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1" r:id="rId1"/>
    <p:sldMasterId id="2147483656" r:id="rId2"/>
  </p:sldMasterIdLst>
  <p:notesMasterIdLst>
    <p:notesMasterId r:id="rId42"/>
  </p:notesMasterIdLst>
  <p:sldIdLst>
    <p:sldId id="270" r:id="rId3"/>
    <p:sldId id="443" r:id="rId4"/>
    <p:sldId id="274" r:id="rId5"/>
    <p:sldId id="442" r:id="rId6"/>
    <p:sldId id="279" r:id="rId7"/>
    <p:sldId id="281" r:id="rId8"/>
    <p:sldId id="441" r:id="rId9"/>
    <p:sldId id="282" r:id="rId10"/>
    <p:sldId id="321" r:id="rId11"/>
    <p:sldId id="287" r:id="rId12"/>
    <p:sldId id="285" r:id="rId13"/>
    <p:sldId id="301" r:id="rId14"/>
    <p:sldId id="293" r:id="rId15"/>
    <p:sldId id="291" r:id="rId16"/>
    <p:sldId id="320" r:id="rId17"/>
    <p:sldId id="295" r:id="rId18"/>
    <p:sldId id="299" r:id="rId19"/>
    <p:sldId id="319" r:id="rId20"/>
    <p:sldId id="305" r:id="rId21"/>
    <p:sldId id="440" r:id="rId22"/>
    <p:sldId id="308" r:id="rId23"/>
    <p:sldId id="311" r:id="rId24"/>
    <p:sldId id="316" r:id="rId25"/>
    <p:sldId id="438" r:id="rId26"/>
    <p:sldId id="435" r:id="rId27"/>
    <p:sldId id="444" r:id="rId28"/>
    <p:sldId id="445" r:id="rId29"/>
    <p:sldId id="446" r:id="rId30"/>
    <p:sldId id="292" r:id="rId31"/>
    <p:sldId id="448" r:id="rId32"/>
    <p:sldId id="288" r:id="rId33"/>
    <p:sldId id="294" r:id="rId34"/>
    <p:sldId id="449" r:id="rId35"/>
    <p:sldId id="296" r:id="rId36"/>
    <p:sldId id="297" r:id="rId37"/>
    <p:sldId id="1744" r:id="rId38"/>
    <p:sldId id="298" r:id="rId39"/>
    <p:sldId id="300" r:id="rId40"/>
    <p:sldId id="1746" r:id="rId41"/>
  </p:sldIdLst>
  <p:sldSz cx="12192000" cy="6858000"/>
  <p:notesSz cx="6858000" cy="9144000"/>
  <p:custDataLst>
    <p:tags r:id="rId43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2CA40D15-20B3-426D-A1AB-88F43806C138}">
          <p14:sldIdLst>
            <p14:sldId id="270"/>
            <p14:sldId id="443"/>
            <p14:sldId id="274"/>
            <p14:sldId id="442"/>
            <p14:sldId id="279"/>
            <p14:sldId id="281"/>
            <p14:sldId id="441"/>
            <p14:sldId id="282"/>
            <p14:sldId id="321"/>
            <p14:sldId id="287"/>
            <p14:sldId id="285"/>
            <p14:sldId id="301"/>
            <p14:sldId id="293"/>
            <p14:sldId id="291"/>
            <p14:sldId id="320"/>
            <p14:sldId id="295"/>
            <p14:sldId id="299"/>
            <p14:sldId id="319"/>
            <p14:sldId id="305"/>
            <p14:sldId id="440"/>
            <p14:sldId id="308"/>
            <p14:sldId id="311"/>
            <p14:sldId id="316"/>
            <p14:sldId id="438"/>
            <p14:sldId id="435"/>
            <p14:sldId id="444"/>
            <p14:sldId id="445"/>
            <p14:sldId id="446"/>
            <p14:sldId id="292"/>
            <p14:sldId id="448"/>
            <p14:sldId id="288"/>
            <p14:sldId id="294"/>
            <p14:sldId id="449"/>
            <p14:sldId id="296"/>
            <p14:sldId id="297"/>
            <p14:sldId id="1744"/>
            <p14:sldId id="298"/>
            <p14:sldId id="300"/>
            <p14:sldId id="174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20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B069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162" autoAdjust="0"/>
    <p:restoredTop sz="94061" autoAdjust="0"/>
  </p:normalViewPr>
  <p:slideViewPr>
    <p:cSldViewPr snapToGrid="0" showGuides="1">
      <p:cViewPr varScale="1">
        <p:scale>
          <a:sx n="62" d="100"/>
          <a:sy n="62" d="100"/>
        </p:scale>
        <p:origin x="1050" y="66"/>
      </p:cViewPr>
      <p:guideLst>
        <p:guide orient="horz" pos="2208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ags" Target="tags/tag1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theme" Target="theme/theme1.xml"/><Relationship Id="rId20" Type="http://schemas.openxmlformats.org/officeDocument/2006/relationships/slide" Target="slides/slide18.xml"/><Relationship Id="rId41" Type="http://schemas.openxmlformats.org/officeDocument/2006/relationships/slide" Target="slides/slide3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1E9469-764A-48D1-830D-ACB55DA071B2}" type="datetimeFigureOut">
              <a:rPr lang="en-US" smtClean="0"/>
              <a:t>8/23/2023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8AD82B-BB9A-4773-AAA0-AEC1E52679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37301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A10495-5F88-4D99-A07E-2CB7B27B082B}" type="slidenum">
              <a:rPr lang="es-ES" smtClean="0"/>
              <a:t>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7186127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8AD82B-BB9A-4773-AAA0-AEC1E52679D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792665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8AD82B-BB9A-4773-AAA0-AEC1E52679D9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532736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sz="1200" kern="0" dirty="0">
              <a:solidFill>
                <a:srgbClr val="FFC000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A10495-5F88-4D99-A07E-2CB7B27B082B}" type="slidenum">
              <a:rPr lang="es-ES" smtClean="0"/>
              <a:t>12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7565206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8AD82B-BB9A-4773-AAA0-AEC1E52679D9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909570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8AD82B-BB9A-4773-AAA0-AEC1E52679D9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27670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8AD82B-BB9A-4773-AAA0-AEC1E52679D9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86257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8AD82B-BB9A-4773-AAA0-AEC1E52679D9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2610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8AD82B-BB9A-4773-AAA0-AEC1E52679D9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013959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sz="1200" kern="0" dirty="0">
              <a:solidFill>
                <a:srgbClr val="FFC000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A10495-5F88-4D99-A07E-2CB7B27B082B}" type="slidenum">
              <a:rPr lang="es-ES" smtClean="0"/>
              <a:t>18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0705102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8AD82B-BB9A-4773-AAA0-AEC1E52679D9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87596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sz="1200" kern="0" dirty="0">
              <a:solidFill>
                <a:srgbClr val="FFC000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A10495-5F88-4D99-A07E-2CB7B27B082B}" type="slidenum">
              <a:rPr lang="es-ES" smtClean="0"/>
              <a:t>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9809351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sz="1200" kern="0" dirty="0">
              <a:solidFill>
                <a:srgbClr val="FFC000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A10495-5F88-4D99-A07E-2CB7B27B082B}" type="slidenum">
              <a:rPr lang="es-ES" smtClean="0"/>
              <a:t>20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211449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8AD82B-BB9A-4773-AAA0-AEC1E52679D9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352303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8AD82B-BB9A-4773-AAA0-AEC1E52679D9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264301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8AD82B-BB9A-4773-AAA0-AEC1E52679D9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382603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9DE1BE93-1E77-4041-89BD-EAA7E463B3C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996651E6-DDEE-4D22-92E5-A7D316EA82E6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158748" lvl="0" indent="0">
              <a:buNone/>
            </a:pPr>
            <a:endParaRPr lang="es-PE" dirty="0"/>
          </a:p>
        </p:txBody>
      </p:sp>
    </p:spTree>
    <p:extLst>
      <p:ext uri="{BB962C8B-B14F-4D97-AF65-F5344CB8AC3E}">
        <p14:creationId xmlns:p14="http://schemas.microsoft.com/office/powerpoint/2010/main" val="237869100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8B68596F-5908-4086-9789-C5BFC4116E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8C129BE5-2BD7-42C3-A2E4-98ED742B9EB6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0" lvl="0" indent="0">
              <a:buNone/>
            </a:pP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96461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" name="Google Shape;1194;g176abbfc273_2_137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5" name="Google Shape;1195;g176abbfc273_2_137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6" name="Google Shape;12246;ge25dcd4bc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47" name="Google Shape;12247;ge25dcd4bc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0" name="Google Shape;12360;ge25dcd4bc2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61" name="Google Shape;12361;ge25dcd4bc2_0_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5" name="Google Shape;7445;g176abbfc273_2_200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46" name="Google Shape;7446;g176abbfc273_2_200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8AD82B-BB9A-4773-AAA0-AEC1E52679D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726088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2" name="Google Shape;7872;g176abbfc273_2_204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73" name="Google Shape;7873;g176abbfc273_2_204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5" name="Google Shape;8035;g176abbfc273_2_206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36" name="Google Shape;8036;g176abbfc273_2_206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37" name="Google Shape;8437;g176abbfc273_2_210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38" name="Google Shape;8438;g176abbfc273_2_210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CD501-6BB7-45B6-B183-6435F0E3813A}" type="slidenum">
              <a:rPr lang="th-TH" smtClean="0"/>
              <a:t>36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4591282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8" name="Google Shape;8808;g176abbfc273_2_2140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09" name="Google Shape;8809;g176abbfc273_2_2140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1" name="Google Shape;9621;g176abbfc273_2_222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22" name="Google Shape;9622;g176abbfc273_2_222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14" name="Google Shape;10414;g176abbfc273_2_2300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15" name="Google Shape;10415;g176abbfc273_2_2300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8AD82B-BB9A-4773-AAA0-AEC1E52679D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64220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8AD82B-BB9A-4773-AAA0-AEC1E52679D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6895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8AD82B-BB9A-4773-AAA0-AEC1E52679D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6520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8AD82B-BB9A-4773-AAA0-AEC1E52679D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40466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8AD82B-BB9A-4773-AAA0-AEC1E52679D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11551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8AD82B-BB9A-4773-AAA0-AEC1E52679D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45639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54863222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ontents slide layout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9806115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ontents slide layout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14010392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ontents slide layout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6559909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ontents slide layout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8837803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ontents slide layout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2153240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그림 개체 틀 2">
            <a:extLst>
              <a:ext uri="{FF2B5EF4-FFF2-40B4-BE49-F238E27FC236}">
                <a16:creationId xmlns:a16="http://schemas.microsoft.com/office/drawing/2014/main" id="{F9074EBC-1F15-45F9-A91E-E5C4D64C8180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3267390" y="2672859"/>
            <a:ext cx="8924610" cy="292463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r>
              <a:rPr lang="en-US" altLang="ko-KR"/>
              <a:t>Place Your Picture Here</a:t>
            </a:r>
            <a:endParaRPr lang="ko-KR" altLang="en-US"/>
          </a:p>
        </p:txBody>
      </p:sp>
      <p:sp>
        <p:nvSpPr>
          <p:cNvPr id="5" name="Frame 4">
            <a:extLst>
              <a:ext uri="{FF2B5EF4-FFF2-40B4-BE49-F238E27FC236}">
                <a16:creationId xmlns:a16="http://schemas.microsoft.com/office/drawing/2014/main" id="{68FC2D2C-E288-4655-B149-7FDC6019F189}"/>
              </a:ext>
            </a:extLst>
          </p:cNvPr>
          <p:cNvSpPr/>
          <p:nvPr userDrawn="1"/>
        </p:nvSpPr>
        <p:spPr>
          <a:xfrm>
            <a:off x="1065125" y="615462"/>
            <a:ext cx="10061750" cy="5627077"/>
          </a:xfrm>
          <a:prstGeom prst="frame">
            <a:avLst>
              <a:gd name="adj1" fmla="val 125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325CAF5-D11F-4EBB-976F-4EE501C8F940}"/>
              </a:ext>
            </a:extLst>
          </p:cNvPr>
          <p:cNvSpPr/>
          <p:nvPr userDrawn="1"/>
        </p:nvSpPr>
        <p:spPr>
          <a:xfrm>
            <a:off x="0" y="2672858"/>
            <a:ext cx="3064747" cy="29246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0325523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그림 개체 틀 2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6607066" cy="6858000"/>
          </a:xfrm>
          <a:custGeom>
            <a:avLst/>
            <a:gdLst>
              <a:gd name="connsiteX0" fmla="*/ 0 w 5508104"/>
              <a:gd name="connsiteY0" fmla="*/ 0 h 5143500"/>
              <a:gd name="connsiteX1" fmla="*/ 3984104 w 5508104"/>
              <a:gd name="connsiteY1" fmla="*/ 0 h 5143500"/>
              <a:gd name="connsiteX2" fmla="*/ 5508104 w 5508104"/>
              <a:gd name="connsiteY2" fmla="*/ 5143500 h 5143500"/>
              <a:gd name="connsiteX3" fmla="*/ 0 w 5508104"/>
              <a:gd name="connsiteY3" fmla="*/ 5143500 h 5143500"/>
              <a:gd name="connsiteX4" fmla="*/ 0 w 5508104"/>
              <a:gd name="connsiteY4" fmla="*/ 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08104" h="5143500">
                <a:moveTo>
                  <a:pt x="0" y="0"/>
                </a:moveTo>
                <a:lnTo>
                  <a:pt x="3984104" y="0"/>
                </a:lnTo>
                <a:lnTo>
                  <a:pt x="5508104" y="5143500"/>
                </a:lnTo>
                <a:lnTo>
                  <a:pt x="0" y="51435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r>
              <a:rPr lang="en-US" altLang="ko-KR"/>
              <a:t>Your Picture Here And Send To Back </a:t>
            </a:r>
            <a:endParaRPr lang="ko-KR" alt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D6ACE53-5154-4C55-8500-95143444EFB0}"/>
              </a:ext>
            </a:extLst>
          </p:cNvPr>
          <p:cNvSpPr/>
          <p:nvPr userDrawn="1"/>
        </p:nvSpPr>
        <p:spPr>
          <a:xfrm>
            <a:off x="5119106" y="550565"/>
            <a:ext cx="7072894" cy="1440160"/>
          </a:xfrm>
          <a:custGeom>
            <a:avLst/>
            <a:gdLst>
              <a:gd name="connsiteX0" fmla="*/ 0 w 7072894"/>
              <a:gd name="connsiteY0" fmla="*/ 0 h 1440160"/>
              <a:gd name="connsiteX1" fmla="*/ 7072894 w 7072894"/>
              <a:gd name="connsiteY1" fmla="*/ 0 h 1440160"/>
              <a:gd name="connsiteX2" fmla="*/ 7072894 w 7072894"/>
              <a:gd name="connsiteY2" fmla="*/ 1440160 h 1440160"/>
              <a:gd name="connsiteX3" fmla="*/ 396468 w 7072894"/>
              <a:gd name="connsiteY3" fmla="*/ 1440160 h 1440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72894" h="1440160">
                <a:moveTo>
                  <a:pt x="0" y="0"/>
                </a:moveTo>
                <a:lnTo>
                  <a:pt x="7072894" y="0"/>
                </a:lnTo>
                <a:lnTo>
                  <a:pt x="7072894" y="1440160"/>
                </a:lnTo>
                <a:lnTo>
                  <a:pt x="396468" y="144016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142D1770-5C5E-4316-A3B1-5DF43E354FDA}"/>
              </a:ext>
            </a:extLst>
          </p:cNvPr>
          <p:cNvSpPr/>
          <p:nvPr userDrawn="1"/>
        </p:nvSpPr>
        <p:spPr>
          <a:xfrm>
            <a:off x="5284478" y="550565"/>
            <a:ext cx="6907523" cy="1440160"/>
          </a:xfrm>
          <a:custGeom>
            <a:avLst/>
            <a:gdLst>
              <a:gd name="connsiteX0" fmla="*/ 0 w 6907523"/>
              <a:gd name="connsiteY0" fmla="*/ 0 h 1440160"/>
              <a:gd name="connsiteX1" fmla="*/ 6907523 w 6907523"/>
              <a:gd name="connsiteY1" fmla="*/ 0 h 1440160"/>
              <a:gd name="connsiteX2" fmla="*/ 6907523 w 6907523"/>
              <a:gd name="connsiteY2" fmla="*/ 1440160 h 1440160"/>
              <a:gd name="connsiteX3" fmla="*/ 396511 w 6907523"/>
              <a:gd name="connsiteY3" fmla="*/ 1440160 h 1440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07523" h="1440160">
                <a:moveTo>
                  <a:pt x="0" y="0"/>
                </a:moveTo>
                <a:lnTo>
                  <a:pt x="6907523" y="0"/>
                </a:lnTo>
                <a:lnTo>
                  <a:pt x="6907523" y="1440160"/>
                </a:lnTo>
                <a:lnTo>
                  <a:pt x="396511" y="144016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 sz="1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026658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D807C618-E5BF-4CE4-BC2D-EC6E0C739711}"/>
              </a:ext>
            </a:extLst>
          </p:cNvPr>
          <p:cNvSpPr>
            <a:spLocks noGrp="1"/>
          </p:cNvSpPr>
          <p:nvPr>
            <p:ph type="pic" idx="10" hasCustomPrompt="1"/>
          </p:nvPr>
        </p:nvSpPr>
        <p:spPr>
          <a:xfrm>
            <a:off x="687337" y="1254229"/>
            <a:ext cx="11504663" cy="2995555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bg1">
                <a:lumMod val="50000"/>
              </a:schemeClr>
            </a:solidFill>
          </a:ln>
        </p:spPr>
        <p:txBody>
          <a:bodyPr anchor="ctr"/>
          <a:lstStyle>
            <a:lvl1pPr marL="0" indent="0" algn="ctr"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anose="020B0604020202020204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/>
              <a:t>Your Picture Here And Send To Back 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65440127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BD6023EF-D0E1-4555-8EBF-7CCD43B03DE7}"/>
              </a:ext>
            </a:extLst>
          </p:cNvPr>
          <p:cNvGrpSpPr/>
          <p:nvPr userDrawn="1"/>
        </p:nvGrpSpPr>
        <p:grpSpPr>
          <a:xfrm>
            <a:off x="323529" y="255315"/>
            <a:ext cx="11595131" cy="892632"/>
            <a:chOff x="323529" y="255315"/>
            <a:chExt cx="11595131" cy="892632"/>
          </a:xfrm>
        </p:grpSpPr>
        <p:sp>
          <p:nvSpPr>
            <p:cNvPr id="10" name="Arrow: Chevron 9">
              <a:extLst>
                <a:ext uri="{FF2B5EF4-FFF2-40B4-BE49-F238E27FC236}">
                  <a16:creationId xmlns:a16="http://schemas.microsoft.com/office/drawing/2014/main" id="{7747440C-1C45-4372-95B1-611334EB2164}"/>
                </a:ext>
              </a:extLst>
            </p:cNvPr>
            <p:cNvSpPr/>
            <p:nvPr userDrawn="1"/>
          </p:nvSpPr>
          <p:spPr>
            <a:xfrm flipH="1">
              <a:off x="323529" y="255315"/>
              <a:ext cx="678875" cy="892632"/>
            </a:xfrm>
            <a:prstGeom prst="chevron">
              <a:avLst>
                <a:gd name="adj" fmla="val 56521"/>
              </a:avLst>
            </a:pr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/>
            </a:p>
          </p:txBody>
        </p:sp>
        <p:sp>
          <p:nvSpPr>
            <p:cNvPr id="12" name="Arrow: Chevron 11">
              <a:extLst>
                <a:ext uri="{FF2B5EF4-FFF2-40B4-BE49-F238E27FC236}">
                  <a16:creationId xmlns:a16="http://schemas.microsoft.com/office/drawing/2014/main" id="{DE2EEEA5-AC6C-4E8F-B6F8-A1CADE13001F}"/>
                </a:ext>
              </a:extLst>
            </p:cNvPr>
            <p:cNvSpPr/>
            <p:nvPr userDrawn="1"/>
          </p:nvSpPr>
          <p:spPr>
            <a:xfrm flipH="1">
              <a:off x="780371" y="255315"/>
              <a:ext cx="678875" cy="892632"/>
            </a:xfrm>
            <a:prstGeom prst="chevron">
              <a:avLst>
                <a:gd name="adj" fmla="val 56521"/>
              </a:avLst>
            </a:pr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7735951D-951B-4E13-9A16-4553DB6654EE}"/>
                </a:ext>
              </a:extLst>
            </p:cNvPr>
            <p:cNvSpPr/>
            <p:nvPr userDrawn="1"/>
          </p:nvSpPr>
          <p:spPr>
            <a:xfrm flipH="1">
              <a:off x="1219197" y="255315"/>
              <a:ext cx="9752245" cy="892632"/>
            </a:xfrm>
            <a:custGeom>
              <a:avLst/>
              <a:gdLst>
                <a:gd name="connsiteX0" fmla="*/ 9363075 w 9752245"/>
                <a:gd name="connsiteY0" fmla="*/ 0 h 892632"/>
                <a:gd name="connsiteX1" fmla="*/ 0 w 9752245"/>
                <a:gd name="connsiteY1" fmla="*/ 0 h 892632"/>
                <a:gd name="connsiteX2" fmla="*/ 389170 w 9752245"/>
                <a:gd name="connsiteY2" fmla="*/ 446316 h 892632"/>
                <a:gd name="connsiteX3" fmla="*/ 0 w 9752245"/>
                <a:gd name="connsiteY3" fmla="*/ 892632 h 892632"/>
                <a:gd name="connsiteX4" fmla="*/ 9363075 w 9752245"/>
                <a:gd name="connsiteY4" fmla="*/ 892632 h 892632"/>
                <a:gd name="connsiteX5" fmla="*/ 9752245 w 9752245"/>
                <a:gd name="connsiteY5" fmla="*/ 446316 h 892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752245" h="892632">
                  <a:moveTo>
                    <a:pt x="9363075" y="0"/>
                  </a:moveTo>
                  <a:lnTo>
                    <a:pt x="0" y="0"/>
                  </a:lnTo>
                  <a:lnTo>
                    <a:pt x="389170" y="446316"/>
                  </a:lnTo>
                  <a:lnTo>
                    <a:pt x="0" y="892632"/>
                  </a:lnTo>
                  <a:lnTo>
                    <a:pt x="9363075" y="892632"/>
                  </a:lnTo>
                  <a:lnTo>
                    <a:pt x="9752245" y="446316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/>
            </a:p>
          </p:txBody>
        </p:sp>
        <p:sp>
          <p:nvSpPr>
            <p:cNvPr id="15" name="Arrow: Chevron 14">
              <a:extLst>
                <a:ext uri="{FF2B5EF4-FFF2-40B4-BE49-F238E27FC236}">
                  <a16:creationId xmlns:a16="http://schemas.microsoft.com/office/drawing/2014/main" id="{423970C8-39A4-4CE7-A2B2-12916D7EBC06}"/>
                </a:ext>
              </a:extLst>
            </p:cNvPr>
            <p:cNvSpPr/>
            <p:nvPr userDrawn="1"/>
          </p:nvSpPr>
          <p:spPr>
            <a:xfrm flipH="1">
              <a:off x="10782943" y="255315"/>
              <a:ext cx="678875" cy="892632"/>
            </a:xfrm>
            <a:prstGeom prst="chevron">
              <a:avLst>
                <a:gd name="adj" fmla="val 56521"/>
              </a:avLst>
            </a:pr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/>
            </a:p>
          </p:txBody>
        </p:sp>
        <p:sp>
          <p:nvSpPr>
            <p:cNvPr id="16" name="Arrow: Chevron 15">
              <a:extLst>
                <a:ext uri="{FF2B5EF4-FFF2-40B4-BE49-F238E27FC236}">
                  <a16:creationId xmlns:a16="http://schemas.microsoft.com/office/drawing/2014/main" id="{37684DFF-C5DF-4D65-BE50-8F29DFC9CF7B}"/>
                </a:ext>
              </a:extLst>
            </p:cNvPr>
            <p:cNvSpPr/>
            <p:nvPr userDrawn="1"/>
          </p:nvSpPr>
          <p:spPr>
            <a:xfrm flipH="1">
              <a:off x="11239785" y="255315"/>
              <a:ext cx="678875" cy="892632"/>
            </a:xfrm>
            <a:prstGeom prst="chevron">
              <a:avLst>
                <a:gd name="adj" fmla="val 56521"/>
              </a:avLst>
            </a:pr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/>
            </a:p>
          </p:txBody>
        </p:sp>
      </p:grp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08949351-4749-4A1B-A985-C7EA94F6463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ko-KR"/>
              <a:t>BASIC LAYOUT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C6AD309-23D4-44C0-9D64-79E7FAD671D2}"/>
              </a:ext>
            </a:extLst>
          </p:cNvPr>
          <p:cNvSpPr/>
          <p:nvPr userDrawn="1"/>
        </p:nvSpPr>
        <p:spPr>
          <a:xfrm>
            <a:off x="3066222" y="4026571"/>
            <a:ext cx="4464000" cy="212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800"/>
          </a:p>
        </p:txBody>
      </p:sp>
      <p:sp>
        <p:nvSpPr>
          <p:cNvPr id="18" name="그림 개체 틀 2">
            <a:extLst>
              <a:ext uri="{FF2B5EF4-FFF2-40B4-BE49-F238E27FC236}">
                <a16:creationId xmlns:a16="http://schemas.microsoft.com/office/drawing/2014/main" id="{79679C48-5407-4D3E-91E0-1EF95FB73258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 flipH="1">
            <a:off x="7145771" y="4018025"/>
            <a:ext cx="4320000" cy="2124000"/>
          </a:xfrm>
          <a:custGeom>
            <a:avLst/>
            <a:gdLst>
              <a:gd name="connsiteX0" fmla="*/ 0 w 3484116"/>
              <a:gd name="connsiteY0" fmla="*/ 0 h 1385171"/>
              <a:gd name="connsiteX1" fmla="*/ 3481172 w 3484116"/>
              <a:gd name="connsiteY1" fmla="*/ 0 h 1385171"/>
              <a:gd name="connsiteX2" fmla="*/ 3484116 w 3484116"/>
              <a:gd name="connsiteY2" fmla="*/ 558228 h 1385171"/>
              <a:gd name="connsiteX3" fmla="*/ 3209623 w 3484116"/>
              <a:gd name="connsiteY3" fmla="*/ 702026 h 1385171"/>
              <a:gd name="connsiteX4" fmla="*/ 3476995 w 3484116"/>
              <a:gd name="connsiteY4" fmla="*/ 833132 h 1385171"/>
              <a:gd name="connsiteX5" fmla="*/ 3474149 w 3484116"/>
              <a:gd name="connsiteY5" fmla="*/ 1385171 h 1385171"/>
              <a:gd name="connsiteX6" fmla="*/ 0 w 3484116"/>
              <a:gd name="connsiteY6" fmla="*/ 1385171 h 1385171"/>
              <a:gd name="connsiteX7" fmla="*/ 0 w 3484116"/>
              <a:gd name="connsiteY7" fmla="*/ 0 h 1385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84116" h="1385171">
                <a:moveTo>
                  <a:pt x="0" y="0"/>
                </a:moveTo>
                <a:lnTo>
                  <a:pt x="3481172" y="0"/>
                </a:lnTo>
                <a:cubicBezTo>
                  <a:pt x="3481477" y="140809"/>
                  <a:pt x="3483811" y="417419"/>
                  <a:pt x="3484116" y="558228"/>
                </a:cubicBezTo>
                <a:cubicBezTo>
                  <a:pt x="3241294" y="690823"/>
                  <a:pt x="3392809" y="595682"/>
                  <a:pt x="3209623" y="702026"/>
                </a:cubicBezTo>
                <a:cubicBezTo>
                  <a:pt x="3342466" y="770912"/>
                  <a:pt x="3354142" y="760160"/>
                  <a:pt x="3476995" y="833132"/>
                </a:cubicBezTo>
                <a:cubicBezTo>
                  <a:pt x="3478430" y="947552"/>
                  <a:pt x="3480239" y="853239"/>
                  <a:pt x="3474149" y="1385171"/>
                </a:cubicBezTo>
                <a:lnTo>
                  <a:pt x="0" y="1385171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/>
            </a:lvl1pPr>
          </a:lstStyle>
          <a:p>
            <a:r>
              <a:rPr lang="en-US" altLang="ko-KR"/>
              <a:t>Place Your Picture Here</a:t>
            </a:r>
            <a:endParaRPr lang="ko-KR" alt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9F1AA56D-9F51-4548-8A03-959C9407DEA4}"/>
              </a:ext>
            </a:extLst>
          </p:cNvPr>
          <p:cNvSpPr/>
          <p:nvPr userDrawn="1"/>
        </p:nvSpPr>
        <p:spPr>
          <a:xfrm>
            <a:off x="3066222" y="1892511"/>
            <a:ext cx="4464000" cy="212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800"/>
          </a:p>
        </p:txBody>
      </p:sp>
      <p:sp>
        <p:nvSpPr>
          <p:cNvPr id="20" name="그림 개체 틀 2">
            <a:extLst>
              <a:ext uri="{FF2B5EF4-FFF2-40B4-BE49-F238E27FC236}">
                <a16:creationId xmlns:a16="http://schemas.microsoft.com/office/drawing/2014/main" id="{1B2421DD-6580-439F-A896-99B266F0E8A2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 flipH="1">
            <a:off x="7145771" y="1892511"/>
            <a:ext cx="4320000" cy="2124000"/>
          </a:xfrm>
          <a:custGeom>
            <a:avLst/>
            <a:gdLst>
              <a:gd name="connsiteX0" fmla="*/ 0 w 3484116"/>
              <a:gd name="connsiteY0" fmla="*/ 0 h 1385171"/>
              <a:gd name="connsiteX1" fmla="*/ 3481173 w 3484116"/>
              <a:gd name="connsiteY1" fmla="*/ 0 h 1385171"/>
              <a:gd name="connsiteX2" fmla="*/ 3484116 w 3484116"/>
              <a:gd name="connsiteY2" fmla="*/ 558228 h 1385171"/>
              <a:gd name="connsiteX3" fmla="*/ 3223669 w 3484116"/>
              <a:gd name="connsiteY3" fmla="*/ 690668 h 1385171"/>
              <a:gd name="connsiteX4" fmla="*/ 3476995 w 3484116"/>
              <a:gd name="connsiteY4" fmla="*/ 838811 h 1385171"/>
              <a:gd name="connsiteX5" fmla="*/ 3481172 w 3484116"/>
              <a:gd name="connsiteY5" fmla="*/ 1385170 h 1385171"/>
              <a:gd name="connsiteX6" fmla="*/ 0 w 3484116"/>
              <a:gd name="connsiteY6" fmla="*/ 1385171 h 1385171"/>
              <a:gd name="connsiteX7" fmla="*/ 0 w 3484116"/>
              <a:gd name="connsiteY7" fmla="*/ 0 h 1385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84116" h="1385171">
                <a:moveTo>
                  <a:pt x="0" y="0"/>
                </a:moveTo>
                <a:lnTo>
                  <a:pt x="3481173" y="0"/>
                </a:lnTo>
                <a:cubicBezTo>
                  <a:pt x="3481478" y="140809"/>
                  <a:pt x="3483811" y="417419"/>
                  <a:pt x="3484116" y="558228"/>
                </a:cubicBezTo>
                <a:cubicBezTo>
                  <a:pt x="3241294" y="690823"/>
                  <a:pt x="3463042" y="555927"/>
                  <a:pt x="3223669" y="690668"/>
                </a:cubicBezTo>
                <a:cubicBezTo>
                  <a:pt x="3461864" y="833385"/>
                  <a:pt x="3241765" y="697687"/>
                  <a:pt x="3476995" y="838811"/>
                </a:cubicBezTo>
                <a:cubicBezTo>
                  <a:pt x="3478430" y="953231"/>
                  <a:pt x="3487262" y="853238"/>
                  <a:pt x="3481172" y="1385170"/>
                </a:cubicBezTo>
                <a:lnTo>
                  <a:pt x="0" y="1385171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/>
            </a:lvl1pPr>
          </a:lstStyle>
          <a:p>
            <a:r>
              <a:rPr lang="en-US" altLang="ko-KR"/>
              <a:t>Place Your Picture Here</a:t>
            </a:r>
            <a:endParaRPr lang="ko-KR" altLang="en-US"/>
          </a:p>
        </p:txBody>
      </p:sp>
      <p:sp>
        <p:nvSpPr>
          <p:cNvPr id="21" name="자유형: 도형 22">
            <a:extLst>
              <a:ext uri="{FF2B5EF4-FFF2-40B4-BE49-F238E27FC236}">
                <a16:creationId xmlns:a16="http://schemas.microsoft.com/office/drawing/2014/main" id="{3F52A6B3-42BE-4E2C-864F-4B3C4819524C}"/>
              </a:ext>
            </a:extLst>
          </p:cNvPr>
          <p:cNvSpPr/>
          <p:nvPr userDrawn="1"/>
        </p:nvSpPr>
        <p:spPr>
          <a:xfrm>
            <a:off x="726229" y="1892511"/>
            <a:ext cx="2702277" cy="2124000"/>
          </a:xfrm>
          <a:custGeom>
            <a:avLst/>
            <a:gdLst>
              <a:gd name="connsiteX0" fmla="*/ 0 w 2702277"/>
              <a:gd name="connsiteY0" fmla="*/ 0 h 2124000"/>
              <a:gd name="connsiteX1" fmla="*/ 2340000 w 2702277"/>
              <a:gd name="connsiteY1" fmla="*/ 0 h 2124000"/>
              <a:gd name="connsiteX2" fmla="*/ 2340000 w 2702277"/>
              <a:gd name="connsiteY2" fmla="*/ 851880 h 2124000"/>
              <a:gd name="connsiteX3" fmla="*/ 2702277 w 2702277"/>
              <a:gd name="connsiteY3" fmla="*/ 1062001 h 2124000"/>
              <a:gd name="connsiteX4" fmla="*/ 2340000 w 2702277"/>
              <a:gd name="connsiteY4" fmla="*/ 1272121 h 2124000"/>
              <a:gd name="connsiteX5" fmla="*/ 2340000 w 2702277"/>
              <a:gd name="connsiteY5" fmla="*/ 2124000 h 2124000"/>
              <a:gd name="connsiteX6" fmla="*/ 0 w 2702277"/>
              <a:gd name="connsiteY6" fmla="*/ 2124000 h 212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02277" h="2124000">
                <a:moveTo>
                  <a:pt x="0" y="0"/>
                </a:moveTo>
                <a:lnTo>
                  <a:pt x="2340000" y="0"/>
                </a:lnTo>
                <a:lnTo>
                  <a:pt x="2340000" y="851880"/>
                </a:lnTo>
                <a:lnTo>
                  <a:pt x="2702277" y="1062001"/>
                </a:lnTo>
                <a:lnTo>
                  <a:pt x="2340000" y="1272121"/>
                </a:lnTo>
                <a:lnTo>
                  <a:pt x="2340000" y="2124000"/>
                </a:lnTo>
                <a:lnTo>
                  <a:pt x="0" y="2124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  <p:sp>
        <p:nvSpPr>
          <p:cNvPr id="22" name="자유형: 도형 23">
            <a:extLst>
              <a:ext uri="{FF2B5EF4-FFF2-40B4-BE49-F238E27FC236}">
                <a16:creationId xmlns:a16="http://schemas.microsoft.com/office/drawing/2014/main" id="{45949401-E889-46F8-B56F-6D2C1A69C625}"/>
              </a:ext>
            </a:extLst>
          </p:cNvPr>
          <p:cNvSpPr/>
          <p:nvPr userDrawn="1"/>
        </p:nvSpPr>
        <p:spPr>
          <a:xfrm>
            <a:off x="726229" y="4026571"/>
            <a:ext cx="2702277" cy="2124000"/>
          </a:xfrm>
          <a:custGeom>
            <a:avLst/>
            <a:gdLst>
              <a:gd name="connsiteX0" fmla="*/ 0 w 2702277"/>
              <a:gd name="connsiteY0" fmla="*/ 0 h 2124000"/>
              <a:gd name="connsiteX1" fmla="*/ 2340000 w 2702277"/>
              <a:gd name="connsiteY1" fmla="*/ 0 h 2124000"/>
              <a:gd name="connsiteX2" fmla="*/ 2340000 w 2702277"/>
              <a:gd name="connsiteY2" fmla="*/ 851880 h 2124000"/>
              <a:gd name="connsiteX3" fmla="*/ 2702277 w 2702277"/>
              <a:gd name="connsiteY3" fmla="*/ 1062001 h 2124000"/>
              <a:gd name="connsiteX4" fmla="*/ 2340000 w 2702277"/>
              <a:gd name="connsiteY4" fmla="*/ 1272121 h 2124000"/>
              <a:gd name="connsiteX5" fmla="*/ 2340000 w 2702277"/>
              <a:gd name="connsiteY5" fmla="*/ 2124000 h 2124000"/>
              <a:gd name="connsiteX6" fmla="*/ 0 w 2702277"/>
              <a:gd name="connsiteY6" fmla="*/ 2124000 h 212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02277" h="2124000">
                <a:moveTo>
                  <a:pt x="0" y="0"/>
                </a:moveTo>
                <a:lnTo>
                  <a:pt x="2340000" y="0"/>
                </a:lnTo>
                <a:lnTo>
                  <a:pt x="2340000" y="851880"/>
                </a:lnTo>
                <a:lnTo>
                  <a:pt x="2702277" y="1062001"/>
                </a:lnTo>
                <a:lnTo>
                  <a:pt x="2340000" y="1272121"/>
                </a:lnTo>
                <a:lnTo>
                  <a:pt x="2340000" y="2124000"/>
                </a:lnTo>
                <a:lnTo>
                  <a:pt x="0" y="2124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86699495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Images &amp;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그림 개체 틀 23">
            <a:extLst>
              <a:ext uri="{FF2B5EF4-FFF2-40B4-BE49-F238E27FC236}">
                <a16:creationId xmlns:a16="http://schemas.microsoft.com/office/drawing/2014/main" id="{ADD85E6C-2694-4BB6-B396-E6F812C0190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3" y="3255649"/>
            <a:ext cx="11904055" cy="3602353"/>
          </a:xfrm>
          <a:custGeom>
            <a:avLst/>
            <a:gdLst>
              <a:gd name="connsiteX0" fmla="*/ 11582341 w 11904055"/>
              <a:gd name="connsiteY0" fmla="*/ 2503750 h 3602353"/>
              <a:gd name="connsiteX1" fmla="*/ 11769730 w 11904055"/>
              <a:gd name="connsiteY1" fmla="*/ 2573468 h 3602353"/>
              <a:gd name="connsiteX2" fmla="*/ 11833752 w 11904055"/>
              <a:gd name="connsiteY2" fmla="*/ 3052873 h 3602353"/>
              <a:gd name="connsiteX3" fmla="*/ 11413744 w 11904055"/>
              <a:gd name="connsiteY3" fmla="*/ 3602352 h 3602353"/>
              <a:gd name="connsiteX4" fmla="*/ 10552808 w 11904055"/>
              <a:gd name="connsiteY4" fmla="*/ 3602352 h 3602353"/>
              <a:gd name="connsiteX5" fmla="*/ 11290325 w 11904055"/>
              <a:gd name="connsiteY5" fmla="*/ 2637490 h 3602353"/>
              <a:gd name="connsiteX6" fmla="*/ 11582341 w 11904055"/>
              <a:gd name="connsiteY6" fmla="*/ 2503750 h 3602353"/>
              <a:gd name="connsiteX7" fmla="*/ 10782012 w 11904055"/>
              <a:gd name="connsiteY7" fmla="*/ 2174396 h 3602353"/>
              <a:gd name="connsiteX8" fmla="*/ 10969399 w 11904055"/>
              <a:gd name="connsiteY8" fmla="*/ 2244113 h 3602353"/>
              <a:gd name="connsiteX9" fmla="*/ 11033422 w 11904055"/>
              <a:gd name="connsiteY9" fmla="*/ 2723518 h 3602353"/>
              <a:gd name="connsiteX10" fmla="*/ 10361662 w 11904055"/>
              <a:gd name="connsiteY10" fmla="*/ 3602352 h 3602353"/>
              <a:gd name="connsiteX11" fmla="*/ 9500727 w 11904055"/>
              <a:gd name="connsiteY11" fmla="*/ 3602352 h 3602353"/>
              <a:gd name="connsiteX12" fmla="*/ 10489995 w 11904055"/>
              <a:gd name="connsiteY12" fmla="*/ 2308135 h 3602353"/>
              <a:gd name="connsiteX13" fmla="*/ 10782012 w 11904055"/>
              <a:gd name="connsiteY13" fmla="*/ 2174396 h 3602353"/>
              <a:gd name="connsiteX14" fmla="*/ 1691966 w 11904055"/>
              <a:gd name="connsiteY14" fmla="*/ 1637118 h 3602353"/>
              <a:gd name="connsiteX15" fmla="*/ 1879354 w 11904055"/>
              <a:gd name="connsiteY15" fmla="*/ 1706836 h 3602353"/>
              <a:gd name="connsiteX16" fmla="*/ 1943376 w 11904055"/>
              <a:gd name="connsiteY16" fmla="*/ 2186241 h 3602353"/>
              <a:gd name="connsiteX17" fmla="*/ 860935 w 11904055"/>
              <a:gd name="connsiteY17" fmla="*/ 3602352 h 3602353"/>
              <a:gd name="connsiteX18" fmla="*/ 0 w 11904055"/>
              <a:gd name="connsiteY18" fmla="*/ 3602352 h 3602353"/>
              <a:gd name="connsiteX19" fmla="*/ 0 w 11904055"/>
              <a:gd name="connsiteY19" fmla="*/ 3602351 h 3602353"/>
              <a:gd name="connsiteX20" fmla="*/ 1399949 w 11904055"/>
              <a:gd name="connsiteY20" fmla="*/ 1770858 h 3602353"/>
              <a:gd name="connsiteX21" fmla="*/ 1691966 w 11904055"/>
              <a:gd name="connsiteY21" fmla="*/ 1637118 h 3602353"/>
              <a:gd name="connsiteX22" fmla="*/ 8108140 w 11904055"/>
              <a:gd name="connsiteY22" fmla="*/ 1412767 h 3602353"/>
              <a:gd name="connsiteX23" fmla="*/ 8295528 w 11904055"/>
              <a:gd name="connsiteY23" fmla="*/ 1482484 h 3602353"/>
              <a:gd name="connsiteX24" fmla="*/ 8359550 w 11904055"/>
              <a:gd name="connsiteY24" fmla="*/ 1961890 h 3602353"/>
              <a:gd name="connsiteX25" fmla="*/ 7105620 w 11904055"/>
              <a:gd name="connsiteY25" fmla="*/ 3602352 h 3602353"/>
              <a:gd name="connsiteX26" fmla="*/ 6244685 w 11904055"/>
              <a:gd name="connsiteY26" fmla="*/ 3602352 h 3602353"/>
              <a:gd name="connsiteX27" fmla="*/ 7816123 w 11904055"/>
              <a:gd name="connsiteY27" fmla="*/ 1546506 h 3602353"/>
              <a:gd name="connsiteX28" fmla="*/ 8108140 w 11904055"/>
              <a:gd name="connsiteY28" fmla="*/ 1412767 h 3602353"/>
              <a:gd name="connsiteX29" fmla="*/ 9385014 w 11904055"/>
              <a:gd name="connsiteY29" fmla="*/ 1161427 h 3602353"/>
              <a:gd name="connsiteX30" fmla="*/ 9572402 w 11904055"/>
              <a:gd name="connsiteY30" fmla="*/ 1231145 h 3602353"/>
              <a:gd name="connsiteX31" fmla="*/ 9636423 w 11904055"/>
              <a:gd name="connsiteY31" fmla="*/ 1710549 h 3602353"/>
              <a:gd name="connsiteX32" fmla="*/ 8190375 w 11904055"/>
              <a:gd name="connsiteY32" fmla="*/ 3602352 h 3602353"/>
              <a:gd name="connsiteX33" fmla="*/ 7329441 w 11904055"/>
              <a:gd name="connsiteY33" fmla="*/ 3602352 h 3602353"/>
              <a:gd name="connsiteX34" fmla="*/ 9092997 w 11904055"/>
              <a:gd name="connsiteY34" fmla="*/ 1295167 h 3602353"/>
              <a:gd name="connsiteX35" fmla="*/ 9385014 w 11904055"/>
              <a:gd name="connsiteY35" fmla="*/ 1161427 h 3602353"/>
              <a:gd name="connsiteX36" fmla="*/ 3104652 w 11904055"/>
              <a:gd name="connsiteY36" fmla="*/ 1140248 h 3602353"/>
              <a:gd name="connsiteX37" fmla="*/ 3292040 w 11904055"/>
              <a:gd name="connsiteY37" fmla="*/ 1209966 h 3602353"/>
              <a:gd name="connsiteX38" fmla="*/ 3356063 w 11904055"/>
              <a:gd name="connsiteY38" fmla="*/ 1689371 h 3602353"/>
              <a:gd name="connsiteX39" fmla="*/ 1893826 w 11904055"/>
              <a:gd name="connsiteY39" fmla="*/ 3602352 h 3602353"/>
              <a:gd name="connsiteX40" fmla="*/ 1032889 w 11904055"/>
              <a:gd name="connsiteY40" fmla="*/ 3602352 h 3602353"/>
              <a:gd name="connsiteX41" fmla="*/ 2812635 w 11904055"/>
              <a:gd name="connsiteY41" fmla="*/ 1273988 h 3602353"/>
              <a:gd name="connsiteX42" fmla="*/ 3104652 w 11904055"/>
              <a:gd name="connsiteY42" fmla="*/ 1140248 h 3602353"/>
              <a:gd name="connsiteX43" fmla="*/ 10527184 w 11904055"/>
              <a:gd name="connsiteY43" fmla="*/ 1087492 h 3602353"/>
              <a:gd name="connsiteX44" fmla="*/ 10714572 w 11904055"/>
              <a:gd name="connsiteY44" fmla="*/ 1157209 h 3602353"/>
              <a:gd name="connsiteX45" fmla="*/ 10778593 w 11904055"/>
              <a:gd name="connsiteY45" fmla="*/ 1636614 h 3602353"/>
              <a:gd name="connsiteX46" fmla="*/ 9276031 w 11904055"/>
              <a:gd name="connsiteY46" fmla="*/ 3602352 h 3602353"/>
              <a:gd name="connsiteX47" fmla="*/ 8415095 w 11904055"/>
              <a:gd name="connsiteY47" fmla="*/ 3602352 h 3602353"/>
              <a:gd name="connsiteX48" fmla="*/ 10235167 w 11904055"/>
              <a:gd name="connsiteY48" fmla="*/ 1221231 h 3602353"/>
              <a:gd name="connsiteX49" fmla="*/ 10527184 w 11904055"/>
              <a:gd name="connsiteY49" fmla="*/ 1087492 h 3602353"/>
              <a:gd name="connsiteX50" fmla="*/ 4425492 w 11904055"/>
              <a:gd name="connsiteY50" fmla="*/ 821528 h 3602353"/>
              <a:gd name="connsiteX51" fmla="*/ 4612880 w 11904055"/>
              <a:gd name="connsiteY51" fmla="*/ 891246 h 3602353"/>
              <a:gd name="connsiteX52" fmla="*/ 4676903 w 11904055"/>
              <a:gd name="connsiteY52" fmla="*/ 1370650 h 3602353"/>
              <a:gd name="connsiteX53" fmla="*/ 2971045 w 11904055"/>
              <a:gd name="connsiteY53" fmla="*/ 3602352 h 3602353"/>
              <a:gd name="connsiteX54" fmla="*/ 2228075 w 11904055"/>
              <a:gd name="connsiteY54" fmla="*/ 3602352 h 3602353"/>
              <a:gd name="connsiteX55" fmla="*/ 2235176 w 11904055"/>
              <a:gd name="connsiteY55" fmla="*/ 3482988 h 3602353"/>
              <a:gd name="connsiteX56" fmla="*/ 2294666 w 11904055"/>
              <a:gd name="connsiteY56" fmla="*/ 3360904 h 3602353"/>
              <a:gd name="connsiteX57" fmla="*/ 4133476 w 11904055"/>
              <a:gd name="connsiteY57" fmla="*/ 955268 h 3602353"/>
              <a:gd name="connsiteX58" fmla="*/ 4425492 w 11904055"/>
              <a:gd name="connsiteY58" fmla="*/ 821528 h 3602353"/>
              <a:gd name="connsiteX59" fmla="*/ 5787281 w 11904055"/>
              <a:gd name="connsiteY59" fmla="*/ 372647 h 3602353"/>
              <a:gd name="connsiteX60" fmla="*/ 5974669 w 11904055"/>
              <a:gd name="connsiteY60" fmla="*/ 442365 h 3602353"/>
              <a:gd name="connsiteX61" fmla="*/ 6038692 w 11904055"/>
              <a:gd name="connsiteY61" fmla="*/ 921770 h 3602353"/>
              <a:gd name="connsiteX62" fmla="*/ 3989720 w 11904055"/>
              <a:gd name="connsiteY62" fmla="*/ 3602352 h 3602353"/>
              <a:gd name="connsiteX63" fmla="*/ 3227852 w 11904055"/>
              <a:gd name="connsiteY63" fmla="*/ 3602353 h 3602353"/>
              <a:gd name="connsiteX64" fmla="*/ 3233358 w 11904055"/>
              <a:gd name="connsiteY64" fmla="*/ 3509800 h 3602353"/>
              <a:gd name="connsiteX65" fmla="*/ 3292848 w 11904055"/>
              <a:gd name="connsiteY65" fmla="*/ 3387715 h 3602353"/>
              <a:gd name="connsiteX66" fmla="*/ 5495264 w 11904055"/>
              <a:gd name="connsiteY66" fmla="*/ 506388 h 3602353"/>
              <a:gd name="connsiteX67" fmla="*/ 5787281 w 11904055"/>
              <a:gd name="connsiteY67" fmla="*/ 372647 h 3602353"/>
              <a:gd name="connsiteX68" fmla="*/ 6896315 w 11904055"/>
              <a:gd name="connsiteY68" fmla="*/ 289347 h 3602353"/>
              <a:gd name="connsiteX69" fmla="*/ 7083704 w 11904055"/>
              <a:gd name="connsiteY69" fmla="*/ 359064 h 3602353"/>
              <a:gd name="connsiteX70" fmla="*/ 7147725 w 11904055"/>
              <a:gd name="connsiteY70" fmla="*/ 838469 h 3602353"/>
              <a:gd name="connsiteX71" fmla="*/ 5035081 w 11904055"/>
              <a:gd name="connsiteY71" fmla="*/ 3602353 h 3602353"/>
              <a:gd name="connsiteX72" fmla="*/ 4174147 w 11904055"/>
              <a:gd name="connsiteY72" fmla="*/ 3602352 h 3602353"/>
              <a:gd name="connsiteX73" fmla="*/ 6604298 w 11904055"/>
              <a:gd name="connsiteY73" fmla="*/ 423088 h 3602353"/>
              <a:gd name="connsiteX74" fmla="*/ 6896315 w 11904055"/>
              <a:gd name="connsiteY74" fmla="*/ 289347 h 3602353"/>
              <a:gd name="connsiteX75" fmla="*/ 8134781 w 11904055"/>
              <a:gd name="connsiteY75" fmla="*/ 587 h 3602353"/>
              <a:gd name="connsiteX76" fmla="*/ 8322169 w 11904055"/>
              <a:gd name="connsiteY76" fmla="*/ 70304 h 3602353"/>
              <a:gd name="connsiteX77" fmla="*/ 8386192 w 11904055"/>
              <a:gd name="connsiteY77" fmla="*/ 549710 h 3602353"/>
              <a:gd name="connsiteX78" fmla="*/ 6052827 w 11904055"/>
              <a:gd name="connsiteY78" fmla="*/ 3602352 h 3602353"/>
              <a:gd name="connsiteX79" fmla="*/ 5191892 w 11904055"/>
              <a:gd name="connsiteY79" fmla="*/ 3602352 h 3602353"/>
              <a:gd name="connsiteX80" fmla="*/ 7842765 w 11904055"/>
              <a:gd name="connsiteY80" fmla="*/ 134328 h 3602353"/>
              <a:gd name="connsiteX81" fmla="*/ 8134781 w 11904055"/>
              <a:gd name="connsiteY81" fmla="*/ 587 h 3602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</a:cxnLst>
            <a:rect l="l" t="t" r="r" b="b"/>
            <a:pathLst>
              <a:path w="11904055" h="3602353">
                <a:moveTo>
                  <a:pt x="11582341" y="2503750"/>
                </a:moveTo>
                <a:cubicBezTo>
                  <a:pt x="11648102" y="2507602"/>
                  <a:pt x="11713456" y="2530454"/>
                  <a:pt x="11769730" y="2573468"/>
                </a:cubicBezTo>
                <a:cubicBezTo>
                  <a:pt x="11919793" y="2688173"/>
                  <a:pt x="11948456" y="2902810"/>
                  <a:pt x="11833752" y="3052873"/>
                </a:cubicBezTo>
                <a:lnTo>
                  <a:pt x="11413744" y="3602352"/>
                </a:lnTo>
                <a:lnTo>
                  <a:pt x="10552808" y="3602352"/>
                </a:lnTo>
                <a:lnTo>
                  <a:pt x="11290325" y="2637490"/>
                </a:lnTo>
                <a:cubicBezTo>
                  <a:pt x="11362015" y="2543701"/>
                  <a:pt x="11472742" y="2497333"/>
                  <a:pt x="11582341" y="2503750"/>
                </a:cubicBezTo>
                <a:close/>
                <a:moveTo>
                  <a:pt x="10782012" y="2174396"/>
                </a:moveTo>
                <a:cubicBezTo>
                  <a:pt x="10847772" y="2178246"/>
                  <a:pt x="10913126" y="2201099"/>
                  <a:pt x="10969399" y="2244113"/>
                </a:cubicBezTo>
                <a:cubicBezTo>
                  <a:pt x="11119462" y="2358818"/>
                  <a:pt x="11148126" y="2573455"/>
                  <a:pt x="11033422" y="2723518"/>
                </a:cubicBezTo>
                <a:lnTo>
                  <a:pt x="10361662" y="3602352"/>
                </a:lnTo>
                <a:lnTo>
                  <a:pt x="9500727" y="3602352"/>
                </a:lnTo>
                <a:lnTo>
                  <a:pt x="10489995" y="2308135"/>
                </a:lnTo>
                <a:cubicBezTo>
                  <a:pt x="10561685" y="2214346"/>
                  <a:pt x="10672411" y="2167978"/>
                  <a:pt x="10782012" y="2174396"/>
                </a:cubicBezTo>
                <a:close/>
                <a:moveTo>
                  <a:pt x="1691966" y="1637118"/>
                </a:moveTo>
                <a:cubicBezTo>
                  <a:pt x="1757726" y="1640968"/>
                  <a:pt x="1823080" y="1663822"/>
                  <a:pt x="1879354" y="1706836"/>
                </a:cubicBezTo>
                <a:cubicBezTo>
                  <a:pt x="2029417" y="1821540"/>
                  <a:pt x="2058080" y="2036178"/>
                  <a:pt x="1943376" y="2186241"/>
                </a:cubicBezTo>
                <a:lnTo>
                  <a:pt x="860935" y="3602352"/>
                </a:lnTo>
                <a:lnTo>
                  <a:pt x="0" y="3602352"/>
                </a:lnTo>
                <a:lnTo>
                  <a:pt x="0" y="3602351"/>
                </a:lnTo>
                <a:lnTo>
                  <a:pt x="1399949" y="1770858"/>
                </a:lnTo>
                <a:cubicBezTo>
                  <a:pt x="1471639" y="1677069"/>
                  <a:pt x="1582366" y="1630701"/>
                  <a:pt x="1691966" y="1637118"/>
                </a:cubicBezTo>
                <a:close/>
                <a:moveTo>
                  <a:pt x="8108140" y="1412767"/>
                </a:moveTo>
                <a:cubicBezTo>
                  <a:pt x="8173900" y="1416618"/>
                  <a:pt x="8239254" y="1439471"/>
                  <a:pt x="8295528" y="1482484"/>
                </a:cubicBezTo>
                <a:cubicBezTo>
                  <a:pt x="8445591" y="1597188"/>
                  <a:pt x="8474254" y="1811827"/>
                  <a:pt x="8359550" y="1961890"/>
                </a:cubicBezTo>
                <a:lnTo>
                  <a:pt x="7105620" y="3602352"/>
                </a:lnTo>
                <a:lnTo>
                  <a:pt x="6244685" y="3602352"/>
                </a:lnTo>
                <a:lnTo>
                  <a:pt x="7816123" y="1546506"/>
                </a:lnTo>
                <a:cubicBezTo>
                  <a:pt x="7887814" y="1452716"/>
                  <a:pt x="7998540" y="1406349"/>
                  <a:pt x="8108140" y="1412767"/>
                </a:cubicBezTo>
                <a:close/>
                <a:moveTo>
                  <a:pt x="9385014" y="1161427"/>
                </a:moveTo>
                <a:cubicBezTo>
                  <a:pt x="9450774" y="1165277"/>
                  <a:pt x="9516128" y="1188130"/>
                  <a:pt x="9572402" y="1231145"/>
                </a:cubicBezTo>
                <a:cubicBezTo>
                  <a:pt x="9722465" y="1345849"/>
                  <a:pt x="9751129" y="1560486"/>
                  <a:pt x="9636423" y="1710549"/>
                </a:cubicBezTo>
                <a:lnTo>
                  <a:pt x="8190375" y="3602352"/>
                </a:lnTo>
                <a:lnTo>
                  <a:pt x="7329441" y="3602352"/>
                </a:lnTo>
                <a:lnTo>
                  <a:pt x="9092997" y="1295167"/>
                </a:lnTo>
                <a:cubicBezTo>
                  <a:pt x="9164687" y="1201377"/>
                  <a:pt x="9275414" y="1155009"/>
                  <a:pt x="9385014" y="1161427"/>
                </a:cubicBezTo>
                <a:close/>
                <a:moveTo>
                  <a:pt x="3104652" y="1140248"/>
                </a:moveTo>
                <a:cubicBezTo>
                  <a:pt x="3170412" y="1144098"/>
                  <a:pt x="3235766" y="1166952"/>
                  <a:pt x="3292040" y="1209966"/>
                </a:cubicBezTo>
                <a:cubicBezTo>
                  <a:pt x="3442103" y="1324671"/>
                  <a:pt x="3470767" y="1539308"/>
                  <a:pt x="3356063" y="1689371"/>
                </a:cubicBezTo>
                <a:lnTo>
                  <a:pt x="1893826" y="3602352"/>
                </a:lnTo>
                <a:lnTo>
                  <a:pt x="1032889" y="3602352"/>
                </a:lnTo>
                <a:lnTo>
                  <a:pt x="2812635" y="1273988"/>
                </a:lnTo>
                <a:cubicBezTo>
                  <a:pt x="2884326" y="1180199"/>
                  <a:pt x="2995052" y="1133831"/>
                  <a:pt x="3104652" y="1140248"/>
                </a:cubicBezTo>
                <a:close/>
                <a:moveTo>
                  <a:pt x="10527184" y="1087492"/>
                </a:moveTo>
                <a:cubicBezTo>
                  <a:pt x="10592944" y="1091342"/>
                  <a:pt x="10658298" y="1114195"/>
                  <a:pt x="10714572" y="1157209"/>
                </a:cubicBezTo>
                <a:cubicBezTo>
                  <a:pt x="10864635" y="1271913"/>
                  <a:pt x="10893299" y="1486551"/>
                  <a:pt x="10778593" y="1636614"/>
                </a:cubicBezTo>
                <a:lnTo>
                  <a:pt x="9276031" y="3602352"/>
                </a:lnTo>
                <a:lnTo>
                  <a:pt x="8415095" y="3602352"/>
                </a:lnTo>
                <a:lnTo>
                  <a:pt x="10235167" y="1221231"/>
                </a:lnTo>
                <a:cubicBezTo>
                  <a:pt x="10306857" y="1127442"/>
                  <a:pt x="10417583" y="1081074"/>
                  <a:pt x="10527184" y="1087492"/>
                </a:cubicBezTo>
                <a:close/>
                <a:moveTo>
                  <a:pt x="4425492" y="821528"/>
                </a:moveTo>
                <a:cubicBezTo>
                  <a:pt x="4491251" y="825379"/>
                  <a:pt x="4556607" y="848231"/>
                  <a:pt x="4612880" y="891246"/>
                </a:cubicBezTo>
                <a:cubicBezTo>
                  <a:pt x="4762943" y="1005950"/>
                  <a:pt x="4791607" y="1220588"/>
                  <a:pt x="4676903" y="1370650"/>
                </a:cubicBezTo>
                <a:lnTo>
                  <a:pt x="2971045" y="3602352"/>
                </a:lnTo>
                <a:lnTo>
                  <a:pt x="2228075" y="3602352"/>
                </a:lnTo>
                <a:lnTo>
                  <a:pt x="2235176" y="3482988"/>
                </a:lnTo>
                <a:cubicBezTo>
                  <a:pt x="2246274" y="3439971"/>
                  <a:pt x="2265990" y="3398420"/>
                  <a:pt x="2294666" y="3360904"/>
                </a:cubicBezTo>
                <a:lnTo>
                  <a:pt x="4133476" y="955268"/>
                </a:lnTo>
                <a:cubicBezTo>
                  <a:pt x="4205166" y="861479"/>
                  <a:pt x="4315892" y="815111"/>
                  <a:pt x="4425492" y="821528"/>
                </a:cubicBezTo>
                <a:close/>
                <a:moveTo>
                  <a:pt x="5787281" y="372647"/>
                </a:moveTo>
                <a:cubicBezTo>
                  <a:pt x="5853041" y="376498"/>
                  <a:pt x="5918396" y="399351"/>
                  <a:pt x="5974669" y="442365"/>
                </a:cubicBezTo>
                <a:cubicBezTo>
                  <a:pt x="6124732" y="557070"/>
                  <a:pt x="6153396" y="771707"/>
                  <a:pt x="6038692" y="921770"/>
                </a:cubicBezTo>
                <a:lnTo>
                  <a:pt x="3989720" y="3602352"/>
                </a:lnTo>
                <a:lnTo>
                  <a:pt x="3227852" y="3602353"/>
                </a:lnTo>
                <a:lnTo>
                  <a:pt x="3233358" y="3509800"/>
                </a:lnTo>
                <a:cubicBezTo>
                  <a:pt x="3244456" y="3466782"/>
                  <a:pt x="3264173" y="3425231"/>
                  <a:pt x="3292848" y="3387715"/>
                </a:cubicBezTo>
                <a:lnTo>
                  <a:pt x="5495264" y="506388"/>
                </a:lnTo>
                <a:cubicBezTo>
                  <a:pt x="5566956" y="412598"/>
                  <a:pt x="5677682" y="366230"/>
                  <a:pt x="5787281" y="372647"/>
                </a:cubicBezTo>
                <a:close/>
                <a:moveTo>
                  <a:pt x="6896315" y="289347"/>
                </a:moveTo>
                <a:cubicBezTo>
                  <a:pt x="6962075" y="293197"/>
                  <a:pt x="7027430" y="316050"/>
                  <a:pt x="7083704" y="359064"/>
                </a:cubicBezTo>
                <a:cubicBezTo>
                  <a:pt x="7233766" y="473768"/>
                  <a:pt x="7262430" y="688406"/>
                  <a:pt x="7147725" y="838469"/>
                </a:cubicBezTo>
                <a:lnTo>
                  <a:pt x="5035081" y="3602353"/>
                </a:lnTo>
                <a:lnTo>
                  <a:pt x="4174147" y="3602352"/>
                </a:lnTo>
                <a:lnTo>
                  <a:pt x="6604298" y="423088"/>
                </a:lnTo>
                <a:cubicBezTo>
                  <a:pt x="6675989" y="329298"/>
                  <a:pt x="6786715" y="282930"/>
                  <a:pt x="6896315" y="289347"/>
                </a:cubicBezTo>
                <a:close/>
                <a:moveTo>
                  <a:pt x="8134781" y="587"/>
                </a:moveTo>
                <a:cubicBezTo>
                  <a:pt x="8200542" y="4437"/>
                  <a:pt x="8265896" y="27291"/>
                  <a:pt x="8322169" y="70304"/>
                </a:cubicBezTo>
                <a:cubicBezTo>
                  <a:pt x="8472232" y="185009"/>
                  <a:pt x="8500896" y="399647"/>
                  <a:pt x="8386192" y="549710"/>
                </a:cubicBezTo>
                <a:lnTo>
                  <a:pt x="6052827" y="3602352"/>
                </a:lnTo>
                <a:lnTo>
                  <a:pt x="5191892" y="3602352"/>
                </a:lnTo>
                <a:lnTo>
                  <a:pt x="7842765" y="134328"/>
                </a:lnTo>
                <a:cubicBezTo>
                  <a:pt x="7914455" y="40538"/>
                  <a:pt x="8025182" y="-5830"/>
                  <a:pt x="8134781" y="58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446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 sz="1200"/>
            </a:lvl1pPr>
          </a:lstStyle>
          <a:p>
            <a:r>
              <a:rPr lang="en-US" altLang="ko-KR"/>
              <a:t>Your Picture Here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69950884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659794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ts slid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C8B0BB98-FC2A-4DB1-901A-638896D64A6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23529" y="215684"/>
            <a:ext cx="11573197" cy="724247"/>
          </a:xfrm>
          <a:prstGeom prst="rect">
            <a:avLst/>
          </a:prstGeom>
        </p:spPr>
        <p:txBody>
          <a:bodyPr tIns="91440"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ko-KR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2307362222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slide" type="blank">
  <p:cSld name="Blank slide"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554611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21331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+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2;p2">
            <a:extLst>
              <a:ext uri="{FF2B5EF4-FFF2-40B4-BE49-F238E27FC236}">
                <a16:creationId xmlns:a16="http://schemas.microsoft.com/office/drawing/2014/main" id="{FF7B55D8-23EF-4128-863D-B9E7C033DEB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317419" y="131807"/>
            <a:ext cx="9559076" cy="865717"/>
          </a:xfrm>
        </p:spPr>
        <p:txBody>
          <a:bodyPr anchor="ctr" anchorCtr="1"/>
          <a:lstStyle>
            <a:lvl1pPr algn="ctr">
              <a:lnSpc>
                <a:spcPct val="80000"/>
              </a:lnSpc>
              <a:defRPr>
                <a:solidFill>
                  <a:srgbClr val="27348B"/>
                </a:solidFill>
              </a:defRPr>
            </a:lvl1pPr>
          </a:lstStyle>
          <a:p>
            <a:pPr lvl="0"/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082245576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8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F098208A-E0DE-4117-85A6-E7687ECE1449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309408" y="339510"/>
            <a:ext cx="11573195" cy="724241"/>
          </a:xfrm>
        </p:spPr>
        <p:txBody>
          <a:bodyPr anchorCtr="1"/>
          <a:lstStyle>
            <a:lvl1pPr marL="0" indent="0" algn="ctr">
              <a:buNone/>
              <a:defRPr lang="en-US" sz="5400">
                <a:solidFill>
                  <a:srgbClr val="D6473F"/>
                </a:solidFill>
                <a:latin typeface="Arial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3094113277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054307DC-3A91-4E71-94CE-72BBCE41F715}"/>
              </a:ext>
            </a:extLst>
          </p:cNvPr>
          <p:cNvGrpSpPr/>
          <p:nvPr userDrawn="1"/>
        </p:nvGrpSpPr>
        <p:grpSpPr>
          <a:xfrm>
            <a:off x="323529" y="255315"/>
            <a:ext cx="11595131" cy="892632"/>
            <a:chOff x="323529" y="255315"/>
            <a:chExt cx="11595131" cy="892632"/>
          </a:xfrm>
        </p:grpSpPr>
        <p:sp>
          <p:nvSpPr>
            <p:cNvPr id="9" name="Arrow: Chevron 8">
              <a:extLst>
                <a:ext uri="{FF2B5EF4-FFF2-40B4-BE49-F238E27FC236}">
                  <a16:creationId xmlns:a16="http://schemas.microsoft.com/office/drawing/2014/main" id="{26A4517D-D57D-4C7C-A103-09506C56E3A5}"/>
                </a:ext>
              </a:extLst>
            </p:cNvPr>
            <p:cNvSpPr/>
            <p:nvPr userDrawn="1"/>
          </p:nvSpPr>
          <p:spPr>
            <a:xfrm flipH="1">
              <a:off x="323529" y="255315"/>
              <a:ext cx="678875" cy="892632"/>
            </a:xfrm>
            <a:prstGeom prst="chevron">
              <a:avLst>
                <a:gd name="adj" fmla="val 56521"/>
              </a:avLst>
            </a:pr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/>
            </a:p>
          </p:txBody>
        </p:sp>
        <p:sp>
          <p:nvSpPr>
            <p:cNvPr id="10" name="Arrow: Chevron 9">
              <a:extLst>
                <a:ext uri="{FF2B5EF4-FFF2-40B4-BE49-F238E27FC236}">
                  <a16:creationId xmlns:a16="http://schemas.microsoft.com/office/drawing/2014/main" id="{09B59339-1F03-41BC-83FB-F8C70E4D19FF}"/>
                </a:ext>
              </a:extLst>
            </p:cNvPr>
            <p:cNvSpPr/>
            <p:nvPr userDrawn="1"/>
          </p:nvSpPr>
          <p:spPr>
            <a:xfrm flipH="1">
              <a:off x="780371" y="255315"/>
              <a:ext cx="678875" cy="892632"/>
            </a:xfrm>
            <a:prstGeom prst="chevron">
              <a:avLst>
                <a:gd name="adj" fmla="val 56521"/>
              </a:avLst>
            </a:pr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116ACF6C-9C3D-4933-B6CC-7CFA45A380C5}"/>
                </a:ext>
              </a:extLst>
            </p:cNvPr>
            <p:cNvSpPr/>
            <p:nvPr userDrawn="1"/>
          </p:nvSpPr>
          <p:spPr>
            <a:xfrm flipH="1">
              <a:off x="1219197" y="255315"/>
              <a:ext cx="9752245" cy="892632"/>
            </a:xfrm>
            <a:custGeom>
              <a:avLst/>
              <a:gdLst>
                <a:gd name="connsiteX0" fmla="*/ 9363075 w 9752245"/>
                <a:gd name="connsiteY0" fmla="*/ 0 h 892632"/>
                <a:gd name="connsiteX1" fmla="*/ 0 w 9752245"/>
                <a:gd name="connsiteY1" fmla="*/ 0 h 892632"/>
                <a:gd name="connsiteX2" fmla="*/ 389170 w 9752245"/>
                <a:gd name="connsiteY2" fmla="*/ 446316 h 892632"/>
                <a:gd name="connsiteX3" fmla="*/ 0 w 9752245"/>
                <a:gd name="connsiteY3" fmla="*/ 892632 h 892632"/>
                <a:gd name="connsiteX4" fmla="*/ 9363075 w 9752245"/>
                <a:gd name="connsiteY4" fmla="*/ 892632 h 892632"/>
                <a:gd name="connsiteX5" fmla="*/ 9752245 w 9752245"/>
                <a:gd name="connsiteY5" fmla="*/ 446316 h 892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752245" h="892632">
                  <a:moveTo>
                    <a:pt x="9363075" y="0"/>
                  </a:moveTo>
                  <a:lnTo>
                    <a:pt x="0" y="0"/>
                  </a:lnTo>
                  <a:lnTo>
                    <a:pt x="389170" y="446316"/>
                  </a:lnTo>
                  <a:lnTo>
                    <a:pt x="0" y="892632"/>
                  </a:lnTo>
                  <a:lnTo>
                    <a:pt x="9363075" y="892632"/>
                  </a:lnTo>
                  <a:lnTo>
                    <a:pt x="9752245" y="446316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/>
            </a:p>
          </p:txBody>
        </p:sp>
        <p:sp>
          <p:nvSpPr>
            <p:cNvPr id="13" name="Arrow: Chevron 12">
              <a:extLst>
                <a:ext uri="{FF2B5EF4-FFF2-40B4-BE49-F238E27FC236}">
                  <a16:creationId xmlns:a16="http://schemas.microsoft.com/office/drawing/2014/main" id="{CEC84844-21F9-4A8F-ACE6-0BEE7523A078}"/>
                </a:ext>
              </a:extLst>
            </p:cNvPr>
            <p:cNvSpPr/>
            <p:nvPr userDrawn="1"/>
          </p:nvSpPr>
          <p:spPr>
            <a:xfrm flipH="1">
              <a:off x="10782943" y="255315"/>
              <a:ext cx="678875" cy="892632"/>
            </a:xfrm>
            <a:prstGeom prst="chevron">
              <a:avLst>
                <a:gd name="adj" fmla="val 56521"/>
              </a:avLst>
            </a:pr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/>
            </a:p>
          </p:txBody>
        </p:sp>
        <p:sp>
          <p:nvSpPr>
            <p:cNvPr id="14" name="Arrow: Chevron 13">
              <a:extLst>
                <a:ext uri="{FF2B5EF4-FFF2-40B4-BE49-F238E27FC236}">
                  <a16:creationId xmlns:a16="http://schemas.microsoft.com/office/drawing/2014/main" id="{6F23DCF8-13A9-4A90-B4A8-F86366E5B6E9}"/>
                </a:ext>
              </a:extLst>
            </p:cNvPr>
            <p:cNvSpPr/>
            <p:nvPr userDrawn="1"/>
          </p:nvSpPr>
          <p:spPr>
            <a:xfrm flipH="1">
              <a:off x="11239785" y="255315"/>
              <a:ext cx="678875" cy="892632"/>
            </a:xfrm>
            <a:prstGeom prst="chevron">
              <a:avLst>
                <a:gd name="adj" fmla="val 56521"/>
              </a:avLst>
            </a:pr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/>
            </a:p>
          </p:txBody>
        </p:sp>
      </p:grp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ko-KR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4064022994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96502341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ontents slide layout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581787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ontents slide layout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4591159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ontents slide layout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53450601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6.xml"/><Relationship Id="rId16" Type="http://schemas.openxmlformats.org/officeDocument/2006/relationships/slideLayout" Target="../slideLayouts/slideLayout20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14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16987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84" r:id="rId3"/>
    <p:sldLayoutId id="2147483685" r:id="rId4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868165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8" r:id="rId11"/>
    <p:sldLayoutId id="2147483680" r:id="rId12"/>
    <p:sldLayoutId id="2147483683" r:id="rId13"/>
    <p:sldLayoutId id="2147483682" r:id="rId14"/>
    <p:sldLayoutId id="2147483687" r:id="rId15"/>
    <p:sldLayoutId id="2147483688" r:id="rId16"/>
    <p:sldLayoutId id="2147483690" r:id="rId17"/>
    <p:sldLayoutId id="2147483691" r:id="rId18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2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ángulo 40">
            <a:extLst>
              <a:ext uri="{FF2B5EF4-FFF2-40B4-BE49-F238E27FC236}">
                <a16:creationId xmlns:a16="http://schemas.microsoft.com/office/drawing/2014/main" id="{1070D79C-0B39-499D-8EAF-05435DA6E415}"/>
              </a:ext>
            </a:extLst>
          </p:cNvPr>
          <p:cNvSpPr/>
          <p:nvPr/>
        </p:nvSpPr>
        <p:spPr>
          <a:xfrm>
            <a:off x="143183" y="188685"/>
            <a:ext cx="11905634" cy="6487885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s-ES">
              <a:cs typeface="B Nazanin" panose="00000700000000000000" pitchFamily="2" charset="-78"/>
            </a:endParaRP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53469C1B-D935-488D-AA8A-12BD2CA16812}"/>
              </a:ext>
            </a:extLst>
          </p:cNvPr>
          <p:cNvSpPr/>
          <p:nvPr/>
        </p:nvSpPr>
        <p:spPr>
          <a:xfrm rot="16200000">
            <a:off x="3646715" y="-3646714"/>
            <a:ext cx="4898572" cy="12192001"/>
          </a:xfrm>
          <a:prstGeom prst="rect">
            <a:avLst/>
          </a:prstGeom>
          <a:gradFill flip="none" rotWithShape="1">
            <a:gsLst>
              <a:gs pos="35000">
                <a:srgbClr val="E1F5FF">
                  <a:alpha val="68000"/>
                </a:srgbClr>
              </a:gs>
              <a:gs pos="0">
                <a:schemeClr val="accent1">
                  <a:alpha val="0"/>
                  <a:lumMod val="0"/>
                </a:schemeClr>
              </a:gs>
              <a:gs pos="77000">
                <a:srgbClr val="FFC000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s-ES">
              <a:cs typeface="B Nazanin" panose="00000700000000000000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3AEA043-746F-4334-A00A-A4587B060237}"/>
              </a:ext>
            </a:extLst>
          </p:cNvPr>
          <p:cNvSpPr txBox="1"/>
          <p:nvPr/>
        </p:nvSpPr>
        <p:spPr>
          <a:xfrm>
            <a:off x="3502617" y="181430"/>
            <a:ext cx="8109086" cy="1107996"/>
          </a:xfrm>
          <a:prstGeom prst="rect">
            <a:avLst/>
          </a:prstGeom>
          <a:noFill/>
          <a:effectLst>
            <a:outerShdw blurRad="50800" dist="38100" dir="5400000" algn="t" rotWithShape="0">
              <a:schemeClr val="tx1">
                <a:lumMod val="65000"/>
                <a:lumOff val="35000"/>
                <a:alpha val="40000"/>
              </a:schemeClr>
            </a:outerShdw>
          </a:effectLst>
        </p:spPr>
        <p:txBody>
          <a:bodyPr wrap="square" rtlCol="0" anchor="ctr">
            <a:spAutoFit/>
          </a:bodyPr>
          <a:lstStyle/>
          <a:p>
            <a:pPr algn="ctr" rtl="1"/>
            <a:r>
              <a:rPr lang="fa-IR" sz="6600" b="1" dirty="0">
                <a:solidFill>
                  <a:schemeClr val="bg1"/>
                </a:solidFill>
                <a:latin typeface="+mj-lt"/>
                <a:cs typeface="B Nazanin" panose="00000700000000000000" pitchFamily="2" charset="-78"/>
              </a:rPr>
              <a:t>قالب پاورپوینت حسابداری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DC83D12-1353-440F-A5DC-1ACD4C118187}"/>
              </a:ext>
            </a:extLst>
          </p:cNvPr>
          <p:cNvSpPr txBox="1"/>
          <p:nvPr/>
        </p:nvSpPr>
        <p:spPr>
          <a:xfrm>
            <a:off x="3130146" y="3544964"/>
            <a:ext cx="5738550" cy="461665"/>
          </a:xfrm>
          <a:prstGeom prst="rect">
            <a:avLst/>
          </a:prstGeom>
          <a:noFill/>
          <a:effectLst>
            <a:outerShdw blurRad="50800" dist="38100" dir="5400000" algn="t" rotWithShape="0">
              <a:schemeClr val="tx1">
                <a:lumMod val="65000"/>
                <a:lumOff val="35000"/>
                <a:alpha val="40000"/>
              </a:schemeClr>
            </a:outerShdw>
          </a:effectLst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2400" dirty="0">
                <a:solidFill>
                  <a:schemeClr val="bg1"/>
                </a:solidFill>
                <a:cs typeface="B Nazanin" panose="00000700000000000000" pitchFamily="2" charset="-78"/>
              </a:rPr>
              <a:t>عنوان فرعی ارائه خود را وارد کنید</a:t>
            </a:r>
            <a:endParaRPr lang="ko-KR" altLang="en-US" sz="24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49DAD85-3BC3-2EE3-DB76-91CC2CC2EBFE}"/>
              </a:ext>
            </a:extLst>
          </p:cNvPr>
          <p:cNvSpPr txBox="1"/>
          <p:nvPr/>
        </p:nvSpPr>
        <p:spPr>
          <a:xfrm>
            <a:off x="2960177" y="1624426"/>
            <a:ext cx="5041578" cy="1107996"/>
          </a:xfrm>
          <a:prstGeom prst="rect">
            <a:avLst/>
          </a:prstGeom>
          <a:noFill/>
          <a:effectLst>
            <a:outerShdw blurRad="50800" dist="38100" dir="5400000" algn="t" rotWithShape="0">
              <a:schemeClr val="tx1">
                <a:lumMod val="65000"/>
                <a:lumOff val="35000"/>
                <a:alpha val="40000"/>
              </a:schemeClr>
            </a:outerShdw>
          </a:effectLst>
        </p:spPr>
        <p:txBody>
          <a:bodyPr wrap="square" rtlCol="0" anchor="ctr">
            <a:spAutoFit/>
          </a:bodyPr>
          <a:lstStyle/>
          <a:p>
            <a:pPr algn="ctr" rtl="1"/>
            <a:r>
              <a:rPr lang="fa-IR" sz="6600" b="1" dirty="0">
                <a:solidFill>
                  <a:schemeClr val="bg1"/>
                </a:solidFill>
                <a:latin typeface="+mj-lt"/>
                <a:cs typeface="B Nazanin" panose="00000700000000000000" pitchFamily="2" charset="-78"/>
              </a:rPr>
              <a:t>تم: آموزش مالی</a:t>
            </a:r>
            <a:endParaRPr lang="ko-KR" altLang="en-US" sz="6600" b="1" dirty="0">
              <a:solidFill>
                <a:schemeClr val="bg1"/>
              </a:solidFill>
              <a:latin typeface="+mj-lt"/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5400160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>
            <a:extLst>
              <a:ext uri="{FF2B5EF4-FFF2-40B4-BE49-F238E27FC236}">
                <a16:creationId xmlns:a16="http://schemas.microsoft.com/office/drawing/2014/main" id="{CE12B6C4-F48B-4D95-A34B-F05F88A7400E}"/>
              </a:ext>
            </a:extLst>
          </p:cNvPr>
          <p:cNvSpPr/>
          <p:nvPr/>
        </p:nvSpPr>
        <p:spPr>
          <a:xfrm>
            <a:off x="195943" y="195943"/>
            <a:ext cx="11789228" cy="6338794"/>
          </a:xfrm>
          <a:prstGeom prst="rect">
            <a:avLst/>
          </a:prstGeom>
          <a:solidFill>
            <a:schemeClr val="accent1">
              <a:alpha val="49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cs typeface="B Nazanin" panose="00000700000000000000" pitchFamily="2" charset="-7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AEC76D3-A711-463B-BBF4-1417289EFDB7}"/>
              </a:ext>
            </a:extLst>
          </p:cNvPr>
          <p:cNvSpPr txBox="1"/>
          <p:nvPr/>
        </p:nvSpPr>
        <p:spPr>
          <a:xfrm flipH="1">
            <a:off x="550017" y="323263"/>
            <a:ext cx="5319004" cy="1107996"/>
          </a:xfrm>
          <a:prstGeom prst="rect">
            <a:avLst/>
          </a:prstGeom>
          <a:noFill/>
        </p:spPr>
        <p:txBody>
          <a:bodyPr wrap="square" lIns="48000" tIns="0" rIns="24000" bIns="0" rtlCol="0">
            <a:spAutoFit/>
          </a:bodyPr>
          <a:lstStyle/>
          <a:p>
            <a:pPr algn="l"/>
            <a:r>
              <a:rPr lang="fa-IR" altLang="ko-KR" sz="3600" b="1" dirty="0">
                <a:solidFill>
                  <a:srgbClr val="FFFFFF"/>
                </a:solidFill>
                <a:latin typeface="+mj-lt"/>
                <a:cs typeface="B Nazanin" panose="00000700000000000000" pitchFamily="2" charset="-78"/>
              </a:rPr>
              <a:t>ما ایجاد می کنیم</a:t>
            </a:r>
          </a:p>
          <a:p>
            <a:pPr algn="l"/>
            <a:r>
              <a:rPr lang="fa-IR" altLang="ko-KR" sz="3600" b="1" dirty="0">
                <a:solidFill>
                  <a:srgbClr val="FFFFFF"/>
                </a:solidFill>
                <a:latin typeface="+mj-lt"/>
                <a:cs typeface="B Nazanin" panose="00000700000000000000" pitchFamily="2" charset="-78"/>
              </a:rPr>
              <a:t>ارائه حرفه ای</a:t>
            </a:r>
            <a:endParaRPr lang="ko-KR" altLang="en-US" sz="3600" b="1" dirty="0">
              <a:solidFill>
                <a:srgbClr val="FFFFFF"/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A89CBFA-64BF-4DD6-9B2C-5F0AA9138E12}"/>
              </a:ext>
            </a:extLst>
          </p:cNvPr>
          <p:cNvSpPr txBox="1"/>
          <p:nvPr/>
        </p:nvSpPr>
        <p:spPr>
          <a:xfrm>
            <a:off x="8345817" y="4408941"/>
            <a:ext cx="3035407" cy="307777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l"/>
            <a:r>
              <a:rPr lang="en-US" altLang="ko-KR" sz="1400" b="1">
                <a:solidFill>
                  <a:schemeClr val="accent1"/>
                </a:solidFill>
                <a:cs typeface="B Nazanin" panose="00000700000000000000" pitchFamily="2" charset="-78"/>
              </a:rPr>
              <a:t>Power PowerPoint Presentation </a:t>
            </a:r>
            <a:endParaRPr lang="ko-KR" altLang="en-US" sz="1400" b="1">
              <a:solidFill>
                <a:schemeClr val="accent1"/>
              </a:solidFill>
              <a:cs typeface="B Nazanin" panose="00000700000000000000" pitchFamily="2" charset="-78"/>
            </a:endParaRPr>
          </a:p>
        </p:txBody>
      </p:sp>
      <p:sp>
        <p:nvSpPr>
          <p:cNvPr id="4" name="직사각형 1">
            <a:extLst>
              <a:ext uri="{FF2B5EF4-FFF2-40B4-BE49-F238E27FC236}">
                <a16:creationId xmlns:a16="http://schemas.microsoft.com/office/drawing/2014/main" id="{617E734A-F7AE-48EB-AF96-74BD69655A07}"/>
              </a:ext>
            </a:extLst>
          </p:cNvPr>
          <p:cNvSpPr/>
          <p:nvPr/>
        </p:nvSpPr>
        <p:spPr>
          <a:xfrm>
            <a:off x="8345817" y="4799914"/>
            <a:ext cx="306112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متن مثال: ارائه پاورپوینت مدرنی را دریافت کنید که به زیبایی طراحی شده است.</a:t>
            </a:r>
          </a:p>
          <a:p>
            <a:pPr algn="r" rtl="1"/>
            <a:endParaRPr lang="en-US" altLang="ko-KR" sz="1200" dirty="0">
              <a:solidFill>
                <a:schemeClr val="bg1"/>
              </a:solidFill>
              <a:cs typeface="B Nazanin" panose="00000700000000000000" pitchFamily="2" charset="-78"/>
            </a:endParaRPr>
          </a:p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متن مثال: ارائه پاورپوینت مدرنی را دریافت کنید که به زیبایی طراحی شده است.</a:t>
            </a:r>
          </a:p>
          <a:p>
            <a:pPr algn="r" rtl="1"/>
            <a:endParaRPr lang="en-US" altLang="ko-KR" sz="1200" dirty="0">
              <a:solidFill>
                <a:schemeClr val="bg1"/>
              </a:solidFill>
              <a:cs typeface="B Nazanin" panose="00000700000000000000" pitchFamily="2" charset="-78"/>
            </a:endParaRPr>
          </a:p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متن مثال: ارائه پاورپوینت مدرنی را دریافت کنید که به زیبایی طراحی شده است.</a:t>
            </a:r>
            <a:endParaRPr lang="en-US" altLang="ko-KR" sz="12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E25F9BE-7C21-4A65-9118-40A00A3E64C0}"/>
              </a:ext>
            </a:extLst>
          </p:cNvPr>
          <p:cNvSpPr txBox="1"/>
          <p:nvPr/>
        </p:nvSpPr>
        <p:spPr>
          <a:xfrm>
            <a:off x="4635635" y="5829743"/>
            <a:ext cx="3061125" cy="4308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l"/>
            <a:r>
              <a:rPr lang="en-GB" altLang="ko-KR" sz="1100" dirty="0">
                <a:solidFill>
                  <a:schemeClr val="bg1"/>
                </a:solidFill>
                <a:cs typeface="B Nazanin" panose="00000700000000000000" pitchFamily="2" charset="-78"/>
              </a:rPr>
              <a:t>L</a:t>
            </a:r>
            <a:r>
              <a:rPr lang="en-US" altLang="ko-KR" sz="1100" dirty="0">
                <a:solidFill>
                  <a:schemeClr val="bg1"/>
                </a:solidFill>
                <a:cs typeface="B Nazanin" panose="00000700000000000000" pitchFamily="2" charset="-78"/>
              </a:rPr>
              <a:t>OREM IPSUM SIT AMET,</a:t>
            </a:r>
          </a:p>
          <a:p>
            <a:pPr algn="l"/>
            <a:r>
              <a:rPr lang="en-US" altLang="ko-KR" sz="1100" dirty="0">
                <a:solidFill>
                  <a:schemeClr val="bg1"/>
                </a:solidFill>
                <a:cs typeface="B Nazanin" panose="00000700000000000000" pitchFamily="2" charset="-78"/>
              </a:rPr>
              <a:t>CU USU AGAM INTDOLOREGRE IMPEDIT.</a:t>
            </a:r>
            <a:endParaRPr lang="ko-KR" altLang="en-US" sz="11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A03AF0A-3C0C-41DF-A0C4-53A38ACC2B4A}"/>
              </a:ext>
            </a:extLst>
          </p:cNvPr>
          <p:cNvSpPr txBox="1"/>
          <p:nvPr/>
        </p:nvSpPr>
        <p:spPr>
          <a:xfrm>
            <a:off x="4635635" y="5068921"/>
            <a:ext cx="3061126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l"/>
            <a:r>
              <a:rPr lang="en-GB" altLang="ko-KR" sz="2400" b="1" dirty="0">
                <a:solidFill>
                  <a:srgbClr val="FFFFFF"/>
                </a:solidFill>
                <a:cs typeface="B Nazanin" panose="00000700000000000000" pitchFamily="2" charset="-78"/>
              </a:rPr>
              <a:t>L</a:t>
            </a:r>
            <a:r>
              <a:rPr lang="en-US" altLang="ko-KR" sz="2400" b="1" dirty="0">
                <a:solidFill>
                  <a:srgbClr val="FFFFFF"/>
                </a:solidFill>
                <a:cs typeface="B Nazanin" panose="00000700000000000000" pitchFamily="2" charset="-78"/>
              </a:rPr>
              <a:t>OREM IPSUM</a:t>
            </a:r>
          </a:p>
          <a:p>
            <a:pPr algn="l"/>
            <a:r>
              <a:rPr lang="en-US" altLang="ko-KR" sz="2400" b="1" dirty="0">
                <a:solidFill>
                  <a:srgbClr val="FFFFFF"/>
                </a:solidFill>
                <a:cs typeface="B Nazanin" panose="00000700000000000000" pitchFamily="2" charset="-78"/>
              </a:rPr>
              <a:t>DOLOR SIT AMET, </a:t>
            </a:r>
            <a:endParaRPr lang="ko-KR" altLang="en-US" sz="2400" b="1" dirty="0">
              <a:solidFill>
                <a:srgbClr val="FFFFFF"/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618810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n 14">
            <a:extLst>
              <a:ext uri="{FF2B5EF4-FFF2-40B4-BE49-F238E27FC236}">
                <a16:creationId xmlns:a16="http://schemas.microsoft.com/office/drawing/2014/main" id="{B0C9264B-246D-4C3B-AFEF-0CF634A428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19956" y="0"/>
            <a:ext cx="4578080" cy="6858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1873B8D-EC1A-4507-B131-DF6E2E87F72C}"/>
              </a:ext>
            </a:extLst>
          </p:cNvPr>
          <p:cNvSpPr txBox="1"/>
          <p:nvPr/>
        </p:nvSpPr>
        <p:spPr>
          <a:xfrm>
            <a:off x="4085522" y="1841846"/>
            <a:ext cx="3129915" cy="3231654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marL="171450" indent="-171450" algn="r" rtl="1">
              <a:buFont typeface="Wingdings" pitchFamily="2" charset="2"/>
              <a:buChar char="ü"/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</a:p>
          <a:p>
            <a:pPr marL="171450" indent="-171450" algn="r" rtl="1">
              <a:buFont typeface="Wingdings" pitchFamily="2" charset="2"/>
              <a:buChar char="ü"/>
            </a:pP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  <a:p>
            <a:pPr marL="171450" indent="-171450" algn="r" rtl="1">
              <a:buFont typeface="Wingdings" pitchFamily="2" charset="2"/>
              <a:buChar char="ü"/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</a:p>
          <a:p>
            <a:pPr marL="171450" indent="-171450" algn="r" rtl="1">
              <a:buFont typeface="Wingdings" pitchFamily="2" charset="2"/>
              <a:buChar char="ü"/>
            </a:pP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  <a:p>
            <a:pPr marL="171450" indent="-171450" algn="r" rtl="1">
              <a:buFont typeface="Wingdings" pitchFamily="2" charset="2"/>
              <a:buChar char="ü"/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</a:p>
          <a:p>
            <a:pPr marL="171450" indent="-171450" algn="r" rtl="1">
              <a:buFont typeface="Wingdings" pitchFamily="2" charset="2"/>
              <a:buChar char="ü"/>
            </a:pP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  <a:p>
            <a:pPr marL="171450" indent="-171450" algn="r" rtl="1">
              <a:buFont typeface="Wingdings" pitchFamily="2" charset="2"/>
              <a:buChar char="ü"/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</a:p>
          <a:p>
            <a:pPr marL="171450" indent="-171450" algn="r" rtl="1">
              <a:buFont typeface="Wingdings" pitchFamily="2" charset="2"/>
              <a:buChar char="ü"/>
            </a:pPr>
            <a:endParaRPr lang="fa-IR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  <a:p>
            <a:pPr marL="171450" indent="-171450" algn="r" rtl="1">
              <a:buFont typeface="Wingdings" pitchFamily="2" charset="2"/>
              <a:buChar char="ü"/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</a:p>
          <a:p>
            <a:pPr marL="171450" indent="-171450" algn="r" rtl="1">
              <a:buFont typeface="Wingdings" pitchFamily="2" charset="2"/>
              <a:buChar char="ü"/>
            </a:pPr>
            <a:endParaRPr lang="fa-IR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  <a:p>
            <a:pPr marL="171450" indent="-171450" algn="r" rtl="1">
              <a:buFont typeface="Wingdings" pitchFamily="2" charset="2"/>
              <a:buChar char="ü"/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5730DFD-3F6A-40CF-AF33-0BD827291EE7}"/>
              </a:ext>
            </a:extLst>
          </p:cNvPr>
          <p:cNvSpPr txBox="1"/>
          <p:nvPr/>
        </p:nvSpPr>
        <p:spPr>
          <a:xfrm>
            <a:off x="4085522" y="971258"/>
            <a:ext cx="2956326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dirty="0">
                <a:solidFill>
                  <a:schemeClr val="accent4"/>
                </a:solidFill>
                <a:cs typeface="B Nazanin" panose="00000700000000000000" pitchFamily="2" charset="-78"/>
              </a:rPr>
              <a:t>قالب پاورپوینت حسابداری قابل ویرایش می باشد</a:t>
            </a:r>
            <a:endParaRPr lang="ko-KR" altLang="en-US" dirty="0">
              <a:solidFill>
                <a:schemeClr val="accent4"/>
              </a:solidFill>
              <a:cs typeface="B Nazanin" panose="00000700000000000000" pitchFamily="2" charset="-78"/>
            </a:endParaRPr>
          </a:p>
        </p:txBody>
      </p:sp>
      <p:sp>
        <p:nvSpPr>
          <p:cNvPr id="11" name="직사각형 1">
            <a:extLst>
              <a:ext uri="{FF2B5EF4-FFF2-40B4-BE49-F238E27FC236}">
                <a16:creationId xmlns:a16="http://schemas.microsoft.com/office/drawing/2014/main" id="{F81ED55A-DA6C-416A-9637-921579F055A6}"/>
              </a:ext>
            </a:extLst>
          </p:cNvPr>
          <p:cNvSpPr/>
          <p:nvPr/>
        </p:nvSpPr>
        <p:spPr>
          <a:xfrm>
            <a:off x="866979" y="2152827"/>
            <a:ext cx="2956326" cy="20082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آسان برای تغییر رنگ، عکس و متن. من امیدوارم و معتقدم که این الگو زمان، پول و اعتبار شما را جلب کند. آسان برای تغییر رنگ، عکس و متن.</a:t>
            </a:r>
            <a:endParaRPr lang="ko-KR" altLang="en-US" sz="1200" dirty="0">
              <a:cs typeface="B Nazanin" panose="000007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B8BC851-18CB-497B-A221-1F5DC4B8F255}"/>
              </a:ext>
            </a:extLst>
          </p:cNvPr>
          <p:cNvSpPr txBox="1"/>
          <p:nvPr/>
        </p:nvSpPr>
        <p:spPr>
          <a:xfrm>
            <a:off x="895828" y="1155924"/>
            <a:ext cx="2927477" cy="738664"/>
          </a:xfrm>
          <a:prstGeom prst="rect">
            <a:avLst/>
          </a:prstGeom>
          <a:noFill/>
        </p:spPr>
        <p:txBody>
          <a:bodyPr wrap="square" lIns="36000" tIns="0" rIns="36000" bIns="0" rtlCol="0" anchor="ctr">
            <a:spAutoFit/>
          </a:bodyPr>
          <a:lstStyle/>
          <a:p>
            <a:pPr algn="r" rtl="1"/>
            <a:r>
              <a:rPr lang="fa-IR" altLang="ko-KR" sz="2400" dirty="0">
                <a:solidFill>
                  <a:schemeClr val="accent3"/>
                </a:solidFill>
                <a:cs typeface="B Nazanin" panose="00000700000000000000" pitchFamily="2" charset="-78"/>
              </a:rPr>
              <a:t>ما کیفیت ایجاد می کنیم</a:t>
            </a:r>
          </a:p>
          <a:p>
            <a:pPr algn="r" rtl="1"/>
            <a:r>
              <a:rPr lang="fa-IR" altLang="ko-KR" sz="2400" dirty="0">
                <a:solidFill>
                  <a:schemeClr val="accent3"/>
                </a:solidFill>
                <a:cs typeface="B Nazanin" panose="00000700000000000000" pitchFamily="2" charset="-78"/>
              </a:rPr>
              <a:t>ارائه حرفه ای </a:t>
            </a:r>
            <a:r>
              <a:rPr lang="en-US" altLang="ko-KR" sz="2400" dirty="0">
                <a:solidFill>
                  <a:schemeClr val="accent3"/>
                </a:solidFill>
                <a:cs typeface="B Nazanin" panose="00000700000000000000" pitchFamily="2" charset="-78"/>
              </a:rPr>
              <a:t>PPT</a:t>
            </a:r>
            <a:endParaRPr lang="ko-KR" altLang="en-US" sz="2400" dirty="0">
              <a:solidFill>
                <a:schemeClr val="accent3"/>
              </a:solidFill>
              <a:cs typeface="B Nazanin" panose="00000700000000000000" pitchFamily="2" charset="-78"/>
            </a:endParaRPr>
          </a:p>
        </p:txBody>
      </p:sp>
      <p:sp>
        <p:nvSpPr>
          <p:cNvPr id="13" name="직사각형 5">
            <a:extLst>
              <a:ext uri="{FF2B5EF4-FFF2-40B4-BE49-F238E27FC236}">
                <a16:creationId xmlns:a16="http://schemas.microsoft.com/office/drawing/2014/main" id="{2016F186-6498-4DAD-AD23-DFB013395C68}"/>
              </a:ext>
            </a:extLst>
          </p:cNvPr>
          <p:cNvSpPr/>
          <p:nvPr/>
        </p:nvSpPr>
        <p:spPr>
          <a:xfrm>
            <a:off x="895828" y="5068611"/>
            <a:ext cx="4396803" cy="720638"/>
          </a:xfrm>
          <a:prstGeom prst="rect">
            <a:avLst/>
          </a:prstGeom>
          <a:noFill/>
        </p:spPr>
        <p:txBody>
          <a:bodyPr lIns="0" anchor="ctr"/>
          <a:lstStyle/>
          <a:p>
            <a:pPr algn="r" rtl="1"/>
            <a:r>
              <a:rPr lang="fa-IR" altLang="ko-KR" sz="4000" b="1" dirty="0">
                <a:solidFill>
                  <a:schemeClr val="accent2"/>
                </a:solidFill>
                <a:latin typeface="+mj-lt"/>
                <a:cs typeface="B Nazanin" panose="00000700000000000000" pitchFamily="2" charset="-78"/>
              </a:rPr>
              <a:t>پاورپوینت</a:t>
            </a:r>
            <a:endParaRPr lang="en-US" altLang="ko-KR" sz="4000" b="1" dirty="0">
              <a:solidFill>
                <a:schemeClr val="accent2"/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14" name="직사각형 6">
            <a:extLst>
              <a:ext uri="{FF2B5EF4-FFF2-40B4-BE49-F238E27FC236}">
                <a16:creationId xmlns:a16="http://schemas.microsoft.com/office/drawing/2014/main" id="{82770102-CD3F-484D-9E00-796BEBDCD8A6}"/>
              </a:ext>
            </a:extLst>
          </p:cNvPr>
          <p:cNvSpPr/>
          <p:nvPr/>
        </p:nvSpPr>
        <p:spPr>
          <a:xfrm>
            <a:off x="2409382" y="5637201"/>
            <a:ext cx="4396804" cy="720638"/>
          </a:xfrm>
          <a:prstGeom prst="rect">
            <a:avLst/>
          </a:prstGeom>
          <a:noFill/>
        </p:spPr>
        <p:txBody>
          <a:bodyPr lIns="0" anchor="ctr"/>
          <a:lstStyle/>
          <a:p>
            <a:pPr algn="r" rtl="1"/>
            <a:r>
              <a:rPr lang="fa-IR" altLang="ko-KR" sz="4000" b="1" dirty="0">
                <a:solidFill>
                  <a:schemeClr val="accent2"/>
                </a:solidFill>
                <a:latin typeface="+mj-lt"/>
                <a:cs typeface="B Nazanin" panose="00000700000000000000" pitchFamily="2" charset="-78"/>
              </a:rPr>
              <a:t>ارائه</a:t>
            </a:r>
            <a:endParaRPr lang="en-US" altLang="ko-KR" sz="4000" b="1" dirty="0">
              <a:solidFill>
                <a:schemeClr val="accent2"/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01D60745-67C4-4DB1-92C2-3B47E3E868CB}"/>
              </a:ext>
            </a:extLst>
          </p:cNvPr>
          <p:cNvSpPr/>
          <p:nvPr/>
        </p:nvSpPr>
        <p:spPr>
          <a:xfrm>
            <a:off x="0" y="1"/>
            <a:ext cx="68959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s-ES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654162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5A06B7DC-D747-4ED4-A00A-E974BCA5A46F}"/>
              </a:ext>
            </a:extLst>
          </p:cNvPr>
          <p:cNvSpPr/>
          <p:nvPr/>
        </p:nvSpPr>
        <p:spPr>
          <a:xfrm>
            <a:off x="277906" y="228600"/>
            <a:ext cx="5410200" cy="6400800"/>
          </a:xfrm>
          <a:prstGeom prst="rect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7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3826D77E-FFDD-4511-A6E2-3D304628F884}"/>
              </a:ext>
            </a:extLst>
          </p:cNvPr>
          <p:cNvGrpSpPr/>
          <p:nvPr/>
        </p:nvGrpSpPr>
        <p:grpSpPr>
          <a:xfrm>
            <a:off x="1306309" y="543977"/>
            <a:ext cx="3933092" cy="793957"/>
            <a:chOff x="1985513" y="4307149"/>
            <a:chExt cx="2380861" cy="793957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534EDD18-A324-4063-A190-22716CD7E97A}"/>
                </a:ext>
              </a:extLst>
            </p:cNvPr>
            <p:cNvSpPr txBox="1"/>
            <p:nvPr/>
          </p:nvSpPr>
          <p:spPr>
            <a:xfrm>
              <a:off x="2004348" y="4639441"/>
              <a:ext cx="234663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579BCDDE-B4C1-45F2-92FE-D1FEACB6F8CE}"/>
                </a:ext>
              </a:extLst>
            </p:cNvPr>
            <p:cNvSpPr txBox="1"/>
            <p:nvPr/>
          </p:nvSpPr>
          <p:spPr>
            <a:xfrm>
              <a:off x="1985513" y="4307149"/>
              <a:ext cx="23808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600" dirty="0">
                  <a:solidFill>
                    <a:schemeClr val="accent2"/>
                  </a:solidFill>
                  <a:ea typeface="FZShuTi" pitchFamily="2" charset="-122"/>
                  <a:cs typeface="B Nazanin" panose="00000700000000000000" pitchFamily="2" charset="-78"/>
                </a:rPr>
                <a:t>آسان برای تغییر رنگ، عکس.</a:t>
              </a:r>
              <a:endParaRPr lang="ko-KR" altLang="en-US" sz="1600" dirty="0">
                <a:solidFill>
                  <a:schemeClr val="accent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99762D4A-FEEF-4CC2-BD64-29EE4B04E1F7}"/>
              </a:ext>
            </a:extLst>
          </p:cNvPr>
          <p:cNvGrpSpPr/>
          <p:nvPr/>
        </p:nvGrpSpPr>
        <p:grpSpPr>
          <a:xfrm>
            <a:off x="787889" y="1786672"/>
            <a:ext cx="3933092" cy="793957"/>
            <a:chOff x="1985513" y="4307149"/>
            <a:chExt cx="2380861" cy="793957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0D9CD39B-B4EA-4E05-A742-C118D9DCD1DE}"/>
                </a:ext>
              </a:extLst>
            </p:cNvPr>
            <p:cNvSpPr txBox="1"/>
            <p:nvPr/>
          </p:nvSpPr>
          <p:spPr>
            <a:xfrm>
              <a:off x="2004348" y="4639441"/>
              <a:ext cx="234663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9BBB6FE8-6A9B-47BE-8184-C8426201D10C}"/>
                </a:ext>
              </a:extLst>
            </p:cNvPr>
            <p:cNvSpPr txBox="1"/>
            <p:nvPr/>
          </p:nvSpPr>
          <p:spPr>
            <a:xfrm>
              <a:off x="1985513" y="4307149"/>
              <a:ext cx="23808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600" dirty="0">
                  <a:solidFill>
                    <a:schemeClr val="accent1"/>
                  </a:solidFill>
                  <a:ea typeface="FZShuTi" pitchFamily="2" charset="-122"/>
                  <a:cs typeface="B Nazanin" panose="00000700000000000000" pitchFamily="2" charset="-78"/>
                </a:rPr>
                <a:t>آسان برای تغییر رنگ، عکس.</a:t>
              </a:r>
              <a:endParaRPr lang="ko-KR" altLang="en-US" sz="1600" dirty="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76CFB549-43AB-4D5F-BB2B-7790524C6363}"/>
              </a:ext>
            </a:extLst>
          </p:cNvPr>
          <p:cNvGrpSpPr/>
          <p:nvPr/>
        </p:nvGrpSpPr>
        <p:grpSpPr>
          <a:xfrm>
            <a:off x="1306309" y="3029367"/>
            <a:ext cx="3933092" cy="793957"/>
            <a:chOff x="1985513" y="4307149"/>
            <a:chExt cx="2380861" cy="793957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61E27F5-BCE8-4BD0-A756-715557535BA9}"/>
                </a:ext>
              </a:extLst>
            </p:cNvPr>
            <p:cNvSpPr txBox="1"/>
            <p:nvPr/>
          </p:nvSpPr>
          <p:spPr>
            <a:xfrm>
              <a:off x="2004348" y="4639441"/>
              <a:ext cx="234663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0C2BFC55-494D-49CD-91A9-7317E502E5BB}"/>
                </a:ext>
              </a:extLst>
            </p:cNvPr>
            <p:cNvSpPr txBox="1"/>
            <p:nvPr/>
          </p:nvSpPr>
          <p:spPr>
            <a:xfrm>
              <a:off x="1985513" y="4307149"/>
              <a:ext cx="23808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600" dirty="0">
                  <a:solidFill>
                    <a:schemeClr val="accent4"/>
                  </a:solidFill>
                  <a:ea typeface="FZShuTi" pitchFamily="2" charset="-122"/>
                  <a:cs typeface="B Nazanin" panose="00000700000000000000" pitchFamily="2" charset="-78"/>
                </a:rPr>
                <a:t>آسان برای تغییر رنگ، عکس.</a:t>
              </a:r>
              <a:endParaRPr lang="ko-KR" altLang="en-US" sz="1600" dirty="0">
                <a:solidFill>
                  <a:schemeClr val="accent4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A7419B2-BA36-4806-9CC1-3ADEC61BCE0F}"/>
              </a:ext>
            </a:extLst>
          </p:cNvPr>
          <p:cNvGrpSpPr/>
          <p:nvPr/>
        </p:nvGrpSpPr>
        <p:grpSpPr>
          <a:xfrm>
            <a:off x="787889" y="4272062"/>
            <a:ext cx="3933092" cy="793957"/>
            <a:chOff x="1985513" y="4307149"/>
            <a:chExt cx="2380861" cy="793957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CBA929E1-2105-4FD3-BEBC-CEE70EADC495}"/>
                </a:ext>
              </a:extLst>
            </p:cNvPr>
            <p:cNvSpPr txBox="1"/>
            <p:nvPr/>
          </p:nvSpPr>
          <p:spPr>
            <a:xfrm>
              <a:off x="2004348" y="4639441"/>
              <a:ext cx="234663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214F8E9D-2961-4AB8-9F90-0EFE083CC60A}"/>
                </a:ext>
              </a:extLst>
            </p:cNvPr>
            <p:cNvSpPr txBox="1"/>
            <p:nvPr/>
          </p:nvSpPr>
          <p:spPr>
            <a:xfrm>
              <a:off x="1985513" y="4307149"/>
              <a:ext cx="23808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600" dirty="0">
                  <a:solidFill>
                    <a:schemeClr val="accent3"/>
                  </a:solidFill>
                  <a:ea typeface="FZShuTi" pitchFamily="2" charset="-122"/>
                  <a:cs typeface="B Nazanin" panose="00000700000000000000" pitchFamily="2" charset="-78"/>
                </a:rPr>
                <a:t>آسان برای تغییر رنگ، عکس.</a:t>
              </a:r>
              <a:endParaRPr lang="ko-KR" altLang="en-US" sz="1600" dirty="0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7213015C-354F-4421-A09F-3DAEA86A5965}"/>
              </a:ext>
            </a:extLst>
          </p:cNvPr>
          <p:cNvSpPr/>
          <p:nvPr/>
        </p:nvSpPr>
        <p:spPr>
          <a:xfrm>
            <a:off x="619622" y="3147896"/>
            <a:ext cx="511690" cy="556898"/>
          </a:xfrm>
          <a:custGeom>
            <a:avLst/>
            <a:gdLst>
              <a:gd name="connsiteX0" fmla="*/ 443807 w 893686"/>
              <a:gd name="connsiteY0" fmla="*/ 947581 h 972643"/>
              <a:gd name="connsiteX1" fmla="*/ 498389 w 893686"/>
              <a:gd name="connsiteY1" fmla="*/ 957639 h 972643"/>
              <a:gd name="connsiteX2" fmla="*/ 390684 w 893686"/>
              <a:gd name="connsiteY2" fmla="*/ 962829 h 972643"/>
              <a:gd name="connsiteX3" fmla="*/ 443807 w 893686"/>
              <a:gd name="connsiteY3" fmla="*/ 947581 h 972643"/>
              <a:gd name="connsiteX4" fmla="*/ 507472 w 893686"/>
              <a:gd name="connsiteY4" fmla="*/ 879780 h 972643"/>
              <a:gd name="connsiteX5" fmla="*/ 524990 w 893686"/>
              <a:gd name="connsiteY5" fmla="*/ 910274 h 972643"/>
              <a:gd name="connsiteX6" fmla="*/ 504228 w 893686"/>
              <a:gd name="connsiteY6" fmla="*/ 918060 h 972643"/>
              <a:gd name="connsiteX7" fmla="*/ 377708 w 893686"/>
              <a:gd name="connsiteY7" fmla="*/ 918060 h 972643"/>
              <a:gd name="connsiteX8" fmla="*/ 353052 w 893686"/>
              <a:gd name="connsiteY8" fmla="*/ 899893 h 972643"/>
              <a:gd name="connsiteX9" fmla="*/ 376410 w 893686"/>
              <a:gd name="connsiteY9" fmla="*/ 881077 h 972643"/>
              <a:gd name="connsiteX10" fmla="*/ 507472 w 893686"/>
              <a:gd name="connsiteY10" fmla="*/ 879780 h 972643"/>
              <a:gd name="connsiteX11" fmla="*/ 445590 w 893686"/>
              <a:gd name="connsiteY11" fmla="*/ 799894 h 972643"/>
              <a:gd name="connsiteX12" fmla="*/ 532126 w 893686"/>
              <a:gd name="connsiteY12" fmla="*/ 805166 h 972643"/>
              <a:gd name="connsiteX13" fmla="*/ 539263 w 893686"/>
              <a:gd name="connsiteY13" fmla="*/ 825928 h 972643"/>
              <a:gd name="connsiteX14" fmla="*/ 517204 w 893686"/>
              <a:gd name="connsiteY14" fmla="*/ 842798 h 972643"/>
              <a:gd name="connsiteX15" fmla="*/ 366678 w 893686"/>
              <a:gd name="connsiteY15" fmla="*/ 842798 h 972643"/>
              <a:gd name="connsiteX16" fmla="*/ 346564 w 893686"/>
              <a:gd name="connsiteY16" fmla="*/ 825280 h 972643"/>
              <a:gd name="connsiteX17" fmla="*/ 357594 w 893686"/>
              <a:gd name="connsiteY17" fmla="*/ 805815 h 972643"/>
              <a:gd name="connsiteX18" fmla="*/ 445590 w 893686"/>
              <a:gd name="connsiteY18" fmla="*/ 799894 h 972643"/>
              <a:gd name="connsiteX19" fmla="*/ 27995 w 893686"/>
              <a:gd name="connsiteY19" fmla="*/ 447668 h 972643"/>
              <a:gd name="connsiteX20" fmla="*/ 137646 w 893686"/>
              <a:gd name="connsiteY20" fmla="*/ 472323 h 972643"/>
              <a:gd name="connsiteX21" fmla="*/ 30590 w 893686"/>
              <a:gd name="connsiteY21" fmla="*/ 517741 h 972643"/>
              <a:gd name="connsiteX22" fmla="*/ 96 w 893686"/>
              <a:gd name="connsiteY22" fmla="*/ 480109 h 972643"/>
              <a:gd name="connsiteX23" fmla="*/ 27995 w 893686"/>
              <a:gd name="connsiteY23" fmla="*/ 447668 h 972643"/>
              <a:gd name="connsiteX24" fmla="*/ 874135 w 893686"/>
              <a:gd name="connsiteY24" fmla="*/ 375324 h 972643"/>
              <a:gd name="connsiteX25" fmla="*/ 885083 w 893686"/>
              <a:gd name="connsiteY25" fmla="*/ 384084 h 972643"/>
              <a:gd name="connsiteX26" fmla="*/ 890274 w 893686"/>
              <a:gd name="connsiteY26" fmla="*/ 445074 h 972643"/>
              <a:gd name="connsiteX27" fmla="*/ 864321 w 893686"/>
              <a:gd name="connsiteY27" fmla="*/ 449615 h 972643"/>
              <a:gd name="connsiteX28" fmla="*/ 751426 w 893686"/>
              <a:gd name="connsiteY28" fmla="*/ 419120 h 972643"/>
              <a:gd name="connsiteX29" fmla="*/ 859780 w 893686"/>
              <a:gd name="connsiteY29" fmla="*/ 378244 h 972643"/>
              <a:gd name="connsiteX30" fmla="*/ 874135 w 893686"/>
              <a:gd name="connsiteY30" fmla="*/ 375324 h 972643"/>
              <a:gd name="connsiteX31" fmla="*/ 441455 w 893686"/>
              <a:gd name="connsiteY31" fmla="*/ 241019 h 972643"/>
              <a:gd name="connsiteX32" fmla="*/ 597009 w 893686"/>
              <a:gd name="connsiteY32" fmla="*/ 291303 h 972643"/>
              <a:gd name="connsiteX33" fmla="*/ 613230 w 893686"/>
              <a:gd name="connsiteY33" fmla="*/ 583271 h 972643"/>
              <a:gd name="connsiteX34" fmla="*/ 593116 w 893686"/>
              <a:gd name="connsiteY34" fmla="*/ 607277 h 972643"/>
              <a:gd name="connsiteX35" fmla="*/ 541860 w 893686"/>
              <a:gd name="connsiteY35" fmla="*/ 737040 h 972643"/>
              <a:gd name="connsiteX36" fmla="*/ 506824 w 893686"/>
              <a:gd name="connsiteY36" fmla="*/ 774672 h 972643"/>
              <a:gd name="connsiteX37" fmla="*/ 439347 w 893686"/>
              <a:gd name="connsiteY37" fmla="*/ 779862 h 972643"/>
              <a:gd name="connsiteX38" fmla="*/ 344618 w 893686"/>
              <a:gd name="connsiteY38" fmla="*/ 696814 h 972643"/>
              <a:gd name="connsiteX39" fmla="*/ 290766 w 893686"/>
              <a:gd name="connsiteY39" fmla="*/ 595598 h 972643"/>
              <a:gd name="connsiteX40" fmla="*/ 286874 w 893686"/>
              <a:gd name="connsiteY40" fmla="*/ 307523 h 972643"/>
              <a:gd name="connsiteX41" fmla="*/ 441455 w 893686"/>
              <a:gd name="connsiteY41" fmla="*/ 241019 h 972643"/>
              <a:gd name="connsiteX42" fmla="*/ 82577 w 893686"/>
              <a:gd name="connsiteY42" fmla="*/ 235666 h 972643"/>
              <a:gd name="connsiteX43" fmla="*/ 100014 w 893686"/>
              <a:gd name="connsiteY43" fmla="*/ 248480 h 972643"/>
              <a:gd name="connsiteX44" fmla="*/ 160354 w 893686"/>
              <a:gd name="connsiteY44" fmla="*/ 309469 h 972643"/>
              <a:gd name="connsiteX45" fmla="*/ 156461 w 893686"/>
              <a:gd name="connsiteY45" fmla="*/ 318553 h 972643"/>
              <a:gd name="connsiteX46" fmla="*/ 71466 w 893686"/>
              <a:gd name="connsiteY46" fmla="*/ 305576 h 972643"/>
              <a:gd name="connsiteX47" fmla="*/ 39674 w 893686"/>
              <a:gd name="connsiteY47" fmla="*/ 282868 h 972643"/>
              <a:gd name="connsiteX48" fmla="*/ 61734 w 893686"/>
              <a:gd name="connsiteY48" fmla="*/ 237451 h 972643"/>
              <a:gd name="connsiteX49" fmla="*/ 82577 w 893686"/>
              <a:gd name="connsiteY49" fmla="*/ 235666 h 972643"/>
              <a:gd name="connsiteX50" fmla="*/ 783138 w 893686"/>
              <a:gd name="connsiteY50" fmla="*/ 170703 h 972643"/>
              <a:gd name="connsiteX51" fmla="*/ 798790 w 893686"/>
              <a:gd name="connsiteY51" fmla="*/ 175164 h 972643"/>
              <a:gd name="connsiteX52" fmla="*/ 829285 w 893686"/>
              <a:gd name="connsiteY52" fmla="*/ 217986 h 972643"/>
              <a:gd name="connsiteX53" fmla="*/ 809820 w 893686"/>
              <a:gd name="connsiteY53" fmla="*/ 240046 h 972643"/>
              <a:gd name="connsiteX54" fmla="*/ 704063 w 893686"/>
              <a:gd name="connsiteY54" fmla="*/ 271190 h 972643"/>
              <a:gd name="connsiteX55" fmla="*/ 768945 w 893686"/>
              <a:gd name="connsiteY55" fmla="*/ 180354 h 972643"/>
              <a:gd name="connsiteX56" fmla="*/ 783138 w 893686"/>
              <a:gd name="connsiteY56" fmla="*/ 170703 h 972643"/>
              <a:gd name="connsiteX57" fmla="*/ 223350 w 893686"/>
              <a:gd name="connsiteY57" fmla="*/ 65879 h 972643"/>
              <a:gd name="connsiteX58" fmla="*/ 244701 w 893686"/>
              <a:gd name="connsiteY58" fmla="*/ 88871 h 972643"/>
              <a:gd name="connsiteX59" fmla="*/ 268707 w 893686"/>
              <a:gd name="connsiteY59" fmla="*/ 186194 h 972643"/>
              <a:gd name="connsiteX60" fmla="*/ 185009 w 893686"/>
              <a:gd name="connsiteY60" fmla="*/ 123907 h 972643"/>
              <a:gd name="connsiteX61" fmla="*/ 210313 w 893686"/>
              <a:gd name="connsiteY61" fmla="*/ 72651 h 972643"/>
              <a:gd name="connsiteX62" fmla="*/ 223350 w 893686"/>
              <a:gd name="connsiteY62" fmla="*/ 65879 h 972643"/>
              <a:gd name="connsiteX63" fmla="*/ 615824 w 893686"/>
              <a:gd name="connsiteY63" fmla="*/ 35668 h 972643"/>
              <a:gd name="connsiteX64" fmla="*/ 667729 w 893686"/>
              <a:gd name="connsiteY64" fmla="*/ 59026 h 972643"/>
              <a:gd name="connsiteX65" fmla="*/ 656051 w 893686"/>
              <a:gd name="connsiteY65" fmla="*/ 90818 h 972643"/>
              <a:gd name="connsiteX66" fmla="*/ 576246 w 893686"/>
              <a:gd name="connsiteY66" fmla="*/ 169325 h 972643"/>
              <a:gd name="connsiteX67" fmla="*/ 593764 w 893686"/>
              <a:gd name="connsiteY67" fmla="*/ 61621 h 972643"/>
              <a:gd name="connsiteX68" fmla="*/ 615824 w 893686"/>
              <a:gd name="connsiteY68" fmla="*/ 35668 h 972643"/>
              <a:gd name="connsiteX69" fmla="*/ 430262 w 893686"/>
              <a:gd name="connsiteY69" fmla="*/ 1282 h 972643"/>
              <a:gd name="connsiteX70" fmla="*/ 452971 w 893686"/>
              <a:gd name="connsiteY70" fmla="*/ 25937 h 972643"/>
              <a:gd name="connsiteX71" fmla="*/ 421179 w 893686"/>
              <a:gd name="connsiteY71" fmla="*/ 134938 h 972643"/>
              <a:gd name="connsiteX72" fmla="*/ 380303 w 893686"/>
              <a:gd name="connsiteY72" fmla="*/ 27234 h 972643"/>
              <a:gd name="connsiteX73" fmla="*/ 430262 w 893686"/>
              <a:gd name="connsiteY73" fmla="*/ 1282 h 972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893686" h="972643">
                <a:moveTo>
                  <a:pt x="443807" y="947581"/>
                </a:moveTo>
                <a:cubicBezTo>
                  <a:pt x="461082" y="948392"/>
                  <a:pt x="478600" y="953421"/>
                  <a:pt x="498389" y="957639"/>
                </a:cubicBezTo>
                <a:cubicBezTo>
                  <a:pt x="459459" y="979699"/>
                  <a:pt x="429614" y="973859"/>
                  <a:pt x="390684" y="962829"/>
                </a:cubicBezTo>
                <a:cubicBezTo>
                  <a:pt x="409500" y="950176"/>
                  <a:pt x="426531" y="946770"/>
                  <a:pt x="443807" y="947581"/>
                </a:cubicBezTo>
                <a:close/>
                <a:moveTo>
                  <a:pt x="507472" y="879780"/>
                </a:moveTo>
                <a:cubicBezTo>
                  <a:pt x="525639" y="879780"/>
                  <a:pt x="534722" y="888863"/>
                  <a:pt x="524990" y="910274"/>
                </a:cubicBezTo>
                <a:cubicBezTo>
                  <a:pt x="519151" y="912869"/>
                  <a:pt x="511365" y="917411"/>
                  <a:pt x="504228" y="918060"/>
                </a:cubicBezTo>
                <a:cubicBezTo>
                  <a:pt x="462055" y="918709"/>
                  <a:pt x="419882" y="918709"/>
                  <a:pt x="377708" y="918060"/>
                </a:cubicBezTo>
                <a:cubicBezTo>
                  <a:pt x="366678" y="918060"/>
                  <a:pt x="353701" y="914816"/>
                  <a:pt x="353052" y="899893"/>
                </a:cubicBezTo>
                <a:cubicBezTo>
                  <a:pt x="352404" y="884970"/>
                  <a:pt x="365380" y="881077"/>
                  <a:pt x="376410" y="881077"/>
                </a:cubicBezTo>
                <a:cubicBezTo>
                  <a:pt x="419882" y="879780"/>
                  <a:pt x="464001" y="879131"/>
                  <a:pt x="507472" y="879780"/>
                </a:cubicBezTo>
                <a:close/>
                <a:moveTo>
                  <a:pt x="445590" y="799894"/>
                </a:moveTo>
                <a:cubicBezTo>
                  <a:pt x="486547" y="799813"/>
                  <a:pt x="527260" y="801597"/>
                  <a:pt x="532126" y="805166"/>
                </a:cubicBezTo>
                <a:cubicBezTo>
                  <a:pt x="539263" y="810357"/>
                  <a:pt x="542507" y="817494"/>
                  <a:pt x="539263" y="825928"/>
                </a:cubicBezTo>
                <a:cubicBezTo>
                  <a:pt x="536019" y="836309"/>
                  <a:pt x="527584" y="842798"/>
                  <a:pt x="517204" y="842798"/>
                </a:cubicBezTo>
                <a:cubicBezTo>
                  <a:pt x="467244" y="843447"/>
                  <a:pt x="416637" y="843447"/>
                  <a:pt x="366678" y="842798"/>
                </a:cubicBezTo>
                <a:cubicBezTo>
                  <a:pt x="356946" y="842798"/>
                  <a:pt x="347862" y="836309"/>
                  <a:pt x="346564" y="825280"/>
                </a:cubicBezTo>
                <a:cubicBezTo>
                  <a:pt x="345267" y="816196"/>
                  <a:pt x="350457" y="810357"/>
                  <a:pt x="357594" y="805815"/>
                </a:cubicBezTo>
                <a:cubicBezTo>
                  <a:pt x="363433" y="801922"/>
                  <a:pt x="404634" y="799975"/>
                  <a:pt x="445590" y="799894"/>
                </a:cubicBezTo>
                <a:close/>
                <a:moveTo>
                  <a:pt x="27995" y="447668"/>
                </a:moveTo>
                <a:cubicBezTo>
                  <a:pt x="61085" y="454805"/>
                  <a:pt x="92878" y="462591"/>
                  <a:pt x="137646" y="472323"/>
                </a:cubicBezTo>
                <a:cubicBezTo>
                  <a:pt x="98717" y="502818"/>
                  <a:pt x="64329" y="509955"/>
                  <a:pt x="30590" y="517741"/>
                </a:cubicBezTo>
                <a:cubicBezTo>
                  <a:pt x="2043" y="524229"/>
                  <a:pt x="745" y="499574"/>
                  <a:pt x="96" y="480109"/>
                </a:cubicBezTo>
                <a:cubicBezTo>
                  <a:pt x="-553" y="461293"/>
                  <a:pt x="1394" y="442477"/>
                  <a:pt x="27995" y="447668"/>
                </a:cubicBezTo>
                <a:close/>
                <a:moveTo>
                  <a:pt x="874135" y="375324"/>
                </a:moveTo>
                <a:cubicBezTo>
                  <a:pt x="878758" y="375649"/>
                  <a:pt x="882813" y="377920"/>
                  <a:pt x="885083" y="384084"/>
                </a:cubicBezTo>
                <a:cubicBezTo>
                  <a:pt x="892220" y="403548"/>
                  <a:pt x="897411" y="424960"/>
                  <a:pt x="890274" y="445074"/>
                </a:cubicBezTo>
                <a:cubicBezTo>
                  <a:pt x="886381" y="456104"/>
                  <a:pt x="873405" y="452211"/>
                  <a:pt x="864321" y="449615"/>
                </a:cubicBezTo>
                <a:cubicBezTo>
                  <a:pt x="829934" y="441181"/>
                  <a:pt x="794897" y="439883"/>
                  <a:pt x="751426" y="419120"/>
                </a:cubicBezTo>
                <a:cubicBezTo>
                  <a:pt x="794897" y="402900"/>
                  <a:pt x="827339" y="389923"/>
                  <a:pt x="859780" y="378244"/>
                </a:cubicBezTo>
                <a:cubicBezTo>
                  <a:pt x="864321" y="376622"/>
                  <a:pt x="869512" y="375000"/>
                  <a:pt x="874135" y="375324"/>
                </a:cubicBezTo>
                <a:close/>
                <a:moveTo>
                  <a:pt x="441455" y="241019"/>
                </a:moveTo>
                <a:cubicBezTo>
                  <a:pt x="498713" y="237938"/>
                  <a:pt x="556133" y="254320"/>
                  <a:pt x="597009" y="291303"/>
                </a:cubicBezTo>
                <a:cubicBezTo>
                  <a:pt x="683302" y="367863"/>
                  <a:pt x="689790" y="485948"/>
                  <a:pt x="613230" y="583271"/>
                </a:cubicBezTo>
                <a:cubicBezTo>
                  <a:pt x="607391" y="589110"/>
                  <a:pt x="602200" y="594949"/>
                  <a:pt x="593116" y="607277"/>
                </a:cubicBezTo>
                <a:cubicBezTo>
                  <a:pt x="559378" y="638420"/>
                  <a:pt x="540562" y="683188"/>
                  <a:pt x="541860" y="737040"/>
                </a:cubicBezTo>
                <a:cubicBezTo>
                  <a:pt x="542509" y="760398"/>
                  <a:pt x="530830" y="772725"/>
                  <a:pt x="506824" y="774672"/>
                </a:cubicBezTo>
                <a:cubicBezTo>
                  <a:pt x="484115" y="775969"/>
                  <a:pt x="461407" y="779862"/>
                  <a:pt x="439347" y="779862"/>
                </a:cubicBezTo>
                <a:cubicBezTo>
                  <a:pt x="356297" y="779214"/>
                  <a:pt x="355000" y="778565"/>
                  <a:pt x="344618" y="696814"/>
                </a:cubicBezTo>
                <a:cubicBezTo>
                  <a:pt x="339428" y="655938"/>
                  <a:pt x="316719" y="624795"/>
                  <a:pt x="290766" y="595598"/>
                </a:cubicBezTo>
                <a:cubicBezTo>
                  <a:pt x="209016" y="504764"/>
                  <a:pt x="207069" y="388625"/>
                  <a:pt x="286874" y="307523"/>
                </a:cubicBezTo>
                <a:cubicBezTo>
                  <a:pt x="327101" y="266647"/>
                  <a:pt x="384197" y="244101"/>
                  <a:pt x="441455" y="241019"/>
                </a:cubicBezTo>
                <a:close/>
                <a:moveTo>
                  <a:pt x="82577" y="235666"/>
                </a:moveTo>
                <a:cubicBezTo>
                  <a:pt x="88984" y="238423"/>
                  <a:pt x="94823" y="243614"/>
                  <a:pt x="100014" y="248480"/>
                </a:cubicBezTo>
                <a:cubicBezTo>
                  <a:pt x="120776" y="267945"/>
                  <a:pt x="140241" y="289356"/>
                  <a:pt x="160354" y="309469"/>
                </a:cubicBezTo>
                <a:cubicBezTo>
                  <a:pt x="159056" y="312713"/>
                  <a:pt x="157759" y="315957"/>
                  <a:pt x="156461" y="318553"/>
                </a:cubicBezTo>
                <a:cubicBezTo>
                  <a:pt x="127913" y="314011"/>
                  <a:pt x="100014" y="310767"/>
                  <a:pt x="71466" y="305576"/>
                </a:cubicBezTo>
                <a:cubicBezTo>
                  <a:pt x="57841" y="302981"/>
                  <a:pt x="39674" y="301683"/>
                  <a:pt x="39674" y="282868"/>
                </a:cubicBezTo>
                <a:cubicBezTo>
                  <a:pt x="39674" y="264701"/>
                  <a:pt x="46162" y="247183"/>
                  <a:pt x="61734" y="237451"/>
                </a:cubicBezTo>
                <a:cubicBezTo>
                  <a:pt x="69195" y="232584"/>
                  <a:pt x="76170" y="232909"/>
                  <a:pt x="82577" y="235666"/>
                </a:cubicBezTo>
                <a:close/>
                <a:moveTo>
                  <a:pt x="783138" y="170703"/>
                </a:moveTo>
                <a:cubicBezTo>
                  <a:pt x="788409" y="169324"/>
                  <a:pt x="793924" y="170297"/>
                  <a:pt x="798790" y="175164"/>
                </a:cubicBezTo>
                <a:cubicBezTo>
                  <a:pt x="811118" y="187491"/>
                  <a:pt x="822797" y="202414"/>
                  <a:pt x="829285" y="217986"/>
                </a:cubicBezTo>
                <a:cubicBezTo>
                  <a:pt x="835124" y="231612"/>
                  <a:pt x="820201" y="236802"/>
                  <a:pt x="809820" y="240046"/>
                </a:cubicBezTo>
                <a:cubicBezTo>
                  <a:pt x="778028" y="250428"/>
                  <a:pt x="746236" y="258862"/>
                  <a:pt x="704063" y="271190"/>
                </a:cubicBezTo>
                <a:cubicBezTo>
                  <a:pt x="723528" y="229015"/>
                  <a:pt x="747534" y="205658"/>
                  <a:pt x="768945" y="180354"/>
                </a:cubicBezTo>
                <a:cubicBezTo>
                  <a:pt x="772838" y="175812"/>
                  <a:pt x="777866" y="172082"/>
                  <a:pt x="783138" y="170703"/>
                </a:cubicBezTo>
                <a:close/>
                <a:moveTo>
                  <a:pt x="223350" y="65879"/>
                </a:moveTo>
                <a:cubicBezTo>
                  <a:pt x="234482" y="64054"/>
                  <a:pt x="240321" y="75732"/>
                  <a:pt x="244701" y="88871"/>
                </a:cubicBezTo>
                <a:cubicBezTo>
                  <a:pt x="254433" y="118068"/>
                  <a:pt x="266112" y="147914"/>
                  <a:pt x="268707" y="186194"/>
                </a:cubicBezTo>
                <a:cubicBezTo>
                  <a:pt x="232373" y="170622"/>
                  <a:pt x="205772" y="149211"/>
                  <a:pt x="185009" y="123907"/>
                </a:cubicBezTo>
                <a:cubicBezTo>
                  <a:pt x="162950" y="96657"/>
                  <a:pt x="194742" y="85627"/>
                  <a:pt x="210313" y="72651"/>
                </a:cubicBezTo>
                <a:cubicBezTo>
                  <a:pt x="215341" y="68596"/>
                  <a:pt x="219640" y="66487"/>
                  <a:pt x="223350" y="65879"/>
                </a:cubicBezTo>
                <a:close/>
                <a:moveTo>
                  <a:pt x="615824" y="35668"/>
                </a:moveTo>
                <a:cubicBezTo>
                  <a:pt x="635288" y="37615"/>
                  <a:pt x="654753" y="44752"/>
                  <a:pt x="667729" y="59026"/>
                </a:cubicBezTo>
                <a:cubicBezTo>
                  <a:pt x="679408" y="72651"/>
                  <a:pt x="665783" y="83032"/>
                  <a:pt x="656051" y="90818"/>
                </a:cubicBezTo>
                <a:cubicBezTo>
                  <a:pt x="628800" y="112229"/>
                  <a:pt x="615175" y="147914"/>
                  <a:pt x="576246" y="169325"/>
                </a:cubicBezTo>
                <a:cubicBezTo>
                  <a:pt x="583383" y="125205"/>
                  <a:pt x="588574" y="93413"/>
                  <a:pt x="593764" y="61621"/>
                </a:cubicBezTo>
                <a:cubicBezTo>
                  <a:pt x="595711" y="48645"/>
                  <a:pt x="597657" y="33722"/>
                  <a:pt x="615824" y="35668"/>
                </a:cubicBezTo>
                <a:close/>
                <a:moveTo>
                  <a:pt x="430262" y="1282"/>
                </a:moveTo>
                <a:cubicBezTo>
                  <a:pt x="449078" y="-3909"/>
                  <a:pt x="457513" y="7121"/>
                  <a:pt x="452971" y="25937"/>
                </a:cubicBezTo>
                <a:cubicBezTo>
                  <a:pt x="444536" y="59675"/>
                  <a:pt x="443888" y="95360"/>
                  <a:pt x="421179" y="134938"/>
                </a:cubicBezTo>
                <a:cubicBezTo>
                  <a:pt x="396523" y="97955"/>
                  <a:pt x="384844" y="62270"/>
                  <a:pt x="380303" y="27234"/>
                </a:cubicBezTo>
                <a:cubicBezTo>
                  <a:pt x="375761" y="-8451"/>
                  <a:pt x="411447" y="6472"/>
                  <a:pt x="430262" y="1282"/>
                </a:cubicBezTo>
                <a:close/>
              </a:path>
            </a:pathLst>
          </a:custGeom>
          <a:solidFill>
            <a:schemeClr val="bg1"/>
          </a:solidFill>
          <a:ln w="648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30C207A-E349-48B0-AE57-71E38F446D98}"/>
              </a:ext>
            </a:extLst>
          </p:cNvPr>
          <p:cNvSpPr/>
          <p:nvPr/>
        </p:nvSpPr>
        <p:spPr>
          <a:xfrm>
            <a:off x="4985514" y="1978485"/>
            <a:ext cx="456930" cy="468075"/>
          </a:xfrm>
          <a:custGeom>
            <a:avLst/>
            <a:gdLst>
              <a:gd name="connsiteX0" fmla="*/ 800011 w 798045"/>
              <a:gd name="connsiteY0" fmla="*/ 59062 h 817509"/>
              <a:gd name="connsiteX1" fmla="*/ 740320 w 798045"/>
              <a:gd name="connsiteY1" fmla="*/ 20 h 817509"/>
              <a:gd name="connsiteX2" fmla="*/ 59710 w 798045"/>
              <a:gd name="connsiteY2" fmla="*/ 20 h 817509"/>
              <a:gd name="connsiteX3" fmla="*/ 19 w 798045"/>
              <a:gd name="connsiteY3" fmla="*/ 59711 h 817509"/>
              <a:gd name="connsiteX4" fmla="*/ 668 w 798045"/>
              <a:gd name="connsiteY4" fmla="*/ 409424 h 817509"/>
              <a:gd name="connsiteX5" fmla="*/ 19 w 798045"/>
              <a:gd name="connsiteY5" fmla="*/ 759137 h 817509"/>
              <a:gd name="connsiteX6" fmla="*/ 59710 w 798045"/>
              <a:gd name="connsiteY6" fmla="*/ 818179 h 817509"/>
              <a:gd name="connsiteX7" fmla="*/ 740320 w 798045"/>
              <a:gd name="connsiteY7" fmla="*/ 818179 h 817509"/>
              <a:gd name="connsiteX8" fmla="*/ 799362 w 798045"/>
              <a:gd name="connsiteY8" fmla="*/ 758488 h 817509"/>
              <a:gd name="connsiteX9" fmla="*/ 800011 w 798045"/>
              <a:gd name="connsiteY9" fmla="*/ 59062 h 817509"/>
              <a:gd name="connsiteX10" fmla="*/ 59062 w 798045"/>
              <a:gd name="connsiteY10" fmla="*/ 85015 h 817509"/>
              <a:gd name="connsiteX11" fmla="*/ 173253 w 798045"/>
              <a:gd name="connsiteY11" fmla="*/ 66200 h 817509"/>
              <a:gd name="connsiteX12" fmla="*/ 406828 w 798045"/>
              <a:gd name="connsiteY12" fmla="*/ 59062 h 817509"/>
              <a:gd name="connsiteX13" fmla="*/ 692307 w 798045"/>
              <a:gd name="connsiteY13" fmla="*/ 67497 h 817509"/>
              <a:gd name="connsiteX14" fmla="*/ 740969 w 798045"/>
              <a:gd name="connsiteY14" fmla="*/ 117456 h 817509"/>
              <a:gd name="connsiteX15" fmla="*/ 740320 w 798045"/>
              <a:gd name="connsiteY15" fmla="*/ 229053 h 817509"/>
              <a:gd name="connsiteX16" fmla="*/ 711772 w 798045"/>
              <a:gd name="connsiteY16" fmla="*/ 268631 h 817509"/>
              <a:gd name="connsiteX17" fmla="*/ 670896 w 798045"/>
              <a:gd name="connsiteY17" fmla="*/ 243327 h 817509"/>
              <a:gd name="connsiteX18" fmla="*/ 582008 w 798045"/>
              <a:gd name="connsiteY18" fmla="*/ 243327 h 817509"/>
              <a:gd name="connsiteX19" fmla="*/ 529454 w 798045"/>
              <a:gd name="connsiteY19" fmla="*/ 271875 h 817509"/>
              <a:gd name="connsiteX20" fmla="*/ 417857 w 798045"/>
              <a:gd name="connsiteY20" fmla="*/ 273172 h 817509"/>
              <a:gd name="connsiteX21" fmla="*/ 334809 w 798045"/>
              <a:gd name="connsiteY21" fmla="*/ 227106 h 817509"/>
              <a:gd name="connsiteX22" fmla="*/ 264088 w 798045"/>
              <a:gd name="connsiteY22" fmla="*/ 233594 h 817509"/>
              <a:gd name="connsiteX23" fmla="*/ 211534 w 798045"/>
              <a:gd name="connsiteY23" fmla="*/ 234243 h 817509"/>
              <a:gd name="connsiteX24" fmla="*/ 133676 w 798045"/>
              <a:gd name="connsiteY24" fmla="*/ 235541 h 817509"/>
              <a:gd name="connsiteX25" fmla="*/ 75282 w 798045"/>
              <a:gd name="connsiteY25" fmla="*/ 267333 h 817509"/>
              <a:gd name="connsiteX26" fmla="*/ 51924 w 798045"/>
              <a:gd name="connsiteY26" fmla="*/ 209588 h 817509"/>
              <a:gd name="connsiteX27" fmla="*/ 59062 w 798045"/>
              <a:gd name="connsiteY27" fmla="*/ 85015 h 817509"/>
              <a:gd name="connsiteX28" fmla="*/ 50627 w 798045"/>
              <a:gd name="connsiteY28" fmla="*/ 467817 h 817509"/>
              <a:gd name="connsiteX29" fmla="*/ 50627 w 798045"/>
              <a:gd name="connsiteY29" fmla="*/ 409424 h 817509"/>
              <a:gd name="connsiteX30" fmla="*/ 50627 w 798045"/>
              <a:gd name="connsiteY30" fmla="*/ 409424 h 817509"/>
              <a:gd name="connsiteX31" fmla="*/ 50627 w 798045"/>
              <a:gd name="connsiteY31" fmla="*/ 336756 h 817509"/>
              <a:gd name="connsiteX32" fmla="*/ 74633 w 798045"/>
              <a:gd name="connsiteY32" fmla="*/ 294583 h 817509"/>
              <a:gd name="connsiteX33" fmla="*/ 128485 w 798045"/>
              <a:gd name="connsiteY33" fmla="*/ 315345 h 817509"/>
              <a:gd name="connsiteX34" fmla="*/ 215426 w 798045"/>
              <a:gd name="connsiteY34" fmla="*/ 316643 h 817509"/>
              <a:gd name="connsiteX35" fmla="*/ 259546 w 798045"/>
              <a:gd name="connsiteY35" fmla="*/ 319887 h 817509"/>
              <a:gd name="connsiteX36" fmla="*/ 341297 w 798045"/>
              <a:gd name="connsiteY36" fmla="*/ 316643 h 817509"/>
              <a:gd name="connsiteX37" fmla="*/ 384768 w 798045"/>
              <a:gd name="connsiteY37" fmla="*/ 292637 h 817509"/>
              <a:gd name="connsiteX38" fmla="*/ 506096 w 798045"/>
              <a:gd name="connsiteY38" fmla="*/ 291988 h 817509"/>
              <a:gd name="connsiteX39" fmla="*/ 589145 w 798045"/>
              <a:gd name="connsiteY39" fmla="*/ 333512 h 817509"/>
              <a:gd name="connsiteX40" fmla="*/ 663759 w 798045"/>
              <a:gd name="connsiteY40" fmla="*/ 327673 h 817509"/>
              <a:gd name="connsiteX41" fmla="*/ 715016 w 798045"/>
              <a:gd name="connsiteY41" fmla="*/ 294583 h 817509"/>
              <a:gd name="connsiteX42" fmla="*/ 740969 w 798045"/>
              <a:gd name="connsiteY42" fmla="*/ 349733 h 817509"/>
              <a:gd name="connsiteX43" fmla="*/ 740969 w 798045"/>
              <a:gd name="connsiteY43" fmla="*/ 485984 h 817509"/>
              <a:gd name="connsiteX44" fmla="*/ 713718 w 798045"/>
              <a:gd name="connsiteY44" fmla="*/ 524913 h 817509"/>
              <a:gd name="connsiteX45" fmla="*/ 665057 w 798045"/>
              <a:gd name="connsiteY45" fmla="*/ 502205 h 817509"/>
              <a:gd name="connsiteX46" fmla="*/ 580062 w 798045"/>
              <a:gd name="connsiteY46" fmla="*/ 500258 h 817509"/>
              <a:gd name="connsiteX47" fmla="*/ 534644 w 798045"/>
              <a:gd name="connsiteY47" fmla="*/ 498312 h 817509"/>
              <a:gd name="connsiteX48" fmla="*/ 487930 w 798045"/>
              <a:gd name="connsiteY48" fmla="*/ 462627 h 817509"/>
              <a:gd name="connsiteX49" fmla="*/ 448352 w 798045"/>
              <a:gd name="connsiteY49" fmla="*/ 500258 h 817509"/>
              <a:gd name="connsiteX50" fmla="*/ 406179 w 798045"/>
              <a:gd name="connsiteY50" fmla="*/ 501556 h 817509"/>
              <a:gd name="connsiteX51" fmla="*/ 321833 w 798045"/>
              <a:gd name="connsiteY51" fmla="*/ 498312 h 817509"/>
              <a:gd name="connsiteX52" fmla="*/ 269278 w 798045"/>
              <a:gd name="connsiteY52" fmla="*/ 526211 h 817509"/>
              <a:gd name="connsiteX53" fmla="*/ 109020 w 798045"/>
              <a:gd name="connsiteY53" fmla="*/ 526860 h 817509"/>
              <a:gd name="connsiteX54" fmla="*/ 50627 w 798045"/>
              <a:gd name="connsiteY54" fmla="*/ 467817 h 817509"/>
              <a:gd name="connsiteX55" fmla="*/ 618991 w 798045"/>
              <a:gd name="connsiteY55" fmla="*/ 757839 h 817509"/>
              <a:gd name="connsiteX56" fmla="*/ 372440 w 798045"/>
              <a:gd name="connsiteY56" fmla="*/ 759137 h 817509"/>
              <a:gd name="connsiteX57" fmla="*/ 105128 w 798045"/>
              <a:gd name="connsiteY57" fmla="*/ 751351 h 817509"/>
              <a:gd name="connsiteX58" fmla="*/ 51924 w 798045"/>
              <a:gd name="connsiteY58" fmla="*/ 697499 h 817509"/>
              <a:gd name="connsiteX59" fmla="*/ 181688 w 798045"/>
              <a:gd name="connsiteY59" fmla="*/ 554759 h 817509"/>
              <a:gd name="connsiteX60" fmla="*/ 259546 w 798045"/>
              <a:gd name="connsiteY60" fmla="*/ 554759 h 817509"/>
              <a:gd name="connsiteX61" fmla="*/ 325725 w 798045"/>
              <a:gd name="connsiteY61" fmla="*/ 591093 h 817509"/>
              <a:gd name="connsiteX62" fmla="*/ 402935 w 798045"/>
              <a:gd name="connsiteY62" fmla="*/ 588498 h 817509"/>
              <a:gd name="connsiteX63" fmla="*/ 454840 w 798045"/>
              <a:gd name="connsiteY63" fmla="*/ 589146 h 817509"/>
              <a:gd name="connsiteX64" fmla="*/ 531400 w 798045"/>
              <a:gd name="connsiteY64" fmla="*/ 588498 h 817509"/>
              <a:gd name="connsiteX65" fmla="*/ 584604 w 798045"/>
              <a:gd name="connsiteY65" fmla="*/ 589146 h 817509"/>
              <a:gd name="connsiteX66" fmla="*/ 661812 w 798045"/>
              <a:gd name="connsiteY66" fmla="*/ 591093 h 817509"/>
              <a:gd name="connsiteX67" fmla="*/ 718909 w 798045"/>
              <a:gd name="connsiteY67" fmla="*/ 558003 h 817509"/>
              <a:gd name="connsiteX68" fmla="*/ 742266 w 798045"/>
              <a:gd name="connsiteY68" fmla="*/ 615099 h 817509"/>
              <a:gd name="connsiteX69" fmla="*/ 742266 w 798045"/>
              <a:gd name="connsiteY69" fmla="*/ 634564 h 817509"/>
              <a:gd name="connsiteX70" fmla="*/ 618991 w 798045"/>
              <a:gd name="connsiteY70" fmla="*/ 757839 h 817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798045" h="817509">
                <a:moveTo>
                  <a:pt x="800011" y="59062"/>
                </a:moveTo>
                <a:cubicBezTo>
                  <a:pt x="800011" y="14294"/>
                  <a:pt x="784439" y="-629"/>
                  <a:pt x="740320" y="20"/>
                </a:cubicBezTo>
                <a:cubicBezTo>
                  <a:pt x="513234" y="1318"/>
                  <a:pt x="286796" y="1318"/>
                  <a:pt x="59710" y="20"/>
                </a:cubicBezTo>
                <a:cubicBezTo>
                  <a:pt x="15590" y="20"/>
                  <a:pt x="-630" y="14943"/>
                  <a:pt x="19" y="59711"/>
                </a:cubicBezTo>
                <a:cubicBezTo>
                  <a:pt x="1965" y="176498"/>
                  <a:pt x="668" y="293286"/>
                  <a:pt x="668" y="409424"/>
                </a:cubicBezTo>
                <a:cubicBezTo>
                  <a:pt x="668" y="526211"/>
                  <a:pt x="1965" y="642998"/>
                  <a:pt x="19" y="759137"/>
                </a:cubicBezTo>
                <a:cubicBezTo>
                  <a:pt x="-630" y="803256"/>
                  <a:pt x="15590" y="818828"/>
                  <a:pt x="59710" y="818179"/>
                </a:cubicBezTo>
                <a:cubicBezTo>
                  <a:pt x="286796" y="816881"/>
                  <a:pt x="513234" y="816881"/>
                  <a:pt x="740320" y="818179"/>
                </a:cubicBezTo>
                <a:cubicBezTo>
                  <a:pt x="784439" y="818179"/>
                  <a:pt x="800011" y="802607"/>
                  <a:pt x="799362" y="758488"/>
                </a:cubicBezTo>
                <a:cubicBezTo>
                  <a:pt x="798064" y="525562"/>
                  <a:pt x="798064" y="292637"/>
                  <a:pt x="800011" y="59062"/>
                </a:cubicBezTo>
                <a:close/>
                <a:moveTo>
                  <a:pt x="59062" y="85015"/>
                </a:moveTo>
                <a:cubicBezTo>
                  <a:pt x="84365" y="48033"/>
                  <a:pt x="134973" y="73985"/>
                  <a:pt x="173253" y="66200"/>
                </a:cubicBezTo>
                <a:cubicBezTo>
                  <a:pt x="253707" y="51277"/>
                  <a:pt x="334809" y="62955"/>
                  <a:pt x="406828" y="59062"/>
                </a:cubicBezTo>
                <a:cubicBezTo>
                  <a:pt x="508043" y="60360"/>
                  <a:pt x="600175" y="57765"/>
                  <a:pt x="692307" y="67497"/>
                </a:cubicBezTo>
                <a:cubicBezTo>
                  <a:pt x="726694" y="71390"/>
                  <a:pt x="742266" y="82420"/>
                  <a:pt x="740969" y="117456"/>
                </a:cubicBezTo>
                <a:cubicBezTo>
                  <a:pt x="739671" y="154439"/>
                  <a:pt x="740969" y="192070"/>
                  <a:pt x="740320" y="229053"/>
                </a:cubicBezTo>
                <a:cubicBezTo>
                  <a:pt x="740320" y="248517"/>
                  <a:pt x="733182" y="264089"/>
                  <a:pt x="711772" y="268631"/>
                </a:cubicBezTo>
                <a:cubicBezTo>
                  <a:pt x="690361" y="273172"/>
                  <a:pt x="680628" y="260845"/>
                  <a:pt x="670896" y="243327"/>
                </a:cubicBezTo>
                <a:cubicBezTo>
                  <a:pt x="641051" y="190772"/>
                  <a:pt x="613801" y="190772"/>
                  <a:pt x="582008" y="243327"/>
                </a:cubicBezTo>
                <a:cubicBezTo>
                  <a:pt x="569681" y="264089"/>
                  <a:pt x="550865" y="271226"/>
                  <a:pt x="529454" y="271875"/>
                </a:cubicBezTo>
                <a:cubicBezTo>
                  <a:pt x="492471" y="273172"/>
                  <a:pt x="454840" y="271875"/>
                  <a:pt x="417857" y="273172"/>
                </a:cubicBezTo>
                <a:cubicBezTo>
                  <a:pt x="380875" y="273821"/>
                  <a:pt x="349731" y="273172"/>
                  <a:pt x="334809" y="227106"/>
                </a:cubicBezTo>
                <a:cubicBezTo>
                  <a:pt x="324427" y="194665"/>
                  <a:pt x="284850" y="199207"/>
                  <a:pt x="264088" y="233594"/>
                </a:cubicBezTo>
                <a:cubicBezTo>
                  <a:pt x="245272" y="265386"/>
                  <a:pt x="232944" y="271875"/>
                  <a:pt x="211534" y="234243"/>
                </a:cubicBezTo>
                <a:cubicBezTo>
                  <a:pt x="189474" y="195314"/>
                  <a:pt x="160277" y="196612"/>
                  <a:pt x="133676" y="235541"/>
                </a:cubicBezTo>
                <a:cubicBezTo>
                  <a:pt x="118753" y="256952"/>
                  <a:pt x="103181" y="276416"/>
                  <a:pt x="75282" y="267333"/>
                </a:cubicBezTo>
                <a:cubicBezTo>
                  <a:pt x="46734" y="258249"/>
                  <a:pt x="51275" y="231648"/>
                  <a:pt x="51924" y="209588"/>
                </a:cubicBezTo>
                <a:cubicBezTo>
                  <a:pt x="52573" y="166766"/>
                  <a:pt x="35704" y="118754"/>
                  <a:pt x="59062" y="85015"/>
                </a:cubicBezTo>
                <a:close/>
                <a:moveTo>
                  <a:pt x="50627" y="467817"/>
                </a:moveTo>
                <a:cubicBezTo>
                  <a:pt x="52573" y="448353"/>
                  <a:pt x="50627" y="428888"/>
                  <a:pt x="50627" y="409424"/>
                </a:cubicBezTo>
                <a:cubicBezTo>
                  <a:pt x="50627" y="409424"/>
                  <a:pt x="50627" y="409424"/>
                  <a:pt x="50627" y="409424"/>
                </a:cubicBezTo>
                <a:cubicBezTo>
                  <a:pt x="50627" y="385418"/>
                  <a:pt x="49978" y="360763"/>
                  <a:pt x="50627" y="336756"/>
                </a:cubicBezTo>
                <a:cubicBezTo>
                  <a:pt x="51275" y="318589"/>
                  <a:pt x="51924" y="299125"/>
                  <a:pt x="74633" y="294583"/>
                </a:cubicBezTo>
                <a:cubicBezTo>
                  <a:pt x="96044" y="290042"/>
                  <a:pt x="114211" y="292637"/>
                  <a:pt x="128485" y="315345"/>
                </a:cubicBezTo>
                <a:cubicBezTo>
                  <a:pt x="162872" y="371144"/>
                  <a:pt x="181039" y="371144"/>
                  <a:pt x="215426" y="316643"/>
                </a:cubicBezTo>
                <a:cubicBezTo>
                  <a:pt x="233593" y="287446"/>
                  <a:pt x="244623" y="295232"/>
                  <a:pt x="259546" y="319887"/>
                </a:cubicBezTo>
                <a:cubicBezTo>
                  <a:pt x="291986" y="372441"/>
                  <a:pt x="311451" y="371792"/>
                  <a:pt x="341297" y="316643"/>
                </a:cubicBezTo>
                <a:cubicBezTo>
                  <a:pt x="351678" y="297178"/>
                  <a:pt x="365952" y="292637"/>
                  <a:pt x="384768" y="292637"/>
                </a:cubicBezTo>
                <a:cubicBezTo>
                  <a:pt x="424994" y="292637"/>
                  <a:pt x="465870" y="293286"/>
                  <a:pt x="506096" y="291988"/>
                </a:cubicBezTo>
                <a:cubicBezTo>
                  <a:pt x="541781" y="290690"/>
                  <a:pt x="570329" y="295232"/>
                  <a:pt x="589145" y="333512"/>
                </a:cubicBezTo>
                <a:cubicBezTo>
                  <a:pt x="607312" y="369846"/>
                  <a:pt x="640402" y="365953"/>
                  <a:pt x="663759" y="327673"/>
                </a:cubicBezTo>
                <a:cubicBezTo>
                  <a:pt x="676087" y="306911"/>
                  <a:pt x="687116" y="287446"/>
                  <a:pt x="715016" y="294583"/>
                </a:cubicBezTo>
                <a:cubicBezTo>
                  <a:pt x="746159" y="301720"/>
                  <a:pt x="740320" y="328322"/>
                  <a:pt x="740969" y="349733"/>
                </a:cubicBezTo>
                <a:cubicBezTo>
                  <a:pt x="741617" y="395150"/>
                  <a:pt x="740969" y="440567"/>
                  <a:pt x="740969" y="485984"/>
                </a:cubicBezTo>
                <a:cubicBezTo>
                  <a:pt x="740969" y="504800"/>
                  <a:pt x="737076" y="522318"/>
                  <a:pt x="713718" y="524913"/>
                </a:cubicBezTo>
                <a:cubicBezTo>
                  <a:pt x="692956" y="527509"/>
                  <a:pt x="676736" y="522967"/>
                  <a:pt x="665057" y="502205"/>
                </a:cubicBezTo>
                <a:cubicBezTo>
                  <a:pt x="635211" y="449651"/>
                  <a:pt x="612502" y="449002"/>
                  <a:pt x="580062" y="500258"/>
                </a:cubicBezTo>
                <a:cubicBezTo>
                  <a:pt x="561246" y="529455"/>
                  <a:pt x="548919" y="530753"/>
                  <a:pt x="534644" y="498312"/>
                </a:cubicBezTo>
                <a:cubicBezTo>
                  <a:pt x="525561" y="478199"/>
                  <a:pt x="513234" y="460681"/>
                  <a:pt x="487930" y="462627"/>
                </a:cubicBezTo>
                <a:cubicBezTo>
                  <a:pt x="465870" y="464573"/>
                  <a:pt x="456138" y="480145"/>
                  <a:pt x="448352" y="500258"/>
                </a:cubicBezTo>
                <a:cubicBezTo>
                  <a:pt x="436024" y="533348"/>
                  <a:pt x="422399" y="525562"/>
                  <a:pt x="406179" y="501556"/>
                </a:cubicBezTo>
                <a:cubicBezTo>
                  <a:pt x="370494" y="447055"/>
                  <a:pt x="355571" y="446406"/>
                  <a:pt x="321833" y="498312"/>
                </a:cubicBezTo>
                <a:cubicBezTo>
                  <a:pt x="308856" y="519074"/>
                  <a:pt x="291986" y="526211"/>
                  <a:pt x="269278" y="526211"/>
                </a:cubicBezTo>
                <a:cubicBezTo>
                  <a:pt x="216075" y="526211"/>
                  <a:pt x="162223" y="524265"/>
                  <a:pt x="109020" y="526860"/>
                </a:cubicBezTo>
                <a:cubicBezTo>
                  <a:pt x="65550" y="528806"/>
                  <a:pt x="46085" y="511937"/>
                  <a:pt x="50627" y="467817"/>
                </a:cubicBezTo>
                <a:close/>
                <a:moveTo>
                  <a:pt x="618991" y="757839"/>
                </a:moveTo>
                <a:cubicBezTo>
                  <a:pt x="548269" y="763678"/>
                  <a:pt x="476899" y="759137"/>
                  <a:pt x="372440" y="759137"/>
                </a:cubicBezTo>
                <a:cubicBezTo>
                  <a:pt x="305612" y="757190"/>
                  <a:pt x="205046" y="763029"/>
                  <a:pt x="105128" y="751351"/>
                </a:cubicBezTo>
                <a:cubicBezTo>
                  <a:pt x="68794" y="746809"/>
                  <a:pt x="51924" y="733184"/>
                  <a:pt x="51924" y="697499"/>
                </a:cubicBezTo>
                <a:cubicBezTo>
                  <a:pt x="51275" y="526211"/>
                  <a:pt x="35704" y="558003"/>
                  <a:pt x="181688" y="554759"/>
                </a:cubicBezTo>
                <a:cubicBezTo>
                  <a:pt x="207640" y="554110"/>
                  <a:pt x="233593" y="555408"/>
                  <a:pt x="259546" y="554759"/>
                </a:cubicBezTo>
                <a:cubicBezTo>
                  <a:pt x="289392" y="554110"/>
                  <a:pt x="310802" y="561247"/>
                  <a:pt x="325725" y="591093"/>
                </a:cubicBezTo>
                <a:cubicBezTo>
                  <a:pt x="347785" y="634564"/>
                  <a:pt x="379577" y="632617"/>
                  <a:pt x="402935" y="588498"/>
                </a:cubicBezTo>
                <a:cubicBezTo>
                  <a:pt x="422399" y="551515"/>
                  <a:pt x="434726" y="546324"/>
                  <a:pt x="454840" y="589146"/>
                </a:cubicBezTo>
                <a:cubicBezTo>
                  <a:pt x="473655" y="629373"/>
                  <a:pt x="509990" y="629373"/>
                  <a:pt x="531400" y="588498"/>
                </a:cubicBezTo>
                <a:cubicBezTo>
                  <a:pt x="552812" y="546973"/>
                  <a:pt x="565139" y="554759"/>
                  <a:pt x="584604" y="589146"/>
                </a:cubicBezTo>
                <a:cubicBezTo>
                  <a:pt x="607961" y="630671"/>
                  <a:pt x="633265" y="630671"/>
                  <a:pt x="661812" y="591093"/>
                </a:cubicBezTo>
                <a:cubicBezTo>
                  <a:pt x="676736" y="570331"/>
                  <a:pt x="689063" y="548920"/>
                  <a:pt x="718909" y="558003"/>
                </a:cubicBezTo>
                <a:cubicBezTo>
                  <a:pt x="748754" y="567087"/>
                  <a:pt x="739671" y="594337"/>
                  <a:pt x="742266" y="615099"/>
                </a:cubicBezTo>
                <a:cubicBezTo>
                  <a:pt x="742915" y="621587"/>
                  <a:pt x="742266" y="628075"/>
                  <a:pt x="742266" y="634564"/>
                </a:cubicBezTo>
                <a:cubicBezTo>
                  <a:pt x="738373" y="763029"/>
                  <a:pt x="764326" y="744862"/>
                  <a:pt x="618991" y="757839"/>
                </a:cubicBezTo>
                <a:close/>
              </a:path>
            </a:pathLst>
          </a:custGeom>
          <a:solidFill>
            <a:schemeClr val="bg1"/>
          </a:solidFill>
          <a:ln w="6487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E76D12BB-6142-4737-BDB9-4FF728E6BD49}"/>
              </a:ext>
            </a:extLst>
          </p:cNvPr>
          <p:cNvSpPr/>
          <p:nvPr/>
        </p:nvSpPr>
        <p:spPr>
          <a:xfrm>
            <a:off x="5023539" y="4429221"/>
            <a:ext cx="431723" cy="563176"/>
          </a:xfrm>
          <a:custGeom>
            <a:avLst/>
            <a:gdLst>
              <a:gd name="connsiteX0" fmla="*/ 167379 w 754020"/>
              <a:gd name="connsiteY0" fmla="*/ 718869 h 983607"/>
              <a:gd name="connsiteX1" fmla="*/ 192055 w 754020"/>
              <a:gd name="connsiteY1" fmla="*/ 719376 h 983607"/>
              <a:gd name="connsiteX2" fmla="*/ 267966 w 754020"/>
              <a:gd name="connsiteY2" fmla="*/ 777121 h 983607"/>
              <a:gd name="connsiteX3" fmla="*/ 203734 w 754020"/>
              <a:gd name="connsiteY3" fmla="*/ 836812 h 983607"/>
              <a:gd name="connsiteX4" fmla="*/ 131065 w 754020"/>
              <a:gd name="connsiteY4" fmla="*/ 774526 h 983607"/>
              <a:gd name="connsiteX5" fmla="*/ 167379 w 754020"/>
              <a:gd name="connsiteY5" fmla="*/ 718869 h 983607"/>
              <a:gd name="connsiteX6" fmla="*/ 380212 w 754020"/>
              <a:gd name="connsiteY6" fmla="*/ 718079 h 983607"/>
              <a:gd name="connsiteX7" fmla="*/ 442498 w 754020"/>
              <a:gd name="connsiteY7" fmla="*/ 779068 h 983607"/>
              <a:gd name="connsiteX8" fmla="*/ 365938 w 754020"/>
              <a:gd name="connsiteY8" fmla="*/ 836164 h 983607"/>
              <a:gd name="connsiteX9" fmla="*/ 306246 w 754020"/>
              <a:gd name="connsiteY9" fmla="*/ 779068 h 983607"/>
              <a:gd name="connsiteX10" fmla="*/ 380212 w 754020"/>
              <a:gd name="connsiteY10" fmla="*/ 718079 h 983607"/>
              <a:gd name="connsiteX11" fmla="*/ 375670 w 754020"/>
              <a:gd name="connsiteY11" fmla="*/ 564309 h 983607"/>
              <a:gd name="connsiteX12" fmla="*/ 442498 w 754020"/>
              <a:gd name="connsiteY12" fmla="*/ 624649 h 983607"/>
              <a:gd name="connsiteX13" fmla="*/ 376968 w 754020"/>
              <a:gd name="connsiteY13" fmla="*/ 681096 h 983607"/>
              <a:gd name="connsiteX14" fmla="*/ 306895 w 754020"/>
              <a:gd name="connsiteY14" fmla="*/ 624000 h 983607"/>
              <a:gd name="connsiteX15" fmla="*/ 375670 w 754020"/>
              <a:gd name="connsiteY15" fmla="*/ 564309 h 983607"/>
              <a:gd name="connsiteX16" fmla="*/ 201137 w 754020"/>
              <a:gd name="connsiteY16" fmla="*/ 564309 h 983607"/>
              <a:gd name="connsiteX17" fmla="*/ 267317 w 754020"/>
              <a:gd name="connsiteY17" fmla="*/ 624000 h 983607"/>
              <a:gd name="connsiteX18" fmla="*/ 197893 w 754020"/>
              <a:gd name="connsiteY18" fmla="*/ 681096 h 983607"/>
              <a:gd name="connsiteX19" fmla="*/ 131714 w 754020"/>
              <a:gd name="connsiteY19" fmla="*/ 621405 h 983607"/>
              <a:gd name="connsiteX20" fmla="*/ 201137 w 754020"/>
              <a:gd name="connsiteY20" fmla="*/ 564309 h 983607"/>
              <a:gd name="connsiteX21" fmla="*/ 539830 w 754020"/>
              <a:gd name="connsiteY21" fmla="*/ 558561 h 983607"/>
              <a:gd name="connsiteX22" fmla="*/ 589779 w 754020"/>
              <a:gd name="connsiteY22" fmla="*/ 565606 h 983607"/>
              <a:gd name="connsiteX23" fmla="*/ 617029 w 754020"/>
              <a:gd name="connsiteY23" fmla="*/ 599994 h 983607"/>
              <a:gd name="connsiteX24" fmla="*/ 617678 w 754020"/>
              <a:gd name="connsiteY24" fmla="*/ 798532 h 983607"/>
              <a:gd name="connsiteX25" fmla="*/ 578100 w 754020"/>
              <a:gd name="connsiteY25" fmla="*/ 836812 h 983607"/>
              <a:gd name="connsiteX26" fmla="*/ 524897 w 754020"/>
              <a:gd name="connsiteY26" fmla="*/ 836812 h 983607"/>
              <a:gd name="connsiteX27" fmla="*/ 482075 w 754020"/>
              <a:gd name="connsiteY27" fmla="*/ 792044 h 983607"/>
              <a:gd name="connsiteX28" fmla="*/ 482075 w 754020"/>
              <a:gd name="connsiteY28" fmla="*/ 699263 h 983607"/>
              <a:gd name="connsiteX29" fmla="*/ 482075 w 754020"/>
              <a:gd name="connsiteY29" fmla="*/ 646060 h 983607"/>
              <a:gd name="connsiteX30" fmla="*/ 539830 w 754020"/>
              <a:gd name="connsiteY30" fmla="*/ 558561 h 983607"/>
              <a:gd name="connsiteX31" fmla="*/ 551500 w 754020"/>
              <a:gd name="connsiteY31" fmla="*/ 408593 h 983607"/>
              <a:gd name="connsiteX32" fmla="*/ 617680 w 754020"/>
              <a:gd name="connsiteY32" fmla="*/ 466338 h 983607"/>
              <a:gd name="connsiteX33" fmla="*/ 550202 w 754020"/>
              <a:gd name="connsiteY33" fmla="*/ 526029 h 983607"/>
              <a:gd name="connsiteX34" fmla="*/ 481427 w 754020"/>
              <a:gd name="connsiteY34" fmla="*/ 467636 h 983607"/>
              <a:gd name="connsiteX35" fmla="*/ 551500 w 754020"/>
              <a:gd name="connsiteY35" fmla="*/ 408593 h 983607"/>
              <a:gd name="connsiteX36" fmla="*/ 202436 w 754020"/>
              <a:gd name="connsiteY36" fmla="*/ 408593 h 983607"/>
              <a:gd name="connsiteX37" fmla="*/ 267967 w 754020"/>
              <a:gd name="connsiteY37" fmla="*/ 466987 h 983607"/>
              <a:gd name="connsiteX38" fmla="*/ 192704 w 754020"/>
              <a:gd name="connsiteY38" fmla="*/ 526029 h 983607"/>
              <a:gd name="connsiteX39" fmla="*/ 131066 w 754020"/>
              <a:gd name="connsiteY39" fmla="*/ 471528 h 983607"/>
              <a:gd name="connsiteX40" fmla="*/ 202436 w 754020"/>
              <a:gd name="connsiteY40" fmla="*/ 408593 h 983607"/>
              <a:gd name="connsiteX41" fmla="*/ 380212 w 754020"/>
              <a:gd name="connsiteY41" fmla="*/ 407944 h 983607"/>
              <a:gd name="connsiteX42" fmla="*/ 443147 w 754020"/>
              <a:gd name="connsiteY42" fmla="*/ 468933 h 983607"/>
              <a:gd name="connsiteX43" fmla="*/ 365938 w 754020"/>
              <a:gd name="connsiteY43" fmla="*/ 526029 h 983607"/>
              <a:gd name="connsiteX44" fmla="*/ 306246 w 754020"/>
              <a:gd name="connsiteY44" fmla="*/ 468933 h 983607"/>
              <a:gd name="connsiteX45" fmla="*/ 380212 w 754020"/>
              <a:gd name="connsiteY45" fmla="*/ 407944 h 983607"/>
              <a:gd name="connsiteX46" fmla="*/ 223847 w 754020"/>
              <a:gd name="connsiteY46" fmla="*/ 183454 h 983607"/>
              <a:gd name="connsiteX47" fmla="*/ 169995 w 754020"/>
              <a:gd name="connsiteY47" fmla="*/ 252878 h 983607"/>
              <a:gd name="connsiteX48" fmla="*/ 224496 w 754020"/>
              <a:gd name="connsiteY48" fmla="*/ 321653 h 983607"/>
              <a:gd name="connsiteX49" fmla="*/ 496350 w 754020"/>
              <a:gd name="connsiteY49" fmla="*/ 321004 h 983607"/>
              <a:gd name="connsiteX50" fmla="*/ 579398 w 754020"/>
              <a:gd name="connsiteY50" fmla="*/ 232765 h 983607"/>
              <a:gd name="connsiteX51" fmla="*/ 529440 w 754020"/>
              <a:gd name="connsiteY51" fmla="*/ 184102 h 983607"/>
              <a:gd name="connsiteX52" fmla="*/ 378914 w 754020"/>
              <a:gd name="connsiteY52" fmla="*/ 184102 h 983607"/>
              <a:gd name="connsiteX53" fmla="*/ 223847 w 754020"/>
              <a:gd name="connsiteY53" fmla="*/ 183454 h 983607"/>
              <a:gd name="connsiteX54" fmla="*/ 568369 w 754020"/>
              <a:gd name="connsiteY54" fmla="*/ 145173 h 983607"/>
              <a:gd name="connsiteX55" fmla="*/ 617679 w 754020"/>
              <a:gd name="connsiteY55" fmla="*/ 194484 h 983607"/>
              <a:gd name="connsiteX56" fmla="*/ 617030 w 754020"/>
              <a:gd name="connsiteY56" fmla="*/ 321004 h 983607"/>
              <a:gd name="connsiteX57" fmla="*/ 578101 w 754020"/>
              <a:gd name="connsiteY57" fmla="*/ 359933 h 983607"/>
              <a:gd name="connsiteX58" fmla="*/ 170644 w 754020"/>
              <a:gd name="connsiteY58" fmla="*/ 359933 h 983607"/>
              <a:gd name="connsiteX59" fmla="*/ 131714 w 754020"/>
              <a:gd name="connsiteY59" fmla="*/ 321004 h 983607"/>
              <a:gd name="connsiteX60" fmla="*/ 131066 w 754020"/>
              <a:gd name="connsiteY60" fmla="*/ 189942 h 983607"/>
              <a:gd name="connsiteX61" fmla="*/ 179727 w 754020"/>
              <a:gd name="connsiteY61" fmla="*/ 145822 h 983607"/>
              <a:gd name="connsiteX62" fmla="*/ 378914 w 754020"/>
              <a:gd name="connsiteY62" fmla="*/ 145822 h 983607"/>
              <a:gd name="connsiteX63" fmla="*/ 568369 w 754020"/>
              <a:gd name="connsiteY63" fmla="*/ 145173 h 983607"/>
              <a:gd name="connsiteX64" fmla="*/ 160263 w 754020"/>
              <a:gd name="connsiteY64" fmla="*/ 67964 h 983607"/>
              <a:gd name="connsiteX65" fmla="*/ 64238 w 754020"/>
              <a:gd name="connsiteY65" fmla="*/ 159447 h 983607"/>
              <a:gd name="connsiteX66" fmla="*/ 64238 w 754020"/>
              <a:gd name="connsiteY66" fmla="*/ 816050 h 983607"/>
              <a:gd name="connsiteX67" fmla="*/ 166102 w 754020"/>
              <a:gd name="connsiteY67" fmla="*/ 914021 h 983607"/>
              <a:gd name="connsiteX68" fmla="*/ 579398 w 754020"/>
              <a:gd name="connsiteY68" fmla="*/ 914021 h 983607"/>
              <a:gd name="connsiteX69" fmla="*/ 685805 w 754020"/>
              <a:gd name="connsiteY69" fmla="*/ 807616 h 983607"/>
              <a:gd name="connsiteX70" fmla="*/ 685156 w 754020"/>
              <a:gd name="connsiteY70" fmla="*/ 496183 h 983607"/>
              <a:gd name="connsiteX71" fmla="*/ 684507 w 754020"/>
              <a:gd name="connsiteY71" fmla="*/ 155554 h 983607"/>
              <a:gd name="connsiteX72" fmla="*/ 597566 w 754020"/>
              <a:gd name="connsiteY72" fmla="*/ 67964 h 983607"/>
              <a:gd name="connsiteX73" fmla="*/ 160263 w 754020"/>
              <a:gd name="connsiteY73" fmla="*/ 67964 h 983607"/>
              <a:gd name="connsiteX74" fmla="*/ 166102 w 754020"/>
              <a:gd name="connsiteY74" fmla="*/ 486 h 983607"/>
              <a:gd name="connsiteX75" fmla="*/ 593673 w 754020"/>
              <a:gd name="connsiteY75" fmla="*/ 486 h 983607"/>
              <a:gd name="connsiteX76" fmla="*/ 752633 w 754020"/>
              <a:gd name="connsiteY76" fmla="*/ 156851 h 983607"/>
              <a:gd name="connsiteX77" fmla="*/ 751984 w 754020"/>
              <a:gd name="connsiteY77" fmla="*/ 823187 h 983607"/>
              <a:gd name="connsiteX78" fmla="*/ 593673 w 754020"/>
              <a:gd name="connsiteY78" fmla="*/ 982147 h 983607"/>
              <a:gd name="connsiteX79" fmla="*/ 160911 w 754020"/>
              <a:gd name="connsiteY79" fmla="*/ 982147 h 983607"/>
              <a:gd name="connsiteX80" fmla="*/ 3249 w 754020"/>
              <a:gd name="connsiteY80" fmla="*/ 821241 h 983607"/>
              <a:gd name="connsiteX81" fmla="*/ 3249 w 754020"/>
              <a:gd name="connsiteY81" fmla="*/ 495534 h 983607"/>
              <a:gd name="connsiteX82" fmla="*/ 5 w 754020"/>
              <a:gd name="connsiteY82" fmla="*/ 495534 h 983607"/>
              <a:gd name="connsiteX83" fmla="*/ 5 w 754020"/>
              <a:gd name="connsiteY83" fmla="*/ 169828 h 983607"/>
              <a:gd name="connsiteX84" fmla="*/ 166102 w 754020"/>
              <a:gd name="connsiteY84" fmla="*/ 486 h 983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</a:cxnLst>
            <a:rect l="l" t="t" r="r" b="b"/>
            <a:pathLst>
              <a:path w="754020" h="983607">
                <a:moveTo>
                  <a:pt x="167379" y="718869"/>
                </a:moveTo>
                <a:cubicBezTo>
                  <a:pt x="174942" y="717916"/>
                  <a:pt x="183296" y="718241"/>
                  <a:pt x="192055" y="719376"/>
                </a:cubicBezTo>
                <a:cubicBezTo>
                  <a:pt x="261478" y="719376"/>
                  <a:pt x="264722" y="723918"/>
                  <a:pt x="267966" y="777121"/>
                </a:cubicBezTo>
                <a:cubicBezTo>
                  <a:pt x="271210" y="826431"/>
                  <a:pt x="247853" y="838110"/>
                  <a:pt x="203734" y="836812"/>
                </a:cubicBezTo>
                <a:cubicBezTo>
                  <a:pt x="140149" y="834866"/>
                  <a:pt x="133660" y="829026"/>
                  <a:pt x="131065" y="774526"/>
                </a:cubicBezTo>
                <a:cubicBezTo>
                  <a:pt x="129119" y="736083"/>
                  <a:pt x="144691" y="721728"/>
                  <a:pt x="167379" y="718869"/>
                </a:cubicBezTo>
                <a:close/>
                <a:moveTo>
                  <a:pt x="380212" y="718079"/>
                </a:moveTo>
                <a:cubicBezTo>
                  <a:pt x="425629" y="716132"/>
                  <a:pt x="445742" y="731704"/>
                  <a:pt x="442498" y="779068"/>
                </a:cubicBezTo>
                <a:cubicBezTo>
                  <a:pt x="439903" y="832271"/>
                  <a:pt x="436659" y="836813"/>
                  <a:pt x="365938" y="836164"/>
                </a:cubicBezTo>
                <a:cubicBezTo>
                  <a:pt x="328954" y="841354"/>
                  <a:pt x="303001" y="829676"/>
                  <a:pt x="306246" y="779068"/>
                </a:cubicBezTo>
                <a:cubicBezTo>
                  <a:pt x="309490" y="725216"/>
                  <a:pt x="315329" y="720674"/>
                  <a:pt x="380212" y="718079"/>
                </a:cubicBezTo>
                <a:close/>
                <a:moveTo>
                  <a:pt x="375670" y="564309"/>
                </a:moveTo>
                <a:cubicBezTo>
                  <a:pt x="437308" y="564309"/>
                  <a:pt x="442498" y="569499"/>
                  <a:pt x="442498" y="624649"/>
                </a:cubicBezTo>
                <a:cubicBezTo>
                  <a:pt x="441849" y="676554"/>
                  <a:pt x="436658" y="681096"/>
                  <a:pt x="376968" y="681096"/>
                </a:cubicBezTo>
                <a:cubicBezTo>
                  <a:pt x="312735" y="681096"/>
                  <a:pt x="306895" y="676554"/>
                  <a:pt x="306895" y="624000"/>
                </a:cubicBezTo>
                <a:cubicBezTo>
                  <a:pt x="306895" y="570797"/>
                  <a:pt x="314681" y="564309"/>
                  <a:pt x="375670" y="564309"/>
                </a:cubicBezTo>
                <a:close/>
                <a:moveTo>
                  <a:pt x="201137" y="564309"/>
                </a:moveTo>
                <a:cubicBezTo>
                  <a:pt x="262126" y="564309"/>
                  <a:pt x="267965" y="569499"/>
                  <a:pt x="267317" y="624000"/>
                </a:cubicBezTo>
                <a:cubicBezTo>
                  <a:pt x="266668" y="677203"/>
                  <a:pt x="261477" y="681096"/>
                  <a:pt x="197893" y="681096"/>
                </a:cubicBezTo>
                <a:cubicBezTo>
                  <a:pt x="136905" y="681096"/>
                  <a:pt x="131065" y="675905"/>
                  <a:pt x="131714" y="621405"/>
                </a:cubicBezTo>
                <a:cubicBezTo>
                  <a:pt x="131714" y="568850"/>
                  <a:pt x="136905" y="564309"/>
                  <a:pt x="201137" y="564309"/>
                </a:cubicBezTo>
                <a:close/>
                <a:moveTo>
                  <a:pt x="539830" y="558561"/>
                </a:moveTo>
                <a:cubicBezTo>
                  <a:pt x="553608" y="558145"/>
                  <a:pt x="570152" y="560578"/>
                  <a:pt x="589779" y="565606"/>
                </a:cubicBezTo>
                <a:cubicBezTo>
                  <a:pt x="608594" y="570148"/>
                  <a:pt x="617029" y="581827"/>
                  <a:pt x="617029" y="599994"/>
                </a:cubicBezTo>
                <a:cubicBezTo>
                  <a:pt x="617678" y="666173"/>
                  <a:pt x="617678" y="732352"/>
                  <a:pt x="617678" y="798532"/>
                </a:cubicBezTo>
                <a:cubicBezTo>
                  <a:pt x="617678" y="824485"/>
                  <a:pt x="603404" y="836163"/>
                  <a:pt x="578100" y="836812"/>
                </a:cubicBezTo>
                <a:cubicBezTo>
                  <a:pt x="560582" y="836812"/>
                  <a:pt x="542415" y="836812"/>
                  <a:pt x="524897" y="836812"/>
                </a:cubicBezTo>
                <a:cubicBezTo>
                  <a:pt x="493754" y="837461"/>
                  <a:pt x="482075" y="821240"/>
                  <a:pt x="482075" y="792044"/>
                </a:cubicBezTo>
                <a:cubicBezTo>
                  <a:pt x="482724" y="760901"/>
                  <a:pt x="482075" y="729757"/>
                  <a:pt x="482075" y="699263"/>
                </a:cubicBezTo>
                <a:cubicBezTo>
                  <a:pt x="482075" y="681745"/>
                  <a:pt x="482075" y="663578"/>
                  <a:pt x="482075" y="646060"/>
                </a:cubicBezTo>
                <a:cubicBezTo>
                  <a:pt x="482075" y="586693"/>
                  <a:pt x="498499" y="559808"/>
                  <a:pt x="539830" y="558561"/>
                </a:cubicBezTo>
                <a:close/>
                <a:moveTo>
                  <a:pt x="551500" y="408593"/>
                </a:moveTo>
                <a:cubicBezTo>
                  <a:pt x="593025" y="407296"/>
                  <a:pt x="620275" y="414432"/>
                  <a:pt x="617680" y="466338"/>
                </a:cubicBezTo>
                <a:cubicBezTo>
                  <a:pt x="615084" y="520839"/>
                  <a:pt x="612489" y="526029"/>
                  <a:pt x="550202" y="526029"/>
                </a:cubicBezTo>
                <a:cubicBezTo>
                  <a:pt x="487915" y="526029"/>
                  <a:pt x="481427" y="520190"/>
                  <a:pt x="481427" y="467636"/>
                </a:cubicBezTo>
                <a:cubicBezTo>
                  <a:pt x="482076" y="415730"/>
                  <a:pt x="489862" y="410540"/>
                  <a:pt x="551500" y="408593"/>
                </a:cubicBezTo>
                <a:close/>
                <a:moveTo>
                  <a:pt x="202436" y="408593"/>
                </a:moveTo>
                <a:cubicBezTo>
                  <a:pt x="245258" y="407295"/>
                  <a:pt x="270562" y="416378"/>
                  <a:pt x="267967" y="466987"/>
                </a:cubicBezTo>
                <a:cubicBezTo>
                  <a:pt x="264723" y="520838"/>
                  <a:pt x="261479" y="526029"/>
                  <a:pt x="192704" y="526029"/>
                </a:cubicBezTo>
                <a:cubicBezTo>
                  <a:pt x="158965" y="529922"/>
                  <a:pt x="128470" y="524731"/>
                  <a:pt x="131066" y="471528"/>
                </a:cubicBezTo>
                <a:cubicBezTo>
                  <a:pt x="133661" y="416378"/>
                  <a:pt x="140149" y="410539"/>
                  <a:pt x="202436" y="408593"/>
                </a:cubicBezTo>
                <a:close/>
                <a:moveTo>
                  <a:pt x="380212" y="407944"/>
                </a:moveTo>
                <a:cubicBezTo>
                  <a:pt x="425629" y="406646"/>
                  <a:pt x="445742" y="420920"/>
                  <a:pt x="443147" y="468933"/>
                </a:cubicBezTo>
                <a:cubicBezTo>
                  <a:pt x="439903" y="521487"/>
                  <a:pt x="436659" y="526029"/>
                  <a:pt x="365938" y="526029"/>
                </a:cubicBezTo>
                <a:cubicBezTo>
                  <a:pt x="328954" y="531219"/>
                  <a:pt x="303001" y="520189"/>
                  <a:pt x="306246" y="468933"/>
                </a:cubicBezTo>
                <a:cubicBezTo>
                  <a:pt x="309490" y="415081"/>
                  <a:pt x="315329" y="410539"/>
                  <a:pt x="380212" y="407944"/>
                </a:cubicBezTo>
                <a:close/>
                <a:moveTo>
                  <a:pt x="223847" y="183454"/>
                </a:moveTo>
                <a:cubicBezTo>
                  <a:pt x="169346" y="180858"/>
                  <a:pt x="169995" y="214598"/>
                  <a:pt x="169995" y="252878"/>
                </a:cubicBezTo>
                <a:cubicBezTo>
                  <a:pt x="169995" y="291807"/>
                  <a:pt x="170644" y="323599"/>
                  <a:pt x="224496" y="321653"/>
                </a:cubicBezTo>
                <a:cubicBezTo>
                  <a:pt x="315330" y="319057"/>
                  <a:pt x="405516" y="321004"/>
                  <a:pt x="496350" y="321004"/>
                </a:cubicBezTo>
                <a:cubicBezTo>
                  <a:pt x="580048" y="321004"/>
                  <a:pt x="581994" y="317760"/>
                  <a:pt x="579398" y="232765"/>
                </a:cubicBezTo>
                <a:cubicBezTo>
                  <a:pt x="578101" y="197728"/>
                  <a:pt x="564476" y="183454"/>
                  <a:pt x="529440" y="184102"/>
                </a:cubicBezTo>
                <a:cubicBezTo>
                  <a:pt x="479481" y="184751"/>
                  <a:pt x="428873" y="184102"/>
                  <a:pt x="378914" y="184102"/>
                </a:cubicBezTo>
                <a:cubicBezTo>
                  <a:pt x="327657" y="184102"/>
                  <a:pt x="275752" y="186049"/>
                  <a:pt x="223847" y="183454"/>
                </a:cubicBezTo>
                <a:close/>
                <a:moveTo>
                  <a:pt x="568369" y="145173"/>
                </a:moveTo>
                <a:cubicBezTo>
                  <a:pt x="603405" y="144525"/>
                  <a:pt x="618977" y="159447"/>
                  <a:pt x="617679" y="194484"/>
                </a:cubicBezTo>
                <a:cubicBezTo>
                  <a:pt x="616381" y="236658"/>
                  <a:pt x="617030" y="278831"/>
                  <a:pt x="617030" y="321004"/>
                </a:cubicBezTo>
                <a:cubicBezTo>
                  <a:pt x="617030" y="346957"/>
                  <a:pt x="604054" y="359933"/>
                  <a:pt x="578101" y="359933"/>
                </a:cubicBezTo>
                <a:cubicBezTo>
                  <a:pt x="442498" y="359933"/>
                  <a:pt x="306247" y="359933"/>
                  <a:pt x="170644" y="359933"/>
                </a:cubicBezTo>
                <a:cubicBezTo>
                  <a:pt x="144691" y="359933"/>
                  <a:pt x="131714" y="346957"/>
                  <a:pt x="131714" y="321004"/>
                </a:cubicBezTo>
                <a:cubicBezTo>
                  <a:pt x="131066" y="277533"/>
                  <a:pt x="131714" y="233414"/>
                  <a:pt x="131066" y="189942"/>
                </a:cubicBezTo>
                <a:cubicBezTo>
                  <a:pt x="130417" y="155555"/>
                  <a:pt x="148584" y="145173"/>
                  <a:pt x="179727" y="145822"/>
                </a:cubicBezTo>
                <a:cubicBezTo>
                  <a:pt x="246555" y="146471"/>
                  <a:pt x="312735" y="145822"/>
                  <a:pt x="378914" y="145822"/>
                </a:cubicBezTo>
                <a:cubicBezTo>
                  <a:pt x="442498" y="145822"/>
                  <a:pt x="505434" y="146471"/>
                  <a:pt x="568369" y="145173"/>
                </a:cubicBezTo>
                <a:close/>
                <a:moveTo>
                  <a:pt x="160263" y="67964"/>
                </a:moveTo>
                <a:cubicBezTo>
                  <a:pt x="97327" y="68612"/>
                  <a:pt x="64886" y="98458"/>
                  <a:pt x="64238" y="159447"/>
                </a:cubicBezTo>
                <a:cubicBezTo>
                  <a:pt x="62940" y="378747"/>
                  <a:pt x="62291" y="597399"/>
                  <a:pt x="64238" y="816050"/>
                </a:cubicBezTo>
                <a:cubicBezTo>
                  <a:pt x="64886" y="882230"/>
                  <a:pt x="99923" y="913373"/>
                  <a:pt x="166102" y="914021"/>
                </a:cubicBezTo>
                <a:cubicBezTo>
                  <a:pt x="303651" y="915319"/>
                  <a:pt x="441850" y="914670"/>
                  <a:pt x="579398" y="914021"/>
                </a:cubicBezTo>
                <a:cubicBezTo>
                  <a:pt x="655310" y="914021"/>
                  <a:pt x="685805" y="882230"/>
                  <a:pt x="685805" y="807616"/>
                </a:cubicBezTo>
                <a:cubicBezTo>
                  <a:pt x="685805" y="703805"/>
                  <a:pt x="685805" y="599994"/>
                  <a:pt x="685156" y="496183"/>
                </a:cubicBezTo>
                <a:cubicBezTo>
                  <a:pt x="685156" y="382640"/>
                  <a:pt x="685805" y="269097"/>
                  <a:pt x="684507" y="155554"/>
                </a:cubicBezTo>
                <a:cubicBezTo>
                  <a:pt x="683858" y="96511"/>
                  <a:pt x="656608" y="68612"/>
                  <a:pt x="597566" y="67964"/>
                </a:cubicBezTo>
                <a:cubicBezTo>
                  <a:pt x="452230" y="66666"/>
                  <a:pt x="306247" y="66666"/>
                  <a:pt x="160263" y="67964"/>
                </a:cubicBezTo>
                <a:close/>
                <a:moveTo>
                  <a:pt x="166102" y="486"/>
                </a:moveTo>
                <a:cubicBezTo>
                  <a:pt x="308842" y="-162"/>
                  <a:pt x="450933" y="-162"/>
                  <a:pt x="593673" y="486"/>
                </a:cubicBezTo>
                <a:cubicBezTo>
                  <a:pt x="693591" y="486"/>
                  <a:pt x="751984" y="56285"/>
                  <a:pt x="752633" y="156851"/>
                </a:cubicBezTo>
                <a:cubicBezTo>
                  <a:pt x="754579" y="378747"/>
                  <a:pt x="754579" y="600643"/>
                  <a:pt x="751984" y="823187"/>
                </a:cubicBezTo>
                <a:cubicBezTo>
                  <a:pt x="751984" y="921159"/>
                  <a:pt x="690995" y="980849"/>
                  <a:pt x="593673" y="982147"/>
                </a:cubicBezTo>
                <a:cubicBezTo>
                  <a:pt x="448986" y="984094"/>
                  <a:pt x="304949" y="984094"/>
                  <a:pt x="160911" y="982147"/>
                </a:cubicBezTo>
                <a:cubicBezTo>
                  <a:pt x="56452" y="980849"/>
                  <a:pt x="3249" y="925051"/>
                  <a:pt x="3249" y="821241"/>
                </a:cubicBezTo>
                <a:cubicBezTo>
                  <a:pt x="3249" y="712888"/>
                  <a:pt x="3249" y="603887"/>
                  <a:pt x="3249" y="495534"/>
                </a:cubicBezTo>
                <a:cubicBezTo>
                  <a:pt x="2600" y="495534"/>
                  <a:pt x="1302" y="495534"/>
                  <a:pt x="5" y="495534"/>
                </a:cubicBezTo>
                <a:cubicBezTo>
                  <a:pt x="5" y="386533"/>
                  <a:pt x="654" y="278180"/>
                  <a:pt x="5" y="169828"/>
                </a:cubicBezTo>
                <a:cubicBezTo>
                  <a:pt x="-644" y="59529"/>
                  <a:pt x="55154" y="1135"/>
                  <a:pt x="166102" y="486"/>
                </a:cubicBezTo>
                <a:close/>
              </a:path>
            </a:pathLst>
          </a:custGeom>
          <a:solidFill>
            <a:schemeClr val="bg1"/>
          </a:solidFill>
          <a:ln w="648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2F590F5F-140C-4110-90A0-F25135EBD1A8}"/>
              </a:ext>
            </a:extLst>
          </p:cNvPr>
          <p:cNvSpPr/>
          <p:nvPr/>
        </p:nvSpPr>
        <p:spPr>
          <a:xfrm rot="1553670">
            <a:off x="661941" y="636465"/>
            <a:ext cx="427052" cy="608981"/>
          </a:xfrm>
          <a:custGeom>
            <a:avLst/>
            <a:gdLst>
              <a:gd name="connsiteX0" fmla="*/ 390270 w 745863"/>
              <a:gd name="connsiteY0" fmla="*/ 1020180 h 1063609"/>
              <a:gd name="connsiteX1" fmla="*/ 713016 w 745863"/>
              <a:gd name="connsiteY1" fmla="*/ 863501 h 1063609"/>
              <a:gd name="connsiteX2" fmla="*/ 743564 w 745863"/>
              <a:gd name="connsiteY2" fmla="*/ 874083 h 1063609"/>
              <a:gd name="connsiteX3" fmla="*/ 743563 w 745863"/>
              <a:gd name="connsiteY3" fmla="*/ 874083 h 1063609"/>
              <a:gd name="connsiteX4" fmla="*/ 732982 w 745863"/>
              <a:gd name="connsiteY4" fmla="*/ 904632 h 1063609"/>
              <a:gd name="connsiteX5" fmla="*/ 410237 w 745863"/>
              <a:gd name="connsiteY5" fmla="*/ 1061309 h 1063609"/>
              <a:gd name="connsiteX6" fmla="*/ 392771 w 745863"/>
              <a:gd name="connsiteY6" fmla="*/ 1062345 h 1063609"/>
              <a:gd name="connsiteX7" fmla="*/ 379689 w 745863"/>
              <a:gd name="connsiteY7" fmla="*/ 1050728 h 1063609"/>
              <a:gd name="connsiteX8" fmla="*/ 378653 w 745863"/>
              <a:gd name="connsiteY8" fmla="*/ 1033263 h 1063609"/>
              <a:gd name="connsiteX9" fmla="*/ 390270 w 745863"/>
              <a:gd name="connsiteY9" fmla="*/ 1020180 h 1063609"/>
              <a:gd name="connsiteX10" fmla="*/ 597986 w 745863"/>
              <a:gd name="connsiteY10" fmla="*/ 853575 h 1063609"/>
              <a:gd name="connsiteX11" fmla="*/ 626614 w 745863"/>
              <a:gd name="connsiteY11" fmla="*/ 862036 h 1063609"/>
              <a:gd name="connsiteX12" fmla="*/ 614154 w 745863"/>
              <a:gd name="connsiteY12" fmla="*/ 885395 h 1063609"/>
              <a:gd name="connsiteX13" fmla="*/ 548499 w 745863"/>
              <a:gd name="connsiteY13" fmla="*/ 916546 h 1063609"/>
              <a:gd name="connsiteX14" fmla="*/ 479042 w 745863"/>
              <a:gd name="connsiteY14" fmla="*/ 950265 h 1063609"/>
              <a:gd name="connsiteX15" fmla="*/ 454164 w 745863"/>
              <a:gd name="connsiteY15" fmla="*/ 943590 h 1063609"/>
              <a:gd name="connsiteX16" fmla="*/ 463440 w 745863"/>
              <a:gd name="connsiteY16" fmla="*/ 919613 h 1063609"/>
              <a:gd name="connsiteX17" fmla="*/ 597986 w 745863"/>
              <a:gd name="connsiteY17" fmla="*/ 853575 h 1063609"/>
              <a:gd name="connsiteX18" fmla="*/ 0 w 745863"/>
              <a:gd name="connsiteY18" fmla="*/ 676959 h 1063609"/>
              <a:gd name="connsiteX19" fmla="*/ 0 w 745863"/>
              <a:gd name="connsiteY19" fmla="*/ 676959 h 1063609"/>
              <a:gd name="connsiteX20" fmla="*/ 0 w 745863"/>
              <a:gd name="connsiteY20" fmla="*/ 676960 h 1063609"/>
              <a:gd name="connsiteX21" fmla="*/ 7323 w 745863"/>
              <a:gd name="connsiteY21" fmla="*/ 661070 h 1063609"/>
              <a:gd name="connsiteX22" fmla="*/ 23738 w 745863"/>
              <a:gd name="connsiteY22" fmla="*/ 655013 h 1063609"/>
              <a:gd name="connsiteX23" fmla="*/ 382228 w 745863"/>
              <a:gd name="connsiteY23" fmla="*/ 669065 h 1063609"/>
              <a:gd name="connsiteX24" fmla="*/ 404176 w 745863"/>
              <a:gd name="connsiteY24" fmla="*/ 692803 h 1063609"/>
              <a:gd name="connsiteX25" fmla="*/ 404174 w 745863"/>
              <a:gd name="connsiteY25" fmla="*/ 692803 h 1063609"/>
              <a:gd name="connsiteX26" fmla="*/ 380437 w 745863"/>
              <a:gd name="connsiteY26" fmla="*/ 714750 h 1063609"/>
              <a:gd name="connsiteX27" fmla="*/ 21947 w 745863"/>
              <a:gd name="connsiteY27" fmla="*/ 700697 h 1063609"/>
              <a:gd name="connsiteX28" fmla="*/ 6057 w 745863"/>
              <a:gd name="connsiteY28" fmla="*/ 693373 h 1063609"/>
              <a:gd name="connsiteX29" fmla="*/ 0 w 745863"/>
              <a:gd name="connsiteY29" fmla="*/ 676959 h 1063609"/>
              <a:gd name="connsiteX30" fmla="*/ 189841 w 745863"/>
              <a:gd name="connsiteY30" fmla="*/ 527508 h 1063609"/>
              <a:gd name="connsiteX31" fmla="*/ 217476 w 745863"/>
              <a:gd name="connsiteY31" fmla="*/ 515711 h 1063609"/>
              <a:gd name="connsiteX32" fmla="*/ 257156 w 745863"/>
              <a:gd name="connsiteY32" fmla="*/ 554545 h 1063609"/>
              <a:gd name="connsiteX33" fmla="*/ 257608 w 745863"/>
              <a:gd name="connsiteY33" fmla="*/ 596543 h 1063609"/>
              <a:gd name="connsiteX34" fmla="*/ 218774 w 745863"/>
              <a:gd name="connsiteY34" fmla="*/ 636222 h 1063609"/>
              <a:gd name="connsiteX35" fmla="*/ 179094 w 745863"/>
              <a:gd name="connsiteY35" fmla="*/ 597388 h 1063609"/>
              <a:gd name="connsiteX36" fmla="*/ 178642 w 745863"/>
              <a:gd name="connsiteY36" fmla="*/ 555390 h 1063609"/>
              <a:gd name="connsiteX37" fmla="*/ 189841 w 745863"/>
              <a:gd name="connsiteY37" fmla="*/ 527508 h 1063609"/>
              <a:gd name="connsiteX38" fmla="*/ 339044 w 745863"/>
              <a:gd name="connsiteY38" fmla="*/ 300867 h 1063609"/>
              <a:gd name="connsiteX39" fmla="*/ 649311 w 745863"/>
              <a:gd name="connsiteY39" fmla="*/ 584047 h 1063609"/>
              <a:gd name="connsiteX40" fmla="*/ 383944 w 745863"/>
              <a:gd name="connsiteY40" fmla="*/ 909679 h 1063609"/>
              <a:gd name="connsiteX41" fmla="*/ 87101 w 745863"/>
              <a:gd name="connsiteY41" fmla="*/ 771704 h 1063609"/>
              <a:gd name="connsiteX42" fmla="*/ 62440 w 745863"/>
              <a:gd name="connsiteY42" fmla="*/ 723808 h 1063609"/>
              <a:gd name="connsiteX43" fmla="*/ 205041 w 745863"/>
              <a:gd name="connsiteY43" fmla="*/ 729398 h 1063609"/>
              <a:gd name="connsiteX44" fmla="*/ 233454 w 745863"/>
              <a:gd name="connsiteY44" fmla="*/ 759450 h 1063609"/>
              <a:gd name="connsiteX45" fmla="*/ 368850 w 745863"/>
              <a:gd name="connsiteY45" fmla="*/ 793888 h 1063609"/>
              <a:gd name="connsiteX46" fmla="*/ 532857 w 745863"/>
              <a:gd name="connsiteY46" fmla="*/ 592634 h 1063609"/>
              <a:gd name="connsiteX47" fmla="*/ 341101 w 745863"/>
              <a:gd name="connsiteY47" fmla="*/ 417618 h 1063609"/>
              <a:gd name="connsiteX48" fmla="*/ 185267 w 745863"/>
              <a:gd name="connsiteY48" fmla="*/ 203669 h 1063609"/>
              <a:gd name="connsiteX49" fmla="*/ 217020 w 745863"/>
              <a:gd name="connsiteY49" fmla="*/ 190516 h 1063609"/>
              <a:gd name="connsiteX50" fmla="*/ 262402 w 745863"/>
              <a:gd name="connsiteY50" fmla="*/ 190516 h 1063609"/>
              <a:gd name="connsiteX51" fmla="*/ 307308 w 745863"/>
              <a:gd name="connsiteY51" fmla="*/ 235422 h 1063609"/>
              <a:gd name="connsiteX52" fmla="*/ 307308 w 745863"/>
              <a:gd name="connsiteY52" fmla="*/ 448214 h 1063609"/>
              <a:gd name="connsiteX53" fmla="*/ 262402 w 745863"/>
              <a:gd name="connsiteY53" fmla="*/ 493120 h 1063609"/>
              <a:gd name="connsiteX54" fmla="*/ 217020 w 745863"/>
              <a:gd name="connsiteY54" fmla="*/ 493120 h 1063609"/>
              <a:gd name="connsiteX55" fmla="*/ 172114 w 745863"/>
              <a:gd name="connsiteY55" fmla="*/ 448214 h 1063609"/>
              <a:gd name="connsiteX56" fmla="*/ 172114 w 745863"/>
              <a:gd name="connsiteY56" fmla="*/ 235422 h 1063609"/>
              <a:gd name="connsiteX57" fmla="*/ 185267 w 745863"/>
              <a:gd name="connsiteY57" fmla="*/ 203669 h 1063609"/>
              <a:gd name="connsiteX58" fmla="*/ 215922 w 745863"/>
              <a:gd name="connsiteY58" fmla="*/ 11088 h 1063609"/>
              <a:gd name="connsiteX59" fmla="*/ 241893 w 745863"/>
              <a:gd name="connsiteY59" fmla="*/ 2 h 1063609"/>
              <a:gd name="connsiteX60" fmla="*/ 279183 w 745863"/>
              <a:gd name="connsiteY60" fmla="*/ 36498 h 1063609"/>
              <a:gd name="connsiteX61" fmla="*/ 280116 w 745863"/>
              <a:gd name="connsiteY61" fmla="*/ 123051 h 1063609"/>
              <a:gd name="connsiteX62" fmla="*/ 243620 w 745863"/>
              <a:gd name="connsiteY62" fmla="*/ 160341 h 1063609"/>
              <a:gd name="connsiteX63" fmla="*/ 206330 w 745863"/>
              <a:gd name="connsiteY63" fmla="*/ 123845 h 1063609"/>
              <a:gd name="connsiteX64" fmla="*/ 205398 w 745863"/>
              <a:gd name="connsiteY64" fmla="*/ 37292 h 1063609"/>
              <a:gd name="connsiteX65" fmla="*/ 215922 w 745863"/>
              <a:gd name="connsiteY65" fmla="*/ 11088 h 1063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745863" h="1063609">
                <a:moveTo>
                  <a:pt x="390270" y="1020180"/>
                </a:moveTo>
                <a:lnTo>
                  <a:pt x="713016" y="863501"/>
                </a:lnTo>
                <a:cubicBezTo>
                  <a:pt x="724374" y="857988"/>
                  <a:pt x="738051" y="862726"/>
                  <a:pt x="743564" y="874083"/>
                </a:cubicBezTo>
                <a:lnTo>
                  <a:pt x="743563" y="874083"/>
                </a:lnTo>
                <a:cubicBezTo>
                  <a:pt x="749077" y="885441"/>
                  <a:pt x="744339" y="899118"/>
                  <a:pt x="732982" y="904632"/>
                </a:cubicBezTo>
                <a:lnTo>
                  <a:pt x="410237" y="1061309"/>
                </a:lnTo>
                <a:cubicBezTo>
                  <a:pt x="404558" y="1064066"/>
                  <a:pt x="398299" y="1064259"/>
                  <a:pt x="392771" y="1062345"/>
                </a:cubicBezTo>
                <a:lnTo>
                  <a:pt x="379689" y="1050728"/>
                </a:lnTo>
                <a:lnTo>
                  <a:pt x="378653" y="1033263"/>
                </a:lnTo>
                <a:cubicBezTo>
                  <a:pt x="380568" y="1027735"/>
                  <a:pt x="384592" y="1022937"/>
                  <a:pt x="390270" y="1020180"/>
                </a:cubicBezTo>
                <a:close/>
                <a:moveTo>
                  <a:pt x="597986" y="853575"/>
                </a:moveTo>
                <a:cubicBezTo>
                  <a:pt x="608492" y="848475"/>
                  <a:pt x="621265" y="848044"/>
                  <a:pt x="626614" y="862036"/>
                </a:cubicBezTo>
                <a:cubicBezTo>
                  <a:pt x="630548" y="873109"/>
                  <a:pt x="623493" y="880861"/>
                  <a:pt x="614154" y="885395"/>
                </a:cubicBezTo>
                <a:cubicBezTo>
                  <a:pt x="592841" y="896462"/>
                  <a:pt x="570962" y="906363"/>
                  <a:pt x="548499" y="916546"/>
                </a:cubicBezTo>
                <a:cubicBezTo>
                  <a:pt x="525152" y="927880"/>
                  <a:pt x="502089" y="939798"/>
                  <a:pt x="479042" y="950265"/>
                </a:cubicBezTo>
                <a:cubicBezTo>
                  <a:pt x="470003" y="953931"/>
                  <a:pt x="459264" y="954096"/>
                  <a:pt x="454164" y="943590"/>
                </a:cubicBezTo>
                <a:cubicBezTo>
                  <a:pt x="449063" y="933083"/>
                  <a:pt x="454685" y="923863"/>
                  <a:pt x="463440" y="919613"/>
                </a:cubicBezTo>
                <a:cubicBezTo>
                  <a:pt x="508099" y="897211"/>
                  <a:pt x="552760" y="874809"/>
                  <a:pt x="597986" y="853575"/>
                </a:cubicBezTo>
                <a:close/>
                <a:moveTo>
                  <a:pt x="0" y="676959"/>
                </a:moveTo>
                <a:lnTo>
                  <a:pt x="0" y="676959"/>
                </a:lnTo>
                <a:lnTo>
                  <a:pt x="0" y="676960"/>
                </a:lnTo>
                <a:close/>
                <a:moveTo>
                  <a:pt x="7323" y="661070"/>
                </a:moveTo>
                <a:cubicBezTo>
                  <a:pt x="11619" y="657099"/>
                  <a:pt x="17430" y="654766"/>
                  <a:pt x="23738" y="655013"/>
                </a:cubicBezTo>
                <a:lnTo>
                  <a:pt x="382228" y="669065"/>
                </a:lnTo>
                <a:cubicBezTo>
                  <a:pt x="394843" y="669560"/>
                  <a:pt x="404670" y="680188"/>
                  <a:pt x="404176" y="692803"/>
                </a:cubicBezTo>
                <a:lnTo>
                  <a:pt x="404174" y="692803"/>
                </a:lnTo>
                <a:cubicBezTo>
                  <a:pt x="403680" y="705418"/>
                  <a:pt x="393052" y="715245"/>
                  <a:pt x="380437" y="714750"/>
                </a:cubicBezTo>
                <a:lnTo>
                  <a:pt x="21947" y="700697"/>
                </a:lnTo>
                <a:cubicBezTo>
                  <a:pt x="15639" y="700450"/>
                  <a:pt x="10029" y="697669"/>
                  <a:pt x="6057" y="693373"/>
                </a:cubicBezTo>
                <a:lnTo>
                  <a:pt x="0" y="676959"/>
                </a:lnTo>
                <a:close/>
                <a:moveTo>
                  <a:pt x="189841" y="527508"/>
                </a:moveTo>
                <a:cubicBezTo>
                  <a:pt x="196868" y="520327"/>
                  <a:pt x="206635" y="515828"/>
                  <a:pt x="217476" y="515711"/>
                </a:cubicBezTo>
                <a:cubicBezTo>
                  <a:pt x="239157" y="515478"/>
                  <a:pt x="256922" y="532864"/>
                  <a:pt x="257156" y="554545"/>
                </a:cubicBezTo>
                <a:lnTo>
                  <a:pt x="257608" y="596543"/>
                </a:lnTo>
                <a:cubicBezTo>
                  <a:pt x="257842" y="618223"/>
                  <a:pt x="240455" y="635988"/>
                  <a:pt x="218774" y="636222"/>
                </a:cubicBezTo>
                <a:cubicBezTo>
                  <a:pt x="197093" y="636455"/>
                  <a:pt x="179328" y="619069"/>
                  <a:pt x="179094" y="597388"/>
                </a:cubicBezTo>
                <a:lnTo>
                  <a:pt x="178642" y="555390"/>
                </a:lnTo>
                <a:cubicBezTo>
                  <a:pt x="178525" y="544550"/>
                  <a:pt x="182814" y="534689"/>
                  <a:pt x="189841" y="527508"/>
                </a:cubicBezTo>
                <a:close/>
                <a:moveTo>
                  <a:pt x="339044" y="300867"/>
                </a:moveTo>
                <a:cubicBezTo>
                  <a:pt x="501211" y="298012"/>
                  <a:pt x="637382" y="422295"/>
                  <a:pt x="649311" y="584047"/>
                </a:cubicBezTo>
                <a:cubicBezTo>
                  <a:pt x="661241" y="745799"/>
                  <a:pt x="544775" y="888715"/>
                  <a:pt x="383944" y="909679"/>
                </a:cubicBezTo>
                <a:cubicBezTo>
                  <a:pt x="263321" y="925402"/>
                  <a:pt x="149234" y="868424"/>
                  <a:pt x="87101" y="771704"/>
                </a:cubicBezTo>
                <a:lnTo>
                  <a:pt x="62440" y="723808"/>
                </a:lnTo>
                <a:lnTo>
                  <a:pt x="205041" y="729398"/>
                </a:lnTo>
                <a:lnTo>
                  <a:pt x="233454" y="759450"/>
                </a:lnTo>
                <a:cubicBezTo>
                  <a:pt x="271246" y="786875"/>
                  <a:pt x="319150" y="800367"/>
                  <a:pt x="368850" y="793888"/>
                </a:cubicBezTo>
                <a:cubicBezTo>
                  <a:pt x="468250" y="780931"/>
                  <a:pt x="540230" y="692604"/>
                  <a:pt x="532857" y="592634"/>
                </a:cubicBezTo>
                <a:cubicBezTo>
                  <a:pt x="525485" y="492665"/>
                  <a:pt x="441325" y="415853"/>
                  <a:pt x="341101" y="417618"/>
                </a:cubicBezTo>
                <a:close/>
                <a:moveTo>
                  <a:pt x="185267" y="203669"/>
                </a:moveTo>
                <a:cubicBezTo>
                  <a:pt x="193393" y="195542"/>
                  <a:pt x="204619" y="190516"/>
                  <a:pt x="217020" y="190516"/>
                </a:cubicBezTo>
                <a:lnTo>
                  <a:pt x="262402" y="190516"/>
                </a:lnTo>
                <a:cubicBezTo>
                  <a:pt x="287203" y="190516"/>
                  <a:pt x="307308" y="210621"/>
                  <a:pt x="307308" y="235422"/>
                </a:cubicBezTo>
                <a:lnTo>
                  <a:pt x="307308" y="448214"/>
                </a:lnTo>
                <a:cubicBezTo>
                  <a:pt x="307308" y="473015"/>
                  <a:pt x="287203" y="493120"/>
                  <a:pt x="262402" y="493120"/>
                </a:cubicBezTo>
                <a:lnTo>
                  <a:pt x="217020" y="493120"/>
                </a:lnTo>
                <a:cubicBezTo>
                  <a:pt x="192219" y="493120"/>
                  <a:pt x="172114" y="473015"/>
                  <a:pt x="172114" y="448214"/>
                </a:cubicBezTo>
                <a:lnTo>
                  <a:pt x="172114" y="235422"/>
                </a:lnTo>
                <a:cubicBezTo>
                  <a:pt x="172114" y="223021"/>
                  <a:pt x="177140" y="211795"/>
                  <a:pt x="185267" y="203669"/>
                </a:cubicBezTo>
                <a:close/>
                <a:moveTo>
                  <a:pt x="215922" y="11088"/>
                </a:moveTo>
                <a:cubicBezTo>
                  <a:pt x="222526" y="4340"/>
                  <a:pt x="231705" y="112"/>
                  <a:pt x="241893" y="2"/>
                </a:cubicBezTo>
                <a:cubicBezTo>
                  <a:pt x="262269" y="-217"/>
                  <a:pt x="278964" y="16122"/>
                  <a:pt x="279183" y="36498"/>
                </a:cubicBezTo>
                <a:lnTo>
                  <a:pt x="280116" y="123051"/>
                </a:lnTo>
                <a:cubicBezTo>
                  <a:pt x="280335" y="143427"/>
                  <a:pt x="263996" y="160121"/>
                  <a:pt x="243620" y="160341"/>
                </a:cubicBezTo>
                <a:cubicBezTo>
                  <a:pt x="223244" y="160560"/>
                  <a:pt x="206549" y="144221"/>
                  <a:pt x="206330" y="123845"/>
                </a:cubicBezTo>
                <a:lnTo>
                  <a:pt x="205398" y="37292"/>
                </a:lnTo>
                <a:cubicBezTo>
                  <a:pt x="205288" y="27104"/>
                  <a:pt x="209318" y="17837"/>
                  <a:pt x="215922" y="1108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5BD7548-75B6-49FE-808E-5DF879D5D08D}"/>
              </a:ext>
            </a:extLst>
          </p:cNvPr>
          <p:cNvSpPr txBox="1"/>
          <p:nvPr/>
        </p:nvSpPr>
        <p:spPr>
          <a:xfrm>
            <a:off x="550403" y="5576012"/>
            <a:ext cx="5214511" cy="861774"/>
          </a:xfrm>
          <a:prstGeom prst="rect">
            <a:avLst/>
          </a:prstGeom>
          <a:noFill/>
        </p:spPr>
        <p:txBody>
          <a:bodyPr wrap="square" lIns="36000" tIns="0" rIns="36000" bIns="0" rtlCol="0" anchor="ctr">
            <a:spAutoFit/>
          </a:bodyPr>
          <a:lstStyle/>
          <a:p>
            <a:pPr algn="r" rtl="1"/>
            <a:r>
              <a:rPr lang="fa-IR" altLang="ko-KR" sz="2800" dirty="0">
                <a:solidFill>
                  <a:schemeClr val="accent1"/>
                </a:solidFill>
                <a:cs typeface="B Nazanin" panose="00000700000000000000" pitchFamily="2" charset="-78"/>
              </a:rPr>
              <a:t>ما کیفیت ایجاد می کنیم</a:t>
            </a:r>
          </a:p>
          <a:p>
            <a:pPr algn="r" rtl="1"/>
            <a:r>
              <a:rPr lang="fa-IR" altLang="ko-KR" sz="2800" dirty="0">
                <a:solidFill>
                  <a:schemeClr val="accent1"/>
                </a:solidFill>
                <a:cs typeface="B Nazanin" panose="00000700000000000000" pitchFamily="2" charset="-78"/>
              </a:rPr>
              <a:t>ارائه حرفه ای </a:t>
            </a:r>
            <a:r>
              <a:rPr lang="en-US" altLang="ko-KR" sz="2800" dirty="0">
                <a:solidFill>
                  <a:schemeClr val="accent1"/>
                </a:solidFill>
                <a:cs typeface="B Nazanin" panose="00000700000000000000" pitchFamily="2" charset="-78"/>
              </a:rPr>
              <a:t>PPT</a:t>
            </a:r>
            <a:endParaRPr lang="ko-KR" altLang="en-US" sz="2800" dirty="0">
              <a:solidFill>
                <a:schemeClr val="accent1"/>
              </a:solidFill>
              <a:cs typeface="B Nazanin" panose="00000700000000000000" pitchFamily="2" charset="-78"/>
            </a:endParaRPr>
          </a:p>
        </p:txBody>
      </p:sp>
      <p:sp>
        <p:nvSpPr>
          <p:cNvPr id="25" name="Rectángulo 24">
            <a:extLst>
              <a:ext uri="{FF2B5EF4-FFF2-40B4-BE49-F238E27FC236}">
                <a16:creationId xmlns:a16="http://schemas.microsoft.com/office/drawing/2014/main" id="{7F6431AC-BE59-4656-BA90-AC6148477535}"/>
              </a:ext>
            </a:extLst>
          </p:cNvPr>
          <p:cNvSpPr/>
          <p:nvPr/>
        </p:nvSpPr>
        <p:spPr>
          <a:xfrm>
            <a:off x="0" y="-2655"/>
            <a:ext cx="12192000" cy="6858000"/>
          </a:xfrm>
          <a:prstGeom prst="rect">
            <a:avLst/>
          </a:prstGeom>
          <a:gradFill flip="none" rotWithShape="1">
            <a:gsLst>
              <a:gs pos="80000">
                <a:srgbClr val="E1F5FF">
                  <a:alpha val="68000"/>
                </a:srgbClr>
              </a:gs>
              <a:gs pos="37000">
                <a:schemeClr val="accent1">
                  <a:lumMod val="0"/>
                  <a:alpha val="0"/>
                </a:schemeClr>
              </a:gs>
              <a:gs pos="100000">
                <a:srgbClr val="92D050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s-ES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385143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그룹 8">
            <a:extLst>
              <a:ext uri="{FF2B5EF4-FFF2-40B4-BE49-F238E27FC236}">
                <a16:creationId xmlns:a16="http://schemas.microsoft.com/office/drawing/2014/main" id="{DD425975-28CD-403F-8593-8D4A3B047632}"/>
              </a:ext>
            </a:extLst>
          </p:cNvPr>
          <p:cNvGrpSpPr/>
          <p:nvPr/>
        </p:nvGrpSpPr>
        <p:grpSpPr>
          <a:xfrm>
            <a:off x="3113794" y="4150013"/>
            <a:ext cx="752941" cy="1103119"/>
            <a:chOff x="4041120" y="3338087"/>
            <a:chExt cx="752941" cy="1103119"/>
          </a:xfrm>
          <a:solidFill>
            <a:schemeClr val="accent4"/>
          </a:solidFill>
        </p:grpSpPr>
        <p:sp>
          <p:nvSpPr>
            <p:cNvPr id="52" name="자유형: 도형 125">
              <a:extLst>
                <a:ext uri="{FF2B5EF4-FFF2-40B4-BE49-F238E27FC236}">
                  <a16:creationId xmlns:a16="http://schemas.microsoft.com/office/drawing/2014/main" id="{A86A2702-EAA0-42D2-9D7C-6D7B4748DC21}"/>
                </a:ext>
              </a:extLst>
            </p:cNvPr>
            <p:cNvSpPr/>
            <p:nvPr/>
          </p:nvSpPr>
          <p:spPr bwMode="auto">
            <a:xfrm>
              <a:off x="4177829" y="3677929"/>
              <a:ext cx="237406" cy="763277"/>
            </a:xfrm>
            <a:custGeom>
              <a:avLst/>
              <a:gdLst>
                <a:gd name="connsiteX0" fmla="*/ 87374 w 237406"/>
                <a:gd name="connsiteY0" fmla="*/ 0 h 1139927"/>
                <a:gd name="connsiteX1" fmla="*/ 85645 w 237406"/>
                <a:gd name="connsiteY1" fmla="*/ 5121 h 1139927"/>
                <a:gd name="connsiteX2" fmla="*/ 84832 w 237406"/>
                <a:gd name="connsiteY2" fmla="*/ 8534 h 1139927"/>
                <a:gd name="connsiteX3" fmla="*/ 83916 w 237406"/>
                <a:gd name="connsiteY3" fmla="*/ 10774 h 1139927"/>
                <a:gd name="connsiteX4" fmla="*/ 83916 w 237406"/>
                <a:gd name="connsiteY4" fmla="*/ 12054 h 1139927"/>
                <a:gd name="connsiteX5" fmla="*/ 84832 w 237406"/>
                <a:gd name="connsiteY5" fmla="*/ 12695 h 1139927"/>
                <a:gd name="connsiteX6" fmla="*/ 84832 w 237406"/>
                <a:gd name="connsiteY6" fmla="*/ 13334 h 1139927"/>
                <a:gd name="connsiteX7" fmla="*/ 85645 w 237406"/>
                <a:gd name="connsiteY7" fmla="*/ 13334 h 1139927"/>
                <a:gd name="connsiteX8" fmla="*/ 85645 w 237406"/>
                <a:gd name="connsiteY8" fmla="*/ 14295 h 1139927"/>
                <a:gd name="connsiteX9" fmla="*/ 84832 w 237406"/>
                <a:gd name="connsiteY9" fmla="*/ 16215 h 1139927"/>
                <a:gd name="connsiteX10" fmla="*/ 83916 w 237406"/>
                <a:gd name="connsiteY10" fmla="*/ 19095 h 1139927"/>
                <a:gd name="connsiteX11" fmla="*/ 82695 w 237406"/>
                <a:gd name="connsiteY11" fmla="*/ 23575 h 1139927"/>
                <a:gd name="connsiteX12" fmla="*/ 80153 w 237406"/>
                <a:gd name="connsiteY12" fmla="*/ 29869 h 1139927"/>
                <a:gd name="connsiteX13" fmla="*/ 76287 w 237406"/>
                <a:gd name="connsiteY13" fmla="*/ 38830 h 1139927"/>
                <a:gd name="connsiteX14" fmla="*/ 72524 w 237406"/>
                <a:gd name="connsiteY14" fmla="*/ 49604 h 1139927"/>
                <a:gd name="connsiteX15" fmla="*/ 66523 w 237406"/>
                <a:gd name="connsiteY15" fmla="*/ 63579 h 1139927"/>
                <a:gd name="connsiteX16" fmla="*/ 59402 w 237406"/>
                <a:gd name="connsiteY16" fmla="*/ 80433 h 1139927"/>
                <a:gd name="connsiteX17" fmla="*/ 50858 w 237406"/>
                <a:gd name="connsiteY17" fmla="*/ 106782 h 1139927"/>
                <a:gd name="connsiteX18" fmla="*/ 44959 w 237406"/>
                <a:gd name="connsiteY18" fmla="*/ 135051 h 1139927"/>
                <a:gd name="connsiteX19" fmla="*/ 40280 w 237406"/>
                <a:gd name="connsiteY19" fmla="*/ 164066 h 1139927"/>
                <a:gd name="connsiteX20" fmla="*/ 33974 w 237406"/>
                <a:gd name="connsiteY20" fmla="*/ 194895 h 1139927"/>
                <a:gd name="connsiteX21" fmla="*/ 33058 w 237406"/>
                <a:gd name="connsiteY21" fmla="*/ 201509 h 1139927"/>
                <a:gd name="connsiteX22" fmla="*/ 31838 w 237406"/>
                <a:gd name="connsiteY22" fmla="*/ 211430 h 1139927"/>
                <a:gd name="connsiteX23" fmla="*/ 30922 w 237406"/>
                <a:gd name="connsiteY23" fmla="*/ 221884 h 1139927"/>
                <a:gd name="connsiteX24" fmla="*/ 30109 w 237406"/>
                <a:gd name="connsiteY24" fmla="*/ 233298 h 1139927"/>
                <a:gd name="connsiteX25" fmla="*/ 30109 w 237406"/>
                <a:gd name="connsiteY25" fmla="*/ 245032 h 1139927"/>
                <a:gd name="connsiteX26" fmla="*/ 31838 w 237406"/>
                <a:gd name="connsiteY26" fmla="*/ 255593 h 1139927"/>
                <a:gd name="connsiteX27" fmla="*/ 33974 w 237406"/>
                <a:gd name="connsiteY27" fmla="*/ 264767 h 1139927"/>
                <a:gd name="connsiteX28" fmla="*/ 37737 w 237406"/>
                <a:gd name="connsiteY28" fmla="*/ 271168 h 1139927"/>
                <a:gd name="connsiteX29" fmla="*/ 58081 w 237406"/>
                <a:gd name="connsiteY29" fmla="*/ 269888 h 1139927"/>
                <a:gd name="connsiteX30" fmla="*/ 78017 w 237406"/>
                <a:gd name="connsiteY30" fmla="*/ 264767 h 1139927"/>
                <a:gd name="connsiteX31" fmla="*/ 97038 w 237406"/>
                <a:gd name="connsiteY31" fmla="*/ 256553 h 1139927"/>
                <a:gd name="connsiteX32" fmla="*/ 116567 w 237406"/>
                <a:gd name="connsiteY32" fmla="*/ 245032 h 1139927"/>
                <a:gd name="connsiteX33" fmla="*/ 134367 w 237406"/>
                <a:gd name="connsiteY33" fmla="*/ 231698 h 1139927"/>
                <a:gd name="connsiteX34" fmla="*/ 151761 w 237406"/>
                <a:gd name="connsiteY34" fmla="*/ 215484 h 1139927"/>
                <a:gd name="connsiteX35" fmla="*/ 168239 w 237406"/>
                <a:gd name="connsiteY35" fmla="*/ 198309 h 1139927"/>
                <a:gd name="connsiteX36" fmla="*/ 183496 w 237406"/>
                <a:gd name="connsiteY36" fmla="*/ 180281 h 1139927"/>
                <a:gd name="connsiteX37" fmla="*/ 198347 w 237406"/>
                <a:gd name="connsiteY37" fmla="*/ 161186 h 1139927"/>
                <a:gd name="connsiteX38" fmla="*/ 211061 w 237406"/>
                <a:gd name="connsiteY38" fmla="*/ 141451 h 1139927"/>
                <a:gd name="connsiteX39" fmla="*/ 222962 w 237406"/>
                <a:gd name="connsiteY39" fmla="*/ 122356 h 1139927"/>
                <a:gd name="connsiteX40" fmla="*/ 232727 w 237406"/>
                <a:gd name="connsiteY40" fmla="*/ 103902 h 1139927"/>
                <a:gd name="connsiteX41" fmla="*/ 237406 w 237406"/>
                <a:gd name="connsiteY41" fmla="*/ 103902 h 1139927"/>
                <a:gd name="connsiteX42" fmla="*/ 237406 w 237406"/>
                <a:gd name="connsiteY42" fmla="*/ 105822 h 1139927"/>
                <a:gd name="connsiteX43" fmla="*/ 229777 w 237406"/>
                <a:gd name="connsiteY43" fmla="*/ 124277 h 1139927"/>
                <a:gd name="connsiteX44" fmla="*/ 221233 w 237406"/>
                <a:gd name="connsiteY44" fmla="*/ 143371 h 1139927"/>
                <a:gd name="connsiteX45" fmla="*/ 211977 w 237406"/>
                <a:gd name="connsiteY45" fmla="*/ 161826 h 1139927"/>
                <a:gd name="connsiteX46" fmla="*/ 202619 w 237406"/>
                <a:gd name="connsiteY46" fmla="*/ 179641 h 1139927"/>
                <a:gd name="connsiteX47" fmla="*/ 192854 w 237406"/>
                <a:gd name="connsiteY47" fmla="*/ 197029 h 1139927"/>
                <a:gd name="connsiteX48" fmla="*/ 181869 w 237406"/>
                <a:gd name="connsiteY48" fmla="*/ 213243 h 1139927"/>
                <a:gd name="connsiteX49" fmla="*/ 170375 w 237406"/>
                <a:gd name="connsiteY49" fmla="*/ 228818 h 1139927"/>
                <a:gd name="connsiteX50" fmla="*/ 156440 w 237406"/>
                <a:gd name="connsiteY50" fmla="*/ 243112 h 1139927"/>
                <a:gd name="connsiteX51" fmla="*/ 141996 w 237406"/>
                <a:gd name="connsiteY51" fmla="*/ 257193 h 1139927"/>
                <a:gd name="connsiteX52" fmla="*/ 125010 w 237406"/>
                <a:gd name="connsiteY52" fmla="*/ 268608 h 1139927"/>
                <a:gd name="connsiteX53" fmla="*/ 105582 w 237406"/>
                <a:gd name="connsiteY53" fmla="*/ 279061 h 1139927"/>
                <a:gd name="connsiteX54" fmla="*/ 83916 w 237406"/>
                <a:gd name="connsiteY54" fmla="*/ 288342 h 1139927"/>
                <a:gd name="connsiteX55" fmla="*/ 61030 w 237406"/>
                <a:gd name="connsiteY55" fmla="*/ 295276 h 1139927"/>
                <a:gd name="connsiteX56" fmla="*/ 33974 w 237406"/>
                <a:gd name="connsiteY56" fmla="*/ 300076 h 1139927"/>
                <a:gd name="connsiteX57" fmla="*/ 34788 w 237406"/>
                <a:gd name="connsiteY57" fmla="*/ 333466 h 1139927"/>
                <a:gd name="connsiteX58" fmla="*/ 38551 w 237406"/>
                <a:gd name="connsiteY58" fmla="*/ 365255 h 1139927"/>
                <a:gd name="connsiteX59" fmla="*/ 44959 w 237406"/>
                <a:gd name="connsiteY59" fmla="*/ 395444 h 1139927"/>
                <a:gd name="connsiteX60" fmla="*/ 53402 w 237406"/>
                <a:gd name="connsiteY60" fmla="*/ 424033 h 1139927"/>
                <a:gd name="connsiteX61" fmla="*/ 63980 w 237406"/>
                <a:gd name="connsiteY61" fmla="*/ 451341 h 1139927"/>
                <a:gd name="connsiteX62" fmla="*/ 75474 w 237406"/>
                <a:gd name="connsiteY62" fmla="*/ 477477 h 1139927"/>
                <a:gd name="connsiteX63" fmla="*/ 88595 w 237406"/>
                <a:gd name="connsiteY63" fmla="*/ 502225 h 1139927"/>
                <a:gd name="connsiteX64" fmla="*/ 101717 w 237406"/>
                <a:gd name="connsiteY64" fmla="*/ 526334 h 1139927"/>
                <a:gd name="connsiteX65" fmla="*/ 105582 w 237406"/>
                <a:gd name="connsiteY65" fmla="*/ 532094 h 1139927"/>
                <a:gd name="connsiteX66" fmla="*/ 108938 w 237406"/>
                <a:gd name="connsiteY66" fmla="*/ 539135 h 1139927"/>
                <a:gd name="connsiteX67" fmla="*/ 113617 w 237406"/>
                <a:gd name="connsiteY67" fmla="*/ 546709 h 1139927"/>
                <a:gd name="connsiteX68" fmla="*/ 117889 w 237406"/>
                <a:gd name="connsiteY68" fmla="*/ 554710 h 1139927"/>
                <a:gd name="connsiteX69" fmla="*/ 123382 w 237406"/>
                <a:gd name="connsiteY69" fmla="*/ 562283 h 1139927"/>
                <a:gd name="connsiteX70" fmla="*/ 129689 w 237406"/>
                <a:gd name="connsiteY70" fmla="*/ 568684 h 1139927"/>
                <a:gd name="connsiteX71" fmla="*/ 134505 w 237406"/>
                <a:gd name="connsiteY71" fmla="*/ 572253 h 1139927"/>
                <a:gd name="connsiteX72" fmla="*/ 133384 w 237406"/>
                <a:gd name="connsiteY72" fmla="*/ 574141 h 1139927"/>
                <a:gd name="connsiteX73" fmla="*/ 205976 w 237406"/>
                <a:gd name="connsiteY73" fmla="*/ 771472 h 1139927"/>
                <a:gd name="connsiteX74" fmla="*/ 204348 w 237406"/>
                <a:gd name="connsiteY74" fmla="*/ 793981 h 1139927"/>
                <a:gd name="connsiteX75" fmla="*/ 203433 w 237406"/>
                <a:gd name="connsiteY75" fmla="*/ 816596 h 1139927"/>
                <a:gd name="connsiteX76" fmla="*/ 204348 w 237406"/>
                <a:gd name="connsiteY76" fmla="*/ 839211 h 1139927"/>
                <a:gd name="connsiteX77" fmla="*/ 205976 w 237406"/>
                <a:gd name="connsiteY77" fmla="*/ 862360 h 1139927"/>
                <a:gd name="connsiteX78" fmla="*/ 208112 w 237406"/>
                <a:gd name="connsiteY78" fmla="*/ 885294 h 1139927"/>
                <a:gd name="connsiteX79" fmla="*/ 210655 w 237406"/>
                <a:gd name="connsiteY79" fmla="*/ 907803 h 1139927"/>
                <a:gd name="connsiteX80" fmla="*/ 211061 w 237406"/>
                <a:gd name="connsiteY80" fmla="*/ 940872 h 1139927"/>
                <a:gd name="connsiteX81" fmla="*/ 208925 w 237406"/>
                <a:gd name="connsiteY81" fmla="*/ 973941 h 1139927"/>
                <a:gd name="connsiteX82" fmla="*/ 205162 w 237406"/>
                <a:gd name="connsiteY82" fmla="*/ 1005731 h 1139927"/>
                <a:gd name="connsiteX83" fmla="*/ 200483 w 237406"/>
                <a:gd name="connsiteY83" fmla="*/ 1036879 h 1139927"/>
                <a:gd name="connsiteX84" fmla="*/ 194787 w 237406"/>
                <a:gd name="connsiteY84" fmla="*/ 1139927 h 1139927"/>
                <a:gd name="connsiteX85" fmla="*/ 24209 w 237406"/>
                <a:gd name="connsiteY85" fmla="*/ 1139927 h 1139927"/>
                <a:gd name="connsiteX86" fmla="*/ 43738 w 237406"/>
                <a:gd name="connsiteY86" fmla="*/ 1098004 h 1139927"/>
                <a:gd name="connsiteX87" fmla="*/ 67845 w 237406"/>
                <a:gd name="connsiteY87" fmla="*/ 1050534 h 1139927"/>
                <a:gd name="connsiteX88" fmla="*/ 76287 w 237406"/>
                <a:gd name="connsiteY88" fmla="*/ 1033359 h 1139927"/>
                <a:gd name="connsiteX89" fmla="*/ 83509 w 237406"/>
                <a:gd name="connsiteY89" fmla="*/ 1014264 h 1139927"/>
                <a:gd name="connsiteX90" fmla="*/ 90324 w 237406"/>
                <a:gd name="connsiteY90" fmla="*/ 993036 h 1139927"/>
                <a:gd name="connsiteX91" fmla="*/ 96631 w 237406"/>
                <a:gd name="connsiteY91" fmla="*/ 970421 h 1139927"/>
                <a:gd name="connsiteX92" fmla="*/ 101717 w 237406"/>
                <a:gd name="connsiteY92" fmla="*/ 945993 h 1139927"/>
                <a:gd name="connsiteX93" fmla="*/ 105582 w 237406"/>
                <a:gd name="connsiteY93" fmla="*/ 921137 h 1139927"/>
                <a:gd name="connsiteX94" fmla="*/ 109345 w 237406"/>
                <a:gd name="connsiteY94" fmla="*/ 895109 h 1139927"/>
                <a:gd name="connsiteX95" fmla="*/ 111888 w 237406"/>
                <a:gd name="connsiteY95" fmla="*/ 868760 h 1139927"/>
                <a:gd name="connsiteX96" fmla="*/ 114024 w 237406"/>
                <a:gd name="connsiteY96" fmla="*/ 841344 h 1139927"/>
                <a:gd name="connsiteX97" fmla="*/ 114024 w 237406"/>
                <a:gd name="connsiteY97" fmla="*/ 814356 h 1139927"/>
                <a:gd name="connsiteX98" fmla="*/ 114024 w 237406"/>
                <a:gd name="connsiteY98" fmla="*/ 787687 h 1139927"/>
                <a:gd name="connsiteX99" fmla="*/ 111888 w 237406"/>
                <a:gd name="connsiteY99" fmla="*/ 760912 h 1139927"/>
                <a:gd name="connsiteX100" fmla="*/ 108938 w 237406"/>
                <a:gd name="connsiteY100" fmla="*/ 735203 h 1139927"/>
                <a:gd name="connsiteX101" fmla="*/ 105175 w 237406"/>
                <a:gd name="connsiteY101" fmla="*/ 710135 h 1139927"/>
                <a:gd name="connsiteX102" fmla="*/ 99580 w 237406"/>
                <a:gd name="connsiteY102" fmla="*/ 685919 h 1139927"/>
                <a:gd name="connsiteX103" fmla="*/ 91952 w 237406"/>
                <a:gd name="connsiteY103" fmla="*/ 663411 h 1139927"/>
                <a:gd name="connsiteX104" fmla="*/ 83509 w 237406"/>
                <a:gd name="connsiteY104" fmla="*/ 642076 h 1139927"/>
                <a:gd name="connsiteX105" fmla="*/ 73338 w 237406"/>
                <a:gd name="connsiteY105" fmla="*/ 622981 h 1139927"/>
                <a:gd name="connsiteX106" fmla="*/ 61946 w 237406"/>
                <a:gd name="connsiteY106" fmla="*/ 606127 h 1139927"/>
                <a:gd name="connsiteX107" fmla="*/ 25430 w 237406"/>
                <a:gd name="connsiteY107" fmla="*/ 491771 h 1139927"/>
                <a:gd name="connsiteX108" fmla="*/ 19530 w 237406"/>
                <a:gd name="connsiteY108" fmla="*/ 462222 h 1139927"/>
                <a:gd name="connsiteX109" fmla="*/ 11901 w 237406"/>
                <a:gd name="connsiteY109" fmla="*/ 432887 h 1139927"/>
                <a:gd name="connsiteX110" fmla="*/ 5493 w 237406"/>
                <a:gd name="connsiteY110" fmla="*/ 401098 h 1139927"/>
                <a:gd name="connsiteX111" fmla="*/ 2543 w 237406"/>
                <a:gd name="connsiteY111" fmla="*/ 368669 h 1139927"/>
                <a:gd name="connsiteX112" fmla="*/ 0 w 237406"/>
                <a:gd name="connsiteY112" fmla="*/ 334746 h 1139927"/>
                <a:gd name="connsiteX113" fmla="*/ 0 w 237406"/>
                <a:gd name="connsiteY113" fmla="*/ 300076 h 1139927"/>
                <a:gd name="connsiteX114" fmla="*/ 1729 w 237406"/>
                <a:gd name="connsiteY114" fmla="*/ 265087 h 1139927"/>
                <a:gd name="connsiteX115" fmla="*/ 5493 w 237406"/>
                <a:gd name="connsiteY115" fmla="*/ 230418 h 1139927"/>
                <a:gd name="connsiteX116" fmla="*/ 11087 w 237406"/>
                <a:gd name="connsiteY116" fmla="*/ 195855 h 1139927"/>
                <a:gd name="connsiteX117" fmla="*/ 16987 w 237406"/>
                <a:gd name="connsiteY117" fmla="*/ 162466 h 1139927"/>
                <a:gd name="connsiteX118" fmla="*/ 25430 w 237406"/>
                <a:gd name="connsiteY118" fmla="*/ 130037 h 1139927"/>
                <a:gd name="connsiteX119" fmla="*/ 35601 w 237406"/>
                <a:gd name="connsiteY119" fmla="*/ 99528 h 1139927"/>
                <a:gd name="connsiteX120" fmla="*/ 46180 w 237406"/>
                <a:gd name="connsiteY120" fmla="*/ 70619 h 1139927"/>
                <a:gd name="connsiteX121" fmla="*/ 58487 w 237406"/>
                <a:gd name="connsiteY121" fmla="*/ 44484 h 1139927"/>
                <a:gd name="connsiteX122" fmla="*/ 71608 w 237406"/>
                <a:gd name="connsiteY122" fmla="*/ 20695 h 1139927"/>
                <a:gd name="connsiteX123" fmla="*/ 87374 w 237406"/>
                <a:gd name="connsiteY123" fmla="*/ 0 h 1139927"/>
                <a:gd name="connsiteX124" fmla="*/ 87374 w 237406"/>
                <a:gd name="connsiteY124" fmla="*/ 0 h 1139927"/>
                <a:gd name="connsiteX125" fmla="*/ 87374 w 237406"/>
                <a:gd name="connsiteY125" fmla="*/ 0 h 1139927"/>
                <a:gd name="connsiteX126" fmla="*/ 87374 w 237406"/>
                <a:gd name="connsiteY126" fmla="*/ 0 h 1139927"/>
                <a:gd name="connsiteX127" fmla="*/ 87374 w 237406"/>
                <a:gd name="connsiteY127" fmla="*/ 0 h 1139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</a:cxnLst>
              <a:rect l="l" t="t" r="r" b="b"/>
              <a:pathLst>
                <a:path w="237406" h="1139927">
                  <a:moveTo>
                    <a:pt x="87374" y="0"/>
                  </a:moveTo>
                  <a:cubicBezTo>
                    <a:pt x="86764" y="1707"/>
                    <a:pt x="86256" y="3414"/>
                    <a:pt x="85645" y="5121"/>
                  </a:cubicBezTo>
                  <a:cubicBezTo>
                    <a:pt x="85340" y="6294"/>
                    <a:pt x="85137" y="7361"/>
                    <a:pt x="84832" y="8534"/>
                  </a:cubicBezTo>
                  <a:lnTo>
                    <a:pt x="83916" y="10774"/>
                  </a:lnTo>
                  <a:lnTo>
                    <a:pt x="83916" y="12054"/>
                  </a:lnTo>
                  <a:lnTo>
                    <a:pt x="84832" y="12695"/>
                  </a:lnTo>
                  <a:lnTo>
                    <a:pt x="84832" y="13334"/>
                  </a:lnTo>
                  <a:lnTo>
                    <a:pt x="85645" y="13334"/>
                  </a:lnTo>
                  <a:lnTo>
                    <a:pt x="85645" y="14295"/>
                  </a:lnTo>
                  <a:cubicBezTo>
                    <a:pt x="85340" y="14935"/>
                    <a:pt x="85137" y="15575"/>
                    <a:pt x="84832" y="16215"/>
                  </a:cubicBezTo>
                  <a:lnTo>
                    <a:pt x="83916" y="19095"/>
                  </a:lnTo>
                  <a:lnTo>
                    <a:pt x="82695" y="23575"/>
                  </a:lnTo>
                  <a:cubicBezTo>
                    <a:pt x="81882" y="25709"/>
                    <a:pt x="80966" y="27736"/>
                    <a:pt x="80153" y="29869"/>
                  </a:cubicBezTo>
                  <a:cubicBezTo>
                    <a:pt x="78830" y="32856"/>
                    <a:pt x="77610" y="35843"/>
                    <a:pt x="76287" y="38830"/>
                  </a:cubicBezTo>
                  <a:cubicBezTo>
                    <a:pt x="75067" y="42457"/>
                    <a:pt x="73745" y="45977"/>
                    <a:pt x="72524" y="49604"/>
                  </a:cubicBezTo>
                  <a:cubicBezTo>
                    <a:pt x="70490" y="54298"/>
                    <a:pt x="68557" y="58885"/>
                    <a:pt x="66523" y="63579"/>
                  </a:cubicBezTo>
                  <a:cubicBezTo>
                    <a:pt x="64183" y="69232"/>
                    <a:pt x="61742" y="74779"/>
                    <a:pt x="59402" y="80433"/>
                  </a:cubicBezTo>
                  <a:cubicBezTo>
                    <a:pt x="56554" y="89181"/>
                    <a:pt x="53706" y="98034"/>
                    <a:pt x="50858" y="106782"/>
                  </a:cubicBezTo>
                  <a:cubicBezTo>
                    <a:pt x="48926" y="116169"/>
                    <a:pt x="46892" y="125663"/>
                    <a:pt x="44959" y="135051"/>
                  </a:cubicBezTo>
                  <a:cubicBezTo>
                    <a:pt x="43433" y="144758"/>
                    <a:pt x="41806" y="154359"/>
                    <a:pt x="40280" y="164066"/>
                  </a:cubicBezTo>
                  <a:cubicBezTo>
                    <a:pt x="38144" y="174307"/>
                    <a:pt x="36109" y="184655"/>
                    <a:pt x="33974" y="194895"/>
                  </a:cubicBezTo>
                  <a:cubicBezTo>
                    <a:pt x="33669" y="197135"/>
                    <a:pt x="33363" y="199269"/>
                    <a:pt x="33058" y="201509"/>
                  </a:cubicBezTo>
                  <a:lnTo>
                    <a:pt x="31838" y="211430"/>
                  </a:lnTo>
                  <a:cubicBezTo>
                    <a:pt x="31532" y="214950"/>
                    <a:pt x="31227" y="218363"/>
                    <a:pt x="30922" y="221884"/>
                  </a:cubicBezTo>
                  <a:cubicBezTo>
                    <a:pt x="30617" y="225724"/>
                    <a:pt x="30413" y="229458"/>
                    <a:pt x="30109" y="233298"/>
                  </a:cubicBezTo>
                  <a:lnTo>
                    <a:pt x="30109" y="245032"/>
                  </a:lnTo>
                  <a:cubicBezTo>
                    <a:pt x="30719" y="248553"/>
                    <a:pt x="31227" y="252073"/>
                    <a:pt x="31838" y="255593"/>
                  </a:cubicBezTo>
                  <a:cubicBezTo>
                    <a:pt x="32549" y="258687"/>
                    <a:pt x="33261" y="261674"/>
                    <a:pt x="33974" y="264767"/>
                  </a:cubicBezTo>
                  <a:cubicBezTo>
                    <a:pt x="35194" y="266901"/>
                    <a:pt x="36517" y="269034"/>
                    <a:pt x="37737" y="271168"/>
                  </a:cubicBezTo>
                  <a:lnTo>
                    <a:pt x="58081" y="269888"/>
                  </a:lnTo>
                  <a:lnTo>
                    <a:pt x="78017" y="264767"/>
                  </a:lnTo>
                  <a:lnTo>
                    <a:pt x="97038" y="256553"/>
                  </a:lnTo>
                  <a:lnTo>
                    <a:pt x="116567" y="245032"/>
                  </a:lnTo>
                  <a:lnTo>
                    <a:pt x="134367" y="231698"/>
                  </a:lnTo>
                  <a:lnTo>
                    <a:pt x="151761" y="215484"/>
                  </a:lnTo>
                  <a:lnTo>
                    <a:pt x="168239" y="198309"/>
                  </a:lnTo>
                  <a:lnTo>
                    <a:pt x="183496" y="180281"/>
                  </a:lnTo>
                  <a:lnTo>
                    <a:pt x="198347" y="161186"/>
                  </a:lnTo>
                  <a:lnTo>
                    <a:pt x="211061" y="141451"/>
                  </a:lnTo>
                  <a:lnTo>
                    <a:pt x="222962" y="122356"/>
                  </a:lnTo>
                  <a:cubicBezTo>
                    <a:pt x="226217" y="116169"/>
                    <a:pt x="229472" y="110089"/>
                    <a:pt x="232727" y="103902"/>
                  </a:cubicBezTo>
                  <a:lnTo>
                    <a:pt x="237406" y="103902"/>
                  </a:lnTo>
                  <a:lnTo>
                    <a:pt x="237406" y="105822"/>
                  </a:lnTo>
                  <a:cubicBezTo>
                    <a:pt x="234863" y="112009"/>
                    <a:pt x="232320" y="118089"/>
                    <a:pt x="229777" y="124277"/>
                  </a:cubicBezTo>
                  <a:cubicBezTo>
                    <a:pt x="226929" y="130677"/>
                    <a:pt x="224081" y="136971"/>
                    <a:pt x="221233" y="143371"/>
                  </a:cubicBezTo>
                  <a:cubicBezTo>
                    <a:pt x="218182" y="149559"/>
                    <a:pt x="215028" y="155639"/>
                    <a:pt x="211977" y="161826"/>
                  </a:cubicBezTo>
                  <a:lnTo>
                    <a:pt x="202619" y="179641"/>
                  </a:lnTo>
                  <a:cubicBezTo>
                    <a:pt x="199364" y="185401"/>
                    <a:pt x="196109" y="191268"/>
                    <a:pt x="192854" y="197029"/>
                  </a:cubicBezTo>
                  <a:lnTo>
                    <a:pt x="181869" y="213243"/>
                  </a:lnTo>
                  <a:lnTo>
                    <a:pt x="170375" y="228818"/>
                  </a:lnTo>
                  <a:lnTo>
                    <a:pt x="156440" y="243112"/>
                  </a:lnTo>
                  <a:lnTo>
                    <a:pt x="141996" y="257193"/>
                  </a:lnTo>
                  <a:lnTo>
                    <a:pt x="125010" y="268608"/>
                  </a:lnTo>
                  <a:lnTo>
                    <a:pt x="105582" y="279061"/>
                  </a:lnTo>
                  <a:lnTo>
                    <a:pt x="83916" y="288342"/>
                  </a:lnTo>
                  <a:lnTo>
                    <a:pt x="61030" y="295276"/>
                  </a:lnTo>
                  <a:lnTo>
                    <a:pt x="33974" y="300076"/>
                  </a:lnTo>
                  <a:cubicBezTo>
                    <a:pt x="34279" y="311171"/>
                    <a:pt x="34482" y="322372"/>
                    <a:pt x="34788" y="333466"/>
                  </a:cubicBezTo>
                  <a:cubicBezTo>
                    <a:pt x="36008" y="344026"/>
                    <a:pt x="37330" y="354694"/>
                    <a:pt x="38551" y="365255"/>
                  </a:cubicBezTo>
                  <a:cubicBezTo>
                    <a:pt x="40687" y="375282"/>
                    <a:pt x="42823" y="385416"/>
                    <a:pt x="44959" y="395444"/>
                  </a:cubicBezTo>
                  <a:cubicBezTo>
                    <a:pt x="47807" y="404938"/>
                    <a:pt x="50553" y="414539"/>
                    <a:pt x="53402" y="424033"/>
                  </a:cubicBezTo>
                  <a:cubicBezTo>
                    <a:pt x="56962" y="433100"/>
                    <a:pt x="60420" y="442274"/>
                    <a:pt x="63980" y="451341"/>
                  </a:cubicBezTo>
                  <a:cubicBezTo>
                    <a:pt x="67845" y="460089"/>
                    <a:pt x="71608" y="468730"/>
                    <a:pt x="75474" y="477477"/>
                  </a:cubicBezTo>
                  <a:lnTo>
                    <a:pt x="88595" y="502225"/>
                  </a:lnTo>
                  <a:lnTo>
                    <a:pt x="101717" y="526334"/>
                  </a:lnTo>
                  <a:cubicBezTo>
                    <a:pt x="103039" y="528254"/>
                    <a:pt x="104259" y="530174"/>
                    <a:pt x="105582" y="532094"/>
                  </a:cubicBezTo>
                  <a:lnTo>
                    <a:pt x="108938" y="539135"/>
                  </a:lnTo>
                  <a:cubicBezTo>
                    <a:pt x="110464" y="541695"/>
                    <a:pt x="112092" y="544149"/>
                    <a:pt x="113617" y="546709"/>
                  </a:cubicBezTo>
                  <a:lnTo>
                    <a:pt x="117889" y="554710"/>
                  </a:lnTo>
                  <a:cubicBezTo>
                    <a:pt x="119720" y="557270"/>
                    <a:pt x="121551" y="559723"/>
                    <a:pt x="123382" y="562283"/>
                  </a:cubicBezTo>
                  <a:cubicBezTo>
                    <a:pt x="125518" y="564417"/>
                    <a:pt x="127552" y="566550"/>
                    <a:pt x="129689" y="568684"/>
                  </a:cubicBezTo>
                  <a:lnTo>
                    <a:pt x="134505" y="572253"/>
                  </a:lnTo>
                  <a:lnTo>
                    <a:pt x="133384" y="574141"/>
                  </a:lnTo>
                  <a:cubicBezTo>
                    <a:pt x="177965" y="639918"/>
                    <a:pt x="202163" y="664925"/>
                    <a:pt x="205976" y="771472"/>
                  </a:cubicBezTo>
                  <a:cubicBezTo>
                    <a:pt x="205467" y="778940"/>
                    <a:pt x="204857" y="786514"/>
                    <a:pt x="204348" y="793981"/>
                  </a:cubicBezTo>
                  <a:cubicBezTo>
                    <a:pt x="204043" y="801555"/>
                    <a:pt x="203738" y="809022"/>
                    <a:pt x="203433" y="816596"/>
                  </a:cubicBezTo>
                  <a:cubicBezTo>
                    <a:pt x="203738" y="824170"/>
                    <a:pt x="204043" y="831637"/>
                    <a:pt x="204348" y="839211"/>
                  </a:cubicBezTo>
                  <a:cubicBezTo>
                    <a:pt x="204857" y="846891"/>
                    <a:pt x="205467" y="854679"/>
                    <a:pt x="205976" y="862360"/>
                  </a:cubicBezTo>
                  <a:cubicBezTo>
                    <a:pt x="206687" y="870040"/>
                    <a:pt x="207400" y="877614"/>
                    <a:pt x="208112" y="885294"/>
                  </a:cubicBezTo>
                  <a:cubicBezTo>
                    <a:pt x="208925" y="892762"/>
                    <a:pt x="209841" y="900336"/>
                    <a:pt x="210655" y="907803"/>
                  </a:cubicBezTo>
                  <a:cubicBezTo>
                    <a:pt x="210756" y="918790"/>
                    <a:pt x="210960" y="929884"/>
                    <a:pt x="211061" y="940872"/>
                  </a:cubicBezTo>
                  <a:cubicBezTo>
                    <a:pt x="210349" y="951860"/>
                    <a:pt x="209637" y="962954"/>
                    <a:pt x="208925" y="973941"/>
                  </a:cubicBezTo>
                  <a:cubicBezTo>
                    <a:pt x="207705" y="984502"/>
                    <a:pt x="206383" y="995170"/>
                    <a:pt x="205162" y="1005731"/>
                  </a:cubicBezTo>
                  <a:cubicBezTo>
                    <a:pt x="203636" y="1016078"/>
                    <a:pt x="202008" y="1026532"/>
                    <a:pt x="200483" y="1036879"/>
                  </a:cubicBezTo>
                  <a:cubicBezTo>
                    <a:pt x="197330" y="1072189"/>
                    <a:pt x="197940" y="1104618"/>
                    <a:pt x="194787" y="1139927"/>
                  </a:cubicBezTo>
                  <a:lnTo>
                    <a:pt x="24209" y="1139927"/>
                  </a:lnTo>
                  <a:lnTo>
                    <a:pt x="43738" y="1098004"/>
                  </a:lnTo>
                  <a:lnTo>
                    <a:pt x="67845" y="1050534"/>
                  </a:lnTo>
                  <a:cubicBezTo>
                    <a:pt x="70693" y="1044773"/>
                    <a:pt x="73439" y="1039120"/>
                    <a:pt x="76287" y="1033359"/>
                  </a:cubicBezTo>
                  <a:cubicBezTo>
                    <a:pt x="78729" y="1026959"/>
                    <a:pt x="81068" y="1020665"/>
                    <a:pt x="83509" y="1014264"/>
                  </a:cubicBezTo>
                  <a:cubicBezTo>
                    <a:pt x="85747" y="1007224"/>
                    <a:pt x="88087" y="1000076"/>
                    <a:pt x="90324" y="993036"/>
                  </a:cubicBezTo>
                  <a:cubicBezTo>
                    <a:pt x="92461" y="985462"/>
                    <a:pt x="94495" y="977995"/>
                    <a:pt x="96631" y="970421"/>
                  </a:cubicBezTo>
                  <a:cubicBezTo>
                    <a:pt x="98360" y="962314"/>
                    <a:pt x="99988" y="954100"/>
                    <a:pt x="101717" y="945993"/>
                  </a:cubicBezTo>
                  <a:cubicBezTo>
                    <a:pt x="103039" y="937672"/>
                    <a:pt x="104259" y="929458"/>
                    <a:pt x="105582" y="921137"/>
                  </a:cubicBezTo>
                  <a:cubicBezTo>
                    <a:pt x="106802" y="912497"/>
                    <a:pt x="108125" y="903749"/>
                    <a:pt x="109345" y="895109"/>
                  </a:cubicBezTo>
                  <a:cubicBezTo>
                    <a:pt x="110159" y="886361"/>
                    <a:pt x="111075" y="877507"/>
                    <a:pt x="111888" y="868760"/>
                  </a:cubicBezTo>
                  <a:cubicBezTo>
                    <a:pt x="112600" y="859586"/>
                    <a:pt x="113312" y="850519"/>
                    <a:pt x="114024" y="841344"/>
                  </a:cubicBezTo>
                  <a:lnTo>
                    <a:pt x="114024" y="814356"/>
                  </a:lnTo>
                  <a:lnTo>
                    <a:pt x="114024" y="787687"/>
                  </a:lnTo>
                  <a:cubicBezTo>
                    <a:pt x="113312" y="778726"/>
                    <a:pt x="112600" y="769872"/>
                    <a:pt x="111888" y="760912"/>
                  </a:cubicBezTo>
                  <a:cubicBezTo>
                    <a:pt x="110871" y="752377"/>
                    <a:pt x="109955" y="743737"/>
                    <a:pt x="108938" y="735203"/>
                  </a:cubicBezTo>
                  <a:cubicBezTo>
                    <a:pt x="107718" y="726882"/>
                    <a:pt x="106396" y="718455"/>
                    <a:pt x="105175" y="710135"/>
                  </a:cubicBezTo>
                  <a:cubicBezTo>
                    <a:pt x="103344" y="702027"/>
                    <a:pt x="101411" y="694027"/>
                    <a:pt x="99580" y="685919"/>
                  </a:cubicBezTo>
                  <a:cubicBezTo>
                    <a:pt x="97038" y="678452"/>
                    <a:pt x="94495" y="670878"/>
                    <a:pt x="91952" y="663411"/>
                  </a:cubicBezTo>
                  <a:cubicBezTo>
                    <a:pt x="89104" y="656264"/>
                    <a:pt x="86357" y="649223"/>
                    <a:pt x="83509" y="642076"/>
                  </a:cubicBezTo>
                  <a:cubicBezTo>
                    <a:pt x="80153" y="635676"/>
                    <a:pt x="76695" y="629382"/>
                    <a:pt x="73338" y="622981"/>
                  </a:cubicBezTo>
                  <a:cubicBezTo>
                    <a:pt x="69574" y="617327"/>
                    <a:pt x="65709" y="611780"/>
                    <a:pt x="61946" y="606127"/>
                  </a:cubicBezTo>
                  <a:cubicBezTo>
                    <a:pt x="47620" y="569040"/>
                    <a:pt x="29963" y="538582"/>
                    <a:pt x="25430" y="491771"/>
                  </a:cubicBezTo>
                  <a:cubicBezTo>
                    <a:pt x="23023" y="472285"/>
                    <a:pt x="21785" y="472036"/>
                    <a:pt x="19530" y="462222"/>
                  </a:cubicBezTo>
                  <a:cubicBezTo>
                    <a:pt x="16987" y="452408"/>
                    <a:pt x="14444" y="442701"/>
                    <a:pt x="11901" y="432887"/>
                  </a:cubicBezTo>
                  <a:cubicBezTo>
                    <a:pt x="9765" y="422326"/>
                    <a:pt x="7629" y="411658"/>
                    <a:pt x="5493" y="401098"/>
                  </a:cubicBezTo>
                  <a:cubicBezTo>
                    <a:pt x="4476" y="390323"/>
                    <a:pt x="3560" y="379443"/>
                    <a:pt x="2543" y="368669"/>
                  </a:cubicBezTo>
                  <a:cubicBezTo>
                    <a:pt x="1729" y="357361"/>
                    <a:pt x="814" y="346053"/>
                    <a:pt x="0" y="334746"/>
                  </a:cubicBezTo>
                  <a:lnTo>
                    <a:pt x="0" y="300076"/>
                  </a:lnTo>
                  <a:cubicBezTo>
                    <a:pt x="610" y="288449"/>
                    <a:pt x="1119" y="276715"/>
                    <a:pt x="1729" y="265087"/>
                  </a:cubicBezTo>
                  <a:cubicBezTo>
                    <a:pt x="2950" y="253566"/>
                    <a:pt x="4272" y="241939"/>
                    <a:pt x="5493" y="230418"/>
                  </a:cubicBezTo>
                  <a:cubicBezTo>
                    <a:pt x="7324" y="218897"/>
                    <a:pt x="9256" y="207376"/>
                    <a:pt x="11087" y="195855"/>
                  </a:cubicBezTo>
                  <a:cubicBezTo>
                    <a:pt x="13020" y="184761"/>
                    <a:pt x="15055" y="173560"/>
                    <a:pt x="16987" y="162466"/>
                  </a:cubicBezTo>
                  <a:cubicBezTo>
                    <a:pt x="19835" y="151692"/>
                    <a:pt x="22582" y="140811"/>
                    <a:pt x="25430" y="130037"/>
                  </a:cubicBezTo>
                  <a:cubicBezTo>
                    <a:pt x="28786" y="119903"/>
                    <a:pt x="32244" y="109662"/>
                    <a:pt x="35601" y="99528"/>
                  </a:cubicBezTo>
                  <a:cubicBezTo>
                    <a:pt x="39161" y="89927"/>
                    <a:pt x="42619" y="80220"/>
                    <a:pt x="46180" y="70619"/>
                  </a:cubicBezTo>
                  <a:cubicBezTo>
                    <a:pt x="50248" y="61872"/>
                    <a:pt x="54419" y="53231"/>
                    <a:pt x="58487" y="44484"/>
                  </a:cubicBezTo>
                  <a:lnTo>
                    <a:pt x="71608" y="20695"/>
                  </a:lnTo>
                  <a:lnTo>
                    <a:pt x="8737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 sz="1800">
                <a:cs typeface="B Nazanin" panose="00000700000000000000" pitchFamily="2" charset="-78"/>
              </a:endParaRPr>
            </a:p>
          </p:txBody>
        </p:sp>
        <p:grpSp>
          <p:nvGrpSpPr>
            <p:cNvPr id="53" name="그룹 126">
              <a:extLst>
                <a:ext uri="{FF2B5EF4-FFF2-40B4-BE49-F238E27FC236}">
                  <a16:creationId xmlns:a16="http://schemas.microsoft.com/office/drawing/2014/main" id="{E06E2ED9-4AF4-4DCF-B19F-DCAD2302DB23}"/>
                </a:ext>
              </a:extLst>
            </p:cNvPr>
            <p:cNvGrpSpPr/>
            <p:nvPr/>
          </p:nvGrpSpPr>
          <p:grpSpPr>
            <a:xfrm>
              <a:off x="4041120" y="3338087"/>
              <a:ext cx="438446" cy="438446"/>
              <a:chOff x="2460435" y="1380960"/>
              <a:chExt cx="914400" cy="914400"/>
            </a:xfrm>
            <a:grpFill/>
          </p:grpSpPr>
          <p:sp>
            <p:nvSpPr>
              <p:cNvPr id="58" name="타원 127">
                <a:extLst>
                  <a:ext uri="{FF2B5EF4-FFF2-40B4-BE49-F238E27FC236}">
                    <a16:creationId xmlns:a16="http://schemas.microsoft.com/office/drawing/2014/main" id="{1112C637-65F2-4A94-AA63-321F0E933311}"/>
                  </a:ext>
                </a:extLst>
              </p:cNvPr>
              <p:cNvSpPr/>
              <p:nvPr/>
            </p:nvSpPr>
            <p:spPr>
              <a:xfrm>
                <a:off x="2460435" y="1380960"/>
                <a:ext cx="914400" cy="9144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59" name="타원 128">
                <a:extLst>
                  <a:ext uri="{FF2B5EF4-FFF2-40B4-BE49-F238E27FC236}">
                    <a16:creationId xmlns:a16="http://schemas.microsoft.com/office/drawing/2014/main" id="{5B16A2F5-0C00-48FE-B727-057F98C1FC79}"/>
                  </a:ext>
                </a:extLst>
              </p:cNvPr>
              <p:cNvSpPr/>
              <p:nvPr/>
            </p:nvSpPr>
            <p:spPr>
              <a:xfrm>
                <a:off x="2528509" y="1449034"/>
                <a:ext cx="778251" cy="778251"/>
              </a:xfrm>
              <a:prstGeom prst="ellips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60" name="Block Arc 11">
                <a:extLst>
                  <a:ext uri="{FF2B5EF4-FFF2-40B4-BE49-F238E27FC236}">
                    <a16:creationId xmlns:a16="http://schemas.microsoft.com/office/drawing/2014/main" id="{7BF3A747-80F9-498C-A08C-57D752468A64}"/>
                  </a:ext>
                </a:extLst>
              </p:cNvPr>
              <p:cNvSpPr/>
              <p:nvPr/>
            </p:nvSpPr>
            <p:spPr>
              <a:xfrm>
                <a:off x="2761961" y="1573266"/>
                <a:ext cx="311347" cy="506602"/>
              </a:xfrm>
              <a:custGeom>
                <a:avLst/>
                <a:gdLst/>
                <a:ahLst/>
                <a:cxnLst/>
                <a:rect l="l" t="t" r="r" b="b"/>
                <a:pathLst>
                  <a:path w="3636337" h="7138182">
                    <a:moveTo>
                      <a:pt x="1563551" y="3029061"/>
                    </a:moveTo>
                    <a:lnTo>
                      <a:pt x="1563551" y="1171769"/>
                    </a:lnTo>
                    <a:cubicBezTo>
                      <a:pt x="1444523" y="1201084"/>
                      <a:pt x="1330799" y="1254073"/>
                      <a:pt x="1228219" y="1328453"/>
                    </a:cubicBezTo>
                    <a:cubicBezTo>
                      <a:pt x="927220" y="1546705"/>
                      <a:pt x="771440" y="1913395"/>
                      <a:pt x="823311" y="2281559"/>
                    </a:cubicBezTo>
                    <a:cubicBezTo>
                      <a:pt x="886035" y="2761950"/>
                      <a:pt x="1181988" y="2923981"/>
                      <a:pt x="1563551" y="3029061"/>
                    </a:cubicBezTo>
                    <a:close/>
                    <a:moveTo>
                      <a:pt x="2056123" y="5971053"/>
                    </a:moveTo>
                    <a:cubicBezTo>
                      <a:pt x="2180706" y="5941789"/>
                      <a:pt x="2300029" y="5887431"/>
                      <a:pt x="2407191" y="5809729"/>
                    </a:cubicBezTo>
                    <a:cubicBezTo>
                      <a:pt x="2708190" y="5591477"/>
                      <a:pt x="2863970" y="5224787"/>
                      <a:pt x="2812099" y="4856623"/>
                    </a:cubicBezTo>
                    <a:cubicBezTo>
                      <a:pt x="2712300" y="4365494"/>
                      <a:pt x="2419393" y="4148018"/>
                      <a:pt x="2056123" y="4007016"/>
                    </a:cubicBezTo>
                    <a:close/>
                    <a:moveTo>
                      <a:pt x="2056123" y="7138182"/>
                    </a:moveTo>
                    <a:lnTo>
                      <a:pt x="1563551" y="7138182"/>
                    </a:lnTo>
                    <a:lnTo>
                      <a:pt x="1563551" y="6796553"/>
                    </a:lnTo>
                    <a:cubicBezTo>
                      <a:pt x="1376287" y="6771102"/>
                      <a:pt x="1191751" y="6715291"/>
                      <a:pt x="1016794" y="6629471"/>
                    </a:cubicBezTo>
                    <a:cubicBezTo>
                      <a:pt x="412303" y="6332946"/>
                      <a:pt x="21102" y="5726704"/>
                      <a:pt x="0" y="5053734"/>
                    </a:cubicBezTo>
                    <a:lnTo>
                      <a:pt x="813973" y="5028205"/>
                    </a:lnTo>
                    <a:cubicBezTo>
                      <a:pt x="825624" y="5399818"/>
                      <a:pt x="1041643" y="5734588"/>
                      <a:pt x="1375441" y="5898325"/>
                    </a:cubicBezTo>
                    <a:cubicBezTo>
                      <a:pt x="1436179" y="5928119"/>
                      <a:pt x="1499008" y="5951362"/>
                      <a:pt x="1563551" y="5965918"/>
                    </a:cubicBezTo>
                    <a:lnTo>
                      <a:pt x="1563551" y="3847635"/>
                    </a:lnTo>
                    <a:cubicBezTo>
                      <a:pt x="920238" y="3662345"/>
                      <a:pt x="233045" y="3450393"/>
                      <a:pt x="16852" y="2382091"/>
                    </a:cubicBezTo>
                    <a:cubicBezTo>
                      <a:pt x="-73403" y="1719933"/>
                      <a:pt x="208577" y="1061859"/>
                      <a:pt x="750173" y="669157"/>
                    </a:cubicBezTo>
                    <a:cubicBezTo>
                      <a:pt x="994931" y="491686"/>
                      <a:pt x="1274723" y="381458"/>
                      <a:pt x="1563551" y="341319"/>
                    </a:cubicBezTo>
                    <a:lnTo>
                      <a:pt x="1563551" y="0"/>
                    </a:lnTo>
                    <a:lnTo>
                      <a:pt x="2056123" y="0"/>
                    </a:lnTo>
                    <a:lnTo>
                      <a:pt x="2056123" y="339268"/>
                    </a:lnTo>
                    <a:cubicBezTo>
                      <a:pt x="2248752" y="363969"/>
                      <a:pt x="2438747" y="420481"/>
                      <a:pt x="2618616" y="508711"/>
                    </a:cubicBezTo>
                    <a:cubicBezTo>
                      <a:pt x="3223107" y="805237"/>
                      <a:pt x="3614308" y="1411478"/>
                      <a:pt x="3635410" y="2084448"/>
                    </a:cubicBezTo>
                    <a:lnTo>
                      <a:pt x="2821437" y="2109978"/>
                    </a:lnTo>
                    <a:cubicBezTo>
                      <a:pt x="2809786" y="1738364"/>
                      <a:pt x="2593767" y="1403594"/>
                      <a:pt x="2259969" y="1239857"/>
                    </a:cubicBezTo>
                    <a:cubicBezTo>
                      <a:pt x="2194243" y="1207617"/>
                      <a:pt x="2126069" y="1183046"/>
                      <a:pt x="2056123" y="1168235"/>
                    </a:cubicBezTo>
                    <a:lnTo>
                      <a:pt x="2056123" y="3150890"/>
                    </a:lnTo>
                    <a:cubicBezTo>
                      <a:pt x="2675271" y="3303511"/>
                      <a:pt x="3347939" y="3564428"/>
                      <a:pt x="3618512" y="4743007"/>
                    </a:cubicBezTo>
                    <a:cubicBezTo>
                      <a:pt x="3712448" y="5409725"/>
                      <a:pt x="3430336" y="6073786"/>
                      <a:pt x="2885237" y="6469025"/>
                    </a:cubicBezTo>
                    <a:cubicBezTo>
                      <a:pt x="2636047" y="6649712"/>
                      <a:pt x="2350538" y="6760700"/>
                      <a:pt x="2056123" y="679874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>
                  <a:solidFill>
                    <a:schemeClr val="tx1"/>
                  </a:solidFill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54" name="그룹 130">
              <a:extLst>
                <a:ext uri="{FF2B5EF4-FFF2-40B4-BE49-F238E27FC236}">
                  <a16:creationId xmlns:a16="http://schemas.microsoft.com/office/drawing/2014/main" id="{B93867EC-A978-4B89-BE65-6DC471D3958A}"/>
                </a:ext>
              </a:extLst>
            </p:cNvPr>
            <p:cNvGrpSpPr/>
            <p:nvPr/>
          </p:nvGrpSpPr>
          <p:grpSpPr>
            <a:xfrm>
              <a:off x="4355615" y="3651586"/>
              <a:ext cx="438446" cy="438446"/>
              <a:chOff x="2460435" y="1380960"/>
              <a:chExt cx="914400" cy="914400"/>
            </a:xfrm>
            <a:grpFill/>
          </p:grpSpPr>
          <p:sp>
            <p:nvSpPr>
              <p:cNvPr id="55" name="타원 131">
                <a:extLst>
                  <a:ext uri="{FF2B5EF4-FFF2-40B4-BE49-F238E27FC236}">
                    <a16:creationId xmlns:a16="http://schemas.microsoft.com/office/drawing/2014/main" id="{46D13C7B-2F90-4DBA-9184-D662610F8D0A}"/>
                  </a:ext>
                </a:extLst>
              </p:cNvPr>
              <p:cNvSpPr/>
              <p:nvPr/>
            </p:nvSpPr>
            <p:spPr>
              <a:xfrm>
                <a:off x="2460435" y="1380960"/>
                <a:ext cx="914400" cy="9144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56" name="타원 132">
                <a:extLst>
                  <a:ext uri="{FF2B5EF4-FFF2-40B4-BE49-F238E27FC236}">
                    <a16:creationId xmlns:a16="http://schemas.microsoft.com/office/drawing/2014/main" id="{B647EC25-FDF3-49CE-ADE2-9F9F04DF174E}"/>
                  </a:ext>
                </a:extLst>
              </p:cNvPr>
              <p:cNvSpPr/>
              <p:nvPr/>
            </p:nvSpPr>
            <p:spPr>
              <a:xfrm>
                <a:off x="2528509" y="1449034"/>
                <a:ext cx="778251" cy="778251"/>
              </a:xfrm>
              <a:prstGeom prst="ellips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57" name="Block Arc 11">
                <a:extLst>
                  <a:ext uri="{FF2B5EF4-FFF2-40B4-BE49-F238E27FC236}">
                    <a16:creationId xmlns:a16="http://schemas.microsoft.com/office/drawing/2014/main" id="{CCABC306-A788-4695-876B-36FF1E0CA751}"/>
                  </a:ext>
                </a:extLst>
              </p:cNvPr>
              <p:cNvSpPr/>
              <p:nvPr/>
            </p:nvSpPr>
            <p:spPr>
              <a:xfrm>
                <a:off x="2761961" y="1573266"/>
                <a:ext cx="311347" cy="506602"/>
              </a:xfrm>
              <a:custGeom>
                <a:avLst/>
                <a:gdLst/>
                <a:ahLst/>
                <a:cxnLst/>
                <a:rect l="l" t="t" r="r" b="b"/>
                <a:pathLst>
                  <a:path w="3636337" h="7138182">
                    <a:moveTo>
                      <a:pt x="1563551" y="3029061"/>
                    </a:moveTo>
                    <a:lnTo>
                      <a:pt x="1563551" y="1171769"/>
                    </a:lnTo>
                    <a:cubicBezTo>
                      <a:pt x="1444523" y="1201084"/>
                      <a:pt x="1330799" y="1254073"/>
                      <a:pt x="1228219" y="1328453"/>
                    </a:cubicBezTo>
                    <a:cubicBezTo>
                      <a:pt x="927220" y="1546705"/>
                      <a:pt x="771440" y="1913395"/>
                      <a:pt x="823311" y="2281559"/>
                    </a:cubicBezTo>
                    <a:cubicBezTo>
                      <a:pt x="886035" y="2761950"/>
                      <a:pt x="1181988" y="2923981"/>
                      <a:pt x="1563551" y="3029061"/>
                    </a:cubicBezTo>
                    <a:close/>
                    <a:moveTo>
                      <a:pt x="2056123" y="5971053"/>
                    </a:moveTo>
                    <a:cubicBezTo>
                      <a:pt x="2180706" y="5941789"/>
                      <a:pt x="2300029" y="5887431"/>
                      <a:pt x="2407191" y="5809729"/>
                    </a:cubicBezTo>
                    <a:cubicBezTo>
                      <a:pt x="2708190" y="5591477"/>
                      <a:pt x="2863970" y="5224787"/>
                      <a:pt x="2812099" y="4856623"/>
                    </a:cubicBezTo>
                    <a:cubicBezTo>
                      <a:pt x="2712300" y="4365494"/>
                      <a:pt x="2419393" y="4148018"/>
                      <a:pt x="2056123" y="4007016"/>
                    </a:cubicBezTo>
                    <a:close/>
                    <a:moveTo>
                      <a:pt x="2056123" y="7138182"/>
                    </a:moveTo>
                    <a:lnTo>
                      <a:pt x="1563551" y="7138182"/>
                    </a:lnTo>
                    <a:lnTo>
                      <a:pt x="1563551" y="6796553"/>
                    </a:lnTo>
                    <a:cubicBezTo>
                      <a:pt x="1376287" y="6771102"/>
                      <a:pt x="1191751" y="6715291"/>
                      <a:pt x="1016794" y="6629471"/>
                    </a:cubicBezTo>
                    <a:cubicBezTo>
                      <a:pt x="412303" y="6332946"/>
                      <a:pt x="21102" y="5726704"/>
                      <a:pt x="0" y="5053734"/>
                    </a:cubicBezTo>
                    <a:lnTo>
                      <a:pt x="813973" y="5028205"/>
                    </a:lnTo>
                    <a:cubicBezTo>
                      <a:pt x="825624" y="5399818"/>
                      <a:pt x="1041643" y="5734588"/>
                      <a:pt x="1375441" y="5898325"/>
                    </a:cubicBezTo>
                    <a:cubicBezTo>
                      <a:pt x="1436179" y="5928119"/>
                      <a:pt x="1499008" y="5951362"/>
                      <a:pt x="1563551" y="5965918"/>
                    </a:cubicBezTo>
                    <a:lnTo>
                      <a:pt x="1563551" y="3847635"/>
                    </a:lnTo>
                    <a:cubicBezTo>
                      <a:pt x="920238" y="3662345"/>
                      <a:pt x="233045" y="3450393"/>
                      <a:pt x="16852" y="2382091"/>
                    </a:cubicBezTo>
                    <a:cubicBezTo>
                      <a:pt x="-73403" y="1719933"/>
                      <a:pt x="208577" y="1061859"/>
                      <a:pt x="750173" y="669157"/>
                    </a:cubicBezTo>
                    <a:cubicBezTo>
                      <a:pt x="994931" y="491686"/>
                      <a:pt x="1274723" y="381458"/>
                      <a:pt x="1563551" y="341319"/>
                    </a:cubicBezTo>
                    <a:lnTo>
                      <a:pt x="1563551" y="0"/>
                    </a:lnTo>
                    <a:lnTo>
                      <a:pt x="2056123" y="0"/>
                    </a:lnTo>
                    <a:lnTo>
                      <a:pt x="2056123" y="339268"/>
                    </a:lnTo>
                    <a:cubicBezTo>
                      <a:pt x="2248752" y="363969"/>
                      <a:pt x="2438747" y="420481"/>
                      <a:pt x="2618616" y="508711"/>
                    </a:cubicBezTo>
                    <a:cubicBezTo>
                      <a:pt x="3223107" y="805237"/>
                      <a:pt x="3614308" y="1411478"/>
                      <a:pt x="3635410" y="2084448"/>
                    </a:cubicBezTo>
                    <a:lnTo>
                      <a:pt x="2821437" y="2109978"/>
                    </a:lnTo>
                    <a:cubicBezTo>
                      <a:pt x="2809786" y="1738364"/>
                      <a:pt x="2593767" y="1403594"/>
                      <a:pt x="2259969" y="1239857"/>
                    </a:cubicBezTo>
                    <a:cubicBezTo>
                      <a:pt x="2194243" y="1207617"/>
                      <a:pt x="2126069" y="1183046"/>
                      <a:pt x="2056123" y="1168235"/>
                    </a:cubicBezTo>
                    <a:lnTo>
                      <a:pt x="2056123" y="3150890"/>
                    </a:lnTo>
                    <a:cubicBezTo>
                      <a:pt x="2675271" y="3303511"/>
                      <a:pt x="3347939" y="3564428"/>
                      <a:pt x="3618512" y="4743007"/>
                    </a:cubicBezTo>
                    <a:cubicBezTo>
                      <a:pt x="3712448" y="5409725"/>
                      <a:pt x="3430336" y="6073786"/>
                      <a:pt x="2885237" y="6469025"/>
                    </a:cubicBezTo>
                    <a:cubicBezTo>
                      <a:pt x="2636047" y="6649712"/>
                      <a:pt x="2350538" y="6760700"/>
                      <a:pt x="2056123" y="679874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>
                  <a:solidFill>
                    <a:schemeClr val="tx1"/>
                  </a:solidFill>
                  <a:cs typeface="B Nazanin" panose="00000700000000000000" pitchFamily="2" charset="-78"/>
                </a:endParaRPr>
              </a:p>
            </p:txBody>
          </p:sp>
        </p:grp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8B301068-FB70-4A27-9D24-5A418C2344B0}"/>
              </a:ext>
            </a:extLst>
          </p:cNvPr>
          <p:cNvGrpSpPr/>
          <p:nvPr/>
        </p:nvGrpSpPr>
        <p:grpSpPr>
          <a:xfrm rot="1316684">
            <a:off x="9048" y="3047674"/>
            <a:ext cx="3983752" cy="1682309"/>
            <a:chOff x="696989" y="3116323"/>
            <a:chExt cx="2391245" cy="1009805"/>
          </a:xfrm>
        </p:grpSpPr>
        <p:grpSp>
          <p:nvGrpSpPr>
            <p:cNvPr id="62" name="그룹 13">
              <a:extLst>
                <a:ext uri="{FF2B5EF4-FFF2-40B4-BE49-F238E27FC236}">
                  <a16:creationId xmlns:a16="http://schemas.microsoft.com/office/drawing/2014/main" id="{89D045B9-6B3C-4E80-A67A-2B3BB52D8022}"/>
                </a:ext>
              </a:extLst>
            </p:cNvPr>
            <p:cNvGrpSpPr/>
            <p:nvPr/>
          </p:nvGrpSpPr>
          <p:grpSpPr>
            <a:xfrm rot="20829850">
              <a:off x="696989" y="3239648"/>
              <a:ext cx="1591270" cy="871586"/>
              <a:chOff x="2380909" y="2446766"/>
              <a:chExt cx="2745257" cy="1503659"/>
            </a:xfrm>
          </p:grpSpPr>
          <p:sp>
            <p:nvSpPr>
              <p:cNvPr id="68" name="자유형: 도형 19">
                <a:extLst>
                  <a:ext uri="{FF2B5EF4-FFF2-40B4-BE49-F238E27FC236}">
                    <a16:creationId xmlns:a16="http://schemas.microsoft.com/office/drawing/2014/main" id="{586F7E49-FF97-4AA8-82BC-849F111D416B}"/>
                  </a:ext>
                </a:extLst>
              </p:cNvPr>
              <p:cNvSpPr/>
              <p:nvPr/>
            </p:nvSpPr>
            <p:spPr>
              <a:xfrm rot="1231697">
                <a:off x="3121386" y="2561926"/>
                <a:ext cx="2004780" cy="1388499"/>
              </a:xfrm>
              <a:custGeom>
                <a:avLst/>
                <a:gdLst>
                  <a:gd name="connsiteX0" fmla="*/ 679840 w 2951501"/>
                  <a:gd name="connsiteY0" fmla="*/ 1516490 h 1616735"/>
                  <a:gd name="connsiteX1" fmla="*/ 1817700 w 2951501"/>
                  <a:gd name="connsiteY1" fmla="*/ 1516490 h 1616735"/>
                  <a:gd name="connsiteX2" fmla="*/ 1817700 w 2951501"/>
                  <a:gd name="connsiteY2" fmla="*/ 1567623 h 1616735"/>
                  <a:gd name="connsiteX3" fmla="*/ 1774636 w 2951501"/>
                  <a:gd name="connsiteY3" fmla="*/ 1616735 h 1616735"/>
                  <a:gd name="connsiteX4" fmla="*/ 722905 w 2951501"/>
                  <a:gd name="connsiteY4" fmla="*/ 1616735 h 1616735"/>
                  <a:gd name="connsiteX5" fmla="*/ 679840 w 2951501"/>
                  <a:gd name="connsiteY5" fmla="*/ 1567623 h 1616735"/>
                  <a:gd name="connsiteX6" fmla="*/ 679840 w 2951501"/>
                  <a:gd name="connsiteY6" fmla="*/ 1407500 h 1616735"/>
                  <a:gd name="connsiteX7" fmla="*/ 1817700 w 2951501"/>
                  <a:gd name="connsiteY7" fmla="*/ 1407500 h 1616735"/>
                  <a:gd name="connsiteX8" fmla="*/ 1817700 w 2951501"/>
                  <a:gd name="connsiteY8" fmla="*/ 1472848 h 1616735"/>
                  <a:gd name="connsiteX9" fmla="*/ 679840 w 2951501"/>
                  <a:gd name="connsiteY9" fmla="*/ 1472848 h 1616735"/>
                  <a:gd name="connsiteX10" fmla="*/ 1817700 w 2951501"/>
                  <a:gd name="connsiteY10" fmla="*/ 611112 h 1616735"/>
                  <a:gd name="connsiteX11" fmla="*/ 1817700 w 2951501"/>
                  <a:gd name="connsiteY11" fmla="*/ 973623 h 1616735"/>
                  <a:gd name="connsiteX12" fmla="*/ 2224001 w 2951501"/>
                  <a:gd name="connsiteY12" fmla="*/ 611112 h 1616735"/>
                  <a:gd name="connsiteX13" fmla="*/ 449189 w 2951501"/>
                  <a:gd name="connsiteY13" fmla="*/ 386587 h 1616735"/>
                  <a:gd name="connsiteX14" fmla="*/ 239392 w 2951501"/>
                  <a:gd name="connsiteY14" fmla="*/ 437793 h 1616735"/>
                  <a:gd name="connsiteX15" fmla="*/ 127717 w 2951501"/>
                  <a:gd name="connsiteY15" fmla="*/ 563345 h 1616735"/>
                  <a:gd name="connsiteX16" fmla="*/ 119224 w 2951501"/>
                  <a:gd name="connsiteY16" fmla="*/ 813828 h 1616735"/>
                  <a:gd name="connsiteX17" fmla="*/ 118041 w 2951501"/>
                  <a:gd name="connsiteY17" fmla="*/ 814226 h 1616735"/>
                  <a:gd name="connsiteX18" fmla="*/ 156579 w 2951501"/>
                  <a:gd name="connsiteY18" fmla="*/ 873845 h 1616735"/>
                  <a:gd name="connsiteX19" fmla="*/ 319223 w 2951501"/>
                  <a:gd name="connsiteY19" fmla="*/ 1023753 h 1616735"/>
                  <a:gd name="connsiteX20" fmla="*/ 318718 w 2951501"/>
                  <a:gd name="connsiteY20" fmla="*/ 1024809 h 1616735"/>
                  <a:gd name="connsiteX21" fmla="*/ 679840 w 2951501"/>
                  <a:gd name="connsiteY21" fmla="*/ 1198510 h 1616735"/>
                  <a:gd name="connsiteX22" fmla="*/ 679840 w 2951501"/>
                  <a:gd name="connsiteY22" fmla="*/ 494818 h 1616735"/>
                  <a:gd name="connsiteX23" fmla="*/ 613050 w 2951501"/>
                  <a:gd name="connsiteY23" fmla="*/ 439426 h 1616735"/>
                  <a:gd name="connsiteX24" fmla="*/ 522606 w 2951501"/>
                  <a:gd name="connsiteY24" fmla="*/ 399416 h 1616735"/>
                  <a:gd name="connsiteX25" fmla="*/ 449189 w 2951501"/>
                  <a:gd name="connsiteY25" fmla="*/ 386587 h 1616735"/>
                  <a:gd name="connsiteX26" fmla="*/ 2556092 w 2951501"/>
                  <a:gd name="connsiteY26" fmla="*/ 0 h 1616735"/>
                  <a:gd name="connsiteX27" fmla="*/ 2951501 w 2951501"/>
                  <a:gd name="connsiteY27" fmla="*/ 404658 h 1616735"/>
                  <a:gd name="connsiteX28" fmla="*/ 2608538 w 2951501"/>
                  <a:gd name="connsiteY28" fmla="*/ 418986 h 1616735"/>
                  <a:gd name="connsiteX29" fmla="*/ 2606605 w 2951501"/>
                  <a:gd name="connsiteY29" fmla="*/ 417008 h 1616735"/>
                  <a:gd name="connsiteX30" fmla="*/ 1820087 w 2951501"/>
                  <a:gd name="connsiteY30" fmla="*/ 1344294 h 1616735"/>
                  <a:gd name="connsiteX31" fmla="*/ 1817700 w 2951501"/>
                  <a:gd name="connsiteY31" fmla="*/ 1341966 h 1616735"/>
                  <a:gd name="connsiteX32" fmla="*/ 1817700 w 2951501"/>
                  <a:gd name="connsiteY32" fmla="*/ 1363858 h 1616735"/>
                  <a:gd name="connsiteX33" fmla="*/ 679840 w 2951501"/>
                  <a:gd name="connsiteY33" fmla="*/ 1363858 h 1616735"/>
                  <a:gd name="connsiteX34" fmla="*/ 679840 w 2951501"/>
                  <a:gd name="connsiteY34" fmla="*/ 1307744 h 1616735"/>
                  <a:gd name="connsiteX35" fmla="*/ 268830 w 2951501"/>
                  <a:gd name="connsiteY35" fmla="*/ 1110047 h 1616735"/>
                  <a:gd name="connsiteX36" fmla="*/ 270209 w 2951501"/>
                  <a:gd name="connsiteY36" fmla="*/ 1107180 h 1616735"/>
                  <a:gd name="connsiteX37" fmla="*/ 198248 w 2951501"/>
                  <a:gd name="connsiteY37" fmla="*/ 1056644 h 1616735"/>
                  <a:gd name="connsiteX38" fmla="*/ 55623 w 2951501"/>
                  <a:gd name="connsiteY38" fmla="*/ 898485 h 1616735"/>
                  <a:gd name="connsiteX39" fmla="*/ 1591 w 2951501"/>
                  <a:gd name="connsiteY39" fmla="*/ 738051 h 1616735"/>
                  <a:gd name="connsiteX40" fmla="*/ 88988 w 2951501"/>
                  <a:gd name="connsiteY40" fmla="*/ 428893 h 1616735"/>
                  <a:gd name="connsiteX41" fmla="*/ 91156 w 2951501"/>
                  <a:gd name="connsiteY41" fmla="*/ 430488 h 1616735"/>
                  <a:gd name="connsiteX42" fmla="*/ 424588 w 2951501"/>
                  <a:gd name="connsiteY42" fmla="*/ 285218 h 1616735"/>
                  <a:gd name="connsiteX43" fmla="*/ 550151 w 2951501"/>
                  <a:gd name="connsiteY43" fmla="*/ 302724 h 1616735"/>
                  <a:gd name="connsiteX44" fmla="*/ 666090 w 2951501"/>
                  <a:gd name="connsiteY44" fmla="*/ 354013 h 1616735"/>
                  <a:gd name="connsiteX45" fmla="*/ 690060 w 2951501"/>
                  <a:gd name="connsiteY45" fmla="*/ 373892 h 1616735"/>
                  <a:gd name="connsiteX46" fmla="*/ 692454 w 2951501"/>
                  <a:gd name="connsiteY46" fmla="*/ 367302 h 1616735"/>
                  <a:gd name="connsiteX47" fmla="*/ 722905 w 2951501"/>
                  <a:gd name="connsiteY47" fmla="*/ 352917 h 1616735"/>
                  <a:gd name="connsiteX48" fmla="*/ 1774636 w 2951501"/>
                  <a:gd name="connsiteY48" fmla="*/ 352917 h 1616735"/>
                  <a:gd name="connsiteX49" fmla="*/ 1817700 w 2951501"/>
                  <a:gd name="connsiteY49" fmla="*/ 402029 h 1616735"/>
                  <a:gd name="connsiteX50" fmla="*/ 1817700 w 2951501"/>
                  <a:gd name="connsiteY50" fmla="*/ 525619 h 1616735"/>
                  <a:gd name="connsiteX51" fmla="*/ 2319822 w 2951501"/>
                  <a:gd name="connsiteY51" fmla="*/ 525619 h 1616735"/>
                  <a:gd name="connsiteX52" fmla="*/ 2530110 w 2951501"/>
                  <a:gd name="connsiteY52" fmla="*/ 337995 h 1616735"/>
                  <a:gd name="connsiteX53" fmla="*/ 2533895 w 2951501"/>
                  <a:gd name="connsiteY53" fmla="*/ 341686 h 1616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2951501" h="1616735">
                    <a:moveTo>
                      <a:pt x="679840" y="1516490"/>
                    </a:moveTo>
                    <a:lnTo>
                      <a:pt x="1817700" y="1516490"/>
                    </a:lnTo>
                    <a:lnTo>
                      <a:pt x="1817700" y="1567623"/>
                    </a:lnTo>
                    <a:cubicBezTo>
                      <a:pt x="1817700" y="1594747"/>
                      <a:pt x="1798420" y="1616735"/>
                      <a:pt x="1774636" y="1616735"/>
                    </a:cubicBezTo>
                    <a:lnTo>
                      <a:pt x="722905" y="1616735"/>
                    </a:lnTo>
                    <a:cubicBezTo>
                      <a:pt x="699121" y="1616735"/>
                      <a:pt x="679840" y="1594747"/>
                      <a:pt x="679840" y="1567623"/>
                    </a:cubicBezTo>
                    <a:close/>
                    <a:moveTo>
                      <a:pt x="679840" y="1407500"/>
                    </a:moveTo>
                    <a:lnTo>
                      <a:pt x="1817700" y="1407500"/>
                    </a:lnTo>
                    <a:lnTo>
                      <a:pt x="1817700" y="1472848"/>
                    </a:lnTo>
                    <a:lnTo>
                      <a:pt x="679840" y="1472848"/>
                    </a:lnTo>
                    <a:close/>
                    <a:moveTo>
                      <a:pt x="1817700" y="611112"/>
                    </a:moveTo>
                    <a:lnTo>
                      <a:pt x="1817700" y="973623"/>
                    </a:lnTo>
                    <a:lnTo>
                      <a:pt x="2224001" y="611112"/>
                    </a:lnTo>
                    <a:close/>
                    <a:moveTo>
                      <a:pt x="449189" y="386587"/>
                    </a:moveTo>
                    <a:cubicBezTo>
                      <a:pt x="375505" y="381552"/>
                      <a:pt x="302157" y="399580"/>
                      <a:pt x="239392" y="437793"/>
                    </a:cubicBezTo>
                    <a:cubicBezTo>
                      <a:pt x="191686" y="474403"/>
                      <a:pt x="154461" y="503154"/>
                      <a:pt x="127717" y="563345"/>
                    </a:cubicBezTo>
                    <a:cubicBezTo>
                      <a:pt x="95043" y="642185"/>
                      <a:pt x="91358" y="731154"/>
                      <a:pt x="119224" y="813828"/>
                    </a:cubicBezTo>
                    <a:lnTo>
                      <a:pt x="118041" y="814226"/>
                    </a:lnTo>
                    <a:lnTo>
                      <a:pt x="156579" y="873845"/>
                    </a:lnTo>
                    <a:cubicBezTo>
                      <a:pt x="200043" y="932336"/>
                      <a:pt x="255879" y="983997"/>
                      <a:pt x="319223" y="1023753"/>
                    </a:cubicBezTo>
                    <a:lnTo>
                      <a:pt x="318718" y="1024809"/>
                    </a:lnTo>
                    <a:lnTo>
                      <a:pt x="679840" y="1198510"/>
                    </a:lnTo>
                    <a:lnTo>
                      <a:pt x="679840" y="494818"/>
                    </a:lnTo>
                    <a:lnTo>
                      <a:pt x="613050" y="439426"/>
                    </a:lnTo>
                    <a:cubicBezTo>
                      <a:pt x="585307" y="422195"/>
                      <a:pt x="554948" y="408629"/>
                      <a:pt x="522606" y="399416"/>
                    </a:cubicBezTo>
                    <a:cubicBezTo>
                      <a:pt x="498349" y="392506"/>
                      <a:pt x="473751" y="388265"/>
                      <a:pt x="449189" y="386587"/>
                    </a:cubicBezTo>
                    <a:close/>
                    <a:moveTo>
                      <a:pt x="2556092" y="0"/>
                    </a:moveTo>
                    <a:lnTo>
                      <a:pt x="2951501" y="404658"/>
                    </a:lnTo>
                    <a:lnTo>
                      <a:pt x="2608538" y="418986"/>
                    </a:lnTo>
                    <a:lnTo>
                      <a:pt x="2606605" y="417008"/>
                    </a:lnTo>
                    <a:lnTo>
                      <a:pt x="1820087" y="1344294"/>
                    </a:lnTo>
                    <a:lnTo>
                      <a:pt x="1817700" y="1341966"/>
                    </a:lnTo>
                    <a:lnTo>
                      <a:pt x="1817700" y="1363858"/>
                    </a:lnTo>
                    <a:lnTo>
                      <a:pt x="679840" y="1363858"/>
                    </a:lnTo>
                    <a:lnTo>
                      <a:pt x="679840" y="1307744"/>
                    </a:lnTo>
                    <a:lnTo>
                      <a:pt x="268830" y="1110047"/>
                    </a:lnTo>
                    <a:lnTo>
                      <a:pt x="270209" y="1107180"/>
                    </a:lnTo>
                    <a:lnTo>
                      <a:pt x="198248" y="1056644"/>
                    </a:lnTo>
                    <a:cubicBezTo>
                      <a:pt x="142291" y="1011239"/>
                      <a:pt x="93777" y="957478"/>
                      <a:pt x="55623" y="898485"/>
                    </a:cubicBezTo>
                    <a:cubicBezTo>
                      <a:pt x="27132" y="847625"/>
                      <a:pt x="9121" y="802009"/>
                      <a:pt x="1591" y="738051"/>
                    </a:cubicBezTo>
                    <a:cubicBezTo>
                      <a:pt x="-7531" y="629033"/>
                      <a:pt x="22695" y="518961"/>
                      <a:pt x="88988" y="428893"/>
                    </a:cubicBezTo>
                    <a:lnTo>
                      <a:pt x="91156" y="430488"/>
                    </a:lnTo>
                    <a:cubicBezTo>
                      <a:pt x="162999" y="345385"/>
                      <a:pt x="305583" y="286481"/>
                      <a:pt x="424588" y="285218"/>
                    </a:cubicBezTo>
                    <a:cubicBezTo>
                      <a:pt x="466453" y="285186"/>
                      <a:pt x="508692" y="290914"/>
                      <a:pt x="550151" y="302724"/>
                    </a:cubicBezTo>
                    <a:cubicBezTo>
                      <a:pt x="591610" y="314534"/>
                      <a:pt x="630526" y="331925"/>
                      <a:pt x="666090" y="354013"/>
                    </a:cubicBezTo>
                    <a:lnTo>
                      <a:pt x="690060" y="373892"/>
                    </a:lnTo>
                    <a:lnTo>
                      <a:pt x="692454" y="367302"/>
                    </a:lnTo>
                    <a:cubicBezTo>
                      <a:pt x="700247" y="358414"/>
                      <a:pt x="711013" y="352917"/>
                      <a:pt x="722905" y="352917"/>
                    </a:cubicBezTo>
                    <a:lnTo>
                      <a:pt x="1774636" y="352917"/>
                    </a:lnTo>
                    <a:cubicBezTo>
                      <a:pt x="1798420" y="352917"/>
                      <a:pt x="1817700" y="374905"/>
                      <a:pt x="1817700" y="402029"/>
                    </a:cubicBezTo>
                    <a:lnTo>
                      <a:pt x="1817700" y="525619"/>
                    </a:lnTo>
                    <a:lnTo>
                      <a:pt x="2319822" y="525619"/>
                    </a:lnTo>
                    <a:lnTo>
                      <a:pt x="2530110" y="337995"/>
                    </a:lnTo>
                    <a:lnTo>
                      <a:pt x="2533895" y="34168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69" name="자유형: 도형 20">
                <a:extLst>
                  <a:ext uri="{FF2B5EF4-FFF2-40B4-BE49-F238E27FC236}">
                    <a16:creationId xmlns:a16="http://schemas.microsoft.com/office/drawing/2014/main" id="{D07CE89A-E195-4C5B-9C92-0877C2548B4E}"/>
                  </a:ext>
                </a:extLst>
              </p:cNvPr>
              <p:cNvSpPr/>
              <p:nvPr/>
            </p:nvSpPr>
            <p:spPr>
              <a:xfrm rot="6382074">
                <a:off x="2673354" y="2332594"/>
                <a:ext cx="683006" cy="911350"/>
              </a:xfrm>
              <a:custGeom>
                <a:avLst/>
                <a:gdLst>
                  <a:gd name="connsiteX0" fmla="*/ 45719 w 683006"/>
                  <a:gd name="connsiteY0" fmla="*/ 134476 h 911349"/>
                  <a:gd name="connsiteX1" fmla="*/ 104061 w 683006"/>
                  <a:gd name="connsiteY1" fmla="*/ 357469 h 911349"/>
                  <a:gd name="connsiteX2" fmla="*/ 142171 w 683006"/>
                  <a:gd name="connsiteY2" fmla="*/ 396324 h 911349"/>
                  <a:gd name="connsiteX3" fmla="*/ 161918 w 683006"/>
                  <a:gd name="connsiteY3" fmla="*/ 137995 h 911349"/>
                  <a:gd name="connsiteX4" fmla="*/ 165792 w 683006"/>
                  <a:gd name="connsiteY4" fmla="*/ 18778 h 911349"/>
                  <a:gd name="connsiteX5" fmla="*/ 277405 w 683006"/>
                  <a:gd name="connsiteY5" fmla="*/ 9295 h 911349"/>
                  <a:gd name="connsiteX6" fmla="*/ 285881 w 683006"/>
                  <a:gd name="connsiteY6" fmla="*/ 229952 h 911349"/>
                  <a:gd name="connsiteX7" fmla="*/ 283732 w 683006"/>
                  <a:gd name="connsiteY7" fmla="*/ 12053 h 911349"/>
                  <a:gd name="connsiteX8" fmla="*/ 393169 w 683006"/>
                  <a:gd name="connsiteY8" fmla="*/ 36915 h 911349"/>
                  <a:gd name="connsiteX9" fmla="*/ 421978 w 683006"/>
                  <a:gd name="connsiteY9" fmla="*/ 222286 h 911349"/>
                  <a:gd name="connsiteX10" fmla="*/ 404990 w 683006"/>
                  <a:gd name="connsiteY10" fmla="*/ 37500 h 911349"/>
                  <a:gd name="connsiteX11" fmla="*/ 533979 w 683006"/>
                  <a:gd name="connsiteY11" fmla="*/ 61286 h 911349"/>
                  <a:gd name="connsiteX12" fmla="*/ 540769 w 683006"/>
                  <a:gd name="connsiteY12" fmla="*/ 235697 h 911349"/>
                  <a:gd name="connsiteX13" fmla="*/ 545128 w 683006"/>
                  <a:gd name="connsiteY13" fmla="*/ 67881 h 911349"/>
                  <a:gd name="connsiteX14" fmla="*/ 653124 w 683006"/>
                  <a:gd name="connsiteY14" fmla="*/ 85657 h 911349"/>
                  <a:gd name="connsiteX15" fmla="*/ 682293 w 683006"/>
                  <a:gd name="connsiteY15" fmla="*/ 324654 h 911349"/>
                  <a:gd name="connsiteX16" fmla="*/ 593254 w 683006"/>
                  <a:gd name="connsiteY16" fmla="*/ 807663 h 911349"/>
                  <a:gd name="connsiteX17" fmla="*/ 582543 w 683006"/>
                  <a:gd name="connsiteY17" fmla="*/ 910587 h 911349"/>
                  <a:gd name="connsiteX18" fmla="*/ 211523 w 683006"/>
                  <a:gd name="connsiteY18" fmla="*/ 911349 h 911349"/>
                  <a:gd name="connsiteX19" fmla="*/ 192666 w 683006"/>
                  <a:gd name="connsiteY19" fmla="*/ 779185 h 911349"/>
                  <a:gd name="connsiteX20" fmla="*/ 90679 w 683006"/>
                  <a:gd name="connsiteY20" fmla="*/ 653133 h 911349"/>
                  <a:gd name="connsiteX21" fmla="*/ 3655 w 683006"/>
                  <a:gd name="connsiteY21" fmla="*/ 437275 h 911349"/>
                  <a:gd name="connsiteX22" fmla="*/ 45719 w 683006"/>
                  <a:gd name="connsiteY22" fmla="*/ 134476 h 911349"/>
                  <a:gd name="connsiteX23" fmla="*/ 0 w 852117"/>
                  <a:gd name="connsiteY23" fmla="*/ 226050 h 9130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683006" h="911349">
                    <a:moveTo>
                      <a:pt x="45719" y="134476"/>
                    </a:moveTo>
                    <a:cubicBezTo>
                      <a:pt x="186906" y="178031"/>
                      <a:pt x="77411" y="293724"/>
                      <a:pt x="104061" y="357469"/>
                    </a:cubicBezTo>
                    <a:cubicBezTo>
                      <a:pt x="111327" y="384451"/>
                      <a:pt x="134405" y="424827"/>
                      <a:pt x="142171" y="396324"/>
                    </a:cubicBezTo>
                    <a:cubicBezTo>
                      <a:pt x="161497" y="378147"/>
                      <a:pt x="163714" y="263470"/>
                      <a:pt x="161918" y="137995"/>
                    </a:cubicBezTo>
                    <a:lnTo>
                      <a:pt x="165792" y="18778"/>
                    </a:lnTo>
                    <a:cubicBezTo>
                      <a:pt x="205100" y="-883"/>
                      <a:pt x="248431" y="-6838"/>
                      <a:pt x="277405" y="9295"/>
                    </a:cubicBezTo>
                    <a:lnTo>
                      <a:pt x="285881" y="229952"/>
                    </a:lnTo>
                    <a:cubicBezTo>
                      <a:pt x="292743" y="135104"/>
                      <a:pt x="288936" y="90619"/>
                      <a:pt x="283732" y="12053"/>
                    </a:cubicBezTo>
                    <a:cubicBezTo>
                      <a:pt x="344488" y="7410"/>
                      <a:pt x="362005" y="7292"/>
                      <a:pt x="393169" y="36915"/>
                    </a:cubicBezTo>
                    <a:cubicBezTo>
                      <a:pt x="432458" y="90909"/>
                      <a:pt x="415495" y="219932"/>
                      <a:pt x="421978" y="222286"/>
                    </a:cubicBezTo>
                    <a:cubicBezTo>
                      <a:pt x="425215" y="169590"/>
                      <a:pt x="440910" y="99095"/>
                      <a:pt x="404990" y="37500"/>
                    </a:cubicBezTo>
                    <a:cubicBezTo>
                      <a:pt x="452541" y="9313"/>
                      <a:pt x="505933" y="28253"/>
                      <a:pt x="533979" y="61286"/>
                    </a:cubicBezTo>
                    <a:cubicBezTo>
                      <a:pt x="556608" y="94319"/>
                      <a:pt x="532593" y="233695"/>
                      <a:pt x="540769" y="235697"/>
                    </a:cubicBezTo>
                    <a:cubicBezTo>
                      <a:pt x="546608" y="189844"/>
                      <a:pt x="564054" y="120930"/>
                      <a:pt x="545128" y="67881"/>
                    </a:cubicBezTo>
                    <a:cubicBezTo>
                      <a:pt x="600410" y="49193"/>
                      <a:pt x="614468" y="45569"/>
                      <a:pt x="653124" y="85657"/>
                    </a:cubicBezTo>
                    <a:cubicBezTo>
                      <a:pt x="678241" y="128452"/>
                      <a:pt x="685502" y="205222"/>
                      <a:pt x="682293" y="324654"/>
                    </a:cubicBezTo>
                    <a:cubicBezTo>
                      <a:pt x="682293" y="386243"/>
                      <a:pt x="685168" y="641728"/>
                      <a:pt x="593254" y="807663"/>
                    </a:cubicBezTo>
                    <a:cubicBezTo>
                      <a:pt x="562434" y="865879"/>
                      <a:pt x="574223" y="873371"/>
                      <a:pt x="582543" y="910587"/>
                    </a:cubicBezTo>
                    <a:lnTo>
                      <a:pt x="211523" y="911349"/>
                    </a:lnTo>
                    <a:cubicBezTo>
                      <a:pt x="212499" y="851582"/>
                      <a:pt x="236044" y="827966"/>
                      <a:pt x="192666" y="779185"/>
                    </a:cubicBezTo>
                    <a:cubicBezTo>
                      <a:pt x="170208" y="755505"/>
                      <a:pt x="148074" y="710617"/>
                      <a:pt x="90679" y="653133"/>
                    </a:cubicBezTo>
                    <a:cubicBezTo>
                      <a:pt x="33254" y="569821"/>
                      <a:pt x="26583" y="515785"/>
                      <a:pt x="3655" y="437275"/>
                    </a:cubicBezTo>
                    <a:cubicBezTo>
                      <a:pt x="-8217" y="341138"/>
                      <a:pt x="9615" y="253260"/>
                      <a:pt x="45719" y="13447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>
                  <a:solidFill>
                    <a:schemeClr val="tx1"/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70" name="Rectangle 1">
                <a:extLst>
                  <a:ext uri="{FF2B5EF4-FFF2-40B4-BE49-F238E27FC236}">
                    <a16:creationId xmlns:a16="http://schemas.microsoft.com/office/drawing/2014/main" id="{BE0644A9-9A36-4D6B-8988-F77385589778}"/>
                  </a:ext>
                </a:extLst>
              </p:cNvPr>
              <p:cNvSpPr/>
              <p:nvPr/>
            </p:nvSpPr>
            <p:spPr>
              <a:xfrm rot="982074">
                <a:off x="2380909" y="2452410"/>
                <a:ext cx="298755" cy="501084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>
                  <a:solidFill>
                    <a:schemeClr val="tx1"/>
                  </a:solidFill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63" name="그룹 14">
              <a:extLst>
                <a:ext uri="{FF2B5EF4-FFF2-40B4-BE49-F238E27FC236}">
                  <a16:creationId xmlns:a16="http://schemas.microsoft.com/office/drawing/2014/main" id="{ADC93A91-7C1B-42FA-A359-CD024A056C43}"/>
                </a:ext>
              </a:extLst>
            </p:cNvPr>
            <p:cNvGrpSpPr/>
            <p:nvPr/>
          </p:nvGrpSpPr>
          <p:grpSpPr>
            <a:xfrm rot="20116980">
              <a:off x="2078429" y="3116323"/>
              <a:ext cx="1009805" cy="1009805"/>
              <a:chOff x="6384003" y="3061995"/>
              <a:chExt cx="1968187" cy="1968187"/>
            </a:xfrm>
          </p:grpSpPr>
          <p:sp>
            <p:nvSpPr>
              <p:cNvPr id="64" name="원호 15">
                <a:extLst>
                  <a:ext uri="{FF2B5EF4-FFF2-40B4-BE49-F238E27FC236}">
                    <a16:creationId xmlns:a16="http://schemas.microsoft.com/office/drawing/2014/main" id="{BA8C3B27-0920-4FBD-87AB-E493B0795593}"/>
                  </a:ext>
                </a:extLst>
              </p:cNvPr>
              <p:cNvSpPr/>
              <p:nvPr/>
            </p:nvSpPr>
            <p:spPr>
              <a:xfrm>
                <a:off x="6384003" y="3061995"/>
                <a:ext cx="1968187" cy="1968187"/>
              </a:xfrm>
              <a:prstGeom prst="arc">
                <a:avLst>
                  <a:gd name="adj1" fmla="val 14786098"/>
                  <a:gd name="adj2" fmla="val 471423"/>
                </a:avLst>
              </a:prstGeom>
              <a:ln w="22225">
                <a:solidFill>
                  <a:schemeClr val="bg1"/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1"/>
                <a:endParaRPr lang="ko-KR" alt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65" name="원호 16">
                <a:extLst>
                  <a:ext uri="{FF2B5EF4-FFF2-40B4-BE49-F238E27FC236}">
                    <a16:creationId xmlns:a16="http://schemas.microsoft.com/office/drawing/2014/main" id="{AA29379C-BB7C-4ABD-BB37-DFC977056212}"/>
                  </a:ext>
                </a:extLst>
              </p:cNvPr>
              <p:cNvSpPr/>
              <p:nvPr/>
            </p:nvSpPr>
            <p:spPr>
              <a:xfrm>
                <a:off x="6503401" y="3202080"/>
                <a:ext cx="1612841" cy="1612841"/>
              </a:xfrm>
              <a:prstGeom prst="arc">
                <a:avLst>
                  <a:gd name="adj1" fmla="val 14786098"/>
                  <a:gd name="adj2" fmla="val 350082"/>
                </a:avLst>
              </a:prstGeom>
              <a:ln w="22225">
                <a:solidFill>
                  <a:schemeClr val="bg1"/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1"/>
                <a:endParaRPr lang="ko-KR" alt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66" name="원호 17">
                <a:extLst>
                  <a:ext uri="{FF2B5EF4-FFF2-40B4-BE49-F238E27FC236}">
                    <a16:creationId xmlns:a16="http://schemas.microsoft.com/office/drawing/2014/main" id="{E0AAEF8F-3298-4709-8CE9-9155006B20CF}"/>
                  </a:ext>
                </a:extLst>
              </p:cNvPr>
              <p:cNvSpPr/>
              <p:nvPr/>
            </p:nvSpPr>
            <p:spPr>
              <a:xfrm>
                <a:off x="6679890" y="3375378"/>
                <a:ext cx="1111135" cy="1111135"/>
              </a:xfrm>
              <a:prstGeom prst="arc">
                <a:avLst>
                  <a:gd name="adj1" fmla="val 14786098"/>
                  <a:gd name="adj2" fmla="val 0"/>
                </a:avLst>
              </a:prstGeom>
              <a:ln w="22225">
                <a:solidFill>
                  <a:schemeClr val="bg1"/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1"/>
                <a:endParaRPr lang="ko-KR" alt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67" name="원호 18">
                <a:extLst>
                  <a:ext uri="{FF2B5EF4-FFF2-40B4-BE49-F238E27FC236}">
                    <a16:creationId xmlns:a16="http://schemas.microsoft.com/office/drawing/2014/main" id="{F215A34D-458C-4EA4-ADF7-94AED3C42E7E}"/>
                  </a:ext>
                </a:extLst>
              </p:cNvPr>
              <p:cNvSpPr/>
              <p:nvPr/>
            </p:nvSpPr>
            <p:spPr>
              <a:xfrm>
                <a:off x="6804540" y="3545256"/>
                <a:ext cx="819951" cy="819951"/>
              </a:xfrm>
              <a:prstGeom prst="arc">
                <a:avLst>
                  <a:gd name="adj1" fmla="val 14786098"/>
                  <a:gd name="adj2" fmla="val 20780800"/>
                </a:avLst>
              </a:prstGeom>
              <a:ln w="22225">
                <a:solidFill>
                  <a:schemeClr val="bg1"/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1"/>
                <a:endParaRPr lang="ko-KR" altLang="en-US">
                  <a:cs typeface="B Nazanin" panose="00000700000000000000" pitchFamily="2" charset="-78"/>
                </a:endParaRPr>
              </a:p>
            </p:txBody>
          </p:sp>
        </p:grpSp>
      </p:grpSp>
      <p:sp>
        <p:nvSpPr>
          <p:cNvPr id="72" name="TextBox 71">
            <a:extLst>
              <a:ext uri="{FF2B5EF4-FFF2-40B4-BE49-F238E27FC236}">
                <a16:creationId xmlns:a16="http://schemas.microsoft.com/office/drawing/2014/main" id="{3E243968-2248-4EB6-AEDC-9B379899813C}"/>
              </a:ext>
            </a:extLst>
          </p:cNvPr>
          <p:cNvSpPr txBox="1"/>
          <p:nvPr/>
        </p:nvSpPr>
        <p:spPr>
          <a:xfrm>
            <a:off x="545328" y="398199"/>
            <a:ext cx="3336114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dist" rtl="1"/>
            <a:r>
              <a:rPr lang="fa-IR" altLang="ko-KR" sz="4400" b="1" dirty="0">
                <a:solidFill>
                  <a:schemeClr val="accent2"/>
                </a:solidFill>
                <a:latin typeface="+mj-lt"/>
                <a:cs typeface="B Nazanin" panose="00000700000000000000" pitchFamily="2" charset="-78"/>
              </a:rPr>
              <a:t>عالی</a:t>
            </a:r>
            <a:endParaRPr lang="en-US" altLang="ko-KR" sz="4400" b="1" dirty="0">
              <a:solidFill>
                <a:schemeClr val="accent2"/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8D38D081-DFD6-4CA1-9F21-F0E14D9CFAE4}"/>
              </a:ext>
            </a:extLst>
          </p:cNvPr>
          <p:cNvSpPr txBox="1"/>
          <p:nvPr/>
        </p:nvSpPr>
        <p:spPr>
          <a:xfrm>
            <a:off x="545328" y="1016199"/>
            <a:ext cx="3336114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dist" rtl="1"/>
            <a:r>
              <a:rPr lang="fa-IR" altLang="ko-KR" sz="3200" b="1" dirty="0">
                <a:solidFill>
                  <a:schemeClr val="accent2"/>
                </a:solidFill>
                <a:cs typeface="B Nazanin" panose="00000700000000000000" pitchFamily="2" charset="-78"/>
              </a:rPr>
              <a:t>ارائه</a:t>
            </a:r>
            <a:endParaRPr lang="ko-KR" altLang="en-US" sz="3200" b="1" dirty="0">
              <a:solidFill>
                <a:schemeClr val="accent2"/>
              </a:solidFill>
              <a:cs typeface="B Nazanin" panose="00000700000000000000" pitchFamily="2" charset="-78"/>
            </a:endParaRPr>
          </a:p>
        </p:txBody>
      </p:sp>
      <p:grpSp>
        <p:nvGrpSpPr>
          <p:cNvPr id="79" name="Group 78">
            <a:extLst>
              <a:ext uri="{FF2B5EF4-FFF2-40B4-BE49-F238E27FC236}">
                <a16:creationId xmlns:a16="http://schemas.microsoft.com/office/drawing/2014/main" id="{95549A6B-4A1C-4E52-9589-270D28F6713A}"/>
              </a:ext>
            </a:extLst>
          </p:cNvPr>
          <p:cNvGrpSpPr/>
          <p:nvPr/>
        </p:nvGrpSpPr>
        <p:grpSpPr>
          <a:xfrm>
            <a:off x="1827174" y="1648950"/>
            <a:ext cx="2952327" cy="1270002"/>
            <a:chOff x="4731130" y="495567"/>
            <a:chExt cx="2952327" cy="1270002"/>
          </a:xfrm>
        </p:grpSpPr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287F118D-63B4-4B74-9DDA-207F9DAFD214}"/>
                </a:ext>
              </a:extLst>
            </p:cNvPr>
            <p:cNvSpPr txBox="1"/>
            <p:nvPr/>
          </p:nvSpPr>
          <p:spPr>
            <a:xfrm>
              <a:off x="4731130" y="749906"/>
              <a:ext cx="2952327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 شما به سادگی می توانید مخاطبان خود را تحت تاثیر قرار دهید.</a:t>
              </a:r>
              <a:endParaRPr lang="en-US" altLang="ko-KR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78FD81E7-7CCD-48BD-ADAD-46889A35C958}"/>
                </a:ext>
              </a:extLst>
            </p:cNvPr>
            <p:cNvSpPr txBox="1"/>
            <p:nvPr/>
          </p:nvSpPr>
          <p:spPr>
            <a:xfrm>
              <a:off x="4731130" y="495567"/>
              <a:ext cx="295232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عنوان محتوا را اضافه کنید</a:t>
              </a:r>
              <a:endParaRPr lang="ko-KR" altLang="en-US" sz="14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0" name="Group 79">
            <a:extLst>
              <a:ext uri="{FF2B5EF4-FFF2-40B4-BE49-F238E27FC236}">
                <a16:creationId xmlns:a16="http://schemas.microsoft.com/office/drawing/2014/main" id="{C94ADF14-9D1A-4BA5-8DC9-5673F95BEA0D}"/>
              </a:ext>
            </a:extLst>
          </p:cNvPr>
          <p:cNvGrpSpPr/>
          <p:nvPr/>
        </p:nvGrpSpPr>
        <p:grpSpPr>
          <a:xfrm>
            <a:off x="1891756" y="3360206"/>
            <a:ext cx="3255685" cy="1284531"/>
            <a:chOff x="4731130" y="2160504"/>
            <a:chExt cx="2952327" cy="1284531"/>
          </a:xfrm>
        </p:grpSpPr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938421C8-18A8-4C30-8C3B-F116DF19DC1C}"/>
                </a:ext>
              </a:extLst>
            </p:cNvPr>
            <p:cNvSpPr txBox="1"/>
            <p:nvPr/>
          </p:nvSpPr>
          <p:spPr>
            <a:xfrm>
              <a:off x="4731130" y="2429372"/>
              <a:ext cx="2952327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9" indent="-171459" algn="r" rtl="1">
                <a:buFont typeface="Wingdings" pitchFamily="2" charset="2"/>
                <a:buChar char="v"/>
              </a:pPr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یک ارائه پاورپوینت مدرن دریافت کنید</a:t>
              </a:r>
            </a:p>
            <a:p>
              <a:pPr marL="171459" indent="-171459" algn="r" rtl="1">
                <a:buFont typeface="Wingdings" pitchFamily="2" charset="2"/>
                <a:buChar char="v"/>
              </a:pPr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یک ارائه پاورپوینت مدرن دریافت کنید</a:t>
              </a:r>
            </a:p>
            <a:p>
              <a:pPr marL="171459" indent="-171459" algn="r" rtl="1">
                <a:buFont typeface="Wingdings" pitchFamily="2" charset="2"/>
                <a:buChar char="v"/>
              </a:pPr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یک ارائه پاورپوینت مدرن دریافت کنید</a:t>
              </a:r>
            </a:p>
            <a:p>
              <a:pPr marL="171459" indent="-171459" algn="r" rtl="1">
                <a:buFont typeface="Wingdings" pitchFamily="2" charset="2"/>
                <a:buChar char="v"/>
              </a:pPr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یک ارائه پاورپوینت مدرن دریافت کنید</a:t>
              </a:r>
            </a:p>
            <a:p>
              <a:pPr marL="171459" indent="-171459" algn="r" rtl="1">
                <a:buFont typeface="Wingdings" pitchFamily="2" charset="2"/>
                <a:buChar char="v"/>
              </a:pPr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یک ارائه پاورپوینت مدرن دریافت کنید</a:t>
              </a:r>
              <a:endParaRPr lang="en-US" altLang="ko-KR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5F8A9092-36E9-49A1-B73B-B68E97794343}"/>
                </a:ext>
              </a:extLst>
            </p:cNvPr>
            <p:cNvSpPr txBox="1"/>
            <p:nvPr/>
          </p:nvSpPr>
          <p:spPr>
            <a:xfrm>
              <a:off x="4731130" y="2160504"/>
              <a:ext cx="295232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عنوان محتوا را اضافه کنید</a:t>
              </a:r>
              <a:endParaRPr lang="ko-KR" altLang="en-US" sz="14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1" name="Group 78">
            <a:extLst>
              <a:ext uri="{FF2B5EF4-FFF2-40B4-BE49-F238E27FC236}">
                <a16:creationId xmlns:a16="http://schemas.microsoft.com/office/drawing/2014/main" id="{09A87D99-E200-4069-B591-FBEB8C9A41BF}"/>
              </a:ext>
            </a:extLst>
          </p:cNvPr>
          <p:cNvGrpSpPr/>
          <p:nvPr/>
        </p:nvGrpSpPr>
        <p:grpSpPr>
          <a:xfrm>
            <a:off x="1893042" y="4741256"/>
            <a:ext cx="2952327" cy="1270002"/>
            <a:chOff x="4731130" y="495567"/>
            <a:chExt cx="2952327" cy="1270002"/>
          </a:xfrm>
        </p:grpSpPr>
        <p:sp>
          <p:nvSpPr>
            <p:cNvPr id="74" name="TextBox 74">
              <a:extLst>
                <a:ext uri="{FF2B5EF4-FFF2-40B4-BE49-F238E27FC236}">
                  <a16:creationId xmlns:a16="http://schemas.microsoft.com/office/drawing/2014/main" id="{F5D5AB51-84D0-44C6-8DBB-0FF147BE4ACE}"/>
                </a:ext>
              </a:extLst>
            </p:cNvPr>
            <p:cNvSpPr txBox="1"/>
            <p:nvPr/>
          </p:nvSpPr>
          <p:spPr>
            <a:xfrm>
              <a:off x="4731130" y="749906"/>
              <a:ext cx="2952327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 شما به سادگی می توانید مخاطبان خود را تحت تاثیر قرار دهید.</a:t>
              </a:r>
              <a:endParaRPr lang="en-US" altLang="ko-KR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TextBox 75">
              <a:extLst>
                <a:ext uri="{FF2B5EF4-FFF2-40B4-BE49-F238E27FC236}">
                  <a16:creationId xmlns:a16="http://schemas.microsoft.com/office/drawing/2014/main" id="{34DFFDD2-1F7B-467E-B785-889E4F55A731}"/>
                </a:ext>
              </a:extLst>
            </p:cNvPr>
            <p:cNvSpPr txBox="1"/>
            <p:nvPr/>
          </p:nvSpPr>
          <p:spPr>
            <a:xfrm>
              <a:off x="4731130" y="495567"/>
              <a:ext cx="295232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عنوان محتوا را اضافه کنید</a:t>
              </a:r>
              <a:endParaRPr lang="ko-KR" altLang="en-US" sz="14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27526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pPr rtl="1"/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grpSp>
        <p:nvGrpSpPr>
          <p:cNvPr id="3" name="그룹 51">
            <a:extLst>
              <a:ext uri="{FF2B5EF4-FFF2-40B4-BE49-F238E27FC236}">
                <a16:creationId xmlns:a16="http://schemas.microsoft.com/office/drawing/2014/main" id="{30396B78-6189-456E-A5F8-287604507BFB}"/>
              </a:ext>
            </a:extLst>
          </p:cNvPr>
          <p:cNvGrpSpPr/>
          <p:nvPr/>
        </p:nvGrpSpPr>
        <p:grpSpPr>
          <a:xfrm>
            <a:off x="5380099" y="5306456"/>
            <a:ext cx="1390467" cy="1197039"/>
            <a:chOff x="7521194" y="5284915"/>
            <a:chExt cx="1137987" cy="979683"/>
          </a:xfrm>
        </p:grpSpPr>
        <p:grpSp>
          <p:nvGrpSpPr>
            <p:cNvPr id="4" name="Group 7">
              <a:extLst>
                <a:ext uri="{FF2B5EF4-FFF2-40B4-BE49-F238E27FC236}">
                  <a16:creationId xmlns:a16="http://schemas.microsoft.com/office/drawing/2014/main" id="{7003720F-B2FA-43A9-BDC1-240394F47492}"/>
                </a:ext>
              </a:extLst>
            </p:cNvPr>
            <p:cNvGrpSpPr/>
            <p:nvPr/>
          </p:nvGrpSpPr>
          <p:grpSpPr>
            <a:xfrm>
              <a:off x="7521194" y="5284915"/>
              <a:ext cx="1137987" cy="979683"/>
              <a:chOff x="5580112" y="4160675"/>
              <a:chExt cx="2016224" cy="1735751"/>
            </a:xfrm>
          </p:grpSpPr>
          <p:sp>
            <p:nvSpPr>
              <p:cNvPr id="6" name="Trapezoid 1">
                <a:extLst>
                  <a:ext uri="{FF2B5EF4-FFF2-40B4-BE49-F238E27FC236}">
                    <a16:creationId xmlns:a16="http://schemas.microsoft.com/office/drawing/2014/main" id="{F168EF36-9E76-4C17-8A17-44B23C061639}"/>
                  </a:ext>
                </a:extLst>
              </p:cNvPr>
              <p:cNvSpPr/>
              <p:nvPr/>
            </p:nvSpPr>
            <p:spPr>
              <a:xfrm rot="10800000">
                <a:off x="5796136" y="4653136"/>
                <a:ext cx="1584176" cy="1243290"/>
              </a:xfrm>
              <a:custGeom>
                <a:avLst/>
                <a:gdLst>
                  <a:gd name="connsiteX0" fmla="*/ 0 w 1584176"/>
                  <a:gd name="connsiteY0" fmla="*/ 1243290 h 1243290"/>
                  <a:gd name="connsiteX1" fmla="*/ 304038 w 1584176"/>
                  <a:gd name="connsiteY1" fmla="*/ 27138 h 1243290"/>
                  <a:gd name="connsiteX2" fmla="*/ 1280138 w 1584176"/>
                  <a:gd name="connsiteY2" fmla="*/ 27138 h 1243290"/>
                  <a:gd name="connsiteX3" fmla="*/ 1584176 w 1584176"/>
                  <a:gd name="connsiteY3" fmla="*/ 1243290 h 1243290"/>
                  <a:gd name="connsiteX4" fmla="*/ 0 w 1584176"/>
                  <a:gd name="connsiteY4" fmla="*/ 1243290 h 1243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84176" h="1243290">
                    <a:moveTo>
                      <a:pt x="0" y="1243290"/>
                    </a:moveTo>
                    <a:lnTo>
                      <a:pt x="304038" y="27138"/>
                    </a:lnTo>
                    <a:cubicBezTo>
                      <a:pt x="629405" y="-57"/>
                      <a:pt x="941174" y="-17053"/>
                      <a:pt x="1280138" y="27138"/>
                    </a:cubicBezTo>
                    <a:lnTo>
                      <a:pt x="1584176" y="1243290"/>
                    </a:lnTo>
                    <a:lnTo>
                      <a:pt x="0" y="1243290"/>
                    </a:lnTo>
                    <a:close/>
                  </a:path>
                </a:pathLst>
              </a:custGeom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7" name="Trapezoid 6">
                <a:extLst>
                  <a:ext uri="{FF2B5EF4-FFF2-40B4-BE49-F238E27FC236}">
                    <a16:creationId xmlns:a16="http://schemas.microsoft.com/office/drawing/2014/main" id="{FB6AF210-223F-4245-BCF5-FAD714C87DA1}"/>
                  </a:ext>
                </a:extLst>
              </p:cNvPr>
              <p:cNvSpPr/>
              <p:nvPr/>
            </p:nvSpPr>
            <p:spPr>
              <a:xfrm rot="10800000">
                <a:off x="5580112" y="4312147"/>
                <a:ext cx="2016224" cy="471979"/>
              </a:xfrm>
              <a:custGeom>
                <a:avLst/>
                <a:gdLst>
                  <a:gd name="connsiteX0" fmla="*/ 0 w 2016224"/>
                  <a:gd name="connsiteY0" fmla="*/ 471979 h 471979"/>
                  <a:gd name="connsiteX1" fmla="*/ 128109 w 2016224"/>
                  <a:gd name="connsiteY1" fmla="*/ 111939 h 471979"/>
                  <a:gd name="connsiteX2" fmla="*/ 1888115 w 2016224"/>
                  <a:gd name="connsiteY2" fmla="*/ 111939 h 471979"/>
                  <a:gd name="connsiteX3" fmla="*/ 2016224 w 2016224"/>
                  <a:gd name="connsiteY3" fmla="*/ 471979 h 471979"/>
                  <a:gd name="connsiteX4" fmla="*/ 0 w 2016224"/>
                  <a:gd name="connsiteY4" fmla="*/ 471979 h 4719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16224" h="471979">
                    <a:moveTo>
                      <a:pt x="0" y="471979"/>
                    </a:moveTo>
                    <a:lnTo>
                      <a:pt x="128109" y="111939"/>
                    </a:lnTo>
                    <a:cubicBezTo>
                      <a:pt x="572010" y="-7034"/>
                      <a:pt x="1260655" y="-64822"/>
                      <a:pt x="1888115" y="111939"/>
                    </a:cubicBezTo>
                    <a:lnTo>
                      <a:pt x="2016224" y="471979"/>
                    </a:lnTo>
                    <a:lnTo>
                      <a:pt x="0" y="471979"/>
                    </a:lnTo>
                    <a:close/>
                  </a:path>
                </a:pathLst>
              </a:custGeom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8" name="Oval 5">
                <a:extLst>
                  <a:ext uri="{FF2B5EF4-FFF2-40B4-BE49-F238E27FC236}">
                    <a16:creationId xmlns:a16="http://schemas.microsoft.com/office/drawing/2014/main" id="{44E73B80-0EEB-4187-8506-F42ED6364847}"/>
                  </a:ext>
                </a:extLst>
              </p:cNvPr>
              <p:cNvSpPr/>
              <p:nvPr/>
            </p:nvSpPr>
            <p:spPr>
              <a:xfrm>
                <a:off x="5580223" y="4160675"/>
                <a:ext cx="2016000" cy="302944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>
                  <a:cs typeface="B Nazanin" panose="00000700000000000000" pitchFamily="2" charset="-78"/>
                </a:endParaRPr>
              </a:p>
            </p:txBody>
          </p:sp>
        </p:grpSp>
        <p:sp>
          <p:nvSpPr>
            <p:cNvPr id="5" name="Chord 23">
              <a:extLst>
                <a:ext uri="{FF2B5EF4-FFF2-40B4-BE49-F238E27FC236}">
                  <a16:creationId xmlns:a16="http://schemas.microsoft.com/office/drawing/2014/main" id="{A5BA7F6C-51E3-4464-B815-C9FD2C934EE9}"/>
                </a:ext>
              </a:extLst>
            </p:cNvPr>
            <p:cNvSpPr/>
            <p:nvPr/>
          </p:nvSpPr>
          <p:spPr>
            <a:xfrm>
              <a:off x="7788585" y="5306768"/>
              <a:ext cx="578589" cy="141955"/>
            </a:xfrm>
            <a:custGeom>
              <a:avLst/>
              <a:gdLst>
                <a:gd name="connsiteX0" fmla="*/ 0 w 768835"/>
                <a:gd name="connsiteY0" fmla="*/ 177315 h 188632"/>
                <a:gd name="connsiteX1" fmla="*/ 380228 w 768835"/>
                <a:gd name="connsiteY1" fmla="*/ 21 h 188632"/>
                <a:gd name="connsiteX2" fmla="*/ 768835 w 768835"/>
                <a:gd name="connsiteY2" fmla="*/ 180287 h 188632"/>
                <a:gd name="connsiteX3" fmla="*/ 0 w 768835"/>
                <a:gd name="connsiteY3" fmla="*/ 177315 h 188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8835" h="188632">
                  <a:moveTo>
                    <a:pt x="0" y="177315"/>
                  </a:moveTo>
                  <a:cubicBezTo>
                    <a:pt x="87950" y="78338"/>
                    <a:pt x="247828" y="-1462"/>
                    <a:pt x="380228" y="21"/>
                  </a:cubicBezTo>
                  <a:cubicBezTo>
                    <a:pt x="512627" y="1505"/>
                    <a:pt x="683125" y="79364"/>
                    <a:pt x="768835" y="180287"/>
                  </a:cubicBezTo>
                  <a:cubicBezTo>
                    <a:pt x="513351" y="189616"/>
                    <a:pt x="257866" y="194180"/>
                    <a:pt x="0" y="177315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9" name="그룹 2">
            <a:extLst>
              <a:ext uri="{FF2B5EF4-FFF2-40B4-BE49-F238E27FC236}">
                <a16:creationId xmlns:a16="http://schemas.microsoft.com/office/drawing/2014/main" id="{211608D3-CEA8-4A78-8407-6988A7DEDB72}"/>
              </a:ext>
            </a:extLst>
          </p:cNvPr>
          <p:cNvGrpSpPr/>
          <p:nvPr/>
        </p:nvGrpSpPr>
        <p:grpSpPr>
          <a:xfrm>
            <a:off x="4953052" y="1609084"/>
            <a:ext cx="1249054" cy="1606738"/>
            <a:chOff x="4601988" y="3272228"/>
            <a:chExt cx="1249054" cy="1606738"/>
          </a:xfrm>
          <a:solidFill>
            <a:schemeClr val="accent1"/>
          </a:solidFill>
        </p:grpSpPr>
        <p:sp>
          <p:nvSpPr>
            <p:cNvPr id="10" name="Rounded Rectangle 15">
              <a:extLst>
                <a:ext uri="{FF2B5EF4-FFF2-40B4-BE49-F238E27FC236}">
                  <a16:creationId xmlns:a16="http://schemas.microsoft.com/office/drawing/2014/main" id="{5EB794E7-FCDC-4601-A4E6-C452CBA3E5F6}"/>
                </a:ext>
              </a:extLst>
            </p:cNvPr>
            <p:cNvSpPr/>
            <p:nvPr/>
          </p:nvSpPr>
          <p:spPr>
            <a:xfrm rot="5400000">
              <a:off x="4696834" y="3724758"/>
              <a:ext cx="1462777" cy="845639"/>
            </a:xfrm>
            <a:custGeom>
              <a:avLst/>
              <a:gdLst/>
              <a:ahLst/>
              <a:cxnLst/>
              <a:rect l="l" t="t" r="r" b="b"/>
              <a:pathLst>
                <a:path w="1462777" h="845639">
                  <a:moveTo>
                    <a:pt x="0" y="845639"/>
                  </a:moveTo>
                  <a:lnTo>
                    <a:pt x="0" y="406646"/>
                  </a:lnTo>
                  <a:cubicBezTo>
                    <a:pt x="0" y="182062"/>
                    <a:pt x="182062" y="0"/>
                    <a:pt x="406646" y="0"/>
                  </a:cubicBezTo>
                  <a:lnTo>
                    <a:pt x="1462777" y="0"/>
                  </a:lnTo>
                  <a:lnTo>
                    <a:pt x="1462777" y="222842"/>
                  </a:lnTo>
                  <a:lnTo>
                    <a:pt x="455196" y="222842"/>
                  </a:lnTo>
                  <a:cubicBezTo>
                    <a:pt x="326802" y="222842"/>
                    <a:pt x="222718" y="326926"/>
                    <a:pt x="222718" y="455320"/>
                  </a:cubicBezTo>
                  <a:lnTo>
                    <a:pt x="222718" y="84563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11" name="Isosceles Triangle 75">
              <a:extLst>
                <a:ext uri="{FF2B5EF4-FFF2-40B4-BE49-F238E27FC236}">
                  <a16:creationId xmlns:a16="http://schemas.microsoft.com/office/drawing/2014/main" id="{6B3CE469-17EA-40E9-B1D3-8A733C38942B}"/>
                </a:ext>
              </a:extLst>
            </p:cNvPr>
            <p:cNvSpPr/>
            <p:nvPr/>
          </p:nvSpPr>
          <p:spPr>
            <a:xfrm rot="16200000">
              <a:off x="4566185" y="3308031"/>
              <a:ext cx="519134" cy="447528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12" name="Group 78">
            <a:extLst>
              <a:ext uri="{FF2B5EF4-FFF2-40B4-BE49-F238E27FC236}">
                <a16:creationId xmlns:a16="http://schemas.microsoft.com/office/drawing/2014/main" id="{DD826CC1-0581-41E2-B5D8-AF119651BE98}"/>
              </a:ext>
            </a:extLst>
          </p:cNvPr>
          <p:cNvGrpSpPr/>
          <p:nvPr/>
        </p:nvGrpSpPr>
        <p:grpSpPr>
          <a:xfrm>
            <a:off x="7936589" y="2155014"/>
            <a:ext cx="3533147" cy="921261"/>
            <a:chOff x="270025" y="1633792"/>
            <a:chExt cx="3180927" cy="930473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9AA0CDF8-5719-41BA-9FF7-C4DA7ADAC14B}"/>
                </a:ext>
              </a:extLst>
            </p:cNvPr>
            <p:cNvSpPr txBox="1"/>
            <p:nvPr/>
          </p:nvSpPr>
          <p:spPr>
            <a:xfrm>
              <a:off x="270025" y="1911471"/>
              <a:ext cx="3180863" cy="6527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EF720307-75FB-4005-BA95-245C6B579AF1}"/>
                </a:ext>
              </a:extLst>
            </p:cNvPr>
            <p:cNvSpPr txBox="1"/>
            <p:nvPr/>
          </p:nvSpPr>
          <p:spPr>
            <a:xfrm>
              <a:off x="270088" y="1633792"/>
              <a:ext cx="3180864" cy="279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عنوان اضافه کن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" name="Group 81">
            <a:extLst>
              <a:ext uri="{FF2B5EF4-FFF2-40B4-BE49-F238E27FC236}">
                <a16:creationId xmlns:a16="http://schemas.microsoft.com/office/drawing/2014/main" id="{510218D1-1D69-419C-A752-5129E11CC388}"/>
              </a:ext>
            </a:extLst>
          </p:cNvPr>
          <p:cNvGrpSpPr/>
          <p:nvPr/>
        </p:nvGrpSpPr>
        <p:grpSpPr>
          <a:xfrm>
            <a:off x="7936588" y="3561597"/>
            <a:ext cx="3533077" cy="884120"/>
            <a:chOff x="270024" y="1671304"/>
            <a:chExt cx="3180864" cy="892961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99B3121-E118-42B9-A5AD-F0D4ED1A6889}"/>
                </a:ext>
              </a:extLst>
            </p:cNvPr>
            <p:cNvSpPr txBox="1"/>
            <p:nvPr/>
          </p:nvSpPr>
          <p:spPr>
            <a:xfrm>
              <a:off x="270025" y="1911471"/>
              <a:ext cx="3180863" cy="6527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DAD32E28-6357-4DCB-83D9-418C9005DC00}"/>
                </a:ext>
              </a:extLst>
            </p:cNvPr>
            <p:cNvSpPr txBox="1"/>
            <p:nvPr/>
          </p:nvSpPr>
          <p:spPr>
            <a:xfrm>
              <a:off x="270024" y="1671304"/>
              <a:ext cx="3180864" cy="279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عنوان اضافه کن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" name="Group 84">
            <a:extLst>
              <a:ext uri="{FF2B5EF4-FFF2-40B4-BE49-F238E27FC236}">
                <a16:creationId xmlns:a16="http://schemas.microsoft.com/office/drawing/2014/main" id="{539D291C-D2ED-4530-AC3A-94E01EDAC20E}"/>
              </a:ext>
            </a:extLst>
          </p:cNvPr>
          <p:cNvGrpSpPr/>
          <p:nvPr/>
        </p:nvGrpSpPr>
        <p:grpSpPr>
          <a:xfrm>
            <a:off x="912883" y="1470293"/>
            <a:ext cx="3493848" cy="884120"/>
            <a:chOff x="270024" y="1671304"/>
            <a:chExt cx="3180864" cy="892961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9BE711A7-5F72-4C46-B8D0-6DEB5C652313}"/>
                </a:ext>
              </a:extLst>
            </p:cNvPr>
            <p:cNvSpPr txBox="1"/>
            <p:nvPr/>
          </p:nvSpPr>
          <p:spPr>
            <a:xfrm>
              <a:off x="270025" y="1911471"/>
              <a:ext cx="3180863" cy="6527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F375E94E-C538-4D1B-8C82-90AFA2DE7386}"/>
                </a:ext>
              </a:extLst>
            </p:cNvPr>
            <p:cNvSpPr txBox="1"/>
            <p:nvPr/>
          </p:nvSpPr>
          <p:spPr>
            <a:xfrm>
              <a:off x="270024" y="1671304"/>
              <a:ext cx="3180864" cy="279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عنوان اضافه کن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1" name="Group 87">
            <a:extLst>
              <a:ext uri="{FF2B5EF4-FFF2-40B4-BE49-F238E27FC236}">
                <a16:creationId xmlns:a16="http://schemas.microsoft.com/office/drawing/2014/main" id="{7EC8A68C-37B5-47FF-B466-3DD2AC63DC53}"/>
              </a:ext>
            </a:extLst>
          </p:cNvPr>
          <p:cNvGrpSpPr/>
          <p:nvPr/>
        </p:nvGrpSpPr>
        <p:grpSpPr>
          <a:xfrm>
            <a:off x="840459" y="2876876"/>
            <a:ext cx="3493848" cy="884120"/>
            <a:chOff x="270024" y="1671304"/>
            <a:chExt cx="3180864" cy="892961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FE1EF1E5-4F52-4A7E-A4F8-C05E1908C4BD}"/>
                </a:ext>
              </a:extLst>
            </p:cNvPr>
            <p:cNvSpPr txBox="1"/>
            <p:nvPr/>
          </p:nvSpPr>
          <p:spPr>
            <a:xfrm>
              <a:off x="270025" y="1911471"/>
              <a:ext cx="3180863" cy="6527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F5D9991F-D562-4CF2-8598-C4606CDD38A9}"/>
                </a:ext>
              </a:extLst>
            </p:cNvPr>
            <p:cNvSpPr txBox="1"/>
            <p:nvPr/>
          </p:nvSpPr>
          <p:spPr>
            <a:xfrm>
              <a:off x="270024" y="1671304"/>
              <a:ext cx="3180864" cy="279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عنوان اضافه کن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4" name="그룹 40">
            <a:extLst>
              <a:ext uri="{FF2B5EF4-FFF2-40B4-BE49-F238E27FC236}">
                <a16:creationId xmlns:a16="http://schemas.microsoft.com/office/drawing/2014/main" id="{22E3B24D-1242-461C-A6FD-A0007BF207D5}"/>
              </a:ext>
            </a:extLst>
          </p:cNvPr>
          <p:cNvGrpSpPr/>
          <p:nvPr/>
        </p:nvGrpSpPr>
        <p:grpSpPr>
          <a:xfrm flipH="1">
            <a:off x="5984591" y="2358064"/>
            <a:ext cx="1249054" cy="1606738"/>
            <a:chOff x="4601988" y="3272228"/>
            <a:chExt cx="1249054" cy="1606738"/>
          </a:xfrm>
          <a:solidFill>
            <a:schemeClr val="accent2"/>
          </a:solidFill>
        </p:grpSpPr>
        <p:sp>
          <p:nvSpPr>
            <p:cNvPr id="25" name="Rounded Rectangle 15">
              <a:extLst>
                <a:ext uri="{FF2B5EF4-FFF2-40B4-BE49-F238E27FC236}">
                  <a16:creationId xmlns:a16="http://schemas.microsoft.com/office/drawing/2014/main" id="{35D13465-4A8B-4181-B16C-8ECD056A992D}"/>
                </a:ext>
              </a:extLst>
            </p:cNvPr>
            <p:cNvSpPr/>
            <p:nvPr/>
          </p:nvSpPr>
          <p:spPr>
            <a:xfrm rot="5400000">
              <a:off x="4696834" y="3724758"/>
              <a:ext cx="1462777" cy="845639"/>
            </a:xfrm>
            <a:custGeom>
              <a:avLst/>
              <a:gdLst/>
              <a:ahLst/>
              <a:cxnLst/>
              <a:rect l="l" t="t" r="r" b="b"/>
              <a:pathLst>
                <a:path w="1462777" h="845639">
                  <a:moveTo>
                    <a:pt x="0" y="845639"/>
                  </a:moveTo>
                  <a:lnTo>
                    <a:pt x="0" y="406646"/>
                  </a:lnTo>
                  <a:cubicBezTo>
                    <a:pt x="0" y="182062"/>
                    <a:pt x="182062" y="0"/>
                    <a:pt x="406646" y="0"/>
                  </a:cubicBezTo>
                  <a:lnTo>
                    <a:pt x="1462777" y="0"/>
                  </a:lnTo>
                  <a:lnTo>
                    <a:pt x="1462777" y="222842"/>
                  </a:lnTo>
                  <a:lnTo>
                    <a:pt x="455196" y="222842"/>
                  </a:lnTo>
                  <a:cubicBezTo>
                    <a:pt x="326802" y="222842"/>
                    <a:pt x="222718" y="326926"/>
                    <a:pt x="222718" y="455320"/>
                  </a:cubicBezTo>
                  <a:lnTo>
                    <a:pt x="222718" y="84563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26" name="Isosceles Triangle 75">
              <a:extLst>
                <a:ext uri="{FF2B5EF4-FFF2-40B4-BE49-F238E27FC236}">
                  <a16:creationId xmlns:a16="http://schemas.microsoft.com/office/drawing/2014/main" id="{7C0675DF-5B84-465E-A4FB-341424E114A8}"/>
                </a:ext>
              </a:extLst>
            </p:cNvPr>
            <p:cNvSpPr/>
            <p:nvPr/>
          </p:nvSpPr>
          <p:spPr>
            <a:xfrm rot="16200000">
              <a:off x="4566185" y="3308031"/>
              <a:ext cx="519134" cy="447528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27" name="Group 87">
            <a:extLst>
              <a:ext uri="{FF2B5EF4-FFF2-40B4-BE49-F238E27FC236}">
                <a16:creationId xmlns:a16="http://schemas.microsoft.com/office/drawing/2014/main" id="{832506A3-DB44-4CFB-B064-195EE8324FAC}"/>
              </a:ext>
            </a:extLst>
          </p:cNvPr>
          <p:cNvGrpSpPr/>
          <p:nvPr/>
        </p:nvGrpSpPr>
        <p:grpSpPr>
          <a:xfrm>
            <a:off x="840459" y="4246317"/>
            <a:ext cx="3493848" cy="884120"/>
            <a:chOff x="270024" y="1671304"/>
            <a:chExt cx="3180864" cy="892961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7D24AA26-6DC2-4CB8-B267-DA51E6D2D3BE}"/>
                </a:ext>
              </a:extLst>
            </p:cNvPr>
            <p:cNvSpPr txBox="1"/>
            <p:nvPr/>
          </p:nvSpPr>
          <p:spPr>
            <a:xfrm>
              <a:off x="270025" y="1911471"/>
              <a:ext cx="3180863" cy="6527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8CAA1452-2F0A-4D1B-B58B-753476D2DD03}"/>
                </a:ext>
              </a:extLst>
            </p:cNvPr>
            <p:cNvSpPr txBox="1"/>
            <p:nvPr/>
          </p:nvSpPr>
          <p:spPr>
            <a:xfrm>
              <a:off x="270024" y="1671304"/>
              <a:ext cx="3180864" cy="279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عنوان اضافه کن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0" name="그룹 50">
            <a:extLst>
              <a:ext uri="{FF2B5EF4-FFF2-40B4-BE49-F238E27FC236}">
                <a16:creationId xmlns:a16="http://schemas.microsoft.com/office/drawing/2014/main" id="{6D7D0574-4775-4A91-98CF-DC0CF6C22329}"/>
              </a:ext>
            </a:extLst>
          </p:cNvPr>
          <p:cNvGrpSpPr/>
          <p:nvPr/>
        </p:nvGrpSpPr>
        <p:grpSpPr>
          <a:xfrm>
            <a:off x="4960152" y="3036704"/>
            <a:ext cx="1249054" cy="1606738"/>
            <a:chOff x="4930968" y="3088958"/>
            <a:chExt cx="1249054" cy="1606738"/>
          </a:xfrm>
        </p:grpSpPr>
        <p:sp>
          <p:nvSpPr>
            <p:cNvPr id="31" name="Rounded Rectangle 15">
              <a:extLst>
                <a:ext uri="{FF2B5EF4-FFF2-40B4-BE49-F238E27FC236}">
                  <a16:creationId xmlns:a16="http://schemas.microsoft.com/office/drawing/2014/main" id="{9F9606F0-5830-458F-97AC-DC67B494D8E2}"/>
                </a:ext>
              </a:extLst>
            </p:cNvPr>
            <p:cNvSpPr/>
            <p:nvPr/>
          </p:nvSpPr>
          <p:spPr>
            <a:xfrm rot="5400000">
              <a:off x="5025814" y="3541488"/>
              <a:ext cx="1462777" cy="845639"/>
            </a:xfrm>
            <a:custGeom>
              <a:avLst/>
              <a:gdLst/>
              <a:ahLst/>
              <a:cxnLst/>
              <a:rect l="l" t="t" r="r" b="b"/>
              <a:pathLst>
                <a:path w="1462777" h="845639">
                  <a:moveTo>
                    <a:pt x="0" y="845639"/>
                  </a:moveTo>
                  <a:lnTo>
                    <a:pt x="0" y="406646"/>
                  </a:lnTo>
                  <a:cubicBezTo>
                    <a:pt x="0" y="182062"/>
                    <a:pt x="182062" y="0"/>
                    <a:pt x="406646" y="0"/>
                  </a:cubicBezTo>
                  <a:lnTo>
                    <a:pt x="1462777" y="0"/>
                  </a:lnTo>
                  <a:lnTo>
                    <a:pt x="1462777" y="222842"/>
                  </a:lnTo>
                  <a:lnTo>
                    <a:pt x="455196" y="222842"/>
                  </a:lnTo>
                  <a:cubicBezTo>
                    <a:pt x="326802" y="222842"/>
                    <a:pt x="222718" y="326926"/>
                    <a:pt x="222718" y="455320"/>
                  </a:cubicBezTo>
                  <a:lnTo>
                    <a:pt x="222718" y="845639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32" name="Isosceles Triangle 75">
              <a:extLst>
                <a:ext uri="{FF2B5EF4-FFF2-40B4-BE49-F238E27FC236}">
                  <a16:creationId xmlns:a16="http://schemas.microsoft.com/office/drawing/2014/main" id="{BDC7182F-DBEF-45E1-8F46-FBE3C377CAF4}"/>
                </a:ext>
              </a:extLst>
            </p:cNvPr>
            <p:cNvSpPr/>
            <p:nvPr/>
          </p:nvSpPr>
          <p:spPr>
            <a:xfrm rot="16200000">
              <a:off x="4895165" y="3124761"/>
              <a:ext cx="519134" cy="447528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33" name="그룹 43">
            <a:extLst>
              <a:ext uri="{FF2B5EF4-FFF2-40B4-BE49-F238E27FC236}">
                <a16:creationId xmlns:a16="http://schemas.microsoft.com/office/drawing/2014/main" id="{B932C411-C15D-4500-9B55-D5BE1FA43081}"/>
              </a:ext>
            </a:extLst>
          </p:cNvPr>
          <p:cNvGrpSpPr/>
          <p:nvPr/>
        </p:nvGrpSpPr>
        <p:grpSpPr>
          <a:xfrm flipH="1">
            <a:off x="5984591" y="3744921"/>
            <a:ext cx="1249054" cy="1606738"/>
            <a:chOff x="4601988" y="3272228"/>
            <a:chExt cx="1249054" cy="1606738"/>
          </a:xfrm>
          <a:solidFill>
            <a:schemeClr val="accent4"/>
          </a:solidFill>
        </p:grpSpPr>
        <p:sp>
          <p:nvSpPr>
            <p:cNvPr id="34" name="Rounded Rectangle 15">
              <a:extLst>
                <a:ext uri="{FF2B5EF4-FFF2-40B4-BE49-F238E27FC236}">
                  <a16:creationId xmlns:a16="http://schemas.microsoft.com/office/drawing/2014/main" id="{C1A8894F-5AAD-4C1F-A91E-393938FF89C3}"/>
                </a:ext>
              </a:extLst>
            </p:cNvPr>
            <p:cNvSpPr/>
            <p:nvPr/>
          </p:nvSpPr>
          <p:spPr>
            <a:xfrm rot="5400000">
              <a:off x="4696834" y="3724758"/>
              <a:ext cx="1462777" cy="845639"/>
            </a:xfrm>
            <a:custGeom>
              <a:avLst/>
              <a:gdLst/>
              <a:ahLst/>
              <a:cxnLst/>
              <a:rect l="l" t="t" r="r" b="b"/>
              <a:pathLst>
                <a:path w="1462777" h="845639">
                  <a:moveTo>
                    <a:pt x="0" y="845639"/>
                  </a:moveTo>
                  <a:lnTo>
                    <a:pt x="0" y="406646"/>
                  </a:lnTo>
                  <a:cubicBezTo>
                    <a:pt x="0" y="182062"/>
                    <a:pt x="182062" y="0"/>
                    <a:pt x="406646" y="0"/>
                  </a:cubicBezTo>
                  <a:lnTo>
                    <a:pt x="1462777" y="0"/>
                  </a:lnTo>
                  <a:lnTo>
                    <a:pt x="1462777" y="222842"/>
                  </a:lnTo>
                  <a:lnTo>
                    <a:pt x="455196" y="222842"/>
                  </a:lnTo>
                  <a:cubicBezTo>
                    <a:pt x="326802" y="222842"/>
                    <a:pt x="222718" y="326926"/>
                    <a:pt x="222718" y="455320"/>
                  </a:cubicBezTo>
                  <a:lnTo>
                    <a:pt x="222718" y="84563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35" name="Isosceles Triangle 75">
              <a:extLst>
                <a:ext uri="{FF2B5EF4-FFF2-40B4-BE49-F238E27FC236}">
                  <a16:creationId xmlns:a16="http://schemas.microsoft.com/office/drawing/2014/main" id="{9937E312-3272-4F7F-AC05-D43FDEC01F77}"/>
                </a:ext>
              </a:extLst>
            </p:cNvPr>
            <p:cNvSpPr/>
            <p:nvPr/>
          </p:nvSpPr>
          <p:spPr>
            <a:xfrm rot="16200000">
              <a:off x="4566185" y="3308031"/>
              <a:ext cx="519134" cy="447528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36" name="그룹 49">
            <a:extLst>
              <a:ext uri="{FF2B5EF4-FFF2-40B4-BE49-F238E27FC236}">
                <a16:creationId xmlns:a16="http://schemas.microsoft.com/office/drawing/2014/main" id="{13273716-9D24-456C-870D-4DE8D5F7E774}"/>
              </a:ext>
            </a:extLst>
          </p:cNvPr>
          <p:cNvGrpSpPr/>
          <p:nvPr/>
        </p:nvGrpSpPr>
        <p:grpSpPr>
          <a:xfrm>
            <a:off x="4960152" y="4411711"/>
            <a:ext cx="1241955" cy="974654"/>
            <a:chOff x="4930968" y="4463965"/>
            <a:chExt cx="1241955" cy="974654"/>
          </a:xfrm>
        </p:grpSpPr>
        <p:sp>
          <p:nvSpPr>
            <p:cNvPr id="37" name="Rounded Rectangle 15">
              <a:extLst>
                <a:ext uri="{FF2B5EF4-FFF2-40B4-BE49-F238E27FC236}">
                  <a16:creationId xmlns:a16="http://schemas.microsoft.com/office/drawing/2014/main" id="{95C7B735-1DFF-4A95-A8A0-E4F03169EE20}"/>
                </a:ext>
              </a:extLst>
            </p:cNvPr>
            <p:cNvSpPr/>
            <p:nvPr/>
          </p:nvSpPr>
          <p:spPr>
            <a:xfrm rot="5400000">
              <a:off x="5264269" y="4529966"/>
              <a:ext cx="828889" cy="988418"/>
            </a:xfrm>
            <a:custGeom>
              <a:avLst/>
              <a:gdLst/>
              <a:ahLst/>
              <a:cxnLst/>
              <a:rect l="l" t="t" r="r" b="b"/>
              <a:pathLst>
                <a:path w="694060" h="935571">
                  <a:moveTo>
                    <a:pt x="0" y="406646"/>
                  </a:moveTo>
                  <a:lnTo>
                    <a:pt x="0" y="935571"/>
                  </a:lnTo>
                  <a:lnTo>
                    <a:pt x="211832" y="935571"/>
                  </a:lnTo>
                  <a:lnTo>
                    <a:pt x="211832" y="444434"/>
                  </a:lnTo>
                  <a:cubicBezTo>
                    <a:pt x="211832" y="316040"/>
                    <a:pt x="315916" y="211956"/>
                    <a:pt x="444310" y="211956"/>
                  </a:cubicBezTo>
                  <a:lnTo>
                    <a:pt x="694060" y="211956"/>
                  </a:lnTo>
                  <a:lnTo>
                    <a:pt x="694060" y="0"/>
                  </a:lnTo>
                  <a:lnTo>
                    <a:pt x="406646" y="0"/>
                  </a:lnTo>
                  <a:cubicBezTo>
                    <a:pt x="182062" y="0"/>
                    <a:pt x="0" y="182062"/>
                    <a:pt x="0" y="406646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38" name="Isosceles Triangle 74">
              <a:extLst>
                <a:ext uri="{FF2B5EF4-FFF2-40B4-BE49-F238E27FC236}">
                  <a16:creationId xmlns:a16="http://schemas.microsoft.com/office/drawing/2014/main" id="{E9827705-AE8E-49B1-96C9-CA92E3888447}"/>
                </a:ext>
              </a:extLst>
            </p:cNvPr>
            <p:cNvSpPr/>
            <p:nvPr/>
          </p:nvSpPr>
          <p:spPr>
            <a:xfrm rot="16200000" flipH="1">
              <a:off x="4895165" y="4499768"/>
              <a:ext cx="519134" cy="447528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anose="00000700000000000000" pitchFamily="2" charset="-78"/>
              </a:endParaRPr>
            </a:p>
          </p:txBody>
        </p:sp>
      </p:grpSp>
      <p:sp>
        <p:nvSpPr>
          <p:cNvPr id="39" name="Rounded Rectangle 27">
            <a:extLst>
              <a:ext uri="{FF2B5EF4-FFF2-40B4-BE49-F238E27FC236}">
                <a16:creationId xmlns:a16="http://schemas.microsoft.com/office/drawing/2014/main" id="{AE5DCDAE-C2B6-4F53-9588-63F456DB3823}"/>
              </a:ext>
            </a:extLst>
          </p:cNvPr>
          <p:cNvSpPr/>
          <p:nvPr/>
        </p:nvSpPr>
        <p:spPr>
          <a:xfrm>
            <a:off x="4475260" y="1728023"/>
            <a:ext cx="401910" cy="308721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>
              <a:cs typeface="B Nazanin" panose="00000700000000000000" pitchFamily="2" charset="-78"/>
            </a:endParaRPr>
          </a:p>
        </p:txBody>
      </p:sp>
      <p:sp>
        <p:nvSpPr>
          <p:cNvPr id="40" name="Round Same Side Corner Rectangle 11">
            <a:extLst>
              <a:ext uri="{FF2B5EF4-FFF2-40B4-BE49-F238E27FC236}">
                <a16:creationId xmlns:a16="http://schemas.microsoft.com/office/drawing/2014/main" id="{919A45A3-DE25-4C91-A692-E8448767BAF3}"/>
              </a:ext>
            </a:extLst>
          </p:cNvPr>
          <p:cNvSpPr>
            <a:spLocks noChangeAspect="1"/>
          </p:cNvSpPr>
          <p:nvPr/>
        </p:nvSpPr>
        <p:spPr>
          <a:xfrm rot="9900000">
            <a:off x="7366028" y="2424739"/>
            <a:ext cx="459464" cy="390226"/>
          </a:xfrm>
          <a:custGeom>
            <a:avLst/>
            <a:gdLst/>
            <a:ahLst/>
            <a:cxnLst/>
            <a:rect l="l" t="t" r="r" b="b"/>
            <a:pathLst>
              <a:path w="2911009" h="2472345">
                <a:moveTo>
                  <a:pt x="2219598" y="1335309"/>
                </a:moveTo>
                <a:lnTo>
                  <a:pt x="2219598" y="1222573"/>
                </a:lnTo>
                <a:cubicBezTo>
                  <a:pt x="2219598" y="1176944"/>
                  <a:pt x="2241926" y="1136530"/>
                  <a:pt x="2277694" y="1113650"/>
                </a:cubicBezTo>
                <a:lnTo>
                  <a:pt x="2277694" y="137786"/>
                </a:lnTo>
                <a:cubicBezTo>
                  <a:pt x="2277694" y="61689"/>
                  <a:pt x="2339383" y="0"/>
                  <a:pt x="2415480" y="0"/>
                </a:cubicBezTo>
                <a:lnTo>
                  <a:pt x="2545196" y="0"/>
                </a:lnTo>
                <a:cubicBezTo>
                  <a:pt x="2621293" y="0"/>
                  <a:pt x="2682982" y="61689"/>
                  <a:pt x="2682982" y="137786"/>
                </a:cubicBezTo>
                <a:lnTo>
                  <a:pt x="2682982" y="1099067"/>
                </a:lnTo>
                <a:cubicBezTo>
                  <a:pt x="2730197" y="1120049"/>
                  <a:pt x="2762708" y="1167515"/>
                  <a:pt x="2762708" y="1222573"/>
                </a:cubicBezTo>
                <a:lnTo>
                  <a:pt x="2762708" y="1480834"/>
                </a:lnTo>
                <a:close/>
                <a:moveTo>
                  <a:pt x="241900" y="1676361"/>
                </a:moveTo>
                <a:cubicBezTo>
                  <a:pt x="69371" y="1631107"/>
                  <a:pt x="-34146" y="1454930"/>
                  <a:pt x="10296" y="1282189"/>
                </a:cubicBezTo>
                <a:cubicBezTo>
                  <a:pt x="54739" y="1109449"/>
                  <a:pt x="230428" y="1005105"/>
                  <a:pt x="403375" y="1048736"/>
                </a:cubicBezTo>
                <a:cubicBezTo>
                  <a:pt x="349550" y="1257945"/>
                  <a:pt x="295726" y="1467153"/>
                  <a:pt x="241900" y="1676361"/>
                </a:cubicBezTo>
                <a:close/>
                <a:moveTo>
                  <a:pt x="2578947" y="2467929"/>
                </a:moveTo>
                <a:lnTo>
                  <a:pt x="1957545" y="2301425"/>
                </a:lnTo>
                <a:lnTo>
                  <a:pt x="2194209" y="1418183"/>
                </a:lnTo>
                <a:lnTo>
                  <a:pt x="2815611" y="1584687"/>
                </a:lnTo>
                <a:cubicBezTo>
                  <a:pt x="2884250" y="1603079"/>
                  <a:pt x="2924985" y="1673632"/>
                  <a:pt x="2906593" y="1742272"/>
                </a:cubicBezTo>
                <a:lnTo>
                  <a:pt x="2736532" y="2376947"/>
                </a:lnTo>
                <a:cubicBezTo>
                  <a:pt x="2718140" y="2445587"/>
                  <a:pt x="2647586" y="2486321"/>
                  <a:pt x="2578947" y="2467929"/>
                </a:cubicBezTo>
                <a:close/>
                <a:moveTo>
                  <a:pt x="610249" y="2287120"/>
                </a:moveTo>
                <a:lnTo>
                  <a:pt x="1020264" y="756923"/>
                </a:lnTo>
                <a:lnTo>
                  <a:pt x="2107356" y="1398691"/>
                </a:lnTo>
                <a:lnTo>
                  <a:pt x="1872582" y="2274879"/>
                </a:lnTo>
                <a:close/>
                <a:moveTo>
                  <a:pt x="426016" y="2349577"/>
                </a:moveTo>
                <a:lnTo>
                  <a:pt x="243978" y="2300800"/>
                </a:lnTo>
                <a:cubicBezTo>
                  <a:pt x="205115" y="2290387"/>
                  <a:pt x="182051" y="2250439"/>
                  <a:pt x="192464" y="2211576"/>
                </a:cubicBezTo>
                <a:lnTo>
                  <a:pt x="620679" y="613455"/>
                </a:lnTo>
                <a:cubicBezTo>
                  <a:pt x="631093" y="574592"/>
                  <a:pt x="671040" y="551528"/>
                  <a:pt x="709903" y="561941"/>
                </a:cubicBezTo>
                <a:lnTo>
                  <a:pt x="891942" y="610718"/>
                </a:lnTo>
                <a:cubicBezTo>
                  <a:pt x="930805" y="621132"/>
                  <a:pt x="953869" y="661079"/>
                  <a:pt x="943455" y="699942"/>
                </a:cubicBezTo>
                <a:lnTo>
                  <a:pt x="515240" y="2298064"/>
                </a:lnTo>
                <a:cubicBezTo>
                  <a:pt x="504827" y="2336927"/>
                  <a:pt x="464879" y="2359990"/>
                  <a:pt x="426016" y="234957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>
              <a:cs typeface="B Nazanin" panose="00000700000000000000" pitchFamily="2" charset="-78"/>
            </a:endParaRPr>
          </a:p>
        </p:txBody>
      </p:sp>
      <p:sp>
        <p:nvSpPr>
          <p:cNvPr id="41" name="Donut 24">
            <a:extLst>
              <a:ext uri="{FF2B5EF4-FFF2-40B4-BE49-F238E27FC236}">
                <a16:creationId xmlns:a16="http://schemas.microsoft.com/office/drawing/2014/main" id="{7EF5FFD8-52A0-4C97-B9C5-7FB1E8F7CE62}"/>
              </a:ext>
            </a:extLst>
          </p:cNvPr>
          <p:cNvSpPr/>
          <p:nvPr/>
        </p:nvSpPr>
        <p:spPr>
          <a:xfrm>
            <a:off x="7334396" y="3801767"/>
            <a:ext cx="458555" cy="462288"/>
          </a:xfrm>
          <a:custGeom>
            <a:avLst/>
            <a:gdLst/>
            <a:ahLst/>
            <a:cxnLst/>
            <a:rect l="l" t="t" r="r" b="b"/>
            <a:pathLst>
              <a:path w="3208412" h="3234532">
                <a:moveTo>
                  <a:pt x="1561445" y="1065858"/>
                </a:moveTo>
                <a:cubicBezTo>
                  <a:pt x="1654998" y="1065858"/>
                  <a:pt x="1743610" y="1087015"/>
                  <a:pt x="1821879" y="1126644"/>
                </a:cubicBezTo>
                <a:lnTo>
                  <a:pt x="1611352" y="1337172"/>
                </a:lnTo>
                <a:cubicBezTo>
                  <a:pt x="1595200" y="1333388"/>
                  <a:pt x="1578468" y="1332141"/>
                  <a:pt x="1561445" y="1332141"/>
                </a:cubicBezTo>
                <a:cubicBezTo>
                  <a:pt x="1373145" y="1332141"/>
                  <a:pt x="1220499" y="1484787"/>
                  <a:pt x="1220499" y="1673087"/>
                </a:cubicBezTo>
                <a:cubicBezTo>
                  <a:pt x="1220499" y="1861387"/>
                  <a:pt x="1373145" y="2014033"/>
                  <a:pt x="1561445" y="2014033"/>
                </a:cubicBezTo>
                <a:cubicBezTo>
                  <a:pt x="1749745" y="2014033"/>
                  <a:pt x="1902391" y="1861387"/>
                  <a:pt x="1902391" y="1673087"/>
                </a:cubicBezTo>
                <a:cubicBezTo>
                  <a:pt x="1902391" y="1643675"/>
                  <a:pt x="1898667" y="1615133"/>
                  <a:pt x="1890450" y="1588219"/>
                </a:cubicBezTo>
                <a:lnTo>
                  <a:pt x="2093156" y="1385512"/>
                </a:lnTo>
                <a:cubicBezTo>
                  <a:pt x="2142229" y="1470075"/>
                  <a:pt x="2168674" y="1568493"/>
                  <a:pt x="2168674" y="1673087"/>
                </a:cubicBezTo>
                <a:cubicBezTo>
                  <a:pt x="2168674" y="2008450"/>
                  <a:pt x="1896808" y="2280316"/>
                  <a:pt x="1561445" y="2280316"/>
                </a:cubicBezTo>
                <a:cubicBezTo>
                  <a:pt x="1226082" y="2280316"/>
                  <a:pt x="954217" y="2008450"/>
                  <a:pt x="954217" y="1673087"/>
                </a:cubicBezTo>
                <a:cubicBezTo>
                  <a:pt x="954217" y="1337724"/>
                  <a:pt x="1226082" y="1065858"/>
                  <a:pt x="1561445" y="1065858"/>
                </a:cubicBezTo>
                <a:close/>
                <a:moveTo>
                  <a:pt x="1561445" y="580076"/>
                </a:moveTo>
                <a:cubicBezTo>
                  <a:pt x="1790175" y="580076"/>
                  <a:pt x="2002494" y="650333"/>
                  <a:pt x="2177834" y="770690"/>
                </a:cubicBezTo>
                <a:lnTo>
                  <a:pt x="1968030" y="980494"/>
                </a:lnTo>
                <a:cubicBezTo>
                  <a:pt x="1849962" y="907198"/>
                  <a:pt x="1710422" y="866794"/>
                  <a:pt x="1561445" y="866794"/>
                </a:cubicBezTo>
                <a:cubicBezTo>
                  <a:pt x="1116142" y="866794"/>
                  <a:pt x="755153" y="1227784"/>
                  <a:pt x="755153" y="1673087"/>
                </a:cubicBezTo>
                <a:cubicBezTo>
                  <a:pt x="755153" y="2118390"/>
                  <a:pt x="1116142" y="2479380"/>
                  <a:pt x="1561445" y="2479380"/>
                </a:cubicBezTo>
                <a:cubicBezTo>
                  <a:pt x="2006748" y="2479380"/>
                  <a:pt x="2367738" y="2118390"/>
                  <a:pt x="2367738" y="1673087"/>
                </a:cubicBezTo>
                <a:cubicBezTo>
                  <a:pt x="2367738" y="1513043"/>
                  <a:pt x="2321108" y="1363890"/>
                  <a:pt x="2239307" y="1239362"/>
                </a:cubicBezTo>
                <a:lnTo>
                  <a:pt x="2445928" y="1032741"/>
                </a:lnTo>
                <a:cubicBezTo>
                  <a:pt x="2577451" y="1212149"/>
                  <a:pt x="2654457" y="1433625"/>
                  <a:pt x="2654457" y="1673087"/>
                </a:cubicBezTo>
                <a:cubicBezTo>
                  <a:pt x="2654457" y="2276741"/>
                  <a:pt x="2165099" y="2766099"/>
                  <a:pt x="1561445" y="2766099"/>
                </a:cubicBezTo>
                <a:cubicBezTo>
                  <a:pt x="957792" y="2766099"/>
                  <a:pt x="468434" y="2276741"/>
                  <a:pt x="468434" y="1673087"/>
                </a:cubicBezTo>
                <a:cubicBezTo>
                  <a:pt x="468434" y="1069433"/>
                  <a:pt x="957792" y="580076"/>
                  <a:pt x="1561445" y="580076"/>
                </a:cubicBezTo>
                <a:close/>
                <a:moveTo>
                  <a:pt x="1561445" y="111642"/>
                </a:moveTo>
                <a:cubicBezTo>
                  <a:pt x="1890473" y="111642"/>
                  <a:pt x="2195731" y="213411"/>
                  <a:pt x="2447076" y="387744"/>
                </a:cubicBezTo>
                <a:lnTo>
                  <a:pt x="2453780" y="494744"/>
                </a:lnTo>
                <a:lnTo>
                  <a:pt x="2309436" y="639088"/>
                </a:lnTo>
                <a:cubicBezTo>
                  <a:pt x="2099826" y="485554"/>
                  <a:pt x="1841132" y="395669"/>
                  <a:pt x="1561445" y="395669"/>
                </a:cubicBezTo>
                <a:cubicBezTo>
                  <a:pt x="855947" y="395669"/>
                  <a:pt x="284027" y="967589"/>
                  <a:pt x="284027" y="1673087"/>
                </a:cubicBezTo>
                <a:cubicBezTo>
                  <a:pt x="284027" y="2378585"/>
                  <a:pt x="855947" y="2950505"/>
                  <a:pt x="1561445" y="2950505"/>
                </a:cubicBezTo>
                <a:cubicBezTo>
                  <a:pt x="2266943" y="2950505"/>
                  <a:pt x="2838863" y="2378585"/>
                  <a:pt x="2838863" y="1673087"/>
                </a:cubicBezTo>
                <a:cubicBezTo>
                  <a:pt x="2838863" y="1382650"/>
                  <a:pt x="2741936" y="1114852"/>
                  <a:pt x="2577529" y="901139"/>
                </a:cubicBezTo>
                <a:lnTo>
                  <a:pt x="2706681" y="771988"/>
                </a:lnTo>
                <a:lnTo>
                  <a:pt x="2841540" y="780437"/>
                </a:lnTo>
                <a:cubicBezTo>
                  <a:pt x="3019168" y="1032973"/>
                  <a:pt x="3122890" y="1340917"/>
                  <a:pt x="3122890" y="1673087"/>
                </a:cubicBezTo>
                <a:cubicBezTo>
                  <a:pt x="3122890" y="2535449"/>
                  <a:pt x="2423807" y="3234532"/>
                  <a:pt x="1561445" y="3234532"/>
                </a:cubicBezTo>
                <a:cubicBezTo>
                  <a:pt x="699083" y="3234532"/>
                  <a:pt x="0" y="2535449"/>
                  <a:pt x="0" y="1673087"/>
                </a:cubicBezTo>
                <a:cubicBezTo>
                  <a:pt x="0" y="810725"/>
                  <a:pt x="699083" y="111642"/>
                  <a:pt x="1561445" y="111642"/>
                </a:cubicBezTo>
                <a:close/>
                <a:moveTo>
                  <a:pt x="2909110" y="0"/>
                </a:moveTo>
                <a:lnTo>
                  <a:pt x="2926757" y="281655"/>
                </a:lnTo>
                <a:lnTo>
                  <a:pt x="3208412" y="299301"/>
                </a:lnTo>
                <a:lnTo>
                  <a:pt x="2863230" y="644483"/>
                </a:lnTo>
                <a:lnTo>
                  <a:pt x="2685547" y="633351"/>
                </a:lnTo>
                <a:lnTo>
                  <a:pt x="1718098" y="1600799"/>
                </a:lnTo>
                <a:cubicBezTo>
                  <a:pt x="1729236" y="1622491"/>
                  <a:pt x="1734939" y="1647123"/>
                  <a:pt x="1734939" y="1673087"/>
                </a:cubicBezTo>
                <a:cubicBezTo>
                  <a:pt x="1734939" y="1768905"/>
                  <a:pt x="1657263" y="1846581"/>
                  <a:pt x="1561445" y="1846581"/>
                </a:cubicBezTo>
                <a:cubicBezTo>
                  <a:pt x="1465627" y="1846581"/>
                  <a:pt x="1387951" y="1768905"/>
                  <a:pt x="1387951" y="1673087"/>
                </a:cubicBezTo>
                <a:cubicBezTo>
                  <a:pt x="1387951" y="1577269"/>
                  <a:pt x="1465627" y="1499593"/>
                  <a:pt x="1561445" y="1499593"/>
                </a:cubicBezTo>
                <a:lnTo>
                  <a:pt x="1591006" y="1505561"/>
                </a:lnTo>
                <a:lnTo>
                  <a:pt x="2574981" y="521587"/>
                </a:lnTo>
                <a:lnTo>
                  <a:pt x="2563928" y="34518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42" name="Oval 7">
            <a:extLst>
              <a:ext uri="{FF2B5EF4-FFF2-40B4-BE49-F238E27FC236}">
                <a16:creationId xmlns:a16="http://schemas.microsoft.com/office/drawing/2014/main" id="{CCD7B8D8-1DB7-4FB6-81CE-333BFD065667}"/>
              </a:ext>
            </a:extLst>
          </p:cNvPr>
          <p:cNvSpPr/>
          <p:nvPr/>
        </p:nvSpPr>
        <p:spPr>
          <a:xfrm>
            <a:off x="4466627" y="4478618"/>
            <a:ext cx="419176" cy="419176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415334" y="1947658"/>
                </a:moveTo>
                <a:lnTo>
                  <a:pt x="838053" y="2871852"/>
                </a:lnTo>
                <a:cubicBezTo>
                  <a:pt x="1312591" y="3168264"/>
                  <a:pt x="1913932" y="3170879"/>
                  <a:pt x="2391030" y="2878606"/>
                </a:cubicBezTo>
                <a:lnTo>
                  <a:pt x="1821709" y="1949263"/>
                </a:lnTo>
                <a:cubicBezTo>
                  <a:pt x="1763478" y="1986502"/>
                  <a:pt x="1694174" y="2007350"/>
                  <a:pt x="1620000" y="2007350"/>
                </a:cubicBezTo>
                <a:cubicBezTo>
                  <a:pt x="1544621" y="2007350"/>
                  <a:pt x="1474270" y="1985818"/>
                  <a:pt x="1415334" y="1947658"/>
                </a:cubicBezTo>
                <a:close/>
                <a:moveTo>
                  <a:pt x="1620001" y="1350973"/>
                </a:moveTo>
                <a:cubicBezTo>
                  <a:pt x="1471421" y="1350973"/>
                  <a:pt x="1350973" y="1471421"/>
                  <a:pt x="1350973" y="1620001"/>
                </a:cubicBezTo>
                <a:cubicBezTo>
                  <a:pt x="1350973" y="1768581"/>
                  <a:pt x="1471421" y="1889029"/>
                  <a:pt x="1620001" y="1889029"/>
                </a:cubicBezTo>
                <a:cubicBezTo>
                  <a:pt x="1768581" y="1889029"/>
                  <a:pt x="1889029" y="1768581"/>
                  <a:pt x="1889029" y="1620001"/>
                </a:cubicBezTo>
                <a:cubicBezTo>
                  <a:pt x="1889029" y="1471421"/>
                  <a:pt x="1768581" y="1350973"/>
                  <a:pt x="1620001" y="1350973"/>
                </a:cubicBezTo>
                <a:close/>
                <a:moveTo>
                  <a:pt x="2324470" y="322965"/>
                </a:moveTo>
                <a:lnTo>
                  <a:pt x="1804044" y="1281148"/>
                </a:lnTo>
                <a:cubicBezTo>
                  <a:pt x="1925507" y="1345192"/>
                  <a:pt x="2007350" y="1473038"/>
                  <a:pt x="2007350" y="1620000"/>
                </a:cubicBezTo>
                <a:lnTo>
                  <a:pt x="2005998" y="1633413"/>
                </a:lnTo>
                <a:lnTo>
                  <a:pt x="3095109" y="1671260"/>
                </a:lnTo>
                <a:cubicBezTo>
                  <a:pt x="3114541" y="1112092"/>
                  <a:pt x="2816135" y="590008"/>
                  <a:pt x="2324470" y="322965"/>
                </a:cubicBezTo>
                <a:close/>
                <a:moveTo>
                  <a:pt x="926838" y="316888"/>
                </a:moveTo>
                <a:cubicBezTo>
                  <a:pt x="432869" y="579644"/>
                  <a:pt x="129933" y="1099113"/>
                  <a:pt x="144500" y="1658429"/>
                </a:cubicBezTo>
                <a:lnTo>
                  <a:pt x="1233664" y="1630062"/>
                </a:lnTo>
                <a:cubicBezTo>
                  <a:pt x="1232693" y="1626734"/>
                  <a:pt x="1232650" y="1623372"/>
                  <a:pt x="1232650" y="1620000"/>
                </a:cubicBezTo>
                <a:cubicBezTo>
                  <a:pt x="1232650" y="1471836"/>
                  <a:pt x="1315838" y="1343102"/>
                  <a:pt x="1438904" y="1279548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>
              <a:cs typeface="B Nazanin" panose="00000700000000000000" pitchFamily="2" charset="-78"/>
            </a:endParaRPr>
          </a:p>
        </p:txBody>
      </p:sp>
      <p:sp>
        <p:nvSpPr>
          <p:cNvPr id="43" name="Oval 21">
            <a:extLst>
              <a:ext uri="{FF2B5EF4-FFF2-40B4-BE49-F238E27FC236}">
                <a16:creationId xmlns:a16="http://schemas.microsoft.com/office/drawing/2014/main" id="{EE164080-F194-48B8-84C7-C122903A5858}"/>
              </a:ext>
            </a:extLst>
          </p:cNvPr>
          <p:cNvSpPr>
            <a:spLocks noChangeAspect="1"/>
          </p:cNvSpPr>
          <p:nvPr/>
        </p:nvSpPr>
        <p:spPr>
          <a:xfrm>
            <a:off x="4454660" y="3114665"/>
            <a:ext cx="443110" cy="446810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975944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arcador de posición de imagen 6">
            <a:extLst>
              <a:ext uri="{FF2B5EF4-FFF2-40B4-BE49-F238E27FC236}">
                <a16:creationId xmlns:a16="http://schemas.microsoft.com/office/drawing/2014/main" id="{A7FDADF9-8FB8-407A-8AED-5BAB91E9250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/>
      </p:pic>
      <p:sp>
        <p:nvSpPr>
          <p:cNvPr id="29" name="Oval 28"/>
          <p:cNvSpPr/>
          <p:nvPr/>
        </p:nvSpPr>
        <p:spPr>
          <a:xfrm>
            <a:off x="5241670" y="2811591"/>
            <a:ext cx="864000" cy="864096"/>
          </a:xfrm>
          <a:prstGeom prst="ellipse">
            <a:avLst/>
          </a:prstGeom>
          <a:solidFill>
            <a:schemeClr val="accent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700000000000000" pitchFamily="2" charset="-78"/>
            </a:endParaRPr>
          </a:p>
        </p:txBody>
      </p:sp>
      <p:sp>
        <p:nvSpPr>
          <p:cNvPr id="33" name="Oval 32"/>
          <p:cNvSpPr/>
          <p:nvPr/>
        </p:nvSpPr>
        <p:spPr>
          <a:xfrm>
            <a:off x="5525018" y="3975911"/>
            <a:ext cx="864000" cy="864096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700000000000000" pitchFamily="2" charset="-78"/>
            </a:endParaRPr>
          </a:p>
        </p:txBody>
      </p:sp>
      <p:sp>
        <p:nvSpPr>
          <p:cNvPr id="37" name="Oval 36"/>
          <p:cNvSpPr/>
          <p:nvPr/>
        </p:nvSpPr>
        <p:spPr>
          <a:xfrm>
            <a:off x="5808366" y="5115847"/>
            <a:ext cx="864000" cy="864096"/>
          </a:xfrm>
          <a:prstGeom prst="ellipse">
            <a:avLst/>
          </a:prstGeom>
          <a:solidFill>
            <a:schemeClr val="accent4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700000000000000" pitchFamily="2" charset="-78"/>
            </a:endParaRP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7899B13E-225D-4362-9DE3-BBAE86E38EC7}"/>
              </a:ext>
            </a:extLst>
          </p:cNvPr>
          <p:cNvGrpSpPr/>
          <p:nvPr/>
        </p:nvGrpSpPr>
        <p:grpSpPr>
          <a:xfrm>
            <a:off x="6222907" y="2799400"/>
            <a:ext cx="4784300" cy="888479"/>
            <a:chOff x="6188417" y="2478156"/>
            <a:chExt cx="3660359" cy="888479"/>
          </a:xfrm>
        </p:grpSpPr>
        <p:sp>
          <p:nvSpPr>
            <p:cNvPr id="20" name="Text Placeholder 9">
              <a:extLst>
                <a:ext uri="{FF2B5EF4-FFF2-40B4-BE49-F238E27FC236}">
                  <a16:creationId xmlns:a16="http://schemas.microsoft.com/office/drawing/2014/main" id="{1512D697-B551-4C5F-BE67-EAF89F1504E1}"/>
                </a:ext>
              </a:extLst>
            </p:cNvPr>
            <p:cNvSpPr txBox="1"/>
            <p:nvPr/>
          </p:nvSpPr>
          <p:spPr>
            <a:xfrm>
              <a:off x="6188417" y="2755572"/>
              <a:ext cx="3660359" cy="611063"/>
            </a:xfrm>
            <a:prstGeom prst="rect">
              <a:avLst/>
            </a:prstGeom>
          </p:spPr>
          <p:txBody>
            <a:bodyPr/>
            <a:lstStyle>
              <a:lvl1pPr marL="0" indent="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None/>
                <a:defRPr sz="12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r>
                <a:rPr lang="fa-IR" altLang="ko-KR" dirty="0">
                  <a:cs typeface="B Nazanin" panose="00000700000000000000" pitchFamily="2" charset="-78"/>
                </a:rPr>
  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dirty="0">
                <a:cs typeface="B Nazanin" panose="00000700000000000000" pitchFamily="2" charset="-78"/>
              </a:endParaRPr>
            </a:p>
          </p:txBody>
        </p:sp>
        <p:sp>
          <p:nvSpPr>
            <p:cNvPr id="23" name="Text Placeholder 12">
              <a:extLst>
                <a:ext uri="{FF2B5EF4-FFF2-40B4-BE49-F238E27FC236}">
                  <a16:creationId xmlns:a16="http://schemas.microsoft.com/office/drawing/2014/main" id="{5AB8EDF4-3119-4209-8570-1CBF94ADF348}"/>
                </a:ext>
              </a:extLst>
            </p:cNvPr>
            <p:cNvSpPr txBox="1"/>
            <p:nvPr/>
          </p:nvSpPr>
          <p:spPr>
            <a:xfrm>
              <a:off x="6188417" y="2478156"/>
              <a:ext cx="3655348" cy="286382"/>
            </a:xfrm>
            <a:prstGeom prst="rect">
              <a:avLst/>
            </a:prstGeom>
          </p:spPr>
          <p:txBody>
            <a:bodyPr anchor="ctr"/>
            <a:lstStyle>
              <a:lvl1pPr marL="0" indent="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None/>
                <a:defRPr sz="1400" b="1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r>
                <a:rPr lang="fa-IR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" name="그룹 4">
            <a:extLst>
              <a:ext uri="{FF2B5EF4-FFF2-40B4-BE49-F238E27FC236}">
                <a16:creationId xmlns:a16="http://schemas.microsoft.com/office/drawing/2014/main" id="{3293448A-E25B-4492-BA5D-61C383F65B6A}"/>
              </a:ext>
            </a:extLst>
          </p:cNvPr>
          <p:cNvGrpSpPr/>
          <p:nvPr/>
        </p:nvGrpSpPr>
        <p:grpSpPr>
          <a:xfrm>
            <a:off x="6505094" y="3951528"/>
            <a:ext cx="4784300" cy="888479"/>
            <a:chOff x="6441522" y="3635167"/>
            <a:chExt cx="3660359" cy="888479"/>
          </a:xfrm>
        </p:grpSpPr>
        <p:sp>
          <p:nvSpPr>
            <p:cNvPr id="21" name="Text Placeholder 10">
              <a:extLst>
                <a:ext uri="{FF2B5EF4-FFF2-40B4-BE49-F238E27FC236}">
                  <a16:creationId xmlns:a16="http://schemas.microsoft.com/office/drawing/2014/main" id="{038CD368-D12B-41DF-9DC9-368ACA4BE53B}"/>
                </a:ext>
              </a:extLst>
            </p:cNvPr>
            <p:cNvSpPr txBox="1"/>
            <p:nvPr/>
          </p:nvSpPr>
          <p:spPr>
            <a:xfrm>
              <a:off x="6441522" y="3912583"/>
              <a:ext cx="3660359" cy="611063"/>
            </a:xfrm>
            <a:prstGeom prst="rect">
              <a:avLst/>
            </a:prstGeom>
          </p:spPr>
          <p:txBody>
            <a:bodyPr/>
            <a:lstStyle>
              <a:lvl1pPr marL="0" indent="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None/>
                <a:defRPr sz="12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r>
                <a:rPr lang="fa-IR" altLang="ko-KR" dirty="0">
                  <a:cs typeface="B Nazanin" panose="00000700000000000000" pitchFamily="2" charset="-78"/>
                </a:rPr>
  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dirty="0">
                <a:cs typeface="B Nazanin" panose="00000700000000000000" pitchFamily="2" charset="-78"/>
              </a:endParaRPr>
            </a:p>
          </p:txBody>
        </p:sp>
        <p:sp>
          <p:nvSpPr>
            <p:cNvPr id="24" name="Text Placeholder 13">
              <a:extLst>
                <a:ext uri="{FF2B5EF4-FFF2-40B4-BE49-F238E27FC236}">
                  <a16:creationId xmlns:a16="http://schemas.microsoft.com/office/drawing/2014/main" id="{8F8BB76D-EF2B-47D5-87EC-919EEFCCCB01}"/>
                </a:ext>
              </a:extLst>
            </p:cNvPr>
            <p:cNvSpPr txBox="1"/>
            <p:nvPr/>
          </p:nvSpPr>
          <p:spPr>
            <a:xfrm>
              <a:off x="6441522" y="3635167"/>
              <a:ext cx="3655348" cy="286382"/>
            </a:xfrm>
            <a:prstGeom prst="rect">
              <a:avLst/>
            </a:prstGeom>
          </p:spPr>
          <p:txBody>
            <a:bodyPr anchor="ctr"/>
            <a:lstStyle>
              <a:lvl1pPr marL="0" indent="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None/>
                <a:defRPr sz="1400" b="1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r>
                <a:rPr lang="fa-IR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" name="그룹 5">
            <a:extLst>
              <a:ext uri="{FF2B5EF4-FFF2-40B4-BE49-F238E27FC236}">
                <a16:creationId xmlns:a16="http://schemas.microsoft.com/office/drawing/2014/main" id="{D30B8BE6-4CC7-419E-B325-CEFBF8E3C539}"/>
              </a:ext>
            </a:extLst>
          </p:cNvPr>
          <p:cNvGrpSpPr/>
          <p:nvPr/>
        </p:nvGrpSpPr>
        <p:grpSpPr>
          <a:xfrm>
            <a:off x="6787282" y="5103656"/>
            <a:ext cx="4784300" cy="888479"/>
            <a:chOff x="6704152" y="4782653"/>
            <a:chExt cx="3660359" cy="888479"/>
          </a:xfrm>
        </p:grpSpPr>
        <p:sp>
          <p:nvSpPr>
            <p:cNvPr id="22" name="Text Placeholder 11">
              <a:extLst>
                <a:ext uri="{FF2B5EF4-FFF2-40B4-BE49-F238E27FC236}">
                  <a16:creationId xmlns:a16="http://schemas.microsoft.com/office/drawing/2014/main" id="{31CEF828-E601-4440-92DE-B99322C79502}"/>
                </a:ext>
              </a:extLst>
            </p:cNvPr>
            <p:cNvSpPr txBox="1"/>
            <p:nvPr/>
          </p:nvSpPr>
          <p:spPr>
            <a:xfrm>
              <a:off x="6704152" y="5060069"/>
              <a:ext cx="3660359" cy="611063"/>
            </a:xfrm>
            <a:prstGeom prst="rect">
              <a:avLst/>
            </a:prstGeom>
          </p:spPr>
          <p:txBody>
            <a:bodyPr/>
            <a:lstStyle>
              <a:lvl1pPr marL="0" indent="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None/>
                <a:defRPr sz="12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r>
                <a:rPr lang="fa-IR" altLang="ko-KR" dirty="0">
                  <a:cs typeface="B Nazanin" panose="00000700000000000000" pitchFamily="2" charset="-78"/>
                </a:rPr>
  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dirty="0">
                <a:cs typeface="B Nazanin" panose="00000700000000000000" pitchFamily="2" charset="-78"/>
              </a:endParaRPr>
            </a:p>
          </p:txBody>
        </p:sp>
        <p:sp>
          <p:nvSpPr>
            <p:cNvPr id="25" name="Text Placeholder 14">
              <a:extLst>
                <a:ext uri="{FF2B5EF4-FFF2-40B4-BE49-F238E27FC236}">
                  <a16:creationId xmlns:a16="http://schemas.microsoft.com/office/drawing/2014/main" id="{0CFC24BE-F215-4124-9BF6-92BF7303581E}"/>
                </a:ext>
              </a:extLst>
            </p:cNvPr>
            <p:cNvSpPr txBox="1"/>
            <p:nvPr/>
          </p:nvSpPr>
          <p:spPr>
            <a:xfrm>
              <a:off x="6704152" y="4782653"/>
              <a:ext cx="3655348" cy="286382"/>
            </a:xfrm>
            <a:prstGeom prst="rect">
              <a:avLst/>
            </a:prstGeom>
          </p:spPr>
          <p:txBody>
            <a:bodyPr anchor="ctr"/>
            <a:lstStyle>
              <a:lvl1pPr marL="0" indent="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None/>
                <a:defRPr sz="1400" b="1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r>
                <a:rPr lang="fa-IR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7" name="Freeform 18">
            <a:extLst>
              <a:ext uri="{FF2B5EF4-FFF2-40B4-BE49-F238E27FC236}">
                <a16:creationId xmlns:a16="http://schemas.microsoft.com/office/drawing/2014/main" id="{A6CD48D5-F57A-4FB5-8F2B-B08F9B8B7825}"/>
              </a:ext>
            </a:extLst>
          </p:cNvPr>
          <p:cNvSpPr/>
          <p:nvPr/>
        </p:nvSpPr>
        <p:spPr>
          <a:xfrm>
            <a:off x="5731152" y="4220125"/>
            <a:ext cx="439174" cy="354446"/>
          </a:xfrm>
          <a:custGeom>
            <a:avLst/>
            <a:gdLst/>
            <a:ahLst/>
            <a:cxnLst/>
            <a:rect l="l" t="t" r="r" b="b"/>
            <a:pathLst>
              <a:path w="3307788" h="2669631">
                <a:moveTo>
                  <a:pt x="2793832" y="1478391"/>
                </a:moveTo>
                <a:cubicBezTo>
                  <a:pt x="2772990" y="1635402"/>
                  <a:pt x="2717678" y="1784517"/>
                  <a:pt x="2633007" y="1915952"/>
                </a:cubicBezTo>
                <a:cubicBezTo>
                  <a:pt x="2695386" y="1951862"/>
                  <a:pt x="2772768" y="1955673"/>
                  <a:pt x="2841607" y="1924185"/>
                </a:cubicBezTo>
                <a:cubicBezTo>
                  <a:pt x="2943442" y="1877605"/>
                  <a:pt x="2999062" y="1766364"/>
                  <a:pt x="2975226" y="1656948"/>
                </a:cubicBezTo>
                <a:cubicBezTo>
                  <a:pt x="2955176" y="1564911"/>
                  <a:pt x="2883463" y="1495086"/>
                  <a:pt x="2793832" y="1478391"/>
                </a:cubicBezTo>
                <a:close/>
                <a:moveTo>
                  <a:pt x="2807611" y="1247700"/>
                </a:moveTo>
                <a:lnTo>
                  <a:pt x="2807472" y="1256060"/>
                </a:lnTo>
                <a:cubicBezTo>
                  <a:pt x="2994195" y="1281771"/>
                  <a:pt x="3148201" y="1421768"/>
                  <a:pt x="3189276" y="1610317"/>
                </a:cubicBezTo>
                <a:cubicBezTo>
                  <a:pt x="3235041" y="1820393"/>
                  <a:pt x="3128252" y="2033972"/>
                  <a:pt x="2932732" y="2123406"/>
                </a:cubicBezTo>
                <a:cubicBezTo>
                  <a:pt x="2789297" y="2189015"/>
                  <a:pt x="2626543" y="2174805"/>
                  <a:pt x="2499470" y="2094044"/>
                </a:cubicBezTo>
                <a:cubicBezTo>
                  <a:pt x="2427194" y="2172627"/>
                  <a:pt x="2343030" y="2241391"/>
                  <a:pt x="2248861" y="2297980"/>
                </a:cubicBezTo>
                <a:cubicBezTo>
                  <a:pt x="2178351" y="2340352"/>
                  <a:pt x="2104446" y="2374567"/>
                  <a:pt x="2027600" y="2398134"/>
                </a:cubicBezTo>
                <a:lnTo>
                  <a:pt x="3307788" y="2397615"/>
                </a:lnTo>
                <a:cubicBezTo>
                  <a:pt x="3265361" y="2549905"/>
                  <a:pt x="2537441" y="2669620"/>
                  <a:pt x="1653814" y="2669631"/>
                </a:cubicBezTo>
                <a:cubicBezTo>
                  <a:pt x="773102" y="2669642"/>
                  <a:pt x="46417" y="2550707"/>
                  <a:pt x="0" y="2398955"/>
                </a:cubicBezTo>
                <a:lnTo>
                  <a:pt x="1280678" y="2398436"/>
                </a:lnTo>
                <a:cubicBezTo>
                  <a:pt x="1203764" y="2374915"/>
                  <a:pt x="1129786" y="2340732"/>
                  <a:pt x="1059201" y="2298380"/>
                </a:cubicBezTo>
                <a:cubicBezTo>
                  <a:pt x="693039" y="2078675"/>
                  <a:pt x="477900" y="1674935"/>
                  <a:pt x="499745" y="1248476"/>
                </a:cubicBezTo>
                <a:close/>
                <a:moveTo>
                  <a:pt x="1331611" y="201752"/>
                </a:moveTo>
                <a:cubicBezTo>
                  <a:pt x="1206335" y="290902"/>
                  <a:pt x="1124761" y="308382"/>
                  <a:pt x="1132336" y="435988"/>
                </a:cubicBezTo>
                <a:cubicBezTo>
                  <a:pt x="1160888" y="640507"/>
                  <a:pt x="1527973" y="617783"/>
                  <a:pt x="1498839" y="840365"/>
                </a:cubicBezTo>
                <a:cubicBezTo>
                  <a:pt x="1455138" y="960979"/>
                  <a:pt x="1395705" y="987199"/>
                  <a:pt x="1213910" y="1052459"/>
                </a:cubicBezTo>
                <a:cubicBezTo>
                  <a:pt x="1331028" y="972050"/>
                  <a:pt x="1364241" y="921357"/>
                  <a:pt x="1360745" y="809484"/>
                </a:cubicBezTo>
                <a:cubicBezTo>
                  <a:pt x="1360746" y="646916"/>
                  <a:pt x="1111360" y="626523"/>
                  <a:pt x="1020462" y="495421"/>
                </a:cubicBezTo>
                <a:cubicBezTo>
                  <a:pt x="941218" y="374224"/>
                  <a:pt x="1061250" y="280996"/>
                  <a:pt x="1331611" y="201752"/>
                </a:cubicBezTo>
                <a:close/>
                <a:moveTo>
                  <a:pt x="2164365" y="80223"/>
                </a:moveTo>
                <a:cubicBezTo>
                  <a:pt x="2021192" y="182108"/>
                  <a:pt x="1927964" y="202086"/>
                  <a:pt x="1936621" y="347922"/>
                </a:cubicBezTo>
                <a:cubicBezTo>
                  <a:pt x="1969252" y="581657"/>
                  <a:pt x="2388778" y="555687"/>
                  <a:pt x="2355482" y="810066"/>
                </a:cubicBezTo>
                <a:cubicBezTo>
                  <a:pt x="2305538" y="947910"/>
                  <a:pt x="2237615" y="977876"/>
                  <a:pt x="2029849" y="1052459"/>
                </a:cubicBezTo>
                <a:cubicBezTo>
                  <a:pt x="2163698" y="960563"/>
                  <a:pt x="2201656" y="902628"/>
                  <a:pt x="2197660" y="774773"/>
                </a:cubicBezTo>
                <a:cubicBezTo>
                  <a:pt x="2197661" y="588982"/>
                  <a:pt x="1912649" y="565676"/>
                  <a:pt x="1808765" y="415844"/>
                </a:cubicBezTo>
                <a:cubicBezTo>
                  <a:pt x="1718201" y="277334"/>
                  <a:pt x="1855380" y="170787"/>
                  <a:pt x="2164365" y="80223"/>
                </a:cubicBezTo>
                <a:close/>
                <a:moveTo>
                  <a:pt x="1754169" y="0"/>
                </a:moveTo>
                <a:cubicBezTo>
                  <a:pt x="1583512" y="121444"/>
                  <a:pt x="1472387" y="145257"/>
                  <a:pt x="1482706" y="319088"/>
                </a:cubicBezTo>
                <a:cubicBezTo>
                  <a:pt x="1521601" y="597693"/>
                  <a:pt x="2021663" y="566738"/>
                  <a:pt x="1981975" y="869950"/>
                </a:cubicBezTo>
                <a:cubicBezTo>
                  <a:pt x="1922443" y="1034256"/>
                  <a:pt x="1841481" y="1069974"/>
                  <a:pt x="1593831" y="1158875"/>
                </a:cubicBezTo>
                <a:cubicBezTo>
                  <a:pt x="1753374" y="1049338"/>
                  <a:pt x="1798619" y="980281"/>
                  <a:pt x="1793856" y="827882"/>
                </a:cubicBezTo>
                <a:cubicBezTo>
                  <a:pt x="1793857" y="606424"/>
                  <a:pt x="1454132" y="578644"/>
                  <a:pt x="1330306" y="400050"/>
                </a:cubicBezTo>
                <a:cubicBezTo>
                  <a:pt x="1222356" y="234950"/>
                  <a:pt x="1385869" y="107950"/>
                  <a:pt x="175416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anose="00000700000000000000" pitchFamily="2" charset="-78"/>
            </a:endParaRPr>
          </a:p>
        </p:txBody>
      </p:sp>
      <p:sp>
        <p:nvSpPr>
          <p:cNvPr id="28" name="Block Arc 10">
            <a:extLst>
              <a:ext uri="{FF2B5EF4-FFF2-40B4-BE49-F238E27FC236}">
                <a16:creationId xmlns:a16="http://schemas.microsoft.com/office/drawing/2014/main" id="{629309D3-DCC0-434D-9E21-30F66DF69309}"/>
              </a:ext>
            </a:extLst>
          </p:cNvPr>
          <p:cNvSpPr/>
          <p:nvPr/>
        </p:nvSpPr>
        <p:spPr>
          <a:xfrm>
            <a:off x="5985919" y="5381072"/>
            <a:ext cx="478961" cy="324422"/>
          </a:xfrm>
          <a:custGeom>
            <a:avLst/>
            <a:gdLst/>
            <a:ahLst/>
            <a:cxnLst/>
            <a:rect l="l" t="t" r="r" b="b"/>
            <a:pathLst>
              <a:path w="3219104" h="2180445">
                <a:moveTo>
                  <a:pt x="631935" y="660566"/>
                </a:moveTo>
                <a:cubicBezTo>
                  <a:pt x="582229" y="660566"/>
                  <a:pt x="541935" y="700860"/>
                  <a:pt x="541935" y="750566"/>
                </a:cubicBezTo>
                <a:cubicBezTo>
                  <a:pt x="541935" y="800272"/>
                  <a:pt x="582229" y="840566"/>
                  <a:pt x="631935" y="840566"/>
                </a:cubicBezTo>
                <a:cubicBezTo>
                  <a:pt x="681641" y="840566"/>
                  <a:pt x="721935" y="800272"/>
                  <a:pt x="721935" y="750566"/>
                </a:cubicBezTo>
                <a:cubicBezTo>
                  <a:pt x="721935" y="700860"/>
                  <a:pt x="681641" y="660566"/>
                  <a:pt x="631935" y="660566"/>
                </a:cubicBezTo>
                <a:close/>
                <a:moveTo>
                  <a:pt x="2920524" y="132986"/>
                </a:moveTo>
                <a:cubicBezTo>
                  <a:pt x="2884582" y="132986"/>
                  <a:pt x="2855445" y="171564"/>
                  <a:pt x="2855445" y="219152"/>
                </a:cubicBezTo>
                <a:cubicBezTo>
                  <a:pt x="2855445" y="266740"/>
                  <a:pt x="2884582" y="305318"/>
                  <a:pt x="2920524" y="305318"/>
                </a:cubicBezTo>
                <a:cubicBezTo>
                  <a:pt x="2956466" y="305318"/>
                  <a:pt x="2985603" y="266740"/>
                  <a:pt x="2985603" y="219152"/>
                </a:cubicBezTo>
                <a:cubicBezTo>
                  <a:pt x="2985603" y="171564"/>
                  <a:pt x="2956466" y="132986"/>
                  <a:pt x="2920524" y="132986"/>
                </a:cubicBezTo>
                <a:close/>
                <a:moveTo>
                  <a:pt x="1840097" y="123357"/>
                </a:moveTo>
                <a:cubicBezTo>
                  <a:pt x="1690593" y="125267"/>
                  <a:pt x="1541569" y="163386"/>
                  <a:pt x="1407089" y="237534"/>
                </a:cubicBezTo>
                <a:lnTo>
                  <a:pt x="1442443" y="299445"/>
                </a:lnTo>
                <a:cubicBezTo>
                  <a:pt x="1690026" y="162934"/>
                  <a:pt x="1991162" y="159087"/>
                  <a:pt x="2242273" y="289227"/>
                </a:cubicBezTo>
                <a:lnTo>
                  <a:pt x="2275978" y="226435"/>
                </a:lnTo>
                <a:cubicBezTo>
                  <a:pt x="2139582" y="155746"/>
                  <a:pt x="1989600" y="121447"/>
                  <a:pt x="1840097" y="123357"/>
                </a:cubicBezTo>
                <a:close/>
                <a:moveTo>
                  <a:pt x="1808744" y="1233"/>
                </a:moveTo>
                <a:cubicBezTo>
                  <a:pt x="2156106" y="-14520"/>
                  <a:pt x="2554236" y="122009"/>
                  <a:pt x="2727916" y="332053"/>
                </a:cubicBezTo>
                <a:lnTo>
                  <a:pt x="2797407" y="426906"/>
                </a:lnTo>
                <a:cubicBezTo>
                  <a:pt x="2816730" y="407744"/>
                  <a:pt x="2822914" y="396798"/>
                  <a:pt x="2848347" y="374270"/>
                </a:cubicBezTo>
                <a:cubicBezTo>
                  <a:pt x="2789714" y="335227"/>
                  <a:pt x="2770554" y="301522"/>
                  <a:pt x="2770554" y="211287"/>
                </a:cubicBezTo>
                <a:cubicBezTo>
                  <a:pt x="2770554" y="109060"/>
                  <a:pt x="2826850" y="34523"/>
                  <a:pt x="2918697" y="33333"/>
                </a:cubicBezTo>
                <a:cubicBezTo>
                  <a:pt x="3010544" y="32143"/>
                  <a:pt x="3068737" y="122977"/>
                  <a:pt x="3064459" y="218431"/>
                </a:cubicBezTo>
                <a:cubicBezTo>
                  <a:pt x="3062319" y="266188"/>
                  <a:pt x="3063213" y="242475"/>
                  <a:pt x="3054577" y="285936"/>
                </a:cubicBezTo>
                <a:cubicBezTo>
                  <a:pt x="3088600" y="260795"/>
                  <a:pt x="3146396" y="297212"/>
                  <a:pt x="3198377" y="27802"/>
                </a:cubicBezTo>
                <a:cubicBezTo>
                  <a:pt x="3270974" y="270322"/>
                  <a:pt x="3142267" y="378871"/>
                  <a:pt x="2977023" y="405424"/>
                </a:cubicBezTo>
                <a:cubicBezTo>
                  <a:pt x="2937650" y="455263"/>
                  <a:pt x="2906651" y="507366"/>
                  <a:pt x="2854455" y="531728"/>
                </a:cubicBezTo>
                <a:cubicBezTo>
                  <a:pt x="2854593" y="531917"/>
                  <a:pt x="2854687" y="532126"/>
                  <a:pt x="2854781" y="532336"/>
                </a:cubicBezTo>
                <a:lnTo>
                  <a:pt x="2914835" y="719911"/>
                </a:lnTo>
                <a:cubicBezTo>
                  <a:pt x="2982387" y="1030651"/>
                  <a:pt x="2875068" y="1334999"/>
                  <a:pt x="2751965" y="1458417"/>
                </a:cubicBezTo>
                <a:cubicBezTo>
                  <a:pt x="2718119" y="1752479"/>
                  <a:pt x="2636178" y="1904762"/>
                  <a:pt x="2564924" y="2133185"/>
                </a:cubicBezTo>
                <a:cubicBezTo>
                  <a:pt x="2548001" y="2174319"/>
                  <a:pt x="2290597" y="2162941"/>
                  <a:pt x="2284362" y="2130560"/>
                </a:cubicBezTo>
                <a:cubicBezTo>
                  <a:pt x="2253189" y="1989654"/>
                  <a:pt x="2205984" y="1832997"/>
                  <a:pt x="2190842" y="1681589"/>
                </a:cubicBezTo>
                <a:cubicBezTo>
                  <a:pt x="1937891" y="1727975"/>
                  <a:pt x="1628829" y="1727099"/>
                  <a:pt x="1429318" y="1710471"/>
                </a:cubicBezTo>
                <a:cubicBezTo>
                  <a:pt x="1387456" y="1891634"/>
                  <a:pt x="1268107" y="2057044"/>
                  <a:pt x="1143413" y="2180445"/>
                </a:cubicBezTo>
                <a:lnTo>
                  <a:pt x="943012" y="2180445"/>
                </a:lnTo>
                <a:cubicBezTo>
                  <a:pt x="894916" y="2170818"/>
                  <a:pt x="902932" y="1825120"/>
                  <a:pt x="910948" y="1650083"/>
                </a:cubicBezTo>
                <a:cubicBezTo>
                  <a:pt x="600994" y="1508303"/>
                  <a:pt x="-80369" y="1319263"/>
                  <a:pt x="7807" y="838786"/>
                </a:cubicBezTo>
                <a:cubicBezTo>
                  <a:pt x="13151" y="796777"/>
                  <a:pt x="184160" y="802028"/>
                  <a:pt x="275009" y="799402"/>
                </a:cubicBezTo>
                <a:cubicBezTo>
                  <a:pt x="369419" y="659373"/>
                  <a:pt x="418407" y="582356"/>
                  <a:pt x="555570" y="465957"/>
                </a:cubicBezTo>
                <a:cubicBezTo>
                  <a:pt x="547554" y="374062"/>
                  <a:pt x="496786" y="206026"/>
                  <a:pt x="531522" y="190273"/>
                </a:cubicBezTo>
                <a:cubicBezTo>
                  <a:pt x="764877" y="64246"/>
                  <a:pt x="803177" y="250661"/>
                  <a:pt x="924308" y="355683"/>
                </a:cubicBezTo>
                <a:cubicBezTo>
                  <a:pt x="1130053" y="143013"/>
                  <a:pt x="1554903" y="11735"/>
                  <a:pt x="1808744" y="12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30" name="Oval 32">
            <a:extLst>
              <a:ext uri="{FF2B5EF4-FFF2-40B4-BE49-F238E27FC236}">
                <a16:creationId xmlns:a16="http://schemas.microsoft.com/office/drawing/2014/main" id="{8C7B9E29-2C31-4149-924D-141BD93DA61B}"/>
              </a:ext>
            </a:extLst>
          </p:cNvPr>
          <p:cNvSpPr/>
          <p:nvPr/>
        </p:nvSpPr>
        <p:spPr>
          <a:xfrm>
            <a:off x="5496256" y="3011608"/>
            <a:ext cx="390048" cy="469235"/>
          </a:xfrm>
          <a:custGeom>
            <a:avLst/>
            <a:gdLst/>
            <a:ahLst/>
            <a:cxnLst/>
            <a:rect l="l" t="t" r="r" b="b"/>
            <a:pathLst>
              <a:path w="2671236" h="3213546">
                <a:moveTo>
                  <a:pt x="1336943" y="151152"/>
                </a:moveTo>
                <a:cubicBezTo>
                  <a:pt x="1223677" y="151152"/>
                  <a:pt x="1131857" y="242973"/>
                  <a:pt x="1131857" y="356239"/>
                </a:cubicBezTo>
                <a:cubicBezTo>
                  <a:pt x="1131857" y="469506"/>
                  <a:pt x="1223677" y="561326"/>
                  <a:pt x="1336943" y="561326"/>
                </a:cubicBezTo>
                <a:cubicBezTo>
                  <a:pt x="1450210" y="561326"/>
                  <a:pt x="1542030" y="469506"/>
                  <a:pt x="1542030" y="356239"/>
                </a:cubicBezTo>
                <a:cubicBezTo>
                  <a:pt x="1542030" y="242973"/>
                  <a:pt x="1450210" y="151152"/>
                  <a:pt x="1336943" y="151152"/>
                </a:cubicBezTo>
                <a:close/>
                <a:moveTo>
                  <a:pt x="1336943" y="0"/>
                </a:moveTo>
                <a:cubicBezTo>
                  <a:pt x="1533689" y="0"/>
                  <a:pt x="1693182" y="159493"/>
                  <a:pt x="1693182" y="356239"/>
                </a:cubicBezTo>
                <a:cubicBezTo>
                  <a:pt x="1693182" y="499348"/>
                  <a:pt x="1608797" y="622748"/>
                  <a:pt x="1486649" y="678491"/>
                </a:cubicBezTo>
                <a:lnTo>
                  <a:pt x="1504985" y="861628"/>
                </a:lnTo>
                <a:lnTo>
                  <a:pt x="2050955" y="861628"/>
                </a:lnTo>
                <a:cubicBezTo>
                  <a:pt x="2073924" y="808095"/>
                  <a:pt x="2127168" y="770742"/>
                  <a:pt x="2189136" y="770742"/>
                </a:cubicBezTo>
                <a:cubicBezTo>
                  <a:pt x="2272476" y="770742"/>
                  <a:pt x="2340037" y="838303"/>
                  <a:pt x="2340037" y="921643"/>
                </a:cubicBezTo>
                <a:cubicBezTo>
                  <a:pt x="2340037" y="1004983"/>
                  <a:pt x="2272476" y="1072544"/>
                  <a:pt x="2189136" y="1072544"/>
                </a:cubicBezTo>
                <a:cubicBezTo>
                  <a:pt x="2127168" y="1072544"/>
                  <a:pt x="2073924" y="1035191"/>
                  <a:pt x="2050955" y="981658"/>
                </a:cubicBezTo>
                <a:lnTo>
                  <a:pt x="1517002" y="981658"/>
                </a:lnTo>
                <a:lnTo>
                  <a:pt x="1678124" y="2590970"/>
                </a:lnTo>
                <a:cubicBezTo>
                  <a:pt x="2063444" y="2451708"/>
                  <a:pt x="2360829" y="2287813"/>
                  <a:pt x="2381761" y="1860600"/>
                </a:cubicBezTo>
                <a:cubicBezTo>
                  <a:pt x="2329006" y="1862811"/>
                  <a:pt x="2276981" y="1871755"/>
                  <a:pt x="2228094" y="1886075"/>
                </a:cubicBezTo>
                <a:cubicBezTo>
                  <a:pt x="2324645" y="1771974"/>
                  <a:pt x="2415523" y="1665436"/>
                  <a:pt x="2449665" y="1504055"/>
                </a:cubicBezTo>
                <a:cubicBezTo>
                  <a:pt x="2485699" y="1663545"/>
                  <a:pt x="2574685" y="1764408"/>
                  <a:pt x="2671236" y="1886075"/>
                </a:cubicBezTo>
                <a:cubicBezTo>
                  <a:pt x="2622475" y="1872164"/>
                  <a:pt x="2568855" y="1862858"/>
                  <a:pt x="2513341" y="1860541"/>
                </a:cubicBezTo>
                <a:cubicBezTo>
                  <a:pt x="2486075" y="2436981"/>
                  <a:pt x="2151724" y="2992040"/>
                  <a:pt x="1522375" y="3040581"/>
                </a:cubicBezTo>
                <a:cubicBezTo>
                  <a:pt x="1427529" y="3119259"/>
                  <a:pt x="1392747" y="3155891"/>
                  <a:pt x="1336943" y="3213546"/>
                </a:cubicBezTo>
                <a:cubicBezTo>
                  <a:pt x="1284048" y="3153728"/>
                  <a:pt x="1252174" y="3120936"/>
                  <a:pt x="1157234" y="3046101"/>
                </a:cubicBezTo>
                <a:cubicBezTo>
                  <a:pt x="592479" y="2980043"/>
                  <a:pt x="187829" y="2438320"/>
                  <a:pt x="160409" y="1860193"/>
                </a:cubicBezTo>
                <a:cubicBezTo>
                  <a:pt x="105366" y="1862056"/>
                  <a:pt x="50978" y="1871143"/>
                  <a:pt x="0" y="1886075"/>
                </a:cubicBezTo>
                <a:cubicBezTo>
                  <a:pt x="96552" y="1771974"/>
                  <a:pt x="187429" y="1665436"/>
                  <a:pt x="221571" y="1504055"/>
                </a:cubicBezTo>
                <a:cubicBezTo>
                  <a:pt x="257605" y="1663545"/>
                  <a:pt x="346591" y="1764408"/>
                  <a:pt x="443143" y="1886075"/>
                </a:cubicBezTo>
                <a:cubicBezTo>
                  <a:pt x="396276" y="1872705"/>
                  <a:pt x="344922" y="1863589"/>
                  <a:pt x="291687" y="1860996"/>
                </a:cubicBezTo>
                <a:cubicBezTo>
                  <a:pt x="313360" y="2289054"/>
                  <a:pt x="617325" y="2454996"/>
                  <a:pt x="1001768" y="2593980"/>
                </a:cubicBezTo>
                <a:lnTo>
                  <a:pt x="1157883" y="981658"/>
                </a:lnTo>
                <a:lnTo>
                  <a:pt x="666108" y="981658"/>
                </a:lnTo>
                <a:cubicBezTo>
                  <a:pt x="643139" y="1035191"/>
                  <a:pt x="589896" y="1072543"/>
                  <a:pt x="527928" y="1072543"/>
                </a:cubicBezTo>
                <a:cubicBezTo>
                  <a:pt x="444588" y="1072543"/>
                  <a:pt x="377027" y="1004982"/>
                  <a:pt x="377027" y="921642"/>
                </a:cubicBezTo>
                <a:cubicBezTo>
                  <a:pt x="377027" y="838302"/>
                  <a:pt x="444588" y="770741"/>
                  <a:pt x="527928" y="770741"/>
                </a:cubicBezTo>
                <a:cubicBezTo>
                  <a:pt x="589896" y="770741"/>
                  <a:pt x="643141" y="808095"/>
                  <a:pt x="666110" y="861628"/>
                </a:cubicBezTo>
                <a:lnTo>
                  <a:pt x="1169505" y="861628"/>
                </a:lnTo>
                <a:lnTo>
                  <a:pt x="1187237" y="678491"/>
                </a:lnTo>
                <a:cubicBezTo>
                  <a:pt x="1065090" y="622748"/>
                  <a:pt x="980704" y="499348"/>
                  <a:pt x="980704" y="356239"/>
                </a:cubicBezTo>
                <a:cubicBezTo>
                  <a:pt x="980704" y="159493"/>
                  <a:pt x="1140198" y="0"/>
                  <a:pt x="133694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anose="00000700000000000000" pitchFamily="2" charset="-78"/>
            </a:endParaRP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D362A5D1-B77D-441E-969A-078B7C4CB769}"/>
              </a:ext>
            </a:extLst>
          </p:cNvPr>
          <p:cNvSpPr txBox="1"/>
          <p:nvPr/>
        </p:nvSpPr>
        <p:spPr>
          <a:xfrm>
            <a:off x="6022540" y="312942"/>
            <a:ext cx="5963800" cy="1922462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3600" b="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Arial" panose="020B0604020202020204" pitchFamily="34" charset="0"/>
              </a:defRPr>
            </a:lvl1pPr>
          </a:lstStyle>
          <a:p>
            <a:pPr algn="r" rtl="1"/>
            <a:r>
              <a:rPr lang="fa-IR" altLang="ko-KR" b="1" dirty="0">
                <a:solidFill>
                  <a:schemeClr val="bg1"/>
                </a:solidFill>
                <a:cs typeface="B Nazanin" panose="00000700000000000000" pitchFamily="2" charset="-78"/>
              </a:rPr>
              <a:t>ارائه نمونه کارها ساده طراحی شده است</a:t>
            </a:r>
            <a:endParaRPr lang="ko-KR" altLang="en-US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225821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>
            <a:extLst>
              <a:ext uri="{FF2B5EF4-FFF2-40B4-BE49-F238E27FC236}">
                <a16:creationId xmlns:a16="http://schemas.microsoft.com/office/drawing/2014/main" id="{D37A2C9C-2560-4E56-9943-1136B6E47582}"/>
              </a:ext>
            </a:extLst>
          </p:cNvPr>
          <p:cNvGrpSpPr/>
          <p:nvPr/>
        </p:nvGrpSpPr>
        <p:grpSpPr>
          <a:xfrm flipH="1">
            <a:off x="0" y="2521797"/>
            <a:ext cx="3563936" cy="3105019"/>
            <a:chOff x="4070449" y="2766517"/>
            <a:chExt cx="2346599" cy="2044434"/>
          </a:xfrm>
        </p:grpSpPr>
        <p:sp>
          <p:nvSpPr>
            <p:cNvPr id="28" name="Diagonal Stripe 18">
              <a:extLst>
                <a:ext uri="{FF2B5EF4-FFF2-40B4-BE49-F238E27FC236}">
                  <a16:creationId xmlns:a16="http://schemas.microsoft.com/office/drawing/2014/main" id="{43A84E69-F87C-4E49-B5A2-CC7BDE81627A}"/>
                </a:ext>
              </a:extLst>
            </p:cNvPr>
            <p:cNvSpPr>
              <a:spLocks noChangeAspect="1"/>
            </p:cNvSpPr>
            <p:nvPr/>
          </p:nvSpPr>
          <p:spPr>
            <a:xfrm rot="18751434" flipH="1">
              <a:off x="4221563" y="3701472"/>
              <a:ext cx="1120838" cy="1098119"/>
            </a:xfrm>
            <a:custGeom>
              <a:avLst/>
              <a:gdLst>
                <a:gd name="connsiteX0" fmla="*/ 378735 w 759772"/>
                <a:gd name="connsiteY0" fmla="*/ 332354 h 744371"/>
                <a:gd name="connsiteX1" fmla="*/ 391575 w 759772"/>
                <a:gd name="connsiteY1" fmla="*/ 323831 h 744371"/>
                <a:gd name="connsiteX2" fmla="*/ 417440 w 759772"/>
                <a:gd name="connsiteY2" fmla="*/ 331318 h 744371"/>
                <a:gd name="connsiteX3" fmla="*/ 429504 w 759772"/>
                <a:gd name="connsiteY3" fmla="*/ 372385 h 744371"/>
                <a:gd name="connsiteX4" fmla="*/ 427923 w 759772"/>
                <a:gd name="connsiteY4" fmla="*/ 377465 h 744371"/>
                <a:gd name="connsiteX5" fmla="*/ 378735 w 759772"/>
                <a:gd name="connsiteY5" fmla="*/ 332354 h 744371"/>
                <a:gd name="connsiteX6" fmla="*/ 260416 w 759772"/>
                <a:gd name="connsiteY6" fmla="*/ 276780 h 744371"/>
                <a:gd name="connsiteX7" fmla="*/ 304628 w 759772"/>
                <a:gd name="connsiteY7" fmla="*/ 317326 h 744371"/>
                <a:gd name="connsiteX8" fmla="*/ 304168 w 759772"/>
                <a:gd name="connsiteY8" fmla="*/ 317442 h 744371"/>
                <a:gd name="connsiteX9" fmla="*/ 269792 w 759772"/>
                <a:gd name="connsiteY9" fmla="*/ 307574 h 744371"/>
                <a:gd name="connsiteX10" fmla="*/ 269547 w 759772"/>
                <a:gd name="connsiteY10" fmla="*/ 307865 h 744371"/>
                <a:gd name="connsiteX11" fmla="*/ 260416 w 759772"/>
                <a:gd name="connsiteY11" fmla="*/ 276780 h 744371"/>
                <a:gd name="connsiteX12" fmla="*/ 205111 w 759772"/>
                <a:gd name="connsiteY12" fmla="*/ 226059 h 744371"/>
                <a:gd name="connsiteX13" fmla="*/ 217849 w 759772"/>
                <a:gd name="connsiteY13" fmla="*/ 237741 h 744371"/>
                <a:gd name="connsiteX14" fmla="*/ 206598 w 759772"/>
                <a:gd name="connsiteY14" fmla="*/ 261191 h 744371"/>
                <a:gd name="connsiteX15" fmla="*/ 234400 w 759772"/>
                <a:gd name="connsiteY15" fmla="*/ 349511 h 744371"/>
                <a:gd name="connsiteX16" fmla="*/ 310697 w 759772"/>
                <a:gd name="connsiteY16" fmla="*/ 371933 h 744371"/>
                <a:gd name="connsiteX17" fmla="*/ 348528 w 759772"/>
                <a:gd name="connsiteY17" fmla="*/ 357586 h 744371"/>
                <a:gd name="connsiteX18" fmla="*/ 399081 w 759772"/>
                <a:gd name="connsiteY18" fmla="*/ 403949 h 744371"/>
                <a:gd name="connsiteX19" fmla="*/ 356837 w 759772"/>
                <a:gd name="connsiteY19" fmla="*/ 392768 h 744371"/>
                <a:gd name="connsiteX20" fmla="*/ 314643 w 759772"/>
                <a:gd name="connsiteY20" fmla="*/ 434617 h 744371"/>
                <a:gd name="connsiteX21" fmla="*/ 415212 w 759772"/>
                <a:gd name="connsiteY21" fmla="*/ 461156 h 744371"/>
                <a:gd name="connsiteX22" fmla="*/ 445636 w 759772"/>
                <a:gd name="connsiteY22" fmla="*/ 446643 h 744371"/>
                <a:gd name="connsiteX23" fmla="*/ 458458 w 759772"/>
                <a:gd name="connsiteY23" fmla="*/ 458403 h 744371"/>
                <a:gd name="connsiteX24" fmla="*/ 484827 w 759772"/>
                <a:gd name="connsiteY24" fmla="*/ 429651 h 744371"/>
                <a:gd name="connsiteX25" fmla="*/ 472962 w 759772"/>
                <a:gd name="connsiteY25" fmla="*/ 418769 h 744371"/>
                <a:gd name="connsiteX26" fmla="*/ 487307 w 759772"/>
                <a:gd name="connsiteY26" fmla="*/ 386184 h 744371"/>
                <a:gd name="connsiteX27" fmla="*/ 458205 w 759772"/>
                <a:gd name="connsiteY27" fmla="*/ 288148 h 744371"/>
                <a:gd name="connsiteX28" fmla="*/ 458365 w 759772"/>
                <a:gd name="connsiteY28" fmla="*/ 287961 h 744371"/>
                <a:gd name="connsiteX29" fmla="*/ 457238 w 759772"/>
                <a:gd name="connsiteY29" fmla="*/ 287133 h 744371"/>
                <a:gd name="connsiteX30" fmla="*/ 456855 w 759772"/>
                <a:gd name="connsiteY30" fmla="*/ 286731 h 744371"/>
                <a:gd name="connsiteX31" fmla="*/ 456789 w 759772"/>
                <a:gd name="connsiteY31" fmla="*/ 286803 h 744371"/>
                <a:gd name="connsiteX32" fmla="*/ 382663 w 759772"/>
                <a:gd name="connsiteY32" fmla="*/ 267770 h 744371"/>
                <a:gd name="connsiteX33" fmla="*/ 337364 w 759772"/>
                <a:gd name="connsiteY33" fmla="*/ 294414 h 744371"/>
                <a:gd name="connsiteX34" fmla="*/ 285048 w 759772"/>
                <a:gd name="connsiteY34" fmla="*/ 246435 h 744371"/>
                <a:gd name="connsiteX35" fmla="*/ 288103 w 759772"/>
                <a:gd name="connsiteY35" fmla="*/ 245116 h 744371"/>
                <a:gd name="connsiteX36" fmla="*/ 326205 w 759772"/>
                <a:gd name="connsiteY36" fmla="*/ 255171 h 744371"/>
                <a:gd name="connsiteX37" fmla="*/ 364189 w 759772"/>
                <a:gd name="connsiteY37" fmla="*/ 217498 h 744371"/>
                <a:gd name="connsiteX38" fmla="*/ 273654 w 759772"/>
                <a:gd name="connsiteY38" fmla="*/ 193607 h 744371"/>
                <a:gd name="connsiteX39" fmla="*/ 243663 w 759772"/>
                <a:gd name="connsiteY39" fmla="*/ 208482 h 744371"/>
                <a:gd name="connsiteX40" fmla="*/ 231479 w 759772"/>
                <a:gd name="connsiteY40" fmla="*/ 197308 h 744371"/>
                <a:gd name="connsiteX41" fmla="*/ 205111 w 759772"/>
                <a:gd name="connsiteY41" fmla="*/ 226059 h 744371"/>
                <a:gd name="connsiteX42" fmla="*/ 0 w 759772"/>
                <a:gd name="connsiteY42" fmla="*/ 190934 h 744371"/>
                <a:gd name="connsiteX43" fmla="*/ 243367 w 759772"/>
                <a:gd name="connsiteY43" fmla="*/ 687 h 744371"/>
                <a:gd name="connsiteX44" fmla="*/ 704004 w 759772"/>
                <a:gd name="connsiteY44" fmla="*/ 141585 h 744371"/>
                <a:gd name="connsiteX45" fmla="*/ 655304 w 759772"/>
                <a:gd name="connsiteY45" fmla="*/ 588900 h 744371"/>
                <a:gd name="connsiteX46" fmla="*/ 187567 w 759772"/>
                <a:gd name="connsiteY46" fmla="*/ 675408 h 744371"/>
                <a:gd name="connsiteX47" fmla="*/ 0 w 759772"/>
                <a:gd name="connsiteY47" fmla="*/ 190934 h 744371"/>
                <a:gd name="connsiteX48" fmla="*/ 13766 w 734505"/>
                <a:gd name="connsiteY48" fmla="*/ 315347 h 735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759772" h="744371">
                  <a:moveTo>
                    <a:pt x="378735" y="332354"/>
                  </a:moveTo>
                  <a:cubicBezTo>
                    <a:pt x="382231" y="329029"/>
                    <a:pt x="386202" y="326061"/>
                    <a:pt x="391575" y="323831"/>
                  </a:cubicBezTo>
                  <a:cubicBezTo>
                    <a:pt x="404032" y="321528"/>
                    <a:pt x="409224" y="323623"/>
                    <a:pt x="417440" y="331318"/>
                  </a:cubicBezTo>
                  <a:cubicBezTo>
                    <a:pt x="428461" y="341866"/>
                    <a:pt x="433059" y="357495"/>
                    <a:pt x="429504" y="372385"/>
                  </a:cubicBezTo>
                  <a:cubicBezTo>
                    <a:pt x="429088" y="374125"/>
                    <a:pt x="428569" y="375825"/>
                    <a:pt x="427923" y="377465"/>
                  </a:cubicBezTo>
                  <a:lnTo>
                    <a:pt x="378735" y="332354"/>
                  </a:lnTo>
                  <a:close/>
                  <a:moveTo>
                    <a:pt x="260416" y="276780"/>
                  </a:moveTo>
                  <a:lnTo>
                    <a:pt x="304628" y="317326"/>
                  </a:lnTo>
                  <a:lnTo>
                    <a:pt x="304168" y="317442"/>
                  </a:lnTo>
                  <a:cubicBezTo>
                    <a:pt x="290503" y="320930"/>
                    <a:pt x="278790" y="316497"/>
                    <a:pt x="269792" y="307574"/>
                  </a:cubicBezTo>
                  <a:lnTo>
                    <a:pt x="269547" y="307865"/>
                  </a:lnTo>
                  <a:cubicBezTo>
                    <a:pt x="261831" y="299485"/>
                    <a:pt x="258455" y="288033"/>
                    <a:pt x="260416" y="276780"/>
                  </a:cubicBezTo>
                  <a:close/>
                  <a:moveTo>
                    <a:pt x="205111" y="226059"/>
                  </a:moveTo>
                  <a:lnTo>
                    <a:pt x="217849" y="237741"/>
                  </a:lnTo>
                  <a:cubicBezTo>
                    <a:pt x="213807" y="244973"/>
                    <a:pt x="208575" y="252910"/>
                    <a:pt x="206598" y="261191"/>
                  </a:cubicBezTo>
                  <a:cubicBezTo>
                    <a:pt x="198466" y="294406"/>
                    <a:pt x="204336" y="321834"/>
                    <a:pt x="234400" y="349511"/>
                  </a:cubicBezTo>
                  <a:cubicBezTo>
                    <a:pt x="255481" y="367415"/>
                    <a:pt x="283153" y="375547"/>
                    <a:pt x="310697" y="371933"/>
                  </a:cubicBezTo>
                  <a:cubicBezTo>
                    <a:pt x="324471" y="370126"/>
                    <a:pt x="337196" y="365103"/>
                    <a:pt x="348528" y="357586"/>
                  </a:cubicBezTo>
                  <a:lnTo>
                    <a:pt x="399081" y="403949"/>
                  </a:lnTo>
                  <a:cubicBezTo>
                    <a:pt x="384016" y="408155"/>
                    <a:pt x="367854" y="403876"/>
                    <a:pt x="356837" y="392768"/>
                  </a:cubicBezTo>
                  <a:lnTo>
                    <a:pt x="314643" y="434617"/>
                  </a:lnTo>
                  <a:cubicBezTo>
                    <a:pt x="340867" y="461056"/>
                    <a:pt x="379357" y="471213"/>
                    <a:pt x="415212" y="461156"/>
                  </a:cubicBezTo>
                  <a:cubicBezTo>
                    <a:pt x="426289" y="458049"/>
                    <a:pt x="436577" y="453163"/>
                    <a:pt x="445636" y="446643"/>
                  </a:cubicBezTo>
                  <a:lnTo>
                    <a:pt x="458458" y="458403"/>
                  </a:lnTo>
                  <a:lnTo>
                    <a:pt x="484827" y="429651"/>
                  </a:lnTo>
                  <a:lnTo>
                    <a:pt x="472962" y="418769"/>
                  </a:lnTo>
                  <a:cubicBezTo>
                    <a:pt x="479635" y="409048"/>
                    <a:pt x="484482" y="398018"/>
                    <a:pt x="487307" y="386184"/>
                  </a:cubicBezTo>
                  <a:cubicBezTo>
                    <a:pt x="495803" y="350599"/>
                    <a:pt x="484702" y="313234"/>
                    <a:pt x="458205" y="288148"/>
                  </a:cubicBezTo>
                  <a:lnTo>
                    <a:pt x="458365" y="287961"/>
                  </a:lnTo>
                  <a:cubicBezTo>
                    <a:pt x="458010" y="287660"/>
                    <a:pt x="457652" y="287362"/>
                    <a:pt x="457238" y="287133"/>
                  </a:cubicBezTo>
                  <a:lnTo>
                    <a:pt x="456855" y="286731"/>
                  </a:lnTo>
                  <a:lnTo>
                    <a:pt x="456789" y="286803"/>
                  </a:lnTo>
                  <a:cubicBezTo>
                    <a:pt x="435997" y="269986"/>
                    <a:pt x="407991" y="260836"/>
                    <a:pt x="382663" y="267770"/>
                  </a:cubicBezTo>
                  <a:cubicBezTo>
                    <a:pt x="366098" y="272306"/>
                    <a:pt x="351955" y="280465"/>
                    <a:pt x="337364" y="294414"/>
                  </a:cubicBezTo>
                  <a:lnTo>
                    <a:pt x="285048" y="246435"/>
                  </a:lnTo>
                  <a:lnTo>
                    <a:pt x="288103" y="245116"/>
                  </a:lnTo>
                  <a:cubicBezTo>
                    <a:pt x="301687" y="241306"/>
                    <a:pt x="316269" y="245154"/>
                    <a:pt x="326205" y="255171"/>
                  </a:cubicBezTo>
                  <a:lnTo>
                    <a:pt x="364189" y="217498"/>
                  </a:lnTo>
                  <a:cubicBezTo>
                    <a:pt x="340581" y="193696"/>
                    <a:pt x="305932" y="184553"/>
                    <a:pt x="273654" y="193607"/>
                  </a:cubicBezTo>
                  <a:cubicBezTo>
                    <a:pt x="262631" y="196699"/>
                    <a:pt x="252475" y="201748"/>
                    <a:pt x="243663" y="208482"/>
                  </a:cubicBezTo>
                  <a:lnTo>
                    <a:pt x="231479" y="197308"/>
                  </a:lnTo>
                  <a:lnTo>
                    <a:pt x="205111" y="226059"/>
                  </a:lnTo>
                  <a:close/>
                  <a:moveTo>
                    <a:pt x="0" y="190934"/>
                  </a:moveTo>
                  <a:cubicBezTo>
                    <a:pt x="86239" y="97561"/>
                    <a:pt x="119182" y="80735"/>
                    <a:pt x="243367" y="687"/>
                  </a:cubicBezTo>
                  <a:cubicBezTo>
                    <a:pt x="416987" y="-6545"/>
                    <a:pt x="635348" y="43550"/>
                    <a:pt x="704004" y="141585"/>
                  </a:cubicBezTo>
                  <a:cubicBezTo>
                    <a:pt x="772660" y="239621"/>
                    <a:pt x="799743" y="428944"/>
                    <a:pt x="655304" y="588900"/>
                  </a:cubicBezTo>
                  <a:cubicBezTo>
                    <a:pt x="505661" y="769866"/>
                    <a:pt x="320231" y="784759"/>
                    <a:pt x="187567" y="675408"/>
                  </a:cubicBezTo>
                  <a:cubicBezTo>
                    <a:pt x="79740" y="575950"/>
                    <a:pt x="27078" y="293885"/>
                    <a:pt x="0" y="19093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Diagonal Stripe 18">
              <a:extLst>
                <a:ext uri="{FF2B5EF4-FFF2-40B4-BE49-F238E27FC236}">
                  <a16:creationId xmlns:a16="http://schemas.microsoft.com/office/drawing/2014/main" id="{412AD1C7-B267-4C31-BE7E-5664D6EE82D8}"/>
                </a:ext>
              </a:extLst>
            </p:cNvPr>
            <p:cNvSpPr>
              <a:spLocks noChangeAspect="1"/>
            </p:cNvSpPr>
            <p:nvPr/>
          </p:nvSpPr>
          <p:spPr>
            <a:xfrm rot="1410982">
              <a:off x="4070449" y="2766517"/>
              <a:ext cx="664631" cy="516467"/>
            </a:xfrm>
            <a:custGeom>
              <a:avLst/>
              <a:gdLst>
                <a:gd name="connsiteX0" fmla="*/ 92570 w 450527"/>
                <a:gd name="connsiteY0" fmla="*/ 63333 h 350093"/>
                <a:gd name="connsiteX1" fmla="*/ 259230 w 450527"/>
                <a:gd name="connsiteY1" fmla="*/ 37509 h 350093"/>
                <a:gd name="connsiteX2" fmla="*/ 428813 w 450527"/>
                <a:gd name="connsiteY2" fmla="*/ 105302 h 350093"/>
                <a:gd name="connsiteX3" fmla="*/ 450527 w 450527"/>
                <a:gd name="connsiteY3" fmla="*/ 174853 h 350093"/>
                <a:gd name="connsiteX4" fmla="*/ 222379 w 450527"/>
                <a:gd name="connsiteY4" fmla="*/ 291577 h 350093"/>
                <a:gd name="connsiteX5" fmla="*/ 26272 w 450527"/>
                <a:gd name="connsiteY5" fmla="*/ 340669 h 350093"/>
                <a:gd name="connsiteX6" fmla="*/ 67615 w 450527"/>
                <a:gd name="connsiteY6" fmla="*/ 216958 h 350093"/>
                <a:gd name="connsiteX7" fmla="*/ 92570 w 450527"/>
                <a:gd name="connsiteY7" fmla="*/ 63333 h 350093"/>
                <a:gd name="connsiteX8" fmla="*/ 129146 w 466537"/>
                <a:gd name="connsiteY8" fmla="*/ 72048 h 384078"/>
                <a:gd name="connsiteX9" fmla="*/ 135309 w 408718"/>
                <a:gd name="connsiteY9" fmla="*/ 67195 h 390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0527" h="350093">
                  <a:moveTo>
                    <a:pt x="92570" y="63333"/>
                  </a:moveTo>
                  <a:cubicBezTo>
                    <a:pt x="197062" y="-19713"/>
                    <a:pt x="203190" y="30514"/>
                    <a:pt x="259230" y="37509"/>
                  </a:cubicBezTo>
                  <a:cubicBezTo>
                    <a:pt x="315270" y="44504"/>
                    <a:pt x="470850" y="-87212"/>
                    <a:pt x="428813" y="105302"/>
                  </a:cubicBezTo>
                  <a:cubicBezTo>
                    <a:pt x="448513" y="167592"/>
                    <a:pt x="429210" y="135248"/>
                    <a:pt x="450527" y="174853"/>
                  </a:cubicBezTo>
                  <a:cubicBezTo>
                    <a:pt x="407742" y="186642"/>
                    <a:pt x="292288" y="240765"/>
                    <a:pt x="222379" y="291577"/>
                  </a:cubicBezTo>
                  <a:cubicBezTo>
                    <a:pt x="181111" y="338112"/>
                    <a:pt x="62631" y="365651"/>
                    <a:pt x="26272" y="340669"/>
                  </a:cubicBezTo>
                  <a:cubicBezTo>
                    <a:pt x="-31084" y="292066"/>
                    <a:pt x="15930" y="261326"/>
                    <a:pt x="67615" y="216958"/>
                  </a:cubicBezTo>
                  <a:cubicBezTo>
                    <a:pt x="165053" y="134500"/>
                    <a:pt x="10517" y="156294"/>
                    <a:pt x="92570" y="6333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71942C3D-81B4-4D2C-97AE-CD88A0529F04}"/>
                </a:ext>
              </a:extLst>
            </p:cNvPr>
            <p:cNvGrpSpPr/>
            <p:nvPr/>
          </p:nvGrpSpPr>
          <p:grpSpPr>
            <a:xfrm flipH="1">
              <a:off x="4316824" y="3047206"/>
              <a:ext cx="2100224" cy="767272"/>
              <a:chOff x="2181528" y="3397417"/>
              <a:chExt cx="2100224" cy="767272"/>
            </a:xfrm>
          </p:grpSpPr>
          <p:sp>
            <p:nvSpPr>
              <p:cNvPr id="31" name="Freeform 20">
                <a:extLst>
                  <a:ext uri="{FF2B5EF4-FFF2-40B4-BE49-F238E27FC236}">
                    <a16:creationId xmlns:a16="http://schemas.microsoft.com/office/drawing/2014/main" id="{DF8ED4D5-B6A7-4034-9A30-3B72D53C575F}"/>
                  </a:ext>
                </a:extLst>
              </p:cNvPr>
              <p:cNvSpPr/>
              <p:nvPr/>
            </p:nvSpPr>
            <p:spPr>
              <a:xfrm>
                <a:off x="3500604" y="3397417"/>
                <a:ext cx="781148" cy="767272"/>
              </a:xfrm>
              <a:custGeom>
                <a:avLst/>
                <a:gdLst>
                  <a:gd name="connsiteX0" fmla="*/ 986692 w 1109996"/>
                  <a:gd name="connsiteY0" fmla="*/ 779541 h 942755"/>
                  <a:gd name="connsiteX1" fmla="*/ 1027442 w 1109996"/>
                  <a:gd name="connsiteY1" fmla="*/ 592725 h 942755"/>
                  <a:gd name="connsiteX2" fmla="*/ 1055972 w 1109996"/>
                  <a:gd name="connsiteY2" fmla="*/ 361564 h 942755"/>
                  <a:gd name="connsiteX3" fmla="*/ 1053006 w 1109996"/>
                  <a:gd name="connsiteY3" fmla="*/ 136378 h 942755"/>
                  <a:gd name="connsiteX4" fmla="*/ 974785 w 1109996"/>
                  <a:gd name="connsiteY4" fmla="*/ 126584 h 942755"/>
                  <a:gd name="connsiteX5" fmla="*/ 570238 w 1109996"/>
                  <a:gd name="connsiteY5" fmla="*/ 122865 h 942755"/>
                  <a:gd name="connsiteX6" fmla="*/ 540584 w 1109996"/>
                  <a:gd name="connsiteY6" fmla="*/ 0 h 942755"/>
                  <a:gd name="connsiteX7" fmla="*/ 0 w 1109996"/>
                  <a:gd name="connsiteY7" fmla="*/ 221475 h 942755"/>
                  <a:gd name="connsiteX8" fmla="*/ 0 w 1109996"/>
                  <a:gd name="connsiteY8" fmla="*/ 808071 h 942755"/>
                  <a:gd name="connsiteX9" fmla="*/ 362309 w 1109996"/>
                  <a:gd name="connsiteY9" fmla="*/ 920214 h 942755"/>
                  <a:gd name="connsiteX10" fmla="*/ 884927 w 1109996"/>
                  <a:gd name="connsiteY10" fmla="*/ 938952 h 942755"/>
                  <a:gd name="connsiteX11" fmla="*/ 986692 w 1109996"/>
                  <a:gd name="connsiteY11" fmla="*/ 779541 h 942755"/>
                  <a:gd name="connsiteX12" fmla="*/ 977167 w 1086928"/>
                  <a:gd name="connsiteY12" fmla="*/ 825484 h 10138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09996" h="942755">
                    <a:moveTo>
                      <a:pt x="986692" y="779541"/>
                    </a:moveTo>
                    <a:cubicBezTo>
                      <a:pt x="1020437" y="749688"/>
                      <a:pt x="1117840" y="705004"/>
                      <a:pt x="1027442" y="592725"/>
                    </a:cubicBezTo>
                    <a:cubicBezTo>
                      <a:pt x="1094896" y="559327"/>
                      <a:pt x="1129012" y="425918"/>
                      <a:pt x="1055972" y="361564"/>
                    </a:cubicBezTo>
                    <a:cubicBezTo>
                      <a:pt x="1119277" y="300790"/>
                      <a:pt x="1137338" y="211439"/>
                      <a:pt x="1053006" y="136378"/>
                    </a:cubicBezTo>
                    <a:cubicBezTo>
                      <a:pt x="1003120" y="125969"/>
                      <a:pt x="1000859" y="129849"/>
                      <a:pt x="974785" y="126584"/>
                    </a:cubicBezTo>
                    <a:cubicBezTo>
                      <a:pt x="855720" y="122614"/>
                      <a:pt x="705087" y="124105"/>
                      <a:pt x="570238" y="122865"/>
                    </a:cubicBezTo>
                    <a:cubicBezTo>
                      <a:pt x="566862" y="73399"/>
                      <a:pt x="578688" y="74034"/>
                      <a:pt x="540584" y="0"/>
                    </a:cubicBezTo>
                    <a:cubicBezTo>
                      <a:pt x="221406" y="48883"/>
                      <a:pt x="181155" y="129460"/>
                      <a:pt x="0" y="221475"/>
                    </a:cubicBezTo>
                    <a:lnTo>
                      <a:pt x="0" y="808071"/>
                    </a:lnTo>
                    <a:cubicBezTo>
                      <a:pt x="69011" y="810946"/>
                      <a:pt x="189780" y="900086"/>
                      <a:pt x="362309" y="920214"/>
                    </a:cubicBezTo>
                    <a:cubicBezTo>
                      <a:pt x="516544" y="944012"/>
                      <a:pt x="753082" y="946522"/>
                      <a:pt x="884927" y="938952"/>
                    </a:cubicBezTo>
                    <a:cubicBezTo>
                      <a:pt x="1065985" y="934556"/>
                      <a:pt x="1049459" y="820975"/>
                      <a:pt x="986692" y="779541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41D413CB-F885-49EE-B4AE-DF760CB7841E}"/>
                  </a:ext>
                </a:extLst>
              </p:cNvPr>
              <p:cNvSpPr/>
              <p:nvPr/>
            </p:nvSpPr>
            <p:spPr>
              <a:xfrm>
                <a:off x="2181528" y="3533421"/>
                <a:ext cx="1072717" cy="631267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3A7C5D0D-8902-45A2-A65E-C831E0CE06D1}"/>
                  </a:ext>
                </a:extLst>
              </p:cNvPr>
              <p:cNvSpPr/>
              <p:nvPr/>
            </p:nvSpPr>
            <p:spPr>
              <a:xfrm>
                <a:off x="3254243" y="3562478"/>
                <a:ext cx="246361" cy="50400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>
                  <a:cs typeface="B Nazanin" panose="00000700000000000000" pitchFamily="2" charset="-78"/>
                </a:endParaRPr>
              </a:p>
            </p:txBody>
          </p:sp>
          <p:sp>
            <p:nvSpPr>
              <p:cNvPr id="34" name="Oval 33">
                <a:extLst>
                  <a:ext uri="{FF2B5EF4-FFF2-40B4-BE49-F238E27FC236}">
                    <a16:creationId xmlns:a16="http://schemas.microsoft.com/office/drawing/2014/main" id="{CF89C353-4E74-4FB3-A8B2-3789CA8764DD}"/>
                  </a:ext>
                </a:extLst>
              </p:cNvPr>
              <p:cNvSpPr/>
              <p:nvPr/>
            </p:nvSpPr>
            <p:spPr>
              <a:xfrm>
                <a:off x="3314041" y="3928164"/>
                <a:ext cx="108000" cy="10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>
                  <a:cs typeface="B Nazanin" panose="00000700000000000000" pitchFamily="2" charset="-78"/>
                </a:endParaRPr>
              </a:p>
            </p:txBody>
          </p:sp>
        </p:grpSp>
      </p:grp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pPr rtl="1"/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AA70B750-EA39-48ED-9B99-5F47A30FA7F5}"/>
              </a:ext>
            </a:extLst>
          </p:cNvPr>
          <p:cNvCxnSpPr>
            <a:endCxn id="6" idx="1"/>
          </p:cNvCxnSpPr>
          <p:nvPr/>
        </p:nvCxnSpPr>
        <p:spPr>
          <a:xfrm flipV="1">
            <a:off x="2886506" y="2247392"/>
            <a:ext cx="1569932" cy="1020941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7EA4309-F83E-4A04-8A1F-44B0E5807055}"/>
              </a:ext>
            </a:extLst>
          </p:cNvPr>
          <p:cNvCxnSpPr>
            <a:endCxn id="10" idx="1"/>
          </p:cNvCxnSpPr>
          <p:nvPr/>
        </p:nvCxnSpPr>
        <p:spPr>
          <a:xfrm flipV="1">
            <a:off x="2886506" y="3393704"/>
            <a:ext cx="1569932" cy="163065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5F357710-A264-4C51-9344-EBB487CDF66C}"/>
              </a:ext>
            </a:extLst>
          </p:cNvPr>
          <p:cNvCxnSpPr>
            <a:endCxn id="18" idx="1"/>
          </p:cNvCxnSpPr>
          <p:nvPr/>
        </p:nvCxnSpPr>
        <p:spPr>
          <a:xfrm>
            <a:off x="2886506" y="3803601"/>
            <a:ext cx="1569932" cy="736413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B1DDED5B-C50B-4DE0-823C-8ED7CE9FC997}"/>
              </a:ext>
            </a:extLst>
          </p:cNvPr>
          <p:cNvSpPr txBox="1"/>
          <p:nvPr/>
        </p:nvSpPr>
        <p:spPr>
          <a:xfrm>
            <a:off x="4456438" y="1955004"/>
            <a:ext cx="17157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3200">
                <a:solidFill>
                  <a:schemeClr val="accent3"/>
                </a:solidFill>
                <a:cs typeface="B Nazanin" panose="00000700000000000000" pitchFamily="2" charset="-78"/>
              </a:rPr>
              <a:t>34,800</a:t>
            </a:r>
          </a:p>
        </p:txBody>
      </p:sp>
      <p:grpSp>
        <p:nvGrpSpPr>
          <p:cNvPr id="7" name="그룹 1">
            <a:extLst>
              <a:ext uri="{FF2B5EF4-FFF2-40B4-BE49-F238E27FC236}">
                <a16:creationId xmlns:a16="http://schemas.microsoft.com/office/drawing/2014/main" id="{5DEEA613-8C5A-4681-9DD0-8F4937AD36BA}"/>
              </a:ext>
            </a:extLst>
          </p:cNvPr>
          <p:cNvGrpSpPr/>
          <p:nvPr/>
        </p:nvGrpSpPr>
        <p:grpSpPr>
          <a:xfrm>
            <a:off x="7429499" y="1798750"/>
            <a:ext cx="4097216" cy="897285"/>
            <a:chOff x="6888088" y="2012008"/>
            <a:chExt cx="2880320" cy="897285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F7515E13-5F00-4F83-85A9-ECA709FE9A01}"/>
                </a:ext>
              </a:extLst>
            </p:cNvPr>
            <p:cNvSpPr txBox="1"/>
            <p:nvPr/>
          </p:nvSpPr>
          <p:spPr>
            <a:xfrm>
              <a:off x="6888088" y="2012008"/>
              <a:ext cx="288032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itchFamily="34" charset="0"/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B Nazanin" panose="00000700000000000000" pitchFamily="2" charset="-78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9A9842A7-0D29-45B9-BACE-58AF44945FA5}"/>
                </a:ext>
              </a:extLst>
            </p:cNvPr>
            <p:cNvSpPr txBox="1"/>
            <p:nvPr/>
          </p:nvSpPr>
          <p:spPr>
            <a:xfrm>
              <a:off x="6888088" y="2262962"/>
              <a:ext cx="288032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نمونه:</a:t>
              </a:r>
            </a:p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260C59F8-0985-475C-823F-0E5CA83B7396}"/>
              </a:ext>
            </a:extLst>
          </p:cNvPr>
          <p:cNvSpPr txBox="1"/>
          <p:nvPr/>
        </p:nvSpPr>
        <p:spPr>
          <a:xfrm>
            <a:off x="4456438" y="3101316"/>
            <a:ext cx="17157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3200">
                <a:solidFill>
                  <a:schemeClr val="accent2"/>
                </a:solidFill>
                <a:cs typeface="B Nazanin" panose="00000700000000000000" pitchFamily="2" charset="-78"/>
              </a:rPr>
              <a:t>25,600</a:t>
            </a:r>
          </a:p>
        </p:txBody>
      </p:sp>
      <p:grpSp>
        <p:nvGrpSpPr>
          <p:cNvPr id="11" name="그룹 2">
            <a:extLst>
              <a:ext uri="{FF2B5EF4-FFF2-40B4-BE49-F238E27FC236}">
                <a16:creationId xmlns:a16="http://schemas.microsoft.com/office/drawing/2014/main" id="{5A12BCBD-CBCD-4383-BBB5-73A378040294}"/>
              </a:ext>
            </a:extLst>
          </p:cNvPr>
          <p:cNvGrpSpPr/>
          <p:nvPr/>
        </p:nvGrpSpPr>
        <p:grpSpPr>
          <a:xfrm>
            <a:off x="7429499" y="2945062"/>
            <a:ext cx="4097216" cy="897285"/>
            <a:chOff x="6888088" y="3198441"/>
            <a:chExt cx="2880320" cy="897285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09BB813D-1A4F-441E-9353-19B14CFF6CA8}"/>
                </a:ext>
              </a:extLst>
            </p:cNvPr>
            <p:cNvSpPr txBox="1"/>
            <p:nvPr/>
          </p:nvSpPr>
          <p:spPr>
            <a:xfrm>
              <a:off x="6888088" y="3198441"/>
              <a:ext cx="288032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itchFamily="34" charset="0"/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B Nazanin" panose="00000700000000000000" pitchFamily="2" charset="-78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575E73F8-DCAF-4A5E-8905-DD804AE04FF8}"/>
                </a:ext>
              </a:extLst>
            </p:cNvPr>
            <p:cNvSpPr txBox="1"/>
            <p:nvPr/>
          </p:nvSpPr>
          <p:spPr>
            <a:xfrm>
              <a:off x="6888088" y="3449395"/>
              <a:ext cx="288032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نمونه:</a:t>
              </a:r>
            </a:p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EDFA86D6-5E4F-4311-A4CE-661CD10B5C52}"/>
              </a:ext>
            </a:extLst>
          </p:cNvPr>
          <p:cNvSpPr txBox="1"/>
          <p:nvPr/>
        </p:nvSpPr>
        <p:spPr>
          <a:xfrm>
            <a:off x="4456438" y="5393938"/>
            <a:ext cx="17157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3200">
                <a:solidFill>
                  <a:schemeClr val="accent4"/>
                </a:solidFill>
                <a:cs typeface="B Nazanin" panose="00000700000000000000" pitchFamily="2" charset="-78"/>
              </a:rPr>
              <a:t>14,200</a:t>
            </a:r>
          </a:p>
        </p:txBody>
      </p:sp>
      <p:grpSp>
        <p:nvGrpSpPr>
          <p:cNvPr id="15" name="그룹 6">
            <a:extLst>
              <a:ext uri="{FF2B5EF4-FFF2-40B4-BE49-F238E27FC236}">
                <a16:creationId xmlns:a16="http://schemas.microsoft.com/office/drawing/2014/main" id="{6BD132C9-6B1C-4C7A-82BE-69CEABDC616E}"/>
              </a:ext>
            </a:extLst>
          </p:cNvPr>
          <p:cNvGrpSpPr/>
          <p:nvPr/>
        </p:nvGrpSpPr>
        <p:grpSpPr>
          <a:xfrm>
            <a:off x="7429499" y="5237685"/>
            <a:ext cx="4097216" cy="897285"/>
            <a:chOff x="6888088" y="4413449"/>
            <a:chExt cx="2880320" cy="897285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C1DB44E1-3661-4C1E-80D0-6C94719BFAED}"/>
                </a:ext>
              </a:extLst>
            </p:cNvPr>
            <p:cNvSpPr txBox="1"/>
            <p:nvPr/>
          </p:nvSpPr>
          <p:spPr>
            <a:xfrm>
              <a:off x="6888088" y="4413449"/>
              <a:ext cx="288032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itchFamily="34" charset="0"/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B Nazanin" panose="00000700000000000000" pitchFamily="2" charset="-78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C0D8A282-0579-4C64-B212-3BDA7C7CA800}"/>
                </a:ext>
              </a:extLst>
            </p:cNvPr>
            <p:cNvSpPr txBox="1"/>
            <p:nvPr/>
          </p:nvSpPr>
          <p:spPr>
            <a:xfrm>
              <a:off x="6888088" y="4664403"/>
              <a:ext cx="288032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نمونه:</a:t>
              </a:r>
            </a:p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F511972B-3E6D-49E5-B178-9693DF8CDE12}"/>
              </a:ext>
            </a:extLst>
          </p:cNvPr>
          <p:cNvSpPr txBox="1"/>
          <p:nvPr/>
        </p:nvSpPr>
        <p:spPr>
          <a:xfrm>
            <a:off x="4456438" y="4247626"/>
            <a:ext cx="17157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3200">
                <a:solidFill>
                  <a:schemeClr val="accent3"/>
                </a:solidFill>
                <a:cs typeface="B Nazanin" panose="00000700000000000000" pitchFamily="2" charset="-78"/>
              </a:rPr>
              <a:t>25,600</a:t>
            </a:r>
          </a:p>
        </p:txBody>
      </p:sp>
      <p:grpSp>
        <p:nvGrpSpPr>
          <p:cNvPr id="19" name="그룹 40">
            <a:extLst>
              <a:ext uri="{FF2B5EF4-FFF2-40B4-BE49-F238E27FC236}">
                <a16:creationId xmlns:a16="http://schemas.microsoft.com/office/drawing/2014/main" id="{A3F7C834-355D-460F-A607-376C03C31533}"/>
              </a:ext>
            </a:extLst>
          </p:cNvPr>
          <p:cNvGrpSpPr/>
          <p:nvPr/>
        </p:nvGrpSpPr>
        <p:grpSpPr>
          <a:xfrm>
            <a:off x="7429499" y="4091373"/>
            <a:ext cx="4097216" cy="897285"/>
            <a:chOff x="6888088" y="3198441"/>
            <a:chExt cx="2880320" cy="897285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908602AB-B159-470F-A9E2-1C56D8DEE860}"/>
                </a:ext>
              </a:extLst>
            </p:cNvPr>
            <p:cNvSpPr txBox="1"/>
            <p:nvPr/>
          </p:nvSpPr>
          <p:spPr>
            <a:xfrm>
              <a:off x="6888088" y="3198441"/>
              <a:ext cx="288032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itchFamily="34" charset="0"/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B Nazanin" panose="00000700000000000000" pitchFamily="2" charset="-78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5FBA6113-7600-4D93-9466-8613878E273E}"/>
                </a:ext>
              </a:extLst>
            </p:cNvPr>
            <p:cNvSpPr txBox="1"/>
            <p:nvPr/>
          </p:nvSpPr>
          <p:spPr>
            <a:xfrm>
              <a:off x="6888088" y="3449395"/>
              <a:ext cx="288032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نمونه:</a:t>
              </a:r>
            </a:p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cxnSp>
        <p:nvCxnSpPr>
          <p:cNvPr id="22" name="Straight Connector 26">
            <a:extLst>
              <a:ext uri="{FF2B5EF4-FFF2-40B4-BE49-F238E27FC236}">
                <a16:creationId xmlns:a16="http://schemas.microsoft.com/office/drawing/2014/main" id="{45687A8E-0910-46CA-804A-A211A838B60C}"/>
              </a:ext>
            </a:extLst>
          </p:cNvPr>
          <p:cNvCxnSpPr>
            <a:endCxn id="14" idx="1"/>
          </p:cNvCxnSpPr>
          <p:nvPr/>
        </p:nvCxnSpPr>
        <p:spPr>
          <a:xfrm>
            <a:off x="2722416" y="3954265"/>
            <a:ext cx="1734022" cy="1732061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6">
            <a:extLst>
              <a:ext uri="{FF2B5EF4-FFF2-40B4-BE49-F238E27FC236}">
                <a16:creationId xmlns:a16="http://schemas.microsoft.com/office/drawing/2014/main" id="{5F6E7955-5EAF-4A88-8082-1530B7E075AD}"/>
              </a:ext>
            </a:extLst>
          </p:cNvPr>
          <p:cNvCxnSpPr>
            <a:stCxn id="6" idx="3"/>
          </p:cNvCxnSpPr>
          <p:nvPr/>
        </p:nvCxnSpPr>
        <p:spPr>
          <a:xfrm>
            <a:off x="6172200" y="2247392"/>
            <a:ext cx="1188000" cy="1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6">
            <a:extLst>
              <a:ext uri="{FF2B5EF4-FFF2-40B4-BE49-F238E27FC236}">
                <a16:creationId xmlns:a16="http://schemas.microsoft.com/office/drawing/2014/main" id="{8F87F9CA-79EE-402E-ABC7-66FF47E2B8CF}"/>
              </a:ext>
            </a:extLst>
          </p:cNvPr>
          <p:cNvCxnSpPr>
            <a:stCxn id="10" idx="3"/>
          </p:cNvCxnSpPr>
          <p:nvPr/>
        </p:nvCxnSpPr>
        <p:spPr>
          <a:xfrm>
            <a:off x="6172200" y="3393704"/>
            <a:ext cx="1188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6">
            <a:extLst>
              <a:ext uri="{FF2B5EF4-FFF2-40B4-BE49-F238E27FC236}">
                <a16:creationId xmlns:a16="http://schemas.microsoft.com/office/drawing/2014/main" id="{73F25729-D5AE-4D16-9B4C-A86133F96EAC}"/>
              </a:ext>
            </a:extLst>
          </p:cNvPr>
          <p:cNvCxnSpPr>
            <a:stCxn id="18" idx="3"/>
          </p:cNvCxnSpPr>
          <p:nvPr/>
        </p:nvCxnSpPr>
        <p:spPr>
          <a:xfrm>
            <a:off x="6172200" y="4540014"/>
            <a:ext cx="1188000" cy="1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6">
            <a:extLst>
              <a:ext uri="{FF2B5EF4-FFF2-40B4-BE49-F238E27FC236}">
                <a16:creationId xmlns:a16="http://schemas.microsoft.com/office/drawing/2014/main" id="{73F489D2-6398-4086-AC75-46F992944D5B}"/>
              </a:ext>
            </a:extLst>
          </p:cNvPr>
          <p:cNvCxnSpPr>
            <a:stCxn id="14" idx="3"/>
          </p:cNvCxnSpPr>
          <p:nvPr/>
        </p:nvCxnSpPr>
        <p:spPr>
          <a:xfrm>
            <a:off x="6172200" y="5686326"/>
            <a:ext cx="1188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044037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>
            <a:extLst>
              <a:ext uri="{FF2B5EF4-FFF2-40B4-BE49-F238E27FC236}">
                <a16:creationId xmlns:a16="http://schemas.microsoft.com/office/drawing/2014/main" id="{D13FA914-CED0-4D9D-A525-D78DDB63FDB7}"/>
              </a:ext>
            </a:extLst>
          </p:cNvPr>
          <p:cNvSpPr/>
          <p:nvPr/>
        </p:nvSpPr>
        <p:spPr>
          <a:xfrm>
            <a:off x="7458512" y="303413"/>
            <a:ext cx="4733488" cy="6554587"/>
          </a:xfrm>
          <a:custGeom>
            <a:avLst/>
            <a:gdLst>
              <a:gd name="connsiteX0" fmla="*/ 4364050 w 4733488"/>
              <a:gd name="connsiteY0" fmla="*/ 3338308 h 6554587"/>
              <a:gd name="connsiteX1" fmla="*/ 4127720 w 4733488"/>
              <a:gd name="connsiteY1" fmla="*/ 4690703 h 6554587"/>
              <a:gd name="connsiteX2" fmla="*/ 4138856 w 4733488"/>
              <a:gd name="connsiteY2" fmla="*/ 4654820 h 6554587"/>
              <a:gd name="connsiteX3" fmla="*/ 4448186 w 4733488"/>
              <a:gd name="connsiteY3" fmla="*/ 3853034 h 6554587"/>
              <a:gd name="connsiteX4" fmla="*/ 4564494 w 4733488"/>
              <a:gd name="connsiteY4" fmla="*/ 3679808 h 6554587"/>
              <a:gd name="connsiteX5" fmla="*/ 4565733 w 4733488"/>
              <a:gd name="connsiteY5" fmla="*/ 3601856 h 6554587"/>
              <a:gd name="connsiteX6" fmla="*/ 4364050 w 4733488"/>
              <a:gd name="connsiteY6" fmla="*/ 3338308 h 6554587"/>
              <a:gd name="connsiteX7" fmla="*/ 3874068 w 4733488"/>
              <a:gd name="connsiteY7" fmla="*/ 2272967 h 6554587"/>
              <a:gd name="connsiteX8" fmla="*/ 3869117 w 4733488"/>
              <a:gd name="connsiteY8" fmla="*/ 2308850 h 6554587"/>
              <a:gd name="connsiteX9" fmla="*/ 3807252 w 4733488"/>
              <a:gd name="connsiteY9" fmla="*/ 2688710 h 6554587"/>
              <a:gd name="connsiteX10" fmla="*/ 3565974 w 4733488"/>
              <a:gd name="connsiteY10" fmla="*/ 3041348 h 6554587"/>
              <a:gd name="connsiteX11" fmla="*/ 3546178 w 4733488"/>
              <a:gd name="connsiteY11" fmla="*/ 3144047 h 6554587"/>
              <a:gd name="connsiteX12" fmla="*/ 3815913 w 4733488"/>
              <a:gd name="connsiteY12" fmla="*/ 4370237 h 6554587"/>
              <a:gd name="connsiteX13" fmla="*/ 3855508 w 4733488"/>
              <a:gd name="connsiteY13" fmla="*/ 4620176 h 6554587"/>
              <a:gd name="connsiteX14" fmla="*/ 3861695 w 4733488"/>
              <a:gd name="connsiteY14" fmla="*/ 4620176 h 6554587"/>
              <a:gd name="connsiteX15" fmla="*/ 3888916 w 4733488"/>
              <a:gd name="connsiteY15" fmla="*/ 2275444 h 6554587"/>
              <a:gd name="connsiteX16" fmla="*/ 3874068 w 4733488"/>
              <a:gd name="connsiteY16" fmla="*/ 2272967 h 6554587"/>
              <a:gd name="connsiteX17" fmla="*/ 2677806 w 4733488"/>
              <a:gd name="connsiteY17" fmla="*/ 2159830 h 6554587"/>
              <a:gd name="connsiteX18" fmla="*/ 2603335 w 4733488"/>
              <a:gd name="connsiteY18" fmla="*/ 2214815 h 6554587"/>
              <a:gd name="connsiteX19" fmla="*/ 2404124 w 4733488"/>
              <a:gd name="connsiteY19" fmla="*/ 2447431 h 6554587"/>
              <a:gd name="connsiteX20" fmla="*/ 2014367 w 4733488"/>
              <a:gd name="connsiteY20" fmla="*/ 2623132 h 6554587"/>
              <a:gd name="connsiteX21" fmla="*/ 1945076 w 4733488"/>
              <a:gd name="connsiteY21" fmla="*/ 2649114 h 6554587"/>
              <a:gd name="connsiteX22" fmla="*/ 2108405 w 4733488"/>
              <a:gd name="connsiteY22" fmla="*/ 3035161 h 6554587"/>
              <a:gd name="connsiteX23" fmla="*/ 2149236 w 4733488"/>
              <a:gd name="connsiteY23" fmla="*/ 3186114 h 6554587"/>
              <a:gd name="connsiteX24" fmla="*/ 2182644 w 4733488"/>
              <a:gd name="connsiteY24" fmla="*/ 3205913 h 6554587"/>
              <a:gd name="connsiteX25" fmla="*/ 2315036 w 4733488"/>
              <a:gd name="connsiteY25" fmla="*/ 3199726 h 6554587"/>
              <a:gd name="connsiteX26" fmla="*/ 3083417 w 4733488"/>
              <a:gd name="connsiteY26" fmla="*/ 3458326 h 6554587"/>
              <a:gd name="connsiteX27" fmla="*/ 3497921 w 4733488"/>
              <a:gd name="connsiteY27" fmla="*/ 4016360 h 6554587"/>
              <a:gd name="connsiteX28" fmla="*/ 3729300 w 4733488"/>
              <a:gd name="connsiteY28" fmla="*/ 4693179 h 6554587"/>
              <a:gd name="connsiteX29" fmla="*/ 3716929 w 4733488"/>
              <a:gd name="connsiteY29" fmla="*/ 4588006 h 6554587"/>
              <a:gd name="connsiteX30" fmla="*/ 3583296 w 4733488"/>
              <a:gd name="connsiteY30" fmla="*/ 3766421 h 6554587"/>
              <a:gd name="connsiteX31" fmla="*/ 3356865 w 4733488"/>
              <a:gd name="connsiteY31" fmla="*/ 2879257 h 6554587"/>
              <a:gd name="connsiteX32" fmla="*/ 3273965 w 4733488"/>
              <a:gd name="connsiteY32" fmla="*/ 2683761 h 6554587"/>
              <a:gd name="connsiteX33" fmla="*/ 3215810 w 4733488"/>
              <a:gd name="connsiteY33" fmla="*/ 2725831 h 6554587"/>
              <a:gd name="connsiteX34" fmla="*/ 3073518 w 4733488"/>
              <a:gd name="connsiteY34" fmla="*/ 2861936 h 6554587"/>
              <a:gd name="connsiteX35" fmla="*/ 2920091 w 4733488"/>
              <a:gd name="connsiteY35" fmla="*/ 2925039 h 6554587"/>
              <a:gd name="connsiteX36" fmla="*/ 2470940 w 4733488"/>
              <a:gd name="connsiteY36" fmla="*/ 2806257 h 6554587"/>
              <a:gd name="connsiteX37" fmla="*/ 2457331 w 4733488"/>
              <a:gd name="connsiteY37" fmla="*/ 2795119 h 6554587"/>
              <a:gd name="connsiteX38" fmla="*/ 2754288 w 4733488"/>
              <a:gd name="connsiteY38" fmla="*/ 2557553 h 6554587"/>
              <a:gd name="connsiteX39" fmla="*/ 3078466 w 4733488"/>
              <a:gd name="connsiteY39" fmla="*/ 2572401 h 6554587"/>
              <a:gd name="connsiteX40" fmla="*/ 3188591 w 4733488"/>
              <a:gd name="connsiteY40" fmla="*/ 2645405 h 6554587"/>
              <a:gd name="connsiteX41" fmla="*/ 3246744 w 4733488"/>
              <a:gd name="connsiteY41" fmla="*/ 2639218 h 6554587"/>
              <a:gd name="connsiteX42" fmla="*/ 3068570 w 4733488"/>
              <a:gd name="connsiteY42" fmla="*/ 2391753 h 6554587"/>
              <a:gd name="connsiteX43" fmla="*/ 2714692 w 4733488"/>
              <a:gd name="connsiteY43" fmla="*/ 2166558 h 6554587"/>
              <a:gd name="connsiteX44" fmla="*/ 2677806 w 4733488"/>
              <a:gd name="connsiteY44" fmla="*/ 2159830 h 6554587"/>
              <a:gd name="connsiteX45" fmla="*/ 4733488 w 4733488"/>
              <a:gd name="connsiteY45" fmla="*/ 1731086 h 6554587"/>
              <a:gd name="connsiteX46" fmla="*/ 4733488 w 4733488"/>
              <a:gd name="connsiteY46" fmla="*/ 2099919 h 6554587"/>
              <a:gd name="connsiteX47" fmla="*/ 4556763 w 4733488"/>
              <a:gd name="connsiteY47" fmla="*/ 2087833 h 6554587"/>
              <a:gd name="connsiteX48" fmla="*/ 4312082 w 4733488"/>
              <a:gd name="connsiteY48" fmla="*/ 2047775 h 6554587"/>
              <a:gd name="connsiteX49" fmla="*/ 4279912 w 4733488"/>
              <a:gd name="connsiteY49" fmla="*/ 2037876 h 6554587"/>
              <a:gd name="connsiteX50" fmla="*/ 4378898 w 4733488"/>
              <a:gd name="connsiteY50" fmla="*/ 1940128 h 6554587"/>
              <a:gd name="connsiteX51" fmla="*/ 4588006 w 4733488"/>
              <a:gd name="connsiteY51" fmla="*/ 1784224 h 6554587"/>
              <a:gd name="connsiteX52" fmla="*/ 4678350 w 4733488"/>
              <a:gd name="connsiteY52" fmla="*/ 1740589 h 6554587"/>
              <a:gd name="connsiteX53" fmla="*/ 1507083 w 4733488"/>
              <a:gd name="connsiteY53" fmla="*/ 1623914 h 6554587"/>
              <a:gd name="connsiteX54" fmla="*/ 1463758 w 4733488"/>
              <a:gd name="connsiteY54" fmla="*/ 1658016 h 6554587"/>
              <a:gd name="connsiteX55" fmla="*/ 1664203 w 4733488"/>
              <a:gd name="connsiteY55" fmla="*/ 1728545 h 6554587"/>
              <a:gd name="connsiteX56" fmla="*/ 1625846 w 4733488"/>
              <a:gd name="connsiteY56" fmla="*/ 1650593 h 6554587"/>
              <a:gd name="connsiteX57" fmla="*/ 1531810 w 4733488"/>
              <a:gd name="connsiteY57" fmla="*/ 1629559 h 6554587"/>
              <a:gd name="connsiteX58" fmla="*/ 1507083 w 4733488"/>
              <a:gd name="connsiteY58" fmla="*/ 1623914 h 6554587"/>
              <a:gd name="connsiteX59" fmla="*/ 3913664 w 4733488"/>
              <a:gd name="connsiteY59" fmla="*/ 0 h 6554587"/>
              <a:gd name="connsiteX60" fmla="*/ 3928512 w 4733488"/>
              <a:gd name="connsiteY60" fmla="*/ 0 h 6554587"/>
              <a:gd name="connsiteX61" fmla="*/ 3929747 w 4733488"/>
              <a:gd name="connsiteY61" fmla="*/ 37121 h 6554587"/>
              <a:gd name="connsiteX62" fmla="*/ 3938408 w 4733488"/>
              <a:gd name="connsiteY62" fmla="*/ 676817 h 6554587"/>
              <a:gd name="connsiteX63" fmla="*/ 3942121 w 4733488"/>
              <a:gd name="connsiteY63" fmla="*/ 1348685 h 6554587"/>
              <a:gd name="connsiteX64" fmla="*/ 3980478 w 4733488"/>
              <a:gd name="connsiteY64" fmla="*/ 1351160 h 6554587"/>
              <a:gd name="connsiteX65" fmla="*/ 4069565 w 4733488"/>
              <a:gd name="connsiteY65" fmla="*/ 1158138 h 6554587"/>
              <a:gd name="connsiteX66" fmla="*/ 4225468 w 4733488"/>
              <a:gd name="connsiteY66" fmla="*/ 991099 h 6554587"/>
              <a:gd name="connsiteX67" fmla="*/ 4706864 w 4733488"/>
              <a:gd name="connsiteY67" fmla="*/ 897364 h 6554587"/>
              <a:gd name="connsiteX68" fmla="*/ 4733488 w 4733488"/>
              <a:gd name="connsiteY68" fmla="*/ 899590 h 6554587"/>
              <a:gd name="connsiteX69" fmla="*/ 4733488 w 4733488"/>
              <a:gd name="connsiteY69" fmla="*/ 992003 h 6554587"/>
              <a:gd name="connsiteX70" fmla="*/ 4709282 w 4733488"/>
              <a:gd name="connsiteY70" fmla="*/ 1048093 h 6554587"/>
              <a:gd name="connsiteX71" fmla="*/ 4532325 w 4733488"/>
              <a:gd name="connsiteY71" fmla="*/ 1320228 h 6554587"/>
              <a:gd name="connsiteX72" fmla="*/ 4161129 w 4733488"/>
              <a:gd name="connsiteY72" fmla="*/ 1451385 h 6554587"/>
              <a:gd name="connsiteX73" fmla="*/ 4033682 w 4733488"/>
              <a:gd name="connsiteY73" fmla="*/ 1430350 h 6554587"/>
              <a:gd name="connsiteX74" fmla="*/ 3990377 w 4733488"/>
              <a:gd name="connsiteY74" fmla="*/ 1446434 h 6554587"/>
              <a:gd name="connsiteX75" fmla="*/ 3948308 w 4733488"/>
              <a:gd name="connsiteY75" fmla="*/ 1566455 h 6554587"/>
              <a:gd name="connsiteX76" fmla="*/ 3960681 w 4733488"/>
              <a:gd name="connsiteY76" fmla="*/ 2764187 h 6554587"/>
              <a:gd name="connsiteX77" fmla="*/ 3984190 w 4733488"/>
              <a:gd name="connsiteY77" fmla="*/ 4695654 h 6554587"/>
              <a:gd name="connsiteX78" fmla="*/ 4111634 w 4733488"/>
              <a:gd name="connsiteY78" fmla="*/ 3979242 h 6554587"/>
              <a:gd name="connsiteX79" fmla="*/ 4303420 w 4733488"/>
              <a:gd name="connsiteY79" fmla="*/ 3157657 h 6554587"/>
              <a:gd name="connsiteX80" fmla="*/ 4308368 w 4733488"/>
              <a:gd name="connsiteY80" fmla="*/ 3068570 h 6554587"/>
              <a:gd name="connsiteX81" fmla="*/ 4277437 w 4733488"/>
              <a:gd name="connsiteY81" fmla="*/ 2734492 h 6554587"/>
              <a:gd name="connsiteX82" fmla="*/ 4423442 w 4733488"/>
              <a:gd name="connsiteY82" fmla="*/ 2806257 h 6554587"/>
              <a:gd name="connsiteX83" fmla="*/ 4449424 w 4733488"/>
              <a:gd name="connsiteY83" fmla="*/ 2753052 h 6554587"/>
              <a:gd name="connsiteX84" fmla="*/ 4682409 w 4733488"/>
              <a:gd name="connsiteY84" fmla="*/ 2382260 h 6554587"/>
              <a:gd name="connsiteX85" fmla="*/ 4733488 w 4733488"/>
              <a:gd name="connsiteY85" fmla="*/ 2331407 h 6554587"/>
              <a:gd name="connsiteX86" fmla="*/ 4733488 w 4733488"/>
              <a:gd name="connsiteY86" fmla="*/ 2454728 h 6554587"/>
              <a:gd name="connsiteX87" fmla="*/ 4674135 w 4733488"/>
              <a:gd name="connsiteY87" fmla="*/ 2533136 h 6554587"/>
              <a:gd name="connsiteX88" fmla="*/ 4611515 w 4733488"/>
              <a:gd name="connsiteY88" fmla="*/ 2635505 h 6554587"/>
              <a:gd name="connsiteX89" fmla="*/ 4675855 w 4733488"/>
              <a:gd name="connsiteY89" fmla="*/ 2644166 h 6554587"/>
              <a:gd name="connsiteX90" fmla="*/ 4733488 w 4733488"/>
              <a:gd name="connsiteY90" fmla="*/ 2608207 h 6554587"/>
              <a:gd name="connsiteX91" fmla="*/ 4733488 w 4733488"/>
              <a:gd name="connsiteY91" fmla="*/ 2811694 h 6554587"/>
              <a:gd name="connsiteX92" fmla="*/ 4639972 w 4733488"/>
              <a:gd name="connsiteY92" fmla="*/ 2722118 h 6554587"/>
              <a:gd name="connsiteX93" fmla="*/ 4583055 w 4733488"/>
              <a:gd name="connsiteY93" fmla="*/ 2683761 h 6554587"/>
              <a:gd name="connsiteX94" fmla="*/ 4533563 w 4733488"/>
              <a:gd name="connsiteY94" fmla="*/ 2787696 h 6554587"/>
              <a:gd name="connsiteX95" fmla="*/ 4558310 w 4733488"/>
              <a:gd name="connsiteY95" fmla="*/ 2918852 h 6554587"/>
              <a:gd name="connsiteX96" fmla="*/ 4605328 w 4733488"/>
              <a:gd name="connsiteY96" fmla="*/ 2968345 h 6554587"/>
              <a:gd name="connsiteX97" fmla="*/ 4709263 w 4733488"/>
              <a:gd name="connsiteY97" fmla="*/ 3254169 h 6554587"/>
              <a:gd name="connsiteX98" fmla="*/ 4685754 w 4733488"/>
              <a:gd name="connsiteY98" fmla="*/ 3411308 h 6554587"/>
              <a:gd name="connsiteX99" fmla="*/ 4635024 w 4733488"/>
              <a:gd name="connsiteY99" fmla="*/ 3584534 h 6554587"/>
              <a:gd name="connsiteX100" fmla="*/ 4733488 w 4733488"/>
              <a:gd name="connsiteY100" fmla="*/ 3495488 h 6554587"/>
              <a:gd name="connsiteX101" fmla="*/ 4733488 w 4733488"/>
              <a:gd name="connsiteY101" fmla="*/ 3640800 h 6554587"/>
              <a:gd name="connsiteX102" fmla="*/ 4652346 w 4733488"/>
              <a:gd name="connsiteY102" fmla="*/ 3731777 h 6554587"/>
              <a:gd name="connsiteX103" fmla="*/ 4731536 w 4733488"/>
              <a:gd name="connsiteY103" fmla="*/ 3726825 h 6554587"/>
              <a:gd name="connsiteX104" fmla="*/ 4733488 w 4733488"/>
              <a:gd name="connsiteY104" fmla="*/ 3725533 h 6554587"/>
              <a:gd name="connsiteX105" fmla="*/ 4733488 w 4733488"/>
              <a:gd name="connsiteY105" fmla="*/ 3792429 h 6554587"/>
              <a:gd name="connsiteX106" fmla="*/ 4710810 w 4733488"/>
              <a:gd name="connsiteY106" fmla="*/ 3779412 h 6554587"/>
              <a:gd name="connsiteX107" fmla="*/ 4665956 w 4733488"/>
              <a:gd name="connsiteY107" fmla="*/ 3781269 h 6554587"/>
              <a:gd name="connsiteX108" fmla="*/ 4688228 w 4733488"/>
              <a:gd name="connsiteY108" fmla="*/ 3822100 h 6554587"/>
              <a:gd name="connsiteX109" fmla="*/ 4733488 w 4733488"/>
              <a:gd name="connsiteY109" fmla="*/ 3902780 h 6554587"/>
              <a:gd name="connsiteX110" fmla="*/ 4733488 w 4733488"/>
              <a:gd name="connsiteY110" fmla="*/ 4493648 h 6554587"/>
              <a:gd name="connsiteX111" fmla="*/ 4689930 w 4733488"/>
              <a:gd name="connsiteY111" fmla="*/ 4550884 h 6554587"/>
              <a:gd name="connsiteX112" fmla="*/ 4589242 w 4733488"/>
              <a:gd name="connsiteY112" fmla="*/ 4673380 h 6554587"/>
              <a:gd name="connsiteX113" fmla="*/ 4531089 w 4733488"/>
              <a:gd name="connsiteY113" fmla="*/ 4725349 h 6554587"/>
              <a:gd name="connsiteX114" fmla="*/ 4493968 w 4733488"/>
              <a:gd name="connsiteY114" fmla="*/ 3995325 h 6554587"/>
              <a:gd name="connsiteX115" fmla="*/ 4480358 w 4733488"/>
              <a:gd name="connsiteY115" fmla="*/ 4021311 h 6554587"/>
              <a:gd name="connsiteX116" fmla="*/ 4288572 w 4733488"/>
              <a:gd name="connsiteY116" fmla="*/ 4570681 h 6554587"/>
              <a:gd name="connsiteX117" fmla="*/ 4182163 w 4733488"/>
              <a:gd name="connsiteY117" fmla="*/ 5288332 h 6554587"/>
              <a:gd name="connsiteX118" fmla="*/ 4154942 w 4733488"/>
              <a:gd name="connsiteY118" fmla="*/ 6014643 h 6554587"/>
              <a:gd name="connsiteX119" fmla="*/ 4164838 w 4733488"/>
              <a:gd name="connsiteY119" fmla="*/ 6015879 h 6554587"/>
              <a:gd name="connsiteX120" fmla="*/ 4182163 w 4733488"/>
              <a:gd name="connsiteY120" fmla="*/ 5934217 h 6554587"/>
              <a:gd name="connsiteX121" fmla="*/ 4201960 w 4733488"/>
              <a:gd name="connsiteY121" fmla="*/ 5853791 h 6554587"/>
              <a:gd name="connsiteX122" fmla="*/ 4632064 w 4733488"/>
              <a:gd name="connsiteY122" fmla="*/ 4776024 h 6554587"/>
              <a:gd name="connsiteX123" fmla="*/ 4733488 w 4733488"/>
              <a:gd name="connsiteY123" fmla="*/ 4611849 h 6554587"/>
              <a:gd name="connsiteX124" fmla="*/ 4733488 w 4733488"/>
              <a:gd name="connsiteY124" fmla="*/ 4841712 h 6554587"/>
              <a:gd name="connsiteX125" fmla="*/ 4673989 w 4733488"/>
              <a:gd name="connsiteY125" fmla="*/ 4952008 h 6554587"/>
              <a:gd name="connsiteX126" fmla="*/ 4309607 w 4733488"/>
              <a:gd name="connsiteY126" fmla="*/ 6077747 h 6554587"/>
              <a:gd name="connsiteX127" fmla="*/ 4261041 w 4733488"/>
              <a:gd name="connsiteY127" fmla="*/ 6510036 h 6554587"/>
              <a:gd name="connsiteX128" fmla="*/ 4259725 w 4733488"/>
              <a:gd name="connsiteY128" fmla="*/ 6554587 h 6554587"/>
              <a:gd name="connsiteX129" fmla="*/ 3600390 w 4733488"/>
              <a:gd name="connsiteY129" fmla="*/ 6554587 h 6554587"/>
              <a:gd name="connsiteX130" fmla="*/ 3594271 w 4733488"/>
              <a:gd name="connsiteY130" fmla="*/ 6424376 h 6554587"/>
              <a:gd name="connsiteX131" fmla="*/ 2948548 w 4733488"/>
              <a:gd name="connsiteY131" fmla="*/ 4540986 h 6554587"/>
              <a:gd name="connsiteX132" fmla="*/ 2879257 w 4733488"/>
              <a:gd name="connsiteY132" fmla="*/ 4489020 h 6554587"/>
              <a:gd name="connsiteX133" fmla="*/ 2849562 w 4733488"/>
              <a:gd name="connsiteY133" fmla="*/ 4507580 h 6554587"/>
              <a:gd name="connsiteX134" fmla="*/ 2537757 w 4733488"/>
              <a:gd name="connsiteY134" fmla="*/ 4763706 h 6554587"/>
              <a:gd name="connsiteX135" fmla="*/ 2049011 w 4733488"/>
              <a:gd name="connsiteY135" fmla="*/ 4882489 h 6554587"/>
              <a:gd name="connsiteX136" fmla="*/ 2013128 w 4733488"/>
              <a:gd name="connsiteY136" fmla="*/ 4882489 h 6554587"/>
              <a:gd name="connsiteX137" fmla="*/ 2306376 w 4733488"/>
              <a:gd name="connsiteY137" fmla="*/ 4459324 h 6554587"/>
              <a:gd name="connsiteX138" fmla="*/ 2469702 w 4733488"/>
              <a:gd name="connsiteY138" fmla="*/ 4403642 h 6554587"/>
              <a:gd name="connsiteX139" fmla="*/ 2807492 w 4733488"/>
              <a:gd name="connsiteY139" fmla="*/ 4435815 h 6554587"/>
              <a:gd name="connsiteX140" fmla="*/ 2880496 w 4733488"/>
              <a:gd name="connsiteY140" fmla="*/ 4443238 h 6554587"/>
              <a:gd name="connsiteX141" fmla="*/ 2291528 w 4733488"/>
              <a:gd name="connsiteY141" fmla="*/ 3865407 h 6554587"/>
              <a:gd name="connsiteX142" fmla="*/ 2274206 w 4733488"/>
              <a:gd name="connsiteY142" fmla="*/ 3953256 h 6554587"/>
              <a:gd name="connsiteX143" fmla="*/ 2249458 w 4733488"/>
              <a:gd name="connsiteY143" fmla="*/ 4136381 h 6554587"/>
              <a:gd name="connsiteX144" fmla="*/ 2161610 w 4733488"/>
              <a:gd name="connsiteY144" fmla="*/ 4299707 h 6554587"/>
              <a:gd name="connsiteX145" fmla="*/ 1766902 w 4733488"/>
              <a:gd name="connsiteY145" fmla="*/ 4526141 h 6554587"/>
              <a:gd name="connsiteX146" fmla="*/ 1750816 w 4733488"/>
              <a:gd name="connsiteY146" fmla="*/ 4526141 h 6554587"/>
              <a:gd name="connsiteX147" fmla="*/ 1937654 w 4733488"/>
              <a:gd name="connsiteY147" fmla="*/ 3990377 h 6554587"/>
              <a:gd name="connsiteX148" fmla="*/ 2167796 w 4733488"/>
              <a:gd name="connsiteY148" fmla="*/ 3893864 h 6554587"/>
              <a:gd name="connsiteX149" fmla="*/ 2208627 w 4733488"/>
              <a:gd name="connsiteY149" fmla="*/ 3886442 h 6554587"/>
              <a:gd name="connsiteX150" fmla="*/ 2248222 w 4733488"/>
              <a:gd name="connsiteY150" fmla="*/ 3841898 h 6554587"/>
              <a:gd name="connsiteX151" fmla="*/ 1995806 w 4733488"/>
              <a:gd name="connsiteY151" fmla="*/ 3765185 h 6554587"/>
              <a:gd name="connsiteX152" fmla="*/ 1408077 w 4733488"/>
              <a:gd name="connsiteY152" fmla="*/ 3985428 h 6554587"/>
              <a:gd name="connsiteX153" fmla="*/ 1302903 w 4733488"/>
              <a:gd name="connsiteY153" fmla="*/ 4135145 h 6554587"/>
              <a:gd name="connsiteX154" fmla="*/ 1312803 w 4733488"/>
              <a:gd name="connsiteY154" fmla="*/ 4178450 h 6554587"/>
              <a:gd name="connsiteX155" fmla="*/ 1443959 w 4733488"/>
              <a:gd name="connsiteY155" fmla="*/ 4518715 h 6554587"/>
              <a:gd name="connsiteX156" fmla="*/ 1388280 w 4733488"/>
              <a:gd name="connsiteY156" fmla="*/ 5068088 h 6554587"/>
              <a:gd name="connsiteX157" fmla="*/ 1379619 w 4733488"/>
              <a:gd name="connsiteY157" fmla="*/ 5091597 h 6554587"/>
              <a:gd name="connsiteX158" fmla="*/ 1075237 w 4733488"/>
              <a:gd name="connsiteY158" fmla="*/ 4673380 h 6554587"/>
              <a:gd name="connsiteX159" fmla="*/ 1046777 w 4733488"/>
              <a:gd name="connsiteY159" fmla="*/ 5304418 h 6554587"/>
              <a:gd name="connsiteX160" fmla="*/ 1033168 w 4733488"/>
              <a:gd name="connsiteY160" fmla="*/ 4762468 h 6554587"/>
              <a:gd name="connsiteX161" fmla="*/ 1024507 w 4733488"/>
              <a:gd name="connsiteY161" fmla="*/ 4759993 h 6554587"/>
              <a:gd name="connsiteX162" fmla="*/ 999760 w 4733488"/>
              <a:gd name="connsiteY162" fmla="*/ 4832997 h 6554587"/>
              <a:gd name="connsiteX163" fmla="*/ 856230 w 4733488"/>
              <a:gd name="connsiteY163" fmla="*/ 5251211 h 6554587"/>
              <a:gd name="connsiteX164" fmla="*/ 686717 w 4733488"/>
              <a:gd name="connsiteY164" fmla="*/ 5450422 h 6554587"/>
              <a:gd name="connsiteX165" fmla="*/ 447913 w 4733488"/>
              <a:gd name="connsiteY165" fmla="*/ 5569205 h 6554587"/>
              <a:gd name="connsiteX166" fmla="*/ 475134 w 4733488"/>
              <a:gd name="connsiteY166" fmla="*/ 5430623 h 6554587"/>
              <a:gd name="connsiteX167" fmla="*/ 558034 w 4733488"/>
              <a:gd name="connsiteY167" fmla="*/ 5143566 h 6554587"/>
              <a:gd name="connsiteX168" fmla="*/ 793126 w 4733488"/>
              <a:gd name="connsiteY168" fmla="*/ 4873828 h 6554587"/>
              <a:gd name="connsiteX169" fmla="*/ 936656 w 4733488"/>
              <a:gd name="connsiteY169" fmla="*/ 4804537 h 6554587"/>
              <a:gd name="connsiteX170" fmla="*/ 1004708 w 4733488"/>
              <a:gd name="connsiteY170" fmla="*/ 4740197 h 6554587"/>
              <a:gd name="connsiteX171" fmla="*/ 1036880 w 4733488"/>
              <a:gd name="connsiteY171" fmla="*/ 4712976 h 6554587"/>
              <a:gd name="connsiteX172" fmla="*/ 1510776 w 4733488"/>
              <a:gd name="connsiteY172" fmla="*/ 3824577 h 6554587"/>
              <a:gd name="connsiteX173" fmla="*/ 1393229 w 4733488"/>
              <a:gd name="connsiteY173" fmla="*/ 3840660 h 6554587"/>
              <a:gd name="connsiteX174" fmla="*/ 978725 w 4733488"/>
              <a:gd name="connsiteY174" fmla="*/ 4052242 h 6554587"/>
              <a:gd name="connsiteX175" fmla="*/ 711464 w 4733488"/>
              <a:gd name="connsiteY175" fmla="*/ 4060903 h 6554587"/>
              <a:gd name="connsiteX176" fmla="*/ 440487 w 4733488"/>
              <a:gd name="connsiteY176" fmla="*/ 4011411 h 6554587"/>
              <a:gd name="connsiteX177" fmla="*/ 390995 w 4733488"/>
              <a:gd name="connsiteY177" fmla="*/ 3995325 h 6554587"/>
              <a:gd name="connsiteX178" fmla="*/ 451625 w 4733488"/>
              <a:gd name="connsiteY178" fmla="*/ 3932224 h 6554587"/>
              <a:gd name="connsiteX179" fmla="*/ 884690 w 4733488"/>
              <a:gd name="connsiteY179" fmla="*/ 3658773 h 6554587"/>
              <a:gd name="connsiteX180" fmla="*/ 1372194 w 4733488"/>
              <a:gd name="connsiteY180" fmla="*/ 3737964 h 6554587"/>
              <a:gd name="connsiteX181" fmla="*/ 1477368 w 4733488"/>
              <a:gd name="connsiteY181" fmla="*/ 3782507 h 6554587"/>
              <a:gd name="connsiteX182" fmla="*/ 1635746 w 4733488"/>
              <a:gd name="connsiteY182" fmla="*/ 3758998 h 6554587"/>
              <a:gd name="connsiteX183" fmla="*/ 2249458 w 4733488"/>
              <a:gd name="connsiteY183" fmla="*/ 3752811 h 6554587"/>
              <a:gd name="connsiteX184" fmla="*/ 2761713 w 4733488"/>
              <a:gd name="connsiteY184" fmla="*/ 4132668 h 6554587"/>
              <a:gd name="connsiteX185" fmla="*/ 3058670 w 4733488"/>
              <a:gd name="connsiteY185" fmla="*/ 4505106 h 6554587"/>
              <a:gd name="connsiteX186" fmla="*/ 3090840 w 4733488"/>
              <a:gd name="connsiteY186" fmla="*/ 4548411 h 6554587"/>
              <a:gd name="connsiteX187" fmla="*/ 3056196 w 4733488"/>
              <a:gd name="connsiteY187" fmla="*/ 4154942 h 6554587"/>
              <a:gd name="connsiteX188" fmla="*/ 3066095 w 4733488"/>
              <a:gd name="connsiteY188" fmla="*/ 4147516 h 6554587"/>
              <a:gd name="connsiteX189" fmla="*/ 3157656 w 4733488"/>
              <a:gd name="connsiteY189" fmla="*/ 4201959 h 6554587"/>
              <a:gd name="connsiteX190" fmla="*/ 3374187 w 4733488"/>
              <a:gd name="connsiteY190" fmla="*/ 4378898 h 6554587"/>
              <a:gd name="connsiteX191" fmla="*/ 3481835 w 4733488"/>
              <a:gd name="connsiteY191" fmla="*/ 4740197 h 6554587"/>
              <a:gd name="connsiteX192" fmla="*/ 3413782 w 4733488"/>
              <a:gd name="connsiteY192" fmla="*/ 4991375 h 6554587"/>
              <a:gd name="connsiteX193" fmla="*/ 3416257 w 4733488"/>
              <a:gd name="connsiteY193" fmla="*/ 5138615 h 6554587"/>
              <a:gd name="connsiteX194" fmla="*/ 3690943 w 4733488"/>
              <a:gd name="connsiteY194" fmla="*/ 5987422 h 6554587"/>
              <a:gd name="connsiteX195" fmla="*/ 3697130 w 4733488"/>
              <a:gd name="connsiteY195" fmla="*/ 6008456 h 6554587"/>
              <a:gd name="connsiteX196" fmla="*/ 3708265 w 4733488"/>
              <a:gd name="connsiteY196" fmla="*/ 6007218 h 6554587"/>
              <a:gd name="connsiteX197" fmla="*/ 3677334 w 4733488"/>
              <a:gd name="connsiteY197" fmla="*/ 5237601 h 6554587"/>
              <a:gd name="connsiteX198" fmla="*/ 3411308 w 4733488"/>
              <a:gd name="connsiteY198" fmla="*/ 4084412 h 6554587"/>
              <a:gd name="connsiteX199" fmla="*/ 3267778 w 4733488"/>
              <a:gd name="connsiteY199" fmla="*/ 3818389 h 6554587"/>
              <a:gd name="connsiteX200" fmla="*/ 3124248 w 4733488"/>
              <a:gd name="connsiteY200" fmla="*/ 3796116 h 6554587"/>
              <a:gd name="connsiteX201" fmla="*/ 2923801 w 4733488"/>
              <a:gd name="connsiteY201" fmla="*/ 3898816 h 6554587"/>
              <a:gd name="connsiteX202" fmla="*/ 2693658 w 4733488"/>
              <a:gd name="connsiteY202" fmla="*/ 3883968 h 6554587"/>
              <a:gd name="connsiteX203" fmla="*/ 2292766 w 4733488"/>
              <a:gd name="connsiteY203" fmla="*/ 3631552 h 6554587"/>
              <a:gd name="connsiteX204" fmla="*/ 2245746 w 4733488"/>
              <a:gd name="connsiteY204" fmla="*/ 3579586 h 6554587"/>
              <a:gd name="connsiteX205" fmla="*/ 2421448 w 4733488"/>
              <a:gd name="connsiteY205" fmla="*/ 3541229 h 6554587"/>
              <a:gd name="connsiteX206" fmla="*/ 2796357 w 4733488"/>
              <a:gd name="connsiteY206" fmla="*/ 3541229 h 6554587"/>
              <a:gd name="connsiteX207" fmla="*/ 3134148 w 4733488"/>
              <a:gd name="connsiteY207" fmla="*/ 3723113 h 6554587"/>
              <a:gd name="connsiteX208" fmla="*/ 3208387 w 4733488"/>
              <a:gd name="connsiteY208" fmla="*/ 3733013 h 6554587"/>
              <a:gd name="connsiteX209" fmla="*/ 3157656 w 4733488"/>
              <a:gd name="connsiteY209" fmla="*/ 3668673 h 6554587"/>
              <a:gd name="connsiteX210" fmla="*/ 2652827 w 4733488"/>
              <a:gd name="connsiteY210" fmla="*/ 3316035 h 6554587"/>
              <a:gd name="connsiteX211" fmla="*/ 2221001 w 4733488"/>
              <a:gd name="connsiteY211" fmla="*/ 3277678 h 6554587"/>
              <a:gd name="connsiteX212" fmla="*/ 1707510 w 4733488"/>
              <a:gd name="connsiteY212" fmla="*/ 3304899 h 6554587"/>
              <a:gd name="connsiteX213" fmla="*/ 1025743 w 4733488"/>
              <a:gd name="connsiteY213" fmla="*/ 3069805 h 6554587"/>
              <a:gd name="connsiteX214" fmla="*/ 845094 w 4733488"/>
              <a:gd name="connsiteY214" fmla="*/ 3059909 h 6554587"/>
              <a:gd name="connsiteX215" fmla="*/ 393470 w 4733488"/>
              <a:gd name="connsiteY215" fmla="*/ 3083417 h 6554587"/>
              <a:gd name="connsiteX216" fmla="*/ 87852 w 4733488"/>
              <a:gd name="connsiteY216" fmla="*/ 2848326 h 6554587"/>
              <a:gd name="connsiteX217" fmla="*/ 25983 w 4733488"/>
              <a:gd name="connsiteY217" fmla="*/ 2776561 h 6554587"/>
              <a:gd name="connsiteX218" fmla="*/ 0 w 4733488"/>
              <a:gd name="connsiteY218" fmla="*/ 2730779 h 6554587"/>
              <a:gd name="connsiteX219" fmla="*/ 133631 w 4733488"/>
              <a:gd name="connsiteY219" fmla="*/ 2717170 h 6554587"/>
              <a:gd name="connsiteX220" fmla="*/ 394708 w 4733488"/>
              <a:gd name="connsiteY220" fmla="*/ 2720880 h 6554587"/>
              <a:gd name="connsiteX221" fmla="*/ 772091 w 4733488"/>
              <a:gd name="connsiteY221" fmla="*/ 2901531 h 6554587"/>
              <a:gd name="connsiteX222" fmla="*/ 864891 w 4733488"/>
              <a:gd name="connsiteY222" fmla="*/ 2984431 h 6554587"/>
              <a:gd name="connsiteX223" fmla="*/ 944081 w 4733488"/>
              <a:gd name="connsiteY223" fmla="*/ 3001753 h 6554587"/>
              <a:gd name="connsiteX224" fmla="*/ 623612 w 4733488"/>
              <a:gd name="connsiteY224" fmla="*/ 2305140 h 6554587"/>
              <a:gd name="connsiteX225" fmla="*/ 654547 w 4733488"/>
              <a:gd name="connsiteY225" fmla="*/ 2441245 h 6554587"/>
              <a:gd name="connsiteX226" fmla="*/ 696616 w 4733488"/>
              <a:gd name="connsiteY226" fmla="*/ 2574875 h 6554587"/>
              <a:gd name="connsiteX227" fmla="*/ 973776 w 4733488"/>
              <a:gd name="connsiteY227" fmla="*/ 2984431 h 6554587"/>
              <a:gd name="connsiteX228" fmla="*/ 1771850 w 4733488"/>
              <a:gd name="connsiteY228" fmla="*/ 3247982 h 6554587"/>
              <a:gd name="connsiteX229" fmla="*/ 2088606 w 4733488"/>
              <a:gd name="connsiteY229" fmla="*/ 3215810 h 6554587"/>
              <a:gd name="connsiteX230" fmla="*/ 2104692 w 4733488"/>
              <a:gd name="connsiteY230" fmla="*/ 3210861 h 6554587"/>
              <a:gd name="connsiteX231" fmla="*/ 2058910 w 4733488"/>
              <a:gd name="connsiteY231" fmla="*/ 3155183 h 6554587"/>
              <a:gd name="connsiteX232" fmla="*/ 1717410 w 4733488"/>
              <a:gd name="connsiteY232" fmla="*/ 2960922 h 6554587"/>
              <a:gd name="connsiteX233" fmla="*/ 1431586 w 4733488"/>
              <a:gd name="connsiteY233" fmla="*/ 2547654 h 6554587"/>
              <a:gd name="connsiteX234" fmla="*/ 1414264 w 4733488"/>
              <a:gd name="connsiteY234" fmla="*/ 2511771 h 6554587"/>
              <a:gd name="connsiteX235" fmla="*/ 1854753 w 4733488"/>
              <a:gd name="connsiteY235" fmla="*/ 2593436 h 6554587"/>
              <a:gd name="connsiteX236" fmla="*/ 1936415 w 4733488"/>
              <a:gd name="connsiteY236" fmla="*/ 2405362 h 6554587"/>
              <a:gd name="connsiteX237" fmla="*/ 1971062 w 4733488"/>
              <a:gd name="connsiteY237" fmla="*/ 2338545 h 6554587"/>
              <a:gd name="connsiteX238" fmla="*/ 2319988 w 4733488"/>
              <a:gd name="connsiteY238" fmla="*/ 2119541 h 6554587"/>
              <a:gd name="connsiteX239" fmla="*/ 2527858 w 4733488"/>
              <a:gd name="connsiteY239" fmla="*/ 2110880 h 6554587"/>
              <a:gd name="connsiteX240" fmla="*/ 2364531 w 4733488"/>
              <a:gd name="connsiteY240" fmla="*/ 2096032 h 6554587"/>
              <a:gd name="connsiteX241" fmla="*/ 2369480 w 4733488"/>
              <a:gd name="connsiteY241" fmla="*/ 2087370 h 6554587"/>
              <a:gd name="connsiteX242" fmla="*/ 2094793 w 4733488"/>
              <a:gd name="connsiteY242" fmla="*/ 2005706 h 6554587"/>
              <a:gd name="connsiteX243" fmla="*/ 1917854 w 4733488"/>
              <a:gd name="connsiteY243" fmla="*/ 1919093 h 6554587"/>
              <a:gd name="connsiteX244" fmla="*/ 1799072 w 4733488"/>
              <a:gd name="connsiteY244" fmla="*/ 1925280 h 6554587"/>
              <a:gd name="connsiteX245" fmla="*/ 1494690 w 4733488"/>
              <a:gd name="connsiteY245" fmla="*/ 2036640 h 6554587"/>
              <a:gd name="connsiteX246" fmla="*/ 937894 w 4733488"/>
              <a:gd name="connsiteY246" fmla="*/ 1982197 h 6554587"/>
              <a:gd name="connsiteX247" fmla="*/ 909434 w 4733488"/>
              <a:gd name="connsiteY247" fmla="*/ 1972298 h 6554587"/>
              <a:gd name="connsiteX248" fmla="*/ 1406841 w 4733488"/>
              <a:gd name="connsiteY248" fmla="*/ 1653068 h 6554587"/>
              <a:gd name="connsiteX249" fmla="*/ 1347447 w 4733488"/>
              <a:gd name="connsiteY249" fmla="*/ 1619659 h 6554587"/>
              <a:gd name="connsiteX250" fmla="*/ 1320228 w 4733488"/>
              <a:gd name="connsiteY250" fmla="*/ 1608524 h 6554587"/>
              <a:gd name="connsiteX251" fmla="*/ 1005946 w 4733488"/>
              <a:gd name="connsiteY251" fmla="*/ 1370959 h 6554587"/>
              <a:gd name="connsiteX252" fmla="*/ 884690 w 4733488"/>
              <a:gd name="connsiteY252" fmla="*/ 970064 h 6554587"/>
              <a:gd name="connsiteX253" fmla="*/ 882213 w 4733488"/>
              <a:gd name="connsiteY253" fmla="*/ 936656 h 6554587"/>
              <a:gd name="connsiteX254" fmla="*/ 953978 w 4733488"/>
              <a:gd name="connsiteY254" fmla="*/ 967590 h 6554587"/>
              <a:gd name="connsiteX255" fmla="*/ 1393229 w 4733488"/>
              <a:gd name="connsiteY255" fmla="*/ 1247225 h 6554587"/>
              <a:gd name="connsiteX256" fmla="*/ 1436537 w 4733488"/>
              <a:gd name="connsiteY256" fmla="*/ 1289294 h 6554587"/>
              <a:gd name="connsiteX257" fmla="*/ 1466232 w 4733488"/>
              <a:gd name="connsiteY257" fmla="*/ 1297955 h 6554587"/>
              <a:gd name="connsiteX258" fmla="*/ 1469942 w 4733488"/>
              <a:gd name="connsiteY258" fmla="*/ 1270734 h 6554587"/>
              <a:gd name="connsiteX259" fmla="*/ 1435298 w 4733488"/>
              <a:gd name="connsiteY259" fmla="*/ 1019556 h 6554587"/>
              <a:gd name="connsiteX260" fmla="*/ 1561506 w 4733488"/>
              <a:gd name="connsiteY260" fmla="*/ 412030 h 6554587"/>
              <a:gd name="connsiteX261" fmla="*/ 1572641 w 4733488"/>
              <a:gd name="connsiteY261" fmla="*/ 404605 h 6554587"/>
              <a:gd name="connsiteX262" fmla="*/ 1559032 w 4733488"/>
              <a:gd name="connsiteY262" fmla="*/ 440487 h 6554587"/>
              <a:gd name="connsiteX263" fmla="*/ 1456333 w 4733488"/>
              <a:gd name="connsiteY263" fmla="*/ 951504 h 6554587"/>
              <a:gd name="connsiteX264" fmla="*/ 1858463 w 4733488"/>
              <a:gd name="connsiteY264" fmla="*/ 1811446 h 6554587"/>
              <a:gd name="connsiteX265" fmla="*/ 2222237 w 4733488"/>
              <a:gd name="connsiteY265" fmla="*/ 1982197 h 6554587"/>
              <a:gd name="connsiteX266" fmla="*/ 2522909 w 4733488"/>
              <a:gd name="connsiteY266" fmla="*/ 2041588 h 6554587"/>
              <a:gd name="connsiteX267" fmla="*/ 2557553 w 4733488"/>
              <a:gd name="connsiteY267" fmla="*/ 2042827 h 6554587"/>
              <a:gd name="connsiteX268" fmla="*/ 2519196 w 4733488"/>
              <a:gd name="connsiteY268" fmla="*/ 1958689 h 6554587"/>
              <a:gd name="connsiteX269" fmla="*/ 2072520 w 4733488"/>
              <a:gd name="connsiteY269" fmla="*/ 1299194 h 6554587"/>
              <a:gd name="connsiteX270" fmla="*/ 2032927 w 4733488"/>
              <a:gd name="connsiteY270" fmla="*/ 1102459 h 6554587"/>
              <a:gd name="connsiteX271" fmla="*/ 2025502 w 4733488"/>
              <a:gd name="connsiteY271" fmla="*/ 1023269 h 6554587"/>
              <a:gd name="connsiteX272" fmla="*/ 2092319 w 4733488"/>
              <a:gd name="connsiteY272" fmla="*/ 1054203 h 6554587"/>
              <a:gd name="connsiteX273" fmla="*/ 2487026 w 4733488"/>
              <a:gd name="connsiteY273" fmla="*/ 1403128 h 6554587"/>
              <a:gd name="connsiteX274" fmla="*/ 2584774 w 4733488"/>
              <a:gd name="connsiteY274" fmla="*/ 1899297 h 6554587"/>
              <a:gd name="connsiteX275" fmla="*/ 2600858 w 4733488"/>
              <a:gd name="connsiteY275" fmla="*/ 2039114 h 6554587"/>
              <a:gd name="connsiteX276" fmla="*/ 2631792 w 4733488"/>
              <a:gd name="connsiteY276" fmla="*/ 2061385 h 6554587"/>
              <a:gd name="connsiteX277" fmla="*/ 2822340 w 4733488"/>
              <a:gd name="connsiteY277" fmla="*/ 2122014 h 6554587"/>
              <a:gd name="connsiteX278" fmla="*/ 3244269 w 4733488"/>
              <a:gd name="connsiteY278" fmla="*/ 2467228 h 6554587"/>
              <a:gd name="connsiteX279" fmla="*/ 3410070 w 4733488"/>
              <a:gd name="connsiteY279" fmla="*/ 2734492 h 6554587"/>
              <a:gd name="connsiteX280" fmla="*/ 3415021 w 4733488"/>
              <a:gd name="connsiteY280" fmla="*/ 2680049 h 6554587"/>
              <a:gd name="connsiteX281" fmla="*/ 3578347 w 4733488"/>
              <a:gd name="connsiteY281" fmla="*/ 2417736 h 6554587"/>
              <a:gd name="connsiteX282" fmla="*/ 3787456 w 4733488"/>
              <a:gd name="connsiteY282" fmla="*/ 2282867 h 6554587"/>
              <a:gd name="connsiteX283" fmla="*/ 3871594 w 4733488"/>
              <a:gd name="connsiteY283" fmla="*/ 2219763 h 6554587"/>
              <a:gd name="connsiteX284" fmla="*/ 3720639 w 4733488"/>
              <a:gd name="connsiteY284" fmla="*/ 2117066 h 6554587"/>
              <a:gd name="connsiteX285" fmla="*/ 3380374 w 4733488"/>
              <a:gd name="connsiteY285" fmla="*/ 1831242 h 6554587"/>
              <a:gd name="connsiteX286" fmla="*/ 3254169 w 4733488"/>
              <a:gd name="connsiteY286" fmla="*/ 1288056 h 6554587"/>
              <a:gd name="connsiteX287" fmla="*/ 3254169 w 4733488"/>
              <a:gd name="connsiteY287" fmla="*/ 1211342 h 6554587"/>
              <a:gd name="connsiteX288" fmla="*/ 3290051 w 4733488"/>
              <a:gd name="connsiteY288" fmla="*/ 1231138 h 6554587"/>
              <a:gd name="connsiteX289" fmla="*/ 3627839 w 4733488"/>
              <a:gd name="connsiteY289" fmla="*/ 1555320 h 6554587"/>
              <a:gd name="connsiteX290" fmla="*/ 3787456 w 4733488"/>
              <a:gd name="connsiteY290" fmla="*/ 1964875 h 6554587"/>
              <a:gd name="connsiteX291" fmla="*/ 3802304 w 4733488"/>
              <a:gd name="connsiteY291" fmla="*/ 2053962 h 6554587"/>
              <a:gd name="connsiteX292" fmla="*/ 3887678 w 4733488"/>
              <a:gd name="connsiteY292" fmla="*/ 2181406 h 6554587"/>
              <a:gd name="connsiteX293" fmla="*/ 3891390 w 4733488"/>
              <a:gd name="connsiteY293" fmla="*/ 2144288 h 6554587"/>
              <a:gd name="connsiteX294" fmla="*/ 3906238 w 4733488"/>
              <a:gd name="connsiteY294" fmla="*/ 931707 h 6554587"/>
              <a:gd name="connsiteX295" fmla="*/ 3810964 w 4733488"/>
              <a:gd name="connsiteY295" fmla="*/ 807974 h 6554587"/>
              <a:gd name="connsiteX296" fmla="*/ 3662486 w 4733488"/>
              <a:gd name="connsiteY296" fmla="*/ 754769 h 6554587"/>
              <a:gd name="connsiteX297" fmla="*/ 3464513 w 4733488"/>
              <a:gd name="connsiteY297" fmla="*/ 572882 h 6554587"/>
              <a:gd name="connsiteX298" fmla="*/ 3302422 w 4733488"/>
              <a:gd name="connsiteY298" fmla="*/ 355113 h 6554587"/>
              <a:gd name="connsiteX299" fmla="*/ 3202200 w 4733488"/>
              <a:gd name="connsiteY299" fmla="*/ 175700 h 6554587"/>
              <a:gd name="connsiteX300" fmla="*/ 3210861 w 4733488"/>
              <a:gd name="connsiteY300" fmla="*/ 163327 h 6554587"/>
              <a:gd name="connsiteX301" fmla="*/ 3366765 w 4733488"/>
              <a:gd name="connsiteY301" fmla="*/ 176939 h 6554587"/>
              <a:gd name="connsiteX302" fmla="*/ 3667434 w 4733488"/>
              <a:gd name="connsiteY302" fmla="*/ 261078 h 6554587"/>
              <a:gd name="connsiteX303" fmla="*/ 3835712 w 4733488"/>
              <a:gd name="connsiteY303" fmla="*/ 447913 h 6554587"/>
              <a:gd name="connsiteX304" fmla="*/ 3901290 w 4733488"/>
              <a:gd name="connsiteY304" fmla="*/ 565460 h 6554587"/>
              <a:gd name="connsiteX305" fmla="*/ 3913664 w 4733488"/>
              <a:gd name="connsiteY305" fmla="*/ 564221 h 6554587"/>
              <a:gd name="connsiteX306" fmla="*/ 3913664 w 4733488"/>
              <a:gd name="connsiteY306" fmla="*/ 0 h 6554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</a:cxnLst>
            <a:rect l="l" t="t" r="r" b="b"/>
            <a:pathLst>
              <a:path w="4733488" h="6554587">
                <a:moveTo>
                  <a:pt x="4364050" y="3338308"/>
                </a:moveTo>
                <a:cubicBezTo>
                  <a:pt x="4256402" y="3789930"/>
                  <a:pt x="4177212" y="4237842"/>
                  <a:pt x="4127720" y="4690703"/>
                </a:cubicBezTo>
                <a:cubicBezTo>
                  <a:pt x="4132669" y="4679567"/>
                  <a:pt x="4136381" y="4667194"/>
                  <a:pt x="4138856" y="4654820"/>
                </a:cubicBezTo>
                <a:cubicBezTo>
                  <a:pt x="4204434" y="4373947"/>
                  <a:pt x="4298472" y="4102973"/>
                  <a:pt x="4448186" y="3853034"/>
                </a:cubicBezTo>
                <a:cubicBezTo>
                  <a:pt x="4484068" y="3793642"/>
                  <a:pt x="4526138" y="3737964"/>
                  <a:pt x="4564494" y="3679808"/>
                </a:cubicBezTo>
                <a:cubicBezTo>
                  <a:pt x="4580581" y="3653825"/>
                  <a:pt x="4592954" y="3622891"/>
                  <a:pt x="4565733" y="3601856"/>
                </a:cubicBezTo>
                <a:cubicBezTo>
                  <a:pt x="4475408" y="3535042"/>
                  <a:pt x="4409830" y="3448429"/>
                  <a:pt x="4364050" y="3338308"/>
                </a:cubicBezTo>
                <a:close/>
                <a:moveTo>
                  <a:pt x="3874068" y="2272967"/>
                </a:moveTo>
                <a:cubicBezTo>
                  <a:pt x="3871594" y="2285341"/>
                  <a:pt x="3867882" y="2297715"/>
                  <a:pt x="3869117" y="2308850"/>
                </a:cubicBezTo>
                <a:cubicBezTo>
                  <a:pt x="3891390" y="2442483"/>
                  <a:pt x="3880255" y="2572401"/>
                  <a:pt x="3807252" y="2688710"/>
                </a:cubicBezTo>
                <a:cubicBezTo>
                  <a:pt x="3731774" y="2808731"/>
                  <a:pt x="3650112" y="2926278"/>
                  <a:pt x="3565974" y="3041348"/>
                </a:cubicBezTo>
                <a:cubicBezTo>
                  <a:pt x="3541226" y="3075992"/>
                  <a:pt x="3535040" y="3103214"/>
                  <a:pt x="3546178" y="3144047"/>
                </a:cubicBezTo>
                <a:cubicBezTo>
                  <a:pt x="3660012" y="3547413"/>
                  <a:pt x="3749099" y="3955733"/>
                  <a:pt x="3815913" y="4370237"/>
                </a:cubicBezTo>
                <a:cubicBezTo>
                  <a:pt x="3828286" y="4454373"/>
                  <a:pt x="3841898" y="4537276"/>
                  <a:pt x="3855508" y="4620176"/>
                </a:cubicBezTo>
                <a:cubicBezTo>
                  <a:pt x="3857982" y="4620176"/>
                  <a:pt x="3859220" y="4620176"/>
                  <a:pt x="3861695" y="4620176"/>
                </a:cubicBezTo>
                <a:cubicBezTo>
                  <a:pt x="3871594" y="3839424"/>
                  <a:pt x="3880255" y="3057434"/>
                  <a:pt x="3888916" y="2275444"/>
                </a:cubicBezTo>
                <a:cubicBezTo>
                  <a:pt x="3883968" y="2274206"/>
                  <a:pt x="3879017" y="2274206"/>
                  <a:pt x="3874068" y="2272967"/>
                </a:cubicBezTo>
                <a:close/>
                <a:moveTo>
                  <a:pt x="2677806" y="2159830"/>
                </a:moveTo>
                <a:cubicBezTo>
                  <a:pt x="2644630" y="2159366"/>
                  <a:pt x="2621894" y="2177693"/>
                  <a:pt x="2603335" y="2214815"/>
                </a:cubicBezTo>
                <a:cubicBezTo>
                  <a:pt x="2556314" y="2308850"/>
                  <a:pt x="2494449" y="2390514"/>
                  <a:pt x="2404124" y="2447431"/>
                </a:cubicBezTo>
                <a:cubicBezTo>
                  <a:pt x="2281628" y="2524145"/>
                  <a:pt x="2149236" y="2574875"/>
                  <a:pt x="2014367" y="2623132"/>
                </a:cubicBezTo>
                <a:cubicBezTo>
                  <a:pt x="1992094" y="2631792"/>
                  <a:pt x="1971062" y="2639218"/>
                  <a:pt x="1945076" y="2649114"/>
                </a:cubicBezTo>
                <a:cubicBezTo>
                  <a:pt x="2046537" y="2761713"/>
                  <a:pt x="2084894" y="2895344"/>
                  <a:pt x="2108405" y="3035161"/>
                </a:cubicBezTo>
                <a:cubicBezTo>
                  <a:pt x="2117066" y="3087130"/>
                  <a:pt x="2117066" y="3141570"/>
                  <a:pt x="2149236" y="3186114"/>
                </a:cubicBezTo>
                <a:cubicBezTo>
                  <a:pt x="2156658" y="3196013"/>
                  <a:pt x="2171506" y="3205913"/>
                  <a:pt x="2182644" y="3205913"/>
                </a:cubicBezTo>
                <a:cubicBezTo>
                  <a:pt x="2227188" y="3205913"/>
                  <a:pt x="2270493" y="3203438"/>
                  <a:pt x="2315036" y="3199726"/>
                </a:cubicBezTo>
                <a:cubicBezTo>
                  <a:pt x="2607045" y="3178691"/>
                  <a:pt x="2861935" y="3269017"/>
                  <a:pt x="3083417" y="3458326"/>
                </a:cubicBezTo>
                <a:cubicBezTo>
                  <a:pt x="3264066" y="3612991"/>
                  <a:pt x="3395222" y="3804777"/>
                  <a:pt x="3497921" y="4016360"/>
                </a:cubicBezTo>
                <a:cubicBezTo>
                  <a:pt x="3603094" y="4232894"/>
                  <a:pt x="3672383" y="4463036"/>
                  <a:pt x="3729300" y="4693179"/>
                </a:cubicBezTo>
                <a:cubicBezTo>
                  <a:pt x="3725590" y="4658533"/>
                  <a:pt x="3723113" y="4622650"/>
                  <a:pt x="3716929" y="4588006"/>
                </a:cubicBezTo>
                <a:cubicBezTo>
                  <a:pt x="3673621" y="4314555"/>
                  <a:pt x="3634026" y="4038633"/>
                  <a:pt x="3583296" y="3766421"/>
                </a:cubicBezTo>
                <a:cubicBezTo>
                  <a:pt x="3526378" y="3465751"/>
                  <a:pt x="3463277" y="3166317"/>
                  <a:pt x="3356865" y="2879257"/>
                </a:cubicBezTo>
                <a:cubicBezTo>
                  <a:pt x="3333356" y="2814918"/>
                  <a:pt x="3303661" y="2753052"/>
                  <a:pt x="3273965" y="2683761"/>
                </a:cubicBezTo>
                <a:cubicBezTo>
                  <a:pt x="3249218" y="2701084"/>
                  <a:pt x="3230657" y="2712219"/>
                  <a:pt x="3215810" y="2725831"/>
                </a:cubicBezTo>
                <a:cubicBezTo>
                  <a:pt x="3167556" y="2770374"/>
                  <a:pt x="3120536" y="2816154"/>
                  <a:pt x="3073518" y="2861936"/>
                </a:cubicBezTo>
                <a:cubicBezTo>
                  <a:pt x="3031448" y="2904005"/>
                  <a:pt x="2979482" y="2923801"/>
                  <a:pt x="2920091" y="2925039"/>
                </a:cubicBezTo>
                <a:cubicBezTo>
                  <a:pt x="2759236" y="2927514"/>
                  <a:pt x="2613232" y="2873070"/>
                  <a:pt x="2470940" y="2806257"/>
                </a:cubicBezTo>
                <a:cubicBezTo>
                  <a:pt x="2467228" y="2805018"/>
                  <a:pt x="2463518" y="2800070"/>
                  <a:pt x="2457331" y="2795119"/>
                </a:cubicBezTo>
                <a:cubicBezTo>
                  <a:pt x="2542705" y="2697371"/>
                  <a:pt x="2636741" y="2611996"/>
                  <a:pt x="2754288" y="2557553"/>
                </a:cubicBezTo>
                <a:cubicBezTo>
                  <a:pt x="2864410" y="2506823"/>
                  <a:pt x="2973296" y="2503110"/>
                  <a:pt x="3078466" y="2572401"/>
                </a:cubicBezTo>
                <a:cubicBezTo>
                  <a:pt x="3114349" y="2597149"/>
                  <a:pt x="3153944" y="2619419"/>
                  <a:pt x="3188591" y="2645405"/>
                </a:cubicBezTo>
                <a:cubicBezTo>
                  <a:pt x="3212100" y="2662726"/>
                  <a:pt x="3228183" y="2662726"/>
                  <a:pt x="3246744" y="2639218"/>
                </a:cubicBezTo>
                <a:cubicBezTo>
                  <a:pt x="3198487" y="2548892"/>
                  <a:pt x="3139096" y="2465992"/>
                  <a:pt x="3068570" y="2391753"/>
                </a:cubicBezTo>
                <a:cubicBezTo>
                  <a:pt x="2969583" y="2286579"/>
                  <a:pt x="2852036" y="2209866"/>
                  <a:pt x="2714692" y="2166558"/>
                </a:cubicBezTo>
                <a:cubicBezTo>
                  <a:pt x="2701082" y="2162228"/>
                  <a:pt x="2688864" y="2159985"/>
                  <a:pt x="2677806" y="2159830"/>
                </a:cubicBezTo>
                <a:close/>
                <a:moveTo>
                  <a:pt x="4733488" y="1731086"/>
                </a:moveTo>
                <a:lnTo>
                  <a:pt x="4733488" y="2099919"/>
                </a:lnTo>
                <a:lnTo>
                  <a:pt x="4556763" y="2087833"/>
                </a:lnTo>
                <a:cubicBezTo>
                  <a:pt x="4474791" y="2078708"/>
                  <a:pt x="4393127" y="2065716"/>
                  <a:pt x="4312082" y="2047775"/>
                </a:cubicBezTo>
                <a:cubicBezTo>
                  <a:pt x="4303420" y="2045302"/>
                  <a:pt x="4295995" y="2042827"/>
                  <a:pt x="4279912" y="2037876"/>
                </a:cubicBezTo>
                <a:cubicBezTo>
                  <a:pt x="4315794" y="2001993"/>
                  <a:pt x="4344251" y="1967350"/>
                  <a:pt x="4378898" y="1940128"/>
                </a:cubicBezTo>
                <a:cubicBezTo>
                  <a:pt x="4446950" y="1885685"/>
                  <a:pt x="4515003" y="1832480"/>
                  <a:pt x="4588006" y="1784224"/>
                </a:cubicBezTo>
                <a:cubicBezTo>
                  <a:pt x="4617702" y="1764736"/>
                  <a:pt x="4647862" y="1750352"/>
                  <a:pt x="4678350" y="1740589"/>
                </a:cubicBezTo>
                <a:close/>
                <a:moveTo>
                  <a:pt x="1507083" y="1623914"/>
                </a:moveTo>
                <a:cubicBezTo>
                  <a:pt x="1485333" y="1622754"/>
                  <a:pt x="1472109" y="1634817"/>
                  <a:pt x="1463758" y="1658016"/>
                </a:cubicBezTo>
                <a:cubicBezTo>
                  <a:pt x="1531810" y="1681528"/>
                  <a:pt x="1597389" y="1705037"/>
                  <a:pt x="1664203" y="1728545"/>
                </a:cubicBezTo>
                <a:cubicBezTo>
                  <a:pt x="1672864" y="1692663"/>
                  <a:pt x="1659254" y="1661729"/>
                  <a:pt x="1625846" y="1650593"/>
                </a:cubicBezTo>
                <a:cubicBezTo>
                  <a:pt x="1594914" y="1640694"/>
                  <a:pt x="1561506" y="1640694"/>
                  <a:pt x="1531810" y="1629559"/>
                </a:cubicBezTo>
                <a:cubicBezTo>
                  <a:pt x="1522530" y="1626157"/>
                  <a:pt x="1514333" y="1624301"/>
                  <a:pt x="1507083" y="1623914"/>
                </a:cubicBezTo>
                <a:close/>
                <a:moveTo>
                  <a:pt x="3913664" y="0"/>
                </a:moveTo>
                <a:cubicBezTo>
                  <a:pt x="3918612" y="0"/>
                  <a:pt x="3923560" y="0"/>
                  <a:pt x="3928512" y="0"/>
                </a:cubicBezTo>
                <a:cubicBezTo>
                  <a:pt x="3928512" y="12374"/>
                  <a:pt x="3929747" y="24748"/>
                  <a:pt x="3929747" y="37121"/>
                </a:cubicBezTo>
                <a:cubicBezTo>
                  <a:pt x="3932222" y="249940"/>
                  <a:pt x="3937172" y="463999"/>
                  <a:pt x="3938408" y="676817"/>
                </a:cubicBezTo>
                <a:cubicBezTo>
                  <a:pt x="3939647" y="899537"/>
                  <a:pt x="3938408" y="1122255"/>
                  <a:pt x="3942121" y="1348685"/>
                </a:cubicBezTo>
                <a:cubicBezTo>
                  <a:pt x="3963156" y="1309090"/>
                  <a:pt x="3968104" y="1348685"/>
                  <a:pt x="3980478" y="1351160"/>
                </a:cubicBezTo>
                <a:cubicBezTo>
                  <a:pt x="4010173" y="1286820"/>
                  <a:pt x="4043582" y="1223716"/>
                  <a:pt x="4069565" y="1158138"/>
                </a:cubicBezTo>
                <a:cubicBezTo>
                  <a:pt x="4100499" y="1081424"/>
                  <a:pt x="4152465" y="1028217"/>
                  <a:pt x="4225468" y="991099"/>
                </a:cubicBezTo>
                <a:cubicBezTo>
                  <a:pt x="4327239" y="939131"/>
                  <a:pt x="4562583" y="893795"/>
                  <a:pt x="4706864" y="897364"/>
                </a:cubicBezTo>
                <a:lnTo>
                  <a:pt x="4733488" y="899590"/>
                </a:lnTo>
                <a:lnTo>
                  <a:pt x="4733488" y="992003"/>
                </a:lnTo>
                <a:lnTo>
                  <a:pt x="4709282" y="1048093"/>
                </a:lnTo>
                <a:cubicBezTo>
                  <a:pt x="4663174" y="1146461"/>
                  <a:pt x="4607494" y="1238564"/>
                  <a:pt x="4532325" y="1320228"/>
                </a:cubicBezTo>
                <a:cubicBezTo>
                  <a:pt x="4430864" y="1430350"/>
                  <a:pt x="4308368" y="1474894"/>
                  <a:pt x="4161129" y="1451385"/>
                </a:cubicBezTo>
                <a:cubicBezTo>
                  <a:pt x="4117821" y="1443959"/>
                  <a:pt x="4075752" y="1435298"/>
                  <a:pt x="4033682" y="1430350"/>
                </a:cubicBezTo>
                <a:cubicBezTo>
                  <a:pt x="4020073" y="1429112"/>
                  <a:pt x="4000276" y="1436537"/>
                  <a:pt x="3990377" y="1446434"/>
                </a:cubicBezTo>
                <a:cubicBezTo>
                  <a:pt x="3955730" y="1478606"/>
                  <a:pt x="3948308" y="1519437"/>
                  <a:pt x="3948308" y="1566455"/>
                </a:cubicBezTo>
                <a:cubicBezTo>
                  <a:pt x="3953256" y="1966111"/>
                  <a:pt x="3955730" y="2365767"/>
                  <a:pt x="3960681" y="2764187"/>
                </a:cubicBezTo>
                <a:cubicBezTo>
                  <a:pt x="3968104" y="3416257"/>
                  <a:pt x="3976765" y="4069564"/>
                  <a:pt x="3984190" y="4695654"/>
                </a:cubicBezTo>
                <a:cubicBezTo>
                  <a:pt x="4023786" y="4474172"/>
                  <a:pt x="4060904" y="4225468"/>
                  <a:pt x="4111634" y="3979242"/>
                </a:cubicBezTo>
                <a:cubicBezTo>
                  <a:pt x="4168551" y="3704555"/>
                  <a:pt x="4240316" y="3432343"/>
                  <a:pt x="4303420" y="3157657"/>
                </a:cubicBezTo>
                <a:cubicBezTo>
                  <a:pt x="4310843" y="3129199"/>
                  <a:pt x="4310843" y="3098265"/>
                  <a:pt x="4308368" y="3068570"/>
                </a:cubicBezTo>
                <a:cubicBezTo>
                  <a:pt x="4299708" y="2957209"/>
                  <a:pt x="4288572" y="2845849"/>
                  <a:pt x="4277437" y="2734492"/>
                </a:cubicBezTo>
                <a:cubicBezTo>
                  <a:pt x="4281147" y="2732017"/>
                  <a:pt x="4376421" y="2777796"/>
                  <a:pt x="4423442" y="2806257"/>
                </a:cubicBezTo>
                <a:cubicBezTo>
                  <a:pt x="4432102" y="2787696"/>
                  <a:pt x="4440764" y="2770374"/>
                  <a:pt x="4449424" y="2753052"/>
                </a:cubicBezTo>
                <a:cubicBezTo>
                  <a:pt x="4511600" y="2618493"/>
                  <a:pt x="4585607" y="2492285"/>
                  <a:pt x="4682409" y="2382260"/>
                </a:cubicBezTo>
                <a:lnTo>
                  <a:pt x="4733488" y="2331407"/>
                </a:lnTo>
                <a:lnTo>
                  <a:pt x="4733488" y="2454728"/>
                </a:lnTo>
                <a:lnTo>
                  <a:pt x="4674135" y="2533136"/>
                </a:lnTo>
                <a:cubicBezTo>
                  <a:pt x="4651806" y="2566060"/>
                  <a:pt x="4631003" y="2600241"/>
                  <a:pt x="4611515" y="2635505"/>
                </a:cubicBezTo>
                <a:cubicBezTo>
                  <a:pt x="4631312" y="2663962"/>
                  <a:pt x="4649872" y="2662726"/>
                  <a:pt x="4675855" y="2644166"/>
                </a:cubicBezTo>
                <a:lnTo>
                  <a:pt x="4733488" y="2608207"/>
                </a:lnTo>
                <a:lnTo>
                  <a:pt x="4733488" y="2811694"/>
                </a:lnTo>
                <a:lnTo>
                  <a:pt x="4639972" y="2722118"/>
                </a:lnTo>
                <a:cubicBezTo>
                  <a:pt x="4623889" y="2708506"/>
                  <a:pt x="4605328" y="2698609"/>
                  <a:pt x="4583055" y="2683761"/>
                </a:cubicBezTo>
                <a:cubicBezTo>
                  <a:pt x="4564494" y="2722118"/>
                  <a:pt x="4548411" y="2754288"/>
                  <a:pt x="4533563" y="2787696"/>
                </a:cubicBezTo>
                <a:cubicBezTo>
                  <a:pt x="4498916" y="2863174"/>
                  <a:pt x="4498916" y="2863174"/>
                  <a:pt x="4558310" y="2918852"/>
                </a:cubicBezTo>
                <a:cubicBezTo>
                  <a:pt x="4574394" y="2934939"/>
                  <a:pt x="4589242" y="2952261"/>
                  <a:pt x="4605328" y="2968345"/>
                </a:cubicBezTo>
                <a:cubicBezTo>
                  <a:pt x="4682042" y="3048773"/>
                  <a:pt x="4720398" y="3142809"/>
                  <a:pt x="4709263" y="3254169"/>
                </a:cubicBezTo>
                <a:cubicBezTo>
                  <a:pt x="4704315" y="3307374"/>
                  <a:pt x="4698128" y="3359340"/>
                  <a:pt x="4685754" y="3411308"/>
                </a:cubicBezTo>
                <a:cubicBezTo>
                  <a:pt x="4672142" y="3469461"/>
                  <a:pt x="4652346" y="3525143"/>
                  <a:pt x="4635024" y="3584534"/>
                </a:cubicBezTo>
                <a:lnTo>
                  <a:pt x="4733488" y="3495488"/>
                </a:lnTo>
                <a:lnTo>
                  <a:pt x="4733488" y="3640800"/>
                </a:lnTo>
                <a:lnTo>
                  <a:pt x="4652346" y="3731777"/>
                </a:lnTo>
                <a:cubicBezTo>
                  <a:pt x="4685754" y="3747860"/>
                  <a:pt x="4706789" y="3746625"/>
                  <a:pt x="4731536" y="3726825"/>
                </a:cubicBezTo>
                <a:lnTo>
                  <a:pt x="4733488" y="3725533"/>
                </a:lnTo>
                <a:lnTo>
                  <a:pt x="4733488" y="3792429"/>
                </a:lnTo>
                <a:lnTo>
                  <a:pt x="4710810" y="3779412"/>
                </a:lnTo>
                <a:cubicBezTo>
                  <a:pt x="4697818" y="3776010"/>
                  <a:pt x="4683279" y="3776319"/>
                  <a:pt x="4665956" y="3781269"/>
                </a:cubicBezTo>
                <a:cubicBezTo>
                  <a:pt x="4674619" y="3796116"/>
                  <a:pt x="4680803" y="3809726"/>
                  <a:pt x="4688228" y="3822100"/>
                </a:cubicBezTo>
                <a:lnTo>
                  <a:pt x="4733488" y="3902780"/>
                </a:lnTo>
                <a:lnTo>
                  <a:pt x="4733488" y="4493648"/>
                </a:lnTo>
                <a:lnTo>
                  <a:pt x="4689930" y="4550884"/>
                </a:lnTo>
                <a:cubicBezTo>
                  <a:pt x="4656677" y="4592025"/>
                  <a:pt x="4622650" y="4632548"/>
                  <a:pt x="4589242" y="4673380"/>
                </a:cubicBezTo>
                <a:cubicBezTo>
                  <a:pt x="4574394" y="4690703"/>
                  <a:pt x="4554598" y="4704315"/>
                  <a:pt x="4531089" y="4725349"/>
                </a:cubicBezTo>
                <a:cubicBezTo>
                  <a:pt x="4491494" y="4477884"/>
                  <a:pt x="4444476" y="4239080"/>
                  <a:pt x="4493968" y="3995325"/>
                </a:cubicBezTo>
                <a:cubicBezTo>
                  <a:pt x="4489020" y="4003986"/>
                  <a:pt x="4484068" y="4012650"/>
                  <a:pt x="4480358" y="4021311"/>
                </a:cubicBezTo>
                <a:cubicBezTo>
                  <a:pt x="4394982" y="4197011"/>
                  <a:pt x="4334354" y="4381372"/>
                  <a:pt x="4288572" y="4570681"/>
                </a:cubicBezTo>
                <a:cubicBezTo>
                  <a:pt x="4231655" y="4807011"/>
                  <a:pt x="4194534" y="5045815"/>
                  <a:pt x="4182163" y="5288332"/>
                </a:cubicBezTo>
                <a:cubicBezTo>
                  <a:pt x="4169790" y="5530848"/>
                  <a:pt x="4163603" y="5772126"/>
                  <a:pt x="4154942" y="6014643"/>
                </a:cubicBezTo>
                <a:cubicBezTo>
                  <a:pt x="4157416" y="6015879"/>
                  <a:pt x="4161129" y="6015879"/>
                  <a:pt x="4164838" y="6015879"/>
                </a:cubicBezTo>
                <a:cubicBezTo>
                  <a:pt x="4171026" y="5988657"/>
                  <a:pt x="4175976" y="5961439"/>
                  <a:pt x="4182163" y="5934217"/>
                </a:cubicBezTo>
                <a:cubicBezTo>
                  <a:pt x="4188350" y="5908231"/>
                  <a:pt x="4194534" y="5881012"/>
                  <a:pt x="4201960" y="5853791"/>
                </a:cubicBezTo>
                <a:cubicBezTo>
                  <a:pt x="4298626" y="5470993"/>
                  <a:pt x="4439275" y="5110428"/>
                  <a:pt x="4632064" y="4776024"/>
                </a:cubicBezTo>
                <a:lnTo>
                  <a:pt x="4733488" y="4611849"/>
                </a:lnTo>
                <a:lnTo>
                  <a:pt x="4733488" y="4841712"/>
                </a:lnTo>
                <a:lnTo>
                  <a:pt x="4673989" y="4952008"/>
                </a:lnTo>
                <a:cubicBezTo>
                  <a:pt x="4497912" y="5303934"/>
                  <a:pt x="4377659" y="5679482"/>
                  <a:pt x="4309607" y="6077747"/>
                </a:cubicBezTo>
                <a:cubicBezTo>
                  <a:pt x="4284860" y="6221276"/>
                  <a:pt x="4269084" y="6365424"/>
                  <a:pt x="4261041" y="6510036"/>
                </a:cubicBezTo>
                <a:lnTo>
                  <a:pt x="4259725" y="6554587"/>
                </a:lnTo>
                <a:lnTo>
                  <a:pt x="3600390" y="6554587"/>
                </a:lnTo>
                <a:lnTo>
                  <a:pt x="3594271" y="6424376"/>
                </a:lnTo>
                <a:cubicBezTo>
                  <a:pt x="3539682" y="5747477"/>
                  <a:pt x="3327480" y="5119127"/>
                  <a:pt x="2948548" y="4540986"/>
                </a:cubicBezTo>
                <a:cubicBezTo>
                  <a:pt x="2932462" y="4516241"/>
                  <a:pt x="2921327" y="4479120"/>
                  <a:pt x="2879257" y="4489020"/>
                </a:cubicBezTo>
                <a:cubicBezTo>
                  <a:pt x="2868122" y="4492732"/>
                  <a:pt x="2854510" y="4498919"/>
                  <a:pt x="2849562" y="4507580"/>
                </a:cubicBezTo>
                <a:cubicBezTo>
                  <a:pt x="2776561" y="4631311"/>
                  <a:pt x="2672623" y="4716688"/>
                  <a:pt x="2537757" y="4763706"/>
                </a:cubicBezTo>
                <a:cubicBezTo>
                  <a:pt x="2378140" y="4819385"/>
                  <a:pt x="2214814" y="4856506"/>
                  <a:pt x="2049011" y="4882489"/>
                </a:cubicBezTo>
                <a:cubicBezTo>
                  <a:pt x="2039114" y="4883727"/>
                  <a:pt x="2029215" y="4882489"/>
                  <a:pt x="2013128" y="4882489"/>
                </a:cubicBezTo>
                <a:cubicBezTo>
                  <a:pt x="2086132" y="4721637"/>
                  <a:pt x="2162845" y="4566971"/>
                  <a:pt x="2306376" y="4459324"/>
                </a:cubicBezTo>
                <a:cubicBezTo>
                  <a:pt x="2354632" y="4423441"/>
                  <a:pt x="2411549" y="4409829"/>
                  <a:pt x="2469702" y="4403642"/>
                </a:cubicBezTo>
                <a:cubicBezTo>
                  <a:pt x="2584774" y="4392507"/>
                  <a:pt x="2696135" y="4407355"/>
                  <a:pt x="2807492" y="4435815"/>
                </a:cubicBezTo>
                <a:cubicBezTo>
                  <a:pt x="2827291" y="4440763"/>
                  <a:pt x="2848326" y="4439528"/>
                  <a:pt x="2880496" y="4443238"/>
                </a:cubicBezTo>
                <a:cubicBezTo>
                  <a:pt x="2713457" y="4213095"/>
                  <a:pt x="2542705" y="4006463"/>
                  <a:pt x="2291528" y="3865407"/>
                </a:cubicBezTo>
                <a:cubicBezTo>
                  <a:pt x="2285341" y="3898816"/>
                  <a:pt x="2277918" y="3926037"/>
                  <a:pt x="2274206" y="3953256"/>
                </a:cubicBezTo>
                <a:cubicBezTo>
                  <a:pt x="2265544" y="4013886"/>
                  <a:pt x="2256884" y="4074515"/>
                  <a:pt x="2249458" y="4136381"/>
                </a:cubicBezTo>
                <a:cubicBezTo>
                  <a:pt x="2240797" y="4201959"/>
                  <a:pt x="2208627" y="4255164"/>
                  <a:pt x="2161610" y="4299707"/>
                </a:cubicBezTo>
                <a:cubicBezTo>
                  <a:pt x="2049011" y="4407355"/>
                  <a:pt x="1911668" y="4472933"/>
                  <a:pt x="1766902" y="4526141"/>
                </a:cubicBezTo>
                <a:cubicBezTo>
                  <a:pt x="1764428" y="4527376"/>
                  <a:pt x="1760715" y="4526141"/>
                  <a:pt x="1750816" y="4526141"/>
                </a:cubicBezTo>
                <a:cubicBezTo>
                  <a:pt x="1770614" y="4330642"/>
                  <a:pt x="1792885" y="4140094"/>
                  <a:pt x="1937654" y="3990377"/>
                </a:cubicBezTo>
                <a:cubicBezTo>
                  <a:pt x="1999519" y="3924799"/>
                  <a:pt x="2086132" y="3913663"/>
                  <a:pt x="2167796" y="3893864"/>
                </a:cubicBezTo>
                <a:cubicBezTo>
                  <a:pt x="2181406" y="3890155"/>
                  <a:pt x="2195015" y="3886442"/>
                  <a:pt x="2208627" y="3886442"/>
                </a:cubicBezTo>
                <a:cubicBezTo>
                  <a:pt x="2235849" y="3885204"/>
                  <a:pt x="2248222" y="3871594"/>
                  <a:pt x="2248222" y="3841898"/>
                </a:cubicBezTo>
                <a:cubicBezTo>
                  <a:pt x="2170271" y="3801065"/>
                  <a:pt x="2084894" y="3776320"/>
                  <a:pt x="1995806" y="3765185"/>
                </a:cubicBezTo>
                <a:cubicBezTo>
                  <a:pt x="1760715" y="3735487"/>
                  <a:pt x="1570167" y="3824577"/>
                  <a:pt x="1408077" y="3985428"/>
                </a:cubicBezTo>
                <a:cubicBezTo>
                  <a:pt x="1364772" y="4028733"/>
                  <a:pt x="1316515" y="4070803"/>
                  <a:pt x="1302903" y="4135145"/>
                </a:cubicBezTo>
                <a:cubicBezTo>
                  <a:pt x="1300429" y="4148755"/>
                  <a:pt x="1304142" y="4168551"/>
                  <a:pt x="1312803" y="4178450"/>
                </a:cubicBezTo>
                <a:cubicBezTo>
                  <a:pt x="1393229" y="4278673"/>
                  <a:pt x="1440246" y="4390033"/>
                  <a:pt x="1443959" y="4518715"/>
                </a:cubicBezTo>
                <a:cubicBezTo>
                  <a:pt x="1448910" y="4704315"/>
                  <a:pt x="1422924" y="4886201"/>
                  <a:pt x="1388280" y="5068088"/>
                </a:cubicBezTo>
                <a:cubicBezTo>
                  <a:pt x="1387042" y="5074275"/>
                  <a:pt x="1383329" y="5080462"/>
                  <a:pt x="1379619" y="5091597"/>
                </a:cubicBezTo>
                <a:cubicBezTo>
                  <a:pt x="1249699" y="4971576"/>
                  <a:pt x="1138341" y="4844132"/>
                  <a:pt x="1075237" y="4673380"/>
                </a:cubicBezTo>
                <a:cubicBezTo>
                  <a:pt x="1029455" y="4886201"/>
                  <a:pt x="1025743" y="5094071"/>
                  <a:pt x="1046777" y="5304418"/>
                </a:cubicBezTo>
                <a:cubicBezTo>
                  <a:pt x="1014607" y="5125005"/>
                  <a:pt x="1012133" y="4944354"/>
                  <a:pt x="1033168" y="4762468"/>
                </a:cubicBezTo>
                <a:cubicBezTo>
                  <a:pt x="1030694" y="4761232"/>
                  <a:pt x="1026981" y="4761232"/>
                  <a:pt x="1024507" y="4759993"/>
                </a:cubicBezTo>
                <a:cubicBezTo>
                  <a:pt x="1017082" y="4784741"/>
                  <a:pt x="1008420" y="4808250"/>
                  <a:pt x="999760" y="4832997"/>
                </a:cubicBezTo>
                <a:cubicBezTo>
                  <a:pt x="952742" y="4972814"/>
                  <a:pt x="906960" y="5112632"/>
                  <a:pt x="856230" y="5251211"/>
                </a:cubicBezTo>
                <a:cubicBezTo>
                  <a:pt x="824060" y="5337824"/>
                  <a:pt x="760956" y="5399692"/>
                  <a:pt x="686717" y="5450422"/>
                </a:cubicBezTo>
                <a:cubicBezTo>
                  <a:pt x="614951" y="5499914"/>
                  <a:pt x="538238" y="5540748"/>
                  <a:pt x="447913" y="5569205"/>
                </a:cubicBezTo>
                <a:cubicBezTo>
                  <a:pt x="457812" y="5518475"/>
                  <a:pt x="463999" y="5473931"/>
                  <a:pt x="475134" y="5430623"/>
                </a:cubicBezTo>
                <a:cubicBezTo>
                  <a:pt x="501117" y="5334114"/>
                  <a:pt x="528339" y="5238840"/>
                  <a:pt x="558034" y="5143566"/>
                </a:cubicBezTo>
                <a:cubicBezTo>
                  <a:pt x="596391" y="5019832"/>
                  <a:pt x="681768" y="4934458"/>
                  <a:pt x="793126" y="4873828"/>
                </a:cubicBezTo>
                <a:cubicBezTo>
                  <a:pt x="840143" y="4849080"/>
                  <a:pt x="887164" y="4824333"/>
                  <a:pt x="936656" y="4804537"/>
                </a:cubicBezTo>
                <a:cubicBezTo>
                  <a:pt x="968825" y="4790928"/>
                  <a:pt x="991098" y="4773605"/>
                  <a:pt x="1004708" y="4740197"/>
                </a:cubicBezTo>
                <a:cubicBezTo>
                  <a:pt x="1009659" y="4727823"/>
                  <a:pt x="1023268" y="4720398"/>
                  <a:pt x="1036880" y="4712976"/>
                </a:cubicBezTo>
                <a:cubicBezTo>
                  <a:pt x="1093795" y="4365286"/>
                  <a:pt x="1222477" y="4054717"/>
                  <a:pt x="1510776" y="3824577"/>
                </a:cubicBezTo>
                <a:cubicBezTo>
                  <a:pt x="1467468" y="3813438"/>
                  <a:pt x="1434060" y="3807252"/>
                  <a:pt x="1393229" y="3840660"/>
                </a:cubicBezTo>
                <a:cubicBezTo>
                  <a:pt x="1270733" y="3938408"/>
                  <a:pt x="1132154" y="4012650"/>
                  <a:pt x="978725" y="4052242"/>
                </a:cubicBezTo>
                <a:cubicBezTo>
                  <a:pt x="890874" y="4075751"/>
                  <a:pt x="800551" y="4073277"/>
                  <a:pt x="711464" y="4060903"/>
                </a:cubicBezTo>
                <a:cubicBezTo>
                  <a:pt x="621138" y="4048532"/>
                  <a:pt x="530813" y="4028733"/>
                  <a:pt x="440487" y="4011411"/>
                </a:cubicBezTo>
                <a:cubicBezTo>
                  <a:pt x="425639" y="4008937"/>
                  <a:pt x="412030" y="4002750"/>
                  <a:pt x="390995" y="3995325"/>
                </a:cubicBezTo>
                <a:cubicBezTo>
                  <a:pt x="414504" y="3971816"/>
                  <a:pt x="431826" y="3950782"/>
                  <a:pt x="451625" y="3932224"/>
                </a:cubicBezTo>
                <a:cubicBezTo>
                  <a:pt x="579069" y="3813438"/>
                  <a:pt x="723835" y="3723113"/>
                  <a:pt x="884690" y="3658773"/>
                </a:cubicBezTo>
                <a:cubicBezTo>
                  <a:pt x="1061625" y="3588247"/>
                  <a:pt x="1224954" y="3624129"/>
                  <a:pt x="1372194" y="3737964"/>
                </a:cubicBezTo>
                <a:cubicBezTo>
                  <a:pt x="1404364" y="3763946"/>
                  <a:pt x="1439011" y="3773846"/>
                  <a:pt x="1477368" y="3782507"/>
                </a:cubicBezTo>
                <a:cubicBezTo>
                  <a:pt x="1534285" y="3794881"/>
                  <a:pt x="1582541" y="3784981"/>
                  <a:pt x="1635746" y="3758998"/>
                </a:cubicBezTo>
                <a:cubicBezTo>
                  <a:pt x="1838667" y="3660012"/>
                  <a:pt x="2045301" y="3672385"/>
                  <a:pt x="2249458" y="3752811"/>
                </a:cubicBezTo>
                <a:cubicBezTo>
                  <a:pt x="2453618" y="3833238"/>
                  <a:pt x="2619419" y="3969342"/>
                  <a:pt x="2761713" y="4132668"/>
                </a:cubicBezTo>
                <a:cubicBezTo>
                  <a:pt x="2866884" y="4251454"/>
                  <a:pt x="2959684" y="4380134"/>
                  <a:pt x="3058670" y="4505106"/>
                </a:cubicBezTo>
                <a:cubicBezTo>
                  <a:pt x="3069805" y="4518715"/>
                  <a:pt x="3079704" y="4532325"/>
                  <a:pt x="3090840" y="4548411"/>
                </a:cubicBezTo>
                <a:cubicBezTo>
                  <a:pt x="3079704" y="4414780"/>
                  <a:pt x="3067331" y="4284860"/>
                  <a:pt x="3056196" y="4154942"/>
                </a:cubicBezTo>
                <a:cubicBezTo>
                  <a:pt x="3059908" y="4152467"/>
                  <a:pt x="3062382" y="4149990"/>
                  <a:pt x="3066095" y="4147516"/>
                </a:cubicBezTo>
                <a:cubicBezTo>
                  <a:pt x="3097027" y="4164841"/>
                  <a:pt x="3130435" y="4180925"/>
                  <a:pt x="3157656" y="4201959"/>
                </a:cubicBezTo>
                <a:cubicBezTo>
                  <a:pt x="3231896" y="4258877"/>
                  <a:pt x="3306135" y="4315794"/>
                  <a:pt x="3374187" y="4378898"/>
                </a:cubicBezTo>
                <a:cubicBezTo>
                  <a:pt x="3480599" y="4476646"/>
                  <a:pt x="3506582" y="4604090"/>
                  <a:pt x="3481835" y="4740197"/>
                </a:cubicBezTo>
                <a:cubicBezTo>
                  <a:pt x="3465751" y="4825572"/>
                  <a:pt x="3437291" y="4907236"/>
                  <a:pt x="3413782" y="4991375"/>
                </a:cubicBezTo>
                <a:cubicBezTo>
                  <a:pt x="3400173" y="5040867"/>
                  <a:pt x="3393986" y="5089123"/>
                  <a:pt x="3416257" y="5138615"/>
                </a:cubicBezTo>
                <a:cubicBezTo>
                  <a:pt x="3538752" y="5412066"/>
                  <a:pt x="3630316" y="5694175"/>
                  <a:pt x="3690943" y="5987422"/>
                </a:cubicBezTo>
                <a:cubicBezTo>
                  <a:pt x="3692182" y="5994844"/>
                  <a:pt x="3694656" y="6001031"/>
                  <a:pt x="3697130" y="6008456"/>
                </a:cubicBezTo>
                <a:cubicBezTo>
                  <a:pt x="3700843" y="6007218"/>
                  <a:pt x="3704555" y="6007218"/>
                  <a:pt x="3708265" y="6007218"/>
                </a:cubicBezTo>
                <a:cubicBezTo>
                  <a:pt x="3698368" y="5751092"/>
                  <a:pt x="3695894" y="5493727"/>
                  <a:pt x="3677334" y="5237601"/>
                </a:cubicBezTo>
                <a:cubicBezTo>
                  <a:pt x="3647638" y="4840419"/>
                  <a:pt x="3574635" y="4450663"/>
                  <a:pt x="3411308" y="4084412"/>
                </a:cubicBezTo>
                <a:cubicBezTo>
                  <a:pt x="3370478" y="3992851"/>
                  <a:pt x="3317270" y="3906238"/>
                  <a:pt x="3267778" y="3818389"/>
                </a:cubicBezTo>
                <a:cubicBezTo>
                  <a:pt x="3235608" y="3760234"/>
                  <a:pt x="3177453" y="3752811"/>
                  <a:pt x="3124248" y="3796116"/>
                </a:cubicBezTo>
                <a:cubicBezTo>
                  <a:pt x="3063618" y="3844373"/>
                  <a:pt x="2999278" y="3880255"/>
                  <a:pt x="2923801" y="3898816"/>
                </a:cubicBezTo>
                <a:cubicBezTo>
                  <a:pt x="2845849" y="3918612"/>
                  <a:pt x="2767897" y="3913663"/>
                  <a:pt x="2693658" y="3883968"/>
                </a:cubicBezTo>
                <a:cubicBezTo>
                  <a:pt x="2545180" y="3824577"/>
                  <a:pt x="2409074" y="3742912"/>
                  <a:pt x="2292766" y="3631552"/>
                </a:cubicBezTo>
                <a:cubicBezTo>
                  <a:pt x="2277918" y="3617942"/>
                  <a:pt x="2265544" y="3601856"/>
                  <a:pt x="2245746" y="3579586"/>
                </a:cubicBezTo>
                <a:cubicBezTo>
                  <a:pt x="2310088" y="3565973"/>
                  <a:pt x="2364531" y="3551126"/>
                  <a:pt x="2421448" y="3541229"/>
                </a:cubicBezTo>
                <a:cubicBezTo>
                  <a:pt x="2546418" y="3520194"/>
                  <a:pt x="2671388" y="3502869"/>
                  <a:pt x="2796357" y="3541229"/>
                </a:cubicBezTo>
                <a:cubicBezTo>
                  <a:pt x="2920091" y="3579586"/>
                  <a:pt x="3032687" y="3642687"/>
                  <a:pt x="3134148" y="3723113"/>
                </a:cubicBezTo>
                <a:cubicBezTo>
                  <a:pt x="3156418" y="3741673"/>
                  <a:pt x="3176217" y="3747860"/>
                  <a:pt x="3208387" y="3733013"/>
                </a:cubicBezTo>
                <a:cubicBezTo>
                  <a:pt x="3191065" y="3710742"/>
                  <a:pt x="3174978" y="3688469"/>
                  <a:pt x="3157656" y="3668673"/>
                </a:cubicBezTo>
                <a:cubicBezTo>
                  <a:pt x="3020313" y="3507821"/>
                  <a:pt x="2858223" y="3380374"/>
                  <a:pt x="2652827" y="3316035"/>
                </a:cubicBezTo>
                <a:cubicBezTo>
                  <a:pt x="2511771" y="3271491"/>
                  <a:pt x="2367005" y="3269017"/>
                  <a:pt x="2221001" y="3277678"/>
                </a:cubicBezTo>
                <a:cubicBezTo>
                  <a:pt x="2050249" y="3287577"/>
                  <a:pt x="1879498" y="3303661"/>
                  <a:pt x="1707510" y="3304899"/>
                </a:cubicBezTo>
                <a:cubicBezTo>
                  <a:pt x="1453859" y="3306135"/>
                  <a:pt x="1226190" y="3224473"/>
                  <a:pt x="1025743" y="3069805"/>
                </a:cubicBezTo>
                <a:cubicBezTo>
                  <a:pt x="979963" y="3035161"/>
                  <a:pt x="893351" y="3030213"/>
                  <a:pt x="845094" y="3059909"/>
                </a:cubicBezTo>
                <a:cubicBezTo>
                  <a:pt x="699090" y="3151470"/>
                  <a:pt x="548135" y="3168792"/>
                  <a:pt x="393470" y="3083417"/>
                </a:cubicBezTo>
                <a:cubicBezTo>
                  <a:pt x="279635" y="3020313"/>
                  <a:pt x="176939" y="2942361"/>
                  <a:pt x="87852" y="2848326"/>
                </a:cubicBezTo>
                <a:cubicBezTo>
                  <a:pt x="66817" y="2824814"/>
                  <a:pt x="45782" y="2801306"/>
                  <a:pt x="25983" y="2776561"/>
                </a:cubicBezTo>
                <a:cubicBezTo>
                  <a:pt x="17322" y="2765423"/>
                  <a:pt x="11135" y="2751814"/>
                  <a:pt x="0" y="2730779"/>
                </a:cubicBezTo>
                <a:cubicBezTo>
                  <a:pt x="49492" y="2725831"/>
                  <a:pt x="91562" y="2717170"/>
                  <a:pt x="133631" y="2717170"/>
                </a:cubicBezTo>
                <a:cubicBezTo>
                  <a:pt x="221482" y="2715931"/>
                  <a:pt x="308095" y="2713457"/>
                  <a:pt x="394708" y="2720880"/>
                </a:cubicBezTo>
                <a:cubicBezTo>
                  <a:pt x="541948" y="2733253"/>
                  <a:pt x="659495" y="2814918"/>
                  <a:pt x="772091" y="2901531"/>
                </a:cubicBezTo>
                <a:cubicBezTo>
                  <a:pt x="804261" y="2926278"/>
                  <a:pt x="836433" y="2953497"/>
                  <a:pt x="864891" y="2984431"/>
                </a:cubicBezTo>
                <a:cubicBezTo>
                  <a:pt x="887164" y="3010414"/>
                  <a:pt x="910673" y="3017839"/>
                  <a:pt x="944081" y="3001753"/>
                </a:cubicBezTo>
                <a:cubicBezTo>
                  <a:pt x="756007" y="2806257"/>
                  <a:pt x="647121" y="2574875"/>
                  <a:pt x="623612" y="2305140"/>
                </a:cubicBezTo>
                <a:cubicBezTo>
                  <a:pt x="633512" y="2350919"/>
                  <a:pt x="642173" y="2396701"/>
                  <a:pt x="654547" y="2441245"/>
                </a:cubicBezTo>
                <a:cubicBezTo>
                  <a:pt x="666920" y="2485788"/>
                  <a:pt x="680530" y="2531570"/>
                  <a:pt x="696616" y="2574875"/>
                </a:cubicBezTo>
                <a:cubicBezTo>
                  <a:pt x="756007" y="2733253"/>
                  <a:pt x="845094" y="2873070"/>
                  <a:pt x="973776" y="2984431"/>
                </a:cubicBezTo>
                <a:cubicBezTo>
                  <a:pt x="1202681" y="3183640"/>
                  <a:pt x="1472419" y="3264066"/>
                  <a:pt x="1771850" y="3247982"/>
                </a:cubicBezTo>
                <a:cubicBezTo>
                  <a:pt x="1878262" y="3241795"/>
                  <a:pt x="1983433" y="3226947"/>
                  <a:pt x="2088606" y="3215810"/>
                </a:cubicBezTo>
                <a:cubicBezTo>
                  <a:pt x="2093554" y="3215810"/>
                  <a:pt x="2098506" y="3213335"/>
                  <a:pt x="2104692" y="3210861"/>
                </a:cubicBezTo>
                <a:cubicBezTo>
                  <a:pt x="2098506" y="3183640"/>
                  <a:pt x="2093554" y="3161369"/>
                  <a:pt x="2058910" y="3155183"/>
                </a:cubicBezTo>
                <a:cubicBezTo>
                  <a:pt x="1921567" y="3132909"/>
                  <a:pt x="1807733" y="3067331"/>
                  <a:pt x="1717410" y="2960922"/>
                </a:cubicBezTo>
                <a:cubicBezTo>
                  <a:pt x="1608524" y="2833478"/>
                  <a:pt x="1514488" y="2693658"/>
                  <a:pt x="1431586" y="2547654"/>
                </a:cubicBezTo>
                <a:cubicBezTo>
                  <a:pt x="1425399" y="2537757"/>
                  <a:pt x="1421689" y="2527858"/>
                  <a:pt x="1414264" y="2511771"/>
                </a:cubicBezTo>
                <a:cubicBezTo>
                  <a:pt x="1568929" y="2511771"/>
                  <a:pt x="1713697" y="2538993"/>
                  <a:pt x="1854753" y="2593436"/>
                </a:cubicBezTo>
                <a:cubicBezTo>
                  <a:pt x="1881972" y="2529096"/>
                  <a:pt x="1909194" y="2467228"/>
                  <a:pt x="1936415" y="2405362"/>
                </a:cubicBezTo>
                <a:cubicBezTo>
                  <a:pt x="1946314" y="2383092"/>
                  <a:pt x="1958688" y="2360819"/>
                  <a:pt x="1971062" y="2338545"/>
                </a:cubicBezTo>
                <a:cubicBezTo>
                  <a:pt x="2046537" y="2199966"/>
                  <a:pt x="2165320" y="2130676"/>
                  <a:pt x="2319988" y="2119541"/>
                </a:cubicBezTo>
                <a:cubicBezTo>
                  <a:pt x="2388040" y="2114592"/>
                  <a:pt x="2458566" y="2118302"/>
                  <a:pt x="2527858" y="2110880"/>
                </a:cubicBezTo>
                <a:cubicBezTo>
                  <a:pt x="2473414" y="2105928"/>
                  <a:pt x="2418971" y="2100980"/>
                  <a:pt x="2364531" y="2096032"/>
                </a:cubicBezTo>
                <a:cubicBezTo>
                  <a:pt x="2364531" y="2094793"/>
                  <a:pt x="2368241" y="2089845"/>
                  <a:pt x="2369480" y="2087370"/>
                </a:cubicBezTo>
                <a:cubicBezTo>
                  <a:pt x="2277918" y="2060149"/>
                  <a:pt x="2185118" y="2037876"/>
                  <a:pt x="2094793" y="2005706"/>
                </a:cubicBezTo>
                <a:cubicBezTo>
                  <a:pt x="2032927" y="1983433"/>
                  <a:pt x="1974772" y="1950028"/>
                  <a:pt x="1917854" y="1919093"/>
                </a:cubicBezTo>
                <a:cubicBezTo>
                  <a:pt x="1863414" y="1889397"/>
                  <a:pt x="1848566" y="1889397"/>
                  <a:pt x="1799072" y="1925280"/>
                </a:cubicBezTo>
                <a:cubicBezTo>
                  <a:pt x="1708746" y="1989620"/>
                  <a:pt x="1608524" y="2032928"/>
                  <a:pt x="1494690" y="2036640"/>
                </a:cubicBezTo>
                <a:cubicBezTo>
                  <a:pt x="1306616" y="2042827"/>
                  <a:pt x="1121016" y="2019316"/>
                  <a:pt x="937894" y="1982197"/>
                </a:cubicBezTo>
                <a:cubicBezTo>
                  <a:pt x="931707" y="1980959"/>
                  <a:pt x="924282" y="1977246"/>
                  <a:pt x="909434" y="1972298"/>
                </a:cubicBezTo>
                <a:cubicBezTo>
                  <a:pt x="1055438" y="1822581"/>
                  <a:pt x="1201442" y="1682763"/>
                  <a:pt x="1406841" y="1653068"/>
                </a:cubicBezTo>
                <a:cubicBezTo>
                  <a:pt x="1393229" y="1645645"/>
                  <a:pt x="1370958" y="1632033"/>
                  <a:pt x="1347447" y="1619659"/>
                </a:cubicBezTo>
                <a:cubicBezTo>
                  <a:pt x="1338786" y="1614711"/>
                  <a:pt x="1330125" y="1609763"/>
                  <a:pt x="1320228" y="1608524"/>
                </a:cubicBezTo>
                <a:cubicBezTo>
                  <a:pt x="1171747" y="1586254"/>
                  <a:pt x="1066576" y="1508302"/>
                  <a:pt x="1005946" y="1370959"/>
                </a:cubicBezTo>
                <a:cubicBezTo>
                  <a:pt x="949029" y="1242276"/>
                  <a:pt x="905724" y="1109881"/>
                  <a:pt x="884690" y="970064"/>
                </a:cubicBezTo>
                <a:cubicBezTo>
                  <a:pt x="882213" y="961403"/>
                  <a:pt x="883451" y="952742"/>
                  <a:pt x="882213" y="936656"/>
                </a:cubicBezTo>
                <a:cubicBezTo>
                  <a:pt x="909434" y="949029"/>
                  <a:pt x="932943" y="956455"/>
                  <a:pt x="953978" y="967590"/>
                </a:cubicBezTo>
                <a:cubicBezTo>
                  <a:pt x="1108646" y="1045542"/>
                  <a:pt x="1259598" y="1129678"/>
                  <a:pt x="1393229" y="1247225"/>
                </a:cubicBezTo>
                <a:cubicBezTo>
                  <a:pt x="1408077" y="1260837"/>
                  <a:pt x="1420450" y="1276921"/>
                  <a:pt x="1436537" y="1289294"/>
                </a:cubicBezTo>
                <a:cubicBezTo>
                  <a:pt x="1443959" y="1295481"/>
                  <a:pt x="1456333" y="1295481"/>
                  <a:pt x="1466232" y="1297955"/>
                </a:cubicBezTo>
                <a:cubicBezTo>
                  <a:pt x="1467468" y="1289294"/>
                  <a:pt x="1471181" y="1279395"/>
                  <a:pt x="1469942" y="1270734"/>
                </a:cubicBezTo>
                <a:cubicBezTo>
                  <a:pt x="1458807" y="1186595"/>
                  <a:pt x="1440246" y="1103695"/>
                  <a:pt x="1435298" y="1019556"/>
                </a:cubicBezTo>
                <a:cubicBezTo>
                  <a:pt x="1422924" y="806738"/>
                  <a:pt x="1464994" y="603816"/>
                  <a:pt x="1561506" y="412030"/>
                </a:cubicBezTo>
                <a:cubicBezTo>
                  <a:pt x="1562742" y="408317"/>
                  <a:pt x="1565219" y="405843"/>
                  <a:pt x="1572641" y="404605"/>
                </a:cubicBezTo>
                <a:cubicBezTo>
                  <a:pt x="1567693" y="416978"/>
                  <a:pt x="1563980" y="429352"/>
                  <a:pt x="1559032" y="440487"/>
                </a:cubicBezTo>
                <a:cubicBezTo>
                  <a:pt x="1488503" y="602578"/>
                  <a:pt x="1450146" y="774565"/>
                  <a:pt x="1456333" y="951504"/>
                </a:cubicBezTo>
                <a:cubicBezTo>
                  <a:pt x="1468706" y="1294243"/>
                  <a:pt x="1587489" y="1588728"/>
                  <a:pt x="1858463" y="1811446"/>
                </a:cubicBezTo>
                <a:cubicBezTo>
                  <a:pt x="1966111" y="1898058"/>
                  <a:pt x="2088606" y="1952501"/>
                  <a:pt x="2222237" y="1982197"/>
                </a:cubicBezTo>
                <a:cubicBezTo>
                  <a:pt x="2321223" y="2004468"/>
                  <a:pt x="2422684" y="2021793"/>
                  <a:pt x="2522909" y="2041588"/>
                </a:cubicBezTo>
                <a:cubicBezTo>
                  <a:pt x="2534044" y="2042827"/>
                  <a:pt x="2545180" y="2042827"/>
                  <a:pt x="2557553" y="2042827"/>
                </a:cubicBezTo>
                <a:cubicBezTo>
                  <a:pt x="2561266" y="2005706"/>
                  <a:pt x="2550128" y="1980959"/>
                  <a:pt x="2519196" y="1958689"/>
                </a:cubicBezTo>
                <a:cubicBezTo>
                  <a:pt x="2287815" y="1795360"/>
                  <a:pt x="2126963" y="1583777"/>
                  <a:pt x="2072520" y="1299194"/>
                </a:cubicBezTo>
                <a:cubicBezTo>
                  <a:pt x="2060149" y="1233615"/>
                  <a:pt x="2045301" y="1168037"/>
                  <a:pt x="2032927" y="1102459"/>
                </a:cubicBezTo>
                <a:cubicBezTo>
                  <a:pt x="2027976" y="1078947"/>
                  <a:pt x="2027976" y="1055438"/>
                  <a:pt x="2025502" y="1023269"/>
                </a:cubicBezTo>
                <a:cubicBezTo>
                  <a:pt x="2052724" y="1035642"/>
                  <a:pt x="2073758" y="1043065"/>
                  <a:pt x="2092319" y="1054203"/>
                </a:cubicBezTo>
                <a:cubicBezTo>
                  <a:pt x="2248222" y="1143290"/>
                  <a:pt x="2379379" y="1260837"/>
                  <a:pt x="2487026" y="1403128"/>
                </a:cubicBezTo>
                <a:cubicBezTo>
                  <a:pt x="2599622" y="1551607"/>
                  <a:pt x="2621893" y="1721120"/>
                  <a:pt x="2584774" y="1899297"/>
                </a:cubicBezTo>
                <a:cubicBezTo>
                  <a:pt x="2573640" y="1950028"/>
                  <a:pt x="2588487" y="1993332"/>
                  <a:pt x="2600858" y="2039114"/>
                </a:cubicBezTo>
                <a:cubicBezTo>
                  <a:pt x="2603335" y="2049011"/>
                  <a:pt x="2619419" y="2057675"/>
                  <a:pt x="2631792" y="2061385"/>
                </a:cubicBezTo>
                <a:cubicBezTo>
                  <a:pt x="2694896" y="2082420"/>
                  <a:pt x="2760474" y="2097267"/>
                  <a:pt x="2822340" y="2122014"/>
                </a:cubicBezTo>
                <a:cubicBezTo>
                  <a:pt x="2999278" y="2191305"/>
                  <a:pt x="3136622" y="2313801"/>
                  <a:pt x="3244269" y="2467228"/>
                </a:cubicBezTo>
                <a:cubicBezTo>
                  <a:pt x="3304899" y="2553841"/>
                  <a:pt x="3355630" y="2646640"/>
                  <a:pt x="3410070" y="2734492"/>
                </a:cubicBezTo>
                <a:cubicBezTo>
                  <a:pt x="3411308" y="2719644"/>
                  <a:pt x="3412544" y="2699845"/>
                  <a:pt x="3415021" y="2680049"/>
                </a:cubicBezTo>
                <a:cubicBezTo>
                  <a:pt x="3427395" y="2566214"/>
                  <a:pt x="3491734" y="2483314"/>
                  <a:pt x="3578347" y="2417736"/>
                </a:cubicBezTo>
                <a:cubicBezTo>
                  <a:pt x="3643926" y="2368244"/>
                  <a:pt x="3718165" y="2328649"/>
                  <a:pt x="3787456" y="2282867"/>
                </a:cubicBezTo>
                <a:cubicBezTo>
                  <a:pt x="3815913" y="2264306"/>
                  <a:pt x="3840660" y="2243272"/>
                  <a:pt x="3871594" y="2219763"/>
                </a:cubicBezTo>
                <a:cubicBezTo>
                  <a:pt x="3819626" y="2176458"/>
                  <a:pt x="3784982" y="2131914"/>
                  <a:pt x="3720639" y="2117066"/>
                </a:cubicBezTo>
                <a:cubicBezTo>
                  <a:pt x="3561025" y="2081184"/>
                  <a:pt x="3445952" y="1980959"/>
                  <a:pt x="3380374" y="1831242"/>
                </a:cubicBezTo>
                <a:cubicBezTo>
                  <a:pt x="3304899" y="1658016"/>
                  <a:pt x="3265304" y="1476129"/>
                  <a:pt x="3254169" y="1288056"/>
                </a:cubicBezTo>
                <a:cubicBezTo>
                  <a:pt x="3252930" y="1264547"/>
                  <a:pt x="3254169" y="1241038"/>
                  <a:pt x="3254169" y="1211342"/>
                </a:cubicBezTo>
                <a:cubicBezTo>
                  <a:pt x="3271491" y="1221242"/>
                  <a:pt x="3281388" y="1224954"/>
                  <a:pt x="3290051" y="1231138"/>
                </a:cubicBezTo>
                <a:cubicBezTo>
                  <a:pt x="3417495" y="1323938"/>
                  <a:pt x="3535040" y="1426637"/>
                  <a:pt x="3627839" y="1555320"/>
                </a:cubicBezTo>
                <a:cubicBezTo>
                  <a:pt x="3715690" y="1676577"/>
                  <a:pt x="3754047" y="1820107"/>
                  <a:pt x="3787456" y="1964875"/>
                </a:cubicBezTo>
                <a:cubicBezTo>
                  <a:pt x="3793642" y="1994571"/>
                  <a:pt x="3802304" y="2024266"/>
                  <a:pt x="3802304" y="2053962"/>
                </a:cubicBezTo>
                <a:cubicBezTo>
                  <a:pt x="3801065" y="2114592"/>
                  <a:pt x="3833238" y="2151710"/>
                  <a:pt x="3887678" y="2181406"/>
                </a:cubicBezTo>
                <a:cubicBezTo>
                  <a:pt x="3888916" y="2167797"/>
                  <a:pt x="3891390" y="2155423"/>
                  <a:pt x="3891390" y="2144288"/>
                </a:cubicBezTo>
                <a:cubicBezTo>
                  <a:pt x="3896339" y="1739681"/>
                  <a:pt x="3901290" y="1336312"/>
                  <a:pt x="3906238" y="931707"/>
                </a:cubicBezTo>
                <a:cubicBezTo>
                  <a:pt x="3907477" y="856230"/>
                  <a:pt x="3883968" y="830247"/>
                  <a:pt x="3810964" y="807974"/>
                </a:cubicBezTo>
                <a:cubicBezTo>
                  <a:pt x="3760234" y="793126"/>
                  <a:pt x="3705791" y="781991"/>
                  <a:pt x="3662486" y="754769"/>
                </a:cubicBezTo>
                <a:cubicBezTo>
                  <a:pt x="3585770" y="706513"/>
                  <a:pt x="3516482" y="649596"/>
                  <a:pt x="3464513" y="572882"/>
                </a:cubicBezTo>
                <a:cubicBezTo>
                  <a:pt x="3413782" y="498643"/>
                  <a:pt x="3353153" y="430591"/>
                  <a:pt x="3302422" y="355113"/>
                </a:cubicBezTo>
                <a:cubicBezTo>
                  <a:pt x="3264066" y="298196"/>
                  <a:pt x="3235608" y="235092"/>
                  <a:pt x="3202200" y="175700"/>
                </a:cubicBezTo>
                <a:cubicBezTo>
                  <a:pt x="3205913" y="171988"/>
                  <a:pt x="3208387" y="167039"/>
                  <a:pt x="3210861" y="163327"/>
                </a:cubicBezTo>
                <a:cubicBezTo>
                  <a:pt x="3262830" y="168278"/>
                  <a:pt x="3314796" y="170752"/>
                  <a:pt x="3366765" y="176939"/>
                </a:cubicBezTo>
                <a:cubicBezTo>
                  <a:pt x="3470700" y="190548"/>
                  <a:pt x="3572160" y="212821"/>
                  <a:pt x="3667434" y="261078"/>
                </a:cubicBezTo>
                <a:cubicBezTo>
                  <a:pt x="3746625" y="301908"/>
                  <a:pt x="3799829" y="366248"/>
                  <a:pt x="3835712" y="447913"/>
                </a:cubicBezTo>
                <a:cubicBezTo>
                  <a:pt x="3854272" y="488744"/>
                  <a:pt x="3879017" y="525864"/>
                  <a:pt x="3901290" y="565460"/>
                </a:cubicBezTo>
                <a:cubicBezTo>
                  <a:pt x="3905000" y="565460"/>
                  <a:pt x="3909951" y="564221"/>
                  <a:pt x="3913664" y="564221"/>
                </a:cubicBezTo>
                <a:cubicBezTo>
                  <a:pt x="3913664" y="376148"/>
                  <a:pt x="3913664" y="188074"/>
                  <a:pt x="3913664" y="0"/>
                </a:cubicBezTo>
                <a:close/>
              </a:path>
            </a:pathLst>
          </a:custGeom>
          <a:solidFill>
            <a:schemeClr val="bg1">
              <a:alpha val="10000"/>
            </a:schemeClr>
          </a:solidFill>
          <a:ln w="4520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3C8AE3AA-3ED0-4001-A4A7-69E244FF2D9E}"/>
              </a:ext>
            </a:extLst>
          </p:cNvPr>
          <p:cNvSpPr txBox="1"/>
          <p:nvPr/>
        </p:nvSpPr>
        <p:spPr>
          <a:xfrm>
            <a:off x="475373" y="5730974"/>
            <a:ext cx="3096000" cy="396000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1600" b="1" kern="120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»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a-IR" altLang="ko-KR" sz="2800" dirty="0">
                <a:solidFill>
                  <a:schemeClr val="bg1"/>
                </a:solidFill>
                <a:cs typeface="B Nazanin" panose="00000700000000000000" pitchFamily="2" charset="-78"/>
              </a:rPr>
              <a:t>ارائه نمونه کارها</a:t>
            </a:r>
            <a:endParaRPr lang="en-US" altLang="ko-KR" sz="28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E5382D01-ECF0-407D-9580-F1FC5D645793}"/>
              </a:ext>
            </a:extLst>
          </p:cNvPr>
          <p:cNvSpPr txBox="1"/>
          <p:nvPr/>
        </p:nvSpPr>
        <p:spPr>
          <a:xfrm>
            <a:off x="8017329" y="1005380"/>
            <a:ext cx="3342774" cy="1204854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800" b="1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»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10000"/>
              </a:lnSpc>
            </a:pPr>
            <a:r>
              <a:rPr lang="fa-IR" altLang="ko-KR" sz="3600" dirty="0">
                <a:solidFill>
                  <a:schemeClr val="bg1"/>
                </a:solidFill>
                <a:latin typeface="+mj-lt"/>
                <a:cs typeface="B Nazanin" panose="00000700000000000000" pitchFamily="2" charset="-78"/>
              </a:rPr>
              <a:t>ارائه نمونه کارها ساده</a:t>
            </a:r>
            <a:endParaRPr lang="en-US" altLang="ko-KR" sz="3600" dirty="0">
              <a:solidFill>
                <a:schemeClr val="bg1"/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4" name="직사각형 1">
            <a:extLst>
              <a:ext uri="{FF2B5EF4-FFF2-40B4-BE49-F238E27FC236}">
                <a16:creationId xmlns:a16="http://schemas.microsoft.com/office/drawing/2014/main" id="{22E69BFC-EFD4-42CD-ABF4-AEA143E02FA0}"/>
              </a:ext>
            </a:extLst>
          </p:cNvPr>
          <p:cNvSpPr/>
          <p:nvPr/>
        </p:nvSpPr>
        <p:spPr>
          <a:xfrm>
            <a:off x="8700030" y="2372100"/>
            <a:ext cx="2660073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altLang="ko-KR" sz="1600" dirty="0"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آسان برای تغییر رنگ، عکس و متن. من امیدوارم و معتقدم که این الگو زمان، پول و اعتبار شما را جلب کند. آسان برای تغییر رنگ، عکس و متن.</a:t>
            </a:r>
            <a:endParaRPr lang="ko-KR" altLang="en-US" sz="1600" dirty="0">
              <a:cs typeface="B Nazanin" panose="000007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CF3D909-2F58-40B9-97D7-33D33BD2A39B}"/>
              </a:ext>
            </a:extLst>
          </p:cNvPr>
          <p:cNvSpPr txBox="1"/>
          <p:nvPr/>
        </p:nvSpPr>
        <p:spPr>
          <a:xfrm>
            <a:off x="475373" y="553292"/>
            <a:ext cx="3799600" cy="1477328"/>
          </a:xfrm>
          <a:prstGeom prst="rect">
            <a:avLst/>
          </a:prstGeom>
          <a:noFill/>
        </p:spPr>
        <p:txBody>
          <a:bodyPr wrap="square" lIns="36000" tIns="0" rIns="36000" bIns="0" rtlCol="0" anchor="ctr">
            <a:spAutoFit/>
          </a:bodyPr>
          <a:lstStyle/>
          <a:p>
            <a:pPr algn="l"/>
            <a:r>
              <a:rPr lang="fa-IR" altLang="ko-KR" sz="3200" dirty="0">
                <a:solidFill>
                  <a:schemeClr val="bg1"/>
                </a:solidFill>
                <a:cs typeface="B Nazanin" panose="00000700000000000000" pitchFamily="2" charset="-78"/>
              </a:rPr>
              <a:t>ما ایجاد می کنیم</a:t>
            </a:r>
          </a:p>
          <a:p>
            <a:pPr algn="l"/>
            <a:r>
              <a:rPr lang="fa-IR" altLang="ko-KR" sz="3200" dirty="0">
                <a:solidFill>
                  <a:schemeClr val="bg1"/>
                </a:solidFill>
                <a:cs typeface="B Nazanin" panose="00000700000000000000" pitchFamily="2" charset="-78"/>
              </a:rPr>
              <a:t>حرفه ای با کیفیت</a:t>
            </a:r>
          </a:p>
          <a:p>
            <a:pPr algn="l"/>
            <a:r>
              <a:rPr lang="fa-IR" altLang="ko-KR" sz="3200" dirty="0">
                <a:solidFill>
                  <a:schemeClr val="bg1"/>
                </a:solidFill>
                <a:cs typeface="B Nazanin" panose="00000700000000000000" pitchFamily="2" charset="-78"/>
              </a:rPr>
              <a:t>ارائه </a:t>
            </a:r>
            <a:r>
              <a:rPr lang="en-US" altLang="ko-KR" sz="3200" dirty="0">
                <a:solidFill>
                  <a:schemeClr val="bg1"/>
                </a:solidFill>
                <a:cs typeface="B Nazanin" panose="00000700000000000000" pitchFamily="2" charset="-78"/>
              </a:rPr>
              <a:t>PPT</a:t>
            </a:r>
            <a:endParaRPr lang="ko-KR" altLang="en-US" sz="32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D426A261-2A2E-4858-A86E-87E4A0BD4375}"/>
              </a:ext>
            </a:extLst>
          </p:cNvPr>
          <p:cNvSpPr/>
          <p:nvPr/>
        </p:nvSpPr>
        <p:spPr>
          <a:xfrm>
            <a:off x="114300" y="163286"/>
            <a:ext cx="11887200" cy="6531428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797502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83F8CCE-1C50-456E-A16A-81C0B02E3FF8}"/>
              </a:ext>
            </a:extLst>
          </p:cNvPr>
          <p:cNvSpPr txBox="1"/>
          <p:nvPr/>
        </p:nvSpPr>
        <p:spPr>
          <a:xfrm>
            <a:off x="1132720" y="2096968"/>
            <a:ext cx="98487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 ارائه پاورپوینت مدرنی را دریافت کنید که به زیبایی طراحی شده است. آسان برای تغییر رنگ، عکس و متن.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F7E0960-366D-4CB6-AF6E-359106EECEAE}"/>
              </a:ext>
            </a:extLst>
          </p:cNvPr>
          <p:cNvSpPr txBox="1"/>
          <p:nvPr/>
        </p:nvSpPr>
        <p:spPr>
          <a:xfrm>
            <a:off x="3716828" y="2597092"/>
            <a:ext cx="4680520" cy="32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10000"/>
              </a:lnSpc>
            </a:pPr>
            <a:r>
              <a:rPr lang="fa-IR" altLang="ko-KR" sz="1400" b="1" dirty="0">
                <a:solidFill>
                  <a:schemeClr val="accent1"/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</a:t>
            </a:r>
            <a:endParaRPr lang="en-US" altLang="ko-KR" sz="1400" b="1" dirty="0">
              <a:solidFill>
                <a:schemeClr val="accent1"/>
              </a:solidFill>
              <a:cs typeface="B Nazanin" panose="00000700000000000000" pitchFamily="2" charset="-78"/>
            </a:endParaRPr>
          </a:p>
        </p:txBody>
      </p:sp>
      <p:sp>
        <p:nvSpPr>
          <p:cNvPr id="7" name="Text Placeholder 13">
            <a:extLst>
              <a:ext uri="{FF2B5EF4-FFF2-40B4-BE49-F238E27FC236}">
                <a16:creationId xmlns:a16="http://schemas.microsoft.com/office/drawing/2014/main" id="{DC127F15-09D9-4662-993D-C95FC59FC42A}"/>
              </a:ext>
            </a:extLst>
          </p:cNvPr>
          <p:cNvSpPr txBox="1"/>
          <p:nvPr/>
        </p:nvSpPr>
        <p:spPr>
          <a:xfrm>
            <a:off x="4162570" y="507233"/>
            <a:ext cx="3808492" cy="1551277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80000"/>
              </a:lnSpc>
              <a:buNone/>
            </a:pPr>
            <a:r>
              <a:rPr lang="fa-IR" altLang="ko-KR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B Nazanin" panose="00000700000000000000" pitchFamily="2" charset="-78"/>
              </a:rPr>
              <a:t>ارائه نمونه کارها ساده طراحی شده است</a:t>
            </a:r>
            <a:endParaRPr lang="en-US" altLang="ko-KR" sz="36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8F099005-E78E-4077-96A7-DD468644C929}"/>
              </a:ext>
            </a:extLst>
          </p:cNvPr>
          <p:cNvSpPr/>
          <p:nvPr/>
        </p:nvSpPr>
        <p:spPr>
          <a:xfrm>
            <a:off x="143183" y="188685"/>
            <a:ext cx="11905634" cy="6487885"/>
          </a:xfrm>
          <a:prstGeom prst="rect">
            <a:avLst/>
          </a:prstGeom>
          <a:noFill/>
          <a:ln w="762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s-ES">
              <a:cs typeface="B Nazanin" panose="00000700000000000000" pitchFamily="2" charset="-78"/>
            </a:endParaRPr>
          </a:p>
        </p:txBody>
      </p:sp>
      <p:pic>
        <p:nvPicPr>
          <p:cNvPr id="12" name="Marcador de posición de imagen 11">
            <a:extLst>
              <a:ext uri="{FF2B5EF4-FFF2-40B4-BE49-F238E27FC236}">
                <a16:creationId xmlns:a16="http://schemas.microsoft.com/office/drawing/2014/main" id="{A1A23684-98E2-4D43-9062-61AA8ACACFD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" y="3255649"/>
            <a:ext cx="11904055" cy="3602353"/>
          </a:xfrm>
        </p:spPr>
      </p:pic>
    </p:spTree>
    <p:extLst>
      <p:ext uri="{BB962C8B-B14F-4D97-AF65-F5344CB8AC3E}">
        <p14:creationId xmlns:p14="http://schemas.microsoft.com/office/powerpoint/2010/main" val="11060200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B53F3BF7-5071-4675-A167-8FC09EBFC27E}"/>
              </a:ext>
            </a:extLst>
          </p:cNvPr>
          <p:cNvSpPr/>
          <p:nvPr/>
        </p:nvSpPr>
        <p:spPr>
          <a:xfrm>
            <a:off x="4153642" y="3156003"/>
            <a:ext cx="4664392" cy="1426071"/>
          </a:xfrm>
          <a:custGeom>
            <a:avLst/>
            <a:gdLst>
              <a:gd name="connsiteX0" fmla="*/ 3951357 w 4664392"/>
              <a:gd name="connsiteY0" fmla="*/ 0 h 1426071"/>
              <a:gd name="connsiteX1" fmla="*/ 4664392 w 4664392"/>
              <a:gd name="connsiteY1" fmla="*/ 713036 h 1426071"/>
              <a:gd name="connsiteX2" fmla="*/ 3951357 w 4664392"/>
              <a:gd name="connsiteY2" fmla="*/ 1426071 h 1426071"/>
              <a:gd name="connsiteX3" fmla="*/ 3951357 w 4664392"/>
              <a:gd name="connsiteY3" fmla="*/ 1069553 h 1426071"/>
              <a:gd name="connsiteX4" fmla="*/ 0 w 4664392"/>
              <a:gd name="connsiteY4" fmla="*/ 1069553 h 1426071"/>
              <a:gd name="connsiteX5" fmla="*/ 0 w 4664392"/>
              <a:gd name="connsiteY5" fmla="*/ 356518 h 1426071"/>
              <a:gd name="connsiteX6" fmla="*/ 3951357 w 4664392"/>
              <a:gd name="connsiteY6" fmla="*/ 356518 h 14260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664392" h="1426071">
                <a:moveTo>
                  <a:pt x="3951357" y="0"/>
                </a:moveTo>
                <a:lnTo>
                  <a:pt x="4664392" y="713036"/>
                </a:lnTo>
                <a:lnTo>
                  <a:pt x="3951357" y="1426071"/>
                </a:lnTo>
                <a:lnTo>
                  <a:pt x="3951357" y="1069553"/>
                </a:lnTo>
                <a:lnTo>
                  <a:pt x="0" y="1069553"/>
                </a:lnTo>
                <a:lnTo>
                  <a:pt x="0" y="356518"/>
                </a:lnTo>
                <a:lnTo>
                  <a:pt x="3951357" y="35651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1"/>
            <a:endParaRPr lang="en-US" sz="2700">
              <a:cs typeface="B Nazanin" panose="00000700000000000000" pitchFamily="2" charset="-78"/>
            </a:endParaRPr>
          </a:p>
        </p:txBody>
      </p:sp>
      <p:sp>
        <p:nvSpPr>
          <p:cNvPr id="2" name="Right Arrow 9">
            <a:extLst>
              <a:ext uri="{FF2B5EF4-FFF2-40B4-BE49-F238E27FC236}">
                <a16:creationId xmlns:a16="http://schemas.microsoft.com/office/drawing/2014/main" id="{16F9163F-D8A8-45D7-B838-A32B6A503515}"/>
              </a:ext>
            </a:extLst>
          </p:cNvPr>
          <p:cNvSpPr/>
          <p:nvPr/>
        </p:nvSpPr>
        <p:spPr>
          <a:xfrm>
            <a:off x="4153642" y="2306870"/>
            <a:ext cx="4231522" cy="1426071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cs typeface="B Nazanin" panose="00000700000000000000" pitchFamily="2" charset="-78"/>
            </a:endParaRPr>
          </a:p>
        </p:txBody>
      </p:sp>
      <p:sp>
        <p:nvSpPr>
          <p:cNvPr id="4" name="Right Arrow 12">
            <a:extLst>
              <a:ext uri="{FF2B5EF4-FFF2-40B4-BE49-F238E27FC236}">
                <a16:creationId xmlns:a16="http://schemas.microsoft.com/office/drawing/2014/main" id="{0E7B35A0-14D5-453B-85C2-0C033014B518}"/>
              </a:ext>
            </a:extLst>
          </p:cNvPr>
          <p:cNvSpPr/>
          <p:nvPr/>
        </p:nvSpPr>
        <p:spPr>
          <a:xfrm>
            <a:off x="4153642" y="4005136"/>
            <a:ext cx="5059458" cy="1426071"/>
          </a:xfrm>
          <a:prstGeom prst="rightArrow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cs typeface="B Nazanin" panose="00000700000000000000" pitchFamily="2" charset="-78"/>
            </a:endParaRPr>
          </a:p>
        </p:txBody>
      </p:sp>
      <p:sp>
        <p:nvSpPr>
          <p:cNvPr id="5" name="Right Arrow 13">
            <a:extLst>
              <a:ext uri="{FF2B5EF4-FFF2-40B4-BE49-F238E27FC236}">
                <a16:creationId xmlns:a16="http://schemas.microsoft.com/office/drawing/2014/main" id="{5FD9D1FA-4017-4828-82F1-21092A13F479}"/>
              </a:ext>
            </a:extLst>
          </p:cNvPr>
          <p:cNvSpPr/>
          <p:nvPr/>
        </p:nvSpPr>
        <p:spPr>
          <a:xfrm>
            <a:off x="4157088" y="4854268"/>
            <a:ext cx="6659963" cy="1426071"/>
          </a:xfrm>
          <a:prstGeom prst="rightArrow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cs typeface="B Nazanin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F918E48-5076-4EC5-BE0A-019D4F1E0891}"/>
              </a:ext>
            </a:extLst>
          </p:cNvPr>
          <p:cNvSpPr txBox="1"/>
          <p:nvPr/>
        </p:nvSpPr>
        <p:spPr>
          <a:xfrm>
            <a:off x="4660590" y="2834515"/>
            <a:ext cx="22547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600" b="1" dirty="0">
                <a:solidFill>
                  <a:schemeClr val="bg1"/>
                </a:solidFill>
                <a:cs typeface="B Nazanin" panose="00000700000000000000" pitchFamily="2" charset="-78"/>
              </a:rPr>
              <a:t>مطالب را اضافه کنید</a:t>
            </a:r>
            <a:endParaRPr lang="en-US" altLang="ko-KR" sz="16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A321B45-978A-4C13-BB7A-C16E4653D075}"/>
              </a:ext>
            </a:extLst>
          </p:cNvPr>
          <p:cNvSpPr txBox="1"/>
          <p:nvPr/>
        </p:nvSpPr>
        <p:spPr>
          <a:xfrm>
            <a:off x="4660590" y="3683373"/>
            <a:ext cx="22547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600" b="1" dirty="0">
                <a:solidFill>
                  <a:schemeClr val="bg1"/>
                </a:solidFill>
                <a:cs typeface="B Nazanin" panose="00000700000000000000" pitchFamily="2" charset="-78"/>
              </a:rPr>
              <a:t>مطالب را اضافه کنید</a:t>
            </a:r>
            <a:endParaRPr lang="en-US" altLang="ko-KR" sz="16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DC61B48-7B9F-4B80-9973-2A7BDEB9B777}"/>
              </a:ext>
            </a:extLst>
          </p:cNvPr>
          <p:cNvSpPr txBox="1"/>
          <p:nvPr/>
        </p:nvSpPr>
        <p:spPr>
          <a:xfrm>
            <a:off x="4660590" y="4522183"/>
            <a:ext cx="22547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600" b="1" dirty="0">
                <a:solidFill>
                  <a:schemeClr val="bg1"/>
                </a:solidFill>
                <a:cs typeface="B Nazanin" panose="00000700000000000000" pitchFamily="2" charset="-78"/>
              </a:rPr>
              <a:t>مطالب را اضافه کنید</a:t>
            </a:r>
            <a:endParaRPr lang="en-US" altLang="ko-KR" sz="16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7467E81-98F8-4B12-B977-3F1B93E20A4B}"/>
              </a:ext>
            </a:extLst>
          </p:cNvPr>
          <p:cNvSpPr txBox="1"/>
          <p:nvPr/>
        </p:nvSpPr>
        <p:spPr>
          <a:xfrm>
            <a:off x="4660590" y="5371041"/>
            <a:ext cx="22547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600" b="1" dirty="0">
                <a:solidFill>
                  <a:schemeClr val="bg1"/>
                </a:solidFill>
                <a:cs typeface="B Nazanin" panose="00000700000000000000" pitchFamily="2" charset="-78"/>
              </a:rPr>
              <a:t>مطالب را اضافه کنید</a:t>
            </a:r>
            <a:endParaRPr lang="en-US" altLang="ko-KR" sz="16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pic>
        <p:nvPicPr>
          <p:cNvPr id="10" name="Picture 2" descr="E:\002-KIMS BUSINESS\007-04-1-FIVERR\01-PPT-TEMPLATE\COVER-PSD\05-cut-01.png">
            <a:extLst>
              <a:ext uri="{FF2B5EF4-FFF2-40B4-BE49-F238E27FC236}">
                <a16:creationId xmlns:a16="http://schemas.microsoft.com/office/drawing/2014/main" id="{06BB81A2-3997-42F9-9F2F-4C9FF8BF85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rot="16200000">
            <a:off x="1811424" y="4041365"/>
            <a:ext cx="4781103" cy="452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ounded Rectangle 6">
            <a:extLst>
              <a:ext uri="{FF2B5EF4-FFF2-40B4-BE49-F238E27FC236}">
                <a16:creationId xmlns:a16="http://schemas.microsoft.com/office/drawing/2014/main" id="{59004931-E855-4235-B227-58075B59227F}"/>
              </a:ext>
            </a:extLst>
          </p:cNvPr>
          <p:cNvSpPr/>
          <p:nvPr/>
        </p:nvSpPr>
        <p:spPr>
          <a:xfrm>
            <a:off x="9867222" y="5431128"/>
            <a:ext cx="345998" cy="351772"/>
          </a:xfrm>
          <a:custGeom>
            <a:avLst/>
            <a:gdLst/>
            <a:ahLst/>
            <a:cxnLst/>
            <a:rect l="l" t="t" r="r" b="b"/>
            <a:pathLst>
              <a:path w="3186824" h="3060919">
                <a:moveTo>
                  <a:pt x="1045874" y="2696689"/>
                </a:moveTo>
                <a:lnTo>
                  <a:pt x="2125874" y="2696689"/>
                </a:lnTo>
                <a:lnTo>
                  <a:pt x="2125874" y="2804689"/>
                </a:lnTo>
                <a:lnTo>
                  <a:pt x="1045874" y="2804689"/>
                </a:lnTo>
                <a:close/>
                <a:moveTo>
                  <a:pt x="1045874" y="2410468"/>
                </a:moveTo>
                <a:lnTo>
                  <a:pt x="2125874" y="2410468"/>
                </a:lnTo>
                <a:lnTo>
                  <a:pt x="2125874" y="2518468"/>
                </a:lnTo>
                <a:lnTo>
                  <a:pt x="1045874" y="2518468"/>
                </a:lnTo>
                <a:close/>
                <a:moveTo>
                  <a:pt x="1045874" y="2124247"/>
                </a:moveTo>
                <a:lnTo>
                  <a:pt x="2125874" y="2124247"/>
                </a:lnTo>
                <a:lnTo>
                  <a:pt x="2125874" y="2232247"/>
                </a:lnTo>
                <a:lnTo>
                  <a:pt x="1045874" y="2232247"/>
                </a:lnTo>
                <a:close/>
                <a:moveTo>
                  <a:pt x="902547" y="1956791"/>
                </a:moveTo>
                <a:lnTo>
                  <a:pt x="902547" y="2109191"/>
                </a:lnTo>
                <a:lnTo>
                  <a:pt x="902547" y="2185391"/>
                </a:lnTo>
                <a:lnTo>
                  <a:pt x="902547" y="2376263"/>
                </a:lnTo>
                <a:lnTo>
                  <a:pt x="902547" y="2973921"/>
                </a:lnTo>
                <a:lnTo>
                  <a:pt x="2284277" y="2973921"/>
                </a:lnTo>
                <a:lnTo>
                  <a:pt x="2284277" y="2376263"/>
                </a:lnTo>
                <a:lnTo>
                  <a:pt x="2284277" y="2185391"/>
                </a:lnTo>
                <a:lnTo>
                  <a:pt x="2284277" y="2109191"/>
                </a:lnTo>
                <a:lnTo>
                  <a:pt x="2284277" y="1956791"/>
                </a:lnTo>
                <a:close/>
                <a:moveTo>
                  <a:pt x="469172" y="1728191"/>
                </a:moveTo>
                <a:lnTo>
                  <a:pt x="469172" y="2185391"/>
                </a:lnTo>
                <a:lnTo>
                  <a:pt x="767127" y="2185391"/>
                </a:lnTo>
                <a:lnTo>
                  <a:pt x="767127" y="2109191"/>
                </a:lnTo>
                <a:lnTo>
                  <a:pt x="545372" y="2109191"/>
                </a:lnTo>
                <a:lnTo>
                  <a:pt x="545372" y="1804391"/>
                </a:lnTo>
                <a:lnTo>
                  <a:pt x="2641452" y="1804391"/>
                </a:lnTo>
                <a:lnTo>
                  <a:pt x="2641452" y="2109191"/>
                </a:lnTo>
                <a:lnTo>
                  <a:pt x="2419697" y="2109191"/>
                </a:lnTo>
                <a:lnTo>
                  <a:pt x="2419697" y="2185391"/>
                </a:lnTo>
                <a:lnTo>
                  <a:pt x="2717652" y="2185391"/>
                </a:lnTo>
                <a:lnTo>
                  <a:pt x="2717652" y="1728191"/>
                </a:lnTo>
                <a:close/>
                <a:moveTo>
                  <a:pt x="2819005" y="1350909"/>
                </a:moveTo>
                <a:cubicBezTo>
                  <a:pt x="2769294" y="1350909"/>
                  <a:pt x="2728995" y="1391208"/>
                  <a:pt x="2728995" y="1440919"/>
                </a:cubicBezTo>
                <a:cubicBezTo>
                  <a:pt x="2728995" y="1490630"/>
                  <a:pt x="2769294" y="1530929"/>
                  <a:pt x="2819005" y="1530929"/>
                </a:cubicBezTo>
                <a:cubicBezTo>
                  <a:pt x="2868716" y="1530929"/>
                  <a:pt x="2909015" y="1490630"/>
                  <a:pt x="2909015" y="1440919"/>
                </a:cubicBezTo>
                <a:cubicBezTo>
                  <a:pt x="2909015" y="1391208"/>
                  <a:pt x="2868716" y="1350909"/>
                  <a:pt x="2819005" y="1350909"/>
                </a:cubicBezTo>
                <a:close/>
                <a:moveTo>
                  <a:pt x="2509707" y="1350909"/>
                </a:moveTo>
                <a:cubicBezTo>
                  <a:pt x="2459996" y="1350909"/>
                  <a:pt x="2419697" y="1391208"/>
                  <a:pt x="2419697" y="1440919"/>
                </a:cubicBezTo>
                <a:cubicBezTo>
                  <a:pt x="2419697" y="1490630"/>
                  <a:pt x="2459996" y="1530929"/>
                  <a:pt x="2509707" y="1530929"/>
                </a:cubicBezTo>
                <a:cubicBezTo>
                  <a:pt x="2559418" y="1530929"/>
                  <a:pt x="2599717" y="1490630"/>
                  <a:pt x="2599717" y="1440919"/>
                </a:cubicBezTo>
                <a:cubicBezTo>
                  <a:pt x="2599717" y="1391208"/>
                  <a:pt x="2559418" y="1350909"/>
                  <a:pt x="2509707" y="1350909"/>
                </a:cubicBezTo>
                <a:close/>
                <a:moveTo>
                  <a:pt x="195993" y="1200328"/>
                </a:moveTo>
                <a:lnTo>
                  <a:pt x="2990831" y="1200328"/>
                </a:lnTo>
                <a:cubicBezTo>
                  <a:pt x="3099075" y="1200328"/>
                  <a:pt x="3186824" y="1288077"/>
                  <a:pt x="3186824" y="1396321"/>
                </a:cubicBezTo>
                <a:lnTo>
                  <a:pt x="3186824" y="2180270"/>
                </a:lnTo>
                <a:cubicBezTo>
                  <a:pt x="3186824" y="2288514"/>
                  <a:pt x="3099075" y="2376263"/>
                  <a:pt x="2990831" y="2376263"/>
                </a:cubicBezTo>
                <a:lnTo>
                  <a:pt x="2419697" y="2376263"/>
                </a:lnTo>
                <a:lnTo>
                  <a:pt x="2419697" y="3060919"/>
                </a:lnTo>
                <a:lnTo>
                  <a:pt x="767127" y="3060919"/>
                </a:lnTo>
                <a:lnTo>
                  <a:pt x="767127" y="2376263"/>
                </a:lnTo>
                <a:lnTo>
                  <a:pt x="195993" y="2376263"/>
                </a:lnTo>
                <a:cubicBezTo>
                  <a:pt x="87749" y="2376263"/>
                  <a:pt x="0" y="2288514"/>
                  <a:pt x="0" y="2180270"/>
                </a:cubicBezTo>
                <a:lnTo>
                  <a:pt x="0" y="1396321"/>
                </a:lnTo>
                <a:cubicBezTo>
                  <a:pt x="0" y="1288077"/>
                  <a:pt x="87749" y="1200328"/>
                  <a:pt x="195993" y="1200328"/>
                </a:cubicBezTo>
                <a:close/>
                <a:moveTo>
                  <a:pt x="767127" y="0"/>
                </a:moveTo>
                <a:lnTo>
                  <a:pt x="2419697" y="0"/>
                </a:lnTo>
                <a:lnTo>
                  <a:pt x="2419697" y="190589"/>
                </a:lnTo>
                <a:lnTo>
                  <a:pt x="2565249" y="190589"/>
                </a:lnTo>
                <a:cubicBezTo>
                  <a:pt x="2649419" y="190589"/>
                  <a:pt x="2717652" y="258822"/>
                  <a:pt x="2717652" y="342992"/>
                </a:cubicBezTo>
                <a:lnTo>
                  <a:pt x="2717652" y="1104989"/>
                </a:lnTo>
                <a:lnTo>
                  <a:pt x="2284277" y="1104989"/>
                </a:lnTo>
                <a:lnTo>
                  <a:pt x="2284277" y="1104128"/>
                </a:lnTo>
                <a:lnTo>
                  <a:pt x="2284277" y="190589"/>
                </a:lnTo>
                <a:lnTo>
                  <a:pt x="2284277" y="96523"/>
                </a:lnTo>
                <a:lnTo>
                  <a:pt x="902547" y="96523"/>
                </a:lnTo>
                <a:lnTo>
                  <a:pt x="902547" y="190589"/>
                </a:lnTo>
                <a:lnTo>
                  <a:pt x="902547" y="1104128"/>
                </a:lnTo>
                <a:lnTo>
                  <a:pt x="902547" y="1104989"/>
                </a:lnTo>
                <a:lnTo>
                  <a:pt x="469172" y="1104989"/>
                </a:lnTo>
                <a:lnTo>
                  <a:pt x="469172" y="342992"/>
                </a:lnTo>
                <a:cubicBezTo>
                  <a:pt x="469172" y="258822"/>
                  <a:pt x="537405" y="190589"/>
                  <a:pt x="621575" y="190589"/>
                </a:cubicBezTo>
                <a:lnTo>
                  <a:pt x="767127" y="19058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>
              <a:cs typeface="B Nazanin" panose="00000700000000000000" pitchFamily="2" charset="-78"/>
            </a:endParaRPr>
          </a:p>
        </p:txBody>
      </p:sp>
      <p:sp>
        <p:nvSpPr>
          <p:cNvPr id="12" name="Teardrop 1">
            <a:extLst>
              <a:ext uri="{FF2B5EF4-FFF2-40B4-BE49-F238E27FC236}">
                <a16:creationId xmlns:a16="http://schemas.microsoft.com/office/drawing/2014/main" id="{28D38E2E-FD0D-4278-AC27-D6736003111D}"/>
              </a:ext>
            </a:extLst>
          </p:cNvPr>
          <p:cNvSpPr/>
          <p:nvPr/>
        </p:nvSpPr>
        <p:spPr>
          <a:xfrm rot="18805992">
            <a:off x="8299452" y="4536587"/>
            <a:ext cx="376862" cy="372930"/>
          </a:xfrm>
          <a:custGeom>
            <a:avLst/>
            <a:gdLst/>
            <a:ahLst/>
            <a:cxnLst/>
            <a:rect l="l" t="t" r="r" b="b"/>
            <a:pathLst>
              <a:path w="1807240" h="1788383">
                <a:moveTo>
                  <a:pt x="712876" y="1117592"/>
                </a:moveTo>
                <a:cubicBezTo>
                  <a:pt x="771173" y="1181828"/>
                  <a:pt x="811089" y="1255910"/>
                  <a:pt x="847925" y="1348018"/>
                </a:cubicBezTo>
                <a:cubicBezTo>
                  <a:pt x="814544" y="1418896"/>
                  <a:pt x="753893" y="1474052"/>
                  <a:pt x="679064" y="1498332"/>
                </a:cubicBezTo>
                <a:lnTo>
                  <a:pt x="308226" y="1106637"/>
                </a:lnTo>
                <a:cubicBezTo>
                  <a:pt x="336560" y="1033247"/>
                  <a:pt x="394949" y="975701"/>
                  <a:pt x="467546" y="946245"/>
                </a:cubicBezTo>
                <a:cubicBezTo>
                  <a:pt x="577903" y="998968"/>
                  <a:pt x="654580" y="1053357"/>
                  <a:pt x="712876" y="1117592"/>
                </a:cubicBezTo>
                <a:close/>
                <a:moveTo>
                  <a:pt x="1038527" y="398886"/>
                </a:moveTo>
                <a:lnTo>
                  <a:pt x="1405560" y="786562"/>
                </a:lnTo>
                <a:cubicBezTo>
                  <a:pt x="1374476" y="799049"/>
                  <a:pt x="1340402" y="804299"/>
                  <a:pt x="1305054" y="803332"/>
                </a:cubicBezTo>
                <a:lnTo>
                  <a:pt x="1008167" y="795212"/>
                </a:lnTo>
                <a:lnTo>
                  <a:pt x="1016288" y="498325"/>
                </a:lnTo>
                <a:cubicBezTo>
                  <a:pt x="1017255" y="462976"/>
                  <a:pt x="1024360" y="429240"/>
                  <a:pt x="1038527" y="398886"/>
                </a:cubicBezTo>
                <a:close/>
                <a:moveTo>
                  <a:pt x="1097925" y="218888"/>
                </a:moveTo>
                <a:cubicBezTo>
                  <a:pt x="992582" y="279303"/>
                  <a:pt x="921871" y="392886"/>
                  <a:pt x="921053" y="523256"/>
                </a:cubicBezTo>
                <a:lnTo>
                  <a:pt x="919136" y="828763"/>
                </a:lnTo>
                <a:lnTo>
                  <a:pt x="830924" y="915875"/>
                </a:lnTo>
                <a:lnTo>
                  <a:pt x="525417" y="913958"/>
                </a:lnTo>
                <a:cubicBezTo>
                  <a:pt x="403891" y="913196"/>
                  <a:pt x="296188" y="973343"/>
                  <a:pt x="234366" y="1067831"/>
                </a:cubicBezTo>
                <a:lnTo>
                  <a:pt x="710285" y="1570519"/>
                </a:lnTo>
                <a:cubicBezTo>
                  <a:pt x="811872" y="1510375"/>
                  <a:pt x="878808" y="1399439"/>
                  <a:pt x="879603" y="1272618"/>
                </a:cubicBezTo>
                <a:lnTo>
                  <a:pt x="881520" y="967111"/>
                </a:lnTo>
                <a:lnTo>
                  <a:pt x="969732" y="879999"/>
                </a:lnTo>
                <a:lnTo>
                  <a:pt x="1275239" y="881916"/>
                </a:lnTo>
                <a:cubicBezTo>
                  <a:pt x="1400271" y="882701"/>
                  <a:pt x="1510670" y="819011"/>
                  <a:pt x="1573529" y="721242"/>
                </a:cubicBezTo>
                <a:close/>
                <a:moveTo>
                  <a:pt x="1162945" y="27894"/>
                </a:moveTo>
                <a:lnTo>
                  <a:pt x="1782798" y="682611"/>
                </a:lnTo>
                <a:cubicBezTo>
                  <a:pt x="1816692" y="718411"/>
                  <a:pt x="1815147" y="774907"/>
                  <a:pt x="1779347" y="808801"/>
                </a:cubicBezTo>
                <a:cubicBezTo>
                  <a:pt x="1743547" y="842694"/>
                  <a:pt x="1687050" y="841149"/>
                  <a:pt x="1653157" y="805349"/>
                </a:cubicBezTo>
                <a:lnTo>
                  <a:pt x="1644015" y="795693"/>
                </a:lnTo>
                <a:cubicBezTo>
                  <a:pt x="1561789" y="910282"/>
                  <a:pt x="1426630" y="983636"/>
                  <a:pt x="1274606" y="982683"/>
                </a:cubicBezTo>
                <a:lnTo>
                  <a:pt x="980378" y="980836"/>
                </a:lnTo>
                <a:lnTo>
                  <a:pt x="980378" y="1270380"/>
                </a:lnTo>
                <a:cubicBezTo>
                  <a:pt x="980378" y="1427425"/>
                  <a:pt x="901198" y="1565976"/>
                  <a:pt x="779756" y="1647056"/>
                </a:cubicBezTo>
                <a:cubicBezTo>
                  <a:pt x="807405" y="1681913"/>
                  <a:pt x="803595" y="1732594"/>
                  <a:pt x="770486" y="1763941"/>
                </a:cubicBezTo>
                <a:cubicBezTo>
                  <a:pt x="734686" y="1797834"/>
                  <a:pt x="678189" y="1796289"/>
                  <a:pt x="644296" y="1760489"/>
                </a:cubicBezTo>
                <a:lnTo>
                  <a:pt x="24442" y="1105772"/>
                </a:lnTo>
                <a:cubicBezTo>
                  <a:pt x="-9451" y="1069973"/>
                  <a:pt x="-7906" y="1013476"/>
                  <a:pt x="27894" y="979583"/>
                </a:cubicBezTo>
                <a:cubicBezTo>
                  <a:pt x="63694" y="945689"/>
                  <a:pt x="120190" y="947235"/>
                  <a:pt x="154084" y="983034"/>
                </a:cubicBezTo>
                <a:lnTo>
                  <a:pt x="163237" y="992702"/>
                </a:lnTo>
                <a:cubicBezTo>
                  <a:pt x="244774" y="882877"/>
                  <a:pt x="375836" y="813180"/>
                  <a:pt x="523178" y="813180"/>
                </a:cubicBezTo>
                <a:lnTo>
                  <a:pt x="818460" y="813180"/>
                </a:lnTo>
                <a:lnTo>
                  <a:pt x="820284" y="522622"/>
                </a:lnTo>
                <a:cubicBezTo>
                  <a:pt x="821285" y="363119"/>
                  <a:pt x="903845" y="223207"/>
                  <a:pt x="1028952" y="143673"/>
                </a:cubicBezTo>
                <a:cubicBezTo>
                  <a:pt x="999689" y="108599"/>
                  <a:pt x="1002953" y="56445"/>
                  <a:pt x="1036755" y="24443"/>
                </a:cubicBezTo>
                <a:cubicBezTo>
                  <a:pt x="1072555" y="-9451"/>
                  <a:pt x="1129052" y="-7906"/>
                  <a:pt x="1162945" y="278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13" name="Rounded Rectangle 27">
            <a:extLst>
              <a:ext uri="{FF2B5EF4-FFF2-40B4-BE49-F238E27FC236}">
                <a16:creationId xmlns:a16="http://schemas.microsoft.com/office/drawing/2014/main" id="{3BFF5EA9-B2AB-4B69-AE55-508636571256}"/>
              </a:ext>
            </a:extLst>
          </p:cNvPr>
          <p:cNvSpPr/>
          <p:nvPr/>
        </p:nvSpPr>
        <p:spPr>
          <a:xfrm>
            <a:off x="8038768" y="3711353"/>
            <a:ext cx="346396" cy="266079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>
              <a:cs typeface="B Nazanin" panose="00000700000000000000" pitchFamily="2" charset="-78"/>
            </a:endParaRPr>
          </a:p>
        </p:txBody>
      </p:sp>
      <p:sp>
        <p:nvSpPr>
          <p:cNvPr id="14" name="Rounded Rectangle 7">
            <a:extLst>
              <a:ext uri="{FF2B5EF4-FFF2-40B4-BE49-F238E27FC236}">
                <a16:creationId xmlns:a16="http://schemas.microsoft.com/office/drawing/2014/main" id="{597D535B-5FA2-4419-82AB-13BE9B819E88}"/>
              </a:ext>
            </a:extLst>
          </p:cNvPr>
          <p:cNvSpPr/>
          <p:nvPr/>
        </p:nvSpPr>
        <p:spPr>
          <a:xfrm>
            <a:off x="7542056" y="2834239"/>
            <a:ext cx="352176" cy="303924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>
              <a:cs typeface="B Nazanin" panose="000007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39FD175-283C-4697-87F9-CE53154A7D44}"/>
              </a:ext>
            </a:extLst>
          </p:cNvPr>
          <p:cNvSpPr txBox="1"/>
          <p:nvPr/>
        </p:nvSpPr>
        <p:spPr>
          <a:xfrm>
            <a:off x="8533212" y="470726"/>
            <a:ext cx="8717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3600" b="1">
                <a:solidFill>
                  <a:schemeClr val="accent1"/>
                </a:solidFill>
                <a:cs typeface="B Nazanin" panose="00000700000000000000" pitchFamily="2" charset="-78"/>
              </a:rPr>
              <a:t>01</a:t>
            </a:r>
            <a:endParaRPr lang="ko-KR" altLang="en-US" sz="3600" b="1">
              <a:solidFill>
                <a:schemeClr val="accent1"/>
              </a:solidFill>
              <a:cs typeface="B Nazanin" panose="000007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56B6338-4BAB-4AC1-A4D6-3590BD8EC19B}"/>
              </a:ext>
            </a:extLst>
          </p:cNvPr>
          <p:cNvSpPr txBox="1"/>
          <p:nvPr/>
        </p:nvSpPr>
        <p:spPr>
          <a:xfrm>
            <a:off x="9456678" y="470726"/>
            <a:ext cx="2332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</a:t>
            </a:r>
            <a:endParaRPr lang="ko-KR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9C3AA0A-61C8-4C8C-90AE-3726B474C851}"/>
              </a:ext>
            </a:extLst>
          </p:cNvPr>
          <p:cNvSpPr txBox="1"/>
          <p:nvPr/>
        </p:nvSpPr>
        <p:spPr>
          <a:xfrm>
            <a:off x="8533212" y="1319584"/>
            <a:ext cx="8717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3600" b="1">
                <a:solidFill>
                  <a:schemeClr val="accent2"/>
                </a:solidFill>
                <a:cs typeface="B Nazanin" panose="00000700000000000000" pitchFamily="2" charset="-78"/>
              </a:rPr>
              <a:t>02</a:t>
            </a:r>
            <a:endParaRPr lang="ko-KR" altLang="en-US" sz="3600" b="1">
              <a:solidFill>
                <a:schemeClr val="accent2"/>
              </a:solidFill>
              <a:cs typeface="B Nazanin" panose="000007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78512E7-7C93-435C-ACC5-AD32B8E64FDC}"/>
              </a:ext>
            </a:extLst>
          </p:cNvPr>
          <p:cNvSpPr txBox="1"/>
          <p:nvPr/>
        </p:nvSpPr>
        <p:spPr>
          <a:xfrm>
            <a:off x="9456678" y="1316235"/>
            <a:ext cx="2332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</a:t>
            </a:r>
            <a:endParaRPr lang="ko-KR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708BC16-893A-4A9F-9445-C2E201E3B87E}"/>
              </a:ext>
            </a:extLst>
          </p:cNvPr>
          <p:cNvSpPr txBox="1"/>
          <p:nvPr/>
        </p:nvSpPr>
        <p:spPr>
          <a:xfrm>
            <a:off x="8533212" y="2158394"/>
            <a:ext cx="8717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3600" b="1">
                <a:solidFill>
                  <a:schemeClr val="accent3"/>
                </a:solidFill>
                <a:cs typeface="B Nazanin" panose="00000700000000000000" pitchFamily="2" charset="-78"/>
              </a:rPr>
              <a:t>03</a:t>
            </a:r>
            <a:endParaRPr lang="ko-KR" altLang="en-US" sz="3600" b="1">
              <a:solidFill>
                <a:schemeClr val="accent3"/>
              </a:solidFill>
              <a:cs typeface="B Nazanin" panose="000007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E76315E-B7C7-4EBF-AC93-3EA0FF5AE2B9}"/>
              </a:ext>
            </a:extLst>
          </p:cNvPr>
          <p:cNvSpPr txBox="1"/>
          <p:nvPr/>
        </p:nvSpPr>
        <p:spPr>
          <a:xfrm>
            <a:off x="9456678" y="2161744"/>
            <a:ext cx="2332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</a:t>
            </a:r>
            <a:endParaRPr lang="ko-KR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EF7011B-4032-475E-83DA-2E2AD3D8386D}"/>
              </a:ext>
            </a:extLst>
          </p:cNvPr>
          <p:cNvSpPr txBox="1"/>
          <p:nvPr/>
        </p:nvSpPr>
        <p:spPr>
          <a:xfrm>
            <a:off x="8533212" y="3007253"/>
            <a:ext cx="8717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3600" b="1">
                <a:solidFill>
                  <a:schemeClr val="accent4"/>
                </a:solidFill>
                <a:cs typeface="B Nazanin" panose="00000700000000000000" pitchFamily="2" charset="-78"/>
              </a:rPr>
              <a:t>04</a:t>
            </a:r>
            <a:endParaRPr lang="ko-KR" altLang="en-US" sz="3600" b="1">
              <a:solidFill>
                <a:schemeClr val="accent4"/>
              </a:solidFill>
              <a:cs typeface="B Nazanin" panose="000007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4D5D974-AF70-4322-B802-F33D590BE683}"/>
              </a:ext>
            </a:extLst>
          </p:cNvPr>
          <p:cNvSpPr txBox="1"/>
          <p:nvPr/>
        </p:nvSpPr>
        <p:spPr>
          <a:xfrm>
            <a:off x="9456678" y="3007253"/>
            <a:ext cx="2332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</a:t>
            </a:r>
            <a:endParaRPr lang="ko-KR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25" name="Text Placeholder 1">
            <a:extLst>
              <a:ext uri="{FF2B5EF4-FFF2-40B4-BE49-F238E27FC236}">
                <a16:creationId xmlns:a16="http://schemas.microsoft.com/office/drawing/2014/main" id="{4ED7BCD3-2FBC-4C96-9A38-59D3A6D72ECF}"/>
              </a:ext>
            </a:extLst>
          </p:cNvPr>
          <p:cNvSpPr txBox="1"/>
          <p:nvPr/>
        </p:nvSpPr>
        <p:spPr>
          <a:xfrm>
            <a:off x="4115772" y="199863"/>
            <a:ext cx="4036007" cy="1629600"/>
          </a:xfrm>
          <a:prstGeom prst="rect">
            <a:avLst/>
          </a:prstGeom>
        </p:spPr>
        <p:txBody>
          <a:bodyPr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buNone/>
            </a:pPr>
            <a:r>
              <a:rPr lang="fa-IR" sz="5400" dirty="0">
                <a:cs typeface="B Nazanin" panose="00000700000000000000" pitchFamily="2" charset="-78"/>
              </a:rPr>
              <a:t>سبک اینفوگرافیک</a:t>
            </a:r>
            <a:endParaRPr lang="en-US" sz="5400" dirty="0">
              <a:cs typeface="B Nazanin" panose="00000700000000000000" pitchFamily="2" charset="-78"/>
            </a:endParaRP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CCAA93D5-0F4E-4E32-8AE2-8F2133153A5C}"/>
              </a:ext>
            </a:extLst>
          </p:cNvPr>
          <p:cNvSpPr/>
          <p:nvPr/>
        </p:nvSpPr>
        <p:spPr>
          <a:xfrm>
            <a:off x="163286" y="1"/>
            <a:ext cx="3664233" cy="6858000"/>
          </a:xfrm>
          <a:prstGeom prst="rect">
            <a:avLst/>
          </a:prstGeom>
          <a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s-ES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247491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3F1A046-AD18-47CB-872C-382B0B4B678C}"/>
              </a:ext>
            </a:extLst>
          </p:cNvPr>
          <p:cNvSpPr/>
          <p:nvPr/>
        </p:nvSpPr>
        <p:spPr>
          <a:xfrm flipH="1">
            <a:off x="5240690" y="824972"/>
            <a:ext cx="6559826" cy="805070"/>
          </a:xfrm>
          <a:prstGeom prst="rect">
            <a:avLst/>
          </a:prstGeom>
          <a:solidFill>
            <a:schemeClr val="tx1">
              <a:alpha val="40000"/>
            </a:schemeClr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F85989D-13B9-4D61-94F9-D3E4B94BB3A8}"/>
              </a:ext>
            </a:extLst>
          </p:cNvPr>
          <p:cNvSpPr/>
          <p:nvPr/>
        </p:nvSpPr>
        <p:spPr>
          <a:xfrm flipH="1">
            <a:off x="5240690" y="1771292"/>
            <a:ext cx="6559826" cy="805070"/>
          </a:xfrm>
          <a:prstGeom prst="rect">
            <a:avLst/>
          </a:prstGeom>
          <a:solidFill>
            <a:schemeClr val="tx1">
              <a:alpha val="40000"/>
            </a:scheme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E0FFBBC-60D2-49BE-AFB2-436F6801D1DB}"/>
              </a:ext>
            </a:extLst>
          </p:cNvPr>
          <p:cNvSpPr/>
          <p:nvPr/>
        </p:nvSpPr>
        <p:spPr>
          <a:xfrm flipH="1">
            <a:off x="5240690" y="2717612"/>
            <a:ext cx="6559826" cy="805070"/>
          </a:xfrm>
          <a:prstGeom prst="rect">
            <a:avLst/>
          </a:prstGeom>
          <a:solidFill>
            <a:schemeClr val="tx1">
              <a:alpha val="40000"/>
            </a:schemeClr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24F4636D-4829-43EC-8AF0-E4FC1B8C5756}"/>
              </a:ext>
            </a:extLst>
          </p:cNvPr>
          <p:cNvSpPr/>
          <p:nvPr/>
        </p:nvSpPr>
        <p:spPr>
          <a:xfrm>
            <a:off x="5692478" y="1041250"/>
            <a:ext cx="372516" cy="372514"/>
          </a:xfrm>
          <a:custGeom>
            <a:avLst/>
            <a:gdLst>
              <a:gd name="connsiteX0" fmla="*/ 65159 w 508153"/>
              <a:gd name="connsiteY0" fmla="*/ 59684 h 508153"/>
              <a:gd name="connsiteX1" fmla="*/ 65159 w 508153"/>
              <a:gd name="connsiteY1" fmla="*/ 60435 h 508153"/>
              <a:gd name="connsiteX2" fmla="*/ 60435 w 508153"/>
              <a:gd name="connsiteY2" fmla="*/ 60435 h 508153"/>
              <a:gd name="connsiteX3" fmla="*/ 60435 w 508153"/>
              <a:gd name="connsiteY3" fmla="*/ 447718 h 508153"/>
              <a:gd name="connsiteX4" fmla="*/ 62409 w 508153"/>
              <a:gd name="connsiteY4" fmla="*/ 447718 h 508153"/>
              <a:gd name="connsiteX5" fmla="*/ 62409 w 508153"/>
              <a:gd name="connsiteY5" fmla="*/ 448422 h 508153"/>
              <a:gd name="connsiteX6" fmla="*/ 446072 w 508153"/>
              <a:gd name="connsiteY6" fmla="*/ 448422 h 508153"/>
              <a:gd name="connsiteX7" fmla="*/ 446072 w 508153"/>
              <a:gd name="connsiteY7" fmla="*/ 447718 h 508153"/>
              <a:gd name="connsiteX8" fmla="*/ 447719 w 508153"/>
              <a:gd name="connsiteY8" fmla="*/ 447718 h 508153"/>
              <a:gd name="connsiteX9" fmla="*/ 447719 w 508153"/>
              <a:gd name="connsiteY9" fmla="*/ 93564 h 508153"/>
              <a:gd name="connsiteX10" fmla="*/ 448303 w 508153"/>
              <a:gd name="connsiteY10" fmla="*/ 93564 h 508153"/>
              <a:gd name="connsiteX11" fmla="*/ 448303 w 508153"/>
              <a:gd name="connsiteY11" fmla="*/ 59684 h 508153"/>
              <a:gd name="connsiteX12" fmla="*/ 0 w 508153"/>
              <a:gd name="connsiteY12" fmla="*/ 0 h 508153"/>
              <a:gd name="connsiteX13" fmla="*/ 508153 w 508153"/>
              <a:gd name="connsiteY13" fmla="*/ 0 h 508153"/>
              <a:gd name="connsiteX14" fmla="*/ 508153 w 508153"/>
              <a:gd name="connsiteY14" fmla="*/ 508153 h 508153"/>
              <a:gd name="connsiteX15" fmla="*/ 0 w 508153"/>
              <a:gd name="connsiteY15" fmla="*/ 508153 h 5081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08153" h="508153">
                <a:moveTo>
                  <a:pt x="65159" y="59684"/>
                </a:moveTo>
                <a:lnTo>
                  <a:pt x="65159" y="60435"/>
                </a:lnTo>
                <a:lnTo>
                  <a:pt x="60435" y="60435"/>
                </a:lnTo>
                <a:lnTo>
                  <a:pt x="60435" y="447718"/>
                </a:lnTo>
                <a:lnTo>
                  <a:pt x="62409" y="447718"/>
                </a:lnTo>
                <a:lnTo>
                  <a:pt x="62409" y="448422"/>
                </a:lnTo>
                <a:lnTo>
                  <a:pt x="446072" y="448422"/>
                </a:lnTo>
                <a:lnTo>
                  <a:pt x="446072" y="447718"/>
                </a:lnTo>
                <a:lnTo>
                  <a:pt x="447719" y="447718"/>
                </a:lnTo>
                <a:lnTo>
                  <a:pt x="447719" y="93564"/>
                </a:lnTo>
                <a:lnTo>
                  <a:pt x="448303" y="93564"/>
                </a:lnTo>
                <a:lnTo>
                  <a:pt x="448303" y="59684"/>
                </a:lnTo>
                <a:close/>
                <a:moveTo>
                  <a:pt x="0" y="0"/>
                </a:moveTo>
                <a:lnTo>
                  <a:pt x="508153" y="0"/>
                </a:lnTo>
                <a:lnTo>
                  <a:pt x="508153" y="508153"/>
                </a:lnTo>
                <a:lnTo>
                  <a:pt x="0" y="50815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1"/>
            <a:endParaRPr lang="ko-KR" altLang="en-US" sz="270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5EDC7DE3-87D0-4579-8AC2-ECC5EEA82F98}"/>
              </a:ext>
            </a:extLst>
          </p:cNvPr>
          <p:cNvSpPr/>
          <p:nvPr/>
        </p:nvSpPr>
        <p:spPr>
          <a:xfrm>
            <a:off x="5673496" y="972312"/>
            <a:ext cx="385142" cy="372514"/>
          </a:xfrm>
          <a:custGeom>
            <a:avLst/>
            <a:gdLst>
              <a:gd name="connsiteX0" fmla="*/ 281897 w 366160"/>
              <a:gd name="connsiteY0" fmla="*/ 0 h 354154"/>
              <a:gd name="connsiteX1" fmla="*/ 366160 w 366160"/>
              <a:gd name="connsiteY1" fmla="*/ 0 h 354154"/>
              <a:gd name="connsiteX2" fmla="*/ 179182 w 366160"/>
              <a:gd name="connsiteY2" fmla="*/ 354154 h 354154"/>
              <a:gd name="connsiteX3" fmla="*/ 171439 w 366160"/>
              <a:gd name="connsiteY3" fmla="*/ 354154 h 354154"/>
              <a:gd name="connsiteX4" fmla="*/ 0 w 366160"/>
              <a:gd name="connsiteY4" fmla="*/ 168762 h 354154"/>
              <a:gd name="connsiteX5" fmla="*/ 25755 w 366160"/>
              <a:gd name="connsiteY5" fmla="*/ 92306 h 354154"/>
              <a:gd name="connsiteX6" fmla="*/ 173887 w 366160"/>
              <a:gd name="connsiteY6" fmla="*/ 208180 h 354154"/>
              <a:gd name="connsiteX7" fmla="*/ 281897 w 366160"/>
              <a:gd name="connsiteY7" fmla="*/ 0 h 354154"/>
              <a:gd name="connsiteX8" fmla="*/ 287872 w 372135"/>
              <a:gd name="connsiteY8" fmla="*/ 0 h 354858"/>
              <a:gd name="connsiteX9" fmla="*/ 287872 w 372135"/>
              <a:gd name="connsiteY9" fmla="*/ 0 h 354858"/>
              <a:gd name="connsiteX10" fmla="*/ 287872 w 383663"/>
              <a:gd name="connsiteY10" fmla="*/ 0 h 354858"/>
              <a:gd name="connsiteX11" fmla="*/ 287872 w 383663"/>
              <a:gd name="connsiteY11" fmla="*/ 0 h 354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6160" h="354154">
                <a:moveTo>
                  <a:pt x="281897" y="0"/>
                </a:moveTo>
                <a:lnTo>
                  <a:pt x="366160" y="0"/>
                </a:lnTo>
                <a:cubicBezTo>
                  <a:pt x="297282" y="97851"/>
                  <a:pt x="230801" y="237971"/>
                  <a:pt x="179182" y="354154"/>
                </a:cubicBezTo>
                <a:lnTo>
                  <a:pt x="171439" y="354154"/>
                </a:lnTo>
                <a:cubicBezTo>
                  <a:pt x="130348" y="287662"/>
                  <a:pt x="88066" y="176483"/>
                  <a:pt x="0" y="168762"/>
                </a:cubicBezTo>
                <a:lnTo>
                  <a:pt x="25755" y="92306"/>
                </a:lnTo>
                <a:cubicBezTo>
                  <a:pt x="109280" y="119668"/>
                  <a:pt x="132183" y="149667"/>
                  <a:pt x="173887" y="208180"/>
                </a:cubicBezTo>
                <a:cubicBezTo>
                  <a:pt x="212269" y="122778"/>
                  <a:pt x="233856" y="77184"/>
                  <a:pt x="281897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1"/>
            <a:endParaRPr lang="ko-KR" altLang="en-US" sz="270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5500DF3D-4431-43E7-9E13-FD03ECB7C86C}"/>
              </a:ext>
            </a:extLst>
          </p:cNvPr>
          <p:cNvSpPr/>
          <p:nvPr/>
        </p:nvSpPr>
        <p:spPr>
          <a:xfrm>
            <a:off x="5692478" y="1987570"/>
            <a:ext cx="372516" cy="372514"/>
          </a:xfrm>
          <a:custGeom>
            <a:avLst/>
            <a:gdLst>
              <a:gd name="connsiteX0" fmla="*/ 65159 w 508153"/>
              <a:gd name="connsiteY0" fmla="*/ 59684 h 508153"/>
              <a:gd name="connsiteX1" fmla="*/ 65159 w 508153"/>
              <a:gd name="connsiteY1" fmla="*/ 60435 h 508153"/>
              <a:gd name="connsiteX2" fmla="*/ 60435 w 508153"/>
              <a:gd name="connsiteY2" fmla="*/ 60435 h 508153"/>
              <a:gd name="connsiteX3" fmla="*/ 60435 w 508153"/>
              <a:gd name="connsiteY3" fmla="*/ 447718 h 508153"/>
              <a:gd name="connsiteX4" fmla="*/ 62409 w 508153"/>
              <a:gd name="connsiteY4" fmla="*/ 447718 h 508153"/>
              <a:gd name="connsiteX5" fmla="*/ 62409 w 508153"/>
              <a:gd name="connsiteY5" fmla="*/ 448422 h 508153"/>
              <a:gd name="connsiteX6" fmla="*/ 446072 w 508153"/>
              <a:gd name="connsiteY6" fmla="*/ 448422 h 508153"/>
              <a:gd name="connsiteX7" fmla="*/ 446072 w 508153"/>
              <a:gd name="connsiteY7" fmla="*/ 447718 h 508153"/>
              <a:gd name="connsiteX8" fmla="*/ 447719 w 508153"/>
              <a:gd name="connsiteY8" fmla="*/ 447718 h 508153"/>
              <a:gd name="connsiteX9" fmla="*/ 447719 w 508153"/>
              <a:gd name="connsiteY9" fmla="*/ 93564 h 508153"/>
              <a:gd name="connsiteX10" fmla="*/ 448303 w 508153"/>
              <a:gd name="connsiteY10" fmla="*/ 93564 h 508153"/>
              <a:gd name="connsiteX11" fmla="*/ 448303 w 508153"/>
              <a:gd name="connsiteY11" fmla="*/ 59684 h 508153"/>
              <a:gd name="connsiteX12" fmla="*/ 0 w 508153"/>
              <a:gd name="connsiteY12" fmla="*/ 0 h 508153"/>
              <a:gd name="connsiteX13" fmla="*/ 508153 w 508153"/>
              <a:gd name="connsiteY13" fmla="*/ 0 h 508153"/>
              <a:gd name="connsiteX14" fmla="*/ 508153 w 508153"/>
              <a:gd name="connsiteY14" fmla="*/ 508153 h 508153"/>
              <a:gd name="connsiteX15" fmla="*/ 0 w 508153"/>
              <a:gd name="connsiteY15" fmla="*/ 508153 h 5081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08153" h="508153">
                <a:moveTo>
                  <a:pt x="65159" y="59684"/>
                </a:moveTo>
                <a:lnTo>
                  <a:pt x="65159" y="60435"/>
                </a:lnTo>
                <a:lnTo>
                  <a:pt x="60435" y="60435"/>
                </a:lnTo>
                <a:lnTo>
                  <a:pt x="60435" y="447718"/>
                </a:lnTo>
                <a:lnTo>
                  <a:pt x="62409" y="447718"/>
                </a:lnTo>
                <a:lnTo>
                  <a:pt x="62409" y="448422"/>
                </a:lnTo>
                <a:lnTo>
                  <a:pt x="446072" y="448422"/>
                </a:lnTo>
                <a:lnTo>
                  <a:pt x="446072" y="447718"/>
                </a:lnTo>
                <a:lnTo>
                  <a:pt x="447719" y="447718"/>
                </a:lnTo>
                <a:lnTo>
                  <a:pt x="447719" y="93564"/>
                </a:lnTo>
                <a:lnTo>
                  <a:pt x="448303" y="93564"/>
                </a:lnTo>
                <a:lnTo>
                  <a:pt x="448303" y="59684"/>
                </a:lnTo>
                <a:close/>
                <a:moveTo>
                  <a:pt x="0" y="0"/>
                </a:moveTo>
                <a:lnTo>
                  <a:pt x="508153" y="0"/>
                </a:lnTo>
                <a:lnTo>
                  <a:pt x="508153" y="508153"/>
                </a:lnTo>
                <a:lnTo>
                  <a:pt x="0" y="50815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1"/>
            <a:endParaRPr lang="ko-KR" altLang="en-US" sz="270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2DA9898C-FEE5-4E46-8D0A-C9E8AB0E1879}"/>
              </a:ext>
            </a:extLst>
          </p:cNvPr>
          <p:cNvSpPr/>
          <p:nvPr/>
        </p:nvSpPr>
        <p:spPr>
          <a:xfrm>
            <a:off x="5692478" y="2933890"/>
            <a:ext cx="372516" cy="372514"/>
          </a:xfrm>
          <a:custGeom>
            <a:avLst/>
            <a:gdLst>
              <a:gd name="connsiteX0" fmla="*/ 65159 w 508153"/>
              <a:gd name="connsiteY0" fmla="*/ 59684 h 508153"/>
              <a:gd name="connsiteX1" fmla="*/ 65159 w 508153"/>
              <a:gd name="connsiteY1" fmla="*/ 60435 h 508153"/>
              <a:gd name="connsiteX2" fmla="*/ 60435 w 508153"/>
              <a:gd name="connsiteY2" fmla="*/ 60435 h 508153"/>
              <a:gd name="connsiteX3" fmla="*/ 60435 w 508153"/>
              <a:gd name="connsiteY3" fmla="*/ 447718 h 508153"/>
              <a:gd name="connsiteX4" fmla="*/ 62409 w 508153"/>
              <a:gd name="connsiteY4" fmla="*/ 447718 h 508153"/>
              <a:gd name="connsiteX5" fmla="*/ 62409 w 508153"/>
              <a:gd name="connsiteY5" fmla="*/ 448422 h 508153"/>
              <a:gd name="connsiteX6" fmla="*/ 446072 w 508153"/>
              <a:gd name="connsiteY6" fmla="*/ 448422 h 508153"/>
              <a:gd name="connsiteX7" fmla="*/ 446072 w 508153"/>
              <a:gd name="connsiteY7" fmla="*/ 447718 h 508153"/>
              <a:gd name="connsiteX8" fmla="*/ 447719 w 508153"/>
              <a:gd name="connsiteY8" fmla="*/ 447718 h 508153"/>
              <a:gd name="connsiteX9" fmla="*/ 447719 w 508153"/>
              <a:gd name="connsiteY9" fmla="*/ 93564 h 508153"/>
              <a:gd name="connsiteX10" fmla="*/ 448303 w 508153"/>
              <a:gd name="connsiteY10" fmla="*/ 93564 h 508153"/>
              <a:gd name="connsiteX11" fmla="*/ 448303 w 508153"/>
              <a:gd name="connsiteY11" fmla="*/ 59684 h 508153"/>
              <a:gd name="connsiteX12" fmla="*/ 0 w 508153"/>
              <a:gd name="connsiteY12" fmla="*/ 0 h 508153"/>
              <a:gd name="connsiteX13" fmla="*/ 508153 w 508153"/>
              <a:gd name="connsiteY13" fmla="*/ 0 h 508153"/>
              <a:gd name="connsiteX14" fmla="*/ 508153 w 508153"/>
              <a:gd name="connsiteY14" fmla="*/ 508153 h 508153"/>
              <a:gd name="connsiteX15" fmla="*/ 0 w 508153"/>
              <a:gd name="connsiteY15" fmla="*/ 508153 h 5081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08153" h="508153">
                <a:moveTo>
                  <a:pt x="65159" y="59684"/>
                </a:moveTo>
                <a:lnTo>
                  <a:pt x="65159" y="60435"/>
                </a:lnTo>
                <a:lnTo>
                  <a:pt x="60435" y="60435"/>
                </a:lnTo>
                <a:lnTo>
                  <a:pt x="60435" y="447718"/>
                </a:lnTo>
                <a:lnTo>
                  <a:pt x="62409" y="447718"/>
                </a:lnTo>
                <a:lnTo>
                  <a:pt x="62409" y="448422"/>
                </a:lnTo>
                <a:lnTo>
                  <a:pt x="446072" y="448422"/>
                </a:lnTo>
                <a:lnTo>
                  <a:pt x="446072" y="447718"/>
                </a:lnTo>
                <a:lnTo>
                  <a:pt x="447719" y="447718"/>
                </a:lnTo>
                <a:lnTo>
                  <a:pt x="447719" y="93564"/>
                </a:lnTo>
                <a:lnTo>
                  <a:pt x="448303" y="93564"/>
                </a:lnTo>
                <a:lnTo>
                  <a:pt x="448303" y="59684"/>
                </a:lnTo>
                <a:close/>
                <a:moveTo>
                  <a:pt x="0" y="0"/>
                </a:moveTo>
                <a:lnTo>
                  <a:pt x="508153" y="0"/>
                </a:lnTo>
                <a:lnTo>
                  <a:pt x="508153" y="508153"/>
                </a:lnTo>
                <a:lnTo>
                  <a:pt x="0" y="50815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1"/>
            <a:endParaRPr lang="ko-KR" altLang="en-US" sz="270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F79EDED4-836C-4471-8402-583ADF293122}"/>
              </a:ext>
            </a:extLst>
          </p:cNvPr>
          <p:cNvSpPr/>
          <p:nvPr/>
        </p:nvSpPr>
        <p:spPr>
          <a:xfrm>
            <a:off x="5673496" y="1932771"/>
            <a:ext cx="385142" cy="372514"/>
          </a:xfrm>
          <a:custGeom>
            <a:avLst/>
            <a:gdLst>
              <a:gd name="connsiteX0" fmla="*/ 281897 w 366160"/>
              <a:gd name="connsiteY0" fmla="*/ 0 h 354154"/>
              <a:gd name="connsiteX1" fmla="*/ 366160 w 366160"/>
              <a:gd name="connsiteY1" fmla="*/ 0 h 354154"/>
              <a:gd name="connsiteX2" fmla="*/ 179182 w 366160"/>
              <a:gd name="connsiteY2" fmla="*/ 354154 h 354154"/>
              <a:gd name="connsiteX3" fmla="*/ 171439 w 366160"/>
              <a:gd name="connsiteY3" fmla="*/ 354154 h 354154"/>
              <a:gd name="connsiteX4" fmla="*/ 0 w 366160"/>
              <a:gd name="connsiteY4" fmla="*/ 168762 h 354154"/>
              <a:gd name="connsiteX5" fmla="*/ 25755 w 366160"/>
              <a:gd name="connsiteY5" fmla="*/ 92306 h 354154"/>
              <a:gd name="connsiteX6" fmla="*/ 173887 w 366160"/>
              <a:gd name="connsiteY6" fmla="*/ 208180 h 354154"/>
              <a:gd name="connsiteX7" fmla="*/ 281897 w 366160"/>
              <a:gd name="connsiteY7" fmla="*/ 0 h 354154"/>
              <a:gd name="connsiteX8" fmla="*/ 287872 w 372135"/>
              <a:gd name="connsiteY8" fmla="*/ 0 h 354858"/>
              <a:gd name="connsiteX9" fmla="*/ 287872 w 372135"/>
              <a:gd name="connsiteY9" fmla="*/ 0 h 354858"/>
              <a:gd name="connsiteX10" fmla="*/ 287872 w 383663"/>
              <a:gd name="connsiteY10" fmla="*/ 0 h 354858"/>
              <a:gd name="connsiteX11" fmla="*/ 287872 w 383663"/>
              <a:gd name="connsiteY11" fmla="*/ 0 h 354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6160" h="354154">
                <a:moveTo>
                  <a:pt x="281897" y="0"/>
                </a:moveTo>
                <a:lnTo>
                  <a:pt x="366160" y="0"/>
                </a:lnTo>
                <a:cubicBezTo>
                  <a:pt x="297282" y="97851"/>
                  <a:pt x="230801" y="237971"/>
                  <a:pt x="179182" y="354154"/>
                </a:cubicBezTo>
                <a:lnTo>
                  <a:pt x="171439" y="354154"/>
                </a:lnTo>
                <a:cubicBezTo>
                  <a:pt x="130348" y="287662"/>
                  <a:pt x="88066" y="176483"/>
                  <a:pt x="0" y="168762"/>
                </a:cubicBezTo>
                <a:lnTo>
                  <a:pt x="25755" y="92306"/>
                </a:lnTo>
                <a:cubicBezTo>
                  <a:pt x="109280" y="119668"/>
                  <a:pt x="132183" y="149667"/>
                  <a:pt x="173887" y="208180"/>
                </a:cubicBezTo>
                <a:cubicBezTo>
                  <a:pt x="212269" y="122778"/>
                  <a:pt x="233856" y="77184"/>
                  <a:pt x="281897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1"/>
            <a:endParaRPr lang="ko-KR" altLang="en-US" sz="270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778ADC60-12D6-47BF-9DBE-5C6CC79838F5}"/>
              </a:ext>
            </a:extLst>
          </p:cNvPr>
          <p:cNvSpPr/>
          <p:nvPr/>
        </p:nvSpPr>
        <p:spPr>
          <a:xfrm>
            <a:off x="5659155" y="2876499"/>
            <a:ext cx="385142" cy="372514"/>
          </a:xfrm>
          <a:custGeom>
            <a:avLst/>
            <a:gdLst>
              <a:gd name="connsiteX0" fmla="*/ 281897 w 366160"/>
              <a:gd name="connsiteY0" fmla="*/ 0 h 354154"/>
              <a:gd name="connsiteX1" fmla="*/ 366160 w 366160"/>
              <a:gd name="connsiteY1" fmla="*/ 0 h 354154"/>
              <a:gd name="connsiteX2" fmla="*/ 179182 w 366160"/>
              <a:gd name="connsiteY2" fmla="*/ 354154 h 354154"/>
              <a:gd name="connsiteX3" fmla="*/ 171439 w 366160"/>
              <a:gd name="connsiteY3" fmla="*/ 354154 h 354154"/>
              <a:gd name="connsiteX4" fmla="*/ 0 w 366160"/>
              <a:gd name="connsiteY4" fmla="*/ 168762 h 354154"/>
              <a:gd name="connsiteX5" fmla="*/ 25755 w 366160"/>
              <a:gd name="connsiteY5" fmla="*/ 92306 h 354154"/>
              <a:gd name="connsiteX6" fmla="*/ 173887 w 366160"/>
              <a:gd name="connsiteY6" fmla="*/ 208180 h 354154"/>
              <a:gd name="connsiteX7" fmla="*/ 281897 w 366160"/>
              <a:gd name="connsiteY7" fmla="*/ 0 h 354154"/>
              <a:gd name="connsiteX8" fmla="*/ 287872 w 372135"/>
              <a:gd name="connsiteY8" fmla="*/ 0 h 354858"/>
              <a:gd name="connsiteX9" fmla="*/ 287872 w 372135"/>
              <a:gd name="connsiteY9" fmla="*/ 0 h 354858"/>
              <a:gd name="connsiteX10" fmla="*/ 287872 w 383663"/>
              <a:gd name="connsiteY10" fmla="*/ 0 h 354858"/>
              <a:gd name="connsiteX11" fmla="*/ 287872 w 383663"/>
              <a:gd name="connsiteY11" fmla="*/ 0 h 354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6160" h="354154">
                <a:moveTo>
                  <a:pt x="281897" y="0"/>
                </a:moveTo>
                <a:lnTo>
                  <a:pt x="366160" y="0"/>
                </a:lnTo>
                <a:cubicBezTo>
                  <a:pt x="297282" y="97851"/>
                  <a:pt x="230801" y="237971"/>
                  <a:pt x="179182" y="354154"/>
                </a:cubicBezTo>
                <a:lnTo>
                  <a:pt x="171439" y="354154"/>
                </a:lnTo>
                <a:cubicBezTo>
                  <a:pt x="130348" y="287662"/>
                  <a:pt x="88066" y="176483"/>
                  <a:pt x="0" y="168762"/>
                </a:cubicBezTo>
                <a:lnTo>
                  <a:pt x="25755" y="92306"/>
                </a:lnTo>
                <a:cubicBezTo>
                  <a:pt x="109280" y="119668"/>
                  <a:pt x="132183" y="149667"/>
                  <a:pt x="173887" y="208180"/>
                </a:cubicBezTo>
                <a:cubicBezTo>
                  <a:pt x="212269" y="122778"/>
                  <a:pt x="233856" y="77184"/>
                  <a:pt x="281897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1"/>
            <a:endParaRPr lang="ko-KR" altLang="en-US" sz="270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E00A679-27BD-4625-885C-C343BBCBF2B2}"/>
              </a:ext>
            </a:extLst>
          </p:cNvPr>
          <p:cNvSpPr txBox="1"/>
          <p:nvPr/>
        </p:nvSpPr>
        <p:spPr>
          <a:xfrm flipH="1">
            <a:off x="6503167" y="902783"/>
            <a:ext cx="49795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 من امیدوارم و معتقدم که این الگو وقت شما را خواهد داشت. آسان برای تغییر رنگ، عکس و متن.</a:t>
            </a:r>
            <a:endParaRPr lang="ko-KR" altLang="en-US" sz="12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EF2BA43-C7B3-4D35-B6B5-4DE93433633E}"/>
              </a:ext>
            </a:extLst>
          </p:cNvPr>
          <p:cNvSpPr txBox="1"/>
          <p:nvPr/>
        </p:nvSpPr>
        <p:spPr>
          <a:xfrm flipH="1">
            <a:off x="6503167" y="1843619"/>
            <a:ext cx="49795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 من امیدوارم و معتقدم که این الگو وقت شما را خواهد داشت. آسان برای تغییر رنگ، عکس و متن.</a:t>
            </a:r>
            <a:endParaRPr lang="ko-KR" altLang="en-US" sz="12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6601ADE-72C7-45AE-8B5E-8CDB1905FAF0}"/>
              </a:ext>
            </a:extLst>
          </p:cNvPr>
          <p:cNvSpPr txBox="1"/>
          <p:nvPr/>
        </p:nvSpPr>
        <p:spPr>
          <a:xfrm flipH="1">
            <a:off x="6503167" y="2796981"/>
            <a:ext cx="49795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 من امیدوارم و معتقدم که این الگو وقت شما را خواهد داشت. آسان برای تغییر رنگ، عکس و متن.</a:t>
            </a:r>
            <a:endParaRPr lang="ko-KR" altLang="en-US" sz="12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4EB9305-BDE8-4265-A427-01028BF117A4}"/>
              </a:ext>
            </a:extLst>
          </p:cNvPr>
          <p:cNvSpPr txBox="1"/>
          <p:nvPr/>
        </p:nvSpPr>
        <p:spPr>
          <a:xfrm>
            <a:off x="5878736" y="4435867"/>
            <a:ext cx="5776365" cy="1989647"/>
          </a:xfrm>
          <a:prstGeom prst="rect">
            <a:avLst/>
          </a:prstGeom>
          <a:noFill/>
        </p:spPr>
        <p:txBody>
          <a:bodyPr wrap="square" lIns="108000" rIns="108000" rtlCol="0" anchor="ctr">
            <a:spAutoFit/>
          </a:bodyPr>
          <a:lstStyle/>
          <a:p>
            <a:pPr algn="r">
              <a:lnSpc>
                <a:spcPts val="4900"/>
              </a:lnSpc>
            </a:pPr>
            <a:r>
              <a:rPr lang="fa-IR" altLang="ko-KR" sz="4400" b="1" dirty="0">
                <a:solidFill>
                  <a:schemeClr val="bg1"/>
                </a:solidFill>
                <a:cs typeface="B Nazanin" panose="00000700000000000000" pitchFamily="2" charset="-78"/>
              </a:rPr>
              <a:t>2020</a:t>
            </a:r>
          </a:p>
          <a:p>
            <a:pPr algn="r">
              <a:lnSpc>
                <a:spcPts val="4900"/>
              </a:lnSpc>
            </a:pPr>
            <a:r>
              <a:rPr lang="fa-IR" altLang="ko-KR" sz="4400" b="1" dirty="0">
                <a:solidFill>
                  <a:schemeClr val="bg1"/>
                </a:solidFill>
                <a:cs typeface="B Nazanin" panose="00000700000000000000" pitchFamily="2" charset="-78"/>
              </a:rPr>
              <a:t>پاورپوینت بازی کنید، بخندید، یاد بگیرید</a:t>
            </a:r>
            <a:endParaRPr lang="en-US" sz="40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6" name="Rectángulo 15">
            <a:extLst>
              <a:ext uri="{FF2B5EF4-FFF2-40B4-BE49-F238E27FC236}">
                <a16:creationId xmlns:a16="http://schemas.microsoft.com/office/drawing/2014/main" id="{F7BED0E4-E044-4794-B095-0E334B140FC5}"/>
              </a:ext>
            </a:extLst>
          </p:cNvPr>
          <p:cNvSpPr/>
          <p:nvPr/>
        </p:nvSpPr>
        <p:spPr>
          <a:xfrm>
            <a:off x="143183" y="188685"/>
            <a:ext cx="11905634" cy="6487885"/>
          </a:xfrm>
          <a:prstGeom prst="rect">
            <a:avLst/>
          </a:prstGeom>
          <a:noFill/>
          <a:ln w="571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s-ES">
              <a:cs typeface="B Nazanin" panose="00000700000000000000" pitchFamily="2" charset="-78"/>
            </a:endParaRPr>
          </a:p>
        </p:txBody>
      </p:sp>
      <p:grpSp>
        <p:nvGrpSpPr>
          <p:cNvPr id="22" name="Grupo 21">
            <a:extLst>
              <a:ext uri="{FF2B5EF4-FFF2-40B4-BE49-F238E27FC236}">
                <a16:creationId xmlns:a16="http://schemas.microsoft.com/office/drawing/2014/main" id="{D768DFAB-129D-4761-B863-0A8ADDF967FA}"/>
              </a:ext>
            </a:extLst>
          </p:cNvPr>
          <p:cNvGrpSpPr/>
          <p:nvPr/>
        </p:nvGrpSpPr>
        <p:grpSpPr>
          <a:xfrm>
            <a:off x="635354" y="1917436"/>
            <a:ext cx="4406903" cy="4481821"/>
            <a:chOff x="1129393" y="2715468"/>
            <a:chExt cx="3422667" cy="3480853"/>
          </a:xfrm>
        </p:grpSpPr>
        <p:sp>
          <p:nvSpPr>
            <p:cNvPr id="20" name="Forma libre: forma 19">
              <a:extLst>
                <a:ext uri="{FF2B5EF4-FFF2-40B4-BE49-F238E27FC236}">
                  <a16:creationId xmlns:a16="http://schemas.microsoft.com/office/drawing/2014/main" id="{E532CE73-03D4-4553-ACCA-D75670C13979}"/>
                </a:ext>
              </a:extLst>
            </p:cNvPr>
            <p:cNvSpPr/>
            <p:nvPr/>
          </p:nvSpPr>
          <p:spPr>
            <a:xfrm>
              <a:off x="1129393" y="3622870"/>
              <a:ext cx="3422667" cy="2573451"/>
            </a:xfrm>
            <a:custGeom>
              <a:avLst/>
              <a:gdLst>
                <a:gd name="connsiteX0" fmla="*/ 1104814 w 3422667"/>
                <a:gd name="connsiteY0" fmla="*/ 294679 h 2573451"/>
                <a:gd name="connsiteX1" fmla="*/ 1207031 w 3422667"/>
                <a:gd name="connsiteY1" fmla="*/ 132410 h 2573451"/>
                <a:gd name="connsiteX2" fmla="*/ 2593348 w 3422667"/>
                <a:gd name="connsiteY2" fmla="*/ 139650 h 2573451"/>
                <a:gd name="connsiteX3" fmla="*/ 3224111 w 3422667"/>
                <a:gd name="connsiteY3" fmla="*/ 597496 h 2573451"/>
                <a:gd name="connsiteX4" fmla="*/ 3138930 w 3422667"/>
                <a:gd name="connsiteY4" fmla="*/ 1828358 h 2573451"/>
                <a:gd name="connsiteX5" fmla="*/ 3079303 w 3422667"/>
                <a:gd name="connsiteY5" fmla="*/ 1953148 h 2573451"/>
                <a:gd name="connsiteX6" fmla="*/ 3006901 w 3422667"/>
                <a:gd name="connsiteY6" fmla="*/ 2456566 h 2573451"/>
                <a:gd name="connsiteX7" fmla="*/ 2900509 w 3422667"/>
                <a:gd name="connsiteY7" fmla="*/ 2566500 h 2573451"/>
                <a:gd name="connsiteX8" fmla="*/ 2884665 w 3422667"/>
                <a:gd name="connsiteY8" fmla="*/ 2565597 h 2573451"/>
                <a:gd name="connsiteX9" fmla="*/ 2770523 w 3422667"/>
                <a:gd name="connsiteY9" fmla="*/ 2565597 h 2573451"/>
                <a:gd name="connsiteX10" fmla="*/ 2647906 w 3422667"/>
                <a:gd name="connsiteY10" fmla="*/ 2485685 h 2573451"/>
                <a:gd name="connsiteX11" fmla="*/ 2645733 w 3422667"/>
                <a:gd name="connsiteY11" fmla="*/ 2460825 h 2573451"/>
                <a:gd name="connsiteX12" fmla="*/ 2621883 w 3422667"/>
                <a:gd name="connsiteY12" fmla="*/ 2286204 h 2573451"/>
                <a:gd name="connsiteX13" fmla="*/ 2501351 w 3422667"/>
                <a:gd name="connsiteY13" fmla="*/ 2201024 h 2573451"/>
                <a:gd name="connsiteX14" fmla="*/ 1980898 w 3422667"/>
                <a:gd name="connsiteY14" fmla="*/ 2282797 h 2573451"/>
                <a:gd name="connsiteX15" fmla="*/ 1415725 w 3422667"/>
                <a:gd name="connsiteY15" fmla="*/ 2220189 h 2573451"/>
                <a:gd name="connsiteX16" fmla="*/ 1306267 w 3422667"/>
                <a:gd name="connsiteY16" fmla="*/ 2281094 h 2573451"/>
                <a:gd name="connsiteX17" fmla="*/ 1278584 w 3422667"/>
                <a:gd name="connsiteY17" fmla="*/ 2381181 h 2573451"/>
                <a:gd name="connsiteX18" fmla="*/ 1201920 w 3422667"/>
                <a:gd name="connsiteY18" fmla="*/ 2551542 h 2573451"/>
                <a:gd name="connsiteX19" fmla="*/ 914862 w 3422667"/>
                <a:gd name="connsiteY19" fmla="*/ 2554098 h 2573451"/>
                <a:gd name="connsiteX20" fmla="*/ 872271 w 3422667"/>
                <a:gd name="connsiteY20" fmla="*/ 2468917 h 2573451"/>
                <a:gd name="connsiteX21" fmla="*/ 874400 w 3422667"/>
                <a:gd name="connsiteY21" fmla="*/ 2115843 h 2573451"/>
                <a:gd name="connsiteX22" fmla="*/ 724483 w 3422667"/>
                <a:gd name="connsiteY22" fmla="*/ 1863282 h 2573451"/>
                <a:gd name="connsiteX23" fmla="*/ 227027 w 3422667"/>
                <a:gd name="connsiteY23" fmla="*/ 1526392 h 2573451"/>
                <a:gd name="connsiteX24" fmla="*/ -405 w 3422667"/>
                <a:gd name="connsiteY24" fmla="*/ 972718 h 2573451"/>
                <a:gd name="connsiteX25" fmla="*/ 132477 w 3422667"/>
                <a:gd name="connsiteY25" fmla="*/ 836428 h 2573451"/>
                <a:gd name="connsiteX26" fmla="*/ 454033 w 3422667"/>
                <a:gd name="connsiteY26" fmla="*/ 658400 h 2573451"/>
                <a:gd name="connsiteX27" fmla="*/ 552417 w 3422667"/>
                <a:gd name="connsiteY27" fmla="*/ 539999 h 2573451"/>
                <a:gd name="connsiteX28" fmla="*/ 586490 w 3422667"/>
                <a:gd name="connsiteY28" fmla="*/ 345787 h 2573451"/>
                <a:gd name="connsiteX29" fmla="*/ 498754 w 3422667"/>
                <a:gd name="connsiteY29" fmla="*/ 158390 h 2573451"/>
                <a:gd name="connsiteX30" fmla="*/ 602248 w 3422667"/>
                <a:gd name="connsiteY30" fmla="*/ 33600 h 2573451"/>
                <a:gd name="connsiteX31" fmla="*/ 1043910 w 3422667"/>
                <a:gd name="connsiteY31" fmla="*/ 239311 h 2573451"/>
                <a:gd name="connsiteX32" fmla="*/ 1104814 w 3422667"/>
                <a:gd name="connsiteY32" fmla="*/ 294679 h 2573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422667" h="2573451">
                  <a:moveTo>
                    <a:pt x="1104814" y="294679"/>
                  </a:moveTo>
                  <a:cubicBezTo>
                    <a:pt x="1081816" y="195443"/>
                    <a:pt x="1133775" y="161371"/>
                    <a:pt x="1207031" y="132410"/>
                  </a:cubicBezTo>
                  <a:cubicBezTo>
                    <a:pt x="1670414" y="-52007"/>
                    <a:pt x="2132520" y="-37952"/>
                    <a:pt x="2593348" y="139650"/>
                  </a:cubicBezTo>
                  <a:cubicBezTo>
                    <a:pt x="2841180" y="232326"/>
                    <a:pt x="3059201" y="390592"/>
                    <a:pt x="3224111" y="597496"/>
                  </a:cubicBezTo>
                  <a:cubicBezTo>
                    <a:pt x="3540984" y="999123"/>
                    <a:pt x="3451969" y="1476136"/>
                    <a:pt x="3138930" y="1828358"/>
                  </a:cubicBezTo>
                  <a:cubicBezTo>
                    <a:pt x="3106221" y="1862507"/>
                    <a:pt x="3085310" y="1906243"/>
                    <a:pt x="3079303" y="1953148"/>
                  </a:cubicBezTo>
                  <a:cubicBezTo>
                    <a:pt x="3057158" y="2123509"/>
                    <a:pt x="3026918" y="2288334"/>
                    <a:pt x="3006901" y="2456566"/>
                  </a:cubicBezTo>
                  <a:cubicBezTo>
                    <a:pt x="3007879" y="2516303"/>
                    <a:pt x="2960263" y="2565525"/>
                    <a:pt x="2900509" y="2566500"/>
                  </a:cubicBezTo>
                  <a:cubicBezTo>
                    <a:pt x="2895229" y="2566590"/>
                    <a:pt x="2889905" y="2566287"/>
                    <a:pt x="2884665" y="2565597"/>
                  </a:cubicBezTo>
                  <a:cubicBezTo>
                    <a:pt x="2846335" y="2565597"/>
                    <a:pt x="2808429" y="2565597"/>
                    <a:pt x="2770523" y="2565597"/>
                  </a:cubicBezTo>
                  <a:cubicBezTo>
                    <a:pt x="2714602" y="2577390"/>
                    <a:pt x="2659703" y="2541615"/>
                    <a:pt x="2647906" y="2485685"/>
                  </a:cubicBezTo>
                  <a:cubicBezTo>
                    <a:pt x="2646160" y="2477516"/>
                    <a:pt x="2645437" y="2469168"/>
                    <a:pt x="2645733" y="2460825"/>
                  </a:cubicBezTo>
                  <a:cubicBezTo>
                    <a:pt x="2633851" y="2403222"/>
                    <a:pt x="2625886" y="2344881"/>
                    <a:pt x="2621883" y="2286204"/>
                  </a:cubicBezTo>
                  <a:cubicBezTo>
                    <a:pt x="2625291" y="2187395"/>
                    <a:pt x="2579292" y="2181432"/>
                    <a:pt x="2501351" y="2201024"/>
                  </a:cubicBezTo>
                  <a:cubicBezTo>
                    <a:pt x="2331375" y="2247234"/>
                    <a:pt x="2156838" y="2274654"/>
                    <a:pt x="1980898" y="2282797"/>
                  </a:cubicBezTo>
                  <a:cubicBezTo>
                    <a:pt x="1790349" y="2293820"/>
                    <a:pt x="1599246" y="2272652"/>
                    <a:pt x="1415725" y="2220189"/>
                  </a:cubicBezTo>
                  <a:cubicBezTo>
                    <a:pt x="1354819" y="2201450"/>
                    <a:pt x="1315637" y="2208264"/>
                    <a:pt x="1306267" y="2281094"/>
                  </a:cubicBezTo>
                  <a:cubicBezTo>
                    <a:pt x="1299069" y="2314987"/>
                    <a:pt x="1289826" y="2348412"/>
                    <a:pt x="1278584" y="2381181"/>
                  </a:cubicBezTo>
                  <a:cubicBezTo>
                    <a:pt x="1262399" y="2442511"/>
                    <a:pt x="1278584" y="2525562"/>
                    <a:pt x="1201920" y="2551542"/>
                  </a:cubicBezTo>
                  <a:cubicBezTo>
                    <a:pt x="1108477" y="2580065"/>
                    <a:pt x="1008773" y="2580955"/>
                    <a:pt x="914862" y="2554098"/>
                  </a:cubicBezTo>
                  <a:cubicBezTo>
                    <a:pt x="872271" y="2543024"/>
                    <a:pt x="874400" y="2502138"/>
                    <a:pt x="872271" y="2468917"/>
                  </a:cubicBezTo>
                  <a:cubicBezTo>
                    <a:pt x="866394" y="2351278"/>
                    <a:pt x="867075" y="2233401"/>
                    <a:pt x="874400" y="2115843"/>
                  </a:cubicBezTo>
                  <a:cubicBezTo>
                    <a:pt x="888029" y="1988072"/>
                    <a:pt x="827977" y="1920353"/>
                    <a:pt x="724483" y="1863282"/>
                  </a:cubicBezTo>
                  <a:cubicBezTo>
                    <a:pt x="549521" y="1765120"/>
                    <a:pt x="383120" y="1652426"/>
                    <a:pt x="227027" y="1526392"/>
                  </a:cubicBezTo>
                  <a:cubicBezTo>
                    <a:pt x="45166" y="1383289"/>
                    <a:pt x="-2535" y="1188651"/>
                    <a:pt x="-405" y="972718"/>
                  </a:cubicBezTo>
                  <a:cubicBezTo>
                    <a:pt x="-405" y="890944"/>
                    <a:pt x="36648" y="836854"/>
                    <a:pt x="132477" y="836428"/>
                  </a:cubicBezTo>
                  <a:cubicBezTo>
                    <a:pt x="269618" y="836428"/>
                    <a:pt x="391001" y="803634"/>
                    <a:pt x="454033" y="658400"/>
                  </a:cubicBezTo>
                  <a:cubicBezTo>
                    <a:pt x="475158" y="610529"/>
                    <a:pt x="509231" y="569514"/>
                    <a:pt x="552417" y="539999"/>
                  </a:cubicBezTo>
                  <a:cubicBezTo>
                    <a:pt x="641431" y="483780"/>
                    <a:pt x="644839" y="428413"/>
                    <a:pt x="586490" y="345787"/>
                  </a:cubicBezTo>
                  <a:cubicBezTo>
                    <a:pt x="549862" y="287055"/>
                    <a:pt x="520390" y="224149"/>
                    <a:pt x="498754" y="158390"/>
                  </a:cubicBezTo>
                  <a:cubicBezTo>
                    <a:pt x="462552" y="63839"/>
                    <a:pt x="498754" y="20397"/>
                    <a:pt x="602248" y="33600"/>
                  </a:cubicBezTo>
                  <a:cubicBezTo>
                    <a:pt x="768818" y="49103"/>
                    <a:pt x="924870" y="121762"/>
                    <a:pt x="1043910" y="239311"/>
                  </a:cubicBezTo>
                  <a:cubicBezTo>
                    <a:pt x="1064779" y="258477"/>
                    <a:pt x="1086501" y="277217"/>
                    <a:pt x="1104814" y="294679"/>
                  </a:cubicBezTo>
                  <a:close/>
                </a:path>
              </a:pathLst>
            </a:custGeom>
            <a:solidFill>
              <a:srgbClr val="FFFFFF"/>
            </a:solidFill>
            <a:ln w="425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21" name="Forma libre: forma 20">
              <a:extLst>
                <a:ext uri="{FF2B5EF4-FFF2-40B4-BE49-F238E27FC236}">
                  <a16:creationId xmlns:a16="http://schemas.microsoft.com/office/drawing/2014/main" id="{29597AC4-7922-4846-B472-AE79A393322B}"/>
                </a:ext>
              </a:extLst>
            </p:cNvPr>
            <p:cNvSpPr/>
            <p:nvPr/>
          </p:nvSpPr>
          <p:spPr>
            <a:xfrm>
              <a:off x="2510241" y="2715468"/>
              <a:ext cx="1257614" cy="894697"/>
            </a:xfrm>
            <a:custGeom>
              <a:avLst/>
              <a:gdLst>
                <a:gd name="connsiteX0" fmla="*/ 472279 w 1257614"/>
                <a:gd name="connsiteY0" fmla="*/ 797046 h 894697"/>
                <a:gd name="connsiteX1" fmla="*/ 118353 w 1257614"/>
                <a:gd name="connsiteY1" fmla="*/ 839637 h 894697"/>
                <a:gd name="connsiteX2" fmla="*/ 12303 w 1257614"/>
                <a:gd name="connsiteY2" fmla="*/ 766807 h 894697"/>
                <a:gd name="connsiteX3" fmla="*/ 267845 w 1257614"/>
                <a:gd name="connsiteY3" fmla="*/ 121989 h 894697"/>
                <a:gd name="connsiteX4" fmla="*/ 932680 w 1257614"/>
                <a:gd name="connsiteY4" fmla="*/ 89194 h 894697"/>
                <a:gd name="connsiteX5" fmla="*/ 1252108 w 1257614"/>
                <a:gd name="connsiteY5" fmla="*/ 713569 h 894697"/>
                <a:gd name="connsiteX6" fmla="*/ 1242740 w 1257614"/>
                <a:gd name="connsiteY6" fmla="*/ 795768 h 894697"/>
                <a:gd name="connsiteX7" fmla="*/ 1105171 w 1257614"/>
                <a:gd name="connsiteY7" fmla="*/ 886061 h 894697"/>
                <a:gd name="connsiteX8" fmla="*/ 904146 w 1257614"/>
                <a:gd name="connsiteY8" fmla="*/ 835804 h 894697"/>
                <a:gd name="connsiteX9" fmla="*/ 850055 w 1257614"/>
                <a:gd name="connsiteY9" fmla="*/ 771066 h 894697"/>
                <a:gd name="connsiteX10" fmla="*/ 706099 w 1257614"/>
                <a:gd name="connsiteY10" fmla="*/ 589206 h 894697"/>
                <a:gd name="connsiteX11" fmla="*/ 562144 w 1257614"/>
                <a:gd name="connsiteY11" fmla="*/ 469952 h 894697"/>
                <a:gd name="connsiteX12" fmla="*/ 740171 w 1257614"/>
                <a:gd name="connsiteY12" fmla="*/ 420974 h 894697"/>
                <a:gd name="connsiteX13" fmla="*/ 808744 w 1257614"/>
                <a:gd name="connsiteY13" fmla="*/ 378383 h 894697"/>
                <a:gd name="connsiteX14" fmla="*/ 759337 w 1257614"/>
                <a:gd name="connsiteY14" fmla="*/ 324719 h 894697"/>
                <a:gd name="connsiteX15" fmla="*/ 670749 w 1257614"/>
                <a:gd name="connsiteY15" fmla="*/ 252741 h 894697"/>
                <a:gd name="connsiteX16" fmla="*/ 595365 w 1257614"/>
                <a:gd name="connsiteY16" fmla="*/ 252741 h 894697"/>
                <a:gd name="connsiteX17" fmla="*/ 498258 w 1257614"/>
                <a:gd name="connsiteY17" fmla="*/ 351977 h 894697"/>
                <a:gd name="connsiteX18" fmla="*/ 438207 w 1257614"/>
                <a:gd name="connsiteY18" fmla="*/ 570977 h 894697"/>
                <a:gd name="connsiteX19" fmla="*/ 511461 w 1257614"/>
                <a:gd name="connsiteY19" fmla="*/ 637759 h 894697"/>
                <a:gd name="connsiteX20" fmla="*/ 652861 w 1257614"/>
                <a:gd name="connsiteY20" fmla="*/ 702922 h 894697"/>
                <a:gd name="connsiteX21" fmla="*/ 695452 w 1257614"/>
                <a:gd name="connsiteY21" fmla="*/ 766807 h 894697"/>
                <a:gd name="connsiteX22" fmla="*/ 634122 w 1257614"/>
                <a:gd name="connsiteY22" fmla="*/ 793213 h 894697"/>
                <a:gd name="connsiteX23" fmla="*/ 472279 w 1257614"/>
                <a:gd name="connsiteY23" fmla="*/ 797046 h 894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257614" h="894696">
                  <a:moveTo>
                    <a:pt x="472279" y="797046"/>
                  </a:moveTo>
                  <a:cubicBezTo>
                    <a:pt x="352940" y="795513"/>
                    <a:pt x="233943" y="809823"/>
                    <a:pt x="118353" y="839637"/>
                  </a:cubicBezTo>
                  <a:cubicBezTo>
                    <a:pt x="53616" y="853266"/>
                    <a:pt x="24229" y="834100"/>
                    <a:pt x="12303" y="766807"/>
                  </a:cubicBezTo>
                  <a:cubicBezTo>
                    <a:pt x="-35399" y="497636"/>
                    <a:pt x="50634" y="280425"/>
                    <a:pt x="267845" y="121989"/>
                  </a:cubicBezTo>
                  <a:cubicBezTo>
                    <a:pt x="480797" y="-31336"/>
                    <a:pt x="710360" y="-37299"/>
                    <a:pt x="932680" y="89194"/>
                  </a:cubicBezTo>
                  <a:cubicBezTo>
                    <a:pt x="1169483" y="223780"/>
                    <a:pt x="1283198" y="435028"/>
                    <a:pt x="1252108" y="713569"/>
                  </a:cubicBezTo>
                  <a:cubicBezTo>
                    <a:pt x="1248700" y="740827"/>
                    <a:pt x="1247850" y="768937"/>
                    <a:pt x="1242740" y="795768"/>
                  </a:cubicBezTo>
                  <a:cubicBezTo>
                    <a:pt x="1228258" y="872431"/>
                    <a:pt x="1192057" y="914170"/>
                    <a:pt x="1105171" y="886061"/>
                  </a:cubicBezTo>
                  <a:cubicBezTo>
                    <a:pt x="1039583" y="865191"/>
                    <a:pt x="971863" y="850710"/>
                    <a:pt x="904146" y="835804"/>
                  </a:cubicBezTo>
                  <a:cubicBezTo>
                    <a:pt x="871691" y="832226"/>
                    <a:pt x="847799" y="803648"/>
                    <a:pt x="850055" y="771066"/>
                  </a:cubicBezTo>
                  <a:cubicBezTo>
                    <a:pt x="850055" y="673109"/>
                    <a:pt x="788298" y="627111"/>
                    <a:pt x="706099" y="589206"/>
                  </a:cubicBezTo>
                  <a:cubicBezTo>
                    <a:pt x="649030" y="562799"/>
                    <a:pt x="543830" y="558540"/>
                    <a:pt x="562144" y="469952"/>
                  </a:cubicBezTo>
                  <a:cubicBezTo>
                    <a:pt x="580457" y="381364"/>
                    <a:pt x="675009" y="416714"/>
                    <a:pt x="740171" y="420974"/>
                  </a:cubicBezTo>
                  <a:cubicBezTo>
                    <a:pt x="777225" y="423529"/>
                    <a:pt x="801501" y="418844"/>
                    <a:pt x="808744" y="378383"/>
                  </a:cubicBezTo>
                  <a:cubicBezTo>
                    <a:pt x="815983" y="337922"/>
                    <a:pt x="785743" y="330682"/>
                    <a:pt x="759337" y="324719"/>
                  </a:cubicBezTo>
                  <a:cubicBezTo>
                    <a:pt x="717514" y="321951"/>
                    <a:pt x="682036" y="293075"/>
                    <a:pt x="670749" y="252741"/>
                  </a:cubicBezTo>
                  <a:cubicBezTo>
                    <a:pt x="654140" y="201207"/>
                    <a:pt x="606013" y="221651"/>
                    <a:pt x="595365" y="252741"/>
                  </a:cubicBezTo>
                  <a:cubicBezTo>
                    <a:pt x="578328" y="306406"/>
                    <a:pt x="538293" y="325571"/>
                    <a:pt x="498258" y="351977"/>
                  </a:cubicBezTo>
                  <a:cubicBezTo>
                    <a:pt x="421214" y="395845"/>
                    <a:pt x="394296" y="493888"/>
                    <a:pt x="438207" y="570977"/>
                  </a:cubicBezTo>
                  <a:cubicBezTo>
                    <a:pt x="454945" y="600407"/>
                    <a:pt x="480584" y="623789"/>
                    <a:pt x="511461" y="637759"/>
                  </a:cubicBezTo>
                  <a:cubicBezTo>
                    <a:pt x="557033" y="662461"/>
                    <a:pt x="606439" y="680349"/>
                    <a:pt x="652861" y="702922"/>
                  </a:cubicBezTo>
                  <a:cubicBezTo>
                    <a:pt x="677991" y="715273"/>
                    <a:pt x="703118" y="733587"/>
                    <a:pt x="695452" y="766807"/>
                  </a:cubicBezTo>
                  <a:cubicBezTo>
                    <a:pt x="687786" y="800028"/>
                    <a:pt x="657546" y="792787"/>
                    <a:pt x="634122" y="793213"/>
                  </a:cubicBezTo>
                  <a:cubicBezTo>
                    <a:pt x="583013" y="797898"/>
                    <a:pt x="534885" y="797046"/>
                    <a:pt x="472279" y="797046"/>
                  </a:cubicBezTo>
                  <a:close/>
                </a:path>
              </a:pathLst>
            </a:custGeom>
            <a:solidFill>
              <a:srgbClr val="FFFFFF"/>
            </a:solidFill>
            <a:ln w="4250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371894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FC49E86D-E53E-4AF5-92B9-7D705DB006CA}"/>
              </a:ext>
            </a:extLst>
          </p:cNvPr>
          <p:cNvSpPr/>
          <p:nvPr/>
        </p:nvSpPr>
        <p:spPr>
          <a:xfrm>
            <a:off x="212271" y="244928"/>
            <a:ext cx="11758616" cy="6388081"/>
          </a:xfrm>
          <a:prstGeom prst="rect">
            <a:avLst/>
          </a:prstGeom>
          <a:solidFill>
            <a:schemeClr val="bg1"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s-ES">
              <a:cs typeface="B Nazanin" panose="00000700000000000000" pitchFamily="2" charset="-78"/>
            </a:endParaRPr>
          </a:p>
        </p:txBody>
      </p:sp>
      <p:sp>
        <p:nvSpPr>
          <p:cNvPr id="3" name="Text Placeholder 27">
            <a:extLst>
              <a:ext uri="{FF2B5EF4-FFF2-40B4-BE49-F238E27FC236}">
                <a16:creationId xmlns:a16="http://schemas.microsoft.com/office/drawing/2014/main" id="{E81E86AF-7A2F-4B2B-90CA-AC7CF79A661A}"/>
              </a:ext>
            </a:extLst>
          </p:cNvPr>
          <p:cNvSpPr txBox="1"/>
          <p:nvPr/>
        </p:nvSpPr>
        <p:spPr>
          <a:xfrm>
            <a:off x="591528" y="5163458"/>
            <a:ext cx="992586" cy="301848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txBody>
          <a:bodyPr lIns="91440" tIns="91440" anchor="ctr"/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altLang="ko-KR" sz="1400" dirty="0">
                <a:cs typeface="B Nazanin" panose="00000700000000000000" pitchFamily="2" charset="-78"/>
              </a:rPr>
              <a:t>نوین</a:t>
            </a:r>
            <a:endParaRPr lang="en-US" altLang="ko-KR" sz="1400" b="0" dirty="0">
              <a:cs typeface="B Nazanin" panose="00000700000000000000" pitchFamily="2" charset="-78"/>
            </a:endParaRPr>
          </a:p>
        </p:txBody>
      </p:sp>
      <p:sp>
        <p:nvSpPr>
          <p:cNvPr id="4" name="Text Placeholder 27">
            <a:extLst>
              <a:ext uri="{FF2B5EF4-FFF2-40B4-BE49-F238E27FC236}">
                <a16:creationId xmlns:a16="http://schemas.microsoft.com/office/drawing/2014/main" id="{381F82CB-1A50-45F4-924F-16B910FDB663}"/>
              </a:ext>
            </a:extLst>
          </p:cNvPr>
          <p:cNvSpPr txBox="1"/>
          <p:nvPr/>
        </p:nvSpPr>
        <p:spPr>
          <a:xfrm>
            <a:off x="1758636" y="5163458"/>
            <a:ext cx="1411686" cy="301848"/>
          </a:xfrm>
          <a:prstGeom prst="rect">
            <a:avLst/>
          </a:prstGeom>
          <a:solidFill>
            <a:schemeClr val="accent2"/>
          </a:solidFill>
          <a:ln w="28575">
            <a:noFill/>
          </a:ln>
        </p:spPr>
        <p:txBody>
          <a:bodyPr lIns="91440" tIns="91440" anchor="ctr"/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altLang="ko-KR" sz="1400" dirty="0">
                <a:cs typeface="B Nazanin" panose="00000700000000000000" pitchFamily="2" charset="-78"/>
              </a:rPr>
              <a:t>پاورپوینت</a:t>
            </a:r>
            <a:endParaRPr lang="en-US" altLang="ko-KR" sz="1400" b="0" dirty="0">
              <a:cs typeface="B Nazanin" panose="00000700000000000000" pitchFamily="2" charset="-78"/>
            </a:endParaRPr>
          </a:p>
        </p:txBody>
      </p:sp>
      <p:sp>
        <p:nvSpPr>
          <p:cNvPr id="5" name="Text Placeholder 27">
            <a:extLst>
              <a:ext uri="{FF2B5EF4-FFF2-40B4-BE49-F238E27FC236}">
                <a16:creationId xmlns:a16="http://schemas.microsoft.com/office/drawing/2014/main" id="{2A7025C8-9824-4426-9476-EF8B3A098991}"/>
              </a:ext>
            </a:extLst>
          </p:cNvPr>
          <p:cNvSpPr txBox="1"/>
          <p:nvPr/>
        </p:nvSpPr>
        <p:spPr>
          <a:xfrm>
            <a:off x="3344844" y="5163458"/>
            <a:ext cx="1597269" cy="301848"/>
          </a:xfrm>
          <a:prstGeom prst="rect">
            <a:avLst/>
          </a:prstGeom>
          <a:solidFill>
            <a:schemeClr val="accent3"/>
          </a:solidFill>
          <a:ln w="28575">
            <a:noFill/>
          </a:ln>
        </p:spPr>
        <p:txBody>
          <a:bodyPr lIns="91440" tIns="91440" anchor="ctr"/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altLang="ko-KR" sz="1400" dirty="0">
                <a:cs typeface="B Nazanin" panose="00000700000000000000" pitchFamily="2" charset="-78"/>
              </a:rPr>
              <a:t>ارائه</a:t>
            </a:r>
            <a:endParaRPr lang="en-US" altLang="ko-KR" sz="1400" b="0" dirty="0">
              <a:cs typeface="B Nazanin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4E10814-291F-4E2A-BD24-3C8A105F295A}"/>
              </a:ext>
            </a:extLst>
          </p:cNvPr>
          <p:cNvSpPr txBox="1"/>
          <p:nvPr/>
        </p:nvSpPr>
        <p:spPr>
          <a:xfrm>
            <a:off x="591528" y="3847633"/>
            <a:ext cx="442505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400" dirty="0"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</a:t>
            </a:r>
            <a:endParaRPr lang="en-US" altLang="ko-KR" sz="1400" dirty="0">
              <a:cs typeface="B Nazanin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BB2F1A1-CD8B-42D1-86F0-55B925B0BB5E}"/>
              </a:ext>
            </a:extLst>
          </p:cNvPr>
          <p:cNvSpPr txBox="1"/>
          <p:nvPr/>
        </p:nvSpPr>
        <p:spPr>
          <a:xfrm>
            <a:off x="517060" y="5696025"/>
            <a:ext cx="4425054" cy="861774"/>
          </a:xfrm>
          <a:prstGeom prst="rect">
            <a:avLst/>
          </a:prstGeom>
          <a:noFill/>
        </p:spPr>
        <p:txBody>
          <a:bodyPr wrap="square" lIns="36000" tIns="0" rIns="36000" bIns="0" rtlCol="0" anchor="ctr">
            <a:spAutoFit/>
          </a:bodyPr>
          <a:lstStyle/>
          <a:p>
            <a:pPr algn="r" rtl="1"/>
            <a:r>
              <a:rPr lang="fa-IR" altLang="ko-KR" sz="2800" dirty="0">
                <a:cs typeface="B Nazanin" panose="00000700000000000000" pitchFamily="2" charset="-78"/>
              </a:rPr>
              <a:t>ما کیفیت ایجاد می کنیم</a:t>
            </a:r>
          </a:p>
          <a:p>
            <a:pPr algn="r" rtl="1"/>
            <a:r>
              <a:rPr lang="fa-IR" altLang="ko-KR" sz="2800" dirty="0">
                <a:cs typeface="B Nazanin" panose="00000700000000000000" pitchFamily="2" charset="-78"/>
              </a:rPr>
              <a:t>ارائه حرفه ای</a:t>
            </a:r>
            <a:endParaRPr lang="ko-KR" altLang="en-US" sz="2800" dirty="0">
              <a:cs typeface="B Nazanin" panose="00000700000000000000" pitchFamily="2" charset="-78"/>
            </a:endParaRPr>
          </a:p>
        </p:txBody>
      </p:sp>
      <p:sp>
        <p:nvSpPr>
          <p:cNvPr id="15" name="직사각형 5">
            <a:extLst>
              <a:ext uri="{FF2B5EF4-FFF2-40B4-BE49-F238E27FC236}">
                <a16:creationId xmlns:a16="http://schemas.microsoft.com/office/drawing/2014/main" id="{6C779C3C-C281-47F9-9A67-86317899DC05}"/>
              </a:ext>
            </a:extLst>
          </p:cNvPr>
          <p:cNvSpPr/>
          <p:nvPr/>
        </p:nvSpPr>
        <p:spPr>
          <a:xfrm>
            <a:off x="619779" y="414501"/>
            <a:ext cx="4396803" cy="720638"/>
          </a:xfrm>
          <a:prstGeom prst="rect">
            <a:avLst/>
          </a:prstGeom>
          <a:noFill/>
        </p:spPr>
        <p:txBody>
          <a:bodyPr lIns="0" anchor="ctr"/>
          <a:lstStyle/>
          <a:p>
            <a:pPr algn="l"/>
            <a:r>
              <a:rPr lang="fa-IR" altLang="ko-KR" sz="4000" b="1" dirty="0">
                <a:latin typeface="+mj-lt"/>
                <a:cs typeface="B Nazanin" panose="00000700000000000000" pitchFamily="2" charset="-78"/>
              </a:rPr>
              <a:t>نمونه کارها</a:t>
            </a:r>
            <a:endParaRPr lang="en-US" altLang="ko-KR" sz="4000" b="1" dirty="0"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16" name="직사각형 6">
            <a:extLst>
              <a:ext uri="{FF2B5EF4-FFF2-40B4-BE49-F238E27FC236}">
                <a16:creationId xmlns:a16="http://schemas.microsoft.com/office/drawing/2014/main" id="{D2402254-866A-4665-BF1D-3F9020307BC6}"/>
              </a:ext>
            </a:extLst>
          </p:cNvPr>
          <p:cNvSpPr/>
          <p:nvPr/>
        </p:nvSpPr>
        <p:spPr>
          <a:xfrm>
            <a:off x="619778" y="3040172"/>
            <a:ext cx="4396804" cy="720638"/>
          </a:xfrm>
          <a:prstGeom prst="rect">
            <a:avLst/>
          </a:prstGeom>
          <a:noFill/>
        </p:spPr>
        <p:txBody>
          <a:bodyPr lIns="0" anchor="ctr"/>
          <a:lstStyle/>
          <a:p>
            <a:pPr algn="r" rtl="1"/>
            <a:r>
              <a:rPr lang="fa-IR" altLang="ko-KR" sz="4000" b="1" dirty="0">
                <a:latin typeface="+mj-lt"/>
                <a:cs typeface="B Nazanin" panose="00000700000000000000" pitchFamily="2" charset="-78"/>
              </a:rPr>
              <a:t>ارائه</a:t>
            </a:r>
            <a:endParaRPr lang="en-US" altLang="ko-KR" sz="4000" b="1" dirty="0"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B185034-88BB-4C76-9FB6-39AB3F739D15}"/>
              </a:ext>
            </a:extLst>
          </p:cNvPr>
          <p:cNvSpPr txBox="1"/>
          <p:nvPr/>
        </p:nvSpPr>
        <p:spPr>
          <a:xfrm>
            <a:off x="9243600" y="4324686"/>
            <a:ext cx="2727287" cy="230832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l" rtl="1"/>
            <a:r>
              <a:rPr lang="en-GB" altLang="ko-KR" sz="2400" b="1" dirty="0">
                <a:cs typeface="B Nazanin" panose="00000700000000000000" pitchFamily="2" charset="-78"/>
              </a:rPr>
              <a:t>L</a:t>
            </a:r>
            <a:r>
              <a:rPr lang="en-US" altLang="ko-KR" sz="2400" b="1" dirty="0">
                <a:cs typeface="B Nazanin" panose="00000700000000000000" pitchFamily="2" charset="-78"/>
              </a:rPr>
              <a:t>OREM IPSUM DOLOR SIT AMET,</a:t>
            </a:r>
          </a:p>
          <a:p>
            <a:pPr algn="l" rtl="1"/>
            <a:r>
              <a:rPr lang="en-US" altLang="ko-KR" sz="2400" b="1" dirty="0">
                <a:cs typeface="B Nazanin" panose="00000700000000000000" pitchFamily="2" charset="-78"/>
              </a:rPr>
              <a:t>CU USU AGAM INTEGRE IMPEDIT.</a:t>
            </a:r>
            <a:endParaRPr lang="ko-KR" altLang="en-US" sz="2400" b="1" dirty="0">
              <a:cs typeface="B Nazanin" panose="00000700000000000000" pitchFamily="2" charset="-78"/>
            </a:endParaRPr>
          </a:p>
        </p:txBody>
      </p:sp>
      <p:grpSp>
        <p:nvGrpSpPr>
          <p:cNvPr id="8" name="Grupo 7">
            <a:extLst>
              <a:ext uri="{FF2B5EF4-FFF2-40B4-BE49-F238E27FC236}">
                <a16:creationId xmlns:a16="http://schemas.microsoft.com/office/drawing/2014/main" id="{DA604E0A-D7CE-17E2-4CC5-CCC14030AC8C}"/>
              </a:ext>
            </a:extLst>
          </p:cNvPr>
          <p:cNvGrpSpPr/>
          <p:nvPr/>
        </p:nvGrpSpPr>
        <p:grpSpPr>
          <a:xfrm>
            <a:off x="8539382" y="777205"/>
            <a:ext cx="2770896" cy="2712468"/>
            <a:chOff x="8539382" y="777205"/>
            <a:chExt cx="2770896" cy="2712468"/>
          </a:xfrm>
        </p:grpSpPr>
        <p:sp>
          <p:nvSpPr>
            <p:cNvPr id="11" name="Forma libre: forma 10">
              <a:extLst>
                <a:ext uri="{FF2B5EF4-FFF2-40B4-BE49-F238E27FC236}">
                  <a16:creationId xmlns:a16="http://schemas.microsoft.com/office/drawing/2014/main" id="{E8DBB945-6F93-46FA-B37A-333DB26878FA}"/>
                </a:ext>
              </a:extLst>
            </p:cNvPr>
            <p:cNvSpPr/>
            <p:nvPr/>
          </p:nvSpPr>
          <p:spPr>
            <a:xfrm>
              <a:off x="8539382" y="1495371"/>
              <a:ext cx="2770896" cy="1994302"/>
            </a:xfrm>
            <a:custGeom>
              <a:avLst/>
              <a:gdLst>
                <a:gd name="connsiteX0" fmla="*/ 2535982 w 2770896"/>
                <a:gd name="connsiteY0" fmla="*/ 982093 h 1994302"/>
                <a:gd name="connsiteX1" fmla="*/ 2637867 w 2770896"/>
                <a:gd name="connsiteY1" fmla="*/ 932292 h 1994302"/>
                <a:gd name="connsiteX2" fmla="*/ 2582323 w 2770896"/>
                <a:gd name="connsiteY2" fmla="*/ 802846 h 1994302"/>
                <a:gd name="connsiteX3" fmla="*/ 2572859 w 2770896"/>
                <a:gd name="connsiteY3" fmla="*/ 799616 h 1994302"/>
                <a:gd name="connsiteX4" fmla="*/ 2327654 w 2770896"/>
                <a:gd name="connsiteY4" fmla="*/ 951680 h 1994302"/>
                <a:gd name="connsiteX5" fmla="*/ 1999955 w 2770896"/>
                <a:gd name="connsiteY5" fmla="*/ 1566020 h 1994302"/>
                <a:gd name="connsiteX6" fmla="*/ 1971063 w 2770896"/>
                <a:gd name="connsiteY6" fmla="*/ 1645094 h 1994302"/>
                <a:gd name="connsiteX7" fmla="*/ 2005659 w 2770896"/>
                <a:gd name="connsiteY7" fmla="*/ 1863687 h 1994302"/>
                <a:gd name="connsiteX8" fmla="*/ 1898834 w 2770896"/>
                <a:gd name="connsiteY8" fmla="*/ 1994463 h 1994302"/>
                <a:gd name="connsiteX9" fmla="*/ 1628157 w 2770896"/>
                <a:gd name="connsiteY9" fmla="*/ 1994463 h 1994302"/>
                <a:gd name="connsiteX10" fmla="*/ 1502323 w 2770896"/>
                <a:gd name="connsiteY10" fmla="*/ 1891438 h 1994302"/>
                <a:gd name="connsiteX11" fmla="*/ 1385994 w 2770896"/>
                <a:gd name="connsiteY11" fmla="*/ 1805142 h 1994302"/>
                <a:gd name="connsiteX12" fmla="*/ 1067041 w 2770896"/>
                <a:gd name="connsiteY12" fmla="*/ 1805142 h 1994302"/>
                <a:gd name="connsiteX13" fmla="*/ 974281 w 2770896"/>
                <a:gd name="connsiteY13" fmla="*/ 1872051 h 1994302"/>
                <a:gd name="connsiteX14" fmla="*/ 825256 w 2770896"/>
                <a:gd name="connsiteY14" fmla="*/ 1994842 h 1994302"/>
                <a:gd name="connsiteX15" fmla="*/ 562566 w 2770896"/>
                <a:gd name="connsiteY15" fmla="*/ 1994842 h 1994302"/>
                <a:gd name="connsiteX16" fmla="*/ 466764 w 2770896"/>
                <a:gd name="connsiteY16" fmla="*/ 1876993 h 1994302"/>
                <a:gd name="connsiteX17" fmla="*/ 501741 w 2770896"/>
                <a:gd name="connsiteY17" fmla="*/ 1658400 h 1994302"/>
                <a:gd name="connsiteX18" fmla="*/ 463725 w 2770896"/>
                <a:gd name="connsiteY18" fmla="*/ 1559558 h 1994302"/>
                <a:gd name="connsiteX19" fmla="*/ 290750 w 2770896"/>
                <a:gd name="connsiteY19" fmla="*/ 1374799 h 1994302"/>
                <a:gd name="connsiteX20" fmla="*/ 148950 w 2770896"/>
                <a:gd name="connsiteY20" fmla="*/ 1301428 h 1994302"/>
                <a:gd name="connsiteX21" fmla="*/ -833 w 2770896"/>
                <a:gd name="connsiteY21" fmla="*/ 1149364 h 1994302"/>
                <a:gd name="connsiteX22" fmla="*/ -833 w 2770896"/>
                <a:gd name="connsiteY22" fmla="*/ 862341 h 1994302"/>
                <a:gd name="connsiteX23" fmla="*/ 96488 w 2770896"/>
                <a:gd name="connsiteY23" fmla="*/ 760458 h 1994302"/>
                <a:gd name="connsiteX24" fmla="*/ 210536 w 2770896"/>
                <a:gd name="connsiteY24" fmla="*/ 679103 h 1994302"/>
                <a:gd name="connsiteX25" fmla="*/ 371724 w 2770896"/>
                <a:gd name="connsiteY25" fmla="*/ 433901 h 1994302"/>
                <a:gd name="connsiteX26" fmla="*/ 400617 w 2770896"/>
                <a:gd name="connsiteY26" fmla="*/ 323273 h 1994302"/>
                <a:gd name="connsiteX27" fmla="*/ 336369 w 2770896"/>
                <a:gd name="connsiteY27" fmla="*/ 68945 h 1994302"/>
                <a:gd name="connsiteX28" fmla="*/ 398716 w 2770896"/>
                <a:gd name="connsiteY28" fmla="*/ 3558 h 1994302"/>
                <a:gd name="connsiteX29" fmla="*/ 765192 w 2770896"/>
                <a:gd name="connsiteY29" fmla="*/ 119887 h 1994302"/>
                <a:gd name="connsiteX30" fmla="*/ 832860 w 2770896"/>
                <a:gd name="connsiteY30" fmla="*/ 143457 h 1994302"/>
                <a:gd name="connsiteX31" fmla="*/ 991008 w 2770896"/>
                <a:gd name="connsiteY31" fmla="*/ 240398 h 1994302"/>
                <a:gd name="connsiteX32" fmla="*/ 2061922 w 2770896"/>
                <a:gd name="connsiteY32" fmla="*/ 490925 h 1994302"/>
                <a:gd name="connsiteX33" fmla="*/ 2169508 w 2770896"/>
                <a:gd name="connsiteY33" fmla="*/ 508792 h 1994302"/>
                <a:gd name="connsiteX34" fmla="*/ 2268349 w 2770896"/>
                <a:gd name="connsiteY34" fmla="*/ 678725 h 1994302"/>
                <a:gd name="connsiteX35" fmla="*/ 2353505 w 2770896"/>
                <a:gd name="connsiteY35" fmla="*/ 708376 h 1994302"/>
                <a:gd name="connsiteX36" fmla="*/ 2606694 w 2770896"/>
                <a:gd name="connsiteY36" fmla="*/ 677203 h 1994302"/>
                <a:gd name="connsiteX37" fmla="*/ 2767501 w 2770896"/>
                <a:gd name="connsiteY37" fmla="*/ 932672 h 1994302"/>
                <a:gd name="connsiteX38" fmla="*/ 2571717 w 2770896"/>
                <a:gd name="connsiteY38" fmla="*/ 1122753 h 1994302"/>
                <a:gd name="connsiteX39" fmla="*/ 2398060 w 2770896"/>
                <a:gd name="connsiteY39" fmla="*/ 991407 h 1994302"/>
                <a:gd name="connsiteX40" fmla="*/ 2402167 w 2770896"/>
                <a:gd name="connsiteY40" fmla="*/ 929250 h 1994302"/>
                <a:gd name="connsiteX41" fmla="*/ 2510512 w 2770896"/>
                <a:gd name="connsiteY41" fmla="*/ 833451 h 1994302"/>
                <a:gd name="connsiteX42" fmla="*/ 2597948 w 2770896"/>
                <a:gd name="connsiteY42" fmla="*/ 879068 h 1994302"/>
                <a:gd name="connsiteX43" fmla="*/ 2556132 w 2770896"/>
                <a:gd name="connsiteY43" fmla="*/ 955101 h 1994302"/>
                <a:gd name="connsiteX44" fmla="*/ 2535982 w 2770896"/>
                <a:gd name="connsiteY44" fmla="*/ 982093 h 1994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2770896" h="1994301">
                  <a:moveTo>
                    <a:pt x="2535982" y="982093"/>
                  </a:moveTo>
                  <a:cubicBezTo>
                    <a:pt x="2590725" y="1010605"/>
                    <a:pt x="2623040" y="977531"/>
                    <a:pt x="2637867" y="932292"/>
                  </a:cubicBezTo>
                  <a:cubicBezTo>
                    <a:pt x="2658281" y="881198"/>
                    <a:pt x="2633380" y="823262"/>
                    <a:pt x="2582323" y="802846"/>
                  </a:cubicBezTo>
                  <a:cubicBezTo>
                    <a:pt x="2579207" y="801630"/>
                    <a:pt x="2576051" y="800528"/>
                    <a:pt x="2572859" y="799616"/>
                  </a:cubicBezTo>
                  <a:cubicBezTo>
                    <a:pt x="2468314" y="761600"/>
                    <a:pt x="2333738" y="837632"/>
                    <a:pt x="2327654" y="951680"/>
                  </a:cubicBezTo>
                  <a:cubicBezTo>
                    <a:pt x="2317733" y="1195705"/>
                    <a:pt x="2197106" y="1421863"/>
                    <a:pt x="1999955" y="1566020"/>
                  </a:cubicBezTo>
                  <a:cubicBezTo>
                    <a:pt x="1974750" y="1583736"/>
                    <a:pt x="1963232" y="1615290"/>
                    <a:pt x="1971063" y="1645094"/>
                  </a:cubicBezTo>
                  <a:cubicBezTo>
                    <a:pt x="1984748" y="1717325"/>
                    <a:pt x="1993874" y="1790695"/>
                    <a:pt x="2005659" y="1863687"/>
                  </a:cubicBezTo>
                  <a:cubicBezTo>
                    <a:pt x="2022386" y="1968231"/>
                    <a:pt x="2002236" y="1993701"/>
                    <a:pt x="1898834" y="1994463"/>
                  </a:cubicBezTo>
                  <a:cubicBezTo>
                    <a:pt x="1808355" y="1994463"/>
                    <a:pt x="1717876" y="1991041"/>
                    <a:pt x="1628157" y="1994463"/>
                  </a:cubicBezTo>
                  <a:cubicBezTo>
                    <a:pt x="1552124" y="1998644"/>
                    <a:pt x="1506887" y="1970132"/>
                    <a:pt x="1502323" y="1891438"/>
                  </a:cubicBezTo>
                  <a:cubicBezTo>
                    <a:pt x="1497762" y="1812745"/>
                    <a:pt x="1464307" y="1793357"/>
                    <a:pt x="1385994" y="1805142"/>
                  </a:cubicBezTo>
                  <a:cubicBezTo>
                    <a:pt x="1280234" y="1820729"/>
                    <a:pt x="1172801" y="1820729"/>
                    <a:pt x="1067041" y="1805142"/>
                  </a:cubicBezTo>
                  <a:cubicBezTo>
                    <a:pt x="1006974" y="1796398"/>
                    <a:pt x="983405" y="1811225"/>
                    <a:pt x="974281" y="1872051"/>
                  </a:cubicBezTo>
                  <a:cubicBezTo>
                    <a:pt x="956032" y="1991041"/>
                    <a:pt x="948430" y="1994463"/>
                    <a:pt x="825256" y="1994842"/>
                  </a:cubicBezTo>
                  <a:cubicBezTo>
                    <a:pt x="737820" y="1994842"/>
                    <a:pt x="650383" y="1994842"/>
                    <a:pt x="562566" y="1994842"/>
                  </a:cubicBezTo>
                  <a:cubicBezTo>
                    <a:pt x="474749" y="1994842"/>
                    <a:pt x="453079" y="1967851"/>
                    <a:pt x="466764" y="1876993"/>
                  </a:cubicBezTo>
                  <a:cubicBezTo>
                    <a:pt x="478169" y="1804001"/>
                    <a:pt x="487295" y="1730631"/>
                    <a:pt x="501741" y="1658400"/>
                  </a:cubicBezTo>
                  <a:cubicBezTo>
                    <a:pt x="512612" y="1620650"/>
                    <a:pt x="497063" y="1580314"/>
                    <a:pt x="463725" y="1559558"/>
                  </a:cubicBezTo>
                  <a:cubicBezTo>
                    <a:pt x="394192" y="1510289"/>
                    <a:pt x="335344" y="1447448"/>
                    <a:pt x="290750" y="1374799"/>
                  </a:cubicBezTo>
                  <a:cubicBezTo>
                    <a:pt x="262732" y="1323857"/>
                    <a:pt x="206735" y="1294851"/>
                    <a:pt x="148950" y="1301428"/>
                  </a:cubicBezTo>
                  <a:cubicBezTo>
                    <a:pt x="1067" y="1304090"/>
                    <a:pt x="-453" y="1299528"/>
                    <a:pt x="-833" y="1149364"/>
                  </a:cubicBezTo>
                  <a:cubicBezTo>
                    <a:pt x="-833" y="1053563"/>
                    <a:pt x="-833" y="959284"/>
                    <a:pt x="-833" y="862341"/>
                  </a:cubicBezTo>
                  <a:cubicBezTo>
                    <a:pt x="-833" y="793913"/>
                    <a:pt x="28440" y="756657"/>
                    <a:pt x="96488" y="760458"/>
                  </a:cubicBezTo>
                  <a:cubicBezTo>
                    <a:pt x="164536" y="764261"/>
                    <a:pt x="189628" y="735369"/>
                    <a:pt x="210536" y="679103"/>
                  </a:cubicBezTo>
                  <a:cubicBezTo>
                    <a:pt x="246462" y="586954"/>
                    <a:pt x="301356" y="503395"/>
                    <a:pt x="371724" y="433901"/>
                  </a:cubicBezTo>
                  <a:cubicBezTo>
                    <a:pt x="402898" y="406301"/>
                    <a:pt x="414302" y="362581"/>
                    <a:pt x="400617" y="323273"/>
                  </a:cubicBezTo>
                  <a:cubicBezTo>
                    <a:pt x="376286" y="239259"/>
                    <a:pt x="358800" y="153342"/>
                    <a:pt x="336369" y="68945"/>
                  </a:cubicBezTo>
                  <a:cubicBezTo>
                    <a:pt x="320403" y="9640"/>
                    <a:pt x="343973" y="-7088"/>
                    <a:pt x="398716" y="3558"/>
                  </a:cubicBezTo>
                  <a:cubicBezTo>
                    <a:pt x="525081" y="27583"/>
                    <a:pt x="648102" y="66627"/>
                    <a:pt x="765192" y="119887"/>
                  </a:cubicBezTo>
                  <a:cubicBezTo>
                    <a:pt x="787240" y="130152"/>
                    <a:pt x="815374" y="149919"/>
                    <a:pt x="832860" y="143457"/>
                  </a:cubicBezTo>
                  <a:cubicBezTo>
                    <a:pt x="930181" y="108102"/>
                    <a:pt x="957173" y="179192"/>
                    <a:pt x="991008" y="240398"/>
                  </a:cubicBezTo>
                  <a:cubicBezTo>
                    <a:pt x="1194013" y="605354"/>
                    <a:pt x="1704569" y="731566"/>
                    <a:pt x="2061922" y="490925"/>
                  </a:cubicBezTo>
                  <a:cubicBezTo>
                    <a:pt x="2108301" y="459371"/>
                    <a:pt x="2137954" y="462794"/>
                    <a:pt x="2169508" y="508792"/>
                  </a:cubicBezTo>
                  <a:cubicBezTo>
                    <a:pt x="2209805" y="560836"/>
                    <a:pt x="2243030" y="617974"/>
                    <a:pt x="2268349" y="678725"/>
                  </a:cubicBezTo>
                  <a:cubicBezTo>
                    <a:pt x="2286596" y="729665"/>
                    <a:pt x="2310166" y="733088"/>
                    <a:pt x="2353505" y="708376"/>
                  </a:cubicBezTo>
                  <a:cubicBezTo>
                    <a:pt x="2429651" y="662492"/>
                    <a:pt x="2521689" y="651162"/>
                    <a:pt x="2606694" y="677203"/>
                  </a:cubicBezTo>
                  <a:cubicBezTo>
                    <a:pt x="2716064" y="710887"/>
                    <a:pt x="2784419" y="819459"/>
                    <a:pt x="2767501" y="932672"/>
                  </a:cubicBezTo>
                  <a:cubicBezTo>
                    <a:pt x="2755603" y="1034479"/>
                    <a:pt x="2673830" y="1113895"/>
                    <a:pt x="2571717" y="1122753"/>
                  </a:cubicBezTo>
                  <a:cubicBezTo>
                    <a:pt x="2487473" y="1134423"/>
                    <a:pt x="2409731" y="1075612"/>
                    <a:pt x="2398060" y="991407"/>
                  </a:cubicBezTo>
                  <a:cubicBezTo>
                    <a:pt x="2395171" y="970612"/>
                    <a:pt x="2396577" y="949474"/>
                    <a:pt x="2402167" y="929250"/>
                  </a:cubicBezTo>
                  <a:cubicBezTo>
                    <a:pt x="2410833" y="875572"/>
                    <a:pt x="2456186" y="835465"/>
                    <a:pt x="2510512" y="833451"/>
                  </a:cubicBezTo>
                  <a:cubicBezTo>
                    <a:pt x="2548528" y="831168"/>
                    <a:pt x="2583883" y="838391"/>
                    <a:pt x="2597948" y="879068"/>
                  </a:cubicBezTo>
                  <a:cubicBezTo>
                    <a:pt x="2612014" y="919746"/>
                    <a:pt x="2588825" y="940654"/>
                    <a:pt x="2556132" y="955101"/>
                  </a:cubicBezTo>
                  <a:cubicBezTo>
                    <a:pt x="2547389" y="959662"/>
                    <a:pt x="2535604" y="962324"/>
                    <a:pt x="2535982" y="982093"/>
                  </a:cubicBezTo>
                  <a:close/>
                </a:path>
              </a:pathLst>
            </a:custGeom>
            <a:solidFill>
              <a:schemeClr val="bg1"/>
            </a:solidFill>
            <a:ln w="3797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12" name="Forma libre: forma 11">
              <a:extLst>
                <a:ext uri="{FF2B5EF4-FFF2-40B4-BE49-F238E27FC236}">
                  <a16:creationId xmlns:a16="http://schemas.microsoft.com/office/drawing/2014/main" id="{D147DA6F-9ABB-4634-8E27-02799C13B93A}"/>
                </a:ext>
              </a:extLst>
            </p:cNvPr>
            <p:cNvSpPr/>
            <p:nvPr/>
          </p:nvSpPr>
          <p:spPr>
            <a:xfrm>
              <a:off x="9624674" y="777205"/>
              <a:ext cx="1127301" cy="1135261"/>
            </a:xfrm>
            <a:custGeom>
              <a:avLst/>
              <a:gdLst>
                <a:gd name="connsiteX0" fmla="*/ -765 w 1127301"/>
                <a:gd name="connsiteY0" fmla="*/ 570798 h 1135261"/>
                <a:gd name="connsiteX1" fmla="*/ 569477 w 1127301"/>
                <a:gd name="connsiteY1" fmla="*/ 557 h 1135261"/>
                <a:gd name="connsiteX2" fmla="*/ 572138 w 1127301"/>
                <a:gd name="connsiteY2" fmla="*/ 557 h 1135261"/>
                <a:gd name="connsiteX3" fmla="*/ 1126414 w 1127301"/>
                <a:gd name="connsiteY3" fmla="*/ 573460 h 1135261"/>
                <a:gd name="connsiteX4" fmla="*/ 578677 w 1127301"/>
                <a:gd name="connsiteY4" fmla="*/ 1135680 h 1135261"/>
                <a:gd name="connsiteX5" fmla="*/ 566056 w 1127301"/>
                <a:gd name="connsiteY5" fmla="*/ 1135720 h 1135261"/>
                <a:gd name="connsiteX6" fmla="*/ -726 w 1127301"/>
                <a:gd name="connsiteY6" fmla="*/ 589579 h 1135261"/>
                <a:gd name="connsiteX7" fmla="*/ -765 w 1127301"/>
                <a:gd name="connsiteY7" fmla="*/ 570798 h 1135261"/>
                <a:gd name="connsiteX8" fmla="*/ 561495 w 1127301"/>
                <a:gd name="connsiteY8" fmla="*/ 950960 h 1135261"/>
                <a:gd name="connsiteX9" fmla="*/ 621558 w 1127301"/>
                <a:gd name="connsiteY9" fmla="*/ 919786 h 1135261"/>
                <a:gd name="connsiteX10" fmla="*/ 686567 w 1127301"/>
                <a:gd name="connsiteY10" fmla="*/ 849077 h 1135261"/>
                <a:gd name="connsiteX11" fmla="*/ 710935 w 1127301"/>
                <a:gd name="connsiteY11" fmla="*/ 589465 h 1135261"/>
                <a:gd name="connsiteX12" fmla="*/ 640947 w 1127301"/>
                <a:gd name="connsiteY12" fmla="*/ 537344 h 1135261"/>
                <a:gd name="connsiteX13" fmla="*/ 526899 w 1127301"/>
                <a:gd name="connsiteY13" fmla="*/ 490204 h 1135261"/>
                <a:gd name="connsiteX14" fmla="*/ 498463 w 1127301"/>
                <a:gd name="connsiteY14" fmla="*/ 409573 h 1135261"/>
                <a:gd name="connsiteX15" fmla="*/ 500667 w 1127301"/>
                <a:gd name="connsiteY15" fmla="*/ 405429 h 1135261"/>
                <a:gd name="connsiteX16" fmla="*/ 580881 w 1127301"/>
                <a:gd name="connsiteY16" fmla="*/ 367413 h 1135261"/>
                <a:gd name="connsiteX17" fmla="*/ 618897 w 1127301"/>
                <a:gd name="connsiteY17" fmla="*/ 382620 h 1135261"/>
                <a:gd name="connsiteX18" fmla="*/ 715459 w 1127301"/>
                <a:gd name="connsiteY18" fmla="*/ 356767 h 1135261"/>
                <a:gd name="connsiteX19" fmla="*/ 672121 w 1127301"/>
                <a:gd name="connsiteY19" fmla="*/ 280735 h 1135261"/>
                <a:gd name="connsiteX20" fmla="*/ 621939 w 1127301"/>
                <a:gd name="connsiteY20" fmla="*/ 219530 h 1135261"/>
                <a:gd name="connsiteX21" fmla="*/ 564534 w 1127301"/>
                <a:gd name="connsiteY21" fmla="*/ 186075 h 1135261"/>
                <a:gd name="connsiteX22" fmla="*/ 501048 w 1127301"/>
                <a:gd name="connsiteY22" fmla="*/ 224092 h 1135261"/>
                <a:gd name="connsiteX23" fmla="*/ 450866 w 1127301"/>
                <a:gd name="connsiteY23" fmla="*/ 285678 h 1135261"/>
                <a:gd name="connsiteX24" fmla="*/ 508271 w 1127301"/>
                <a:gd name="connsiteY24" fmla="*/ 617938 h 1135261"/>
                <a:gd name="connsiteX25" fmla="*/ 599130 w 1127301"/>
                <a:gd name="connsiteY25" fmla="*/ 655954 h 1135261"/>
                <a:gd name="connsiteX26" fmla="*/ 629543 w 1127301"/>
                <a:gd name="connsiteY26" fmla="*/ 731986 h 1135261"/>
                <a:gd name="connsiteX27" fmla="*/ 553510 w 1127301"/>
                <a:gd name="connsiteY27" fmla="*/ 779507 h 1135261"/>
                <a:gd name="connsiteX28" fmla="*/ 515494 w 1127301"/>
                <a:gd name="connsiteY28" fmla="*/ 766963 h 1135261"/>
                <a:gd name="connsiteX29" fmla="*/ 413231 w 1127301"/>
                <a:gd name="connsiteY29" fmla="*/ 790913 h 1135261"/>
                <a:gd name="connsiteX30" fmla="*/ 456189 w 1127301"/>
                <a:gd name="connsiteY30" fmla="*/ 866946 h 1135261"/>
                <a:gd name="connsiteX31" fmla="*/ 502948 w 1127301"/>
                <a:gd name="connsiteY31" fmla="*/ 921689 h 1135261"/>
                <a:gd name="connsiteX32" fmla="*/ 561495 w 1127301"/>
                <a:gd name="connsiteY32" fmla="*/ 949440 h 1135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127301" h="1135261">
                  <a:moveTo>
                    <a:pt x="-765" y="570798"/>
                  </a:moveTo>
                  <a:cubicBezTo>
                    <a:pt x="-765" y="255873"/>
                    <a:pt x="254551" y="557"/>
                    <a:pt x="569477" y="557"/>
                  </a:cubicBezTo>
                  <a:cubicBezTo>
                    <a:pt x="570351" y="557"/>
                    <a:pt x="571263" y="557"/>
                    <a:pt x="572138" y="557"/>
                  </a:cubicBezTo>
                  <a:cubicBezTo>
                    <a:pt x="882996" y="6601"/>
                    <a:pt x="1130671" y="262565"/>
                    <a:pt x="1126414" y="573460"/>
                  </a:cubicBezTo>
                  <a:cubicBezTo>
                    <a:pt x="1130405" y="879983"/>
                    <a:pt x="885200" y="1131690"/>
                    <a:pt x="578677" y="1135680"/>
                  </a:cubicBezTo>
                  <a:cubicBezTo>
                    <a:pt x="574458" y="1135757"/>
                    <a:pt x="570275" y="1135757"/>
                    <a:pt x="566056" y="1135720"/>
                  </a:cubicBezTo>
                  <a:cubicBezTo>
                    <a:pt x="258732" y="1141421"/>
                    <a:pt x="4975" y="896901"/>
                    <a:pt x="-726" y="589579"/>
                  </a:cubicBezTo>
                  <a:cubicBezTo>
                    <a:pt x="-840" y="583307"/>
                    <a:pt x="-879" y="577073"/>
                    <a:pt x="-765" y="570798"/>
                  </a:cubicBezTo>
                  <a:close/>
                  <a:moveTo>
                    <a:pt x="561495" y="950960"/>
                  </a:moveTo>
                  <a:cubicBezTo>
                    <a:pt x="586584" y="950960"/>
                    <a:pt x="613957" y="950960"/>
                    <a:pt x="621558" y="919786"/>
                  </a:cubicBezTo>
                  <a:cubicBezTo>
                    <a:pt x="629162" y="888615"/>
                    <a:pt x="662617" y="870746"/>
                    <a:pt x="686567" y="849077"/>
                  </a:cubicBezTo>
                  <a:cubicBezTo>
                    <a:pt x="764994" y="784108"/>
                    <a:pt x="775904" y="667892"/>
                    <a:pt x="710935" y="589465"/>
                  </a:cubicBezTo>
                  <a:cubicBezTo>
                    <a:pt x="692117" y="566731"/>
                    <a:pt x="668130" y="548864"/>
                    <a:pt x="640947" y="537344"/>
                  </a:cubicBezTo>
                  <a:cubicBezTo>
                    <a:pt x="602931" y="519478"/>
                    <a:pt x="564915" y="509213"/>
                    <a:pt x="526899" y="490204"/>
                  </a:cubicBezTo>
                  <a:cubicBezTo>
                    <a:pt x="496790" y="475798"/>
                    <a:pt x="484054" y="439682"/>
                    <a:pt x="498463" y="409573"/>
                  </a:cubicBezTo>
                  <a:cubicBezTo>
                    <a:pt x="499148" y="408167"/>
                    <a:pt x="499869" y="406798"/>
                    <a:pt x="500667" y="405429"/>
                  </a:cubicBezTo>
                  <a:cubicBezTo>
                    <a:pt x="512643" y="373077"/>
                    <a:pt x="548264" y="356199"/>
                    <a:pt x="580881" y="367413"/>
                  </a:cubicBezTo>
                  <a:cubicBezTo>
                    <a:pt x="594188" y="370455"/>
                    <a:pt x="605973" y="378817"/>
                    <a:pt x="618897" y="382620"/>
                  </a:cubicBezTo>
                  <a:cubicBezTo>
                    <a:pt x="653266" y="396039"/>
                    <a:pt x="692384" y="385584"/>
                    <a:pt x="715459" y="356767"/>
                  </a:cubicBezTo>
                  <a:cubicBezTo>
                    <a:pt x="736748" y="322554"/>
                    <a:pt x="697591" y="299743"/>
                    <a:pt x="672121" y="280735"/>
                  </a:cubicBezTo>
                  <a:cubicBezTo>
                    <a:pt x="646650" y="261727"/>
                    <a:pt x="627262" y="250323"/>
                    <a:pt x="621939" y="219530"/>
                  </a:cubicBezTo>
                  <a:cubicBezTo>
                    <a:pt x="616616" y="188737"/>
                    <a:pt x="590007" y="186456"/>
                    <a:pt x="564534" y="186075"/>
                  </a:cubicBezTo>
                  <a:cubicBezTo>
                    <a:pt x="539064" y="185695"/>
                    <a:pt x="507132" y="186075"/>
                    <a:pt x="501048" y="224092"/>
                  </a:cubicBezTo>
                  <a:cubicBezTo>
                    <a:pt x="494966" y="262108"/>
                    <a:pt x="471775" y="268192"/>
                    <a:pt x="450866" y="285678"/>
                  </a:cubicBezTo>
                  <a:cubicBezTo>
                    <a:pt x="324272" y="391363"/>
                    <a:pt x="353165" y="557494"/>
                    <a:pt x="508271" y="617938"/>
                  </a:cubicBezTo>
                  <a:cubicBezTo>
                    <a:pt x="539217" y="629001"/>
                    <a:pt x="569516" y="641698"/>
                    <a:pt x="599130" y="655954"/>
                  </a:cubicBezTo>
                  <a:cubicBezTo>
                    <a:pt x="627489" y="669528"/>
                    <a:pt x="640720" y="702602"/>
                    <a:pt x="629543" y="731986"/>
                  </a:cubicBezTo>
                  <a:cubicBezTo>
                    <a:pt x="619962" y="764872"/>
                    <a:pt x="587269" y="785324"/>
                    <a:pt x="553510" y="779507"/>
                  </a:cubicBezTo>
                  <a:cubicBezTo>
                    <a:pt x="540129" y="777950"/>
                    <a:pt x="527166" y="773692"/>
                    <a:pt x="515494" y="766963"/>
                  </a:cubicBezTo>
                  <a:cubicBezTo>
                    <a:pt x="480481" y="746319"/>
                    <a:pt x="435432" y="756888"/>
                    <a:pt x="413231" y="790913"/>
                  </a:cubicBezTo>
                  <a:cubicBezTo>
                    <a:pt x="390042" y="826649"/>
                    <a:pt x="431858" y="847176"/>
                    <a:pt x="456189" y="866946"/>
                  </a:cubicBezTo>
                  <a:cubicBezTo>
                    <a:pt x="477478" y="879415"/>
                    <a:pt x="493939" y="898688"/>
                    <a:pt x="502948" y="921689"/>
                  </a:cubicBezTo>
                  <a:cubicBezTo>
                    <a:pt x="510933" y="947159"/>
                    <a:pt x="534502" y="949440"/>
                    <a:pt x="561495" y="949440"/>
                  </a:cubicBezTo>
                  <a:close/>
                </a:path>
              </a:pathLst>
            </a:custGeom>
            <a:solidFill>
              <a:schemeClr val="bg1"/>
            </a:solidFill>
            <a:ln w="3797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629412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69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arcador de posición de imagen 6">
            <a:extLst>
              <a:ext uri="{FF2B5EF4-FFF2-40B4-BE49-F238E27FC236}">
                <a16:creationId xmlns:a16="http://schemas.microsoft.com/office/drawing/2014/main" id="{596E1E1B-D067-47A3-99BE-F890CD8E2020}"/>
              </a:ext>
            </a:extLst>
          </p:cNvPr>
          <p:cNvPicPr>
            <a:picLocks noGrp="1" noChangeAspect="1"/>
          </p:cNvPicPr>
          <p:nvPr>
            <p:ph type="pic" idx="10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/>
      </p:pic>
      <p:sp>
        <p:nvSpPr>
          <p:cNvPr id="6" name="Freeform: Shape 5">
            <a:extLst>
              <a:ext uri="{FF2B5EF4-FFF2-40B4-BE49-F238E27FC236}">
                <a16:creationId xmlns:a16="http://schemas.microsoft.com/office/drawing/2014/main" id="{18013376-37B0-4AF6-A981-23CD6FA27086}"/>
              </a:ext>
            </a:extLst>
          </p:cNvPr>
          <p:cNvSpPr/>
          <p:nvPr/>
        </p:nvSpPr>
        <p:spPr>
          <a:xfrm>
            <a:off x="4491881" y="198120"/>
            <a:ext cx="5329646" cy="6461760"/>
          </a:xfrm>
          <a:custGeom>
            <a:avLst/>
            <a:gdLst>
              <a:gd name="connsiteX0" fmla="*/ 0 w 5329646"/>
              <a:gd name="connsiteY0" fmla="*/ 0 h 6461760"/>
              <a:gd name="connsiteX1" fmla="*/ 5329646 w 5329646"/>
              <a:gd name="connsiteY1" fmla="*/ 0 h 6461760"/>
              <a:gd name="connsiteX2" fmla="*/ 5329646 w 5329646"/>
              <a:gd name="connsiteY2" fmla="*/ 1062639 h 6461760"/>
              <a:gd name="connsiteX3" fmla="*/ 5281732 w 5329646"/>
              <a:gd name="connsiteY3" fmla="*/ 1062639 h 6461760"/>
              <a:gd name="connsiteX4" fmla="*/ 5281732 w 5329646"/>
              <a:gd name="connsiteY4" fmla="*/ 47914 h 6461760"/>
              <a:gd name="connsiteX5" fmla="*/ 47914 w 5329646"/>
              <a:gd name="connsiteY5" fmla="*/ 47914 h 6461760"/>
              <a:gd name="connsiteX6" fmla="*/ 47914 w 5329646"/>
              <a:gd name="connsiteY6" fmla="*/ 6413846 h 6461760"/>
              <a:gd name="connsiteX7" fmla="*/ 5281732 w 5329646"/>
              <a:gd name="connsiteY7" fmla="*/ 6413846 h 6461760"/>
              <a:gd name="connsiteX8" fmla="*/ 5281732 w 5329646"/>
              <a:gd name="connsiteY8" fmla="*/ 4058194 h 6461760"/>
              <a:gd name="connsiteX9" fmla="*/ 5329646 w 5329646"/>
              <a:gd name="connsiteY9" fmla="*/ 4058194 h 6461760"/>
              <a:gd name="connsiteX10" fmla="*/ 5329646 w 5329646"/>
              <a:gd name="connsiteY10" fmla="*/ 6461760 h 6461760"/>
              <a:gd name="connsiteX11" fmla="*/ 0 w 5329646"/>
              <a:gd name="connsiteY11" fmla="*/ 6461760 h 6461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329646" h="6461760">
                <a:moveTo>
                  <a:pt x="0" y="0"/>
                </a:moveTo>
                <a:lnTo>
                  <a:pt x="5329646" y="0"/>
                </a:lnTo>
                <a:lnTo>
                  <a:pt x="5329646" y="1062639"/>
                </a:lnTo>
                <a:lnTo>
                  <a:pt x="5281732" y="1062639"/>
                </a:lnTo>
                <a:lnTo>
                  <a:pt x="5281732" y="47914"/>
                </a:lnTo>
                <a:lnTo>
                  <a:pt x="47914" y="47914"/>
                </a:lnTo>
                <a:lnTo>
                  <a:pt x="47914" y="6413846"/>
                </a:lnTo>
                <a:lnTo>
                  <a:pt x="5281732" y="6413846"/>
                </a:lnTo>
                <a:lnTo>
                  <a:pt x="5281732" y="4058194"/>
                </a:lnTo>
                <a:lnTo>
                  <a:pt x="5329646" y="4058194"/>
                </a:lnTo>
                <a:lnTo>
                  <a:pt x="5329646" y="6461760"/>
                </a:lnTo>
                <a:lnTo>
                  <a:pt x="0" y="646176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F06F76E-58A2-4CE2-BEE8-088A3AFAAA92}"/>
              </a:ext>
            </a:extLst>
          </p:cNvPr>
          <p:cNvSpPr txBox="1"/>
          <p:nvPr/>
        </p:nvSpPr>
        <p:spPr>
          <a:xfrm>
            <a:off x="5150373" y="4375656"/>
            <a:ext cx="438453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4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B Nazanin" panose="00000700000000000000" pitchFamily="2" charset="-78"/>
              </a:rPr>
              <a:t>ارائه</a:t>
            </a:r>
          </a:p>
          <a:p>
            <a:pPr algn="r"/>
            <a:r>
              <a:rPr lang="fa-IR" altLang="ko-KR" sz="4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B Nazanin" panose="00000700000000000000" pitchFamily="2" charset="-78"/>
              </a:rPr>
              <a:t> پاورپوینت</a:t>
            </a:r>
          </a:p>
          <a:p>
            <a:pPr algn="r"/>
            <a:r>
              <a:rPr lang="fa-IR" altLang="ko-KR" sz="4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B Nazanin" panose="00000700000000000000" pitchFamily="2" charset="-78"/>
              </a:rPr>
              <a:t> ساده</a:t>
            </a:r>
            <a:endParaRPr lang="ko-KR" altLang="en-US" sz="4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6B9C8CB-FA39-4951-9B24-414A4B84EFFA}"/>
              </a:ext>
            </a:extLst>
          </p:cNvPr>
          <p:cNvSpPr txBox="1"/>
          <p:nvPr/>
        </p:nvSpPr>
        <p:spPr>
          <a:xfrm>
            <a:off x="5468111" y="605137"/>
            <a:ext cx="4267755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GB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L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OREM IPSUM DOLOR SIT AMET, CU USU AGAM INTEGRE IMPEDIT.</a:t>
            </a:r>
            <a:endParaRPr lang="ko-KR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5823973-AAE1-447E-AAE7-3478688AA09C}"/>
              </a:ext>
            </a:extLst>
          </p:cNvPr>
          <p:cNvSpPr txBox="1"/>
          <p:nvPr/>
        </p:nvSpPr>
        <p:spPr>
          <a:xfrm>
            <a:off x="939971" y="4947652"/>
            <a:ext cx="2241327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l"/>
            <a:r>
              <a:rPr lang="en-GB" altLang="ko-KR" sz="2000" dirty="0">
                <a:solidFill>
                  <a:schemeClr val="accent1"/>
                </a:solidFill>
                <a:cs typeface="B Nazanin" panose="00000700000000000000" pitchFamily="2" charset="-78"/>
              </a:rPr>
              <a:t>ALLPPT</a:t>
            </a:r>
            <a:r>
              <a:rPr lang="fa-IR" altLang="ko-KR" sz="2000" dirty="0">
                <a:solidFill>
                  <a:schemeClr val="accent1"/>
                </a:solidFill>
                <a:cs typeface="B Nazanin" panose="00000700000000000000" pitchFamily="2" charset="-78"/>
              </a:rPr>
              <a:t>چیدمان اسلاید متن را پاک کنید</a:t>
            </a:r>
          </a:p>
          <a:p>
            <a:pPr algn="l"/>
            <a:r>
              <a:rPr lang="fa-IR" altLang="ko-KR" sz="2000" dirty="0">
                <a:solidFill>
                  <a:schemeClr val="accent1"/>
                </a:solidFill>
                <a:cs typeface="B Nazanin" panose="00000700000000000000" pitchFamily="2" charset="-78"/>
              </a:rPr>
              <a:t>برای شماارائه</a:t>
            </a:r>
            <a:endParaRPr lang="ko-KR" altLang="en-US" sz="20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D1ED0FD-5989-4772-8273-6AF5FF39DD3A}"/>
              </a:ext>
            </a:extLst>
          </p:cNvPr>
          <p:cNvSpPr txBox="1"/>
          <p:nvPr/>
        </p:nvSpPr>
        <p:spPr>
          <a:xfrm>
            <a:off x="939971" y="1710495"/>
            <a:ext cx="2820034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rgbClr val="92D050"/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 ارائه پاورپوینت مدرنی را دریافت کنید که به زیبایی طراحی شده است.</a:t>
            </a:r>
            <a:endParaRPr lang="ko-KR" altLang="en-US" sz="1200" dirty="0">
              <a:solidFill>
                <a:srgbClr val="92D050"/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286389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83269D9-82DA-4D09-9BCC-934762C4992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B89C86C-E551-486E-A9E0-D054C3F91A2C}"/>
              </a:ext>
            </a:extLst>
          </p:cNvPr>
          <p:cNvSpPr txBox="1"/>
          <p:nvPr/>
        </p:nvSpPr>
        <p:spPr>
          <a:xfrm>
            <a:off x="872763" y="3237977"/>
            <a:ext cx="1997521" cy="288032"/>
          </a:xfrm>
          <a:prstGeom prst="rect">
            <a:avLst/>
          </a:prstGeom>
          <a:noFill/>
          <a:ln w="12700">
            <a:noFill/>
          </a:ln>
          <a:effectLst>
            <a:innerShdw blurRad="114300">
              <a:schemeClr val="bg1"/>
            </a:innerShdw>
          </a:effectLst>
        </p:spPr>
        <p:txBody>
          <a:bodyPr lIns="108000" anchor="ctr"/>
          <a:lstStyle>
            <a:lvl1pPr marL="0" indent="0" algn="ctr" defTabSz="914400" rtl="0" eaLnBrk="1" latinLnBrk="1" hangingPunct="1">
              <a:spcBef>
                <a:spcPct val="20000"/>
              </a:spcBef>
              <a:buFontTx/>
              <a:buNone/>
              <a:defRPr lang="ko-KR" altLang="en-US" sz="1400" b="1" kern="1200">
                <a:solidFill>
                  <a:srgbClr val="262626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»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1"/>
            <a:r>
              <a:rPr lang="fa-IR" altLang="ko-KR" dirty="0">
                <a:solidFill>
                  <a:schemeClr val="accent1"/>
                </a:solidFill>
                <a:cs typeface="B Nazanin" panose="00000700000000000000" pitchFamily="2" charset="-78"/>
              </a:rPr>
              <a:t>محتوا در اینجا</a:t>
            </a:r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23B27AE-E100-468B-BF63-824CA04A4EA2}"/>
              </a:ext>
            </a:extLst>
          </p:cNvPr>
          <p:cNvSpPr txBox="1"/>
          <p:nvPr/>
        </p:nvSpPr>
        <p:spPr>
          <a:xfrm>
            <a:off x="873110" y="5326209"/>
            <a:ext cx="1997521" cy="288032"/>
          </a:xfrm>
          <a:prstGeom prst="rect">
            <a:avLst/>
          </a:prstGeom>
          <a:noFill/>
          <a:ln w="12700">
            <a:noFill/>
          </a:ln>
          <a:effectLst>
            <a:innerShdw blurRad="114300">
              <a:schemeClr val="bg1"/>
            </a:innerShdw>
          </a:effectLst>
        </p:spPr>
        <p:txBody>
          <a:bodyPr lIns="108000" anchor="ctr"/>
          <a:lstStyle>
            <a:lvl1pPr marL="0" indent="0" algn="ctr" defTabSz="914400" rtl="0" eaLnBrk="1" latinLnBrk="1" hangingPunct="1">
              <a:spcBef>
                <a:spcPct val="20000"/>
              </a:spcBef>
              <a:buFontTx/>
              <a:buNone/>
              <a:defRPr lang="ko-KR" altLang="en-US" sz="1400" b="1" kern="1200">
                <a:solidFill>
                  <a:srgbClr val="EF4A4A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»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1"/>
            <a:r>
              <a:rPr lang="fa-IR" altLang="ko-KR" dirty="0">
                <a:solidFill>
                  <a:schemeClr val="bg1"/>
                </a:solidFill>
                <a:cs typeface="B Nazanin" panose="00000700000000000000" pitchFamily="2" charset="-78"/>
              </a:rPr>
              <a:t>محتوا در اینجا</a:t>
            </a:r>
            <a:endParaRPr lang="en-US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9" name="Group 28">
            <a:extLst>
              <a:ext uri="{FF2B5EF4-FFF2-40B4-BE49-F238E27FC236}">
                <a16:creationId xmlns:a16="http://schemas.microsoft.com/office/drawing/2014/main" id="{9C96405F-4D72-4873-B2F2-B9D09427C989}"/>
              </a:ext>
            </a:extLst>
          </p:cNvPr>
          <p:cNvGrpSpPr/>
          <p:nvPr/>
        </p:nvGrpSpPr>
        <p:grpSpPr>
          <a:xfrm>
            <a:off x="3740450" y="4361295"/>
            <a:ext cx="2959290" cy="1306720"/>
            <a:chOff x="6189555" y="4650111"/>
            <a:chExt cx="2551344" cy="1306720"/>
          </a:xfrm>
        </p:grpSpPr>
        <p:sp>
          <p:nvSpPr>
            <p:cNvPr id="10" name="Rectangle 29">
              <a:extLst>
                <a:ext uri="{FF2B5EF4-FFF2-40B4-BE49-F238E27FC236}">
                  <a16:creationId xmlns:a16="http://schemas.microsoft.com/office/drawing/2014/main" id="{D26D1314-4B30-4E68-A9F2-E9E184FCDBF5}"/>
                </a:ext>
              </a:extLst>
            </p:cNvPr>
            <p:cNvSpPr/>
            <p:nvPr/>
          </p:nvSpPr>
          <p:spPr>
            <a:xfrm>
              <a:off x="6189557" y="4941168"/>
              <a:ext cx="2551342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/>
              <a:r>
                <a:rPr lang="fa-IR" altLang="ko-KR" sz="1200" dirty="0"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</a:p>
            <a:p>
              <a:pPr algn="r" rtl="1"/>
              <a:endParaRPr lang="en-US" altLang="ko-KR" sz="1200" dirty="0">
                <a:cs typeface="B Nazanin" panose="00000700000000000000" pitchFamily="2" charset="-78"/>
              </a:endParaRPr>
            </a:p>
            <a:p>
              <a:pPr algn="r" rtl="1"/>
              <a:r>
                <a:rPr lang="fa-IR" altLang="ko-KR" sz="1200" dirty="0">
                  <a:cs typeface="B Nazanin" panose="00000700000000000000" pitchFamily="2" charset="-78"/>
                </a:rPr>
                <a:t>من امیدوارم و معتقدم که این الگو زمان، پول و اعتبار شما را جلب کند.</a:t>
              </a:r>
              <a:endParaRPr lang="ko-KR" altLang="en-US" sz="1200" dirty="0">
                <a:cs typeface="B Nazanin" panose="00000700000000000000" pitchFamily="2" charset="-78"/>
              </a:endParaRPr>
            </a:p>
          </p:txBody>
        </p:sp>
        <p:sp>
          <p:nvSpPr>
            <p:cNvPr id="11" name="Text Placeholder 5">
              <a:extLst>
                <a:ext uri="{FF2B5EF4-FFF2-40B4-BE49-F238E27FC236}">
                  <a16:creationId xmlns:a16="http://schemas.microsoft.com/office/drawing/2014/main" id="{F0E8D9B5-7268-4BC4-AF33-BC883CB230DD}"/>
                </a:ext>
              </a:extLst>
            </p:cNvPr>
            <p:cNvSpPr txBox="1"/>
            <p:nvPr/>
          </p:nvSpPr>
          <p:spPr>
            <a:xfrm>
              <a:off x="6189555" y="4650111"/>
              <a:ext cx="2551342" cy="366654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rtl="1">
                <a:buNone/>
              </a:pPr>
              <a:r>
                <a:rPr lang="fa-I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عنوان مطالب اینجاست</a:t>
              </a:r>
              <a:endPara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" name="Group 28">
            <a:extLst>
              <a:ext uri="{FF2B5EF4-FFF2-40B4-BE49-F238E27FC236}">
                <a16:creationId xmlns:a16="http://schemas.microsoft.com/office/drawing/2014/main" id="{5659D928-076E-471C-A749-825AC1B227DC}"/>
              </a:ext>
            </a:extLst>
          </p:cNvPr>
          <p:cNvGrpSpPr/>
          <p:nvPr/>
        </p:nvGrpSpPr>
        <p:grpSpPr>
          <a:xfrm>
            <a:off x="3740450" y="2192532"/>
            <a:ext cx="2959290" cy="1306720"/>
            <a:chOff x="6189555" y="4650111"/>
            <a:chExt cx="2551344" cy="1306720"/>
          </a:xfrm>
        </p:grpSpPr>
        <p:sp>
          <p:nvSpPr>
            <p:cNvPr id="13" name="Rectangle 29">
              <a:extLst>
                <a:ext uri="{FF2B5EF4-FFF2-40B4-BE49-F238E27FC236}">
                  <a16:creationId xmlns:a16="http://schemas.microsoft.com/office/drawing/2014/main" id="{122AB953-50C7-4F92-BCF8-ADD6266DDE59}"/>
                </a:ext>
              </a:extLst>
            </p:cNvPr>
            <p:cNvSpPr/>
            <p:nvPr/>
          </p:nvSpPr>
          <p:spPr>
            <a:xfrm>
              <a:off x="6189557" y="4941168"/>
              <a:ext cx="2551342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</a:t>
              </a:r>
            </a:p>
            <a:p>
              <a:pPr algn="r" rtl="1"/>
              <a:endParaRPr lang="en-US" altLang="ko-KR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من امیدوارم و معتقدم که این الگو زمان، پول و اعتبار شما را جلب کند.</a:t>
              </a:r>
              <a:endParaRPr lang="ko-KR" altLang="en-US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" name="Text Placeholder 5">
              <a:extLst>
                <a:ext uri="{FF2B5EF4-FFF2-40B4-BE49-F238E27FC236}">
                  <a16:creationId xmlns:a16="http://schemas.microsoft.com/office/drawing/2014/main" id="{A87EA5A6-D70B-4E83-8ADB-4738EFA2AB36}"/>
                </a:ext>
              </a:extLst>
            </p:cNvPr>
            <p:cNvSpPr txBox="1"/>
            <p:nvPr/>
          </p:nvSpPr>
          <p:spPr>
            <a:xfrm>
              <a:off x="6189555" y="4650111"/>
              <a:ext cx="2551342" cy="366654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rtl="1">
                <a:buNone/>
              </a:pPr>
              <a:r>
                <a:rPr lang="fa-IR" sz="14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عنوان مطالب اینجاست</a:t>
              </a:r>
              <a:endParaRPr lang="en-US" sz="14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5" name="Rounded Rectangle 27">
            <a:extLst>
              <a:ext uri="{FF2B5EF4-FFF2-40B4-BE49-F238E27FC236}">
                <a16:creationId xmlns:a16="http://schemas.microsoft.com/office/drawing/2014/main" id="{3445F022-E33E-4C26-B58B-DD36C92D9E2C}"/>
              </a:ext>
            </a:extLst>
          </p:cNvPr>
          <p:cNvSpPr/>
          <p:nvPr/>
        </p:nvSpPr>
        <p:spPr>
          <a:xfrm>
            <a:off x="1693646" y="2506808"/>
            <a:ext cx="425042" cy="326490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anose="00000700000000000000" pitchFamily="2" charset="-78"/>
            </a:endParaRPr>
          </a:p>
        </p:txBody>
      </p:sp>
      <p:sp>
        <p:nvSpPr>
          <p:cNvPr id="16" name="Rounded Rectangle 7">
            <a:extLst>
              <a:ext uri="{FF2B5EF4-FFF2-40B4-BE49-F238E27FC236}">
                <a16:creationId xmlns:a16="http://schemas.microsoft.com/office/drawing/2014/main" id="{DE61C64B-4F6D-4ECC-B737-22841162D709}"/>
              </a:ext>
            </a:extLst>
          </p:cNvPr>
          <p:cNvSpPr/>
          <p:nvPr/>
        </p:nvSpPr>
        <p:spPr>
          <a:xfrm>
            <a:off x="1720617" y="4691741"/>
            <a:ext cx="432135" cy="372928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anose="00000700000000000000" pitchFamily="2" charset="-78"/>
            </a:endParaRPr>
          </a:p>
        </p:txBody>
      </p:sp>
      <p:pic>
        <p:nvPicPr>
          <p:cNvPr id="4" name="Marcador de posición de imagen 3">
            <a:extLst>
              <a:ext uri="{FF2B5EF4-FFF2-40B4-BE49-F238E27FC236}">
                <a16:creationId xmlns:a16="http://schemas.microsoft.com/office/drawing/2014/main" id="{00F44B23-2691-4DDA-9798-4DBE951F676E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/>
      </p:pic>
      <p:pic>
        <p:nvPicPr>
          <p:cNvPr id="22" name="Marcador de posición de imagen 21">
            <a:extLst>
              <a:ext uri="{FF2B5EF4-FFF2-40B4-BE49-F238E27FC236}">
                <a16:creationId xmlns:a16="http://schemas.microsoft.com/office/drawing/2014/main" id="{122AC40D-61FC-4548-9379-B406CB5221D6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5434555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5E45B1ED-6DD2-4A6F-93F2-DA71B76A1A4E}"/>
              </a:ext>
            </a:extLst>
          </p:cNvPr>
          <p:cNvGrpSpPr/>
          <p:nvPr/>
        </p:nvGrpSpPr>
        <p:grpSpPr>
          <a:xfrm flipH="1">
            <a:off x="1517374" y="4452730"/>
            <a:ext cx="9225894" cy="1391478"/>
            <a:chOff x="1517374" y="4452730"/>
            <a:chExt cx="9225894" cy="1391478"/>
          </a:xfrm>
          <a:solidFill>
            <a:schemeClr val="accent2">
              <a:alpha val="70000"/>
            </a:schemeClr>
          </a:solidFill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C9EFBF99-251C-4A7B-9E41-65FCA6933B30}"/>
                </a:ext>
              </a:extLst>
            </p:cNvPr>
            <p:cNvSpPr/>
            <p:nvPr/>
          </p:nvSpPr>
          <p:spPr>
            <a:xfrm>
              <a:off x="2543952" y="4452730"/>
              <a:ext cx="7172739" cy="1391478"/>
            </a:xfrm>
            <a:custGeom>
              <a:avLst/>
              <a:gdLst>
                <a:gd name="connsiteX0" fmla="*/ 0 w 7172739"/>
                <a:gd name="connsiteY0" fmla="*/ 0 h 1391478"/>
                <a:gd name="connsiteX1" fmla="*/ 6477000 w 7172739"/>
                <a:gd name="connsiteY1" fmla="*/ 0 h 1391478"/>
                <a:gd name="connsiteX2" fmla="*/ 7172739 w 7172739"/>
                <a:gd name="connsiteY2" fmla="*/ 695739 h 1391478"/>
                <a:gd name="connsiteX3" fmla="*/ 6477000 w 7172739"/>
                <a:gd name="connsiteY3" fmla="*/ 1391478 h 1391478"/>
                <a:gd name="connsiteX4" fmla="*/ 0 w 7172739"/>
                <a:gd name="connsiteY4" fmla="*/ 1391478 h 1391478"/>
                <a:gd name="connsiteX5" fmla="*/ 695739 w 7172739"/>
                <a:gd name="connsiteY5" fmla="*/ 695739 h 1391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172739" h="1391478">
                  <a:moveTo>
                    <a:pt x="0" y="0"/>
                  </a:moveTo>
                  <a:lnTo>
                    <a:pt x="6477000" y="0"/>
                  </a:lnTo>
                  <a:lnTo>
                    <a:pt x="7172739" y="695739"/>
                  </a:lnTo>
                  <a:lnTo>
                    <a:pt x="6477000" y="1391478"/>
                  </a:lnTo>
                  <a:lnTo>
                    <a:pt x="0" y="1391478"/>
                  </a:lnTo>
                  <a:lnTo>
                    <a:pt x="695739" y="69573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6" name="Arrow: Chevron 5">
              <a:extLst>
                <a:ext uri="{FF2B5EF4-FFF2-40B4-BE49-F238E27FC236}">
                  <a16:creationId xmlns:a16="http://schemas.microsoft.com/office/drawing/2014/main" id="{51F76155-11C1-429C-AAFF-ADC19C2F361E}"/>
                </a:ext>
              </a:extLst>
            </p:cNvPr>
            <p:cNvSpPr/>
            <p:nvPr/>
          </p:nvSpPr>
          <p:spPr>
            <a:xfrm>
              <a:off x="9227060" y="4452730"/>
              <a:ext cx="1002920" cy="1391478"/>
            </a:xfrm>
            <a:prstGeom prst="chevron">
              <a:avLst>
                <a:gd name="adj" fmla="val 6465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" name="Arrow: Chevron 6">
              <a:extLst>
                <a:ext uri="{FF2B5EF4-FFF2-40B4-BE49-F238E27FC236}">
                  <a16:creationId xmlns:a16="http://schemas.microsoft.com/office/drawing/2014/main" id="{3E031B55-2B79-48E3-9875-EC6581992147}"/>
                </a:ext>
              </a:extLst>
            </p:cNvPr>
            <p:cNvSpPr/>
            <p:nvPr/>
          </p:nvSpPr>
          <p:spPr>
            <a:xfrm>
              <a:off x="9740348" y="4452730"/>
              <a:ext cx="1002920" cy="1391478"/>
            </a:xfrm>
            <a:prstGeom prst="chevron">
              <a:avLst>
                <a:gd name="adj" fmla="val 6465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" name="Arrow: Chevron 10">
              <a:extLst>
                <a:ext uri="{FF2B5EF4-FFF2-40B4-BE49-F238E27FC236}">
                  <a16:creationId xmlns:a16="http://schemas.microsoft.com/office/drawing/2014/main" id="{CEB4E3C0-DC6E-47C5-BF54-D227AD84009D}"/>
                </a:ext>
              </a:extLst>
            </p:cNvPr>
            <p:cNvSpPr/>
            <p:nvPr/>
          </p:nvSpPr>
          <p:spPr>
            <a:xfrm>
              <a:off x="1517374" y="4452730"/>
              <a:ext cx="1002920" cy="1391478"/>
            </a:xfrm>
            <a:prstGeom prst="chevron">
              <a:avLst>
                <a:gd name="adj" fmla="val 6465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" name="Arrow: Chevron 11">
              <a:extLst>
                <a:ext uri="{FF2B5EF4-FFF2-40B4-BE49-F238E27FC236}">
                  <a16:creationId xmlns:a16="http://schemas.microsoft.com/office/drawing/2014/main" id="{A59C24FF-B12B-449C-93C4-888CA9A62C73}"/>
                </a:ext>
              </a:extLst>
            </p:cNvPr>
            <p:cNvSpPr/>
            <p:nvPr/>
          </p:nvSpPr>
          <p:spPr>
            <a:xfrm>
              <a:off x="2030663" y="4452730"/>
              <a:ext cx="1002920" cy="1391478"/>
            </a:xfrm>
            <a:prstGeom prst="chevron">
              <a:avLst>
                <a:gd name="adj" fmla="val 6465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020C8F30-9C91-4D39-A29C-BCE4134E41E9}"/>
              </a:ext>
            </a:extLst>
          </p:cNvPr>
          <p:cNvSpPr txBox="1"/>
          <p:nvPr/>
        </p:nvSpPr>
        <p:spPr>
          <a:xfrm>
            <a:off x="2974317" y="4647176"/>
            <a:ext cx="6082597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4400" dirty="0">
                <a:solidFill>
                  <a:schemeClr val="bg1"/>
                </a:solidFill>
                <a:cs typeface="B Nazanin" panose="00000700000000000000" pitchFamily="2" charset="-78"/>
              </a:rPr>
              <a:t>با تشکر از شما دوستان عزیز ...</a:t>
            </a:r>
            <a:endParaRPr lang="ko-KR" altLang="en-US" sz="44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98CF959-4651-4C64-A08C-8F2BDE46A824}"/>
              </a:ext>
            </a:extLst>
          </p:cNvPr>
          <p:cNvSpPr txBox="1"/>
          <p:nvPr/>
        </p:nvSpPr>
        <p:spPr>
          <a:xfrm>
            <a:off x="3554853" y="5349899"/>
            <a:ext cx="5091670" cy="37965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867" dirty="0">
                <a:solidFill>
                  <a:schemeClr val="bg1"/>
                </a:solidFill>
                <a:cs typeface="B Nazanin" panose="00000700000000000000" pitchFamily="2" charset="-78"/>
              </a:rPr>
              <a:t>عنوان ارائه خود را در اینجا درج کنید</a:t>
            </a:r>
            <a:endParaRPr lang="ko-KR" altLang="en-US" sz="1867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723F4FC3-9CDF-4C4B-B920-295CAC1F1FA1}"/>
              </a:ext>
            </a:extLst>
          </p:cNvPr>
          <p:cNvSpPr/>
          <p:nvPr/>
        </p:nvSpPr>
        <p:spPr>
          <a:xfrm>
            <a:off x="293914" y="310243"/>
            <a:ext cx="11642272" cy="6270171"/>
          </a:xfrm>
          <a:prstGeom prst="rect">
            <a:avLst/>
          </a:prstGeom>
          <a:noFill/>
          <a:ln w="381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s-ES">
              <a:cs typeface="B Nazanin" panose="00000700000000000000" pitchFamily="2" charset="-78"/>
            </a:endParaRPr>
          </a:p>
        </p:txBody>
      </p:sp>
      <p:grpSp>
        <p:nvGrpSpPr>
          <p:cNvPr id="5" name="Grupo 4">
            <a:extLst>
              <a:ext uri="{FF2B5EF4-FFF2-40B4-BE49-F238E27FC236}">
                <a16:creationId xmlns:a16="http://schemas.microsoft.com/office/drawing/2014/main" id="{36338398-B2EF-5328-D004-DF6BF69F79C2}"/>
              </a:ext>
            </a:extLst>
          </p:cNvPr>
          <p:cNvGrpSpPr/>
          <p:nvPr/>
        </p:nvGrpSpPr>
        <p:grpSpPr>
          <a:xfrm>
            <a:off x="4551363" y="1122363"/>
            <a:ext cx="3089275" cy="2835275"/>
            <a:chOff x="4551363" y="1122363"/>
            <a:chExt cx="3089275" cy="2835275"/>
          </a:xfrm>
        </p:grpSpPr>
        <p:sp>
          <p:nvSpPr>
            <p:cNvPr id="15" name="Freeform 5">
              <a:extLst>
                <a:ext uri="{FF2B5EF4-FFF2-40B4-BE49-F238E27FC236}">
                  <a16:creationId xmlns:a16="http://schemas.microsoft.com/office/drawing/2014/main" id="{036771AD-03A7-4A9D-B154-A7613EE5FF4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97476" y="1692275"/>
              <a:ext cx="1795463" cy="1785938"/>
            </a:xfrm>
            <a:custGeom>
              <a:avLst/>
              <a:gdLst>
                <a:gd name="T0" fmla="*/ 81 w 161"/>
                <a:gd name="T1" fmla="*/ 0 h 160"/>
                <a:gd name="T2" fmla="*/ 161 w 161"/>
                <a:gd name="T3" fmla="*/ 81 h 160"/>
                <a:gd name="T4" fmla="*/ 80 w 161"/>
                <a:gd name="T5" fmla="*/ 160 h 160"/>
                <a:gd name="T6" fmla="*/ 0 w 161"/>
                <a:gd name="T7" fmla="*/ 80 h 160"/>
                <a:gd name="T8" fmla="*/ 81 w 161"/>
                <a:gd name="T9" fmla="*/ 0 h 160"/>
                <a:gd name="T10" fmla="*/ 81 w 161"/>
                <a:gd name="T11" fmla="*/ 25 h 160"/>
                <a:gd name="T12" fmla="*/ 72 w 161"/>
                <a:gd name="T13" fmla="*/ 32 h 160"/>
                <a:gd name="T14" fmla="*/ 66 w 161"/>
                <a:gd name="T15" fmla="*/ 38 h 160"/>
                <a:gd name="T16" fmla="*/ 69 w 161"/>
                <a:gd name="T17" fmla="*/ 85 h 160"/>
                <a:gd name="T18" fmla="*/ 83 w 161"/>
                <a:gd name="T19" fmla="*/ 91 h 160"/>
                <a:gd name="T20" fmla="*/ 89 w 161"/>
                <a:gd name="T21" fmla="*/ 104 h 160"/>
                <a:gd name="T22" fmla="*/ 76 w 161"/>
                <a:gd name="T23" fmla="*/ 108 h 160"/>
                <a:gd name="T24" fmla="*/ 73 w 161"/>
                <a:gd name="T25" fmla="*/ 107 h 160"/>
                <a:gd name="T26" fmla="*/ 58 w 161"/>
                <a:gd name="T27" fmla="*/ 111 h 160"/>
                <a:gd name="T28" fmla="*/ 63 w 161"/>
                <a:gd name="T29" fmla="*/ 121 h 160"/>
                <a:gd name="T30" fmla="*/ 71 w 161"/>
                <a:gd name="T31" fmla="*/ 128 h 160"/>
                <a:gd name="T32" fmla="*/ 81 w 161"/>
                <a:gd name="T33" fmla="*/ 135 h 160"/>
                <a:gd name="T34" fmla="*/ 89 w 161"/>
                <a:gd name="T35" fmla="*/ 128 h 160"/>
                <a:gd name="T36" fmla="*/ 94 w 161"/>
                <a:gd name="T37" fmla="*/ 123 h 160"/>
                <a:gd name="T38" fmla="*/ 107 w 161"/>
                <a:gd name="T39" fmla="*/ 96 h 160"/>
                <a:gd name="T40" fmla="*/ 89 w 161"/>
                <a:gd name="T41" fmla="*/ 74 h 160"/>
                <a:gd name="T42" fmla="*/ 75 w 161"/>
                <a:gd name="T43" fmla="*/ 69 h 160"/>
                <a:gd name="T44" fmla="*/ 72 w 161"/>
                <a:gd name="T45" fmla="*/ 57 h 160"/>
                <a:gd name="T46" fmla="*/ 83 w 161"/>
                <a:gd name="T47" fmla="*/ 51 h 160"/>
                <a:gd name="T48" fmla="*/ 87 w 161"/>
                <a:gd name="T49" fmla="*/ 53 h 160"/>
                <a:gd name="T50" fmla="*/ 104 w 161"/>
                <a:gd name="T51" fmla="*/ 50 h 160"/>
                <a:gd name="T52" fmla="*/ 96 w 161"/>
                <a:gd name="T53" fmla="*/ 39 h 160"/>
                <a:gd name="T54" fmla="*/ 89 w 161"/>
                <a:gd name="T55" fmla="*/ 32 h 160"/>
                <a:gd name="T56" fmla="*/ 81 w 161"/>
                <a:gd name="T57" fmla="*/ 25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61" h="160">
                  <a:moveTo>
                    <a:pt x="81" y="0"/>
                  </a:moveTo>
                  <a:cubicBezTo>
                    <a:pt x="125" y="0"/>
                    <a:pt x="161" y="37"/>
                    <a:pt x="161" y="81"/>
                  </a:cubicBezTo>
                  <a:cubicBezTo>
                    <a:pt x="160" y="125"/>
                    <a:pt x="125" y="160"/>
                    <a:pt x="80" y="160"/>
                  </a:cubicBezTo>
                  <a:cubicBezTo>
                    <a:pt x="36" y="160"/>
                    <a:pt x="0" y="125"/>
                    <a:pt x="0" y="80"/>
                  </a:cubicBezTo>
                  <a:cubicBezTo>
                    <a:pt x="0" y="35"/>
                    <a:pt x="36" y="0"/>
                    <a:pt x="81" y="0"/>
                  </a:cubicBezTo>
                  <a:close/>
                  <a:moveTo>
                    <a:pt x="81" y="25"/>
                  </a:moveTo>
                  <a:cubicBezTo>
                    <a:pt x="74" y="25"/>
                    <a:pt x="74" y="25"/>
                    <a:pt x="72" y="32"/>
                  </a:cubicBezTo>
                  <a:cubicBezTo>
                    <a:pt x="71" y="35"/>
                    <a:pt x="69" y="36"/>
                    <a:pt x="66" y="38"/>
                  </a:cubicBezTo>
                  <a:cubicBezTo>
                    <a:pt x="47" y="51"/>
                    <a:pt x="49" y="75"/>
                    <a:pt x="69" y="85"/>
                  </a:cubicBezTo>
                  <a:cubicBezTo>
                    <a:pt x="74" y="87"/>
                    <a:pt x="79" y="89"/>
                    <a:pt x="83" y="91"/>
                  </a:cubicBezTo>
                  <a:cubicBezTo>
                    <a:pt x="89" y="93"/>
                    <a:pt x="92" y="98"/>
                    <a:pt x="89" y="104"/>
                  </a:cubicBezTo>
                  <a:cubicBezTo>
                    <a:pt x="87" y="110"/>
                    <a:pt x="81" y="111"/>
                    <a:pt x="76" y="108"/>
                  </a:cubicBezTo>
                  <a:cubicBezTo>
                    <a:pt x="74" y="108"/>
                    <a:pt x="74" y="107"/>
                    <a:pt x="73" y="107"/>
                  </a:cubicBezTo>
                  <a:cubicBezTo>
                    <a:pt x="67" y="104"/>
                    <a:pt x="61" y="107"/>
                    <a:pt x="58" y="111"/>
                  </a:cubicBezTo>
                  <a:cubicBezTo>
                    <a:pt x="55" y="115"/>
                    <a:pt x="61" y="118"/>
                    <a:pt x="63" y="121"/>
                  </a:cubicBezTo>
                  <a:cubicBezTo>
                    <a:pt x="66" y="124"/>
                    <a:pt x="71" y="124"/>
                    <a:pt x="71" y="128"/>
                  </a:cubicBezTo>
                  <a:cubicBezTo>
                    <a:pt x="72" y="135"/>
                    <a:pt x="75" y="135"/>
                    <a:pt x="81" y="135"/>
                  </a:cubicBezTo>
                  <a:cubicBezTo>
                    <a:pt x="86" y="135"/>
                    <a:pt x="89" y="134"/>
                    <a:pt x="89" y="128"/>
                  </a:cubicBezTo>
                  <a:cubicBezTo>
                    <a:pt x="89" y="125"/>
                    <a:pt x="92" y="124"/>
                    <a:pt x="94" y="123"/>
                  </a:cubicBezTo>
                  <a:cubicBezTo>
                    <a:pt x="104" y="117"/>
                    <a:pt x="109" y="108"/>
                    <a:pt x="107" y="96"/>
                  </a:cubicBezTo>
                  <a:cubicBezTo>
                    <a:pt x="106" y="85"/>
                    <a:pt x="99" y="78"/>
                    <a:pt x="89" y="74"/>
                  </a:cubicBezTo>
                  <a:cubicBezTo>
                    <a:pt x="84" y="72"/>
                    <a:pt x="80" y="71"/>
                    <a:pt x="75" y="69"/>
                  </a:cubicBezTo>
                  <a:cubicBezTo>
                    <a:pt x="71" y="66"/>
                    <a:pt x="69" y="62"/>
                    <a:pt x="72" y="57"/>
                  </a:cubicBezTo>
                  <a:cubicBezTo>
                    <a:pt x="74" y="52"/>
                    <a:pt x="78" y="51"/>
                    <a:pt x="83" y="51"/>
                  </a:cubicBezTo>
                  <a:cubicBezTo>
                    <a:pt x="84" y="52"/>
                    <a:pt x="86" y="52"/>
                    <a:pt x="87" y="53"/>
                  </a:cubicBezTo>
                  <a:cubicBezTo>
                    <a:pt x="90" y="55"/>
                    <a:pt x="103" y="53"/>
                    <a:pt x="104" y="50"/>
                  </a:cubicBezTo>
                  <a:cubicBezTo>
                    <a:pt x="105" y="44"/>
                    <a:pt x="100" y="42"/>
                    <a:pt x="96" y="39"/>
                  </a:cubicBezTo>
                  <a:cubicBezTo>
                    <a:pt x="94" y="36"/>
                    <a:pt x="90" y="36"/>
                    <a:pt x="89" y="32"/>
                  </a:cubicBezTo>
                  <a:cubicBezTo>
                    <a:pt x="88" y="26"/>
                    <a:pt x="85" y="25"/>
                    <a:pt x="81" y="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508A2B12-786E-49AC-A5EC-A93D779065BF}"/>
                </a:ext>
              </a:extLst>
            </p:cNvPr>
            <p:cNvSpPr/>
            <p:nvPr/>
          </p:nvSpPr>
          <p:spPr bwMode="auto">
            <a:xfrm>
              <a:off x="4551363" y="2338388"/>
              <a:ext cx="2809875" cy="1619250"/>
            </a:xfrm>
            <a:custGeom>
              <a:avLst/>
              <a:gdLst>
                <a:gd name="T0" fmla="*/ 31 w 252"/>
                <a:gd name="T1" fmla="*/ 33 h 145"/>
                <a:gd name="T2" fmla="*/ 100 w 252"/>
                <a:gd name="T3" fmla="*/ 122 h 145"/>
                <a:gd name="T4" fmla="*/ 212 w 252"/>
                <a:gd name="T5" fmla="*/ 100 h 145"/>
                <a:gd name="T6" fmla="*/ 234 w 252"/>
                <a:gd name="T7" fmla="*/ 72 h 145"/>
                <a:gd name="T8" fmla="*/ 246 w 252"/>
                <a:gd name="T9" fmla="*/ 65 h 145"/>
                <a:gd name="T10" fmla="*/ 247 w 252"/>
                <a:gd name="T11" fmla="*/ 80 h 145"/>
                <a:gd name="T12" fmla="*/ 137 w 252"/>
                <a:gd name="T13" fmla="*/ 145 h 145"/>
                <a:gd name="T14" fmla="*/ 29 w 252"/>
                <a:gd name="T15" fmla="*/ 78 h 145"/>
                <a:gd name="T16" fmla="*/ 17 w 252"/>
                <a:gd name="T17" fmla="*/ 39 h 145"/>
                <a:gd name="T18" fmla="*/ 11 w 252"/>
                <a:gd name="T19" fmla="*/ 34 h 145"/>
                <a:gd name="T20" fmla="*/ 2 w 252"/>
                <a:gd name="T21" fmla="*/ 31 h 145"/>
                <a:gd name="T22" fmla="*/ 4 w 252"/>
                <a:gd name="T23" fmla="*/ 21 h 145"/>
                <a:gd name="T24" fmla="*/ 7 w 252"/>
                <a:gd name="T25" fmla="*/ 18 h 145"/>
                <a:gd name="T26" fmla="*/ 41 w 252"/>
                <a:gd name="T27" fmla="*/ 17 h 145"/>
                <a:gd name="T28" fmla="*/ 45 w 252"/>
                <a:gd name="T29" fmla="*/ 30 h 145"/>
                <a:gd name="T30" fmla="*/ 31 w 252"/>
                <a:gd name="T31" fmla="*/ 33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1" h="145">
                  <a:moveTo>
                    <a:pt x="31" y="33"/>
                  </a:moveTo>
                  <a:cubicBezTo>
                    <a:pt x="38" y="77"/>
                    <a:pt x="61" y="107"/>
                    <a:pt x="100" y="122"/>
                  </a:cubicBezTo>
                  <a:cubicBezTo>
                    <a:pt x="141" y="138"/>
                    <a:pt x="179" y="130"/>
                    <a:pt x="212" y="100"/>
                  </a:cubicBezTo>
                  <a:cubicBezTo>
                    <a:pt x="221" y="92"/>
                    <a:pt x="228" y="83"/>
                    <a:pt x="234" y="72"/>
                  </a:cubicBezTo>
                  <a:cubicBezTo>
                    <a:pt x="236" y="67"/>
                    <a:pt x="239" y="62"/>
                    <a:pt x="246" y="65"/>
                  </a:cubicBezTo>
                  <a:cubicBezTo>
                    <a:pt x="252" y="69"/>
                    <a:pt x="250" y="75"/>
                    <a:pt x="247" y="80"/>
                  </a:cubicBezTo>
                  <a:cubicBezTo>
                    <a:pt x="223" y="122"/>
                    <a:pt x="186" y="145"/>
                    <a:pt x="137" y="145"/>
                  </a:cubicBezTo>
                  <a:cubicBezTo>
                    <a:pt x="89" y="144"/>
                    <a:pt x="53" y="121"/>
                    <a:pt x="29" y="78"/>
                  </a:cubicBezTo>
                  <a:cubicBezTo>
                    <a:pt x="22" y="66"/>
                    <a:pt x="19" y="53"/>
                    <a:pt x="17" y="39"/>
                  </a:cubicBezTo>
                  <a:cubicBezTo>
                    <a:pt x="16" y="35"/>
                    <a:pt x="17" y="32"/>
                    <a:pt x="11" y="34"/>
                  </a:cubicBezTo>
                  <a:cubicBezTo>
                    <a:pt x="7" y="36"/>
                    <a:pt x="4" y="35"/>
                    <a:pt x="2" y="31"/>
                  </a:cubicBezTo>
                  <a:cubicBezTo>
                    <a:pt x="0" y="28"/>
                    <a:pt x="1" y="24"/>
                    <a:pt x="4" y="21"/>
                  </a:cubicBezTo>
                  <a:cubicBezTo>
                    <a:pt x="5" y="20"/>
                    <a:pt x="6" y="19"/>
                    <a:pt x="7" y="18"/>
                  </a:cubicBezTo>
                  <a:cubicBezTo>
                    <a:pt x="24" y="0"/>
                    <a:pt x="24" y="0"/>
                    <a:pt x="41" y="17"/>
                  </a:cubicBezTo>
                  <a:cubicBezTo>
                    <a:pt x="44" y="21"/>
                    <a:pt x="48" y="24"/>
                    <a:pt x="45" y="30"/>
                  </a:cubicBezTo>
                  <a:cubicBezTo>
                    <a:pt x="42" y="36"/>
                    <a:pt x="37" y="34"/>
                    <a:pt x="31" y="3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17" name="Freeform 7">
              <a:extLst>
                <a:ext uri="{FF2B5EF4-FFF2-40B4-BE49-F238E27FC236}">
                  <a16:creationId xmlns:a16="http://schemas.microsoft.com/office/drawing/2014/main" id="{A98659F9-DAC3-47E2-BC84-968A39145FF1}"/>
                </a:ext>
              </a:extLst>
            </p:cNvPr>
            <p:cNvSpPr/>
            <p:nvPr/>
          </p:nvSpPr>
          <p:spPr bwMode="auto">
            <a:xfrm>
              <a:off x="4830763" y="1122363"/>
              <a:ext cx="2809875" cy="1685925"/>
            </a:xfrm>
            <a:custGeom>
              <a:avLst/>
              <a:gdLst>
                <a:gd name="T0" fmla="*/ 113 w 252"/>
                <a:gd name="T1" fmla="*/ 24 h 151"/>
                <a:gd name="T2" fmla="*/ 20 w 252"/>
                <a:gd name="T3" fmla="*/ 79 h 151"/>
                <a:gd name="T4" fmla="*/ 18 w 252"/>
                <a:gd name="T5" fmla="*/ 82 h 151"/>
                <a:gd name="T6" fmla="*/ 6 w 252"/>
                <a:gd name="T7" fmla="*/ 88 h 151"/>
                <a:gd name="T8" fmla="*/ 4 w 252"/>
                <a:gd name="T9" fmla="*/ 74 h 151"/>
                <a:gd name="T10" fmla="*/ 34 w 252"/>
                <a:gd name="T11" fmla="*/ 37 h 151"/>
                <a:gd name="T12" fmla="*/ 157 w 252"/>
                <a:gd name="T13" fmla="*/ 17 h 151"/>
                <a:gd name="T14" fmla="*/ 235 w 252"/>
                <a:gd name="T15" fmla="*/ 112 h 151"/>
                <a:gd name="T16" fmla="*/ 242 w 252"/>
                <a:gd name="T17" fmla="*/ 119 h 151"/>
                <a:gd name="T18" fmla="*/ 250 w 252"/>
                <a:gd name="T19" fmla="*/ 122 h 151"/>
                <a:gd name="T20" fmla="*/ 249 w 252"/>
                <a:gd name="T21" fmla="*/ 131 h 151"/>
                <a:gd name="T22" fmla="*/ 233 w 252"/>
                <a:gd name="T23" fmla="*/ 147 h 151"/>
                <a:gd name="T24" fmla="*/ 221 w 252"/>
                <a:gd name="T25" fmla="*/ 145 h 151"/>
                <a:gd name="T26" fmla="*/ 207 w 252"/>
                <a:gd name="T27" fmla="*/ 124 h 151"/>
                <a:gd name="T28" fmla="*/ 214 w 252"/>
                <a:gd name="T29" fmla="*/ 119 h 151"/>
                <a:gd name="T30" fmla="*/ 219 w 252"/>
                <a:gd name="T31" fmla="*/ 114 h 151"/>
                <a:gd name="T32" fmla="*/ 169 w 252"/>
                <a:gd name="T33" fmla="*/ 39 h 151"/>
                <a:gd name="T34" fmla="*/ 113 w 252"/>
                <a:gd name="T35" fmla="*/ 2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1" h="151">
                  <a:moveTo>
                    <a:pt x="113" y="24"/>
                  </a:moveTo>
                  <a:cubicBezTo>
                    <a:pt x="72" y="25"/>
                    <a:pt x="41" y="44"/>
                    <a:pt x="20" y="79"/>
                  </a:cubicBezTo>
                  <a:cubicBezTo>
                    <a:pt x="19" y="80"/>
                    <a:pt x="19" y="81"/>
                    <a:pt x="18" y="82"/>
                  </a:cubicBezTo>
                  <a:cubicBezTo>
                    <a:pt x="16" y="87"/>
                    <a:pt x="12" y="91"/>
                    <a:pt x="6" y="88"/>
                  </a:cubicBezTo>
                  <a:cubicBezTo>
                    <a:pt x="0" y="84"/>
                    <a:pt x="2" y="79"/>
                    <a:pt x="4" y="74"/>
                  </a:cubicBezTo>
                  <a:cubicBezTo>
                    <a:pt x="12" y="60"/>
                    <a:pt x="22" y="47"/>
                    <a:pt x="34" y="37"/>
                  </a:cubicBezTo>
                  <a:cubicBezTo>
                    <a:pt x="71" y="8"/>
                    <a:pt x="113" y="0"/>
                    <a:pt x="157" y="17"/>
                  </a:cubicBezTo>
                  <a:cubicBezTo>
                    <a:pt x="201" y="33"/>
                    <a:pt x="227" y="66"/>
                    <a:pt x="235" y="112"/>
                  </a:cubicBezTo>
                  <a:cubicBezTo>
                    <a:pt x="236" y="116"/>
                    <a:pt x="234" y="123"/>
                    <a:pt x="242" y="119"/>
                  </a:cubicBezTo>
                  <a:cubicBezTo>
                    <a:pt x="245" y="117"/>
                    <a:pt x="248" y="119"/>
                    <a:pt x="250" y="122"/>
                  </a:cubicBezTo>
                  <a:cubicBezTo>
                    <a:pt x="252" y="125"/>
                    <a:pt x="252" y="129"/>
                    <a:pt x="249" y="131"/>
                  </a:cubicBezTo>
                  <a:cubicBezTo>
                    <a:pt x="244" y="136"/>
                    <a:pt x="239" y="142"/>
                    <a:pt x="233" y="147"/>
                  </a:cubicBezTo>
                  <a:cubicBezTo>
                    <a:pt x="229" y="151"/>
                    <a:pt x="224" y="150"/>
                    <a:pt x="221" y="145"/>
                  </a:cubicBezTo>
                  <a:cubicBezTo>
                    <a:pt x="216" y="139"/>
                    <a:pt x="205" y="135"/>
                    <a:pt x="207" y="124"/>
                  </a:cubicBezTo>
                  <a:cubicBezTo>
                    <a:pt x="208" y="120"/>
                    <a:pt x="211" y="118"/>
                    <a:pt x="214" y="119"/>
                  </a:cubicBezTo>
                  <a:cubicBezTo>
                    <a:pt x="221" y="122"/>
                    <a:pt x="220" y="117"/>
                    <a:pt x="219" y="114"/>
                  </a:cubicBezTo>
                  <a:cubicBezTo>
                    <a:pt x="213" y="82"/>
                    <a:pt x="197" y="56"/>
                    <a:pt x="169" y="39"/>
                  </a:cubicBezTo>
                  <a:cubicBezTo>
                    <a:pt x="150" y="28"/>
                    <a:pt x="135" y="24"/>
                    <a:pt x="113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321034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ángulo 15">
            <a:extLst>
              <a:ext uri="{FF2B5EF4-FFF2-40B4-BE49-F238E27FC236}">
                <a16:creationId xmlns:a16="http://schemas.microsoft.com/office/drawing/2014/main" id="{DC63B42D-C94E-42FB-9E6A-B7A7CE1B886D}"/>
              </a:ext>
            </a:extLst>
          </p:cNvPr>
          <p:cNvSpPr/>
          <p:nvPr/>
        </p:nvSpPr>
        <p:spPr>
          <a:xfrm>
            <a:off x="143183" y="154685"/>
            <a:ext cx="11905634" cy="6521885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cs typeface="B Nazanin" panose="00000700000000000000" pitchFamily="2" charset="-78"/>
            </a:endParaRPr>
          </a:p>
        </p:txBody>
      </p:sp>
      <p:sp>
        <p:nvSpPr>
          <p:cNvPr id="2" name="Google Shape;263;p42">
            <a:extLst>
              <a:ext uri="{FF2B5EF4-FFF2-40B4-BE49-F238E27FC236}">
                <a16:creationId xmlns:a16="http://schemas.microsoft.com/office/drawing/2014/main" id="{8EADDA76-F1DA-48F6-8C4A-F2FB57947A4D}"/>
              </a:ext>
            </a:extLst>
          </p:cNvPr>
          <p:cNvSpPr txBox="1"/>
          <p:nvPr/>
        </p:nvSpPr>
        <p:spPr>
          <a:xfrm>
            <a:off x="-10875" y="902036"/>
            <a:ext cx="5424403" cy="1031467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121895" tIns="121895" rIns="121895" bIns="121895" anchor="t" anchorCtr="1" compatLnSpc="1">
            <a:noAutofit/>
          </a:bodyPr>
          <a:lstStyle/>
          <a:p>
            <a:pPr algn="ctr" defTabSz="1219170">
              <a:lnSpc>
                <a:spcPct val="80000"/>
              </a:lnSpc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PE" sz="6000" b="1" kern="0" dirty="0">
                <a:solidFill>
                  <a:srgbClr val="FFC000"/>
                </a:solidFill>
                <a:latin typeface="Arial (Títulos)"/>
                <a:ea typeface="DM Sans"/>
                <a:cs typeface="B Nazanin" panose="00000700000000000000" pitchFamily="2" charset="-78"/>
              </a:rPr>
              <a:t>FUENTE</a:t>
            </a:r>
          </a:p>
        </p:txBody>
      </p:sp>
      <p:sp>
        <p:nvSpPr>
          <p:cNvPr id="3" name="Google Shape;270;p42">
            <a:extLst>
              <a:ext uri="{FF2B5EF4-FFF2-40B4-BE49-F238E27FC236}">
                <a16:creationId xmlns:a16="http://schemas.microsoft.com/office/drawing/2014/main" id="{5391A17C-3D74-439E-9845-9D4E841E1F43}"/>
              </a:ext>
            </a:extLst>
          </p:cNvPr>
          <p:cNvSpPr txBox="1"/>
          <p:nvPr/>
        </p:nvSpPr>
        <p:spPr>
          <a:xfrm>
            <a:off x="1169895" y="1991027"/>
            <a:ext cx="5543556" cy="565404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121895" tIns="121895" rIns="121895" bIns="121895" anchor="t" anchorCtr="0" compatLnSpc="1">
            <a:noAutofit/>
          </a:bodyPr>
          <a:lstStyle/>
          <a:p>
            <a:pPr defTabSz="121917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PE" sz="2133" kern="0" dirty="0">
                <a:solidFill>
                  <a:srgbClr val="FFC000"/>
                </a:solidFill>
                <a:latin typeface="Source Sans Pro" pitchFamily="34"/>
                <a:ea typeface="Rubik"/>
                <a:cs typeface="B Nazanin" panose="00000700000000000000" pitchFamily="2" charset="-78"/>
              </a:rPr>
              <a:t>ELABORADO POR  </a:t>
            </a:r>
            <a:r>
              <a:rPr lang="es-PE" sz="2133" kern="0" dirty="0">
                <a:solidFill>
                  <a:srgbClr val="FFC000"/>
                </a:solidFill>
                <a:latin typeface="Source Sans Pro" pitchFamily="34"/>
                <a:ea typeface="Montserrat"/>
                <a:cs typeface="B Nazanin" panose="00000700000000000000" pitchFamily="2" charset="-78"/>
              </a:rPr>
              <a:t>: </a:t>
            </a:r>
            <a:r>
              <a:rPr lang="es-PE" sz="2133" kern="0" dirty="0">
                <a:solidFill>
                  <a:srgbClr val="000000"/>
                </a:solidFill>
                <a:latin typeface="Source Sans Pro" pitchFamily="34"/>
                <a:ea typeface="Montserrat"/>
                <a:cs typeface="B Nazanin" panose="00000700000000000000" pitchFamily="2" charset="-78"/>
              </a:rPr>
              <a:t>slidesppt.net</a:t>
            </a:r>
          </a:p>
          <a:p>
            <a:pPr defTabSz="121917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33" b="1" kern="0" dirty="0">
              <a:solidFill>
                <a:srgbClr val="02FFB3"/>
              </a:solidFill>
              <a:latin typeface="Source Sans Pro" panose="020B0503030403020204" pitchFamily="34" charset="0"/>
              <a:ea typeface="Rubik"/>
              <a:cs typeface="B Nazanin" panose="00000700000000000000" pitchFamily="2" charset="-78"/>
            </a:endParaRPr>
          </a:p>
        </p:txBody>
      </p:sp>
      <p:grpSp>
        <p:nvGrpSpPr>
          <p:cNvPr id="4" name="Grupo 3">
            <a:extLst>
              <a:ext uri="{FF2B5EF4-FFF2-40B4-BE49-F238E27FC236}">
                <a16:creationId xmlns:a16="http://schemas.microsoft.com/office/drawing/2014/main" id="{FE9631BE-D331-482C-B94D-94C64069690A}"/>
              </a:ext>
            </a:extLst>
          </p:cNvPr>
          <p:cNvGrpSpPr/>
          <p:nvPr/>
        </p:nvGrpSpPr>
        <p:grpSpPr>
          <a:xfrm>
            <a:off x="1169895" y="2996867"/>
            <a:ext cx="3985576" cy="2126076"/>
            <a:chOff x="877421" y="2247650"/>
            <a:chExt cx="2989182" cy="1594557"/>
          </a:xfrm>
        </p:grpSpPr>
        <p:sp>
          <p:nvSpPr>
            <p:cNvPr id="5" name="Google Shape;272;p42">
              <a:extLst>
                <a:ext uri="{FF2B5EF4-FFF2-40B4-BE49-F238E27FC236}">
                  <a16:creationId xmlns:a16="http://schemas.microsoft.com/office/drawing/2014/main" id="{1158D57C-361C-4385-9196-6751B03B35A7}"/>
                </a:ext>
              </a:extLst>
            </p:cNvPr>
            <p:cNvSpPr txBox="1"/>
            <p:nvPr/>
          </p:nvSpPr>
          <p:spPr>
            <a:xfrm>
              <a:off x="877421" y="2247650"/>
              <a:ext cx="2117101" cy="308701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121895" tIns="121895" rIns="121895" bIns="121895" anchor="t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2133" kern="0" dirty="0">
                  <a:solidFill>
                    <a:srgbClr val="FFC000"/>
                  </a:solidFill>
                  <a:latin typeface="Source Sans Pro" pitchFamily="34"/>
                  <a:ea typeface="Rubik"/>
                  <a:cs typeface="B Nazanin" panose="00000700000000000000" pitchFamily="2" charset="-78"/>
                </a:rPr>
                <a:t>تصاویر :</a:t>
              </a:r>
              <a:endParaRPr lang="es-PE" sz="2133" kern="0" dirty="0">
                <a:solidFill>
                  <a:srgbClr val="FFC000"/>
                </a:solidFill>
                <a:latin typeface="Source Sans Pro" pitchFamily="34"/>
                <a:ea typeface="Rubik"/>
                <a:cs typeface="B Nazanin" panose="00000700000000000000" pitchFamily="2" charset="-78"/>
              </a:endParaRPr>
            </a:p>
          </p:txBody>
        </p:sp>
        <p:sp>
          <p:nvSpPr>
            <p:cNvPr id="6" name="Google Shape;273;p42">
              <a:extLst>
                <a:ext uri="{FF2B5EF4-FFF2-40B4-BE49-F238E27FC236}">
                  <a16:creationId xmlns:a16="http://schemas.microsoft.com/office/drawing/2014/main" id="{5B08C5E8-2A47-42C2-92B3-78443A9F0C98}"/>
                </a:ext>
              </a:extLst>
            </p:cNvPr>
            <p:cNvSpPr txBox="1"/>
            <p:nvPr/>
          </p:nvSpPr>
          <p:spPr>
            <a:xfrm>
              <a:off x="877421" y="2556278"/>
              <a:ext cx="2989182" cy="1285929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121895" tIns="121895" rIns="121895" bIns="121895" anchor="t" anchorCtr="0" compatLnSpc="1">
              <a:noAutofit/>
            </a:bodyPr>
            <a:lstStyle/>
            <a:p>
              <a:pPr marL="342878" indent="-342878" defTabSz="1219170"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s-PE" sz="2000" kern="0">
                  <a:solidFill>
                    <a:srgbClr val="000000"/>
                  </a:solidFill>
                  <a:latin typeface="Source Sans Pro" pitchFamily="34"/>
                  <a:ea typeface="Montserrat"/>
                  <a:cs typeface="B Nazanin" panose="00000700000000000000" pitchFamily="2" charset="-78"/>
                </a:rPr>
                <a:t>unsplash.com</a:t>
              </a:r>
            </a:p>
            <a:p>
              <a:pPr marL="380990" indent="-380990" defTabSz="1219170"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s-PE" sz="2000" kern="0">
                  <a:solidFill>
                    <a:srgbClr val="000000"/>
                  </a:solidFill>
                  <a:latin typeface="Source Sans Pro" pitchFamily="34"/>
                  <a:ea typeface="Montserrat"/>
                  <a:cs typeface="B Nazanin" panose="00000700000000000000" pitchFamily="2" charset="-78"/>
                </a:rPr>
                <a:t>pexels.com</a:t>
              </a:r>
            </a:p>
            <a:p>
              <a:pPr marL="380990" indent="-380990" defTabSz="1219170"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s-PE" sz="2000" kern="0">
                  <a:solidFill>
                    <a:srgbClr val="000000"/>
                  </a:solidFill>
                  <a:latin typeface="Source Sans Pro" pitchFamily="34"/>
                  <a:ea typeface="Montserrat"/>
                  <a:cs typeface="B Nazanin" panose="00000700000000000000" pitchFamily="2" charset="-78"/>
                </a:rPr>
                <a:t>gettyimages.es</a:t>
              </a:r>
            </a:p>
          </p:txBody>
        </p:sp>
      </p:grpSp>
      <p:sp>
        <p:nvSpPr>
          <p:cNvPr id="7" name="Google Shape;274;p42">
            <a:extLst>
              <a:ext uri="{FF2B5EF4-FFF2-40B4-BE49-F238E27FC236}">
                <a16:creationId xmlns:a16="http://schemas.microsoft.com/office/drawing/2014/main" id="{A8B04D56-B720-4148-B0DA-73DDE73F7C62}"/>
              </a:ext>
            </a:extLst>
          </p:cNvPr>
          <p:cNvSpPr txBox="1"/>
          <p:nvPr/>
        </p:nvSpPr>
        <p:spPr>
          <a:xfrm>
            <a:off x="1169896" y="4547458"/>
            <a:ext cx="2822801" cy="41160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121895" tIns="121895" rIns="121895" bIns="121895" anchor="t" anchorCtr="0" compatLnSpc="1">
            <a:noAutofit/>
          </a:bodyPr>
          <a:lstStyle/>
          <a:p>
            <a:pPr algn="r" defTabSz="121917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2133" kern="0" dirty="0">
                <a:solidFill>
                  <a:srgbClr val="FFC000"/>
                </a:solidFill>
                <a:latin typeface="Source Sans Pro" pitchFamily="34"/>
                <a:ea typeface="Rubik"/>
                <a:cs typeface="B Nazanin" panose="00000700000000000000" pitchFamily="2" charset="-78"/>
              </a:rPr>
              <a:t>فونت ها:</a:t>
            </a:r>
            <a:endParaRPr lang="en-US" sz="2133" kern="0" dirty="0">
              <a:solidFill>
                <a:srgbClr val="FFC000"/>
              </a:solidFill>
              <a:latin typeface="Source Sans Pro" pitchFamily="34"/>
              <a:ea typeface="Rubik"/>
              <a:cs typeface="B Nazanin" panose="00000700000000000000" pitchFamily="2" charset="-78"/>
            </a:endParaRPr>
          </a:p>
        </p:txBody>
      </p:sp>
      <p:sp>
        <p:nvSpPr>
          <p:cNvPr id="8" name="Google Shape;275;p42">
            <a:extLst>
              <a:ext uri="{FF2B5EF4-FFF2-40B4-BE49-F238E27FC236}">
                <a16:creationId xmlns:a16="http://schemas.microsoft.com/office/drawing/2014/main" id="{058D6217-BDB1-46B6-859D-1B0DAFECF018}"/>
              </a:ext>
            </a:extLst>
          </p:cNvPr>
          <p:cNvSpPr txBox="1"/>
          <p:nvPr/>
        </p:nvSpPr>
        <p:spPr>
          <a:xfrm>
            <a:off x="1169896" y="4958961"/>
            <a:ext cx="3527169" cy="912803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121895" tIns="121895" rIns="121895" bIns="121895" anchor="t" anchorCtr="0" compatLnSpc="1">
            <a:noAutofit/>
          </a:bodyPr>
          <a:lstStyle/>
          <a:p>
            <a:pPr marL="380929" indent="-380929" defTabSz="1219170">
              <a:buClr>
                <a:srgbClr val="000000"/>
              </a:buClr>
              <a:buSzTx/>
              <a:buFont typeface="Arial" panose="020B0604020202020204" pitchFamily="34" charset="0"/>
              <a:buChar char="•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PE" sz="2000" kern="0">
                <a:solidFill>
                  <a:srgbClr val="000000"/>
                </a:solidFill>
                <a:latin typeface="Source Sans Pro" pitchFamily="34"/>
                <a:ea typeface="Montserrat"/>
                <a:cs typeface="B Nazanin" panose="00000700000000000000" pitchFamily="2" charset="-78"/>
              </a:rPr>
              <a:t>Poppins</a:t>
            </a:r>
          </a:p>
          <a:p>
            <a:pPr marL="380929" indent="-380929" defTabSz="1219170">
              <a:buClr>
                <a:srgbClr val="000000"/>
              </a:buClr>
              <a:buSzTx/>
              <a:buFont typeface="Arial" panose="020B0604020202020204" pitchFamily="34" charset="0"/>
              <a:buChar char="•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PE" sz="2000" kern="0">
                <a:solidFill>
                  <a:srgbClr val="000000"/>
                </a:solidFill>
                <a:latin typeface="Source Sans Pro" pitchFamily="34"/>
                <a:ea typeface="Montserrat"/>
                <a:cs typeface="B Nazanin" panose="00000700000000000000" pitchFamily="2" charset="-78"/>
              </a:rPr>
              <a:t>Montserrat</a:t>
            </a:r>
          </a:p>
          <a:p>
            <a:pPr marL="380929" indent="-380929" defTabSz="1219170">
              <a:buClr>
                <a:srgbClr val="000000"/>
              </a:buClr>
              <a:buSzTx/>
              <a:buFont typeface="Arial" panose="020B0604020202020204" pitchFamily="34" charset="0"/>
              <a:buChar char="•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PE" sz="2000" kern="0">
                <a:solidFill>
                  <a:srgbClr val="000000"/>
                </a:solidFill>
                <a:latin typeface="Source Sans Pro" pitchFamily="34"/>
                <a:ea typeface="Montserrat"/>
                <a:cs typeface="B Nazanin" panose="00000700000000000000" pitchFamily="2" charset="-78"/>
              </a:rPr>
              <a:t>Arial</a:t>
            </a:r>
          </a:p>
        </p:txBody>
      </p:sp>
      <p:sp>
        <p:nvSpPr>
          <p:cNvPr id="18" name="Forma libre: forma 17">
            <a:extLst>
              <a:ext uri="{FF2B5EF4-FFF2-40B4-BE49-F238E27FC236}">
                <a16:creationId xmlns:a16="http://schemas.microsoft.com/office/drawing/2014/main" id="{9364EFA3-CC63-459E-9CE0-D553398A21A0}"/>
              </a:ext>
            </a:extLst>
          </p:cNvPr>
          <p:cNvSpPr/>
          <p:nvPr/>
        </p:nvSpPr>
        <p:spPr>
          <a:xfrm>
            <a:off x="5865042" y="2130395"/>
            <a:ext cx="4291762" cy="2485008"/>
          </a:xfrm>
          <a:custGeom>
            <a:avLst/>
            <a:gdLst>
              <a:gd name="connsiteX0" fmla="*/ 3398490 w 4291762"/>
              <a:gd name="connsiteY0" fmla="*/ 578882 h 2485008"/>
              <a:gd name="connsiteX1" fmla="*/ 3319540 w 4291762"/>
              <a:gd name="connsiteY1" fmla="*/ 476790 h 2485008"/>
              <a:gd name="connsiteX2" fmla="*/ 3379885 w 4291762"/>
              <a:gd name="connsiteY2" fmla="*/ 231770 h 2485008"/>
              <a:gd name="connsiteX3" fmla="*/ 4191628 w 4291762"/>
              <a:gd name="connsiteY3" fmla="*/ 13067 h 2485008"/>
              <a:gd name="connsiteX4" fmla="*/ 4279200 w 4291762"/>
              <a:gd name="connsiteY4" fmla="*/ 98825 h 2485008"/>
              <a:gd name="connsiteX5" fmla="*/ 4033273 w 4291762"/>
              <a:gd name="connsiteY5" fmla="*/ 1029447 h 2485008"/>
              <a:gd name="connsiteX6" fmla="*/ 3908040 w 4291762"/>
              <a:gd name="connsiteY6" fmla="*/ 1066200 h 2485008"/>
              <a:gd name="connsiteX7" fmla="*/ 3743786 w 4291762"/>
              <a:gd name="connsiteY7" fmla="*/ 901946 h 2485008"/>
              <a:gd name="connsiteX8" fmla="*/ 3634887 w 4291762"/>
              <a:gd name="connsiteY8" fmla="*/ 897409 h 2485008"/>
              <a:gd name="connsiteX9" fmla="*/ 2609435 w 4291762"/>
              <a:gd name="connsiteY9" fmla="*/ 1858431 h 2485008"/>
              <a:gd name="connsiteX10" fmla="*/ 1984633 w 4291762"/>
              <a:gd name="connsiteY10" fmla="*/ 2437405 h 2485008"/>
              <a:gd name="connsiteX11" fmla="*/ 1855772 w 4291762"/>
              <a:gd name="connsiteY11" fmla="*/ 2420616 h 2485008"/>
              <a:gd name="connsiteX12" fmla="*/ 1214182 w 4291762"/>
              <a:gd name="connsiteY12" fmla="*/ 1778572 h 2485008"/>
              <a:gd name="connsiteX13" fmla="*/ 1042214 w 4291762"/>
              <a:gd name="connsiteY13" fmla="*/ 1769498 h 2485008"/>
              <a:gd name="connsiteX14" fmla="*/ 293541 w 4291762"/>
              <a:gd name="connsiteY14" fmla="*/ 2442395 h 2485008"/>
              <a:gd name="connsiteX15" fmla="*/ 134732 w 4291762"/>
              <a:gd name="connsiteY15" fmla="*/ 2435589 h 2485008"/>
              <a:gd name="connsiteX16" fmla="*/ 151974 w 4291762"/>
              <a:gd name="connsiteY16" fmla="*/ 2052178 h 2485008"/>
              <a:gd name="connsiteX17" fmla="*/ 1077152 w 4291762"/>
              <a:gd name="connsiteY17" fmla="*/ 1227278 h 2485008"/>
              <a:gd name="connsiteX18" fmla="*/ 1203745 w 4291762"/>
              <a:gd name="connsiteY18" fmla="*/ 1227278 h 2485008"/>
              <a:gd name="connsiteX19" fmla="*/ 1875282 w 4291762"/>
              <a:gd name="connsiteY19" fmla="*/ 1899267 h 2485008"/>
              <a:gd name="connsiteX20" fmla="*/ 1993254 w 4291762"/>
              <a:gd name="connsiteY20" fmla="*/ 1906982 h 2485008"/>
              <a:gd name="connsiteX21" fmla="*/ 2834037 w 4291762"/>
              <a:gd name="connsiteY21" fmla="*/ 1123371 h 2485008"/>
              <a:gd name="connsiteX22" fmla="*/ 3319540 w 4291762"/>
              <a:gd name="connsiteY22" fmla="*/ 669630 h 2485008"/>
              <a:gd name="connsiteX23" fmla="*/ 3398490 w 4291762"/>
              <a:gd name="connsiteY23" fmla="*/ 578882 h 2485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4291762" h="2485008">
                <a:moveTo>
                  <a:pt x="3398490" y="578882"/>
                </a:moveTo>
                <a:cubicBezTo>
                  <a:pt x="3389415" y="533508"/>
                  <a:pt x="3349486" y="507191"/>
                  <a:pt x="3319540" y="476790"/>
                </a:cubicBezTo>
                <a:cubicBezTo>
                  <a:pt x="3141217" y="298470"/>
                  <a:pt x="3138044" y="298016"/>
                  <a:pt x="3379885" y="231770"/>
                </a:cubicBezTo>
                <a:cubicBezTo>
                  <a:pt x="3652130" y="157358"/>
                  <a:pt x="3920746" y="85213"/>
                  <a:pt x="4191628" y="13067"/>
                </a:cubicBezTo>
                <a:cubicBezTo>
                  <a:pt x="4294174" y="-14156"/>
                  <a:pt x="4305518" y="-2360"/>
                  <a:pt x="4279200" y="98825"/>
                </a:cubicBezTo>
                <a:cubicBezTo>
                  <a:pt x="4197073" y="409183"/>
                  <a:pt x="4115854" y="719542"/>
                  <a:pt x="4033273" y="1029447"/>
                </a:cubicBezTo>
                <a:cubicBezTo>
                  <a:pt x="4004233" y="1137891"/>
                  <a:pt x="3987899" y="1142428"/>
                  <a:pt x="3908040" y="1066200"/>
                </a:cubicBezTo>
                <a:cubicBezTo>
                  <a:pt x="3851777" y="1012658"/>
                  <a:pt x="3795968" y="958664"/>
                  <a:pt x="3743786" y="901946"/>
                </a:cubicBezTo>
                <a:cubicBezTo>
                  <a:pt x="3706579" y="861563"/>
                  <a:pt x="3678902" y="856572"/>
                  <a:pt x="3634887" y="897409"/>
                </a:cubicBezTo>
                <a:cubicBezTo>
                  <a:pt x="3294582" y="1218656"/>
                  <a:pt x="2952781" y="1538997"/>
                  <a:pt x="2609435" y="1858431"/>
                </a:cubicBezTo>
                <a:cubicBezTo>
                  <a:pt x="2401620" y="2052178"/>
                  <a:pt x="2191538" y="2242749"/>
                  <a:pt x="1984633" y="2437405"/>
                </a:cubicBezTo>
                <a:cubicBezTo>
                  <a:pt x="1929278" y="2489585"/>
                  <a:pt x="1893884" y="2460544"/>
                  <a:pt x="1855772" y="2420616"/>
                </a:cubicBezTo>
                <a:cubicBezTo>
                  <a:pt x="1641606" y="2206904"/>
                  <a:pt x="1424718" y="1995914"/>
                  <a:pt x="1214182" y="1778572"/>
                </a:cubicBezTo>
                <a:cubicBezTo>
                  <a:pt x="1151565" y="1714142"/>
                  <a:pt x="1110729" y="1706882"/>
                  <a:pt x="1042214" y="1769498"/>
                </a:cubicBezTo>
                <a:cubicBezTo>
                  <a:pt x="794926" y="1996369"/>
                  <a:pt x="543099" y="2215979"/>
                  <a:pt x="293541" y="2442395"/>
                </a:cubicBezTo>
                <a:cubicBezTo>
                  <a:pt x="230472" y="2500021"/>
                  <a:pt x="193719" y="2501835"/>
                  <a:pt x="134732" y="2435589"/>
                </a:cubicBezTo>
                <a:cubicBezTo>
                  <a:pt x="-46764" y="2232767"/>
                  <a:pt x="-49939" y="2233221"/>
                  <a:pt x="151974" y="2052178"/>
                </a:cubicBezTo>
                <a:cubicBezTo>
                  <a:pt x="459611" y="1776304"/>
                  <a:pt x="771330" y="1504967"/>
                  <a:pt x="1077152" y="1227278"/>
                </a:cubicBezTo>
                <a:cubicBezTo>
                  <a:pt x="1129332" y="1181903"/>
                  <a:pt x="1158825" y="1184173"/>
                  <a:pt x="1203745" y="1227278"/>
                </a:cubicBezTo>
                <a:cubicBezTo>
                  <a:pt x="1426986" y="1451880"/>
                  <a:pt x="1653402" y="1673758"/>
                  <a:pt x="1875282" y="1899267"/>
                </a:cubicBezTo>
                <a:cubicBezTo>
                  <a:pt x="1917934" y="1944641"/>
                  <a:pt x="1947425" y="1950540"/>
                  <a:pt x="1993254" y="1906982"/>
                </a:cubicBezTo>
                <a:cubicBezTo>
                  <a:pt x="2272760" y="1645309"/>
                  <a:pt x="2553035" y="1384136"/>
                  <a:pt x="2834037" y="1123371"/>
                </a:cubicBezTo>
                <a:cubicBezTo>
                  <a:pt x="2996023" y="972730"/>
                  <a:pt x="3157100" y="821633"/>
                  <a:pt x="3319540" y="669630"/>
                </a:cubicBezTo>
                <a:cubicBezTo>
                  <a:pt x="3352116" y="645446"/>
                  <a:pt x="3379068" y="614500"/>
                  <a:pt x="3398490" y="578882"/>
                </a:cubicBezTo>
                <a:close/>
              </a:path>
            </a:pathLst>
          </a:custGeom>
          <a:solidFill>
            <a:srgbClr val="92D050"/>
          </a:solidFill>
          <a:ln w="45319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19" name="Forma libre: forma 18">
            <a:extLst>
              <a:ext uri="{FF2B5EF4-FFF2-40B4-BE49-F238E27FC236}">
                <a16:creationId xmlns:a16="http://schemas.microsoft.com/office/drawing/2014/main" id="{89B5450B-BCF0-4188-85B6-DDCF9F9683D0}"/>
              </a:ext>
            </a:extLst>
          </p:cNvPr>
          <p:cNvSpPr/>
          <p:nvPr/>
        </p:nvSpPr>
        <p:spPr>
          <a:xfrm>
            <a:off x="8652969" y="3417045"/>
            <a:ext cx="1029838" cy="2612705"/>
          </a:xfrm>
          <a:custGeom>
            <a:avLst/>
            <a:gdLst>
              <a:gd name="connsiteX0" fmla="*/ 1029365 w 1029838"/>
              <a:gd name="connsiteY0" fmla="*/ 1320453 h 2612705"/>
              <a:gd name="connsiteX1" fmla="*/ 1029365 w 1029838"/>
              <a:gd name="connsiteY1" fmla="*/ 2471139 h 2612705"/>
              <a:gd name="connsiteX2" fmla="*/ 884622 w 1029838"/>
              <a:gd name="connsiteY2" fmla="*/ 2613160 h 2612705"/>
              <a:gd name="connsiteX3" fmla="*/ 143662 w 1029838"/>
              <a:gd name="connsiteY3" fmla="*/ 2613160 h 2612705"/>
              <a:gd name="connsiteX4" fmla="*/ 281 w 1029838"/>
              <a:gd name="connsiteY4" fmla="*/ 2477037 h 2612705"/>
              <a:gd name="connsiteX5" fmla="*/ 281 w 1029838"/>
              <a:gd name="connsiteY5" fmla="*/ 972433 h 2612705"/>
              <a:gd name="connsiteX6" fmla="*/ 64712 w 1029838"/>
              <a:gd name="connsiteY6" fmla="*/ 804096 h 2612705"/>
              <a:gd name="connsiteX7" fmla="*/ 876909 w 1029838"/>
              <a:gd name="connsiteY7" fmla="*/ 54516 h 2612705"/>
              <a:gd name="connsiteX8" fmla="*/ 976732 w 1029838"/>
              <a:gd name="connsiteY8" fmla="*/ 9142 h 2612705"/>
              <a:gd name="connsiteX9" fmla="*/ 1027551 w 1029838"/>
              <a:gd name="connsiteY9" fmla="*/ 135282 h 2612705"/>
              <a:gd name="connsiteX10" fmla="*/ 1027551 w 1029838"/>
              <a:gd name="connsiteY10" fmla="*/ 1230612 h 2612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29838" h="2612705">
                <a:moveTo>
                  <a:pt x="1029365" y="1320453"/>
                </a:moveTo>
                <a:cubicBezTo>
                  <a:pt x="1029365" y="1704317"/>
                  <a:pt x="1029365" y="2087864"/>
                  <a:pt x="1029365" y="2471139"/>
                </a:cubicBezTo>
                <a:cubicBezTo>
                  <a:pt x="1029365" y="2607261"/>
                  <a:pt x="1024374" y="2612707"/>
                  <a:pt x="884622" y="2613160"/>
                </a:cubicBezTo>
                <a:cubicBezTo>
                  <a:pt x="637786" y="2613160"/>
                  <a:pt x="390497" y="2609530"/>
                  <a:pt x="143662" y="2613160"/>
                </a:cubicBezTo>
                <a:cubicBezTo>
                  <a:pt x="41119" y="2613160"/>
                  <a:pt x="-627" y="2585482"/>
                  <a:pt x="281" y="2477037"/>
                </a:cubicBezTo>
                <a:cubicBezTo>
                  <a:pt x="4818" y="1975654"/>
                  <a:pt x="3004" y="1474271"/>
                  <a:pt x="281" y="972433"/>
                </a:cubicBezTo>
                <a:cubicBezTo>
                  <a:pt x="-5119" y="909409"/>
                  <a:pt x="18656" y="847429"/>
                  <a:pt x="64712" y="804096"/>
                </a:cubicBezTo>
                <a:cubicBezTo>
                  <a:pt x="336956" y="554992"/>
                  <a:pt x="605573" y="304981"/>
                  <a:pt x="876909" y="54516"/>
                </a:cubicBezTo>
                <a:cubicBezTo>
                  <a:pt x="904132" y="29560"/>
                  <a:pt x="925914" y="-19444"/>
                  <a:pt x="976732" y="9142"/>
                </a:cubicBezTo>
                <a:cubicBezTo>
                  <a:pt x="1027551" y="37728"/>
                  <a:pt x="1027551" y="86277"/>
                  <a:pt x="1027551" y="135282"/>
                </a:cubicBezTo>
                <a:cubicBezTo>
                  <a:pt x="1027551" y="500407"/>
                  <a:pt x="1027551" y="865487"/>
                  <a:pt x="1027551" y="1230612"/>
                </a:cubicBezTo>
                <a:close/>
              </a:path>
            </a:pathLst>
          </a:custGeom>
          <a:solidFill>
            <a:srgbClr val="F4B069"/>
          </a:solidFill>
          <a:ln w="45319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20" name="Forma libre: forma 19">
            <a:extLst>
              <a:ext uri="{FF2B5EF4-FFF2-40B4-BE49-F238E27FC236}">
                <a16:creationId xmlns:a16="http://schemas.microsoft.com/office/drawing/2014/main" id="{797241F3-754A-4A11-AED2-033A9F383989}"/>
              </a:ext>
            </a:extLst>
          </p:cNvPr>
          <p:cNvSpPr/>
          <p:nvPr/>
        </p:nvSpPr>
        <p:spPr>
          <a:xfrm>
            <a:off x="6059713" y="4314063"/>
            <a:ext cx="1031328" cy="1717107"/>
          </a:xfrm>
          <a:custGeom>
            <a:avLst/>
            <a:gdLst>
              <a:gd name="connsiteX0" fmla="*/ 1030855 w 1031328"/>
              <a:gd name="connsiteY0" fmla="*/ 878536 h 1717107"/>
              <a:gd name="connsiteX1" fmla="*/ 1030855 w 1031328"/>
              <a:gd name="connsiteY1" fmla="*/ 1586372 h 1717107"/>
              <a:gd name="connsiteX2" fmla="*/ 905169 w 1031328"/>
              <a:gd name="connsiteY2" fmla="*/ 1717503 h 1717107"/>
              <a:gd name="connsiteX3" fmla="*/ 131087 w 1031328"/>
              <a:gd name="connsiteY3" fmla="*/ 1717503 h 1717107"/>
              <a:gd name="connsiteX4" fmla="*/ -44 w 1031328"/>
              <a:gd name="connsiteY4" fmla="*/ 1591817 h 1717107"/>
              <a:gd name="connsiteX5" fmla="*/ -44 w 1031328"/>
              <a:gd name="connsiteY5" fmla="*/ 906668 h 1717107"/>
              <a:gd name="connsiteX6" fmla="*/ 54405 w 1031328"/>
              <a:gd name="connsiteY6" fmla="*/ 770546 h 1717107"/>
              <a:gd name="connsiteX7" fmla="*/ 852081 w 1031328"/>
              <a:gd name="connsiteY7" fmla="*/ 56813 h 1717107"/>
              <a:gd name="connsiteX8" fmla="*/ 963700 w 1031328"/>
              <a:gd name="connsiteY8" fmla="*/ 9169 h 1717107"/>
              <a:gd name="connsiteX9" fmla="*/ 1028586 w 1031328"/>
              <a:gd name="connsiteY9" fmla="*/ 140301 h 1717107"/>
              <a:gd name="connsiteX10" fmla="*/ 1030855 w 1031328"/>
              <a:gd name="connsiteY10" fmla="*/ 878536 h 171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31328" h="1717106">
                <a:moveTo>
                  <a:pt x="1030855" y="878536"/>
                </a:moveTo>
                <a:cubicBezTo>
                  <a:pt x="1030855" y="1114482"/>
                  <a:pt x="1028132" y="1350426"/>
                  <a:pt x="1030855" y="1586372"/>
                </a:cubicBezTo>
                <a:cubicBezTo>
                  <a:pt x="1030855" y="1679388"/>
                  <a:pt x="1003630" y="1719318"/>
                  <a:pt x="905169" y="1717503"/>
                </a:cubicBezTo>
                <a:cubicBezTo>
                  <a:pt x="646990" y="1712966"/>
                  <a:pt x="388812" y="1713419"/>
                  <a:pt x="131087" y="1717503"/>
                </a:cubicBezTo>
                <a:cubicBezTo>
                  <a:pt x="40339" y="1717503"/>
                  <a:pt x="-2313" y="1691640"/>
                  <a:pt x="-44" y="1591817"/>
                </a:cubicBezTo>
                <a:cubicBezTo>
                  <a:pt x="5400" y="1364947"/>
                  <a:pt x="2224" y="1134900"/>
                  <a:pt x="-44" y="906668"/>
                </a:cubicBezTo>
                <a:cubicBezTo>
                  <a:pt x="-3719" y="855351"/>
                  <a:pt x="16335" y="805166"/>
                  <a:pt x="54405" y="770546"/>
                </a:cubicBezTo>
                <a:cubicBezTo>
                  <a:pt x="320751" y="533240"/>
                  <a:pt x="585735" y="294118"/>
                  <a:pt x="852081" y="56813"/>
                </a:cubicBezTo>
                <a:cubicBezTo>
                  <a:pt x="883389" y="29134"/>
                  <a:pt x="910614" y="-19417"/>
                  <a:pt x="963700" y="9169"/>
                </a:cubicBezTo>
                <a:cubicBezTo>
                  <a:pt x="1009710" y="35895"/>
                  <a:pt x="1035255" y="87530"/>
                  <a:pt x="1028586" y="140301"/>
                </a:cubicBezTo>
                <a:cubicBezTo>
                  <a:pt x="1030855" y="384866"/>
                  <a:pt x="1030855" y="631701"/>
                  <a:pt x="1030855" y="878536"/>
                </a:cubicBezTo>
                <a:close/>
              </a:path>
            </a:pathLst>
          </a:custGeom>
          <a:solidFill>
            <a:srgbClr val="F4B069"/>
          </a:solidFill>
          <a:ln w="45319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21" name="Forma libre: forma 20">
            <a:extLst>
              <a:ext uri="{FF2B5EF4-FFF2-40B4-BE49-F238E27FC236}">
                <a16:creationId xmlns:a16="http://schemas.microsoft.com/office/drawing/2014/main" id="{524EB850-9CAC-45D3-B3ED-387C52FE20FC}"/>
              </a:ext>
            </a:extLst>
          </p:cNvPr>
          <p:cNvSpPr/>
          <p:nvPr/>
        </p:nvSpPr>
        <p:spPr>
          <a:xfrm>
            <a:off x="7344817" y="4585124"/>
            <a:ext cx="1030779" cy="1446006"/>
          </a:xfrm>
          <a:custGeom>
            <a:avLst/>
            <a:gdLst>
              <a:gd name="connsiteX0" fmla="*/ 1030290 w 1030779"/>
              <a:gd name="connsiteY0" fmla="*/ 710022 h 1446006"/>
              <a:gd name="connsiteX1" fmla="*/ 1030290 w 1030779"/>
              <a:gd name="connsiteY1" fmla="*/ 1329832 h 1446006"/>
              <a:gd name="connsiteX2" fmla="*/ 913679 w 1030779"/>
              <a:gd name="connsiteY2" fmla="*/ 1446442 h 1446006"/>
              <a:gd name="connsiteX3" fmla="*/ 116910 w 1030779"/>
              <a:gd name="connsiteY3" fmla="*/ 1446442 h 1446006"/>
              <a:gd name="connsiteX4" fmla="*/ 1661 w 1030779"/>
              <a:gd name="connsiteY4" fmla="*/ 1327562 h 1446006"/>
              <a:gd name="connsiteX5" fmla="*/ 1661 w 1030779"/>
              <a:gd name="connsiteY5" fmla="*/ 198655 h 1446006"/>
              <a:gd name="connsiteX6" fmla="*/ 27523 w 1030779"/>
              <a:gd name="connsiteY6" fmla="*/ 110629 h 1446006"/>
              <a:gd name="connsiteX7" fmla="*/ 107382 w 1030779"/>
              <a:gd name="connsiteY7" fmla="*/ 158727 h 1446006"/>
              <a:gd name="connsiteX8" fmla="*/ 365108 w 1030779"/>
              <a:gd name="connsiteY8" fmla="*/ 417358 h 1446006"/>
              <a:gd name="connsiteX9" fmla="*/ 536166 w 1030779"/>
              <a:gd name="connsiteY9" fmla="*/ 417358 h 1446006"/>
              <a:gd name="connsiteX10" fmla="*/ 949977 w 1030779"/>
              <a:gd name="connsiteY10" fmla="*/ 34401 h 1446006"/>
              <a:gd name="connsiteX11" fmla="*/ 1003067 w 1030779"/>
              <a:gd name="connsiteY11" fmla="*/ 1732 h 1446006"/>
              <a:gd name="connsiteX12" fmla="*/ 1026660 w 1030779"/>
              <a:gd name="connsiteY12" fmla="*/ 67979 h 1446006"/>
              <a:gd name="connsiteX13" fmla="*/ 1030290 w 1030779"/>
              <a:gd name="connsiteY13" fmla="*/ 710022 h 1446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030779" h="1446006">
                <a:moveTo>
                  <a:pt x="1030290" y="710022"/>
                </a:moveTo>
                <a:cubicBezTo>
                  <a:pt x="1030290" y="916473"/>
                  <a:pt x="1027568" y="1123379"/>
                  <a:pt x="1030290" y="1329832"/>
                </a:cubicBezTo>
                <a:cubicBezTo>
                  <a:pt x="1030290" y="1416042"/>
                  <a:pt x="998982" y="1447350"/>
                  <a:pt x="913679" y="1446442"/>
                </a:cubicBezTo>
                <a:cubicBezTo>
                  <a:pt x="647787" y="1443267"/>
                  <a:pt x="382350" y="1442813"/>
                  <a:pt x="116910" y="1446442"/>
                </a:cubicBezTo>
                <a:cubicBezTo>
                  <a:pt x="28884" y="1446442"/>
                  <a:pt x="1207" y="1411050"/>
                  <a:pt x="1661" y="1327562"/>
                </a:cubicBezTo>
                <a:cubicBezTo>
                  <a:pt x="3929" y="951411"/>
                  <a:pt x="1661" y="574806"/>
                  <a:pt x="1661" y="198655"/>
                </a:cubicBezTo>
                <a:cubicBezTo>
                  <a:pt x="1661" y="167347"/>
                  <a:pt x="-11498" y="124696"/>
                  <a:pt x="27523" y="110629"/>
                </a:cubicBezTo>
                <a:cubicBezTo>
                  <a:pt x="66545" y="96563"/>
                  <a:pt x="84695" y="136493"/>
                  <a:pt x="107382" y="158727"/>
                </a:cubicBezTo>
                <a:cubicBezTo>
                  <a:pt x="194501" y="244029"/>
                  <a:pt x="285249" y="325703"/>
                  <a:pt x="365108" y="417358"/>
                </a:cubicBezTo>
                <a:cubicBezTo>
                  <a:pt x="429084" y="491318"/>
                  <a:pt x="474458" y="477252"/>
                  <a:pt x="536166" y="417358"/>
                </a:cubicBezTo>
                <a:cubicBezTo>
                  <a:pt x="672288" y="287135"/>
                  <a:pt x="811587" y="161449"/>
                  <a:pt x="949977" y="34401"/>
                </a:cubicBezTo>
                <a:cubicBezTo>
                  <a:pt x="965406" y="19881"/>
                  <a:pt x="978109" y="-5528"/>
                  <a:pt x="1003067" y="1732"/>
                </a:cubicBezTo>
                <a:cubicBezTo>
                  <a:pt x="1036189" y="11714"/>
                  <a:pt x="1026660" y="44383"/>
                  <a:pt x="1026660" y="67979"/>
                </a:cubicBezTo>
                <a:cubicBezTo>
                  <a:pt x="1030745" y="282143"/>
                  <a:pt x="1030290" y="495856"/>
                  <a:pt x="1030290" y="710022"/>
                </a:cubicBezTo>
                <a:close/>
              </a:path>
            </a:pathLst>
          </a:custGeom>
          <a:solidFill>
            <a:srgbClr val="F4B069"/>
          </a:solidFill>
          <a:ln w="45319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107677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 Placeholder 1">
            <a:extLst>
              <a:ext uri="{FF2B5EF4-FFF2-40B4-BE49-F238E27FC236}">
                <a16:creationId xmlns:a16="http://schemas.microsoft.com/office/drawing/2014/main" id="{D1A4C2C1-7CCA-4810-98A9-AD2A7B8220E3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239181" y="203635"/>
            <a:ext cx="2598057" cy="543181"/>
          </a:xfrm>
          <a:prstGeom prst="rect">
            <a:avLst/>
          </a:prstGeom>
        </p:spPr>
        <p:txBody>
          <a:bodyPr anchor="ctr" anchorCtr="1"/>
          <a:lstStyle/>
          <a:p>
            <a:pPr marL="0" lvl="0" indent="0">
              <a:buNone/>
            </a:pPr>
            <a:r>
              <a:rPr lang="fa-IR" b="1" dirty="0">
                <a:solidFill>
                  <a:schemeClr val="accent4">
                    <a:lumMod val="75000"/>
                  </a:schemeClr>
                </a:solidFill>
                <a:latin typeface="Arial"/>
                <a:cs typeface="B Nazanin" panose="00000700000000000000" pitchFamily="2" charset="-78"/>
              </a:rPr>
              <a:t>منابع</a:t>
            </a:r>
            <a:endParaRPr lang="en-US" b="1" dirty="0">
              <a:solidFill>
                <a:schemeClr val="accent4">
                  <a:lumMod val="75000"/>
                </a:schemeClr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5" name="Forma libre: forma 4">
            <a:extLst>
              <a:ext uri="{FF2B5EF4-FFF2-40B4-BE49-F238E27FC236}">
                <a16:creationId xmlns:a16="http://schemas.microsoft.com/office/drawing/2014/main" id="{081509C0-331E-4553-9BB1-11D652814C77}"/>
              </a:ext>
            </a:extLst>
          </p:cNvPr>
          <p:cNvSpPr/>
          <p:nvPr/>
        </p:nvSpPr>
        <p:spPr>
          <a:xfrm>
            <a:off x="759997" y="2832448"/>
            <a:ext cx="863006" cy="629697"/>
          </a:xfrm>
          <a:custGeom>
            <a:avLst/>
            <a:gdLst>
              <a:gd name="connsiteX0" fmla="*/ 436083 w 863006"/>
              <a:gd name="connsiteY0" fmla="*/ 887 h 629697"/>
              <a:gd name="connsiteX1" fmla="*/ 770791 w 863006"/>
              <a:gd name="connsiteY1" fmla="*/ 887 h 629697"/>
              <a:gd name="connsiteX2" fmla="*/ 862708 w 863006"/>
              <a:gd name="connsiteY2" fmla="*/ 93374 h 629697"/>
              <a:gd name="connsiteX3" fmla="*/ 862708 w 863006"/>
              <a:gd name="connsiteY3" fmla="*/ 177004 h 629697"/>
              <a:gd name="connsiteX4" fmla="*/ 842896 w 863006"/>
              <a:gd name="connsiteY4" fmla="*/ 209675 h 629697"/>
              <a:gd name="connsiteX5" fmla="*/ 598008 w 863006"/>
              <a:gd name="connsiteY5" fmla="*/ 295400 h 629697"/>
              <a:gd name="connsiteX6" fmla="*/ 566575 w 863006"/>
              <a:gd name="connsiteY6" fmla="*/ 303496 h 629697"/>
              <a:gd name="connsiteX7" fmla="*/ 556479 w 863006"/>
              <a:gd name="connsiteY7" fmla="*/ 339882 h 629697"/>
              <a:gd name="connsiteX8" fmla="*/ 577053 w 863006"/>
              <a:gd name="connsiteY8" fmla="*/ 346263 h 629697"/>
              <a:gd name="connsiteX9" fmla="*/ 801938 w 863006"/>
              <a:gd name="connsiteY9" fmla="*/ 274159 h 629697"/>
              <a:gd name="connsiteX10" fmla="*/ 842038 w 863006"/>
              <a:gd name="connsiteY10" fmla="*/ 255871 h 629697"/>
              <a:gd name="connsiteX11" fmla="*/ 862517 w 863006"/>
              <a:gd name="connsiteY11" fmla="*/ 268920 h 629697"/>
              <a:gd name="connsiteX12" fmla="*/ 862517 w 863006"/>
              <a:gd name="connsiteY12" fmla="*/ 436275 h 629697"/>
              <a:gd name="connsiteX13" fmla="*/ 862517 w 863006"/>
              <a:gd name="connsiteY13" fmla="*/ 545526 h 629697"/>
              <a:gd name="connsiteX14" fmla="*/ 777649 w 863006"/>
              <a:gd name="connsiteY14" fmla="*/ 630013 h 629697"/>
              <a:gd name="connsiteX15" fmla="*/ 89468 w 863006"/>
              <a:gd name="connsiteY15" fmla="*/ 630013 h 629697"/>
              <a:gd name="connsiteX16" fmla="*/ 1457 w 863006"/>
              <a:gd name="connsiteY16" fmla="*/ 540002 h 629697"/>
              <a:gd name="connsiteX17" fmla="*/ 219 w 863006"/>
              <a:gd name="connsiteY17" fmla="*/ 359027 h 629697"/>
              <a:gd name="connsiteX18" fmla="*/ 1362 w 863006"/>
              <a:gd name="connsiteY18" fmla="*/ 272349 h 629697"/>
              <a:gd name="connsiteX19" fmla="*/ 25079 w 863006"/>
              <a:gd name="connsiteY19" fmla="*/ 257490 h 629697"/>
              <a:gd name="connsiteX20" fmla="*/ 289303 w 863006"/>
              <a:gd name="connsiteY20" fmla="*/ 348930 h 629697"/>
              <a:gd name="connsiteX21" fmla="*/ 310448 w 863006"/>
              <a:gd name="connsiteY21" fmla="*/ 342263 h 629697"/>
              <a:gd name="connsiteX22" fmla="*/ 296637 w 863006"/>
              <a:gd name="connsiteY22" fmla="*/ 304163 h 629697"/>
              <a:gd name="connsiteX23" fmla="*/ 125187 w 863006"/>
              <a:gd name="connsiteY23" fmla="*/ 254823 h 629697"/>
              <a:gd name="connsiteX24" fmla="*/ 13554 w 863006"/>
              <a:gd name="connsiteY24" fmla="*/ 204150 h 629697"/>
              <a:gd name="connsiteX25" fmla="*/ 695 w 863006"/>
              <a:gd name="connsiteY25" fmla="*/ 186815 h 629697"/>
              <a:gd name="connsiteX26" fmla="*/ 3934 w 863006"/>
              <a:gd name="connsiteY26" fmla="*/ 73086 h 629697"/>
              <a:gd name="connsiteX27" fmla="*/ 87373 w 863006"/>
              <a:gd name="connsiteY27" fmla="*/ 601 h 629697"/>
              <a:gd name="connsiteX28" fmla="*/ 436083 w 863006"/>
              <a:gd name="connsiteY28" fmla="*/ 887 h 629697"/>
              <a:gd name="connsiteX29" fmla="*/ 432082 w 863006"/>
              <a:gd name="connsiteY29" fmla="*/ 331500 h 629697"/>
              <a:gd name="connsiteX30" fmla="*/ 457609 w 863006"/>
              <a:gd name="connsiteY30" fmla="*/ 331500 h 629697"/>
              <a:gd name="connsiteX31" fmla="*/ 501805 w 863006"/>
              <a:gd name="connsiteY31" fmla="*/ 286065 h 629697"/>
              <a:gd name="connsiteX32" fmla="*/ 463705 w 863006"/>
              <a:gd name="connsiteY32" fmla="*/ 245965 h 629697"/>
              <a:gd name="connsiteX33" fmla="*/ 398840 w 863006"/>
              <a:gd name="connsiteY33" fmla="*/ 245965 h 629697"/>
              <a:gd name="connsiteX34" fmla="*/ 364645 w 863006"/>
              <a:gd name="connsiteY34" fmla="*/ 281589 h 629697"/>
              <a:gd name="connsiteX35" fmla="*/ 364645 w 863006"/>
              <a:gd name="connsiteY35" fmla="*/ 307020 h 629697"/>
              <a:gd name="connsiteX36" fmla="*/ 388172 w 863006"/>
              <a:gd name="connsiteY36" fmla="*/ 331690 h 629697"/>
              <a:gd name="connsiteX37" fmla="*/ 432082 w 863006"/>
              <a:gd name="connsiteY37" fmla="*/ 331500 h 629697"/>
              <a:gd name="connsiteX38" fmla="*/ 435130 w 863006"/>
              <a:gd name="connsiteY38" fmla="*/ 384554 h 629697"/>
              <a:gd name="connsiteX39" fmla="*/ 381790 w 863006"/>
              <a:gd name="connsiteY39" fmla="*/ 384554 h 629697"/>
              <a:gd name="connsiteX40" fmla="*/ 366074 w 863006"/>
              <a:gd name="connsiteY40" fmla="*/ 391602 h 629697"/>
              <a:gd name="connsiteX41" fmla="*/ 389601 w 863006"/>
              <a:gd name="connsiteY41" fmla="*/ 441799 h 629697"/>
              <a:gd name="connsiteX42" fmla="*/ 477326 w 863006"/>
              <a:gd name="connsiteY42" fmla="*/ 441799 h 629697"/>
              <a:gd name="connsiteX43" fmla="*/ 501710 w 863006"/>
              <a:gd name="connsiteY43" fmla="*/ 400175 h 629697"/>
              <a:gd name="connsiteX44" fmla="*/ 472183 w 863006"/>
              <a:gd name="connsiteY44" fmla="*/ 385030 h 629697"/>
              <a:gd name="connsiteX45" fmla="*/ 435511 w 863006"/>
              <a:gd name="connsiteY45" fmla="*/ 384554 h 629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863006" h="629697">
                <a:moveTo>
                  <a:pt x="436083" y="887"/>
                </a:moveTo>
                <a:lnTo>
                  <a:pt x="770791" y="887"/>
                </a:lnTo>
                <a:cubicBezTo>
                  <a:pt x="834133" y="887"/>
                  <a:pt x="862612" y="29462"/>
                  <a:pt x="862708" y="93374"/>
                </a:cubicBezTo>
                <a:cubicBezTo>
                  <a:pt x="862708" y="121188"/>
                  <a:pt x="861946" y="149191"/>
                  <a:pt x="862708" y="177004"/>
                </a:cubicBezTo>
                <a:cubicBezTo>
                  <a:pt x="864555" y="191187"/>
                  <a:pt x="856326" y="204760"/>
                  <a:pt x="842896" y="209675"/>
                </a:cubicBezTo>
                <a:cubicBezTo>
                  <a:pt x="764762" y="247413"/>
                  <a:pt x="682609" y="276169"/>
                  <a:pt x="598008" y="295400"/>
                </a:cubicBezTo>
                <a:cubicBezTo>
                  <a:pt x="587330" y="297267"/>
                  <a:pt x="576824" y="299972"/>
                  <a:pt x="566575" y="303496"/>
                </a:cubicBezTo>
                <a:cubicBezTo>
                  <a:pt x="548287" y="310735"/>
                  <a:pt x="555241" y="327213"/>
                  <a:pt x="556479" y="339882"/>
                </a:cubicBezTo>
                <a:cubicBezTo>
                  <a:pt x="557717" y="352550"/>
                  <a:pt x="569242" y="347501"/>
                  <a:pt x="577053" y="346263"/>
                </a:cubicBezTo>
                <a:cubicBezTo>
                  <a:pt x="655634" y="333500"/>
                  <a:pt x="729453" y="305401"/>
                  <a:pt x="801938" y="274159"/>
                </a:cubicBezTo>
                <a:cubicBezTo>
                  <a:pt x="815368" y="268349"/>
                  <a:pt x="829084" y="262729"/>
                  <a:pt x="842038" y="255871"/>
                </a:cubicBezTo>
                <a:cubicBezTo>
                  <a:pt x="857659" y="247584"/>
                  <a:pt x="862708" y="252347"/>
                  <a:pt x="862517" y="268920"/>
                </a:cubicBezTo>
                <a:cubicBezTo>
                  <a:pt x="862517" y="324737"/>
                  <a:pt x="862517" y="380458"/>
                  <a:pt x="862517" y="436275"/>
                </a:cubicBezTo>
                <a:cubicBezTo>
                  <a:pt x="862517" y="472660"/>
                  <a:pt x="862517" y="509141"/>
                  <a:pt x="862517" y="545526"/>
                </a:cubicBezTo>
                <a:cubicBezTo>
                  <a:pt x="862041" y="596294"/>
                  <a:pt x="828894" y="629918"/>
                  <a:pt x="777649" y="630013"/>
                </a:cubicBezTo>
                <a:cubicBezTo>
                  <a:pt x="548287" y="630394"/>
                  <a:pt x="318894" y="630394"/>
                  <a:pt x="89468" y="630013"/>
                </a:cubicBezTo>
                <a:cubicBezTo>
                  <a:pt x="36223" y="630013"/>
                  <a:pt x="2505" y="595723"/>
                  <a:pt x="1457" y="540002"/>
                </a:cubicBezTo>
                <a:cubicBezTo>
                  <a:pt x="505" y="479613"/>
                  <a:pt x="2505" y="419130"/>
                  <a:pt x="219" y="359027"/>
                </a:cubicBezTo>
                <a:cubicBezTo>
                  <a:pt x="-829" y="329975"/>
                  <a:pt x="1648" y="301305"/>
                  <a:pt x="1362" y="272349"/>
                </a:cubicBezTo>
                <a:cubicBezTo>
                  <a:pt x="1362" y="248918"/>
                  <a:pt x="4505" y="247870"/>
                  <a:pt x="25079" y="257490"/>
                </a:cubicBezTo>
                <a:cubicBezTo>
                  <a:pt x="109947" y="297305"/>
                  <a:pt x="196529" y="333119"/>
                  <a:pt x="289303" y="348930"/>
                </a:cubicBezTo>
                <a:cubicBezTo>
                  <a:pt x="296923" y="350168"/>
                  <a:pt x="310258" y="358455"/>
                  <a:pt x="310448" y="342263"/>
                </a:cubicBezTo>
                <a:cubicBezTo>
                  <a:pt x="310448" y="329023"/>
                  <a:pt x="321116" y="309687"/>
                  <a:pt x="296637" y="304163"/>
                </a:cubicBezTo>
                <a:cubicBezTo>
                  <a:pt x="238199" y="292580"/>
                  <a:pt x="180844" y="276074"/>
                  <a:pt x="125187" y="254823"/>
                </a:cubicBezTo>
                <a:cubicBezTo>
                  <a:pt x="86807" y="240631"/>
                  <a:pt x="49499" y="223696"/>
                  <a:pt x="13554" y="204150"/>
                </a:cubicBezTo>
                <a:cubicBezTo>
                  <a:pt x="6696" y="200245"/>
                  <a:pt x="28" y="196435"/>
                  <a:pt x="695" y="186815"/>
                </a:cubicBezTo>
                <a:cubicBezTo>
                  <a:pt x="3267" y="148715"/>
                  <a:pt x="-1972" y="110615"/>
                  <a:pt x="3934" y="73086"/>
                </a:cubicBezTo>
                <a:cubicBezTo>
                  <a:pt x="11554" y="24032"/>
                  <a:pt x="37747" y="791"/>
                  <a:pt x="87373" y="601"/>
                </a:cubicBezTo>
                <a:cubicBezTo>
                  <a:pt x="203482" y="601"/>
                  <a:pt x="319878" y="887"/>
                  <a:pt x="436083" y="887"/>
                </a:cubicBezTo>
                <a:close/>
                <a:moveTo>
                  <a:pt x="432082" y="331500"/>
                </a:moveTo>
                <a:lnTo>
                  <a:pt x="457609" y="331500"/>
                </a:lnTo>
                <a:cubicBezTo>
                  <a:pt x="503329" y="331500"/>
                  <a:pt x="503329" y="331500"/>
                  <a:pt x="501805" y="286065"/>
                </a:cubicBezTo>
                <a:cubicBezTo>
                  <a:pt x="500948" y="260252"/>
                  <a:pt x="489613" y="247394"/>
                  <a:pt x="463705" y="245965"/>
                </a:cubicBezTo>
                <a:cubicBezTo>
                  <a:pt x="442102" y="244727"/>
                  <a:pt x="420444" y="244727"/>
                  <a:pt x="398840" y="245965"/>
                </a:cubicBezTo>
                <a:cubicBezTo>
                  <a:pt x="376171" y="247203"/>
                  <a:pt x="365788" y="258919"/>
                  <a:pt x="364645" y="281589"/>
                </a:cubicBezTo>
                <a:cubicBezTo>
                  <a:pt x="364645" y="290066"/>
                  <a:pt x="364645" y="298638"/>
                  <a:pt x="364645" y="307020"/>
                </a:cubicBezTo>
                <a:cubicBezTo>
                  <a:pt x="363026" y="324641"/>
                  <a:pt x="369598" y="333024"/>
                  <a:pt x="388172" y="331690"/>
                </a:cubicBezTo>
                <a:cubicBezTo>
                  <a:pt x="403507" y="330642"/>
                  <a:pt x="417795" y="331500"/>
                  <a:pt x="432082" y="331500"/>
                </a:cubicBezTo>
                <a:close/>
                <a:moveTo>
                  <a:pt x="435130" y="384554"/>
                </a:moveTo>
                <a:cubicBezTo>
                  <a:pt x="417319" y="384554"/>
                  <a:pt x="399602" y="384554"/>
                  <a:pt x="381790" y="384554"/>
                </a:cubicBezTo>
                <a:cubicBezTo>
                  <a:pt x="375599" y="384554"/>
                  <a:pt x="369598" y="384554"/>
                  <a:pt x="366074" y="391602"/>
                </a:cubicBezTo>
                <a:cubicBezTo>
                  <a:pt x="356549" y="409890"/>
                  <a:pt x="368932" y="439227"/>
                  <a:pt x="389601" y="441799"/>
                </a:cubicBezTo>
                <a:cubicBezTo>
                  <a:pt x="418679" y="446181"/>
                  <a:pt x="448248" y="446181"/>
                  <a:pt x="477326" y="441799"/>
                </a:cubicBezTo>
                <a:cubicBezTo>
                  <a:pt x="497995" y="438370"/>
                  <a:pt x="502758" y="419606"/>
                  <a:pt x="501710" y="400175"/>
                </a:cubicBezTo>
                <a:cubicBezTo>
                  <a:pt x="500567" y="378172"/>
                  <a:pt x="483613" y="386078"/>
                  <a:pt x="472183" y="385030"/>
                </a:cubicBezTo>
                <a:cubicBezTo>
                  <a:pt x="460753" y="383982"/>
                  <a:pt x="447799" y="384554"/>
                  <a:pt x="435511" y="384554"/>
                </a:cubicBezTo>
                <a:close/>
              </a:path>
            </a:pathLst>
          </a:custGeom>
          <a:solidFill>
            <a:srgbClr val="92D05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6" name="Forma libre: forma 5">
            <a:extLst>
              <a:ext uri="{FF2B5EF4-FFF2-40B4-BE49-F238E27FC236}">
                <a16:creationId xmlns:a16="http://schemas.microsoft.com/office/drawing/2014/main" id="{8499DD3F-6463-4D61-9038-D776783D61B8}"/>
              </a:ext>
            </a:extLst>
          </p:cNvPr>
          <p:cNvSpPr/>
          <p:nvPr/>
        </p:nvSpPr>
        <p:spPr>
          <a:xfrm>
            <a:off x="672087" y="5673756"/>
            <a:ext cx="1099980" cy="598240"/>
          </a:xfrm>
          <a:custGeom>
            <a:avLst/>
            <a:gdLst>
              <a:gd name="connsiteX0" fmla="*/ 549519 w 1099980"/>
              <a:gd name="connsiteY0" fmla="*/ 601 h 598240"/>
              <a:gd name="connsiteX1" fmla="*/ 930520 w 1099980"/>
              <a:gd name="connsiteY1" fmla="*/ 601 h 598240"/>
              <a:gd name="connsiteX2" fmla="*/ 1099874 w 1099980"/>
              <a:gd name="connsiteY2" fmla="*/ 169765 h 598240"/>
              <a:gd name="connsiteX3" fmla="*/ 929662 w 1099980"/>
              <a:gd name="connsiteY3" fmla="*/ 341215 h 598240"/>
              <a:gd name="connsiteX4" fmla="*/ 767071 w 1099980"/>
              <a:gd name="connsiteY4" fmla="*/ 341215 h 598240"/>
              <a:gd name="connsiteX5" fmla="*/ 718779 w 1099980"/>
              <a:gd name="connsiteY5" fmla="*/ 365599 h 598240"/>
              <a:gd name="connsiteX6" fmla="*/ 572856 w 1099980"/>
              <a:gd name="connsiteY6" fmla="*/ 563624 h 598240"/>
              <a:gd name="connsiteX7" fmla="*/ 505514 w 1099980"/>
              <a:gd name="connsiteY7" fmla="*/ 598676 h 598240"/>
              <a:gd name="connsiteX8" fmla="*/ 210239 w 1099980"/>
              <a:gd name="connsiteY8" fmla="*/ 597914 h 598240"/>
              <a:gd name="connsiteX9" fmla="*/ 182712 w 1099980"/>
              <a:gd name="connsiteY9" fmla="*/ 595056 h 598240"/>
              <a:gd name="connsiteX10" fmla="*/ 163662 w 1099980"/>
              <a:gd name="connsiteY10" fmla="*/ 568767 h 598240"/>
              <a:gd name="connsiteX11" fmla="*/ 183474 w 1099980"/>
              <a:gd name="connsiteY11" fmla="*/ 543336 h 598240"/>
              <a:gd name="connsiteX12" fmla="*/ 211001 w 1099980"/>
              <a:gd name="connsiteY12" fmla="*/ 540478 h 598240"/>
              <a:gd name="connsiteX13" fmla="*/ 492179 w 1099980"/>
              <a:gd name="connsiteY13" fmla="*/ 540478 h 598240"/>
              <a:gd name="connsiteX14" fmla="*/ 532946 w 1099980"/>
              <a:gd name="connsiteY14" fmla="*/ 520666 h 598240"/>
              <a:gd name="connsiteX15" fmla="*/ 745734 w 1099980"/>
              <a:gd name="connsiteY15" fmla="*/ 233202 h 598240"/>
              <a:gd name="connsiteX16" fmla="*/ 752592 w 1099980"/>
              <a:gd name="connsiteY16" fmla="*/ 216723 h 598240"/>
              <a:gd name="connsiteX17" fmla="*/ 736209 w 1099980"/>
              <a:gd name="connsiteY17" fmla="*/ 212056 h 598240"/>
              <a:gd name="connsiteX18" fmla="*/ 729256 w 1099980"/>
              <a:gd name="connsiteY18" fmla="*/ 212056 h 598240"/>
              <a:gd name="connsiteX19" fmla="*/ 626577 w 1099980"/>
              <a:gd name="connsiteY19" fmla="*/ 265015 h 598240"/>
              <a:gd name="connsiteX20" fmla="*/ 484750 w 1099980"/>
              <a:gd name="connsiteY20" fmla="*/ 457420 h 598240"/>
              <a:gd name="connsiteX21" fmla="*/ 443030 w 1099980"/>
              <a:gd name="connsiteY21" fmla="*/ 477042 h 598240"/>
              <a:gd name="connsiteX22" fmla="*/ 124800 w 1099980"/>
              <a:gd name="connsiteY22" fmla="*/ 478185 h 598240"/>
              <a:gd name="connsiteX23" fmla="*/ 88319 w 1099980"/>
              <a:gd name="connsiteY23" fmla="*/ 457896 h 598240"/>
              <a:gd name="connsiteX24" fmla="*/ 97844 w 1099980"/>
              <a:gd name="connsiteY24" fmla="*/ 422273 h 598240"/>
              <a:gd name="connsiteX25" fmla="*/ 146802 w 1099980"/>
              <a:gd name="connsiteY25" fmla="*/ 360456 h 598240"/>
              <a:gd name="connsiteX26" fmla="*/ 138420 w 1099980"/>
              <a:gd name="connsiteY26" fmla="*/ 337500 h 598240"/>
              <a:gd name="connsiteX27" fmla="*/ 9452 w 1099980"/>
              <a:gd name="connsiteY27" fmla="*/ 226153 h 598240"/>
              <a:gd name="connsiteX28" fmla="*/ 113824 w 1099980"/>
              <a:gd name="connsiteY28" fmla="*/ 10136 h 598240"/>
              <a:gd name="connsiteX29" fmla="*/ 168424 w 1099980"/>
              <a:gd name="connsiteY29" fmla="*/ 696 h 598240"/>
              <a:gd name="connsiteX30" fmla="*/ 358924 w 1099980"/>
              <a:gd name="connsiteY30" fmla="*/ 696 h 598240"/>
              <a:gd name="connsiteX31" fmla="*/ 646198 w 1099980"/>
              <a:gd name="connsiteY31" fmla="*/ 133094 h 598240"/>
              <a:gd name="connsiteX32" fmla="*/ 404739 w 1099980"/>
              <a:gd name="connsiteY32" fmla="*/ 133094 h 598240"/>
              <a:gd name="connsiteX33" fmla="*/ 380546 w 1099980"/>
              <a:gd name="connsiteY33" fmla="*/ 148620 h 598240"/>
              <a:gd name="connsiteX34" fmla="*/ 326349 w 1099980"/>
              <a:gd name="connsiteY34" fmla="*/ 218057 h 598240"/>
              <a:gd name="connsiteX35" fmla="*/ 187188 w 1099980"/>
              <a:gd name="connsiteY35" fmla="*/ 395127 h 598240"/>
              <a:gd name="connsiteX36" fmla="*/ 179283 w 1099980"/>
              <a:gd name="connsiteY36" fmla="*/ 410652 h 598240"/>
              <a:gd name="connsiteX37" fmla="*/ 196047 w 1099980"/>
              <a:gd name="connsiteY37" fmla="*/ 414748 h 598240"/>
              <a:gd name="connsiteX38" fmla="*/ 419122 w 1099980"/>
              <a:gd name="connsiteY38" fmla="*/ 414748 h 598240"/>
              <a:gd name="connsiteX39" fmla="*/ 447697 w 1099980"/>
              <a:gd name="connsiteY39" fmla="*/ 400270 h 598240"/>
              <a:gd name="connsiteX40" fmla="*/ 559997 w 1099980"/>
              <a:gd name="connsiteY40" fmla="*/ 249394 h 598240"/>
              <a:gd name="connsiteX41" fmla="*/ 646198 w 1099980"/>
              <a:gd name="connsiteY41" fmla="*/ 133094 h 598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1099980" h="598240">
                <a:moveTo>
                  <a:pt x="549519" y="601"/>
                </a:moveTo>
                <a:cubicBezTo>
                  <a:pt x="676583" y="601"/>
                  <a:pt x="803551" y="601"/>
                  <a:pt x="930520" y="601"/>
                </a:cubicBezTo>
                <a:cubicBezTo>
                  <a:pt x="1027008" y="601"/>
                  <a:pt x="1097207" y="73563"/>
                  <a:pt x="1099874" y="169765"/>
                </a:cubicBezTo>
                <a:cubicBezTo>
                  <a:pt x="1102541" y="263777"/>
                  <a:pt x="1023674" y="341215"/>
                  <a:pt x="929662" y="341215"/>
                </a:cubicBezTo>
                <a:cubicBezTo>
                  <a:pt x="875465" y="341215"/>
                  <a:pt x="821268" y="342358"/>
                  <a:pt x="767071" y="341215"/>
                </a:cubicBezTo>
                <a:cubicBezTo>
                  <a:pt x="747668" y="339627"/>
                  <a:pt x="729018" y="349046"/>
                  <a:pt x="718779" y="365599"/>
                </a:cubicBezTo>
                <a:cubicBezTo>
                  <a:pt x="671154" y="432274"/>
                  <a:pt x="620576" y="496949"/>
                  <a:pt x="572856" y="563624"/>
                </a:cubicBezTo>
                <a:cubicBezTo>
                  <a:pt x="558730" y="586986"/>
                  <a:pt x="532751" y="600510"/>
                  <a:pt x="505514" y="598676"/>
                </a:cubicBezTo>
                <a:cubicBezTo>
                  <a:pt x="407121" y="596771"/>
                  <a:pt x="308727" y="598009"/>
                  <a:pt x="210239" y="597914"/>
                </a:cubicBezTo>
                <a:cubicBezTo>
                  <a:pt x="200964" y="598824"/>
                  <a:pt x="191601" y="597851"/>
                  <a:pt x="182712" y="595056"/>
                </a:cubicBezTo>
                <a:cubicBezTo>
                  <a:pt x="171264" y="591447"/>
                  <a:pt x="163526" y="580771"/>
                  <a:pt x="163662" y="568767"/>
                </a:cubicBezTo>
                <a:cubicBezTo>
                  <a:pt x="163129" y="556576"/>
                  <a:pt x="171524" y="545802"/>
                  <a:pt x="183474" y="543336"/>
                </a:cubicBezTo>
                <a:cubicBezTo>
                  <a:pt x="192485" y="541184"/>
                  <a:pt x="201740" y="540224"/>
                  <a:pt x="211001" y="540478"/>
                </a:cubicBezTo>
                <a:cubicBezTo>
                  <a:pt x="304727" y="540478"/>
                  <a:pt x="398453" y="540478"/>
                  <a:pt x="492179" y="540478"/>
                </a:cubicBezTo>
                <a:cubicBezTo>
                  <a:pt x="508373" y="541854"/>
                  <a:pt x="524021" y="534250"/>
                  <a:pt x="532946" y="520666"/>
                </a:cubicBezTo>
                <a:cubicBezTo>
                  <a:pt x="603336" y="424368"/>
                  <a:pt x="674773" y="328928"/>
                  <a:pt x="745734" y="233202"/>
                </a:cubicBezTo>
                <a:cubicBezTo>
                  <a:pt x="749354" y="228344"/>
                  <a:pt x="755259" y="222915"/>
                  <a:pt x="752592" y="216723"/>
                </a:cubicBezTo>
                <a:cubicBezTo>
                  <a:pt x="749925" y="210532"/>
                  <a:pt x="741925" y="213009"/>
                  <a:pt x="736209" y="212056"/>
                </a:cubicBezTo>
                <a:cubicBezTo>
                  <a:pt x="733895" y="211818"/>
                  <a:pt x="731571" y="211818"/>
                  <a:pt x="729256" y="212056"/>
                </a:cubicBezTo>
                <a:cubicBezTo>
                  <a:pt x="650008" y="214152"/>
                  <a:pt x="674773" y="199959"/>
                  <a:pt x="626577" y="265015"/>
                </a:cubicBezTo>
                <a:cubicBezTo>
                  <a:pt x="578380" y="330071"/>
                  <a:pt x="531327" y="392936"/>
                  <a:pt x="484750" y="457420"/>
                </a:cubicBezTo>
                <a:cubicBezTo>
                  <a:pt x="475295" y="470883"/>
                  <a:pt x="459429" y="478345"/>
                  <a:pt x="443030" y="477042"/>
                </a:cubicBezTo>
                <a:cubicBezTo>
                  <a:pt x="337017" y="477042"/>
                  <a:pt x="230908" y="477613"/>
                  <a:pt x="124800" y="478185"/>
                </a:cubicBezTo>
                <a:cubicBezTo>
                  <a:pt x="109687" y="479277"/>
                  <a:pt x="95363" y="471311"/>
                  <a:pt x="88319" y="457896"/>
                </a:cubicBezTo>
                <a:cubicBezTo>
                  <a:pt x="80699" y="443799"/>
                  <a:pt x="89271" y="432846"/>
                  <a:pt x="97844" y="422273"/>
                </a:cubicBezTo>
                <a:cubicBezTo>
                  <a:pt x="114132" y="401699"/>
                  <a:pt x="130134" y="380839"/>
                  <a:pt x="146802" y="360456"/>
                </a:cubicBezTo>
                <a:cubicBezTo>
                  <a:pt x="157375" y="347502"/>
                  <a:pt x="155470" y="341406"/>
                  <a:pt x="138420" y="337500"/>
                </a:cubicBezTo>
                <a:cubicBezTo>
                  <a:pt x="75555" y="323784"/>
                  <a:pt x="30788" y="287970"/>
                  <a:pt x="9452" y="226153"/>
                </a:cubicBezTo>
                <a:cubicBezTo>
                  <a:pt x="-21377" y="137685"/>
                  <a:pt x="25352" y="40968"/>
                  <a:pt x="113824" y="10136"/>
                </a:cubicBezTo>
                <a:cubicBezTo>
                  <a:pt x="131383" y="4021"/>
                  <a:pt x="149829" y="830"/>
                  <a:pt x="168424" y="696"/>
                </a:cubicBezTo>
                <a:cubicBezTo>
                  <a:pt x="231861" y="696"/>
                  <a:pt x="295392" y="696"/>
                  <a:pt x="358924" y="696"/>
                </a:cubicBezTo>
                <a:close/>
                <a:moveTo>
                  <a:pt x="646198" y="133094"/>
                </a:moveTo>
                <a:cubicBezTo>
                  <a:pt x="561045" y="133094"/>
                  <a:pt x="482844" y="133094"/>
                  <a:pt x="404739" y="133094"/>
                </a:cubicBezTo>
                <a:cubicBezTo>
                  <a:pt x="394553" y="133799"/>
                  <a:pt x="385431" y="139657"/>
                  <a:pt x="380546" y="148620"/>
                </a:cubicBezTo>
                <a:cubicBezTo>
                  <a:pt x="362544" y="171956"/>
                  <a:pt x="344446" y="195006"/>
                  <a:pt x="326349" y="218057"/>
                </a:cubicBezTo>
                <a:cubicBezTo>
                  <a:pt x="279931" y="277112"/>
                  <a:pt x="233544" y="336135"/>
                  <a:pt x="187188" y="395127"/>
                </a:cubicBezTo>
                <a:cubicBezTo>
                  <a:pt x="183569" y="399699"/>
                  <a:pt x="176235" y="403794"/>
                  <a:pt x="179283" y="410652"/>
                </a:cubicBezTo>
                <a:cubicBezTo>
                  <a:pt x="182331" y="417510"/>
                  <a:pt x="190332" y="414653"/>
                  <a:pt x="196047" y="414748"/>
                </a:cubicBezTo>
                <a:cubicBezTo>
                  <a:pt x="270437" y="414748"/>
                  <a:pt x="344827" y="414748"/>
                  <a:pt x="419122" y="414748"/>
                </a:cubicBezTo>
                <a:cubicBezTo>
                  <a:pt x="430572" y="415481"/>
                  <a:pt x="441516" y="409936"/>
                  <a:pt x="447697" y="400270"/>
                </a:cubicBezTo>
                <a:cubicBezTo>
                  <a:pt x="484464" y="349502"/>
                  <a:pt x="522564" y="299781"/>
                  <a:pt x="559997" y="249394"/>
                </a:cubicBezTo>
                <a:cubicBezTo>
                  <a:pt x="588000" y="212818"/>
                  <a:pt x="615242" y="175480"/>
                  <a:pt x="646198" y="133094"/>
                </a:cubicBezTo>
                <a:close/>
              </a:path>
            </a:pathLst>
          </a:custGeom>
          <a:solidFill>
            <a:srgbClr val="92D05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7" name="Forma libre: forma 6">
            <a:extLst>
              <a:ext uri="{FF2B5EF4-FFF2-40B4-BE49-F238E27FC236}">
                <a16:creationId xmlns:a16="http://schemas.microsoft.com/office/drawing/2014/main" id="{2493D340-2339-47AA-9DE9-811C6EB76671}"/>
              </a:ext>
            </a:extLst>
          </p:cNvPr>
          <p:cNvSpPr/>
          <p:nvPr/>
        </p:nvSpPr>
        <p:spPr>
          <a:xfrm>
            <a:off x="3601701" y="1436575"/>
            <a:ext cx="732147" cy="649493"/>
          </a:xfrm>
          <a:custGeom>
            <a:avLst/>
            <a:gdLst>
              <a:gd name="connsiteX0" fmla="*/ 358724 w 732147"/>
              <a:gd name="connsiteY0" fmla="*/ 650095 h 649493"/>
              <a:gd name="connsiteX1" fmla="*/ 110121 w 732147"/>
              <a:gd name="connsiteY1" fmla="*/ 579134 h 649493"/>
              <a:gd name="connsiteX2" fmla="*/ 10014 w 732147"/>
              <a:gd name="connsiteY2" fmla="*/ 289479 h 649493"/>
              <a:gd name="connsiteX3" fmla="*/ 187083 w 732147"/>
              <a:gd name="connsiteY3" fmla="*/ 56021 h 649493"/>
              <a:gd name="connsiteX4" fmla="*/ 232613 w 732147"/>
              <a:gd name="connsiteY4" fmla="*/ 23922 h 649493"/>
              <a:gd name="connsiteX5" fmla="*/ 332435 w 732147"/>
              <a:gd name="connsiteY5" fmla="*/ 8777 h 649493"/>
              <a:gd name="connsiteX6" fmla="*/ 440639 w 732147"/>
              <a:gd name="connsiteY6" fmla="*/ 3824 h 649493"/>
              <a:gd name="connsiteX7" fmla="*/ 495122 w 732147"/>
              <a:gd name="connsiteY7" fmla="*/ 12491 h 649493"/>
              <a:gd name="connsiteX8" fmla="*/ 673716 w 732147"/>
              <a:gd name="connsiteY8" fmla="*/ 176036 h 649493"/>
              <a:gd name="connsiteX9" fmla="*/ 730866 w 732147"/>
              <a:gd name="connsiteY9" fmla="*/ 391777 h 649493"/>
              <a:gd name="connsiteX10" fmla="*/ 594468 w 732147"/>
              <a:gd name="connsiteY10" fmla="*/ 590754 h 649493"/>
              <a:gd name="connsiteX11" fmla="*/ 358724 w 732147"/>
              <a:gd name="connsiteY11" fmla="*/ 650095 h 649493"/>
              <a:gd name="connsiteX12" fmla="*/ 367773 w 732147"/>
              <a:gd name="connsiteY12" fmla="*/ 144127 h 649493"/>
              <a:gd name="connsiteX13" fmla="*/ 350151 w 732147"/>
              <a:gd name="connsiteY13" fmla="*/ 160224 h 649493"/>
              <a:gd name="connsiteX14" fmla="*/ 323196 w 732147"/>
              <a:gd name="connsiteY14" fmla="*/ 195943 h 649493"/>
              <a:gd name="connsiteX15" fmla="*/ 278047 w 732147"/>
              <a:gd name="connsiteY15" fmla="*/ 279287 h 649493"/>
              <a:gd name="connsiteX16" fmla="*/ 335769 w 732147"/>
              <a:gd name="connsiteY16" fmla="*/ 334627 h 649493"/>
              <a:gd name="connsiteX17" fmla="*/ 384537 w 732147"/>
              <a:gd name="connsiteY17" fmla="*/ 356154 h 649493"/>
              <a:gd name="connsiteX18" fmla="*/ 399205 w 732147"/>
              <a:gd name="connsiteY18" fmla="*/ 383204 h 649493"/>
              <a:gd name="connsiteX19" fmla="*/ 379298 w 732147"/>
              <a:gd name="connsiteY19" fmla="*/ 406541 h 649493"/>
              <a:gd name="connsiteX20" fmla="*/ 345198 w 732147"/>
              <a:gd name="connsiteY20" fmla="*/ 410732 h 649493"/>
              <a:gd name="connsiteX21" fmla="*/ 300050 w 732147"/>
              <a:gd name="connsiteY21" fmla="*/ 400064 h 649493"/>
              <a:gd name="connsiteX22" fmla="*/ 281952 w 732147"/>
              <a:gd name="connsiteY22" fmla="*/ 403588 h 649493"/>
              <a:gd name="connsiteX23" fmla="*/ 304717 w 732147"/>
              <a:gd name="connsiteY23" fmla="*/ 451213 h 649493"/>
              <a:gd name="connsiteX24" fmla="*/ 327768 w 732147"/>
              <a:gd name="connsiteY24" fmla="*/ 454356 h 649493"/>
              <a:gd name="connsiteX25" fmla="*/ 346551 w 732147"/>
              <a:gd name="connsiteY25" fmla="*/ 472140 h 649493"/>
              <a:gd name="connsiteX26" fmla="*/ 346246 w 732147"/>
              <a:gd name="connsiteY26" fmla="*/ 475978 h 649493"/>
              <a:gd name="connsiteX27" fmla="*/ 363391 w 732147"/>
              <a:gd name="connsiteY27" fmla="*/ 499409 h 649493"/>
              <a:gd name="connsiteX28" fmla="*/ 383013 w 732147"/>
              <a:gd name="connsiteY28" fmla="*/ 477502 h 649493"/>
              <a:gd name="connsiteX29" fmla="*/ 405777 w 732147"/>
              <a:gd name="connsiteY29" fmla="*/ 448070 h 649493"/>
              <a:gd name="connsiteX30" fmla="*/ 460737 w 732147"/>
              <a:gd name="connsiteY30" fmla="*/ 383300 h 649493"/>
              <a:gd name="connsiteX31" fmla="*/ 403587 w 732147"/>
              <a:gd name="connsiteY31" fmla="*/ 301099 h 649493"/>
              <a:gd name="connsiteX32" fmla="*/ 353104 w 732147"/>
              <a:gd name="connsiteY32" fmla="*/ 277858 h 649493"/>
              <a:gd name="connsiteX33" fmla="*/ 337293 w 732147"/>
              <a:gd name="connsiteY33" fmla="*/ 252236 h 649493"/>
              <a:gd name="connsiteX34" fmla="*/ 361772 w 732147"/>
              <a:gd name="connsiteY34" fmla="*/ 230614 h 649493"/>
              <a:gd name="connsiteX35" fmla="*/ 418922 w 732147"/>
              <a:gd name="connsiteY35" fmla="*/ 235186 h 649493"/>
              <a:gd name="connsiteX36" fmla="*/ 443973 w 732147"/>
              <a:gd name="connsiteY36" fmla="*/ 220613 h 649493"/>
              <a:gd name="connsiteX37" fmla="*/ 430638 w 732147"/>
              <a:gd name="connsiteY37" fmla="*/ 192038 h 649493"/>
              <a:gd name="connsiteX38" fmla="*/ 405968 w 732147"/>
              <a:gd name="connsiteY38" fmla="*/ 186037 h 649493"/>
              <a:gd name="connsiteX39" fmla="*/ 385394 w 732147"/>
              <a:gd name="connsiteY39" fmla="*/ 163368 h 649493"/>
              <a:gd name="connsiteX40" fmla="*/ 367773 w 732147"/>
              <a:gd name="connsiteY40" fmla="*/ 144127 h 649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732147" h="649493">
                <a:moveTo>
                  <a:pt x="358724" y="650095"/>
                </a:moveTo>
                <a:cubicBezTo>
                  <a:pt x="272142" y="644856"/>
                  <a:pt x="185179" y="633045"/>
                  <a:pt x="110121" y="579134"/>
                </a:cubicBezTo>
                <a:cubicBezTo>
                  <a:pt x="16300" y="511602"/>
                  <a:pt x="-19419" y="401683"/>
                  <a:pt x="10014" y="289479"/>
                </a:cubicBezTo>
                <a:cubicBezTo>
                  <a:pt x="37160" y="186132"/>
                  <a:pt x="106216" y="117171"/>
                  <a:pt x="187083" y="56021"/>
                </a:cubicBezTo>
                <a:cubicBezTo>
                  <a:pt x="201942" y="44781"/>
                  <a:pt x="219373" y="36971"/>
                  <a:pt x="232613" y="23922"/>
                </a:cubicBezTo>
                <a:cubicBezTo>
                  <a:pt x="263093" y="-5320"/>
                  <a:pt x="296049" y="1538"/>
                  <a:pt x="332435" y="8777"/>
                </a:cubicBezTo>
                <a:cubicBezTo>
                  <a:pt x="368382" y="15749"/>
                  <a:pt x="405482" y="14054"/>
                  <a:pt x="440639" y="3824"/>
                </a:cubicBezTo>
                <a:cubicBezTo>
                  <a:pt x="459108" y="-2577"/>
                  <a:pt x="479549" y="681"/>
                  <a:pt x="495122" y="12491"/>
                </a:cubicBezTo>
                <a:cubicBezTo>
                  <a:pt x="561225" y="60116"/>
                  <a:pt x="627234" y="107170"/>
                  <a:pt x="673716" y="176036"/>
                </a:cubicBezTo>
                <a:cubicBezTo>
                  <a:pt x="717302" y="239101"/>
                  <a:pt x="737514" y="315406"/>
                  <a:pt x="730866" y="391777"/>
                </a:cubicBezTo>
                <a:cubicBezTo>
                  <a:pt x="723341" y="483027"/>
                  <a:pt x="668667" y="544749"/>
                  <a:pt x="594468" y="590754"/>
                </a:cubicBezTo>
                <a:cubicBezTo>
                  <a:pt x="523411" y="634855"/>
                  <a:pt x="443211" y="646857"/>
                  <a:pt x="358724" y="650095"/>
                </a:cubicBezTo>
                <a:close/>
                <a:moveTo>
                  <a:pt x="367773" y="144127"/>
                </a:moveTo>
                <a:cubicBezTo>
                  <a:pt x="355771" y="143270"/>
                  <a:pt x="348723" y="148509"/>
                  <a:pt x="350151" y="160224"/>
                </a:cubicBezTo>
                <a:cubicBezTo>
                  <a:pt x="352438" y="181179"/>
                  <a:pt x="342341" y="189847"/>
                  <a:pt x="323196" y="195943"/>
                </a:cubicBezTo>
                <a:cubicBezTo>
                  <a:pt x="287001" y="207469"/>
                  <a:pt x="270141" y="242139"/>
                  <a:pt x="278047" y="279287"/>
                </a:cubicBezTo>
                <a:cubicBezTo>
                  <a:pt x="284905" y="311291"/>
                  <a:pt x="310337" y="322816"/>
                  <a:pt x="335769" y="334627"/>
                </a:cubicBezTo>
                <a:cubicBezTo>
                  <a:pt x="351866" y="342152"/>
                  <a:pt x="368725" y="348152"/>
                  <a:pt x="384537" y="356154"/>
                </a:cubicBezTo>
                <a:cubicBezTo>
                  <a:pt x="394681" y="361135"/>
                  <a:pt x="400567" y="371984"/>
                  <a:pt x="399205" y="383204"/>
                </a:cubicBezTo>
                <a:cubicBezTo>
                  <a:pt x="398072" y="394368"/>
                  <a:pt x="390147" y="403664"/>
                  <a:pt x="379298" y="406541"/>
                </a:cubicBezTo>
                <a:cubicBezTo>
                  <a:pt x="368611" y="411332"/>
                  <a:pt x="356724" y="412789"/>
                  <a:pt x="345198" y="410732"/>
                </a:cubicBezTo>
                <a:cubicBezTo>
                  <a:pt x="330054" y="407494"/>
                  <a:pt x="315195" y="403493"/>
                  <a:pt x="300050" y="400064"/>
                </a:cubicBezTo>
                <a:cubicBezTo>
                  <a:pt x="293668" y="398540"/>
                  <a:pt x="286905" y="394539"/>
                  <a:pt x="281952" y="403588"/>
                </a:cubicBezTo>
                <a:cubicBezTo>
                  <a:pt x="267570" y="429782"/>
                  <a:pt x="274713" y="445307"/>
                  <a:pt x="304717" y="451213"/>
                </a:cubicBezTo>
                <a:cubicBezTo>
                  <a:pt x="312337" y="452737"/>
                  <a:pt x="320052" y="453499"/>
                  <a:pt x="327768" y="454356"/>
                </a:cubicBezTo>
                <a:cubicBezTo>
                  <a:pt x="337864" y="454080"/>
                  <a:pt x="346275" y="462043"/>
                  <a:pt x="346551" y="472140"/>
                </a:cubicBezTo>
                <a:cubicBezTo>
                  <a:pt x="346579" y="473426"/>
                  <a:pt x="346484" y="474712"/>
                  <a:pt x="346246" y="475978"/>
                </a:cubicBezTo>
                <a:cubicBezTo>
                  <a:pt x="345580" y="488075"/>
                  <a:pt x="345580" y="499124"/>
                  <a:pt x="363391" y="499409"/>
                </a:cubicBezTo>
                <a:cubicBezTo>
                  <a:pt x="381203" y="499695"/>
                  <a:pt x="383680" y="489884"/>
                  <a:pt x="383013" y="477502"/>
                </a:cubicBezTo>
                <a:cubicBezTo>
                  <a:pt x="382155" y="460453"/>
                  <a:pt x="390918" y="453976"/>
                  <a:pt x="405777" y="448070"/>
                </a:cubicBezTo>
                <a:cubicBezTo>
                  <a:pt x="434352" y="436545"/>
                  <a:pt x="459117" y="419495"/>
                  <a:pt x="460737" y="383300"/>
                </a:cubicBezTo>
                <a:cubicBezTo>
                  <a:pt x="462737" y="341961"/>
                  <a:pt x="445782" y="316625"/>
                  <a:pt x="403587" y="301099"/>
                </a:cubicBezTo>
                <a:cubicBezTo>
                  <a:pt x="385956" y="295232"/>
                  <a:pt x="369021" y="287440"/>
                  <a:pt x="353104" y="277858"/>
                </a:cubicBezTo>
                <a:cubicBezTo>
                  <a:pt x="343579" y="271572"/>
                  <a:pt x="334912" y="265190"/>
                  <a:pt x="337293" y="252236"/>
                </a:cubicBezTo>
                <a:cubicBezTo>
                  <a:pt x="339750" y="240396"/>
                  <a:pt x="349713" y="231586"/>
                  <a:pt x="361772" y="230614"/>
                </a:cubicBezTo>
                <a:cubicBezTo>
                  <a:pt x="380898" y="227195"/>
                  <a:pt x="400586" y="228766"/>
                  <a:pt x="418922" y="235186"/>
                </a:cubicBezTo>
                <a:cubicBezTo>
                  <a:pt x="433781" y="240139"/>
                  <a:pt x="440544" y="234424"/>
                  <a:pt x="443973" y="220613"/>
                </a:cubicBezTo>
                <a:cubicBezTo>
                  <a:pt x="447402" y="206802"/>
                  <a:pt x="447783" y="195752"/>
                  <a:pt x="430638" y="192038"/>
                </a:cubicBezTo>
                <a:cubicBezTo>
                  <a:pt x="422656" y="189152"/>
                  <a:pt x="414388" y="187142"/>
                  <a:pt x="405968" y="186037"/>
                </a:cubicBezTo>
                <a:cubicBezTo>
                  <a:pt x="389871" y="186037"/>
                  <a:pt x="383489" y="179370"/>
                  <a:pt x="385394" y="163368"/>
                </a:cubicBezTo>
                <a:cubicBezTo>
                  <a:pt x="387394" y="150128"/>
                  <a:pt x="382155" y="142222"/>
                  <a:pt x="367773" y="144127"/>
                </a:cubicBezTo>
                <a:close/>
              </a:path>
            </a:pathLst>
          </a:custGeom>
          <a:solidFill>
            <a:srgbClr val="92D05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8" name="Forma libre: forma 7">
            <a:extLst>
              <a:ext uri="{FF2B5EF4-FFF2-40B4-BE49-F238E27FC236}">
                <a16:creationId xmlns:a16="http://schemas.microsoft.com/office/drawing/2014/main" id="{53090780-EEA0-443F-972F-086865BA9FCD}"/>
              </a:ext>
            </a:extLst>
          </p:cNvPr>
          <p:cNvSpPr/>
          <p:nvPr/>
        </p:nvSpPr>
        <p:spPr>
          <a:xfrm>
            <a:off x="670291" y="1246847"/>
            <a:ext cx="998555" cy="812651"/>
          </a:xfrm>
          <a:custGeom>
            <a:avLst/>
            <a:gdLst>
              <a:gd name="connsiteX0" fmla="*/ 998515 w 998555"/>
              <a:gd name="connsiteY0" fmla="*/ 389481 h 812651"/>
              <a:gd name="connsiteX1" fmla="*/ 998515 w 998555"/>
              <a:gd name="connsiteY1" fmla="*/ 549882 h 812651"/>
              <a:gd name="connsiteX2" fmla="*/ 863641 w 998555"/>
              <a:gd name="connsiteY2" fmla="*/ 685613 h 812651"/>
              <a:gd name="connsiteX3" fmla="*/ 580177 w 998555"/>
              <a:gd name="connsiteY3" fmla="*/ 685613 h 812651"/>
              <a:gd name="connsiteX4" fmla="*/ 501405 w 998555"/>
              <a:gd name="connsiteY4" fmla="*/ 708759 h 812651"/>
              <a:gd name="connsiteX5" fmla="*/ 338623 w 998555"/>
              <a:gd name="connsiteY5" fmla="*/ 798103 h 812651"/>
              <a:gd name="connsiteX6" fmla="*/ 180031 w 998555"/>
              <a:gd name="connsiteY6" fmla="*/ 756384 h 812651"/>
              <a:gd name="connsiteX7" fmla="*/ 77066 w 998555"/>
              <a:gd name="connsiteY7" fmla="*/ 571885 h 812651"/>
              <a:gd name="connsiteX8" fmla="*/ 19249 w 998555"/>
              <a:gd name="connsiteY8" fmla="*/ 465871 h 812651"/>
              <a:gd name="connsiteX9" fmla="*/ 23726 w 998555"/>
              <a:gd name="connsiteY9" fmla="*/ 322996 h 812651"/>
              <a:gd name="connsiteX10" fmla="*/ 90401 w 998555"/>
              <a:gd name="connsiteY10" fmla="*/ 274704 h 812651"/>
              <a:gd name="connsiteX11" fmla="*/ 149837 w 998555"/>
              <a:gd name="connsiteY11" fmla="*/ 243367 h 812651"/>
              <a:gd name="connsiteX12" fmla="*/ 170411 w 998555"/>
              <a:gd name="connsiteY12" fmla="*/ 214792 h 812651"/>
              <a:gd name="connsiteX13" fmla="*/ 314048 w 998555"/>
              <a:gd name="connsiteY13" fmla="*/ 95349 h 812651"/>
              <a:gd name="connsiteX14" fmla="*/ 530170 w 998555"/>
              <a:gd name="connsiteY14" fmla="*/ 35341 h 812651"/>
              <a:gd name="connsiteX15" fmla="*/ 592464 w 998555"/>
              <a:gd name="connsiteY15" fmla="*/ 4957 h 812651"/>
              <a:gd name="connsiteX16" fmla="*/ 731243 w 998555"/>
              <a:gd name="connsiteY16" fmla="*/ 66297 h 812651"/>
              <a:gd name="connsiteX17" fmla="*/ 778106 w 998555"/>
              <a:gd name="connsiteY17" fmla="*/ 94872 h 812651"/>
              <a:gd name="connsiteX18" fmla="*/ 891835 w 998555"/>
              <a:gd name="connsiteY18" fmla="*/ 97349 h 812651"/>
              <a:gd name="connsiteX19" fmla="*/ 998038 w 998555"/>
              <a:gd name="connsiteY19" fmla="*/ 222127 h 812651"/>
              <a:gd name="connsiteX20" fmla="*/ 998038 w 998555"/>
              <a:gd name="connsiteY20" fmla="*/ 226794 h 812651"/>
              <a:gd name="connsiteX21" fmla="*/ 585606 w 998555"/>
              <a:gd name="connsiteY21" fmla="*/ 396434 h 812651"/>
              <a:gd name="connsiteX22" fmla="*/ 920219 w 998555"/>
              <a:gd name="connsiteY22" fmla="*/ 396434 h 812651"/>
              <a:gd name="connsiteX23" fmla="*/ 945556 w 998555"/>
              <a:gd name="connsiteY23" fmla="*/ 376051 h 812651"/>
              <a:gd name="connsiteX24" fmla="*/ 944889 w 998555"/>
              <a:gd name="connsiteY24" fmla="*/ 224984 h 812651"/>
              <a:gd name="connsiteX25" fmla="*/ 869546 w 998555"/>
              <a:gd name="connsiteY25" fmla="*/ 150785 h 812651"/>
              <a:gd name="connsiteX26" fmla="*/ 300332 w 998555"/>
              <a:gd name="connsiteY26" fmla="*/ 150785 h 812651"/>
              <a:gd name="connsiteX27" fmla="*/ 226132 w 998555"/>
              <a:gd name="connsiteY27" fmla="*/ 224413 h 812651"/>
              <a:gd name="connsiteX28" fmla="*/ 225275 w 998555"/>
              <a:gd name="connsiteY28" fmla="*/ 366145 h 812651"/>
              <a:gd name="connsiteX29" fmla="*/ 255755 w 998555"/>
              <a:gd name="connsiteY29" fmla="*/ 396625 h 812651"/>
              <a:gd name="connsiteX30" fmla="*/ 585606 w 998555"/>
              <a:gd name="connsiteY30" fmla="*/ 396434 h 812651"/>
              <a:gd name="connsiteX31" fmla="*/ 585606 w 998555"/>
              <a:gd name="connsiteY31" fmla="*/ 537119 h 812651"/>
              <a:gd name="connsiteX32" fmla="*/ 251088 w 998555"/>
              <a:gd name="connsiteY32" fmla="*/ 537119 h 812651"/>
              <a:gd name="connsiteX33" fmla="*/ 225466 w 998555"/>
              <a:gd name="connsiteY33" fmla="*/ 564836 h 812651"/>
              <a:gd name="connsiteX34" fmla="*/ 299475 w 998555"/>
              <a:gd name="connsiteY34" fmla="*/ 629701 h 812651"/>
              <a:gd name="connsiteX35" fmla="*/ 868594 w 998555"/>
              <a:gd name="connsiteY35" fmla="*/ 629701 h 812651"/>
              <a:gd name="connsiteX36" fmla="*/ 941555 w 998555"/>
              <a:gd name="connsiteY36" fmla="*/ 574170 h 812651"/>
              <a:gd name="connsiteX37" fmla="*/ 915457 w 998555"/>
              <a:gd name="connsiteY37" fmla="*/ 537595 h 812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998555" h="812651">
                <a:moveTo>
                  <a:pt x="998515" y="389481"/>
                </a:moveTo>
                <a:cubicBezTo>
                  <a:pt x="998515" y="442945"/>
                  <a:pt x="998515" y="496418"/>
                  <a:pt x="998515" y="549882"/>
                </a:cubicBezTo>
                <a:cubicBezTo>
                  <a:pt x="998515" y="632369"/>
                  <a:pt x="946603" y="685042"/>
                  <a:pt x="863641" y="685613"/>
                </a:cubicBezTo>
                <a:cubicBezTo>
                  <a:pt x="769153" y="686280"/>
                  <a:pt x="674569" y="686947"/>
                  <a:pt x="580177" y="685613"/>
                </a:cubicBezTo>
                <a:cubicBezTo>
                  <a:pt x="552309" y="686061"/>
                  <a:pt x="525086" y="694062"/>
                  <a:pt x="501405" y="708759"/>
                </a:cubicBezTo>
                <a:cubicBezTo>
                  <a:pt x="447112" y="738477"/>
                  <a:pt x="393106" y="768861"/>
                  <a:pt x="338623" y="798103"/>
                </a:cubicBezTo>
                <a:cubicBezTo>
                  <a:pt x="283166" y="829298"/>
                  <a:pt x="212957" y="810829"/>
                  <a:pt x="180031" y="756384"/>
                </a:cubicBezTo>
                <a:cubicBezTo>
                  <a:pt x="143741" y="695996"/>
                  <a:pt x="111166" y="633512"/>
                  <a:pt x="77066" y="571885"/>
                </a:cubicBezTo>
                <a:cubicBezTo>
                  <a:pt x="57635" y="536642"/>
                  <a:pt x="38363" y="501305"/>
                  <a:pt x="19249" y="465871"/>
                </a:cubicBezTo>
                <a:cubicBezTo>
                  <a:pt x="-6944" y="417579"/>
                  <a:pt x="-7421" y="369574"/>
                  <a:pt x="23726" y="322996"/>
                </a:cubicBezTo>
                <a:cubicBezTo>
                  <a:pt x="39919" y="298994"/>
                  <a:pt x="66874" y="288516"/>
                  <a:pt x="90401" y="274704"/>
                </a:cubicBezTo>
                <a:cubicBezTo>
                  <a:pt x="109451" y="263465"/>
                  <a:pt x="129930" y="253559"/>
                  <a:pt x="149837" y="243367"/>
                </a:cubicBezTo>
                <a:cubicBezTo>
                  <a:pt x="161290" y="238176"/>
                  <a:pt x="169124" y="227299"/>
                  <a:pt x="170411" y="214792"/>
                </a:cubicBezTo>
                <a:cubicBezTo>
                  <a:pt x="184318" y="132972"/>
                  <a:pt x="231276" y="89348"/>
                  <a:pt x="314048" y="95349"/>
                </a:cubicBezTo>
                <a:cubicBezTo>
                  <a:pt x="395201" y="101255"/>
                  <a:pt x="464257" y="78109"/>
                  <a:pt x="530170" y="35341"/>
                </a:cubicBezTo>
                <a:cubicBezTo>
                  <a:pt x="549123" y="21854"/>
                  <a:pt x="570166" y="11595"/>
                  <a:pt x="592464" y="4957"/>
                </a:cubicBezTo>
                <a:cubicBezTo>
                  <a:pt x="649614" y="-9712"/>
                  <a:pt x="705240" y="13148"/>
                  <a:pt x="731243" y="66297"/>
                </a:cubicBezTo>
                <a:cubicBezTo>
                  <a:pt x="738311" y="85567"/>
                  <a:pt x="757742" y="97416"/>
                  <a:pt x="778106" y="94872"/>
                </a:cubicBezTo>
                <a:cubicBezTo>
                  <a:pt x="816206" y="94206"/>
                  <a:pt x="854306" y="90682"/>
                  <a:pt x="891835" y="97349"/>
                </a:cubicBezTo>
                <a:cubicBezTo>
                  <a:pt x="953395" y="106655"/>
                  <a:pt x="998686" y="159871"/>
                  <a:pt x="998038" y="222127"/>
                </a:cubicBezTo>
                <a:cubicBezTo>
                  <a:pt x="998038" y="223651"/>
                  <a:pt x="998038" y="225175"/>
                  <a:pt x="998038" y="226794"/>
                </a:cubicBezTo>
                <a:close/>
                <a:moveTo>
                  <a:pt x="585606" y="396434"/>
                </a:moveTo>
                <a:cubicBezTo>
                  <a:pt x="697115" y="396434"/>
                  <a:pt x="808653" y="396434"/>
                  <a:pt x="920219" y="396434"/>
                </a:cubicBezTo>
                <a:cubicBezTo>
                  <a:pt x="934697" y="396434"/>
                  <a:pt x="945937" y="395672"/>
                  <a:pt x="945556" y="376051"/>
                </a:cubicBezTo>
                <a:cubicBezTo>
                  <a:pt x="944698" y="325663"/>
                  <a:pt x="946222" y="275371"/>
                  <a:pt x="944889" y="224984"/>
                </a:cubicBezTo>
                <a:cubicBezTo>
                  <a:pt x="943651" y="179836"/>
                  <a:pt x="913837" y="150879"/>
                  <a:pt x="869546" y="150785"/>
                </a:cubicBezTo>
                <a:cubicBezTo>
                  <a:pt x="679808" y="150785"/>
                  <a:pt x="490070" y="150785"/>
                  <a:pt x="300332" y="150785"/>
                </a:cubicBezTo>
                <a:cubicBezTo>
                  <a:pt x="253945" y="150785"/>
                  <a:pt x="226799" y="178311"/>
                  <a:pt x="226132" y="224413"/>
                </a:cubicBezTo>
                <a:cubicBezTo>
                  <a:pt x="225466" y="270513"/>
                  <a:pt x="226894" y="318901"/>
                  <a:pt x="225275" y="366145"/>
                </a:cubicBezTo>
                <a:cubicBezTo>
                  <a:pt x="224513" y="389576"/>
                  <a:pt x="232228" y="396910"/>
                  <a:pt x="255755" y="396625"/>
                </a:cubicBezTo>
                <a:cubicBezTo>
                  <a:pt x="365674" y="395767"/>
                  <a:pt x="475687" y="396339"/>
                  <a:pt x="585606" y="396434"/>
                </a:cubicBezTo>
                <a:close/>
                <a:moveTo>
                  <a:pt x="585606" y="537119"/>
                </a:moveTo>
                <a:cubicBezTo>
                  <a:pt x="474068" y="537119"/>
                  <a:pt x="362626" y="537119"/>
                  <a:pt x="251088" y="537119"/>
                </a:cubicBezTo>
                <a:cubicBezTo>
                  <a:pt x="230228" y="537119"/>
                  <a:pt x="223751" y="544929"/>
                  <a:pt x="225466" y="564836"/>
                </a:cubicBezTo>
                <a:cubicBezTo>
                  <a:pt x="228704" y="602936"/>
                  <a:pt x="257660" y="629606"/>
                  <a:pt x="299475" y="629701"/>
                </a:cubicBezTo>
                <a:cubicBezTo>
                  <a:pt x="489149" y="629701"/>
                  <a:pt x="678856" y="629701"/>
                  <a:pt x="868594" y="629701"/>
                </a:cubicBezTo>
                <a:cubicBezTo>
                  <a:pt x="907360" y="629701"/>
                  <a:pt x="929935" y="611890"/>
                  <a:pt x="941555" y="574170"/>
                </a:cubicBezTo>
                <a:cubicBezTo>
                  <a:pt x="950509" y="544834"/>
                  <a:pt x="945556" y="537595"/>
                  <a:pt x="915457" y="537595"/>
                </a:cubicBezTo>
                <a:close/>
              </a:path>
            </a:pathLst>
          </a:custGeom>
          <a:solidFill>
            <a:srgbClr val="92D05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9" name="Forma libre: forma 8">
            <a:extLst>
              <a:ext uri="{FF2B5EF4-FFF2-40B4-BE49-F238E27FC236}">
                <a16:creationId xmlns:a16="http://schemas.microsoft.com/office/drawing/2014/main" id="{07D7B01D-C1FD-4A6C-9ADE-FDF7A6C5B408}"/>
              </a:ext>
            </a:extLst>
          </p:cNvPr>
          <p:cNvSpPr/>
          <p:nvPr/>
        </p:nvSpPr>
        <p:spPr>
          <a:xfrm>
            <a:off x="4778078" y="5658561"/>
            <a:ext cx="765452" cy="575532"/>
          </a:xfrm>
          <a:custGeom>
            <a:avLst/>
            <a:gdLst>
              <a:gd name="connsiteX0" fmla="*/ 247147 w 765452"/>
              <a:gd name="connsiteY0" fmla="*/ 66469 h 575532"/>
              <a:gd name="connsiteX1" fmla="*/ 270007 w 765452"/>
              <a:gd name="connsiteY1" fmla="*/ 30179 h 575532"/>
              <a:gd name="connsiteX2" fmla="*/ 580046 w 765452"/>
              <a:gd name="connsiteY2" fmla="*/ 31798 h 575532"/>
              <a:gd name="connsiteX3" fmla="*/ 721112 w 765452"/>
              <a:gd name="connsiteY3" fmla="*/ 134192 h 575532"/>
              <a:gd name="connsiteX4" fmla="*/ 702062 w 765452"/>
              <a:gd name="connsiteY4" fmla="*/ 409464 h 575532"/>
              <a:gd name="connsiteX5" fmla="*/ 688726 w 765452"/>
              <a:gd name="connsiteY5" fmla="*/ 437372 h 575532"/>
              <a:gd name="connsiteX6" fmla="*/ 672534 w 765452"/>
              <a:gd name="connsiteY6" fmla="*/ 549958 h 575532"/>
              <a:gd name="connsiteX7" fmla="*/ 648740 w 765452"/>
              <a:gd name="connsiteY7" fmla="*/ 574544 h 575532"/>
              <a:gd name="connsiteX8" fmla="*/ 645197 w 765452"/>
              <a:gd name="connsiteY8" fmla="*/ 574342 h 575532"/>
              <a:gd name="connsiteX9" fmla="*/ 619670 w 765452"/>
              <a:gd name="connsiteY9" fmla="*/ 574342 h 575532"/>
              <a:gd name="connsiteX10" fmla="*/ 592248 w 765452"/>
              <a:gd name="connsiteY10" fmla="*/ 556470 h 575532"/>
              <a:gd name="connsiteX11" fmla="*/ 591762 w 765452"/>
              <a:gd name="connsiteY11" fmla="*/ 550910 h 575532"/>
              <a:gd name="connsiteX12" fmla="*/ 586428 w 765452"/>
              <a:gd name="connsiteY12" fmla="*/ 511858 h 575532"/>
              <a:gd name="connsiteX13" fmla="*/ 559472 w 765452"/>
              <a:gd name="connsiteY13" fmla="*/ 492808 h 575532"/>
              <a:gd name="connsiteX14" fmla="*/ 443077 w 765452"/>
              <a:gd name="connsiteY14" fmla="*/ 511096 h 575532"/>
              <a:gd name="connsiteX15" fmla="*/ 316680 w 765452"/>
              <a:gd name="connsiteY15" fmla="*/ 497094 h 575532"/>
              <a:gd name="connsiteX16" fmla="*/ 292201 w 765452"/>
              <a:gd name="connsiteY16" fmla="*/ 510715 h 575532"/>
              <a:gd name="connsiteX17" fmla="*/ 286010 w 765452"/>
              <a:gd name="connsiteY17" fmla="*/ 533099 h 575532"/>
              <a:gd name="connsiteX18" fmla="*/ 268864 w 765452"/>
              <a:gd name="connsiteY18" fmla="*/ 571199 h 575532"/>
              <a:gd name="connsiteX19" fmla="*/ 204666 w 765452"/>
              <a:gd name="connsiteY19" fmla="*/ 571770 h 575532"/>
              <a:gd name="connsiteX20" fmla="*/ 195141 w 765452"/>
              <a:gd name="connsiteY20" fmla="*/ 552720 h 575532"/>
              <a:gd name="connsiteX21" fmla="*/ 195617 w 765452"/>
              <a:gd name="connsiteY21" fmla="*/ 473758 h 575532"/>
              <a:gd name="connsiteX22" fmla="*/ 162089 w 765452"/>
              <a:gd name="connsiteY22" fmla="*/ 417275 h 575532"/>
              <a:gd name="connsiteX23" fmla="*/ 50837 w 765452"/>
              <a:gd name="connsiteY23" fmla="*/ 341932 h 575532"/>
              <a:gd name="connsiteX24" fmla="*/ -26 w 765452"/>
              <a:gd name="connsiteY24" fmla="*/ 218107 h 575532"/>
              <a:gd name="connsiteX25" fmla="*/ 29692 w 765452"/>
              <a:gd name="connsiteY25" fmla="*/ 187627 h 575532"/>
              <a:gd name="connsiteX26" fmla="*/ 101605 w 765452"/>
              <a:gd name="connsiteY26" fmla="*/ 147812 h 575532"/>
              <a:gd name="connsiteX27" fmla="*/ 123608 w 765452"/>
              <a:gd name="connsiteY27" fmla="*/ 121333 h 575532"/>
              <a:gd name="connsiteX28" fmla="*/ 131228 w 765452"/>
              <a:gd name="connsiteY28" fmla="*/ 77899 h 575532"/>
              <a:gd name="connsiteX29" fmla="*/ 111607 w 765452"/>
              <a:gd name="connsiteY29" fmla="*/ 35989 h 575532"/>
              <a:gd name="connsiteX30" fmla="*/ 134753 w 765452"/>
              <a:gd name="connsiteY30" fmla="*/ 8081 h 575532"/>
              <a:gd name="connsiteX31" fmla="*/ 233527 w 765452"/>
              <a:gd name="connsiteY31" fmla="*/ 54086 h 575532"/>
              <a:gd name="connsiteX32" fmla="*/ 247147 w 765452"/>
              <a:gd name="connsiteY32" fmla="*/ 66469 h 575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765452" h="575532">
                <a:moveTo>
                  <a:pt x="247147" y="66469"/>
                </a:moveTo>
                <a:cubicBezTo>
                  <a:pt x="242004" y="44276"/>
                  <a:pt x="253624" y="36656"/>
                  <a:pt x="270007" y="30179"/>
                </a:cubicBezTo>
                <a:cubicBezTo>
                  <a:pt x="373639" y="-11065"/>
                  <a:pt x="476986" y="-7921"/>
                  <a:pt x="580046" y="31798"/>
                </a:cubicBezTo>
                <a:cubicBezTo>
                  <a:pt x="635472" y="52524"/>
                  <a:pt x="684231" y="87919"/>
                  <a:pt x="721112" y="134192"/>
                </a:cubicBezTo>
                <a:cubicBezTo>
                  <a:pt x="791978" y="224012"/>
                  <a:pt x="772070" y="330692"/>
                  <a:pt x="702062" y="409464"/>
                </a:cubicBezTo>
                <a:cubicBezTo>
                  <a:pt x="694746" y="417101"/>
                  <a:pt x="690070" y="426882"/>
                  <a:pt x="688726" y="437372"/>
                </a:cubicBezTo>
                <a:cubicBezTo>
                  <a:pt x="683774" y="475472"/>
                  <a:pt x="677011" y="512334"/>
                  <a:pt x="672534" y="549958"/>
                </a:cubicBezTo>
                <a:cubicBezTo>
                  <a:pt x="672753" y="563318"/>
                  <a:pt x="662104" y="574326"/>
                  <a:pt x="648740" y="574544"/>
                </a:cubicBezTo>
                <a:cubicBezTo>
                  <a:pt x="647560" y="574564"/>
                  <a:pt x="646369" y="574496"/>
                  <a:pt x="645197" y="574342"/>
                </a:cubicBezTo>
                <a:cubicBezTo>
                  <a:pt x="636625" y="574342"/>
                  <a:pt x="628148" y="574342"/>
                  <a:pt x="619670" y="574342"/>
                </a:cubicBezTo>
                <a:cubicBezTo>
                  <a:pt x="607164" y="576979"/>
                  <a:pt x="594886" y="568978"/>
                  <a:pt x="592248" y="556470"/>
                </a:cubicBezTo>
                <a:cubicBezTo>
                  <a:pt x="591857" y="554643"/>
                  <a:pt x="591696" y="552776"/>
                  <a:pt x="591762" y="550910"/>
                </a:cubicBezTo>
                <a:cubicBezTo>
                  <a:pt x="589105" y="538028"/>
                  <a:pt x="587323" y="524980"/>
                  <a:pt x="586428" y="511858"/>
                </a:cubicBezTo>
                <a:cubicBezTo>
                  <a:pt x="587190" y="489760"/>
                  <a:pt x="576903" y="488426"/>
                  <a:pt x="559472" y="492808"/>
                </a:cubicBezTo>
                <a:cubicBezTo>
                  <a:pt x="521458" y="503142"/>
                  <a:pt x="482424" y="509275"/>
                  <a:pt x="443077" y="511096"/>
                </a:cubicBezTo>
                <a:cubicBezTo>
                  <a:pt x="400462" y="513561"/>
                  <a:pt x="357723" y="508827"/>
                  <a:pt x="316680" y="497094"/>
                </a:cubicBezTo>
                <a:cubicBezTo>
                  <a:pt x="303059" y="492903"/>
                  <a:pt x="294296" y="494427"/>
                  <a:pt x="292201" y="510715"/>
                </a:cubicBezTo>
                <a:cubicBezTo>
                  <a:pt x="290591" y="518295"/>
                  <a:pt x="288524" y="525770"/>
                  <a:pt x="286010" y="533099"/>
                </a:cubicBezTo>
                <a:cubicBezTo>
                  <a:pt x="282390" y="546815"/>
                  <a:pt x="286010" y="565388"/>
                  <a:pt x="268864" y="571199"/>
                </a:cubicBezTo>
                <a:cubicBezTo>
                  <a:pt x="247967" y="577578"/>
                  <a:pt x="225669" y="577777"/>
                  <a:pt x="204666" y="571770"/>
                </a:cubicBezTo>
                <a:cubicBezTo>
                  <a:pt x="195141" y="569294"/>
                  <a:pt x="195617" y="560150"/>
                  <a:pt x="195141" y="552720"/>
                </a:cubicBezTo>
                <a:cubicBezTo>
                  <a:pt x="193827" y="526411"/>
                  <a:pt x="193979" y="500049"/>
                  <a:pt x="195617" y="473758"/>
                </a:cubicBezTo>
                <a:cubicBezTo>
                  <a:pt x="198665" y="445183"/>
                  <a:pt x="185235" y="430038"/>
                  <a:pt x="162089" y="417275"/>
                </a:cubicBezTo>
                <a:cubicBezTo>
                  <a:pt x="122961" y="395321"/>
                  <a:pt x="85746" y="370118"/>
                  <a:pt x="50837" y="341932"/>
                </a:cubicBezTo>
                <a:cubicBezTo>
                  <a:pt x="10165" y="309928"/>
                  <a:pt x="-503" y="266399"/>
                  <a:pt x="-26" y="218107"/>
                </a:cubicBezTo>
                <a:cubicBezTo>
                  <a:pt x="-26" y="199819"/>
                  <a:pt x="8261" y="187722"/>
                  <a:pt x="29692" y="187627"/>
                </a:cubicBezTo>
                <a:cubicBezTo>
                  <a:pt x="60362" y="187627"/>
                  <a:pt x="87509" y="180293"/>
                  <a:pt x="101605" y="147812"/>
                </a:cubicBezTo>
                <a:cubicBezTo>
                  <a:pt x="106330" y="137106"/>
                  <a:pt x="113950" y="127934"/>
                  <a:pt x="123608" y="121333"/>
                </a:cubicBezTo>
                <a:cubicBezTo>
                  <a:pt x="143515" y="108760"/>
                  <a:pt x="144278" y="96377"/>
                  <a:pt x="131228" y="77899"/>
                </a:cubicBezTo>
                <a:cubicBezTo>
                  <a:pt x="123037" y="64764"/>
                  <a:pt x="116446" y="50695"/>
                  <a:pt x="111607" y="35989"/>
                </a:cubicBezTo>
                <a:cubicBezTo>
                  <a:pt x="103511" y="14843"/>
                  <a:pt x="111607" y="5128"/>
                  <a:pt x="134753" y="8081"/>
                </a:cubicBezTo>
                <a:cubicBezTo>
                  <a:pt x="172005" y="11548"/>
                  <a:pt x="206904" y="27797"/>
                  <a:pt x="233527" y="54086"/>
                </a:cubicBezTo>
                <a:cubicBezTo>
                  <a:pt x="238194" y="58373"/>
                  <a:pt x="243052" y="62564"/>
                  <a:pt x="247147" y="66469"/>
                </a:cubicBezTo>
                <a:close/>
              </a:path>
            </a:pathLst>
          </a:custGeom>
          <a:solidFill>
            <a:srgbClr val="92D05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10" name="Forma libre: forma 9">
            <a:extLst>
              <a:ext uri="{FF2B5EF4-FFF2-40B4-BE49-F238E27FC236}">
                <a16:creationId xmlns:a16="http://schemas.microsoft.com/office/drawing/2014/main" id="{2ADFEAB2-E866-44E2-AA8D-C450A0378456}"/>
              </a:ext>
            </a:extLst>
          </p:cNvPr>
          <p:cNvSpPr/>
          <p:nvPr/>
        </p:nvSpPr>
        <p:spPr>
          <a:xfrm>
            <a:off x="3577180" y="2818343"/>
            <a:ext cx="722921" cy="630949"/>
          </a:xfrm>
          <a:custGeom>
            <a:avLst/>
            <a:gdLst>
              <a:gd name="connsiteX0" fmla="*/ 312093 w 722921"/>
              <a:gd name="connsiteY0" fmla="*/ 5562 h 630949"/>
              <a:gd name="connsiteX1" fmla="*/ 175028 w 722921"/>
              <a:gd name="connsiteY1" fmla="*/ 59665 h 630949"/>
              <a:gd name="connsiteX2" fmla="*/ 75683 w 722921"/>
              <a:gd name="connsiteY2" fmla="*/ 131674 h 630949"/>
              <a:gd name="connsiteX3" fmla="*/ 99019 w 722921"/>
              <a:gd name="connsiteY3" fmla="*/ 164440 h 630949"/>
              <a:gd name="connsiteX4" fmla="*/ 398961 w 722921"/>
              <a:gd name="connsiteY4" fmla="*/ 164440 h 630949"/>
              <a:gd name="connsiteX5" fmla="*/ 694236 w 722921"/>
              <a:gd name="connsiteY5" fmla="*/ 164440 h 630949"/>
              <a:gd name="connsiteX6" fmla="*/ 722811 w 722921"/>
              <a:gd name="connsiteY6" fmla="*/ 193015 h 630949"/>
              <a:gd name="connsiteX7" fmla="*/ 722811 w 722921"/>
              <a:gd name="connsiteY7" fmla="*/ 292932 h 630949"/>
              <a:gd name="connsiteX8" fmla="*/ 701285 w 722921"/>
              <a:gd name="connsiteY8" fmla="*/ 315601 h 630949"/>
              <a:gd name="connsiteX9" fmla="*/ 487734 w 722921"/>
              <a:gd name="connsiteY9" fmla="*/ 315601 h 630949"/>
              <a:gd name="connsiteX10" fmla="*/ 412487 w 722921"/>
              <a:gd name="connsiteY10" fmla="*/ 387515 h 630949"/>
              <a:gd name="connsiteX11" fmla="*/ 412487 w 722921"/>
              <a:gd name="connsiteY11" fmla="*/ 433997 h 630949"/>
              <a:gd name="connsiteX12" fmla="*/ 472208 w 722921"/>
              <a:gd name="connsiteY12" fmla="*/ 490575 h 630949"/>
              <a:gd name="connsiteX13" fmla="*/ 674519 w 722921"/>
              <a:gd name="connsiteY13" fmla="*/ 490575 h 630949"/>
              <a:gd name="connsiteX14" fmla="*/ 722144 w 722921"/>
              <a:gd name="connsiteY14" fmla="*/ 540106 h 630949"/>
              <a:gd name="connsiteX15" fmla="*/ 700713 w 722921"/>
              <a:gd name="connsiteY15" fmla="*/ 604494 h 630949"/>
              <a:gd name="connsiteX16" fmla="*/ 641563 w 722921"/>
              <a:gd name="connsiteY16" fmla="*/ 631545 h 630949"/>
              <a:gd name="connsiteX17" fmla="*/ 81302 w 722921"/>
              <a:gd name="connsiteY17" fmla="*/ 631545 h 630949"/>
              <a:gd name="connsiteX18" fmla="*/ -41 w 722921"/>
              <a:gd name="connsiteY18" fmla="*/ 547630 h 630949"/>
              <a:gd name="connsiteX19" fmla="*/ -41 w 722921"/>
              <a:gd name="connsiteY19" fmla="*/ 168631 h 630949"/>
              <a:gd name="connsiteX20" fmla="*/ 137214 w 722921"/>
              <a:gd name="connsiteY20" fmla="*/ 5372 h 630949"/>
              <a:gd name="connsiteX21" fmla="*/ 312093 w 722921"/>
              <a:gd name="connsiteY21" fmla="*/ 5562 h 630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722921" h="630949">
                <a:moveTo>
                  <a:pt x="312093" y="5562"/>
                </a:moveTo>
                <a:cubicBezTo>
                  <a:pt x="268754" y="30708"/>
                  <a:pt x="230845" y="64141"/>
                  <a:pt x="175028" y="59665"/>
                </a:cubicBezTo>
                <a:cubicBezTo>
                  <a:pt x="121688" y="55378"/>
                  <a:pt x="90542" y="81477"/>
                  <a:pt x="75683" y="131674"/>
                </a:cubicBezTo>
                <a:cubicBezTo>
                  <a:pt x="68062" y="157391"/>
                  <a:pt x="72825" y="164440"/>
                  <a:pt x="99019" y="164440"/>
                </a:cubicBezTo>
                <a:cubicBezTo>
                  <a:pt x="199031" y="164440"/>
                  <a:pt x="299015" y="164440"/>
                  <a:pt x="398961" y="164440"/>
                </a:cubicBezTo>
                <a:cubicBezTo>
                  <a:pt x="497354" y="164440"/>
                  <a:pt x="595843" y="164440"/>
                  <a:pt x="694236" y="164440"/>
                </a:cubicBezTo>
                <a:cubicBezTo>
                  <a:pt x="714905" y="164440"/>
                  <a:pt x="723764" y="171298"/>
                  <a:pt x="722811" y="193015"/>
                </a:cubicBezTo>
                <a:cubicBezTo>
                  <a:pt x="721763" y="226257"/>
                  <a:pt x="722335" y="259690"/>
                  <a:pt x="722811" y="292932"/>
                </a:cubicBezTo>
                <a:cubicBezTo>
                  <a:pt x="722811" y="308172"/>
                  <a:pt x="717858" y="315601"/>
                  <a:pt x="701285" y="315601"/>
                </a:cubicBezTo>
                <a:cubicBezTo>
                  <a:pt x="630133" y="315601"/>
                  <a:pt x="558886" y="315601"/>
                  <a:pt x="487734" y="315601"/>
                </a:cubicBezTo>
                <a:cubicBezTo>
                  <a:pt x="432870" y="315601"/>
                  <a:pt x="411534" y="333413"/>
                  <a:pt x="412487" y="387515"/>
                </a:cubicBezTo>
                <a:cubicBezTo>
                  <a:pt x="412487" y="403041"/>
                  <a:pt x="411915" y="418566"/>
                  <a:pt x="412487" y="433997"/>
                </a:cubicBezTo>
                <a:cubicBezTo>
                  <a:pt x="414582" y="469620"/>
                  <a:pt x="436490" y="490385"/>
                  <a:pt x="472208" y="490575"/>
                </a:cubicBezTo>
                <a:cubicBezTo>
                  <a:pt x="539645" y="490575"/>
                  <a:pt x="607083" y="490575"/>
                  <a:pt x="674519" y="490575"/>
                </a:cubicBezTo>
                <a:cubicBezTo>
                  <a:pt x="727574" y="490575"/>
                  <a:pt x="722144" y="485718"/>
                  <a:pt x="722144" y="540106"/>
                </a:cubicBezTo>
                <a:cubicBezTo>
                  <a:pt x="723630" y="563537"/>
                  <a:pt x="715944" y="586626"/>
                  <a:pt x="700713" y="604494"/>
                </a:cubicBezTo>
                <a:cubicBezTo>
                  <a:pt x="686026" y="621897"/>
                  <a:pt x="664328" y="631822"/>
                  <a:pt x="641563" y="631545"/>
                </a:cubicBezTo>
                <a:cubicBezTo>
                  <a:pt x="454749" y="631545"/>
                  <a:pt x="267992" y="631545"/>
                  <a:pt x="81302" y="631545"/>
                </a:cubicBezTo>
                <a:cubicBezTo>
                  <a:pt x="29677" y="631545"/>
                  <a:pt x="54" y="599827"/>
                  <a:pt x="-41" y="547630"/>
                </a:cubicBezTo>
                <a:cubicBezTo>
                  <a:pt x="-41" y="421262"/>
                  <a:pt x="-41" y="294932"/>
                  <a:pt x="-41" y="168631"/>
                </a:cubicBezTo>
                <a:cubicBezTo>
                  <a:pt x="-41" y="80429"/>
                  <a:pt x="50441" y="18516"/>
                  <a:pt x="137214" y="5372"/>
                </a:cubicBezTo>
                <a:cubicBezTo>
                  <a:pt x="195412" y="-3963"/>
                  <a:pt x="253324" y="2800"/>
                  <a:pt x="312093" y="5562"/>
                </a:cubicBezTo>
                <a:close/>
              </a:path>
            </a:pathLst>
          </a:custGeom>
          <a:solidFill>
            <a:srgbClr val="92D05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11" name="Forma libre: forma 10">
            <a:extLst>
              <a:ext uri="{FF2B5EF4-FFF2-40B4-BE49-F238E27FC236}">
                <a16:creationId xmlns:a16="http://schemas.microsoft.com/office/drawing/2014/main" id="{2CB8A945-D097-4E8B-88EF-4C51F0747687}"/>
              </a:ext>
            </a:extLst>
          </p:cNvPr>
          <p:cNvSpPr/>
          <p:nvPr/>
        </p:nvSpPr>
        <p:spPr>
          <a:xfrm>
            <a:off x="2312969" y="1312925"/>
            <a:ext cx="616416" cy="661511"/>
          </a:xfrm>
          <a:custGeom>
            <a:avLst/>
            <a:gdLst>
              <a:gd name="connsiteX0" fmla="*/ 615899 w 616416"/>
              <a:gd name="connsiteY0" fmla="*/ 334357 h 661511"/>
              <a:gd name="connsiteX1" fmla="*/ 615899 w 616416"/>
              <a:gd name="connsiteY1" fmla="*/ 599342 h 661511"/>
              <a:gd name="connsiteX2" fmla="*/ 552558 w 616416"/>
              <a:gd name="connsiteY2" fmla="*/ 662112 h 661511"/>
              <a:gd name="connsiteX3" fmla="*/ 62020 w 616416"/>
              <a:gd name="connsiteY3" fmla="*/ 662112 h 661511"/>
              <a:gd name="connsiteX4" fmla="*/ 108 w 616416"/>
              <a:gd name="connsiteY4" fmla="*/ 599152 h 661511"/>
              <a:gd name="connsiteX5" fmla="*/ 108 w 616416"/>
              <a:gd name="connsiteY5" fmla="*/ 594485 h 661511"/>
              <a:gd name="connsiteX6" fmla="*/ 40399 w 616416"/>
              <a:gd name="connsiteY6" fmla="*/ 553146 h 661511"/>
              <a:gd name="connsiteX7" fmla="*/ 103454 w 616416"/>
              <a:gd name="connsiteY7" fmla="*/ 492567 h 661511"/>
              <a:gd name="connsiteX8" fmla="*/ 41923 w 616416"/>
              <a:gd name="connsiteY8" fmla="*/ 430369 h 661511"/>
              <a:gd name="connsiteX9" fmla="*/ 13 w 616416"/>
              <a:gd name="connsiteY9" fmla="*/ 385697 h 661511"/>
              <a:gd name="connsiteX10" fmla="*/ 13 w 616416"/>
              <a:gd name="connsiteY10" fmla="*/ 262539 h 661511"/>
              <a:gd name="connsiteX11" fmla="*/ 22206 w 616416"/>
              <a:gd name="connsiteY11" fmla="*/ 240726 h 661511"/>
              <a:gd name="connsiteX12" fmla="*/ 93643 w 616416"/>
              <a:gd name="connsiteY12" fmla="*/ 213104 h 661511"/>
              <a:gd name="connsiteX13" fmla="*/ 74622 w 616416"/>
              <a:gd name="connsiteY13" fmla="*/ 127503 h 661511"/>
              <a:gd name="connsiteX14" fmla="*/ 43828 w 616416"/>
              <a:gd name="connsiteY14" fmla="*/ 117854 h 661511"/>
              <a:gd name="connsiteX15" fmla="*/ 870 w 616416"/>
              <a:gd name="connsiteY15" fmla="*/ 71562 h 661511"/>
              <a:gd name="connsiteX16" fmla="*/ 71164 w 616416"/>
              <a:gd name="connsiteY16" fmla="*/ 601 h 661511"/>
              <a:gd name="connsiteX17" fmla="*/ 549034 w 616416"/>
              <a:gd name="connsiteY17" fmla="*/ 601 h 661511"/>
              <a:gd name="connsiteX18" fmla="*/ 616376 w 616416"/>
              <a:gd name="connsiteY18" fmla="*/ 68991 h 661511"/>
              <a:gd name="connsiteX19" fmla="*/ 615899 w 616416"/>
              <a:gd name="connsiteY19" fmla="*/ 334357 h 661511"/>
              <a:gd name="connsiteX20" fmla="*/ 306051 w 616416"/>
              <a:gd name="connsiteY20" fmla="*/ 499616 h 661511"/>
              <a:gd name="connsiteX21" fmla="*/ 484168 w 616416"/>
              <a:gd name="connsiteY21" fmla="*/ 328737 h 661511"/>
              <a:gd name="connsiteX22" fmla="*/ 313537 w 616416"/>
              <a:gd name="connsiteY22" fmla="*/ 145638 h 661511"/>
              <a:gd name="connsiteX23" fmla="*/ 311004 w 616416"/>
              <a:gd name="connsiteY23" fmla="*/ 145571 h 661511"/>
              <a:gd name="connsiteX24" fmla="*/ 130134 w 616416"/>
              <a:gd name="connsiteY24" fmla="*/ 313849 h 661511"/>
              <a:gd name="connsiteX25" fmla="*/ 130029 w 616416"/>
              <a:gd name="connsiteY25" fmla="*/ 318070 h 661511"/>
              <a:gd name="connsiteX26" fmla="*/ 306051 w 616416"/>
              <a:gd name="connsiteY26" fmla="*/ 499616 h 661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616416" h="661511">
                <a:moveTo>
                  <a:pt x="615899" y="334357"/>
                </a:moveTo>
                <a:cubicBezTo>
                  <a:pt x="615899" y="422682"/>
                  <a:pt x="615899" y="511017"/>
                  <a:pt x="615899" y="599342"/>
                </a:cubicBezTo>
                <a:cubicBezTo>
                  <a:pt x="615899" y="645538"/>
                  <a:pt x="599040" y="662112"/>
                  <a:pt x="552558" y="662112"/>
                </a:cubicBezTo>
                <a:lnTo>
                  <a:pt x="62020" y="662112"/>
                </a:lnTo>
                <a:cubicBezTo>
                  <a:pt x="14395" y="662112"/>
                  <a:pt x="298" y="647348"/>
                  <a:pt x="108" y="599152"/>
                </a:cubicBezTo>
                <a:lnTo>
                  <a:pt x="108" y="594485"/>
                </a:lnTo>
                <a:cubicBezTo>
                  <a:pt x="108" y="554670"/>
                  <a:pt x="108" y="554670"/>
                  <a:pt x="40399" y="553146"/>
                </a:cubicBezTo>
                <a:cubicBezTo>
                  <a:pt x="77546" y="551717"/>
                  <a:pt x="103073" y="527238"/>
                  <a:pt x="103454" y="492567"/>
                </a:cubicBezTo>
                <a:cubicBezTo>
                  <a:pt x="103835" y="457896"/>
                  <a:pt x="79642" y="432941"/>
                  <a:pt x="41923" y="430369"/>
                </a:cubicBezTo>
                <a:cubicBezTo>
                  <a:pt x="13" y="427416"/>
                  <a:pt x="13" y="427416"/>
                  <a:pt x="13" y="385697"/>
                </a:cubicBezTo>
                <a:cubicBezTo>
                  <a:pt x="13" y="343977"/>
                  <a:pt x="965" y="303591"/>
                  <a:pt x="13" y="262539"/>
                </a:cubicBezTo>
                <a:cubicBezTo>
                  <a:pt x="-654" y="244632"/>
                  <a:pt x="4775" y="239678"/>
                  <a:pt x="22206" y="240726"/>
                </a:cubicBezTo>
                <a:cubicBezTo>
                  <a:pt x="49733" y="242441"/>
                  <a:pt x="76594" y="240726"/>
                  <a:pt x="93643" y="213104"/>
                </a:cubicBezTo>
                <a:cubicBezTo>
                  <a:pt x="112027" y="184214"/>
                  <a:pt x="103511" y="145886"/>
                  <a:pt x="74622" y="127503"/>
                </a:cubicBezTo>
                <a:cubicBezTo>
                  <a:pt x="65392" y="121626"/>
                  <a:pt x="54762" y="118292"/>
                  <a:pt x="43828" y="117854"/>
                </a:cubicBezTo>
                <a:cubicBezTo>
                  <a:pt x="203" y="114520"/>
                  <a:pt x="203" y="114520"/>
                  <a:pt x="870" y="71562"/>
                </a:cubicBezTo>
                <a:cubicBezTo>
                  <a:pt x="1632" y="16317"/>
                  <a:pt x="16681" y="696"/>
                  <a:pt x="71164" y="601"/>
                </a:cubicBezTo>
                <a:cubicBezTo>
                  <a:pt x="230422" y="601"/>
                  <a:pt x="389709" y="601"/>
                  <a:pt x="549034" y="601"/>
                </a:cubicBezTo>
                <a:cubicBezTo>
                  <a:pt x="597135" y="601"/>
                  <a:pt x="616280" y="20223"/>
                  <a:pt x="616376" y="68991"/>
                </a:cubicBezTo>
                <a:cubicBezTo>
                  <a:pt x="616185" y="157573"/>
                  <a:pt x="616023" y="246031"/>
                  <a:pt x="615899" y="334357"/>
                </a:cubicBezTo>
                <a:close/>
                <a:moveTo>
                  <a:pt x="306051" y="499616"/>
                </a:moveTo>
                <a:cubicBezTo>
                  <a:pt x="402063" y="500701"/>
                  <a:pt x="481273" y="424711"/>
                  <a:pt x="484168" y="328737"/>
                </a:cubicBezTo>
                <a:cubicBezTo>
                  <a:pt x="487607" y="231059"/>
                  <a:pt x="411217" y="149086"/>
                  <a:pt x="313537" y="145638"/>
                </a:cubicBezTo>
                <a:cubicBezTo>
                  <a:pt x="312690" y="145610"/>
                  <a:pt x="311852" y="145590"/>
                  <a:pt x="311004" y="145571"/>
                </a:cubicBezTo>
                <a:cubicBezTo>
                  <a:pt x="214592" y="142095"/>
                  <a:pt x="133610" y="217428"/>
                  <a:pt x="130134" y="313849"/>
                </a:cubicBezTo>
                <a:cubicBezTo>
                  <a:pt x="130077" y="315250"/>
                  <a:pt x="130048" y="316660"/>
                  <a:pt x="130029" y="318070"/>
                </a:cubicBezTo>
                <a:cubicBezTo>
                  <a:pt x="128314" y="420653"/>
                  <a:pt x="203086" y="497616"/>
                  <a:pt x="306051" y="499616"/>
                </a:cubicBezTo>
                <a:close/>
              </a:path>
            </a:pathLst>
          </a:custGeom>
          <a:solidFill>
            <a:srgbClr val="92D05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12" name="Forma libre: forma 11">
            <a:extLst>
              <a:ext uri="{FF2B5EF4-FFF2-40B4-BE49-F238E27FC236}">
                <a16:creationId xmlns:a16="http://schemas.microsoft.com/office/drawing/2014/main" id="{B264307E-9CFD-4210-97A0-D0087B8E8161}"/>
              </a:ext>
            </a:extLst>
          </p:cNvPr>
          <p:cNvSpPr/>
          <p:nvPr/>
        </p:nvSpPr>
        <p:spPr>
          <a:xfrm>
            <a:off x="2228925" y="3069707"/>
            <a:ext cx="753031" cy="417605"/>
          </a:xfrm>
          <a:custGeom>
            <a:avLst/>
            <a:gdLst>
              <a:gd name="connsiteX0" fmla="*/ 373712 w 753031"/>
              <a:gd name="connsiteY0" fmla="*/ 416852 h 417605"/>
              <a:gd name="connsiteX1" fmla="*/ 27478 w 753031"/>
              <a:gd name="connsiteY1" fmla="*/ 416852 h 417605"/>
              <a:gd name="connsiteX2" fmla="*/ 1856 w 753031"/>
              <a:gd name="connsiteY2" fmla="*/ 408947 h 417605"/>
              <a:gd name="connsiteX3" fmla="*/ 10142 w 753031"/>
              <a:gd name="connsiteY3" fmla="*/ 373323 h 417605"/>
              <a:gd name="connsiteX4" fmla="*/ 39575 w 753031"/>
              <a:gd name="connsiteY4" fmla="*/ 311220 h 417605"/>
              <a:gd name="connsiteX5" fmla="*/ 39575 w 753031"/>
              <a:gd name="connsiteY5" fmla="*/ 99860 h 417605"/>
              <a:gd name="connsiteX6" fmla="*/ 11000 w 753031"/>
              <a:gd name="connsiteY6" fmla="*/ 47473 h 417605"/>
              <a:gd name="connsiteX7" fmla="*/ 2046 w 753031"/>
              <a:gd name="connsiteY7" fmla="*/ 10611 h 417605"/>
              <a:gd name="connsiteX8" fmla="*/ 26716 w 753031"/>
              <a:gd name="connsiteY8" fmla="*/ 1086 h 417605"/>
              <a:gd name="connsiteX9" fmla="*/ 177211 w 753031"/>
              <a:gd name="connsiteY9" fmla="*/ 1086 h 417605"/>
              <a:gd name="connsiteX10" fmla="*/ 243886 w 753031"/>
              <a:gd name="connsiteY10" fmla="*/ 2420 h 417605"/>
              <a:gd name="connsiteX11" fmla="*/ 722517 w 753031"/>
              <a:gd name="connsiteY11" fmla="*/ 2420 h 417605"/>
              <a:gd name="connsiteX12" fmla="*/ 751092 w 753031"/>
              <a:gd name="connsiteY12" fmla="*/ 32995 h 417605"/>
              <a:gd name="connsiteX13" fmla="*/ 748902 w 753031"/>
              <a:gd name="connsiteY13" fmla="*/ 39282 h 417605"/>
              <a:gd name="connsiteX14" fmla="*/ 716707 w 753031"/>
              <a:gd name="connsiteY14" fmla="*/ 73857 h 417605"/>
              <a:gd name="connsiteX15" fmla="*/ 709849 w 753031"/>
              <a:gd name="connsiteY15" fmla="*/ 94527 h 417605"/>
              <a:gd name="connsiteX16" fmla="*/ 709849 w 753031"/>
              <a:gd name="connsiteY16" fmla="*/ 329223 h 417605"/>
              <a:gd name="connsiteX17" fmla="*/ 738424 w 753031"/>
              <a:gd name="connsiteY17" fmla="*/ 371990 h 417605"/>
              <a:gd name="connsiteX18" fmla="*/ 751092 w 753031"/>
              <a:gd name="connsiteY18" fmla="*/ 405137 h 417605"/>
              <a:gd name="connsiteX19" fmla="*/ 724898 w 753031"/>
              <a:gd name="connsiteY19" fmla="*/ 416852 h 417605"/>
              <a:gd name="connsiteX20" fmla="*/ 373712 w 753031"/>
              <a:gd name="connsiteY20" fmla="*/ 416852 h 417605"/>
              <a:gd name="connsiteX21" fmla="*/ 561354 w 753031"/>
              <a:gd name="connsiteY21" fmla="*/ 211208 h 417605"/>
              <a:gd name="connsiteX22" fmla="*/ 561354 w 753031"/>
              <a:gd name="connsiteY22" fmla="*/ 327032 h 417605"/>
              <a:gd name="connsiteX23" fmla="*/ 591168 w 753031"/>
              <a:gd name="connsiteY23" fmla="*/ 371704 h 417605"/>
              <a:gd name="connsiteX24" fmla="*/ 601169 w 753031"/>
              <a:gd name="connsiteY24" fmla="*/ 370180 h 417605"/>
              <a:gd name="connsiteX25" fmla="*/ 625077 w 753031"/>
              <a:gd name="connsiteY25" fmla="*/ 319126 h 417605"/>
              <a:gd name="connsiteX26" fmla="*/ 625077 w 753031"/>
              <a:gd name="connsiteY26" fmla="*/ 101385 h 417605"/>
              <a:gd name="connsiteX27" fmla="*/ 600978 w 753031"/>
              <a:gd name="connsiteY27" fmla="*/ 47759 h 417605"/>
              <a:gd name="connsiteX28" fmla="*/ 588977 w 753031"/>
              <a:gd name="connsiteY28" fmla="*/ 46902 h 417605"/>
              <a:gd name="connsiteX29" fmla="*/ 561449 w 753031"/>
              <a:gd name="connsiteY29" fmla="*/ 95289 h 417605"/>
              <a:gd name="connsiteX30" fmla="*/ 561354 w 753031"/>
              <a:gd name="connsiteY30" fmla="*/ 211208 h 417605"/>
              <a:gd name="connsiteX31" fmla="*/ 186641 w 753031"/>
              <a:gd name="connsiteY31" fmla="*/ 210065 h 417605"/>
              <a:gd name="connsiteX32" fmla="*/ 187784 w 753031"/>
              <a:gd name="connsiteY32" fmla="*/ 112815 h 417605"/>
              <a:gd name="connsiteX33" fmla="*/ 162352 w 753031"/>
              <a:gd name="connsiteY33" fmla="*/ 49569 h 417605"/>
              <a:gd name="connsiteX34" fmla="*/ 145493 w 753031"/>
              <a:gd name="connsiteY34" fmla="*/ 49569 h 417605"/>
              <a:gd name="connsiteX35" fmla="*/ 124347 w 753031"/>
              <a:gd name="connsiteY35" fmla="*/ 103861 h 417605"/>
              <a:gd name="connsiteX36" fmla="*/ 125490 w 753031"/>
              <a:gd name="connsiteY36" fmla="*/ 324269 h 417605"/>
              <a:gd name="connsiteX37" fmla="*/ 146350 w 753031"/>
              <a:gd name="connsiteY37" fmla="*/ 368656 h 417605"/>
              <a:gd name="connsiteX38" fmla="*/ 161876 w 753031"/>
              <a:gd name="connsiteY38" fmla="*/ 367799 h 417605"/>
              <a:gd name="connsiteX39" fmla="*/ 187498 w 753031"/>
              <a:gd name="connsiteY39" fmla="*/ 300076 h 417605"/>
              <a:gd name="connsiteX40" fmla="*/ 186641 w 753031"/>
              <a:gd name="connsiteY40" fmla="*/ 210065 h 417605"/>
              <a:gd name="connsiteX41" fmla="*/ 417146 w 753031"/>
              <a:gd name="connsiteY41" fmla="*/ 211208 h 417605"/>
              <a:gd name="connsiteX42" fmla="*/ 416670 w 753031"/>
              <a:gd name="connsiteY42" fmla="*/ 327413 h 417605"/>
              <a:gd name="connsiteX43" fmla="*/ 441149 w 753031"/>
              <a:gd name="connsiteY43" fmla="*/ 371133 h 417605"/>
              <a:gd name="connsiteX44" fmla="*/ 451341 w 753031"/>
              <a:gd name="connsiteY44" fmla="*/ 371133 h 417605"/>
              <a:gd name="connsiteX45" fmla="*/ 476582 w 753031"/>
              <a:gd name="connsiteY45" fmla="*/ 322936 h 417605"/>
              <a:gd name="connsiteX46" fmla="*/ 476582 w 753031"/>
              <a:gd name="connsiteY46" fmla="*/ 99765 h 417605"/>
              <a:gd name="connsiteX47" fmla="*/ 451912 w 753031"/>
              <a:gd name="connsiteY47" fmla="*/ 48235 h 417605"/>
              <a:gd name="connsiteX48" fmla="*/ 440006 w 753031"/>
              <a:gd name="connsiteY48" fmla="*/ 48235 h 417605"/>
              <a:gd name="connsiteX49" fmla="*/ 416479 w 753031"/>
              <a:gd name="connsiteY49" fmla="*/ 97765 h 417605"/>
              <a:gd name="connsiteX50" fmla="*/ 417146 w 753031"/>
              <a:gd name="connsiteY50" fmla="*/ 211208 h 417605"/>
              <a:gd name="connsiteX51" fmla="*/ 331421 w 753031"/>
              <a:gd name="connsiteY51" fmla="*/ 211875 h 417605"/>
              <a:gd name="connsiteX52" fmla="*/ 332564 w 753031"/>
              <a:gd name="connsiteY52" fmla="*/ 105099 h 417605"/>
              <a:gd name="connsiteX53" fmla="*/ 308751 w 753031"/>
              <a:gd name="connsiteY53" fmla="*/ 48711 h 417605"/>
              <a:gd name="connsiteX54" fmla="*/ 295416 w 753031"/>
              <a:gd name="connsiteY54" fmla="*/ 48711 h 417605"/>
              <a:gd name="connsiteX55" fmla="*/ 271318 w 753031"/>
              <a:gd name="connsiteY55" fmla="*/ 105194 h 417605"/>
              <a:gd name="connsiteX56" fmla="*/ 271318 w 753031"/>
              <a:gd name="connsiteY56" fmla="*/ 321126 h 417605"/>
              <a:gd name="connsiteX57" fmla="*/ 296559 w 753031"/>
              <a:gd name="connsiteY57" fmla="*/ 370847 h 417605"/>
              <a:gd name="connsiteX58" fmla="*/ 310180 w 753031"/>
              <a:gd name="connsiteY58" fmla="*/ 368275 h 417605"/>
              <a:gd name="connsiteX59" fmla="*/ 332278 w 753031"/>
              <a:gd name="connsiteY59" fmla="*/ 307029 h 417605"/>
              <a:gd name="connsiteX60" fmla="*/ 331040 w 753031"/>
              <a:gd name="connsiteY60" fmla="*/ 211875 h 417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753031" h="417605">
                <a:moveTo>
                  <a:pt x="373712" y="416852"/>
                </a:moveTo>
                <a:cubicBezTo>
                  <a:pt x="258269" y="416852"/>
                  <a:pt x="142854" y="416852"/>
                  <a:pt x="27478" y="416852"/>
                </a:cubicBezTo>
                <a:cubicBezTo>
                  <a:pt x="18525" y="416852"/>
                  <a:pt x="4808" y="423044"/>
                  <a:pt x="1856" y="408947"/>
                </a:cubicBezTo>
                <a:cubicBezTo>
                  <a:pt x="-2478" y="396469"/>
                  <a:pt x="751" y="382610"/>
                  <a:pt x="10142" y="373323"/>
                </a:cubicBezTo>
                <a:cubicBezTo>
                  <a:pt x="26145" y="357131"/>
                  <a:pt x="40718" y="339510"/>
                  <a:pt x="39575" y="311220"/>
                </a:cubicBezTo>
                <a:cubicBezTo>
                  <a:pt x="36812" y="240926"/>
                  <a:pt x="38051" y="170345"/>
                  <a:pt x="39575" y="99860"/>
                </a:cubicBezTo>
                <a:cubicBezTo>
                  <a:pt x="39575" y="75667"/>
                  <a:pt x="24049" y="59570"/>
                  <a:pt x="11000" y="47473"/>
                </a:cubicBezTo>
                <a:cubicBezTo>
                  <a:pt x="-2050" y="35376"/>
                  <a:pt x="903" y="22327"/>
                  <a:pt x="2046" y="10611"/>
                </a:cubicBezTo>
                <a:cubicBezTo>
                  <a:pt x="3189" y="-1105"/>
                  <a:pt x="16524" y="1086"/>
                  <a:pt x="26716" y="1086"/>
                </a:cubicBezTo>
                <a:cubicBezTo>
                  <a:pt x="76817" y="2039"/>
                  <a:pt x="126919" y="4896"/>
                  <a:pt x="177211" y="1086"/>
                </a:cubicBezTo>
                <a:cubicBezTo>
                  <a:pt x="199404" y="-533"/>
                  <a:pt x="221979" y="2420"/>
                  <a:pt x="243886" y="2420"/>
                </a:cubicBezTo>
                <a:cubicBezTo>
                  <a:pt x="403458" y="2420"/>
                  <a:pt x="563002" y="2420"/>
                  <a:pt x="722517" y="2420"/>
                </a:cubicBezTo>
                <a:cubicBezTo>
                  <a:pt x="749568" y="2420"/>
                  <a:pt x="756998" y="10611"/>
                  <a:pt x="751092" y="32995"/>
                </a:cubicBezTo>
                <a:cubicBezTo>
                  <a:pt x="750521" y="35186"/>
                  <a:pt x="749854" y="39091"/>
                  <a:pt x="748902" y="39282"/>
                </a:cubicBezTo>
                <a:cubicBezTo>
                  <a:pt x="728423" y="41853"/>
                  <a:pt x="731376" y="66047"/>
                  <a:pt x="716707" y="73857"/>
                </a:cubicBezTo>
                <a:cubicBezTo>
                  <a:pt x="708135" y="78334"/>
                  <a:pt x="709849" y="87002"/>
                  <a:pt x="709849" y="94527"/>
                </a:cubicBezTo>
                <a:cubicBezTo>
                  <a:pt x="709849" y="172727"/>
                  <a:pt x="709849" y="250927"/>
                  <a:pt x="709849" y="329223"/>
                </a:cubicBezTo>
                <a:cubicBezTo>
                  <a:pt x="709849" y="350177"/>
                  <a:pt x="725851" y="362846"/>
                  <a:pt x="738424" y="371990"/>
                </a:cubicBezTo>
                <a:cubicBezTo>
                  <a:pt x="749825" y="378762"/>
                  <a:pt x="755074" y="392488"/>
                  <a:pt x="751092" y="405137"/>
                </a:cubicBezTo>
                <a:cubicBezTo>
                  <a:pt x="748616" y="420948"/>
                  <a:pt x="734805" y="416757"/>
                  <a:pt x="724898" y="416852"/>
                </a:cubicBezTo>
                <a:cubicBezTo>
                  <a:pt x="607674" y="417043"/>
                  <a:pt x="490612" y="417043"/>
                  <a:pt x="373712" y="416852"/>
                </a:cubicBezTo>
                <a:close/>
                <a:moveTo>
                  <a:pt x="561354" y="211208"/>
                </a:moveTo>
                <a:cubicBezTo>
                  <a:pt x="561354" y="249784"/>
                  <a:pt x="562212" y="288456"/>
                  <a:pt x="561354" y="327032"/>
                </a:cubicBezTo>
                <a:cubicBezTo>
                  <a:pt x="560592" y="350082"/>
                  <a:pt x="584595" y="354654"/>
                  <a:pt x="591168" y="371704"/>
                </a:cubicBezTo>
                <a:cubicBezTo>
                  <a:pt x="591168" y="372466"/>
                  <a:pt x="600693" y="371704"/>
                  <a:pt x="601169" y="370180"/>
                </a:cubicBezTo>
                <a:cubicBezTo>
                  <a:pt x="605360" y="351606"/>
                  <a:pt x="626124" y="343129"/>
                  <a:pt x="625077" y="319126"/>
                </a:cubicBezTo>
                <a:cubicBezTo>
                  <a:pt x="622124" y="246641"/>
                  <a:pt x="622410" y="173870"/>
                  <a:pt x="625077" y="101385"/>
                </a:cubicBezTo>
                <a:cubicBezTo>
                  <a:pt x="625934" y="77191"/>
                  <a:pt x="603074" y="68237"/>
                  <a:pt x="600978" y="47759"/>
                </a:cubicBezTo>
                <a:cubicBezTo>
                  <a:pt x="600978" y="44616"/>
                  <a:pt x="589644" y="43949"/>
                  <a:pt x="588977" y="46902"/>
                </a:cubicBezTo>
                <a:cubicBezTo>
                  <a:pt x="584595" y="65952"/>
                  <a:pt x="560402" y="72810"/>
                  <a:pt x="561449" y="95289"/>
                </a:cubicBezTo>
                <a:cubicBezTo>
                  <a:pt x="562212" y="133865"/>
                  <a:pt x="561354" y="172536"/>
                  <a:pt x="561354" y="211208"/>
                </a:cubicBezTo>
                <a:close/>
                <a:moveTo>
                  <a:pt x="186641" y="210065"/>
                </a:moveTo>
                <a:cubicBezTo>
                  <a:pt x="186641" y="177585"/>
                  <a:pt x="182640" y="144437"/>
                  <a:pt x="187784" y="112815"/>
                </a:cubicBezTo>
                <a:cubicBezTo>
                  <a:pt x="192451" y="84240"/>
                  <a:pt x="169496" y="71000"/>
                  <a:pt x="162352" y="49569"/>
                </a:cubicBezTo>
                <a:cubicBezTo>
                  <a:pt x="160161" y="42806"/>
                  <a:pt x="146636" y="42996"/>
                  <a:pt x="145493" y="49569"/>
                </a:cubicBezTo>
                <a:cubicBezTo>
                  <a:pt x="142159" y="69285"/>
                  <a:pt x="124062" y="82049"/>
                  <a:pt x="124347" y="103861"/>
                </a:cubicBezTo>
                <a:cubicBezTo>
                  <a:pt x="125490" y="177299"/>
                  <a:pt x="123490" y="250736"/>
                  <a:pt x="125490" y="324269"/>
                </a:cubicBezTo>
                <a:cubicBezTo>
                  <a:pt x="126062" y="343319"/>
                  <a:pt x="142635" y="352178"/>
                  <a:pt x="146350" y="368656"/>
                </a:cubicBezTo>
                <a:cubicBezTo>
                  <a:pt x="147779" y="374752"/>
                  <a:pt x="157208" y="373228"/>
                  <a:pt x="161876" y="367799"/>
                </a:cubicBezTo>
                <a:cubicBezTo>
                  <a:pt x="178449" y="348749"/>
                  <a:pt x="191022" y="328746"/>
                  <a:pt x="187498" y="300076"/>
                </a:cubicBezTo>
                <a:cubicBezTo>
                  <a:pt x="185374" y="270120"/>
                  <a:pt x="185079" y="240059"/>
                  <a:pt x="186641" y="210065"/>
                </a:cubicBezTo>
                <a:close/>
                <a:moveTo>
                  <a:pt x="417146" y="211208"/>
                </a:moveTo>
                <a:cubicBezTo>
                  <a:pt x="417146" y="249879"/>
                  <a:pt x="418384" y="288741"/>
                  <a:pt x="416670" y="327413"/>
                </a:cubicBezTo>
                <a:cubicBezTo>
                  <a:pt x="415812" y="348273"/>
                  <a:pt x="437434" y="354083"/>
                  <a:pt x="441149" y="371133"/>
                </a:cubicBezTo>
                <a:cubicBezTo>
                  <a:pt x="441720" y="373800"/>
                  <a:pt x="450674" y="373514"/>
                  <a:pt x="451341" y="371133"/>
                </a:cubicBezTo>
                <a:cubicBezTo>
                  <a:pt x="456008" y="353226"/>
                  <a:pt x="477249" y="346082"/>
                  <a:pt x="476582" y="322936"/>
                </a:cubicBezTo>
                <a:cubicBezTo>
                  <a:pt x="474420" y="248517"/>
                  <a:pt x="474420" y="174127"/>
                  <a:pt x="476582" y="99765"/>
                </a:cubicBezTo>
                <a:cubicBezTo>
                  <a:pt x="477249" y="76239"/>
                  <a:pt x="453817" y="68428"/>
                  <a:pt x="451912" y="48235"/>
                </a:cubicBezTo>
                <a:cubicBezTo>
                  <a:pt x="451912" y="45092"/>
                  <a:pt x="440196" y="45187"/>
                  <a:pt x="440006" y="48235"/>
                </a:cubicBezTo>
                <a:cubicBezTo>
                  <a:pt x="438672" y="67857"/>
                  <a:pt x="415050" y="75381"/>
                  <a:pt x="416479" y="97765"/>
                </a:cubicBezTo>
                <a:cubicBezTo>
                  <a:pt x="418860" y="135103"/>
                  <a:pt x="417146" y="173203"/>
                  <a:pt x="417146" y="211208"/>
                </a:cubicBezTo>
                <a:close/>
                <a:moveTo>
                  <a:pt x="331421" y="211875"/>
                </a:moveTo>
                <a:cubicBezTo>
                  <a:pt x="331421" y="176251"/>
                  <a:pt x="328182" y="140246"/>
                  <a:pt x="332564" y="105099"/>
                </a:cubicBezTo>
                <a:cubicBezTo>
                  <a:pt x="335707" y="79382"/>
                  <a:pt x="312180" y="69381"/>
                  <a:pt x="308751" y="48711"/>
                </a:cubicBezTo>
                <a:cubicBezTo>
                  <a:pt x="307989" y="43949"/>
                  <a:pt x="296274" y="43949"/>
                  <a:pt x="295416" y="48711"/>
                </a:cubicBezTo>
                <a:cubicBezTo>
                  <a:pt x="291416" y="69190"/>
                  <a:pt x="270175" y="79763"/>
                  <a:pt x="271318" y="105194"/>
                </a:cubicBezTo>
                <a:cubicBezTo>
                  <a:pt x="274652" y="177013"/>
                  <a:pt x="274461" y="249212"/>
                  <a:pt x="271318" y="321126"/>
                </a:cubicBezTo>
                <a:cubicBezTo>
                  <a:pt x="270270" y="345510"/>
                  <a:pt x="293606" y="351511"/>
                  <a:pt x="296559" y="370847"/>
                </a:cubicBezTo>
                <a:cubicBezTo>
                  <a:pt x="297131" y="374371"/>
                  <a:pt x="307322" y="373895"/>
                  <a:pt x="310180" y="368275"/>
                </a:cubicBezTo>
                <a:cubicBezTo>
                  <a:pt x="320276" y="349225"/>
                  <a:pt x="335612" y="333128"/>
                  <a:pt x="332278" y="307029"/>
                </a:cubicBezTo>
                <a:cubicBezTo>
                  <a:pt x="327992" y="275787"/>
                  <a:pt x="331040" y="243593"/>
                  <a:pt x="331040" y="211875"/>
                </a:cubicBezTo>
                <a:close/>
              </a:path>
            </a:pathLst>
          </a:custGeom>
          <a:solidFill>
            <a:srgbClr val="92D05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13" name="Forma libre: forma 12">
            <a:extLst>
              <a:ext uri="{FF2B5EF4-FFF2-40B4-BE49-F238E27FC236}">
                <a16:creationId xmlns:a16="http://schemas.microsoft.com/office/drawing/2014/main" id="{DD6C2197-4971-4127-8A99-B85BF1F917C2}"/>
              </a:ext>
            </a:extLst>
          </p:cNvPr>
          <p:cNvSpPr/>
          <p:nvPr/>
        </p:nvSpPr>
        <p:spPr>
          <a:xfrm>
            <a:off x="2187292" y="5556445"/>
            <a:ext cx="847120" cy="712449"/>
          </a:xfrm>
          <a:custGeom>
            <a:avLst/>
            <a:gdLst>
              <a:gd name="connsiteX0" fmla="*/ -41 w 847120"/>
              <a:gd name="connsiteY0" fmla="*/ 355179 h 712449"/>
              <a:gd name="connsiteX1" fmla="*/ -41 w 847120"/>
              <a:gd name="connsiteY1" fmla="*/ 55427 h 712449"/>
              <a:gd name="connsiteX2" fmla="*/ 52537 w 847120"/>
              <a:gd name="connsiteY2" fmla="*/ 1897 h 712449"/>
              <a:gd name="connsiteX3" fmla="*/ 538312 w 847120"/>
              <a:gd name="connsiteY3" fmla="*/ 754 h 712449"/>
              <a:gd name="connsiteX4" fmla="*/ 649850 w 847120"/>
              <a:gd name="connsiteY4" fmla="*/ 44283 h 712449"/>
              <a:gd name="connsiteX5" fmla="*/ 828158 w 847120"/>
              <a:gd name="connsiteY5" fmla="*/ 203446 h 712449"/>
              <a:gd name="connsiteX6" fmla="*/ 845969 w 847120"/>
              <a:gd name="connsiteY6" fmla="*/ 239736 h 712449"/>
              <a:gd name="connsiteX7" fmla="*/ 847017 w 847120"/>
              <a:gd name="connsiteY7" fmla="*/ 662551 h 712449"/>
              <a:gd name="connsiteX8" fmla="*/ 800249 w 847120"/>
              <a:gd name="connsiteY8" fmla="*/ 706175 h 712449"/>
              <a:gd name="connsiteX9" fmla="*/ 528311 w 847120"/>
              <a:gd name="connsiteY9" fmla="*/ 706175 h 712449"/>
              <a:gd name="connsiteX10" fmla="*/ 471637 w 847120"/>
              <a:gd name="connsiteY10" fmla="*/ 708271 h 712449"/>
              <a:gd name="connsiteX11" fmla="*/ 437537 w 847120"/>
              <a:gd name="connsiteY11" fmla="*/ 707318 h 712449"/>
              <a:gd name="connsiteX12" fmla="*/ 391627 w 847120"/>
              <a:gd name="connsiteY12" fmla="*/ 706271 h 712449"/>
              <a:gd name="connsiteX13" fmla="*/ 358099 w 847120"/>
              <a:gd name="connsiteY13" fmla="*/ 669123 h 712449"/>
              <a:gd name="connsiteX14" fmla="*/ 400961 w 847120"/>
              <a:gd name="connsiteY14" fmla="*/ 638738 h 712449"/>
              <a:gd name="connsiteX15" fmla="*/ 747195 w 847120"/>
              <a:gd name="connsiteY15" fmla="*/ 638738 h 712449"/>
              <a:gd name="connsiteX16" fmla="*/ 777961 w 847120"/>
              <a:gd name="connsiteY16" fmla="*/ 608925 h 712449"/>
              <a:gd name="connsiteX17" fmla="*/ 777389 w 847120"/>
              <a:gd name="connsiteY17" fmla="*/ 274217 h 712449"/>
              <a:gd name="connsiteX18" fmla="*/ 741385 w 847120"/>
              <a:gd name="connsiteY18" fmla="*/ 238879 h 712449"/>
              <a:gd name="connsiteX19" fmla="*/ 636610 w 847120"/>
              <a:gd name="connsiteY19" fmla="*/ 238879 h 712449"/>
              <a:gd name="connsiteX20" fmla="*/ 585270 w 847120"/>
              <a:gd name="connsiteY20" fmla="*/ 192111 h 712449"/>
              <a:gd name="connsiteX21" fmla="*/ 583270 w 847120"/>
              <a:gd name="connsiteY21" fmla="*/ 96861 h 712449"/>
              <a:gd name="connsiteX22" fmla="*/ 554695 w 847120"/>
              <a:gd name="connsiteY22" fmla="*/ 67619 h 712449"/>
              <a:gd name="connsiteX23" fmla="*/ 89875 w 847120"/>
              <a:gd name="connsiteY23" fmla="*/ 67619 h 712449"/>
              <a:gd name="connsiteX24" fmla="*/ 67205 w 847120"/>
              <a:gd name="connsiteY24" fmla="*/ 91051 h 712449"/>
              <a:gd name="connsiteX25" fmla="*/ 67205 w 847120"/>
              <a:gd name="connsiteY25" fmla="*/ 613973 h 712449"/>
              <a:gd name="connsiteX26" fmla="*/ 91399 w 847120"/>
              <a:gd name="connsiteY26" fmla="*/ 638262 h 712449"/>
              <a:gd name="connsiteX27" fmla="*/ 149501 w 847120"/>
              <a:gd name="connsiteY27" fmla="*/ 638262 h 712449"/>
              <a:gd name="connsiteX28" fmla="*/ 183887 w 847120"/>
              <a:gd name="connsiteY28" fmla="*/ 673219 h 712449"/>
              <a:gd name="connsiteX29" fmla="*/ 148930 w 847120"/>
              <a:gd name="connsiteY29" fmla="*/ 705032 h 712449"/>
              <a:gd name="connsiteX30" fmla="*/ 37392 w 847120"/>
              <a:gd name="connsiteY30" fmla="*/ 705032 h 712449"/>
              <a:gd name="connsiteX31" fmla="*/ -41 w 847120"/>
              <a:gd name="connsiteY31" fmla="*/ 665599 h 712449"/>
              <a:gd name="connsiteX32" fmla="*/ -41 w 847120"/>
              <a:gd name="connsiteY32" fmla="*/ 355179 h 712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847120" h="712449">
                <a:moveTo>
                  <a:pt x="-41" y="355179"/>
                </a:moveTo>
                <a:cubicBezTo>
                  <a:pt x="-41" y="255290"/>
                  <a:pt x="-41" y="155373"/>
                  <a:pt x="-41" y="55427"/>
                </a:cubicBezTo>
                <a:cubicBezTo>
                  <a:pt x="-41" y="11041"/>
                  <a:pt x="9484" y="1897"/>
                  <a:pt x="52537" y="1897"/>
                </a:cubicBezTo>
                <a:cubicBezTo>
                  <a:pt x="214462" y="1897"/>
                  <a:pt x="376387" y="3707"/>
                  <a:pt x="538312" y="754"/>
                </a:cubicBezTo>
                <a:cubicBezTo>
                  <a:pt x="579974" y="-1142"/>
                  <a:pt x="620484" y="14670"/>
                  <a:pt x="649850" y="44283"/>
                </a:cubicBezTo>
                <a:cubicBezTo>
                  <a:pt x="708047" y="98671"/>
                  <a:pt x="768436" y="150677"/>
                  <a:pt x="828158" y="203446"/>
                </a:cubicBezTo>
                <a:cubicBezTo>
                  <a:pt x="839264" y="212237"/>
                  <a:pt x="845807" y="225572"/>
                  <a:pt x="845969" y="239736"/>
                </a:cubicBezTo>
                <a:cubicBezTo>
                  <a:pt x="846541" y="380706"/>
                  <a:pt x="847303" y="521581"/>
                  <a:pt x="847017" y="662551"/>
                </a:cubicBezTo>
                <a:cubicBezTo>
                  <a:pt x="847017" y="694841"/>
                  <a:pt x="833396" y="706175"/>
                  <a:pt x="800249" y="706175"/>
                </a:cubicBezTo>
                <a:cubicBezTo>
                  <a:pt x="709571" y="706175"/>
                  <a:pt x="619274" y="706175"/>
                  <a:pt x="528311" y="706175"/>
                </a:cubicBezTo>
                <a:cubicBezTo>
                  <a:pt x="509261" y="706175"/>
                  <a:pt x="485258" y="699508"/>
                  <a:pt x="471637" y="708271"/>
                </a:cubicBezTo>
                <a:cubicBezTo>
                  <a:pt x="456111" y="718367"/>
                  <a:pt x="448396" y="709700"/>
                  <a:pt x="437537" y="707318"/>
                </a:cubicBezTo>
                <a:cubicBezTo>
                  <a:pt x="422297" y="704080"/>
                  <a:pt x="407438" y="711319"/>
                  <a:pt x="391627" y="706271"/>
                </a:cubicBezTo>
                <a:cubicBezTo>
                  <a:pt x="366862" y="698365"/>
                  <a:pt x="356194" y="688649"/>
                  <a:pt x="358099" y="669123"/>
                </a:cubicBezTo>
                <a:cubicBezTo>
                  <a:pt x="359718" y="651311"/>
                  <a:pt x="377149" y="638738"/>
                  <a:pt x="400961" y="638738"/>
                </a:cubicBezTo>
                <a:cubicBezTo>
                  <a:pt x="516309" y="638738"/>
                  <a:pt x="631752" y="638167"/>
                  <a:pt x="747195" y="638738"/>
                </a:cubicBezTo>
                <a:cubicBezTo>
                  <a:pt x="770055" y="638738"/>
                  <a:pt x="778247" y="633023"/>
                  <a:pt x="777961" y="608925"/>
                </a:cubicBezTo>
                <a:cubicBezTo>
                  <a:pt x="776818" y="497387"/>
                  <a:pt x="777961" y="385754"/>
                  <a:pt x="777389" y="274217"/>
                </a:cubicBezTo>
                <a:cubicBezTo>
                  <a:pt x="777389" y="241927"/>
                  <a:pt x="772627" y="238117"/>
                  <a:pt x="741385" y="238879"/>
                </a:cubicBezTo>
                <a:cubicBezTo>
                  <a:pt x="706523" y="239736"/>
                  <a:pt x="671662" y="239927"/>
                  <a:pt x="636610" y="238879"/>
                </a:cubicBezTo>
                <a:cubicBezTo>
                  <a:pt x="601558" y="237831"/>
                  <a:pt x="588318" y="226592"/>
                  <a:pt x="585270" y="192111"/>
                </a:cubicBezTo>
                <a:cubicBezTo>
                  <a:pt x="582936" y="160421"/>
                  <a:pt x="582260" y="128627"/>
                  <a:pt x="583270" y="96861"/>
                </a:cubicBezTo>
                <a:cubicBezTo>
                  <a:pt x="583270" y="76097"/>
                  <a:pt x="575555" y="67524"/>
                  <a:pt x="554695" y="67619"/>
                </a:cubicBezTo>
                <a:cubicBezTo>
                  <a:pt x="399695" y="68000"/>
                  <a:pt x="244751" y="68000"/>
                  <a:pt x="89875" y="67619"/>
                </a:cubicBezTo>
                <a:cubicBezTo>
                  <a:pt x="72444" y="67619"/>
                  <a:pt x="67205" y="74382"/>
                  <a:pt x="67205" y="91051"/>
                </a:cubicBezTo>
                <a:cubicBezTo>
                  <a:pt x="67586" y="265358"/>
                  <a:pt x="67586" y="439666"/>
                  <a:pt x="67205" y="613973"/>
                </a:cubicBezTo>
                <a:cubicBezTo>
                  <a:pt x="67205" y="631976"/>
                  <a:pt x="73111" y="639310"/>
                  <a:pt x="91399" y="638262"/>
                </a:cubicBezTo>
                <a:cubicBezTo>
                  <a:pt x="110754" y="637262"/>
                  <a:pt x="130146" y="637262"/>
                  <a:pt x="149501" y="638262"/>
                </a:cubicBezTo>
                <a:cubicBezTo>
                  <a:pt x="172742" y="639310"/>
                  <a:pt x="184649" y="652073"/>
                  <a:pt x="183887" y="673219"/>
                </a:cubicBezTo>
                <a:cubicBezTo>
                  <a:pt x="183125" y="694364"/>
                  <a:pt x="171695" y="704556"/>
                  <a:pt x="148930" y="705032"/>
                </a:cubicBezTo>
                <a:cubicBezTo>
                  <a:pt x="111782" y="705699"/>
                  <a:pt x="74540" y="705890"/>
                  <a:pt x="37392" y="705032"/>
                </a:cubicBezTo>
                <a:cubicBezTo>
                  <a:pt x="10913" y="704461"/>
                  <a:pt x="-41" y="691888"/>
                  <a:pt x="-41" y="665599"/>
                </a:cubicBezTo>
                <a:lnTo>
                  <a:pt x="-41" y="355179"/>
                </a:lnTo>
                <a:close/>
              </a:path>
            </a:pathLst>
          </a:custGeom>
          <a:solidFill>
            <a:srgbClr val="92D05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14" name="Forma libre: forma 13">
            <a:extLst>
              <a:ext uri="{FF2B5EF4-FFF2-40B4-BE49-F238E27FC236}">
                <a16:creationId xmlns:a16="http://schemas.microsoft.com/office/drawing/2014/main" id="{F9E5C58C-2FA4-42C8-90E2-AC03EAEEE324}"/>
              </a:ext>
            </a:extLst>
          </p:cNvPr>
          <p:cNvSpPr/>
          <p:nvPr/>
        </p:nvSpPr>
        <p:spPr>
          <a:xfrm>
            <a:off x="4824157" y="1260658"/>
            <a:ext cx="726555" cy="730092"/>
          </a:xfrm>
          <a:custGeom>
            <a:avLst/>
            <a:gdLst>
              <a:gd name="connsiteX0" fmla="*/ -5 w 726555"/>
              <a:gd name="connsiteY0" fmla="*/ 676280 h 730092"/>
              <a:gd name="connsiteX1" fmla="*/ 24665 w 726555"/>
              <a:gd name="connsiteY1" fmla="*/ 630655 h 730092"/>
              <a:gd name="connsiteX2" fmla="*/ 208688 w 726555"/>
              <a:gd name="connsiteY2" fmla="*/ 446822 h 730092"/>
              <a:gd name="connsiteX3" fmla="*/ 272696 w 726555"/>
              <a:gd name="connsiteY3" fmla="*/ 382815 h 730092"/>
              <a:gd name="connsiteX4" fmla="*/ 313558 w 726555"/>
              <a:gd name="connsiteY4" fmla="*/ 363765 h 730092"/>
              <a:gd name="connsiteX5" fmla="*/ 344419 w 726555"/>
              <a:gd name="connsiteY5" fmla="*/ 343000 h 730092"/>
              <a:gd name="connsiteX6" fmla="*/ 329560 w 726555"/>
              <a:gd name="connsiteY6" fmla="*/ 319282 h 730092"/>
              <a:gd name="connsiteX7" fmla="*/ 322893 w 726555"/>
              <a:gd name="connsiteY7" fmla="*/ 312901 h 730092"/>
              <a:gd name="connsiteX8" fmla="*/ 320321 w 726555"/>
              <a:gd name="connsiteY8" fmla="*/ 231653 h 730092"/>
              <a:gd name="connsiteX9" fmla="*/ 323655 w 726555"/>
              <a:gd name="connsiteY9" fmla="*/ 214507 h 730092"/>
              <a:gd name="connsiteX10" fmla="*/ 306881 w 726555"/>
              <a:gd name="connsiteY10" fmla="*/ 212993 h 730092"/>
              <a:gd name="connsiteX11" fmla="*/ 305367 w 726555"/>
              <a:gd name="connsiteY11" fmla="*/ 214507 h 730092"/>
              <a:gd name="connsiteX12" fmla="*/ 276220 w 726555"/>
              <a:gd name="connsiteY12" fmla="*/ 230891 h 730092"/>
              <a:gd name="connsiteX13" fmla="*/ 241168 w 726555"/>
              <a:gd name="connsiteY13" fmla="*/ 175074 h 730092"/>
              <a:gd name="connsiteX14" fmla="*/ 257456 w 726555"/>
              <a:gd name="connsiteY14" fmla="*/ 131926 h 730092"/>
              <a:gd name="connsiteX15" fmla="*/ 383757 w 726555"/>
              <a:gd name="connsiteY15" fmla="*/ 11244 h 730092"/>
              <a:gd name="connsiteX16" fmla="*/ 469482 w 726555"/>
              <a:gd name="connsiteY16" fmla="*/ 36009 h 730092"/>
              <a:gd name="connsiteX17" fmla="*/ 460910 w 726555"/>
              <a:gd name="connsiteY17" fmla="*/ 59155 h 730092"/>
              <a:gd name="connsiteX18" fmla="*/ 452718 w 726555"/>
              <a:gd name="connsiteY18" fmla="*/ 81824 h 730092"/>
              <a:gd name="connsiteX19" fmla="*/ 477293 w 726555"/>
              <a:gd name="connsiteY19" fmla="*/ 74395 h 730092"/>
              <a:gd name="connsiteX20" fmla="*/ 544825 w 726555"/>
              <a:gd name="connsiteY20" fmla="*/ 75919 h 730092"/>
              <a:gd name="connsiteX21" fmla="*/ 659125 w 726555"/>
              <a:gd name="connsiteY21" fmla="*/ 188409 h 730092"/>
              <a:gd name="connsiteX22" fmla="*/ 659125 w 726555"/>
              <a:gd name="connsiteY22" fmla="*/ 248607 h 730092"/>
              <a:gd name="connsiteX23" fmla="*/ 645790 w 726555"/>
              <a:gd name="connsiteY23" fmla="*/ 261371 h 730092"/>
              <a:gd name="connsiteX24" fmla="*/ 646800 w 726555"/>
              <a:gd name="connsiteY24" fmla="*/ 277230 h 730092"/>
              <a:gd name="connsiteX25" fmla="*/ 647695 w 726555"/>
              <a:gd name="connsiteY25" fmla="*/ 277944 h 730092"/>
              <a:gd name="connsiteX26" fmla="*/ 663411 w 726555"/>
              <a:gd name="connsiteY26" fmla="*/ 276039 h 730092"/>
              <a:gd name="connsiteX27" fmla="*/ 675603 w 726555"/>
              <a:gd name="connsiteY27" fmla="*/ 262037 h 730092"/>
              <a:gd name="connsiteX28" fmla="*/ 692367 w 726555"/>
              <a:gd name="connsiteY28" fmla="*/ 258037 h 730092"/>
              <a:gd name="connsiteX29" fmla="*/ 725134 w 726555"/>
              <a:gd name="connsiteY29" fmla="*/ 327855 h 730092"/>
              <a:gd name="connsiteX30" fmla="*/ 670269 w 726555"/>
              <a:gd name="connsiteY30" fmla="*/ 413009 h 730092"/>
              <a:gd name="connsiteX31" fmla="*/ 573590 w 726555"/>
              <a:gd name="connsiteY31" fmla="*/ 483779 h 730092"/>
              <a:gd name="connsiteX32" fmla="*/ 498439 w 726555"/>
              <a:gd name="connsiteY32" fmla="*/ 452252 h 730092"/>
              <a:gd name="connsiteX33" fmla="*/ 502058 w 726555"/>
              <a:gd name="connsiteY33" fmla="*/ 437773 h 730092"/>
              <a:gd name="connsiteX34" fmla="*/ 516250 w 726555"/>
              <a:gd name="connsiteY34" fmla="*/ 422438 h 730092"/>
              <a:gd name="connsiteX35" fmla="*/ 514536 w 726555"/>
              <a:gd name="connsiteY35" fmla="*/ 405960 h 730092"/>
              <a:gd name="connsiteX36" fmla="*/ 500629 w 726555"/>
              <a:gd name="connsiteY36" fmla="*/ 407579 h 730092"/>
              <a:gd name="connsiteX37" fmla="*/ 497200 w 726555"/>
              <a:gd name="connsiteY37" fmla="*/ 410723 h 730092"/>
              <a:gd name="connsiteX38" fmla="*/ 416047 w 726555"/>
              <a:gd name="connsiteY38" fmla="*/ 406056 h 730092"/>
              <a:gd name="connsiteX39" fmla="*/ 406522 w 726555"/>
              <a:gd name="connsiteY39" fmla="*/ 396531 h 730092"/>
              <a:gd name="connsiteX40" fmla="*/ 386043 w 726555"/>
              <a:gd name="connsiteY40" fmla="*/ 385767 h 730092"/>
              <a:gd name="connsiteX41" fmla="*/ 366993 w 726555"/>
              <a:gd name="connsiteY41" fmla="*/ 410247 h 730092"/>
              <a:gd name="connsiteX42" fmla="*/ 335942 w 726555"/>
              <a:gd name="connsiteY42" fmla="*/ 469682 h 730092"/>
              <a:gd name="connsiteX43" fmla="*/ 94483 w 726555"/>
              <a:gd name="connsiteY43" fmla="*/ 710665 h 730092"/>
              <a:gd name="connsiteX44" fmla="*/ 10377 w 726555"/>
              <a:gd name="connsiteY44" fmla="*/ 707236 h 730092"/>
              <a:gd name="connsiteX45" fmla="*/ -5 w 726555"/>
              <a:gd name="connsiteY45" fmla="*/ 676280 h 730092"/>
              <a:gd name="connsiteX46" fmla="*/ 607405 w 726555"/>
              <a:gd name="connsiteY46" fmla="*/ 218508 h 730092"/>
              <a:gd name="connsiteX47" fmla="*/ 596831 w 726555"/>
              <a:gd name="connsiteY47" fmla="*/ 205649 h 730092"/>
              <a:gd name="connsiteX48" fmla="*/ 528537 w 726555"/>
              <a:gd name="connsiteY48" fmla="*/ 136117 h 730092"/>
              <a:gd name="connsiteX49" fmla="*/ 491485 w 726555"/>
              <a:gd name="connsiteY49" fmla="*/ 137260 h 730092"/>
              <a:gd name="connsiteX50" fmla="*/ 373661 w 726555"/>
              <a:gd name="connsiteY50" fmla="*/ 255465 h 730092"/>
              <a:gd name="connsiteX51" fmla="*/ 373661 w 726555"/>
              <a:gd name="connsiteY51" fmla="*/ 286993 h 730092"/>
              <a:gd name="connsiteX52" fmla="*/ 444051 w 726555"/>
              <a:gd name="connsiteY52" fmla="*/ 357382 h 730092"/>
              <a:gd name="connsiteX53" fmla="*/ 471007 w 726555"/>
              <a:gd name="connsiteY53" fmla="*/ 357954 h 730092"/>
              <a:gd name="connsiteX54" fmla="*/ 596927 w 726555"/>
              <a:gd name="connsiteY54" fmla="*/ 231462 h 730092"/>
              <a:gd name="connsiteX55" fmla="*/ 607405 w 726555"/>
              <a:gd name="connsiteY55" fmla="*/ 218508 h 730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726555" h="730092">
                <a:moveTo>
                  <a:pt x="-5" y="676280"/>
                </a:moveTo>
                <a:cubicBezTo>
                  <a:pt x="-672" y="656277"/>
                  <a:pt x="12092" y="643323"/>
                  <a:pt x="24665" y="630655"/>
                </a:cubicBezTo>
                <a:cubicBezTo>
                  <a:pt x="85815" y="569314"/>
                  <a:pt x="147156" y="508039"/>
                  <a:pt x="208688" y="446822"/>
                </a:cubicBezTo>
                <a:cubicBezTo>
                  <a:pt x="230024" y="425486"/>
                  <a:pt x="251931" y="404627"/>
                  <a:pt x="272696" y="382815"/>
                </a:cubicBezTo>
                <a:cubicBezTo>
                  <a:pt x="282811" y="370718"/>
                  <a:pt x="297785" y="363735"/>
                  <a:pt x="313558" y="363765"/>
                </a:cubicBezTo>
                <a:cubicBezTo>
                  <a:pt x="327198" y="364060"/>
                  <a:pt x="339552" y="355744"/>
                  <a:pt x="344419" y="343000"/>
                </a:cubicBezTo>
                <a:cubicBezTo>
                  <a:pt x="349467" y="332046"/>
                  <a:pt x="334894" y="327284"/>
                  <a:pt x="329560" y="319282"/>
                </a:cubicBezTo>
                <a:cubicBezTo>
                  <a:pt x="327579" y="316920"/>
                  <a:pt x="325340" y="314777"/>
                  <a:pt x="322893" y="312901"/>
                </a:cubicBezTo>
                <a:cubicBezTo>
                  <a:pt x="283173" y="274801"/>
                  <a:pt x="283078" y="271467"/>
                  <a:pt x="320321" y="231653"/>
                </a:cubicBezTo>
                <a:cubicBezTo>
                  <a:pt x="324988" y="226604"/>
                  <a:pt x="331751" y="222128"/>
                  <a:pt x="323655" y="214507"/>
                </a:cubicBezTo>
                <a:cubicBezTo>
                  <a:pt x="319445" y="209459"/>
                  <a:pt x="311939" y="208773"/>
                  <a:pt x="306881" y="212993"/>
                </a:cubicBezTo>
                <a:cubicBezTo>
                  <a:pt x="306338" y="213450"/>
                  <a:pt x="305824" y="213955"/>
                  <a:pt x="305367" y="214507"/>
                </a:cubicBezTo>
                <a:cubicBezTo>
                  <a:pt x="296889" y="221842"/>
                  <a:pt x="292317" y="238606"/>
                  <a:pt x="276220" y="230891"/>
                </a:cubicBezTo>
                <a:cubicBezTo>
                  <a:pt x="256313" y="221366"/>
                  <a:pt x="239644" y="192791"/>
                  <a:pt x="241168" y="175074"/>
                </a:cubicBezTo>
                <a:cubicBezTo>
                  <a:pt x="243025" y="159586"/>
                  <a:pt x="248617" y="144784"/>
                  <a:pt x="257456" y="131926"/>
                </a:cubicBezTo>
                <a:cubicBezTo>
                  <a:pt x="288479" y="81500"/>
                  <a:pt x="331980" y="39943"/>
                  <a:pt x="383757" y="11244"/>
                </a:cubicBezTo>
                <a:cubicBezTo>
                  <a:pt x="420143" y="-9139"/>
                  <a:pt x="448718" y="99"/>
                  <a:pt x="469482" y="36009"/>
                </a:cubicBezTo>
                <a:cubicBezTo>
                  <a:pt x="476626" y="48201"/>
                  <a:pt x="466244" y="52392"/>
                  <a:pt x="460910" y="59155"/>
                </a:cubicBezTo>
                <a:cubicBezTo>
                  <a:pt x="455576" y="65918"/>
                  <a:pt x="443098" y="71347"/>
                  <a:pt x="452718" y="81824"/>
                </a:cubicBezTo>
                <a:cubicBezTo>
                  <a:pt x="463767" y="93826"/>
                  <a:pt x="470816" y="80205"/>
                  <a:pt x="477293" y="74395"/>
                </a:cubicBezTo>
                <a:cubicBezTo>
                  <a:pt x="510059" y="44677"/>
                  <a:pt x="513298" y="44677"/>
                  <a:pt x="544825" y="75919"/>
                </a:cubicBezTo>
                <a:cubicBezTo>
                  <a:pt x="582925" y="114019"/>
                  <a:pt x="621025" y="150880"/>
                  <a:pt x="659125" y="188409"/>
                </a:cubicBezTo>
                <a:cubicBezTo>
                  <a:pt x="683128" y="212221"/>
                  <a:pt x="682842" y="225747"/>
                  <a:pt x="659125" y="248607"/>
                </a:cubicBezTo>
                <a:cubicBezTo>
                  <a:pt x="654448" y="252617"/>
                  <a:pt x="650000" y="256875"/>
                  <a:pt x="645790" y="261371"/>
                </a:cubicBezTo>
                <a:cubicBezTo>
                  <a:pt x="641685" y="266028"/>
                  <a:pt x="642142" y="273134"/>
                  <a:pt x="646800" y="277230"/>
                </a:cubicBezTo>
                <a:cubicBezTo>
                  <a:pt x="647085" y="277487"/>
                  <a:pt x="647381" y="277725"/>
                  <a:pt x="647695" y="277944"/>
                </a:cubicBezTo>
                <a:cubicBezTo>
                  <a:pt x="653696" y="283945"/>
                  <a:pt x="658744" y="281278"/>
                  <a:pt x="663411" y="276039"/>
                </a:cubicBezTo>
                <a:cubicBezTo>
                  <a:pt x="668079" y="270800"/>
                  <a:pt x="671317" y="266514"/>
                  <a:pt x="675603" y="262037"/>
                </a:cubicBezTo>
                <a:cubicBezTo>
                  <a:pt x="679614" y="257018"/>
                  <a:pt x="686519" y="255370"/>
                  <a:pt x="692367" y="258037"/>
                </a:cubicBezTo>
                <a:cubicBezTo>
                  <a:pt x="717656" y="271381"/>
                  <a:pt x="731029" y="299880"/>
                  <a:pt x="725134" y="327855"/>
                </a:cubicBezTo>
                <a:cubicBezTo>
                  <a:pt x="715609" y="361573"/>
                  <a:pt x="693510" y="388149"/>
                  <a:pt x="670269" y="413009"/>
                </a:cubicBezTo>
                <a:cubicBezTo>
                  <a:pt x="643704" y="443489"/>
                  <a:pt x="610671" y="467663"/>
                  <a:pt x="573590" y="483779"/>
                </a:cubicBezTo>
                <a:cubicBezTo>
                  <a:pt x="544159" y="494257"/>
                  <a:pt x="511583" y="480598"/>
                  <a:pt x="498439" y="452252"/>
                </a:cubicBezTo>
                <a:cubicBezTo>
                  <a:pt x="496238" y="447165"/>
                  <a:pt x="497724" y="441231"/>
                  <a:pt x="502058" y="437773"/>
                </a:cubicBezTo>
                <a:cubicBezTo>
                  <a:pt x="506821" y="432630"/>
                  <a:pt x="511583" y="428248"/>
                  <a:pt x="516250" y="422438"/>
                </a:cubicBezTo>
                <a:cubicBezTo>
                  <a:pt x="520917" y="416628"/>
                  <a:pt x="519203" y="411008"/>
                  <a:pt x="514536" y="405960"/>
                </a:cubicBezTo>
                <a:cubicBezTo>
                  <a:pt x="509868" y="400912"/>
                  <a:pt x="505011" y="403674"/>
                  <a:pt x="500629" y="407579"/>
                </a:cubicBezTo>
                <a:lnTo>
                  <a:pt x="497200" y="410723"/>
                </a:lnTo>
                <a:cubicBezTo>
                  <a:pt x="455195" y="445965"/>
                  <a:pt x="455195" y="445965"/>
                  <a:pt x="416047" y="406056"/>
                </a:cubicBezTo>
                <a:cubicBezTo>
                  <a:pt x="413190" y="402578"/>
                  <a:pt x="409999" y="399388"/>
                  <a:pt x="406522" y="396531"/>
                </a:cubicBezTo>
                <a:cubicBezTo>
                  <a:pt x="400045" y="392244"/>
                  <a:pt x="396045" y="379766"/>
                  <a:pt x="386043" y="385767"/>
                </a:cubicBezTo>
                <a:cubicBezTo>
                  <a:pt x="376042" y="391768"/>
                  <a:pt x="365946" y="398530"/>
                  <a:pt x="366993" y="410247"/>
                </a:cubicBezTo>
                <a:cubicBezTo>
                  <a:pt x="368898" y="437107"/>
                  <a:pt x="352230" y="453299"/>
                  <a:pt x="335942" y="469682"/>
                </a:cubicBezTo>
                <a:cubicBezTo>
                  <a:pt x="255646" y="550264"/>
                  <a:pt x="175446" y="630845"/>
                  <a:pt x="94483" y="710665"/>
                </a:cubicBezTo>
                <a:cubicBezTo>
                  <a:pt x="65908" y="739240"/>
                  <a:pt x="31618" y="736478"/>
                  <a:pt x="10377" y="707236"/>
                </a:cubicBezTo>
                <a:cubicBezTo>
                  <a:pt x="3243" y="698539"/>
                  <a:pt x="-452" y="687519"/>
                  <a:pt x="-5" y="676280"/>
                </a:cubicBezTo>
                <a:close/>
                <a:moveTo>
                  <a:pt x="607405" y="218508"/>
                </a:moveTo>
                <a:cubicBezTo>
                  <a:pt x="603499" y="213746"/>
                  <a:pt x="600546" y="208983"/>
                  <a:pt x="596831" y="205649"/>
                </a:cubicBezTo>
                <a:cubicBezTo>
                  <a:pt x="574067" y="182503"/>
                  <a:pt x="549969" y="160405"/>
                  <a:pt x="528537" y="136117"/>
                </a:cubicBezTo>
                <a:cubicBezTo>
                  <a:pt x="513964" y="119639"/>
                  <a:pt x="504439" y="124020"/>
                  <a:pt x="491485" y="137260"/>
                </a:cubicBezTo>
                <a:cubicBezTo>
                  <a:pt x="452718" y="177170"/>
                  <a:pt x="413666" y="216793"/>
                  <a:pt x="373661" y="255465"/>
                </a:cubicBezTo>
                <a:cubicBezTo>
                  <a:pt x="361278" y="267466"/>
                  <a:pt x="360421" y="274991"/>
                  <a:pt x="373661" y="286993"/>
                </a:cubicBezTo>
                <a:cubicBezTo>
                  <a:pt x="398045" y="309472"/>
                  <a:pt x="421286" y="333380"/>
                  <a:pt x="444051" y="357382"/>
                </a:cubicBezTo>
                <a:cubicBezTo>
                  <a:pt x="453576" y="367574"/>
                  <a:pt x="461100" y="367956"/>
                  <a:pt x="471007" y="357954"/>
                </a:cubicBezTo>
                <a:cubicBezTo>
                  <a:pt x="512726" y="315568"/>
                  <a:pt x="555017" y="273658"/>
                  <a:pt x="596927" y="231462"/>
                </a:cubicBezTo>
                <a:cubicBezTo>
                  <a:pt x="600451" y="227747"/>
                  <a:pt x="603499" y="223271"/>
                  <a:pt x="607405" y="218508"/>
                </a:cubicBezTo>
                <a:close/>
              </a:path>
            </a:pathLst>
          </a:custGeom>
          <a:solidFill>
            <a:srgbClr val="92D05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15" name="Forma libre: forma 14">
            <a:extLst>
              <a:ext uri="{FF2B5EF4-FFF2-40B4-BE49-F238E27FC236}">
                <a16:creationId xmlns:a16="http://schemas.microsoft.com/office/drawing/2014/main" id="{145D56F2-4DF5-4E0B-897B-24F8B13E63A5}"/>
              </a:ext>
            </a:extLst>
          </p:cNvPr>
          <p:cNvSpPr/>
          <p:nvPr/>
        </p:nvSpPr>
        <p:spPr>
          <a:xfrm>
            <a:off x="2215728" y="1215064"/>
            <a:ext cx="808082" cy="861297"/>
          </a:xfrm>
          <a:custGeom>
            <a:avLst/>
            <a:gdLst>
              <a:gd name="connsiteX0" fmla="*/ 806676 w 808082"/>
              <a:gd name="connsiteY0" fmla="*/ 431837 h 861297"/>
              <a:gd name="connsiteX1" fmla="*/ 807914 w 808082"/>
              <a:gd name="connsiteY1" fmla="*/ 727112 h 861297"/>
              <a:gd name="connsiteX2" fmla="*/ 673707 w 808082"/>
              <a:gd name="connsiteY2" fmla="*/ 861891 h 861297"/>
              <a:gd name="connsiteX3" fmla="*/ 190218 w 808082"/>
              <a:gd name="connsiteY3" fmla="*/ 861891 h 861297"/>
              <a:gd name="connsiteX4" fmla="*/ 129829 w 808082"/>
              <a:gd name="connsiteY4" fmla="*/ 861891 h 861297"/>
              <a:gd name="connsiteX5" fmla="*/ 194 w 808082"/>
              <a:gd name="connsiteY5" fmla="*/ 727493 h 861297"/>
              <a:gd name="connsiteX6" fmla="*/ 194 w 808082"/>
              <a:gd name="connsiteY6" fmla="*/ 671676 h 861297"/>
              <a:gd name="connsiteX7" fmla="*/ 26674 w 808082"/>
              <a:gd name="connsiteY7" fmla="*/ 651960 h 861297"/>
              <a:gd name="connsiteX8" fmla="*/ 53629 w 808082"/>
              <a:gd name="connsiteY8" fmla="*/ 671010 h 861297"/>
              <a:gd name="connsiteX9" fmla="*/ 53629 w 808082"/>
              <a:gd name="connsiteY9" fmla="*/ 729112 h 861297"/>
              <a:gd name="connsiteX10" fmla="*/ 131067 w 808082"/>
              <a:gd name="connsiteY10" fmla="*/ 806550 h 861297"/>
              <a:gd name="connsiteX11" fmla="*/ 131734 w 808082"/>
              <a:gd name="connsiteY11" fmla="*/ 806550 h 861297"/>
              <a:gd name="connsiteX12" fmla="*/ 680184 w 808082"/>
              <a:gd name="connsiteY12" fmla="*/ 805979 h 861297"/>
              <a:gd name="connsiteX13" fmla="*/ 752097 w 808082"/>
              <a:gd name="connsiteY13" fmla="*/ 731684 h 861297"/>
              <a:gd name="connsiteX14" fmla="*/ 752764 w 808082"/>
              <a:gd name="connsiteY14" fmla="*/ 580617 h 861297"/>
              <a:gd name="connsiteX15" fmla="*/ 752764 w 808082"/>
              <a:gd name="connsiteY15" fmla="*/ 148373 h 861297"/>
              <a:gd name="connsiteX16" fmla="*/ 749526 w 808082"/>
              <a:gd name="connsiteY16" fmla="*/ 113797 h 861297"/>
              <a:gd name="connsiteX17" fmla="*/ 682851 w 808082"/>
              <a:gd name="connsiteY17" fmla="*/ 57790 h 861297"/>
              <a:gd name="connsiteX18" fmla="*/ 125067 w 808082"/>
              <a:gd name="connsiteY18" fmla="*/ 57790 h 861297"/>
              <a:gd name="connsiteX19" fmla="*/ 70298 w 808082"/>
              <a:gd name="connsiteY19" fmla="*/ 92461 h 861297"/>
              <a:gd name="connsiteX20" fmla="*/ 54201 w 808082"/>
              <a:gd name="connsiteY20" fmla="*/ 192283 h 861297"/>
              <a:gd name="connsiteX21" fmla="*/ 27150 w 808082"/>
              <a:gd name="connsiteY21" fmla="*/ 216953 h 861297"/>
              <a:gd name="connsiteX22" fmla="*/ 99 w 808082"/>
              <a:gd name="connsiteY22" fmla="*/ 192474 h 861297"/>
              <a:gd name="connsiteX23" fmla="*/ 8671 w 808082"/>
              <a:gd name="connsiteY23" fmla="*/ 84365 h 861297"/>
              <a:gd name="connsiteX24" fmla="*/ 127258 w 808082"/>
              <a:gd name="connsiteY24" fmla="*/ 1497 h 861297"/>
              <a:gd name="connsiteX25" fmla="*/ 680374 w 808082"/>
              <a:gd name="connsiteY25" fmla="*/ 1497 h 861297"/>
              <a:gd name="connsiteX26" fmla="*/ 807609 w 808082"/>
              <a:gd name="connsiteY26" fmla="*/ 128199 h 861297"/>
              <a:gd name="connsiteX27" fmla="*/ 807533 w 808082"/>
              <a:gd name="connsiteY27" fmla="*/ 132847 h 861297"/>
              <a:gd name="connsiteX28" fmla="*/ 806676 w 808082"/>
              <a:gd name="connsiteY28" fmla="*/ 431837 h 861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808082" h="861296">
                <a:moveTo>
                  <a:pt x="806676" y="431837"/>
                </a:moveTo>
                <a:cubicBezTo>
                  <a:pt x="806676" y="530230"/>
                  <a:pt x="803152" y="628814"/>
                  <a:pt x="807914" y="727112"/>
                </a:cubicBezTo>
                <a:cubicBezTo>
                  <a:pt x="811153" y="794739"/>
                  <a:pt x="752097" y="862748"/>
                  <a:pt x="673707" y="861891"/>
                </a:cubicBezTo>
                <a:cubicBezTo>
                  <a:pt x="512544" y="860081"/>
                  <a:pt x="351381" y="861891"/>
                  <a:pt x="190218" y="861891"/>
                </a:cubicBezTo>
                <a:cubicBezTo>
                  <a:pt x="170120" y="861891"/>
                  <a:pt x="149927" y="861891"/>
                  <a:pt x="129829" y="861891"/>
                </a:cubicBezTo>
                <a:cubicBezTo>
                  <a:pt x="51343" y="858747"/>
                  <a:pt x="670" y="806074"/>
                  <a:pt x="194" y="727493"/>
                </a:cubicBezTo>
                <a:cubicBezTo>
                  <a:pt x="194" y="708443"/>
                  <a:pt x="766" y="690250"/>
                  <a:pt x="194" y="671676"/>
                </a:cubicBezTo>
                <a:cubicBezTo>
                  <a:pt x="-378" y="653102"/>
                  <a:pt x="12767" y="651769"/>
                  <a:pt x="26674" y="651960"/>
                </a:cubicBezTo>
                <a:cubicBezTo>
                  <a:pt x="40580" y="652150"/>
                  <a:pt x="54010" y="650912"/>
                  <a:pt x="53629" y="671010"/>
                </a:cubicBezTo>
                <a:cubicBezTo>
                  <a:pt x="53248" y="691107"/>
                  <a:pt x="53629" y="709776"/>
                  <a:pt x="53629" y="729112"/>
                </a:cubicBezTo>
                <a:cubicBezTo>
                  <a:pt x="53629" y="771880"/>
                  <a:pt x="88300" y="806550"/>
                  <a:pt x="131067" y="806550"/>
                </a:cubicBezTo>
                <a:cubicBezTo>
                  <a:pt x="131287" y="806550"/>
                  <a:pt x="131515" y="806550"/>
                  <a:pt x="131734" y="806550"/>
                </a:cubicBezTo>
                <a:cubicBezTo>
                  <a:pt x="314519" y="805122"/>
                  <a:pt x="497399" y="806550"/>
                  <a:pt x="680184" y="805979"/>
                </a:cubicBezTo>
                <a:cubicBezTo>
                  <a:pt x="722856" y="805979"/>
                  <a:pt x="750764" y="777404"/>
                  <a:pt x="752097" y="731684"/>
                </a:cubicBezTo>
                <a:cubicBezTo>
                  <a:pt x="753526" y="681392"/>
                  <a:pt x="752764" y="631004"/>
                  <a:pt x="752764" y="580617"/>
                </a:cubicBezTo>
                <a:cubicBezTo>
                  <a:pt x="752764" y="436533"/>
                  <a:pt x="752764" y="292458"/>
                  <a:pt x="752764" y="148373"/>
                </a:cubicBezTo>
                <a:cubicBezTo>
                  <a:pt x="752783" y="136771"/>
                  <a:pt x="751697" y="125189"/>
                  <a:pt x="749526" y="113797"/>
                </a:cubicBezTo>
                <a:cubicBezTo>
                  <a:pt x="744868" y="80840"/>
                  <a:pt x="716122" y="56685"/>
                  <a:pt x="682851" y="57790"/>
                </a:cubicBezTo>
                <a:cubicBezTo>
                  <a:pt x="496923" y="57790"/>
                  <a:pt x="310995" y="57790"/>
                  <a:pt x="125067" y="57790"/>
                </a:cubicBezTo>
                <a:cubicBezTo>
                  <a:pt x="99730" y="57790"/>
                  <a:pt x="85538" y="70934"/>
                  <a:pt x="70298" y="92461"/>
                </a:cubicBezTo>
                <a:cubicBezTo>
                  <a:pt x="47343" y="125036"/>
                  <a:pt x="56677" y="159136"/>
                  <a:pt x="54201" y="192283"/>
                </a:cubicBezTo>
                <a:cubicBezTo>
                  <a:pt x="52677" y="212286"/>
                  <a:pt x="44676" y="216953"/>
                  <a:pt x="27150" y="216953"/>
                </a:cubicBezTo>
                <a:cubicBezTo>
                  <a:pt x="9624" y="216953"/>
                  <a:pt x="-1425" y="212953"/>
                  <a:pt x="99" y="192474"/>
                </a:cubicBezTo>
                <a:cubicBezTo>
                  <a:pt x="2861" y="156469"/>
                  <a:pt x="-5045" y="119988"/>
                  <a:pt x="8671" y="84365"/>
                </a:cubicBezTo>
                <a:cubicBezTo>
                  <a:pt x="29817" y="29596"/>
                  <a:pt x="70584" y="1878"/>
                  <a:pt x="127258" y="1497"/>
                </a:cubicBezTo>
                <a:cubicBezTo>
                  <a:pt x="311566" y="164"/>
                  <a:pt x="495970" y="449"/>
                  <a:pt x="680374" y="1497"/>
                </a:cubicBezTo>
                <a:cubicBezTo>
                  <a:pt x="750497" y="1354"/>
                  <a:pt x="807457" y="58076"/>
                  <a:pt x="807609" y="128199"/>
                </a:cubicBezTo>
                <a:cubicBezTo>
                  <a:pt x="807609" y="129751"/>
                  <a:pt x="807590" y="131294"/>
                  <a:pt x="807533" y="132847"/>
                </a:cubicBezTo>
                <a:cubicBezTo>
                  <a:pt x="805152" y="231907"/>
                  <a:pt x="806676" y="331920"/>
                  <a:pt x="806676" y="431837"/>
                </a:cubicBezTo>
                <a:close/>
              </a:path>
            </a:pathLst>
          </a:custGeom>
          <a:solidFill>
            <a:srgbClr val="92D05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16" name="Forma libre: forma 15">
            <a:extLst>
              <a:ext uri="{FF2B5EF4-FFF2-40B4-BE49-F238E27FC236}">
                <a16:creationId xmlns:a16="http://schemas.microsoft.com/office/drawing/2014/main" id="{88DC3664-A407-4700-B9A3-8D71C26D9674}"/>
              </a:ext>
            </a:extLst>
          </p:cNvPr>
          <p:cNvSpPr/>
          <p:nvPr/>
        </p:nvSpPr>
        <p:spPr>
          <a:xfrm>
            <a:off x="2422664" y="4213208"/>
            <a:ext cx="658308" cy="370885"/>
          </a:xfrm>
          <a:custGeom>
            <a:avLst/>
            <a:gdLst>
              <a:gd name="connsiteX0" fmla="*/ 205119 w 658308"/>
              <a:gd name="connsiteY0" fmla="*/ 681 h 370885"/>
              <a:gd name="connsiteX1" fmla="*/ 284081 w 658308"/>
              <a:gd name="connsiteY1" fmla="*/ 20874 h 370885"/>
              <a:gd name="connsiteX2" fmla="*/ 330087 w 658308"/>
              <a:gd name="connsiteY2" fmla="*/ 36685 h 370885"/>
              <a:gd name="connsiteX3" fmla="*/ 445816 w 658308"/>
              <a:gd name="connsiteY3" fmla="*/ 25160 h 370885"/>
              <a:gd name="connsiteX4" fmla="*/ 564116 w 658308"/>
              <a:gd name="connsiteY4" fmla="*/ 47258 h 370885"/>
              <a:gd name="connsiteX5" fmla="*/ 656509 w 658308"/>
              <a:gd name="connsiteY5" fmla="*/ 205182 h 370885"/>
              <a:gd name="connsiteX6" fmla="*/ 655366 w 658308"/>
              <a:gd name="connsiteY6" fmla="*/ 225375 h 370885"/>
              <a:gd name="connsiteX7" fmla="*/ 572498 w 658308"/>
              <a:gd name="connsiteY7" fmla="*/ 342723 h 370885"/>
              <a:gd name="connsiteX8" fmla="*/ 474200 w 658308"/>
              <a:gd name="connsiteY8" fmla="*/ 353010 h 370885"/>
              <a:gd name="connsiteX9" fmla="*/ 336945 w 658308"/>
              <a:gd name="connsiteY9" fmla="*/ 246521 h 370885"/>
              <a:gd name="connsiteX10" fmla="*/ 222645 w 658308"/>
              <a:gd name="connsiteY10" fmla="*/ 148413 h 370885"/>
              <a:gd name="connsiteX11" fmla="*/ 182735 w 658308"/>
              <a:gd name="connsiteY11" fmla="*/ 140031 h 370885"/>
              <a:gd name="connsiteX12" fmla="*/ 85104 w 658308"/>
              <a:gd name="connsiteY12" fmla="*/ 156986 h 370885"/>
              <a:gd name="connsiteX13" fmla="*/ 9952 w 658308"/>
              <a:gd name="connsiteY13" fmla="*/ 120315 h 370885"/>
              <a:gd name="connsiteX14" fmla="*/ 14047 w 658308"/>
              <a:gd name="connsiteY14" fmla="*/ 79738 h 370885"/>
              <a:gd name="connsiteX15" fmla="*/ 159113 w 658308"/>
              <a:gd name="connsiteY15" fmla="*/ 13063 h 370885"/>
              <a:gd name="connsiteX16" fmla="*/ 205119 w 658308"/>
              <a:gd name="connsiteY16" fmla="*/ 681 h 370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58308" h="370885">
                <a:moveTo>
                  <a:pt x="205119" y="681"/>
                </a:moveTo>
                <a:cubicBezTo>
                  <a:pt x="236932" y="681"/>
                  <a:pt x="259697" y="13825"/>
                  <a:pt x="284081" y="20874"/>
                </a:cubicBezTo>
                <a:cubicBezTo>
                  <a:pt x="299702" y="25283"/>
                  <a:pt x="315057" y="30560"/>
                  <a:pt x="330087" y="36685"/>
                </a:cubicBezTo>
                <a:cubicBezTo>
                  <a:pt x="370949" y="53735"/>
                  <a:pt x="409811" y="45353"/>
                  <a:pt x="445816" y="25160"/>
                </a:cubicBezTo>
                <a:cubicBezTo>
                  <a:pt x="492679" y="-1129"/>
                  <a:pt x="529921" y="18397"/>
                  <a:pt x="564116" y="47258"/>
                </a:cubicBezTo>
                <a:cubicBezTo>
                  <a:pt x="612979" y="88692"/>
                  <a:pt x="640316" y="144222"/>
                  <a:pt x="656509" y="205182"/>
                </a:cubicBezTo>
                <a:cubicBezTo>
                  <a:pt x="659204" y="211735"/>
                  <a:pt x="658785" y="219165"/>
                  <a:pt x="655366" y="225375"/>
                </a:cubicBezTo>
                <a:cubicBezTo>
                  <a:pt x="628791" y="265285"/>
                  <a:pt x="606788" y="308338"/>
                  <a:pt x="572498" y="342723"/>
                </a:cubicBezTo>
                <a:cubicBezTo>
                  <a:pt x="538208" y="377109"/>
                  <a:pt x="514682" y="380823"/>
                  <a:pt x="474200" y="353010"/>
                </a:cubicBezTo>
                <a:cubicBezTo>
                  <a:pt x="426423" y="320197"/>
                  <a:pt x="380598" y="284640"/>
                  <a:pt x="336945" y="246521"/>
                </a:cubicBezTo>
                <a:cubicBezTo>
                  <a:pt x="298845" y="213755"/>
                  <a:pt x="259792" y="182036"/>
                  <a:pt x="222645" y="148413"/>
                </a:cubicBezTo>
                <a:cubicBezTo>
                  <a:pt x="212463" y="137450"/>
                  <a:pt x="196470" y="134097"/>
                  <a:pt x="182735" y="140031"/>
                </a:cubicBezTo>
                <a:cubicBezTo>
                  <a:pt x="151693" y="152309"/>
                  <a:pt x="118461" y="158072"/>
                  <a:pt x="85104" y="156986"/>
                </a:cubicBezTo>
                <a:cubicBezTo>
                  <a:pt x="56072" y="155643"/>
                  <a:pt x="28878" y="142374"/>
                  <a:pt x="9952" y="120315"/>
                </a:cubicBezTo>
                <a:cubicBezTo>
                  <a:pt x="-4431" y="104313"/>
                  <a:pt x="-3479" y="92406"/>
                  <a:pt x="14047" y="79738"/>
                </a:cubicBezTo>
                <a:cubicBezTo>
                  <a:pt x="57862" y="47829"/>
                  <a:pt x="108821" y="31065"/>
                  <a:pt x="159113" y="13063"/>
                </a:cubicBezTo>
                <a:cubicBezTo>
                  <a:pt x="175591" y="7539"/>
                  <a:pt x="192070" y="-272"/>
                  <a:pt x="205119" y="681"/>
                </a:cubicBezTo>
                <a:close/>
              </a:path>
            </a:pathLst>
          </a:custGeom>
          <a:solidFill>
            <a:srgbClr val="92D05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17" name="Forma libre: forma 16">
            <a:extLst>
              <a:ext uri="{FF2B5EF4-FFF2-40B4-BE49-F238E27FC236}">
                <a16:creationId xmlns:a16="http://schemas.microsoft.com/office/drawing/2014/main" id="{7841BA18-C239-4E0A-A3D7-EBB7B6FE47C3}"/>
              </a:ext>
            </a:extLst>
          </p:cNvPr>
          <p:cNvSpPr/>
          <p:nvPr/>
        </p:nvSpPr>
        <p:spPr>
          <a:xfrm>
            <a:off x="4695274" y="4296631"/>
            <a:ext cx="625913" cy="362196"/>
          </a:xfrm>
          <a:custGeom>
            <a:avLst/>
            <a:gdLst>
              <a:gd name="connsiteX0" fmla="*/ 265086 w 625913"/>
              <a:gd name="connsiteY0" fmla="*/ 601 h 362196"/>
              <a:gd name="connsiteX1" fmla="*/ 298519 w 625913"/>
              <a:gd name="connsiteY1" fmla="*/ 17174 h 362196"/>
              <a:gd name="connsiteX2" fmla="*/ 332618 w 625913"/>
              <a:gd name="connsiteY2" fmla="*/ 36891 h 362196"/>
              <a:gd name="connsiteX3" fmla="*/ 349001 w 625913"/>
              <a:gd name="connsiteY3" fmla="*/ 54989 h 362196"/>
              <a:gd name="connsiteX4" fmla="*/ 427297 w 625913"/>
              <a:gd name="connsiteY4" fmla="*/ 140714 h 362196"/>
              <a:gd name="connsiteX5" fmla="*/ 520070 w 625913"/>
              <a:gd name="connsiteY5" fmla="*/ 159097 h 362196"/>
              <a:gd name="connsiteX6" fmla="*/ 620464 w 625913"/>
              <a:gd name="connsiteY6" fmla="*/ 202722 h 362196"/>
              <a:gd name="connsiteX7" fmla="*/ 615130 w 625913"/>
              <a:gd name="connsiteY7" fmla="*/ 219009 h 362196"/>
              <a:gd name="connsiteX8" fmla="*/ 541120 w 625913"/>
              <a:gd name="connsiteY8" fmla="*/ 262443 h 362196"/>
              <a:gd name="connsiteX9" fmla="*/ 374242 w 625913"/>
              <a:gd name="connsiteY9" fmla="*/ 358646 h 362196"/>
              <a:gd name="connsiteX10" fmla="*/ 344906 w 625913"/>
              <a:gd name="connsiteY10" fmla="*/ 357693 h 362196"/>
              <a:gd name="connsiteX11" fmla="*/ 12864 w 625913"/>
              <a:gd name="connsiteY11" fmla="*/ 167193 h 362196"/>
              <a:gd name="connsiteX12" fmla="*/ 12864 w 625913"/>
              <a:gd name="connsiteY12" fmla="*/ 141666 h 362196"/>
              <a:gd name="connsiteX13" fmla="*/ 239654 w 625913"/>
              <a:gd name="connsiteY13" fmla="*/ 10316 h 362196"/>
              <a:gd name="connsiteX14" fmla="*/ 265086 w 625913"/>
              <a:gd name="connsiteY14" fmla="*/ 601 h 362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25913" h="362196">
                <a:moveTo>
                  <a:pt x="265086" y="601"/>
                </a:moveTo>
                <a:cubicBezTo>
                  <a:pt x="275087" y="5554"/>
                  <a:pt x="286994" y="11078"/>
                  <a:pt x="298519" y="17174"/>
                </a:cubicBezTo>
                <a:cubicBezTo>
                  <a:pt x="310044" y="23271"/>
                  <a:pt x="321379" y="30128"/>
                  <a:pt x="332618" y="36891"/>
                </a:cubicBezTo>
                <a:cubicBezTo>
                  <a:pt x="339762" y="41273"/>
                  <a:pt x="348334" y="44892"/>
                  <a:pt x="349001" y="54989"/>
                </a:cubicBezTo>
                <a:cubicBezTo>
                  <a:pt x="352240" y="104424"/>
                  <a:pt x="390149" y="123759"/>
                  <a:pt x="427297" y="140714"/>
                </a:cubicBezTo>
                <a:cubicBezTo>
                  <a:pt x="456396" y="153906"/>
                  <a:pt x="488143" y="160202"/>
                  <a:pt x="520070" y="159097"/>
                </a:cubicBezTo>
                <a:cubicBezTo>
                  <a:pt x="560933" y="157668"/>
                  <a:pt x="588269" y="185576"/>
                  <a:pt x="620464" y="202722"/>
                </a:cubicBezTo>
                <a:cubicBezTo>
                  <a:pt x="633037" y="209389"/>
                  <a:pt x="620464" y="215675"/>
                  <a:pt x="615130" y="219009"/>
                </a:cubicBezTo>
                <a:cubicBezTo>
                  <a:pt x="590746" y="233868"/>
                  <a:pt x="565886" y="248156"/>
                  <a:pt x="541120" y="262443"/>
                </a:cubicBezTo>
                <a:cubicBezTo>
                  <a:pt x="485495" y="294447"/>
                  <a:pt x="429583" y="326070"/>
                  <a:pt x="374242" y="358646"/>
                </a:cubicBezTo>
                <a:cubicBezTo>
                  <a:pt x="365232" y="364513"/>
                  <a:pt x="353516" y="364132"/>
                  <a:pt x="344906" y="357693"/>
                </a:cubicBezTo>
                <a:cubicBezTo>
                  <a:pt x="234416" y="294190"/>
                  <a:pt x="123735" y="230696"/>
                  <a:pt x="12864" y="167193"/>
                </a:cubicBezTo>
                <a:cubicBezTo>
                  <a:pt x="-3328" y="157668"/>
                  <a:pt x="-5329" y="152144"/>
                  <a:pt x="12864" y="141666"/>
                </a:cubicBezTo>
                <a:cubicBezTo>
                  <a:pt x="89064" y="98613"/>
                  <a:pt x="164121" y="54227"/>
                  <a:pt x="239654" y="10316"/>
                </a:cubicBezTo>
                <a:cubicBezTo>
                  <a:pt x="247055" y="4763"/>
                  <a:pt x="255866" y="1401"/>
                  <a:pt x="265086" y="601"/>
                </a:cubicBezTo>
                <a:close/>
              </a:path>
            </a:pathLst>
          </a:custGeom>
          <a:solidFill>
            <a:srgbClr val="92D05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18" name="Forma libre: forma 17">
            <a:extLst>
              <a:ext uri="{FF2B5EF4-FFF2-40B4-BE49-F238E27FC236}">
                <a16:creationId xmlns:a16="http://schemas.microsoft.com/office/drawing/2014/main" id="{F89473D8-E32D-4591-89C8-9C527EEA6E23}"/>
              </a:ext>
            </a:extLst>
          </p:cNvPr>
          <p:cNvSpPr/>
          <p:nvPr/>
        </p:nvSpPr>
        <p:spPr>
          <a:xfrm>
            <a:off x="779009" y="4091703"/>
            <a:ext cx="905838" cy="517396"/>
          </a:xfrm>
          <a:custGeom>
            <a:avLst/>
            <a:gdLst>
              <a:gd name="connsiteX0" fmla="*/ 197424 w 905838"/>
              <a:gd name="connsiteY0" fmla="*/ 260393 h 517396"/>
              <a:gd name="connsiteX1" fmla="*/ 201139 w 905838"/>
              <a:gd name="connsiteY1" fmla="*/ 237438 h 517396"/>
              <a:gd name="connsiteX2" fmla="*/ 149418 w 905838"/>
              <a:gd name="connsiteY2" fmla="*/ 187431 h 517396"/>
              <a:gd name="connsiteX3" fmla="*/ 9210 w 905838"/>
              <a:gd name="connsiteY3" fmla="*/ 62083 h 517396"/>
              <a:gd name="connsiteX4" fmla="*/ 8639 w 905838"/>
              <a:gd name="connsiteY4" fmla="*/ 31983 h 517396"/>
              <a:gd name="connsiteX5" fmla="*/ 90173 w 905838"/>
              <a:gd name="connsiteY5" fmla="*/ 27507 h 517396"/>
              <a:gd name="connsiteX6" fmla="*/ 223523 w 905838"/>
              <a:gd name="connsiteY6" fmla="*/ 146855 h 517396"/>
              <a:gd name="connsiteX7" fmla="*/ 257527 w 905838"/>
              <a:gd name="connsiteY7" fmla="*/ 145426 h 517396"/>
              <a:gd name="connsiteX8" fmla="*/ 390115 w 905838"/>
              <a:gd name="connsiteY8" fmla="*/ 12076 h 517396"/>
              <a:gd name="connsiteX9" fmla="*/ 428215 w 905838"/>
              <a:gd name="connsiteY9" fmla="*/ 12076 h 517396"/>
              <a:gd name="connsiteX10" fmla="*/ 762257 w 905838"/>
              <a:gd name="connsiteY10" fmla="*/ 324496 h 517396"/>
              <a:gd name="connsiteX11" fmla="*/ 792356 w 905838"/>
              <a:gd name="connsiteY11" fmla="*/ 324496 h 517396"/>
              <a:gd name="connsiteX12" fmla="*/ 825693 w 905838"/>
              <a:gd name="connsiteY12" fmla="*/ 292111 h 517396"/>
              <a:gd name="connsiteX13" fmla="*/ 850458 w 905838"/>
              <a:gd name="connsiteY13" fmla="*/ 299350 h 517396"/>
              <a:gd name="connsiteX14" fmla="*/ 885034 w 905838"/>
              <a:gd name="connsiteY14" fmla="*/ 431843 h 517396"/>
              <a:gd name="connsiteX15" fmla="*/ 904084 w 905838"/>
              <a:gd name="connsiteY15" fmla="*/ 501280 h 517396"/>
              <a:gd name="connsiteX16" fmla="*/ 890368 w 905838"/>
              <a:gd name="connsiteY16" fmla="*/ 516615 h 517396"/>
              <a:gd name="connsiteX17" fmla="*/ 682247 w 905838"/>
              <a:gd name="connsiteY17" fmla="*/ 459465 h 517396"/>
              <a:gd name="connsiteX18" fmla="*/ 677103 w 905838"/>
              <a:gd name="connsiteY18" fmla="*/ 440415 h 517396"/>
              <a:gd name="connsiteX19" fmla="*/ 706250 w 905838"/>
              <a:gd name="connsiteY19" fmla="*/ 410793 h 517396"/>
              <a:gd name="connsiteX20" fmla="*/ 705297 w 905838"/>
              <a:gd name="connsiteY20" fmla="*/ 379932 h 517396"/>
              <a:gd name="connsiteX21" fmla="*/ 506034 w 905838"/>
              <a:gd name="connsiteY21" fmla="*/ 195242 h 517396"/>
              <a:gd name="connsiteX22" fmla="*/ 428501 w 905838"/>
              <a:gd name="connsiteY22" fmla="*/ 121804 h 517396"/>
              <a:gd name="connsiteX23" fmla="*/ 394020 w 905838"/>
              <a:gd name="connsiteY23" fmla="*/ 121042 h 517396"/>
              <a:gd name="connsiteX24" fmla="*/ 259718 w 905838"/>
              <a:gd name="connsiteY24" fmla="*/ 255345 h 517396"/>
              <a:gd name="connsiteX25" fmla="*/ 230381 w 905838"/>
              <a:gd name="connsiteY25" fmla="*/ 261345 h 517396"/>
              <a:gd name="connsiteX26" fmla="*/ 197424 w 905838"/>
              <a:gd name="connsiteY26" fmla="*/ 260393 h 517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905837" h="517396">
                <a:moveTo>
                  <a:pt x="197424" y="260393"/>
                </a:moveTo>
                <a:cubicBezTo>
                  <a:pt x="209045" y="254583"/>
                  <a:pt x="210378" y="246677"/>
                  <a:pt x="201139" y="237438"/>
                </a:cubicBezTo>
                <a:cubicBezTo>
                  <a:pt x="184089" y="220578"/>
                  <a:pt x="167135" y="203529"/>
                  <a:pt x="149418" y="187431"/>
                </a:cubicBezTo>
                <a:cubicBezTo>
                  <a:pt x="102936" y="145331"/>
                  <a:pt x="56359" y="103326"/>
                  <a:pt x="9210" y="62083"/>
                </a:cubicBezTo>
                <a:cubicBezTo>
                  <a:pt x="-3458" y="50938"/>
                  <a:pt x="-2601" y="43699"/>
                  <a:pt x="8639" y="31983"/>
                </a:cubicBezTo>
                <a:cubicBezTo>
                  <a:pt x="47691" y="-8688"/>
                  <a:pt x="47691" y="-9450"/>
                  <a:pt x="90173" y="27507"/>
                </a:cubicBezTo>
                <a:cubicBezTo>
                  <a:pt x="135131" y="66654"/>
                  <a:pt x="179898" y="105993"/>
                  <a:pt x="223523" y="146855"/>
                </a:cubicBezTo>
                <a:cubicBezTo>
                  <a:pt x="237715" y="160190"/>
                  <a:pt x="245907" y="157237"/>
                  <a:pt x="257527" y="145426"/>
                </a:cubicBezTo>
                <a:cubicBezTo>
                  <a:pt x="301533" y="100849"/>
                  <a:pt x="346491" y="57129"/>
                  <a:pt x="390115" y="12076"/>
                </a:cubicBezTo>
                <a:cubicBezTo>
                  <a:pt x="404307" y="-2497"/>
                  <a:pt x="413737" y="-1640"/>
                  <a:pt x="428215" y="12076"/>
                </a:cubicBezTo>
                <a:cubicBezTo>
                  <a:pt x="539086" y="116566"/>
                  <a:pt x="651195" y="219721"/>
                  <a:pt x="762257" y="324496"/>
                </a:cubicBezTo>
                <a:cubicBezTo>
                  <a:pt x="774163" y="335641"/>
                  <a:pt x="781307" y="336212"/>
                  <a:pt x="792356" y="324496"/>
                </a:cubicBezTo>
                <a:cubicBezTo>
                  <a:pt x="803405" y="312780"/>
                  <a:pt x="814930" y="303255"/>
                  <a:pt x="825693" y="292111"/>
                </a:cubicBezTo>
                <a:cubicBezTo>
                  <a:pt x="839124" y="278014"/>
                  <a:pt x="846172" y="282586"/>
                  <a:pt x="850458" y="299350"/>
                </a:cubicBezTo>
                <a:cubicBezTo>
                  <a:pt x="861888" y="343803"/>
                  <a:pt x="873414" y="387961"/>
                  <a:pt x="885034" y="431843"/>
                </a:cubicBezTo>
                <a:cubicBezTo>
                  <a:pt x="891130" y="455084"/>
                  <a:pt x="897036" y="478325"/>
                  <a:pt x="904084" y="501280"/>
                </a:cubicBezTo>
                <a:cubicBezTo>
                  <a:pt x="907894" y="514710"/>
                  <a:pt x="906180" y="520997"/>
                  <a:pt x="890368" y="516615"/>
                </a:cubicBezTo>
                <a:cubicBezTo>
                  <a:pt x="821026" y="497565"/>
                  <a:pt x="751655" y="478515"/>
                  <a:pt x="682247" y="459465"/>
                </a:cubicBezTo>
                <a:cubicBezTo>
                  <a:pt x="669198" y="455846"/>
                  <a:pt x="667578" y="449940"/>
                  <a:pt x="677103" y="440415"/>
                </a:cubicBezTo>
                <a:cubicBezTo>
                  <a:pt x="686209" y="429957"/>
                  <a:pt x="695944" y="420070"/>
                  <a:pt x="706250" y="410793"/>
                </a:cubicBezTo>
                <a:cubicBezTo>
                  <a:pt x="721299" y="398982"/>
                  <a:pt x="717489" y="391171"/>
                  <a:pt x="705297" y="379932"/>
                </a:cubicBezTo>
                <a:cubicBezTo>
                  <a:pt x="638622" y="318781"/>
                  <a:pt x="571947" y="256964"/>
                  <a:pt x="506034" y="195242"/>
                </a:cubicBezTo>
                <a:cubicBezTo>
                  <a:pt x="480031" y="170953"/>
                  <a:pt x="453456" y="147617"/>
                  <a:pt x="428501" y="121804"/>
                </a:cubicBezTo>
                <a:cubicBezTo>
                  <a:pt x="415833" y="108850"/>
                  <a:pt x="406403" y="108660"/>
                  <a:pt x="394020" y="121042"/>
                </a:cubicBezTo>
                <a:cubicBezTo>
                  <a:pt x="349539" y="166095"/>
                  <a:pt x="304485" y="210672"/>
                  <a:pt x="259718" y="255345"/>
                </a:cubicBezTo>
                <a:cubicBezTo>
                  <a:pt x="251241" y="263822"/>
                  <a:pt x="244859" y="276300"/>
                  <a:pt x="230381" y="261345"/>
                </a:cubicBezTo>
                <a:cubicBezTo>
                  <a:pt x="221237" y="251916"/>
                  <a:pt x="209712" y="267346"/>
                  <a:pt x="197424" y="260393"/>
                </a:cubicBezTo>
                <a:close/>
              </a:path>
            </a:pathLst>
          </a:custGeom>
          <a:solidFill>
            <a:srgbClr val="92D05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19" name="Forma libre: forma 18">
            <a:extLst>
              <a:ext uri="{FF2B5EF4-FFF2-40B4-BE49-F238E27FC236}">
                <a16:creationId xmlns:a16="http://schemas.microsoft.com/office/drawing/2014/main" id="{C3210DFF-334B-41D1-905B-672265A04C98}"/>
              </a:ext>
            </a:extLst>
          </p:cNvPr>
          <p:cNvSpPr/>
          <p:nvPr/>
        </p:nvSpPr>
        <p:spPr>
          <a:xfrm>
            <a:off x="4792382" y="2615869"/>
            <a:ext cx="900933" cy="521657"/>
          </a:xfrm>
          <a:custGeom>
            <a:avLst/>
            <a:gdLst>
              <a:gd name="connsiteX0" fmla="*/ 713475 w 900933"/>
              <a:gd name="connsiteY0" fmla="*/ 122026 h 521657"/>
              <a:gd name="connsiteX1" fmla="*/ 696902 w 900933"/>
              <a:gd name="connsiteY1" fmla="*/ 100594 h 521657"/>
              <a:gd name="connsiteX2" fmla="*/ 709569 w 900933"/>
              <a:gd name="connsiteY2" fmla="*/ 49159 h 521657"/>
              <a:gd name="connsiteX3" fmla="*/ 879972 w 900933"/>
              <a:gd name="connsiteY3" fmla="*/ 3249 h 521657"/>
              <a:gd name="connsiteX4" fmla="*/ 898355 w 900933"/>
              <a:gd name="connsiteY4" fmla="*/ 21251 h 521657"/>
              <a:gd name="connsiteX5" fmla="*/ 846730 w 900933"/>
              <a:gd name="connsiteY5" fmla="*/ 216609 h 521657"/>
              <a:gd name="connsiteX6" fmla="*/ 820441 w 900933"/>
              <a:gd name="connsiteY6" fmla="*/ 224324 h 521657"/>
              <a:gd name="connsiteX7" fmla="*/ 785960 w 900933"/>
              <a:gd name="connsiteY7" fmla="*/ 189844 h 521657"/>
              <a:gd name="connsiteX8" fmla="*/ 763100 w 900933"/>
              <a:gd name="connsiteY8" fmla="*/ 188891 h 521657"/>
              <a:gd name="connsiteX9" fmla="*/ 547835 w 900933"/>
              <a:gd name="connsiteY9" fmla="*/ 390631 h 521657"/>
              <a:gd name="connsiteX10" fmla="*/ 416676 w 900933"/>
              <a:gd name="connsiteY10" fmla="*/ 512170 h 521657"/>
              <a:gd name="connsiteX11" fmla="*/ 389625 w 900933"/>
              <a:gd name="connsiteY11" fmla="*/ 508646 h 521657"/>
              <a:gd name="connsiteX12" fmla="*/ 254941 w 900933"/>
              <a:gd name="connsiteY12" fmla="*/ 373867 h 521657"/>
              <a:gd name="connsiteX13" fmla="*/ 218841 w 900933"/>
              <a:gd name="connsiteY13" fmla="*/ 371962 h 521657"/>
              <a:gd name="connsiteX14" fmla="*/ 61679 w 900933"/>
              <a:gd name="connsiteY14" fmla="*/ 513217 h 521657"/>
              <a:gd name="connsiteX15" fmla="*/ 28341 w 900933"/>
              <a:gd name="connsiteY15" fmla="*/ 511789 h 521657"/>
              <a:gd name="connsiteX16" fmla="*/ 31961 w 900933"/>
              <a:gd name="connsiteY16" fmla="*/ 431302 h 521657"/>
              <a:gd name="connsiteX17" fmla="*/ 226176 w 900933"/>
              <a:gd name="connsiteY17" fmla="*/ 258138 h 521657"/>
              <a:gd name="connsiteX18" fmla="*/ 252750 w 900933"/>
              <a:gd name="connsiteY18" fmla="*/ 258138 h 521657"/>
              <a:gd name="connsiteX19" fmla="*/ 393721 w 900933"/>
              <a:gd name="connsiteY19" fmla="*/ 399203 h 521657"/>
              <a:gd name="connsiteX20" fmla="*/ 418485 w 900933"/>
              <a:gd name="connsiteY20" fmla="*/ 400823 h 521657"/>
              <a:gd name="connsiteX21" fmla="*/ 594984 w 900933"/>
              <a:gd name="connsiteY21" fmla="*/ 236326 h 521657"/>
              <a:gd name="connsiteX22" fmla="*/ 696902 w 900933"/>
              <a:gd name="connsiteY22" fmla="*/ 141076 h 521657"/>
              <a:gd name="connsiteX23" fmla="*/ 713475 w 900933"/>
              <a:gd name="connsiteY23" fmla="*/ 122026 h 521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900933" h="521657">
                <a:moveTo>
                  <a:pt x="713475" y="122026"/>
                </a:moveTo>
                <a:cubicBezTo>
                  <a:pt x="711570" y="112501"/>
                  <a:pt x="703188" y="106976"/>
                  <a:pt x="696902" y="100594"/>
                </a:cubicBezTo>
                <a:cubicBezTo>
                  <a:pt x="659468" y="63161"/>
                  <a:pt x="658802" y="63066"/>
                  <a:pt x="709569" y="49159"/>
                </a:cubicBezTo>
                <a:cubicBezTo>
                  <a:pt x="766719" y="33539"/>
                  <a:pt x="823108" y="18394"/>
                  <a:pt x="879972" y="3249"/>
                </a:cubicBezTo>
                <a:cubicBezTo>
                  <a:pt x="901498" y="-2466"/>
                  <a:pt x="903880" y="10"/>
                  <a:pt x="898355" y="21251"/>
                </a:cubicBezTo>
                <a:cubicBezTo>
                  <a:pt x="881115" y="86402"/>
                  <a:pt x="864065" y="151553"/>
                  <a:pt x="846730" y="216609"/>
                </a:cubicBezTo>
                <a:cubicBezTo>
                  <a:pt x="840633" y="239374"/>
                  <a:pt x="837205" y="240326"/>
                  <a:pt x="820441" y="224324"/>
                </a:cubicBezTo>
                <a:cubicBezTo>
                  <a:pt x="808630" y="213085"/>
                  <a:pt x="796914" y="201750"/>
                  <a:pt x="785960" y="189844"/>
                </a:cubicBezTo>
                <a:cubicBezTo>
                  <a:pt x="778150" y="181366"/>
                  <a:pt x="772339" y="180319"/>
                  <a:pt x="763100" y="188891"/>
                </a:cubicBezTo>
                <a:cubicBezTo>
                  <a:pt x="691662" y="256328"/>
                  <a:pt x="619911" y="323575"/>
                  <a:pt x="547835" y="390631"/>
                </a:cubicBezTo>
                <a:cubicBezTo>
                  <a:pt x="504210" y="431302"/>
                  <a:pt x="460110" y="471307"/>
                  <a:pt x="416676" y="512170"/>
                </a:cubicBezTo>
                <a:cubicBezTo>
                  <a:pt x="405055" y="523123"/>
                  <a:pt x="397626" y="517027"/>
                  <a:pt x="389625" y="508646"/>
                </a:cubicBezTo>
                <a:cubicBezTo>
                  <a:pt x="344667" y="463783"/>
                  <a:pt x="299137" y="419491"/>
                  <a:pt x="254941" y="373867"/>
                </a:cubicBezTo>
                <a:cubicBezTo>
                  <a:pt x="241797" y="360341"/>
                  <a:pt x="233224" y="358817"/>
                  <a:pt x="218841" y="371962"/>
                </a:cubicBezTo>
                <a:cubicBezTo>
                  <a:pt x="166930" y="419587"/>
                  <a:pt x="114066" y="465688"/>
                  <a:pt x="61679" y="513217"/>
                </a:cubicBezTo>
                <a:cubicBezTo>
                  <a:pt x="48439" y="525314"/>
                  <a:pt x="40724" y="525695"/>
                  <a:pt x="28341" y="511789"/>
                </a:cubicBezTo>
                <a:cubicBezTo>
                  <a:pt x="-9759" y="469212"/>
                  <a:pt x="-10425" y="469307"/>
                  <a:pt x="31961" y="431302"/>
                </a:cubicBezTo>
                <a:cubicBezTo>
                  <a:pt x="96541" y="373390"/>
                  <a:pt x="161977" y="316431"/>
                  <a:pt x="226176" y="258138"/>
                </a:cubicBezTo>
                <a:cubicBezTo>
                  <a:pt x="237130" y="248613"/>
                  <a:pt x="243321" y="249089"/>
                  <a:pt x="252750" y="258138"/>
                </a:cubicBezTo>
                <a:cubicBezTo>
                  <a:pt x="299614" y="305287"/>
                  <a:pt x="347143" y="351864"/>
                  <a:pt x="393721" y="399203"/>
                </a:cubicBezTo>
                <a:cubicBezTo>
                  <a:pt x="402674" y="408728"/>
                  <a:pt x="408865" y="409966"/>
                  <a:pt x="418485" y="400823"/>
                </a:cubicBezTo>
                <a:cubicBezTo>
                  <a:pt x="477160" y="345892"/>
                  <a:pt x="535996" y="291066"/>
                  <a:pt x="594984" y="236326"/>
                </a:cubicBezTo>
                <a:cubicBezTo>
                  <a:pt x="628988" y="204703"/>
                  <a:pt x="662802" y="172984"/>
                  <a:pt x="696902" y="141076"/>
                </a:cubicBezTo>
                <a:cubicBezTo>
                  <a:pt x="703740" y="135999"/>
                  <a:pt x="709398" y="129503"/>
                  <a:pt x="713475" y="122026"/>
                </a:cubicBezTo>
                <a:close/>
              </a:path>
            </a:pathLst>
          </a:custGeom>
          <a:solidFill>
            <a:srgbClr val="92D05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20" name="Forma libre: forma 19">
            <a:extLst>
              <a:ext uri="{FF2B5EF4-FFF2-40B4-BE49-F238E27FC236}">
                <a16:creationId xmlns:a16="http://schemas.microsoft.com/office/drawing/2014/main" id="{164BC1EE-32DC-4509-B0A5-8BBDF19A1E5E}"/>
              </a:ext>
            </a:extLst>
          </p:cNvPr>
          <p:cNvSpPr/>
          <p:nvPr/>
        </p:nvSpPr>
        <p:spPr>
          <a:xfrm>
            <a:off x="5377628" y="2885965"/>
            <a:ext cx="216185" cy="548463"/>
          </a:xfrm>
          <a:custGeom>
            <a:avLst/>
            <a:gdLst>
              <a:gd name="connsiteX0" fmla="*/ 216144 w 216185"/>
              <a:gd name="connsiteY0" fmla="*/ 277697 h 548463"/>
              <a:gd name="connsiteX1" fmla="*/ 216144 w 216185"/>
              <a:gd name="connsiteY1" fmla="*/ 519251 h 548463"/>
              <a:gd name="connsiteX2" fmla="*/ 185760 w 216185"/>
              <a:gd name="connsiteY2" fmla="*/ 549065 h 548463"/>
              <a:gd name="connsiteX3" fmla="*/ 30216 w 216185"/>
              <a:gd name="connsiteY3" fmla="*/ 549065 h 548463"/>
              <a:gd name="connsiteX4" fmla="*/ 117 w 216185"/>
              <a:gd name="connsiteY4" fmla="*/ 520490 h 548463"/>
              <a:gd name="connsiteX5" fmla="*/ 117 w 216185"/>
              <a:gd name="connsiteY5" fmla="*/ 204641 h 548463"/>
              <a:gd name="connsiteX6" fmla="*/ 13643 w 216185"/>
              <a:gd name="connsiteY6" fmla="*/ 169303 h 548463"/>
              <a:gd name="connsiteX7" fmla="*/ 184140 w 216185"/>
              <a:gd name="connsiteY7" fmla="*/ 11950 h 548463"/>
              <a:gd name="connsiteX8" fmla="*/ 205096 w 216185"/>
              <a:gd name="connsiteY8" fmla="*/ 2425 h 548463"/>
              <a:gd name="connsiteX9" fmla="*/ 215763 w 216185"/>
              <a:gd name="connsiteY9" fmla="*/ 28904 h 548463"/>
              <a:gd name="connsiteX10" fmla="*/ 215763 w 216185"/>
              <a:gd name="connsiteY10" fmla="*/ 258838 h 548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16185" h="548463">
                <a:moveTo>
                  <a:pt x="216144" y="277697"/>
                </a:moveTo>
                <a:cubicBezTo>
                  <a:pt x="216144" y="358279"/>
                  <a:pt x="216144" y="438794"/>
                  <a:pt x="216144" y="519251"/>
                </a:cubicBezTo>
                <a:cubicBezTo>
                  <a:pt x="216144" y="547826"/>
                  <a:pt x="215097" y="548970"/>
                  <a:pt x="185760" y="549065"/>
                </a:cubicBezTo>
                <a:cubicBezTo>
                  <a:pt x="133943" y="549065"/>
                  <a:pt x="82032" y="548303"/>
                  <a:pt x="30216" y="549065"/>
                </a:cubicBezTo>
                <a:cubicBezTo>
                  <a:pt x="8690" y="549065"/>
                  <a:pt x="-73" y="543254"/>
                  <a:pt x="117" y="520490"/>
                </a:cubicBezTo>
                <a:cubicBezTo>
                  <a:pt x="1070" y="415238"/>
                  <a:pt x="689" y="309987"/>
                  <a:pt x="117" y="204641"/>
                </a:cubicBezTo>
                <a:cubicBezTo>
                  <a:pt x="-1016" y="191411"/>
                  <a:pt x="3975" y="178399"/>
                  <a:pt x="13643" y="169303"/>
                </a:cubicBezTo>
                <a:cubicBezTo>
                  <a:pt x="70793" y="117011"/>
                  <a:pt x="127181" y="64528"/>
                  <a:pt x="184140" y="11950"/>
                </a:cubicBezTo>
                <a:cubicBezTo>
                  <a:pt x="189855" y="6711"/>
                  <a:pt x="194428" y="-3576"/>
                  <a:pt x="205096" y="2425"/>
                </a:cubicBezTo>
                <a:cubicBezTo>
                  <a:pt x="215763" y="8426"/>
                  <a:pt x="215763" y="18617"/>
                  <a:pt x="215763" y="28904"/>
                </a:cubicBezTo>
                <a:cubicBezTo>
                  <a:pt x="215763" y="105552"/>
                  <a:pt x="215763" y="182190"/>
                  <a:pt x="215763" y="258838"/>
                </a:cubicBezTo>
                <a:close/>
              </a:path>
            </a:pathLst>
          </a:custGeom>
          <a:solidFill>
            <a:srgbClr val="92D05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21" name="Forma libre: forma 20">
            <a:extLst>
              <a:ext uri="{FF2B5EF4-FFF2-40B4-BE49-F238E27FC236}">
                <a16:creationId xmlns:a16="http://schemas.microsoft.com/office/drawing/2014/main" id="{949958D8-8C03-42B3-BDDE-CC4BDEDB2ADE}"/>
              </a:ext>
            </a:extLst>
          </p:cNvPr>
          <p:cNvSpPr/>
          <p:nvPr/>
        </p:nvSpPr>
        <p:spPr>
          <a:xfrm>
            <a:off x="5122205" y="4077748"/>
            <a:ext cx="579621" cy="335959"/>
          </a:xfrm>
          <a:custGeom>
            <a:avLst/>
            <a:gdLst>
              <a:gd name="connsiteX0" fmla="*/ 579581 w 579621"/>
              <a:gd name="connsiteY0" fmla="*/ 209769 h 335959"/>
              <a:gd name="connsiteX1" fmla="*/ 569484 w 579621"/>
              <a:gd name="connsiteY1" fmla="*/ 219294 h 335959"/>
              <a:gd name="connsiteX2" fmla="*/ 372602 w 579621"/>
              <a:gd name="connsiteY2" fmla="*/ 333594 h 335959"/>
              <a:gd name="connsiteX3" fmla="*/ 344027 w 579621"/>
              <a:gd name="connsiteY3" fmla="*/ 330832 h 335959"/>
              <a:gd name="connsiteX4" fmla="*/ 18272 w 579621"/>
              <a:gd name="connsiteY4" fmla="*/ 142903 h 335959"/>
              <a:gd name="connsiteX5" fmla="*/ 19225 w 579621"/>
              <a:gd name="connsiteY5" fmla="*/ 110995 h 335959"/>
              <a:gd name="connsiteX6" fmla="*/ 200200 w 579621"/>
              <a:gd name="connsiteY6" fmla="*/ 6220 h 335959"/>
              <a:gd name="connsiteX7" fmla="*/ 234490 w 579621"/>
              <a:gd name="connsiteY7" fmla="*/ 5553 h 335959"/>
              <a:gd name="connsiteX8" fmla="*/ 563674 w 579621"/>
              <a:gd name="connsiteY8" fmla="*/ 196053 h 335959"/>
              <a:gd name="connsiteX9" fmla="*/ 579581 w 579621"/>
              <a:gd name="connsiteY9" fmla="*/ 209769 h 335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79621" h="335959">
                <a:moveTo>
                  <a:pt x="579581" y="209769"/>
                </a:moveTo>
                <a:cubicBezTo>
                  <a:pt x="576570" y="213303"/>
                  <a:pt x="573189" y="216494"/>
                  <a:pt x="569484" y="219294"/>
                </a:cubicBezTo>
                <a:cubicBezTo>
                  <a:pt x="503885" y="257394"/>
                  <a:pt x="438258" y="295494"/>
                  <a:pt x="372602" y="333594"/>
                </a:cubicBezTo>
                <a:cubicBezTo>
                  <a:pt x="363363" y="338385"/>
                  <a:pt x="352171" y="337309"/>
                  <a:pt x="344027" y="330832"/>
                </a:cubicBezTo>
                <a:cubicBezTo>
                  <a:pt x="235442" y="268090"/>
                  <a:pt x="126857" y="205454"/>
                  <a:pt x="18272" y="142903"/>
                </a:cubicBezTo>
                <a:cubicBezTo>
                  <a:pt x="-6302" y="128711"/>
                  <a:pt x="-6302" y="125853"/>
                  <a:pt x="19225" y="110995"/>
                </a:cubicBezTo>
                <a:cubicBezTo>
                  <a:pt x="79423" y="76038"/>
                  <a:pt x="139906" y="41557"/>
                  <a:pt x="200200" y="6220"/>
                </a:cubicBezTo>
                <a:cubicBezTo>
                  <a:pt x="210411" y="-1020"/>
                  <a:pt x="224003" y="-1286"/>
                  <a:pt x="234490" y="5553"/>
                </a:cubicBezTo>
                <a:cubicBezTo>
                  <a:pt x="344094" y="69056"/>
                  <a:pt x="453822" y="132550"/>
                  <a:pt x="563674" y="196053"/>
                </a:cubicBezTo>
                <a:cubicBezTo>
                  <a:pt x="570465" y="198548"/>
                  <a:pt x="576113" y="203416"/>
                  <a:pt x="579581" y="209769"/>
                </a:cubicBezTo>
                <a:close/>
              </a:path>
            </a:pathLst>
          </a:custGeom>
          <a:solidFill>
            <a:srgbClr val="92D05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33" name="Forma libre: forma 32">
            <a:extLst>
              <a:ext uri="{FF2B5EF4-FFF2-40B4-BE49-F238E27FC236}">
                <a16:creationId xmlns:a16="http://schemas.microsoft.com/office/drawing/2014/main" id="{7658D5BE-3B9E-4371-ABA3-E563AB3B15B2}"/>
              </a:ext>
            </a:extLst>
          </p:cNvPr>
          <p:cNvSpPr/>
          <p:nvPr/>
        </p:nvSpPr>
        <p:spPr>
          <a:xfrm>
            <a:off x="774773" y="4252781"/>
            <a:ext cx="215768" cy="530978"/>
          </a:xfrm>
          <a:custGeom>
            <a:avLst/>
            <a:gdLst>
              <a:gd name="connsiteX0" fmla="*/ 215471 w 215768"/>
              <a:gd name="connsiteY0" fmla="*/ 355443 h 530978"/>
              <a:gd name="connsiteX1" fmla="*/ 215471 w 215768"/>
              <a:gd name="connsiteY1" fmla="*/ 504223 h 530978"/>
              <a:gd name="connsiteX2" fmla="*/ 189182 w 215768"/>
              <a:gd name="connsiteY2" fmla="*/ 531560 h 530978"/>
              <a:gd name="connsiteX3" fmla="*/ 26400 w 215768"/>
              <a:gd name="connsiteY3" fmla="*/ 531560 h 530978"/>
              <a:gd name="connsiteX4" fmla="*/ 302 w 215768"/>
              <a:gd name="connsiteY4" fmla="*/ 506224 h 530978"/>
              <a:gd name="connsiteX5" fmla="*/ 1921 w 215768"/>
              <a:gd name="connsiteY5" fmla="*/ 309532 h 530978"/>
              <a:gd name="connsiteX6" fmla="*/ 397 w 215768"/>
              <a:gd name="connsiteY6" fmla="*/ 39975 h 530978"/>
              <a:gd name="connsiteX7" fmla="*/ 397 w 215768"/>
              <a:gd name="connsiteY7" fmla="*/ 26068 h 530978"/>
              <a:gd name="connsiteX8" fmla="*/ 6683 w 215768"/>
              <a:gd name="connsiteY8" fmla="*/ 1113 h 530978"/>
              <a:gd name="connsiteX9" fmla="*/ 26495 w 215768"/>
              <a:gd name="connsiteY9" fmla="*/ 14829 h 530978"/>
              <a:gd name="connsiteX10" fmla="*/ 189277 w 215768"/>
              <a:gd name="connsiteY10" fmla="*/ 160276 h 530978"/>
              <a:gd name="connsiteX11" fmla="*/ 215662 w 215768"/>
              <a:gd name="connsiteY11" fmla="*/ 216092 h 530978"/>
              <a:gd name="connsiteX12" fmla="*/ 215471 w 215768"/>
              <a:gd name="connsiteY12" fmla="*/ 355443 h 530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15768" h="530978">
                <a:moveTo>
                  <a:pt x="215471" y="355443"/>
                </a:moveTo>
                <a:cubicBezTo>
                  <a:pt x="215471" y="405068"/>
                  <a:pt x="214804" y="454693"/>
                  <a:pt x="215471" y="504223"/>
                </a:cubicBezTo>
                <a:cubicBezTo>
                  <a:pt x="215471" y="523940"/>
                  <a:pt x="210137" y="532036"/>
                  <a:pt x="189182" y="531560"/>
                </a:cubicBezTo>
                <a:cubicBezTo>
                  <a:pt x="134985" y="530417"/>
                  <a:pt x="80692" y="530608"/>
                  <a:pt x="26400" y="531560"/>
                </a:cubicBezTo>
                <a:cubicBezTo>
                  <a:pt x="7350" y="531560"/>
                  <a:pt x="-175" y="525464"/>
                  <a:pt x="302" y="506224"/>
                </a:cubicBezTo>
                <a:cubicBezTo>
                  <a:pt x="1730" y="440596"/>
                  <a:pt x="2968" y="374969"/>
                  <a:pt x="1921" y="309532"/>
                </a:cubicBezTo>
                <a:cubicBezTo>
                  <a:pt x="492" y="219616"/>
                  <a:pt x="1921" y="129796"/>
                  <a:pt x="397" y="39975"/>
                </a:cubicBezTo>
                <a:cubicBezTo>
                  <a:pt x="111" y="35346"/>
                  <a:pt x="111" y="30698"/>
                  <a:pt x="397" y="26068"/>
                </a:cubicBezTo>
                <a:cubicBezTo>
                  <a:pt x="1444" y="17305"/>
                  <a:pt x="-3890" y="4828"/>
                  <a:pt x="6683" y="1113"/>
                </a:cubicBezTo>
                <a:cubicBezTo>
                  <a:pt x="15065" y="-1935"/>
                  <a:pt x="20399" y="9400"/>
                  <a:pt x="26495" y="14829"/>
                </a:cubicBezTo>
                <a:cubicBezTo>
                  <a:pt x="80788" y="63311"/>
                  <a:pt x="134604" y="112270"/>
                  <a:pt x="189277" y="160276"/>
                </a:cubicBezTo>
                <a:cubicBezTo>
                  <a:pt x="206754" y="173382"/>
                  <a:pt x="216630" y="194271"/>
                  <a:pt x="215662" y="216092"/>
                </a:cubicBezTo>
                <a:cubicBezTo>
                  <a:pt x="214328" y="262384"/>
                  <a:pt x="215566" y="308961"/>
                  <a:pt x="215471" y="355443"/>
                </a:cubicBezTo>
                <a:close/>
              </a:path>
            </a:pathLst>
          </a:custGeom>
          <a:solidFill>
            <a:srgbClr val="92D05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34" name="Forma libre: forma 33">
            <a:extLst>
              <a:ext uri="{FF2B5EF4-FFF2-40B4-BE49-F238E27FC236}">
                <a16:creationId xmlns:a16="http://schemas.microsoft.com/office/drawing/2014/main" id="{F1CDB640-319A-4E49-AA63-AD79EB28465E}"/>
              </a:ext>
            </a:extLst>
          </p:cNvPr>
          <p:cNvSpPr/>
          <p:nvPr/>
        </p:nvSpPr>
        <p:spPr>
          <a:xfrm>
            <a:off x="3519679" y="5646333"/>
            <a:ext cx="478501" cy="685058"/>
          </a:xfrm>
          <a:custGeom>
            <a:avLst/>
            <a:gdLst>
              <a:gd name="connsiteX0" fmla="*/ 347306 w 478501"/>
              <a:gd name="connsiteY0" fmla="*/ 3258 h 685058"/>
              <a:gd name="connsiteX1" fmla="*/ 329304 w 478501"/>
              <a:gd name="connsiteY1" fmla="*/ 12307 h 685058"/>
              <a:gd name="connsiteX2" fmla="*/ 103086 w 478501"/>
              <a:gd name="connsiteY2" fmla="*/ 338538 h 685058"/>
              <a:gd name="connsiteX3" fmla="*/ 256438 w 478501"/>
              <a:gd name="connsiteY3" fmla="*/ 488271 h 685058"/>
              <a:gd name="connsiteX4" fmla="*/ 269773 w 478501"/>
              <a:gd name="connsiteY4" fmla="*/ 492177 h 685058"/>
              <a:gd name="connsiteX5" fmla="*/ 321113 w 478501"/>
              <a:gd name="connsiteY5" fmla="*/ 457125 h 685058"/>
              <a:gd name="connsiteX6" fmla="*/ 324828 w 478501"/>
              <a:gd name="connsiteY6" fmla="*/ 438075 h 685058"/>
              <a:gd name="connsiteX7" fmla="*/ 342258 w 478501"/>
              <a:gd name="connsiteY7" fmla="*/ 446933 h 685058"/>
              <a:gd name="connsiteX8" fmla="*/ 469512 w 478501"/>
              <a:gd name="connsiteY8" fmla="*/ 547898 h 685058"/>
              <a:gd name="connsiteX9" fmla="*/ 470179 w 478501"/>
              <a:gd name="connsiteY9" fmla="*/ 573711 h 685058"/>
              <a:gd name="connsiteX10" fmla="*/ 338353 w 478501"/>
              <a:gd name="connsiteY10" fmla="*/ 680010 h 685058"/>
              <a:gd name="connsiteX11" fmla="*/ 320065 w 478501"/>
              <a:gd name="connsiteY11" fmla="*/ 671818 h 685058"/>
              <a:gd name="connsiteX12" fmla="*/ 314826 w 478501"/>
              <a:gd name="connsiteY12" fmla="*/ 624860 h 685058"/>
              <a:gd name="connsiteX13" fmla="*/ 268154 w 478501"/>
              <a:gd name="connsiteY13" fmla="*/ 614382 h 685058"/>
              <a:gd name="connsiteX14" fmla="*/ 60890 w 478501"/>
              <a:gd name="connsiteY14" fmla="*/ 501321 h 685058"/>
              <a:gd name="connsiteX15" fmla="*/ 49841 w 478501"/>
              <a:gd name="connsiteY15" fmla="*/ 158421 h 685058"/>
              <a:gd name="connsiteX16" fmla="*/ 309683 w 478501"/>
              <a:gd name="connsiteY16" fmla="*/ 1639 h 685058"/>
              <a:gd name="connsiteX17" fmla="*/ 337496 w 478501"/>
              <a:gd name="connsiteY17" fmla="*/ 687 h 685058"/>
              <a:gd name="connsiteX18" fmla="*/ 347306 w 478501"/>
              <a:gd name="connsiteY18" fmla="*/ 3258 h 685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78501" h="685058">
                <a:moveTo>
                  <a:pt x="347306" y="3258"/>
                </a:moveTo>
                <a:cubicBezTo>
                  <a:pt x="342068" y="12783"/>
                  <a:pt x="335114" y="11164"/>
                  <a:pt x="329304" y="12307"/>
                </a:cubicBezTo>
                <a:cubicBezTo>
                  <a:pt x="181191" y="42025"/>
                  <a:pt x="71462" y="198521"/>
                  <a:pt x="103086" y="338538"/>
                </a:cubicBezTo>
                <a:cubicBezTo>
                  <a:pt x="121564" y="420072"/>
                  <a:pt x="181000" y="463316"/>
                  <a:pt x="256438" y="488271"/>
                </a:cubicBezTo>
                <a:cubicBezTo>
                  <a:pt x="260819" y="489700"/>
                  <a:pt x="265296" y="490843"/>
                  <a:pt x="269773" y="492177"/>
                </a:cubicBezTo>
                <a:cubicBezTo>
                  <a:pt x="315684" y="505702"/>
                  <a:pt x="318160" y="503892"/>
                  <a:pt x="321113" y="457125"/>
                </a:cubicBezTo>
                <a:cubicBezTo>
                  <a:pt x="321113" y="450552"/>
                  <a:pt x="317684" y="441408"/>
                  <a:pt x="324828" y="438075"/>
                </a:cubicBezTo>
                <a:cubicBezTo>
                  <a:pt x="331971" y="434741"/>
                  <a:pt x="337210" y="442932"/>
                  <a:pt x="342258" y="446933"/>
                </a:cubicBezTo>
                <a:cubicBezTo>
                  <a:pt x="384835" y="480366"/>
                  <a:pt x="426936" y="514465"/>
                  <a:pt x="469512" y="547898"/>
                </a:cubicBezTo>
                <a:cubicBezTo>
                  <a:pt x="481037" y="557423"/>
                  <a:pt x="481609" y="564471"/>
                  <a:pt x="470179" y="573711"/>
                </a:cubicBezTo>
                <a:cubicBezTo>
                  <a:pt x="426173" y="609080"/>
                  <a:pt x="382235" y="644513"/>
                  <a:pt x="338353" y="680010"/>
                </a:cubicBezTo>
                <a:cubicBezTo>
                  <a:pt x="326447" y="689535"/>
                  <a:pt x="321208" y="687153"/>
                  <a:pt x="320065" y="671818"/>
                </a:cubicBezTo>
                <a:cubicBezTo>
                  <a:pt x="318922" y="656483"/>
                  <a:pt x="326923" y="637052"/>
                  <a:pt x="314826" y="624860"/>
                </a:cubicBezTo>
                <a:cubicBezTo>
                  <a:pt x="302729" y="612668"/>
                  <a:pt x="283965" y="617145"/>
                  <a:pt x="268154" y="614382"/>
                </a:cubicBezTo>
                <a:cubicBezTo>
                  <a:pt x="186048" y="600381"/>
                  <a:pt x="114135" y="566757"/>
                  <a:pt x="60890" y="501321"/>
                </a:cubicBezTo>
                <a:cubicBezTo>
                  <a:pt x="-16167" y="406071"/>
                  <a:pt x="-20454" y="258909"/>
                  <a:pt x="49841" y="158421"/>
                </a:cubicBezTo>
                <a:cubicBezTo>
                  <a:pt x="109058" y="70362"/>
                  <a:pt x="204165" y="12974"/>
                  <a:pt x="309683" y="1639"/>
                </a:cubicBezTo>
                <a:cubicBezTo>
                  <a:pt x="318922" y="753"/>
                  <a:pt x="328218" y="429"/>
                  <a:pt x="337496" y="687"/>
                </a:cubicBezTo>
                <a:cubicBezTo>
                  <a:pt x="340868" y="1115"/>
                  <a:pt x="344163" y="1982"/>
                  <a:pt x="347306" y="3258"/>
                </a:cubicBezTo>
                <a:close/>
              </a:path>
            </a:pathLst>
          </a:custGeom>
          <a:solidFill>
            <a:srgbClr val="92D05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35" name="Forma libre: forma 34">
            <a:extLst>
              <a:ext uri="{FF2B5EF4-FFF2-40B4-BE49-F238E27FC236}">
                <a16:creationId xmlns:a16="http://schemas.microsoft.com/office/drawing/2014/main" id="{6AD26C1C-CD8B-42B7-B6F8-A7F277371EEA}"/>
              </a:ext>
            </a:extLst>
          </p:cNvPr>
          <p:cNvSpPr/>
          <p:nvPr/>
        </p:nvSpPr>
        <p:spPr>
          <a:xfrm>
            <a:off x="3885560" y="5461794"/>
            <a:ext cx="480576" cy="687792"/>
          </a:xfrm>
          <a:custGeom>
            <a:avLst/>
            <a:gdLst>
              <a:gd name="connsiteX0" fmla="*/ 480536 w 480576"/>
              <a:gd name="connsiteY0" fmla="*/ 364106 h 687792"/>
              <a:gd name="connsiteX1" fmla="*/ 355377 w 480576"/>
              <a:gd name="connsiteY1" fmla="*/ 609089 h 687792"/>
              <a:gd name="connsiteX2" fmla="*/ 178403 w 480576"/>
              <a:gd name="connsiteY2" fmla="*/ 686241 h 687792"/>
              <a:gd name="connsiteX3" fmla="*/ 148304 w 480576"/>
              <a:gd name="connsiteY3" fmla="*/ 688337 h 687792"/>
              <a:gd name="connsiteX4" fmla="*/ 134588 w 480576"/>
              <a:gd name="connsiteY4" fmla="*/ 680431 h 687792"/>
              <a:gd name="connsiteX5" fmla="*/ 147541 w 480576"/>
              <a:gd name="connsiteY5" fmla="*/ 673478 h 687792"/>
              <a:gd name="connsiteX6" fmla="*/ 376141 w 480576"/>
              <a:gd name="connsiteY6" fmla="*/ 452117 h 687792"/>
              <a:gd name="connsiteX7" fmla="*/ 176116 w 480576"/>
              <a:gd name="connsiteY7" fmla="*/ 188941 h 687792"/>
              <a:gd name="connsiteX8" fmla="*/ 158876 w 480576"/>
              <a:gd name="connsiteY8" fmla="*/ 206277 h 687792"/>
              <a:gd name="connsiteX9" fmla="*/ 153733 w 480576"/>
              <a:gd name="connsiteY9" fmla="*/ 245043 h 687792"/>
              <a:gd name="connsiteX10" fmla="*/ 118205 w 480576"/>
              <a:gd name="connsiteY10" fmla="*/ 223803 h 687792"/>
              <a:gd name="connsiteX11" fmla="*/ 9334 w 480576"/>
              <a:gd name="connsiteY11" fmla="*/ 136744 h 687792"/>
              <a:gd name="connsiteX12" fmla="*/ 6572 w 480576"/>
              <a:gd name="connsiteY12" fmla="*/ 115789 h 687792"/>
              <a:gd name="connsiteX13" fmla="*/ 142207 w 480576"/>
              <a:gd name="connsiteY13" fmla="*/ 6633 h 687792"/>
              <a:gd name="connsiteX14" fmla="*/ 154209 w 480576"/>
              <a:gd name="connsiteY14" fmla="*/ 1013 h 687792"/>
              <a:gd name="connsiteX15" fmla="*/ 158972 w 480576"/>
              <a:gd name="connsiteY15" fmla="*/ 15205 h 687792"/>
              <a:gd name="connsiteX16" fmla="*/ 212312 w 480576"/>
              <a:gd name="connsiteY16" fmla="*/ 72355 h 687792"/>
              <a:gd name="connsiteX17" fmla="*/ 378904 w 480576"/>
              <a:gd name="connsiteY17" fmla="*/ 145031 h 687792"/>
              <a:gd name="connsiteX18" fmla="*/ 480536 w 480576"/>
              <a:gd name="connsiteY18" fmla="*/ 364106 h 687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80575" h="687792">
                <a:moveTo>
                  <a:pt x="480536" y="364106"/>
                </a:moveTo>
                <a:cubicBezTo>
                  <a:pt x="477583" y="464880"/>
                  <a:pt x="434339" y="546033"/>
                  <a:pt x="355377" y="609089"/>
                </a:cubicBezTo>
                <a:cubicBezTo>
                  <a:pt x="303723" y="649132"/>
                  <a:pt x="242896" y="675651"/>
                  <a:pt x="178403" y="686241"/>
                </a:cubicBezTo>
                <a:cubicBezTo>
                  <a:pt x="168449" y="687795"/>
                  <a:pt x="158381" y="688496"/>
                  <a:pt x="148304" y="688337"/>
                </a:cubicBezTo>
                <a:cubicBezTo>
                  <a:pt x="142589" y="688337"/>
                  <a:pt x="134207" y="689575"/>
                  <a:pt x="134588" y="680431"/>
                </a:cubicBezTo>
                <a:cubicBezTo>
                  <a:pt x="134588" y="673383"/>
                  <a:pt x="142398" y="674145"/>
                  <a:pt x="147541" y="673478"/>
                </a:cubicBezTo>
                <a:cubicBezTo>
                  <a:pt x="254603" y="659095"/>
                  <a:pt x="351091" y="561178"/>
                  <a:pt x="376141" y="452117"/>
                </a:cubicBezTo>
                <a:cubicBezTo>
                  <a:pt x="414241" y="286858"/>
                  <a:pt x="286892" y="198942"/>
                  <a:pt x="176116" y="188941"/>
                </a:cubicBezTo>
                <a:cubicBezTo>
                  <a:pt x="160877" y="187512"/>
                  <a:pt x="159829" y="194942"/>
                  <a:pt x="158876" y="206277"/>
                </a:cubicBezTo>
                <a:cubicBezTo>
                  <a:pt x="157733" y="219802"/>
                  <a:pt x="166020" y="239709"/>
                  <a:pt x="153733" y="245043"/>
                </a:cubicBezTo>
                <a:cubicBezTo>
                  <a:pt x="141446" y="250377"/>
                  <a:pt x="129444" y="232661"/>
                  <a:pt x="118205" y="223803"/>
                </a:cubicBezTo>
                <a:cubicBezTo>
                  <a:pt x="81724" y="195228"/>
                  <a:pt x="45815" y="165510"/>
                  <a:pt x="9334" y="136744"/>
                </a:cubicBezTo>
                <a:cubicBezTo>
                  <a:pt x="857" y="130077"/>
                  <a:pt x="-5335" y="125314"/>
                  <a:pt x="6572" y="115789"/>
                </a:cubicBezTo>
                <a:cubicBezTo>
                  <a:pt x="51911" y="79594"/>
                  <a:pt x="96964" y="43018"/>
                  <a:pt x="142207" y="6633"/>
                </a:cubicBezTo>
                <a:cubicBezTo>
                  <a:pt x="145732" y="3775"/>
                  <a:pt x="149256" y="-797"/>
                  <a:pt x="154209" y="1013"/>
                </a:cubicBezTo>
                <a:cubicBezTo>
                  <a:pt x="160877" y="3489"/>
                  <a:pt x="158590" y="10538"/>
                  <a:pt x="158972" y="15205"/>
                </a:cubicBezTo>
                <a:cubicBezTo>
                  <a:pt x="162305" y="65211"/>
                  <a:pt x="162210" y="65497"/>
                  <a:pt x="212312" y="72355"/>
                </a:cubicBezTo>
                <a:cubicBezTo>
                  <a:pt x="273500" y="80680"/>
                  <a:pt x="331174" y="105845"/>
                  <a:pt x="378904" y="145031"/>
                </a:cubicBezTo>
                <a:cubicBezTo>
                  <a:pt x="447960" y="201038"/>
                  <a:pt x="476821" y="276285"/>
                  <a:pt x="480536" y="364106"/>
                </a:cubicBezTo>
                <a:close/>
              </a:path>
            </a:pathLst>
          </a:custGeom>
          <a:solidFill>
            <a:srgbClr val="92D05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37" name="Forma libre: forma 36">
            <a:extLst>
              <a:ext uri="{FF2B5EF4-FFF2-40B4-BE49-F238E27FC236}">
                <a16:creationId xmlns:a16="http://schemas.microsoft.com/office/drawing/2014/main" id="{C8784CB2-A9C2-45A2-9291-9F225C75B7FA}"/>
              </a:ext>
            </a:extLst>
          </p:cNvPr>
          <p:cNvSpPr/>
          <p:nvPr/>
        </p:nvSpPr>
        <p:spPr>
          <a:xfrm>
            <a:off x="1047335" y="4306969"/>
            <a:ext cx="218105" cy="476896"/>
          </a:xfrm>
          <a:custGeom>
            <a:avLst/>
            <a:gdLst>
              <a:gd name="connsiteX0" fmla="*/ 216562 w 218105"/>
              <a:gd name="connsiteY0" fmla="*/ 266108 h 476896"/>
              <a:gd name="connsiteX1" fmla="*/ 216562 w 218105"/>
              <a:gd name="connsiteY1" fmla="*/ 449464 h 476896"/>
              <a:gd name="connsiteX2" fmla="*/ 187987 w 218105"/>
              <a:gd name="connsiteY2" fmla="*/ 477468 h 476896"/>
              <a:gd name="connsiteX3" fmla="*/ 23110 w 218105"/>
              <a:gd name="connsiteY3" fmla="*/ 477468 h 476896"/>
              <a:gd name="connsiteX4" fmla="*/ 59 w 218105"/>
              <a:gd name="connsiteY4" fmla="*/ 453274 h 476896"/>
              <a:gd name="connsiteX5" fmla="*/ 59 w 218105"/>
              <a:gd name="connsiteY5" fmla="*/ 158475 h 476896"/>
              <a:gd name="connsiteX6" fmla="*/ 15871 w 218105"/>
              <a:gd name="connsiteY6" fmla="*/ 116946 h 476896"/>
              <a:gd name="connsiteX7" fmla="*/ 120646 w 218105"/>
              <a:gd name="connsiteY7" fmla="*/ 11409 h 476896"/>
              <a:gd name="connsiteX8" fmla="*/ 160841 w 218105"/>
              <a:gd name="connsiteY8" fmla="*/ 9885 h 476896"/>
              <a:gd name="connsiteX9" fmla="*/ 216943 w 218105"/>
              <a:gd name="connsiteY9" fmla="*/ 136377 h 476896"/>
              <a:gd name="connsiteX10" fmla="*/ 216562 w 218105"/>
              <a:gd name="connsiteY10" fmla="*/ 266108 h 476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18105" h="476896">
                <a:moveTo>
                  <a:pt x="216562" y="266108"/>
                </a:moveTo>
                <a:cubicBezTo>
                  <a:pt x="216562" y="327258"/>
                  <a:pt x="215991" y="388409"/>
                  <a:pt x="216562" y="449464"/>
                </a:cubicBezTo>
                <a:cubicBezTo>
                  <a:pt x="216562" y="470610"/>
                  <a:pt x="209800" y="478039"/>
                  <a:pt x="187987" y="477468"/>
                </a:cubicBezTo>
                <a:cubicBezTo>
                  <a:pt x="133028" y="476134"/>
                  <a:pt x="78069" y="476229"/>
                  <a:pt x="23110" y="477468"/>
                </a:cubicBezTo>
                <a:cubicBezTo>
                  <a:pt x="4060" y="477468"/>
                  <a:pt x="-131" y="471086"/>
                  <a:pt x="59" y="453274"/>
                </a:cubicBezTo>
                <a:cubicBezTo>
                  <a:pt x="821" y="355043"/>
                  <a:pt x="821" y="256773"/>
                  <a:pt x="59" y="158475"/>
                </a:cubicBezTo>
                <a:cubicBezTo>
                  <a:pt x="-886" y="143007"/>
                  <a:pt x="4875" y="127871"/>
                  <a:pt x="15871" y="116946"/>
                </a:cubicBezTo>
                <a:cubicBezTo>
                  <a:pt x="51018" y="81990"/>
                  <a:pt x="85975" y="47033"/>
                  <a:pt x="120646" y="11409"/>
                </a:cubicBezTo>
                <a:cubicBezTo>
                  <a:pt x="134362" y="-2688"/>
                  <a:pt x="143315" y="-2783"/>
                  <a:pt x="160841" y="9885"/>
                </a:cubicBezTo>
                <a:cubicBezTo>
                  <a:pt x="205609" y="41985"/>
                  <a:pt x="222849" y="81513"/>
                  <a:pt x="216943" y="136377"/>
                </a:cubicBezTo>
                <a:cubicBezTo>
                  <a:pt x="212943" y="179049"/>
                  <a:pt x="216562" y="222769"/>
                  <a:pt x="216562" y="266108"/>
                </a:cubicBezTo>
                <a:close/>
              </a:path>
            </a:pathLst>
          </a:custGeom>
          <a:solidFill>
            <a:srgbClr val="92D05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40" name="Forma libre: forma 39">
            <a:extLst>
              <a:ext uri="{FF2B5EF4-FFF2-40B4-BE49-F238E27FC236}">
                <a16:creationId xmlns:a16="http://schemas.microsoft.com/office/drawing/2014/main" id="{D0EFDFCC-E56F-48C8-B94C-BB62C2D8B6BB}"/>
              </a:ext>
            </a:extLst>
          </p:cNvPr>
          <p:cNvSpPr/>
          <p:nvPr/>
        </p:nvSpPr>
        <p:spPr>
          <a:xfrm>
            <a:off x="2262240" y="2798766"/>
            <a:ext cx="683204" cy="245804"/>
          </a:xfrm>
          <a:custGeom>
            <a:avLst/>
            <a:gdLst>
              <a:gd name="connsiteX0" fmla="*/ 395165 w 683204"/>
              <a:gd name="connsiteY0" fmla="*/ 245834 h 245804"/>
              <a:gd name="connsiteX1" fmla="*/ 158564 w 683204"/>
              <a:gd name="connsiteY1" fmla="*/ 245834 h 245804"/>
              <a:gd name="connsiteX2" fmla="*/ 24452 w 683204"/>
              <a:gd name="connsiteY2" fmla="*/ 246405 h 245804"/>
              <a:gd name="connsiteX3" fmla="*/ 449 w 683204"/>
              <a:gd name="connsiteY3" fmla="*/ 223450 h 245804"/>
              <a:gd name="connsiteX4" fmla="*/ 35787 w 683204"/>
              <a:gd name="connsiteY4" fmla="*/ 160299 h 245804"/>
              <a:gd name="connsiteX5" fmla="*/ 250671 w 683204"/>
              <a:gd name="connsiteY5" fmla="*/ 43713 h 245804"/>
              <a:gd name="connsiteX6" fmla="*/ 321156 w 683204"/>
              <a:gd name="connsiteY6" fmla="*/ 4566 h 245804"/>
              <a:gd name="connsiteX7" fmla="*/ 372020 w 683204"/>
              <a:gd name="connsiteY7" fmla="*/ 13329 h 245804"/>
              <a:gd name="connsiteX8" fmla="*/ 452220 w 683204"/>
              <a:gd name="connsiteY8" fmla="*/ 62382 h 245804"/>
              <a:gd name="connsiteX9" fmla="*/ 660246 w 683204"/>
              <a:gd name="connsiteY9" fmla="*/ 175444 h 245804"/>
              <a:gd name="connsiteX10" fmla="*/ 679868 w 683204"/>
              <a:gd name="connsiteY10" fmla="*/ 237166 h 245804"/>
              <a:gd name="connsiteX11" fmla="*/ 655674 w 683204"/>
              <a:gd name="connsiteY11" fmla="*/ 246024 h 245804"/>
              <a:gd name="connsiteX12" fmla="*/ 395546 w 683204"/>
              <a:gd name="connsiteY12" fmla="*/ 246024 h 245804"/>
              <a:gd name="connsiteX13" fmla="*/ 332205 w 683204"/>
              <a:gd name="connsiteY13" fmla="*/ 55334 h 245804"/>
              <a:gd name="connsiteX14" fmla="*/ 254005 w 683204"/>
              <a:gd name="connsiteY14" fmla="*/ 132582 h 245804"/>
              <a:gd name="connsiteX15" fmla="*/ 338968 w 683204"/>
              <a:gd name="connsiteY15" fmla="*/ 208115 h 245804"/>
              <a:gd name="connsiteX16" fmla="*/ 410310 w 683204"/>
              <a:gd name="connsiteY16" fmla="*/ 129343 h 245804"/>
              <a:gd name="connsiteX17" fmla="*/ 336206 w 683204"/>
              <a:gd name="connsiteY17" fmla="*/ 54667 h 245804"/>
              <a:gd name="connsiteX18" fmla="*/ 332205 w 683204"/>
              <a:gd name="connsiteY18" fmla="*/ 54763 h 2458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683204" h="245804">
                <a:moveTo>
                  <a:pt x="395165" y="245834"/>
                </a:moveTo>
                <a:lnTo>
                  <a:pt x="158564" y="245834"/>
                </a:lnTo>
                <a:cubicBezTo>
                  <a:pt x="113892" y="245834"/>
                  <a:pt x="69220" y="245834"/>
                  <a:pt x="24452" y="246405"/>
                </a:cubicBezTo>
                <a:cubicBezTo>
                  <a:pt x="7688" y="246405"/>
                  <a:pt x="1878" y="240214"/>
                  <a:pt x="449" y="223450"/>
                </a:cubicBezTo>
                <a:cubicBezTo>
                  <a:pt x="-2218" y="193351"/>
                  <a:pt x="5498" y="175254"/>
                  <a:pt x="35787" y="160299"/>
                </a:cubicBezTo>
                <a:cubicBezTo>
                  <a:pt x="108844" y="124295"/>
                  <a:pt x="178662" y="81718"/>
                  <a:pt x="250671" y="43713"/>
                </a:cubicBezTo>
                <a:cubicBezTo>
                  <a:pt x="274579" y="31140"/>
                  <a:pt x="298296" y="18377"/>
                  <a:pt x="321156" y="4566"/>
                </a:cubicBezTo>
                <a:cubicBezTo>
                  <a:pt x="337730" y="-4959"/>
                  <a:pt x="362876" y="4566"/>
                  <a:pt x="372020" y="13329"/>
                </a:cubicBezTo>
                <a:cubicBezTo>
                  <a:pt x="395451" y="36951"/>
                  <a:pt x="425169" y="47143"/>
                  <a:pt x="452220" y="62382"/>
                </a:cubicBezTo>
                <a:cubicBezTo>
                  <a:pt x="520991" y="101054"/>
                  <a:pt x="590999" y="137535"/>
                  <a:pt x="660246" y="175444"/>
                </a:cubicBezTo>
                <a:cubicBezTo>
                  <a:pt x="680182" y="189074"/>
                  <a:pt x="688278" y="214525"/>
                  <a:pt x="679868" y="237166"/>
                </a:cubicBezTo>
                <a:cubicBezTo>
                  <a:pt x="674724" y="248501"/>
                  <a:pt x="664532" y="245929"/>
                  <a:pt x="655674" y="246024"/>
                </a:cubicBezTo>
                <a:cubicBezTo>
                  <a:pt x="568997" y="246024"/>
                  <a:pt x="482291" y="246024"/>
                  <a:pt x="395546" y="246024"/>
                </a:cubicBezTo>
                <a:close/>
                <a:moveTo>
                  <a:pt x="332205" y="55334"/>
                </a:moveTo>
                <a:cubicBezTo>
                  <a:pt x="288200" y="52857"/>
                  <a:pt x="252862" y="96006"/>
                  <a:pt x="254005" y="132582"/>
                </a:cubicBezTo>
                <a:cubicBezTo>
                  <a:pt x="255434" y="178683"/>
                  <a:pt x="291533" y="210306"/>
                  <a:pt x="338968" y="208115"/>
                </a:cubicBezTo>
                <a:cubicBezTo>
                  <a:pt x="380392" y="206010"/>
                  <a:pt x="412310" y="170777"/>
                  <a:pt x="410310" y="129343"/>
                </a:cubicBezTo>
                <a:cubicBezTo>
                  <a:pt x="410463" y="88262"/>
                  <a:pt x="377287" y="54829"/>
                  <a:pt x="336206" y="54667"/>
                </a:cubicBezTo>
                <a:cubicBezTo>
                  <a:pt x="334872" y="54667"/>
                  <a:pt x="333539" y="54696"/>
                  <a:pt x="332205" y="54763"/>
                </a:cubicBezTo>
                <a:close/>
              </a:path>
            </a:pathLst>
          </a:custGeom>
          <a:solidFill>
            <a:srgbClr val="92D05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41" name="Forma libre: forma 40">
            <a:extLst>
              <a:ext uri="{FF2B5EF4-FFF2-40B4-BE49-F238E27FC236}">
                <a16:creationId xmlns:a16="http://schemas.microsoft.com/office/drawing/2014/main" id="{3CA9CCBF-1305-47FD-BE2B-D403FB35511D}"/>
              </a:ext>
            </a:extLst>
          </p:cNvPr>
          <p:cNvSpPr/>
          <p:nvPr/>
        </p:nvSpPr>
        <p:spPr>
          <a:xfrm>
            <a:off x="2316356" y="5870085"/>
            <a:ext cx="303592" cy="450989"/>
          </a:xfrm>
          <a:custGeom>
            <a:avLst/>
            <a:gdLst>
              <a:gd name="connsiteX0" fmla="*/ 206175 w 303592"/>
              <a:gd name="connsiteY0" fmla="*/ 451591 h 450989"/>
              <a:gd name="connsiteX1" fmla="*/ 155693 w 303592"/>
              <a:gd name="connsiteY1" fmla="*/ 386631 h 450989"/>
              <a:gd name="connsiteX2" fmla="*/ 136071 w 303592"/>
              <a:gd name="connsiteY2" fmla="*/ 386631 h 450989"/>
              <a:gd name="connsiteX3" fmla="*/ 103591 w 303592"/>
              <a:gd name="connsiteY3" fmla="*/ 439304 h 450989"/>
              <a:gd name="connsiteX4" fmla="*/ 89780 w 303592"/>
              <a:gd name="connsiteY4" fmla="*/ 447305 h 450989"/>
              <a:gd name="connsiteX5" fmla="*/ 81112 w 303592"/>
              <a:gd name="connsiteY5" fmla="*/ 435113 h 450989"/>
              <a:gd name="connsiteX6" fmla="*/ 81112 w 303592"/>
              <a:gd name="connsiteY6" fmla="*/ 309573 h 450989"/>
              <a:gd name="connsiteX7" fmla="*/ 67110 w 303592"/>
              <a:gd name="connsiteY7" fmla="*/ 284332 h 450989"/>
              <a:gd name="connsiteX8" fmla="*/ 65110 w 303592"/>
              <a:gd name="connsiteY8" fmla="*/ 283284 h 450989"/>
              <a:gd name="connsiteX9" fmla="*/ 28534 w 303592"/>
              <a:gd name="connsiteY9" fmla="*/ 245184 h 450989"/>
              <a:gd name="connsiteX10" fmla="*/ -41 w 303592"/>
              <a:gd name="connsiteY10" fmla="*/ 190511 h 450989"/>
              <a:gd name="connsiteX11" fmla="*/ 816 w 303592"/>
              <a:gd name="connsiteY11" fmla="*/ 139266 h 450989"/>
              <a:gd name="connsiteX12" fmla="*/ 16056 w 303592"/>
              <a:gd name="connsiteY12" fmla="*/ 80306 h 450989"/>
              <a:gd name="connsiteX13" fmla="*/ 25581 w 303592"/>
              <a:gd name="connsiteY13" fmla="*/ 74687 h 450989"/>
              <a:gd name="connsiteX14" fmla="*/ 44631 w 303592"/>
              <a:gd name="connsiteY14" fmla="*/ 52017 h 450989"/>
              <a:gd name="connsiteX15" fmla="*/ 46727 w 303592"/>
              <a:gd name="connsiteY15" fmla="*/ 43064 h 450989"/>
              <a:gd name="connsiteX16" fmla="*/ 84827 w 303592"/>
              <a:gd name="connsiteY16" fmla="*/ 25633 h 450989"/>
              <a:gd name="connsiteX17" fmla="*/ 119593 w 303592"/>
              <a:gd name="connsiteY17" fmla="*/ 15156 h 450989"/>
              <a:gd name="connsiteX18" fmla="*/ 137595 w 303592"/>
              <a:gd name="connsiteY18" fmla="*/ 9821 h 450989"/>
              <a:gd name="connsiteX19" fmla="*/ 168647 w 303592"/>
              <a:gd name="connsiteY19" fmla="*/ 9821 h 450989"/>
              <a:gd name="connsiteX20" fmla="*/ 188878 w 303592"/>
              <a:gd name="connsiteY20" fmla="*/ 16841 h 450989"/>
              <a:gd name="connsiteX21" fmla="*/ 192173 w 303592"/>
              <a:gd name="connsiteY21" fmla="*/ 14679 h 450989"/>
              <a:gd name="connsiteX22" fmla="*/ 194364 w 303592"/>
              <a:gd name="connsiteY22" fmla="*/ 13917 h 450989"/>
              <a:gd name="connsiteX23" fmla="*/ 230845 w 303592"/>
              <a:gd name="connsiteY23" fmla="*/ 38777 h 450989"/>
              <a:gd name="connsiteX24" fmla="*/ 262754 w 303592"/>
              <a:gd name="connsiteY24" fmla="*/ 64685 h 450989"/>
              <a:gd name="connsiteX25" fmla="*/ 273517 w 303592"/>
              <a:gd name="connsiteY25" fmla="*/ 78783 h 450989"/>
              <a:gd name="connsiteX26" fmla="*/ 277994 w 303592"/>
              <a:gd name="connsiteY26" fmla="*/ 79925 h 450989"/>
              <a:gd name="connsiteX27" fmla="*/ 290281 w 303592"/>
              <a:gd name="connsiteY27" fmla="*/ 94499 h 450989"/>
              <a:gd name="connsiteX28" fmla="*/ 295710 w 303592"/>
              <a:gd name="connsiteY28" fmla="*/ 161174 h 450989"/>
              <a:gd name="connsiteX29" fmla="*/ 292472 w 303592"/>
              <a:gd name="connsiteY29" fmla="*/ 182415 h 450989"/>
              <a:gd name="connsiteX30" fmla="*/ 283613 w 303592"/>
              <a:gd name="connsiteY30" fmla="*/ 213466 h 450989"/>
              <a:gd name="connsiteX31" fmla="*/ 273041 w 303592"/>
              <a:gd name="connsiteY31" fmla="*/ 233945 h 450989"/>
              <a:gd name="connsiteX32" fmla="*/ 255800 w 303592"/>
              <a:gd name="connsiteY32" fmla="*/ 257281 h 450989"/>
              <a:gd name="connsiteX33" fmla="*/ 235703 w 303592"/>
              <a:gd name="connsiteY33" fmla="*/ 276331 h 450989"/>
              <a:gd name="connsiteX34" fmla="*/ 230845 w 303592"/>
              <a:gd name="connsiteY34" fmla="*/ 286428 h 450989"/>
              <a:gd name="connsiteX35" fmla="*/ 212938 w 303592"/>
              <a:gd name="connsiteY35" fmla="*/ 330242 h 450989"/>
              <a:gd name="connsiteX36" fmla="*/ 212938 w 303592"/>
              <a:gd name="connsiteY36" fmla="*/ 436923 h 450989"/>
              <a:gd name="connsiteX37" fmla="*/ 206175 w 303592"/>
              <a:gd name="connsiteY37" fmla="*/ 451591 h 450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303592" h="450989">
                <a:moveTo>
                  <a:pt x="206175" y="451591"/>
                </a:moveTo>
                <a:cubicBezTo>
                  <a:pt x="187125" y="431779"/>
                  <a:pt x="173885" y="407014"/>
                  <a:pt x="155693" y="386631"/>
                </a:cubicBezTo>
                <a:cubicBezTo>
                  <a:pt x="145596" y="375486"/>
                  <a:pt x="142167" y="377106"/>
                  <a:pt x="136071" y="386631"/>
                </a:cubicBezTo>
                <a:cubicBezTo>
                  <a:pt x="124736" y="403871"/>
                  <a:pt x="107972" y="418158"/>
                  <a:pt x="103591" y="439304"/>
                </a:cubicBezTo>
                <a:cubicBezTo>
                  <a:pt x="101495" y="448829"/>
                  <a:pt x="95399" y="446543"/>
                  <a:pt x="89780" y="447305"/>
                </a:cubicBezTo>
                <a:cubicBezTo>
                  <a:pt x="79207" y="448829"/>
                  <a:pt x="81112" y="440733"/>
                  <a:pt x="81112" y="435113"/>
                </a:cubicBezTo>
                <a:cubicBezTo>
                  <a:pt x="81112" y="393329"/>
                  <a:pt x="81112" y="351483"/>
                  <a:pt x="81112" y="309573"/>
                </a:cubicBezTo>
                <a:cubicBezTo>
                  <a:pt x="81112" y="298524"/>
                  <a:pt x="81779" y="287190"/>
                  <a:pt x="67110" y="284332"/>
                </a:cubicBezTo>
                <a:cubicBezTo>
                  <a:pt x="66348" y="284332"/>
                  <a:pt x="65300" y="283761"/>
                  <a:pt x="65110" y="283284"/>
                </a:cubicBezTo>
                <a:cubicBezTo>
                  <a:pt x="58919" y="264234"/>
                  <a:pt x="37392" y="257567"/>
                  <a:pt x="28534" y="245184"/>
                </a:cubicBezTo>
                <a:cubicBezTo>
                  <a:pt x="17580" y="230135"/>
                  <a:pt x="18342" y="204703"/>
                  <a:pt x="-41" y="190511"/>
                </a:cubicBezTo>
                <a:cubicBezTo>
                  <a:pt x="13199" y="172699"/>
                  <a:pt x="-1756" y="153363"/>
                  <a:pt x="816" y="139266"/>
                </a:cubicBezTo>
                <a:cubicBezTo>
                  <a:pt x="4245" y="120216"/>
                  <a:pt x="17294" y="102119"/>
                  <a:pt x="16056" y="80306"/>
                </a:cubicBezTo>
                <a:cubicBezTo>
                  <a:pt x="16056" y="78497"/>
                  <a:pt x="22152" y="74782"/>
                  <a:pt x="25581" y="74687"/>
                </a:cubicBezTo>
                <a:cubicBezTo>
                  <a:pt x="41107" y="74687"/>
                  <a:pt x="45679" y="66114"/>
                  <a:pt x="44631" y="52017"/>
                </a:cubicBezTo>
                <a:cubicBezTo>
                  <a:pt x="44583" y="48903"/>
                  <a:pt x="45307" y="45835"/>
                  <a:pt x="46727" y="43064"/>
                </a:cubicBezTo>
                <a:cubicBezTo>
                  <a:pt x="54156" y="25633"/>
                  <a:pt x="78635" y="46302"/>
                  <a:pt x="84827" y="25633"/>
                </a:cubicBezTo>
                <a:cubicBezTo>
                  <a:pt x="91018" y="4964"/>
                  <a:pt x="103877" y="6011"/>
                  <a:pt x="119593" y="15156"/>
                </a:cubicBezTo>
                <a:cubicBezTo>
                  <a:pt x="127118" y="19537"/>
                  <a:pt x="132547" y="15156"/>
                  <a:pt x="137595" y="9821"/>
                </a:cubicBezTo>
                <a:cubicBezTo>
                  <a:pt x="147882" y="-1894"/>
                  <a:pt x="158931" y="-3037"/>
                  <a:pt x="168647" y="9821"/>
                </a:cubicBezTo>
                <a:cubicBezTo>
                  <a:pt x="172295" y="17346"/>
                  <a:pt x="181353" y="20490"/>
                  <a:pt x="188878" y="16841"/>
                </a:cubicBezTo>
                <a:cubicBezTo>
                  <a:pt x="190068" y="16270"/>
                  <a:pt x="191173" y="15546"/>
                  <a:pt x="192173" y="14679"/>
                </a:cubicBezTo>
                <a:cubicBezTo>
                  <a:pt x="192859" y="14308"/>
                  <a:pt x="193602" y="14051"/>
                  <a:pt x="194364" y="13917"/>
                </a:cubicBezTo>
                <a:cubicBezTo>
                  <a:pt x="219891" y="3630"/>
                  <a:pt x="216557" y="37730"/>
                  <a:pt x="230845" y="38777"/>
                </a:cubicBezTo>
                <a:cubicBezTo>
                  <a:pt x="249895" y="40111"/>
                  <a:pt x="266278" y="38777"/>
                  <a:pt x="262754" y="64685"/>
                </a:cubicBezTo>
                <a:cubicBezTo>
                  <a:pt x="261515" y="74210"/>
                  <a:pt x="265040" y="77735"/>
                  <a:pt x="273517" y="78783"/>
                </a:cubicBezTo>
                <a:cubicBezTo>
                  <a:pt x="275041" y="79021"/>
                  <a:pt x="276546" y="79402"/>
                  <a:pt x="277994" y="79925"/>
                </a:cubicBezTo>
                <a:cubicBezTo>
                  <a:pt x="285137" y="82592"/>
                  <a:pt x="293329" y="91260"/>
                  <a:pt x="290281" y="94499"/>
                </a:cubicBezTo>
                <a:cubicBezTo>
                  <a:pt x="266183" y="119550"/>
                  <a:pt x="323618" y="136980"/>
                  <a:pt x="295710" y="161174"/>
                </a:cubicBezTo>
                <a:cubicBezTo>
                  <a:pt x="287995" y="167841"/>
                  <a:pt x="285423" y="173366"/>
                  <a:pt x="292472" y="182415"/>
                </a:cubicBezTo>
                <a:cubicBezTo>
                  <a:pt x="303235" y="196131"/>
                  <a:pt x="299139" y="208037"/>
                  <a:pt x="283613" y="213466"/>
                </a:cubicBezTo>
                <a:cubicBezTo>
                  <a:pt x="271898" y="217562"/>
                  <a:pt x="269993" y="222991"/>
                  <a:pt x="273041" y="233945"/>
                </a:cubicBezTo>
                <a:cubicBezTo>
                  <a:pt x="276660" y="247565"/>
                  <a:pt x="271231" y="257567"/>
                  <a:pt x="255800" y="257281"/>
                </a:cubicBezTo>
                <a:cubicBezTo>
                  <a:pt x="240370" y="256995"/>
                  <a:pt x="236274" y="263186"/>
                  <a:pt x="235703" y="276331"/>
                </a:cubicBezTo>
                <a:cubicBezTo>
                  <a:pt x="235703" y="279855"/>
                  <a:pt x="233321" y="285856"/>
                  <a:pt x="230845" y="286428"/>
                </a:cubicBezTo>
                <a:cubicBezTo>
                  <a:pt x="206366" y="293667"/>
                  <a:pt x="213128" y="313574"/>
                  <a:pt x="212938" y="330242"/>
                </a:cubicBezTo>
                <a:cubicBezTo>
                  <a:pt x="212462" y="365771"/>
                  <a:pt x="212938" y="401394"/>
                  <a:pt x="212938" y="436923"/>
                </a:cubicBezTo>
                <a:cubicBezTo>
                  <a:pt x="213557" y="442685"/>
                  <a:pt x="210966" y="448323"/>
                  <a:pt x="206175" y="451591"/>
                </a:cubicBezTo>
                <a:close/>
              </a:path>
            </a:pathLst>
          </a:custGeom>
          <a:solidFill>
            <a:srgbClr val="92D05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43" name="Forma libre: forma 42">
            <a:extLst>
              <a:ext uri="{FF2B5EF4-FFF2-40B4-BE49-F238E27FC236}">
                <a16:creationId xmlns:a16="http://schemas.microsoft.com/office/drawing/2014/main" id="{27704D83-344A-4B91-BD70-60585CF9910A}"/>
              </a:ext>
            </a:extLst>
          </p:cNvPr>
          <p:cNvSpPr/>
          <p:nvPr/>
        </p:nvSpPr>
        <p:spPr>
          <a:xfrm>
            <a:off x="4977546" y="4219712"/>
            <a:ext cx="482822" cy="550978"/>
          </a:xfrm>
          <a:custGeom>
            <a:avLst/>
            <a:gdLst>
              <a:gd name="connsiteX0" fmla="*/ -41 w 482822"/>
              <a:gd name="connsiteY0" fmla="*/ 63137 h 550978"/>
              <a:gd name="connsiteX1" fmla="*/ 100924 w 482822"/>
              <a:gd name="connsiteY1" fmla="*/ 5987 h 550978"/>
              <a:gd name="connsiteX2" fmla="*/ 135118 w 482822"/>
              <a:gd name="connsiteY2" fmla="*/ 5987 h 550978"/>
              <a:gd name="connsiteX3" fmla="*/ 295805 w 482822"/>
              <a:gd name="connsiteY3" fmla="*/ 98666 h 550978"/>
              <a:gd name="connsiteX4" fmla="*/ 452872 w 482822"/>
              <a:gd name="connsiteY4" fmla="*/ 188486 h 550978"/>
              <a:gd name="connsiteX5" fmla="*/ 482495 w 482822"/>
              <a:gd name="connsiteY5" fmla="*/ 236778 h 550978"/>
              <a:gd name="connsiteX6" fmla="*/ 482495 w 482822"/>
              <a:gd name="connsiteY6" fmla="*/ 468903 h 550978"/>
              <a:gd name="connsiteX7" fmla="*/ 465541 w 482822"/>
              <a:gd name="connsiteY7" fmla="*/ 500907 h 550978"/>
              <a:gd name="connsiteX8" fmla="*/ 385150 w 482822"/>
              <a:gd name="connsiteY8" fmla="*/ 547198 h 550978"/>
              <a:gd name="connsiteX9" fmla="*/ 367338 w 482822"/>
              <a:gd name="connsiteY9" fmla="*/ 535482 h 550978"/>
              <a:gd name="connsiteX10" fmla="*/ 368100 w 482822"/>
              <a:gd name="connsiteY10" fmla="*/ 305644 h 550978"/>
              <a:gd name="connsiteX11" fmla="*/ 340287 w 482822"/>
              <a:gd name="connsiteY11" fmla="*/ 258019 h 550978"/>
              <a:gd name="connsiteX12" fmla="*/ 31391 w 482822"/>
              <a:gd name="connsiteY12" fmla="*/ 83235 h 550978"/>
              <a:gd name="connsiteX13" fmla="*/ -41 w 482822"/>
              <a:gd name="connsiteY13" fmla="*/ 63137 h 550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82822" h="550978">
                <a:moveTo>
                  <a:pt x="-41" y="63137"/>
                </a:moveTo>
                <a:cubicBezTo>
                  <a:pt x="36630" y="42468"/>
                  <a:pt x="69205" y="25037"/>
                  <a:pt x="100924" y="5987"/>
                </a:cubicBezTo>
                <a:cubicBezTo>
                  <a:pt x="111192" y="-1194"/>
                  <a:pt x="124851" y="-1194"/>
                  <a:pt x="135118" y="5987"/>
                </a:cubicBezTo>
                <a:cubicBezTo>
                  <a:pt x="188459" y="37229"/>
                  <a:pt x="242179" y="67805"/>
                  <a:pt x="295805" y="98666"/>
                </a:cubicBezTo>
                <a:cubicBezTo>
                  <a:pt x="349431" y="129527"/>
                  <a:pt x="400009" y="159626"/>
                  <a:pt x="452872" y="188486"/>
                </a:cubicBezTo>
                <a:cubicBezTo>
                  <a:pt x="473256" y="199631"/>
                  <a:pt x="483257" y="211251"/>
                  <a:pt x="482495" y="236778"/>
                </a:cubicBezTo>
                <a:cubicBezTo>
                  <a:pt x="480304" y="314121"/>
                  <a:pt x="481352" y="391559"/>
                  <a:pt x="482495" y="468903"/>
                </a:cubicBezTo>
                <a:cubicBezTo>
                  <a:pt x="484295" y="482104"/>
                  <a:pt x="477475" y="494982"/>
                  <a:pt x="465541" y="500907"/>
                </a:cubicBezTo>
                <a:cubicBezTo>
                  <a:pt x="438366" y="515699"/>
                  <a:pt x="411562" y="531129"/>
                  <a:pt x="385150" y="547198"/>
                </a:cubicBezTo>
                <a:cubicBezTo>
                  <a:pt x="369148" y="556723"/>
                  <a:pt x="367243" y="549770"/>
                  <a:pt x="367338" y="535482"/>
                </a:cubicBezTo>
                <a:cubicBezTo>
                  <a:pt x="367338" y="459282"/>
                  <a:pt x="366576" y="382225"/>
                  <a:pt x="368100" y="305644"/>
                </a:cubicBezTo>
                <a:cubicBezTo>
                  <a:pt x="370300" y="285384"/>
                  <a:pt x="359013" y="266058"/>
                  <a:pt x="340287" y="258019"/>
                </a:cubicBezTo>
                <a:cubicBezTo>
                  <a:pt x="236845" y="200869"/>
                  <a:pt x="134261" y="141719"/>
                  <a:pt x="31391" y="83235"/>
                </a:cubicBezTo>
                <a:cubicBezTo>
                  <a:pt x="21771" y="78092"/>
                  <a:pt x="13103" y="71710"/>
                  <a:pt x="-41" y="63137"/>
                </a:cubicBezTo>
                <a:close/>
              </a:path>
            </a:pathLst>
          </a:custGeom>
          <a:solidFill>
            <a:srgbClr val="92D05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44" name="Forma libre: forma 43">
            <a:extLst>
              <a:ext uri="{FF2B5EF4-FFF2-40B4-BE49-F238E27FC236}">
                <a16:creationId xmlns:a16="http://schemas.microsoft.com/office/drawing/2014/main" id="{A8B69AE0-3B92-4924-B345-EEC69EAC5161}"/>
              </a:ext>
            </a:extLst>
          </p:cNvPr>
          <p:cNvSpPr/>
          <p:nvPr/>
        </p:nvSpPr>
        <p:spPr>
          <a:xfrm>
            <a:off x="3583112" y="4403702"/>
            <a:ext cx="375258" cy="217574"/>
          </a:xfrm>
          <a:custGeom>
            <a:avLst/>
            <a:gdLst>
              <a:gd name="connsiteX0" fmla="*/ 190242 w 375258"/>
              <a:gd name="connsiteY0" fmla="*/ 1163 h 217574"/>
              <a:gd name="connsiteX1" fmla="*/ 315686 w 375258"/>
              <a:gd name="connsiteY1" fmla="*/ 28976 h 217574"/>
              <a:gd name="connsiteX2" fmla="*/ 315019 w 375258"/>
              <a:gd name="connsiteY2" fmla="*/ 188806 h 217574"/>
              <a:gd name="connsiteX3" fmla="*/ 29269 w 375258"/>
              <a:gd name="connsiteY3" fmla="*/ 167089 h 217574"/>
              <a:gd name="connsiteX4" fmla="*/ 23554 w 375258"/>
              <a:gd name="connsiteY4" fmla="*/ 55551 h 217574"/>
              <a:gd name="connsiteX5" fmla="*/ 190242 w 375258"/>
              <a:gd name="connsiteY5" fmla="*/ 1163 h 217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5258" h="217573">
                <a:moveTo>
                  <a:pt x="190242" y="1163"/>
                </a:moveTo>
                <a:cubicBezTo>
                  <a:pt x="233866" y="-1923"/>
                  <a:pt x="277453" y="7745"/>
                  <a:pt x="315686" y="28976"/>
                </a:cubicBezTo>
                <a:cubicBezTo>
                  <a:pt x="394744" y="74982"/>
                  <a:pt x="395601" y="144896"/>
                  <a:pt x="315019" y="188806"/>
                </a:cubicBezTo>
                <a:cubicBezTo>
                  <a:pt x="234438" y="232716"/>
                  <a:pt x="98230" y="228906"/>
                  <a:pt x="29269" y="167089"/>
                </a:cubicBezTo>
                <a:cubicBezTo>
                  <a:pt x="-6640" y="134894"/>
                  <a:pt x="-10736" y="89460"/>
                  <a:pt x="23554" y="55551"/>
                </a:cubicBezTo>
                <a:cubicBezTo>
                  <a:pt x="69465" y="10403"/>
                  <a:pt x="126805" y="-837"/>
                  <a:pt x="190242" y="1163"/>
                </a:cubicBezTo>
                <a:close/>
              </a:path>
            </a:pathLst>
          </a:custGeom>
          <a:solidFill>
            <a:srgbClr val="92D05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45" name="Forma libre: forma 44">
            <a:extLst>
              <a:ext uri="{FF2B5EF4-FFF2-40B4-BE49-F238E27FC236}">
                <a16:creationId xmlns:a16="http://schemas.microsoft.com/office/drawing/2014/main" id="{2C4799B7-00FD-43C2-84F3-AF807B909AAF}"/>
              </a:ext>
            </a:extLst>
          </p:cNvPr>
          <p:cNvSpPr/>
          <p:nvPr/>
        </p:nvSpPr>
        <p:spPr>
          <a:xfrm>
            <a:off x="3865971" y="4136955"/>
            <a:ext cx="374791" cy="218886"/>
          </a:xfrm>
          <a:custGeom>
            <a:avLst/>
            <a:gdLst>
              <a:gd name="connsiteX0" fmla="*/ 185228 w 374791"/>
              <a:gd name="connsiteY0" fmla="*/ 218951 h 218886"/>
              <a:gd name="connsiteX1" fmla="*/ 70928 w 374791"/>
              <a:gd name="connsiteY1" fmla="*/ 196758 h 218886"/>
              <a:gd name="connsiteX2" fmla="*/ 40734 w 374791"/>
              <a:gd name="connsiteY2" fmla="*/ 179708 h 218886"/>
              <a:gd name="connsiteX3" fmla="*/ 48259 w 374791"/>
              <a:gd name="connsiteY3" fmla="*/ 37595 h 218886"/>
              <a:gd name="connsiteX4" fmla="*/ 327627 w 374791"/>
              <a:gd name="connsiteY4" fmla="*/ 39690 h 218886"/>
              <a:gd name="connsiteX5" fmla="*/ 368108 w 374791"/>
              <a:gd name="connsiteY5" fmla="*/ 139512 h 218886"/>
              <a:gd name="connsiteX6" fmla="*/ 305624 w 374791"/>
              <a:gd name="connsiteY6" fmla="*/ 195900 h 218886"/>
              <a:gd name="connsiteX7" fmla="*/ 185228 w 374791"/>
              <a:gd name="connsiteY7" fmla="*/ 218951 h 218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74791" h="218886">
                <a:moveTo>
                  <a:pt x="185228" y="218951"/>
                </a:moveTo>
                <a:cubicBezTo>
                  <a:pt x="145871" y="221189"/>
                  <a:pt x="106590" y="213560"/>
                  <a:pt x="70928" y="196758"/>
                </a:cubicBezTo>
                <a:cubicBezTo>
                  <a:pt x="60231" y="192262"/>
                  <a:pt x="50106" y="186547"/>
                  <a:pt x="40734" y="179708"/>
                </a:cubicBezTo>
                <a:cubicBezTo>
                  <a:pt x="-15654" y="137417"/>
                  <a:pt x="-13940" y="70742"/>
                  <a:pt x="48259" y="37595"/>
                </a:cubicBezTo>
                <a:cubicBezTo>
                  <a:pt x="140461" y="-11554"/>
                  <a:pt x="235425" y="-12602"/>
                  <a:pt x="327627" y="39690"/>
                </a:cubicBezTo>
                <a:cubicBezTo>
                  <a:pt x="369632" y="63598"/>
                  <a:pt x="384777" y="104079"/>
                  <a:pt x="368108" y="139512"/>
                </a:cubicBezTo>
                <a:cubicBezTo>
                  <a:pt x="355535" y="167040"/>
                  <a:pt x="331913" y="183613"/>
                  <a:pt x="305624" y="195900"/>
                </a:cubicBezTo>
                <a:cubicBezTo>
                  <a:pt x="268134" y="213779"/>
                  <a:pt x="226671" y="221713"/>
                  <a:pt x="185228" y="218951"/>
                </a:cubicBezTo>
                <a:close/>
              </a:path>
            </a:pathLst>
          </a:custGeom>
          <a:solidFill>
            <a:srgbClr val="92D05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47" name="Forma libre: forma 46">
            <a:extLst>
              <a:ext uri="{FF2B5EF4-FFF2-40B4-BE49-F238E27FC236}">
                <a16:creationId xmlns:a16="http://schemas.microsoft.com/office/drawing/2014/main" id="{F9259AB4-3320-4B84-B908-054651058F10}"/>
              </a:ext>
            </a:extLst>
          </p:cNvPr>
          <p:cNvSpPr/>
          <p:nvPr/>
        </p:nvSpPr>
        <p:spPr>
          <a:xfrm>
            <a:off x="4833247" y="3074268"/>
            <a:ext cx="216498" cy="360458"/>
          </a:xfrm>
          <a:custGeom>
            <a:avLst/>
            <a:gdLst>
              <a:gd name="connsiteX0" fmla="*/ 216457 w 216498"/>
              <a:gd name="connsiteY0" fmla="*/ 184930 h 360458"/>
              <a:gd name="connsiteX1" fmla="*/ 216457 w 216498"/>
              <a:gd name="connsiteY1" fmla="*/ 333520 h 360458"/>
              <a:gd name="connsiteX2" fmla="*/ 190073 w 216498"/>
              <a:gd name="connsiteY2" fmla="*/ 361047 h 360458"/>
              <a:gd name="connsiteX3" fmla="*/ 27576 w 216498"/>
              <a:gd name="connsiteY3" fmla="*/ 361047 h 360458"/>
              <a:gd name="connsiteX4" fmla="*/ 49 w 216498"/>
              <a:gd name="connsiteY4" fmla="*/ 334663 h 360458"/>
              <a:gd name="connsiteX5" fmla="*/ 49 w 216498"/>
              <a:gd name="connsiteY5" fmla="*/ 190835 h 360458"/>
              <a:gd name="connsiteX6" fmla="*/ 11479 w 216498"/>
              <a:gd name="connsiteY6" fmla="*/ 162260 h 360458"/>
              <a:gd name="connsiteX7" fmla="*/ 178928 w 216498"/>
              <a:gd name="connsiteY7" fmla="*/ 12432 h 360458"/>
              <a:gd name="connsiteX8" fmla="*/ 202360 w 216498"/>
              <a:gd name="connsiteY8" fmla="*/ 2431 h 360458"/>
              <a:gd name="connsiteX9" fmla="*/ 215981 w 216498"/>
              <a:gd name="connsiteY9" fmla="*/ 29958 h 360458"/>
              <a:gd name="connsiteX10" fmla="*/ 216457 w 216498"/>
              <a:gd name="connsiteY10" fmla="*/ 184930 h 360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16498" h="360458">
                <a:moveTo>
                  <a:pt x="216457" y="184930"/>
                </a:moveTo>
                <a:cubicBezTo>
                  <a:pt x="216457" y="234460"/>
                  <a:pt x="215886" y="283990"/>
                  <a:pt x="216457" y="333520"/>
                </a:cubicBezTo>
                <a:cubicBezTo>
                  <a:pt x="216457" y="353046"/>
                  <a:pt x="210742" y="361428"/>
                  <a:pt x="190073" y="361047"/>
                </a:cubicBezTo>
                <a:cubicBezTo>
                  <a:pt x="135876" y="360095"/>
                  <a:pt x="81678" y="360190"/>
                  <a:pt x="27576" y="361047"/>
                </a:cubicBezTo>
                <a:cubicBezTo>
                  <a:pt x="8526" y="361047"/>
                  <a:pt x="-427" y="355618"/>
                  <a:pt x="49" y="334663"/>
                </a:cubicBezTo>
                <a:cubicBezTo>
                  <a:pt x="1192" y="287038"/>
                  <a:pt x="525" y="238746"/>
                  <a:pt x="49" y="190835"/>
                </a:cubicBezTo>
                <a:cubicBezTo>
                  <a:pt x="-722" y="180062"/>
                  <a:pt x="3487" y="169528"/>
                  <a:pt x="11479" y="162260"/>
                </a:cubicBezTo>
                <a:cubicBezTo>
                  <a:pt x="67391" y="112444"/>
                  <a:pt x="123017" y="62248"/>
                  <a:pt x="178928" y="12432"/>
                </a:cubicBezTo>
                <a:cubicBezTo>
                  <a:pt x="185501" y="6622"/>
                  <a:pt x="191216" y="-3570"/>
                  <a:pt x="202360" y="2431"/>
                </a:cubicBezTo>
                <a:cubicBezTo>
                  <a:pt x="212018" y="8041"/>
                  <a:pt x="217381" y="18880"/>
                  <a:pt x="215981" y="29958"/>
                </a:cubicBezTo>
                <a:cubicBezTo>
                  <a:pt x="216457" y="81298"/>
                  <a:pt x="216457" y="133114"/>
                  <a:pt x="216457" y="184930"/>
                </a:cubicBezTo>
                <a:close/>
              </a:path>
            </a:pathLst>
          </a:custGeom>
          <a:solidFill>
            <a:srgbClr val="92D05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48" name="Forma libre: forma 47">
            <a:extLst>
              <a:ext uri="{FF2B5EF4-FFF2-40B4-BE49-F238E27FC236}">
                <a16:creationId xmlns:a16="http://schemas.microsoft.com/office/drawing/2014/main" id="{F8493305-9417-4AC5-8CFF-74587C1D6F47}"/>
              </a:ext>
            </a:extLst>
          </p:cNvPr>
          <p:cNvSpPr/>
          <p:nvPr/>
        </p:nvSpPr>
        <p:spPr>
          <a:xfrm>
            <a:off x="2555799" y="4469762"/>
            <a:ext cx="426244" cy="389340"/>
          </a:xfrm>
          <a:custGeom>
            <a:avLst/>
            <a:gdLst>
              <a:gd name="connsiteX0" fmla="*/ 279533 w 426244"/>
              <a:gd name="connsiteY0" fmla="*/ 312007 h 389340"/>
              <a:gd name="connsiteX1" fmla="*/ 253911 w 426244"/>
              <a:gd name="connsiteY1" fmla="*/ 323151 h 389340"/>
              <a:gd name="connsiteX2" fmla="*/ 178759 w 426244"/>
              <a:gd name="connsiteY2" fmla="*/ 351726 h 389340"/>
              <a:gd name="connsiteX3" fmla="*/ 147802 w 426244"/>
              <a:gd name="connsiteY3" fmla="*/ 361251 h 389340"/>
              <a:gd name="connsiteX4" fmla="*/ 27311 w 426244"/>
              <a:gd name="connsiteY4" fmla="*/ 361251 h 389340"/>
              <a:gd name="connsiteX5" fmla="*/ 24073 w 426244"/>
              <a:gd name="connsiteY5" fmla="*/ 329342 h 389340"/>
              <a:gd name="connsiteX6" fmla="*/ 55505 w 426244"/>
              <a:gd name="connsiteY6" fmla="*/ 329342 h 389340"/>
              <a:gd name="connsiteX7" fmla="*/ 109417 w 426244"/>
              <a:gd name="connsiteY7" fmla="*/ 337725 h 389340"/>
              <a:gd name="connsiteX8" fmla="*/ 113798 w 426244"/>
              <a:gd name="connsiteY8" fmla="*/ 308483 h 389340"/>
              <a:gd name="connsiteX9" fmla="*/ 72460 w 426244"/>
              <a:gd name="connsiteY9" fmla="*/ 279908 h 389340"/>
              <a:gd name="connsiteX10" fmla="*/ 69316 w 426244"/>
              <a:gd name="connsiteY10" fmla="*/ 278098 h 389340"/>
              <a:gd name="connsiteX11" fmla="*/ 11404 w 426244"/>
              <a:gd name="connsiteY11" fmla="*/ 203422 h 389340"/>
              <a:gd name="connsiteX12" fmla="*/ 5785 w 426244"/>
              <a:gd name="connsiteY12" fmla="*/ 169132 h 389340"/>
              <a:gd name="connsiteX13" fmla="*/ 42170 w 426244"/>
              <a:gd name="connsiteY13" fmla="*/ 173799 h 389340"/>
              <a:gd name="connsiteX14" fmla="*/ 175520 w 426244"/>
              <a:gd name="connsiteY14" fmla="*/ 301149 h 389340"/>
              <a:gd name="connsiteX15" fmla="*/ 195046 w 426244"/>
              <a:gd name="connsiteY15" fmla="*/ 312483 h 389340"/>
              <a:gd name="connsiteX16" fmla="*/ 219145 w 426244"/>
              <a:gd name="connsiteY16" fmla="*/ 302006 h 389340"/>
              <a:gd name="connsiteX17" fmla="*/ 214192 w 426244"/>
              <a:gd name="connsiteY17" fmla="*/ 277431 h 389340"/>
              <a:gd name="connsiteX18" fmla="*/ 84652 w 426244"/>
              <a:gd name="connsiteY18" fmla="*/ 154559 h 389340"/>
              <a:gd name="connsiteX19" fmla="*/ 51124 w 426244"/>
              <a:gd name="connsiteY19" fmla="*/ 122459 h 389340"/>
              <a:gd name="connsiteX20" fmla="*/ 48876 w 426244"/>
              <a:gd name="connsiteY20" fmla="*/ 93046 h 389340"/>
              <a:gd name="connsiteX21" fmla="*/ 50648 w 426244"/>
              <a:gd name="connsiteY21" fmla="*/ 91217 h 389340"/>
              <a:gd name="connsiteX22" fmla="*/ 79889 w 426244"/>
              <a:gd name="connsiteY22" fmla="*/ 92837 h 389340"/>
              <a:gd name="connsiteX23" fmla="*/ 204571 w 426244"/>
              <a:gd name="connsiteY23" fmla="*/ 204089 h 389340"/>
              <a:gd name="connsiteX24" fmla="*/ 264769 w 426244"/>
              <a:gd name="connsiteY24" fmla="*/ 258572 h 389340"/>
              <a:gd name="connsiteX25" fmla="*/ 307346 w 426244"/>
              <a:gd name="connsiteY25" fmla="*/ 255333 h 389340"/>
              <a:gd name="connsiteX26" fmla="*/ 302012 w 426244"/>
              <a:gd name="connsiteY26" fmla="*/ 213614 h 389340"/>
              <a:gd name="connsiteX27" fmla="*/ 172948 w 426244"/>
              <a:gd name="connsiteY27" fmla="*/ 103791 h 389340"/>
              <a:gd name="connsiteX28" fmla="*/ 107702 w 426244"/>
              <a:gd name="connsiteY28" fmla="*/ 50070 h 389340"/>
              <a:gd name="connsiteX29" fmla="*/ 98177 w 426244"/>
              <a:gd name="connsiteY29" fmla="*/ 40545 h 389340"/>
              <a:gd name="connsiteX30" fmla="*/ 96844 w 426244"/>
              <a:gd name="connsiteY30" fmla="*/ 7302 h 389340"/>
              <a:gd name="connsiteX31" fmla="*/ 128086 w 426244"/>
              <a:gd name="connsiteY31" fmla="*/ 8540 h 389340"/>
              <a:gd name="connsiteX32" fmla="*/ 216192 w 426244"/>
              <a:gd name="connsiteY32" fmla="*/ 84169 h 389340"/>
              <a:gd name="connsiteX33" fmla="*/ 336683 w 426244"/>
              <a:gd name="connsiteY33" fmla="*/ 185896 h 389340"/>
              <a:gd name="connsiteX34" fmla="*/ 372211 w 426244"/>
              <a:gd name="connsiteY34" fmla="*/ 193516 h 389340"/>
              <a:gd name="connsiteX35" fmla="*/ 377355 w 426244"/>
              <a:gd name="connsiteY35" fmla="*/ 158369 h 389340"/>
              <a:gd name="connsiteX36" fmla="*/ 383822 w 426244"/>
              <a:gd name="connsiteY36" fmla="*/ 132213 h 389340"/>
              <a:gd name="connsiteX37" fmla="*/ 386118 w 426244"/>
              <a:gd name="connsiteY37" fmla="*/ 131032 h 389340"/>
              <a:gd name="connsiteX38" fmla="*/ 414026 w 426244"/>
              <a:gd name="connsiteY38" fmla="*/ 139890 h 389340"/>
              <a:gd name="connsiteX39" fmla="*/ 401272 w 426244"/>
              <a:gd name="connsiteY39" fmla="*/ 226244 h 389340"/>
              <a:gd name="connsiteX40" fmla="*/ 384308 w 426244"/>
              <a:gd name="connsiteY40" fmla="*/ 235140 h 389340"/>
              <a:gd name="connsiteX41" fmla="*/ 350685 w 426244"/>
              <a:gd name="connsiteY41" fmla="*/ 265620 h 389340"/>
              <a:gd name="connsiteX42" fmla="*/ 279533 w 426244"/>
              <a:gd name="connsiteY42" fmla="*/ 312007 h 389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426244" h="389340">
                <a:moveTo>
                  <a:pt x="279533" y="312007"/>
                </a:moveTo>
                <a:cubicBezTo>
                  <a:pt x="268484" y="308102"/>
                  <a:pt x="260483" y="312007"/>
                  <a:pt x="253911" y="323151"/>
                </a:cubicBezTo>
                <a:cubicBezTo>
                  <a:pt x="236480" y="352869"/>
                  <a:pt x="212763" y="361823"/>
                  <a:pt x="178759" y="351726"/>
                </a:cubicBezTo>
                <a:cubicBezTo>
                  <a:pt x="167491" y="346992"/>
                  <a:pt x="154451" y="351002"/>
                  <a:pt x="147802" y="361251"/>
                </a:cubicBezTo>
                <a:cubicBezTo>
                  <a:pt x="107512" y="404876"/>
                  <a:pt x="65983" y="393732"/>
                  <a:pt x="27311" y="361251"/>
                </a:cubicBezTo>
                <a:cubicBezTo>
                  <a:pt x="17701" y="353288"/>
                  <a:pt x="16262" y="339077"/>
                  <a:pt x="24073" y="329342"/>
                </a:cubicBezTo>
                <a:cubicBezTo>
                  <a:pt x="31883" y="319817"/>
                  <a:pt x="44742" y="321627"/>
                  <a:pt x="55505" y="329342"/>
                </a:cubicBezTo>
                <a:cubicBezTo>
                  <a:pt x="71888" y="341439"/>
                  <a:pt x="88176" y="354774"/>
                  <a:pt x="109417" y="337725"/>
                </a:cubicBezTo>
                <a:cubicBezTo>
                  <a:pt x="120561" y="328962"/>
                  <a:pt x="124561" y="318675"/>
                  <a:pt x="113798" y="308483"/>
                </a:cubicBezTo>
                <a:cubicBezTo>
                  <a:pt x="101511" y="297148"/>
                  <a:pt x="97129" y="273526"/>
                  <a:pt x="72460" y="279908"/>
                </a:cubicBezTo>
                <a:cubicBezTo>
                  <a:pt x="71507" y="279908"/>
                  <a:pt x="69316" y="278860"/>
                  <a:pt x="69316" y="278098"/>
                </a:cubicBezTo>
                <a:cubicBezTo>
                  <a:pt x="67221" y="239998"/>
                  <a:pt x="29502" y="229330"/>
                  <a:pt x="11404" y="203422"/>
                </a:cubicBezTo>
                <a:cubicBezTo>
                  <a:pt x="3403" y="191992"/>
                  <a:pt x="-6598" y="181324"/>
                  <a:pt x="5785" y="169132"/>
                </a:cubicBezTo>
                <a:cubicBezTo>
                  <a:pt x="18167" y="156940"/>
                  <a:pt x="30454" y="162464"/>
                  <a:pt x="42170" y="173799"/>
                </a:cubicBezTo>
                <a:cubicBezTo>
                  <a:pt x="86176" y="216566"/>
                  <a:pt x="130848" y="258667"/>
                  <a:pt x="175520" y="301149"/>
                </a:cubicBezTo>
                <a:cubicBezTo>
                  <a:pt x="180378" y="307245"/>
                  <a:pt x="187350" y="311293"/>
                  <a:pt x="195046" y="312483"/>
                </a:cubicBezTo>
                <a:cubicBezTo>
                  <a:pt x="204476" y="314331"/>
                  <a:pt x="214068" y="310159"/>
                  <a:pt x="219145" y="302006"/>
                </a:cubicBezTo>
                <a:cubicBezTo>
                  <a:pt x="224517" y="293843"/>
                  <a:pt x="222307" y="282880"/>
                  <a:pt x="214192" y="277431"/>
                </a:cubicBezTo>
                <a:cubicBezTo>
                  <a:pt x="170824" y="236598"/>
                  <a:pt x="127638" y="195640"/>
                  <a:pt x="84652" y="154559"/>
                </a:cubicBezTo>
                <a:cubicBezTo>
                  <a:pt x="73412" y="143891"/>
                  <a:pt x="61696" y="133699"/>
                  <a:pt x="51124" y="122459"/>
                </a:cubicBezTo>
                <a:cubicBezTo>
                  <a:pt x="42380" y="114954"/>
                  <a:pt x="41370" y="101790"/>
                  <a:pt x="48876" y="93046"/>
                </a:cubicBezTo>
                <a:cubicBezTo>
                  <a:pt x="49428" y="92399"/>
                  <a:pt x="50019" y="91789"/>
                  <a:pt x="50648" y="91217"/>
                </a:cubicBezTo>
                <a:cubicBezTo>
                  <a:pt x="60173" y="81692"/>
                  <a:pt x="70840" y="84836"/>
                  <a:pt x="79889" y="92837"/>
                </a:cubicBezTo>
                <a:cubicBezTo>
                  <a:pt x="121542" y="129794"/>
                  <a:pt x="163109" y="166875"/>
                  <a:pt x="204571" y="204089"/>
                </a:cubicBezTo>
                <a:cubicBezTo>
                  <a:pt x="224764" y="222186"/>
                  <a:pt x="244291" y="240950"/>
                  <a:pt x="264769" y="258572"/>
                </a:cubicBezTo>
                <a:cubicBezTo>
                  <a:pt x="279438" y="271145"/>
                  <a:pt x="294583" y="271050"/>
                  <a:pt x="307346" y="255333"/>
                </a:cubicBezTo>
                <a:cubicBezTo>
                  <a:pt x="320110" y="239617"/>
                  <a:pt x="317824" y="226758"/>
                  <a:pt x="302012" y="213614"/>
                </a:cubicBezTo>
                <a:cubicBezTo>
                  <a:pt x="258578" y="177419"/>
                  <a:pt x="216763" y="139319"/>
                  <a:pt x="172948" y="103791"/>
                </a:cubicBezTo>
                <a:cubicBezTo>
                  <a:pt x="150165" y="87179"/>
                  <a:pt x="128381" y="69243"/>
                  <a:pt x="107702" y="50070"/>
                </a:cubicBezTo>
                <a:cubicBezTo>
                  <a:pt x="104369" y="47050"/>
                  <a:pt x="101197" y="43878"/>
                  <a:pt x="98177" y="40545"/>
                </a:cubicBezTo>
                <a:cubicBezTo>
                  <a:pt x="89510" y="29877"/>
                  <a:pt x="85890" y="18637"/>
                  <a:pt x="96844" y="7302"/>
                </a:cubicBezTo>
                <a:cubicBezTo>
                  <a:pt x="107798" y="-4032"/>
                  <a:pt x="118846" y="825"/>
                  <a:pt x="128086" y="8540"/>
                </a:cubicBezTo>
                <a:cubicBezTo>
                  <a:pt x="157804" y="33305"/>
                  <a:pt x="186664" y="59118"/>
                  <a:pt x="216192" y="84169"/>
                </a:cubicBezTo>
                <a:cubicBezTo>
                  <a:pt x="256197" y="118173"/>
                  <a:pt x="296678" y="151796"/>
                  <a:pt x="336683" y="185896"/>
                </a:cubicBezTo>
                <a:cubicBezTo>
                  <a:pt x="347446" y="195421"/>
                  <a:pt x="358877" y="202088"/>
                  <a:pt x="372211" y="193516"/>
                </a:cubicBezTo>
                <a:cubicBezTo>
                  <a:pt x="385546" y="184943"/>
                  <a:pt x="383261" y="171323"/>
                  <a:pt x="377355" y="158369"/>
                </a:cubicBezTo>
                <a:cubicBezTo>
                  <a:pt x="371916" y="149358"/>
                  <a:pt x="374812" y="137652"/>
                  <a:pt x="383822" y="132213"/>
                </a:cubicBezTo>
                <a:cubicBezTo>
                  <a:pt x="384556" y="131765"/>
                  <a:pt x="385328" y="131375"/>
                  <a:pt x="386118" y="131032"/>
                </a:cubicBezTo>
                <a:cubicBezTo>
                  <a:pt x="398024" y="124936"/>
                  <a:pt x="406787" y="129984"/>
                  <a:pt x="414026" y="139890"/>
                </a:cubicBezTo>
                <a:cubicBezTo>
                  <a:pt x="434352" y="167256"/>
                  <a:pt x="428647" y="205918"/>
                  <a:pt x="401272" y="226244"/>
                </a:cubicBezTo>
                <a:cubicBezTo>
                  <a:pt x="396119" y="230073"/>
                  <a:pt x="390395" y="233073"/>
                  <a:pt x="384308" y="235140"/>
                </a:cubicBezTo>
                <a:cubicBezTo>
                  <a:pt x="368668" y="238960"/>
                  <a:pt x="356019" y="250428"/>
                  <a:pt x="350685" y="265620"/>
                </a:cubicBezTo>
                <a:cubicBezTo>
                  <a:pt x="336112" y="298196"/>
                  <a:pt x="310680" y="313912"/>
                  <a:pt x="279533" y="312007"/>
                </a:cubicBezTo>
                <a:close/>
              </a:path>
            </a:pathLst>
          </a:custGeom>
          <a:solidFill>
            <a:srgbClr val="92D05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49" name="Forma libre: forma 48">
            <a:extLst>
              <a:ext uri="{FF2B5EF4-FFF2-40B4-BE49-F238E27FC236}">
                <a16:creationId xmlns:a16="http://schemas.microsoft.com/office/drawing/2014/main" id="{EB5450B4-813E-4CBF-B1EE-44B3C325BB28}"/>
              </a:ext>
            </a:extLst>
          </p:cNvPr>
          <p:cNvSpPr/>
          <p:nvPr/>
        </p:nvSpPr>
        <p:spPr>
          <a:xfrm>
            <a:off x="2127327" y="2702937"/>
            <a:ext cx="938399" cy="299610"/>
          </a:xfrm>
          <a:custGeom>
            <a:avLst/>
            <a:gdLst>
              <a:gd name="connsiteX0" fmla="*/ 938320 w 938399"/>
              <a:gd name="connsiteY0" fmla="*/ 264510 h 299610"/>
              <a:gd name="connsiteX1" fmla="*/ 895934 w 938399"/>
              <a:gd name="connsiteY1" fmla="*/ 295086 h 299610"/>
              <a:gd name="connsiteX2" fmla="*/ 773538 w 938399"/>
              <a:gd name="connsiteY2" fmla="*/ 228411 h 299610"/>
              <a:gd name="connsiteX3" fmla="*/ 534365 w 938399"/>
              <a:gd name="connsiteY3" fmla="*/ 101061 h 299610"/>
              <a:gd name="connsiteX4" fmla="*/ 522745 w 938399"/>
              <a:gd name="connsiteY4" fmla="*/ 93346 h 299610"/>
              <a:gd name="connsiteX5" fmla="*/ 435686 w 938399"/>
              <a:gd name="connsiteY5" fmla="*/ 83821 h 299610"/>
              <a:gd name="connsiteX6" fmla="*/ 120504 w 938399"/>
              <a:gd name="connsiteY6" fmla="*/ 253652 h 299610"/>
              <a:gd name="connsiteX7" fmla="*/ 42970 w 938399"/>
              <a:gd name="connsiteY7" fmla="*/ 295657 h 299610"/>
              <a:gd name="connsiteX8" fmla="*/ 4204 w 938399"/>
              <a:gd name="connsiteY8" fmla="*/ 275083 h 299610"/>
              <a:gd name="connsiteX9" fmla="*/ 17158 w 938399"/>
              <a:gd name="connsiteY9" fmla="*/ 252604 h 299610"/>
              <a:gd name="connsiteX10" fmla="*/ 371011 w 938399"/>
              <a:gd name="connsiteY10" fmla="*/ 53246 h 299610"/>
              <a:gd name="connsiteX11" fmla="*/ 453402 w 938399"/>
              <a:gd name="connsiteY11" fmla="*/ 5621 h 299610"/>
              <a:gd name="connsiteX12" fmla="*/ 487597 w 938399"/>
              <a:gd name="connsiteY12" fmla="*/ 6383 h 299610"/>
              <a:gd name="connsiteX13" fmla="*/ 709625 w 938399"/>
              <a:gd name="connsiteY13" fmla="*/ 131732 h 299610"/>
              <a:gd name="connsiteX14" fmla="*/ 927652 w 938399"/>
              <a:gd name="connsiteY14" fmla="*/ 255557 h 299610"/>
              <a:gd name="connsiteX15" fmla="*/ 938320 w 938399"/>
              <a:gd name="connsiteY15" fmla="*/ 264510 h 299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938399" h="299610">
                <a:moveTo>
                  <a:pt x="938320" y="264510"/>
                </a:moveTo>
                <a:cubicBezTo>
                  <a:pt x="939558" y="282227"/>
                  <a:pt x="909745" y="302610"/>
                  <a:pt x="895934" y="295086"/>
                </a:cubicBezTo>
                <a:cubicBezTo>
                  <a:pt x="854881" y="273464"/>
                  <a:pt x="814495" y="250604"/>
                  <a:pt x="773538" y="228411"/>
                </a:cubicBezTo>
                <a:cubicBezTo>
                  <a:pt x="693909" y="185863"/>
                  <a:pt x="614185" y="143419"/>
                  <a:pt x="534365" y="101061"/>
                </a:cubicBezTo>
                <a:cubicBezTo>
                  <a:pt x="530269" y="98871"/>
                  <a:pt x="526840" y="95442"/>
                  <a:pt x="522745" y="93346"/>
                </a:cubicBezTo>
                <a:cubicBezTo>
                  <a:pt x="495122" y="79059"/>
                  <a:pt x="473881" y="62961"/>
                  <a:pt x="435686" y="83821"/>
                </a:cubicBezTo>
                <a:cubicBezTo>
                  <a:pt x="330911" y="140971"/>
                  <a:pt x="226136" y="198121"/>
                  <a:pt x="120504" y="253652"/>
                </a:cubicBezTo>
                <a:cubicBezTo>
                  <a:pt x="94501" y="267273"/>
                  <a:pt x="68497" y="281084"/>
                  <a:pt x="42970" y="295657"/>
                </a:cubicBezTo>
                <a:cubicBezTo>
                  <a:pt x="17443" y="310231"/>
                  <a:pt x="13633" y="286132"/>
                  <a:pt x="4204" y="275083"/>
                </a:cubicBezTo>
                <a:cubicBezTo>
                  <a:pt x="-7988" y="260510"/>
                  <a:pt x="9156" y="257176"/>
                  <a:pt x="17158" y="252604"/>
                </a:cubicBezTo>
                <a:cubicBezTo>
                  <a:pt x="135010" y="185929"/>
                  <a:pt x="252968" y="119473"/>
                  <a:pt x="371011" y="53246"/>
                </a:cubicBezTo>
                <a:cubicBezTo>
                  <a:pt x="398634" y="37720"/>
                  <a:pt x="426161" y="22194"/>
                  <a:pt x="453402" y="5621"/>
                </a:cubicBezTo>
                <a:cubicBezTo>
                  <a:pt x="463823" y="-1342"/>
                  <a:pt x="477491" y="-1037"/>
                  <a:pt x="487597" y="6383"/>
                </a:cubicBezTo>
                <a:cubicBezTo>
                  <a:pt x="561226" y="48865"/>
                  <a:pt x="635616" y="89917"/>
                  <a:pt x="709625" y="131732"/>
                </a:cubicBezTo>
                <a:cubicBezTo>
                  <a:pt x="783634" y="173547"/>
                  <a:pt x="854977" y="214123"/>
                  <a:pt x="927652" y="255557"/>
                </a:cubicBezTo>
                <a:cubicBezTo>
                  <a:pt x="932224" y="258605"/>
                  <a:pt x="937844" y="260129"/>
                  <a:pt x="938320" y="264510"/>
                </a:cubicBezTo>
                <a:close/>
              </a:path>
            </a:pathLst>
          </a:custGeom>
          <a:solidFill>
            <a:srgbClr val="92D05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50" name="Forma libre: forma 49">
            <a:extLst>
              <a:ext uri="{FF2B5EF4-FFF2-40B4-BE49-F238E27FC236}">
                <a16:creationId xmlns:a16="http://schemas.microsoft.com/office/drawing/2014/main" id="{AC745C3A-A64D-4A7F-A364-07602DD5AF32}"/>
              </a:ext>
            </a:extLst>
          </p:cNvPr>
          <p:cNvSpPr/>
          <p:nvPr/>
        </p:nvSpPr>
        <p:spPr>
          <a:xfrm>
            <a:off x="3978173" y="4475225"/>
            <a:ext cx="263400" cy="361004"/>
          </a:xfrm>
          <a:custGeom>
            <a:avLst/>
            <a:gdLst>
              <a:gd name="connsiteX0" fmla="*/ 256667 w 263400"/>
              <a:gd name="connsiteY0" fmla="*/ 601 h 361004"/>
              <a:gd name="connsiteX1" fmla="*/ 262382 w 263400"/>
              <a:gd name="connsiteY1" fmla="*/ 16698 h 361004"/>
              <a:gd name="connsiteX2" fmla="*/ 262382 w 263400"/>
              <a:gd name="connsiteY2" fmla="*/ 133379 h 361004"/>
              <a:gd name="connsiteX3" fmla="*/ 262382 w 263400"/>
              <a:gd name="connsiteY3" fmla="*/ 225391 h 361004"/>
              <a:gd name="connsiteX4" fmla="*/ 190945 w 263400"/>
              <a:gd name="connsiteY4" fmla="*/ 337119 h 361004"/>
              <a:gd name="connsiteX5" fmla="*/ 41402 w 263400"/>
              <a:gd name="connsiteY5" fmla="*/ 359312 h 361004"/>
              <a:gd name="connsiteX6" fmla="*/ 3302 w 263400"/>
              <a:gd name="connsiteY6" fmla="*/ 318926 h 361004"/>
              <a:gd name="connsiteX7" fmla="*/ 34544 w 263400"/>
              <a:gd name="connsiteY7" fmla="*/ 287780 h 361004"/>
              <a:gd name="connsiteX8" fmla="*/ 192754 w 263400"/>
              <a:gd name="connsiteY8" fmla="*/ 265396 h 361004"/>
              <a:gd name="connsiteX9" fmla="*/ 216091 w 263400"/>
              <a:gd name="connsiteY9" fmla="*/ 250632 h 361004"/>
              <a:gd name="connsiteX10" fmla="*/ 221234 w 263400"/>
              <a:gd name="connsiteY10" fmla="*/ 237964 h 361004"/>
              <a:gd name="connsiteX11" fmla="*/ 208404 w 263400"/>
              <a:gd name="connsiteY11" fmla="*/ 233868 h 361004"/>
              <a:gd name="connsiteX12" fmla="*/ 207042 w 263400"/>
              <a:gd name="connsiteY12" fmla="*/ 234725 h 361004"/>
              <a:gd name="connsiteX13" fmla="*/ 50356 w 263400"/>
              <a:gd name="connsiteY13" fmla="*/ 267491 h 361004"/>
              <a:gd name="connsiteX14" fmla="*/ 5398 w 263400"/>
              <a:gd name="connsiteY14" fmla="*/ 198721 h 361004"/>
              <a:gd name="connsiteX15" fmla="*/ 29877 w 263400"/>
              <a:gd name="connsiteY15" fmla="*/ 192911 h 361004"/>
              <a:gd name="connsiteX16" fmla="*/ 194945 w 263400"/>
              <a:gd name="connsiteY16" fmla="*/ 169384 h 361004"/>
              <a:gd name="connsiteX17" fmla="*/ 254000 w 263400"/>
              <a:gd name="connsiteY17" fmla="*/ 99375 h 361004"/>
              <a:gd name="connsiteX18" fmla="*/ 165799 w 263400"/>
              <a:gd name="connsiteY18" fmla="*/ 158525 h 361004"/>
              <a:gd name="connsiteX19" fmla="*/ 21781 w 263400"/>
              <a:gd name="connsiteY19" fmla="*/ 168050 h 361004"/>
              <a:gd name="connsiteX20" fmla="*/ 3636 w 263400"/>
              <a:gd name="connsiteY20" fmla="*/ 148134 h 361004"/>
              <a:gd name="connsiteX21" fmla="*/ 3969 w 263400"/>
              <a:gd name="connsiteY21" fmla="*/ 145381 h 361004"/>
              <a:gd name="connsiteX22" fmla="*/ 3969 w 263400"/>
              <a:gd name="connsiteY22" fmla="*/ 138333 h 361004"/>
              <a:gd name="connsiteX23" fmla="*/ 44926 w 263400"/>
              <a:gd name="connsiteY23" fmla="*/ 100709 h 361004"/>
              <a:gd name="connsiteX24" fmla="*/ 214281 w 263400"/>
              <a:gd name="connsiteY24" fmla="*/ 64799 h 361004"/>
              <a:gd name="connsiteX25" fmla="*/ 256286 w 263400"/>
              <a:gd name="connsiteY25" fmla="*/ 1077 h 361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63400" h="361004">
                <a:moveTo>
                  <a:pt x="256667" y="601"/>
                </a:moveTo>
                <a:cubicBezTo>
                  <a:pt x="264192" y="3935"/>
                  <a:pt x="262382" y="10698"/>
                  <a:pt x="262382" y="16698"/>
                </a:cubicBezTo>
                <a:cubicBezTo>
                  <a:pt x="262382" y="55560"/>
                  <a:pt x="261525" y="94517"/>
                  <a:pt x="262382" y="133379"/>
                </a:cubicBezTo>
                <a:cubicBezTo>
                  <a:pt x="263335" y="164050"/>
                  <a:pt x="258382" y="194530"/>
                  <a:pt x="262382" y="225391"/>
                </a:cubicBezTo>
                <a:cubicBezTo>
                  <a:pt x="269240" y="281779"/>
                  <a:pt x="239427" y="315593"/>
                  <a:pt x="190945" y="337119"/>
                </a:cubicBezTo>
                <a:cubicBezTo>
                  <a:pt x="144110" y="358217"/>
                  <a:pt x="92342" y="365904"/>
                  <a:pt x="41402" y="359312"/>
                </a:cubicBezTo>
                <a:cubicBezTo>
                  <a:pt x="6065" y="354931"/>
                  <a:pt x="6255" y="353883"/>
                  <a:pt x="3302" y="318926"/>
                </a:cubicBezTo>
                <a:cubicBezTo>
                  <a:pt x="826" y="286256"/>
                  <a:pt x="3302" y="283398"/>
                  <a:pt x="34544" y="287780"/>
                </a:cubicBezTo>
                <a:cubicBezTo>
                  <a:pt x="88332" y="296257"/>
                  <a:pt x="143424" y="288466"/>
                  <a:pt x="192754" y="265396"/>
                </a:cubicBezTo>
                <a:cubicBezTo>
                  <a:pt x="200898" y="261072"/>
                  <a:pt x="208699" y="256138"/>
                  <a:pt x="216091" y="250632"/>
                </a:cubicBezTo>
                <a:cubicBezTo>
                  <a:pt x="220472" y="247679"/>
                  <a:pt x="226378" y="244727"/>
                  <a:pt x="221234" y="237964"/>
                </a:cubicBezTo>
                <a:cubicBezTo>
                  <a:pt x="218824" y="233287"/>
                  <a:pt x="213071" y="231458"/>
                  <a:pt x="208404" y="233868"/>
                </a:cubicBezTo>
                <a:cubicBezTo>
                  <a:pt x="207928" y="234116"/>
                  <a:pt x="207471" y="234402"/>
                  <a:pt x="207042" y="234725"/>
                </a:cubicBezTo>
                <a:cubicBezTo>
                  <a:pt x="158274" y="262253"/>
                  <a:pt x="105029" y="267396"/>
                  <a:pt x="50356" y="267491"/>
                </a:cubicBezTo>
                <a:cubicBezTo>
                  <a:pt x="12256" y="267491"/>
                  <a:pt x="-11271" y="233106"/>
                  <a:pt x="5398" y="198721"/>
                </a:cubicBezTo>
                <a:cubicBezTo>
                  <a:pt x="11113" y="187005"/>
                  <a:pt x="21209" y="191768"/>
                  <a:pt x="29877" y="192911"/>
                </a:cubicBezTo>
                <a:cubicBezTo>
                  <a:pt x="87027" y="200436"/>
                  <a:pt x="142748" y="195483"/>
                  <a:pt x="194945" y="169384"/>
                </a:cubicBezTo>
                <a:cubicBezTo>
                  <a:pt x="221996" y="155763"/>
                  <a:pt x="247237" y="139475"/>
                  <a:pt x="254000" y="99375"/>
                </a:cubicBezTo>
                <a:cubicBezTo>
                  <a:pt x="230921" y="127188"/>
                  <a:pt x="200289" y="147724"/>
                  <a:pt x="165799" y="158525"/>
                </a:cubicBezTo>
                <a:cubicBezTo>
                  <a:pt x="119326" y="173604"/>
                  <a:pt x="69834" y="176871"/>
                  <a:pt x="21781" y="168050"/>
                </a:cubicBezTo>
                <a:cubicBezTo>
                  <a:pt x="11275" y="167565"/>
                  <a:pt x="3150" y="158640"/>
                  <a:pt x="3636" y="148134"/>
                </a:cubicBezTo>
                <a:cubicBezTo>
                  <a:pt x="3683" y="147210"/>
                  <a:pt x="3788" y="146286"/>
                  <a:pt x="3969" y="145381"/>
                </a:cubicBezTo>
                <a:cubicBezTo>
                  <a:pt x="4112" y="143038"/>
                  <a:pt x="4112" y="140676"/>
                  <a:pt x="3969" y="138333"/>
                </a:cubicBezTo>
                <a:cubicBezTo>
                  <a:pt x="3302" y="95184"/>
                  <a:pt x="3111" y="96518"/>
                  <a:pt x="44926" y="100709"/>
                </a:cubicBezTo>
                <a:cubicBezTo>
                  <a:pt x="103810" y="108081"/>
                  <a:pt x="163455" y="95432"/>
                  <a:pt x="214281" y="64799"/>
                </a:cubicBezTo>
                <a:cubicBezTo>
                  <a:pt x="237588" y="51417"/>
                  <a:pt x="253181" y="27776"/>
                  <a:pt x="256286" y="1077"/>
                </a:cubicBezTo>
                <a:close/>
              </a:path>
            </a:pathLst>
          </a:custGeom>
          <a:solidFill>
            <a:srgbClr val="92D05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52" name="Forma libre: forma 51">
            <a:extLst>
              <a:ext uri="{FF2B5EF4-FFF2-40B4-BE49-F238E27FC236}">
                <a16:creationId xmlns:a16="http://schemas.microsoft.com/office/drawing/2014/main" id="{94EE86E5-BC40-4C10-B801-78E68F5A3CDA}"/>
              </a:ext>
            </a:extLst>
          </p:cNvPr>
          <p:cNvSpPr/>
          <p:nvPr/>
        </p:nvSpPr>
        <p:spPr>
          <a:xfrm>
            <a:off x="5103018" y="3131170"/>
            <a:ext cx="216382" cy="303548"/>
          </a:xfrm>
          <a:custGeom>
            <a:avLst/>
            <a:gdLst>
              <a:gd name="connsiteX0" fmla="*/ 216339 w 216382"/>
              <a:gd name="connsiteY0" fmla="*/ 149555 h 303548"/>
              <a:gd name="connsiteX1" fmla="*/ 216339 w 216382"/>
              <a:gd name="connsiteY1" fmla="*/ 279666 h 303548"/>
              <a:gd name="connsiteX2" fmla="*/ 191859 w 216382"/>
              <a:gd name="connsiteY2" fmla="*/ 304145 h 303548"/>
              <a:gd name="connsiteX3" fmla="*/ 24600 w 216382"/>
              <a:gd name="connsiteY3" fmla="*/ 304145 h 303548"/>
              <a:gd name="connsiteX4" fmla="*/ 407 w 216382"/>
              <a:gd name="connsiteY4" fmla="*/ 279190 h 303548"/>
              <a:gd name="connsiteX5" fmla="*/ 407 w 216382"/>
              <a:gd name="connsiteY5" fmla="*/ 42208 h 303548"/>
              <a:gd name="connsiteX6" fmla="*/ 5836 w 216382"/>
              <a:gd name="connsiteY6" fmla="*/ 23729 h 303548"/>
              <a:gd name="connsiteX7" fmla="*/ 22600 w 216382"/>
              <a:gd name="connsiteY7" fmla="*/ 33826 h 303548"/>
              <a:gd name="connsiteX8" fmla="*/ 76702 w 216382"/>
              <a:gd name="connsiteY8" fmla="*/ 88118 h 303548"/>
              <a:gd name="connsiteX9" fmla="*/ 112611 w 216382"/>
              <a:gd name="connsiteY9" fmla="*/ 88118 h 303548"/>
              <a:gd name="connsiteX10" fmla="*/ 199479 w 216382"/>
              <a:gd name="connsiteY10" fmla="*/ 7727 h 303548"/>
              <a:gd name="connsiteX11" fmla="*/ 210624 w 216382"/>
              <a:gd name="connsiteY11" fmla="*/ 869 h 303548"/>
              <a:gd name="connsiteX12" fmla="*/ 215576 w 216382"/>
              <a:gd name="connsiteY12" fmla="*/ 14776 h 303548"/>
              <a:gd name="connsiteX13" fmla="*/ 216339 w 216382"/>
              <a:gd name="connsiteY13" fmla="*/ 149555 h 3035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16382" h="303548">
                <a:moveTo>
                  <a:pt x="216339" y="149555"/>
                </a:moveTo>
                <a:cubicBezTo>
                  <a:pt x="216339" y="192893"/>
                  <a:pt x="215767" y="236327"/>
                  <a:pt x="216339" y="279666"/>
                </a:cubicBezTo>
                <a:cubicBezTo>
                  <a:pt x="216339" y="297764"/>
                  <a:pt x="209766" y="304336"/>
                  <a:pt x="191859" y="304145"/>
                </a:cubicBezTo>
                <a:cubicBezTo>
                  <a:pt x="136043" y="303479"/>
                  <a:pt x="80322" y="303383"/>
                  <a:pt x="24600" y="304145"/>
                </a:cubicBezTo>
                <a:cubicBezTo>
                  <a:pt x="6122" y="304145"/>
                  <a:pt x="312" y="296716"/>
                  <a:pt x="407" y="279190"/>
                </a:cubicBezTo>
                <a:cubicBezTo>
                  <a:pt x="883" y="200227"/>
                  <a:pt x="407" y="121170"/>
                  <a:pt x="407" y="42208"/>
                </a:cubicBezTo>
                <a:cubicBezTo>
                  <a:pt x="407" y="35635"/>
                  <a:pt x="-2355" y="26682"/>
                  <a:pt x="5836" y="23729"/>
                </a:cubicBezTo>
                <a:cubicBezTo>
                  <a:pt x="14028" y="20776"/>
                  <a:pt x="17838" y="29159"/>
                  <a:pt x="22600" y="33826"/>
                </a:cubicBezTo>
                <a:cubicBezTo>
                  <a:pt x="40888" y="51733"/>
                  <a:pt x="59938" y="68878"/>
                  <a:pt x="76702" y="88118"/>
                </a:cubicBezTo>
                <a:cubicBezTo>
                  <a:pt x="90132" y="103644"/>
                  <a:pt x="99657" y="100691"/>
                  <a:pt x="112611" y="88118"/>
                </a:cubicBezTo>
                <a:cubicBezTo>
                  <a:pt x="141186" y="60782"/>
                  <a:pt x="170428" y="34397"/>
                  <a:pt x="199479" y="7727"/>
                </a:cubicBezTo>
                <a:cubicBezTo>
                  <a:pt x="202718" y="4679"/>
                  <a:pt x="205385" y="-655"/>
                  <a:pt x="210624" y="869"/>
                </a:cubicBezTo>
                <a:cubicBezTo>
                  <a:pt x="217577" y="2965"/>
                  <a:pt x="215576" y="9823"/>
                  <a:pt x="215576" y="14776"/>
                </a:cubicBezTo>
                <a:cubicBezTo>
                  <a:pt x="216434" y="59734"/>
                  <a:pt x="216339" y="104597"/>
                  <a:pt x="216339" y="149555"/>
                </a:cubicBezTo>
                <a:close/>
              </a:path>
            </a:pathLst>
          </a:custGeom>
          <a:solidFill>
            <a:srgbClr val="92D05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53" name="Forma libre: forma 52">
            <a:extLst>
              <a:ext uri="{FF2B5EF4-FFF2-40B4-BE49-F238E27FC236}">
                <a16:creationId xmlns:a16="http://schemas.microsoft.com/office/drawing/2014/main" id="{6D6B0C10-F80E-43B9-8B1A-78302526BB08}"/>
              </a:ext>
            </a:extLst>
          </p:cNvPr>
          <p:cNvSpPr/>
          <p:nvPr/>
        </p:nvSpPr>
        <p:spPr>
          <a:xfrm>
            <a:off x="3582645" y="4647342"/>
            <a:ext cx="377830" cy="263458"/>
          </a:xfrm>
          <a:custGeom>
            <a:avLst/>
            <a:gdLst>
              <a:gd name="connsiteX0" fmla="*/ 368446 w 377830"/>
              <a:gd name="connsiteY0" fmla="*/ 601 h 263458"/>
              <a:gd name="connsiteX1" fmla="*/ 373590 w 377830"/>
              <a:gd name="connsiteY1" fmla="*/ 73658 h 263458"/>
              <a:gd name="connsiteX2" fmla="*/ 368636 w 377830"/>
              <a:gd name="connsiteY2" fmla="*/ 93565 h 263458"/>
              <a:gd name="connsiteX3" fmla="*/ 5639 w 377830"/>
              <a:gd name="connsiteY3" fmla="*/ 97185 h 263458"/>
              <a:gd name="connsiteX4" fmla="*/ 44215 w 377830"/>
              <a:gd name="connsiteY4" fmla="*/ 153096 h 263458"/>
              <a:gd name="connsiteX5" fmla="*/ 326345 w 377830"/>
              <a:gd name="connsiteY5" fmla="*/ 156335 h 263458"/>
              <a:gd name="connsiteX6" fmla="*/ 368446 w 377830"/>
              <a:gd name="connsiteY6" fmla="*/ 93470 h 263458"/>
              <a:gd name="connsiteX7" fmla="*/ 362921 w 377830"/>
              <a:gd name="connsiteY7" fmla="*/ 193863 h 263458"/>
              <a:gd name="connsiteX8" fmla="*/ 234334 w 377830"/>
              <a:gd name="connsiteY8" fmla="*/ 259776 h 263458"/>
              <a:gd name="connsiteX9" fmla="*/ 87840 w 377830"/>
              <a:gd name="connsiteY9" fmla="*/ 246346 h 263458"/>
              <a:gd name="connsiteX10" fmla="*/ 876 w 377830"/>
              <a:gd name="connsiteY10" fmla="*/ 122521 h 263458"/>
              <a:gd name="connsiteX11" fmla="*/ 876 w 377830"/>
              <a:gd name="connsiteY11" fmla="*/ 30033 h 263458"/>
              <a:gd name="connsiteX12" fmla="*/ 6401 w 377830"/>
              <a:gd name="connsiteY12" fmla="*/ 887 h 263458"/>
              <a:gd name="connsiteX13" fmla="*/ 6401 w 377830"/>
              <a:gd name="connsiteY13" fmla="*/ 887 h 263458"/>
              <a:gd name="connsiteX14" fmla="*/ 52216 w 377830"/>
              <a:gd name="connsiteY14" fmla="*/ 63561 h 263458"/>
              <a:gd name="connsiteX15" fmla="*/ 310153 w 377830"/>
              <a:gd name="connsiteY15" fmla="*/ 72324 h 263458"/>
              <a:gd name="connsiteX16" fmla="*/ 369399 w 377830"/>
              <a:gd name="connsiteY16" fmla="*/ 887 h 263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77830" h="263458">
                <a:moveTo>
                  <a:pt x="368446" y="601"/>
                </a:moveTo>
                <a:cubicBezTo>
                  <a:pt x="385115" y="23842"/>
                  <a:pt x="374542" y="49178"/>
                  <a:pt x="373590" y="73658"/>
                </a:cubicBezTo>
                <a:cubicBezTo>
                  <a:pt x="372656" y="80449"/>
                  <a:pt x="370999" y="87126"/>
                  <a:pt x="368636" y="93565"/>
                </a:cubicBezTo>
                <a:cubicBezTo>
                  <a:pt x="279483" y="192244"/>
                  <a:pt x="118605" y="195197"/>
                  <a:pt x="5639" y="97185"/>
                </a:cubicBezTo>
                <a:cubicBezTo>
                  <a:pt x="10411" y="120273"/>
                  <a:pt x="24327" y="140447"/>
                  <a:pt x="44215" y="153096"/>
                </a:cubicBezTo>
                <a:cubicBezTo>
                  <a:pt x="118605" y="205389"/>
                  <a:pt x="250812" y="206627"/>
                  <a:pt x="326345" y="156335"/>
                </a:cubicBezTo>
                <a:cubicBezTo>
                  <a:pt x="348634" y="141381"/>
                  <a:pt x="367589" y="123188"/>
                  <a:pt x="368446" y="93470"/>
                </a:cubicBezTo>
                <a:cubicBezTo>
                  <a:pt x="383591" y="115758"/>
                  <a:pt x="379304" y="169670"/>
                  <a:pt x="362921" y="193863"/>
                </a:cubicBezTo>
                <a:cubicBezTo>
                  <a:pt x="331584" y="239012"/>
                  <a:pt x="283578" y="252633"/>
                  <a:pt x="234334" y="259776"/>
                </a:cubicBezTo>
                <a:cubicBezTo>
                  <a:pt x="185185" y="268492"/>
                  <a:pt x="134588" y="263853"/>
                  <a:pt x="87840" y="246346"/>
                </a:cubicBezTo>
                <a:cubicBezTo>
                  <a:pt x="5067" y="213104"/>
                  <a:pt x="-3505" y="181957"/>
                  <a:pt x="876" y="122521"/>
                </a:cubicBezTo>
                <a:cubicBezTo>
                  <a:pt x="3162" y="91565"/>
                  <a:pt x="19" y="60894"/>
                  <a:pt x="876" y="30033"/>
                </a:cubicBezTo>
                <a:cubicBezTo>
                  <a:pt x="-429" y="19975"/>
                  <a:pt x="1505" y="9764"/>
                  <a:pt x="6401" y="887"/>
                </a:cubicBezTo>
                <a:lnTo>
                  <a:pt x="6401" y="887"/>
                </a:lnTo>
                <a:cubicBezTo>
                  <a:pt x="8306" y="31557"/>
                  <a:pt x="28403" y="49941"/>
                  <a:pt x="52216" y="63561"/>
                </a:cubicBezTo>
                <a:cubicBezTo>
                  <a:pt x="136417" y="111853"/>
                  <a:pt x="223666" y="111186"/>
                  <a:pt x="310153" y="72324"/>
                </a:cubicBezTo>
                <a:cubicBezTo>
                  <a:pt x="339966" y="59085"/>
                  <a:pt x="365874" y="38130"/>
                  <a:pt x="369399" y="887"/>
                </a:cubicBezTo>
                <a:close/>
              </a:path>
            </a:pathLst>
          </a:custGeom>
          <a:solidFill>
            <a:srgbClr val="92D05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56" name="Forma libre: forma 55">
            <a:extLst>
              <a:ext uri="{FF2B5EF4-FFF2-40B4-BE49-F238E27FC236}">
                <a16:creationId xmlns:a16="http://schemas.microsoft.com/office/drawing/2014/main" id="{8B30ABEE-4942-4CEC-B16E-E1F35FBA0BF3}"/>
              </a:ext>
            </a:extLst>
          </p:cNvPr>
          <p:cNvSpPr/>
          <p:nvPr/>
        </p:nvSpPr>
        <p:spPr>
          <a:xfrm>
            <a:off x="1322279" y="4433628"/>
            <a:ext cx="215931" cy="349925"/>
          </a:xfrm>
          <a:custGeom>
            <a:avLst/>
            <a:gdLst>
              <a:gd name="connsiteX0" fmla="*/ 483 w 215931"/>
              <a:gd name="connsiteY0" fmla="*/ 170023 h 349925"/>
              <a:gd name="connsiteX1" fmla="*/ 483 w 215931"/>
              <a:gd name="connsiteY1" fmla="*/ 18957 h 349925"/>
              <a:gd name="connsiteX2" fmla="*/ 3817 w 215931"/>
              <a:gd name="connsiteY2" fmla="*/ 1717 h 349925"/>
              <a:gd name="connsiteX3" fmla="*/ 21343 w 215931"/>
              <a:gd name="connsiteY3" fmla="*/ 10003 h 349925"/>
              <a:gd name="connsiteX4" fmla="*/ 76207 w 215931"/>
              <a:gd name="connsiteY4" fmla="*/ 60010 h 349925"/>
              <a:gd name="connsiteX5" fmla="*/ 77445 w 215931"/>
              <a:gd name="connsiteY5" fmla="*/ 89823 h 349925"/>
              <a:gd name="connsiteX6" fmla="*/ 44965 w 215931"/>
              <a:gd name="connsiteY6" fmla="*/ 126304 h 349925"/>
              <a:gd name="connsiteX7" fmla="*/ 51347 w 215931"/>
              <a:gd name="connsiteY7" fmla="*/ 144687 h 349925"/>
              <a:gd name="connsiteX8" fmla="*/ 196698 w 215931"/>
              <a:gd name="connsiteY8" fmla="*/ 185645 h 349925"/>
              <a:gd name="connsiteX9" fmla="*/ 215748 w 215931"/>
              <a:gd name="connsiteY9" fmla="*/ 210028 h 349925"/>
              <a:gd name="connsiteX10" fmla="*/ 215748 w 215931"/>
              <a:gd name="connsiteY10" fmla="*/ 328520 h 349925"/>
              <a:gd name="connsiteX11" fmla="*/ 193460 w 215931"/>
              <a:gd name="connsiteY11" fmla="*/ 350522 h 349925"/>
              <a:gd name="connsiteX12" fmla="*/ 21438 w 215931"/>
              <a:gd name="connsiteY12" fmla="*/ 350522 h 349925"/>
              <a:gd name="connsiteX13" fmla="*/ 102 w 215931"/>
              <a:gd name="connsiteY13" fmla="*/ 328138 h 349925"/>
              <a:gd name="connsiteX14" fmla="*/ 483 w 215931"/>
              <a:gd name="connsiteY14" fmla="*/ 170023 h 349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15931" h="349925">
                <a:moveTo>
                  <a:pt x="483" y="170023"/>
                </a:moveTo>
                <a:cubicBezTo>
                  <a:pt x="483" y="119731"/>
                  <a:pt x="483" y="69373"/>
                  <a:pt x="483" y="18957"/>
                </a:cubicBezTo>
                <a:cubicBezTo>
                  <a:pt x="483" y="13052"/>
                  <a:pt x="-1993" y="4955"/>
                  <a:pt x="3817" y="1717"/>
                </a:cubicBezTo>
                <a:cubicBezTo>
                  <a:pt x="11342" y="-2379"/>
                  <a:pt x="16581" y="5812"/>
                  <a:pt x="21343" y="10003"/>
                </a:cubicBezTo>
                <a:cubicBezTo>
                  <a:pt x="40393" y="26196"/>
                  <a:pt x="58014" y="43246"/>
                  <a:pt x="76207" y="60010"/>
                </a:cubicBezTo>
                <a:cubicBezTo>
                  <a:pt x="86589" y="69535"/>
                  <a:pt x="87923" y="79060"/>
                  <a:pt x="77445" y="89823"/>
                </a:cubicBezTo>
                <a:cubicBezTo>
                  <a:pt x="66968" y="100586"/>
                  <a:pt x="55919" y="114207"/>
                  <a:pt x="44965" y="126304"/>
                </a:cubicBezTo>
                <a:cubicBezTo>
                  <a:pt x="35440" y="136495"/>
                  <a:pt x="38202" y="141067"/>
                  <a:pt x="51347" y="144687"/>
                </a:cubicBezTo>
                <a:cubicBezTo>
                  <a:pt x="99924" y="157927"/>
                  <a:pt x="148121" y="172405"/>
                  <a:pt x="196698" y="185645"/>
                </a:cubicBezTo>
                <a:cubicBezTo>
                  <a:pt x="208633" y="187226"/>
                  <a:pt x="217101" y="198065"/>
                  <a:pt x="215748" y="210028"/>
                </a:cubicBezTo>
                <a:cubicBezTo>
                  <a:pt x="215367" y="249586"/>
                  <a:pt x="215367" y="289086"/>
                  <a:pt x="215748" y="328520"/>
                </a:cubicBezTo>
                <a:cubicBezTo>
                  <a:pt x="215748" y="344331"/>
                  <a:pt x="209366" y="350713"/>
                  <a:pt x="193460" y="350522"/>
                </a:cubicBezTo>
                <a:cubicBezTo>
                  <a:pt x="136310" y="350074"/>
                  <a:pt x="78969" y="350074"/>
                  <a:pt x="21438" y="350522"/>
                </a:cubicBezTo>
                <a:cubicBezTo>
                  <a:pt x="5055" y="350522"/>
                  <a:pt x="-88" y="343569"/>
                  <a:pt x="102" y="328138"/>
                </a:cubicBezTo>
                <a:cubicBezTo>
                  <a:pt x="769" y="275465"/>
                  <a:pt x="483" y="222792"/>
                  <a:pt x="483" y="170023"/>
                </a:cubicBezTo>
                <a:close/>
              </a:path>
            </a:pathLst>
          </a:custGeom>
          <a:solidFill>
            <a:srgbClr val="92D05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57" name="Forma libre: forma 56">
            <a:extLst>
              <a:ext uri="{FF2B5EF4-FFF2-40B4-BE49-F238E27FC236}">
                <a16:creationId xmlns:a16="http://schemas.microsoft.com/office/drawing/2014/main" id="{C1446EF0-F71F-46D7-9E49-3547B19DDFC3}"/>
              </a:ext>
            </a:extLst>
          </p:cNvPr>
          <p:cNvSpPr/>
          <p:nvPr/>
        </p:nvSpPr>
        <p:spPr>
          <a:xfrm>
            <a:off x="5085093" y="1976056"/>
            <a:ext cx="578744" cy="134593"/>
          </a:xfrm>
          <a:custGeom>
            <a:avLst/>
            <a:gdLst>
              <a:gd name="connsiteX0" fmla="*/ 806 w 578744"/>
              <a:gd name="connsiteY0" fmla="*/ 601 h 134593"/>
              <a:gd name="connsiteX1" fmla="*/ 161017 w 578744"/>
              <a:gd name="connsiteY1" fmla="*/ 47274 h 134593"/>
              <a:gd name="connsiteX2" fmla="*/ 457530 w 578744"/>
              <a:gd name="connsiteY2" fmla="*/ 43178 h 134593"/>
              <a:gd name="connsiteX3" fmla="*/ 563734 w 578744"/>
              <a:gd name="connsiteY3" fmla="*/ 12127 h 134593"/>
              <a:gd name="connsiteX4" fmla="*/ 578593 w 578744"/>
              <a:gd name="connsiteY4" fmla="*/ 20508 h 134593"/>
              <a:gd name="connsiteX5" fmla="*/ 578593 w 578744"/>
              <a:gd name="connsiteY5" fmla="*/ 64609 h 134593"/>
              <a:gd name="connsiteX6" fmla="*/ 553732 w 578744"/>
              <a:gd name="connsiteY6" fmla="*/ 101757 h 134593"/>
              <a:gd name="connsiteX7" fmla="*/ 399713 w 578744"/>
              <a:gd name="connsiteY7" fmla="*/ 132141 h 134593"/>
              <a:gd name="connsiteX8" fmla="*/ 87293 w 578744"/>
              <a:gd name="connsiteY8" fmla="*/ 119949 h 134593"/>
              <a:gd name="connsiteX9" fmla="*/ 29667 w 578744"/>
              <a:gd name="connsiteY9" fmla="*/ 102614 h 134593"/>
              <a:gd name="connsiteX10" fmla="*/ 425 w 578744"/>
              <a:gd name="connsiteY10" fmla="*/ 58703 h 134593"/>
              <a:gd name="connsiteX11" fmla="*/ 806 w 578744"/>
              <a:gd name="connsiteY11" fmla="*/ 601 h 134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78744" h="134593">
                <a:moveTo>
                  <a:pt x="806" y="601"/>
                </a:moveTo>
                <a:cubicBezTo>
                  <a:pt x="51574" y="36511"/>
                  <a:pt x="106629" y="42416"/>
                  <a:pt x="161017" y="47274"/>
                </a:cubicBezTo>
                <a:cubicBezTo>
                  <a:pt x="259724" y="56294"/>
                  <a:pt x="359108" y="54922"/>
                  <a:pt x="457530" y="43178"/>
                </a:cubicBezTo>
                <a:cubicBezTo>
                  <a:pt x="494630" y="39901"/>
                  <a:pt x="530720" y="29357"/>
                  <a:pt x="563734" y="12127"/>
                </a:cubicBezTo>
                <a:cubicBezTo>
                  <a:pt x="574973" y="5744"/>
                  <a:pt x="578878" y="7936"/>
                  <a:pt x="578593" y="20508"/>
                </a:cubicBezTo>
                <a:cubicBezTo>
                  <a:pt x="578593" y="35177"/>
                  <a:pt x="577831" y="49941"/>
                  <a:pt x="578593" y="64609"/>
                </a:cubicBezTo>
                <a:cubicBezTo>
                  <a:pt x="579831" y="83659"/>
                  <a:pt x="570592" y="94517"/>
                  <a:pt x="553732" y="101757"/>
                </a:cubicBezTo>
                <a:cubicBezTo>
                  <a:pt x="504726" y="121359"/>
                  <a:pt x="452491" y="131656"/>
                  <a:pt x="399713" y="132141"/>
                </a:cubicBezTo>
                <a:cubicBezTo>
                  <a:pt x="294938" y="135475"/>
                  <a:pt x="190830" y="140428"/>
                  <a:pt x="87293" y="119949"/>
                </a:cubicBezTo>
                <a:cubicBezTo>
                  <a:pt x="67700" y="115539"/>
                  <a:pt x="48441" y="109748"/>
                  <a:pt x="29667" y="102614"/>
                </a:cubicBezTo>
                <a:cubicBezTo>
                  <a:pt x="10017" y="97766"/>
                  <a:pt x="-2680" y="78706"/>
                  <a:pt x="425" y="58703"/>
                </a:cubicBezTo>
                <a:cubicBezTo>
                  <a:pt x="1664" y="41082"/>
                  <a:pt x="806" y="23366"/>
                  <a:pt x="806" y="601"/>
                </a:cubicBezTo>
                <a:close/>
              </a:path>
            </a:pathLst>
          </a:custGeom>
          <a:solidFill>
            <a:srgbClr val="92D05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58" name="Forma libre: forma 57">
            <a:extLst>
              <a:ext uri="{FF2B5EF4-FFF2-40B4-BE49-F238E27FC236}">
                <a16:creationId xmlns:a16="http://schemas.microsoft.com/office/drawing/2014/main" id="{CFEDB2A3-19F6-493D-BCEE-A83516307290}"/>
              </a:ext>
            </a:extLst>
          </p:cNvPr>
          <p:cNvSpPr/>
          <p:nvPr/>
        </p:nvSpPr>
        <p:spPr>
          <a:xfrm>
            <a:off x="5118701" y="1891768"/>
            <a:ext cx="514037" cy="101791"/>
          </a:xfrm>
          <a:custGeom>
            <a:avLst/>
            <a:gdLst>
              <a:gd name="connsiteX0" fmla="*/ 251043 w 514037"/>
              <a:gd name="connsiteY0" fmla="*/ 101843 h 101791"/>
              <a:gd name="connsiteX1" fmla="*/ 37684 w 514037"/>
              <a:gd name="connsiteY1" fmla="*/ 79650 h 101791"/>
              <a:gd name="connsiteX2" fmla="*/ 19967 w 514037"/>
              <a:gd name="connsiteY2" fmla="*/ 74316 h 101791"/>
              <a:gd name="connsiteX3" fmla="*/ -36 w 514037"/>
              <a:gd name="connsiteY3" fmla="*/ 50980 h 101791"/>
              <a:gd name="connsiteX4" fmla="*/ 19777 w 514037"/>
              <a:gd name="connsiteY4" fmla="*/ 30501 h 101791"/>
              <a:gd name="connsiteX5" fmla="*/ 98453 w 514037"/>
              <a:gd name="connsiteY5" fmla="*/ 12023 h 101791"/>
              <a:gd name="connsiteX6" fmla="*/ 467642 w 514037"/>
              <a:gd name="connsiteY6" fmla="*/ 21548 h 101791"/>
              <a:gd name="connsiteX7" fmla="*/ 485359 w 514037"/>
              <a:gd name="connsiteY7" fmla="*/ 27168 h 101791"/>
              <a:gd name="connsiteX8" fmla="*/ 513934 w 514037"/>
              <a:gd name="connsiteY8" fmla="*/ 53075 h 101791"/>
              <a:gd name="connsiteX9" fmla="*/ 481453 w 514037"/>
              <a:gd name="connsiteY9" fmla="*/ 78698 h 101791"/>
              <a:gd name="connsiteX10" fmla="*/ 312003 w 514037"/>
              <a:gd name="connsiteY10" fmla="*/ 101843 h 101791"/>
              <a:gd name="connsiteX11" fmla="*/ 251043 w 514037"/>
              <a:gd name="connsiteY11" fmla="*/ 101843 h 1017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14037" h="101791">
                <a:moveTo>
                  <a:pt x="251043" y="101843"/>
                </a:moveTo>
                <a:cubicBezTo>
                  <a:pt x="179234" y="104577"/>
                  <a:pt x="107397" y="97100"/>
                  <a:pt x="37684" y="79650"/>
                </a:cubicBezTo>
                <a:cubicBezTo>
                  <a:pt x="31597" y="78526"/>
                  <a:pt x="25663" y="76735"/>
                  <a:pt x="19967" y="74316"/>
                </a:cubicBezTo>
                <a:cubicBezTo>
                  <a:pt x="10442" y="69363"/>
                  <a:pt x="-321" y="63458"/>
                  <a:pt x="-36" y="50980"/>
                </a:cubicBezTo>
                <a:cubicBezTo>
                  <a:pt x="250" y="38502"/>
                  <a:pt x="10728" y="35168"/>
                  <a:pt x="19777" y="30501"/>
                </a:cubicBezTo>
                <a:cubicBezTo>
                  <a:pt x="44541" y="17738"/>
                  <a:pt x="71973" y="15642"/>
                  <a:pt x="98453" y="12023"/>
                </a:cubicBezTo>
                <a:cubicBezTo>
                  <a:pt x="221154" y="-5922"/>
                  <a:pt x="346027" y="-2703"/>
                  <a:pt x="467642" y="21548"/>
                </a:cubicBezTo>
                <a:cubicBezTo>
                  <a:pt x="473728" y="22786"/>
                  <a:pt x="479672" y="24672"/>
                  <a:pt x="485359" y="27168"/>
                </a:cubicBezTo>
                <a:cubicBezTo>
                  <a:pt x="497836" y="32597"/>
                  <a:pt x="515172" y="36121"/>
                  <a:pt x="513934" y="53075"/>
                </a:cubicBezTo>
                <a:cubicBezTo>
                  <a:pt x="512695" y="70030"/>
                  <a:pt x="494884" y="74888"/>
                  <a:pt x="481453" y="78698"/>
                </a:cubicBezTo>
                <a:cubicBezTo>
                  <a:pt x="426123" y="93271"/>
                  <a:pt x="369220" y="101043"/>
                  <a:pt x="312003" y="101843"/>
                </a:cubicBezTo>
                <a:cubicBezTo>
                  <a:pt x="292953" y="102129"/>
                  <a:pt x="273237" y="101843"/>
                  <a:pt x="251043" y="101843"/>
                </a:cubicBezTo>
                <a:close/>
              </a:path>
            </a:pathLst>
          </a:custGeom>
          <a:solidFill>
            <a:srgbClr val="92D05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59" name="Forma libre: forma 58">
            <a:extLst>
              <a:ext uri="{FF2B5EF4-FFF2-40B4-BE49-F238E27FC236}">
                <a16:creationId xmlns:a16="http://schemas.microsoft.com/office/drawing/2014/main" id="{9BD9158B-DE3A-4EC7-839C-919EE3ACEF9B}"/>
              </a:ext>
            </a:extLst>
          </p:cNvPr>
          <p:cNvSpPr/>
          <p:nvPr/>
        </p:nvSpPr>
        <p:spPr>
          <a:xfrm>
            <a:off x="2280867" y="4585330"/>
            <a:ext cx="289361" cy="240224"/>
          </a:xfrm>
          <a:custGeom>
            <a:avLst/>
            <a:gdLst>
              <a:gd name="connsiteX0" fmla="*/ 78786 w 289361"/>
              <a:gd name="connsiteY0" fmla="*/ 700 h 240224"/>
              <a:gd name="connsiteX1" fmla="*/ 112981 w 289361"/>
              <a:gd name="connsiteY1" fmla="*/ 18226 h 240224"/>
              <a:gd name="connsiteX2" fmla="*/ 134603 w 289361"/>
              <a:gd name="connsiteY2" fmla="*/ 23465 h 240224"/>
              <a:gd name="connsiteX3" fmla="*/ 194801 w 289361"/>
              <a:gd name="connsiteY3" fmla="*/ 50897 h 240224"/>
              <a:gd name="connsiteX4" fmla="*/ 215946 w 289361"/>
              <a:gd name="connsiteY4" fmla="*/ 74043 h 240224"/>
              <a:gd name="connsiteX5" fmla="*/ 246236 w 289361"/>
              <a:gd name="connsiteY5" fmla="*/ 118143 h 240224"/>
              <a:gd name="connsiteX6" fmla="*/ 261190 w 289361"/>
              <a:gd name="connsiteY6" fmla="*/ 139289 h 240224"/>
              <a:gd name="connsiteX7" fmla="*/ 282050 w 289361"/>
              <a:gd name="connsiteY7" fmla="*/ 202154 h 240224"/>
              <a:gd name="connsiteX8" fmla="*/ 204707 w 289361"/>
              <a:gd name="connsiteY8" fmla="*/ 237015 h 240224"/>
              <a:gd name="connsiteX9" fmla="*/ 188895 w 289361"/>
              <a:gd name="connsiteY9" fmla="*/ 226157 h 240224"/>
              <a:gd name="connsiteX10" fmla="*/ 168988 w 289361"/>
              <a:gd name="connsiteY10" fmla="*/ 207964 h 240224"/>
              <a:gd name="connsiteX11" fmla="*/ 82596 w 289361"/>
              <a:gd name="connsiteY11" fmla="*/ 160339 h 240224"/>
              <a:gd name="connsiteX12" fmla="*/ 65928 w 289361"/>
              <a:gd name="connsiteY12" fmla="*/ 144909 h 240224"/>
              <a:gd name="connsiteX13" fmla="*/ 22875 w 289361"/>
              <a:gd name="connsiteY13" fmla="*/ 112524 h 240224"/>
              <a:gd name="connsiteX14" fmla="*/ 491 w 289361"/>
              <a:gd name="connsiteY14" fmla="*/ 66899 h 240224"/>
              <a:gd name="connsiteX15" fmla="*/ 78786 w 289361"/>
              <a:gd name="connsiteY15" fmla="*/ 700 h 240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89361" h="240224">
                <a:moveTo>
                  <a:pt x="78786" y="700"/>
                </a:moveTo>
                <a:cubicBezTo>
                  <a:pt x="92569" y="-309"/>
                  <a:pt x="105752" y="6453"/>
                  <a:pt x="112981" y="18226"/>
                </a:cubicBezTo>
                <a:cubicBezTo>
                  <a:pt x="119553" y="28418"/>
                  <a:pt x="124030" y="29275"/>
                  <a:pt x="134603" y="23465"/>
                </a:cubicBezTo>
                <a:cubicBezTo>
                  <a:pt x="162130" y="8511"/>
                  <a:pt x="186514" y="19464"/>
                  <a:pt x="194801" y="50897"/>
                </a:cubicBezTo>
                <a:cubicBezTo>
                  <a:pt x="198135" y="63470"/>
                  <a:pt x="202135" y="70804"/>
                  <a:pt x="215946" y="74043"/>
                </a:cubicBezTo>
                <a:cubicBezTo>
                  <a:pt x="238140" y="79281"/>
                  <a:pt x="246617" y="97569"/>
                  <a:pt x="246236" y="118143"/>
                </a:cubicBezTo>
                <a:cubicBezTo>
                  <a:pt x="246236" y="130907"/>
                  <a:pt x="250427" y="134907"/>
                  <a:pt x="261190" y="139289"/>
                </a:cubicBezTo>
                <a:cubicBezTo>
                  <a:pt x="288908" y="150528"/>
                  <a:pt x="296718" y="176246"/>
                  <a:pt x="282050" y="202154"/>
                </a:cubicBezTo>
                <a:cubicBezTo>
                  <a:pt x="258714" y="243207"/>
                  <a:pt x="252332" y="245112"/>
                  <a:pt x="204707" y="237015"/>
                </a:cubicBezTo>
                <a:cubicBezTo>
                  <a:pt x="195182" y="235396"/>
                  <a:pt x="191562" y="235968"/>
                  <a:pt x="188895" y="226157"/>
                </a:cubicBezTo>
                <a:cubicBezTo>
                  <a:pt x="186114" y="216889"/>
                  <a:pt x="178465" y="209907"/>
                  <a:pt x="168988" y="207964"/>
                </a:cubicBezTo>
                <a:cubicBezTo>
                  <a:pt x="134031" y="202916"/>
                  <a:pt x="116505" y="167388"/>
                  <a:pt x="82596" y="160339"/>
                </a:cubicBezTo>
                <a:cubicBezTo>
                  <a:pt x="76119" y="159101"/>
                  <a:pt x="69738" y="150814"/>
                  <a:pt x="65928" y="144909"/>
                </a:cubicBezTo>
                <a:cubicBezTo>
                  <a:pt x="56545" y="128735"/>
                  <a:pt x="41010" y="117058"/>
                  <a:pt x="22875" y="112524"/>
                </a:cubicBezTo>
                <a:cubicBezTo>
                  <a:pt x="872" y="106237"/>
                  <a:pt x="-1414" y="86044"/>
                  <a:pt x="491" y="66899"/>
                </a:cubicBezTo>
                <a:cubicBezTo>
                  <a:pt x="3063" y="42515"/>
                  <a:pt x="52497" y="795"/>
                  <a:pt x="78786" y="700"/>
                </a:cubicBezTo>
                <a:close/>
              </a:path>
            </a:pathLst>
          </a:custGeom>
          <a:solidFill>
            <a:srgbClr val="92D05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60" name="Forma libre: forma 59">
            <a:extLst>
              <a:ext uri="{FF2B5EF4-FFF2-40B4-BE49-F238E27FC236}">
                <a16:creationId xmlns:a16="http://schemas.microsoft.com/office/drawing/2014/main" id="{2F333079-2976-4BCE-BACD-3216DD96718B}"/>
              </a:ext>
            </a:extLst>
          </p:cNvPr>
          <p:cNvSpPr/>
          <p:nvPr/>
        </p:nvSpPr>
        <p:spPr>
          <a:xfrm>
            <a:off x="3831089" y="2760612"/>
            <a:ext cx="392344" cy="175822"/>
          </a:xfrm>
          <a:custGeom>
            <a:avLst/>
            <a:gdLst>
              <a:gd name="connsiteX0" fmla="*/ 195820 w 392344"/>
              <a:gd name="connsiteY0" fmla="*/ 175974 h 175822"/>
              <a:gd name="connsiteX1" fmla="*/ 17227 w 392344"/>
              <a:gd name="connsiteY1" fmla="*/ 175974 h 175822"/>
              <a:gd name="connsiteX2" fmla="*/ 462 w 392344"/>
              <a:gd name="connsiteY2" fmla="*/ 171783 h 175822"/>
              <a:gd name="connsiteX3" fmla="*/ 12845 w 392344"/>
              <a:gd name="connsiteY3" fmla="*/ 157877 h 175822"/>
              <a:gd name="connsiteX4" fmla="*/ 245160 w 392344"/>
              <a:gd name="connsiteY4" fmla="*/ 14335 h 175822"/>
              <a:gd name="connsiteX5" fmla="*/ 298500 w 392344"/>
              <a:gd name="connsiteY5" fmla="*/ 25670 h 175822"/>
              <a:gd name="connsiteX6" fmla="*/ 384796 w 392344"/>
              <a:gd name="connsiteY6" fmla="*/ 151971 h 175822"/>
              <a:gd name="connsiteX7" fmla="*/ 391083 w 392344"/>
              <a:gd name="connsiteY7" fmla="*/ 170449 h 175822"/>
              <a:gd name="connsiteX8" fmla="*/ 372033 w 392344"/>
              <a:gd name="connsiteY8" fmla="*/ 175784 h 175822"/>
              <a:gd name="connsiteX9" fmla="*/ 195820 w 392344"/>
              <a:gd name="connsiteY9" fmla="*/ 175784 h 1758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2344" h="175822">
                <a:moveTo>
                  <a:pt x="195820" y="175974"/>
                </a:moveTo>
                <a:cubicBezTo>
                  <a:pt x="136289" y="175974"/>
                  <a:pt x="76758" y="175974"/>
                  <a:pt x="17227" y="175974"/>
                </a:cubicBezTo>
                <a:cubicBezTo>
                  <a:pt x="11321" y="175974"/>
                  <a:pt x="2653" y="178451"/>
                  <a:pt x="462" y="171783"/>
                </a:cubicBezTo>
                <a:cubicBezTo>
                  <a:pt x="-2395" y="163115"/>
                  <a:pt x="7606" y="161210"/>
                  <a:pt x="12845" y="157877"/>
                </a:cubicBezTo>
                <a:cubicBezTo>
                  <a:pt x="89998" y="109490"/>
                  <a:pt x="169150" y="64627"/>
                  <a:pt x="245160" y="14335"/>
                </a:cubicBezTo>
                <a:cubicBezTo>
                  <a:pt x="276878" y="-6715"/>
                  <a:pt x="278593" y="-4048"/>
                  <a:pt x="298500" y="25670"/>
                </a:cubicBezTo>
                <a:cubicBezTo>
                  <a:pt x="327075" y="68056"/>
                  <a:pt x="355650" y="109871"/>
                  <a:pt x="384796" y="151971"/>
                </a:cubicBezTo>
                <a:cubicBezTo>
                  <a:pt x="388606" y="157496"/>
                  <a:pt x="394988" y="163211"/>
                  <a:pt x="391083" y="170449"/>
                </a:cubicBezTo>
                <a:cubicBezTo>
                  <a:pt x="387178" y="177689"/>
                  <a:pt x="378795" y="175784"/>
                  <a:pt x="372033" y="175784"/>
                </a:cubicBezTo>
                <a:cubicBezTo>
                  <a:pt x="313264" y="175784"/>
                  <a:pt x="254494" y="175784"/>
                  <a:pt x="195820" y="175784"/>
                </a:cubicBezTo>
                <a:close/>
              </a:path>
            </a:pathLst>
          </a:custGeom>
          <a:solidFill>
            <a:srgbClr val="92D05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63" name="Forma libre: forma 62">
            <a:extLst>
              <a:ext uri="{FF2B5EF4-FFF2-40B4-BE49-F238E27FC236}">
                <a16:creationId xmlns:a16="http://schemas.microsoft.com/office/drawing/2014/main" id="{0FCF361B-9257-47CD-978F-59483A7BE0F1}"/>
              </a:ext>
            </a:extLst>
          </p:cNvPr>
          <p:cNvSpPr/>
          <p:nvPr/>
        </p:nvSpPr>
        <p:spPr>
          <a:xfrm>
            <a:off x="5086893" y="5455628"/>
            <a:ext cx="281255" cy="200091"/>
          </a:xfrm>
          <a:custGeom>
            <a:avLst/>
            <a:gdLst>
              <a:gd name="connsiteX0" fmla="*/ 105686 w 281255"/>
              <a:gd name="connsiteY0" fmla="*/ 178819 h 200091"/>
              <a:gd name="connsiteX1" fmla="*/ 26533 w 281255"/>
              <a:gd name="connsiteY1" fmla="*/ 188344 h 200091"/>
              <a:gd name="connsiteX2" fmla="*/ 2816 w 281255"/>
              <a:gd name="connsiteY2" fmla="*/ 172057 h 200091"/>
              <a:gd name="connsiteX3" fmla="*/ 59966 w 281255"/>
              <a:gd name="connsiteY3" fmla="*/ 27848 h 200091"/>
              <a:gd name="connsiteX4" fmla="*/ 208651 w 281255"/>
              <a:gd name="connsiteY4" fmla="*/ 20514 h 200091"/>
              <a:gd name="connsiteX5" fmla="*/ 280089 w 281255"/>
              <a:gd name="connsiteY5" fmla="*/ 160150 h 200091"/>
              <a:gd name="connsiteX6" fmla="*/ 277993 w 281255"/>
              <a:gd name="connsiteY6" fmla="*/ 178534 h 200091"/>
              <a:gd name="connsiteX7" fmla="*/ 247227 w 281255"/>
              <a:gd name="connsiteY7" fmla="*/ 198727 h 200091"/>
              <a:gd name="connsiteX8" fmla="*/ 202270 w 281255"/>
              <a:gd name="connsiteY8" fmla="*/ 187487 h 200091"/>
              <a:gd name="connsiteX9" fmla="*/ 190173 w 281255"/>
              <a:gd name="connsiteY9" fmla="*/ 173009 h 200091"/>
              <a:gd name="connsiteX10" fmla="*/ 157978 w 281255"/>
              <a:gd name="connsiteY10" fmla="*/ 132337 h 200091"/>
              <a:gd name="connsiteX11" fmla="*/ 125784 w 281255"/>
              <a:gd name="connsiteY11" fmla="*/ 105667 h 200091"/>
              <a:gd name="connsiteX12" fmla="*/ 165598 w 281255"/>
              <a:gd name="connsiteY12" fmla="*/ 94714 h 200091"/>
              <a:gd name="connsiteX13" fmla="*/ 180934 w 281255"/>
              <a:gd name="connsiteY13" fmla="*/ 85189 h 200091"/>
              <a:gd name="connsiteX14" fmla="*/ 169884 w 281255"/>
              <a:gd name="connsiteY14" fmla="*/ 73187 h 200091"/>
              <a:gd name="connsiteX15" fmla="*/ 150072 w 281255"/>
              <a:gd name="connsiteY15" fmla="*/ 57090 h 200091"/>
              <a:gd name="connsiteX16" fmla="*/ 133213 w 281255"/>
              <a:gd name="connsiteY16" fmla="*/ 57090 h 200091"/>
              <a:gd name="connsiteX17" fmla="*/ 111496 w 281255"/>
              <a:gd name="connsiteY17" fmla="*/ 79283 h 200091"/>
              <a:gd name="connsiteX18" fmla="*/ 98066 w 281255"/>
              <a:gd name="connsiteY18" fmla="*/ 128261 h 200091"/>
              <a:gd name="connsiteX19" fmla="*/ 114449 w 281255"/>
              <a:gd name="connsiteY19" fmla="*/ 143196 h 200091"/>
              <a:gd name="connsiteX20" fmla="*/ 146072 w 281255"/>
              <a:gd name="connsiteY20" fmla="*/ 157769 h 200091"/>
              <a:gd name="connsiteX21" fmla="*/ 155597 w 281255"/>
              <a:gd name="connsiteY21" fmla="*/ 172057 h 200091"/>
              <a:gd name="connsiteX22" fmla="*/ 141881 w 281255"/>
              <a:gd name="connsiteY22" fmla="*/ 177962 h 200091"/>
              <a:gd name="connsiteX23" fmla="*/ 105686 w 281255"/>
              <a:gd name="connsiteY23" fmla="*/ 178819 h 200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81255" h="200091">
                <a:moveTo>
                  <a:pt x="105686" y="178819"/>
                </a:moveTo>
                <a:cubicBezTo>
                  <a:pt x="78997" y="178476"/>
                  <a:pt x="52384" y="181677"/>
                  <a:pt x="26533" y="188344"/>
                </a:cubicBezTo>
                <a:cubicBezTo>
                  <a:pt x="12055" y="191392"/>
                  <a:pt x="5483" y="187106"/>
                  <a:pt x="2816" y="172057"/>
                </a:cubicBezTo>
                <a:cubicBezTo>
                  <a:pt x="-7852" y="111859"/>
                  <a:pt x="11388" y="63281"/>
                  <a:pt x="59966" y="27848"/>
                </a:cubicBezTo>
                <a:cubicBezTo>
                  <a:pt x="107591" y="-6442"/>
                  <a:pt x="158931" y="-7775"/>
                  <a:pt x="208651" y="20514"/>
                </a:cubicBezTo>
                <a:cubicBezTo>
                  <a:pt x="261610" y="50613"/>
                  <a:pt x="287042" y="97857"/>
                  <a:pt x="280089" y="160150"/>
                </a:cubicBezTo>
                <a:cubicBezTo>
                  <a:pt x="279326" y="166246"/>
                  <a:pt x="279136" y="172533"/>
                  <a:pt x="277993" y="178534"/>
                </a:cubicBezTo>
                <a:cubicBezTo>
                  <a:pt x="274755" y="195679"/>
                  <a:pt x="266659" y="205013"/>
                  <a:pt x="247227" y="198727"/>
                </a:cubicBezTo>
                <a:cubicBezTo>
                  <a:pt x="232559" y="194059"/>
                  <a:pt x="217414" y="190821"/>
                  <a:pt x="202270" y="187487"/>
                </a:cubicBezTo>
                <a:cubicBezTo>
                  <a:pt x="195011" y="186687"/>
                  <a:pt x="189668" y="180296"/>
                  <a:pt x="190173" y="173009"/>
                </a:cubicBezTo>
                <a:cubicBezTo>
                  <a:pt x="190173" y="151102"/>
                  <a:pt x="176361" y="140815"/>
                  <a:pt x="157978" y="132337"/>
                </a:cubicBezTo>
                <a:cubicBezTo>
                  <a:pt x="145215" y="126432"/>
                  <a:pt x="121688" y="125479"/>
                  <a:pt x="125784" y="105667"/>
                </a:cubicBezTo>
                <a:cubicBezTo>
                  <a:pt x="129879" y="85855"/>
                  <a:pt x="151025" y="93761"/>
                  <a:pt x="165598" y="94714"/>
                </a:cubicBezTo>
                <a:cubicBezTo>
                  <a:pt x="173885" y="95285"/>
                  <a:pt x="179314" y="94237"/>
                  <a:pt x="180934" y="85189"/>
                </a:cubicBezTo>
                <a:cubicBezTo>
                  <a:pt x="182553" y="76140"/>
                  <a:pt x="175790" y="74521"/>
                  <a:pt x="169884" y="73187"/>
                </a:cubicBezTo>
                <a:cubicBezTo>
                  <a:pt x="160531" y="72568"/>
                  <a:pt x="152596" y="66110"/>
                  <a:pt x="150072" y="57090"/>
                </a:cubicBezTo>
                <a:cubicBezTo>
                  <a:pt x="146358" y="45565"/>
                  <a:pt x="135595" y="50137"/>
                  <a:pt x="133213" y="57090"/>
                </a:cubicBezTo>
                <a:cubicBezTo>
                  <a:pt x="129403" y="69091"/>
                  <a:pt x="120450" y="73378"/>
                  <a:pt x="111496" y="79283"/>
                </a:cubicBezTo>
                <a:cubicBezTo>
                  <a:pt x="94266" y="89094"/>
                  <a:pt x="88246" y="111020"/>
                  <a:pt x="98066" y="128261"/>
                </a:cubicBezTo>
                <a:cubicBezTo>
                  <a:pt x="101809" y="134843"/>
                  <a:pt x="107543" y="140072"/>
                  <a:pt x="114449" y="143196"/>
                </a:cubicBezTo>
                <a:cubicBezTo>
                  <a:pt x="124641" y="148720"/>
                  <a:pt x="135690" y="152721"/>
                  <a:pt x="146072" y="157769"/>
                </a:cubicBezTo>
                <a:cubicBezTo>
                  <a:pt x="151692" y="160531"/>
                  <a:pt x="157311" y="164627"/>
                  <a:pt x="155597" y="172057"/>
                </a:cubicBezTo>
                <a:cubicBezTo>
                  <a:pt x="153882" y="179486"/>
                  <a:pt x="147119" y="177867"/>
                  <a:pt x="141881" y="177962"/>
                </a:cubicBezTo>
                <a:cubicBezTo>
                  <a:pt x="130451" y="179010"/>
                  <a:pt x="119687" y="178819"/>
                  <a:pt x="105686" y="178819"/>
                </a:cubicBezTo>
                <a:close/>
              </a:path>
            </a:pathLst>
          </a:custGeom>
          <a:solidFill>
            <a:srgbClr val="92D05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69" name="Forma libre: forma 68">
            <a:extLst>
              <a:ext uri="{FF2B5EF4-FFF2-40B4-BE49-F238E27FC236}">
                <a16:creationId xmlns:a16="http://schemas.microsoft.com/office/drawing/2014/main" id="{312F9CF1-B2B0-41E7-9237-636CB9AFFE3D}"/>
              </a:ext>
            </a:extLst>
          </p:cNvPr>
          <p:cNvSpPr/>
          <p:nvPr/>
        </p:nvSpPr>
        <p:spPr>
          <a:xfrm>
            <a:off x="2130096" y="4210017"/>
            <a:ext cx="301721" cy="389602"/>
          </a:xfrm>
          <a:custGeom>
            <a:avLst/>
            <a:gdLst>
              <a:gd name="connsiteX0" fmla="*/ 196 w 301721"/>
              <a:gd name="connsiteY0" fmla="*/ 227233 h 389602"/>
              <a:gd name="connsiteX1" fmla="*/ 33533 w 301721"/>
              <a:gd name="connsiteY1" fmla="*/ 129030 h 389602"/>
              <a:gd name="connsiteX2" fmla="*/ 140309 w 301721"/>
              <a:gd name="connsiteY2" fmla="*/ 14730 h 389602"/>
              <a:gd name="connsiteX3" fmla="*/ 206317 w 301721"/>
              <a:gd name="connsiteY3" fmla="*/ 3967 h 389602"/>
              <a:gd name="connsiteX4" fmla="*/ 289661 w 301721"/>
              <a:gd name="connsiteY4" fmla="*/ 32542 h 389602"/>
              <a:gd name="connsiteX5" fmla="*/ 293471 w 301721"/>
              <a:gd name="connsiteY5" fmla="*/ 54925 h 389602"/>
              <a:gd name="connsiteX6" fmla="*/ 224891 w 301721"/>
              <a:gd name="connsiteY6" fmla="*/ 66451 h 389602"/>
              <a:gd name="connsiteX7" fmla="*/ 137261 w 301721"/>
              <a:gd name="connsiteY7" fmla="*/ 87406 h 389602"/>
              <a:gd name="connsiteX8" fmla="*/ 65918 w 301721"/>
              <a:gd name="connsiteY8" fmla="*/ 187132 h 389602"/>
              <a:gd name="connsiteX9" fmla="*/ 74777 w 301721"/>
              <a:gd name="connsiteY9" fmla="*/ 258380 h 389602"/>
              <a:gd name="connsiteX10" fmla="*/ 166407 w 301721"/>
              <a:gd name="connsiteY10" fmla="*/ 336294 h 389602"/>
              <a:gd name="connsiteX11" fmla="*/ 183838 w 301721"/>
              <a:gd name="connsiteY11" fmla="*/ 364869 h 389602"/>
              <a:gd name="connsiteX12" fmla="*/ 135641 w 301721"/>
              <a:gd name="connsiteY12" fmla="*/ 384490 h 389602"/>
              <a:gd name="connsiteX13" fmla="*/ 10864 w 301721"/>
              <a:gd name="connsiteY13" fmla="*/ 267333 h 389602"/>
              <a:gd name="connsiteX14" fmla="*/ 196 w 301721"/>
              <a:gd name="connsiteY14" fmla="*/ 227233 h 3896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01721" h="389602">
                <a:moveTo>
                  <a:pt x="196" y="227233"/>
                </a:moveTo>
                <a:cubicBezTo>
                  <a:pt x="3072" y="192257"/>
                  <a:pt x="14521" y="158529"/>
                  <a:pt x="33533" y="129030"/>
                </a:cubicBezTo>
                <a:cubicBezTo>
                  <a:pt x="59356" y="82853"/>
                  <a:pt x="95989" y="43629"/>
                  <a:pt x="140309" y="14730"/>
                </a:cubicBezTo>
                <a:cubicBezTo>
                  <a:pt x="159406" y="985"/>
                  <a:pt x="183847" y="-3006"/>
                  <a:pt x="206317" y="3967"/>
                </a:cubicBezTo>
                <a:cubicBezTo>
                  <a:pt x="234587" y="12006"/>
                  <a:pt x="262410" y="21540"/>
                  <a:pt x="289661" y="32542"/>
                </a:cubicBezTo>
                <a:cubicBezTo>
                  <a:pt x="302329" y="37971"/>
                  <a:pt x="307091" y="42924"/>
                  <a:pt x="293471" y="54925"/>
                </a:cubicBezTo>
                <a:cubicBezTo>
                  <a:pt x="272230" y="73499"/>
                  <a:pt x="251561" y="82453"/>
                  <a:pt x="224891" y="66451"/>
                </a:cubicBezTo>
                <a:cubicBezTo>
                  <a:pt x="189362" y="45305"/>
                  <a:pt x="162502" y="61117"/>
                  <a:pt x="137261" y="87406"/>
                </a:cubicBezTo>
                <a:cubicBezTo>
                  <a:pt x="108095" y="116448"/>
                  <a:pt x="83978" y="150147"/>
                  <a:pt x="65918" y="187132"/>
                </a:cubicBezTo>
                <a:cubicBezTo>
                  <a:pt x="54012" y="212755"/>
                  <a:pt x="50202" y="235519"/>
                  <a:pt x="74777" y="258380"/>
                </a:cubicBezTo>
                <a:cubicBezTo>
                  <a:pt x="103171" y="286783"/>
                  <a:pt x="133813" y="312834"/>
                  <a:pt x="166407" y="336294"/>
                </a:cubicBezTo>
                <a:cubicBezTo>
                  <a:pt x="175932" y="342485"/>
                  <a:pt x="194411" y="346676"/>
                  <a:pt x="183838" y="364869"/>
                </a:cubicBezTo>
                <a:cubicBezTo>
                  <a:pt x="169074" y="390015"/>
                  <a:pt x="153072" y="396206"/>
                  <a:pt x="135641" y="384490"/>
                </a:cubicBezTo>
                <a:cubicBezTo>
                  <a:pt x="87835" y="352639"/>
                  <a:pt x="45668" y="313043"/>
                  <a:pt x="10864" y="267333"/>
                </a:cubicBezTo>
                <a:cubicBezTo>
                  <a:pt x="2711" y="255636"/>
                  <a:pt x="-1062" y="241434"/>
                  <a:pt x="196" y="227233"/>
                </a:cubicBezTo>
                <a:close/>
              </a:path>
            </a:pathLst>
          </a:custGeom>
          <a:solidFill>
            <a:srgbClr val="92D05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70" name="Forma libre: forma 69">
            <a:extLst>
              <a:ext uri="{FF2B5EF4-FFF2-40B4-BE49-F238E27FC236}">
                <a16:creationId xmlns:a16="http://schemas.microsoft.com/office/drawing/2014/main" id="{CC321DB6-A602-492F-A350-B3939F09EEF0}"/>
              </a:ext>
            </a:extLst>
          </p:cNvPr>
          <p:cNvSpPr/>
          <p:nvPr/>
        </p:nvSpPr>
        <p:spPr>
          <a:xfrm>
            <a:off x="4687674" y="4597504"/>
            <a:ext cx="637009" cy="248195"/>
          </a:xfrm>
          <a:custGeom>
            <a:avLst/>
            <a:gdLst>
              <a:gd name="connsiteX0" fmla="*/ 636446 w 637009"/>
              <a:gd name="connsiteY0" fmla="*/ 77681 h 248195"/>
              <a:gd name="connsiteX1" fmla="*/ 617396 w 637009"/>
              <a:gd name="connsiteY1" fmla="*/ 110923 h 248195"/>
              <a:gd name="connsiteX2" fmla="*/ 398321 w 637009"/>
              <a:gd name="connsiteY2" fmla="*/ 238177 h 248195"/>
              <a:gd name="connsiteX3" fmla="*/ 337170 w 637009"/>
              <a:gd name="connsiteY3" fmla="*/ 239510 h 248195"/>
              <a:gd name="connsiteX4" fmla="*/ 23798 w 637009"/>
              <a:gd name="connsiteY4" fmla="*/ 57583 h 248195"/>
              <a:gd name="connsiteX5" fmla="*/ 271 w 637009"/>
              <a:gd name="connsiteY5" fmla="*/ 15006 h 248195"/>
              <a:gd name="connsiteX6" fmla="*/ 18273 w 637009"/>
              <a:gd name="connsiteY6" fmla="*/ 4528 h 248195"/>
              <a:gd name="connsiteX7" fmla="*/ 100855 w 637009"/>
              <a:gd name="connsiteY7" fmla="*/ 52153 h 248195"/>
              <a:gd name="connsiteX8" fmla="*/ 349934 w 637009"/>
              <a:gd name="connsiteY8" fmla="*/ 196838 h 248195"/>
              <a:gd name="connsiteX9" fmla="*/ 386415 w 637009"/>
              <a:gd name="connsiteY9" fmla="*/ 195124 h 248195"/>
              <a:gd name="connsiteX10" fmla="*/ 611586 w 637009"/>
              <a:gd name="connsiteY10" fmla="*/ 64822 h 248195"/>
              <a:gd name="connsiteX11" fmla="*/ 632064 w 637009"/>
              <a:gd name="connsiteY11" fmla="*/ 56726 h 248195"/>
              <a:gd name="connsiteX12" fmla="*/ 636446 w 637009"/>
              <a:gd name="connsiteY12" fmla="*/ 77681 h 2481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37009" h="248195">
                <a:moveTo>
                  <a:pt x="636446" y="77681"/>
                </a:moveTo>
                <a:cubicBezTo>
                  <a:pt x="639113" y="93968"/>
                  <a:pt x="631398" y="103017"/>
                  <a:pt x="617396" y="110923"/>
                </a:cubicBezTo>
                <a:cubicBezTo>
                  <a:pt x="544053" y="152709"/>
                  <a:pt x="471025" y="195124"/>
                  <a:pt x="398321" y="238177"/>
                </a:cubicBezTo>
                <a:cubicBezTo>
                  <a:pt x="377461" y="250655"/>
                  <a:pt x="360221" y="253417"/>
                  <a:pt x="337170" y="239510"/>
                </a:cubicBezTo>
                <a:cubicBezTo>
                  <a:pt x="233633" y="177312"/>
                  <a:pt x="128954" y="117019"/>
                  <a:pt x="23798" y="57583"/>
                </a:cubicBezTo>
                <a:cubicBezTo>
                  <a:pt x="7577" y="49972"/>
                  <a:pt x="-1920" y="32789"/>
                  <a:pt x="271" y="15006"/>
                </a:cubicBezTo>
                <a:cubicBezTo>
                  <a:pt x="271" y="-1186"/>
                  <a:pt x="6462" y="-2234"/>
                  <a:pt x="18273" y="4528"/>
                </a:cubicBezTo>
                <a:cubicBezTo>
                  <a:pt x="45896" y="20273"/>
                  <a:pt x="73423" y="36152"/>
                  <a:pt x="100855" y="52153"/>
                </a:cubicBezTo>
                <a:cubicBezTo>
                  <a:pt x="184008" y="100255"/>
                  <a:pt x="267257" y="148070"/>
                  <a:pt x="349934" y="196838"/>
                </a:cubicBezTo>
                <a:cubicBezTo>
                  <a:pt x="361250" y="203973"/>
                  <a:pt x="375813" y="203287"/>
                  <a:pt x="386415" y="195124"/>
                </a:cubicBezTo>
                <a:cubicBezTo>
                  <a:pt x="461281" y="151499"/>
                  <a:pt x="536338" y="108065"/>
                  <a:pt x="611586" y="64822"/>
                </a:cubicBezTo>
                <a:cubicBezTo>
                  <a:pt x="617967" y="61107"/>
                  <a:pt x="624444" y="52725"/>
                  <a:pt x="632064" y="56726"/>
                </a:cubicBezTo>
                <a:cubicBezTo>
                  <a:pt x="639685" y="60726"/>
                  <a:pt x="635303" y="70537"/>
                  <a:pt x="636446" y="77681"/>
                </a:cubicBezTo>
                <a:close/>
              </a:path>
            </a:pathLst>
          </a:custGeom>
          <a:solidFill>
            <a:srgbClr val="92D05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71" name="Forma libre: forma 70">
            <a:extLst>
              <a:ext uri="{FF2B5EF4-FFF2-40B4-BE49-F238E27FC236}">
                <a16:creationId xmlns:a16="http://schemas.microsoft.com/office/drawing/2014/main" id="{FAC2DB9F-CE7A-44D3-ADE0-7FEBB7D3E061}"/>
              </a:ext>
            </a:extLst>
          </p:cNvPr>
          <p:cNvSpPr/>
          <p:nvPr/>
        </p:nvSpPr>
        <p:spPr>
          <a:xfrm>
            <a:off x="4687187" y="4507563"/>
            <a:ext cx="637016" cy="251380"/>
          </a:xfrm>
          <a:custGeom>
            <a:avLst/>
            <a:gdLst>
              <a:gd name="connsiteX0" fmla="*/ 635790 w 637016"/>
              <a:gd name="connsiteY0" fmla="*/ 74085 h 251380"/>
              <a:gd name="connsiteX1" fmla="*/ 609120 w 637016"/>
              <a:gd name="connsiteY1" fmla="*/ 116376 h 251380"/>
              <a:gd name="connsiteX2" fmla="*/ 405951 w 637016"/>
              <a:gd name="connsiteY2" fmla="*/ 233058 h 251380"/>
              <a:gd name="connsiteX3" fmla="*/ 382139 w 637016"/>
              <a:gd name="connsiteY3" fmla="*/ 247345 h 251380"/>
              <a:gd name="connsiteX4" fmla="*/ 351564 w 637016"/>
              <a:gd name="connsiteY4" fmla="*/ 247345 h 251380"/>
              <a:gd name="connsiteX5" fmla="*/ 22094 w 637016"/>
              <a:gd name="connsiteY5" fmla="*/ 56845 h 251380"/>
              <a:gd name="connsiteX6" fmla="*/ 9045 w 637016"/>
              <a:gd name="connsiteY6" fmla="*/ 47320 h 251380"/>
              <a:gd name="connsiteX7" fmla="*/ 5330 w 637016"/>
              <a:gd name="connsiteY7" fmla="*/ 4172 h 251380"/>
              <a:gd name="connsiteX8" fmla="*/ 30571 w 637016"/>
              <a:gd name="connsiteY8" fmla="*/ 12363 h 251380"/>
              <a:gd name="connsiteX9" fmla="*/ 339658 w 637016"/>
              <a:gd name="connsiteY9" fmla="*/ 191433 h 251380"/>
              <a:gd name="connsiteX10" fmla="*/ 395093 w 637016"/>
              <a:gd name="connsiteY10" fmla="*/ 191433 h 251380"/>
              <a:gd name="connsiteX11" fmla="*/ 613120 w 637016"/>
              <a:gd name="connsiteY11" fmla="*/ 63608 h 251380"/>
              <a:gd name="connsiteX12" fmla="*/ 632170 w 637016"/>
              <a:gd name="connsiteY12" fmla="*/ 57512 h 251380"/>
              <a:gd name="connsiteX13" fmla="*/ 635790 w 637016"/>
              <a:gd name="connsiteY13" fmla="*/ 74085 h 251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37016" h="251380">
                <a:moveTo>
                  <a:pt x="635790" y="74085"/>
                </a:moveTo>
                <a:cubicBezTo>
                  <a:pt x="641028" y="100851"/>
                  <a:pt x="623597" y="107994"/>
                  <a:pt x="609120" y="116376"/>
                </a:cubicBezTo>
                <a:cubicBezTo>
                  <a:pt x="541587" y="155524"/>
                  <a:pt x="473674" y="194196"/>
                  <a:pt x="405951" y="233058"/>
                </a:cubicBezTo>
                <a:cubicBezTo>
                  <a:pt x="397950" y="237630"/>
                  <a:pt x="390045" y="242583"/>
                  <a:pt x="382139" y="247345"/>
                </a:cubicBezTo>
                <a:cubicBezTo>
                  <a:pt x="372881" y="253527"/>
                  <a:pt x="360822" y="253527"/>
                  <a:pt x="351564" y="247345"/>
                </a:cubicBezTo>
                <a:lnTo>
                  <a:pt x="22094" y="56845"/>
                </a:lnTo>
                <a:cubicBezTo>
                  <a:pt x="17265" y="54388"/>
                  <a:pt x="12864" y="51168"/>
                  <a:pt x="9045" y="47320"/>
                </a:cubicBezTo>
                <a:cubicBezTo>
                  <a:pt x="-1518" y="35309"/>
                  <a:pt x="-3024" y="17812"/>
                  <a:pt x="5330" y="4172"/>
                </a:cubicBezTo>
                <a:cubicBezTo>
                  <a:pt x="11712" y="-5829"/>
                  <a:pt x="22761" y="7887"/>
                  <a:pt x="30571" y="12363"/>
                </a:cubicBezTo>
                <a:cubicBezTo>
                  <a:pt x="133822" y="71609"/>
                  <a:pt x="237168" y="130759"/>
                  <a:pt x="339658" y="191433"/>
                </a:cubicBezTo>
                <a:cubicBezTo>
                  <a:pt x="356307" y="203063"/>
                  <a:pt x="378443" y="203063"/>
                  <a:pt x="395093" y="191433"/>
                </a:cubicBezTo>
                <a:cubicBezTo>
                  <a:pt x="467483" y="148380"/>
                  <a:pt x="540349" y="105708"/>
                  <a:pt x="613120" y="63608"/>
                </a:cubicBezTo>
                <a:cubicBezTo>
                  <a:pt x="618930" y="60274"/>
                  <a:pt x="625312" y="54083"/>
                  <a:pt x="632170" y="57512"/>
                </a:cubicBezTo>
                <a:cubicBezTo>
                  <a:pt x="641219" y="61703"/>
                  <a:pt x="634456" y="71609"/>
                  <a:pt x="635790" y="74085"/>
                </a:cubicBezTo>
                <a:close/>
              </a:path>
            </a:pathLst>
          </a:custGeom>
          <a:solidFill>
            <a:srgbClr val="92D05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72" name="Forma libre: forma 71">
            <a:extLst>
              <a:ext uri="{FF2B5EF4-FFF2-40B4-BE49-F238E27FC236}">
                <a16:creationId xmlns:a16="http://schemas.microsoft.com/office/drawing/2014/main" id="{02A99290-C550-4DC8-AEA6-52912E776004}"/>
              </a:ext>
            </a:extLst>
          </p:cNvPr>
          <p:cNvSpPr/>
          <p:nvPr/>
        </p:nvSpPr>
        <p:spPr>
          <a:xfrm>
            <a:off x="4686683" y="4687780"/>
            <a:ext cx="638073" cy="245650"/>
          </a:xfrm>
          <a:custGeom>
            <a:avLst/>
            <a:gdLst>
              <a:gd name="connsiteX0" fmla="*/ 637532 w 638073"/>
              <a:gd name="connsiteY0" fmla="*/ 79796 h 245650"/>
              <a:gd name="connsiteX1" fmla="*/ 619530 w 638073"/>
              <a:gd name="connsiteY1" fmla="*/ 109800 h 245650"/>
              <a:gd name="connsiteX2" fmla="*/ 411314 w 638073"/>
              <a:gd name="connsiteY2" fmla="*/ 231625 h 245650"/>
              <a:gd name="connsiteX3" fmla="*/ 324065 w 638073"/>
              <a:gd name="connsiteY3" fmla="*/ 231054 h 245650"/>
              <a:gd name="connsiteX4" fmla="*/ 26980 w 638073"/>
              <a:gd name="connsiteY4" fmla="*/ 58556 h 245650"/>
              <a:gd name="connsiteX5" fmla="*/ 7930 w 638073"/>
              <a:gd name="connsiteY5" fmla="*/ 44745 h 245650"/>
              <a:gd name="connsiteX6" fmla="*/ 4406 w 638073"/>
              <a:gd name="connsiteY6" fmla="*/ 5406 h 245650"/>
              <a:gd name="connsiteX7" fmla="*/ 29551 w 638073"/>
              <a:gd name="connsiteY7" fmla="*/ 11312 h 245650"/>
              <a:gd name="connsiteX8" fmla="*/ 336923 w 638073"/>
              <a:gd name="connsiteY8" fmla="*/ 188953 h 245650"/>
              <a:gd name="connsiteX9" fmla="*/ 399883 w 638073"/>
              <a:gd name="connsiteY9" fmla="*/ 188191 h 245650"/>
              <a:gd name="connsiteX10" fmla="*/ 612577 w 638073"/>
              <a:gd name="connsiteY10" fmla="*/ 64366 h 245650"/>
              <a:gd name="connsiteX11" fmla="*/ 637532 w 638073"/>
              <a:gd name="connsiteY11" fmla="*/ 79796 h 245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38073" h="245650">
                <a:moveTo>
                  <a:pt x="637532" y="79796"/>
                </a:moveTo>
                <a:cubicBezTo>
                  <a:pt x="640199" y="93608"/>
                  <a:pt x="631912" y="102656"/>
                  <a:pt x="619530" y="109800"/>
                </a:cubicBezTo>
                <a:cubicBezTo>
                  <a:pt x="549807" y="149996"/>
                  <a:pt x="478941" y="188191"/>
                  <a:pt x="411314" y="231625"/>
                </a:cubicBezTo>
                <a:cubicBezTo>
                  <a:pt x="379024" y="252294"/>
                  <a:pt x="355592" y="250104"/>
                  <a:pt x="324065" y="231054"/>
                </a:cubicBezTo>
                <a:cubicBezTo>
                  <a:pt x="226148" y="171808"/>
                  <a:pt x="126040" y="115896"/>
                  <a:pt x="26980" y="58556"/>
                </a:cubicBezTo>
                <a:cubicBezTo>
                  <a:pt x="19884" y="55079"/>
                  <a:pt x="13445" y="50402"/>
                  <a:pt x="7930" y="44745"/>
                </a:cubicBezTo>
                <a:cubicBezTo>
                  <a:pt x="-1224" y="33600"/>
                  <a:pt x="-2624" y="17998"/>
                  <a:pt x="4406" y="5406"/>
                </a:cubicBezTo>
                <a:cubicBezTo>
                  <a:pt x="11264" y="-6500"/>
                  <a:pt x="21836" y="6930"/>
                  <a:pt x="29551" y="11312"/>
                </a:cubicBezTo>
                <a:cubicBezTo>
                  <a:pt x="132231" y="70081"/>
                  <a:pt x="235387" y="128279"/>
                  <a:pt x="336923" y="188953"/>
                </a:cubicBezTo>
                <a:cubicBezTo>
                  <a:pt x="360640" y="203050"/>
                  <a:pt x="377976" y="201145"/>
                  <a:pt x="399883" y="188191"/>
                </a:cubicBezTo>
                <a:cubicBezTo>
                  <a:pt x="470273" y="146281"/>
                  <a:pt x="541520" y="105609"/>
                  <a:pt x="612577" y="64366"/>
                </a:cubicBezTo>
                <a:cubicBezTo>
                  <a:pt x="635151" y="52269"/>
                  <a:pt x="637818" y="53698"/>
                  <a:pt x="637532" y="79796"/>
                </a:cubicBezTo>
                <a:close/>
              </a:path>
            </a:pathLst>
          </a:custGeom>
          <a:solidFill>
            <a:srgbClr val="92D05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73" name="Forma libre: forma 72">
            <a:extLst>
              <a:ext uri="{FF2B5EF4-FFF2-40B4-BE49-F238E27FC236}">
                <a16:creationId xmlns:a16="http://schemas.microsoft.com/office/drawing/2014/main" id="{CE229C82-5B5A-404F-977C-350FC6AA0A7A}"/>
              </a:ext>
            </a:extLst>
          </p:cNvPr>
          <p:cNvSpPr/>
          <p:nvPr/>
        </p:nvSpPr>
        <p:spPr>
          <a:xfrm>
            <a:off x="3726574" y="5768787"/>
            <a:ext cx="201620" cy="259984"/>
          </a:xfrm>
          <a:custGeom>
            <a:avLst/>
            <a:gdLst>
              <a:gd name="connsiteX0" fmla="*/ 134125 w 201620"/>
              <a:gd name="connsiteY0" fmla="*/ 122455 h 259984"/>
              <a:gd name="connsiteX1" fmla="*/ 99263 w 201620"/>
              <a:gd name="connsiteY1" fmla="*/ 122455 h 259984"/>
              <a:gd name="connsiteX2" fmla="*/ 88405 w 201620"/>
              <a:gd name="connsiteY2" fmla="*/ 131122 h 259984"/>
              <a:gd name="connsiteX3" fmla="*/ 99168 w 201620"/>
              <a:gd name="connsiteY3" fmla="*/ 137695 h 259984"/>
              <a:gd name="connsiteX4" fmla="*/ 161938 w 201620"/>
              <a:gd name="connsiteY4" fmla="*/ 137695 h 259984"/>
              <a:gd name="connsiteX5" fmla="*/ 183274 w 201620"/>
              <a:gd name="connsiteY5" fmla="*/ 152173 h 259984"/>
              <a:gd name="connsiteX6" fmla="*/ 162795 w 201620"/>
              <a:gd name="connsiteY6" fmla="*/ 167603 h 259984"/>
              <a:gd name="connsiteX7" fmla="*/ 107074 w 201620"/>
              <a:gd name="connsiteY7" fmla="*/ 167603 h 259984"/>
              <a:gd name="connsiteX8" fmla="*/ 98692 w 201620"/>
              <a:gd name="connsiteY8" fmla="*/ 183605 h 259984"/>
              <a:gd name="connsiteX9" fmla="*/ 171272 w 201620"/>
              <a:gd name="connsiteY9" fmla="*/ 205608 h 259984"/>
              <a:gd name="connsiteX10" fmla="*/ 199180 w 201620"/>
              <a:gd name="connsiteY10" fmla="*/ 216657 h 259984"/>
              <a:gd name="connsiteX11" fmla="*/ 183845 w 201620"/>
              <a:gd name="connsiteY11" fmla="*/ 253138 h 259984"/>
              <a:gd name="connsiteX12" fmla="*/ 34970 w 201620"/>
              <a:gd name="connsiteY12" fmla="*/ 193035 h 259984"/>
              <a:gd name="connsiteX13" fmla="*/ 10395 w 201620"/>
              <a:gd name="connsiteY13" fmla="*/ 165222 h 259984"/>
              <a:gd name="connsiteX14" fmla="*/ 9252 w 201620"/>
              <a:gd name="connsiteY14" fmla="*/ 138647 h 259984"/>
              <a:gd name="connsiteX15" fmla="*/ 8299 w 201620"/>
              <a:gd name="connsiteY15" fmla="*/ 120645 h 259984"/>
              <a:gd name="connsiteX16" fmla="*/ 2318 w 201620"/>
              <a:gd name="connsiteY16" fmla="*/ 98537 h 259984"/>
              <a:gd name="connsiteX17" fmla="*/ 12681 w 201620"/>
              <a:gd name="connsiteY17" fmla="*/ 90832 h 259984"/>
              <a:gd name="connsiteX18" fmla="*/ 36208 w 201620"/>
              <a:gd name="connsiteY18" fmla="*/ 67400 h 259984"/>
              <a:gd name="connsiteX19" fmla="*/ 187465 w 201620"/>
              <a:gd name="connsiteY19" fmla="*/ 6631 h 259984"/>
              <a:gd name="connsiteX20" fmla="*/ 198514 w 201620"/>
              <a:gd name="connsiteY20" fmla="*/ 33682 h 259984"/>
              <a:gd name="connsiteX21" fmla="*/ 173939 w 201620"/>
              <a:gd name="connsiteY21" fmla="*/ 54922 h 259984"/>
              <a:gd name="connsiteX22" fmla="*/ 110122 w 201620"/>
              <a:gd name="connsiteY22" fmla="*/ 64447 h 259984"/>
              <a:gd name="connsiteX23" fmla="*/ 98787 w 201620"/>
              <a:gd name="connsiteY23" fmla="*/ 80830 h 259984"/>
              <a:gd name="connsiteX24" fmla="*/ 115551 w 201620"/>
              <a:gd name="connsiteY24" fmla="*/ 89212 h 259984"/>
              <a:gd name="connsiteX25" fmla="*/ 164319 w 201620"/>
              <a:gd name="connsiteY25" fmla="*/ 89879 h 259984"/>
              <a:gd name="connsiteX26" fmla="*/ 183369 w 201620"/>
              <a:gd name="connsiteY26" fmla="*/ 106072 h 259984"/>
              <a:gd name="connsiteX27" fmla="*/ 164319 w 201620"/>
              <a:gd name="connsiteY27" fmla="*/ 122264 h 259984"/>
              <a:gd name="connsiteX28" fmla="*/ 134125 w 201620"/>
              <a:gd name="connsiteY28" fmla="*/ 122455 h 2599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201620" h="259984">
                <a:moveTo>
                  <a:pt x="134125" y="122455"/>
                </a:moveTo>
                <a:cubicBezTo>
                  <a:pt x="122504" y="122455"/>
                  <a:pt x="110884" y="122455"/>
                  <a:pt x="99263" y="122455"/>
                </a:cubicBezTo>
                <a:cubicBezTo>
                  <a:pt x="93739" y="122455"/>
                  <a:pt x="87452" y="123598"/>
                  <a:pt x="88405" y="131122"/>
                </a:cubicBezTo>
                <a:cubicBezTo>
                  <a:pt x="89072" y="136837"/>
                  <a:pt x="94405" y="137599"/>
                  <a:pt x="99168" y="137695"/>
                </a:cubicBezTo>
                <a:lnTo>
                  <a:pt x="161938" y="137695"/>
                </a:lnTo>
                <a:cubicBezTo>
                  <a:pt x="172034" y="137695"/>
                  <a:pt x="182988" y="137028"/>
                  <a:pt x="183274" y="152173"/>
                </a:cubicBezTo>
                <a:cubicBezTo>
                  <a:pt x="183559" y="167317"/>
                  <a:pt x="173749" y="167508"/>
                  <a:pt x="162795" y="167603"/>
                </a:cubicBezTo>
                <a:cubicBezTo>
                  <a:pt x="144221" y="167603"/>
                  <a:pt x="125647" y="167603"/>
                  <a:pt x="107074" y="167603"/>
                </a:cubicBezTo>
                <a:cubicBezTo>
                  <a:pt x="93453" y="167603"/>
                  <a:pt x="93358" y="173509"/>
                  <a:pt x="98692" y="183605"/>
                </a:cubicBezTo>
                <a:cubicBezTo>
                  <a:pt x="109360" y="203417"/>
                  <a:pt x="140888" y="214085"/>
                  <a:pt x="171272" y="205608"/>
                </a:cubicBezTo>
                <a:cubicBezTo>
                  <a:pt x="184893" y="201798"/>
                  <a:pt x="194799" y="198274"/>
                  <a:pt x="199180" y="216657"/>
                </a:cubicBezTo>
                <a:cubicBezTo>
                  <a:pt x="202990" y="233230"/>
                  <a:pt x="204896" y="245803"/>
                  <a:pt x="183845" y="253138"/>
                </a:cubicBezTo>
                <a:cubicBezTo>
                  <a:pt x="126143" y="274511"/>
                  <a:pt x="61659" y="248477"/>
                  <a:pt x="34970" y="193035"/>
                </a:cubicBezTo>
                <a:cubicBezTo>
                  <a:pt x="29445" y="181795"/>
                  <a:pt x="26588" y="169984"/>
                  <a:pt x="10395" y="165222"/>
                </a:cubicBezTo>
                <a:cubicBezTo>
                  <a:pt x="-3226" y="161317"/>
                  <a:pt x="-3416" y="146839"/>
                  <a:pt x="9252" y="138647"/>
                </a:cubicBezTo>
                <a:cubicBezTo>
                  <a:pt x="21920" y="130456"/>
                  <a:pt x="21444" y="127884"/>
                  <a:pt x="8299" y="120645"/>
                </a:cubicBezTo>
                <a:cubicBezTo>
                  <a:pt x="546" y="116197"/>
                  <a:pt x="-2140" y="106300"/>
                  <a:pt x="2318" y="98537"/>
                </a:cubicBezTo>
                <a:cubicBezTo>
                  <a:pt x="4547" y="94642"/>
                  <a:pt x="8309" y="91851"/>
                  <a:pt x="12681" y="90832"/>
                </a:cubicBezTo>
                <a:cubicBezTo>
                  <a:pt x="23759" y="87126"/>
                  <a:pt x="32465" y="78459"/>
                  <a:pt x="36208" y="67400"/>
                </a:cubicBezTo>
                <a:cubicBezTo>
                  <a:pt x="66307" y="3297"/>
                  <a:pt x="128791" y="-8800"/>
                  <a:pt x="187465" y="6631"/>
                </a:cubicBezTo>
                <a:cubicBezTo>
                  <a:pt x="204133" y="11012"/>
                  <a:pt x="202609" y="21775"/>
                  <a:pt x="198514" y="33682"/>
                </a:cubicBezTo>
                <a:cubicBezTo>
                  <a:pt x="194418" y="45588"/>
                  <a:pt x="194989" y="61590"/>
                  <a:pt x="173939" y="54922"/>
                </a:cubicBezTo>
                <a:cubicBezTo>
                  <a:pt x="152479" y="46559"/>
                  <a:pt x="128200" y="50188"/>
                  <a:pt x="110122" y="64447"/>
                </a:cubicBezTo>
                <a:cubicBezTo>
                  <a:pt x="104502" y="68924"/>
                  <a:pt x="98025" y="73401"/>
                  <a:pt x="98787" y="80830"/>
                </a:cubicBezTo>
                <a:cubicBezTo>
                  <a:pt x="99835" y="90355"/>
                  <a:pt x="109360" y="88831"/>
                  <a:pt x="115551" y="89212"/>
                </a:cubicBezTo>
                <a:cubicBezTo>
                  <a:pt x="131744" y="90165"/>
                  <a:pt x="148031" y="90260"/>
                  <a:pt x="164319" y="89879"/>
                </a:cubicBezTo>
                <a:cubicBezTo>
                  <a:pt x="176130" y="89879"/>
                  <a:pt x="183369" y="91975"/>
                  <a:pt x="183369" y="106072"/>
                </a:cubicBezTo>
                <a:cubicBezTo>
                  <a:pt x="183369" y="120169"/>
                  <a:pt x="175558" y="122740"/>
                  <a:pt x="164319" y="122264"/>
                </a:cubicBezTo>
                <a:cubicBezTo>
                  <a:pt x="154318" y="122169"/>
                  <a:pt x="144221" y="122455"/>
                  <a:pt x="134125" y="122455"/>
                </a:cubicBezTo>
                <a:close/>
              </a:path>
            </a:pathLst>
          </a:custGeom>
          <a:solidFill>
            <a:srgbClr val="92D05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74" name="Forma libre: forma 73">
            <a:extLst>
              <a:ext uri="{FF2B5EF4-FFF2-40B4-BE49-F238E27FC236}">
                <a16:creationId xmlns:a16="http://schemas.microsoft.com/office/drawing/2014/main" id="{8A3E74D9-220E-429F-BDE3-FAA65B45A26E}"/>
              </a:ext>
            </a:extLst>
          </p:cNvPr>
          <p:cNvSpPr/>
          <p:nvPr/>
        </p:nvSpPr>
        <p:spPr>
          <a:xfrm>
            <a:off x="3987748" y="5740408"/>
            <a:ext cx="172841" cy="316008"/>
          </a:xfrm>
          <a:custGeom>
            <a:avLst/>
            <a:gdLst>
              <a:gd name="connsiteX0" fmla="*/ 83262 w 172841"/>
              <a:gd name="connsiteY0" fmla="*/ 316568 h 316008"/>
              <a:gd name="connsiteX1" fmla="*/ 64688 w 172841"/>
              <a:gd name="connsiteY1" fmla="*/ 301328 h 316008"/>
              <a:gd name="connsiteX2" fmla="*/ 40590 w 172841"/>
              <a:gd name="connsiteY2" fmla="*/ 276849 h 316008"/>
              <a:gd name="connsiteX3" fmla="*/ 33732 w 172841"/>
              <a:gd name="connsiteY3" fmla="*/ 275801 h 316008"/>
              <a:gd name="connsiteX4" fmla="*/ 7348 w 172841"/>
              <a:gd name="connsiteY4" fmla="*/ 228176 h 316008"/>
              <a:gd name="connsiteX5" fmla="*/ 24493 w 172841"/>
              <a:gd name="connsiteY5" fmla="*/ 220842 h 316008"/>
              <a:gd name="connsiteX6" fmla="*/ 74213 w 172841"/>
              <a:gd name="connsiteY6" fmla="*/ 230367 h 316008"/>
              <a:gd name="connsiteX7" fmla="*/ 105551 w 172841"/>
              <a:gd name="connsiteY7" fmla="*/ 216556 h 316008"/>
              <a:gd name="connsiteX8" fmla="*/ 86501 w 172841"/>
              <a:gd name="connsiteY8" fmla="*/ 186076 h 316008"/>
              <a:gd name="connsiteX9" fmla="*/ 60593 w 172841"/>
              <a:gd name="connsiteY9" fmla="*/ 176551 h 316008"/>
              <a:gd name="connsiteX10" fmla="*/ 1252 w 172841"/>
              <a:gd name="connsiteY10" fmla="*/ 110447 h 316008"/>
              <a:gd name="connsiteX11" fmla="*/ 48019 w 172841"/>
              <a:gd name="connsiteY11" fmla="*/ 43010 h 316008"/>
              <a:gd name="connsiteX12" fmla="*/ 65069 w 172841"/>
              <a:gd name="connsiteY12" fmla="*/ 18531 h 316008"/>
              <a:gd name="connsiteX13" fmla="*/ 84119 w 172841"/>
              <a:gd name="connsiteY13" fmla="*/ 624 h 316008"/>
              <a:gd name="connsiteX14" fmla="*/ 106598 w 172841"/>
              <a:gd name="connsiteY14" fmla="*/ 17293 h 316008"/>
              <a:gd name="connsiteX15" fmla="*/ 131459 w 172841"/>
              <a:gd name="connsiteY15" fmla="*/ 37391 h 316008"/>
              <a:gd name="connsiteX16" fmla="*/ 156128 w 172841"/>
              <a:gd name="connsiteY16" fmla="*/ 74348 h 316008"/>
              <a:gd name="connsiteX17" fmla="*/ 128887 w 172841"/>
              <a:gd name="connsiteY17" fmla="*/ 88635 h 316008"/>
              <a:gd name="connsiteX18" fmla="*/ 87739 w 172841"/>
              <a:gd name="connsiteY18" fmla="*/ 84254 h 316008"/>
              <a:gd name="connsiteX19" fmla="*/ 67069 w 172841"/>
              <a:gd name="connsiteY19" fmla="*/ 99398 h 316008"/>
              <a:gd name="connsiteX20" fmla="*/ 80595 w 172841"/>
              <a:gd name="connsiteY20" fmla="*/ 118448 h 316008"/>
              <a:gd name="connsiteX21" fmla="*/ 128792 w 172841"/>
              <a:gd name="connsiteY21" fmla="*/ 141213 h 316008"/>
              <a:gd name="connsiteX22" fmla="*/ 172702 w 172841"/>
              <a:gd name="connsiteY22" fmla="*/ 205697 h 316008"/>
              <a:gd name="connsiteX23" fmla="*/ 125077 w 172841"/>
              <a:gd name="connsiteY23" fmla="*/ 271039 h 316008"/>
              <a:gd name="connsiteX24" fmla="*/ 102788 w 172841"/>
              <a:gd name="connsiteY24" fmla="*/ 300662 h 316008"/>
              <a:gd name="connsiteX25" fmla="*/ 83262 w 172841"/>
              <a:gd name="connsiteY25" fmla="*/ 316568 h 316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72841" h="316008">
                <a:moveTo>
                  <a:pt x="83262" y="316568"/>
                </a:moveTo>
                <a:cubicBezTo>
                  <a:pt x="72975" y="316568"/>
                  <a:pt x="64212" y="313901"/>
                  <a:pt x="64688" y="301328"/>
                </a:cubicBezTo>
                <a:cubicBezTo>
                  <a:pt x="65831" y="283612"/>
                  <a:pt x="55163" y="278754"/>
                  <a:pt x="40590" y="276849"/>
                </a:cubicBezTo>
                <a:cubicBezTo>
                  <a:pt x="38304" y="276849"/>
                  <a:pt x="36018" y="276278"/>
                  <a:pt x="33732" y="275801"/>
                </a:cubicBezTo>
                <a:cubicBezTo>
                  <a:pt x="-2653" y="269039"/>
                  <a:pt x="-6464" y="261704"/>
                  <a:pt x="7348" y="228176"/>
                </a:cubicBezTo>
                <a:cubicBezTo>
                  <a:pt x="11063" y="218651"/>
                  <a:pt x="15063" y="215699"/>
                  <a:pt x="24493" y="220842"/>
                </a:cubicBezTo>
                <a:cubicBezTo>
                  <a:pt x="40247" y="227367"/>
                  <a:pt x="57164" y="230605"/>
                  <a:pt x="74213" y="230367"/>
                </a:cubicBezTo>
                <a:cubicBezTo>
                  <a:pt x="86405" y="231415"/>
                  <a:pt x="100693" y="231034"/>
                  <a:pt x="105551" y="216556"/>
                </a:cubicBezTo>
                <a:cubicBezTo>
                  <a:pt x="110408" y="202078"/>
                  <a:pt x="99074" y="192267"/>
                  <a:pt x="86501" y="186076"/>
                </a:cubicBezTo>
                <a:cubicBezTo>
                  <a:pt x="78166" y="182142"/>
                  <a:pt x="69489" y="178961"/>
                  <a:pt x="60593" y="176551"/>
                </a:cubicBezTo>
                <a:cubicBezTo>
                  <a:pt x="26302" y="167026"/>
                  <a:pt x="1823" y="141023"/>
                  <a:pt x="1252" y="110447"/>
                </a:cubicBezTo>
                <a:cubicBezTo>
                  <a:pt x="-482" y="79901"/>
                  <a:pt x="18806" y="52097"/>
                  <a:pt x="48019" y="43010"/>
                </a:cubicBezTo>
                <a:cubicBezTo>
                  <a:pt x="58878" y="40058"/>
                  <a:pt x="66060" y="29742"/>
                  <a:pt x="65069" y="18531"/>
                </a:cubicBezTo>
                <a:cubicBezTo>
                  <a:pt x="64593" y="5672"/>
                  <a:pt x="72403" y="910"/>
                  <a:pt x="84119" y="624"/>
                </a:cubicBezTo>
                <a:cubicBezTo>
                  <a:pt x="95835" y="338"/>
                  <a:pt x="106694" y="2529"/>
                  <a:pt x="106598" y="17293"/>
                </a:cubicBezTo>
                <a:cubicBezTo>
                  <a:pt x="106598" y="35105"/>
                  <a:pt x="118695" y="35295"/>
                  <a:pt x="131459" y="37391"/>
                </a:cubicBezTo>
                <a:cubicBezTo>
                  <a:pt x="160034" y="42153"/>
                  <a:pt x="161177" y="46916"/>
                  <a:pt x="156128" y="74348"/>
                </a:cubicBezTo>
                <a:cubicBezTo>
                  <a:pt x="152699" y="93398"/>
                  <a:pt x="144222" y="95303"/>
                  <a:pt x="128887" y="88635"/>
                </a:cubicBezTo>
                <a:cubicBezTo>
                  <a:pt x="115714" y="83911"/>
                  <a:pt x="101607" y="82406"/>
                  <a:pt x="87739" y="84254"/>
                </a:cubicBezTo>
                <a:cubicBezTo>
                  <a:pt x="77976" y="83225"/>
                  <a:pt x="69032" y="89778"/>
                  <a:pt x="67069" y="99398"/>
                </a:cubicBezTo>
                <a:cubicBezTo>
                  <a:pt x="64974" y="109971"/>
                  <a:pt x="72785" y="114734"/>
                  <a:pt x="80595" y="118448"/>
                </a:cubicBezTo>
                <a:cubicBezTo>
                  <a:pt x="96502" y="126354"/>
                  <a:pt x="112313" y="134641"/>
                  <a:pt x="128792" y="141213"/>
                </a:cubicBezTo>
                <a:cubicBezTo>
                  <a:pt x="156309" y="150329"/>
                  <a:pt x="174302" y="176751"/>
                  <a:pt x="172702" y="205697"/>
                </a:cubicBezTo>
                <a:cubicBezTo>
                  <a:pt x="172873" y="235568"/>
                  <a:pt x="153566" y="262058"/>
                  <a:pt x="125077" y="271039"/>
                </a:cubicBezTo>
                <a:cubicBezTo>
                  <a:pt x="109932" y="277040"/>
                  <a:pt x="101645" y="283612"/>
                  <a:pt x="102788" y="300662"/>
                </a:cubicBezTo>
                <a:cubicBezTo>
                  <a:pt x="104503" y="314949"/>
                  <a:pt x="94406" y="316949"/>
                  <a:pt x="83262" y="316568"/>
                </a:cubicBezTo>
                <a:close/>
              </a:path>
            </a:pathLst>
          </a:custGeom>
          <a:solidFill>
            <a:srgbClr val="92D05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75" name="Forma libre: forma 74">
            <a:extLst>
              <a:ext uri="{FF2B5EF4-FFF2-40B4-BE49-F238E27FC236}">
                <a16:creationId xmlns:a16="http://schemas.microsoft.com/office/drawing/2014/main" id="{8137AC5D-AA46-47EB-A757-C7FB099E87EF}"/>
              </a:ext>
            </a:extLst>
          </p:cNvPr>
          <p:cNvSpPr/>
          <p:nvPr/>
        </p:nvSpPr>
        <p:spPr>
          <a:xfrm>
            <a:off x="1000242" y="2670832"/>
            <a:ext cx="386023" cy="127136"/>
          </a:xfrm>
          <a:custGeom>
            <a:avLst/>
            <a:gdLst>
              <a:gd name="connsiteX0" fmla="*/ 201362 w 386023"/>
              <a:gd name="connsiteY0" fmla="*/ 1150 h 127136"/>
              <a:gd name="connsiteX1" fmla="*/ 287658 w 386023"/>
              <a:gd name="connsiteY1" fmla="*/ 3245 h 127136"/>
              <a:gd name="connsiteX2" fmla="*/ 351952 w 386023"/>
              <a:gd name="connsiteY2" fmla="*/ 68492 h 127136"/>
              <a:gd name="connsiteX3" fmla="*/ 371002 w 386023"/>
              <a:gd name="connsiteY3" fmla="*/ 89828 h 127136"/>
              <a:gd name="connsiteX4" fmla="*/ 385956 w 386023"/>
              <a:gd name="connsiteY4" fmla="*/ 111259 h 127136"/>
              <a:gd name="connsiteX5" fmla="*/ 365954 w 386023"/>
              <a:gd name="connsiteY5" fmla="*/ 127737 h 127136"/>
              <a:gd name="connsiteX6" fmla="*/ 284610 w 386023"/>
              <a:gd name="connsiteY6" fmla="*/ 127737 h 127136"/>
              <a:gd name="connsiteX7" fmla="*/ 262893 w 386023"/>
              <a:gd name="connsiteY7" fmla="*/ 110306 h 127136"/>
              <a:gd name="connsiteX8" fmla="*/ 281277 w 386023"/>
              <a:gd name="connsiteY8" fmla="*/ 89447 h 127136"/>
              <a:gd name="connsiteX9" fmla="*/ 298803 w 386023"/>
              <a:gd name="connsiteY9" fmla="*/ 76588 h 127136"/>
              <a:gd name="connsiteX10" fmla="*/ 280934 w 386023"/>
              <a:gd name="connsiteY10" fmla="*/ 57519 h 127136"/>
              <a:gd name="connsiteX11" fmla="*/ 279276 w 386023"/>
              <a:gd name="connsiteY11" fmla="*/ 57538 h 127136"/>
              <a:gd name="connsiteX12" fmla="*/ 107255 w 386023"/>
              <a:gd name="connsiteY12" fmla="*/ 57538 h 127136"/>
              <a:gd name="connsiteX13" fmla="*/ 88374 w 386023"/>
              <a:gd name="connsiteY13" fmla="*/ 71654 h 127136"/>
              <a:gd name="connsiteX14" fmla="*/ 88205 w 386023"/>
              <a:gd name="connsiteY14" fmla="*/ 73730 h 127136"/>
              <a:gd name="connsiteX15" fmla="*/ 106398 w 386023"/>
              <a:gd name="connsiteY15" fmla="*/ 89161 h 127136"/>
              <a:gd name="connsiteX16" fmla="*/ 125448 w 386023"/>
              <a:gd name="connsiteY16" fmla="*/ 109830 h 127136"/>
              <a:gd name="connsiteX17" fmla="*/ 104207 w 386023"/>
              <a:gd name="connsiteY17" fmla="*/ 127642 h 127136"/>
              <a:gd name="connsiteX18" fmla="*/ 20482 w 386023"/>
              <a:gd name="connsiteY18" fmla="*/ 127642 h 127136"/>
              <a:gd name="connsiteX19" fmla="*/ 289 w 386023"/>
              <a:gd name="connsiteY19" fmla="*/ 114021 h 127136"/>
              <a:gd name="connsiteX20" fmla="*/ 14862 w 386023"/>
              <a:gd name="connsiteY20" fmla="*/ 89923 h 127136"/>
              <a:gd name="connsiteX21" fmla="*/ 31626 w 386023"/>
              <a:gd name="connsiteY21" fmla="*/ 71444 h 127136"/>
              <a:gd name="connsiteX22" fmla="*/ 116685 w 386023"/>
              <a:gd name="connsiteY22" fmla="*/ 1340 h 127136"/>
              <a:gd name="connsiteX23" fmla="*/ 201362 w 386023"/>
              <a:gd name="connsiteY23" fmla="*/ 1150 h 127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86023" h="127135">
                <a:moveTo>
                  <a:pt x="201362" y="1150"/>
                </a:moveTo>
                <a:cubicBezTo>
                  <a:pt x="224222" y="2388"/>
                  <a:pt x="256131" y="-1994"/>
                  <a:pt x="287658" y="3245"/>
                </a:cubicBezTo>
                <a:cubicBezTo>
                  <a:pt x="326806" y="9722"/>
                  <a:pt x="346809" y="29725"/>
                  <a:pt x="351952" y="68492"/>
                </a:cubicBezTo>
                <a:cubicBezTo>
                  <a:pt x="353667" y="80874"/>
                  <a:pt x="356334" y="89161"/>
                  <a:pt x="371002" y="89828"/>
                </a:cubicBezTo>
                <a:cubicBezTo>
                  <a:pt x="385671" y="90494"/>
                  <a:pt x="386147" y="100114"/>
                  <a:pt x="385956" y="111259"/>
                </a:cubicBezTo>
                <a:cubicBezTo>
                  <a:pt x="385956" y="125070"/>
                  <a:pt x="377289" y="127737"/>
                  <a:pt x="365954" y="127737"/>
                </a:cubicBezTo>
                <a:cubicBezTo>
                  <a:pt x="338808" y="127737"/>
                  <a:pt x="311661" y="127737"/>
                  <a:pt x="284610" y="127737"/>
                </a:cubicBezTo>
                <a:cubicBezTo>
                  <a:pt x="272418" y="127737"/>
                  <a:pt x="263274" y="125451"/>
                  <a:pt x="262893" y="110306"/>
                </a:cubicBezTo>
                <a:cubicBezTo>
                  <a:pt x="262893" y="96971"/>
                  <a:pt x="267275" y="89828"/>
                  <a:pt x="281277" y="89447"/>
                </a:cubicBezTo>
                <a:cubicBezTo>
                  <a:pt x="289659" y="89447"/>
                  <a:pt x="300327" y="89447"/>
                  <a:pt x="298803" y="76588"/>
                </a:cubicBezTo>
                <a:cubicBezTo>
                  <a:pt x="299136" y="66387"/>
                  <a:pt x="291135" y="57852"/>
                  <a:pt x="280934" y="57519"/>
                </a:cubicBezTo>
                <a:cubicBezTo>
                  <a:pt x="280381" y="57500"/>
                  <a:pt x="279829" y="57509"/>
                  <a:pt x="279276" y="57538"/>
                </a:cubicBezTo>
                <a:cubicBezTo>
                  <a:pt x="222126" y="57538"/>
                  <a:pt x="164786" y="57538"/>
                  <a:pt x="107255" y="57538"/>
                </a:cubicBezTo>
                <a:cubicBezTo>
                  <a:pt x="98143" y="56223"/>
                  <a:pt x="89690" y="62539"/>
                  <a:pt x="88374" y="71654"/>
                </a:cubicBezTo>
                <a:cubicBezTo>
                  <a:pt x="88274" y="72340"/>
                  <a:pt x="88217" y="73035"/>
                  <a:pt x="88205" y="73730"/>
                </a:cubicBezTo>
                <a:cubicBezTo>
                  <a:pt x="87252" y="86780"/>
                  <a:pt x="96301" y="89065"/>
                  <a:pt x="106398" y="89161"/>
                </a:cubicBezTo>
                <a:cubicBezTo>
                  <a:pt x="120114" y="89161"/>
                  <a:pt x="125448" y="96305"/>
                  <a:pt x="125448" y="109830"/>
                </a:cubicBezTo>
                <a:cubicBezTo>
                  <a:pt x="125448" y="123355"/>
                  <a:pt x="116780" y="127737"/>
                  <a:pt x="104207" y="127642"/>
                </a:cubicBezTo>
                <a:cubicBezTo>
                  <a:pt x="76299" y="127642"/>
                  <a:pt x="48390" y="127642"/>
                  <a:pt x="20482" y="127642"/>
                </a:cubicBezTo>
                <a:cubicBezTo>
                  <a:pt x="10957" y="127642"/>
                  <a:pt x="1432" y="126785"/>
                  <a:pt x="289" y="114021"/>
                </a:cubicBezTo>
                <a:cubicBezTo>
                  <a:pt x="-854" y="101258"/>
                  <a:pt x="289" y="91352"/>
                  <a:pt x="14862" y="89923"/>
                </a:cubicBezTo>
                <a:cubicBezTo>
                  <a:pt x="26483" y="88780"/>
                  <a:pt x="29340" y="81731"/>
                  <a:pt x="31626" y="71444"/>
                </a:cubicBezTo>
                <a:cubicBezTo>
                  <a:pt x="42961" y="20009"/>
                  <a:pt x="62773" y="3626"/>
                  <a:pt x="116685" y="1340"/>
                </a:cubicBezTo>
                <a:cubicBezTo>
                  <a:pt x="141069" y="197"/>
                  <a:pt x="166691" y="1150"/>
                  <a:pt x="201362" y="1150"/>
                </a:cubicBezTo>
                <a:close/>
              </a:path>
            </a:pathLst>
          </a:custGeom>
          <a:solidFill>
            <a:srgbClr val="92D05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76" name="Forma libre: forma 75">
            <a:extLst>
              <a:ext uri="{FF2B5EF4-FFF2-40B4-BE49-F238E27FC236}">
                <a16:creationId xmlns:a16="http://schemas.microsoft.com/office/drawing/2014/main" id="{6535B3F2-FAE0-4968-93E4-D8CB0B51F8A8}"/>
              </a:ext>
            </a:extLst>
          </p:cNvPr>
          <p:cNvSpPr/>
          <p:nvPr/>
        </p:nvSpPr>
        <p:spPr>
          <a:xfrm>
            <a:off x="3582973" y="4559426"/>
            <a:ext cx="376780" cy="162660"/>
          </a:xfrm>
          <a:custGeom>
            <a:avLst/>
            <a:gdLst>
              <a:gd name="connsiteX0" fmla="*/ 5692 w 376780"/>
              <a:gd name="connsiteY0" fmla="*/ 88517 h 162660"/>
              <a:gd name="connsiteX1" fmla="*/ 1787 w 376780"/>
              <a:gd name="connsiteY1" fmla="*/ 1458 h 162660"/>
              <a:gd name="connsiteX2" fmla="*/ 371452 w 376780"/>
              <a:gd name="connsiteY2" fmla="*/ 601 h 162660"/>
              <a:gd name="connsiteX3" fmla="*/ 368118 w 376780"/>
              <a:gd name="connsiteY3" fmla="*/ 88517 h 162660"/>
              <a:gd name="connsiteX4" fmla="*/ 368118 w 376780"/>
              <a:gd name="connsiteY4" fmla="*/ 88517 h 162660"/>
              <a:gd name="connsiteX5" fmla="*/ 288108 w 376780"/>
              <a:gd name="connsiteY5" fmla="*/ 145667 h 162660"/>
              <a:gd name="connsiteX6" fmla="*/ 5216 w 376780"/>
              <a:gd name="connsiteY6" fmla="*/ 88517 h 162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6780" h="162660">
                <a:moveTo>
                  <a:pt x="5692" y="88517"/>
                </a:moveTo>
                <a:cubicBezTo>
                  <a:pt x="-280" y="59894"/>
                  <a:pt x="-1595" y="30500"/>
                  <a:pt x="1787" y="1458"/>
                </a:cubicBezTo>
                <a:cubicBezTo>
                  <a:pt x="56460" y="124045"/>
                  <a:pt x="324970" y="118997"/>
                  <a:pt x="371452" y="601"/>
                </a:cubicBezTo>
                <a:cubicBezTo>
                  <a:pt x="379501" y="29538"/>
                  <a:pt x="378339" y="60266"/>
                  <a:pt x="368118" y="88517"/>
                </a:cubicBezTo>
                <a:lnTo>
                  <a:pt x="368118" y="88517"/>
                </a:lnTo>
                <a:cubicBezTo>
                  <a:pt x="345449" y="113282"/>
                  <a:pt x="321065" y="136142"/>
                  <a:pt x="288108" y="145667"/>
                </a:cubicBezTo>
                <a:cubicBezTo>
                  <a:pt x="184095" y="175385"/>
                  <a:pt x="85892" y="174242"/>
                  <a:pt x="5216" y="88517"/>
                </a:cubicBezTo>
                <a:close/>
              </a:path>
            </a:pathLst>
          </a:custGeom>
          <a:solidFill>
            <a:srgbClr val="92D05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77" name="Forma libre: forma 76">
            <a:extLst>
              <a:ext uri="{FF2B5EF4-FFF2-40B4-BE49-F238E27FC236}">
                <a16:creationId xmlns:a16="http://schemas.microsoft.com/office/drawing/2014/main" id="{6CD8991E-6394-4AFD-B026-96B1C6C4BFA6}"/>
              </a:ext>
            </a:extLst>
          </p:cNvPr>
          <p:cNvSpPr/>
          <p:nvPr/>
        </p:nvSpPr>
        <p:spPr>
          <a:xfrm>
            <a:off x="3866421" y="4292059"/>
            <a:ext cx="377137" cy="167506"/>
          </a:xfrm>
          <a:custGeom>
            <a:avLst/>
            <a:gdLst>
              <a:gd name="connsiteX0" fmla="*/ 3040 w 377137"/>
              <a:gd name="connsiteY0" fmla="*/ 6507 h 167506"/>
              <a:gd name="connsiteX1" fmla="*/ 370801 w 377137"/>
              <a:gd name="connsiteY1" fmla="*/ 601 h 167506"/>
              <a:gd name="connsiteX2" fmla="*/ 307459 w 377137"/>
              <a:gd name="connsiteY2" fmla="*/ 141095 h 167506"/>
              <a:gd name="connsiteX3" fmla="*/ 74954 w 377137"/>
              <a:gd name="connsiteY3" fmla="*/ 145572 h 167506"/>
              <a:gd name="connsiteX4" fmla="*/ 3040 w 377137"/>
              <a:gd name="connsiteY4" fmla="*/ 6507 h 167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7137" h="167506">
                <a:moveTo>
                  <a:pt x="3040" y="6507"/>
                </a:moveTo>
                <a:cubicBezTo>
                  <a:pt x="56571" y="131951"/>
                  <a:pt x="341463" y="120807"/>
                  <a:pt x="370801" y="601"/>
                </a:cubicBezTo>
                <a:cubicBezTo>
                  <a:pt x="388898" y="63085"/>
                  <a:pt x="368038" y="112901"/>
                  <a:pt x="307459" y="141095"/>
                </a:cubicBezTo>
                <a:cubicBezTo>
                  <a:pt x="234098" y="175480"/>
                  <a:pt x="149582" y="177109"/>
                  <a:pt x="74954" y="145572"/>
                </a:cubicBezTo>
                <a:cubicBezTo>
                  <a:pt x="10755" y="120140"/>
                  <a:pt x="-8295" y="80135"/>
                  <a:pt x="3040" y="6507"/>
                </a:cubicBezTo>
                <a:close/>
              </a:path>
            </a:pathLst>
          </a:custGeom>
          <a:solidFill>
            <a:srgbClr val="92D05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78" name="Forma libre: forma 77">
            <a:extLst>
              <a:ext uri="{FF2B5EF4-FFF2-40B4-BE49-F238E27FC236}">
                <a16:creationId xmlns:a16="http://schemas.microsoft.com/office/drawing/2014/main" id="{3379125A-230C-426B-A39C-C0475833ACED}"/>
              </a:ext>
            </a:extLst>
          </p:cNvPr>
          <p:cNvSpPr/>
          <p:nvPr/>
        </p:nvSpPr>
        <p:spPr>
          <a:xfrm>
            <a:off x="2938132" y="4158424"/>
            <a:ext cx="230607" cy="244383"/>
          </a:xfrm>
          <a:custGeom>
            <a:avLst/>
            <a:gdLst>
              <a:gd name="connsiteX0" fmla="*/ 62173 w 230607"/>
              <a:gd name="connsiteY0" fmla="*/ 601 h 244383"/>
              <a:gd name="connsiteX1" fmla="*/ 106941 w 230607"/>
              <a:gd name="connsiteY1" fmla="*/ 17651 h 244383"/>
              <a:gd name="connsiteX2" fmla="*/ 228671 w 230607"/>
              <a:gd name="connsiteY2" fmla="*/ 177480 h 244383"/>
              <a:gd name="connsiteX3" fmla="*/ 216669 w 230607"/>
              <a:gd name="connsiteY3" fmla="*/ 211199 h 244383"/>
              <a:gd name="connsiteX4" fmla="*/ 184856 w 230607"/>
              <a:gd name="connsiteY4" fmla="*/ 238250 h 244383"/>
              <a:gd name="connsiteX5" fmla="*/ 164567 w 230607"/>
              <a:gd name="connsiteY5" fmla="*/ 230535 h 244383"/>
              <a:gd name="connsiteX6" fmla="*/ 111322 w 230607"/>
              <a:gd name="connsiteY6" fmla="*/ 111377 h 244383"/>
              <a:gd name="connsiteX7" fmla="*/ 16644 w 230607"/>
              <a:gd name="connsiteY7" fmla="*/ 47464 h 244383"/>
              <a:gd name="connsiteX8" fmla="*/ -25 w 230607"/>
              <a:gd name="connsiteY8" fmla="*/ 37939 h 244383"/>
              <a:gd name="connsiteX9" fmla="*/ 14930 w 230607"/>
              <a:gd name="connsiteY9" fmla="*/ 25175 h 244383"/>
              <a:gd name="connsiteX10" fmla="*/ 62173 w 230607"/>
              <a:gd name="connsiteY10" fmla="*/ 601 h 244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0607" h="244383">
                <a:moveTo>
                  <a:pt x="62173" y="601"/>
                </a:moveTo>
                <a:cubicBezTo>
                  <a:pt x="78042" y="3382"/>
                  <a:pt x="93235" y="9174"/>
                  <a:pt x="106941" y="17651"/>
                </a:cubicBezTo>
                <a:cubicBezTo>
                  <a:pt x="167844" y="51836"/>
                  <a:pt x="211906" y="109681"/>
                  <a:pt x="228671" y="177480"/>
                </a:cubicBezTo>
                <a:cubicBezTo>
                  <a:pt x="233652" y="190139"/>
                  <a:pt x="228528" y="204531"/>
                  <a:pt x="216669" y="211199"/>
                </a:cubicBezTo>
                <a:cubicBezTo>
                  <a:pt x="205420" y="219428"/>
                  <a:pt x="194790" y="228468"/>
                  <a:pt x="184856" y="238250"/>
                </a:cubicBezTo>
                <a:cubicBezTo>
                  <a:pt x="172664" y="249394"/>
                  <a:pt x="165806" y="246632"/>
                  <a:pt x="164567" y="230535"/>
                </a:cubicBezTo>
                <a:cubicBezTo>
                  <a:pt x="159062" y="186405"/>
                  <a:pt x="140526" y="144914"/>
                  <a:pt x="111322" y="111377"/>
                </a:cubicBezTo>
                <a:cubicBezTo>
                  <a:pt x="86872" y="81068"/>
                  <a:pt x="53896" y="58808"/>
                  <a:pt x="16644" y="47464"/>
                </a:cubicBezTo>
                <a:cubicBezTo>
                  <a:pt x="10453" y="45559"/>
                  <a:pt x="451" y="46892"/>
                  <a:pt x="-25" y="37939"/>
                </a:cubicBezTo>
                <a:cubicBezTo>
                  <a:pt x="-501" y="28986"/>
                  <a:pt x="9500" y="28414"/>
                  <a:pt x="14930" y="25175"/>
                </a:cubicBezTo>
                <a:cubicBezTo>
                  <a:pt x="30646" y="16317"/>
                  <a:pt x="44647" y="4030"/>
                  <a:pt x="62173" y="601"/>
                </a:cubicBezTo>
                <a:close/>
              </a:path>
            </a:pathLst>
          </a:custGeom>
          <a:solidFill>
            <a:srgbClr val="92D05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79" name="Forma libre: forma 78">
            <a:extLst>
              <a:ext uri="{FF2B5EF4-FFF2-40B4-BE49-F238E27FC236}">
                <a16:creationId xmlns:a16="http://schemas.microsoft.com/office/drawing/2014/main" id="{74B2B088-8B58-4468-9A41-29D11516C36A}"/>
              </a:ext>
            </a:extLst>
          </p:cNvPr>
          <p:cNvSpPr/>
          <p:nvPr/>
        </p:nvSpPr>
        <p:spPr>
          <a:xfrm>
            <a:off x="3848708" y="1232533"/>
            <a:ext cx="245758" cy="108109"/>
          </a:xfrm>
          <a:custGeom>
            <a:avLst/>
            <a:gdLst>
              <a:gd name="connsiteX0" fmla="*/ 132291 w 245758"/>
              <a:gd name="connsiteY0" fmla="*/ 108710 h 108109"/>
              <a:gd name="connsiteX1" fmla="*/ 110574 w 245758"/>
              <a:gd name="connsiteY1" fmla="*/ 106615 h 108109"/>
              <a:gd name="connsiteX2" fmla="*/ 2846 w 245758"/>
              <a:gd name="connsiteY2" fmla="*/ 20890 h 108109"/>
              <a:gd name="connsiteX3" fmla="*/ 20277 w 245758"/>
              <a:gd name="connsiteY3" fmla="*/ 2888 h 108109"/>
              <a:gd name="connsiteX4" fmla="*/ 100192 w 245758"/>
              <a:gd name="connsiteY4" fmla="*/ 26510 h 108109"/>
              <a:gd name="connsiteX5" fmla="*/ 151722 w 245758"/>
              <a:gd name="connsiteY5" fmla="*/ 26510 h 108109"/>
              <a:gd name="connsiteX6" fmla="*/ 224588 w 245758"/>
              <a:gd name="connsiteY6" fmla="*/ 3745 h 108109"/>
              <a:gd name="connsiteX7" fmla="*/ 245162 w 245758"/>
              <a:gd name="connsiteY7" fmla="*/ 20033 h 108109"/>
              <a:gd name="connsiteX8" fmla="*/ 245162 w 245758"/>
              <a:gd name="connsiteY8" fmla="*/ 22319 h 108109"/>
              <a:gd name="connsiteX9" fmla="*/ 132291 w 245758"/>
              <a:gd name="connsiteY9" fmla="*/ 108710 h 108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5758" h="108109">
                <a:moveTo>
                  <a:pt x="132291" y="108710"/>
                </a:moveTo>
                <a:cubicBezTo>
                  <a:pt x="127434" y="108710"/>
                  <a:pt x="119052" y="106805"/>
                  <a:pt x="110574" y="106615"/>
                </a:cubicBezTo>
                <a:cubicBezTo>
                  <a:pt x="23135" y="104329"/>
                  <a:pt x="34946" y="101757"/>
                  <a:pt x="2846" y="20890"/>
                </a:cubicBezTo>
                <a:cubicBezTo>
                  <a:pt x="-4107" y="3364"/>
                  <a:pt x="1418" y="-2065"/>
                  <a:pt x="20277" y="2888"/>
                </a:cubicBezTo>
                <a:cubicBezTo>
                  <a:pt x="47138" y="10032"/>
                  <a:pt x="74094" y="16985"/>
                  <a:pt x="100192" y="26510"/>
                </a:cubicBezTo>
                <a:cubicBezTo>
                  <a:pt x="116861" y="32415"/>
                  <a:pt x="135054" y="32415"/>
                  <a:pt x="151722" y="26510"/>
                </a:cubicBezTo>
                <a:cubicBezTo>
                  <a:pt x="176487" y="20538"/>
                  <a:pt x="200833" y="12937"/>
                  <a:pt x="224588" y="3745"/>
                </a:cubicBezTo>
                <a:cubicBezTo>
                  <a:pt x="241448" y="-3589"/>
                  <a:pt x="247734" y="1935"/>
                  <a:pt x="245162" y="20033"/>
                </a:cubicBezTo>
                <a:cubicBezTo>
                  <a:pt x="245162" y="20795"/>
                  <a:pt x="245162" y="21557"/>
                  <a:pt x="245162" y="22319"/>
                </a:cubicBezTo>
                <a:cubicBezTo>
                  <a:pt x="232971" y="90803"/>
                  <a:pt x="211158" y="108234"/>
                  <a:pt x="132291" y="108710"/>
                </a:cubicBezTo>
                <a:close/>
              </a:path>
            </a:pathLst>
          </a:custGeom>
          <a:solidFill>
            <a:srgbClr val="92D05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80" name="Forma libre: forma 79">
            <a:extLst>
              <a:ext uri="{FF2B5EF4-FFF2-40B4-BE49-F238E27FC236}">
                <a16:creationId xmlns:a16="http://schemas.microsoft.com/office/drawing/2014/main" id="{68922C56-62DD-43F5-A11E-A4E1E085E8A4}"/>
              </a:ext>
            </a:extLst>
          </p:cNvPr>
          <p:cNvSpPr/>
          <p:nvPr/>
        </p:nvSpPr>
        <p:spPr>
          <a:xfrm>
            <a:off x="3982576" y="4377499"/>
            <a:ext cx="259535" cy="173828"/>
          </a:xfrm>
          <a:custGeom>
            <a:avLst/>
            <a:gdLst>
              <a:gd name="connsiteX0" fmla="*/ 252265 w 259535"/>
              <a:gd name="connsiteY0" fmla="*/ 98328 h 173828"/>
              <a:gd name="connsiteX1" fmla="*/ 92435 w 259535"/>
              <a:gd name="connsiteY1" fmla="*/ 173480 h 173828"/>
              <a:gd name="connsiteX2" fmla="*/ 18521 w 259535"/>
              <a:gd name="connsiteY2" fmla="*/ 170718 h 173828"/>
              <a:gd name="connsiteX3" fmla="*/ 43 w 259535"/>
              <a:gd name="connsiteY3" fmla="*/ 149191 h 173828"/>
              <a:gd name="connsiteX4" fmla="*/ 43 w 259535"/>
              <a:gd name="connsiteY4" fmla="*/ 142238 h 173828"/>
              <a:gd name="connsiteX5" fmla="*/ 43286 w 259535"/>
              <a:gd name="connsiteY5" fmla="*/ 104138 h 173828"/>
              <a:gd name="connsiteX6" fmla="*/ 215308 w 259535"/>
              <a:gd name="connsiteY6" fmla="*/ 64038 h 173828"/>
              <a:gd name="connsiteX7" fmla="*/ 252360 w 259535"/>
              <a:gd name="connsiteY7" fmla="*/ 601 h 173828"/>
              <a:gd name="connsiteX8" fmla="*/ 252360 w 259535"/>
              <a:gd name="connsiteY8" fmla="*/ 98232 h 173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9534" h="173828">
                <a:moveTo>
                  <a:pt x="252265" y="98328"/>
                </a:moveTo>
                <a:cubicBezTo>
                  <a:pt x="213117" y="153477"/>
                  <a:pt x="155681" y="170241"/>
                  <a:pt x="92435" y="173480"/>
                </a:cubicBezTo>
                <a:cubicBezTo>
                  <a:pt x="67775" y="175366"/>
                  <a:pt x="42972" y="174442"/>
                  <a:pt x="18521" y="170718"/>
                </a:cubicBezTo>
                <a:cubicBezTo>
                  <a:pt x="5567" y="168432"/>
                  <a:pt x="-529" y="162526"/>
                  <a:pt x="43" y="149191"/>
                </a:cubicBezTo>
                <a:cubicBezTo>
                  <a:pt x="43" y="146905"/>
                  <a:pt x="43" y="144619"/>
                  <a:pt x="43" y="142238"/>
                </a:cubicBezTo>
                <a:cubicBezTo>
                  <a:pt x="43" y="94613"/>
                  <a:pt x="-3958" y="98232"/>
                  <a:pt x="43286" y="104138"/>
                </a:cubicBezTo>
                <a:cubicBezTo>
                  <a:pt x="103627" y="112891"/>
                  <a:pt x="165054" y="98575"/>
                  <a:pt x="215308" y="64038"/>
                </a:cubicBezTo>
                <a:cubicBezTo>
                  <a:pt x="237520" y="50445"/>
                  <a:pt x="251427" y="26623"/>
                  <a:pt x="252360" y="601"/>
                </a:cubicBezTo>
                <a:cubicBezTo>
                  <a:pt x="263980" y="33081"/>
                  <a:pt x="259504" y="65657"/>
                  <a:pt x="252360" y="98232"/>
                </a:cubicBezTo>
                <a:close/>
              </a:path>
            </a:pathLst>
          </a:custGeom>
          <a:solidFill>
            <a:srgbClr val="92D05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81" name="Forma libre: forma 80">
            <a:extLst>
              <a:ext uri="{FF2B5EF4-FFF2-40B4-BE49-F238E27FC236}">
                <a16:creationId xmlns:a16="http://schemas.microsoft.com/office/drawing/2014/main" id="{3D78264B-CD28-4E90-98FF-C589D4B7161A}"/>
              </a:ext>
            </a:extLst>
          </p:cNvPr>
          <p:cNvSpPr/>
          <p:nvPr/>
        </p:nvSpPr>
        <p:spPr>
          <a:xfrm>
            <a:off x="2168251" y="1764217"/>
            <a:ext cx="226425" cy="79758"/>
          </a:xfrm>
          <a:custGeom>
            <a:avLst/>
            <a:gdLst>
              <a:gd name="connsiteX0" fmla="*/ 112059 w 226425"/>
              <a:gd name="connsiteY0" fmla="*/ 79566 h 79758"/>
              <a:gd name="connsiteX1" fmla="*/ 42336 w 226425"/>
              <a:gd name="connsiteY1" fmla="*/ 79566 h 79758"/>
              <a:gd name="connsiteX2" fmla="*/ 45 w 226425"/>
              <a:gd name="connsiteY2" fmla="*/ 38132 h 79758"/>
              <a:gd name="connsiteX3" fmla="*/ 44527 w 226425"/>
              <a:gd name="connsiteY3" fmla="*/ 1080 h 79758"/>
              <a:gd name="connsiteX4" fmla="*/ 179401 w 226425"/>
              <a:gd name="connsiteY4" fmla="*/ 1080 h 79758"/>
              <a:gd name="connsiteX5" fmla="*/ 226359 w 226425"/>
              <a:gd name="connsiteY5" fmla="*/ 39656 h 79758"/>
              <a:gd name="connsiteX6" fmla="*/ 181782 w 226425"/>
              <a:gd name="connsiteY6" fmla="*/ 79852 h 79758"/>
              <a:gd name="connsiteX7" fmla="*/ 112059 w 226425"/>
              <a:gd name="connsiteY7" fmla="*/ 79852 h 79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6425" h="79758">
                <a:moveTo>
                  <a:pt x="112059" y="79566"/>
                </a:moveTo>
                <a:cubicBezTo>
                  <a:pt x="88818" y="79566"/>
                  <a:pt x="65482" y="80613"/>
                  <a:pt x="42336" y="79566"/>
                </a:cubicBezTo>
                <a:cubicBezTo>
                  <a:pt x="12809" y="77851"/>
                  <a:pt x="-1288" y="62992"/>
                  <a:pt x="45" y="38132"/>
                </a:cubicBezTo>
                <a:cubicBezTo>
                  <a:pt x="1188" y="14891"/>
                  <a:pt x="16523" y="1461"/>
                  <a:pt x="44527" y="1080"/>
                </a:cubicBezTo>
                <a:cubicBezTo>
                  <a:pt x="89485" y="441"/>
                  <a:pt x="134443" y="441"/>
                  <a:pt x="179401" y="1080"/>
                </a:cubicBezTo>
                <a:cubicBezTo>
                  <a:pt x="206452" y="1080"/>
                  <a:pt x="225597" y="17939"/>
                  <a:pt x="226359" y="39656"/>
                </a:cubicBezTo>
                <a:cubicBezTo>
                  <a:pt x="227121" y="61373"/>
                  <a:pt x="210833" y="78423"/>
                  <a:pt x="181782" y="79852"/>
                </a:cubicBezTo>
                <a:cubicBezTo>
                  <a:pt x="158541" y="80995"/>
                  <a:pt x="135300" y="79852"/>
                  <a:pt x="112059" y="79852"/>
                </a:cubicBezTo>
                <a:close/>
              </a:path>
            </a:pathLst>
          </a:custGeom>
          <a:solidFill>
            <a:srgbClr val="92D05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82" name="Forma libre: forma 81">
            <a:extLst>
              <a:ext uri="{FF2B5EF4-FFF2-40B4-BE49-F238E27FC236}">
                <a16:creationId xmlns:a16="http://schemas.microsoft.com/office/drawing/2014/main" id="{8085050B-617D-4A9B-8098-046B8F81E6C3}"/>
              </a:ext>
            </a:extLst>
          </p:cNvPr>
          <p:cNvSpPr/>
          <p:nvPr/>
        </p:nvSpPr>
        <p:spPr>
          <a:xfrm>
            <a:off x="2168853" y="1452701"/>
            <a:ext cx="226560" cy="79298"/>
          </a:xfrm>
          <a:custGeom>
            <a:avLst/>
            <a:gdLst>
              <a:gd name="connsiteX0" fmla="*/ 111458 w 226560"/>
              <a:gd name="connsiteY0" fmla="*/ 79519 h 79298"/>
              <a:gd name="connsiteX1" fmla="*/ 41830 w 226560"/>
              <a:gd name="connsiteY1" fmla="*/ 79519 h 79298"/>
              <a:gd name="connsiteX2" fmla="*/ 15 w 226560"/>
              <a:gd name="connsiteY2" fmla="*/ 42467 h 79298"/>
              <a:gd name="connsiteX3" fmla="*/ 38115 w 226560"/>
              <a:gd name="connsiteY3" fmla="*/ 2462 h 79298"/>
              <a:gd name="connsiteX4" fmla="*/ 186515 w 226560"/>
              <a:gd name="connsiteY4" fmla="*/ 1224 h 79298"/>
              <a:gd name="connsiteX5" fmla="*/ 226520 w 226560"/>
              <a:gd name="connsiteY5" fmla="*/ 39324 h 79298"/>
              <a:gd name="connsiteX6" fmla="*/ 185848 w 226560"/>
              <a:gd name="connsiteY6" fmla="*/ 78947 h 79298"/>
              <a:gd name="connsiteX7" fmla="*/ 111648 w 226560"/>
              <a:gd name="connsiteY7" fmla="*/ 78947 h 79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6560" h="79298">
                <a:moveTo>
                  <a:pt x="111458" y="79519"/>
                </a:moveTo>
                <a:cubicBezTo>
                  <a:pt x="88217" y="79519"/>
                  <a:pt x="64976" y="80376"/>
                  <a:pt x="41830" y="79519"/>
                </a:cubicBezTo>
                <a:cubicBezTo>
                  <a:pt x="14779" y="78376"/>
                  <a:pt x="968" y="65231"/>
                  <a:pt x="15" y="42467"/>
                </a:cubicBezTo>
                <a:cubicBezTo>
                  <a:pt x="-937" y="19702"/>
                  <a:pt x="10112" y="3796"/>
                  <a:pt x="38115" y="2462"/>
                </a:cubicBezTo>
                <a:cubicBezTo>
                  <a:pt x="87455" y="81"/>
                  <a:pt x="137080" y="366"/>
                  <a:pt x="186515" y="1224"/>
                </a:cubicBezTo>
                <a:cubicBezTo>
                  <a:pt x="207298" y="2605"/>
                  <a:pt x="224129" y="18635"/>
                  <a:pt x="226520" y="39324"/>
                </a:cubicBezTo>
                <a:cubicBezTo>
                  <a:pt x="225948" y="61374"/>
                  <a:pt x="207908" y="78957"/>
                  <a:pt x="185848" y="78947"/>
                </a:cubicBezTo>
                <a:cubicBezTo>
                  <a:pt x="161178" y="80281"/>
                  <a:pt x="136413" y="78947"/>
                  <a:pt x="111648" y="78947"/>
                </a:cubicBezTo>
                <a:close/>
              </a:path>
            </a:pathLst>
          </a:custGeom>
          <a:solidFill>
            <a:srgbClr val="92D05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83" name="Forma libre: forma 82">
            <a:extLst>
              <a:ext uri="{FF2B5EF4-FFF2-40B4-BE49-F238E27FC236}">
                <a16:creationId xmlns:a16="http://schemas.microsoft.com/office/drawing/2014/main" id="{28ACFCD5-BF8E-4883-808A-768F47EFDFAD}"/>
              </a:ext>
            </a:extLst>
          </p:cNvPr>
          <p:cNvSpPr/>
          <p:nvPr/>
        </p:nvSpPr>
        <p:spPr>
          <a:xfrm>
            <a:off x="3858595" y="1356109"/>
            <a:ext cx="230366" cy="64876"/>
          </a:xfrm>
          <a:custGeom>
            <a:avLst/>
            <a:gdLst>
              <a:gd name="connsiteX0" fmla="*/ 52872 w 230366"/>
              <a:gd name="connsiteY0" fmla="*/ 3708 h 64876"/>
              <a:gd name="connsiteX1" fmla="*/ 191080 w 230366"/>
              <a:gd name="connsiteY1" fmla="*/ 1613 h 64876"/>
              <a:gd name="connsiteX2" fmla="*/ 228704 w 230366"/>
              <a:gd name="connsiteY2" fmla="*/ 19234 h 64876"/>
              <a:gd name="connsiteX3" fmla="*/ 201653 w 230366"/>
              <a:gd name="connsiteY3" fmla="*/ 56667 h 64876"/>
              <a:gd name="connsiteX4" fmla="*/ 36204 w 230366"/>
              <a:gd name="connsiteY4" fmla="*/ 57905 h 64876"/>
              <a:gd name="connsiteX5" fmla="*/ 104 w 230366"/>
              <a:gd name="connsiteY5" fmla="*/ 24187 h 64876"/>
              <a:gd name="connsiteX6" fmla="*/ 52872 w 230366"/>
              <a:gd name="connsiteY6" fmla="*/ 3708 h 64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0366" h="64876">
                <a:moveTo>
                  <a:pt x="52872" y="3708"/>
                </a:moveTo>
                <a:cubicBezTo>
                  <a:pt x="92782" y="12471"/>
                  <a:pt x="141931" y="9423"/>
                  <a:pt x="191080" y="1613"/>
                </a:cubicBezTo>
                <a:cubicBezTo>
                  <a:pt x="206892" y="-864"/>
                  <a:pt x="223275" y="-102"/>
                  <a:pt x="228704" y="19234"/>
                </a:cubicBezTo>
                <a:cubicBezTo>
                  <a:pt x="234133" y="38570"/>
                  <a:pt x="226132" y="51524"/>
                  <a:pt x="201653" y="56667"/>
                </a:cubicBezTo>
                <a:cubicBezTo>
                  <a:pt x="147122" y="67983"/>
                  <a:pt x="90896" y="68402"/>
                  <a:pt x="36204" y="57905"/>
                </a:cubicBezTo>
                <a:cubicBezTo>
                  <a:pt x="17154" y="54381"/>
                  <a:pt x="-1896" y="49333"/>
                  <a:pt x="104" y="24187"/>
                </a:cubicBezTo>
                <a:cubicBezTo>
                  <a:pt x="1342" y="6565"/>
                  <a:pt x="15058" y="375"/>
                  <a:pt x="52872" y="3708"/>
                </a:cubicBezTo>
                <a:close/>
              </a:path>
            </a:pathLst>
          </a:custGeom>
          <a:solidFill>
            <a:srgbClr val="92D05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84" name="Forma libre: forma 83">
            <a:extLst>
              <a:ext uri="{FF2B5EF4-FFF2-40B4-BE49-F238E27FC236}">
                <a16:creationId xmlns:a16="http://schemas.microsoft.com/office/drawing/2014/main" id="{B99B33DE-FD57-46D0-B673-9BD7BE5A19BC}"/>
              </a:ext>
            </a:extLst>
          </p:cNvPr>
          <p:cNvSpPr/>
          <p:nvPr/>
        </p:nvSpPr>
        <p:spPr>
          <a:xfrm>
            <a:off x="5479208" y="4523886"/>
            <a:ext cx="228806" cy="166134"/>
          </a:xfrm>
          <a:custGeom>
            <a:avLst/>
            <a:gdLst>
              <a:gd name="connsiteX0" fmla="*/ 455 w 228806"/>
              <a:gd name="connsiteY0" fmla="*/ 143774 h 166134"/>
              <a:gd name="connsiteX1" fmla="*/ 15695 w 228806"/>
              <a:gd name="connsiteY1" fmla="*/ 115199 h 166134"/>
              <a:gd name="connsiteX2" fmla="*/ 208671 w 228806"/>
              <a:gd name="connsiteY2" fmla="*/ 4042 h 166134"/>
              <a:gd name="connsiteX3" fmla="*/ 226959 w 228806"/>
              <a:gd name="connsiteY3" fmla="*/ 13091 h 166134"/>
              <a:gd name="connsiteX4" fmla="*/ 202766 w 228806"/>
              <a:gd name="connsiteY4" fmla="*/ 59763 h 166134"/>
              <a:gd name="connsiteX5" fmla="*/ 22934 w 228806"/>
              <a:gd name="connsiteY5" fmla="*/ 160157 h 166134"/>
              <a:gd name="connsiteX6" fmla="*/ 455 w 228806"/>
              <a:gd name="connsiteY6" fmla="*/ 143774 h 166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8806" h="166134">
                <a:moveTo>
                  <a:pt x="455" y="143774"/>
                </a:moveTo>
                <a:cubicBezTo>
                  <a:pt x="-1926" y="131829"/>
                  <a:pt x="4446" y="119866"/>
                  <a:pt x="15695" y="115199"/>
                </a:cubicBezTo>
                <a:cubicBezTo>
                  <a:pt x="80274" y="78528"/>
                  <a:pt x="144473" y="41190"/>
                  <a:pt x="208671" y="4042"/>
                </a:cubicBezTo>
                <a:cubicBezTo>
                  <a:pt x="219815" y="-2435"/>
                  <a:pt x="223245" y="42"/>
                  <a:pt x="226959" y="13091"/>
                </a:cubicBezTo>
                <a:cubicBezTo>
                  <a:pt x="233722" y="37665"/>
                  <a:pt x="220577" y="51191"/>
                  <a:pt x="202766" y="59763"/>
                </a:cubicBezTo>
                <a:cubicBezTo>
                  <a:pt x="140377" y="89005"/>
                  <a:pt x="83799" y="128248"/>
                  <a:pt x="22934" y="160157"/>
                </a:cubicBezTo>
                <a:cubicBezTo>
                  <a:pt x="2455" y="171206"/>
                  <a:pt x="740" y="169968"/>
                  <a:pt x="455" y="143774"/>
                </a:cubicBezTo>
                <a:close/>
              </a:path>
            </a:pathLst>
          </a:custGeom>
          <a:solidFill>
            <a:srgbClr val="92D05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85" name="Forma libre: forma 84">
            <a:extLst>
              <a:ext uri="{FF2B5EF4-FFF2-40B4-BE49-F238E27FC236}">
                <a16:creationId xmlns:a16="http://schemas.microsoft.com/office/drawing/2014/main" id="{E3EFFD3C-CB7D-49C0-BCD9-EA076A0914DB}"/>
              </a:ext>
            </a:extLst>
          </p:cNvPr>
          <p:cNvSpPr/>
          <p:nvPr/>
        </p:nvSpPr>
        <p:spPr>
          <a:xfrm>
            <a:off x="5479695" y="4343918"/>
            <a:ext cx="226223" cy="167628"/>
          </a:xfrm>
          <a:custGeom>
            <a:avLst/>
            <a:gdLst>
              <a:gd name="connsiteX0" fmla="*/ 1397 w 226223"/>
              <a:gd name="connsiteY0" fmla="*/ 149339 h 167628"/>
              <a:gd name="connsiteX1" fmla="*/ 17113 w 226223"/>
              <a:gd name="connsiteY1" fmla="*/ 114763 h 167628"/>
              <a:gd name="connsiteX2" fmla="*/ 207613 w 226223"/>
              <a:gd name="connsiteY2" fmla="*/ 4464 h 167628"/>
              <a:gd name="connsiteX3" fmla="*/ 225996 w 226223"/>
              <a:gd name="connsiteY3" fmla="*/ 15037 h 167628"/>
              <a:gd name="connsiteX4" fmla="*/ 206279 w 226223"/>
              <a:gd name="connsiteY4" fmla="*/ 54566 h 167628"/>
              <a:gd name="connsiteX5" fmla="*/ 25304 w 226223"/>
              <a:gd name="connsiteY5" fmla="*/ 158483 h 167628"/>
              <a:gd name="connsiteX6" fmla="*/ 5111 w 226223"/>
              <a:gd name="connsiteY6" fmla="*/ 167437 h 167628"/>
              <a:gd name="connsiteX7" fmla="*/ 1397 w 226223"/>
              <a:gd name="connsiteY7" fmla="*/ 149339 h 167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6223" h="167628">
                <a:moveTo>
                  <a:pt x="1397" y="149339"/>
                </a:moveTo>
                <a:cubicBezTo>
                  <a:pt x="-3223" y="135480"/>
                  <a:pt x="3626" y="120393"/>
                  <a:pt x="17113" y="114763"/>
                </a:cubicBezTo>
                <a:cubicBezTo>
                  <a:pt x="80616" y="78187"/>
                  <a:pt x="144110" y="41421"/>
                  <a:pt x="207613" y="4464"/>
                </a:cubicBezTo>
                <a:cubicBezTo>
                  <a:pt x="221043" y="-3347"/>
                  <a:pt x="225139" y="940"/>
                  <a:pt x="225996" y="15037"/>
                </a:cubicBezTo>
                <a:cubicBezTo>
                  <a:pt x="227044" y="32468"/>
                  <a:pt x="224091" y="44755"/>
                  <a:pt x="206279" y="54566"/>
                </a:cubicBezTo>
                <a:cubicBezTo>
                  <a:pt x="145320" y="87998"/>
                  <a:pt x="85693" y="123812"/>
                  <a:pt x="25304" y="158483"/>
                </a:cubicBezTo>
                <a:cubicBezTo>
                  <a:pt x="18828" y="162293"/>
                  <a:pt x="12731" y="170866"/>
                  <a:pt x="5111" y="167437"/>
                </a:cubicBezTo>
                <a:cubicBezTo>
                  <a:pt x="-4699" y="163150"/>
                  <a:pt x="2826" y="152006"/>
                  <a:pt x="1397" y="149339"/>
                </a:cubicBezTo>
                <a:close/>
              </a:path>
            </a:pathLst>
          </a:custGeom>
          <a:solidFill>
            <a:srgbClr val="92D05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86" name="Forma libre: forma 85">
            <a:extLst>
              <a:ext uri="{FF2B5EF4-FFF2-40B4-BE49-F238E27FC236}">
                <a16:creationId xmlns:a16="http://schemas.microsoft.com/office/drawing/2014/main" id="{6191EC65-1DCA-415E-8B45-E32B2DB6E279}"/>
              </a:ext>
            </a:extLst>
          </p:cNvPr>
          <p:cNvSpPr/>
          <p:nvPr/>
        </p:nvSpPr>
        <p:spPr>
          <a:xfrm>
            <a:off x="5479889" y="4433781"/>
            <a:ext cx="227529" cy="167347"/>
          </a:xfrm>
          <a:custGeom>
            <a:avLst/>
            <a:gdLst>
              <a:gd name="connsiteX0" fmla="*/ 917 w 227529"/>
              <a:gd name="connsiteY0" fmla="*/ 150439 h 167347"/>
              <a:gd name="connsiteX1" fmla="*/ 15585 w 227529"/>
              <a:gd name="connsiteY1" fmla="*/ 115197 h 167347"/>
              <a:gd name="connsiteX2" fmla="*/ 196560 w 227529"/>
              <a:gd name="connsiteY2" fmla="*/ 11469 h 167347"/>
              <a:gd name="connsiteX3" fmla="*/ 224278 w 227529"/>
              <a:gd name="connsiteY3" fmla="*/ 4326 h 167347"/>
              <a:gd name="connsiteX4" fmla="*/ 213705 w 227529"/>
              <a:gd name="connsiteY4" fmla="*/ 49855 h 167347"/>
              <a:gd name="connsiteX5" fmla="*/ 159794 w 227529"/>
              <a:gd name="connsiteY5" fmla="*/ 81574 h 167347"/>
              <a:gd name="connsiteX6" fmla="*/ 23205 w 227529"/>
              <a:gd name="connsiteY6" fmla="*/ 160155 h 167347"/>
              <a:gd name="connsiteX7" fmla="*/ 4155 w 227529"/>
              <a:gd name="connsiteY7" fmla="*/ 166822 h 167347"/>
              <a:gd name="connsiteX8" fmla="*/ 917 w 227529"/>
              <a:gd name="connsiteY8" fmla="*/ 150439 h 167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7528" h="167347">
                <a:moveTo>
                  <a:pt x="917" y="150439"/>
                </a:moveTo>
                <a:cubicBezTo>
                  <a:pt x="-2036" y="131389"/>
                  <a:pt x="3012" y="122341"/>
                  <a:pt x="15585" y="115197"/>
                </a:cubicBezTo>
                <a:cubicBezTo>
                  <a:pt x="75974" y="80812"/>
                  <a:pt x="135886" y="45569"/>
                  <a:pt x="196560" y="11469"/>
                </a:cubicBezTo>
                <a:cubicBezTo>
                  <a:pt x="204657" y="6898"/>
                  <a:pt x="213610" y="-5580"/>
                  <a:pt x="224278" y="4326"/>
                </a:cubicBezTo>
                <a:cubicBezTo>
                  <a:pt x="232183" y="11565"/>
                  <a:pt x="224278" y="43474"/>
                  <a:pt x="213705" y="49855"/>
                </a:cubicBezTo>
                <a:cubicBezTo>
                  <a:pt x="195988" y="60809"/>
                  <a:pt x="177891" y="71191"/>
                  <a:pt x="159794" y="81574"/>
                </a:cubicBezTo>
                <a:lnTo>
                  <a:pt x="23205" y="160155"/>
                </a:lnTo>
                <a:cubicBezTo>
                  <a:pt x="17395" y="163489"/>
                  <a:pt x="11680" y="170728"/>
                  <a:pt x="4155" y="166822"/>
                </a:cubicBezTo>
                <a:cubicBezTo>
                  <a:pt x="-3370" y="162917"/>
                  <a:pt x="1679" y="152725"/>
                  <a:pt x="917" y="150439"/>
                </a:cubicBezTo>
                <a:close/>
              </a:path>
            </a:pathLst>
          </a:custGeom>
          <a:solidFill>
            <a:srgbClr val="92D05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87" name="Forma libre: forma 86">
            <a:extLst>
              <a:ext uri="{FF2B5EF4-FFF2-40B4-BE49-F238E27FC236}">
                <a16:creationId xmlns:a16="http://schemas.microsoft.com/office/drawing/2014/main" id="{23F95001-FCCA-4C45-8FFD-B2A255179B59}"/>
              </a:ext>
            </a:extLst>
          </p:cNvPr>
          <p:cNvSpPr/>
          <p:nvPr/>
        </p:nvSpPr>
        <p:spPr>
          <a:xfrm>
            <a:off x="2215519" y="1553042"/>
            <a:ext cx="53879" cy="189702"/>
          </a:xfrm>
          <a:custGeom>
            <a:avLst/>
            <a:gdLst>
              <a:gd name="connsiteX0" fmla="*/ 53838 w 53879"/>
              <a:gd name="connsiteY0" fmla="*/ 93287 h 189702"/>
              <a:gd name="connsiteX1" fmla="*/ 53838 w 53879"/>
              <a:gd name="connsiteY1" fmla="*/ 171964 h 189702"/>
              <a:gd name="connsiteX2" fmla="*/ 34217 w 53879"/>
              <a:gd name="connsiteY2" fmla="*/ 189871 h 189702"/>
              <a:gd name="connsiteX3" fmla="*/ 784 w 53879"/>
              <a:gd name="connsiteY3" fmla="*/ 173488 h 189702"/>
              <a:gd name="connsiteX4" fmla="*/ 784 w 53879"/>
              <a:gd name="connsiteY4" fmla="*/ 18421 h 189702"/>
              <a:gd name="connsiteX5" fmla="*/ 38122 w 53879"/>
              <a:gd name="connsiteY5" fmla="*/ 1181 h 189702"/>
              <a:gd name="connsiteX6" fmla="*/ 53743 w 53879"/>
              <a:gd name="connsiteY6" fmla="*/ 19183 h 189702"/>
              <a:gd name="connsiteX7" fmla="*/ 53838 w 53879"/>
              <a:gd name="connsiteY7" fmla="*/ 93287 h 1897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3878" h="189702">
                <a:moveTo>
                  <a:pt x="53838" y="93287"/>
                </a:moveTo>
                <a:cubicBezTo>
                  <a:pt x="53838" y="119481"/>
                  <a:pt x="53171" y="145770"/>
                  <a:pt x="53838" y="171964"/>
                </a:cubicBezTo>
                <a:cubicBezTo>
                  <a:pt x="53838" y="186823"/>
                  <a:pt x="47171" y="191586"/>
                  <a:pt x="34217" y="189871"/>
                </a:cubicBezTo>
                <a:cubicBezTo>
                  <a:pt x="21263" y="188156"/>
                  <a:pt x="1260" y="197586"/>
                  <a:pt x="784" y="173488"/>
                </a:cubicBezTo>
                <a:cubicBezTo>
                  <a:pt x="-169" y="121767"/>
                  <a:pt x="-454" y="70046"/>
                  <a:pt x="784" y="18421"/>
                </a:cubicBezTo>
                <a:cubicBezTo>
                  <a:pt x="1451" y="-8630"/>
                  <a:pt x="24406" y="3943"/>
                  <a:pt x="38122" y="1181"/>
                </a:cubicBezTo>
                <a:cubicBezTo>
                  <a:pt x="51838" y="-1582"/>
                  <a:pt x="53933" y="7658"/>
                  <a:pt x="53743" y="19183"/>
                </a:cubicBezTo>
                <a:cubicBezTo>
                  <a:pt x="53457" y="43757"/>
                  <a:pt x="53838" y="68522"/>
                  <a:pt x="53838" y="93287"/>
                </a:cubicBezTo>
                <a:close/>
              </a:path>
            </a:pathLst>
          </a:custGeom>
          <a:solidFill>
            <a:srgbClr val="92D05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88" name="Forma libre: forma 87">
            <a:extLst>
              <a:ext uri="{FF2B5EF4-FFF2-40B4-BE49-F238E27FC236}">
                <a16:creationId xmlns:a16="http://schemas.microsoft.com/office/drawing/2014/main" id="{F35136F6-F801-4E41-8CD5-40BD7C27433A}"/>
              </a:ext>
            </a:extLst>
          </p:cNvPr>
          <p:cNvSpPr/>
          <p:nvPr/>
        </p:nvSpPr>
        <p:spPr>
          <a:xfrm>
            <a:off x="4039714" y="3178491"/>
            <a:ext cx="82296" cy="82775"/>
          </a:xfrm>
          <a:custGeom>
            <a:avLst/>
            <a:gdLst>
              <a:gd name="connsiteX0" fmla="*/ 82255 w 82296"/>
              <a:gd name="connsiteY0" fmla="*/ 45273 h 82775"/>
              <a:gd name="connsiteX1" fmla="*/ 40440 w 82296"/>
              <a:gd name="connsiteY1" fmla="*/ 83373 h 82775"/>
              <a:gd name="connsiteX2" fmla="*/ -41 w 82296"/>
              <a:gd name="connsiteY2" fmla="*/ 40987 h 82775"/>
              <a:gd name="connsiteX3" fmla="*/ 43298 w 82296"/>
              <a:gd name="connsiteY3" fmla="*/ 601 h 82775"/>
              <a:gd name="connsiteX4" fmla="*/ 82255 w 82296"/>
              <a:gd name="connsiteY4" fmla="*/ 45273 h 82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296" h="82775">
                <a:moveTo>
                  <a:pt x="82255" y="45273"/>
                </a:moveTo>
                <a:cubicBezTo>
                  <a:pt x="80502" y="66990"/>
                  <a:pt x="62224" y="83640"/>
                  <a:pt x="40440" y="83373"/>
                </a:cubicBezTo>
                <a:cubicBezTo>
                  <a:pt x="17780" y="82354"/>
                  <a:pt x="-60" y="63676"/>
                  <a:pt x="-41" y="40987"/>
                </a:cubicBezTo>
                <a:cubicBezTo>
                  <a:pt x="2197" y="18546"/>
                  <a:pt x="20752" y="1258"/>
                  <a:pt x="43298" y="601"/>
                </a:cubicBezTo>
                <a:cubicBezTo>
                  <a:pt x="65567" y="3763"/>
                  <a:pt x="82150" y="22785"/>
                  <a:pt x="82255" y="45273"/>
                </a:cubicBezTo>
                <a:close/>
              </a:path>
            </a:pathLst>
          </a:custGeom>
          <a:solidFill>
            <a:srgbClr val="92D05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89" name="Forma libre: forma 88">
            <a:extLst>
              <a:ext uri="{FF2B5EF4-FFF2-40B4-BE49-F238E27FC236}">
                <a16:creationId xmlns:a16="http://schemas.microsoft.com/office/drawing/2014/main" id="{30429594-334E-446D-9A7C-A55936F7C100}"/>
              </a:ext>
            </a:extLst>
          </p:cNvPr>
          <p:cNvSpPr/>
          <p:nvPr/>
        </p:nvSpPr>
        <p:spPr>
          <a:xfrm>
            <a:off x="997220" y="5839810"/>
            <a:ext cx="197064" cy="198423"/>
          </a:xfrm>
          <a:custGeom>
            <a:avLst/>
            <a:gdLst>
              <a:gd name="connsiteX0" fmla="*/ 175809 w 197064"/>
              <a:gd name="connsiteY0" fmla="*/ 60480 h 198423"/>
              <a:gd name="connsiteX1" fmla="*/ 133614 w 197064"/>
              <a:gd name="connsiteY1" fmla="*/ 52860 h 198423"/>
              <a:gd name="connsiteX2" fmla="*/ 110849 w 197064"/>
              <a:gd name="connsiteY2" fmla="*/ 69148 h 198423"/>
              <a:gd name="connsiteX3" fmla="*/ 128661 w 197064"/>
              <a:gd name="connsiteY3" fmla="*/ 83911 h 198423"/>
              <a:gd name="connsiteX4" fmla="*/ 138186 w 197064"/>
              <a:gd name="connsiteY4" fmla="*/ 134680 h 198423"/>
              <a:gd name="connsiteX5" fmla="*/ 82274 w 197064"/>
              <a:gd name="connsiteY5" fmla="*/ 165922 h 198423"/>
              <a:gd name="connsiteX6" fmla="*/ 36744 w 197064"/>
              <a:gd name="connsiteY6" fmla="*/ 190211 h 198423"/>
              <a:gd name="connsiteX7" fmla="*/ 12075 w 197064"/>
              <a:gd name="connsiteY7" fmla="*/ 196592 h 198423"/>
              <a:gd name="connsiteX8" fmla="*/ 13218 w 197064"/>
              <a:gd name="connsiteY8" fmla="*/ 178685 h 198423"/>
              <a:gd name="connsiteX9" fmla="*/ 9598 w 197064"/>
              <a:gd name="connsiteY9" fmla="*/ 167255 h 198423"/>
              <a:gd name="connsiteX10" fmla="*/ 3407 w 197064"/>
              <a:gd name="connsiteY10" fmla="*/ 147443 h 198423"/>
              <a:gd name="connsiteX11" fmla="*/ 30744 w 197064"/>
              <a:gd name="connsiteY11" fmla="*/ 138490 h 198423"/>
              <a:gd name="connsiteX12" fmla="*/ 90084 w 197064"/>
              <a:gd name="connsiteY12" fmla="*/ 135537 h 198423"/>
              <a:gd name="connsiteX13" fmla="*/ 89513 w 197064"/>
              <a:gd name="connsiteY13" fmla="*/ 113248 h 198423"/>
              <a:gd name="connsiteX14" fmla="*/ 59985 w 197064"/>
              <a:gd name="connsiteY14" fmla="*/ 82959 h 198423"/>
              <a:gd name="connsiteX15" fmla="*/ 95895 w 197064"/>
              <a:gd name="connsiteY15" fmla="*/ 40763 h 198423"/>
              <a:gd name="connsiteX16" fmla="*/ 169428 w 197064"/>
              <a:gd name="connsiteY16" fmla="*/ 3616 h 198423"/>
              <a:gd name="connsiteX17" fmla="*/ 186858 w 197064"/>
              <a:gd name="connsiteY17" fmla="*/ 3616 h 198423"/>
              <a:gd name="connsiteX18" fmla="*/ 185715 w 197064"/>
              <a:gd name="connsiteY18" fmla="*/ 17332 h 198423"/>
              <a:gd name="connsiteX19" fmla="*/ 190287 w 197064"/>
              <a:gd name="connsiteY19" fmla="*/ 29619 h 198423"/>
              <a:gd name="connsiteX20" fmla="*/ 195145 w 197064"/>
              <a:gd name="connsiteY20" fmla="*/ 44954 h 198423"/>
              <a:gd name="connsiteX21" fmla="*/ 175809 w 197064"/>
              <a:gd name="connsiteY21" fmla="*/ 60480 h 1984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97064" h="198423">
                <a:moveTo>
                  <a:pt x="175809" y="60480"/>
                </a:moveTo>
                <a:cubicBezTo>
                  <a:pt x="162474" y="54098"/>
                  <a:pt x="148949" y="48383"/>
                  <a:pt x="133614" y="52860"/>
                </a:cubicBezTo>
                <a:cubicBezTo>
                  <a:pt x="124089" y="55717"/>
                  <a:pt x="112278" y="56861"/>
                  <a:pt x="110849" y="69148"/>
                </a:cubicBezTo>
                <a:cubicBezTo>
                  <a:pt x="109420" y="81435"/>
                  <a:pt x="121517" y="80483"/>
                  <a:pt x="128661" y="83911"/>
                </a:cubicBezTo>
                <a:cubicBezTo>
                  <a:pt x="154854" y="96580"/>
                  <a:pt x="157998" y="113248"/>
                  <a:pt x="138186" y="134680"/>
                </a:cubicBezTo>
                <a:cubicBezTo>
                  <a:pt x="123000" y="150331"/>
                  <a:pt x="103562" y="161193"/>
                  <a:pt x="82274" y="165922"/>
                </a:cubicBezTo>
                <a:cubicBezTo>
                  <a:pt x="64843" y="170589"/>
                  <a:pt x="48079" y="174018"/>
                  <a:pt x="36744" y="190211"/>
                </a:cubicBezTo>
                <a:cubicBezTo>
                  <a:pt x="31633" y="198703"/>
                  <a:pt x="20663" y="201540"/>
                  <a:pt x="12075" y="196592"/>
                </a:cubicBezTo>
                <a:cubicBezTo>
                  <a:pt x="3026" y="191354"/>
                  <a:pt x="10455" y="184496"/>
                  <a:pt x="13218" y="178685"/>
                </a:cubicBezTo>
                <a:cubicBezTo>
                  <a:pt x="15980" y="172875"/>
                  <a:pt x="14837" y="169160"/>
                  <a:pt x="9598" y="167255"/>
                </a:cubicBezTo>
                <a:cubicBezTo>
                  <a:pt x="73" y="162969"/>
                  <a:pt x="-3165" y="157159"/>
                  <a:pt x="3407" y="147443"/>
                </a:cubicBezTo>
                <a:cubicBezTo>
                  <a:pt x="9979" y="137728"/>
                  <a:pt x="18361" y="132394"/>
                  <a:pt x="30744" y="138490"/>
                </a:cubicBezTo>
                <a:cubicBezTo>
                  <a:pt x="49442" y="149013"/>
                  <a:pt x="72522" y="147862"/>
                  <a:pt x="90084" y="135537"/>
                </a:cubicBezTo>
                <a:cubicBezTo>
                  <a:pt x="102467" y="127441"/>
                  <a:pt x="101038" y="120773"/>
                  <a:pt x="89513" y="113248"/>
                </a:cubicBezTo>
                <a:cubicBezTo>
                  <a:pt x="77988" y="105724"/>
                  <a:pt x="57223" y="104867"/>
                  <a:pt x="59985" y="82959"/>
                </a:cubicBezTo>
                <a:cubicBezTo>
                  <a:pt x="62748" y="61052"/>
                  <a:pt x="78369" y="50288"/>
                  <a:pt x="95895" y="40763"/>
                </a:cubicBezTo>
                <a:cubicBezTo>
                  <a:pt x="119898" y="27619"/>
                  <a:pt x="149997" y="26666"/>
                  <a:pt x="169428" y="3616"/>
                </a:cubicBezTo>
                <a:cubicBezTo>
                  <a:pt x="174542" y="-404"/>
                  <a:pt x="181744" y="-404"/>
                  <a:pt x="186858" y="3616"/>
                </a:cubicBezTo>
                <a:cubicBezTo>
                  <a:pt x="193431" y="8188"/>
                  <a:pt x="188954" y="13141"/>
                  <a:pt x="185715" y="17332"/>
                </a:cubicBezTo>
                <a:cubicBezTo>
                  <a:pt x="180381" y="24190"/>
                  <a:pt x="185715" y="26857"/>
                  <a:pt x="190287" y="29619"/>
                </a:cubicBezTo>
                <a:cubicBezTo>
                  <a:pt x="194859" y="32381"/>
                  <a:pt x="199812" y="38001"/>
                  <a:pt x="195145" y="44954"/>
                </a:cubicBezTo>
                <a:cubicBezTo>
                  <a:pt x="191398" y="52803"/>
                  <a:pt x="184282" y="58518"/>
                  <a:pt x="175809" y="60480"/>
                </a:cubicBezTo>
                <a:close/>
              </a:path>
            </a:pathLst>
          </a:custGeom>
          <a:solidFill>
            <a:srgbClr val="92D05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90" name="Forma libre: forma 89">
            <a:extLst>
              <a:ext uri="{FF2B5EF4-FFF2-40B4-BE49-F238E27FC236}">
                <a16:creationId xmlns:a16="http://schemas.microsoft.com/office/drawing/2014/main" id="{9BDBD1DB-7AB7-4F98-8C41-3398B9650550}"/>
              </a:ext>
            </a:extLst>
          </p:cNvPr>
          <p:cNvSpPr/>
          <p:nvPr/>
        </p:nvSpPr>
        <p:spPr>
          <a:xfrm>
            <a:off x="2462258" y="1477707"/>
            <a:ext cx="314073" cy="315234"/>
          </a:xfrm>
          <a:custGeom>
            <a:avLst/>
            <a:gdLst>
              <a:gd name="connsiteX0" fmla="*/ 314020 w 314073"/>
              <a:gd name="connsiteY0" fmla="*/ 159669 h 315234"/>
              <a:gd name="connsiteX1" fmla="*/ 161782 w 314073"/>
              <a:gd name="connsiteY1" fmla="*/ 315822 h 315234"/>
              <a:gd name="connsiteX2" fmla="*/ 155905 w 314073"/>
              <a:gd name="connsiteY2" fmla="*/ 315784 h 315234"/>
              <a:gd name="connsiteX3" fmla="*/ -20 w 314073"/>
              <a:gd name="connsiteY3" fmla="*/ 159860 h 315234"/>
              <a:gd name="connsiteX4" fmla="*/ -20 w 314073"/>
              <a:gd name="connsiteY4" fmla="*/ 159193 h 315234"/>
              <a:gd name="connsiteX5" fmla="*/ 153409 w 314073"/>
              <a:gd name="connsiteY5" fmla="*/ 621 h 315234"/>
              <a:gd name="connsiteX6" fmla="*/ 156476 w 314073"/>
              <a:gd name="connsiteY6" fmla="*/ 601 h 315234"/>
              <a:gd name="connsiteX7" fmla="*/ 314020 w 314073"/>
              <a:gd name="connsiteY7" fmla="*/ 159669 h 315234"/>
              <a:gd name="connsiteX8" fmla="*/ 242677 w 314073"/>
              <a:gd name="connsiteY8" fmla="*/ 155002 h 315234"/>
              <a:gd name="connsiteX9" fmla="*/ 215722 w 314073"/>
              <a:gd name="connsiteY9" fmla="*/ 125569 h 315234"/>
              <a:gd name="connsiteX10" fmla="*/ 137331 w 314073"/>
              <a:gd name="connsiteY10" fmla="*/ 90041 h 315234"/>
              <a:gd name="connsiteX11" fmla="*/ 85420 w 314073"/>
              <a:gd name="connsiteY11" fmla="*/ 165003 h 315234"/>
              <a:gd name="connsiteX12" fmla="*/ 143903 w 314073"/>
              <a:gd name="connsiteY12" fmla="*/ 227963 h 315234"/>
              <a:gd name="connsiteX13" fmla="*/ 217722 w 314073"/>
              <a:gd name="connsiteY13" fmla="*/ 184625 h 315234"/>
              <a:gd name="connsiteX14" fmla="*/ 242677 w 314073"/>
              <a:gd name="connsiteY14" fmla="*/ 155002 h 315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14073" h="315234">
                <a:moveTo>
                  <a:pt x="314020" y="159669"/>
                </a:moveTo>
                <a:cubicBezTo>
                  <a:pt x="315096" y="244832"/>
                  <a:pt x="246935" y="314746"/>
                  <a:pt x="161782" y="315822"/>
                </a:cubicBezTo>
                <a:cubicBezTo>
                  <a:pt x="159819" y="315850"/>
                  <a:pt x="157857" y="315832"/>
                  <a:pt x="155905" y="315784"/>
                </a:cubicBezTo>
                <a:cubicBezTo>
                  <a:pt x="69789" y="315784"/>
                  <a:pt x="-20" y="245975"/>
                  <a:pt x="-20" y="159860"/>
                </a:cubicBezTo>
                <a:cubicBezTo>
                  <a:pt x="-20" y="159641"/>
                  <a:pt x="-20" y="159412"/>
                  <a:pt x="-20" y="159193"/>
                </a:cubicBezTo>
                <a:cubicBezTo>
                  <a:pt x="-1439" y="73039"/>
                  <a:pt x="67255" y="2040"/>
                  <a:pt x="153409" y="621"/>
                </a:cubicBezTo>
                <a:cubicBezTo>
                  <a:pt x="154428" y="601"/>
                  <a:pt x="155457" y="601"/>
                  <a:pt x="156476" y="601"/>
                </a:cubicBezTo>
                <a:cubicBezTo>
                  <a:pt x="246583" y="411"/>
                  <a:pt x="314115" y="68515"/>
                  <a:pt x="314020" y="159669"/>
                </a:cubicBezTo>
                <a:close/>
                <a:moveTo>
                  <a:pt x="242677" y="155002"/>
                </a:moveTo>
                <a:cubicBezTo>
                  <a:pt x="231028" y="148011"/>
                  <a:pt x="221665" y="137790"/>
                  <a:pt x="215722" y="125569"/>
                </a:cubicBezTo>
                <a:cubicBezTo>
                  <a:pt x="200691" y="97299"/>
                  <a:pt x="168497" y="82707"/>
                  <a:pt x="137331" y="90041"/>
                </a:cubicBezTo>
                <a:cubicBezTo>
                  <a:pt x="103565" y="98318"/>
                  <a:pt x="81295" y="130484"/>
                  <a:pt x="85420" y="165003"/>
                </a:cubicBezTo>
                <a:cubicBezTo>
                  <a:pt x="88610" y="196721"/>
                  <a:pt x="112509" y="222448"/>
                  <a:pt x="143903" y="227963"/>
                </a:cubicBezTo>
                <a:cubicBezTo>
                  <a:pt x="175631" y="232640"/>
                  <a:pt x="206349" y="214609"/>
                  <a:pt x="217722" y="184625"/>
                </a:cubicBezTo>
                <a:cubicBezTo>
                  <a:pt x="222665" y="172338"/>
                  <a:pt x="231409" y="161955"/>
                  <a:pt x="242677" y="155002"/>
                </a:cubicBezTo>
                <a:close/>
              </a:path>
            </a:pathLst>
          </a:custGeom>
          <a:solidFill>
            <a:srgbClr val="92D05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94" name="Forma libre: forma 93">
            <a:extLst>
              <a:ext uri="{FF2B5EF4-FFF2-40B4-BE49-F238E27FC236}">
                <a16:creationId xmlns:a16="http://schemas.microsoft.com/office/drawing/2014/main" id="{85250B4F-0BF6-4D37-81B0-FBFCFF9F5731}"/>
              </a:ext>
            </a:extLst>
          </p:cNvPr>
          <p:cNvSpPr/>
          <p:nvPr/>
        </p:nvSpPr>
        <p:spPr>
          <a:xfrm>
            <a:off x="10704437" y="5432106"/>
            <a:ext cx="876313" cy="789409"/>
          </a:xfrm>
          <a:custGeom>
            <a:avLst/>
            <a:gdLst>
              <a:gd name="connsiteX0" fmla="*/ 492096 w 876313"/>
              <a:gd name="connsiteY0" fmla="*/ 789852 h 789409"/>
              <a:gd name="connsiteX1" fmla="*/ 181753 w 876313"/>
              <a:gd name="connsiteY1" fmla="*/ 789852 h 789409"/>
              <a:gd name="connsiteX2" fmla="*/ -711 w 876313"/>
              <a:gd name="connsiteY2" fmla="*/ 607770 h 789409"/>
              <a:gd name="connsiteX3" fmla="*/ -711 w 876313"/>
              <a:gd name="connsiteY3" fmla="*/ 168149 h 789409"/>
              <a:gd name="connsiteX4" fmla="*/ 114951 w 876313"/>
              <a:gd name="connsiteY4" fmla="*/ 6807 h 789409"/>
              <a:gd name="connsiteX5" fmla="*/ 155160 w 876313"/>
              <a:gd name="connsiteY5" fmla="*/ 34291 h 789409"/>
              <a:gd name="connsiteX6" fmla="*/ 155160 w 876313"/>
              <a:gd name="connsiteY6" fmla="*/ 69919 h 789409"/>
              <a:gd name="connsiteX7" fmla="*/ 139128 w 876313"/>
              <a:gd name="connsiteY7" fmla="*/ 98803 h 789409"/>
              <a:gd name="connsiteX8" fmla="*/ 96247 w 876313"/>
              <a:gd name="connsiteY8" fmla="*/ 187872 h 789409"/>
              <a:gd name="connsiteX9" fmla="*/ 180991 w 876313"/>
              <a:gd name="connsiteY9" fmla="*/ 243986 h 789409"/>
              <a:gd name="connsiteX10" fmla="*/ 576457 w 876313"/>
              <a:gd name="connsiteY10" fmla="*/ 243986 h 789409"/>
              <a:gd name="connsiteX11" fmla="*/ 821016 w 876313"/>
              <a:gd name="connsiteY11" fmla="*/ 243986 h 789409"/>
              <a:gd name="connsiteX12" fmla="*/ 875603 w 876313"/>
              <a:gd name="connsiteY12" fmla="*/ 299208 h 789409"/>
              <a:gd name="connsiteX13" fmla="*/ 875603 w 876313"/>
              <a:gd name="connsiteY13" fmla="*/ 733230 h 789409"/>
              <a:gd name="connsiteX14" fmla="*/ 818726 w 876313"/>
              <a:gd name="connsiteY14" fmla="*/ 789852 h 789409"/>
              <a:gd name="connsiteX15" fmla="*/ 492096 w 876313"/>
              <a:gd name="connsiteY15" fmla="*/ 789852 h 789409"/>
              <a:gd name="connsiteX16" fmla="*/ 670234 w 876313"/>
              <a:gd name="connsiteY16" fmla="*/ 606879 h 789409"/>
              <a:gd name="connsiteX17" fmla="*/ 760703 w 876313"/>
              <a:gd name="connsiteY17" fmla="*/ 606879 h 789409"/>
              <a:gd name="connsiteX18" fmla="*/ 783480 w 876313"/>
              <a:gd name="connsiteY18" fmla="*/ 583975 h 789409"/>
              <a:gd name="connsiteX19" fmla="*/ 783480 w 876313"/>
              <a:gd name="connsiteY19" fmla="*/ 452408 h 789409"/>
              <a:gd name="connsiteX20" fmla="*/ 758032 w 876313"/>
              <a:gd name="connsiteY20" fmla="*/ 425814 h 789409"/>
              <a:gd name="connsiteX21" fmla="*/ 585618 w 876313"/>
              <a:gd name="connsiteY21" fmla="*/ 426832 h 789409"/>
              <a:gd name="connsiteX22" fmla="*/ 494895 w 876313"/>
              <a:gd name="connsiteY22" fmla="*/ 507541 h 789409"/>
              <a:gd name="connsiteX23" fmla="*/ 494768 w 876313"/>
              <a:gd name="connsiteY23" fmla="*/ 515901 h 789409"/>
              <a:gd name="connsiteX24" fmla="*/ 584728 w 876313"/>
              <a:gd name="connsiteY24" fmla="*/ 606879 h 789409"/>
              <a:gd name="connsiteX25" fmla="*/ 585236 w 876313"/>
              <a:gd name="connsiteY25" fmla="*/ 606879 h 789409"/>
              <a:gd name="connsiteX26" fmla="*/ 670234 w 876313"/>
              <a:gd name="connsiteY26" fmla="*/ 606879 h 789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876313" h="789409">
                <a:moveTo>
                  <a:pt x="492096" y="789852"/>
                </a:moveTo>
                <a:cubicBezTo>
                  <a:pt x="388648" y="789852"/>
                  <a:pt x="285201" y="789852"/>
                  <a:pt x="181753" y="789852"/>
                </a:cubicBezTo>
                <a:cubicBezTo>
                  <a:pt x="70926" y="789852"/>
                  <a:pt x="-583" y="718216"/>
                  <a:pt x="-711" y="607770"/>
                </a:cubicBezTo>
                <a:cubicBezTo>
                  <a:pt x="-711" y="461187"/>
                  <a:pt x="-711" y="315114"/>
                  <a:pt x="-711" y="168149"/>
                </a:cubicBezTo>
                <a:cubicBezTo>
                  <a:pt x="-76" y="95355"/>
                  <a:pt x="46241" y="30805"/>
                  <a:pt x="114951" y="6807"/>
                </a:cubicBezTo>
                <a:cubicBezTo>
                  <a:pt x="149943" y="-5281"/>
                  <a:pt x="155033" y="-1718"/>
                  <a:pt x="155160" y="34291"/>
                </a:cubicBezTo>
                <a:cubicBezTo>
                  <a:pt x="155160" y="46125"/>
                  <a:pt x="155160" y="58085"/>
                  <a:pt x="155160" y="69919"/>
                </a:cubicBezTo>
                <a:cubicBezTo>
                  <a:pt x="156432" y="81956"/>
                  <a:pt x="149943" y="93484"/>
                  <a:pt x="139128" y="98803"/>
                </a:cubicBezTo>
                <a:cubicBezTo>
                  <a:pt x="99810" y="121834"/>
                  <a:pt x="86449" y="151227"/>
                  <a:pt x="96247" y="187872"/>
                </a:cubicBezTo>
                <a:cubicBezTo>
                  <a:pt x="106045" y="224518"/>
                  <a:pt x="136074" y="243858"/>
                  <a:pt x="180991" y="243986"/>
                </a:cubicBezTo>
                <a:cubicBezTo>
                  <a:pt x="312813" y="243986"/>
                  <a:pt x="444635" y="243986"/>
                  <a:pt x="576457" y="243986"/>
                </a:cubicBezTo>
                <a:cubicBezTo>
                  <a:pt x="658020" y="243986"/>
                  <a:pt x="739453" y="243986"/>
                  <a:pt x="821016" y="243986"/>
                </a:cubicBezTo>
                <a:cubicBezTo>
                  <a:pt x="860460" y="243986"/>
                  <a:pt x="875475" y="259382"/>
                  <a:pt x="875603" y="299208"/>
                </a:cubicBezTo>
                <a:cubicBezTo>
                  <a:pt x="875603" y="443920"/>
                  <a:pt x="875603" y="588594"/>
                  <a:pt x="875603" y="733230"/>
                </a:cubicBezTo>
                <a:cubicBezTo>
                  <a:pt x="875603" y="773693"/>
                  <a:pt x="859443" y="789725"/>
                  <a:pt x="818726" y="789852"/>
                </a:cubicBezTo>
                <a:cubicBezTo>
                  <a:pt x="709424" y="790107"/>
                  <a:pt x="600506" y="789852"/>
                  <a:pt x="492096" y="789852"/>
                </a:cubicBezTo>
                <a:close/>
                <a:moveTo>
                  <a:pt x="670234" y="606879"/>
                </a:moveTo>
                <a:cubicBezTo>
                  <a:pt x="700391" y="606879"/>
                  <a:pt x="730547" y="606879"/>
                  <a:pt x="760703" y="606879"/>
                </a:cubicBezTo>
                <a:cubicBezTo>
                  <a:pt x="777118" y="606879"/>
                  <a:pt x="783607" y="600390"/>
                  <a:pt x="783480" y="583975"/>
                </a:cubicBezTo>
                <a:cubicBezTo>
                  <a:pt x="783480" y="540077"/>
                  <a:pt x="782716" y="496179"/>
                  <a:pt x="783480" y="452408"/>
                </a:cubicBezTo>
                <a:cubicBezTo>
                  <a:pt x="783480" y="433703"/>
                  <a:pt x="776608" y="427596"/>
                  <a:pt x="758032" y="425814"/>
                </a:cubicBezTo>
                <a:cubicBezTo>
                  <a:pt x="700518" y="419961"/>
                  <a:pt x="643514" y="427723"/>
                  <a:pt x="585618" y="426832"/>
                </a:cubicBezTo>
                <a:cubicBezTo>
                  <a:pt x="538285" y="424058"/>
                  <a:pt x="497568" y="460195"/>
                  <a:pt x="494895" y="507541"/>
                </a:cubicBezTo>
                <a:cubicBezTo>
                  <a:pt x="494640" y="510328"/>
                  <a:pt x="494640" y="513115"/>
                  <a:pt x="494768" y="515901"/>
                </a:cubicBezTo>
                <a:cubicBezTo>
                  <a:pt x="494513" y="565869"/>
                  <a:pt x="534722" y="606599"/>
                  <a:pt x="584728" y="606879"/>
                </a:cubicBezTo>
                <a:cubicBezTo>
                  <a:pt x="584856" y="606879"/>
                  <a:pt x="585110" y="606879"/>
                  <a:pt x="585236" y="606879"/>
                </a:cubicBezTo>
                <a:cubicBezTo>
                  <a:pt x="613866" y="608024"/>
                  <a:pt x="642242" y="606752"/>
                  <a:pt x="670234" y="606879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 w="12722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95" name="Forma libre: forma 94">
            <a:extLst>
              <a:ext uri="{FF2B5EF4-FFF2-40B4-BE49-F238E27FC236}">
                <a16:creationId xmlns:a16="http://schemas.microsoft.com/office/drawing/2014/main" id="{9595A983-FF17-44F4-902D-9D61567E74E3}"/>
              </a:ext>
            </a:extLst>
          </p:cNvPr>
          <p:cNvSpPr/>
          <p:nvPr/>
        </p:nvSpPr>
        <p:spPr>
          <a:xfrm>
            <a:off x="7700723" y="4128746"/>
            <a:ext cx="738642" cy="670346"/>
          </a:xfrm>
          <a:custGeom>
            <a:avLst/>
            <a:gdLst>
              <a:gd name="connsiteX0" fmla="*/ 680714 w 738642"/>
              <a:gd name="connsiteY0" fmla="*/ 298213 h 670346"/>
              <a:gd name="connsiteX1" fmla="*/ 680714 w 738642"/>
              <a:gd name="connsiteY1" fmla="*/ 361834 h 670346"/>
              <a:gd name="connsiteX2" fmla="*/ 712397 w 738642"/>
              <a:gd name="connsiteY2" fmla="*/ 493020 h 670346"/>
              <a:gd name="connsiteX3" fmla="*/ 640633 w 738642"/>
              <a:gd name="connsiteY3" fmla="*/ 626115 h 670346"/>
              <a:gd name="connsiteX4" fmla="*/ 566578 w 738642"/>
              <a:gd name="connsiteY4" fmla="*/ 642020 h 670346"/>
              <a:gd name="connsiteX5" fmla="*/ 308914 w 738642"/>
              <a:gd name="connsiteY5" fmla="*/ 668614 h 670346"/>
              <a:gd name="connsiteX6" fmla="*/ 143500 w 738642"/>
              <a:gd name="connsiteY6" fmla="*/ 630441 h 670346"/>
              <a:gd name="connsiteX7" fmla="*/ 97438 w 738642"/>
              <a:gd name="connsiteY7" fmla="*/ 626243 h 670346"/>
              <a:gd name="connsiteX8" fmla="*/ 23383 w 738642"/>
              <a:gd name="connsiteY8" fmla="*/ 495311 h 670346"/>
              <a:gd name="connsiteX9" fmla="*/ 56212 w 738642"/>
              <a:gd name="connsiteY9" fmla="*/ 353309 h 670346"/>
              <a:gd name="connsiteX10" fmla="*/ 56212 w 738642"/>
              <a:gd name="connsiteY10" fmla="*/ 180260 h 670346"/>
              <a:gd name="connsiteX11" fmla="*/ 134593 w 738642"/>
              <a:gd name="connsiteY11" fmla="*/ 52255 h 670346"/>
              <a:gd name="connsiteX12" fmla="*/ 343651 w 738642"/>
              <a:gd name="connsiteY12" fmla="*/ 2758 h 670346"/>
              <a:gd name="connsiteX13" fmla="*/ 387549 w 738642"/>
              <a:gd name="connsiteY13" fmla="*/ 2758 h 670346"/>
              <a:gd name="connsiteX14" fmla="*/ 606914 w 738642"/>
              <a:gd name="connsiteY14" fmla="*/ 54800 h 670346"/>
              <a:gd name="connsiteX15" fmla="*/ 679951 w 738642"/>
              <a:gd name="connsiteY15" fmla="*/ 171608 h 670346"/>
              <a:gd name="connsiteX16" fmla="*/ 679951 w 738642"/>
              <a:gd name="connsiteY16" fmla="*/ 298086 h 670346"/>
              <a:gd name="connsiteX17" fmla="*/ 363628 w 738642"/>
              <a:gd name="connsiteY17" fmla="*/ 128473 h 670346"/>
              <a:gd name="connsiteX18" fmla="*/ 339707 w 738642"/>
              <a:gd name="connsiteY18" fmla="*/ 139670 h 670346"/>
              <a:gd name="connsiteX19" fmla="*/ 309932 w 738642"/>
              <a:gd name="connsiteY19" fmla="*/ 177843 h 670346"/>
              <a:gd name="connsiteX20" fmla="*/ 275576 w 738642"/>
              <a:gd name="connsiteY20" fmla="*/ 219578 h 670346"/>
              <a:gd name="connsiteX21" fmla="*/ 337925 w 738642"/>
              <a:gd name="connsiteY21" fmla="*/ 355090 h 670346"/>
              <a:gd name="connsiteX22" fmla="*/ 381569 w 738642"/>
              <a:gd name="connsiteY22" fmla="*/ 371250 h 670346"/>
              <a:gd name="connsiteX23" fmla="*/ 401979 w 738642"/>
              <a:gd name="connsiteY23" fmla="*/ 413545 h 670346"/>
              <a:gd name="connsiteX24" fmla="*/ 399383 w 738642"/>
              <a:gd name="connsiteY24" fmla="*/ 419220 h 670346"/>
              <a:gd name="connsiteX25" fmla="*/ 352558 w 738642"/>
              <a:gd name="connsiteY25" fmla="*/ 434235 h 670346"/>
              <a:gd name="connsiteX26" fmla="*/ 339833 w 738642"/>
              <a:gd name="connsiteY26" fmla="*/ 428127 h 670346"/>
              <a:gd name="connsiteX27" fmla="*/ 279521 w 738642"/>
              <a:gd name="connsiteY27" fmla="*/ 442505 h 670346"/>
              <a:gd name="connsiteX28" fmla="*/ 304969 w 738642"/>
              <a:gd name="connsiteY28" fmla="*/ 481823 h 670346"/>
              <a:gd name="connsiteX29" fmla="*/ 309551 w 738642"/>
              <a:gd name="connsiteY29" fmla="*/ 484877 h 670346"/>
              <a:gd name="connsiteX30" fmla="*/ 340088 w 738642"/>
              <a:gd name="connsiteY30" fmla="*/ 519996 h 670346"/>
              <a:gd name="connsiteX31" fmla="*/ 378261 w 738642"/>
              <a:gd name="connsiteY31" fmla="*/ 531702 h 670346"/>
              <a:gd name="connsiteX32" fmla="*/ 401419 w 738642"/>
              <a:gd name="connsiteY32" fmla="*/ 518978 h 670346"/>
              <a:gd name="connsiteX33" fmla="*/ 426867 w 738642"/>
              <a:gd name="connsiteY33" fmla="*/ 483986 h 670346"/>
              <a:gd name="connsiteX34" fmla="*/ 451285 w 738642"/>
              <a:gd name="connsiteY34" fmla="*/ 346680 h 670346"/>
              <a:gd name="connsiteX35" fmla="*/ 426867 w 738642"/>
              <a:gd name="connsiteY35" fmla="*/ 322262 h 670346"/>
              <a:gd name="connsiteX36" fmla="*/ 366809 w 738642"/>
              <a:gd name="connsiteY36" fmla="*/ 296814 h 670346"/>
              <a:gd name="connsiteX37" fmla="*/ 334744 w 738642"/>
              <a:gd name="connsiteY37" fmla="*/ 245917 h 670346"/>
              <a:gd name="connsiteX38" fmla="*/ 392384 w 738642"/>
              <a:gd name="connsiteY38" fmla="*/ 232429 h 670346"/>
              <a:gd name="connsiteX39" fmla="*/ 456005 w 738642"/>
              <a:gd name="connsiteY39" fmla="*/ 219705 h 670346"/>
              <a:gd name="connsiteX40" fmla="*/ 430557 w 738642"/>
              <a:gd name="connsiteY40" fmla="*/ 179115 h 670346"/>
              <a:gd name="connsiteX41" fmla="*/ 414270 w 738642"/>
              <a:gd name="connsiteY41" fmla="*/ 168808 h 670346"/>
              <a:gd name="connsiteX42" fmla="*/ 402691 w 738642"/>
              <a:gd name="connsiteY42" fmla="*/ 151504 h 670346"/>
              <a:gd name="connsiteX43" fmla="*/ 363628 w 738642"/>
              <a:gd name="connsiteY43" fmla="*/ 128473 h 670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738642" h="670346">
                <a:moveTo>
                  <a:pt x="680714" y="298213"/>
                </a:moveTo>
                <a:cubicBezTo>
                  <a:pt x="680714" y="319208"/>
                  <a:pt x="681478" y="340330"/>
                  <a:pt x="680714" y="361834"/>
                </a:cubicBezTo>
                <a:cubicBezTo>
                  <a:pt x="676312" y="407870"/>
                  <a:pt x="687458" y="454072"/>
                  <a:pt x="712397" y="493020"/>
                </a:cubicBezTo>
                <a:cubicBezTo>
                  <a:pt x="764312" y="572674"/>
                  <a:pt x="735428" y="621662"/>
                  <a:pt x="640633" y="626115"/>
                </a:cubicBezTo>
                <a:cubicBezTo>
                  <a:pt x="615274" y="627566"/>
                  <a:pt x="590296" y="632935"/>
                  <a:pt x="566578" y="642020"/>
                </a:cubicBezTo>
                <a:cubicBezTo>
                  <a:pt x="483235" y="672813"/>
                  <a:pt x="396075" y="673576"/>
                  <a:pt x="308914" y="668614"/>
                </a:cubicBezTo>
                <a:cubicBezTo>
                  <a:pt x="251808" y="666845"/>
                  <a:pt x="195605" y="653879"/>
                  <a:pt x="143500" y="630441"/>
                </a:cubicBezTo>
                <a:cubicBezTo>
                  <a:pt x="128740" y="623443"/>
                  <a:pt x="112835" y="627006"/>
                  <a:pt x="97438" y="626243"/>
                </a:cubicBezTo>
                <a:cubicBezTo>
                  <a:pt x="4043" y="621153"/>
                  <a:pt x="-27259" y="572674"/>
                  <a:pt x="23383" y="495311"/>
                </a:cubicBezTo>
                <a:cubicBezTo>
                  <a:pt x="53922" y="448613"/>
                  <a:pt x="56721" y="403315"/>
                  <a:pt x="56212" y="353309"/>
                </a:cubicBezTo>
                <a:cubicBezTo>
                  <a:pt x="56212" y="295668"/>
                  <a:pt x="56212" y="237901"/>
                  <a:pt x="56212" y="180260"/>
                </a:cubicBezTo>
                <a:cubicBezTo>
                  <a:pt x="56212" y="122620"/>
                  <a:pt x="81660" y="81393"/>
                  <a:pt x="134593" y="52255"/>
                </a:cubicBezTo>
                <a:cubicBezTo>
                  <a:pt x="200504" y="15610"/>
                  <a:pt x="267560" y="-6785"/>
                  <a:pt x="343651" y="2758"/>
                </a:cubicBezTo>
                <a:cubicBezTo>
                  <a:pt x="358233" y="4476"/>
                  <a:pt x="372967" y="4476"/>
                  <a:pt x="387549" y="2758"/>
                </a:cubicBezTo>
                <a:cubicBezTo>
                  <a:pt x="467202" y="-6785"/>
                  <a:pt x="538331" y="15482"/>
                  <a:pt x="606914" y="54800"/>
                </a:cubicBezTo>
                <a:cubicBezTo>
                  <a:pt x="653739" y="82030"/>
                  <a:pt x="678805" y="118421"/>
                  <a:pt x="679951" y="171608"/>
                </a:cubicBezTo>
                <a:cubicBezTo>
                  <a:pt x="680969" y="213725"/>
                  <a:pt x="679951" y="255969"/>
                  <a:pt x="679951" y="298086"/>
                </a:cubicBezTo>
                <a:close/>
                <a:moveTo>
                  <a:pt x="363628" y="128473"/>
                </a:moveTo>
                <a:cubicBezTo>
                  <a:pt x="359684" y="129236"/>
                  <a:pt x="341106" y="121093"/>
                  <a:pt x="339707" y="139670"/>
                </a:cubicBezTo>
                <a:cubicBezTo>
                  <a:pt x="338180" y="160920"/>
                  <a:pt x="325964" y="168936"/>
                  <a:pt x="309932" y="177843"/>
                </a:cubicBezTo>
                <a:cubicBezTo>
                  <a:pt x="294027" y="187398"/>
                  <a:pt x="281900" y="202133"/>
                  <a:pt x="275576" y="219578"/>
                </a:cubicBezTo>
                <a:cubicBezTo>
                  <a:pt x="252673" y="274546"/>
                  <a:pt x="278630" y="331169"/>
                  <a:pt x="337925" y="355090"/>
                </a:cubicBezTo>
                <a:cubicBezTo>
                  <a:pt x="352304" y="360943"/>
                  <a:pt x="367827" y="364252"/>
                  <a:pt x="381569" y="371250"/>
                </a:cubicBezTo>
                <a:cubicBezTo>
                  <a:pt x="398887" y="377294"/>
                  <a:pt x="408022" y="396228"/>
                  <a:pt x="401979" y="413545"/>
                </a:cubicBezTo>
                <a:cubicBezTo>
                  <a:pt x="401291" y="415517"/>
                  <a:pt x="400426" y="417414"/>
                  <a:pt x="399383" y="419220"/>
                </a:cubicBezTo>
                <a:cubicBezTo>
                  <a:pt x="389585" y="439834"/>
                  <a:pt x="371899" y="440851"/>
                  <a:pt x="352558" y="434235"/>
                </a:cubicBezTo>
                <a:cubicBezTo>
                  <a:pt x="348359" y="432835"/>
                  <a:pt x="344542" y="429909"/>
                  <a:pt x="339833" y="428127"/>
                </a:cubicBezTo>
                <a:cubicBezTo>
                  <a:pt x="327109" y="422528"/>
                  <a:pt x="280794" y="432453"/>
                  <a:pt x="279521" y="442505"/>
                </a:cubicBezTo>
                <a:cubicBezTo>
                  <a:pt x="277103" y="461210"/>
                  <a:pt x="292245" y="471007"/>
                  <a:pt x="304969" y="481823"/>
                </a:cubicBezTo>
                <a:cubicBezTo>
                  <a:pt x="306370" y="483019"/>
                  <a:pt x="307909" y="484037"/>
                  <a:pt x="309551" y="484877"/>
                </a:cubicBezTo>
                <a:cubicBezTo>
                  <a:pt x="324794" y="490972"/>
                  <a:pt x="336169" y="504052"/>
                  <a:pt x="340088" y="519996"/>
                </a:cubicBezTo>
                <a:cubicBezTo>
                  <a:pt x="344033" y="539464"/>
                  <a:pt x="364392" y="530557"/>
                  <a:pt x="378261" y="531702"/>
                </a:cubicBezTo>
                <a:cubicBezTo>
                  <a:pt x="387931" y="532593"/>
                  <a:pt x="401291" y="532975"/>
                  <a:pt x="401419" y="518978"/>
                </a:cubicBezTo>
                <a:cubicBezTo>
                  <a:pt x="401419" y="499510"/>
                  <a:pt x="414779" y="493530"/>
                  <a:pt x="426867" y="483986"/>
                </a:cubicBezTo>
                <a:cubicBezTo>
                  <a:pt x="471529" y="452812"/>
                  <a:pt x="482459" y="391342"/>
                  <a:pt x="451285" y="346680"/>
                </a:cubicBezTo>
                <a:cubicBezTo>
                  <a:pt x="444642" y="337175"/>
                  <a:pt x="436385" y="328904"/>
                  <a:pt x="426867" y="322262"/>
                </a:cubicBezTo>
                <a:cubicBezTo>
                  <a:pt x="408532" y="310263"/>
                  <a:pt x="388186" y="301636"/>
                  <a:pt x="366809" y="296814"/>
                </a:cubicBezTo>
                <a:cubicBezTo>
                  <a:pt x="337925" y="288034"/>
                  <a:pt x="325964" y="267930"/>
                  <a:pt x="334744" y="245917"/>
                </a:cubicBezTo>
                <a:cubicBezTo>
                  <a:pt x="343524" y="223904"/>
                  <a:pt x="364646" y="218942"/>
                  <a:pt x="392384" y="232429"/>
                </a:cubicBezTo>
                <a:cubicBezTo>
                  <a:pt x="405108" y="238791"/>
                  <a:pt x="452061" y="231030"/>
                  <a:pt x="456005" y="219705"/>
                </a:cubicBezTo>
                <a:cubicBezTo>
                  <a:pt x="461986" y="198838"/>
                  <a:pt x="442264" y="190567"/>
                  <a:pt x="430557" y="179115"/>
                </a:cubicBezTo>
                <a:cubicBezTo>
                  <a:pt x="425556" y="175056"/>
                  <a:pt x="420085" y="171595"/>
                  <a:pt x="414270" y="168808"/>
                </a:cubicBezTo>
                <a:cubicBezTo>
                  <a:pt x="407259" y="165920"/>
                  <a:pt x="402691" y="159087"/>
                  <a:pt x="402691" y="151504"/>
                </a:cubicBezTo>
                <a:cubicBezTo>
                  <a:pt x="404727" y="127455"/>
                  <a:pt x="389713" y="125165"/>
                  <a:pt x="363628" y="128473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 w="12722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98" name="Forma libre: forma 97">
            <a:extLst>
              <a:ext uri="{FF2B5EF4-FFF2-40B4-BE49-F238E27FC236}">
                <a16:creationId xmlns:a16="http://schemas.microsoft.com/office/drawing/2014/main" id="{CC784261-67A4-4E9A-99B6-44272D65E73F}"/>
              </a:ext>
            </a:extLst>
          </p:cNvPr>
          <p:cNvSpPr/>
          <p:nvPr/>
        </p:nvSpPr>
        <p:spPr>
          <a:xfrm>
            <a:off x="7779150" y="1527214"/>
            <a:ext cx="927431" cy="667502"/>
          </a:xfrm>
          <a:custGeom>
            <a:avLst/>
            <a:gdLst>
              <a:gd name="connsiteX0" fmla="*/ 848373 w 927431"/>
              <a:gd name="connsiteY0" fmla="*/ 329081 h 667502"/>
              <a:gd name="connsiteX1" fmla="*/ 882474 w 927431"/>
              <a:gd name="connsiteY1" fmla="*/ 312413 h 667502"/>
              <a:gd name="connsiteX2" fmla="*/ 863883 w 927431"/>
              <a:gd name="connsiteY2" fmla="*/ 269086 h 667502"/>
              <a:gd name="connsiteX3" fmla="*/ 860716 w 927431"/>
              <a:gd name="connsiteY3" fmla="*/ 268005 h 667502"/>
              <a:gd name="connsiteX4" fmla="*/ 778645 w 927431"/>
              <a:gd name="connsiteY4" fmla="*/ 318902 h 667502"/>
              <a:gd name="connsiteX5" fmla="*/ 668962 w 927431"/>
              <a:gd name="connsiteY5" fmla="*/ 524524 h 667502"/>
              <a:gd name="connsiteX6" fmla="*/ 659292 w 927431"/>
              <a:gd name="connsiteY6" fmla="*/ 550991 h 667502"/>
              <a:gd name="connsiteX7" fmla="*/ 670871 w 927431"/>
              <a:gd name="connsiteY7" fmla="*/ 624155 h 667502"/>
              <a:gd name="connsiteX8" fmla="*/ 635116 w 927431"/>
              <a:gd name="connsiteY8" fmla="*/ 667926 h 667502"/>
              <a:gd name="connsiteX9" fmla="*/ 544520 w 927431"/>
              <a:gd name="connsiteY9" fmla="*/ 667926 h 667502"/>
              <a:gd name="connsiteX10" fmla="*/ 502403 w 927431"/>
              <a:gd name="connsiteY10" fmla="*/ 633443 h 667502"/>
              <a:gd name="connsiteX11" fmla="*/ 463467 w 927431"/>
              <a:gd name="connsiteY11" fmla="*/ 604559 h 667502"/>
              <a:gd name="connsiteX12" fmla="*/ 356711 w 927431"/>
              <a:gd name="connsiteY12" fmla="*/ 604559 h 667502"/>
              <a:gd name="connsiteX13" fmla="*/ 325664 w 927431"/>
              <a:gd name="connsiteY13" fmla="*/ 626954 h 667502"/>
              <a:gd name="connsiteX14" fmla="*/ 275785 w 927431"/>
              <a:gd name="connsiteY14" fmla="*/ 668053 h 667502"/>
              <a:gd name="connsiteX15" fmla="*/ 187861 w 927431"/>
              <a:gd name="connsiteY15" fmla="*/ 668053 h 667502"/>
              <a:gd name="connsiteX16" fmla="*/ 155796 w 927431"/>
              <a:gd name="connsiteY16" fmla="*/ 628608 h 667502"/>
              <a:gd name="connsiteX17" fmla="*/ 167503 w 927431"/>
              <a:gd name="connsiteY17" fmla="*/ 555444 h 667502"/>
              <a:gd name="connsiteX18" fmla="*/ 154779 w 927431"/>
              <a:gd name="connsiteY18" fmla="*/ 522361 h 667502"/>
              <a:gd name="connsiteX19" fmla="*/ 96883 w 927431"/>
              <a:gd name="connsiteY19" fmla="*/ 460522 h 667502"/>
              <a:gd name="connsiteX20" fmla="*/ 49422 w 927431"/>
              <a:gd name="connsiteY20" fmla="*/ 435964 h 667502"/>
              <a:gd name="connsiteX21" fmla="*/ -711 w 927431"/>
              <a:gd name="connsiteY21" fmla="*/ 385067 h 667502"/>
              <a:gd name="connsiteX22" fmla="*/ -711 w 927431"/>
              <a:gd name="connsiteY22" fmla="*/ 289000 h 667502"/>
              <a:gd name="connsiteX23" fmla="*/ 31863 w 927431"/>
              <a:gd name="connsiteY23" fmla="*/ 254899 h 667502"/>
              <a:gd name="connsiteX24" fmla="*/ 70035 w 927431"/>
              <a:gd name="connsiteY24" fmla="*/ 227669 h 667502"/>
              <a:gd name="connsiteX25" fmla="*/ 123986 w 927431"/>
              <a:gd name="connsiteY25" fmla="*/ 145599 h 667502"/>
              <a:gd name="connsiteX26" fmla="*/ 133656 w 927431"/>
              <a:gd name="connsiteY26" fmla="*/ 108571 h 667502"/>
              <a:gd name="connsiteX27" fmla="*/ 112152 w 927431"/>
              <a:gd name="connsiteY27" fmla="*/ 23446 h 667502"/>
              <a:gd name="connsiteX28" fmla="*/ 133020 w 927431"/>
              <a:gd name="connsiteY28" fmla="*/ 1561 h 667502"/>
              <a:gd name="connsiteX29" fmla="*/ 255681 w 927431"/>
              <a:gd name="connsiteY29" fmla="*/ 40497 h 667502"/>
              <a:gd name="connsiteX30" fmla="*/ 278330 w 927431"/>
              <a:gd name="connsiteY30" fmla="*/ 48386 h 667502"/>
              <a:gd name="connsiteX31" fmla="*/ 331263 w 927431"/>
              <a:gd name="connsiteY31" fmla="*/ 80833 h 667502"/>
              <a:gd name="connsiteX32" fmla="*/ 689703 w 927431"/>
              <a:gd name="connsiteY32" fmla="*/ 164685 h 667502"/>
              <a:gd name="connsiteX33" fmla="*/ 725712 w 927431"/>
              <a:gd name="connsiteY33" fmla="*/ 170665 h 667502"/>
              <a:gd name="connsiteX34" fmla="*/ 758795 w 927431"/>
              <a:gd name="connsiteY34" fmla="*/ 227543 h 667502"/>
              <a:gd name="connsiteX35" fmla="*/ 787297 w 927431"/>
              <a:gd name="connsiteY35" fmla="*/ 237467 h 667502"/>
              <a:gd name="connsiteX36" fmla="*/ 872040 w 927431"/>
              <a:gd name="connsiteY36" fmla="*/ 227033 h 667502"/>
              <a:gd name="connsiteX37" fmla="*/ 925863 w 927431"/>
              <a:gd name="connsiteY37" fmla="*/ 312540 h 667502"/>
              <a:gd name="connsiteX38" fmla="*/ 860334 w 927431"/>
              <a:gd name="connsiteY38" fmla="*/ 376161 h 667502"/>
              <a:gd name="connsiteX39" fmla="*/ 802210 w 927431"/>
              <a:gd name="connsiteY39" fmla="*/ 332199 h 667502"/>
              <a:gd name="connsiteX40" fmla="*/ 803584 w 927431"/>
              <a:gd name="connsiteY40" fmla="*/ 311394 h 667502"/>
              <a:gd name="connsiteX41" fmla="*/ 839848 w 927431"/>
              <a:gd name="connsiteY41" fmla="*/ 279330 h 667502"/>
              <a:gd name="connsiteX42" fmla="*/ 869113 w 927431"/>
              <a:gd name="connsiteY42" fmla="*/ 294598 h 667502"/>
              <a:gd name="connsiteX43" fmla="*/ 855117 w 927431"/>
              <a:gd name="connsiteY43" fmla="*/ 320047 h 667502"/>
              <a:gd name="connsiteX44" fmla="*/ 848373 w 927431"/>
              <a:gd name="connsiteY44" fmla="*/ 329081 h 667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927431" h="667502">
                <a:moveTo>
                  <a:pt x="848373" y="329081"/>
                </a:moveTo>
                <a:cubicBezTo>
                  <a:pt x="866696" y="338624"/>
                  <a:pt x="877512" y="327554"/>
                  <a:pt x="882474" y="312413"/>
                </a:cubicBezTo>
                <a:cubicBezTo>
                  <a:pt x="889307" y="295311"/>
                  <a:pt x="880972" y="275920"/>
                  <a:pt x="863883" y="269086"/>
                </a:cubicBezTo>
                <a:cubicBezTo>
                  <a:pt x="862840" y="268679"/>
                  <a:pt x="861784" y="268311"/>
                  <a:pt x="860716" y="268005"/>
                </a:cubicBezTo>
                <a:cubicBezTo>
                  <a:pt x="825724" y="255281"/>
                  <a:pt x="780681" y="280730"/>
                  <a:pt x="778645" y="318902"/>
                </a:cubicBezTo>
                <a:cubicBezTo>
                  <a:pt x="775324" y="400578"/>
                  <a:pt x="734950" y="476274"/>
                  <a:pt x="668962" y="524524"/>
                </a:cubicBezTo>
                <a:cubicBezTo>
                  <a:pt x="660526" y="530454"/>
                  <a:pt x="656671" y="541015"/>
                  <a:pt x="659292" y="550991"/>
                </a:cubicBezTo>
                <a:cubicBezTo>
                  <a:pt x="663872" y="575167"/>
                  <a:pt x="666927" y="599724"/>
                  <a:pt x="670871" y="624155"/>
                </a:cubicBezTo>
                <a:cubicBezTo>
                  <a:pt x="676470" y="659146"/>
                  <a:pt x="669726" y="667671"/>
                  <a:pt x="635116" y="667926"/>
                </a:cubicBezTo>
                <a:cubicBezTo>
                  <a:pt x="604833" y="667926"/>
                  <a:pt x="574549" y="666781"/>
                  <a:pt x="544520" y="667926"/>
                </a:cubicBezTo>
                <a:cubicBezTo>
                  <a:pt x="519071" y="669325"/>
                  <a:pt x="503930" y="659782"/>
                  <a:pt x="502403" y="633443"/>
                </a:cubicBezTo>
                <a:cubicBezTo>
                  <a:pt x="500876" y="607104"/>
                  <a:pt x="489678" y="600615"/>
                  <a:pt x="463467" y="604559"/>
                </a:cubicBezTo>
                <a:cubicBezTo>
                  <a:pt x="428068" y="609776"/>
                  <a:pt x="392110" y="609776"/>
                  <a:pt x="356711" y="604559"/>
                </a:cubicBezTo>
                <a:cubicBezTo>
                  <a:pt x="336607" y="601633"/>
                  <a:pt x="328718" y="606595"/>
                  <a:pt x="325664" y="626954"/>
                </a:cubicBezTo>
                <a:cubicBezTo>
                  <a:pt x="319556" y="666781"/>
                  <a:pt x="317012" y="667926"/>
                  <a:pt x="275785" y="668053"/>
                </a:cubicBezTo>
                <a:cubicBezTo>
                  <a:pt x="246520" y="668053"/>
                  <a:pt x="217254" y="668053"/>
                  <a:pt x="187861" y="668053"/>
                </a:cubicBezTo>
                <a:cubicBezTo>
                  <a:pt x="158469" y="668053"/>
                  <a:pt x="151216" y="659019"/>
                  <a:pt x="155796" y="628608"/>
                </a:cubicBezTo>
                <a:cubicBezTo>
                  <a:pt x="159613" y="604178"/>
                  <a:pt x="162668" y="579620"/>
                  <a:pt x="167503" y="555444"/>
                </a:cubicBezTo>
                <a:cubicBezTo>
                  <a:pt x="171142" y="542809"/>
                  <a:pt x="165937" y="529309"/>
                  <a:pt x="154779" y="522361"/>
                </a:cubicBezTo>
                <a:cubicBezTo>
                  <a:pt x="131506" y="505871"/>
                  <a:pt x="111809" y="484838"/>
                  <a:pt x="96883" y="460522"/>
                </a:cubicBezTo>
                <a:cubicBezTo>
                  <a:pt x="87506" y="443471"/>
                  <a:pt x="68763" y="433763"/>
                  <a:pt x="49422" y="435964"/>
                </a:cubicBezTo>
                <a:cubicBezTo>
                  <a:pt x="-75" y="436855"/>
                  <a:pt x="-583" y="435328"/>
                  <a:pt x="-711" y="385067"/>
                </a:cubicBezTo>
                <a:cubicBezTo>
                  <a:pt x="-711" y="353003"/>
                  <a:pt x="-711" y="321447"/>
                  <a:pt x="-711" y="289000"/>
                </a:cubicBezTo>
                <a:cubicBezTo>
                  <a:pt x="-711" y="266096"/>
                  <a:pt x="9087" y="253627"/>
                  <a:pt x="31863" y="254899"/>
                </a:cubicBezTo>
                <a:cubicBezTo>
                  <a:pt x="54639" y="256172"/>
                  <a:pt x="63037" y="246501"/>
                  <a:pt x="70035" y="227669"/>
                </a:cubicBezTo>
                <a:cubicBezTo>
                  <a:pt x="82060" y="196826"/>
                  <a:pt x="100433" y="168859"/>
                  <a:pt x="123986" y="145599"/>
                </a:cubicBezTo>
                <a:cubicBezTo>
                  <a:pt x="134420" y="136361"/>
                  <a:pt x="138237" y="121728"/>
                  <a:pt x="133656" y="108571"/>
                </a:cubicBezTo>
                <a:cubicBezTo>
                  <a:pt x="125513" y="80451"/>
                  <a:pt x="119660" y="51694"/>
                  <a:pt x="112152" y="23446"/>
                </a:cubicBezTo>
                <a:cubicBezTo>
                  <a:pt x="106809" y="3597"/>
                  <a:pt x="114697" y="-2002"/>
                  <a:pt x="133020" y="1561"/>
                </a:cubicBezTo>
                <a:cubicBezTo>
                  <a:pt x="175315" y="9602"/>
                  <a:pt x="216491" y="22671"/>
                  <a:pt x="255681" y="40497"/>
                </a:cubicBezTo>
                <a:cubicBezTo>
                  <a:pt x="263061" y="43933"/>
                  <a:pt x="272477" y="50549"/>
                  <a:pt x="278330" y="48386"/>
                </a:cubicBezTo>
                <a:cubicBezTo>
                  <a:pt x="310904" y="36553"/>
                  <a:pt x="319938" y="60347"/>
                  <a:pt x="331263" y="80833"/>
                </a:cubicBezTo>
                <a:cubicBezTo>
                  <a:pt x="399210" y="202985"/>
                  <a:pt x="570095" y="245229"/>
                  <a:pt x="689703" y="164685"/>
                </a:cubicBezTo>
                <a:cubicBezTo>
                  <a:pt x="705226" y="154124"/>
                  <a:pt x="715151" y="155269"/>
                  <a:pt x="725712" y="170665"/>
                </a:cubicBezTo>
                <a:cubicBezTo>
                  <a:pt x="739200" y="188085"/>
                  <a:pt x="750320" y="207209"/>
                  <a:pt x="758795" y="227543"/>
                </a:cubicBezTo>
                <a:cubicBezTo>
                  <a:pt x="764902" y="244593"/>
                  <a:pt x="772791" y="245738"/>
                  <a:pt x="787297" y="237467"/>
                </a:cubicBezTo>
                <a:cubicBezTo>
                  <a:pt x="812783" y="222109"/>
                  <a:pt x="843589" y="218317"/>
                  <a:pt x="872040" y="227033"/>
                </a:cubicBezTo>
                <a:cubicBezTo>
                  <a:pt x="908647" y="238307"/>
                  <a:pt x="931526" y="274647"/>
                  <a:pt x="925863" y="312540"/>
                </a:cubicBezTo>
                <a:cubicBezTo>
                  <a:pt x="921881" y="346615"/>
                  <a:pt x="894511" y="373196"/>
                  <a:pt x="860334" y="376161"/>
                </a:cubicBezTo>
                <a:cubicBezTo>
                  <a:pt x="832137" y="380067"/>
                  <a:pt x="806116" y="360383"/>
                  <a:pt x="802210" y="332199"/>
                </a:cubicBezTo>
                <a:cubicBezTo>
                  <a:pt x="801243" y="325238"/>
                  <a:pt x="801713" y="318163"/>
                  <a:pt x="803584" y="311394"/>
                </a:cubicBezTo>
                <a:cubicBezTo>
                  <a:pt x="806485" y="293428"/>
                  <a:pt x="821665" y="280004"/>
                  <a:pt x="839848" y="279330"/>
                </a:cubicBezTo>
                <a:cubicBezTo>
                  <a:pt x="852572" y="278566"/>
                  <a:pt x="864405" y="280983"/>
                  <a:pt x="869113" y="294598"/>
                </a:cubicBezTo>
                <a:cubicBezTo>
                  <a:pt x="873821" y="308213"/>
                  <a:pt x="866060" y="315212"/>
                  <a:pt x="855117" y="320047"/>
                </a:cubicBezTo>
                <a:cubicBezTo>
                  <a:pt x="852191" y="321574"/>
                  <a:pt x="848246" y="322464"/>
                  <a:pt x="848373" y="329081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 w="12722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99" name="Forma libre: forma 98">
            <a:extLst>
              <a:ext uri="{FF2B5EF4-FFF2-40B4-BE49-F238E27FC236}">
                <a16:creationId xmlns:a16="http://schemas.microsoft.com/office/drawing/2014/main" id="{6CFEA35E-81CE-4842-AA02-376A548C319F}"/>
              </a:ext>
            </a:extLst>
          </p:cNvPr>
          <p:cNvSpPr/>
          <p:nvPr/>
        </p:nvSpPr>
        <p:spPr>
          <a:xfrm>
            <a:off x="10714392" y="4083133"/>
            <a:ext cx="855765" cy="693057"/>
          </a:xfrm>
          <a:custGeom>
            <a:avLst/>
            <a:gdLst>
              <a:gd name="connsiteX0" fmla="*/ 428699 w 855765"/>
              <a:gd name="connsiteY0" fmla="*/ 783 h 693057"/>
              <a:gd name="connsiteX1" fmla="*/ 714356 w 855765"/>
              <a:gd name="connsiteY1" fmla="*/ 783 h 693057"/>
              <a:gd name="connsiteX2" fmla="*/ 823402 w 855765"/>
              <a:gd name="connsiteY2" fmla="*/ 43154 h 693057"/>
              <a:gd name="connsiteX3" fmla="*/ 851141 w 855765"/>
              <a:gd name="connsiteY3" fmla="*/ 99268 h 693057"/>
              <a:gd name="connsiteX4" fmla="*/ 851141 w 855765"/>
              <a:gd name="connsiteY4" fmla="*/ 230708 h 693057"/>
              <a:gd name="connsiteX5" fmla="*/ 725299 w 855765"/>
              <a:gd name="connsiteY5" fmla="*/ 330720 h 693057"/>
              <a:gd name="connsiteX6" fmla="*/ 666768 w 855765"/>
              <a:gd name="connsiteY6" fmla="*/ 392560 h 693057"/>
              <a:gd name="connsiteX7" fmla="*/ 666768 w 855765"/>
              <a:gd name="connsiteY7" fmla="*/ 631393 h 693057"/>
              <a:gd name="connsiteX8" fmla="*/ 607728 w 855765"/>
              <a:gd name="connsiteY8" fmla="*/ 692850 h 693057"/>
              <a:gd name="connsiteX9" fmla="*/ 250688 w 855765"/>
              <a:gd name="connsiteY9" fmla="*/ 692850 h 693057"/>
              <a:gd name="connsiteX10" fmla="*/ 187067 w 855765"/>
              <a:gd name="connsiteY10" fmla="*/ 626430 h 693057"/>
              <a:gd name="connsiteX11" fmla="*/ 187067 w 855765"/>
              <a:gd name="connsiteY11" fmla="*/ 241906 h 693057"/>
              <a:gd name="connsiteX12" fmla="*/ 152966 w 855765"/>
              <a:gd name="connsiteY12" fmla="*/ 204497 h 693057"/>
              <a:gd name="connsiteX13" fmla="*/ 130317 w 855765"/>
              <a:gd name="connsiteY13" fmla="*/ 179048 h 693057"/>
              <a:gd name="connsiteX14" fmla="*/ 182358 w 855765"/>
              <a:gd name="connsiteY14" fmla="*/ 126498 h 693057"/>
              <a:gd name="connsiteX15" fmla="*/ 687763 w 855765"/>
              <a:gd name="connsiteY15" fmla="*/ 126498 h 693057"/>
              <a:gd name="connsiteX16" fmla="*/ 723899 w 855765"/>
              <a:gd name="connsiteY16" fmla="*/ 137440 h 693057"/>
              <a:gd name="connsiteX17" fmla="*/ 722245 w 855765"/>
              <a:gd name="connsiteY17" fmla="*/ 196608 h 693057"/>
              <a:gd name="connsiteX18" fmla="*/ 692089 w 855765"/>
              <a:gd name="connsiteY18" fmla="*/ 203988 h 693057"/>
              <a:gd name="connsiteX19" fmla="*/ 666641 w 855765"/>
              <a:gd name="connsiteY19" fmla="*/ 229436 h 693057"/>
              <a:gd name="connsiteX20" fmla="*/ 692089 w 855765"/>
              <a:gd name="connsiteY20" fmla="*/ 251958 h 693057"/>
              <a:gd name="connsiteX21" fmla="*/ 722373 w 855765"/>
              <a:gd name="connsiteY21" fmla="*/ 251958 h 693057"/>
              <a:gd name="connsiteX22" fmla="*/ 775051 w 855765"/>
              <a:gd name="connsiteY22" fmla="*/ 198516 h 693057"/>
              <a:gd name="connsiteX23" fmla="*/ 775051 w 855765"/>
              <a:gd name="connsiteY23" fmla="*/ 127134 h 693057"/>
              <a:gd name="connsiteX24" fmla="*/ 726444 w 855765"/>
              <a:gd name="connsiteY24" fmla="*/ 78273 h 693057"/>
              <a:gd name="connsiteX25" fmla="*/ 564465 w 855765"/>
              <a:gd name="connsiteY25" fmla="*/ 78273 h 693057"/>
              <a:gd name="connsiteX26" fmla="*/ 141514 w 855765"/>
              <a:gd name="connsiteY26" fmla="*/ 78273 h 693057"/>
              <a:gd name="connsiteX27" fmla="*/ 77893 w 855765"/>
              <a:gd name="connsiteY27" fmla="*/ 141894 h 693057"/>
              <a:gd name="connsiteX28" fmla="*/ 77893 w 855765"/>
              <a:gd name="connsiteY28" fmla="*/ 202334 h 693057"/>
              <a:gd name="connsiteX29" fmla="*/ 112885 w 855765"/>
              <a:gd name="connsiteY29" fmla="*/ 250813 h 693057"/>
              <a:gd name="connsiteX30" fmla="*/ 132735 w 855765"/>
              <a:gd name="connsiteY30" fmla="*/ 278297 h 693057"/>
              <a:gd name="connsiteX31" fmla="*/ 132735 w 855765"/>
              <a:gd name="connsiteY31" fmla="*/ 489773 h 693057"/>
              <a:gd name="connsiteX32" fmla="*/ 100925 w 855765"/>
              <a:gd name="connsiteY32" fmla="*/ 528836 h 693057"/>
              <a:gd name="connsiteX33" fmla="*/ 70259 w 855765"/>
              <a:gd name="connsiteY33" fmla="*/ 489137 h 693057"/>
              <a:gd name="connsiteX34" fmla="*/ 70259 w 855765"/>
              <a:gd name="connsiteY34" fmla="*/ 343572 h 693057"/>
              <a:gd name="connsiteX35" fmla="*/ 51300 w 855765"/>
              <a:gd name="connsiteY35" fmla="*/ 304509 h 693057"/>
              <a:gd name="connsiteX36" fmla="*/ 2567 w 855765"/>
              <a:gd name="connsiteY36" fmla="*/ 222692 h 693057"/>
              <a:gd name="connsiteX37" fmla="*/ 1675 w 855765"/>
              <a:gd name="connsiteY37" fmla="*/ 113010 h 693057"/>
              <a:gd name="connsiteX38" fmla="*/ 136806 w 855765"/>
              <a:gd name="connsiteY38" fmla="*/ 783 h 693057"/>
              <a:gd name="connsiteX39" fmla="*/ 428699 w 855765"/>
              <a:gd name="connsiteY39" fmla="*/ 783 h 693057"/>
              <a:gd name="connsiteX40" fmla="*/ 259977 w 855765"/>
              <a:gd name="connsiteY40" fmla="*/ 380345 h 693057"/>
              <a:gd name="connsiteX41" fmla="*/ 259977 w 855765"/>
              <a:gd name="connsiteY41" fmla="*/ 528454 h 693057"/>
              <a:gd name="connsiteX42" fmla="*/ 280462 w 855765"/>
              <a:gd name="connsiteY42" fmla="*/ 558865 h 693057"/>
              <a:gd name="connsiteX43" fmla="*/ 320924 w 855765"/>
              <a:gd name="connsiteY43" fmla="*/ 600473 h 693057"/>
              <a:gd name="connsiteX44" fmla="*/ 349173 w 855765"/>
              <a:gd name="connsiteY44" fmla="*/ 620450 h 693057"/>
              <a:gd name="connsiteX45" fmla="*/ 508225 w 855765"/>
              <a:gd name="connsiteY45" fmla="*/ 620450 h 693057"/>
              <a:gd name="connsiteX46" fmla="*/ 535201 w 855765"/>
              <a:gd name="connsiteY46" fmla="*/ 600982 h 693057"/>
              <a:gd name="connsiteX47" fmla="*/ 535328 w 855765"/>
              <a:gd name="connsiteY47" fmla="*/ 600346 h 693057"/>
              <a:gd name="connsiteX48" fmla="*/ 573500 w 855765"/>
              <a:gd name="connsiteY48" fmla="*/ 559883 h 693057"/>
              <a:gd name="connsiteX49" fmla="*/ 595131 w 855765"/>
              <a:gd name="connsiteY49" fmla="*/ 526927 h 693057"/>
              <a:gd name="connsiteX50" fmla="*/ 595131 w 855765"/>
              <a:gd name="connsiteY50" fmla="*/ 233381 h 693057"/>
              <a:gd name="connsiteX51" fmla="*/ 566629 w 855765"/>
              <a:gd name="connsiteY51" fmla="*/ 203988 h 693057"/>
              <a:gd name="connsiteX52" fmla="*/ 289623 w 855765"/>
              <a:gd name="connsiteY52" fmla="*/ 203988 h 693057"/>
              <a:gd name="connsiteX53" fmla="*/ 260231 w 855765"/>
              <a:gd name="connsiteY53" fmla="*/ 234907 h 693057"/>
              <a:gd name="connsiteX54" fmla="*/ 259977 w 855765"/>
              <a:gd name="connsiteY54" fmla="*/ 380345 h 693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855765" h="693057">
                <a:moveTo>
                  <a:pt x="428699" y="783"/>
                </a:moveTo>
                <a:lnTo>
                  <a:pt x="714356" y="783"/>
                </a:lnTo>
                <a:cubicBezTo>
                  <a:pt x="756092" y="783"/>
                  <a:pt x="794010" y="10580"/>
                  <a:pt x="823402" y="43154"/>
                </a:cubicBezTo>
                <a:cubicBezTo>
                  <a:pt x="838544" y="58360"/>
                  <a:pt x="848215" y="78044"/>
                  <a:pt x="851141" y="99268"/>
                </a:cubicBezTo>
                <a:cubicBezTo>
                  <a:pt x="856359" y="142924"/>
                  <a:pt x="856359" y="187052"/>
                  <a:pt x="851141" y="230708"/>
                </a:cubicBezTo>
                <a:cubicBezTo>
                  <a:pt x="842488" y="291785"/>
                  <a:pt x="796681" y="326267"/>
                  <a:pt x="725299" y="330720"/>
                </a:cubicBezTo>
                <a:cubicBezTo>
                  <a:pt x="666513" y="334283"/>
                  <a:pt x="666641" y="334283"/>
                  <a:pt x="666768" y="392560"/>
                </a:cubicBezTo>
                <a:cubicBezTo>
                  <a:pt x="666768" y="472213"/>
                  <a:pt x="666768" y="551828"/>
                  <a:pt x="666768" y="631393"/>
                </a:cubicBezTo>
                <a:cubicBezTo>
                  <a:pt x="666768" y="675036"/>
                  <a:pt x="650990" y="692469"/>
                  <a:pt x="607728" y="692850"/>
                </a:cubicBezTo>
                <a:cubicBezTo>
                  <a:pt x="489012" y="693868"/>
                  <a:pt x="369914" y="693868"/>
                  <a:pt x="250688" y="692850"/>
                </a:cubicBezTo>
                <a:cubicBezTo>
                  <a:pt x="203863" y="692850"/>
                  <a:pt x="187067" y="673637"/>
                  <a:pt x="187067" y="626430"/>
                </a:cubicBezTo>
                <a:cubicBezTo>
                  <a:pt x="187067" y="498298"/>
                  <a:pt x="187067" y="370038"/>
                  <a:pt x="187067" y="241906"/>
                </a:cubicBezTo>
                <a:cubicBezTo>
                  <a:pt x="187067" y="216457"/>
                  <a:pt x="182740" y="200807"/>
                  <a:pt x="152966" y="204497"/>
                </a:cubicBezTo>
                <a:cubicBezTo>
                  <a:pt x="134389" y="206914"/>
                  <a:pt x="130317" y="196481"/>
                  <a:pt x="130317" y="179048"/>
                </a:cubicBezTo>
                <a:cubicBezTo>
                  <a:pt x="130317" y="126498"/>
                  <a:pt x="130317" y="126498"/>
                  <a:pt x="182358" y="126498"/>
                </a:cubicBezTo>
                <a:cubicBezTo>
                  <a:pt x="350827" y="126498"/>
                  <a:pt x="519295" y="126498"/>
                  <a:pt x="687763" y="126498"/>
                </a:cubicBezTo>
                <a:cubicBezTo>
                  <a:pt x="700487" y="126498"/>
                  <a:pt x="718809" y="120390"/>
                  <a:pt x="723899" y="137440"/>
                </a:cubicBezTo>
                <a:cubicBezTo>
                  <a:pt x="730389" y="156730"/>
                  <a:pt x="729879" y="177712"/>
                  <a:pt x="722245" y="196608"/>
                </a:cubicBezTo>
                <a:cubicBezTo>
                  <a:pt x="717155" y="207932"/>
                  <a:pt x="702650" y="204370"/>
                  <a:pt x="692089" y="203988"/>
                </a:cubicBezTo>
                <a:cubicBezTo>
                  <a:pt x="673258" y="203224"/>
                  <a:pt x="666641" y="210859"/>
                  <a:pt x="666641" y="229436"/>
                </a:cubicBezTo>
                <a:cubicBezTo>
                  <a:pt x="666641" y="248013"/>
                  <a:pt x="676693" y="252721"/>
                  <a:pt x="692089" y="251958"/>
                </a:cubicBezTo>
                <a:cubicBezTo>
                  <a:pt x="702142" y="251958"/>
                  <a:pt x="712320" y="251958"/>
                  <a:pt x="722373" y="251958"/>
                </a:cubicBezTo>
                <a:cubicBezTo>
                  <a:pt x="761308" y="251067"/>
                  <a:pt x="774796" y="237579"/>
                  <a:pt x="775051" y="198516"/>
                </a:cubicBezTo>
                <a:cubicBezTo>
                  <a:pt x="775051" y="174722"/>
                  <a:pt x="775051" y="150928"/>
                  <a:pt x="775051" y="127134"/>
                </a:cubicBezTo>
                <a:cubicBezTo>
                  <a:pt x="775051" y="93287"/>
                  <a:pt x="760673" y="78655"/>
                  <a:pt x="726444" y="78273"/>
                </a:cubicBezTo>
                <a:cubicBezTo>
                  <a:pt x="672493" y="77510"/>
                  <a:pt x="618416" y="78273"/>
                  <a:pt x="564465" y="78273"/>
                </a:cubicBezTo>
                <a:lnTo>
                  <a:pt x="141514" y="78273"/>
                </a:lnTo>
                <a:cubicBezTo>
                  <a:pt x="91509" y="78273"/>
                  <a:pt x="77893" y="91761"/>
                  <a:pt x="77893" y="141894"/>
                </a:cubicBezTo>
                <a:cubicBezTo>
                  <a:pt x="77893" y="161998"/>
                  <a:pt x="78657" y="182229"/>
                  <a:pt x="77893" y="202334"/>
                </a:cubicBezTo>
                <a:cubicBezTo>
                  <a:pt x="74457" y="225313"/>
                  <a:pt x="89982" y="246855"/>
                  <a:pt x="112885" y="250813"/>
                </a:cubicBezTo>
                <a:cubicBezTo>
                  <a:pt x="129299" y="254630"/>
                  <a:pt x="132862" y="263537"/>
                  <a:pt x="132735" y="278297"/>
                </a:cubicBezTo>
                <a:cubicBezTo>
                  <a:pt x="132735" y="348789"/>
                  <a:pt x="132735" y="419281"/>
                  <a:pt x="132735" y="489773"/>
                </a:cubicBezTo>
                <a:cubicBezTo>
                  <a:pt x="132735" y="510895"/>
                  <a:pt x="126628" y="529218"/>
                  <a:pt x="100925" y="528836"/>
                </a:cubicBezTo>
                <a:cubicBezTo>
                  <a:pt x="75221" y="528454"/>
                  <a:pt x="70132" y="510640"/>
                  <a:pt x="70259" y="489137"/>
                </a:cubicBezTo>
                <a:cubicBezTo>
                  <a:pt x="70259" y="440530"/>
                  <a:pt x="70259" y="392051"/>
                  <a:pt x="70259" y="343572"/>
                </a:cubicBezTo>
                <a:cubicBezTo>
                  <a:pt x="72295" y="327921"/>
                  <a:pt x="64914" y="312537"/>
                  <a:pt x="51300" y="304509"/>
                </a:cubicBezTo>
                <a:cubicBezTo>
                  <a:pt x="22798" y="286720"/>
                  <a:pt x="4602" y="256233"/>
                  <a:pt x="2567" y="222692"/>
                </a:cubicBezTo>
                <a:cubicBezTo>
                  <a:pt x="-1506" y="186263"/>
                  <a:pt x="-1760" y="149503"/>
                  <a:pt x="1675" y="113010"/>
                </a:cubicBezTo>
                <a:cubicBezTo>
                  <a:pt x="8674" y="42645"/>
                  <a:pt x="58679" y="1419"/>
                  <a:pt x="136806" y="783"/>
                </a:cubicBezTo>
                <a:cubicBezTo>
                  <a:pt x="234528" y="274"/>
                  <a:pt x="331614" y="783"/>
                  <a:pt x="428699" y="783"/>
                </a:cubicBezTo>
                <a:close/>
                <a:moveTo>
                  <a:pt x="259977" y="380345"/>
                </a:moveTo>
                <a:cubicBezTo>
                  <a:pt x="259977" y="429714"/>
                  <a:pt x="259977" y="479084"/>
                  <a:pt x="259977" y="528454"/>
                </a:cubicBezTo>
                <a:cubicBezTo>
                  <a:pt x="257431" y="542463"/>
                  <a:pt x="266594" y="555926"/>
                  <a:pt x="280462" y="558865"/>
                </a:cubicBezTo>
                <a:cubicBezTo>
                  <a:pt x="300184" y="564845"/>
                  <a:pt x="315454" y="580560"/>
                  <a:pt x="320924" y="600473"/>
                </a:cubicBezTo>
                <a:cubicBezTo>
                  <a:pt x="323725" y="613490"/>
                  <a:pt x="335940" y="622206"/>
                  <a:pt x="349173" y="620450"/>
                </a:cubicBezTo>
                <a:cubicBezTo>
                  <a:pt x="402105" y="620450"/>
                  <a:pt x="455165" y="620450"/>
                  <a:pt x="508225" y="620450"/>
                </a:cubicBezTo>
                <a:cubicBezTo>
                  <a:pt x="521077" y="622536"/>
                  <a:pt x="533164" y="613820"/>
                  <a:pt x="535201" y="600982"/>
                </a:cubicBezTo>
                <a:cubicBezTo>
                  <a:pt x="535328" y="600778"/>
                  <a:pt x="535328" y="600562"/>
                  <a:pt x="535328" y="600346"/>
                </a:cubicBezTo>
                <a:cubicBezTo>
                  <a:pt x="539908" y="581018"/>
                  <a:pt x="554414" y="565596"/>
                  <a:pt x="573500" y="559883"/>
                </a:cubicBezTo>
                <a:cubicBezTo>
                  <a:pt x="590805" y="554539"/>
                  <a:pt x="595131" y="543596"/>
                  <a:pt x="595131" y="526927"/>
                </a:cubicBezTo>
                <a:cubicBezTo>
                  <a:pt x="594621" y="429116"/>
                  <a:pt x="594621" y="331268"/>
                  <a:pt x="595131" y="233381"/>
                </a:cubicBezTo>
                <a:cubicBezTo>
                  <a:pt x="595131" y="212640"/>
                  <a:pt x="588514" y="203860"/>
                  <a:pt x="566629" y="203988"/>
                </a:cubicBezTo>
                <a:cubicBezTo>
                  <a:pt x="474251" y="204751"/>
                  <a:pt x="381874" y="204751"/>
                  <a:pt x="289623" y="203988"/>
                </a:cubicBezTo>
                <a:cubicBezTo>
                  <a:pt x="266084" y="203988"/>
                  <a:pt x="259722" y="213149"/>
                  <a:pt x="260231" y="234907"/>
                </a:cubicBezTo>
                <a:cubicBezTo>
                  <a:pt x="260612" y="283387"/>
                  <a:pt x="259849" y="331866"/>
                  <a:pt x="259977" y="380345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 w="12722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100" name="Forma libre: forma 99">
            <a:extLst>
              <a:ext uri="{FF2B5EF4-FFF2-40B4-BE49-F238E27FC236}">
                <a16:creationId xmlns:a16="http://schemas.microsoft.com/office/drawing/2014/main" id="{C7CFC635-0167-4A9A-8068-5ADE769BECBF}"/>
              </a:ext>
            </a:extLst>
          </p:cNvPr>
          <p:cNvSpPr/>
          <p:nvPr/>
        </p:nvSpPr>
        <p:spPr>
          <a:xfrm>
            <a:off x="7759798" y="2695542"/>
            <a:ext cx="966665" cy="691382"/>
          </a:xfrm>
          <a:custGeom>
            <a:avLst/>
            <a:gdLst>
              <a:gd name="connsiteX0" fmla="*/ -701 w 966665"/>
              <a:gd name="connsiteY0" fmla="*/ 367132 h 691382"/>
              <a:gd name="connsiteX1" fmla="*/ -701 w 966665"/>
              <a:gd name="connsiteY1" fmla="*/ 150185 h 691382"/>
              <a:gd name="connsiteX2" fmla="*/ 3881 w 966665"/>
              <a:gd name="connsiteY2" fmla="*/ 109595 h 691382"/>
              <a:gd name="connsiteX3" fmla="*/ 58722 w 966665"/>
              <a:gd name="connsiteY3" fmla="*/ 77530 h 691382"/>
              <a:gd name="connsiteX4" fmla="*/ 439047 w 966665"/>
              <a:gd name="connsiteY4" fmla="*/ 63024 h 691382"/>
              <a:gd name="connsiteX5" fmla="*/ 695566 w 966665"/>
              <a:gd name="connsiteY5" fmla="*/ 4493 h 691382"/>
              <a:gd name="connsiteX6" fmla="*/ 906660 w 966665"/>
              <a:gd name="connsiteY6" fmla="*/ 25997 h 691382"/>
              <a:gd name="connsiteX7" fmla="*/ 965446 w 966665"/>
              <a:gd name="connsiteY7" fmla="*/ 109086 h 691382"/>
              <a:gd name="connsiteX8" fmla="*/ 965446 w 966665"/>
              <a:gd name="connsiteY8" fmla="*/ 443986 h 691382"/>
              <a:gd name="connsiteX9" fmla="*/ 965446 w 966665"/>
              <a:gd name="connsiteY9" fmla="*/ 553796 h 691382"/>
              <a:gd name="connsiteX10" fmla="*/ 885538 w 966665"/>
              <a:gd name="connsiteY10" fmla="*/ 609527 h 691382"/>
              <a:gd name="connsiteX11" fmla="*/ 598226 w 966665"/>
              <a:gd name="connsiteY11" fmla="*/ 612327 h 691382"/>
              <a:gd name="connsiteX12" fmla="*/ 310533 w 966665"/>
              <a:gd name="connsiteY12" fmla="*/ 682819 h 691382"/>
              <a:gd name="connsiteX13" fmla="*/ 45870 w 966665"/>
              <a:gd name="connsiteY13" fmla="*/ 662206 h 691382"/>
              <a:gd name="connsiteX14" fmla="*/ 1336 w 966665"/>
              <a:gd name="connsiteY14" fmla="*/ 600366 h 691382"/>
              <a:gd name="connsiteX15" fmla="*/ 1336 w 966665"/>
              <a:gd name="connsiteY15" fmla="*/ 367132 h 691382"/>
              <a:gd name="connsiteX16" fmla="*/ 88369 w 966665"/>
              <a:gd name="connsiteY16" fmla="*/ 382274 h 691382"/>
              <a:gd name="connsiteX17" fmla="*/ 88369 w 966665"/>
              <a:gd name="connsiteY17" fmla="*/ 478341 h 691382"/>
              <a:gd name="connsiteX18" fmla="*/ 111909 w 966665"/>
              <a:gd name="connsiteY18" fmla="*/ 519313 h 691382"/>
              <a:gd name="connsiteX19" fmla="*/ 159752 w 966665"/>
              <a:gd name="connsiteY19" fmla="*/ 566774 h 691382"/>
              <a:gd name="connsiteX20" fmla="*/ 223373 w 966665"/>
              <a:gd name="connsiteY20" fmla="*/ 604947 h 691382"/>
              <a:gd name="connsiteX21" fmla="*/ 420470 w 966665"/>
              <a:gd name="connsiteY21" fmla="*/ 570719 h 691382"/>
              <a:gd name="connsiteX22" fmla="*/ 777765 w 966665"/>
              <a:gd name="connsiteY22" fmla="*/ 502390 h 691382"/>
              <a:gd name="connsiteX23" fmla="*/ 801432 w 966665"/>
              <a:gd name="connsiteY23" fmla="*/ 483813 h 691382"/>
              <a:gd name="connsiteX24" fmla="*/ 854873 w 966665"/>
              <a:gd name="connsiteY24" fmla="*/ 438387 h 691382"/>
              <a:gd name="connsiteX25" fmla="*/ 878158 w 966665"/>
              <a:gd name="connsiteY25" fmla="*/ 408867 h 691382"/>
              <a:gd name="connsiteX26" fmla="*/ 878158 w 966665"/>
              <a:gd name="connsiteY26" fmla="*/ 211134 h 691382"/>
              <a:gd name="connsiteX27" fmla="*/ 858436 w 966665"/>
              <a:gd name="connsiteY27" fmla="*/ 175888 h 691382"/>
              <a:gd name="connsiteX28" fmla="*/ 800032 w 966665"/>
              <a:gd name="connsiteY28" fmla="*/ 106668 h 691382"/>
              <a:gd name="connsiteX29" fmla="*/ 773566 w 966665"/>
              <a:gd name="connsiteY29" fmla="*/ 87328 h 691382"/>
              <a:gd name="connsiteX30" fmla="*/ 732339 w 966665"/>
              <a:gd name="connsiteY30" fmla="*/ 88345 h 691382"/>
              <a:gd name="connsiteX31" fmla="*/ 495924 w 966665"/>
              <a:gd name="connsiteY31" fmla="*/ 135170 h 691382"/>
              <a:gd name="connsiteX32" fmla="*/ 191689 w 966665"/>
              <a:gd name="connsiteY32" fmla="*/ 189757 h 691382"/>
              <a:gd name="connsiteX33" fmla="*/ 165477 w 966665"/>
              <a:gd name="connsiteY33" fmla="*/ 208843 h 691382"/>
              <a:gd name="connsiteX34" fmla="*/ 110000 w 966665"/>
              <a:gd name="connsiteY34" fmla="*/ 255286 h 691382"/>
              <a:gd name="connsiteX35" fmla="*/ 88878 w 966665"/>
              <a:gd name="connsiteY35" fmla="*/ 280735 h 691382"/>
              <a:gd name="connsiteX36" fmla="*/ 87987 w 966665"/>
              <a:gd name="connsiteY36" fmla="*/ 382783 h 6913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966664" h="691382">
                <a:moveTo>
                  <a:pt x="-701" y="367132"/>
                </a:moveTo>
                <a:cubicBezTo>
                  <a:pt x="-701" y="294731"/>
                  <a:pt x="-701" y="222458"/>
                  <a:pt x="-701" y="150185"/>
                </a:cubicBezTo>
                <a:cubicBezTo>
                  <a:pt x="-853" y="136519"/>
                  <a:pt x="686" y="122891"/>
                  <a:pt x="3881" y="109595"/>
                </a:cubicBezTo>
                <a:cubicBezTo>
                  <a:pt x="11134" y="83128"/>
                  <a:pt x="33019" y="68750"/>
                  <a:pt x="58722" y="77530"/>
                </a:cubicBezTo>
                <a:cubicBezTo>
                  <a:pt x="187618" y="121683"/>
                  <a:pt x="313205" y="96743"/>
                  <a:pt x="439047" y="63024"/>
                </a:cubicBezTo>
                <a:cubicBezTo>
                  <a:pt x="523917" y="40248"/>
                  <a:pt x="607897" y="13909"/>
                  <a:pt x="695566" y="4493"/>
                </a:cubicBezTo>
                <a:cubicBezTo>
                  <a:pt x="766644" y="-4859"/>
                  <a:pt x="838929" y="2508"/>
                  <a:pt x="906660" y="25997"/>
                </a:cubicBezTo>
                <a:cubicBezTo>
                  <a:pt x="954503" y="43429"/>
                  <a:pt x="965319" y="58317"/>
                  <a:pt x="965446" y="109086"/>
                </a:cubicBezTo>
                <a:cubicBezTo>
                  <a:pt x="965446" y="220639"/>
                  <a:pt x="965446" y="332268"/>
                  <a:pt x="965446" y="443986"/>
                </a:cubicBezTo>
                <a:cubicBezTo>
                  <a:pt x="965446" y="480632"/>
                  <a:pt x="966591" y="517277"/>
                  <a:pt x="965446" y="553796"/>
                </a:cubicBezTo>
                <a:cubicBezTo>
                  <a:pt x="962774" y="611691"/>
                  <a:pt x="939998" y="626323"/>
                  <a:pt x="885538" y="609527"/>
                </a:cubicBezTo>
                <a:cubicBezTo>
                  <a:pt x="789471" y="580262"/>
                  <a:pt x="693785" y="590568"/>
                  <a:pt x="598226" y="612327"/>
                </a:cubicBezTo>
                <a:cubicBezTo>
                  <a:pt x="502668" y="634085"/>
                  <a:pt x="408127" y="666532"/>
                  <a:pt x="310533" y="682819"/>
                </a:cubicBezTo>
                <a:cubicBezTo>
                  <a:pt x="220700" y="697706"/>
                  <a:pt x="132395" y="696688"/>
                  <a:pt x="45870" y="662206"/>
                </a:cubicBezTo>
                <a:cubicBezTo>
                  <a:pt x="16731" y="650499"/>
                  <a:pt x="1336" y="631540"/>
                  <a:pt x="1336" y="600366"/>
                </a:cubicBezTo>
                <a:cubicBezTo>
                  <a:pt x="1336" y="522583"/>
                  <a:pt x="1336" y="444838"/>
                  <a:pt x="1336" y="367132"/>
                </a:cubicBezTo>
                <a:close/>
                <a:moveTo>
                  <a:pt x="88369" y="382274"/>
                </a:moveTo>
                <a:cubicBezTo>
                  <a:pt x="88369" y="414339"/>
                  <a:pt x="89132" y="445895"/>
                  <a:pt x="88369" y="478341"/>
                </a:cubicBezTo>
                <a:cubicBezTo>
                  <a:pt x="85239" y="495901"/>
                  <a:pt x="95163" y="513167"/>
                  <a:pt x="111909" y="519313"/>
                </a:cubicBezTo>
                <a:cubicBezTo>
                  <a:pt x="133044" y="528869"/>
                  <a:pt x="150030" y="545716"/>
                  <a:pt x="159752" y="566774"/>
                </a:cubicBezTo>
                <a:cubicBezTo>
                  <a:pt x="177693" y="604947"/>
                  <a:pt x="183164" y="607746"/>
                  <a:pt x="223373" y="604947"/>
                </a:cubicBezTo>
                <a:cubicBezTo>
                  <a:pt x="290009" y="599857"/>
                  <a:pt x="356009" y="588393"/>
                  <a:pt x="420470" y="570719"/>
                </a:cubicBezTo>
                <a:cubicBezTo>
                  <a:pt x="538041" y="539926"/>
                  <a:pt x="654086" y="500990"/>
                  <a:pt x="777765" y="502390"/>
                </a:cubicBezTo>
                <a:cubicBezTo>
                  <a:pt x="789204" y="503026"/>
                  <a:pt x="799332" y="495073"/>
                  <a:pt x="801432" y="483813"/>
                </a:cubicBezTo>
                <a:cubicBezTo>
                  <a:pt x="808099" y="459051"/>
                  <a:pt x="829361" y="440983"/>
                  <a:pt x="854873" y="438387"/>
                </a:cubicBezTo>
                <a:cubicBezTo>
                  <a:pt x="873705" y="435842"/>
                  <a:pt x="878285" y="426299"/>
                  <a:pt x="878158" y="408867"/>
                </a:cubicBezTo>
                <a:cubicBezTo>
                  <a:pt x="877395" y="342956"/>
                  <a:pt x="877522" y="277045"/>
                  <a:pt x="878158" y="211134"/>
                </a:cubicBezTo>
                <a:cubicBezTo>
                  <a:pt x="880079" y="196323"/>
                  <a:pt x="872063" y="181995"/>
                  <a:pt x="858436" y="175888"/>
                </a:cubicBezTo>
                <a:cubicBezTo>
                  <a:pt x="829819" y="162413"/>
                  <a:pt x="808493" y="137142"/>
                  <a:pt x="800032" y="106668"/>
                </a:cubicBezTo>
                <a:cubicBezTo>
                  <a:pt x="797385" y="94453"/>
                  <a:pt x="786009" y="86144"/>
                  <a:pt x="773566" y="87328"/>
                </a:cubicBezTo>
                <a:cubicBezTo>
                  <a:pt x="759823" y="87328"/>
                  <a:pt x="746081" y="87328"/>
                  <a:pt x="732339" y="88345"/>
                </a:cubicBezTo>
                <a:cubicBezTo>
                  <a:pt x="652177" y="96044"/>
                  <a:pt x="572969" y="111733"/>
                  <a:pt x="495924" y="135170"/>
                </a:cubicBezTo>
                <a:cubicBezTo>
                  <a:pt x="396294" y="162909"/>
                  <a:pt x="296537" y="190648"/>
                  <a:pt x="191689" y="189757"/>
                </a:cubicBezTo>
                <a:cubicBezTo>
                  <a:pt x="179385" y="188574"/>
                  <a:pt x="168124" y="196768"/>
                  <a:pt x="165477" y="208843"/>
                </a:cubicBezTo>
                <a:cubicBezTo>
                  <a:pt x="158441" y="234355"/>
                  <a:pt x="136351" y="252856"/>
                  <a:pt x="110000" y="255286"/>
                </a:cubicBezTo>
                <a:cubicBezTo>
                  <a:pt x="93204" y="257068"/>
                  <a:pt x="88623" y="265211"/>
                  <a:pt x="88878" y="280735"/>
                </a:cubicBezTo>
                <a:cubicBezTo>
                  <a:pt x="88369" y="314963"/>
                  <a:pt x="87987" y="348937"/>
                  <a:pt x="87987" y="382783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 w="12722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101" name="Forma libre: forma 100">
            <a:extLst>
              <a:ext uri="{FF2B5EF4-FFF2-40B4-BE49-F238E27FC236}">
                <a16:creationId xmlns:a16="http://schemas.microsoft.com/office/drawing/2014/main" id="{A6B789B5-4FE7-4F94-8063-97CDBC11A672}"/>
              </a:ext>
            </a:extLst>
          </p:cNvPr>
          <p:cNvSpPr/>
          <p:nvPr/>
        </p:nvSpPr>
        <p:spPr>
          <a:xfrm>
            <a:off x="6291694" y="2746812"/>
            <a:ext cx="963729" cy="590274"/>
          </a:xfrm>
          <a:custGeom>
            <a:avLst/>
            <a:gdLst>
              <a:gd name="connsiteX0" fmla="*/ 481281 w 963729"/>
              <a:gd name="connsiteY0" fmla="*/ 590831 h 590274"/>
              <a:gd name="connsiteX1" fmla="*/ 69654 w 963729"/>
              <a:gd name="connsiteY1" fmla="*/ 590831 h 590274"/>
              <a:gd name="connsiteX2" fmla="*/ -711 w 963729"/>
              <a:gd name="connsiteY2" fmla="*/ 519703 h 590274"/>
              <a:gd name="connsiteX3" fmla="*/ -711 w 963729"/>
              <a:gd name="connsiteY3" fmla="*/ 69140 h 590274"/>
              <a:gd name="connsiteX4" fmla="*/ 66728 w 963729"/>
              <a:gd name="connsiteY4" fmla="*/ 557 h 590274"/>
              <a:gd name="connsiteX5" fmla="*/ 893799 w 963729"/>
              <a:gd name="connsiteY5" fmla="*/ 557 h 590274"/>
              <a:gd name="connsiteX6" fmla="*/ 963018 w 963729"/>
              <a:gd name="connsiteY6" fmla="*/ 70285 h 590274"/>
              <a:gd name="connsiteX7" fmla="*/ 963018 w 963729"/>
              <a:gd name="connsiteY7" fmla="*/ 520848 h 590274"/>
              <a:gd name="connsiteX8" fmla="*/ 894053 w 963729"/>
              <a:gd name="connsiteY8" fmla="*/ 590831 h 590274"/>
              <a:gd name="connsiteX9" fmla="*/ 477718 w 963729"/>
              <a:gd name="connsiteY9" fmla="*/ 89244 h 590274"/>
              <a:gd name="connsiteX10" fmla="*/ 477718 w 963729"/>
              <a:gd name="connsiteY10" fmla="*/ 88608 h 590274"/>
              <a:gd name="connsiteX11" fmla="*/ 189388 w 963729"/>
              <a:gd name="connsiteY11" fmla="*/ 88608 h 590274"/>
              <a:gd name="connsiteX12" fmla="*/ 163050 w 963729"/>
              <a:gd name="connsiteY12" fmla="*/ 106040 h 590274"/>
              <a:gd name="connsiteX13" fmla="*/ 99429 w 963729"/>
              <a:gd name="connsiteY13" fmla="*/ 166989 h 590274"/>
              <a:gd name="connsiteX14" fmla="*/ 83905 w 963729"/>
              <a:gd name="connsiteY14" fmla="*/ 186202 h 590274"/>
              <a:gd name="connsiteX15" fmla="*/ 84669 w 963729"/>
              <a:gd name="connsiteY15" fmla="*/ 394751 h 590274"/>
              <a:gd name="connsiteX16" fmla="*/ 110117 w 963729"/>
              <a:gd name="connsiteY16" fmla="*/ 428470 h 590274"/>
              <a:gd name="connsiteX17" fmla="*/ 160123 w 963729"/>
              <a:gd name="connsiteY17" fmla="*/ 475550 h 590274"/>
              <a:gd name="connsiteX18" fmla="*/ 200077 w 963729"/>
              <a:gd name="connsiteY18" fmla="*/ 502525 h 590274"/>
              <a:gd name="connsiteX19" fmla="*/ 568060 w 963729"/>
              <a:gd name="connsiteY19" fmla="*/ 502525 h 590274"/>
              <a:gd name="connsiteX20" fmla="*/ 765666 w 963729"/>
              <a:gd name="connsiteY20" fmla="*/ 502525 h 590274"/>
              <a:gd name="connsiteX21" fmla="*/ 798876 w 963729"/>
              <a:gd name="connsiteY21" fmla="*/ 482166 h 590274"/>
              <a:gd name="connsiteX22" fmla="*/ 852699 w 963729"/>
              <a:gd name="connsiteY22" fmla="*/ 428216 h 590274"/>
              <a:gd name="connsiteX23" fmla="*/ 873695 w 963729"/>
              <a:gd name="connsiteY23" fmla="*/ 398060 h 590274"/>
              <a:gd name="connsiteX24" fmla="*/ 873695 w 963729"/>
              <a:gd name="connsiteY24" fmla="*/ 194473 h 590274"/>
              <a:gd name="connsiteX25" fmla="*/ 850409 w 963729"/>
              <a:gd name="connsiteY25" fmla="*/ 163299 h 590274"/>
              <a:gd name="connsiteX26" fmla="*/ 801421 w 963729"/>
              <a:gd name="connsiteY26" fmla="*/ 115328 h 590274"/>
              <a:gd name="connsiteX27" fmla="*/ 760704 w 963729"/>
              <a:gd name="connsiteY27" fmla="*/ 88990 h 590274"/>
              <a:gd name="connsiteX28" fmla="*/ 477718 w 963729"/>
              <a:gd name="connsiteY28" fmla="*/ 89244 h 590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963729" h="590274">
                <a:moveTo>
                  <a:pt x="481281" y="590831"/>
                </a:moveTo>
                <a:lnTo>
                  <a:pt x="69654" y="590831"/>
                </a:lnTo>
                <a:cubicBezTo>
                  <a:pt x="16467" y="590831"/>
                  <a:pt x="-711" y="573399"/>
                  <a:pt x="-711" y="519703"/>
                </a:cubicBezTo>
                <a:cubicBezTo>
                  <a:pt x="-711" y="369392"/>
                  <a:pt x="-711" y="219196"/>
                  <a:pt x="-711" y="69140"/>
                </a:cubicBezTo>
                <a:cubicBezTo>
                  <a:pt x="-711" y="18879"/>
                  <a:pt x="17103" y="684"/>
                  <a:pt x="66728" y="557"/>
                </a:cubicBezTo>
                <a:cubicBezTo>
                  <a:pt x="342333" y="557"/>
                  <a:pt x="618028" y="557"/>
                  <a:pt x="893799" y="557"/>
                </a:cubicBezTo>
                <a:cubicBezTo>
                  <a:pt x="944696" y="557"/>
                  <a:pt x="963018" y="18752"/>
                  <a:pt x="963018" y="70285"/>
                </a:cubicBezTo>
                <a:cubicBezTo>
                  <a:pt x="963018" y="220519"/>
                  <a:pt x="963018" y="370703"/>
                  <a:pt x="963018" y="520848"/>
                </a:cubicBezTo>
                <a:cubicBezTo>
                  <a:pt x="963018" y="572763"/>
                  <a:pt x="945332" y="590704"/>
                  <a:pt x="894053" y="590831"/>
                </a:cubicBezTo>
                <a:close/>
                <a:moveTo>
                  <a:pt x="477718" y="89244"/>
                </a:moveTo>
                <a:lnTo>
                  <a:pt x="477718" y="88608"/>
                </a:lnTo>
                <a:cubicBezTo>
                  <a:pt x="381651" y="88608"/>
                  <a:pt x="285456" y="88608"/>
                  <a:pt x="189388" y="88608"/>
                </a:cubicBezTo>
                <a:cubicBezTo>
                  <a:pt x="175392" y="88608"/>
                  <a:pt x="166994" y="91916"/>
                  <a:pt x="163050" y="106040"/>
                </a:cubicBezTo>
                <a:cubicBezTo>
                  <a:pt x="155618" y="137061"/>
                  <a:pt x="130743" y="160894"/>
                  <a:pt x="99429" y="166989"/>
                </a:cubicBezTo>
                <a:cubicBezTo>
                  <a:pt x="89860" y="168058"/>
                  <a:pt x="82938" y="176621"/>
                  <a:pt x="83905" y="186202"/>
                </a:cubicBezTo>
                <a:cubicBezTo>
                  <a:pt x="83905" y="255676"/>
                  <a:pt x="83905" y="325277"/>
                  <a:pt x="84669" y="394751"/>
                </a:cubicBezTo>
                <a:cubicBezTo>
                  <a:pt x="83562" y="410758"/>
                  <a:pt x="94415" y="425149"/>
                  <a:pt x="110117" y="428470"/>
                </a:cubicBezTo>
                <a:cubicBezTo>
                  <a:pt x="133924" y="434247"/>
                  <a:pt x="152921" y="452137"/>
                  <a:pt x="160123" y="475550"/>
                </a:cubicBezTo>
                <a:cubicBezTo>
                  <a:pt x="166231" y="498072"/>
                  <a:pt x="179082" y="502652"/>
                  <a:pt x="200077" y="502525"/>
                </a:cubicBezTo>
                <a:cubicBezTo>
                  <a:pt x="322738" y="501761"/>
                  <a:pt x="445399" y="502525"/>
                  <a:pt x="568060" y="502525"/>
                </a:cubicBezTo>
                <a:cubicBezTo>
                  <a:pt x="633844" y="502525"/>
                  <a:pt x="699755" y="502525"/>
                  <a:pt x="765666" y="502525"/>
                </a:cubicBezTo>
                <a:cubicBezTo>
                  <a:pt x="781317" y="502525"/>
                  <a:pt x="794041" y="501253"/>
                  <a:pt x="798876" y="482166"/>
                </a:cubicBezTo>
                <a:cubicBezTo>
                  <a:pt x="805671" y="455738"/>
                  <a:pt x="826284" y="435074"/>
                  <a:pt x="852699" y="428216"/>
                </a:cubicBezTo>
                <a:cubicBezTo>
                  <a:pt x="866557" y="425277"/>
                  <a:pt x="875743" y="412082"/>
                  <a:pt x="873695" y="398060"/>
                </a:cubicBezTo>
                <a:cubicBezTo>
                  <a:pt x="873695" y="330367"/>
                  <a:pt x="872931" y="262547"/>
                  <a:pt x="873695" y="194473"/>
                </a:cubicBezTo>
                <a:cubicBezTo>
                  <a:pt x="875819" y="179446"/>
                  <a:pt x="865424" y="165525"/>
                  <a:pt x="850409" y="163299"/>
                </a:cubicBezTo>
                <a:cubicBezTo>
                  <a:pt x="826806" y="157000"/>
                  <a:pt x="808216" y="138792"/>
                  <a:pt x="801421" y="115328"/>
                </a:cubicBezTo>
                <a:cubicBezTo>
                  <a:pt x="794423" y="92807"/>
                  <a:pt x="781444" y="88862"/>
                  <a:pt x="760704" y="88990"/>
                </a:cubicBezTo>
                <a:cubicBezTo>
                  <a:pt x="666291" y="89626"/>
                  <a:pt x="572004" y="89244"/>
                  <a:pt x="477718" y="89244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 w="12722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102" name="Forma libre: forma 101">
            <a:extLst>
              <a:ext uri="{FF2B5EF4-FFF2-40B4-BE49-F238E27FC236}">
                <a16:creationId xmlns:a16="http://schemas.microsoft.com/office/drawing/2014/main" id="{A185A552-C71F-4EDC-8490-B99E8D4D53FB}"/>
              </a:ext>
            </a:extLst>
          </p:cNvPr>
          <p:cNvSpPr/>
          <p:nvPr/>
        </p:nvSpPr>
        <p:spPr>
          <a:xfrm>
            <a:off x="6454643" y="4383221"/>
            <a:ext cx="870027" cy="371430"/>
          </a:xfrm>
          <a:custGeom>
            <a:avLst/>
            <a:gdLst>
              <a:gd name="connsiteX0" fmla="*/ 257383 w 870027"/>
              <a:gd name="connsiteY0" fmla="*/ 371767 h 371430"/>
              <a:gd name="connsiteX1" fmla="*/ 32165 w 870027"/>
              <a:gd name="connsiteY1" fmla="*/ 371767 h 371430"/>
              <a:gd name="connsiteX2" fmla="*/ -662 w 870027"/>
              <a:gd name="connsiteY2" fmla="*/ 338048 h 371430"/>
              <a:gd name="connsiteX3" fmla="*/ 228 w 870027"/>
              <a:gd name="connsiteY3" fmla="*/ 143114 h 371430"/>
              <a:gd name="connsiteX4" fmla="*/ 134977 w 870027"/>
              <a:gd name="connsiteY4" fmla="*/ 1494 h 371430"/>
              <a:gd name="connsiteX5" fmla="*/ 273543 w 870027"/>
              <a:gd name="connsiteY5" fmla="*/ 39666 h 371430"/>
              <a:gd name="connsiteX6" fmla="*/ 307517 w 870027"/>
              <a:gd name="connsiteY6" fmla="*/ 47173 h 371430"/>
              <a:gd name="connsiteX7" fmla="*/ 483237 w 870027"/>
              <a:gd name="connsiteY7" fmla="*/ 47173 h 371430"/>
              <a:gd name="connsiteX8" fmla="*/ 573197 w 870027"/>
              <a:gd name="connsiteY8" fmla="*/ 112194 h 371430"/>
              <a:gd name="connsiteX9" fmla="*/ 507643 w 870027"/>
              <a:gd name="connsiteY9" fmla="*/ 205347 h 371430"/>
              <a:gd name="connsiteX10" fmla="*/ 496852 w 870027"/>
              <a:gd name="connsiteY10" fmla="*/ 206480 h 371430"/>
              <a:gd name="connsiteX11" fmla="*/ 392641 w 870027"/>
              <a:gd name="connsiteY11" fmla="*/ 207244 h 371430"/>
              <a:gd name="connsiteX12" fmla="*/ 349506 w 870027"/>
              <a:gd name="connsiteY12" fmla="*/ 237272 h 371430"/>
              <a:gd name="connsiteX13" fmla="*/ 391242 w 870027"/>
              <a:gd name="connsiteY13" fmla="*/ 265647 h 371430"/>
              <a:gd name="connsiteX14" fmla="*/ 490108 w 870027"/>
              <a:gd name="connsiteY14" fmla="*/ 265647 h 371430"/>
              <a:gd name="connsiteX15" fmla="*/ 631347 w 870027"/>
              <a:gd name="connsiteY15" fmla="*/ 109776 h 371430"/>
              <a:gd name="connsiteX16" fmla="*/ 652978 w 870027"/>
              <a:gd name="connsiteY16" fmla="*/ 65496 h 371430"/>
              <a:gd name="connsiteX17" fmla="*/ 719017 w 870027"/>
              <a:gd name="connsiteY17" fmla="*/ 21089 h 371430"/>
              <a:gd name="connsiteX18" fmla="*/ 849312 w 870027"/>
              <a:gd name="connsiteY18" fmla="*/ 37121 h 371430"/>
              <a:gd name="connsiteX19" fmla="*/ 836486 w 870027"/>
              <a:gd name="connsiteY19" fmla="*/ 162429 h 371430"/>
              <a:gd name="connsiteX20" fmla="*/ 828572 w 870027"/>
              <a:gd name="connsiteY20" fmla="*/ 168180 h 371430"/>
              <a:gd name="connsiteX21" fmla="*/ 561364 w 870027"/>
              <a:gd name="connsiteY21" fmla="*/ 350772 h 371430"/>
              <a:gd name="connsiteX22" fmla="*/ 477130 w 870027"/>
              <a:gd name="connsiteY22" fmla="*/ 371767 h 371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870027" h="371430">
                <a:moveTo>
                  <a:pt x="257383" y="371767"/>
                </a:moveTo>
                <a:cubicBezTo>
                  <a:pt x="182311" y="371767"/>
                  <a:pt x="107238" y="371767"/>
                  <a:pt x="32165" y="371767"/>
                </a:cubicBezTo>
                <a:cubicBezTo>
                  <a:pt x="6717" y="371767"/>
                  <a:pt x="-1427" y="362987"/>
                  <a:pt x="-662" y="338048"/>
                </a:cubicBezTo>
                <a:cubicBezTo>
                  <a:pt x="991" y="273027"/>
                  <a:pt x="3791" y="207880"/>
                  <a:pt x="228" y="143114"/>
                </a:cubicBezTo>
                <a:cubicBezTo>
                  <a:pt x="-4353" y="61170"/>
                  <a:pt x="68175" y="5947"/>
                  <a:pt x="134977" y="1494"/>
                </a:cubicBezTo>
                <a:cubicBezTo>
                  <a:pt x="185874" y="-1942"/>
                  <a:pt x="233844" y="2639"/>
                  <a:pt x="273543" y="39666"/>
                </a:cubicBezTo>
                <a:cubicBezTo>
                  <a:pt x="283455" y="46499"/>
                  <a:pt x="295645" y="49196"/>
                  <a:pt x="307517" y="47173"/>
                </a:cubicBezTo>
                <a:cubicBezTo>
                  <a:pt x="366048" y="47173"/>
                  <a:pt x="424707" y="46537"/>
                  <a:pt x="483237" y="47173"/>
                </a:cubicBezTo>
                <a:cubicBezTo>
                  <a:pt x="532225" y="47937"/>
                  <a:pt x="565817" y="72622"/>
                  <a:pt x="573197" y="112194"/>
                </a:cubicBezTo>
                <a:cubicBezTo>
                  <a:pt x="580819" y="156016"/>
                  <a:pt x="551464" y="197726"/>
                  <a:pt x="507643" y="205347"/>
                </a:cubicBezTo>
                <a:cubicBezTo>
                  <a:pt x="504080" y="205971"/>
                  <a:pt x="500466" y="206340"/>
                  <a:pt x="496852" y="206480"/>
                </a:cubicBezTo>
                <a:cubicBezTo>
                  <a:pt x="462242" y="208134"/>
                  <a:pt x="427378" y="206480"/>
                  <a:pt x="392641" y="207244"/>
                </a:cubicBezTo>
                <a:cubicBezTo>
                  <a:pt x="371392" y="207244"/>
                  <a:pt x="348998" y="209534"/>
                  <a:pt x="349506" y="237272"/>
                </a:cubicBezTo>
                <a:cubicBezTo>
                  <a:pt x="349506" y="262721"/>
                  <a:pt x="370374" y="265775"/>
                  <a:pt x="391242" y="265647"/>
                </a:cubicBezTo>
                <a:cubicBezTo>
                  <a:pt x="424197" y="265647"/>
                  <a:pt x="457153" y="265647"/>
                  <a:pt x="490108" y="265647"/>
                </a:cubicBezTo>
                <a:cubicBezTo>
                  <a:pt x="578287" y="264248"/>
                  <a:pt x="640381" y="196810"/>
                  <a:pt x="631347" y="109776"/>
                </a:cubicBezTo>
                <a:cubicBezTo>
                  <a:pt x="627415" y="91784"/>
                  <a:pt x="636373" y="73449"/>
                  <a:pt x="652978" y="65496"/>
                </a:cubicBezTo>
                <a:cubicBezTo>
                  <a:pt x="675627" y="51881"/>
                  <a:pt x="696749" y="35594"/>
                  <a:pt x="719017" y="21089"/>
                </a:cubicBezTo>
                <a:cubicBezTo>
                  <a:pt x="765587" y="-9449"/>
                  <a:pt x="819665" y="-2578"/>
                  <a:pt x="849312" y="37121"/>
                </a:cubicBezTo>
                <a:cubicBezTo>
                  <a:pt x="880372" y="75268"/>
                  <a:pt x="874633" y="131369"/>
                  <a:pt x="836486" y="162429"/>
                </a:cubicBezTo>
                <a:cubicBezTo>
                  <a:pt x="833954" y="164490"/>
                  <a:pt x="831307" y="166412"/>
                  <a:pt x="828572" y="168180"/>
                </a:cubicBezTo>
                <a:cubicBezTo>
                  <a:pt x="740902" y="231038"/>
                  <a:pt x="650433" y="290714"/>
                  <a:pt x="561364" y="350772"/>
                </a:cubicBezTo>
                <a:cubicBezTo>
                  <a:pt x="536030" y="366067"/>
                  <a:pt x="506675" y="373383"/>
                  <a:pt x="477130" y="371767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 w="12722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103" name="Forma libre: forma 102">
            <a:extLst>
              <a:ext uri="{FF2B5EF4-FFF2-40B4-BE49-F238E27FC236}">
                <a16:creationId xmlns:a16="http://schemas.microsoft.com/office/drawing/2014/main" id="{8CADBC2B-9151-4CDF-A347-244DE2145984}"/>
              </a:ext>
            </a:extLst>
          </p:cNvPr>
          <p:cNvSpPr/>
          <p:nvPr/>
        </p:nvSpPr>
        <p:spPr>
          <a:xfrm>
            <a:off x="9280984" y="2818068"/>
            <a:ext cx="870205" cy="534415"/>
          </a:xfrm>
          <a:custGeom>
            <a:avLst/>
            <a:gdLst>
              <a:gd name="connsiteX0" fmla="*/ 436746 w 870205"/>
              <a:gd name="connsiteY0" fmla="*/ 557 h 534415"/>
              <a:gd name="connsiteX1" fmla="*/ 788442 w 870205"/>
              <a:gd name="connsiteY1" fmla="*/ 557 h 534415"/>
              <a:gd name="connsiteX2" fmla="*/ 869495 w 870205"/>
              <a:gd name="connsiteY2" fmla="*/ 81228 h 534415"/>
              <a:gd name="connsiteX3" fmla="*/ 869495 w 870205"/>
              <a:gd name="connsiteY3" fmla="*/ 452010 h 534415"/>
              <a:gd name="connsiteX4" fmla="*/ 786787 w 870205"/>
              <a:gd name="connsiteY4" fmla="*/ 534972 h 534415"/>
              <a:gd name="connsiteX5" fmla="*/ 80723 w 870205"/>
              <a:gd name="connsiteY5" fmla="*/ 534972 h 534415"/>
              <a:gd name="connsiteX6" fmla="*/ -711 w 870205"/>
              <a:gd name="connsiteY6" fmla="*/ 453410 h 534415"/>
              <a:gd name="connsiteX7" fmla="*/ -711 w 870205"/>
              <a:gd name="connsiteY7" fmla="*/ 82627 h 534415"/>
              <a:gd name="connsiteX8" fmla="*/ 82632 w 870205"/>
              <a:gd name="connsiteY8" fmla="*/ 557 h 534415"/>
              <a:gd name="connsiteX9" fmla="*/ 432801 w 870205"/>
              <a:gd name="connsiteY9" fmla="*/ 455954 h 534415"/>
              <a:gd name="connsiteX10" fmla="*/ 688303 w 870205"/>
              <a:gd name="connsiteY10" fmla="*/ 455954 h 534415"/>
              <a:gd name="connsiteX11" fmla="*/ 722913 w 870205"/>
              <a:gd name="connsiteY11" fmla="*/ 433305 h 534415"/>
              <a:gd name="connsiteX12" fmla="*/ 769483 w 870205"/>
              <a:gd name="connsiteY12" fmla="*/ 386480 h 534415"/>
              <a:gd name="connsiteX13" fmla="*/ 790478 w 870205"/>
              <a:gd name="connsiteY13" fmla="*/ 355943 h 534415"/>
              <a:gd name="connsiteX14" fmla="*/ 790478 w 870205"/>
              <a:gd name="connsiteY14" fmla="*/ 174623 h 534415"/>
              <a:gd name="connsiteX15" fmla="*/ 772283 w 870205"/>
              <a:gd name="connsiteY15" fmla="*/ 149175 h 534415"/>
              <a:gd name="connsiteX16" fmla="*/ 721386 w 870205"/>
              <a:gd name="connsiteY16" fmla="*/ 99169 h 534415"/>
              <a:gd name="connsiteX17" fmla="*/ 694283 w 870205"/>
              <a:gd name="connsiteY17" fmla="*/ 79141 h 534415"/>
              <a:gd name="connsiteX18" fmla="*/ 694029 w 870205"/>
              <a:gd name="connsiteY18" fmla="*/ 79192 h 534415"/>
              <a:gd name="connsiteX19" fmla="*/ 625318 w 870205"/>
              <a:gd name="connsiteY19" fmla="*/ 79192 h 534415"/>
              <a:gd name="connsiteX20" fmla="*/ 179972 w 870205"/>
              <a:gd name="connsiteY20" fmla="*/ 79192 h 534415"/>
              <a:gd name="connsiteX21" fmla="*/ 146126 w 870205"/>
              <a:gd name="connsiteY21" fmla="*/ 101968 h 534415"/>
              <a:gd name="connsiteX22" fmla="*/ 99174 w 870205"/>
              <a:gd name="connsiteY22" fmla="*/ 148284 h 534415"/>
              <a:gd name="connsiteX23" fmla="*/ 78077 w 870205"/>
              <a:gd name="connsiteY23" fmla="*/ 177435 h 534415"/>
              <a:gd name="connsiteX24" fmla="*/ 78178 w 870205"/>
              <a:gd name="connsiteY24" fmla="*/ 178058 h 534415"/>
              <a:gd name="connsiteX25" fmla="*/ 78178 w 870205"/>
              <a:gd name="connsiteY25" fmla="*/ 356197 h 534415"/>
              <a:gd name="connsiteX26" fmla="*/ 99937 w 870205"/>
              <a:gd name="connsiteY26" fmla="*/ 385717 h 534415"/>
              <a:gd name="connsiteX27" fmla="*/ 146253 w 870205"/>
              <a:gd name="connsiteY27" fmla="*/ 432288 h 534415"/>
              <a:gd name="connsiteX28" fmla="*/ 180099 w 870205"/>
              <a:gd name="connsiteY28" fmla="*/ 455573 h 534415"/>
              <a:gd name="connsiteX29" fmla="*/ 432801 w 870205"/>
              <a:gd name="connsiteY29" fmla="*/ 455954 h 534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870205" h="534415">
                <a:moveTo>
                  <a:pt x="436746" y="557"/>
                </a:moveTo>
                <a:lnTo>
                  <a:pt x="788442" y="557"/>
                </a:lnTo>
                <a:cubicBezTo>
                  <a:pt x="843410" y="557"/>
                  <a:pt x="869495" y="26641"/>
                  <a:pt x="869495" y="81228"/>
                </a:cubicBezTo>
                <a:cubicBezTo>
                  <a:pt x="869495" y="204741"/>
                  <a:pt x="869495" y="328331"/>
                  <a:pt x="869495" y="452010"/>
                </a:cubicBezTo>
                <a:cubicBezTo>
                  <a:pt x="869495" y="507233"/>
                  <a:pt x="842392" y="534972"/>
                  <a:pt x="786787" y="534972"/>
                </a:cubicBezTo>
                <a:cubicBezTo>
                  <a:pt x="551390" y="534972"/>
                  <a:pt x="316032" y="534972"/>
                  <a:pt x="80723" y="534972"/>
                </a:cubicBezTo>
                <a:cubicBezTo>
                  <a:pt x="27028" y="534972"/>
                  <a:pt x="-584" y="506597"/>
                  <a:pt x="-711" y="453410"/>
                </a:cubicBezTo>
                <a:cubicBezTo>
                  <a:pt x="-711" y="329820"/>
                  <a:pt x="-711" y="206217"/>
                  <a:pt x="-711" y="82627"/>
                </a:cubicBezTo>
                <a:cubicBezTo>
                  <a:pt x="-711" y="27023"/>
                  <a:pt x="26264" y="684"/>
                  <a:pt x="82632" y="557"/>
                </a:cubicBezTo>
                <a:close/>
                <a:moveTo>
                  <a:pt x="432801" y="455954"/>
                </a:moveTo>
                <a:cubicBezTo>
                  <a:pt x="517926" y="455954"/>
                  <a:pt x="603050" y="455954"/>
                  <a:pt x="688303" y="455954"/>
                </a:cubicBezTo>
                <a:cubicBezTo>
                  <a:pt x="705862" y="455954"/>
                  <a:pt x="717568" y="452392"/>
                  <a:pt x="722913" y="433305"/>
                </a:cubicBezTo>
                <a:cubicBezTo>
                  <a:pt x="729275" y="410669"/>
                  <a:pt x="746834" y="392944"/>
                  <a:pt x="769483" y="386480"/>
                </a:cubicBezTo>
                <a:cubicBezTo>
                  <a:pt x="783352" y="383363"/>
                  <a:pt x="792514" y="370054"/>
                  <a:pt x="790478" y="355943"/>
                </a:cubicBezTo>
                <a:cubicBezTo>
                  <a:pt x="789969" y="295541"/>
                  <a:pt x="789969" y="235101"/>
                  <a:pt x="790478" y="174623"/>
                </a:cubicBezTo>
                <a:cubicBezTo>
                  <a:pt x="792132" y="162662"/>
                  <a:pt x="784116" y="151491"/>
                  <a:pt x="772283" y="149175"/>
                </a:cubicBezTo>
                <a:cubicBezTo>
                  <a:pt x="747470" y="143080"/>
                  <a:pt x="727875" y="123905"/>
                  <a:pt x="721386" y="99169"/>
                </a:cubicBezTo>
                <a:cubicBezTo>
                  <a:pt x="719477" y="86178"/>
                  <a:pt x="707389" y="77207"/>
                  <a:pt x="694283" y="79141"/>
                </a:cubicBezTo>
                <a:cubicBezTo>
                  <a:pt x="694283" y="79154"/>
                  <a:pt x="694156" y="79179"/>
                  <a:pt x="694029" y="79192"/>
                </a:cubicBezTo>
                <a:cubicBezTo>
                  <a:pt x="671125" y="79955"/>
                  <a:pt x="648222" y="79192"/>
                  <a:pt x="625318" y="79192"/>
                </a:cubicBezTo>
                <a:cubicBezTo>
                  <a:pt x="476954" y="79192"/>
                  <a:pt x="328591" y="79192"/>
                  <a:pt x="179972" y="79192"/>
                </a:cubicBezTo>
                <a:cubicBezTo>
                  <a:pt x="162286" y="79192"/>
                  <a:pt x="151216" y="82373"/>
                  <a:pt x="146126" y="101968"/>
                </a:cubicBezTo>
                <a:cubicBezTo>
                  <a:pt x="139878" y="124693"/>
                  <a:pt x="121975" y="142354"/>
                  <a:pt x="99174" y="148284"/>
                </a:cubicBezTo>
                <a:cubicBezTo>
                  <a:pt x="85291" y="150511"/>
                  <a:pt x="75850" y="163566"/>
                  <a:pt x="78077" y="177435"/>
                </a:cubicBezTo>
                <a:cubicBezTo>
                  <a:pt x="78102" y="177652"/>
                  <a:pt x="78140" y="177855"/>
                  <a:pt x="78178" y="178058"/>
                </a:cubicBezTo>
                <a:cubicBezTo>
                  <a:pt x="78688" y="237442"/>
                  <a:pt x="78688" y="296813"/>
                  <a:pt x="78178" y="356197"/>
                </a:cubicBezTo>
                <a:cubicBezTo>
                  <a:pt x="76193" y="370321"/>
                  <a:pt x="85864" y="383427"/>
                  <a:pt x="99937" y="385717"/>
                </a:cubicBezTo>
                <a:cubicBezTo>
                  <a:pt x="122815" y="391456"/>
                  <a:pt x="140641" y="409384"/>
                  <a:pt x="146253" y="432288"/>
                </a:cubicBezTo>
                <a:cubicBezTo>
                  <a:pt x="151216" y="451501"/>
                  <a:pt x="162158" y="455700"/>
                  <a:pt x="180099" y="455573"/>
                </a:cubicBezTo>
                <a:cubicBezTo>
                  <a:pt x="264206" y="455700"/>
                  <a:pt x="348440" y="456082"/>
                  <a:pt x="432801" y="455954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 w="12722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104" name="Forma libre: forma 103">
            <a:extLst>
              <a:ext uri="{FF2B5EF4-FFF2-40B4-BE49-F238E27FC236}">
                <a16:creationId xmlns:a16="http://schemas.microsoft.com/office/drawing/2014/main" id="{C522648A-820A-4C9C-9B4D-CD8A3F566694}"/>
              </a:ext>
            </a:extLst>
          </p:cNvPr>
          <p:cNvSpPr/>
          <p:nvPr/>
        </p:nvSpPr>
        <p:spPr>
          <a:xfrm>
            <a:off x="9461067" y="4036185"/>
            <a:ext cx="588833" cy="503408"/>
          </a:xfrm>
          <a:custGeom>
            <a:avLst/>
            <a:gdLst>
              <a:gd name="connsiteX0" fmla="*/ 552118 w 588833"/>
              <a:gd name="connsiteY0" fmla="*/ 245592 h 503408"/>
              <a:gd name="connsiteX1" fmla="*/ 552118 w 588833"/>
              <a:gd name="connsiteY1" fmla="*/ 297761 h 503408"/>
              <a:gd name="connsiteX2" fmla="*/ 579093 w 588833"/>
              <a:gd name="connsiteY2" fmla="*/ 405407 h 503408"/>
              <a:gd name="connsiteX3" fmla="*/ 566369 w 588833"/>
              <a:gd name="connsiteY3" fmla="*/ 442689 h 503408"/>
              <a:gd name="connsiteX4" fmla="*/ 480226 w 588833"/>
              <a:gd name="connsiteY4" fmla="*/ 495622 h 503408"/>
              <a:gd name="connsiteX5" fmla="*/ 441417 w 588833"/>
              <a:gd name="connsiteY5" fmla="*/ 496640 h 503408"/>
              <a:gd name="connsiteX6" fmla="*/ 364309 w 588833"/>
              <a:gd name="connsiteY6" fmla="*/ 472336 h 503408"/>
              <a:gd name="connsiteX7" fmla="*/ 232614 w 588833"/>
              <a:gd name="connsiteY7" fmla="*/ 472336 h 503408"/>
              <a:gd name="connsiteX8" fmla="*/ 198386 w 588833"/>
              <a:gd name="connsiteY8" fmla="*/ 464702 h 503408"/>
              <a:gd name="connsiteX9" fmla="*/ 21902 w 588833"/>
              <a:gd name="connsiteY9" fmla="*/ 440399 h 503408"/>
              <a:gd name="connsiteX10" fmla="*/ 1798 w 588833"/>
              <a:gd name="connsiteY10" fmla="*/ 441671 h 503408"/>
              <a:gd name="connsiteX11" fmla="*/ 4596 w 588833"/>
              <a:gd name="connsiteY11" fmla="*/ 421058 h 503408"/>
              <a:gd name="connsiteX12" fmla="*/ 12995 w 588833"/>
              <a:gd name="connsiteY12" fmla="*/ 403880 h 503408"/>
              <a:gd name="connsiteX13" fmla="*/ 38443 w 588833"/>
              <a:gd name="connsiteY13" fmla="*/ 296107 h 503408"/>
              <a:gd name="connsiteX14" fmla="*/ 38443 w 588833"/>
              <a:gd name="connsiteY14" fmla="*/ 153341 h 503408"/>
              <a:gd name="connsiteX15" fmla="*/ 108044 w 588833"/>
              <a:gd name="connsiteY15" fmla="*/ 41751 h 503408"/>
              <a:gd name="connsiteX16" fmla="*/ 278166 w 588833"/>
              <a:gd name="connsiteY16" fmla="*/ 2687 h 503408"/>
              <a:gd name="connsiteX17" fmla="*/ 322065 w 588833"/>
              <a:gd name="connsiteY17" fmla="*/ 2687 h 503408"/>
              <a:gd name="connsiteX18" fmla="*/ 500203 w 588833"/>
              <a:gd name="connsiteY18" fmla="*/ 52948 h 503408"/>
              <a:gd name="connsiteX19" fmla="*/ 551100 w 588833"/>
              <a:gd name="connsiteY19" fmla="*/ 144307 h 503408"/>
              <a:gd name="connsiteX20" fmla="*/ 551100 w 588833"/>
              <a:gd name="connsiteY20" fmla="*/ 246101 h 503408"/>
              <a:gd name="connsiteX21" fmla="*/ 372453 w 588833"/>
              <a:gd name="connsiteY21" fmla="*/ 294580 h 503408"/>
              <a:gd name="connsiteX22" fmla="*/ 339624 w 588833"/>
              <a:gd name="connsiteY22" fmla="*/ 238212 h 503408"/>
              <a:gd name="connsiteX23" fmla="*/ 287073 w 588833"/>
              <a:gd name="connsiteY23" fmla="*/ 215181 h 503408"/>
              <a:gd name="connsiteX24" fmla="*/ 269960 w 588833"/>
              <a:gd name="connsiteY24" fmla="*/ 182302 h 503408"/>
              <a:gd name="connsiteX25" fmla="*/ 271168 w 588833"/>
              <a:gd name="connsiteY25" fmla="*/ 179171 h 503408"/>
              <a:gd name="connsiteX26" fmla="*/ 307560 w 588833"/>
              <a:gd name="connsiteY26" fmla="*/ 164666 h 503408"/>
              <a:gd name="connsiteX27" fmla="*/ 322828 w 588833"/>
              <a:gd name="connsiteY27" fmla="*/ 170519 h 503408"/>
              <a:gd name="connsiteX28" fmla="*/ 359092 w 588833"/>
              <a:gd name="connsiteY28" fmla="*/ 156395 h 503408"/>
              <a:gd name="connsiteX29" fmla="*/ 341533 w 588833"/>
              <a:gd name="connsiteY29" fmla="*/ 129038 h 503408"/>
              <a:gd name="connsiteX30" fmla="*/ 316975 w 588833"/>
              <a:gd name="connsiteY30" fmla="*/ 101172 h 503408"/>
              <a:gd name="connsiteX31" fmla="*/ 272695 w 588833"/>
              <a:gd name="connsiteY31" fmla="*/ 103717 h 503408"/>
              <a:gd name="connsiteX32" fmla="*/ 259971 w 588833"/>
              <a:gd name="connsiteY32" fmla="*/ 123694 h 503408"/>
              <a:gd name="connsiteX33" fmla="*/ 222562 w 588833"/>
              <a:gd name="connsiteY33" fmla="*/ 204620 h 503408"/>
              <a:gd name="connsiteX34" fmla="*/ 283256 w 588833"/>
              <a:gd name="connsiteY34" fmla="*/ 265060 h 503408"/>
              <a:gd name="connsiteX35" fmla="*/ 321429 w 588833"/>
              <a:gd name="connsiteY35" fmla="*/ 304505 h 503408"/>
              <a:gd name="connsiteX36" fmla="*/ 270532 w 588833"/>
              <a:gd name="connsiteY36" fmla="*/ 317229 h 503408"/>
              <a:gd name="connsiteX37" fmla="*/ 233378 w 588833"/>
              <a:gd name="connsiteY37" fmla="*/ 328808 h 503408"/>
              <a:gd name="connsiteX38" fmla="*/ 248265 w 588833"/>
              <a:gd name="connsiteY38" fmla="*/ 356674 h 503408"/>
              <a:gd name="connsiteX39" fmla="*/ 273713 w 588833"/>
              <a:gd name="connsiteY39" fmla="*/ 389757 h 503408"/>
              <a:gd name="connsiteX40" fmla="*/ 316848 w 588833"/>
              <a:gd name="connsiteY40" fmla="*/ 388611 h 503408"/>
              <a:gd name="connsiteX41" fmla="*/ 343441 w 588833"/>
              <a:gd name="connsiteY41" fmla="*/ 355783 h 503408"/>
              <a:gd name="connsiteX42" fmla="*/ 372325 w 588833"/>
              <a:gd name="connsiteY42" fmla="*/ 294580 h 503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588833" h="503408">
                <a:moveTo>
                  <a:pt x="552118" y="245592"/>
                </a:moveTo>
                <a:cubicBezTo>
                  <a:pt x="552118" y="263024"/>
                  <a:pt x="552118" y="280456"/>
                  <a:pt x="552118" y="297761"/>
                </a:cubicBezTo>
                <a:cubicBezTo>
                  <a:pt x="550209" y="335933"/>
                  <a:pt x="550082" y="374106"/>
                  <a:pt x="579093" y="405407"/>
                </a:cubicBezTo>
                <a:cubicBezTo>
                  <a:pt x="594490" y="422203"/>
                  <a:pt x="590163" y="434546"/>
                  <a:pt x="566369" y="442689"/>
                </a:cubicBezTo>
                <a:cubicBezTo>
                  <a:pt x="534177" y="453759"/>
                  <a:pt x="508474" y="477172"/>
                  <a:pt x="480226" y="495622"/>
                </a:cubicBezTo>
                <a:cubicBezTo>
                  <a:pt x="466738" y="504529"/>
                  <a:pt x="456305" y="508346"/>
                  <a:pt x="441417" y="496640"/>
                </a:cubicBezTo>
                <a:cubicBezTo>
                  <a:pt x="419303" y="479857"/>
                  <a:pt x="392048" y="471267"/>
                  <a:pt x="364309" y="472336"/>
                </a:cubicBezTo>
                <a:cubicBezTo>
                  <a:pt x="320410" y="472336"/>
                  <a:pt x="276513" y="472336"/>
                  <a:pt x="232614" y="472336"/>
                </a:cubicBezTo>
                <a:cubicBezTo>
                  <a:pt x="220679" y="473532"/>
                  <a:pt x="208679" y="470861"/>
                  <a:pt x="198386" y="464702"/>
                </a:cubicBezTo>
                <a:cubicBezTo>
                  <a:pt x="143799" y="426529"/>
                  <a:pt x="83869" y="427420"/>
                  <a:pt x="21902" y="440399"/>
                </a:cubicBezTo>
                <a:cubicBezTo>
                  <a:pt x="15158" y="441799"/>
                  <a:pt x="7651" y="448924"/>
                  <a:pt x="1798" y="441671"/>
                </a:cubicBezTo>
                <a:cubicBezTo>
                  <a:pt x="-4056" y="434418"/>
                  <a:pt x="1798" y="427675"/>
                  <a:pt x="4596" y="421058"/>
                </a:cubicBezTo>
                <a:cubicBezTo>
                  <a:pt x="6289" y="414849"/>
                  <a:pt x="9140" y="409021"/>
                  <a:pt x="12995" y="403880"/>
                </a:cubicBezTo>
                <a:cubicBezTo>
                  <a:pt x="44042" y="373215"/>
                  <a:pt x="39207" y="334152"/>
                  <a:pt x="38443" y="296107"/>
                </a:cubicBezTo>
                <a:cubicBezTo>
                  <a:pt x="38443" y="248518"/>
                  <a:pt x="38443" y="200930"/>
                  <a:pt x="38443" y="153341"/>
                </a:cubicBezTo>
                <a:cubicBezTo>
                  <a:pt x="38443" y="102445"/>
                  <a:pt x="61474" y="67072"/>
                  <a:pt x="108044" y="41751"/>
                </a:cubicBezTo>
                <a:cubicBezTo>
                  <a:pt x="162122" y="12230"/>
                  <a:pt x="216836" y="-4056"/>
                  <a:pt x="278166" y="2687"/>
                </a:cubicBezTo>
                <a:cubicBezTo>
                  <a:pt x="292736" y="4532"/>
                  <a:pt x="307496" y="4532"/>
                  <a:pt x="322065" y="2687"/>
                </a:cubicBezTo>
                <a:cubicBezTo>
                  <a:pt x="389249" y="-7619"/>
                  <a:pt x="445235" y="21138"/>
                  <a:pt x="500203" y="52948"/>
                </a:cubicBezTo>
                <a:cubicBezTo>
                  <a:pt x="532650" y="71691"/>
                  <a:pt x="552245" y="106797"/>
                  <a:pt x="551100" y="144307"/>
                </a:cubicBezTo>
                <a:cubicBezTo>
                  <a:pt x="551863" y="178154"/>
                  <a:pt x="551100" y="212000"/>
                  <a:pt x="551100" y="246101"/>
                </a:cubicBezTo>
                <a:close/>
                <a:moveTo>
                  <a:pt x="372453" y="294580"/>
                </a:moveTo>
                <a:cubicBezTo>
                  <a:pt x="370009" y="271982"/>
                  <a:pt x="358074" y="251483"/>
                  <a:pt x="339624" y="238212"/>
                </a:cubicBezTo>
                <a:cubicBezTo>
                  <a:pt x="322905" y="228821"/>
                  <a:pt x="305307" y="221110"/>
                  <a:pt x="287073" y="215181"/>
                </a:cubicBezTo>
                <a:cubicBezTo>
                  <a:pt x="273268" y="210829"/>
                  <a:pt x="265607" y="196107"/>
                  <a:pt x="269960" y="182302"/>
                </a:cubicBezTo>
                <a:cubicBezTo>
                  <a:pt x="270290" y="181233"/>
                  <a:pt x="270697" y="180190"/>
                  <a:pt x="271168" y="179171"/>
                </a:cubicBezTo>
                <a:cubicBezTo>
                  <a:pt x="277530" y="163012"/>
                  <a:pt x="291527" y="159576"/>
                  <a:pt x="307560" y="164666"/>
                </a:cubicBezTo>
                <a:cubicBezTo>
                  <a:pt x="312776" y="166320"/>
                  <a:pt x="317739" y="170519"/>
                  <a:pt x="322828" y="170519"/>
                </a:cubicBezTo>
                <a:cubicBezTo>
                  <a:pt x="336570" y="170519"/>
                  <a:pt x="352984" y="168992"/>
                  <a:pt x="359092" y="156395"/>
                </a:cubicBezTo>
                <a:cubicBezTo>
                  <a:pt x="365200" y="143798"/>
                  <a:pt x="350440" y="135909"/>
                  <a:pt x="341533" y="129038"/>
                </a:cubicBezTo>
                <a:cubicBezTo>
                  <a:pt x="330806" y="122345"/>
                  <a:pt x="322268" y="112650"/>
                  <a:pt x="316975" y="101172"/>
                </a:cubicBezTo>
                <a:cubicBezTo>
                  <a:pt x="310741" y="85394"/>
                  <a:pt x="278803" y="87685"/>
                  <a:pt x="272695" y="103717"/>
                </a:cubicBezTo>
                <a:cubicBezTo>
                  <a:pt x="269514" y="111352"/>
                  <a:pt x="267733" y="119241"/>
                  <a:pt x="259971" y="123694"/>
                </a:cubicBezTo>
                <a:cubicBezTo>
                  <a:pt x="230082" y="138569"/>
                  <a:pt x="214533" y="172211"/>
                  <a:pt x="222562" y="204620"/>
                </a:cubicBezTo>
                <a:cubicBezTo>
                  <a:pt x="228670" y="238594"/>
                  <a:pt x="253100" y="254626"/>
                  <a:pt x="283256" y="265060"/>
                </a:cubicBezTo>
                <a:cubicBezTo>
                  <a:pt x="302470" y="271803"/>
                  <a:pt x="329700" y="274984"/>
                  <a:pt x="321429" y="304505"/>
                </a:cubicBezTo>
                <a:cubicBezTo>
                  <a:pt x="313158" y="334025"/>
                  <a:pt x="291400" y="324990"/>
                  <a:pt x="270532" y="317229"/>
                </a:cubicBezTo>
                <a:cubicBezTo>
                  <a:pt x="256943" y="312788"/>
                  <a:pt x="242042" y="317432"/>
                  <a:pt x="233378" y="328808"/>
                </a:cubicBezTo>
                <a:cubicBezTo>
                  <a:pt x="224216" y="341532"/>
                  <a:pt x="240248" y="349548"/>
                  <a:pt x="248265" y="356674"/>
                </a:cubicBezTo>
                <a:cubicBezTo>
                  <a:pt x="259080" y="366344"/>
                  <a:pt x="270277" y="373342"/>
                  <a:pt x="273713" y="389757"/>
                </a:cubicBezTo>
                <a:cubicBezTo>
                  <a:pt x="277276" y="403626"/>
                  <a:pt x="313285" y="402481"/>
                  <a:pt x="316848" y="388611"/>
                </a:cubicBezTo>
                <a:cubicBezTo>
                  <a:pt x="321454" y="374818"/>
                  <a:pt x="330896" y="363150"/>
                  <a:pt x="343441" y="355783"/>
                </a:cubicBezTo>
                <a:cubicBezTo>
                  <a:pt x="361752" y="340730"/>
                  <a:pt x="372351" y="318272"/>
                  <a:pt x="372325" y="294580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 w="12722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105" name="Forma libre: forma 104">
            <a:extLst>
              <a:ext uri="{FF2B5EF4-FFF2-40B4-BE49-F238E27FC236}">
                <a16:creationId xmlns:a16="http://schemas.microsoft.com/office/drawing/2014/main" id="{18BC22F3-D62E-48AC-8DDA-5F7A2B8C1252}"/>
              </a:ext>
            </a:extLst>
          </p:cNvPr>
          <p:cNvSpPr/>
          <p:nvPr/>
        </p:nvSpPr>
        <p:spPr>
          <a:xfrm>
            <a:off x="10852731" y="1685234"/>
            <a:ext cx="830575" cy="507368"/>
          </a:xfrm>
          <a:custGeom>
            <a:avLst/>
            <a:gdLst>
              <a:gd name="connsiteX0" fmla="*/ 415312 w 830575"/>
              <a:gd name="connsiteY0" fmla="*/ 939 h 507368"/>
              <a:gd name="connsiteX1" fmla="*/ 750211 w 830575"/>
              <a:gd name="connsiteY1" fmla="*/ 939 h 507368"/>
              <a:gd name="connsiteX2" fmla="*/ 829102 w 830575"/>
              <a:gd name="connsiteY2" fmla="*/ 77284 h 507368"/>
              <a:gd name="connsiteX3" fmla="*/ 829102 w 830575"/>
              <a:gd name="connsiteY3" fmla="*/ 431397 h 507368"/>
              <a:gd name="connsiteX4" fmla="*/ 756573 w 830575"/>
              <a:gd name="connsiteY4" fmla="*/ 506979 h 507368"/>
              <a:gd name="connsiteX5" fmla="*/ 682519 w 830575"/>
              <a:gd name="connsiteY5" fmla="*/ 507615 h 507368"/>
              <a:gd name="connsiteX6" fmla="*/ 95044 w 830575"/>
              <a:gd name="connsiteY6" fmla="*/ 507615 h 507368"/>
              <a:gd name="connsiteX7" fmla="*/ 56871 w 830575"/>
              <a:gd name="connsiteY7" fmla="*/ 505070 h 507368"/>
              <a:gd name="connsiteX8" fmla="*/ 3558 w 830575"/>
              <a:gd name="connsiteY8" fmla="*/ 444503 h 507368"/>
              <a:gd name="connsiteX9" fmla="*/ 1267 w 830575"/>
              <a:gd name="connsiteY9" fmla="*/ 76902 h 507368"/>
              <a:gd name="connsiteX10" fmla="*/ 83211 w 830575"/>
              <a:gd name="connsiteY10" fmla="*/ 557 h 507368"/>
              <a:gd name="connsiteX11" fmla="*/ 415312 w 830575"/>
              <a:gd name="connsiteY11" fmla="*/ 939 h 507368"/>
              <a:gd name="connsiteX12" fmla="*/ 413785 w 830575"/>
              <a:gd name="connsiteY12" fmla="*/ 75247 h 507368"/>
              <a:gd name="connsiteX13" fmla="*/ 175079 w 830575"/>
              <a:gd name="connsiteY13" fmla="*/ 75247 h 507368"/>
              <a:gd name="connsiteX14" fmla="*/ 140852 w 830575"/>
              <a:gd name="connsiteY14" fmla="*/ 98024 h 507368"/>
              <a:gd name="connsiteX15" fmla="*/ 97335 w 830575"/>
              <a:gd name="connsiteY15" fmla="*/ 140141 h 507368"/>
              <a:gd name="connsiteX16" fmla="*/ 77612 w 830575"/>
              <a:gd name="connsiteY16" fmla="*/ 168007 h 507368"/>
              <a:gd name="connsiteX17" fmla="*/ 77612 w 830575"/>
              <a:gd name="connsiteY17" fmla="*/ 340929 h 507368"/>
              <a:gd name="connsiteX18" fmla="*/ 96190 w 830575"/>
              <a:gd name="connsiteY18" fmla="*/ 366351 h 507368"/>
              <a:gd name="connsiteX19" fmla="*/ 96317 w 830575"/>
              <a:gd name="connsiteY19" fmla="*/ 366377 h 507368"/>
              <a:gd name="connsiteX20" fmla="*/ 141742 w 830575"/>
              <a:gd name="connsiteY20" fmla="*/ 410657 h 507368"/>
              <a:gd name="connsiteX21" fmla="*/ 172408 w 830575"/>
              <a:gd name="connsiteY21" fmla="*/ 430888 h 507368"/>
              <a:gd name="connsiteX22" fmla="*/ 658216 w 830575"/>
              <a:gd name="connsiteY22" fmla="*/ 430888 h 507368"/>
              <a:gd name="connsiteX23" fmla="*/ 688881 w 830575"/>
              <a:gd name="connsiteY23" fmla="*/ 410275 h 507368"/>
              <a:gd name="connsiteX24" fmla="*/ 734180 w 830575"/>
              <a:gd name="connsiteY24" fmla="*/ 366504 h 507368"/>
              <a:gd name="connsiteX25" fmla="*/ 751865 w 830575"/>
              <a:gd name="connsiteY25" fmla="*/ 340165 h 507368"/>
              <a:gd name="connsiteX26" fmla="*/ 751865 w 830575"/>
              <a:gd name="connsiteY26" fmla="*/ 169916 h 507368"/>
              <a:gd name="connsiteX27" fmla="*/ 730490 w 830575"/>
              <a:gd name="connsiteY27" fmla="*/ 139886 h 507368"/>
              <a:gd name="connsiteX28" fmla="*/ 689645 w 830575"/>
              <a:gd name="connsiteY28" fmla="*/ 98660 h 507368"/>
              <a:gd name="connsiteX29" fmla="*/ 655417 w 830575"/>
              <a:gd name="connsiteY29" fmla="*/ 75375 h 507368"/>
              <a:gd name="connsiteX30" fmla="*/ 413785 w 830575"/>
              <a:gd name="connsiteY30" fmla="*/ 75247 h 5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830574" h="507368">
                <a:moveTo>
                  <a:pt x="415312" y="939"/>
                </a:moveTo>
                <a:cubicBezTo>
                  <a:pt x="526903" y="939"/>
                  <a:pt x="638621" y="939"/>
                  <a:pt x="750211" y="939"/>
                </a:cubicBezTo>
                <a:cubicBezTo>
                  <a:pt x="802127" y="939"/>
                  <a:pt x="828592" y="25496"/>
                  <a:pt x="829102" y="77284"/>
                </a:cubicBezTo>
                <a:cubicBezTo>
                  <a:pt x="830119" y="195364"/>
                  <a:pt x="830119" y="313406"/>
                  <a:pt x="829102" y="431397"/>
                </a:cubicBezTo>
                <a:cubicBezTo>
                  <a:pt x="829102" y="479368"/>
                  <a:pt x="804671" y="503670"/>
                  <a:pt x="756573" y="506979"/>
                </a:cubicBezTo>
                <a:cubicBezTo>
                  <a:pt x="732016" y="508633"/>
                  <a:pt x="707205" y="507615"/>
                  <a:pt x="682519" y="507615"/>
                </a:cubicBezTo>
                <a:lnTo>
                  <a:pt x="95044" y="507615"/>
                </a:lnTo>
                <a:cubicBezTo>
                  <a:pt x="82319" y="507984"/>
                  <a:pt x="69468" y="507131"/>
                  <a:pt x="56871" y="505070"/>
                </a:cubicBezTo>
                <a:cubicBezTo>
                  <a:pt x="26334" y="501380"/>
                  <a:pt x="3303" y="475309"/>
                  <a:pt x="3558" y="444503"/>
                </a:cubicBezTo>
                <a:cubicBezTo>
                  <a:pt x="-3569" y="322097"/>
                  <a:pt x="122" y="199436"/>
                  <a:pt x="1267" y="76902"/>
                </a:cubicBezTo>
                <a:cubicBezTo>
                  <a:pt x="1267" y="22188"/>
                  <a:pt x="27989" y="557"/>
                  <a:pt x="83211" y="557"/>
                </a:cubicBezTo>
                <a:cubicBezTo>
                  <a:pt x="193911" y="646"/>
                  <a:pt x="304612" y="773"/>
                  <a:pt x="415312" y="939"/>
                </a:cubicBezTo>
                <a:close/>
                <a:moveTo>
                  <a:pt x="413785" y="75247"/>
                </a:moveTo>
                <a:cubicBezTo>
                  <a:pt x="334259" y="75247"/>
                  <a:pt x="254605" y="75247"/>
                  <a:pt x="175079" y="75247"/>
                </a:cubicBezTo>
                <a:cubicBezTo>
                  <a:pt x="157647" y="75247"/>
                  <a:pt x="146068" y="78302"/>
                  <a:pt x="140852" y="98024"/>
                </a:cubicBezTo>
                <a:cubicBezTo>
                  <a:pt x="135252" y="119057"/>
                  <a:pt x="118585" y="135280"/>
                  <a:pt x="97335" y="140141"/>
                </a:cubicBezTo>
                <a:cubicBezTo>
                  <a:pt x="84228" y="142406"/>
                  <a:pt x="75322" y="154876"/>
                  <a:pt x="77612" y="168007"/>
                </a:cubicBezTo>
                <a:cubicBezTo>
                  <a:pt x="77612" y="225686"/>
                  <a:pt x="77612" y="283326"/>
                  <a:pt x="77612" y="340929"/>
                </a:cubicBezTo>
                <a:cubicBezTo>
                  <a:pt x="75704" y="353080"/>
                  <a:pt x="83974" y="364468"/>
                  <a:pt x="96190" y="366351"/>
                </a:cubicBezTo>
                <a:cubicBezTo>
                  <a:pt x="96190" y="366364"/>
                  <a:pt x="96317" y="366364"/>
                  <a:pt x="96317" y="366377"/>
                </a:cubicBezTo>
                <a:cubicBezTo>
                  <a:pt x="118202" y="372204"/>
                  <a:pt x="135380" y="388987"/>
                  <a:pt x="141742" y="410657"/>
                </a:cubicBezTo>
                <a:cubicBezTo>
                  <a:pt x="146832" y="427325"/>
                  <a:pt x="157010" y="430888"/>
                  <a:pt x="172408" y="430888"/>
                </a:cubicBezTo>
                <a:cubicBezTo>
                  <a:pt x="334259" y="430888"/>
                  <a:pt x="496237" y="430888"/>
                  <a:pt x="658216" y="430888"/>
                </a:cubicBezTo>
                <a:cubicBezTo>
                  <a:pt x="672213" y="433001"/>
                  <a:pt x="685573" y="424055"/>
                  <a:pt x="688881" y="410275"/>
                </a:cubicBezTo>
                <a:cubicBezTo>
                  <a:pt x="694861" y="388492"/>
                  <a:pt x="712166" y="371708"/>
                  <a:pt x="734180" y="366504"/>
                </a:cubicBezTo>
                <a:cubicBezTo>
                  <a:pt x="749066" y="362941"/>
                  <a:pt x="751993" y="353780"/>
                  <a:pt x="751865" y="340165"/>
                </a:cubicBezTo>
                <a:cubicBezTo>
                  <a:pt x="751865" y="283415"/>
                  <a:pt x="751865" y="226665"/>
                  <a:pt x="751865" y="169916"/>
                </a:cubicBezTo>
                <a:cubicBezTo>
                  <a:pt x="753774" y="155817"/>
                  <a:pt x="744486" y="142647"/>
                  <a:pt x="730490" y="139886"/>
                </a:cubicBezTo>
                <a:cubicBezTo>
                  <a:pt x="710639" y="134174"/>
                  <a:pt x="695116" y="118574"/>
                  <a:pt x="689645" y="98660"/>
                </a:cubicBezTo>
                <a:cubicBezTo>
                  <a:pt x="684555" y="79956"/>
                  <a:pt x="673485" y="75247"/>
                  <a:pt x="655417" y="75375"/>
                </a:cubicBezTo>
                <a:cubicBezTo>
                  <a:pt x="574873" y="75629"/>
                  <a:pt x="494328" y="75247"/>
                  <a:pt x="413785" y="75247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 w="12722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106" name="Forma libre: forma 105">
            <a:extLst>
              <a:ext uri="{FF2B5EF4-FFF2-40B4-BE49-F238E27FC236}">
                <a16:creationId xmlns:a16="http://schemas.microsoft.com/office/drawing/2014/main" id="{BF1A49E2-2C5C-4C86-8731-761885EC41E0}"/>
              </a:ext>
            </a:extLst>
          </p:cNvPr>
          <p:cNvSpPr/>
          <p:nvPr/>
        </p:nvSpPr>
        <p:spPr>
          <a:xfrm>
            <a:off x="9346881" y="1487468"/>
            <a:ext cx="510507" cy="509001"/>
          </a:xfrm>
          <a:custGeom>
            <a:avLst/>
            <a:gdLst>
              <a:gd name="connsiteX0" fmla="*/ 255313 w 510507"/>
              <a:gd name="connsiteY0" fmla="*/ 590 h 509001"/>
              <a:gd name="connsiteX1" fmla="*/ 509796 w 510507"/>
              <a:gd name="connsiteY1" fmla="*/ 255073 h 509001"/>
              <a:gd name="connsiteX2" fmla="*/ 509796 w 510507"/>
              <a:gd name="connsiteY2" fmla="*/ 255836 h 509001"/>
              <a:gd name="connsiteX3" fmla="*/ 254549 w 510507"/>
              <a:gd name="connsiteY3" fmla="*/ 509556 h 509001"/>
              <a:gd name="connsiteX4" fmla="*/ 253786 w 510507"/>
              <a:gd name="connsiteY4" fmla="*/ 509556 h 509001"/>
              <a:gd name="connsiteX5" fmla="*/ -697 w 510507"/>
              <a:gd name="connsiteY5" fmla="*/ 255073 h 509001"/>
              <a:gd name="connsiteX6" fmla="*/ 248646 w 510507"/>
              <a:gd name="connsiteY6" fmla="*/ 564 h 509001"/>
              <a:gd name="connsiteX7" fmla="*/ 255313 w 510507"/>
              <a:gd name="connsiteY7" fmla="*/ 590 h 509001"/>
              <a:gd name="connsiteX8" fmla="*/ 254677 w 510507"/>
              <a:gd name="connsiteY8" fmla="*/ 80370 h 509001"/>
              <a:gd name="connsiteX9" fmla="*/ 226174 w 510507"/>
              <a:gd name="connsiteY9" fmla="*/ 99965 h 509001"/>
              <a:gd name="connsiteX10" fmla="*/ 208869 w 510507"/>
              <a:gd name="connsiteY10" fmla="*/ 119688 h 509001"/>
              <a:gd name="connsiteX11" fmla="*/ 217394 w 510507"/>
              <a:gd name="connsiteY11" fmla="*/ 269960 h 509001"/>
              <a:gd name="connsiteX12" fmla="*/ 263202 w 510507"/>
              <a:gd name="connsiteY12" fmla="*/ 287774 h 509001"/>
              <a:gd name="connsiteX13" fmla="*/ 282288 w 510507"/>
              <a:gd name="connsiteY13" fmla="*/ 329509 h 509001"/>
              <a:gd name="connsiteX14" fmla="*/ 238135 w 510507"/>
              <a:gd name="connsiteY14" fmla="*/ 344015 h 509001"/>
              <a:gd name="connsiteX15" fmla="*/ 228592 w 510507"/>
              <a:gd name="connsiteY15" fmla="*/ 338798 h 509001"/>
              <a:gd name="connsiteX16" fmla="*/ 182022 w 510507"/>
              <a:gd name="connsiteY16" fmla="*/ 351522 h 509001"/>
              <a:gd name="connsiteX17" fmla="*/ 198818 w 510507"/>
              <a:gd name="connsiteY17" fmla="*/ 383842 h 509001"/>
              <a:gd name="connsiteX18" fmla="*/ 224266 w 510507"/>
              <a:gd name="connsiteY18" fmla="*/ 406872 h 509001"/>
              <a:gd name="connsiteX19" fmla="*/ 254167 w 510507"/>
              <a:gd name="connsiteY19" fmla="*/ 429521 h 509001"/>
              <a:gd name="connsiteX20" fmla="*/ 281397 w 510507"/>
              <a:gd name="connsiteY20" fmla="*/ 406872 h 509001"/>
              <a:gd name="connsiteX21" fmla="*/ 297430 w 510507"/>
              <a:gd name="connsiteY21" fmla="*/ 389695 h 509001"/>
              <a:gd name="connsiteX22" fmla="*/ 339165 w 510507"/>
              <a:gd name="connsiteY22" fmla="*/ 303934 h 509001"/>
              <a:gd name="connsiteX23" fmla="*/ 280634 w 510507"/>
              <a:gd name="connsiteY23" fmla="*/ 234333 h 509001"/>
              <a:gd name="connsiteX24" fmla="*/ 237499 w 510507"/>
              <a:gd name="connsiteY24" fmla="*/ 217155 h 509001"/>
              <a:gd name="connsiteX25" fmla="*/ 223541 w 510507"/>
              <a:gd name="connsiteY25" fmla="*/ 181464 h 509001"/>
              <a:gd name="connsiteX26" fmla="*/ 224775 w 510507"/>
              <a:gd name="connsiteY26" fmla="*/ 178983 h 509001"/>
              <a:gd name="connsiteX27" fmla="*/ 261675 w 510507"/>
              <a:gd name="connsiteY27" fmla="*/ 162823 h 509001"/>
              <a:gd name="connsiteX28" fmla="*/ 274399 w 510507"/>
              <a:gd name="connsiteY28" fmla="*/ 168421 h 509001"/>
              <a:gd name="connsiteX29" fmla="*/ 328858 w 510507"/>
              <a:gd name="connsiteY29" fmla="*/ 157860 h 509001"/>
              <a:gd name="connsiteX30" fmla="*/ 304937 w 510507"/>
              <a:gd name="connsiteY30" fmla="*/ 122233 h 509001"/>
              <a:gd name="connsiteX31" fmla="*/ 281906 w 510507"/>
              <a:gd name="connsiteY31" fmla="*/ 100220 h 509001"/>
              <a:gd name="connsiteX32" fmla="*/ 254677 w 510507"/>
              <a:gd name="connsiteY32" fmla="*/ 80370 h 509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510507" h="509001">
                <a:moveTo>
                  <a:pt x="255313" y="590"/>
                </a:moveTo>
                <a:cubicBezTo>
                  <a:pt x="395864" y="590"/>
                  <a:pt x="509796" y="114522"/>
                  <a:pt x="509796" y="255073"/>
                </a:cubicBezTo>
                <a:cubicBezTo>
                  <a:pt x="509796" y="255328"/>
                  <a:pt x="509796" y="255582"/>
                  <a:pt x="509796" y="255836"/>
                </a:cubicBezTo>
                <a:cubicBezTo>
                  <a:pt x="509376" y="396387"/>
                  <a:pt x="395100" y="509976"/>
                  <a:pt x="254549" y="509556"/>
                </a:cubicBezTo>
                <a:cubicBezTo>
                  <a:pt x="254295" y="509556"/>
                  <a:pt x="254040" y="509556"/>
                  <a:pt x="253786" y="509556"/>
                </a:cubicBezTo>
                <a:cubicBezTo>
                  <a:pt x="113235" y="509556"/>
                  <a:pt x="-697" y="395624"/>
                  <a:pt x="-697" y="255073"/>
                </a:cubicBezTo>
                <a:cubicBezTo>
                  <a:pt x="-2122" y="115934"/>
                  <a:pt x="109519" y="1989"/>
                  <a:pt x="248646" y="564"/>
                </a:cubicBezTo>
                <a:cubicBezTo>
                  <a:pt x="250872" y="552"/>
                  <a:pt x="253099" y="552"/>
                  <a:pt x="255313" y="590"/>
                </a:cubicBezTo>
                <a:close/>
                <a:moveTo>
                  <a:pt x="254677" y="80370"/>
                </a:moveTo>
                <a:cubicBezTo>
                  <a:pt x="232536" y="80370"/>
                  <a:pt x="231773" y="80370"/>
                  <a:pt x="226174" y="99965"/>
                </a:cubicBezTo>
                <a:cubicBezTo>
                  <a:pt x="223197" y="108542"/>
                  <a:pt x="216987" y="115616"/>
                  <a:pt x="208869" y="119688"/>
                </a:cubicBezTo>
                <a:cubicBezTo>
                  <a:pt x="148302" y="160278"/>
                  <a:pt x="152501" y="237005"/>
                  <a:pt x="217394" y="269960"/>
                </a:cubicBezTo>
                <a:cubicBezTo>
                  <a:pt x="231900" y="277468"/>
                  <a:pt x="248315" y="281030"/>
                  <a:pt x="263202" y="287774"/>
                </a:cubicBezTo>
                <a:cubicBezTo>
                  <a:pt x="281397" y="295790"/>
                  <a:pt x="291576" y="309787"/>
                  <a:pt x="282288" y="329509"/>
                </a:cubicBezTo>
                <a:cubicBezTo>
                  <a:pt x="273000" y="349232"/>
                  <a:pt x="256840" y="351650"/>
                  <a:pt x="238135" y="344015"/>
                </a:cubicBezTo>
                <a:cubicBezTo>
                  <a:pt x="234827" y="342743"/>
                  <a:pt x="231900" y="340198"/>
                  <a:pt x="228592" y="338798"/>
                </a:cubicBezTo>
                <a:cubicBezTo>
                  <a:pt x="211987" y="331940"/>
                  <a:pt x="192837" y="337170"/>
                  <a:pt x="182022" y="351522"/>
                </a:cubicBezTo>
                <a:cubicBezTo>
                  <a:pt x="171206" y="365646"/>
                  <a:pt x="190547" y="374171"/>
                  <a:pt x="198818" y="383842"/>
                </a:cubicBezTo>
                <a:cubicBezTo>
                  <a:pt x="207088" y="393512"/>
                  <a:pt x="223248" y="393512"/>
                  <a:pt x="224266" y="406872"/>
                </a:cubicBezTo>
                <a:cubicBezTo>
                  <a:pt x="226174" y="426977"/>
                  <a:pt x="236990" y="429394"/>
                  <a:pt x="254167" y="429521"/>
                </a:cubicBezTo>
                <a:cubicBezTo>
                  <a:pt x="271345" y="429649"/>
                  <a:pt x="279616" y="424304"/>
                  <a:pt x="281397" y="406872"/>
                </a:cubicBezTo>
                <a:cubicBezTo>
                  <a:pt x="281397" y="397584"/>
                  <a:pt x="290432" y="394148"/>
                  <a:pt x="297430" y="389695"/>
                </a:cubicBezTo>
                <a:cubicBezTo>
                  <a:pt x="328197" y="372924"/>
                  <a:pt x="344954" y="338493"/>
                  <a:pt x="339165" y="303934"/>
                </a:cubicBezTo>
                <a:cubicBezTo>
                  <a:pt x="334584" y="268306"/>
                  <a:pt x="312826" y="246929"/>
                  <a:pt x="280634" y="234333"/>
                </a:cubicBezTo>
                <a:cubicBezTo>
                  <a:pt x="265976" y="229345"/>
                  <a:pt x="251572" y="223606"/>
                  <a:pt x="237499" y="217155"/>
                </a:cubicBezTo>
                <a:cubicBezTo>
                  <a:pt x="223782" y="211149"/>
                  <a:pt x="217535" y="195167"/>
                  <a:pt x="223541" y="181464"/>
                </a:cubicBezTo>
                <a:cubicBezTo>
                  <a:pt x="223909" y="180611"/>
                  <a:pt x="224316" y="179784"/>
                  <a:pt x="224775" y="178983"/>
                </a:cubicBezTo>
                <a:cubicBezTo>
                  <a:pt x="231188" y="165011"/>
                  <a:pt x="247055" y="158064"/>
                  <a:pt x="261675" y="162823"/>
                </a:cubicBezTo>
                <a:cubicBezTo>
                  <a:pt x="266166" y="164070"/>
                  <a:pt x="270441" y="165953"/>
                  <a:pt x="274399" y="168421"/>
                </a:cubicBezTo>
                <a:cubicBezTo>
                  <a:pt x="285978" y="174147"/>
                  <a:pt x="326823" y="167531"/>
                  <a:pt x="328858" y="157860"/>
                </a:cubicBezTo>
                <a:cubicBezTo>
                  <a:pt x="333057" y="139156"/>
                  <a:pt x="316134" y="131776"/>
                  <a:pt x="304937" y="122233"/>
                </a:cubicBezTo>
                <a:cubicBezTo>
                  <a:pt x="296666" y="115362"/>
                  <a:pt x="283688" y="112817"/>
                  <a:pt x="281906" y="100220"/>
                </a:cubicBezTo>
                <a:cubicBezTo>
                  <a:pt x="278980" y="81642"/>
                  <a:pt x="267146" y="79097"/>
                  <a:pt x="254677" y="80370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 w="12722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107" name="Forma libre: forma 106">
            <a:extLst>
              <a:ext uri="{FF2B5EF4-FFF2-40B4-BE49-F238E27FC236}">
                <a16:creationId xmlns:a16="http://schemas.microsoft.com/office/drawing/2014/main" id="{C2D66337-B5DD-4761-9F68-B6CB4E89B7F6}"/>
              </a:ext>
            </a:extLst>
          </p:cNvPr>
          <p:cNvSpPr/>
          <p:nvPr/>
        </p:nvSpPr>
        <p:spPr>
          <a:xfrm>
            <a:off x="6726345" y="1687901"/>
            <a:ext cx="507705" cy="506482"/>
          </a:xfrm>
          <a:custGeom>
            <a:avLst/>
            <a:gdLst>
              <a:gd name="connsiteX0" fmla="*/ 251998 w 507705"/>
              <a:gd name="connsiteY0" fmla="*/ 506985 h 506482"/>
              <a:gd name="connsiteX1" fmla="*/ -704 w 507705"/>
              <a:gd name="connsiteY1" fmla="*/ 255428 h 506482"/>
              <a:gd name="connsiteX2" fmla="*/ 257711 w 507705"/>
              <a:gd name="connsiteY2" fmla="*/ 563 h 506482"/>
              <a:gd name="connsiteX3" fmla="*/ 258487 w 507705"/>
              <a:gd name="connsiteY3" fmla="*/ 563 h 506482"/>
              <a:gd name="connsiteX4" fmla="*/ 506990 w 507705"/>
              <a:gd name="connsiteY4" fmla="*/ 256446 h 506482"/>
              <a:gd name="connsiteX5" fmla="*/ 258029 w 507705"/>
              <a:gd name="connsiteY5" fmla="*/ 507036 h 506482"/>
              <a:gd name="connsiteX6" fmla="*/ 251998 w 507705"/>
              <a:gd name="connsiteY6" fmla="*/ 506985 h 506482"/>
              <a:gd name="connsiteX7" fmla="*/ 339285 w 507705"/>
              <a:gd name="connsiteY7" fmla="*/ 324266 h 506482"/>
              <a:gd name="connsiteX8" fmla="*/ 277955 w 507705"/>
              <a:gd name="connsiteY8" fmla="*/ 233542 h 506482"/>
              <a:gd name="connsiteX9" fmla="*/ 239783 w 507705"/>
              <a:gd name="connsiteY9" fmla="*/ 219037 h 506482"/>
              <a:gd name="connsiteX10" fmla="*/ 225939 w 507705"/>
              <a:gd name="connsiteY10" fmla="*/ 181373 h 506482"/>
              <a:gd name="connsiteX11" fmla="*/ 227059 w 507705"/>
              <a:gd name="connsiteY11" fmla="*/ 179210 h 506482"/>
              <a:gd name="connsiteX12" fmla="*/ 264086 w 507705"/>
              <a:gd name="connsiteY12" fmla="*/ 164195 h 506482"/>
              <a:gd name="connsiteX13" fmla="*/ 278719 w 507705"/>
              <a:gd name="connsiteY13" fmla="*/ 171321 h 506482"/>
              <a:gd name="connsiteX14" fmla="*/ 327452 w 507705"/>
              <a:gd name="connsiteY14" fmla="*/ 157325 h 506482"/>
              <a:gd name="connsiteX15" fmla="*/ 310529 w 507705"/>
              <a:gd name="connsiteY15" fmla="*/ 126914 h 506482"/>
              <a:gd name="connsiteX16" fmla="*/ 282154 w 507705"/>
              <a:gd name="connsiteY16" fmla="*/ 102611 h 506482"/>
              <a:gd name="connsiteX17" fmla="*/ 252380 w 507705"/>
              <a:gd name="connsiteY17" fmla="*/ 81998 h 506482"/>
              <a:gd name="connsiteX18" fmla="*/ 224895 w 507705"/>
              <a:gd name="connsiteY18" fmla="*/ 104519 h 506482"/>
              <a:gd name="connsiteX19" fmla="*/ 207972 w 507705"/>
              <a:gd name="connsiteY19" fmla="*/ 121442 h 506482"/>
              <a:gd name="connsiteX20" fmla="*/ 168654 w 507705"/>
              <a:gd name="connsiteY20" fmla="*/ 200587 h 506482"/>
              <a:gd name="connsiteX21" fmla="*/ 229349 w 507705"/>
              <a:gd name="connsiteY21" fmla="*/ 274769 h 506482"/>
              <a:gd name="connsiteX22" fmla="*/ 269939 w 507705"/>
              <a:gd name="connsiteY22" fmla="*/ 291183 h 506482"/>
              <a:gd name="connsiteX23" fmla="*/ 283706 w 507705"/>
              <a:gd name="connsiteY23" fmla="*/ 325411 h 506482"/>
              <a:gd name="connsiteX24" fmla="*/ 283427 w 507705"/>
              <a:gd name="connsiteY24" fmla="*/ 326047 h 506482"/>
              <a:gd name="connsiteX25" fmla="*/ 248308 w 507705"/>
              <a:gd name="connsiteY25" fmla="*/ 346024 h 506482"/>
              <a:gd name="connsiteX26" fmla="*/ 228586 w 507705"/>
              <a:gd name="connsiteY26" fmla="*/ 337244 h 506482"/>
              <a:gd name="connsiteX27" fmla="*/ 182015 w 507705"/>
              <a:gd name="connsiteY27" fmla="*/ 351495 h 506482"/>
              <a:gd name="connsiteX28" fmla="*/ 198556 w 507705"/>
              <a:gd name="connsiteY28" fmla="*/ 382161 h 506482"/>
              <a:gd name="connsiteX29" fmla="*/ 224004 w 507705"/>
              <a:gd name="connsiteY29" fmla="*/ 404937 h 506482"/>
              <a:gd name="connsiteX30" fmla="*/ 253652 w 507705"/>
              <a:gd name="connsiteY30" fmla="*/ 427968 h 506482"/>
              <a:gd name="connsiteX31" fmla="*/ 281900 w 507705"/>
              <a:gd name="connsiteY31" fmla="*/ 405828 h 506482"/>
              <a:gd name="connsiteX32" fmla="*/ 300859 w 507705"/>
              <a:gd name="connsiteY32" fmla="*/ 387378 h 506482"/>
              <a:gd name="connsiteX33" fmla="*/ 339285 w 507705"/>
              <a:gd name="connsiteY33" fmla="*/ 324266 h 506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507705" h="506482">
                <a:moveTo>
                  <a:pt x="251998" y="506985"/>
                </a:moveTo>
                <a:cubicBezTo>
                  <a:pt x="114577" y="506985"/>
                  <a:pt x="-1722" y="390813"/>
                  <a:pt x="-704" y="255428"/>
                </a:cubicBezTo>
                <a:cubicBezTo>
                  <a:pt x="275" y="113693"/>
                  <a:pt x="115964" y="-417"/>
                  <a:pt x="257711" y="563"/>
                </a:cubicBezTo>
                <a:cubicBezTo>
                  <a:pt x="257965" y="563"/>
                  <a:pt x="258220" y="563"/>
                  <a:pt x="258487" y="563"/>
                </a:cubicBezTo>
                <a:cubicBezTo>
                  <a:pt x="397245" y="3820"/>
                  <a:pt x="507792" y="117663"/>
                  <a:pt x="506990" y="256446"/>
                </a:cubicBezTo>
                <a:cubicBezTo>
                  <a:pt x="507448" y="394388"/>
                  <a:pt x="395985" y="506591"/>
                  <a:pt x="258029" y="507036"/>
                </a:cubicBezTo>
                <a:cubicBezTo>
                  <a:pt x="256019" y="507048"/>
                  <a:pt x="254008" y="507023"/>
                  <a:pt x="251998" y="506985"/>
                </a:cubicBezTo>
                <a:close/>
                <a:moveTo>
                  <a:pt x="339285" y="324266"/>
                </a:moveTo>
                <a:cubicBezTo>
                  <a:pt x="341767" y="283625"/>
                  <a:pt x="316599" y="246381"/>
                  <a:pt x="277955" y="233542"/>
                </a:cubicBezTo>
                <a:cubicBezTo>
                  <a:pt x="264977" y="229420"/>
                  <a:pt x="252227" y="224572"/>
                  <a:pt x="239783" y="219037"/>
                </a:cubicBezTo>
                <a:cubicBezTo>
                  <a:pt x="225557" y="212459"/>
                  <a:pt x="219360" y="195599"/>
                  <a:pt x="225939" y="181373"/>
                </a:cubicBezTo>
                <a:cubicBezTo>
                  <a:pt x="226282" y="180635"/>
                  <a:pt x="226651" y="179910"/>
                  <a:pt x="227059" y="179210"/>
                </a:cubicBezTo>
                <a:cubicBezTo>
                  <a:pt x="233242" y="164946"/>
                  <a:pt x="249707" y="158266"/>
                  <a:pt x="264086" y="164195"/>
                </a:cubicBezTo>
                <a:cubicBezTo>
                  <a:pt x="269137" y="166206"/>
                  <a:pt x="274023" y="168585"/>
                  <a:pt x="278719" y="171321"/>
                </a:cubicBezTo>
                <a:cubicBezTo>
                  <a:pt x="296277" y="177836"/>
                  <a:pt x="316025" y="172161"/>
                  <a:pt x="327452" y="157325"/>
                </a:cubicBezTo>
                <a:cubicBezTo>
                  <a:pt x="336359" y="146509"/>
                  <a:pt x="318418" y="136329"/>
                  <a:pt x="310529" y="126914"/>
                </a:cubicBezTo>
                <a:cubicBezTo>
                  <a:pt x="302640" y="117498"/>
                  <a:pt x="285081" y="117116"/>
                  <a:pt x="282154" y="102611"/>
                </a:cubicBezTo>
                <a:cubicBezTo>
                  <a:pt x="278719" y="84924"/>
                  <a:pt x="267648" y="82252"/>
                  <a:pt x="252380" y="81998"/>
                </a:cubicBezTo>
                <a:cubicBezTo>
                  <a:pt x="237111" y="81743"/>
                  <a:pt x="226931" y="86833"/>
                  <a:pt x="224895" y="104519"/>
                </a:cubicBezTo>
                <a:cubicBezTo>
                  <a:pt x="224004" y="113171"/>
                  <a:pt x="214716" y="117243"/>
                  <a:pt x="207972" y="121442"/>
                </a:cubicBezTo>
                <a:cubicBezTo>
                  <a:pt x="180424" y="137780"/>
                  <a:pt x="165028" y="168764"/>
                  <a:pt x="168654" y="200587"/>
                </a:cubicBezTo>
                <a:cubicBezTo>
                  <a:pt x="171823" y="235400"/>
                  <a:pt x="195859" y="264768"/>
                  <a:pt x="229349" y="274769"/>
                </a:cubicBezTo>
                <a:cubicBezTo>
                  <a:pt x="243192" y="279426"/>
                  <a:pt x="256744" y="284910"/>
                  <a:pt x="269939" y="291183"/>
                </a:cubicBezTo>
                <a:cubicBezTo>
                  <a:pt x="283198" y="296832"/>
                  <a:pt x="289356" y="312152"/>
                  <a:pt x="283706" y="325411"/>
                </a:cubicBezTo>
                <a:cubicBezTo>
                  <a:pt x="283617" y="325614"/>
                  <a:pt x="283528" y="325831"/>
                  <a:pt x="283427" y="326047"/>
                </a:cubicBezTo>
                <a:cubicBezTo>
                  <a:pt x="278566" y="340718"/>
                  <a:pt x="263398" y="349345"/>
                  <a:pt x="248308" y="346024"/>
                </a:cubicBezTo>
                <a:cubicBezTo>
                  <a:pt x="241513" y="343606"/>
                  <a:pt x="234922" y="340680"/>
                  <a:pt x="228586" y="337244"/>
                </a:cubicBezTo>
                <a:cubicBezTo>
                  <a:pt x="211611" y="331671"/>
                  <a:pt x="192957" y="337372"/>
                  <a:pt x="182015" y="351495"/>
                </a:cubicBezTo>
                <a:cubicBezTo>
                  <a:pt x="173235" y="362947"/>
                  <a:pt x="190286" y="372999"/>
                  <a:pt x="198556" y="382161"/>
                </a:cubicBezTo>
                <a:cubicBezTo>
                  <a:pt x="206827" y="391322"/>
                  <a:pt x="222987" y="392085"/>
                  <a:pt x="224004" y="404937"/>
                </a:cubicBezTo>
                <a:cubicBezTo>
                  <a:pt x="226168" y="424659"/>
                  <a:pt x="236728" y="427968"/>
                  <a:pt x="253652" y="427968"/>
                </a:cubicBezTo>
                <a:cubicBezTo>
                  <a:pt x="270575" y="427968"/>
                  <a:pt x="279100" y="422751"/>
                  <a:pt x="281900" y="405828"/>
                </a:cubicBezTo>
                <a:cubicBezTo>
                  <a:pt x="283427" y="395521"/>
                  <a:pt x="293224" y="392213"/>
                  <a:pt x="300859" y="387378"/>
                </a:cubicBezTo>
                <a:cubicBezTo>
                  <a:pt x="323380" y="374055"/>
                  <a:pt x="337796" y="350389"/>
                  <a:pt x="339285" y="324266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 w="12722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108" name="Forma libre: forma 107">
            <a:extLst>
              <a:ext uri="{FF2B5EF4-FFF2-40B4-BE49-F238E27FC236}">
                <a16:creationId xmlns:a16="http://schemas.microsoft.com/office/drawing/2014/main" id="{DA51207B-D750-4ECC-8DB0-6F4DBAFE255F}"/>
              </a:ext>
            </a:extLst>
          </p:cNvPr>
          <p:cNvSpPr/>
          <p:nvPr/>
        </p:nvSpPr>
        <p:spPr>
          <a:xfrm>
            <a:off x="9407862" y="4514500"/>
            <a:ext cx="745028" cy="318058"/>
          </a:xfrm>
          <a:custGeom>
            <a:avLst/>
            <a:gdLst>
              <a:gd name="connsiteX0" fmla="*/ 228050 w 745028"/>
              <a:gd name="connsiteY0" fmla="*/ 318615 h 318058"/>
              <a:gd name="connsiteX1" fmla="*/ 30190 w 745028"/>
              <a:gd name="connsiteY1" fmla="*/ 318615 h 318058"/>
              <a:gd name="connsiteX2" fmla="*/ -603 w 745028"/>
              <a:gd name="connsiteY2" fmla="*/ 288458 h 318058"/>
              <a:gd name="connsiteX3" fmla="*/ -603 w 745028"/>
              <a:gd name="connsiteY3" fmla="*/ 126352 h 318058"/>
              <a:gd name="connsiteX4" fmla="*/ 66835 w 745028"/>
              <a:gd name="connsiteY4" fmla="*/ 18578 h 318058"/>
              <a:gd name="connsiteX5" fmla="*/ 229959 w 745028"/>
              <a:gd name="connsiteY5" fmla="*/ 32193 h 318058"/>
              <a:gd name="connsiteX6" fmla="*/ 268132 w 745028"/>
              <a:gd name="connsiteY6" fmla="*/ 43518 h 318058"/>
              <a:gd name="connsiteX7" fmla="*/ 421840 w 745028"/>
              <a:gd name="connsiteY7" fmla="*/ 44536 h 318058"/>
              <a:gd name="connsiteX8" fmla="*/ 493859 w 745028"/>
              <a:gd name="connsiteY8" fmla="*/ 111974 h 318058"/>
              <a:gd name="connsiteX9" fmla="*/ 421713 w 745028"/>
              <a:gd name="connsiteY9" fmla="*/ 179667 h 318058"/>
              <a:gd name="connsiteX10" fmla="*/ 333788 w 745028"/>
              <a:gd name="connsiteY10" fmla="*/ 179667 h 318058"/>
              <a:gd name="connsiteX11" fmla="*/ 301088 w 745028"/>
              <a:gd name="connsiteY11" fmla="*/ 204224 h 318058"/>
              <a:gd name="connsiteX12" fmla="*/ 334552 w 745028"/>
              <a:gd name="connsiteY12" fmla="*/ 227764 h 318058"/>
              <a:gd name="connsiteX13" fmla="*/ 425275 w 745028"/>
              <a:gd name="connsiteY13" fmla="*/ 227764 h 318058"/>
              <a:gd name="connsiteX14" fmla="*/ 542084 w 745028"/>
              <a:gd name="connsiteY14" fmla="*/ 115638 h 318058"/>
              <a:gd name="connsiteX15" fmla="*/ 541447 w 745028"/>
              <a:gd name="connsiteY15" fmla="*/ 100522 h 318058"/>
              <a:gd name="connsiteX16" fmla="*/ 563460 w 745028"/>
              <a:gd name="connsiteY16" fmla="*/ 55988 h 318058"/>
              <a:gd name="connsiteX17" fmla="*/ 620337 w 745028"/>
              <a:gd name="connsiteY17" fmla="*/ 17815 h 318058"/>
              <a:gd name="connsiteX18" fmla="*/ 730147 w 745028"/>
              <a:gd name="connsiteY18" fmla="*/ 37665 h 318058"/>
              <a:gd name="connsiteX19" fmla="*/ 711442 w 745028"/>
              <a:gd name="connsiteY19" fmla="*/ 145998 h 318058"/>
              <a:gd name="connsiteX20" fmla="*/ 709788 w 745028"/>
              <a:gd name="connsiteY20" fmla="*/ 147093 h 318058"/>
              <a:gd name="connsiteX21" fmla="*/ 485461 w 745028"/>
              <a:gd name="connsiteY21" fmla="*/ 300674 h 318058"/>
              <a:gd name="connsiteX22" fmla="*/ 420186 w 745028"/>
              <a:gd name="connsiteY22" fmla="*/ 318487 h 318058"/>
              <a:gd name="connsiteX23" fmla="*/ 228050 w 745028"/>
              <a:gd name="connsiteY23" fmla="*/ 318615 h 318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745028" h="318058">
                <a:moveTo>
                  <a:pt x="228050" y="318615"/>
                </a:moveTo>
                <a:cubicBezTo>
                  <a:pt x="162012" y="318615"/>
                  <a:pt x="96101" y="317978"/>
                  <a:pt x="30190" y="318615"/>
                </a:cubicBezTo>
                <a:cubicBezTo>
                  <a:pt x="7669" y="318615"/>
                  <a:pt x="-985" y="311107"/>
                  <a:pt x="-603" y="288458"/>
                </a:cubicBezTo>
                <a:cubicBezTo>
                  <a:pt x="288" y="234508"/>
                  <a:pt x="-603" y="180430"/>
                  <a:pt x="-603" y="126352"/>
                </a:cubicBezTo>
                <a:cubicBezTo>
                  <a:pt x="-2639" y="79922"/>
                  <a:pt x="24184" y="37054"/>
                  <a:pt x="66835" y="18578"/>
                </a:cubicBezTo>
                <a:cubicBezTo>
                  <a:pt x="122567" y="-7761"/>
                  <a:pt x="178681" y="-6870"/>
                  <a:pt x="229959" y="32193"/>
                </a:cubicBezTo>
                <a:cubicBezTo>
                  <a:pt x="240890" y="40477"/>
                  <a:pt x="254453" y="44497"/>
                  <a:pt x="268132" y="43518"/>
                </a:cubicBezTo>
                <a:cubicBezTo>
                  <a:pt x="319029" y="42627"/>
                  <a:pt x="370689" y="43518"/>
                  <a:pt x="421840" y="44536"/>
                </a:cubicBezTo>
                <a:cubicBezTo>
                  <a:pt x="465102" y="45681"/>
                  <a:pt x="493604" y="73292"/>
                  <a:pt x="493859" y="111974"/>
                </a:cubicBezTo>
                <a:cubicBezTo>
                  <a:pt x="493859" y="148365"/>
                  <a:pt x="462812" y="178394"/>
                  <a:pt x="421713" y="179667"/>
                </a:cubicBezTo>
                <a:cubicBezTo>
                  <a:pt x="392447" y="180557"/>
                  <a:pt x="363054" y="179667"/>
                  <a:pt x="333788" y="179667"/>
                </a:cubicBezTo>
                <a:cubicBezTo>
                  <a:pt x="316738" y="179667"/>
                  <a:pt x="300706" y="183865"/>
                  <a:pt x="301088" y="204224"/>
                </a:cubicBezTo>
                <a:cubicBezTo>
                  <a:pt x="301469" y="224583"/>
                  <a:pt x="317374" y="228018"/>
                  <a:pt x="334552" y="227764"/>
                </a:cubicBezTo>
                <a:cubicBezTo>
                  <a:pt x="364835" y="227764"/>
                  <a:pt x="394992" y="227764"/>
                  <a:pt x="425275" y="227764"/>
                </a:cubicBezTo>
                <a:cubicBezTo>
                  <a:pt x="488501" y="229074"/>
                  <a:pt x="540811" y="178865"/>
                  <a:pt x="542084" y="115638"/>
                </a:cubicBezTo>
                <a:cubicBezTo>
                  <a:pt x="542210" y="110587"/>
                  <a:pt x="541956" y="105536"/>
                  <a:pt x="541447" y="100522"/>
                </a:cubicBezTo>
                <a:cubicBezTo>
                  <a:pt x="537630" y="82378"/>
                  <a:pt x="546792" y="63978"/>
                  <a:pt x="563460" y="55988"/>
                </a:cubicBezTo>
                <a:cubicBezTo>
                  <a:pt x="583183" y="44536"/>
                  <a:pt x="600869" y="29648"/>
                  <a:pt x="620337" y="17815"/>
                </a:cubicBezTo>
                <a:cubicBezTo>
                  <a:pt x="656219" y="-6450"/>
                  <a:pt x="704953" y="2355"/>
                  <a:pt x="730147" y="37665"/>
                </a:cubicBezTo>
                <a:cubicBezTo>
                  <a:pt x="754831" y="72758"/>
                  <a:pt x="746434" y="121263"/>
                  <a:pt x="711442" y="145998"/>
                </a:cubicBezTo>
                <a:cubicBezTo>
                  <a:pt x="710806" y="146367"/>
                  <a:pt x="710297" y="146736"/>
                  <a:pt x="709788" y="147093"/>
                </a:cubicBezTo>
                <a:cubicBezTo>
                  <a:pt x="635733" y="199262"/>
                  <a:pt x="560406" y="249777"/>
                  <a:pt x="485461" y="300674"/>
                </a:cubicBezTo>
                <a:cubicBezTo>
                  <a:pt x="466082" y="313245"/>
                  <a:pt x="443267" y="319467"/>
                  <a:pt x="420186" y="318487"/>
                </a:cubicBezTo>
                <a:cubicBezTo>
                  <a:pt x="356183" y="318360"/>
                  <a:pt x="292053" y="318487"/>
                  <a:pt x="228050" y="318615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 w="12722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109" name="Forma libre: forma 108">
            <a:extLst>
              <a:ext uri="{FF2B5EF4-FFF2-40B4-BE49-F238E27FC236}">
                <a16:creationId xmlns:a16="http://schemas.microsoft.com/office/drawing/2014/main" id="{0AB24E96-8803-4B93-AD27-56FB8CE31FFD}"/>
              </a:ext>
            </a:extLst>
          </p:cNvPr>
          <p:cNvSpPr/>
          <p:nvPr/>
        </p:nvSpPr>
        <p:spPr>
          <a:xfrm>
            <a:off x="10619022" y="2708638"/>
            <a:ext cx="1046907" cy="336810"/>
          </a:xfrm>
          <a:custGeom>
            <a:avLst/>
            <a:gdLst>
              <a:gd name="connsiteX0" fmla="*/ 521779 w 1046907"/>
              <a:gd name="connsiteY0" fmla="*/ 337367 h 336810"/>
              <a:gd name="connsiteX1" fmla="*/ 24646 w 1046907"/>
              <a:gd name="connsiteY1" fmla="*/ 337367 h 336810"/>
              <a:gd name="connsiteX2" fmla="*/ 2251 w 1046907"/>
              <a:gd name="connsiteY2" fmla="*/ 305557 h 336810"/>
              <a:gd name="connsiteX3" fmla="*/ 83559 w 1046907"/>
              <a:gd name="connsiteY3" fmla="*/ 31859 h 336810"/>
              <a:gd name="connsiteX4" fmla="*/ 126439 w 1046907"/>
              <a:gd name="connsiteY4" fmla="*/ 558 h 336810"/>
              <a:gd name="connsiteX5" fmla="*/ 582346 w 1046907"/>
              <a:gd name="connsiteY5" fmla="*/ 558 h 336810"/>
              <a:gd name="connsiteX6" fmla="*/ 920173 w 1046907"/>
              <a:gd name="connsiteY6" fmla="*/ 558 h 336810"/>
              <a:gd name="connsiteX7" fmla="*/ 963307 w 1046907"/>
              <a:gd name="connsiteY7" fmla="*/ 31478 h 336810"/>
              <a:gd name="connsiteX8" fmla="*/ 1042452 w 1046907"/>
              <a:gd name="connsiteY8" fmla="*/ 303012 h 336810"/>
              <a:gd name="connsiteX9" fmla="*/ 1015985 w 1046907"/>
              <a:gd name="connsiteY9" fmla="*/ 336476 h 336810"/>
              <a:gd name="connsiteX10" fmla="*/ 521779 w 1046907"/>
              <a:gd name="connsiteY10" fmla="*/ 336476 h 336810"/>
              <a:gd name="connsiteX11" fmla="*/ 647621 w 1046907"/>
              <a:gd name="connsiteY11" fmla="*/ 279981 h 336810"/>
              <a:gd name="connsiteX12" fmla="*/ 835430 w 1046907"/>
              <a:gd name="connsiteY12" fmla="*/ 279981 h 336810"/>
              <a:gd name="connsiteX13" fmla="*/ 865077 w 1046907"/>
              <a:gd name="connsiteY13" fmla="*/ 270438 h 336810"/>
              <a:gd name="connsiteX14" fmla="*/ 913174 w 1046907"/>
              <a:gd name="connsiteY14" fmla="*/ 242063 h 336810"/>
              <a:gd name="connsiteX15" fmla="*/ 928570 w 1046907"/>
              <a:gd name="connsiteY15" fmla="*/ 218778 h 336810"/>
              <a:gd name="connsiteX16" fmla="*/ 903122 w 1046907"/>
              <a:gd name="connsiteY16" fmla="*/ 120420 h 336810"/>
              <a:gd name="connsiteX17" fmla="*/ 886836 w 1046907"/>
              <a:gd name="connsiteY17" fmla="*/ 100061 h 336810"/>
              <a:gd name="connsiteX18" fmla="*/ 809472 w 1046907"/>
              <a:gd name="connsiteY18" fmla="*/ 57053 h 336810"/>
              <a:gd name="connsiteX19" fmla="*/ 791277 w 1046907"/>
              <a:gd name="connsiteY19" fmla="*/ 53872 h 336810"/>
              <a:gd name="connsiteX20" fmla="*/ 256098 w 1046907"/>
              <a:gd name="connsiteY20" fmla="*/ 54763 h 336810"/>
              <a:gd name="connsiteX21" fmla="*/ 228741 w 1046907"/>
              <a:gd name="connsiteY21" fmla="*/ 63543 h 336810"/>
              <a:gd name="connsiteX22" fmla="*/ 165120 w 1046907"/>
              <a:gd name="connsiteY22" fmla="*/ 98025 h 336810"/>
              <a:gd name="connsiteX23" fmla="*/ 141581 w 1046907"/>
              <a:gd name="connsiteY23" fmla="*/ 121310 h 336810"/>
              <a:gd name="connsiteX24" fmla="*/ 117024 w 1046907"/>
              <a:gd name="connsiteY24" fmla="*/ 219796 h 336810"/>
              <a:gd name="connsiteX25" fmla="*/ 130893 w 1046907"/>
              <a:gd name="connsiteY25" fmla="*/ 242317 h 336810"/>
              <a:gd name="connsiteX26" fmla="*/ 170719 w 1046907"/>
              <a:gd name="connsiteY26" fmla="*/ 258223 h 336810"/>
              <a:gd name="connsiteX27" fmla="*/ 226197 w 1046907"/>
              <a:gd name="connsiteY27" fmla="*/ 277054 h 336810"/>
              <a:gd name="connsiteX28" fmla="*/ 453960 w 1046907"/>
              <a:gd name="connsiteY28" fmla="*/ 277054 h 336810"/>
              <a:gd name="connsiteX29" fmla="*/ 647621 w 1046907"/>
              <a:gd name="connsiteY29" fmla="*/ 279981 h 336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046907" h="336810">
                <a:moveTo>
                  <a:pt x="521779" y="337367"/>
                </a:moveTo>
                <a:cubicBezTo>
                  <a:pt x="356365" y="337367"/>
                  <a:pt x="190950" y="337367"/>
                  <a:pt x="24646" y="337367"/>
                </a:cubicBezTo>
                <a:cubicBezTo>
                  <a:pt x="-802" y="337367"/>
                  <a:pt x="-4493" y="327696"/>
                  <a:pt x="2251" y="305557"/>
                </a:cubicBezTo>
                <a:cubicBezTo>
                  <a:pt x="29989" y="214579"/>
                  <a:pt x="57474" y="123474"/>
                  <a:pt x="83559" y="31859"/>
                </a:cubicBezTo>
                <a:cubicBezTo>
                  <a:pt x="90302" y="8065"/>
                  <a:pt x="102391" y="431"/>
                  <a:pt x="126439" y="558"/>
                </a:cubicBezTo>
                <a:cubicBezTo>
                  <a:pt x="278365" y="1449"/>
                  <a:pt x="430419" y="558"/>
                  <a:pt x="582346" y="558"/>
                </a:cubicBezTo>
                <a:cubicBezTo>
                  <a:pt x="694955" y="558"/>
                  <a:pt x="807563" y="1194"/>
                  <a:pt x="920173" y="558"/>
                </a:cubicBezTo>
                <a:cubicBezTo>
                  <a:pt x="944348" y="558"/>
                  <a:pt x="956564" y="7811"/>
                  <a:pt x="963307" y="31478"/>
                </a:cubicBezTo>
                <a:cubicBezTo>
                  <a:pt x="988755" y="122201"/>
                  <a:pt x="1016367" y="212415"/>
                  <a:pt x="1042452" y="303012"/>
                </a:cubicBezTo>
                <a:cubicBezTo>
                  <a:pt x="1050849" y="332150"/>
                  <a:pt x="1046396" y="336476"/>
                  <a:pt x="1015985" y="336476"/>
                </a:cubicBezTo>
                <a:lnTo>
                  <a:pt x="521779" y="336476"/>
                </a:lnTo>
                <a:close/>
                <a:moveTo>
                  <a:pt x="647621" y="279981"/>
                </a:moveTo>
                <a:lnTo>
                  <a:pt x="835430" y="279981"/>
                </a:lnTo>
                <a:cubicBezTo>
                  <a:pt x="846373" y="279981"/>
                  <a:pt x="857697" y="281508"/>
                  <a:pt x="865077" y="270438"/>
                </a:cubicBezTo>
                <a:cubicBezTo>
                  <a:pt x="876019" y="254240"/>
                  <a:pt x="893706" y="243819"/>
                  <a:pt x="913174" y="242063"/>
                </a:cubicBezTo>
                <a:cubicBezTo>
                  <a:pt x="927425" y="240027"/>
                  <a:pt x="931751" y="231756"/>
                  <a:pt x="928570" y="218778"/>
                </a:cubicBezTo>
                <a:cubicBezTo>
                  <a:pt x="920426" y="185949"/>
                  <a:pt x="912030" y="153121"/>
                  <a:pt x="903122" y="120420"/>
                </a:cubicBezTo>
                <a:cubicBezTo>
                  <a:pt x="900705" y="111131"/>
                  <a:pt x="896887" y="102097"/>
                  <a:pt x="886836" y="100061"/>
                </a:cubicBezTo>
                <a:cubicBezTo>
                  <a:pt x="856552" y="95811"/>
                  <a:pt x="829068" y="80479"/>
                  <a:pt x="809472" y="57053"/>
                </a:cubicBezTo>
                <a:cubicBezTo>
                  <a:pt x="806673" y="53491"/>
                  <a:pt x="797512" y="53872"/>
                  <a:pt x="791277" y="53872"/>
                </a:cubicBezTo>
                <a:cubicBezTo>
                  <a:pt x="613139" y="52982"/>
                  <a:pt x="435001" y="50819"/>
                  <a:pt x="256098" y="54763"/>
                </a:cubicBezTo>
                <a:cubicBezTo>
                  <a:pt x="246045" y="54763"/>
                  <a:pt x="235994" y="54127"/>
                  <a:pt x="228741" y="63543"/>
                </a:cubicBezTo>
                <a:cubicBezTo>
                  <a:pt x="212836" y="82884"/>
                  <a:pt x="190060" y="95251"/>
                  <a:pt x="165120" y="98025"/>
                </a:cubicBezTo>
                <a:cubicBezTo>
                  <a:pt x="152905" y="99616"/>
                  <a:pt x="143362" y="109146"/>
                  <a:pt x="141581" y="121310"/>
                </a:cubicBezTo>
                <a:cubicBezTo>
                  <a:pt x="133819" y="154139"/>
                  <a:pt x="125930" y="187094"/>
                  <a:pt x="117024" y="219796"/>
                </a:cubicBezTo>
                <a:cubicBezTo>
                  <a:pt x="113333" y="233410"/>
                  <a:pt x="115750" y="240409"/>
                  <a:pt x="130893" y="242317"/>
                </a:cubicBezTo>
                <a:cubicBezTo>
                  <a:pt x="146034" y="244226"/>
                  <a:pt x="162703" y="246262"/>
                  <a:pt x="170719" y="258223"/>
                </a:cubicBezTo>
                <a:cubicBezTo>
                  <a:pt x="185352" y="280236"/>
                  <a:pt x="204947" y="277309"/>
                  <a:pt x="226197" y="277054"/>
                </a:cubicBezTo>
                <a:cubicBezTo>
                  <a:pt x="302542" y="276291"/>
                  <a:pt x="378887" y="273873"/>
                  <a:pt x="453960" y="277054"/>
                </a:cubicBezTo>
                <a:cubicBezTo>
                  <a:pt x="523051" y="280744"/>
                  <a:pt x="591507" y="277691"/>
                  <a:pt x="647621" y="279981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 w="12722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110" name="Forma libre: forma 109">
            <a:extLst>
              <a:ext uri="{FF2B5EF4-FFF2-40B4-BE49-F238E27FC236}">
                <a16:creationId xmlns:a16="http://schemas.microsoft.com/office/drawing/2014/main" id="{21D89603-AD6D-460E-82F0-AF1FE8043B16}"/>
              </a:ext>
            </a:extLst>
          </p:cNvPr>
          <p:cNvSpPr/>
          <p:nvPr/>
        </p:nvSpPr>
        <p:spPr>
          <a:xfrm>
            <a:off x="6675185" y="3873008"/>
            <a:ext cx="479469" cy="479722"/>
          </a:xfrm>
          <a:custGeom>
            <a:avLst/>
            <a:gdLst>
              <a:gd name="connsiteX0" fmla="*/ -695 w 479469"/>
              <a:gd name="connsiteY0" fmla="*/ 240555 h 479722"/>
              <a:gd name="connsiteX1" fmla="*/ 233900 w 479469"/>
              <a:gd name="connsiteY1" fmla="*/ 565 h 479722"/>
              <a:gd name="connsiteX2" fmla="*/ 239792 w 479469"/>
              <a:gd name="connsiteY2" fmla="*/ 578 h 479722"/>
              <a:gd name="connsiteX3" fmla="*/ 478751 w 479469"/>
              <a:gd name="connsiteY3" fmla="*/ 237756 h 479722"/>
              <a:gd name="connsiteX4" fmla="*/ 238138 w 479469"/>
              <a:gd name="connsiteY4" fmla="*/ 480279 h 479722"/>
              <a:gd name="connsiteX5" fmla="*/ -695 w 479469"/>
              <a:gd name="connsiteY5" fmla="*/ 240555 h 479722"/>
              <a:gd name="connsiteX6" fmla="*/ 238519 w 479469"/>
              <a:gd name="connsiteY6" fmla="*/ 402661 h 479722"/>
              <a:gd name="connsiteX7" fmla="*/ 263967 w 479469"/>
              <a:gd name="connsiteY7" fmla="*/ 385484 h 479722"/>
              <a:gd name="connsiteX8" fmla="*/ 278983 w 479469"/>
              <a:gd name="connsiteY8" fmla="*/ 367161 h 479722"/>
              <a:gd name="connsiteX9" fmla="*/ 318045 w 479469"/>
              <a:gd name="connsiteY9" fmla="*/ 288144 h 479722"/>
              <a:gd name="connsiteX10" fmla="*/ 261296 w 479469"/>
              <a:gd name="connsiteY10" fmla="*/ 220706 h 479722"/>
              <a:gd name="connsiteX11" fmla="*/ 225414 w 479469"/>
              <a:gd name="connsiteY11" fmla="*/ 207218 h 479722"/>
              <a:gd name="connsiteX12" fmla="*/ 210030 w 479469"/>
              <a:gd name="connsiteY12" fmla="*/ 171922 h 479722"/>
              <a:gd name="connsiteX13" fmla="*/ 211926 w 479469"/>
              <a:gd name="connsiteY13" fmla="*/ 168028 h 479722"/>
              <a:gd name="connsiteX14" fmla="*/ 246917 w 479469"/>
              <a:gd name="connsiteY14" fmla="*/ 153293 h 479722"/>
              <a:gd name="connsiteX15" fmla="*/ 248826 w 479469"/>
              <a:gd name="connsiteY15" fmla="*/ 154158 h 479722"/>
              <a:gd name="connsiteX16" fmla="*/ 263459 w 479469"/>
              <a:gd name="connsiteY16" fmla="*/ 161411 h 479722"/>
              <a:gd name="connsiteX17" fmla="*/ 305830 w 479469"/>
              <a:gd name="connsiteY17" fmla="*/ 149323 h 479722"/>
              <a:gd name="connsiteX18" fmla="*/ 289543 w 479469"/>
              <a:gd name="connsiteY18" fmla="*/ 119040 h 479722"/>
              <a:gd name="connsiteX19" fmla="*/ 264095 w 479469"/>
              <a:gd name="connsiteY19" fmla="*/ 95373 h 479722"/>
              <a:gd name="connsiteX20" fmla="*/ 234957 w 479469"/>
              <a:gd name="connsiteY20" fmla="*/ 74887 h 479722"/>
              <a:gd name="connsiteX21" fmla="*/ 209508 w 479469"/>
              <a:gd name="connsiteY21" fmla="*/ 96263 h 479722"/>
              <a:gd name="connsiteX22" fmla="*/ 193730 w 479469"/>
              <a:gd name="connsiteY22" fmla="*/ 113950 h 479722"/>
              <a:gd name="connsiteX23" fmla="*/ 155558 w 479469"/>
              <a:gd name="connsiteY23" fmla="*/ 191059 h 479722"/>
              <a:gd name="connsiteX24" fmla="*/ 217906 w 479469"/>
              <a:gd name="connsiteY24" fmla="*/ 260532 h 479722"/>
              <a:gd name="connsiteX25" fmla="*/ 253152 w 479469"/>
              <a:gd name="connsiteY25" fmla="*/ 275165 h 479722"/>
              <a:gd name="connsiteX26" fmla="*/ 264858 w 479469"/>
              <a:gd name="connsiteY26" fmla="*/ 308376 h 479722"/>
              <a:gd name="connsiteX27" fmla="*/ 231776 w 479469"/>
              <a:gd name="connsiteY27" fmla="*/ 326189 h 479722"/>
              <a:gd name="connsiteX28" fmla="*/ 211417 w 479469"/>
              <a:gd name="connsiteY28" fmla="*/ 318682 h 479722"/>
              <a:gd name="connsiteX29" fmla="*/ 169809 w 479469"/>
              <a:gd name="connsiteY29" fmla="*/ 331406 h 479722"/>
              <a:gd name="connsiteX30" fmla="*/ 187114 w 479469"/>
              <a:gd name="connsiteY30" fmla="*/ 362198 h 479722"/>
              <a:gd name="connsiteX31" fmla="*/ 209254 w 479469"/>
              <a:gd name="connsiteY31" fmla="*/ 384593 h 479722"/>
              <a:gd name="connsiteX32" fmla="*/ 238519 w 479469"/>
              <a:gd name="connsiteY32" fmla="*/ 402661 h 479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479469" h="479722">
                <a:moveTo>
                  <a:pt x="-695" y="240555"/>
                </a:moveTo>
                <a:cubicBezTo>
                  <a:pt x="-2184" y="109509"/>
                  <a:pt x="102854" y="2054"/>
                  <a:pt x="233900" y="565"/>
                </a:cubicBezTo>
                <a:cubicBezTo>
                  <a:pt x="235860" y="552"/>
                  <a:pt x="237832" y="552"/>
                  <a:pt x="239792" y="578"/>
                </a:cubicBezTo>
                <a:cubicBezTo>
                  <a:pt x="370723" y="578"/>
                  <a:pt x="479770" y="109115"/>
                  <a:pt x="478751" y="237756"/>
                </a:cubicBezTo>
                <a:cubicBezTo>
                  <a:pt x="478001" y="370647"/>
                  <a:pt x="371016" y="478485"/>
                  <a:pt x="238138" y="480279"/>
                </a:cubicBezTo>
                <a:cubicBezTo>
                  <a:pt x="106124" y="479719"/>
                  <a:pt x="-632" y="372569"/>
                  <a:pt x="-695" y="240555"/>
                </a:cubicBezTo>
                <a:close/>
                <a:moveTo>
                  <a:pt x="238519" y="402661"/>
                </a:moveTo>
                <a:cubicBezTo>
                  <a:pt x="251243" y="402661"/>
                  <a:pt x="262695" y="402661"/>
                  <a:pt x="263967" y="385484"/>
                </a:cubicBezTo>
                <a:cubicBezTo>
                  <a:pt x="264858" y="376323"/>
                  <a:pt x="271984" y="371869"/>
                  <a:pt x="278983" y="367161"/>
                </a:cubicBezTo>
                <a:cubicBezTo>
                  <a:pt x="306696" y="351065"/>
                  <a:pt x="322079" y="319942"/>
                  <a:pt x="318045" y="288144"/>
                </a:cubicBezTo>
                <a:cubicBezTo>
                  <a:pt x="314483" y="252898"/>
                  <a:pt x="292597" y="233048"/>
                  <a:pt x="261296" y="220706"/>
                </a:cubicBezTo>
                <a:cubicBezTo>
                  <a:pt x="249462" y="215998"/>
                  <a:pt x="236738" y="212944"/>
                  <a:pt x="225414" y="207218"/>
                </a:cubicBezTo>
                <a:cubicBezTo>
                  <a:pt x="211417" y="201721"/>
                  <a:pt x="204533" y="185918"/>
                  <a:pt x="210030" y="171922"/>
                </a:cubicBezTo>
                <a:cubicBezTo>
                  <a:pt x="210551" y="170573"/>
                  <a:pt x="211188" y="169275"/>
                  <a:pt x="211926" y="168028"/>
                </a:cubicBezTo>
                <a:cubicBezTo>
                  <a:pt x="217525" y="154298"/>
                  <a:pt x="233188" y="147694"/>
                  <a:pt x="246917" y="153293"/>
                </a:cubicBezTo>
                <a:cubicBezTo>
                  <a:pt x="247566" y="153560"/>
                  <a:pt x="248203" y="153840"/>
                  <a:pt x="248826" y="154158"/>
                </a:cubicBezTo>
                <a:cubicBezTo>
                  <a:pt x="253916" y="155940"/>
                  <a:pt x="258369" y="160012"/>
                  <a:pt x="263459" y="161411"/>
                </a:cubicBezTo>
                <a:cubicBezTo>
                  <a:pt x="278728" y="166272"/>
                  <a:pt x="295422" y="161513"/>
                  <a:pt x="305830" y="149323"/>
                </a:cubicBezTo>
                <a:cubicBezTo>
                  <a:pt x="315119" y="136599"/>
                  <a:pt x="297814" y="127946"/>
                  <a:pt x="289543" y="119040"/>
                </a:cubicBezTo>
                <a:cubicBezTo>
                  <a:pt x="281273" y="110133"/>
                  <a:pt x="266131" y="108988"/>
                  <a:pt x="264095" y="95373"/>
                </a:cubicBezTo>
                <a:cubicBezTo>
                  <a:pt x="261804" y="76541"/>
                  <a:pt x="250098" y="75141"/>
                  <a:pt x="234957" y="74887"/>
                </a:cubicBezTo>
                <a:cubicBezTo>
                  <a:pt x="219815" y="74632"/>
                  <a:pt x="210653" y="79722"/>
                  <a:pt x="209508" y="96263"/>
                </a:cubicBezTo>
                <a:cubicBezTo>
                  <a:pt x="209508" y="105679"/>
                  <a:pt x="200220" y="108988"/>
                  <a:pt x="193730" y="113950"/>
                </a:cubicBezTo>
                <a:cubicBezTo>
                  <a:pt x="168282" y="133291"/>
                  <a:pt x="150977" y="157594"/>
                  <a:pt x="155558" y="191059"/>
                </a:cubicBezTo>
                <a:cubicBezTo>
                  <a:pt x="160138" y="224803"/>
                  <a:pt x="184849" y="252338"/>
                  <a:pt x="217906" y="260532"/>
                </a:cubicBezTo>
                <a:cubicBezTo>
                  <a:pt x="230159" y="264108"/>
                  <a:pt x="241980" y="269019"/>
                  <a:pt x="253152" y="275165"/>
                </a:cubicBezTo>
                <a:cubicBezTo>
                  <a:pt x="265316" y="281311"/>
                  <a:pt x="270482" y="295957"/>
                  <a:pt x="264858" y="308376"/>
                </a:cubicBezTo>
                <a:cubicBezTo>
                  <a:pt x="260303" y="322143"/>
                  <a:pt x="245785" y="329955"/>
                  <a:pt x="231776" y="326189"/>
                </a:cubicBezTo>
                <a:cubicBezTo>
                  <a:pt x="224777" y="325044"/>
                  <a:pt x="219051" y="320463"/>
                  <a:pt x="211417" y="318682"/>
                </a:cubicBezTo>
                <a:cubicBezTo>
                  <a:pt x="196262" y="313249"/>
                  <a:pt x="179339" y="318427"/>
                  <a:pt x="169809" y="331406"/>
                </a:cubicBezTo>
                <a:cubicBezTo>
                  <a:pt x="162556" y="344130"/>
                  <a:pt x="178079" y="353419"/>
                  <a:pt x="187114" y="362198"/>
                </a:cubicBezTo>
                <a:cubicBezTo>
                  <a:pt x="196148" y="370978"/>
                  <a:pt x="208363" y="371233"/>
                  <a:pt x="209254" y="384593"/>
                </a:cubicBezTo>
                <a:cubicBezTo>
                  <a:pt x="212181" y="403043"/>
                  <a:pt x="225031" y="403043"/>
                  <a:pt x="238519" y="402661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 w="12722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111" name="Forma libre: forma 110">
            <a:extLst>
              <a:ext uri="{FF2B5EF4-FFF2-40B4-BE49-F238E27FC236}">
                <a16:creationId xmlns:a16="http://schemas.microsoft.com/office/drawing/2014/main" id="{A62773D6-5635-4D78-8DDA-7612FF8C60AF}"/>
              </a:ext>
            </a:extLst>
          </p:cNvPr>
          <p:cNvSpPr/>
          <p:nvPr/>
        </p:nvSpPr>
        <p:spPr>
          <a:xfrm>
            <a:off x="8359828" y="4136399"/>
            <a:ext cx="423612" cy="570571"/>
          </a:xfrm>
          <a:custGeom>
            <a:avLst/>
            <a:gdLst>
              <a:gd name="connsiteX0" fmla="*/ 78486 w 423612"/>
              <a:gd name="connsiteY0" fmla="*/ 138634 h 570571"/>
              <a:gd name="connsiteX1" fmla="*/ 4686 w 423612"/>
              <a:gd name="connsiteY1" fmla="*/ 19281 h 570571"/>
              <a:gd name="connsiteX2" fmla="*/ -658 w 423612"/>
              <a:gd name="connsiteY2" fmla="*/ 10756 h 570571"/>
              <a:gd name="connsiteX3" fmla="*/ 12066 w 423612"/>
              <a:gd name="connsiteY3" fmla="*/ 3503 h 570571"/>
              <a:gd name="connsiteX4" fmla="*/ 72378 w 423612"/>
              <a:gd name="connsiteY4" fmla="*/ 2740 h 570571"/>
              <a:gd name="connsiteX5" fmla="*/ 127347 w 423612"/>
              <a:gd name="connsiteY5" fmla="*/ 2740 h 570571"/>
              <a:gd name="connsiteX6" fmla="*/ 319609 w 423612"/>
              <a:gd name="connsiteY6" fmla="*/ 53636 h 570571"/>
              <a:gd name="connsiteX7" fmla="*/ 376868 w 423612"/>
              <a:gd name="connsiteY7" fmla="*/ 164718 h 570571"/>
              <a:gd name="connsiteX8" fmla="*/ 376868 w 423612"/>
              <a:gd name="connsiteY8" fmla="*/ 356853 h 570571"/>
              <a:gd name="connsiteX9" fmla="*/ 391373 w 423612"/>
              <a:gd name="connsiteY9" fmla="*/ 402406 h 570571"/>
              <a:gd name="connsiteX10" fmla="*/ 421275 w 423612"/>
              <a:gd name="connsiteY10" fmla="*/ 466663 h 570571"/>
              <a:gd name="connsiteX11" fmla="*/ 386919 w 423612"/>
              <a:gd name="connsiteY11" fmla="*/ 525321 h 570571"/>
              <a:gd name="connsiteX12" fmla="*/ 159793 w 423612"/>
              <a:gd name="connsiteY12" fmla="*/ 571128 h 570571"/>
              <a:gd name="connsiteX13" fmla="*/ 132309 w 423612"/>
              <a:gd name="connsiteY13" fmla="*/ 548225 h 570571"/>
              <a:gd name="connsiteX14" fmla="*/ 111823 w 423612"/>
              <a:gd name="connsiteY14" fmla="*/ 477351 h 570571"/>
              <a:gd name="connsiteX15" fmla="*/ 109660 w 423612"/>
              <a:gd name="connsiteY15" fmla="*/ 460173 h 570571"/>
              <a:gd name="connsiteX16" fmla="*/ 160557 w 423612"/>
              <a:gd name="connsiteY16" fmla="*/ 410040 h 570571"/>
              <a:gd name="connsiteX17" fmla="*/ 140962 w 423612"/>
              <a:gd name="connsiteY17" fmla="*/ 268547 h 570571"/>
              <a:gd name="connsiteX18" fmla="*/ 105079 w 423612"/>
              <a:gd name="connsiteY18" fmla="*/ 254933 h 570571"/>
              <a:gd name="connsiteX19" fmla="*/ 80394 w 423612"/>
              <a:gd name="connsiteY19" fmla="*/ 213198 h 570571"/>
              <a:gd name="connsiteX20" fmla="*/ 126329 w 423612"/>
              <a:gd name="connsiteY20" fmla="*/ 198183 h 570571"/>
              <a:gd name="connsiteX21" fmla="*/ 139053 w 423612"/>
              <a:gd name="connsiteY21" fmla="*/ 203527 h 570571"/>
              <a:gd name="connsiteX22" fmla="*/ 181297 w 423612"/>
              <a:gd name="connsiteY22" fmla="*/ 189149 h 570571"/>
              <a:gd name="connsiteX23" fmla="*/ 162593 w 423612"/>
              <a:gd name="connsiteY23" fmla="*/ 157084 h 570571"/>
              <a:gd name="connsiteX24" fmla="*/ 136126 w 423612"/>
              <a:gd name="connsiteY24" fmla="*/ 124764 h 570571"/>
              <a:gd name="connsiteX25" fmla="*/ 101008 w 423612"/>
              <a:gd name="connsiteY25" fmla="*/ 113440 h 570571"/>
              <a:gd name="connsiteX26" fmla="*/ 78486 w 423612"/>
              <a:gd name="connsiteY26" fmla="*/ 138634 h 570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423612" h="570571">
                <a:moveTo>
                  <a:pt x="78486" y="138634"/>
                </a:moveTo>
                <a:cubicBezTo>
                  <a:pt x="64362" y="91554"/>
                  <a:pt x="46294" y="48165"/>
                  <a:pt x="4686" y="19281"/>
                </a:cubicBezTo>
                <a:cubicBezTo>
                  <a:pt x="2141" y="17500"/>
                  <a:pt x="-1168" y="13174"/>
                  <a:pt x="-658" y="10756"/>
                </a:cubicBezTo>
                <a:cubicBezTo>
                  <a:pt x="741" y="4394"/>
                  <a:pt x="7231" y="3630"/>
                  <a:pt x="12066" y="3503"/>
                </a:cubicBezTo>
                <a:cubicBezTo>
                  <a:pt x="32170" y="3503"/>
                  <a:pt x="52274" y="2867"/>
                  <a:pt x="72378" y="2740"/>
                </a:cubicBezTo>
                <a:cubicBezTo>
                  <a:pt x="90675" y="3948"/>
                  <a:pt x="109049" y="3948"/>
                  <a:pt x="127347" y="2740"/>
                </a:cubicBezTo>
                <a:cubicBezTo>
                  <a:pt x="198729" y="-7440"/>
                  <a:pt x="259805" y="19408"/>
                  <a:pt x="319609" y="53636"/>
                </a:cubicBezTo>
                <a:cubicBezTo>
                  <a:pt x="363507" y="78321"/>
                  <a:pt x="376231" y="118657"/>
                  <a:pt x="376868" y="164718"/>
                </a:cubicBezTo>
                <a:cubicBezTo>
                  <a:pt x="377758" y="228339"/>
                  <a:pt x="376868" y="292851"/>
                  <a:pt x="376868" y="356853"/>
                </a:cubicBezTo>
                <a:cubicBezTo>
                  <a:pt x="376040" y="373293"/>
                  <a:pt x="381194" y="389478"/>
                  <a:pt x="391373" y="402406"/>
                </a:cubicBezTo>
                <a:cubicBezTo>
                  <a:pt x="406286" y="421161"/>
                  <a:pt x="416529" y="443187"/>
                  <a:pt x="421275" y="466663"/>
                </a:cubicBezTo>
                <a:cubicBezTo>
                  <a:pt x="427255" y="497074"/>
                  <a:pt x="416949" y="521250"/>
                  <a:pt x="386919" y="525321"/>
                </a:cubicBezTo>
                <a:cubicBezTo>
                  <a:pt x="310574" y="535501"/>
                  <a:pt x="238428" y="570110"/>
                  <a:pt x="159793" y="571128"/>
                </a:cubicBezTo>
                <a:cubicBezTo>
                  <a:pt x="142234" y="571128"/>
                  <a:pt x="132945" y="568838"/>
                  <a:pt x="132309" y="548225"/>
                </a:cubicBezTo>
                <a:cubicBezTo>
                  <a:pt x="129586" y="523604"/>
                  <a:pt x="122664" y="499631"/>
                  <a:pt x="111823" y="477351"/>
                </a:cubicBezTo>
                <a:cubicBezTo>
                  <a:pt x="109660" y="471752"/>
                  <a:pt x="105461" y="459919"/>
                  <a:pt x="109660" y="460173"/>
                </a:cubicBezTo>
                <a:cubicBezTo>
                  <a:pt x="145160" y="462464"/>
                  <a:pt x="140580" y="424673"/>
                  <a:pt x="160557" y="410040"/>
                </a:cubicBezTo>
                <a:cubicBezTo>
                  <a:pt x="214889" y="371868"/>
                  <a:pt x="202292" y="295523"/>
                  <a:pt x="140962" y="268547"/>
                </a:cubicBezTo>
                <a:cubicBezTo>
                  <a:pt x="129255" y="263458"/>
                  <a:pt x="116913" y="259641"/>
                  <a:pt x="105079" y="254933"/>
                </a:cubicBezTo>
                <a:cubicBezTo>
                  <a:pt x="85993" y="247425"/>
                  <a:pt x="72251" y="234956"/>
                  <a:pt x="80394" y="213198"/>
                </a:cubicBezTo>
                <a:cubicBezTo>
                  <a:pt x="88538" y="191439"/>
                  <a:pt x="107115" y="191439"/>
                  <a:pt x="126329" y="198183"/>
                </a:cubicBezTo>
                <a:cubicBezTo>
                  <a:pt x="130528" y="199710"/>
                  <a:pt x="134472" y="203272"/>
                  <a:pt x="139053" y="203527"/>
                </a:cubicBezTo>
                <a:cubicBezTo>
                  <a:pt x="155085" y="204418"/>
                  <a:pt x="173663" y="201364"/>
                  <a:pt x="181297" y="189149"/>
                </a:cubicBezTo>
                <a:cubicBezTo>
                  <a:pt x="188931" y="176934"/>
                  <a:pt x="172390" y="165482"/>
                  <a:pt x="162593" y="157084"/>
                </a:cubicBezTo>
                <a:cubicBezTo>
                  <a:pt x="152795" y="148686"/>
                  <a:pt x="139562" y="142069"/>
                  <a:pt x="136126" y="124764"/>
                </a:cubicBezTo>
                <a:cubicBezTo>
                  <a:pt x="132691" y="107459"/>
                  <a:pt x="113477" y="115349"/>
                  <a:pt x="101008" y="113440"/>
                </a:cubicBezTo>
                <a:cubicBezTo>
                  <a:pt x="81921" y="109623"/>
                  <a:pt x="85484" y="127055"/>
                  <a:pt x="78486" y="138634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 w="12722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112" name="Forma libre: forma 111">
            <a:extLst>
              <a:ext uri="{FF2B5EF4-FFF2-40B4-BE49-F238E27FC236}">
                <a16:creationId xmlns:a16="http://schemas.microsoft.com/office/drawing/2014/main" id="{D7BA0317-DEA0-468E-9EA9-DDB12F85749A}"/>
              </a:ext>
            </a:extLst>
          </p:cNvPr>
          <p:cNvSpPr/>
          <p:nvPr/>
        </p:nvSpPr>
        <p:spPr>
          <a:xfrm>
            <a:off x="6543627" y="5840282"/>
            <a:ext cx="446751" cy="446267"/>
          </a:xfrm>
          <a:custGeom>
            <a:avLst/>
            <a:gdLst>
              <a:gd name="connsiteX0" fmla="*/ 224894 w 446751"/>
              <a:gd name="connsiteY0" fmla="*/ 587 h 446267"/>
              <a:gd name="connsiteX1" fmla="*/ 446040 w 446751"/>
              <a:gd name="connsiteY1" fmla="*/ 223260 h 446267"/>
              <a:gd name="connsiteX2" fmla="*/ 221458 w 446751"/>
              <a:gd name="connsiteY2" fmla="*/ 446824 h 446267"/>
              <a:gd name="connsiteX3" fmla="*/ -705 w 446751"/>
              <a:gd name="connsiteY3" fmla="*/ 224151 h 446267"/>
              <a:gd name="connsiteX4" fmla="*/ 219766 w 446751"/>
              <a:gd name="connsiteY4" fmla="*/ 561 h 446267"/>
              <a:gd name="connsiteX5" fmla="*/ 224894 w 446751"/>
              <a:gd name="connsiteY5" fmla="*/ 587 h 446267"/>
              <a:gd name="connsiteX6" fmla="*/ 296659 w 446751"/>
              <a:gd name="connsiteY6" fmla="*/ 275429 h 446267"/>
              <a:gd name="connsiteX7" fmla="*/ 239909 w 446751"/>
              <a:gd name="connsiteY7" fmla="*/ 203029 h 446267"/>
              <a:gd name="connsiteX8" fmla="*/ 207080 w 446751"/>
              <a:gd name="connsiteY8" fmla="*/ 189668 h 446267"/>
              <a:gd name="connsiteX9" fmla="*/ 197410 w 446751"/>
              <a:gd name="connsiteY9" fmla="*/ 158494 h 446267"/>
              <a:gd name="connsiteX10" fmla="*/ 222859 w 446751"/>
              <a:gd name="connsiteY10" fmla="*/ 142207 h 446267"/>
              <a:gd name="connsiteX11" fmla="*/ 243344 w 446751"/>
              <a:gd name="connsiteY11" fmla="*/ 148951 h 446267"/>
              <a:gd name="connsiteX12" fmla="*/ 284698 w 446751"/>
              <a:gd name="connsiteY12" fmla="*/ 137245 h 446267"/>
              <a:gd name="connsiteX13" fmla="*/ 268411 w 446751"/>
              <a:gd name="connsiteY13" fmla="*/ 109506 h 446267"/>
              <a:gd name="connsiteX14" fmla="*/ 246398 w 446751"/>
              <a:gd name="connsiteY14" fmla="*/ 86475 h 446267"/>
              <a:gd name="connsiteX15" fmla="*/ 219804 w 446751"/>
              <a:gd name="connsiteY15" fmla="*/ 69679 h 446267"/>
              <a:gd name="connsiteX16" fmla="*/ 197792 w 446751"/>
              <a:gd name="connsiteY16" fmla="*/ 87748 h 446267"/>
              <a:gd name="connsiteX17" fmla="*/ 182522 w 446751"/>
              <a:gd name="connsiteY17" fmla="*/ 105816 h 446267"/>
              <a:gd name="connsiteX18" fmla="*/ 148676 w 446751"/>
              <a:gd name="connsiteY18" fmla="*/ 180888 h 446267"/>
              <a:gd name="connsiteX19" fmla="*/ 199573 w 446751"/>
              <a:gd name="connsiteY19" fmla="*/ 240438 h 446267"/>
              <a:gd name="connsiteX20" fmla="*/ 230493 w 446751"/>
              <a:gd name="connsiteY20" fmla="*/ 251889 h 446267"/>
              <a:gd name="connsiteX21" fmla="*/ 247568 w 446751"/>
              <a:gd name="connsiteY21" fmla="*/ 283573 h 446267"/>
              <a:gd name="connsiteX22" fmla="*/ 245889 w 446751"/>
              <a:gd name="connsiteY22" fmla="*/ 287772 h 446267"/>
              <a:gd name="connsiteX23" fmla="*/ 213455 w 446751"/>
              <a:gd name="connsiteY23" fmla="*/ 303359 h 446267"/>
              <a:gd name="connsiteX24" fmla="*/ 209371 w 446751"/>
              <a:gd name="connsiteY24" fmla="*/ 301514 h 446267"/>
              <a:gd name="connsiteX25" fmla="*/ 199700 w 446751"/>
              <a:gd name="connsiteY25" fmla="*/ 296551 h 446267"/>
              <a:gd name="connsiteX26" fmla="*/ 158601 w 446751"/>
              <a:gd name="connsiteY26" fmla="*/ 309275 h 446267"/>
              <a:gd name="connsiteX27" fmla="*/ 175779 w 446751"/>
              <a:gd name="connsiteY27" fmla="*/ 336378 h 446267"/>
              <a:gd name="connsiteX28" fmla="*/ 199700 w 446751"/>
              <a:gd name="connsiteY28" fmla="*/ 364753 h 446267"/>
              <a:gd name="connsiteX29" fmla="*/ 222604 w 446751"/>
              <a:gd name="connsiteY29" fmla="*/ 374296 h 446267"/>
              <a:gd name="connsiteX30" fmla="*/ 244616 w 446751"/>
              <a:gd name="connsiteY30" fmla="*/ 363480 h 446267"/>
              <a:gd name="connsiteX31" fmla="*/ 268157 w 446751"/>
              <a:gd name="connsiteY31" fmla="*/ 334978 h 446267"/>
              <a:gd name="connsiteX32" fmla="*/ 297040 w 446751"/>
              <a:gd name="connsiteY32" fmla="*/ 275429 h 446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446751" h="446267">
                <a:moveTo>
                  <a:pt x="224894" y="587"/>
                </a:moveTo>
                <a:cubicBezTo>
                  <a:pt x="347339" y="1287"/>
                  <a:pt x="446180" y="100815"/>
                  <a:pt x="446040" y="223260"/>
                </a:cubicBezTo>
                <a:cubicBezTo>
                  <a:pt x="444934" y="346659"/>
                  <a:pt x="344870" y="446277"/>
                  <a:pt x="221458" y="446824"/>
                </a:cubicBezTo>
                <a:cubicBezTo>
                  <a:pt x="99255" y="445169"/>
                  <a:pt x="669" y="346354"/>
                  <a:pt x="-705" y="224151"/>
                </a:cubicBezTo>
                <a:cubicBezTo>
                  <a:pt x="-1570" y="101528"/>
                  <a:pt x="97144" y="1427"/>
                  <a:pt x="219766" y="561"/>
                </a:cubicBezTo>
                <a:cubicBezTo>
                  <a:pt x="221484" y="549"/>
                  <a:pt x="223189" y="561"/>
                  <a:pt x="224894" y="587"/>
                </a:cubicBezTo>
                <a:close/>
                <a:moveTo>
                  <a:pt x="296659" y="275429"/>
                </a:moveTo>
                <a:cubicBezTo>
                  <a:pt x="296659" y="242219"/>
                  <a:pt x="276173" y="216262"/>
                  <a:pt x="239909" y="203029"/>
                </a:cubicBezTo>
                <a:cubicBezTo>
                  <a:pt x="228623" y="199466"/>
                  <a:pt x="217641" y="195000"/>
                  <a:pt x="207080" y="189668"/>
                </a:cubicBezTo>
                <a:cubicBezTo>
                  <a:pt x="196061" y="183522"/>
                  <a:pt x="191812" y="169806"/>
                  <a:pt x="197410" y="158494"/>
                </a:cubicBezTo>
                <a:cubicBezTo>
                  <a:pt x="201405" y="148073"/>
                  <a:pt x="211725" y="141469"/>
                  <a:pt x="222859" y="142207"/>
                </a:cubicBezTo>
                <a:cubicBezTo>
                  <a:pt x="230136" y="142754"/>
                  <a:pt x="237160" y="145070"/>
                  <a:pt x="243344" y="148951"/>
                </a:cubicBezTo>
                <a:cubicBezTo>
                  <a:pt x="258155" y="155478"/>
                  <a:pt x="275511" y="150567"/>
                  <a:pt x="284698" y="137245"/>
                </a:cubicBezTo>
                <a:cubicBezTo>
                  <a:pt x="292332" y="125920"/>
                  <a:pt x="276427" y="117522"/>
                  <a:pt x="268411" y="109506"/>
                </a:cubicBezTo>
                <a:cubicBezTo>
                  <a:pt x="260394" y="101490"/>
                  <a:pt x="248180" y="99199"/>
                  <a:pt x="246398" y="86475"/>
                </a:cubicBezTo>
                <a:cubicBezTo>
                  <a:pt x="243980" y="70061"/>
                  <a:pt x="232274" y="70061"/>
                  <a:pt x="219804" y="69679"/>
                </a:cubicBezTo>
                <a:cubicBezTo>
                  <a:pt x="207335" y="69298"/>
                  <a:pt x="198810" y="73624"/>
                  <a:pt x="197792" y="87748"/>
                </a:cubicBezTo>
                <a:cubicBezTo>
                  <a:pt x="197155" y="97163"/>
                  <a:pt x="189521" y="101490"/>
                  <a:pt x="182522" y="105816"/>
                </a:cubicBezTo>
                <a:cubicBezTo>
                  <a:pt x="156057" y="120767"/>
                  <a:pt x="142352" y="151152"/>
                  <a:pt x="148676" y="180888"/>
                </a:cubicBezTo>
                <a:cubicBezTo>
                  <a:pt x="153257" y="211299"/>
                  <a:pt x="173107" y="228986"/>
                  <a:pt x="199573" y="240438"/>
                </a:cubicBezTo>
                <a:cubicBezTo>
                  <a:pt x="209625" y="244764"/>
                  <a:pt x="220441" y="247436"/>
                  <a:pt x="230493" y="251889"/>
                </a:cubicBezTo>
                <a:cubicBezTo>
                  <a:pt x="243955" y="255923"/>
                  <a:pt x="251602" y="270110"/>
                  <a:pt x="247568" y="283573"/>
                </a:cubicBezTo>
                <a:cubicBezTo>
                  <a:pt x="247136" y="285023"/>
                  <a:pt x="246576" y="286423"/>
                  <a:pt x="245889" y="287772"/>
                </a:cubicBezTo>
                <a:cubicBezTo>
                  <a:pt x="241232" y="301030"/>
                  <a:pt x="226714" y="308016"/>
                  <a:pt x="213455" y="303359"/>
                </a:cubicBezTo>
                <a:cubicBezTo>
                  <a:pt x="212043" y="302862"/>
                  <a:pt x="210681" y="302252"/>
                  <a:pt x="209371" y="301514"/>
                </a:cubicBezTo>
                <a:cubicBezTo>
                  <a:pt x="206063" y="300241"/>
                  <a:pt x="203135" y="297696"/>
                  <a:pt x="199700" y="296551"/>
                </a:cubicBezTo>
                <a:cubicBezTo>
                  <a:pt x="184711" y="290571"/>
                  <a:pt x="167584" y="295877"/>
                  <a:pt x="158601" y="309275"/>
                </a:cubicBezTo>
                <a:cubicBezTo>
                  <a:pt x="151094" y="322000"/>
                  <a:pt x="166999" y="329379"/>
                  <a:pt x="175779" y="336378"/>
                </a:cubicBezTo>
                <a:cubicBezTo>
                  <a:pt x="184559" y="343376"/>
                  <a:pt x="196773" y="350120"/>
                  <a:pt x="199700" y="364753"/>
                </a:cubicBezTo>
                <a:cubicBezTo>
                  <a:pt x="202118" y="376459"/>
                  <a:pt x="213824" y="374296"/>
                  <a:pt x="222604" y="374296"/>
                </a:cubicBezTo>
                <a:cubicBezTo>
                  <a:pt x="231384" y="374296"/>
                  <a:pt x="242962" y="375696"/>
                  <a:pt x="244616" y="363480"/>
                </a:cubicBezTo>
                <a:cubicBezTo>
                  <a:pt x="246653" y="348466"/>
                  <a:pt x="257341" y="342486"/>
                  <a:pt x="268157" y="334978"/>
                </a:cubicBezTo>
                <a:cubicBezTo>
                  <a:pt x="287230" y="321287"/>
                  <a:pt x="298096" y="298880"/>
                  <a:pt x="297040" y="275429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 w="12722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114" name="Forma libre: forma 113">
            <a:extLst>
              <a:ext uri="{FF2B5EF4-FFF2-40B4-BE49-F238E27FC236}">
                <a16:creationId xmlns:a16="http://schemas.microsoft.com/office/drawing/2014/main" id="{9C916CCB-8BC6-4C0B-A8F6-0C5E4C989827}"/>
              </a:ext>
            </a:extLst>
          </p:cNvPr>
          <p:cNvSpPr/>
          <p:nvPr/>
        </p:nvSpPr>
        <p:spPr>
          <a:xfrm>
            <a:off x="10465224" y="1474174"/>
            <a:ext cx="707404" cy="439742"/>
          </a:xfrm>
          <a:custGeom>
            <a:avLst/>
            <a:gdLst>
              <a:gd name="connsiteX0" fmla="*/ 561569 w 707404"/>
              <a:gd name="connsiteY0" fmla="*/ 147869 h 439742"/>
              <a:gd name="connsiteX1" fmla="*/ 449086 w 707404"/>
              <a:gd name="connsiteY1" fmla="*/ 147869 h 439742"/>
              <a:gd name="connsiteX2" fmla="*/ 325026 w 707404"/>
              <a:gd name="connsiteY2" fmla="*/ 282669 h 439742"/>
              <a:gd name="connsiteX3" fmla="*/ 325153 w 707404"/>
              <a:gd name="connsiteY3" fmla="*/ 284781 h 439742"/>
              <a:gd name="connsiteX4" fmla="*/ 325153 w 707404"/>
              <a:gd name="connsiteY4" fmla="*/ 361126 h 439742"/>
              <a:gd name="connsiteX5" fmla="*/ 301868 w 707404"/>
              <a:gd name="connsiteY5" fmla="*/ 390392 h 439742"/>
              <a:gd name="connsiteX6" fmla="*/ 157577 w 707404"/>
              <a:gd name="connsiteY6" fmla="*/ 434672 h 439742"/>
              <a:gd name="connsiteX7" fmla="*/ 48149 w 707404"/>
              <a:gd name="connsiteY7" fmla="*/ 375377 h 439742"/>
              <a:gd name="connsiteX8" fmla="*/ 1960 w 707404"/>
              <a:gd name="connsiteY8" fmla="*/ 225995 h 439742"/>
              <a:gd name="connsiteX9" fmla="*/ 19645 w 707404"/>
              <a:gd name="connsiteY9" fmla="*/ 192531 h 439742"/>
              <a:gd name="connsiteX10" fmla="*/ 636515 w 707404"/>
              <a:gd name="connsiteY10" fmla="*/ 3577 h 439742"/>
              <a:gd name="connsiteX11" fmla="*/ 674687 w 707404"/>
              <a:gd name="connsiteY11" fmla="*/ 22663 h 439742"/>
              <a:gd name="connsiteX12" fmla="*/ 704206 w 707404"/>
              <a:gd name="connsiteY12" fmla="*/ 119749 h 439742"/>
              <a:gd name="connsiteX13" fmla="*/ 684738 w 707404"/>
              <a:gd name="connsiteY13" fmla="*/ 146724 h 439742"/>
              <a:gd name="connsiteX14" fmla="*/ 561060 w 707404"/>
              <a:gd name="connsiteY14" fmla="*/ 146724 h 439742"/>
              <a:gd name="connsiteX15" fmla="*/ 232903 w 707404"/>
              <a:gd name="connsiteY15" fmla="*/ 278546 h 439742"/>
              <a:gd name="connsiteX16" fmla="*/ 168519 w 707404"/>
              <a:gd name="connsiteY16" fmla="*/ 298651 h 439742"/>
              <a:gd name="connsiteX17" fmla="*/ 160376 w 707404"/>
              <a:gd name="connsiteY17" fmla="*/ 324099 h 439742"/>
              <a:gd name="connsiteX18" fmla="*/ 179462 w 707404"/>
              <a:gd name="connsiteY18" fmla="*/ 333133 h 439742"/>
              <a:gd name="connsiteX19" fmla="*/ 247281 w 707404"/>
              <a:gd name="connsiteY19" fmla="*/ 312393 h 439742"/>
              <a:gd name="connsiteX20" fmla="*/ 256569 w 707404"/>
              <a:gd name="connsiteY20" fmla="*/ 293561 h 439742"/>
              <a:gd name="connsiteX21" fmla="*/ 232903 w 707404"/>
              <a:gd name="connsiteY21" fmla="*/ 278546 h 439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707404" h="439742">
                <a:moveTo>
                  <a:pt x="561569" y="147869"/>
                </a:moveTo>
                <a:cubicBezTo>
                  <a:pt x="524159" y="147869"/>
                  <a:pt x="486496" y="146851"/>
                  <a:pt x="449086" y="147869"/>
                </a:cubicBezTo>
                <a:cubicBezTo>
                  <a:pt x="377576" y="150846"/>
                  <a:pt x="322099" y="211197"/>
                  <a:pt x="325026" y="282669"/>
                </a:cubicBezTo>
                <a:cubicBezTo>
                  <a:pt x="325026" y="283381"/>
                  <a:pt x="325153" y="284081"/>
                  <a:pt x="325153" y="284781"/>
                </a:cubicBezTo>
                <a:cubicBezTo>
                  <a:pt x="326299" y="310229"/>
                  <a:pt x="325790" y="335678"/>
                  <a:pt x="325153" y="361126"/>
                </a:cubicBezTo>
                <a:cubicBezTo>
                  <a:pt x="325917" y="375377"/>
                  <a:pt x="315992" y="387961"/>
                  <a:pt x="301868" y="390392"/>
                </a:cubicBezTo>
                <a:cubicBezTo>
                  <a:pt x="253516" y="404516"/>
                  <a:pt x="205800" y="420548"/>
                  <a:pt x="157577" y="434672"/>
                </a:cubicBezTo>
                <a:cubicBezTo>
                  <a:pt x="101208" y="451213"/>
                  <a:pt x="65326" y="431236"/>
                  <a:pt x="48149" y="375377"/>
                </a:cubicBezTo>
                <a:cubicBezTo>
                  <a:pt x="32752" y="325626"/>
                  <a:pt x="17865" y="275620"/>
                  <a:pt x="1960" y="225995"/>
                </a:cubicBezTo>
                <a:cubicBezTo>
                  <a:pt x="-4021" y="207545"/>
                  <a:pt x="-713" y="198639"/>
                  <a:pt x="19645" y="192531"/>
                </a:cubicBezTo>
                <a:cubicBezTo>
                  <a:pt x="225523" y="130348"/>
                  <a:pt x="431146" y="67363"/>
                  <a:pt x="636515" y="3577"/>
                </a:cubicBezTo>
                <a:cubicBezTo>
                  <a:pt x="657381" y="-2912"/>
                  <a:pt x="668833" y="14"/>
                  <a:pt x="674687" y="22663"/>
                </a:cubicBezTo>
                <a:cubicBezTo>
                  <a:pt x="683339" y="55364"/>
                  <a:pt x="693264" y="87811"/>
                  <a:pt x="704206" y="119749"/>
                </a:cubicBezTo>
                <a:cubicBezTo>
                  <a:pt x="710823" y="139726"/>
                  <a:pt x="704206" y="146979"/>
                  <a:pt x="684738" y="146724"/>
                </a:cubicBezTo>
                <a:cubicBezTo>
                  <a:pt x="643512" y="146724"/>
                  <a:pt x="602286" y="146724"/>
                  <a:pt x="561060" y="146724"/>
                </a:cubicBezTo>
                <a:close/>
                <a:moveTo>
                  <a:pt x="232903" y="278546"/>
                </a:moveTo>
                <a:cubicBezTo>
                  <a:pt x="215343" y="283890"/>
                  <a:pt x="191676" y="291270"/>
                  <a:pt x="168519" y="298651"/>
                </a:cubicBezTo>
                <a:cubicBezTo>
                  <a:pt x="155795" y="302850"/>
                  <a:pt x="157194" y="313410"/>
                  <a:pt x="160376" y="324099"/>
                </a:cubicBezTo>
                <a:cubicBezTo>
                  <a:pt x="163557" y="334787"/>
                  <a:pt x="170046" y="336187"/>
                  <a:pt x="179462" y="333133"/>
                </a:cubicBezTo>
                <a:cubicBezTo>
                  <a:pt x="201984" y="326134"/>
                  <a:pt x="224633" y="319136"/>
                  <a:pt x="247281" y="312393"/>
                </a:cubicBezTo>
                <a:cubicBezTo>
                  <a:pt x="257461" y="309338"/>
                  <a:pt x="260005" y="302976"/>
                  <a:pt x="256569" y="293561"/>
                </a:cubicBezTo>
                <a:cubicBezTo>
                  <a:pt x="253135" y="284145"/>
                  <a:pt x="251989" y="274729"/>
                  <a:pt x="232903" y="278546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 w="12722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119" name="Forma libre: forma 118">
            <a:extLst>
              <a:ext uri="{FF2B5EF4-FFF2-40B4-BE49-F238E27FC236}">
                <a16:creationId xmlns:a16="http://schemas.microsoft.com/office/drawing/2014/main" id="{712C59A3-A18B-4D6C-86B7-11EA5FF2D022}"/>
              </a:ext>
            </a:extLst>
          </p:cNvPr>
          <p:cNvSpPr/>
          <p:nvPr/>
        </p:nvSpPr>
        <p:spPr>
          <a:xfrm>
            <a:off x="8142402" y="1286841"/>
            <a:ext cx="377312" cy="379977"/>
          </a:xfrm>
          <a:custGeom>
            <a:avLst/>
            <a:gdLst>
              <a:gd name="connsiteX0" fmla="*/ -688 w 377312"/>
              <a:gd name="connsiteY0" fmla="*/ 191419 h 379977"/>
              <a:gd name="connsiteX1" fmla="*/ 190174 w 377312"/>
              <a:gd name="connsiteY1" fmla="*/ 557 h 379977"/>
              <a:gd name="connsiteX2" fmla="*/ 191065 w 377312"/>
              <a:gd name="connsiteY2" fmla="*/ 557 h 379977"/>
              <a:gd name="connsiteX3" fmla="*/ 376584 w 377312"/>
              <a:gd name="connsiteY3" fmla="*/ 192310 h 379977"/>
              <a:gd name="connsiteX4" fmla="*/ 193254 w 377312"/>
              <a:gd name="connsiteY4" fmla="*/ 380488 h 379977"/>
              <a:gd name="connsiteX5" fmla="*/ 189030 w 377312"/>
              <a:gd name="connsiteY5" fmla="*/ 380501 h 379977"/>
              <a:gd name="connsiteX6" fmla="*/ -675 w 377312"/>
              <a:gd name="connsiteY6" fmla="*/ 197705 h 379977"/>
              <a:gd name="connsiteX7" fmla="*/ -688 w 377312"/>
              <a:gd name="connsiteY7" fmla="*/ 191419 h 379977"/>
              <a:gd name="connsiteX8" fmla="*/ 187503 w 377312"/>
              <a:gd name="connsiteY8" fmla="*/ 318661 h 379977"/>
              <a:gd name="connsiteX9" fmla="*/ 207607 w 377312"/>
              <a:gd name="connsiteY9" fmla="*/ 308227 h 379977"/>
              <a:gd name="connsiteX10" fmla="*/ 229365 w 377312"/>
              <a:gd name="connsiteY10" fmla="*/ 284560 h 379977"/>
              <a:gd name="connsiteX11" fmla="*/ 237521 w 377312"/>
              <a:gd name="connsiteY11" fmla="*/ 197667 h 379977"/>
              <a:gd name="connsiteX12" fmla="*/ 214096 w 377312"/>
              <a:gd name="connsiteY12" fmla="*/ 180222 h 379977"/>
              <a:gd name="connsiteX13" fmla="*/ 175923 w 377312"/>
              <a:gd name="connsiteY13" fmla="*/ 164444 h 379977"/>
              <a:gd name="connsiteX14" fmla="*/ 166406 w 377312"/>
              <a:gd name="connsiteY14" fmla="*/ 137456 h 379977"/>
              <a:gd name="connsiteX15" fmla="*/ 167144 w 377312"/>
              <a:gd name="connsiteY15" fmla="*/ 136069 h 379977"/>
              <a:gd name="connsiteX16" fmla="*/ 193992 w 377312"/>
              <a:gd name="connsiteY16" fmla="*/ 123345 h 379977"/>
              <a:gd name="connsiteX17" fmla="*/ 206716 w 377312"/>
              <a:gd name="connsiteY17" fmla="*/ 128435 h 379977"/>
              <a:gd name="connsiteX18" fmla="*/ 239036 w 377312"/>
              <a:gd name="connsiteY18" fmla="*/ 119782 h 379977"/>
              <a:gd name="connsiteX19" fmla="*/ 224530 w 377312"/>
              <a:gd name="connsiteY19" fmla="*/ 94334 h 379977"/>
              <a:gd name="connsiteX20" fmla="*/ 207734 w 377312"/>
              <a:gd name="connsiteY20" fmla="*/ 73848 h 379977"/>
              <a:gd name="connsiteX21" fmla="*/ 188520 w 377312"/>
              <a:gd name="connsiteY21" fmla="*/ 62651 h 379977"/>
              <a:gd name="connsiteX22" fmla="*/ 167271 w 377312"/>
              <a:gd name="connsiteY22" fmla="*/ 75375 h 379977"/>
              <a:gd name="connsiteX23" fmla="*/ 150475 w 377312"/>
              <a:gd name="connsiteY23" fmla="*/ 95988 h 379977"/>
              <a:gd name="connsiteX24" fmla="*/ 169689 w 377312"/>
              <a:gd name="connsiteY24" fmla="*/ 207197 h 379977"/>
              <a:gd name="connsiteX25" fmla="*/ 200100 w 377312"/>
              <a:gd name="connsiteY25" fmla="*/ 219921 h 379977"/>
              <a:gd name="connsiteX26" fmla="*/ 210279 w 377312"/>
              <a:gd name="connsiteY26" fmla="*/ 245369 h 379977"/>
              <a:gd name="connsiteX27" fmla="*/ 184831 w 377312"/>
              <a:gd name="connsiteY27" fmla="*/ 261275 h 379977"/>
              <a:gd name="connsiteX28" fmla="*/ 172106 w 377312"/>
              <a:gd name="connsiteY28" fmla="*/ 257076 h 379977"/>
              <a:gd name="connsiteX29" fmla="*/ 137878 w 377312"/>
              <a:gd name="connsiteY29" fmla="*/ 265093 h 379977"/>
              <a:gd name="connsiteX30" fmla="*/ 152257 w 377312"/>
              <a:gd name="connsiteY30" fmla="*/ 290541 h 379977"/>
              <a:gd name="connsiteX31" fmla="*/ 167907 w 377312"/>
              <a:gd name="connsiteY31" fmla="*/ 308864 h 379977"/>
              <a:gd name="connsiteX32" fmla="*/ 187503 w 377312"/>
              <a:gd name="connsiteY32" fmla="*/ 318152 h 3799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377312" h="379977">
                <a:moveTo>
                  <a:pt x="-688" y="191419"/>
                </a:moveTo>
                <a:cubicBezTo>
                  <a:pt x="-688" y="86012"/>
                  <a:pt x="84767" y="557"/>
                  <a:pt x="190174" y="557"/>
                </a:cubicBezTo>
                <a:cubicBezTo>
                  <a:pt x="190467" y="557"/>
                  <a:pt x="190772" y="557"/>
                  <a:pt x="191065" y="557"/>
                </a:cubicBezTo>
                <a:cubicBezTo>
                  <a:pt x="295111" y="2580"/>
                  <a:pt x="378009" y="88252"/>
                  <a:pt x="376584" y="192310"/>
                </a:cubicBezTo>
                <a:cubicBezTo>
                  <a:pt x="377920" y="294905"/>
                  <a:pt x="295849" y="379152"/>
                  <a:pt x="193254" y="380488"/>
                </a:cubicBezTo>
                <a:cubicBezTo>
                  <a:pt x="191842" y="380513"/>
                  <a:pt x="190442" y="380513"/>
                  <a:pt x="189030" y="380501"/>
                </a:cubicBezTo>
                <a:cubicBezTo>
                  <a:pt x="86167" y="382409"/>
                  <a:pt x="1233" y="300567"/>
                  <a:pt x="-675" y="197705"/>
                </a:cubicBezTo>
                <a:cubicBezTo>
                  <a:pt x="-713" y="195606"/>
                  <a:pt x="-726" y="193519"/>
                  <a:pt x="-688" y="191419"/>
                </a:cubicBezTo>
                <a:close/>
                <a:moveTo>
                  <a:pt x="187503" y="318661"/>
                </a:moveTo>
                <a:cubicBezTo>
                  <a:pt x="195901" y="318661"/>
                  <a:pt x="205062" y="318661"/>
                  <a:pt x="207607" y="308227"/>
                </a:cubicBezTo>
                <a:cubicBezTo>
                  <a:pt x="210152" y="297794"/>
                  <a:pt x="221349" y="291813"/>
                  <a:pt x="229365" y="284560"/>
                </a:cubicBezTo>
                <a:cubicBezTo>
                  <a:pt x="255615" y="262815"/>
                  <a:pt x="259267" y="223917"/>
                  <a:pt x="237521" y="197667"/>
                </a:cubicBezTo>
                <a:cubicBezTo>
                  <a:pt x="231223" y="190058"/>
                  <a:pt x="223194" y="184078"/>
                  <a:pt x="214096" y="180222"/>
                </a:cubicBezTo>
                <a:cubicBezTo>
                  <a:pt x="201372" y="174242"/>
                  <a:pt x="188648" y="170806"/>
                  <a:pt x="175923" y="164444"/>
                </a:cubicBezTo>
                <a:cubicBezTo>
                  <a:pt x="165846" y="159622"/>
                  <a:pt x="161583" y="147534"/>
                  <a:pt x="166406" y="137456"/>
                </a:cubicBezTo>
                <a:cubicBezTo>
                  <a:pt x="166635" y="136986"/>
                  <a:pt x="166877" y="136527"/>
                  <a:pt x="167144" y="136069"/>
                </a:cubicBezTo>
                <a:cubicBezTo>
                  <a:pt x="171152" y="125241"/>
                  <a:pt x="183075" y="119592"/>
                  <a:pt x="193992" y="123345"/>
                </a:cubicBezTo>
                <a:cubicBezTo>
                  <a:pt x="198446" y="124363"/>
                  <a:pt x="202390" y="127162"/>
                  <a:pt x="206716" y="128435"/>
                </a:cubicBezTo>
                <a:cubicBezTo>
                  <a:pt x="218219" y="132926"/>
                  <a:pt x="231312" y="129427"/>
                  <a:pt x="239036" y="119782"/>
                </a:cubicBezTo>
                <a:cubicBezTo>
                  <a:pt x="246161" y="108331"/>
                  <a:pt x="233055" y="100696"/>
                  <a:pt x="224530" y="94334"/>
                </a:cubicBezTo>
                <a:cubicBezTo>
                  <a:pt x="216005" y="87972"/>
                  <a:pt x="209515" y="84154"/>
                  <a:pt x="207734" y="73848"/>
                </a:cubicBezTo>
                <a:cubicBezTo>
                  <a:pt x="205952" y="63541"/>
                  <a:pt x="197046" y="62778"/>
                  <a:pt x="188520" y="62651"/>
                </a:cubicBezTo>
                <a:cubicBezTo>
                  <a:pt x="179995" y="62523"/>
                  <a:pt x="169307" y="62651"/>
                  <a:pt x="167271" y="75375"/>
                </a:cubicBezTo>
                <a:cubicBezTo>
                  <a:pt x="165236" y="88099"/>
                  <a:pt x="157473" y="90135"/>
                  <a:pt x="150475" y="95988"/>
                </a:cubicBezTo>
                <a:cubicBezTo>
                  <a:pt x="108103" y="131361"/>
                  <a:pt x="117774" y="186966"/>
                  <a:pt x="169689" y="207197"/>
                </a:cubicBezTo>
                <a:cubicBezTo>
                  <a:pt x="180047" y="210900"/>
                  <a:pt x="190188" y="215150"/>
                  <a:pt x="200100" y="219921"/>
                </a:cubicBezTo>
                <a:cubicBezTo>
                  <a:pt x="209592" y="224464"/>
                  <a:pt x="214020" y="235534"/>
                  <a:pt x="210279" y="245369"/>
                </a:cubicBezTo>
                <a:cubicBezTo>
                  <a:pt x="207072" y="256377"/>
                  <a:pt x="196130" y="263222"/>
                  <a:pt x="184831" y="261275"/>
                </a:cubicBezTo>
                <a:cubicBezTo>
                  <a:pt x="180352" y="260754"/>
                  <a:pt x="176013" y="259328"/>
                  <a:pt x="172106" y="257076"/>
                </a:cubicBezTo>
                <a:cubicBezTo>
                  <a:pt x="160387" y="250167"/>
                  <a:pt x="145309" y="253704"/>
                  <a:pt x="137878" y="265093"/>
                </a:cubicBezTo>
                <a:cubicBezTo>
                  <a:pt x="130117" y="277053"/>
                  <a:pt x="144113" y="283924"/>
                  <a:pt x="152257" y="290541"/>
                </a:cubicBezTo>
                <a:cubicBezTo>
                  <a:pt x="159382" y="294714"/>
                  <a:pt x="164892" y="301165"/>
                  <a:pt x="167907" y="308864"/>
                </a:cubicBezTo>
                <a:cubicBezTo>
                  <a:pt x="170580" y="317389"/>
                  <a:pt x="178468" y="318152"/>
                  <a:pt x="187503" y="318152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 w="12722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120" name="Forma libre: forma 119">
            <a:extLst>
              <a:ext uri="{FF2B5EF4-FFF2-40B4-BE49-F238E27FC236}">
                <a16:creationId xmlns:a16="http://schemas.microsoft.com/office/drawing/2014/main" id="{3324FC63-E285-4E3E-BFFC-F39DCD4FA8D2}"/>
              </a:ext>
            </a:extLst>
          </p:cNvPr>
          <p:cNvSpPr/>
          <p:nvPr/>
        </p:nvSpPr>
        <p:spPr>
          <a:xfrm>
            <a:off x="10419033" y="1292897"/>
            <a:ext cx="685081" cy="299060"/>
          </a:xfrm>
          <a:custGeom>
            <a:avLst/>
            <a:gdLst>
              <a:gd name="connsiteX0" fmla="*/ -711 w 685081"/>
              <a:gd name="connsiteY0" fmla="*/ 238677 h 299060"/>
              <a:gd name="connsiteX1" fmla="*/ 60366 w 685081"/>
              <a:gd name="connsiteY1" fmla="*/ 162332 h 299060"/>
              <a:gd name="connsiteX2" fmla="*/ 492988 w 685081"/>
              <a:gd name="connsiteY2" fmla="*/ 29746 h 299060"/>
              <a:gd name="connsiteX3" fmla="*/ 579638 w 685081"/>
              <a:gd name="connsiteY3" fmla="*/ 3407 h 299060"/>
              <a:gd name="connsiteX4" fmla="*/ 681559 w 685081"/>
              <a:gd name="connsiteY4" fmla="*/ 62282 h 299060"/>
              <a:gd name="connsiteX5" fmla="*/ 684232 w 685081"/>
              <a:gd name="connsiteY5" fmla="*/ 88532 h 299060"/>
              <a:gd name="connsiteX6" fmla="*/ 658020 w 685081"/>
              <a:gd name="connsiteY6" fmla="*/ 108127 h 299060"/>
              <a:gd name="connsiteX7" fmla="*/ 379742 w 685081"/>
              <a:gd name="connsiteY7" fmla="*/ 193506 h 299060"/>
              <a:gd name="connsiteX8" fmla="*/ 59348 w 685081"/>
              <a:gd name="connsiteY8" fmla="*/ 291610 h 299060"/>
              <a:gd name="connsiteX9" fmla="*/ 2980 w 685081"/>
              <a:gd name="connsiteY9" fmla="*/ 258909 h 299060"/>
              <a:gd name="connsiteX10" fmla="*/ -711 w 685081"/>
              <a:gd name="connsiteY10" fmla="*/ 238677 h 299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85081" h="299060">
                <a:moveTo>
                  <a:pt x="-711" y="238677"/>
                </a:moveTo>
                <a:cubicBezTo>
                  <a:pt x="-583" y="202146"/>
                  <a:pt x="24737" y="170539"/>
                  <a:pt x="60366" y="162332"/>
                </a:cubicBezTo>
                <a:cubicBezTo>
                  <a:pt x="204530" y="117886"/>
                  <a:pt x="348823" y="73683"/>
                  <a:pt x="492988" y="29746"/>
                </a:cubicBezTo>
                <a:cubicBezTo>
                  <a:pt x="521872" y="20966"/>
                  <a:pt x="550628" y="11678"/>
                  <a:pt x="579638" y="3407"/>
                </a:cubicBezTo>
                <a:cubicBezTo>
                  <a:pt x="624046" y="-8478"/>
                  <a:pt x="669599" y="17887"/>
                  <a:pt x="681559" y="62282"/>
                </a:cubicBezTo>
                <a:cubicBezTo>
                  <a:pt x="683850" y="70833"/>
                  <a:pt x="684740" y="79688"/>
                  <a:pt x="684232" y="88532"/>
                </a:cubicBezTo>
                <a:cubicBezTo>
                  <a:pt x="682959" y="105200"/>
                  <a:pt x="668454" y="104819"/>
                  <a:pt x="658020" y="108127"/>
                </a:cubicBezTo>
                <a:cubicBezTo>
                  <a:pt x="565387" y="136883"/>
                  <a:pt x="472502" y="165131"/>
                  <a:pt x="379742" y="193506"/>
                </a:cubicBezTo>
                <a:lnTo>
                  <a:pt x="59348" y="291610"/>
                </a:lnTo>
                <a:cubicBezTo>
                  <a:pt x="14559" y="305351"/>
                  <a:pt x="14559" y="305479"/>
                  <a:pt x="2980" y="258909"/>
                </a:cubicBezTo>
                <a:cubicBezTo>
                  <a:pt x="1325" y="251274"/>
                  <a:pt x="181" y="242876"/>
                  <a:pt x="-711" y="238677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 w="12722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121" name="Forma libre: forma 120">
            <a:extLst>
              <a:ext uri="{FF2B5EF4-FFF2-40B4-BE49-F238E27FC236}">
                <a16:creationId xmlns:a16="http://schemas.microsoft.com/office/drawing/2014/main" id="{76B809F1-D1B4-481C-802E-30FCF11B2480}"/>
              </a:ext>
            </a:extLst>
          </p:cNvPr>
          <p:cNvSpPr/>
          <p:nvPr/>
        </p:nvSpPr>
        <p:spPr>
          <a:xfrm>
            <a:off x="10615224" y="3318121"/>
            <a:ext cx="1054232" cy="62866"/>
          </a:xfrm>
          <a:custGeom>
            <a:avLst/>
            <a:gdLst>
              <a:gd name="connsiteX0" fmla="*/ 525831 w 1054232"/>
              <a:gd name="connsiteY0" fmla="*/ 63421 h 62866"/>
              <a:gd name="connsiteX1" fmla="*/ 34169 w 1054232"/>
              <a:gd name="connsiteY1" fmla="*/ 63421 h 62866"/>
              <a:gd name="connsiteX2" fmla="*/ -695 w 1054232"/>
              <a:gd name="connsiteY2" fmla="*/ 31738 h 62866"/>
              <a:gd name="connsiteX3" fmla="*/ 32133 w 1054232"/>
              <a:gd name="connsiteY3" fmla="*/ 563 h 62866"/>
              <a:gd name="connsiteX4" fmla="*/ 328861 w 1054232"/>
              <a:gd name="connsiteY4" fmla="*/ 563 h 62866"/>
              <a:gd name="connsiteX5" fmla="*/ 1015966 w 1054232"/>
              <a:gd name="connsiteY5" fmla="*/ 563 h 62866"/>
              <a:gd name="connsiteX6" fmla="*/ 1053502 w 1054232"/>
              <a:gd name="connsiteY6" fmla="*/ 32501 h 62866"/>
              <a:gd name="connsiteX7" fmla="*/ 1020674 w 1054232"/>
              <a:gd name="connsiteY7" fmla="*/ 63421 h 62866"/>
              <a:gd name="connsiteX8" fmla="*/ 525831 w 1054232"/>
              <a:gd name="connsiteY8" fmla="*/ 63421 h 62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4232" h="62866">
                <a:moveTo>
                  <a:pt x="525831" y="63421"/>
                </a:moveTo>
                <a:cubicBezTo>
                  <a:pt x="361944" y="63421"/>
                  <a:pt x="198056" y="63421"/>
                  <a:pt x="34169" y="63421"/>
                </a:cubicBezTo>
                <a:cubicBezTo>
                  <a:pt x="10757" y="63421"/>
                  <a:pt x="-1205" y="58713"/>
                  <a:pt x="-695" y="31738"/>
                </a:cubicBezTo>
                <a:cubicBezTo>
                  <a:pt x="-695" y="7053"/>
                  <a:pt x="9230" y="309"/>
                  <a:pt x="32133" y="563"/>
                </a:cubicBezTo>
                <a:cubicBezTo>
                  <a:pt x="131000" y="1327"/>
                  <a:pt x="229994" y="563"/>
                  <a:pt x="328861" y="563"/>
                </a:cubicBezTo>
                <a:cubicBezTo>
                  <a:pt x="557896" y="563"/>
                  <a:pt x="786931" y="563"/>
                  <a:pt x="1015966" y="563"/>
                </a:cubicBezTo>
                <a:cubicBezTo>
                  <a:pt x="1038996" y="563"/>
                  <a:pt x="1054139" y="2599"/>
                  <a:pt x="1053502" y="32501"/>
                </a:cubicBezTo>
                <a:cubicBezTo>
                  <a:pt x="1053502" y="57950"/>
                  <a:pt x="1043577" y="63548"/>
                  <a:pt x="1020674" y="63421"/>
                </a:cubicBezTo>
                <a:cubicBezTo>
                  <a:pt x="855515" y="62657"/>
                  <a:pt x="690608" y="63421"/>
                  <a:pt x="525831" y="63421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 w="12722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122" name="Forma libre: forma 121">
            <a:extLst>
              <a:ext uri="{FF2B5EF4-FFF2-40B4-BE49-F238E27FC236}">
                <a16:creationId xmlns:a16="http://schemas.microsoft.com/office/drawing/2014/main" id="{89AC078E-5D05-4A44-8B47-A9E8471927ED}"/>
              </a:ext>
            </a:extLst>
          </p:cNvPr>
          <p:cNvSpPr/>
          <p:nvPr/>
        </p:nvSpPr>
        <p:spPr>
          <a:xfrm>
            <a:off x="10615246" y="3208167"/>
            <a:ext cx="1053437" cy="62060"/>
          </a:xfrm>
          <a:custGeom>
            <a:avLst/>
            <a:gdLst>
              <a:gd name="connsiteX0" fmla="*/ 525682 w 1053437"/>
              <a:gd name="connsiteY0" fmla="*/ 62547 h 62060"/>
              <a:gd name="connsiteX1" fmla="*/ 36818 w 1053437"/>
              <a:gd name="connsiteY1" fmla="*/ 62547 h 62060"/>
              <a:gd name="connsiteX2" fmla="*/ -80 w 1053437"/>
              <a:gd name="connsiteY2" fmla="*/ 22720 h 62060"/>
              <a:gd name="connsiteX3" fmla="*/ 21423 w 1053437"/>
              <a:gd name="connsiteY3" fmla="*/ 707 h 62060"/>
              <a:gd name="connsiteX4" fmla="*/ 1015690 w 1053437"/>
              <a:gd name="connsiteY4" fmla="*/ 707 h 62060"/>
              <a:gd name="connsiteX5" fmla="*/ 1052717 w 1053437"/>
              <a:gd name="connsiteY5" fmla="*/ 26156 h 62060"/>
              <a:gd name="connsiteX6" fmla="*/ 1017344 w 1053437"/>
              <a:gd name="connsiteY6" fmla="*/ 62165 h 62060"/>
              <a:gd name="connsiteX7" fmla="*/ 525682 w 1053437"/>
              <a:gd name="connsiteY7" fmla="*/ 62547 h 62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53437" h="62059">
                <a:moveTo>
                  <a:pt x="525682" y="62547"/>
                </a:moveTo>
                <a:lnTo>
                  <a:pt x="36818" y="62547"/>
                </a:lnTo>
                <a:cubicBezTo>
                  <a:pt x="1192" y="62547"/>
                  <a:pt x="-2626" y="57584"/>
                  <a:pt x="-80" y="22720"/>
                </a:cubicBezTo>
                <a:cubicBezTo>
                  <a:pt x="937" y="8214"/>
                  <a:pt x="6408" y="453"/>
                  <a:pt x="21423" y="707"/>
                </a:cubicBezTo>
                <a:lnTo>
                  <a:pt x="1015690" y="707"/>
                </a:lnTo>
                <a:cubicBezTo>
                  <a:pt x="1033884" y="707"/>
                  <a:pt x="1053225" y="-2983"/>
                  <a:pt x="1052717" y="26156"/>
                </a:cubicBezTo>
                <a:cubicBezTo>
                  <a:pt x="1052717" y="58857"/>
                  <a:pt x="1050808" y="62165"/>
                  <a:pt x="1017344" y="62165"/>
                </a:cubicBezTo>
                <a:cubicBezTo>
                  <a:pt x="853839" y="62585"/>
                  <a:pt x="689951" y="62712"/>
                  <a:pt x="525682" y="62547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 w="12722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123" name="Forma libre: forma 122">
            <a:extLst>
              <a:ext uri="{FF2B5EF4-FFF2-40B4-BE49-F238E27FC236}">
                <a16:creationId xmlns:a16="http://schemas.microsoft.com/office/drawing/2014/main" id="{BF2BBB86-F989-4959-B5F8-DA9780D8F3A0}"/>
              </a:ext>
            </a:extLst>
          </p:cNvPr>
          <p:cNvSpPr/>
          <p:nvPr/>
        </p:nvSpPr>
        <p:spPr>
          <a:xfrm>
            <a:off x="10612716" y="3093716"/>
            <a:ext cx="1054378" cy="62433"/>
          </a:xfrm>
          <a:custGeom>
            <a:avLst/>
            <a:gdLst>
              <a:gd name="connsiteX0" fmla="*/ 526049 w 1054378"/>
              <a:gd name="connsiteY0" fmla="*/ 62990 h 62433"/>
              <a:gd name="connsiteX1" fmla="*/ 36678 w 1054378"/>
              <a:gd name="connsiteY1" fmla="*/ 62990 h 62433"/>
              <a:gd name="connsiteX2" fmla="*/ 3340 w 1054378"/>
              <a:gd name="connsiteY2" fmla="*/ 12984 h 62433"/>
              <a:gd name="connsiteX3" fmla="*/ 33751 w 1054378"/>
              <a:gd name="connsiteY3" fmla="*/ 896 h 62433"/>
              <a:gd name="connsiteX4" fmla="*/ 267240 w 1054378"/>
              <a:gd name="connsiteY4" fmla="*/ 896 h 62433"/>
              <a:gd name="connsiteX5" fmla="*/ 522613 w 1054378"/>
              <a:gd name="connsiteY5" fmla="*/ 2932 h 62433"/>
              <a:gd name="connsiteX6" fmla="*/ 817815 w 1054378"/>
              <a:gd name="connsiteY6" fmla="*/ 1659 h 62433"/>
              <a:gd name="connsiteX7" fmla="*/ 1034126 w 1054378"/>
              <a:gd name="connsiteY7" fmla="*/ 1659 h 62433"/>
              <a:gd name="connsiteX8" fmla="*/ 1053212 w 1054378"/>
              <a:gd name="connsiteY8" fmla="*/ 25072 h 62433"/>
              <a:gd name="connsiteX9" fmla="*/ 1036797 w 1054378"/>
              <a:gd name="connsiteY9" fmla="*/ 62608 h 62433"/>
              <a:gd name="connsiteX10" fmla="*/ 1017583 w 1054378"/>
              <a:gd name="connsiteY10" fmla="*/ 62608 h 62433"/>
              <a:gd name="connsiteX11" fmla="*/ 525921 w 1054378"/>
              <a:gd name="connsiteY11" fmla="*/ 62608 h 62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54378" h="62433">
                <a:moveTo>
                  <a:pt x="526049" y="62990"/>
                </a:moveTo>
                <a:lnTo>
                  <a:pt x="36678" y="62990"/>
                </a:lnTo>
                <a:cubicBezTo>
                  <a:pt x="5249" y="62990"/>
                  <a:pt x="-8112" y="42631"/>
                  <a:pt x="3340" y="12984"/>
                </a:cubicBezTo>
                <a:cubicBezTo>
                  <a:pt x="9193" y="-2031"/>
                  <a:pt x="22427" y="896"/>
                  <a:pt x="33751" y="896"/>
                </a:cubicBezTo>
                <a:cubicBezTo>
                  <a:pt x="111623" y="896"/>
                  <a:pt x="189495" y="132"/>
                  <a:pt x="267240" y="896"/>
                </a:cubicBezTo>
                <a:cubicBezTo>
                  <a:pt x="352365" y="1659"/>
                  <a:pt x="437489" y="896"/>
                  <a:pt x="522613" y="2932"/>
                </a:cubicBezTo>
                <a:cubicBezTo>
                  <a:pt x="620972" y="5731"/>
                  <a:pt x="719457" y="2932"/>
                  <a:pt x="817815" y="1659"/>
                </a:cubicBezTo>
                <a:cubicBezTo>
                  <a:pt x="889834" y="1659"/>
                  <a:pt x="961852" y="5731"/>
                  <a:pt x="1034126" y="1659"/>
                </a:cubicBezTo>
                <a:cubicBezTo>
                  <a:pt x="1050540" y="641"/>
                  <a:pt x="1054484" y="11838"/>
                  <a:pt x="1053212" y="25072"/>
                </a:cubicBezTo>
                <a:cubicBezTo>
                  <a:pt x="1051940" y="38305"/>
                  <a:pt x="1060337" y="58409"/>
                  <a:pt x="1036797" y="62608"/>
                </a:cubicBezTo>
                <a:cubicBezTo>
                  <a:pt x="1030435" y="63117"/>
                  <a:pt x="1023946" y="63117"/>
                  <a:pt x="1017583" y="62608"/>
                </a:cubicBezTo>
                <a:lnTo>
                  <a:pt x="525921" y="62608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 w="12722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124" name="Forma libre: forma 123">
            <a:extLst>
              <a:ext uri="{FF2B5EF4-FFF2-40B4-BE49-F238E27FC236}">
                <a16:creationId xmlns:a16="http://schemas.microsoft.com/office/drawing/2014/main" id="{9AC4F477-0FC8-4866-A39A-D7221DF60AED}"/>
              </a:ext>
            </a:extLst>
          </p:cNvPr>
          <p:cNvSpPr/>
          <p:nvPr/>
        </p:nvSpPr>
        <p:spPr>
          <a:xfrm>
            <a:off x="9163777" y="1685903"/>
            <a:ext cx="792385" cy="446736"/>
          </a:xfrm>
          <a:custGeom>
            <a:avLst/>
            <a:gdLst>
              <a:gd name="connsiteX0" fmla="*/ 96646 w 792385"/>
              <a:gd name="connsiteY0" fmla="*/ 91630 h 446736"/>
              <a:gd name="connsiteX1" fmla="*/ 315756 w 792385"/>
              <a:gd name="connsiteY1" fmla="*/ 375124 h 446736"/>
              <a:gd name="connsiteX2" fmla="*/ 670378 w 792385"/>
              <a:gd name="connsiteY2" fmla="*/ 305141 h 446736"/>
              <a:gd name="connsiteX3" fmla="*/ 739980 w 792385"/>
              <a:gd name="connsiteY3" fmla="*/ 214036 h 446736"/>
              <a:gd name="connsiteX4" fmla="*/ 778153 w 792385"/>
              <a:gd name="connsiteY4" fmla="*/ 194314 h 446736"/>
              <a:gd name="connsiteX5" fmla="*/ 783242 w 792385"/>
              <a:gd name="connsiteY5" fmla="*/ 239612 h 446736"/>
              <a:gd name="connsiteX6" fmla="*/ 433200 w 792385"/>
              <a:gd name="connsiteY6" fmla="*/ 447270 h 446736"/>
              <a:gd name="connsiteX7" fmla="*/ 89647 w 792385"/>
              <a:gd name="connsiteY7" fmla="*/ 235031 h 446736"/>
              <a:gd name="connsiteX8" fmla="*/ 50457 w 792385"/>
              <a:gd name="connsiteY8" fmla="*/ 110080 h 446736"/>
              <a:gd name="connsiteX9" fmla="*/ 31880 w 792385"/>
              <a:gd name="connsiteY9" fmla="*/ 95065 h 446736"/>
              <a:gd name="connsiteX10" fmla="*/ 2996 w 792385"/>
              <a:gd name="connsiteY10" fmla="*/ 86286 h 446736"/>
              <a:gd name="connsiteX11" fmla="*/ 8213 w 792385"/>
              <a:gd name="connsiteY11" fmla="*/ 53712 h 446736"/>
              <a:gd name="connsiteX12" fmla="*/ 19792 w 792385"/>
              <a:gd name="connsiteY12" fmla="*/ 41878 h 446736"/>
              <a:gd name="connsiteX13" fmla="*/ 126165 w 792385"/>
              <a:gd name="connsiteY13" fmla="*/ 41878 h 446736"/>
              <a:gd name="connsiteX14" fmla="*/ 140798 w 792385"/>
              <a:gd name="connsiteY14" fmla="*/ 82214 h 446736"/>
              <a:gd name="connsiteX15" fmla="*/ 96646 w 792385"/>
              <a:gd name="connsiteY15" fmla="*/ 91630 h 446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92385" h="446736">
                <a:moveTo>
                  <a:pt x="96646" y="91630"/>
                </a:moveTo>
                <a:cubicBezTo>
                  <a:pt x="117640" y="230196"/>
                  <a:pt x="188896" y="327281"/>
                  <a:pt x="315756" y="375124"/>
                </a:cubicBezTo>
                <a:cubicBezTo>
                  <a:pt x="445924" y="424240"/>
                  <a:pt x="566167" y="398664"/>
                  <a:pt x="670378" y="305141"/>
                </a:cubicBezTo>
                <a:cubicBezTo>
                  <a:pt x="698995" y="279324"/>
                  <a:pt x="722586" y="248430"/>
                  <a:pt x="739980" y="214036"/>
                </a:cubicBezTo>
                <a:cubicBezTo>
                  <a:pt x="747742" y="198767"/>
                  <a:pt x="757921" y="183116"/>
                  <a:pt x="778153" y="194314"/>
                </a:cubicBezTo>
                <a:cubicBezTo>
                  <a:pt x="798384" y="205511"/>
                  <a:pt x="792276" y="223707"/>
                  <a:pt x="783242" y="239612"/>
                </a:cubicBezTo>
                <a:cubicBezTo>
                  <a:pt x="705625" y="374742"/>
                  <a:pt x="589071" y="448797"/>
                  <a:pt x="433200" y="447270"/>
                </a:cubicBezTo>
                <a:cubicBezTo>
                  <a:pt x="277329" y="445743"/>
                  <a:pt x="163574" y="370925"/>
                  <a:pt x="89647" y="235031"/>
                </a:cubicBezTo>
                <a:cubicBezTo>
                  <a:pt x="68844" y="196210"/>
                  <a:pt x="55546" y="153825"/>
                  <a:pt x="50457" y="110080"/>
                </a:cubicBezTo>
                <a:cubicBezTo>
                  <a:pt x="49057" y="98500"/>
                  <a:pt x="50457" y="86667"/>
                  <a:pt x="31880" y="95065"/>
                </a:cubicBezTo>
                <a:cubicBezTo>
                  <a:pt x="21471" y="100523"/>
                  <a:pt x="8607" y="96618"/>
                  <a:pt x="2996" y="86286"/>
                </a:cubicBezTo>
                <a:cubicBezTo>
                  <a:pt x="-3494" y="75623"/>
                  <a:pt x="-1280" y="61817"/>
                  <a:pt x="8213" y="53712"/>
                </a:cubicBezTo>
                <a:cubicBezTo>
                  <a:pt x="11903" y="49640"/>
                  <a:pt x="15847" y="45823"/>
                  <a:pt x="19792" y="41878"/>
                </a:cubicBezTo>
                <a:cubicBezTo>
                  <a:pt x="73615" y="-13217"/>
                  <a:pt x="73615" y="-13217"/>
                  <a:pt x="126165" y="41878"/>
                </a:cubicBezTo>
                <a:cubicBezTo>
                  <a:pt x="136981" y="53202"/>
                  <a:pt x="149706" y="64272"/>
                  <a:pt x="140798" y="82214"/>
                </a:cubicBezTo>
                <a:cubicBezTo>
                  <a:pt x="131891" y="100155"/>
                  <a:pt x="114714" y="94175"/>
                  <a:pt x="96646" y="91630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 w="12722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125" name="Forma libre: forma 124">
            <a:extLst>
              <a:ext uri="{FF2B5EF4-FFF2-40B4-BE49-F238E27FC236}">
                <a16:creationId xmlns:a16="http://schemas.microsoft.com/office/drawing/2014/main" id="{93A155BA-175F-4E92-A761-F367C70C0505}"/>
              </a:ext>
            </a:extLst>
          </p:cNvPr>
          <p:cNvSpPr/>
          <p:nvPr/>
        </p:nvSpPr>
        <p:spPr>
          <a:xfrm>
            <a:off x="9247803" y="1349314"/>
            <a:ext cx="793097" cy="449057"/>
          </a:xfrm>
          <a:custGeom>
            <a:avLst/>
            <a:gdLst>
              <a:gd name="connsiteX0" fmla="*/ 349937 w 793097"/>
              <a:gd name="connsiteY0" fmla="*/ 52347 h 449057"/>
              <a:gd name="connsiteX1" fmla="*/ 54737 w 793097"/>
              <a:gd name="connsiteY1" fmla="*/ 226159 h 449057"/>
              <a:gd name="connsiteX2" fmla="*/ 49520 w 793097"/>
              <a:gd name="connsiteY2" fmla="*/ 235829 h 449057"/>
              <a:gd name="connsiteX3" fmla="*/ 11347 w 793097"/>
              <a:gd name="connsiteY3" fmla="*/ 254534 h 449057"/>
              <a:gd name="connsiteX4" fmla="*/ 6894 w 793097"/>
              <a:gd name="connsiteY4" fmla="*/ 211272 h 449057"/>
              <a:gd name="connsiteX5" fmla="*/ 100798 w 793097"/>
              <a:gd name="connsiteY5" fmla="*/ 94337 h 449057"/>
              <a:gd name="connsiteX6" fmla="*/ 492448 w 793097"/>
              <a:gd name="connsiteY6" fmla="*/ 28426 h 449057"/>
              <a:gd name="connsiteX7" fmla="*/ 739551 w 793097"/>
              <a:gd name="connsiteY7" fmla="*/ 332915 h 449057"/>
              <a:gd name="connsiteX8" fmla="*/ 763219 w 793097"/>
              <a:gd name="connsiteY8" fmla="*/ 352765 h 449057"/>
              <a:gd name="connsiteX9" fmla="*/ 788667 w 793097"/>
              <a:gd name="connsiteY9" fmla="*/ 364343 h 449057"/>
              <a:gd name="connsiteX10" fmla="*/ 785867 w 793097"/>
              <a:gd name="connsiteY10" fmla="*/ 392337 h 449057"/>
              <a:gd name="connsiteX11" fmla="*/ 734971 w 793097"/>
              <a:gd name="connsiteY11" fmla="*/ 442470 h 449057"/>
              <a:gd name="connsiteX12" fmla="*/ 700234 w 793097"/>
              <a:gd name="connsiteY12" fmla="*/ 442368 h 449057"/>
              <a:gd name="connsiteX13" fmla="*/ 696798 w 793097"/>
              <a:gd name="connsiteY13" fmla="*/ 438017 h 449057"/>
              <a:gd name="connsiteX14" fmla="*/ 651373 w 793097"/>
              <a:gd name="connsiteY14" fmla="*/ 369306 h 449057"/>
              <a:gd name="connsiteX15" fmla="*/ 673259 w 793097"/>
              <a:gd name="connsiteY15" fmla="*/ 355042 h 449057"/>
              <a:gd name="connsiteX16" fmla="*/ 675167 w 793097"/>
              <a:gd name="connsiteY16" fmla="*/ 355564 h 449057"/>
              <a:gd name="connsiteX17" fmla="*/ 690946 w 793097"/>
              <a:gd name="connsiteY17" fmla="*/ 337241 h 449057"/>
              <a:gd name="connsiteX18" fmla="*/ 529094 w 793097"/>
              <a:gd name="connsiteY18" fmla="*/ 100189 h 449057"/>
              <a:gd name="connsiteX19" fmla="*/ 349937 w 793097"/>
              <a:gd name="connsiteY19" fmla="*/ 52347 h 449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93097" h="449057">
                <a:moveTo>
                  <a:pt x="349937" y="52347"/>
                </a:moveTo>
                <a:cubicBezTo>
                  <a:pt x="219514" y="55655"/>
                  <a:pt x="121920" y="115077"/>
                  <a:pt x="54737" y="226159"/>
                </a:cubicBezTo>
                <a:cubicBezTo>
                  <a:pt x="52802" y="229276"/>
                  <a:pt x="51060" y="232495"/>
                  <a:pt x="49520" y="235829"/>
                </a:cubicBezTo>
                <a:cubicBezTo>
                  <a:pt x="41503" y="252371"/>
                  <a:pt x="29289" y="264714"/>
                  <a:pt x="11347" y="254534"/>
                </a:cubicBezTo>
                <a:cubicBezTo>
                  <a:pt x="-6594" y="244354"/>
                  <a:pt x="-1377" y="226414"/>
                  <a:pt x="6894" y="211272"/>
                </a:cubicBezTo>
                <a:cubicBezTo>
                  <a:pt x="29823" y="166253"/>
                  <a:pt x="61786" y="126440"/>
                  <a:pt x="100798" y="94337"/>
                </a:cubicBezTo>
                <a:cubicBezTo>
                  <a:pt x="218878" y="-586"/>
                  <a:pt x="351210" y="-25143"/>
                  <a:pt x="492448" y="28426"/>
                </a:cubicBezTo>
                <a:cubicBezTo>
                  <a:pt x="631523" y="81103"/>
                  <a:pt x="713086" y="185951"/>
                  <a:pt x="739551" y="332915"/>
                </a:cubicBezTo>
                <a:cubicBezTo>
                  <a:pt x="741715" y="344621"/>
                  <a:pt x="737388" y="365870"/>
                  <a:pt x="763219" y="352765"/>
                </a:cubicBezTo>
                <a:cubicBezTo>
                  <a:pt x="772889" y="347802"/>
                  <a:pt x="782686" y="354419"/>
                  <a:pt x="788667" y="364343"/>
                </a:cubicBezTo>
                <a:cubicBezTo>
                  <a:pt x="794520" y="373161"/>
                  <a:pt x="793375" y="384855"/>
                  <a:pt x="785867" y="392337"/>
                </a:cubicBezTo>
                <a:cubicBezTo>
                  <a:pt x="769581" y="409515"/>
                  <a:pt x="752912" y="426565"/>
                  <a:pt x="734971" y="442470"/>
                </a:cubicBezTo>
                <a:cubicBezTo>
                  <a:pt x="725300" y="452039"/>
                  <a:pt x="709777" y="451987"/>
                  <a:pt x="700234" y="442368"/>
                </a:cubicBezTo>
                <a:cubicBezTo>
                  <a:pt x="698962" y="441057"/>
                  <a:pt x="697816" y="439594"/>
                  <a:pt x="696798" y="438017"/>
                </a:cubicBezTo>
                <a:cubicBezTo>
                  <a:pt x="680257" y="416003"/>
                  <a:pt x="643611" y="406460"/>
                  <a:pt x="651373" y="369306"/>
                </a:cubicBezTo>
                <a:cubicBezTo>
                  <a:pt x="653409" y="359330"/>
                  <a:pt x="663206" y="352942"/>
                  <a:pt x="673259" y="355042"/>
                </a:cubicBezTo>
                <a:cubicBezTo>
                  <a:pt x="673895" y="355182"/>
                  <a:pt x="674531" y="355360"/>
                  <a:pt x="675167" y="355564"/>
                </a:cubicBezTo>
                <a:cubicBezTo>
                  <a:pt x="697053" y="362562"/>
                  <a:pt x="693236" y="348565"/>
                  <a:pt x="690946" y="337241"/>
                </a:cubicBezTo>
                <a:cubicBezTo>
                  <a:pt x="670333" y="235447"/>
                  <a:pt x="619690" y="154013"/>
                  <a:pt x="529094" y="100189"/>
                </a:cubicBezTo>
                <a:cubicBezTo>
                  <a:pt x="475564" y="66547"/>
                  <a:pt x="413113" y="49878"/>
                  <a:pt x="349937" y="52347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 w="12722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126" name="Forma libre: forma 125">
            <a:extLst>
              <a:ext uri="{FF2B5EF4-FFF2-40B4-BE49-F238E27FC236}">
                <a16:creationId xmlns:a16="http://schemas.microsoft.com/office/drawing/2014/main" id="{1257DD95-1223-45A5-BC41-259645C9E178}"/>
              </a:ext>
            </a:extLst>
          </p:cNvPr>
          <p:cNvSpPr/>
          <p:nvPr/>
        </p:nvSpPr>
        <p:spPr>
          <a:xfrm>
            <a:off x="6220297" y="4433716"/>
            <a:ext cx="176329" cy="326950"/>
          </a:xfrm>
          <a:custGeom>
            <a:avLst/>
            <a:gdLst>
              <a:gd name="connsiteX0" fmla="*/ -442 w 176329"/>
              <a:gd name="connsiteY0" fmla="*/ 163875 h 326950"/>
              <a:gd name="connsiteX1" fmla="*/ -442 w 176329"/>
              <a:gd name="connsiteY1" fmla="*/ 45794 h 326950"/>
              <a:gd name="connsiteX2" fmla="*/ 44602 w 176329"/>
              <a:gd name="connsiteY2" fmla="*/ 1005 h 326950"/>
              <a:gd name="connsiteX3" fmla="*/ 132399 w 176329"/>
              <a:gd name="connsiteY3" fmla="*/ 1005 h 326950"/>
              <a:gd name="connsiteX4" fmla="*/ 175279 w 176329"/>
              <a:gd name="connsiteY4" fmla="*/ 42359 h 326950"/>
              <a:gd name="connsiteX5" fmla="*/ 175279 w 176329"/>
              <a:gd name="connsiteY5" fmla="*/ 289335 h 326950"/>
              <a:gd name="connsiteX6" fmla="*/ 135580 w 176329"/>
              <a:gd name="connsiteY6" fmla="*/ 327507 h 326950"/>
              <a:gd name="connsiteX7" fmla="*/ 39512 w 176329"/>
              <a:gd name="connsiteY7" fmla="*/ 327507 h 326950"/>
              <a:gd name="connsiteX8" fmla="*/ -569 w 176329"/>
              <a:gd name="connsiteY8" fmla="*/ 287299 h 326950"/>
              <a:gd name="connsiteX9" fmla="*/ -442 w 176329"/>
              <a:gd name="connsiteY9" fmla="*/ 163875 h 326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6329" h="326950">
                <a:moveTo>
                  <a:pt x="-442" y="163875"/>
                </a:moveTo>
                <a:cubicBezTo>
                  <a:pt x="-442" y="124557"/>
                  <a:pt x="-442" y="85112"/>
                  <a:pt x="-442" y="45794"/>
                </a:cubicBezTo>
                <a:cubicBezTo>
                  <a:pt x="-442" y="12584"/>
                  <a:pt x="11392" y="1514"/>
                  <a:pt x="44602" y="1005"/>
                </a:cubicBezTo>
                <a:cubicBezTo>
                  <a:pt x="73867" y="407"/>
                  <a:pt x="103133" y="407"/>
                  <a:pt x="132399" y="1005"/>
                </a:cubicBezTo>
                <a:cubicBezTo>
                  <a:pt x="162810" y="1769"/>
                  <a:pt x="175024" y="12711"/>
                  <a:pt x="175279" y="42359"/>
                </a:cubicBezTo>
                <a:cubicBezTo>
                  <a:pt x="176042" y="124684"/>
                  <a:pt x="175279" y="207009"/>
                  <a:pt x="175279" y="289335"/>
                </a:cubicBezTo>
                <a:cubicBezTo>
                  <a:pt x="175279" y="314783"/>
                  <a:pt x="161409" y="327507"/>
                  <a:pt x="135580" y="327507"/>
                </a:cubicBezTo>
                <a:cubicBezTo>
                  <a:pt x="103515" y="327507"/>
                  <a:pt x="71959" y="327507"/>
                  <a:pt x="39512" y="327507"/>
                </a:cubicBezTo>
                <a:cubicBezTo>
                  <a:pt x="9992" y="326871"/>
                  <a:pt x="-60" y="316946"/>
                  <a:pt x="-569" y="287299"/>
                </a:cubicBezTo>
                <a:cubicBezTo>
                  <a:pt x="-950" y="246200"/>
                  <a:pt x="-442" y="204973"/>
                  <a:pt x="-442" y="163875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 w="12722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127" name="Forma libre: forma 126">
            <a:extLst>
              <a:ext uri="{FF2B5EF4-FFF2-40B4-BE49-F238E27FC236}">
                <a16:creationId xmlns:a16="http://schemas.microsoft.com/office/drawing/2014/main" id="{9303044B-118D-42B7-8BAD-7714B0CB872D}"/>
              </a:ext>
            </a:extLst>
          </p:cNvPr>
          <p:cNvSpPr/>
          <p:nvPr/>
        </p:nvSpPr>
        <p:spPr>
          <a:xfrm>
            <a:off x="7917436" y="3836974"/>
            <a:ext cx="314073" cy="240666"/>
          </a:xfrm>
          <a:custGeom>
            <a:avLst/>
            <a:gdLst>
              <a:gd name="connsiteX0" fmla="*/ 151749 w 314073"/>
              <a:gd name="connsiteY0" fmla="*/ 240834 h 240666"/>
              <a:gd name="connsiteX1" fmla="*/ 64080 w 314073"/>
              <a:gd name="connsiteY1" fmla="*/ 240834 h 240666"/>
              <a:gd name="connsiteX2" fmla="*/ 36850 w 314073"/>
              <a:gd name="connsiteY2" fmla="*/ 219711 h 240666"/>
              <a:gd name="connsiteX3" fmla="*/ 1095 w 314073"/>
              <a:gd name="connsiteY3" fmla="*/ 84581 h 240666"/>
              <a:gd name="connsiteX4" fmla="*/ 26544 w 314073"/>
              <a:gd name="connsiteY4" fmla="*/ 45645 h 240666"/>
              <a:gd name="connsiteX5" fmla="*/ 160148 w 314073"/>
              <a:gd name="connsiteY5" fmla="*/ 34575 h 240666"/>
              <a:gd name="connsiteX6" fmla="*/ 177452 w 314073"/>
              <a:gd name="connsiteY6" fmla="*/ 53534 h 240666"/>
              <a:gd name="connsiteX7" fmla="*/ 177452 w 314073"/>
              <a:gd name="connsiteY7" fmla="*/ 105576 h 240666"/>
              <a:gd name="connsiteX8" fmla="*/ 193740 w 314073"/>
              <a:gd name="connsiteY8" fmla="*/ 132424 h 240666"/>
              <a:gd name="connsiteX9" fmla="*/ 212953 w 314073"/>
              <a:gd name="connsiteY9" fmla="*/ 104431 h 240666"/>
              <a:gd name="connsiteX10" fmla="*/ 212953 w 314073"/>
              <a:gd name="connsiteY10" fmla="*/ 35974 h 240666"/>
              <a:gd name="connsiteX11" fmla="*/ 251126 w 314073"/>
              <a:gd name="connsiteY11" fmla="*/ 1365 h 240666"/>
              <a:gd name="connsiteX12" fmla="*/ 303422 w 314073"/>
              <a:gd name="connsiteY12" fmla="*/ 79110 h 240666"/>
              <a:gd name="connsiteX13" fmla="*/ 267031 w 314073"/>
              <a:gd name="connsiteY13" fmla="*/ 216912 h 240666"/>
              <a:gd name="connsiteX14" fmla="*/ 237511 w 314073"/>
              <a:gd name="connsiteY14" fmla="*/ 241088 h 240666"/>
              <a:gd name="connsiteX15" fmla="*/ 236493 w 314073"/>
              <a:gd name="connsiteY15" fmla="*/ 240961 h 240666"/>
              <a:gd name="connsiteX16" fmla="*/ 151749 w 314073"/>
              <a:gd name="connsiteY16" fmla="*/ 240834 h 240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14073" h="240666">
                <a:moveTo>
                  <a:pt x="151749" y="240834"/>
                </a:moveTo>
                <a:cubicBezTo>
                  <a:pt x="122484" y="240834"/>
                  <a:pt x="93218" y="240834"/>
                  <a:pt x="64080" y="240834"/>
                </a:cubicBezTo>
                <a:cubicBezTo>
                  <a:pt x="50758" y="242411"/>
                  <a:pt x="38632" y="233008"/>
                  <a:pt x="36850" y="219711"/>
                </a:cubicBezTo>
                <a:cubicBezTo>
                  <a:pt x="25526" y="174541"/>
                  <a:pt x="12929" y="129625"/>
                  <a:pt x="1095" y="84581"/>
                </a:cubicBezTo>
                <a:cubicBezTo>
                  <a:pt x="-4503" y="62950"/>
                  <a:pt x="2622" y="50735"/>
                  <a:pt x="26544" y="45645"/>
                </a:cubicBezTo>
                <a:cubicBezTo>
                  <a:pt x="70696" y="36102"/>
                  <a:pt x="115613" y="37756"/>
                  <a:pt x="160148" y="34575"/>
                </a:cubicBezTo>
                <a:cubicBezTo>
                  <a:pt x="173635" y="33557"/>
                  <a:pt x="177452" y="41828"/>
                  <a:pt x="177452" y="53534"/>
                </a:cubicBezTo>
                <a:cubicBezTo>
                  <a:pt x="177452" y="70839"/>
                  <a:pt x="177452" y="88271"/>
                  <a:pt x="177452" y="105576"/>
                </a:cubicBezTo>
                <a:cubicBezTo>
                  <a:pt x="177452" y="118300"/>
                  <a:pt x="177452" y="132424"/>
                  <a:pt x="193740" y="132424"/>
                </a:cubicBezTo>
                <a:cubicBezTo>
                  <a:pt x="210026" y="132424"/>
                  <a:pt x="212826" y="117918"/>
                  <a:pt x="212953" y="104431"/>
                </a:cubicBezTo>
                <a:cubicBezTo>
                  <a:pt x="212953" y="81654"/>
                  <a:pt x="212953" y="58751"/>
                  <a:pt x="212953" y="35974"/>
                </a:cubicBezTo>
                <a:cubicBezTo>
                  <a:pt x="212953" y="5436"/>
                  <a:pt x="221606" y="-2198"/>
                  <a:pt x="251126" y="1365"/>
                </a:cubicBezTo>
                <a:cubicBezTo>
                  <a:pt x="319963" y="8745"/>
                  <a:pt x="321872" y="11799"/>
                  <a:pt x="303422" y="79110"/>
                </a:cubicBezTo>
                <a:cubicBezTo>
                  <a:pt x="290698" y="124917"/>
                  <a:pt x="277974" y="170723"/>
                  <a:pt x="267031" y="216912"/>
                </a:cubicBezTo>
                <a:cubicBezTo>
                  <a:pt x="265555" y="231736"/>
                  <a:pt x="252347" y="242564"/>
                  <a:pt x="237511" y="241088"/>
                </a:cubicBezTo>
                <a:cubicBezTo>
                  <a:pt x="237180" y="241050"/>
                  <a:pt x="236836" y="241012"/>
                  <a:pt x="236493" y="240961"/>
                </a:cubicBezTo>
                <a:cubicBezTo>
                  <a:pt x="208372" y="240452"/>
                  <a:pt x="179997" y="240834"/>
                  <a:pt x="151749" y="240834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 w="12722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128" name="Forma libre: forma 127">
            <a:extLst>
              <a:ext uri="{FF2B5EF4-FFF2-40B4-BE49-F238E27FC236}">
                <a16:creationId xmlns:a16="http://schemas.microsoft.com/office/drawing/2014/main" id="{3A31A7A0-CE44-4700-A9BB-2EA638689271}"/>
              </a:ext>
            </a:extLst>
          </p:cNvPr>
          <p:cNvSpPr/>
          <p:nvPr/>
        </p:nvSpPr>
        <p:spPr>
          <a:xfrm>
            <a:off x="6510926" y="1745553"/>
            <a:ext cx="139845" cy="392966"/>
          </a:xfrm>
          <a:custGeom>
            <a:avLst/>
            <a:gdLst>
              <a:gd name="connsiteX0" fmla="*/ -578 w 139845"/>
              <a:gd name="connsiteY0" fmla="*/ 195104 h 392966"/>
              <a:gd name="connsiteX1" fmla="*/ -578 w 139845"/>
              <a:gd name="connsiteY1" fmla="*/ 33125 h 392966"/>
              <a:gd name="connsiteX2" fmla="*/ 30596 w 139845"/>
              <a:gd name="connsiteY2" fmla="*/ 678 h 392966"/>
              <a:gd name="connsiteX3" fmla="*/ 115720 w 139845"/>
              <a:gd name="connsiteY3" fmla="*/ 678 h 392966"/>
              <a:gd name="connsiteX4" fmla="*/ 139133 w 139845"/>
              <a:gd name="connsiteY4" fmla="*/ 23582 h 392966"/>
              <a:gd name="connsiteX5" fmla="*/ 139133 w 139845"/>
              <a:gd name="connsiteY5" fmla="*/ 369552 h 392966"/>
              <a:gd name="connsiteX6" fmla="*/ 113685 w 139845"/>
              <a:gd name="connsiteY6" fmla="*/ 393473 h 392966"/>
              <a:gd name="connsiteX7" fmla="*/ 28560 w 139845"/>
              <a:gd name="connsiteY7" fmla="*/ 393473 h 392966"/>
              <a:gd name="connsiteX8" fmla="*/ -705 w 139845"/>
              <a:gd name="connsiteY8" fmla="*/ 364717 h 392966"/>
              <a:gd name="connsiteX9" fmla="*/ -578 w 139845"/>
              <a:gd name="connsiteY9" fmla="*/ 195104 h 392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9845" h="392966">
                <a:moveTo>
                  <a:pt x="-578" y="195104"/>
                </a:moveTo>
                <a:cubicBezTo>
                  <a:pt x="-578" y="141026"/>
                  <a:pt x="-578" y="87076"/>
                  <a:pt x="-578" y="33125"/>
                </a:cubicBezTo>
                <a:cubicBezTo>
                  <a:pt x="-578" y="9967"/>
                  <a:pt x="5784" y="-721"/>
                  <a:pt x="30596" y="678"/>
                </a:cubicBezTo>
                <a:cubicBezTo>
                  <a:pt x="58971" y="2332"/>
                  <a:pt x="87346" y="1441"/>
                  <a:pt x="115720" y="678"/>
                </a:cubicBezTo>
                <a:cubicBezTo>
                  <a:pt x="131880" y="678"/>
                  <a:pt x="139261" y="7295"/>
                  <a:pt x="139133" y="23582"/>
                </a:cubicBezTo>
                <a:cubicBezTo>
                  <a:pt x="139133" y="138863"/>
                  <a:pt x="139133" y="254182"/>
                  <a:pt x="139133" y="369552"/>
                </a:cubicBezTo>
                <a:cubicBezTo>
                  <a:pt x="139133" y="387366"/>
                  <a:pt x="130736" y="393855"/>
                  <a:pt x="113685" y="393473"/>
                </a:cubicBezTo>
                <a:cubicBezTo>
                  <a:pt x="85310" y="393473"/>
                  <a:pt x="56935" y="392710"/>
                  <a:pt x="28560" y="393473"/>
                </a:cubicBezTo>
                <a:cubicBezTo>
                  <a:pt x="7438" y="394237"/>
                  <a:pt x="-960" y="386221"/>
                  <a:pt x="-705" y="364717"/>
                </a:cubicBezTo>
                <a:cubicBezTo>
                  <a:pt x="-69" y="308603"/>
                  <a:pt x="-578" y="251853"/>
                  <a:pt x="-578" y="195104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 w="12722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129" name="Forma libre: forma 128">
            <a:extLst>
              <a:ext uri="{FF2B5EF4-FFF2-40B4-BE49-F238E27FC236}">
                <a16:creationId xmlns:a16="http://schemas.microsoft.com/office/drawing/2014/main" id="{E4A1E368-A381-4D1D-A5C1-3BAA2F0F164C}"/>
              </a:ext>
            </a:extLst>
          </p:cNvPr>
          <p:cNvSpPr/>
          <p:nvPr/>
        </p:nvSpPr>
        <p:spPr>
          <a:xfrm>
            <a:off x="11097741" y="5411932"/>
            <a:ext cx="404695" cy="205970"/>
          </a:xfrm>
          <a:custGeom>
            <a:avLst/>
            <a:gdLst>
              <a:gd name="connsiteX0" fmla="*/ 202749 w 404695"/>
              <a:gd name="connsiteY0" fmla="*/ 896 h 205970"/>
              <a:gd name="connsiteX1" fmla="*/ 334571 w 404695"/>
              <a:gd name="connsiteY1" fmla="*/ 896 h 205970"/>
              <a:gd name="connsiteX2" fmla="*/ 403917 w 404695"/>
              <a:gd name="connsiteY2" fmla="*/ 71006 h 205970"/>
              <a:gd name="connsiteX3" fmla="*/ 403917 w 404695"/>
              <a:gd name="connsiteY3" fmla="*/ 175344 h 205970"/>
              <a:gd name="connsiteX4" fmla="*/ 371344 w 404695"/>
              <a:gd name="connsiteY4" fmla="*/ 206137 h 205970"/>
              <a:gd name="connsiteX5" fmla="*/ 349457 w 404695"/>
              <a:gd name="connsiteY5" fmla="*/ 206137 h 205970"/>
              <a:gd name="connsiteX6" fmla="*/ 327827 w 404695"/>
              <a:gd name="connsiteY6" fmla="*/ 182215 h 205970"/>
              <a:gd name="connsiteX7" fmla="*/ 299579 w 404695"/>
              <a:gd name="connsiteY7" fmla="*/ 110451 h 205970"/>
              <a:gd name="connsiteX8" fmla="*/ 206947 w 404695"/>
              <a:gd name="connsiteY8" fmla="*/ 78259 h 205970"/>
              <a:gd name="connsiteX9" fmla="*/ 162922 w 404695"/>
              <a:gd name="connsiteY9" fmla="*/ 78259 h 205970"/>
              <a:gd name="connsiteX10" fmla="*/ 114697 w 404695"/>
              <a:gd name="connsiteY10" fmla="*/ 103707 h 205970"/>
              <a:gd name="connsiteX11" fmla="*/ 105663 w 404695"/>
              <a:gd name="connsiteY11" fmla="*/ 113632 h 205970"/>
              <a:gd name="connsiteX12" fmla="*/ 74233 w 404695"/>
              <a:gd name="connsiteY12" fmla="*/ 180561 h 205970"/>
              <a:gd name="connsiteX13" fmla="*/ 37462 w 404695"/>
              <a:gd name="connsiteY13" fmla="*/ 206010 h 205970"/>
              <a:gd name="connsiteX14" fmla="*/ -711 w 404695"/>
              <a:gd name="connsiteY14" fmla="*/ 180561 h 205970"/>
              <a:gd name="connsiteX15" fmla="*/ -711 w 404695"/>
              <a:gd name="connsiteY15" fmla="*/ 62608 h 205970"/>
              <a:gd name="connsiteX16" fmla="*/ 61383 w 404695"/>
              <a:gd name="connsiteY16" fmla="*/ 896 h 205970"/>
              <a:gd name="connsiteX17" fmla="*/ 202749 w 404695"/>
              <a:gd name="connsiteY17" fmla="*/ 896 h 205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04695" h="205970">
                <a:moveTo>
                  <a:pt x="202749" y="896"/>
                </a:moveTo>
                <a:cubicBezTo>
                  <a:pt x="246774" y="896"/>
                  <a:pt x="290671" y="896"/>
                  <a:pt x="334571" y="896"/>
                </a:cubicBezTo>
                <a:cubicBezTo>
                  <a:pt x="380377" y="896"/>
                  <a:pt x="403282" y="25072"/>
                  <a:pt x="403917" y="71006"/>
                </a:cubicBezTo>
                <a:cubicBezTo>
                  <a:pt x="403917" y="105743"/>
                  <a:pt x="402899" y="140607"/>
                  <a:pt x="403917" y="175344"/>
                </a:cubicBezTo>
                <a:cubicBezTo>
                  <a:pt x="404936" y="199902"/>
                  <a:pt x="394501" y="208554"/>
                  <a:pt x="371344" y="206137"/>
                </a:cubicBezTo>
                <a:cubicBezTo>
                  <a:pt x="364090" y="205691"/>
                  <a:pt x="356711" y="205691"/>
                  <a:pt x="349457" y="206137"/>
                </a:cubicBezTo>
                <a:cubicBezTo>
                  <a:pt x="332662" y="206137"/>
                  <a:pt x="326172" y="198120"/>
                  <a:pt x="327827" y="182215"/>
                </a:cubicBezTo>
                <a:cubicBezTo>
                  <a:pt x="330625" y="153077"/>
                  <a:pt x="318411" y="134754"/>
                  <a:pt x="299579" y="110451"/>
                </a:cubicBezTo>
                <a:cubicBezTo>
                  <a:pt x="271332" y="73933"/>
                  <a:pt x="241048" y="78641"/>
                  <a:pt x="206947" y="78259"/>
                </a:cubicBezTo>
                <a:cubicBezTo>
                  <a:pt x="192314" y="78259"/>
                  <a:pt x="177553" y="79022"/>
                  <a:pt x="162922" y="78259"/>
                </a:cubicBezTo>
                <a:cubicBezTo>
                  <a:pt x="141290" y="76732"/>
                  <a:pt x="122840" y="79531"/>
                  <a:pt x="114697" y="103707"/>
                </a:cubicBezTo>
                <a:cubicBezTo>
                  <a:pt x="113042" y="108072"/>
                  <a:pt x="109861" y="111622"/>
                  <a:pt x="105663" y="113632"/>
                </a:cubicBezTo>
                <a:cubicBezTo>
                  <a:pt x="71562" y="125084"/>
                  <a:pt x="72198" y="152568"/>
                  <a:pt x="74233" y="180561"/>
                </a:cubicBezTo>
                <a:cubicBezTo>
                  <a:pt x="76269" y="208554"/>
                  <a:pt x="55911" y="206900"/>
                  <a:pt x="37462" y="206010"/>
                </a:cubicBezTo>
                <a:cubicBezTo>
                  <a:pt x="19011" y="205119"/>
                  <a:pt x="-711" y="210590"/>
                  <a:pt x="-711" y="180561"/>
                </a:cubicBezTo>
                <a:cubicBezTo>
                  <a:pt x="307" y="141243"/>
                  <a:pt x="-711" y="101926"/>
                  <a:pt x="-711" y="62608"/>
                </a:cubicBezTo>
                <a:cubicBezTo>
                  <a:pt x="-711" y="23291"/>
                  <a:pt x="22064" y="1659"/>
                  <a:pt x="61383" y="896"/>
                </a:cubicBezTo>
                <a:cubicBezTo>
                  <a:pt x="109479" y="132"/>
                  <a:pt x="156178" y="896"/>
                  <a:pt x="202749" y="896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 w="12722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130" name="Forma libre: forma 129">
            <a:extLst>
              <a:ext uri="{FF2B5EF4-FFF2-40B4-BE49-F238E27FC236}">
                <a16:creationId xmlns:a16="http://schemas.microsoft.com/office/drawing/2014/main" id="{2087CF77-104C-454E-A038-52F70A99C662}"/>
              </a:ext>
            </a:extLst>
          </p:cNvPr>
          <p:cNvSpPr/>
          <p:nvPr/>
        </p:nvSpPr>
        <p:spPr>
          <a:xfrm>
            <a:off x="10917057" y="5285369"/>
            <a:ext cx="403565" cy="332699"/>
          </a:xfrm>
          <a:custGeom>
            <a:avLst/>
            <a:gdLst>
              <a:gd name="connsiteX0" fmla="*/ 203895 w 403565"/>
              <a:gd name="connsiteY0" fmla="*/ 726 h 332699"/>
              <a:gd name="connsiteX1" fmla="*/ 346532 w 403565"/>
              <a:gd name="connsiteY1" fmla="*/ 726 h 332699"/>
              <a:gd name="connsiteX2" fmla="*/ 399846 w 403565"/>
              <a:gd name="connsiteY2" fmla="*/ 38899 h 332699"/>
              <a:gd name="connsiteX3" fmla="*/ 373507 w 403565"/>
              <a:gd name="connsiteY3" fmla="*/ 74272 h 332699"/>
              <a:gd name="connsiteX4" fmla="*/ 159360 w 403565"/>
              <a:gd name="connsiteY4" fmla="*/ 74272 h 332699"/>
              <a:gd name="connsiteX5" fmla="*/ 115716 w 403565"/>
              <a:gd name="connsiteY5" fmla="*/ 97684 h 332699"/>
              <a:gd name="connsiteX6" fmla="*/ 105408 w 403565"/>
              <a:gd name="connsiteY6" fmla="*/ 110408 h 332699"/>
              <a:gd name="connsiteX7" fmla="*/ 73725 w 403565"/>
              <a:gd name="connsiteY7" fmla="*/ 183700 h 332699"/>
              <a:gd name="connsiteX8" fmla="*/ 73725 w 403565"/>
              <a:gd name="connsiteY8" fmla="*/ 304325 h 332699"/>
              <a:gd name="connsiteX9" fmla="*/ 47132 w 403565"/>
              <a:gd name="connsiteY9" fmla="*/ 332954 h 332699"/>
              <a:gd name="connsiteX10" fmla="*/ -711 w 403565"/>
              <a:gd name="connsiteY10" fmla="*/ 287656 h 332699"/>
              <a:gd name="connsiteX11" fmla="*/ -711 w 403565"/>
              <a:gd name="connsiteY11" fmla="*/ 68164 h 332699"/>
              <a:gd name="connsiteX12" fmla="*/ 66218 w 403565"/>
              <a:gd name="connsiteY12" fmla="*/ 726 h 332699"/>
              <a:gd name="connsiteX13" fmla="*/ 203895 w 403565"/>
              <a:gd name="connsiteY13" fmla="*/ 726 h 332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03565" h="332699">
                <a:moveTo>
                  <a:pt x="203895" y="726"/>
                </a:moveTo>
                <a:cubicBezTo>
                  <a:pt x="251483" y="726"/>
                  <a:pt x="298944" y="726"/>
                  <a:pt x="346532" y="726"/>
                </a:cubicBezTo>
                <a:cubicBezTo>
                  <a:pt x="371216" y="-1221"/>
                  <a:pt x="393738" y="14901"/>
                  <a:pt x="399846" y="38899"/>
                </a:cubicBezTo>
                <a:cubicBezTo>
                  <a:pt x="407482" y="65365"/>
                  <a:pt x="401245" y="74145"/>
                  <a:pt x="373507" y="74272"/>
                </a:cubicBezTo>
                <a:cubicBezTo>
                  <a:pt x="302125" y="74272"/>
                  <a:pt x="230743" y="74908"/>
                  <a:pt x="159360" y="74272"/>
                </a:cubicBezTo>
                <a:cubicBezTo>
                  <a:pt x="139637" y="74272"/>
                  <a:pt x="123222" y="76053"/>
                  <a:pt x="115716" y="97684"/>
                </a:cubicBezTo>
                <a:cubicBezTo>
                  <a:pt x="114061" y="103105"/>
                  <a:pt x="110371" y="107673"/>
                  <a:pt x="105408" y="110408"/>
                </a:cubicBezTo>
                <a:cubicBezTo>
                  <a:pt x="69654" y="124278"/>
                  <a:pt x="73217" y="154180"/>
                  <a:pt x="73725" y="183700"/>
                </a:cubicBezTo>
                <a:cubicBezTo>
                  <a:pt x="74362" y="223908"/>
                  <a:pt x="73725" y="264116"/>
                  <a:pt x="73725" y="304325"/>
                </a:cubicBezTo>
                <a:cubicBezTo>
                  <a:pt x="73725" y="323538"/>
                  <a:pt x="67745" y="332445"/>
                  <a:pt x="47132" y="332954"/>
                </a:cubicBezTo>
                <a:cubicBezTo>
                  <a:pt x="-74" y="334099"/>
                  <a:pt x="-711" y="334354"/>
                  <a:pt x="-711" y="287656"/>
                </a:cubicBezTo>
                <a:cubicBezTo>
                  <a:pt x="-711" y="214492"/>
                  <a:pt x="-711" y="141328"/>
                  <a:pt x="-711" y="68164"/>
                </a:cubicBezTo>
                <a:cubicBezTo>
                  <a:pt x="-711" y="21466"/>
                  <a:pt x="19775" y="1108"/>
                  <a:pt x="66218" y="726"/>
                </a:cubicBezTo>
                <a:cubicBezTo>
                  <a:pt x="112662" y="344"/>
                  <a:pt x="158087" y="726"/>
                  <a:pt x="203895" y="726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 w="12722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131" name="Forma libre: forma 130">
            <a:extLst>
              <a:ext uri="{FF2B5EF4-FFF2-40B4-BE49-F238E27FC236}">
                <a16:creationId xmlns:a16="http://schemas.microsoft.com/office/drawing/2014/main" id="{F5DD754D-AF78-4D82-A332-5167C3B31300}"/>
              </a:ext>
            </a:extLst>
          </p:cNvPr>
          <p:cNvSpPr/>
          <p:nvPr/>
        </p:nvSpPr>
        <p:spPr>
          <a:xfrm>
            <a:off x="6235671" y="5588946"/>
            <a:ext cx="438549" cy="159880"/>
          </a:xfrm>
          <a:custGeom>
            <a:avLst/>
            <a:gdLst>
              <a:gd name="connsiteX0" fmla="*/ 213347 w 438549"/>
              <a:gd name="connsiteY0" fmla="*/ 160437 h 159880"/>
              <a:gd name="connsiteX1" fmla="*/ 41571 w 438549"/>
              <a:gd name="connsiteY1" fmla="*/ 122264 h 159880"/>
              <a:gd name="connsiteX2" fmla="*/ -674 w 438549"/>
              <a:gd name="connsiteY2" fmla="*/ 80656 h 159880"/>
              <a:gd name="connsiteX3" fmla="*/ 41316 w 438549"/>
              <a:gd name="connsiteY3" fmla="*/ 37267 h 159880"/>
              <a:gd name="connsiteX4" fmla="*/ 254954 w 438549"/>
              <a:gd name="connsiteY4" fmla="*/ 1894 h 159880"/>
              <a:gd name="connsiteX5" fmla="*/ 338680 w 438549"/>
              <a:gd name="connsiteY5" fmla="*/ 15636 h 159880"/>
              <a:gd name="connsiteX6" fmla="*/ 404463 w 438549"/>
              <a:gd name="connsiteY6" fmla="*/ 42356 h 159880"/>
              <a:gd name="connsiteX7" fmla="*/ 402683 w 438549"/>
              <a:gd name="connsiteY7" fmla="*/ 118701 h 159880"/>
              <a:gd name="connsiteX8" fmla="*/ 213347 w 438549"/>
              <a:gd name="connsiteY8" fmla="*/ 160437 h 159880"/>
              <a:gd name="connsiteX9" fmla="*/ 172757 w 438549"/>
              <a:gd name="connsiteY9" fmla="*/ 115011 h 159880"/>
              <a:gd name="connsiteX10" fmla="*/ 259536 w 438549"/>
              <a:gd name="connsiteY10" fmla="*/ 117556 h 159880"/>
              <a:gd name="connsiteX11" fmla="*/ 276332 w 438549"/>
              <a:gd name="connsiteY11" fmla="*/ 98343 h 159880"/>
              <a:gd name="connsiteX12" fmla="*/ 256991 w 438549"/>
              <a:gd name="connsiteY12" fmla="*/ 81038 h 159880"/>
              <a:gd name="connsiteX13" fmla="*/ 216909 w 438549"/>
              <a:gd name="connsiteY13" fmla="*/ 72385 h 159880"/>
              <a:gd name="connsiteX14" fmla="*/ 198459 w 438549"/>
              <a:gd name="connsiteY14" fmla="*/ 59661 h 159880"/>
              <a:gd name="connsiteX15" fmla="*/ 219836 w 438549"/>
              <a:gd name="connsiteY15" fmla="*/ 48591 h 159880"/>
              <a:gd name="connsiteX16" fmla="*/ 260172 w 438549"/>
              <a:gd name="connsiteY16" fmla="*/ 46046 h 159880"/>
              <a:gd name="connsiteX17" fmla="*/ 175302 w 438549"/>
              <a:gd name="connsiteY17" fmla="*/ 42738 h 159880"/>
              <a:gd name="connsiteX18" fmla="*/ 160287 w 438549"/>
              <a:gd name="connsiteY18" fmla="*/ 60170 h 159880"/>
              <a:gd name="connsiteX19" fmla="*/ 176447 w 438549"/>
              <a:gd name="connsiteY19" fmla="*/ 76966 h 159880"/>
              <a:gd name="connsiteX20" fmla="*/ 216273 w 438549"/>
              <a:gd name="connsiteY20" fmla="*/ 86764 h 159880"/>
              <a:gd name="connsiteX21" fmla="*/ 237268 w 438549"/>
              <a:gd name="connsiteY21" fmla="*/ 101396 h 159880"/>
              <a:gd name="connsiteX22" fmla="*/ 211820 w 438549"/>
              <a:gd name="connsiteY22" fmla="*/ 110304 h 159880"/>
              <a:gd name="connsiteX23" fmla="*/ 172757 w 438549"/>
              <a:gd name="connsiteY23" fmla="*/ 115011 h 159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438549" h="159880">
                <a:moveTo>
                  <a:pt x="213347" y="160437"/>
                </a:moveTo>
                <a:cubicBezTo>
                  <a:pt x="154815" y="156492"/>
                  <a:pt x="95521" y="150257"/>
                  <a:pt x="41571" y="122264"/>
                </a:cubicBezTo>
                <a:cubicBezTo>
                  <a:pt x="23757" y="112976"/>
                  <a:pt x="-1819" y="105214"/>
                  <a:pt x="-674" y="80656"/>
                </a:cubicBezTo>
                <a:cubicBezTo>
                  <a:pt x="344" y="58007"/>
                  <a:pt x="22230" y="46810"/>
                  <a:pt x="41316" y="37267"/>
                </a:cubicBezTo>
                <a:cubicBezTo>
                  <a:pt x="108754" y="3420"/>
                  <a:pt x="181282" y="-2687"/>
                  <a:pt x="254954" y="1894"/>
                </a:cubicBezTo>
                <a:cubicBezTo>
                  <a:pt x="283151" y="4515"/>
                  <a:pt x="311119" y="9108"/>
                  <a:pt x="338680" y="15636"/>
                </a:cubicBezTo>
                <a:cubicBezTo>
                  <a:pt x="361978" y="20687"/>
                  <a:pt x="384232" y="29734"/>
                  <a:pt x="404463" y="42356"/>
                </a:cubicBezTo>
                <a:cubicBezTo>
                  <a:pt x="449508" y="69586"/>
                  <a:pt x="448998" y="93253"/>
                  <a:pt x="402683" y="118701"/>
                </a:cubicBezTo>
                <a:cubicBezTo>
                  <a:pt x="343897" y="150385"/>
                  <a:pt x="279513" y="157256"/>
                  <a:pt x="213347" y="160437"/>
                </a:cubicBezTo>
                <a:close/>
                <a:moveTo>
                  <a:pt x="172757" y="115011"/>
                </a:moveTo>
                <a:cubicBezTo>
                  <a:pt x="221109" y="136897"/>
                  <a:pt x="221617" y="136897"/>
                  <a:pt x="259536" y="117556"/>
                </a:cubicBezTo>
                <a:cubicBezTo>
                  <a:pt x="267679" y="113357"/>
                  <a:pt x="277349" y="109413"/>
                  <a:pt x="276332" y="98343"/>
                </a:cubicBezTo>
                <a:cubicBezTo>
                  <a:pt x="275314" y="87273"/>
                  <a:pt x="265770" y="83583"/>
                  <a:pt x="256991" y="81038"/>
                </a:cubicBezTo>
                <a:cubicBezTo>
                  <a:pt x="244267" y="77348"/>
                  <a:pt x="230270" y="75566"/>
                  <a:pt x="216909" y="72385"/>
                </a:cubicBezTo>
                <a:cubicBezTo>
                  <a:pt x="209275" y="70604"/>
                  <a:pt x="197950" y="70731"/>
                  <a:pt x="198459" y="59661"/>
                </a:cubicBezTo>
                <a:cubicBezTo>
                  <a:pt x="198459" y="46937"/>
                  <a:pt x="211183" y="48718"/>
                  <a:pt x="219836" y="48591"/>
                </a:cubicBezTo>
                <a:cubicBezTo>
                  <a:pt x="233578" y="48591"/>
                  <a:pt x="247956" y="56989"/>
                  <a:pt x="260172" y="46046"/>
                </a:cubicBezTo>
                <a:cubicBezTo>
                  <a:pt x="232815" y="19198"/>
                  <a:pt x="204185" y="26578"/>
                  <a:pt x="175302" y="42738"/>
                </a:cubicBezTo>
                <a:cubicBezTo>
                  <a:pt x="168303" y="46683"/>
                  <a:pt x="159651" y="50118"/>
                  <a:pt x="160287" y="60170"/>
                </a:cubicBezTo>
                <a:cubicBezTo>
                  <a:pt x="161508" y="68657"/>
                  <a:pt x="168011" y="75414"/>
                  <a:pt x="176447" y="76966"/>
                </a:cubicBezTo>
                <a:cubicBezTo>
                  <a:pt x="189171" y="81292"/>
                  <a:pt x="203040" y="83328"/>
                  <a:pt x="216273" y="86764"/>
                </a:cubicBezTo>
                <a:cubicBezTo>
                  <a:pt x="225180" y="89054"/>
                  <a:pt x="240195" y="86764"/>
                  <a:pt x="237268" y="101396"/>
                </a:cubicBezTo>
                <a:cubicBezTo>
                  <a:pt x="234851" y="113485"/>
                  <a:pt x="221109" y="111576"/>
                  <a:pt x="211820" y="110304"/>
                </a:cubicBezTo>
                <a:cubicBezTo>
                  <a:pt x="198841" y="109031"/>
                  <a:pt x="186499" y="104832"/>
                  <a:pt x="172757" y="115011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 w="12722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132" name="Forma libre: forma 131">
            <a:extLst>
              <a:ext uri="{FF2B5EF4-FFF2-40B4-BE49-F238E27FC236}">
                <a16:creationId xmlns:a16="http://schemas.microsoft.com/office/drawing/2014/main" id="{4D648E9F-2011-45A3-A3CD-672CCDFAEA36}"/>
              </a:ext>
            </a:extLst>
          </p:cNvPr>
          <p:cNvSpPr/>
          <p:nvPr/>
        </p:nvSpPr>
        <p:spPr>
          <a:xfrm>
            <a:off x="9608516" y="5242530"/>
            <a:ext cx="437451" cy="160834"/>
          </a:xfrm>
          <a:custGeom>
            <a:avLst/>
            <a:gdLst>
              <a:gd name="connsiteX0" fmla="*/ 211261 w 437451"/>
              <a:gd name="connsiteY0" fmla="*/ 161391 h 160834"/>
              <a:gd name="connsiteX1" fmla="*/ 35032 w 437451"/>
              <a:gd name="connsiteY1" fmla="*/ 120037 h 160834"/>
              <a:gd name="connsiteX2" fmla="*/ 33886 w 437451"/>
              <a:gd name="connsiteY2" fmla="*/ 42038 h 160834"/>
              <a:gd name="connsiteX3" fmla="*/ 188994 w 437451"/>
              <a:gd name="connsiteY3" fmla="*/ 2212 h 160834"/>
              <a:gd name="connsiteX4" fmla="*/ 384692 w 437451"/>
              <a:gd name="connsiteY4" fmla="*/ 33131 h 160834"/>
              <a:gd name="connsiteX5" fmla="*/ 436734 w 437451"/>
              <a:gd name="connsiteY5" fmla="*/ 84028 h 160834"/>
              <a:gd name="connsiteX6" fmla="*/ 383547 w 437451"/>
              <a:gd name="connsiteY6" fmla="*/ 129326 h 160834"/>
              <a:gd name="connsiteX7" fmla="*/ 211261 w 437451"/>
              <a:gd name="connsiteY7" fmla="*/ 161391 h 160834"/>
              <a:gd name="connsiteX8" fmla="*/ 261013 w 437451"/>
              <a:gd name="connsiteY8" fmla="*/ 48400 h 160834"/>
              <a:gd name="connsiteX9" fmla="*/ 170926 w 437451"/>
              <a:gd name="connsiteY9" fmla="*/ 47001 h 160834"/>
              <a:gd name="connsiteX10" fmla="*/ 170926 w 437451"/>
              <a:gd name="connsiteY10" fmla="*/ 76012 h 160834"/>
              <a:gd name="connsiteX11" fmla="*/ 215588 w 437451"/>
              <a:gd name="connsiteY11" fmla="*/ 88736 h 160834"/>
              <a:gd name="connsiteX12" fmla="*/ 237346 w 437451"/>
              <a:gd name="connsiteY12" fmla="*/ 103496 h 160834"/>
              <a:gd name="connsiteX13" fmla="*/ 211897 w 437451"/>
              <a:gd name="connsiteY13" fmla="*/ 112403 h 160834"/>
              <a:gd name="connsiteX14" fmla="*/ 177669 w 437451"/>
              <a:gd name="connsiteY14" fmla="*/ 116983 h 160834"/>
              <a:gd name="connsiteX15" fmla="*/ 259104 w 437451"/>
              <a:gd name="connsiteY15" fmla="*/ 119401 h 160834"/>
              <a:gd name="connsiteX16" fmla="*/ 275010 w 437451"/>
              <a:gd name="connsiteY16" fmla="*/ 102351 h 160834"/>
              <a:gd name="connsiteX17" fmla="*/ 257832 w 437451"/>
              <a:gd name="connsiteY17" fmla="*/ 83773 h 160834"/>
              <a:gd name="connsiteX18" fmla="*/ 215206 w 437451"/>
              <a:gd name="connsiteY18" fmla="*/ 73467 h 160834"/>
              <a:gd name="connsiteX19" fmla="*/ 199301 w 437451"/>
              <a:gd name="connsiteY19" fmla="*/ 61506 h 160834"/>
              <a:gd name="connsiteX20" fmla="*/ 218133 w 437451"/>
              <a:gd name="connsiteY20" fmla="*/ 50563 h 160834"/>
              <a:gd name="connsiteX21" fmla="*/ 261013 w 437451"/>
              <a:gd name="connsiteY21" fmla="*/ 47764 h 160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37451" h="160834">
                <a:moveTo>
                  <a:pt x="211261" y="161391"/>
                </a:moveTo>
                <a:cubicBezTo>
                  <a:pt x="150822" y="157446"/>
                  <a:pt x="90128" y="150575"/>
                  <a:pt x="35032" y="120037"/>
                </a:cubicBezTo>
                <a:cubicBezTo>
                  <a:pt x="-12048" y="94589"/>
                  <a:pt x="-12811" y="70286"/>
                  <a:pt x="33886" y="42038"/>
                </a:cubicBezTo>
                <a:cubicBezTo>
                  <a:pt x="80585" y="13790"/>
                  <a:pt x="135680" y="5647"/>
                  <a:pt x="188994" y="2212"/>
                </a:cubicBezTo>
                <a:cubicBezTo>
                  <a:pt x="255784" y="-3845"/>
                  <a:pt x="322980" y="6779"/>
                  <a:pt x="384692" y="33131"/>
                </a:cubicBezTo>
                <a:cubicBezTo>
                  <a:pt x="407723" y="43565"/>
                  <a:pt x="437243" y="55908"/>
                  <a:pt x="436734" y="84028"/>
                </a:cubicBezTo>
                <a:cubicBezTo>
                  <a:pt x="436225" y="112148"/>
                  <a:pt x="405687" y="119656"/>
                  <a:pt x="383547" y="129326"/>
                </a:cubicBezTo>
                <a:cubicBezTo>
                  <a:pt x="329087" y="152357"/>
                  <a:pt x="270938" y="158337"/>
                  <a:pt x="211261" y="161391"/>
                </a:cubicBezTo>
                <a:close/>
                <a:moveTo>
                  <a:pt x="261013" y="48400"/>
                </a:moveTo>
                <a:cubicBezTo>
                  <a:pt x="231111" y="13790"/>
                  <a:pt x="200827" y="29187"/>
                  <a:pt x="170926" y="47001"/>
                </a:cubicBezTo>
                <a:cubicBezTo>
                  <a:pt x="155529" y="56162"/>
                  <a:pt x="155912" y="66978"/>
                  <a:pt x="170926" y="76012"/>
                </a:cubicBezTo>
                <a:cubicBezTo>
                  <a:pt x="184897" y="82997"/>
                  <a:pt x="200039" y="87311"/>
                  <a:pt x="215588" y="88736"/>
                </a:cubicBezTo>
                <a:cubicBezTo>
                  <a:pt x="225131" y="90263"/>
                  <a:pt x="239509" y="90135"/>
                  <a:pt x="237346" y="103496"/>
                </a:cubicBezTo>
                <a:cubicBezTo>
                  <a:pt x="235183" y="116856"/>
                  <a:pt x="221441" y="113039"/>
                  <a:pt x="211897" y="112403"/>
                </a:cubicBezTo>
                <a:cubicBezTo>
                  <a:pt x="188103" y="110749"/>
                  <a:pt x="188103" y="110494"/>
                  <a:pt x="177669" y="116983"/>
                </a:cubicBezTo>
                <a:cubicBezTo>
                  <a:pt x="203118" y="143323"/>
                  <a:pt x="231111" y="134670"/>
                  <a:pt x="259104" y="119401"/>
                </a:cubicBezTo>
                <a:cubicBezTo>
                  <a:pt x="266485" y="115457"/>
                  <a:pt x="274501" y="112021"/>
                  <a:pt x="275010" y="102351"/>
                </a:cubicBezTo>
                <a:cubicBezTo>
                  <a:pt x="275518" y="92680"/>
                  <a:pt x="266357" y="86446"/>
                  <a:pt x="257832" y="83773"/>
                </a:cubicBezTo>
                <a:cubicBezTo>
                  <a:pt x="243835" y="79447"/>
                  <a:pt x="229330" y="77157"/>
                  <a:pt x="215206" y="73467"/>
                </a:cubicBezTo>
                <a:cubicBezTo>
                  <a:pt x="208335" y="71685"/>
                  <a:pt x="198792" y="70668"/>
                  <a:pt x="199301" y="61506"/>
                </a:cubicBezTo>
                <a:cubicBezTo>
                  <a:pt x="199810" y="52345"/>
                  <a:pt x="210117" y="50818"/>
                  <a:pt x="218133" y="50563"/>
                </a:cubicBezTo>
                <a:cubicBezTo>
                  <a:pt x="232384" y="48909"/>
                  <a:pt x="247016" y="55271"/>
                  <a:pt x="261013" y="47764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 w="12722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133" name="Forma libre: forma 132">
            <a:extLst>
              <a:ext uri="{FF2B5EF4-FFF2-40B4-BE49-F238E27FC236}">
                <a16:creationId xmlns:a16="http://schemas.microsoft.com/office/drawing/2014/main" id="{385F9858-EF0B-44A0-8777-0E0E1F3EF1B3}"/>
              </a:ext>
            </a:extLst>
          </p:cNvPr>
          <p:cNvSpPr/>
          <p:nvPr/>
        </p:nvSpPr>
        <p:spPr>
          <a:xfrm>
            <a:off x="7389166" y="5342545"/>
            <a:ext cx="437954" cy="159431"/>
          </a:xfrm>
          <a:custGeom>
            <a:avLst/>
            <a:gdLst>
              <a:gd name="connsiteX0" fmla="*/ 220805 w 437954"/>
              <a:gd name="connsiteY0" fmla="*/ 159989 h 159431"/>
              <a:gd name="connsiteX1" fmla="*/ 35541 w 437954"/>
              <a:gd name="connsiteY1" fmla="*/ 118762 h 159431"/>
              <a:gd name="connsiteX2" fmla="*/ 34523 w 437954"/>
              <a:gd name="connsiteY2" fmla="*/ 41654 h 159431"/>
              <a:gd name="connsiteX3" fmla="*/ 241418 w 437954"/>
              <a:gd name="connsiteY3" fmla="*/ 936 h 159431"/>
              <a:gd name="connsiteX4" fmla="*/ 387746 w 437954"/>
              <a:gd name="connsiteY4" fmla="*/ 32874 h 159431"/>
              <a:gd name="connsiteX5" fmla="*/ 437243 w 437954"/>
              <a:gd name="connsiteY5" fmla="*/ 82371 h 159431"/>
              <a:gd name="connsiteX6" fmla="*/ 388891 w 437954"/>
              <a:gd name="connsiteY6" fmla="*/ 125379 h 159431"/>
              <a:gd name="connsiteX7" fmla="*/ 220805 w 437954"/>
              <a:gd name="connsiteY7" fmla="*/ 159989 h 159431"/>
              <a:gd name="connsiteX8" fmla="*/ 175125 w 437954"/>
              <a:gd name="connsiteY8" fmla="*/ 112273 h 159431"/>
              <a:gd name="connsiteX9" fmla="*/ 261650 w 437954"/>
              <a:gd name="connsiteY9" fmla="*/ 117235 h 159431"/>
              <a:gd name="connsiteX10" fmla="*/ 276664 w 437954"/>
              <a:gd name="connsiteY10" fmla="*/ 99676 h 159431"/>
              <a:gd name="connsiteX11" fmla="*/ 260759 w 437954"/>
              <a:gd name="connsiteY11" fmla="*/ 82753 h 159431"/>
              <a:gd name="connsiteX12" fmla="*/ 221313 w 437954"/>
              <a:gd name="connsiteY12" fmla="*/ 72064 h 159431"/>
              <a:gd name="connsiteX13" fmla="*/ 200192 w 437954"/>
              <a:gd name="connsiteY13" fmla="*/ 57177 h 159431"/>
              <a:gd name="connsiteX14" fmla="*/ 225640 w 437954"/>
              <a:gd name="connsiteY14" fmla="*/ 48397 h 159431"/>
              <a:gd name="connsiteX15" fmla="*/ 261395 w 437954"/>
              <a:gd name="connsiteY15" fmla="*/ 45216 h 159431"/>
              <a:gd name="connsiteX16" fmla="*/ 176270 w 437954"/>
              <a:gd name="connsiteY16" fmla="*/ 42672 h 159431"/>
              <a:gd name="connsiteX17" fmla="*/ 162400 w 437954"/>
              <a:gd name="connsiteY17" fmla="*/ 60994 h 159431"/>
              <a:gd name="connsiteX18" fmla="*/ 176525 w 437954"/>
              <a:gd name="connsiteY18" fmla="*/ 76518 h 159431"/>
              <a:gd name="connsiteX19" fmla="*/ 224240 w 437954"/>
              <a:gd name="connsiteY19" fmla="*/ 87970 h 159431"/>
              <a:gd name="connsiteX20" fmla="*/ 237855 w 437954"/>
              <a:gd name="connsiteY20" fmla="*/ 98912 h 159431"/>
              <a:gd name="connsiteX21" fmla="*/ 221949 w 437954"/>
              <a:gd name="connsiteY21" fmla="*/ 109983 h 159431"/>
              <a:gd name="connsiteX22" fmla="*/ 175125 w 437954"/>
              <a:gd name="connsiteY22" fmla="*/ 112273 h 159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437953" h="159431">
                <a:moveTo>
                  <a:pt x="220805" y="159989"/>
                </a:moveTo>
                <a:cubicBezTo>
                  <a:pt x="154766" y="157698"/>
                  <a:pt x="92672" y="149427"/>
                  <a:pt x="35541" y="118762"/>
                </a:cubicBezTo>
                <a:cubicBezTo>
                  <a:pt x="-12175" y="93314"/>
                  <a:pt x="-13066" y="68883"/>
                  <a:pt x="34523" y="41654"/>
                </a:cubicBezTo>
                <a:cubicBezTo>
                  <a:pt x="98143" y="5008"/>
                  <a:pt x="169781" y="-1227"/>
                  <a:pt x="241418" y="936"/>
                </a:cubicBezTo>
                <a:cubicBezTo>
                  <a:pt x="291894" y="1254"/>
                  <a:pt x="341735" y="12134"/>
                  <a:pt x="387746" y="32874"/>
                </a:cubicBezTo>
                <a:cubicBezTo>
                  <a:pt x="410140" y="43690"/>
                  <a:pt x="437370" y="55269"/>
                  <a:pt x="437243" y="82371"/>
                </a:cubicBezTo>
                <a:cubicBezTo>
                  <a:pt x="437243" y="107819"/>
                  <a:pt x="408867" y="115454"/>
                  <a:pt x="388891" y="125379"/>
                </a:cubicBezTo>
                <a:cubicBezTo>
                  <a:pt x="335195" y="152100"/>
                  <a:pt x="277045" y="157316"/>
                  <a:pt x="220805" y="159989"/>
                </a:cubicBezTo>
                <a:close/>
                <a:moveTo>
                  <a:pt x="175125" y="112273"/>
                </a:moveTo>
                <a:cubicBezTo>
                  <a:pt x="203245" y="140902"/>
                  <a:pt x="232129" y="135176"/>
                  <a:pt x="261650" y="117235"/>
                </a:cubicBezTo>
                <a:cubicBezTo>
                  <a:pt x="268775" y="112909"/>
                  <a:pt x="277045" y="109474"/>
                  <a:pt x="276664" y="99676"/>
                </a:cubicBezTo>
                <a:cubicBezTo>
                  <a:pt x="276282" y="89878"/>
                  <a:pt x="268520" y="85425"/>
                  <a:pt x="260759" y="82753"/>
                </a:cubicBezTo>
                <a:cubicBezTo>
                  <a:pt x="248035" y="78427"/>
                  <a:pt x="234420" y="75755"/>
                  <a:pt x="221313" y="72064"/>
                </a:cubicBezTo>
                <a:cubicBezTo>
                  <a:pt x="212406" y="69520"/>
                  <a:pt x="197265" y="72064"/>
                  <a:pt x="200192" y="57177"/>
                </a:cubicBezTo>
                <a:cubicBezTo>
                  <a:pt x="202482" y="45726"/>
                  <a:pt x="216097" y="47507"/>
                  <a:pt x="225640" y="48397"/>
                </a:cubicBezTo>
                <a:cubicBezTo>
                  <a:pt x="238364" y="49543"/>
                  <a:pt x="250197" y="56414"/>
                  <a:pt x="261395" y="45216"/>
                </a:cubicBezTo>
                <a:cubicBezTo>
                  <a:pt x="233401" y="19768"/>
                  <a:pt x="205027" y="25367"/>
                  <a:pt x="176270" y="42672"/>
                </a:cubicBezTo>
                <a:cubicBezTo>
                  <a:pt x="169145" y="46998"/>
                  <a:pt x="161510" y="50942"/>
                  <a:pt x="162400" y="60994"/>
                </a:cubicBezTo>
                <a:cubicBezTo>
                  <a:pt x="163291" y="71046"/>
                  <a:pt x="169908" y="73719"/>
                  <a:pt x="176525" y="76518"/>
                </a:cubicBezTo>
                <a:cubicBezTo>
                  <a:pt x="191870" y="82358"/>
                  <a:pt x="207915" y="86214"/>
                  <a:pt x="224240" y="87970"/>
                </a:cubicBezTo>
                <a:cubicBezTo>
                  <a:pt x="230220" y="89115"/>
                  <a:pt x="237982" y="90769"/>
                  <a:pt x="237855" y="98912"/>
                </a:cubicBezTo>
                <a:cubicBezTo>
                  <a:pt x="237728" y="107056"/>
                  <a:pt x="229076" y="109346"/>
                  <a:pt x="221949" y="109983"/>
                </a:cubicBezTo>
                <a:cubicBezTo>
                  <a:pt x="207190" y="112273"/>
                  <a:pt x="191667" y="104257"/>
                  <a:pt x="175125" y="112273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 w="12722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134" name="Forma libre: forma 133">
            <a:extLst>
              <a:ext uri="{FF2B5EF4-FFF2-40B4-BE49-F238E27FC236}">
                <a16:creationId xmlns:a16="http://schemas.microsoft.com/office/drawing/2014/main" id="{2AC8DC17-C0F9-48CD-A4EB-D2096621BFA2}"/>
              </a:ext>
            </a:extLst>
          </p:cNvPr>
          <p:cNvSpPr/>
          <p:nvPr/>
        </p:nvSpPr>
        <p:spPr>
          <a:xfrm>
            <a:off x="9954346" y="5885148"/>
            <a:ext cx="436749" cy="160405"/>
          </a:xfrm>
          <a:custGeom>
            <a:avLst/>
            <a:gdLst>
              <a:gd name="connsiteX0" fmla="*/ 219926 w 436749"/>
              <a:gd name="connsiteY0" fmla="*/ 160962 h 160405"/>
              <a:gd name="connsiteX1" fmla="*/ 42934 w 436749"/>
              <a:gd name="connsiteY1" fmla="*/ 124826 h 160405"/>
              <a:gd name="connsiteX2" fmla="*/ -710 w 436749"/>
              <a:gd name="connsiteY2" fmla="*/ 84108 h 160405"/>
              <a:gd name="connsiteX3" fmla="*/ 41152 w 436749"/>
              <a:gd name="connsiteY3" fmla="*/ 37538 h 160405"/>
              <a:gd name="connsiteX4" fmla="*/ 390177 w 436749"/>
              <a:gd name="connsiteY4" fmla="*/ 35629 h 160405"/>
              <a:gd name="connsiteX5" fmla="*/ 435983 w 436749"/>
              <a:gd name="connsiteY5" fmla="*/ 84490 h 160405"/>
              <a:gd name="connsiteX6" fmla="*/ 389285 w 436749"/>
              <a:gd name="connsiteY6" fmla="*/ 126098 h 160405"/>
              <a:gd name="connsiteX7" fmla="*/ 219926 w 436749"/>
              <a:gd name="connsiteY7" fmla="*/ 160962 h 160405"/>
              <a:gd name="connsiteX8" fmla="*/ 173356 w 436749"/>
              <a:gd name="connsiteY8" fmla="*/ 116810 h 160405"/>
              <a:gd name="connsiteX9" fmla="*/ 189261 w 436749"/>
              <a:gd name="connsiteY9" fmla="*/ 122663 h 160405"/>
              <a:gd name="connsiteX10" fmla="*/ 265607 w 436749"/>
              <a:gd name="connsiteY10" fmla="*/ 113756 h 160405"/>
              <a:gd name="connsiteX11" fmla="*/ 263825 w 436749"/>
              <a:gd name="connsiteY11" fmla="*/ 84490 h 160405"/>
              <a:gd name="connsiteX12" fmla="*/ 218909 w 436749"/>
              <a:gd name="connsiteY12" fmla="*/ 72911 h 160405"/>
              <a:gd name="connsiteX13" fmla="*/ 199568 w 436749"/>
              <a:gd name="connsiteY13" fmla="*/ 59042 h 160405"/>
              <a:gd name="connsiteX14" fmla="*/ 222471 w 436749"/>
              <a:gd name="connsiteY14" fmla="*/ 49499 h 160405"/>
              <a:gd name="connsiteX15" fmla="*/ 262553 w 436749"/>
              <a:gd name="connsiteY15" fmla="*/ 46063 h 160405"/>
              <a:gd name="connsiteX16" fmla="*/ 176792 w 436749"/>
              <a:gd name="connsiteY16" fmla="*/ 42373 h 160405"/>
              <a:gd name="connsiteX17" fmla="*/ 160887 w 436749"/>
              <a:gd name="connsiteY17" fmla="*/ 59678 h 160405"/>
              <a:gd name="connsiteX18" fmla="*/ 178192 w 436749"/>
              <a:gd name="connsiteY18" fmla="*/ 78383 h 160405"/>
              <a:gd name="connsiteX19" fmla="*/ 218146 w 436749"/>
              <a:gd name="connsiteY19" fmla="*/ 87671 h 160405"/>
              <a:gd name="connsiteX20" fmla="*/ 236468 w 436749"/>
              <a:gd name="connsiteY20" fmla="*/ 100396 h 160405"/>
              <a:gd name="connsiteX21" fmla="*/ 214965 w 436749"/>
              <a:gd name="connsiteY21" fmla="*/ 111465 h 160405"/>
              <a:gd name="connsiteX22" fmla="*/ 173356 w 436749"/>
              <a:gd name="connsiteY22" fmla="*/ 116810 h 160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436749" h="160405">
                <a:moveTo>
                  <a:pt x="219926" y="160962"/>
                </a:moveTo>
                <a:cubicBezTo>
                  <a:pt x="158087" y="158799"/>
                  <a:pt x="98411" y="151038"/>
                  <a:pt x="42934" y="124826"/>
                </a:cubicBezTo>
                <a:cubicBezTo>
                  <a:pt x="24611" y="116173"/>
                  <a:pt x="-583" y="107394"/>
                  <a:pt x="-710" y="84108"/>
                </a:cubicBezTo>
                <a:cubicBezTo>
                  <a:pt x="-838" y="60823"/>
                  <a:pt x="20921" y="45936"/>
                  <a:pt x="41152" y="37538"/>
                </a:cubicBezTo>
                <a:cubicBezTo>
                  <a:pt x="152234" y="-11094"/>
                  <a:pt x="278585" y="-11794"/>
                  <a:pt x="390177" y="35629"/>
                </a:cubicBezTo>
                <a:cubicBezTo>
                  <a:pt x="411807" y="44409"/>
                  <a:pt x="437383" y="57133"/>
                  <a:pt x="435983" y="84490"/>
                </a:cubicBezTo>
                <a:cubicBezTo>
                  <a:pt x="434711" y="108793"/>
                  <a:pt x="408626" y="117064"/>
                  <a:pt x="389285" y="126098"/>
                </a:cubicBezTo>
                <a:cubicBezTo>
                  <a:pt x="335462" y="151547"/>
                  <a:pt x="277566" y="158799"/>
                  <a:pt x="219926" y="160962"/>
                </a:cubicBezTo>
                <a:close/>
                <a:moveTo>
                  <a:pt x="173356" y="116810"/>
                </a:moveTo>
                <a:cubicBezTo>
                  <a:pt x="178955" y="118031"/>
                  <a:pt x="184299" y="119991"/>
                  <a:pt x="189261" y="122663"/>
                </a:cubicBezTo>
                <a:cubicBezTo>
                  <a:pt x="218018" y="147093"/>
                  <a:pt x="242067" y="127880"/>
                  <a:pt x="265607" y="113756"/>
                </a:cubicBezTo>
                <a:cubicBezTo>
                  <a:pt x="281257" y="104467"/>
                  <a:pt x="278331" y="92888"/>
                  <a:pt x="263825" y="84490"/>
                </a:cubicBezTo>
                <a:cubicBezTo>
                  <a:pt x="249701" y="77963"/>
                  <a:pt x="234432" y="74031"/>
                  <a:pt x="218909" y="72911"/>
                </a:cubicBezTo>
                <a:cubicBezTo>
                  <a:pt x="210257" y="71512"/>
                  <a:pt x="197532" y="71639"/>
                  <a:pt x="199568" y="59042"/>
                </a:cubicBezTo>
                <a:cubicBezTo>
                  <a:pt x="201604" y="46445"/>
                  <a:pt x="213310" y="48608"/>
                  <a:pt x="222471" y="49499"/>
                </a:cubicBezTo>
                <a:cubicBezTo>
                  <a:pt x="236086" y="50898"/>
                  <a:pt x="250211" y="57515"/>
                  <a:pt x="262553" y="46063"/>
                </a:cubicBezTo>
                <a:cubicBezTo>
                  <a:pt x="234305" y="23033"/>
                  <a:pt x="205930" y="24178"/>
                  <a:pt x="176792" y="42373"/>
                </a:cubicBezTo>
                <a:cubicBezTo>
                  <a:pt x="169793" y="46827"/>
                  <a:pt x="161268" y="50644"/>
                  <a:pt x="160887" y="59678"/>
                </a:cubicBezTo>
                <a:cubicBezTo>
                  <a:pt x="160250" y="70748"/>
                  <a:pt x="169793" y="75711"/>
                  <a:pt x="178192" y="78383"/>
                </a:cubicBezTo>
                <a:cubicBezTo>
                  <a:pt x="190916" y="82582"/>
                  <a:pt x="204912" y="84617"/>
                  <a:pt x="218146" y="87671"/>
                </a:cubicBezTo>
                <a:cubicBezTo>
                  <a:pt x="225907" y="89453"/>
                  <a:pt x="237232" y="89707"/>
                  <a:pt x="236468" y="100396"/>
                </a:cubicBezTo>
                <a:cubicBezTo>
                  <a:pt x="235705" y="111084"/>
                  <a:pt x="223744" y="111974"/>
                  <a:pt x="214965" y="111465"/>
                </a:cubicBezTo>
                <a:cubicBezTo>
                  <a:pt x="201222" y="110956"/>
                  <a:pt x="187862" y="104085"/>
                  <a:pt x="173356" y="116810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 w="12722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135" name="Forma libre: forma 134">
            <a:extLst>
              <a:ext uri="{FF2B5EF4-FFF2-40B4-BE49-F238E27FC236}">
                <a16:creationId xmlns:a16="http://schemas.microsoft.com/office/drawing/2014/main" id="{9A0EE973-5B86-4C10-9F22-11503794F04B}"/>
              </a:ext>
            </a:extLst>
          </p:cNvPr>
          <p:cNvSpPr/>
          <p:nvPr/>
        </p:nvSpPr>
        <p:spPr>
          <a:xfrm>
            <a:off x="9294991" y="5603422"/>
            <a:ext cx="439333" cy="157272"/>
          </a:xfrm>
          <a:custGeom>
            <a:avLst/>
            <a:gdLst>
              <a:gd name="connsiteX0" fmla="*/ 219916 w 439333"/>
              <a:gd name="connsiteY0" fmla="*/ 157412 h 157272"/>
              <a:gd name="connsiteX1" fmla="*/ 32107 w 439333"/>
              <a:gd name="connsiteY1" fmla="*/ 117077 h 157272"/>
              <a:gd name="connsiteX2" fmla="*/ 28926 w 439333"/>
              <a:gd name="connsiteY2" fmla="*/ 45185 h 157272"/>
              <a:gd name="connsiteX3" fmla="*/ 158331 w 439333"/>
              <a:gd name="connsiteY3" fmla="*/ 4595 h 157272"/>
              <a:gd name="connsiteX4" fmla="*/ 366625 w 439333"/>
              <a:gd name="connsiteY4" fmla="*/ 23808 h 157272"/>
              <a:gd name="connsiteX5" fmla="*/ 427065 w 439333"/>
              <a:gd name="connsiteY5" fmla="*/ 60200 h 157272"/>
              <a:gd name="connsiteX6" fmla="*/ 423503 w 439333"/>
              <a:gd name="connsiteY6" fmla="*/ 105625 h 157272"/>
              <a:gd name="connsiteX7" fmla="*/ 258088 w 439333"/>
              <a:gd name="connsiteY7" fmla="*/ 157285 h 157272"/>
              <a:gd name="connsiteX8" fmla="*/ 219916 w 439333"/>
              <a:gd name="connsiteY8" fmla="*/ 157412 h 157272"/>
              <a:gd name="connsiteX9" fmla="*/ 259615 w 439333"/>
              <a:gd name="connsiteY9" fmla="*/ 46966 h 157272"/>
              <a:gd name="connsiteX10" fmla="*/ 170546 w 439333"/>
              <a:gd name="connsiteY10" fmla="*/ 46966 h 157272"/>
              <a:gd name="connsiteX11" fmla="*/ 176781 w 439333"/>
              <a:gd name="connsiteY11" fmla="*/ 76614 h 157272"/>
              <a:gd name="connsiteX12" fmla="*/ 221569 w 439333"/>
              <a:gd name="connsiteY12" fmla="*/ 88193 h 157272"/>
              <a:gd name="connsiteX13" fmla="*/ 237984 w 439333"/>
              <a:gd name="connsiteY13" fmla="*/ 101680 h 157272"/>
              <a:gd name="connsiteX14" fmla="*/ 217625 w 439333"/>
              <a:gd name="connsiteY14" fmla="*/ 111860 h 157272"/>
              <a:gd name="connsiteX15" fmla="*/ 178562 w 439333"/>
              <a:gd name="connsiteY15" fmla="*/ 113386 h 157272"/>
              <a:gd name="connsiteX16" fmla="*/ 262414 w 439333"/>
              <a:gd name="connsiteY16" fmla="*/ 116059 h 157272"/>
              <a:gd name="connsiteX17" fmla="*/ 275138 w 439333"/>
              <a:gd name="connsiteY17" fmla="*/ 99644 h 157272"/>
              <a:gd name="connsiteX18" fmla="*/ 260124 w 439333"/>
              <a:gd name="connsiteY18" fmla="*/ 81958 h 157272"/>
              <a:gd name="connsiteX19" fmla="*/ 215081 w 439333"/>
              <a:gd name="connsiteY19" fmla="*/ 71270 h 157272"/>
              <a:gd name="connsiteX20" fmla="*/ 199811 w 439333"/>
              <a:gd name="connsiteY20" fmla="*/ 58545 h 157272"/>
              <a:gd name="connsiteX21" fmla="*/ 217116 w 439333"/>
              <a:gd name="connsiteY21" fmla="*/ 48366 h 157272"/>
              <a:gd name="connsiteX22" fmla="*/ 260124 w 439333"/>
              <a:gd name="connsiteY22" fmla="*/ 46966 h 157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439333" h="157272">
                <a:moveTo>
                  <a:pt x="219916" y="157412"/>
                </a:moveTo>
                <a:cubicBezTo>
                  <a:pt x="154131" y="158812"/>
                  <a:pt x="90510" y="149396"/>
                  <a:pt x="32107" y="117077"/>
                </a:cubicBezTo>
                <a:cubicBezTo>
                  <a:pt x="-10519" y="93410"/>
                  <a:pt x="-11664" y="72669"/>
                  <a:pt x="28926" y="45185"/>
                </a:cubicBezTo>
                <a:cubicBezTo>
                  <a:pt x="69516" y="17701"/>
                  <a:pt x="112524" y="9557"/>
                  <a:pt x="158331" y="4595"/>
                </a:cubicBezTo>
                <a:cubicBezTo>
                  <a:pt x="228326" y="-4605"/>
                  <a:pt x="299492" y="1961"/>
                  <a:pt x="366625" y="23808"/>
                </a:cubicBezTo>
                <a:cubicBezTo>
                  <a:pt x="389465" y="30768"/>
                  <a:pt x="410231" y="43276"/>
                  <a:pt x="427065" y="60200"/>
                </a:cubicBezTo>
                <a:cubicBezTo>
                  <a:pt x="442843" y="77123"/>
                  <a:pt x="443225" y="91501"/>
                  <a:pt x="423503" y="105625"/>
                </a:cubicBezTo>
                <a:cubicBezTo>
                  <a:pt x="374005" y="141125"/>
                  <a:pt x="317001" y="152068"/>
                  <a:pt x="258088" y="157285"/>
                </a:cubicBezTo>
                <a:cubicBezTo>
                  <a:pt x="245618" y="158430"/>
                  <a:pt x="232767" y="157412"/>
                  <a:pt x="219916" y="157412"/>
                </a:cubicBezTo>
                <a:close/>
                <a:moveTo>
                  <a:pt x="259615" y="46966"/>
                </a:moveTo>
                <a:cubicBezTo>
                  <a:pt x="226787" y="19609"/>
                  <a:pt x="200956" y="19609"/>
                  <a:pt x="170546" y="46966"/>
                </a:cubicBezTo>
                <a:cubicBezTo>
                  <a:pt x="156804" y="59690"/>
                  <a:pt x="162657" y="70888"/>
                  <a:pt x="176781" y="76614"/>
                </a:cubicBezTo>
                <a:cubicBezTo>
                  <a:pt x="191452" y="81398"/>
                  <a:pt x="206415" y="85266"/>
                  <a:pt x="221569" y="88193"/>
                </a:cubicBezTo>
                <a:cubicBezTo>
                  <a:pt x="229077" y="90101"/>
                  <a:pt x="240402" y="89974"/>
                  <a:pt x="237984" y="101680"/>
                </a:cubicBezTo>
                <a:cubicBezTo>
                  <a:pt x="235948" y="111096"/>
                  <a:pt x="225896" y="111860"/>
                  <a:pt x="217625" y="111860"/>
                </a:cubicBezTo>
                <a:cubicBezTo>
                  <a:pt x="204901" y="111860"/>
                  <a:pt x="192176" y="102953"/>
                  <a:pt x="178562" y="113386"/>
                </a:cubicBezTo>
                <a:cubicBezTo>
                  <a:pt x="214444" y="138835"/>
                  <a:pt x="225132" y="138835"/>
                  <a:pt x="262414" y="116059"/>
                </a:cubicBezTo>
                <a:cubicBezTo>
                  <a:pt x="268776" y="112114"/>
                  <a:pt x="275138" y="108170"/>
                  <a:pt x="275138" y="99644"/>
                </a:cubicBezTo>
                <a:cubicBezTo>
                  <a:pt x="274655" y="91056"/>
                  <a:pt x="268521" y="83828"/>
                  <a:pt x="260124" y="81958"/>
                </a:cubicBezTo>
                <a:cubicBezTo>
                  <a:pt x="245364" y="77632"/>
                  <a:pt x="229968" y="75087"/>
                  <a:pt x="215081" y="71270"/>
                </a:cubicBezTo>
                <a:cubicBezTo>
                  <a:pt x="208336" y="69488"/>
                  <a:pt x="198793" y="68852"/>
                  <a:pt x="199811" y="58545"/>
                </a:cubicBezTo>
                <a:cubicBezTo>
                  <a:pt x="200830" y="48239"/>
                  <a:pt x="210373" y="50020"/>
                  <a:pt x="217116" y="48366"/>
                </a:cubicBezTo>
                <a:cubicBezTo>
                  <a:pt x="231112" y="45694"/>
                  <a:pt x="245746" y="56637"/>
                  <a:pt x="260124" y="46966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 w="12722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136" name="Forma libre: forma 135">
            <a:extLst>
              <a:ext uri="{FF2B5EF4-FFF2-40B4-BE49-F238E27FC236}">
                <a16:creationId xmlns:a16="http://schemas.microsoft.com/office/drawing/2014/main" id="{C1675371-039B-420D-A0B5-44F62738D2BB}"/>
              </a:ext>
            </a:extLst>
          </p:cNvPr>
          <p:cNvSpPr/>
          <p:nvPr/>
        </p:nvSpPr>
        <p:spPr>
          <a:xfrm>
            <a:off x="6547819" y="5229430"/>
            <a:ext cx="437597" cy="157790"/>
          </a:xfrm>
          <a:custGeom>
            <a:avLst/>
            <a:gdLst>
              <a:gd name="connsiteX0" fmla="*/ 226556 w 437597"/>
              <a:gd name="connsiteY0" fmla="*/ 806 h 157790"/>
              <a:gd name="connsiteX1" fmla="*/ 375811 w 437597"/>
              <a:gd name="connsiteY1" fmla="*/ 26254 h 157790"/>
              <a:gd name="connsiteX2" fmla="*/ 436886 w 437597"/>
              <a:gd name="connsiteY2" fmla="*/ 82113 h 157790"/>
              <a:gd name="connsiteX3" fmla="*/ 378356 w 437597"/>
              <a:gd name="connsiteY3" fmla="*/ 128429 h 157790"/>
              <a:gd name="connsiteX4" fmla="*/ 56434 w 437597"/>
              <a:gd name="connsiteY4" fmla="*/ 128429 h 157790"/>
              <a:gd name="connsiteX5" fmla="*/ 41546 w 437597"/>
              <a:gd name="connsiteY5" fmla="*/ 121431 h 157790"/>
              <a:gd name="connsiteX6" fmla="*/ -698 w 437597"/>
              <a:gd name="connsiteY6" fmla="*/ 82495 h 157790"/>
              <a:gd name="connsiteX7" fmla="*/ 41292 w 437597"/>
              <a:gd name="connsiteY7" fmla="*/ 35797 h 157790"/>
              <a:gd name="connsiteX8" fmla="*/ 226556 w 437597"/>
              <a:gd name="connsiteY8" fmla="*/ 806 h 157790"/>
              <a:gd name="connsiteX9" fmla="*/ 174387 w 437597"/>
              <a:gd name="connsiteY9" fmla="*/ 110870 h 157790"/>
              <a:gd name="connsiteX10" fmla="*/ 263456 w 437597"/>
              <a:gd name="connsiteY10" fmla="*/ 114814 h 157790"/>
              <a:gd name="connsiteX11" fmla="*/ 276180 w 437597"/>
              <a:gd name="connsiteY11" fmla="*/ 98528 h 157790"/>
              <a:gd name="connsiteX12" fmla="*/ 260402 w 437597"/>
              <a:gd name="connsiteY12" fmla="*/ 81732 h 157790"/>
              <a:gd name="connsiteX13" fmla="*/ 220575 w 437597"/>
              <a:gd name="connsiteY13" fmla="*/ 71680 h 157790"/>
              <a:gd name="connsiteX14" fmla="*/ 199199 w 437597"/>
              <a:gd name="connsiteY14" fmla="*/ 56919 h 157790"/>
              <a:gd name="connsiteX15" fmla="*/ 224647 w 437597"/>
              <a:gd name="connsiteY15" fmla="*/ 47631 h 157790"/>
              <a:gd name="connsiteX16" fmla="*/ 259257 w 437597"/>
              <a:gd name="connsiteY16" fmla="*/ 42796 h 157790"/>
              <a:gd name="connsiteX17" fmla="*/ 176804 w 437597"/>
              <a:gd name="connsiteY17" fmla="*/ 41142 h 157790"/>
              <a:gd name="connsiteX18" fmla="*/ 162045 w 437597"/>
              <a:gd name="connsiteY18" fmla="*/ 58701 h 157790"/>
              <a:gd name="connsiteX19" fmla="*/ 177186 w 437597"/>
              <a:gd name="connsiteY19" fmla="*/ 76260 h 157790"/>
              <a:gd name="connsiteX20" fmla="*/ 222357 w 437597"/>
              <a:gd name="connsiteY20" fmla="*/ 87076 h 157790"/>
              <a:gd name="connsiteX21" fmla="*/ 237244 w 437597"/>
              <a:gd name="connsiteY21" fmla="*/ 99800 h 157790"/>
              <a:gd name="connsiteX22" fmla="*/ 219431 w 437597"/>
              <a:gd name="connsiteY22" fmla="*/ 108834 h 157790"/>
              <a:gd name="connsiteX23" fmla="*/ 174387 w 437597"/>
              <a:gd name="connsiteY23" fmla="*/ 110870 h 157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437597" h="157790">
                <a:moveTo>
                  <a:pt x="226556" y="806"/>
                </a:moveTo>
                <a:cubicBezTo>
                  <a:pt x="277529" y="-1065"/>
                  <a:pt x="328336" y="7601"/>
                  <a:pt x="375811" y="26254"/>
                </a:cubicBezTo>
                <a:cubicBezTo>
                  <a:pt x="402531" y="36815"/>
                  <a:pt x="437014" y="49412"/>
                  <a:pt x="436886" y="82113"/>
                </a:cubicBezTo>
                <a:cubicBezTo>
                  <a:pt x="436886" y="111379"/>
                  <a:pt x="402404" y="119268"/>
                  <a:pt x="378356" y="128429"/>
                </a:cubicBezTo>
                <a:cubicBezTo>
                  <a:pt x="274755" y="168320"/>
                  <a:pt x="160034" y="168320"/>
                  <a:pt x="56434" y="128429"/>
                </a:cubicBezTo>
                <a:cubicBezTo>
                  <a:pt x="51242" y="126623"/>
                  <a:pt x="46254" y="124268"/>
                  <a:pt x="41546" y="121431"/>
                </a:cubicBezTo>
                <a:cubicBezTo>
                  <a:pt x="24750" y="110997"/>
                  <a:pt x="-189" y="104635"/>
                  <a:pt x="-698" y="82495"/>
                </a:cubicBezTo>
                <a:cubicBezTo>
                  <a:pt x="-1334" y="58319"/>
                  <a:pt x="21824" y="45722"/>
                  <a:pt x="41292" y="35797"/>
                </a:cubicBezTo>
                <a:cubicBezTo>
                  <a:pt x="97151" y="7677"/>
                  <a:pt x="157718" y="-212"/>
                  <a:pt x="226556" y="806"/>
                </a:cubicBezTo>
                <a:close/>
                <a:moveTo>
                  <a:pt x="174387" y="110870"/>
                </a:moveTo>
                <a:cubicBezTo>
                  <a:pt x="204289" y="141281"/>
                  <a:pt x="233682" y="134410"/>
                  <a:pt x="263456" y="114814"/>
                </a:cubicBezTo>
                <a:cubicBezTo>
                  <a:pt x="269564" y="110743"/>
                  <a:pt x="276180" y="106671"/>
                  <a:pt x="276180" y="98528"/>
                </a:cubicBezTo>
                <a:cubicBezTo>
                  <a:pt x="276180" y="90384"/>
                  <a:pt x="268418" y="84149"/>
                  <a:pt x="260402" y="81732"/>
                </a:cubicBezTo>
                <a:cubicBezTo>
                  <a:pt x="247678" y="77787"/>
                  <a:pt x="233682" y="75497"/>
                  <a:pt x="220575" y="71680"/>
                </a:cubicBezTo>
                <a:cubicBezTo>
                  <a:pt x="211923" y="69135"/>
                  <a:pt x="196400" y="71680"/>
                  <a:pt x="199199" y="56919"/>
                </a:cubicBezTo>
                <a:cubicBezTo>
                  <a:pt x="201362" y="45849"/>
                  <a:pt x="214723" y="46740"/>
                  <a:pt x="224647" y="47631"/>
                </a:cubicBezTo>
                <a:cubicBezTo>
                  <a:pt x="248314" y="49921"/>
                  <a:pt x="248314" y="49921"/>
                  <a:pt x="259257" y="42796"/>
                </a:cubicBezTo>
                <a:cubicBezTo>
                  <a:pt x="232664" y="18238"/>
                  <a:pt x="204925" y="26636"/>
                  <a:pt x="176804" y="41142"/>
                </a:cubicBezTo>
                <a:cubicBezTo>
                  <a:pt x="169170" y="44959"/>
                  <a:pt x="161790" y="48776"/>
                  <a:pt x="162045" y="58701"/>
                </a:cubicBezTo>
                <a:cubicBezTo>
                  <a:pt x="162464" y="67341"/>
                  <a:pt x="168712" y="74581"/>
                  <a:pt x="177186" y="76260"/>
                </a:cubicBezTo>
                <a:cubicBezTo>
                  <a:pt x="192073" y="80586"/>
                  <a:pt x="207343" y="83259"/>
                  <a:pt x="222357" y="87076"/>
                </a:cubicBezTo>
                <a:cubicBezTo>
                  <a:pt x="229355" y="88857"/>
                  <a:pt x="238517" y="90639"/>
                  <a:pt x="237244" y="99800"/>
                </a:cubicBezTo>
                <a:cubicBezTo>
                  <a:pt x="235972" y="108961"/>
                  <a:pt x="226683" y="108325"/>
                  <a:pt x="219431" y="108834"/>
                </a:cubicBezTo>
                <a:cubicBezTo>
                  <a:pt x="205688" y="109725"/>
                  <a:pt x="191055" y="105271"/>
                  <a:pt x="174387" y="110870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 w="12722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137" name="Forma libre: forma 136">
            <a:extLst>
              <a:ext uri="{FF2B5EF4-FFF2-40B4-BE49-F238E27FC236}">
                <a16:creationId xmlns:a16="http://schemas.microsoft.com/office/drawing/2014/main" id="{B7A184D5-9697-4367-8DDA-38692EF482AF}"/>
              </a:ext>
            </a:extLst>
          </p:cNvPr>
          <p:cNvSpPr/>
          <p:nvPr/>
        </p:nvSpPr>
        <p:spPr>
          <a:xfrm>
            <a:off x="8448950" y="5796410"/>
            <a:ext cx="437649" cy="157662"/>
          </a:xfrm>
          <a:custGeom>
            <a:avLst/>
            <a:gdLst>
              <a:gd name="connsiteX0" fmla="*/ 194987 w 437649"/>
              <a:gd name="connsiteY0" fmla="*/ 158213 h 157662"/>
              <a:gd name="connsiteX1" fmla="*/ 43696 w 437649"/>
              <a:gd name="connsiteY1" fmla="*/ 123222 h 157662"/>
              <a:gd name="connsiteX2" fmla="*/ -711 w 437649"/>
              <a:gd name="connsiteY2" fmla="*/ 83395 h 157662"/>
              <a:gd name="connsiteX3" fmla="*/ 43951 w 437649"/>
              <a:gd name="connsiteY3" fmla="*/ 35807 h 157662"/>
              <a:gd name="connsiteX4" fmla="*/ 271713 w 437649"/>
              <a:gd name="connsiteY4" fmla="*/ 3615 h 157662"/>
              <a:gd name="connsiteX5" fmla="*/ 392975 w 437649"/>
              <a:gd name="connsiteY5" fmla="*/ 35552 h 157662"/>
              <a:gd name="connsiteX6" fmla="*/ 436874 w 437649"/>
              <a:gd name="connsiteY6" fmla="*/ 83268 h 157662"/>
              <a:gd name="connsiteX7" fmla="*/ 390303 w 437649"/>
              <a:gd name="connsiteY7" fmla="*/ 125003 h 157662"/>
              <a:gd name="connsiteX8" fmla="*/ 194987 w 437649"/>
              <a:gd name="connsiteY8" fmla="*/ 158213 h 157662"/>
              <a:gd name="connsiteX9" fmla="*/ 174246 w 437649"/>
              <a:gd name="connsiteY9" fmla="*/ 113679 h 157662"/>
              <a:gd name="connsiteX10" fmla="*/ 260643 w 437649"/>
              <a:gd name="connsiteY10" fmla="*/ 116860 h 157662"/>
              <a:gd name="connsiteX11" fmla="*/ 274894 w 437649"/>
              <a:gd name="connsiteY11" fmla="*/ 98664 h 157662"/>
              <a:gd name="connsiteX12" fmla="*/ 258735 w 437649"/>
              <a:gd name="connsiteY12" fmla="*/ 81868 h 157662"/>
              <a:gd name="connsiteX13" fmla="*/ 221453 w 437649"/>
              <a:gd name="connsiteY13" fmla="*/ 73216 h 157662"/>
              <a:gd name="connsiteX14" fmla="*/ 199950 w 437649"/>
              <a:gd name="connsiteY14" fmla="*/ 58074 h 157662"/>
              <a:gd name="connsiteX15" fmla="*/ 225398 w 437649"/>
              <a:gd name="connsiteY15" fmla="*/ 49294 h 157662"/>
              <a:gd name="connsiteX16" fmla="*/ 262043 w 437649"/>
              <a:gd name="connsiteY16" fmla="*/ 47640 h 157662"/>
              <a:gd name="connsiteX17" fmla="*/ 172084 w 437649"/>
              <a:gd name="connsiteY17" fmla="*/ 44586 h 157662"/>
              <a:gd name="connsiteX18" fmla="*/ 172084 w 437649"/>
              <a:gd name="connsiteY18" fmla="*/ 75506 h 157662"/>
              <a:gd name="connsiteX19" fmla="*/ 219672 w 437649"/>
              <a:gd name="connsiteY19" fmla="*/ 88230 h 157662"/>
              <a:gd name="connsiteX20" fmla="*/ 237358 w 437649"/>
              <a:gd name="connsiteY20" fmla="*/ 100954 h 157662"/>
              <a:gd name="connsiteX21" fmla="*/ 215218 w 437649"/>
              <a:gd name="connsiteY21" fmla="*/ 111897 h 157662"/>
              <a:gd name="connsiteX22" fmla="*/ 174246 w 437649"/>
              <a:gd name="connsiteY22" fmla="*/ 113679 h 157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437649" h="157662">
                <a:moveTo>
                  <a:pt x="194987" y="158213"/>
                </a:moveTo>
                <a:cubicBezTo>
                  <a:pt x="142576" y="158048"/>
                  <a:pt x="90864" y="146087"/>
                  <a:pt x="43696" y="123222"/>
                </a:cubicBezTo>
                <a:cubicBezTo>
                  <a:pt x="25374" y="114315"/>
                  <a:pt x="-711" y="106299"/>
                  <a:pt x="-711" y="83395"/>
                </a:cubicBezTo>
                <a:cubicBezTo>
                  <a:pt x="-711" y="60492"/>
                  <a:pt x="23338" y="45223"/>
                  <a:pt x="43951" y="35807"/>
                </a:cubicBezTo>
                <a:cubicBezTo>
                  <a:pt x="116352" y="1579"/>
                  <a:pt x="193333" y="-4147"/>
                  <a:pt x="271713" y="3615"/>
                </a:cubicBezTo>
                <a:cubicBezTo>
                  <a:pt x="313856" y="6045"/>
                  <a:pt x="355095" y="16911"/>
                  <a:pt x="392975" y="35552"/>
                </a:cubicBezTo>
                <a:cubicBezTo>
                  <a:pt x="412570" y="46240"/>
                  <a:pt x="438400" y="57311"/>
                  <a:pt x="436874" y="83268"/>
                </a:cubicBezTo>
                <a:cubicBezTo>
                  <a:pt x="435347" y="109225"/>
                  <a:pt x="410025" y="115842"/>
                  <a:pt x="390303" y="125003"/>
                </a:cubicBezTo>
                <a:cubicBezTo>
                  <a:pt x="335334" y="150579"/>
                  <a:pt x="276803" y="158468"/>
                  <a:pt x="194987" y="158213"/>
                </a:cubicBezTo>
                <a:close/>
                <a:moveTo>
                  <a:pt x="174246" y="113679"/>
                </a:moveTo>
                <a:cubicBezTo>
                  <a:pt x="198180" y="136226"/>
                  <a:pt x="235106" y="137587"/>
                  <a:pt x="260643" y="116860"/>
                </a:cubicBezTo>
                <a:cubicBezTo>
                  <a:pt x="267515" y="112152"/>
                  <a:pt x="275658" y="108589"/>
                  <a:pt x="274894" y="98664"/>
                </a:cubicBezTo>
                <a:cubicBezTo>
                  <a:pt x="273712" y="90164"/>
                  <a:pt x="267184" y="83382"/>
                  <a:pt x="258735" y="81868"/>
                </a:cubicBezTo>
                <a:cubicBezTo>
                  <a:pt x="246011" y="78305"/>
                  <a:pt x="233287" y="76906"/>
                  <a:pt x="221453" y="73216"/>
                </a:cubicBezTo>
                <a:cubicBezTo>
                  <a:pt x="212800" y="70544"/>
                  <a:pt x="197405" y="71943"/>
                  <a:pt x="199950" y="58074"/>
                </a:cubicBezTo>
                <a:cubicBezTo>
                  <a:pt x="202494" y="44205"/>
                  <a:pt x="215981" y="48531"/>
                  <a:pt x="225398" y="49294"/>
                </a:cubicBezTo>
                <a:cubicBezTo>
                  <a:pt x="237536" y="52068"/>
                  <a:pt x="250197" y="51496"/>
                  <a:pt x="262043" y="47640"/>
                </a:cubicBezTo>
                <a:cubicBezTo>
                  <a:pt x="232523" y="15703"/>
                  <a:pt x="202366" y="27027"/>
                  <a:pt x="172084" y="44586"/>
                </a:cubicBezTo>
                <a:cubicBezTo>
                  <a:pt x="155924" y="54002"/>
                  <a:pt x="156051" y="65581"/>
                  <a:pt x="172084" y="75506"/>
                </a:cubicBezTo>
                <a:cubicBezTo>
                  <a:pt x="188115" y="85431"/>
                  <a:pt x="203894" y="83268"/>
                  <a:pt x="219672" y="88230"/>
                </a:cubicBezTo>
                <a:cubicBezTo>
                  <a:pt x="227179" y="90393"/>
                  <a:pt x="238758" y="89884"/>
                  <a:pt x="237358" y="100954"/>
                </a:cubicBezTo>
                <a:cubicBezTo>
                  <a:pt x="235958" y="112024"/>
                  <a:pt x="224634" y="112279"/>
                  <a:pt x="215218" y="111897"/>
                </a:cubicBezTo>
                <a:cubicBezTo>
                  <a:pt x="202749" y="110879"/>
                  <a:pt x="190024" y="103754"/>
                  <a:pt x="174246" y="113679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 w="12722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138" name="Forma libre: forma 137">
            <a:extLst>
              <a:ext uri="{FF2B5EF4-FFF2-40B4-BE49-F238E27FC236}">
                <a16:creationId xmlns:a16="http://schemas.microsoft.com/office/drawing/2014/main" id="{878F56D7-CDB0-4533-B4F7-8F221F4C25AC}"/>
              </a:ext>
            </a:extLst>
          </p:cNvPr>
          <p:cNvSpPr/>
          <p:nvPr/>
        </p:nvSpPr>
        <p:spPr>
          <a:xfrm>
            <a:off x="7919870" y="5570187"/>
            <a:ext cx="436915" cy="157898"/>
          </a:xfrm>
          <a:custGeom>
            <a:avLst/>
            <a:gdLst>
              <a:gd name="connsiteX0" fmla="*/ 231896 w 436915"/>
              <a:gd name="connsiteY0" fmla="*/ 158455 h 157898"/>
              <a:gd name="connsiteX1" fmla="*/ 41033 w 436915"/>
              <a:gd name="connsiteY1" fmla="*/ 121300 h 157898"/>
              <a:gd name="connsiteX2" fmla="*/ -702 w 436915"/>
              <a:gd name="connsiteY2" fmla="*/ 81982 h 157898"/>
              <a:gd name="connsiteX3" fmla="*/ 39506 w 436915"/>
              <a:gd name="connsiteY3" fmla="*/ 37193 h 157898"/>
              <a:gd name="connsiteX4" fmla="*/ 149315 w 436915"/>
              <a:gd name="connsiteY4" fmla="*/ 4874 h 157898"/>
              <a:gd name="connsiteX5" fmla="*/ 365626 w 436915"/>
              <a:gd name="connsiteY5" fmla="*/ 23451 h 157898"/>
              <a:gd name="connsiteX6" fmla="*/ 425939 w 436915"/>
              <a:gd name="connsiteY6" fmla="*/ 59969 h 157898"/>
              <a:gd name="connsiteX7" fmla="*/ 422376 w 436915"/>
              <a:gd name="connsiteY7" fmla="*/ 103995 h 157898"/>
              <a:gd name="connsiteX8" fmla="*/ 324909 w 436915"/>
              <a:gd name="connsiteY8" fmla="*/ 146112 h 157898"/>
              <a:gd name="connsiteX9" fmla="*/ 231896 w 436915"/>
              <a:gd name="connsiteY9" fmla="*/ 158455 h 157898"/>
              <a:gd name="connsiteX10" fmla="*/ 260779 w 436915"/>
              <a:gd name="connsiteY10" fmla="*/ 46609 h 157898"/>
              <a:gd name="connsiteX11" fmla="*/ 179345 w 436915"/>
              <a:gd name="connsiteY11" fmla="*/ 40756 h 157898"/>
              <a:gd name="connsiteX12" fmla="*/ 160767 w 436915"/>
              <a:gd name="connsiteY12" fmla="*/ 58570 h 157898"/>
              <a:gd name="connsiteX13" fmla="*/ 180872 w 436915"/>
              <a:gd name="connsiteY13" fmla="*/ 78038 h 157898"/>
              <a:gd name="connsiteX14" fmla="*/ 223370 w 436915"/>
              <a:gd name="connsiteY14" fmla="*/ 87963 h 157898"/>
              <a:gd name="connsiteX15" fmla="*/ 237367 w 436915"/>
              <a:gd name="connsiteY15" fmla="*/ 98778 h 157898"/>
              <a:gd name="connsiteX16" fmla="*/ 221207 w 436915"/>
              <a:gd name="connsiteY16" fmla="*/ 110230 h 157898"/>
              <a:gd name="connsiteX17" fmla="*/ 176164 w 436915"/>
              <a:gd name="connsiteY17" fmla="*/ 112139 h 157898"/>
              <a:gd name="connsiteX18" fmla="*/ 268541 w 436915"/>
              <a:gd name="connsiteY18" fmla="*/ 110993 h 157898"/>
              <a:gd name="connsiteX19" fmla="*/ 265233 w 436915"/>
              <a:gd name="connsiteY19" fmla="*/ 84782 h 157898"/>
              <a:gd name="connsiteX20" fmla="*/ 220826 w 436915"/>
              <a:gd name="connsiteY20" fmla="*/ 72057 h 157898"/>
              <a:gd name="connsiteX21" fmla="*/ 200085 w 436915"/>
              <a:gd name="connsiteY21" fmla="*/ 56788 h 157898"/>
              <a:gd name="connsiteX22" fmla="*/ 225534 w 436915"/>
              <a:gd name="connsiteY22" fmla="*/ 48390 h 157898"/>
              <a:gd name="connsiteX23" fmla="*/ 261034 w 436915"/>
              <a:gd name="connsiteY23" fmla="*/ 46609 h 157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436915" h="157898">
                <a:moveTo>
                  <a:pt x="231896" y="158455"/>
                </a:moveTo>
                <a:cubicBezTo>
                  <a:pt x="155551" y="157564"/>
                  <a:pt x="96256" y="149420"/>
                  <a:pt x="41033" y="121300"/>
                </a:cubicBezTo>
                <a:cubicBezTo>
                  <a:pt x="23474" y="112393"/>
                  <a:pt x="-194" y="104631"/>
                  <a:pt x="-702" y="81982"/>
                </a:cubicBezTo>
                <a:cubicBezTo>
                  <a:pt x="-1211" y="59333"/>
                  <a:pt x="21310" y="47627"/>
                  <a:pt x="39506" y="37193"/>
                </a:cubicBezTo>
                <a:cubicBezTo>
                  <a:pt x="73454" y="18870"/>
                  <a:pt x="110863" y="7864"/>
                  <a:pt x="149315" y="4874"/>
                </a:cubicBezTo>
                <a:cubicBezTo>
                  <a:pt x="222734" y="-3142"/>
                  <a:pt x="295517" y="-1615"/>
                  <a:pt x="365626" y="23451"/>
                </a:cubicBezTo>
                <a:cubicBezTo>
                  <a:pt x="388632" y="30004"/>
                  <a:pt x="409461" y="42627"/>
                  <a:pt x="425939" y="59969"/>
                </a:cubicBezTo>
                <a:cubicBezTo>
                  <a:pt x="439808" y="76002"/>
                  <a:pt x="440572" y="90380"/>
                  <a:pt x="422376" y="103995"/>
                </a:cubicBezTo>
                <a:cubicBezTo>
                  <a:pt x="393390" y="125066"/>
                  <a:pt x="360104" y="139445"/>
                  <a:pt x="324909" y="146112"/>
                </a:cubicBezTo>
                <a:cubicBezTo>
                  <a:pt x="294435" y="153556"/>
                  <a:pt x="263248" y="157691"/>
                  <a:pt x="231896" y="158455"/>
                </a:cubicBezTo>
                <a:close/>
                <a:moveTo>
                  <a:pt x="260779" y="46609"/>
                </a:moveTo>
                <a:cubicBezTo>
                  <a:pt x="225534" y="21161"/>
                  <a:pt x="222607" y="21161"/>
                  <a:pt x="179345" y="40756"/>
                </a:cubicBezTo>
                <a:cubicBezTo>
                  <a:pt x="171074" y="44700"/>
                  <a:pt x="161022" y="47882"/>
                  <a:pt x="160767" y="58570"/>
                </a:cubicBezTo>
                <a:cubicBezTo>
                  <a:pt x="160513" y="69258"/>
                  <a:pt x="171583" y="75111"/>
                  <a:pt x="180872" y="78038"/>
                </a:cubicBezTo>
                <a:cubicBezTo>
                  <a:pt x="194741" y="82364"/>
                  <a:pt x="209246" y="84654"/>
                  <a:pt x="223370" y="87963"/>
                </a:cubicBezTo>
                <a:cubicBezTo>
                  <a:pt x="229606" y="89490"/>
                  <a:pt x="237494" y="91271"/>
                  <a:pt x="237367" y="98778"/>
                </a:cubicBezTo>
                <a:cubicBezTo>
                  <a:pt x="237240" y="106285"/>
                  <a:pt x="228333" y="108830"/>
                  <a:pt x="221207" y="110230"/>
                </a:cubicBezTo>
                <a:cubicBezTo>
                  <a:pt x="206574" y="113029"/>
                  <a:pt x="191178" y="102468"/>
                  <a:pt x="176164" y="112139"/>
                </a:cubicBezTo>
                <a:cubicBezTo>
                  <a:pt x="212046" y="138605"/>
                  <a:pt x="238639" y="137587"/>
                  <a:pt x="268541" y="110993"/>
                </a:cubicBezTo>
                <a:cubicBezTo>
                  <a:pt x="280248" y="100432"/>
                  <a:pt x="276430" y="92289"/>
                  <a:pt x="265233" y="84782"/>
                </a:cubicBezTo>
                <a:cubicBezTo>
                  <a:pt x="251873" y="75620"/>
                  <a:pt x="235713" y="76384"/>
                  <a:pt x="220826" y="72057"/>
                </a:cubicBezTo>
                <a:cubicBezTo>
                  <a:pt x="212173" y="69640"/>
                  <a:pt x="196777" y="71039"/>
                  <a:pt x="200085" y="56788"/>
                </a:cubicBezTo>
                <a:cubicBezTo>
                  <a:pt x="202630" y="45718"/>
                  <a:pt x="215991" y="46736"/>
                  <a:pt x="225534" y="48390"/>
                </a:cubicBezTo>
                <a:cubicBezTo>
                  <a:pt x="237176" y="52246"/>
                  <a:pt x="249837" y="51610"/>
                  <a:pt x="261034" y="46609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 w="12722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139" name="Forma libre: forma 138">
            <a:extLst>
              <a:ext uri="{FF2B5EF4-FFF2-40B4-BE49-F238E27FC236}">
                <a16:creationId xmlns:a16="http://schemas.microsoft.com/office/drawing/2014/main" id="{393B0C42-648D-484D-8F08-658879FF9F27}"/>
              </a:ext>
            </a:extLst>
          </p:cNvPr>
          <p:cNvSpPr/>
          <p:nvPr/>
        </p:nvSpPr>
        <p:spPr>
          <a:xfrm>
            <a:off x="6856285" y="1293889"/>
            <a:ext cx="249686" cy="325133"/>
          </a:xfrm>
          <a:custGeom>
            <a:avLst/>
            <a:gdLst>
              <a:gd name="connsiteX0" fmla="*/ 54748 w 249686"/>
              <a:gd name="connsiteY0" fmla="*/ 231323 h 325133"/>
              <a:gd name="connsiteX1" fmla="*/ 54748 w 249686"/>
              <a:gd name="connsiteY1" fmla="*/ 171138 h 325133"/>
              <a:gd name="connsiteX2" fmla="*/ 22174 w 249686"/>
              <a:gd name="connsiteY2" fmla="*/ 138056 h 325133"/>
              <a:gd name="connsiteX3" fmla="*/ 34 w 249686"/>
              <a:gd name="connsiteY3" fmla="*/ 133602 h 325133"/>
              <a:gd name="connsiteX4" fmla="*/ 12758 w 249686"/>
              <a:gd name="connsiteY4" fmla="*/ 114134 h 325133"/>
              <a:gd name="connsiteX5" fmla="*/ 106916 w 249686"/>
              <a:gd name="connsiteY5" fmla="*/ 11068 h 325133"/>
              <a:gd name="connsiteX6" fmla="*/ 137963 w 249686"/>
              <a:gd name="connsiteY6" fmla="*/ 9414 h 325133"/>
              <a:gd name="connsiteX7" fmla="*/ 242683 w 249686"/>
              <a:gd name="connsiteY7" fmla="*/ 121514 h 325133"/>
              <a:gd name="connsiteX8" fmla="*/ 234922 w 249686"/>
              <a:gd name="connsiteY8" fmla="*/ 139455 h 325133"/>
              <a:gd name="connsiteX9" fmla="*/ 193950 w 249686"/>
              <a:gd name="connsiteY9" fmla="*/ 189716 h 325133"/>
              <a:gd name="connsiteX10" fmla="*/ 193950 w 249686"/>
              <a:gd name="connsiteY10" fmla="*/ 302070 h 325133"/>
              <a:gd name="connsiteX11" fmla="*/ 168502 w 249686"/>
              <a:gd name="connsiteY11" fmla="*/ 325101 h 325133"/>
              <a:gd name="connsiteX12" fmla="*/ 78287 w 249686"/>
              <a:gd name="connsiteY12" fmla="*/ 325101 h 325133"/>
              <a:gd name="connsiteX13" fmla="*/ 55002 w 249686"/>
              <a:gd name="connsiteY13" fmla="*/ 304870 h 325133"/>
              <a:gd name="connsiteX14" fmla="*/ 55002 w 249686"/>
              <a:gd name="connsiteY14" fmla="*/ 230815 h 325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49686" h="325133">
                <a:moveTo>
                  <a:pt x="54748" y="231323"/>
                </a:moveTo>
                <a:cubicBezTo>
                  <a:pt x="54748" y="211220"/>
                  <a:pt x="53348" y="191115"/>
                  <a:pt x="54748" y="171138"/>
                </a:cubicBezTo>
                <a:cubicBezTo>
                  <a:pt x="56911" y="145690"/>
                  <a:pt x="47622" y="135384"/>
                  <a:pt x="22174" y="138056"/>
                </a:cubicBezTo>
                <a:cubicBezTo>
                  <a:pt x="14794" y="138056"/>
                  <a:pt x="3724" y="143272"/>
                  <a:pt x="34" y="133602"/>
                </a:cubicBezTo>
                <a:cubicBezTo>
                  <a:pt x="-3657" y="123931"/>
                  <a:pt x="7286" y="119987"/>
                  <a:pt x="12758" y="114134"/>
                </a:cubicBezTo>
                <a:cubicBezTo>
                  <a:pt x="44059" y="79652"/>
                  <a:pt x="76379" y="45806"/>
                  <a:pt x="106916" y="11068"/>
                </a:cubicBezTo>
                <a:cubicBezTo>
                  <a:pt x="117732" y="-1656"/>
                  <a:pt x="126003" y="-3564"/>
                  <a:pt x="137963" y="9414"/>
                </a:cubicBezTo>
                <a:cubicBezTo>
                  <a:pt x="172574" y="47586"/>
                  <a:pt x="207692" y="84232"/>
                  <a:pt x="242683" y="121514"/>
                </a:cubicBezTo>
                <a:cubicBezTo>
                  <a:pt x="254644" y="134238"/>
                  <a:pt x="248155" y="137165"/>
                  <a:pt x="234922" y="139455"/>
                </a:cubicBezTo>
                <a:cubicBezTo>
                  <a:pt x="193950" y="146453"/>
                  <a:pt x="193950" y="146836"/>
                  <a:pt x="193950" y="189716"/>
                </a:cubicBezTo>
                <a:cubicBezTo>
                  <a:pt x="193950" y="227888"/>
                  <a:pt x="193950" y="264661"/>
                  <a:pt x="193950" y="302070"/>
                </a:cubicBezTo>
                <a:cubicBezTo>
                  <a:pt x="193950" y="321029"/>
                  <a:pt x="188097" y="327518"/>
                  <a:pt x="168502" y="325101"/>
                </a:cubicBezTo>
                <a:cubicBezTo>
                  <a:pt x="138575" y="320902"/>
                  <a:pt x="108214" y="320902"/>
                  <a:pt x="78287" y="325101"/>
                </a:cubicBezTo>
                <a:cubicBezTo>
                  <a:pt x="60982" y="327773"/>
                  <a:pt x="54748" y="321411"/>
                  <a:pt x="55002" y="304870"/>
                </a:cubicBezTo>
                <a:cubicBezTo>
                  <a:pt x="55002" y="280185"/>
                  <a:pt x="55002" y="255500"/>
                  <a:pt x="55002" y="230815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 w="12722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140" name="Forma libre: forma 139">
            <a:extLst>
              <a:ext uri="{FF2B5EF4-FFF2-40B4-BE49-F238E27FC236}">
                <a16:creationId xmlns:a16="http://schemas.microsoft.com/office/drawing/2014/main" id="{8897D1B3-605C-4077-B65A-4B4B6EA868E3}"/>
              </a:ext>
            </a:extLst>
          </p:cNvPr>
          <p:cNvSpPr/>
          <p:nvPr/>
        </p:nvSpPr>
        <p:spPr>
          <a:xfrm>
            <a:off x="9210661" y="4561167"/>
            <a:ext cx="150086" cy="280808"/>
          </a:xfrm>
          <a:custGeom>
            <a:avLst/>
            <a:gdLst>
              <a:gd name="connsiteX0" fmla="*/ 148501 w 150086"/>
              <a:gd name="connsiteY0" fmla="*/ 142034 h 280808"/>
              <a:gd name="connsiteX1" fmla="*/ 148501 w 150086"/>
              <a:gd name="connsiteY1" fmla="*/ 246117 h 280808"/>
              <a:gd name="connsiteX2" fmla="*/ 113383 w 150086"/>
              <a:gd name="connsiteY2" fmla="*/ 281364 h 280808"/>
              <a:gd name="connsiteX3" fmla="*/ 37038 w 150086"/>
              <a:gd name="connsiteY3" fmla="*/ 281364 h 280808"/>
              <a:gd name="connsiteX4" fmla="*/ -372 w 150086"/>
              <a:gd name="connsiteY4" fmla="*/ 247008 h 280808"/>
              <a:gd name="connsiteX5" fmla="*/ -372 w 150086"/>
              <a:gd name="connsiteY5" fmla="*/ 33242 h 280808"/>
              <a:gd name="connsiteX6" fmla="*/ 27138 w 150086"/>
              <a:gd name="connsiteY6" fmla="*/ 1597 h 280808"/>
              <a:gd name="connsiteX7" fmla="*/ 30548 w 150086"/>
              <a:gd name="connsiteY7" fmla="*/ 1559 h 280808"/>
              <a:gd name="connsiteX8" fmla="*/ 118090 w 150086"/>
              <a:gd name="connsiteY8" fmla="*/ 1559 h 280808"/>
              <a:gd name="connsiteX9" fmla="*/ 149315 w 150086"/>
              <a:gd name="connsiteY9" fmla="*/ 28992 h 280808"/>
              <a:gd name="connsiteX10" fmla="*/ 149010 w 150086"/>
              <a:gd name="connsiteY10" fmla="*/ 35533 h 280808"/>
              <a:gd name="connsiteX11" fmla="*/ 148501 w 150086"/>
              <a:gd name="connsiteY11" fmla="*/ 142034 h 280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0086" h="280808">
                <a:moveTo>
                  <a:pt x="148501" y="142034"/>
                </a:moveTo>
                <a:cubicBezTo>
                  <a:pt x="148501" y="176644"/>
                  <a:pt x="148501" y="211381"/>
                  <a:pt x="148501" y="246117"/>
                </a:cubicBezTo>
                <a:cubicBezTo>
                  <a:pt x="148501" y="270039"/>
                  <a:pt x="137049" y="281491"/>
                  <a:pt x="113383" y="281364"/>
                </a:cubicBezTo>
                <a:lnTo>
                  <a:pt x="37038" y="281364"/>
                </a:lnTo>
                <a:cubicBezTo>
                  <a:pt x="13752" y="281364"/>
                  <a:pt x="-118" y="269912"/>
                  <a:pt x="-372" y="247008"/>
                </a:cubicBezTo>
                <a:cubicBezTo>
                  <a:pt x="-1135" y="175753"/>
                  <a:pt x="-372" y="104498"/>
                  <a:pt x="-372" y="33242"/>
                </a:cubicBezTo>
                <a:cubicBezTo>
                  <a:pt x="-1517" y="16905"/>
                  <a:pt x="10800" y="2742"/>
                  <a:pt x="27138" y="1597"/>
                </a:cubicBezTo>
                <a:cubicBezTo>
                  <a:pt x="28270" y="1521"/>
                  <a:pt x="29416" y="1508"/>
                  <a:pt x="30548" y="1559"/>
                </a:cubicBezTo>
                <a:cubicBezTo>
                  <a:pt x="59686" y="287"/>
                  <a:pt x="88952" y="159"/>
                  <a:pt x="118090" y="1559"/>
                </a:cubicBezTo>
                <a:cubicBezTo>
                  <a:pt x="134288" y="516"/>
                  <a:pt x="148272" y="12795"/>
                  <a:pt x="149315" y="28992"/>
                </a:cubicBezTo>
                <a:cubicBezTo>
                  <a:pt x="149455" y="31181"/>
                  <a:pt x="149353" y="33370"/>
                  <a:pt x="149010" y="35533"/>
                </a:cubicBezTo>
                <a:cubicBezTo>
                  <a:pt x="148247" y="70778"/>
                  <a:pt x="148501" y="106406"/>
                  <a:pt x="148501" y="142034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 w="12722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141" name="Forma libre: forma 140">
            <a:extLst>
              <a:ext uri="{FF2B5EF4-FFF2-40B4-BE49-F238E27FC236}">
                <a16:creationId xmlns:a16="http://schemas.microsoft.com/office/drawing/2014/main" id="{7FADED17-83A9-40B4-BE56-AE7D0CB60FF5}"/>
              </a:ext>
            </a:extLst>
          </p:cNvPr>
          <p:cNvSpPr/>
          <p:nvPr/>
        </p:nvSpPr>
        <p:spPr>
          <a:xfrm>
            <a:off x="9317241" y="2520533"/>
            <a:ext cx="569513" cy="229841"/>
          </a:xfrm>
          <a:custGeom>
            <a:avLst/>
            <a:gdLst>
              <a:gd name="connsiteX0" fmla="*/ -450 w 569513"/>
              <a:gd name="connsiteY0" fmla="*/ 222764 h 229841"/>
              <a:gd name="connsiteX1" fmla="*/ 210389 w 569513"/>
              <a:gd name="connsiteY1" fmla="*/ 120970 h 229841"/>
              <a:gd name="connsiteX2" fmla="*/ 429881 w 569513"/>
              <a:gd name="connsiteY2" fmla="*/ 14215 h 229841"/>
              <a:gd name="connsiteX3" fmla="*/ 568447 w 569513"/>
              <a:gd name="connsiteY3" fmla="*/ 87760 h 229841"/>
              <a:gd name="connsiteX4" fmla="*/ 555723 w 569513"/>
              <a:gd name="connsiteY4" fmla="*/ 104174 h 229841"/>
              <a:gd name="connsiteX5" fmla="*/ 443369 w 569513"/>
              <a:gd name="connsiteY5" fmla="*/ 129623 h 229841"/>
              <a:gd name="connsiteX6" fmla="*/ 427590 w 569513"/>
              <a:gd name="connsiteY6" fmla="*/ 128859 h 229841"/>
              <a:gd name="connsiteX7" fmla="*/ 375930 w 569513"/>
              <a:gd name="connsiteY7" fmla="*/ 129750 h 229841"/>
              <a:gd name="connsiteX8" fmla="*/ 54900 w 569513"/>
              <a:gd name="connsiteY8" fmla="*/ 218819 h 229841"/>
              <a:gd name="connsiteX9" fmla="*/ 1458 w 569513"/>
              <a:gd name="connsiteY9" fmla="*/ 230398 h 229841"/>
              <a:gd name="connsiteX10" fmla="*/ -578 w 569513"/>
              <a:gd name="connsiteY10" fmla="*/ 228744 h 229841"/>
              <a:gd name="connsiteX11" fmla="*/ -450 w 569513"/>
              <a:gd name="connsiteY11" fmla="*/ 222764 h 229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69513" h="229841">
                <a:moveTo>
                  <a:pt x="-450" y="222764"/>
                </a:moveTo>
                <a:lnTo>
                  <a:pt x="210389" y="120970"/>
                </a:lnTo>
                <a:lnTo>
                  <a:pt x="429881" y="14215"/>
                </a:lnTo>
                <a:cubicBezTo>
                  <a:pt x="499227" y="-19505"/>
                  <a:pt x="555977" y="10779"/>
                  <a:pt x="568447" y="87760"/>
                </a:cubicBezTo>
                <a:cubicBezTo>
                  <a:pt x="570356" y="99212"/>
                  <a:pt x="564375" y="102139"/>
                  <a:pt x="555723" y="104174"/>
                </a:cubicBezTo>
                <a:cubicBezTo>
                  <a:pt x="518314" y="112572"/>
                  <a:pt x="480905" y="121225"/>
                  <a:pt x="443369" y="129623"/>
                </a:cubicBezTo>
                <a:cubicBezTo>
                  <a:pt x="438279" y="130768"/>
                  <a:pt x="430645" y="131658"/>
                  <a:pt x="427590" y="128859"/>
                </a:cubicBezTo>
                <a:cubicBezTo>
                  <a:pt x="409649" y="110028"/>
                  <a:pt x="392726" y="120970"/>
                  <a:pt x="375930" y="129750"/>
                </a:cubicBezTo>
                <a:cubicBezTo>
                  <a:pt x="275410" y="182555"/>
                  <a:pt x="162037" y="189299"/>
                  <a:pt x="54900" y="218819"/>
                </a:cubicBezTo>
                <a:cubicBezTo>
                  <a:pt x="37340" y="223654"/>
                  <a:pt x="19272" y="226581"/>
                  <a:pt x="1458" y="230398"/>
                </a:cubicBezTo>
                <a:cubicBezTo>
                  <a:pt x="1458" y="230398"/>
                  <a:pt x="-196" y="229380"/>
                  <a:pt x="-578" y="228744"/>
                </a:cubicBezTo>
                <a:cubicBezTo>
                  <a:pt x="-794" y="226759"/>
                  <a:pt x="-743" y="224749"/>
                  <a:pt x="-450" y="222764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 w="12722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142" name="Forma libre: forma 141">
            <a:extLst>
              <a:ext uri="{FF2B5EF4-FFF2-40B4-BE49-F238E27FC236}">
                <a16:creationId xmlns:a16="http://schemas.microsoft.com/office/drawing/2014/main" id="{E3F08498-DCA7-48BB-BF3E-7B39E2F00578}"/>
              </a:ext>
            </a:extLst>
          </p:cNvPr>
          <p:cNvSpPr/>
          <p:nvPr/>
        </p:nvSpPr>
        <p:spPr>
          <a:xfrm>
            <a:off x="8341844" y="3890096"/>
            <a:ext cx="266435" cy="207596"/>
          </a:xfrm>
          <a:custGeom>
            <a:avLst/>
            <a:gdLst>
              <a:gd name="connsiteX0" fmla="*/ 119883 w 266435"/>
              <a:gd name="connsiteY0" fmla="*/ 205144 h 207596"/>
              <a:gd name="connsiteX1" fmla="*/ 39720 w 266435"/>
              <a:gd name="connsiteY1" fmla="*/ 199800 h 207596"/>
              <a:gd name="connsiteX2" fmla="*/ 10836 w 266435"/>
              <a:gd name="connsiteY2" fmla="*/ 116202 h 207596"/>
              <a:gd name="connsiteX3" fmla="*/ 7019 w 266435"/>
              <a:gd name="connsiteY3" fmla="*/ 100297 h 207596"/>
              <a:gd name="connsiteX4" fmla="*/ 52190 w 266435"/>
              <a:gd name="connsiteY4" fmla="*/ 34131 h 207596"/>
              <a:gd name="connsiteX5" fmla="*/ 125990 w 266435"/>
              <a:gd name="connsiteY5" fmla="*/ 28787 h 207596"/>
              <a:gd name="connsiteX6" fmla="*/ 149148 w 266435"/>
              <a:gd name="connsiteY6" fmla="*/ 51690 h 207596"/>
              <a:gd name="connsiteX7" fmla="*/ 149911 w 266435"/>
              <a:gd name="connsiteY7" fmla="*/ 95589 h 207596"/>
              <a:gd name="connsiteX8" fmla="*/ 164545 w 266435"/>
              <a:gd name="connsiteY8" fmla="*/ 112130 h 207596"/>
              <a:gd name="connsiteX9" fmla="*/ 178668 w 266435"/>
              <a:gd name="connsiteY9" fmla="*/ 94825 h 207596"/>
              <a:gd name="connsiteX10" fmla="*/ 178668 w 266435"/>
              <a:gd name="connsiteY10" fmla="*/ 29041 h 207596"/>
              <a:gd name="connsiteX11" fmla="*/ 209588 w 266435"/>
              <a:gd name="connsiteY11" fmla="*/ 794 h 207596"/>
              <a:gd name="connsiteX12" fmla="*/ 239363 w 266435"/>
              <a:gd name="connsiteY12" fmla="*/ 5120 h 207596"/>
              <a:gd name="connsiteX13" fmla="*/ 263538 w 266435"/>
              <a:gd name="connsiteY13" fmla="*/ 43292 h 207596"/>
              <a:gd name="connsiteX14" fmla="*/ 227402 w 266435"/>
              <a:gd name="connsiteY14" fmla="*/ 181350 h 207596"/>
              <a:gd name="connsiteX15" fmla="*/ 197271 w 266435"/>
              <a:gd name="connsiteY15" fmla="*/ 205029 h 207596"/>
              <a:gd name="connsiteX16" fmla="*/ 196228 w 266435"/>
              <a:gd name="connsiteY16" fmla="*/ 204889 h 207596"/>
              <a:gd name="connsiteX17" fmla="*/ 119883 w 266435"/>
              <a:gd name="connsiteY17" fmla="*/ 205144 h 207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66435" h="207596">
                <a:moveTo>
                  <a:pt x="119883" y="205144"/>
                </a:moveTo>
                <a:cubicBezTo>
                  <a:pt x="96470" y="202599"/>
                  <a:pt x="61988" y="216468"/>
                  <a:pt x="39720" y="199800"/>
                </a:cubicBezTo>
                <a:cubicBezTo>
                  <a:pt x="17453" y="183131"/>
                  <a:pt x="20507" y="144577"/>
                  <a:pt x="10836" y="116202"/>
                </a:cubicBezTo>
                <a:cubicBezTo>
                  <a:pt x="9055" y="111112"/>
                  <a:pt x="8419" y="105514"/>
                  <a:pt x="7019" y="100297"/>
                </a:cubicBezTo>
                <a:cubicBezTo>
                  <a:pt x="-7741" y="43038"/>
                  <a:pt x="-5705" y="40366"/>
                  <a:pt x="52190" y="34131"/>
                </a:cubicBezTo>
                <a:cubicBezTo>
                  <a:pt x="76620" y="31586"/>
                  <a:pt x="101305" y="30314"/>
                  <a:pt x="125990" y="28787"/>
                </a:cubicBezTo>
                <a:cubicBezTo>
                  <a:pt x="141895" y="27896"/>
                  <a:pt x="149657" y="35276"/>
                  <a:pt x="149148" y="51690"/>
                </a:cubicBezTo>
                <a:cubicBezTo>
                  <a:pt x="148639" y="68105"/>
                  <a:pt x="149148" y="80956"/>
                  <a:pt x="149911" y="95589"/>
                </a:cubicBezTo>
                <a:cubicBezTo>
                  <a:pt x="150547" y="104241"/>
                  <a:pt x="154492" y="112384"/>
                  <a:pt x="164545" y="112130"/>
                </a:cubicBezTo>
                <a:cubicBezTo>
                  <a:pt x="174596" y="111876"/>
                  <a:pt x="178413" y="103732"/>
                  <a:pt x="178668" y="94825"/>
                </a:cubicBezTo>
                <a:cubicBezTo>
                  <a:pt x="178668" y="72940"/>
                  <a:pt x="179559" y="50927"/>
                  <a:pt x="178668" y="29041"/>
                </a:cubicBezTo>
                <a:cubicBezTo>
                  <a:pt x="177777" y="7156"/>
                  <a:pt x="189357" y="-988"/>
                  <a:pt x="209588" y="794"/>
                </a:cubicBezTo>
                <a:cubicBezTo>
                  <a:pt x="219640" y="1684"/>
                  <a:pt x="229438" y="3975"/>
                  <a:pt x="239363" y="5120"/>
                </a:cubicBezTo>
                <a:cubicBezTo>
                  <a:pt x="263793" y="7919"/>
                  <a:pt x="269519" y="21534"/>
                  <a:pt x="263538" y="43292"/>
                </a:cubicBezTo>
                <a:cubicBezTo>
                  <a:pt x="250814" y="89227"/>
                  <a:pt x="238726" y="135161"/>
                  <a:pt x="227402" y="181350"/>
                </a:cubicBezTo>
                <a:cubicBezTo>
                  <a:pt x="225620" y="196211"/>
                  <a:pt x="212133" y="206811"/>
                  <a:pt x="197271" y="205029"/>
                </a:cubicBezTo>
                <a:cubicBezTo>
                  <a:pt x="196915" y="204991"/>
                  <a:pt x="196571" y="204940"/>
                  <a:pt x="196228" y="204889"/>
                </a:cubicBezTo>
                <a:cubicBezTo>
                  <a:pt x="173070" y="204635"/>
                  <a:pt x="149275" y="205144"/>
                  <a:pt x="119883" y="205144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 w="12722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143" name="Forma libre: forma 142">
            <a:extLst>
              <a:ext uri="{FF2B5EF4-FFF2-40B4-BE49-F238E27FC236}">
                <a16:creationId xmlns:a16="http://schemas.microsoft.com/office/drawing/2014/main" id="{AA1F8C03-C890-438A-82ED-C204064B10CA}"/>
              </a:ext>
            </a:extLst>
          </p:cNvPr>
          <p:cNvSpPr/>
          <p:nvPr/>
        </p:nvSpPr>
        <p:spPr>
          <a:xfrm>
            <a:off x="9451614" y="2653246"/>
            <a:ext cx="587004" cy="119234"/>
          </a:xfrm>
          <a:custGeom>
            <a:avLst/>
            <a:gdLst>
              <a:gd name="connsiteX0" fmla="*/ -711 w 587004"/>
              <a:gd name="connsiteY0" fmla="*/ 112827 h 119234"/>
              <a:gd name="connsiteX1" fmla="*/ 318539 w 587004"/>
              <a:gd name="connsiteY1" fmla="*/ 39027 h 119234"/>
              <a:gd name="connsiteX2" fmla="*/ 471229 w 587004"/>
              <a:gd name="connsiteY2" fmla="*/ 3527 h 119234"/>
              <a:gd name="connsiteX3" fmla="*/ 585747 w 587004"/>
              <a:gd name="connsiteY3" fmla="*/ 107228 h 119234"/>
              <a:gd name="connsiteX4" fmla="*/ 568568 w 587004"/>
              <a:gd name="connsiteY4" fmla="*/ 119189 h 119234"/>
              <a:gd name="connsiteX5" fmla="*/ 453160 w 587004"/>
              <a:gd name="connsiteY5" fmla="*/ 119189 h 119234"/>
              <a:gd name="connsiteX6" fmla="*/ 436110 w 587004"/>
              <a:gd name="connsiteY6" fmla="*/ 112827 h 119234"/>
              <a:gd name="connsiteX7" fmla="*/ 401627 w 587004"/>
              <a:gd name="connsiteY7" fmla="*/ 101630 h 119234"/>
              <a:gd name="connsiteX8" fmla="*/ 222217 w 587004"/>
              <a:gd name="connsiteY8" fmla="*/ 118807 h 119234"/>
              <a:gd name="connsiteX9" fmla="*/ 18630 w 587004"/>
              <a:gd name="connsiteY9" fmla="*/ 119444 h 119234"/>
              <a:gd name="connsiteX10" fmla="*/ -711 w 587004"/>
              <a:gd name="connsiteY10" fmla="*/ 112827 h 119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87004" h="119234">
                <a:moveTo>
                  <a:pt x="-711" y="112827"/>
                </a:moveTo>
                <a:lnTo>
                  <a:pt x="318539" y="39027"/>
                </a:lnTo>
                <a:cubicBezTo>
                  <a:pt x="369436" y="27193"/>
                  <a:pt x="420332" y="14596"/>
                  <a:pt x="471229" y="3527"/>
                </a:cubicBezTo>
                <a:cubicBezTo>
                  <a:pt x="542357" y="-11870"/>
                  <a:pt x="592109" y="34064"/>
                  <a:pt x="585747" y="107228"/>
                </a:cubicBezTo>
                <a:cubicBezTo>
                  <a:pt x="584474" y="119953"/>
                  <a:pt x="576839" y="119189"/>
                  <a:pt x="568568" y="119189"/>
                </a:cubicBezTo>
                <a:lnTo>
                  <a:pt x="453160" y="119189"/>
                </a:lnTo>
                <a:cubicBezTo>
                  <a:pt x="446544" y="119189"/>
                  <a:pt x="439036" y="119189"/>
                  <a:pt x="436110" y="112827"/>
                </a:cubicBezTo>
                <a:cubicBezTo>
                  <a:pt x="428349" y="95904"/>
                  <a:pt x="415370" y="97176"/>
                  <a:pt x="401627" y="101630"/>
                </a:cubicBezTo>
                <a:cubicBezTo>
                  <a:pt x="342969" y="120716"/>
                  <a:pt x="282657" y="119189"/>
                  <a:pt x="222217" y="118807"/>
                </a:cubicBezTo>
                <a:cubicBezTo>
                  <a:pt x="154397" y="118807"/>
                  <a:pt x="86704" y="118807"/>
                  <a:pt x="18630" y="119444"/>
                </a:cubicBezTo>
                <a:cubicBezTo>
                  <a:pt x="11467" y="120767"/>
                  <a:pt x="4137" y="118260"/>
                  <a:pt x="-711" y="112827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 w="12722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144" name="Forma libre: forma 143">
            <a:extLst>
              <a:ext uri="{FF2B5EF4-FFF2-40B4-BE49-F238E27FC236}">
                <a16:creationId xmlns:a16="http://schemas.microsoft.com/office/drawing/2014/main" id="{8F15BC82-B4D9-44BF-B0B6-BD12EFB51836}"/>
              </a:ext>
            </a:extLst>
          </p:cNvPr>
          <p:cNvSpPr/>
          <p:nvPr/>
        </p:nvSpPr>
        <p:spPr>
          <a:xfrm>
            <a:off x="9632317" y="3792657"/>
            <a:ext cx="257692" cy="197944"/>
          </a:xfrm>
          <a:custGeom>
            <a:avLst/>
            <a:gdLst>
              <a:gd name="connsiteX0" fmla="*/ 124857 w 257692"/>
              <a:gd name="connsiteY0" fmla="*/ 198118 h 197944"/>
              <a:gd name="connsiteX1" fmla="*/ 58946 w 257692"/>
              <a:gd name="connsiteY1" fmla="*/ 198118 h 197944"/>
              <a:gd name="connsiteX2" fmla="*/ 27975 w 257692"/>
              <a:gd name="connsiteY2" fmla="*/ 176156 h 197944"/>
              <a:gd name="connsiteX3" fmla="*/ 27772 w 257692"/>
              <a:gd name="connsiteY3" fmla="*/ 174705 h 197944"/>
              <a:gd name="connsiteX4" fmla="*/ 924 w 257692"/>
              <a:gd name="connsiteY4" fmla="*/ 71258 h 197944"/>
              <a:gd name="connsiteX5" fmla="*/ 24208 w 257692"/>
              <a:gd name="connsiteY5" fmla="*/ 36902 h 197944"/>
              <a:gd name="connsiteX6" fmla="*/ 122567 w 257692"/>
              <a:gd name="connsiteY6" fmla="*/ 28887 h 197944"/>
              <a:gd name="connsiteX7" fmla="*/ 144452 w 257692"/>
              <a:gd name="connsiteY7" fmla="*/ 49627 h 197944"/>
              <a:gd name="connsiteX8" fmla="*/ 145343 w 257692"/>
              <a:gd name="connsiteY8" fmla="*/ 90726 h 197944"/>
              <a:gd name="connsiteX9" fmla="*/ 160357 w 257692"/>
              <a:gd name="connsiteY9" fmla="*/ 106758 h 197944"/>
              <a:gd name="connsiteX10" fmla="*/ 173081 w 257692"/>
              <a:gd name="connsiteY10" fmla="*/ 88817 h 197944"/>
              <a:gd name="connsiteX11" fmla="*/ 172191 w 257692"/>
              <a:gd name="connsiteY11" fmla="*/ 25960 h 197944"/>
              <a:gd name="connsiteX12" fmla="*/ 203111 w 257692"/>
              <a:gd name="connsiteY12" fmla="*/ 1148 h 197944"/>
              <a:gd name="connsiteX13" fmla="*/ 232885 w 257692"/>
              <a:gd name="connsiteY13" fmla="*/ 5219 h 197944"/>
              <a:gd name="connsiteX14" fmla="*/ 255152 w 257692"/>
              <a:gd name="connsiteY14" fmla="*/ 40593 h 197944"/>
              <a:gd name="connsiteX15" fmla="*/ 219398 w 257692"/>
              <a:gd name="connsiteY15" fmla="*/ 175723 h 197944"/>
              <a:gd name="connsiteX16" fmla="*/ 191341 w 257692"/>
              <a:gd name="connsiteY16" fmla="*/ 198258 h 197944"/>
              <a:gd name="connsiteX17" fmla="*/ 190259 w 257692"/>
              <a:gd name="connsiteY17" fmla="*/ 198118 h 197944"/>
              <a:gd name="connsiteX18" fmla="*/ 124857 w 257692"/>
              <a:gd name="connsiteY18" fmla="*/ 198118 h 197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57692" h="197944">
                <a:moveTo>
                  <a:pt x="124857" y="198118"/>
                </a:moveTo>
                <a:cubicBezTo>
                  <a:pt x="102844" y="198118"/>
                  <a:pt x="80831" y="197482"/>
                  <a:pt x="58946" y="198118"/>
                </a:cubicBezTo>
                <a:cubicBezTo>
                  <a:pt x="44326" y="200599"/>
                  <a:pt x="30456" y="190763"/>
                  <a:pt x="27975" y="176156"/>
                </a:cubicBezTo>
                <a:cubicBezTo>
                  <a:pt x="27899" y="175672"/>
                  <a:pt x="27823" y="175189"/>
                  <a:pt x="27772" y="174705"/>
                </a:cubicBezTo>
                <a:cubicBezTo>
                  <a:pt x="19501" y="140096"/>
                  <a:pt x="9957" y="105740"/>
                  <a:pt x="924" y="71258"/>
                </a:cubicBezTo>
                <a:cubicBezTo>
                  <a:pt x="-4421" y="50899"/>
                  <a:pt x="3341" y="40847"/>
                  <a:pt x="24208" y="36902"/>
                </a:cubicBezTo>
                <a:cubicBezTo>
                  <a:pt x="56783" y="30668"/>
                  <a:pt x="89866" y="32195"/>
                  <a:pt x="122567" y="28887"/>
                </a:cubicBezTo>
                <a:cubicBezTo>
                  <a:pt x="137199" y="27487"/>
                  <a:pt x="144707" y="34230"/>
                  <a:pt x="144452" y="49627"/>
                </a:cubicBezTo>
                <a:cubicBezTo>
                  <a:pt x="144198" y="65023"/>
                  <a:pt x="144452" y="76984"/>
                  <a:pt x="145343" y="90726"/>
                </a:cubicBezTo>
                <a:cubicBezTo>
                  <a:pt x="145343" y="99506"/>
                  <a:pt x="150051" y="107522"/>
                  <a:pt x="160357" y="106758"/>
                </a:cubicBezTo>
                <a:cubicBezTo>
                  <a:pt x="170664" y="105995"/>
                  <a:pt x="173717" y="97342"/>
                  <a:pt x="173081" y="88817"/>
                </a:cubicBezTo>
                <a:cubicBezTo>
                  <a:pt x="171262" y="67911"/>
                  <a:pt x="170957" y="46904"/>
                  <a:pt x="172191" y="25960"/>
                </a:cubicBezTo>
                <a:cubicBezTo>
                  <a:pt x="174354" y="6110"/>
                  <a:pt x="183770" y="-1779"/>
                  <a:pt x="203111" y="1148"/>
                </a:cubicBezTo>
                <a:cubicBezTo>
                  <a:pt x="213035" y="2674"/>
                  <a:pt x="223087" y="3311"/>
                  <a:pt x="232885" y="5219"/>
                </a:cubicBezTo>
                <a:cubicBezTo>
                  <a:pt x="252607" y="9036"/>
                  <a:pt x="261006" y="19470"/>
                  <a:pt x="255152" y="40593"/>
                </a:cubicBezTo>
                <a:cubicBezTo>
                  <a:pt x="242428" y="85382"/>
                  <a:pt x="230850" y="130553"/>
                  <a:pt x="219398" y="175723"/>
                </a:cubicBezTo>
                <a:cubicBezTo>
                  <a:pt x="217871" y="189695"/>
                  <a:pt x="205312" y="199785"/>
                  <a:pt x="191341" y="198258"/>
                </a:cubicBezTo>
                <a:cubicBezTo>
                  <a:pt x="190972" y="198220"/>
                  <a:pt x="190615" y="198169"/>
                  <a:pt x="190259" y="198118"/>
                </a:cubicBezTo>
                <a:cubicBezTo>
                  <a:pt x="168756" y="197736"/>
                  <a:pt x="146742" y="198881"/>
                  <a:pt x="124857" y="198118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 w="12722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145" name="Forma libre: forma 144">
            <a:extLst>
              <a:ext uri="{FF2B5EF4-FFF2-40B4-BE49-F238E27FC236}">
                <a16:creationId xmlns:a16="http://schemas.microsoft.com/office/drawing/2014/main" id="{0F12A94F-9A4B-4D8C-AD99-E1444C57E6E0}"/>
              </a:ext>
            </a:extLst>
          </p:cNvPr>
          <p:cNvSpPr/>
          <p:nvPr/>
        </p:nvSpPr>
        <p:spPr>
          <a:xfrm>
            <a:off x="9290368" y="5977207"/>
            <a:ext cx="449284" cy="124540"/>
          </a:xfrm>
          <a:custGeom>
            <a:avLst/>
            <a:gdLst>
              <a:gd name="connsiteX0" fmla="*/ 223775 w 449284"/>
              <a:gd name="connsiteY0" fmla="*/ 124762 h 124540"/>
              <a:gd name="connsiteX1" fmla="*/ 35711 w 449284"/>
              <a:gd name="connsiteY1" fmla="*/ 83536 h 124540"/>
              <a:gd name="connsiteX2" fmla="*/ 338 w 449284"/>
              <a:gd name="connsiteY2" fmla="*/ 16225 h 124540"/>
              <a:gd name="connsiteX3" fmla="*/ 21078 w 449284"/>
              <a:gd name="connsiteY3" fmla="*/ 3501 h 124540"/>
              <a:gd name="connsiteX4" fmla="*/ 424434 w 449284"/>
              <a:gd name="connsiteY4" fmla="*/ 4519 h 124540"/>
              <a:gd name="connsiteX5" fmla="*/ 447847 w 449284"/>
              <a:gd name="connsiteY5" fmla="*/ 18897 h 124540"/>
              <a:gd name="connsiteX6" fmla="*/ 411965 w 449284"/>
              <a:gd name="connsiteY6" fmla="*/ 83282 h 124540"/>
              <a:gd name="connsiteX7" fmla="*/ 223775 w 449284"/>
              <a:gd name="connsiteY7" fmla="*/ 124762 h 124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49283" h="124540">
                <a:moveTo>
                  <a:pt x="223775" y="124762"/>
                </a:moveTo>
                <a:cubicBezTo>
                  <a:pt x="158576" y="127511"/>
                  <a:pt x="93785" y="113311"/>
                  <a:pt x="35711" y="83536"/>
                </a:cubicBezTo>
                <a:cubicBezTo>
                  <a:pt x="9754" y="71995"/>
                  <a:pt x="-4879" y="44142"/>
                  <a:pt x="338" y="16225"/>
                </a:cubicBezTo>
                <a:cubicBezTo>
                  <a:pt x="2119" y="956"/>
                  <a:pt x="6318" y="-2861"/>
                  <a:pt x="21078" y="3501"/>
                </a:cubicBezTo>
                <a:cubicBezTo>
                  <a:pt x="148689" y="63814"/>
                  <a:pt x="296519" y="64195"/>
                  <a:pt x="424434" y="4519"/>
                </a:cubicBezTo>
                <a:cubicBezTo>
                  <a:pt x="442376" y="-3497"/>
                  <a:pt x="445938" y="1338"/>
                  <a:pt x="447847" y="18897"/>
                </a:cubicBezTo>
                <a:cubicBezTo>
                  <a:pt x="452109" y="46051"/>
                  <a:pt x="437298" y="72619"/>
                  <a:pt x="411965" y="83282"/>
                </a:cubicBezTo>
                <a:cubicBezTo>
                  <a:pt x="353905" y="113222"/>
                  <a:pt x="289037" y="127511"/>
                  <a:pt x="223775" y="124762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 w="12722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146" name="Forma libre: forma 145">
            <a:extLst>
              <a:ext uri="{FF2B5EF4-FFF2-40B4-BE49-F238E27FC236}">
                <a16:creationId xmlns:a16="http://schemas.microsoft.com/office/drawing/2014/main" id="{3F9DE3FE-461D-40E2-9444-43DA9968C222}"/>
              </a:ext>
            </a:extLst>
          </p:cNvPr>
          <p:cNvSpPr/>
          <p:nvPr/>
        </p:nvSpPr>
        <p:spPr>
          <a:xfrm>
            <a:off x="8444279" y="5943736"/>
            <a:ext cx="448247" cy="124848"/>
          </a:xfrm>
          <a:custGeom>
            <a:avLst/>
            <a:gdLst>
              <a:gd name="connsiteX0" fmla="*/ 228415 w 448247"/>
              <a:gd name="connsiteY0" fmla="*/ 125405 h 124848"/>
              <a:gd name="connsiteX1" fmla="*/ 35007 w 448247"/>
              <a:gd name="connsiteY1" fmla="*/ 83034 h 124848"/>
              <a:gd name="connsiteX2" fmla="*/ 16 w 448247"/>
              <a:gd name="connsiteY2" fmla="*/ 16104 h 124848"/>
              <a:gd name="connsiteX3" fmla="*/ 21265 w 448247"/>
              <a:gd name="connsiteY3" fmla="*/ 4017 h 124848"/>
              <a:gd name="connsiteX4" fmla="*/ 426912 w 448247"/>
              <a:gd name="connsiteY4" fmla="*/ 3380 h 124848"/>
              <a:gd name="connsiteX5" fmla="*/ 446889 w 448247"/>
              <a:gd name="connsiteY5" fmla="*/ 14196 h 124848"/>
              <a:gd name="connsiteX6" fmla="*/ 418004 w 448247"/>
              <a:gd name="connsiteY6" fmla="*/ 79344 h 124848"/>
              <a:gd name="connsiteX7" fmla="*/ 228415 w 448247"/>
              <a:gd name="connsiteY7" fmla="*/ 125405 h 124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48247" h="124847">
                <a:moveTo>
                  <a:pt x="228415" y="125405"/>
                </a:moveTo>
                <a:cubicBezTo>
                  <a:pt x="157286" y="124260"/>
                  <a:pt x="93538" y="114971"/>
                  <a:pt x="35007" y="83034"/>
                </a:cubicBezTo>
                <a:cubicBezTo>
                  <a:pt x="3324" y="65856"/>
                  <a:pt x="-3165" y="51223"/>
                  <a:pt x="16" y="16104"/>
                </a:cubicBezTo>
                <a:cubicBezTo>
                  <a:pt x="1543" y="72"/>
                  <a:pt x="7523" y="-2218"/>
                  <a:pt x="21265" y="4017"/>
                </a:cubicBezTo>
                <a:cubicBezTo>
                  <a:pt x="156523" y="65347"/>
                  <a:pt x="291908" y="62929"/>
                  <a:pt x="426912" y="3380"/>
                </a:cubicBezTo>
                <a:cubicBezTo>
                  <a:pt x="439636" y="-2218"/>
                  <a:pt x="445489" y="72"/>
                  <a:pt x="446889" y="14196"/>
                </a:cubicBezTo>
                <a:cubicBezTo>
                  <a:pt x="449561" y="41553"/>
                  <a:pt x="444726" y="63947"/>
                  <a:pt x="418004" y="79344"/>
                </a:cubicBezTo>
                <a:cubicBezTo>
                  <a:pt x="357311" y="114208"/>
                  <a:pt x="291017" y="123242"/>
                  <a:pt x="228415" y="125405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 w="12722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147" name="Forma libre: forma 146">
            <a:extLst>
              <a:ext uri="{FF2B5EF4-FFF2-40B4-BE49-F238E27FC236}">
                <a16:creationId xmlns:a16="http://schemas.microsoft.com/office/drawing/2014/main" id="{1EC0FEF2-D717-438F-9441-F5B69C4FCA09}"/>
              </a:ext>
            </a:extLst>
          </p:cNvPr>
          <p:cNvSpPr/>
          <p:nvPr/>
        </p:nvSpPr>
        <p:spPr>
          <a:xfrm>
            <a:off x="7383478" y="5602670"/>
            <a:ext cx="449114" cy="125288"/>
          </a:xfrm>
          <a:custGeom>
            <a:avLst/>
            <a:gdLst>
              <a:gd name="connsiteX0" fmla="*/ 223693 w 449114"/>
              <a:gd name="connsiteY0" fmla="*/ 125845 h 125288"/>
              <a:gd name="connsiteX1" fmla="*/ 32831 w 449114"/>
              <a:gd name="connsiteY1" fmla="*/ 81947 h 125288"/>
              <a:gd name="connsiteX2" fmla="*/ 384 w 449114"/>
              <a:gd name="connsiteY2" fmla="*/ 18326 h 125288"/>
              <a:gd name="connsiteX3" fmla="*/ 22016 w 449114"/>
              <a:gd name="connsiteY3" fmla="*/ 4202 h 125288"/>
              <a:gd name="connsiteX4" fmla="*/ 318998 w 449114"/>
              <a:gd name="connsiteY4" fmla="*/ 39702 h 125288"/>
              <a:gd name="connsiteX5" fmla="*/ 425245 w 449114"/>
              <a:gd name="connsiteY5" fmla="*/ 4838 h 125288"/>
              <a:gd name="connsiteX6" fmla="*/ 447512 w 449114"/>
              <a:gd name="connsiteY6" fmla="*/ 17562 h 125288"/>
              <a:gd name="connsiteX7" fmla="*/ 411248 w 449114"/>
              <a:gd name="connsiteY7" fmla="*/ 84237 h 125288"/>
              <a:gd name="connsiteX8" fmla="*/ 223693 w 449114"/>
              <a:gd name="connsiteY8" fmla="*/ 125845 h 125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49113" h="125288">
                <a:moveTo>
                  <a:pt x="223693" y="125845"/>
                </a:moveTo>
                <a:cubicBezTo>
                  <a:pt x="157146" y="124191"/>
                  <a:pt x="92762" y="114520"/>
                  <a:pt x="32831" y="81947"/>
                </a:cubicBezTo>
                <a:cubicBezTo>
                  <a:pt x="8630" y="70762"/>
                  <a:pt x="-4769" y="44474"/>
                  <a:pt x="384" y="18326"/>
                </a:cubicBezTo>
                <a:cubicBezTo>
                  <a:pt x="2039" y="2802"/>
                  <a:pt x="5474" y="-4323"/>
                  <a:pt x="22016" y="4202"/>
                </a:cubicBezTo>
                <a:cubicBezTo>
                  <a:pt x="116683" y="52299"/>
                  <a:pt x="216950" y="54462"/>
                  <a:pt x="318998" y="39702"/>
                </a:cubicBezTo>
                <a:cubicBezTo>
                  <a:pt x="356152" y="34244"/>
                  <a:pt x="392085" y="22448"/>
                  <a:pt x="425245" y="4838"/>
                </a:cubicBezTo>
                <a:cubicBezTo>
                  <a:pt x="440641" y="-3433"/>
                  <a:pt x="445730" y="512"/>
                  <a:pt x="447512" y="17562"/>
                </a:cubicBezTo>
                <a:cubicBezTo>
                  <a:pt x="452321" y="45505"/>
                  <a:pt x="437319" y="73091"/>
                  <a:pt x="411248" y="84237"/>
                </a:cubicBezTo>
                <a:cubicBezTo>
                  <a:pt x="352717" y="115920"/>
                  <a:pt x="288460" y="124064"/>
                  <a:pt x="223693" y="125845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 w="12722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148" name="Forma libre: forma 147">
            <a:extLst>
              <a:ext uri="{FF2B5EF4-FFF2-40B4-BE49-F238E27FC236}">
                <a16:creationId xmlns:a16="http://schemas.microsoft.com/office/drawing/2014/main" id="{D438E9CE-0B8D-4F73-964B-A307F6C29F11}"/>
              </a:ext>
            </a:extLst>
          </p:cNvPr>
          <p:cNvSpPr/>
          <p:nvPr/>
        </p:nvSpPr>
        <p:spPr>
          <a:xfrm>
            <a:off x="7383220" y="5941463"/>
            <a:ext cx="451286" cy="127092"/>
          </a:xfrm>
          <a:custGeom>
            <a:avLst/>
            <a:gdLst>
              <a:gd name="connsiteX0" fmla="*/ 216316 w 451286"/>
              <a:gd name="connsiteY0" fmla="*/ 127551 h 127092"/>
              <a:gd name="connsiteX1" fmla="*/ 28380 w 451286"/>
              <a:gd name="connsiteY1" fmla="*/ 79581 h 127092"/>
              <a:gd name="connsiteX2" fmla="*/ 4077 w 451286"/>
              <a:gd name="connsiteY2" fmla="*/ 54133 h 127092"/>
              <a:gd name="connsiteX3" fmla="*/ 6876 w 451286"/>
              <a:gd name="connsiteY3" fmla="*/ 4508 h 127092"/>
              <a:gd name="connsiteX4" fmla="*/ 43013 w 451286"/>
              <a:gd name="connsiteY4" fmla="*/ 15960 h 127092"/>
              <a:gd name="connsiteX5" fmla="*/ 409469 w 451286"/>
              <a:gd name="connsiteY5" fmla="*/ 14942 h 127092"/>
              <a:gd name="connsiteX6" fmla="*/ 444333 w 451286"/>
              <a:gd name="connsiteY6" fmla="*/ 7562 h 127092"/>
              <a:gd name="connsiteX7" fmla="*/ 438989 w 451286"/>
              <a:gd name="connsiteY7" fmla="*/ 64312 h 127092"/>
              <a:gd name="connsiteX8" fmla="*/ 391146 w 451286"/>
              <a:gd name="connsiteY8" fmla="*/ 95613 h 127092"/>
              <a:gd name="connsiteX9" fmla="*/ 216316 w 451286"/>
              <a:gd name="connsiteY9" fmla="*/ 127551 h 127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1285" h="127092">
                <a:moveTo>
                  <a:pt x="216316" y="127551"/>
                </a:moveTo>
                <a:cubicBezTo>
                  <a:pt x="154477" y="125261"/>
                  <a:pt x="87929" y="116735"/>
                  <a:pt x="28380" y="79581"/>
                </a:cubicBezTo>
                <a:cubicBezTo>
                  <a:pt x="18201" y="73219"/>
                  <a:pt x="7004" y="66857"/>
                  <a:pt x="4077" y="54133"/>
                </a:cubicBezTo>
                <a:cubicBezTo>
                  <a:pt x="-122" y="37464"/>
                  <a:pt x="-5338" y="16596"/>
                  <a:pt x="6876" y="4508"/>
                </a:cubicBezTo>
                <a:cubicBezTo>
                  <a:pt x="19092" y="-7580"/>
                  <a:pt x="30798" y="11507"/>
                  <a:pt x="43013" y="15960"/>
                </a:cubicBezTo>
                <a:cubicBezTo>
                  <a:pt x="160903" y="61958"/>
                  <a:pt x="291834" y="61589"/>
                  <a:pt x="409469" y="14942"/>
                </a:cubicBezTo>
                <a:cubicBezTo>
                  <a:pt x="420794" y="10489"/>
                  <a:pt x="435936" y="-7707"/>
                  <a:pt x="444333" y="7562"/>
                </a:cubicBezTo>
                <a:cubicBezTo>
                  <a:pt x="454309" y="25796"/>
                  <a:pt x="452184" y="48254"/>
                  <a:pt x="438989" y="64312"/>
                </a:cubicBezTo>
                <a:cubicBezTo>
                  <a:pt x="425680" y="78308"/>
                  <a:pt x="409304" y="89022"/>
                  <a:pt x="391146" y="95613"/>
                </a:cubicBezTo>
                <a:cubicBezTo>
                  <a:pt x="335618" y="117944"/>
                  <a:pt x="276146" y="128811"/>
                  <a:pt x="216316" y="127551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 w="12722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149" name="Forma libre: forma 148">
            <a:extLst>
              <a:ext uri="{FF2B5EF4-FFF2-40B4-BE49-F238E27FC236}">
                <a16:creationId xmlns:a16="http://schemas.microsoft.com/office/drawing/2014/main" id="{70392A38-FC37-4EFD-B6A9-85B15EA29019}"/>
              </a:ext>
            </a:extLst>
          </p:cNvPr>
          <p:cNvSpPr/>
          <p:nvPr/>
        </p:nvSpPr>
        <p:spPr>
          <a:xfrm>
            <a:off x="9290165" y="6090086"/>
            <a:ext cx="450283" cy="126224"/>
          </a:xfrm>
          <a:custGeom>
            <a:avLst/>
            <a:gdLst>
              <a:gd name="connsiteX0" fmla="*/ 226777 w 450283"/>
              <a:gd name="connsiteY0" fmla="*/ 126655 h 126224"/>
              <a:gd name="connsiteX1" fmla="*/ 33752 w 450283"/>
              <a:gd name="connsiteY1" fmla="*/ 82884 h 126224"/>
              <a:gd name="connsiteX2" fmla="*/ 287 w 450283"/>
              <a:gd name="connsiteY2" fmla="*/ 17482 h 126224"/>
              <a:gd name="connsiteX3" fmla="*/ 21282 w 450283"/>
              <a:gd name="connsiteY3" fmla="*/ 4758 h 126224"/>
              <a:gd name="connsiteX4" fmla="*/ 381630 w 450283"/>
              <a:gd name="connsiteY4" fmla="*/ 25116 h 126224"/>
              <a:gd name="connsiteX5" fmla="*/ 407078 w 450283"/>
              <a:gd name="connsiteY5" fmla="*/ 15192 h 126224"/>
              <a:gd name="connsiteX6" fmla="*/ 445251 w 450283"/>
              <a:gd name="connsiteY6" fmla="*/ 4885 h 126224"/>
              <a:gd name="connsiteX7" fmla="*/ 432527 w 450283"/>
              <a:gd name="connsiteY7" fmla="*/ 70287 h 126224"/>
              <a:gd name="connsiteX8" fmla="*/ 306303 w 450283"/>
              <a:gd name="connsiteY8" fmla="*/ 120039 h 126224"/>
              <a:gd name="connsiteX9" fmla="*/ 226777 w 450283"/>
              <a:gd name="connsiteY9" fmla="*/ 126655 h 126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0282" h="126224">
                <a:moveTo>
                  <a:pt x="226777" y="126655"/>
                </a:moveTo>
                <a:cubicBezTo>
                  <a:pt x="159721" y="124110"/>
                  <a:pt x="94064" y="116603"/>
                  <a:pt x="33752" y="82884"/>
                </a:cubicBezTo>
                <a:cubicBezTo>
                  <a:pt x="9079" y="71178"/>
                  <a:pt x="-4650" y="44343"/>
                  <a:pt x="287" y="17482"/>
                </a:cubicBezTo>
                <a:cubicBezTo>
                  <a:pt x="1814" y="1577"/>
                  <a:pt x="3977" y="-4149"/>
                  <a:pt x="21282" y="4758"/>
                </a:cubicBezTo>
                <a:cubicBezTo>
                  <a:pt x="138471" y="62144"/>
                  <a:pt x="259224" y="60617"/>
                  <a:pt x="381630" y="25116"/>
                </a:cubicBezTo>
                <a:cubicBezTo>
                  <a:pt x="390410" y="22572"/>
                  <a:pt x="398426" y="17482"/>
                  <a:pt x="407078" y="15192"/>
                </a:cubicBezTo>
                <a:cubicBezTo>
                  <a:pt x="419803" y="11883"/>
                  <a:pt x="430109" y="-7966"/>
                  <a:pt x="445251" y="4885"/>
                </a:cubicBezTo>
                <a:cubicBezTo>
                  <a:pt x="455812" y="13919"/>
                  <a:pt x="445251" y="59854"/>
                  <a:pt x="432527" y="70287"/>
                </a:cubicBezTo>
                <a:cubicBezTo>
                  <a:pt x="395309" y="97212"/>
                  <a:pt x="351894" y="114326"/>
                  <a:pt x="306303" y="120039"/>
                </a:cubicBezTo>
                <a:cubicBezTo>
                  <a:pt x="280117" y="125128"/>
                  <a:pt x="253447" y="127355"/>
                  <a:pt x="226777" y="126655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 w="12722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150" name="Forma libre: forma 149">
            <a:extLst>
              <a:ext uri="{FF2B5EF4-FFF2-40B4-BE49-F238E27FC236}">
                <a16:creationId xmlns:a16="http://schemas.microsoft.com/office/drawing/2014/main" id="{C63B7BE4-90D3-4B42-B89A-6E70A812E14B}"/>
              </a:ext>
            </a:extLst>
          </p:cNvPr>
          <p:cNvSpPr/>
          <p:nvPr/>
        </p:nvSpPr>
        <p:spPr>
          <a:xfrm>
            <a:off x="7911683" y="6054944"/>
            <a:ext cx="451164" cy="127659"/>
          </a:xfrm>
          <a:custGeom>
            <a:avLst/>
            <a:gdLst>
              <a:gd name="connsiteX0" fmla="*/ 222524 w 451164"/>
              <a:gd name="connsiteY0" fmla="*/ 128206 h 127659"/>
              <a:gd name="connsiteX1" fmla="*/ 35987 w 451164"/>
              <a:gd name="connsiteY1" fmla="*/ 83289 h 127659"/>
              <a:gd name="connsiteX2" fmla="*/ 10539 w 451164"/>
              <a:gd name="connsiteY2" fmla="*/ 63058 h 127659"/>
              <a:gd name="connsiteX3" fmla="*/ 5831 w 451164"/>
              <a:gd name="connsiteY3" fmla="*/ 6181 h 127659"/>
              <a:gd name="connsiteX4" fmla="*/ 40695 w 451164"/>
              <a:gd name="connsiteY4" fmla="*/ 14324 h 127659"/>
              <a:gd name="connsiteX5" fmla="*/ 426747 w 451164"/>
              <a:gd name="connsiteY5" fmla="*/ 6690 h 127659"/>
              <a:gd name="connsiteX6" fmla="*/ 449905 w 451164"/>
              <a:gd name="connsiteY6" fmla="*/ 21195 h 127659"/>
              <a:gd name="connsiteX7" fmla="*/ 402443 w 451164"/>
              <a:gd name="connsiteY7" fmla="*/ 91942 h 127659"/>
              <a:gd name="connsiteX8" fmla="*/ 222524 w 451164"/>
              <a:gd name="connsiteY8" fmla="*/ 128206 h 127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51164" h="127659">
                <a:moveTo>
                  <a:pt x="222524" y="128206"/>
                </a:moveTo>
                <a:cubicBezTo>
                  <a:pt x="159921" y="124770"/>
                  <a:pt x="94392" y="118790"/>
                  <a:pt x="35987" y="83289"/>
                </a:cubicBezTo>
                <a:cubicBezTo>
                  <a:pt x="26457" y="77983"/>
                  <a:pt x="17856" y="71151"/>
                  <a:pt x="10539" y="63058"/>
                </a:cubicBezTo>
                <a:cubicBezTo>
                  <a:pt x="-2516" y="46847"/>
                  <a:pt x="-4374" y="24326"/>
                  <a:pt x="5831" y="6181"/>
                </a:cubicBezTo>
                <a:cubicBezTo>
                  <a:pt x="14611" y="-8579"/>
                  <a:pt x="29625" y="9871"/>
                  <a:pt x="40695" y="14324"/>
                </a:cubicBezTo>
                <a:cubicBezTo>
                  <a:pt x="170609" y="65221"/>
                  <a:pt x="299505" y="65221"/>
                  <a:pt x="426747" y="6690"/>
                </a:cubicBezTo>
                <a:cubicBezTo>
                  <a:pt x="447233" y="-2599"/>
                  <a:pt x="447742" y="2873"/>
                  <a:pt x="449905" y="21195"/>
                </a:cubicBezTo>
                <a:cubicBezTo>
                  <a:pt x="454231" y="59368"/>
                  <a:pt x="432473" y="77691"/>
                  <a:pt x="402443" y="91942"/>
                </a:cubicBezTo>
                <a:cubicBezTo>
                  <a:pt x="345605" y="116258"/>
                  <a:pt x="284351" y="128613"/>
                  <a:pt x="222524" y="128206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 w="12722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151" name="Forma libre: forma 150">
            <a:extLst>
              <a:ext uri="{FF2B5EF4-FFF2-40B4-BE49-F238E27FC236}">
                <a16:creationId xmlns:a16="http://schemas.microsoft.com/office/drawing/2014/main" id="{4B335F3D-D3D2-4781-ACAD-029EAEC5FE99}"/>
              </a:ext>
            </a:extLst>
          </p:cNvPr>
          <p:cNvSpPr/>
          <p:nvPr/>
        </p:nvSpPr>
        <p:spPr>
          <a:xfrm>
            <a:off x="8443750" y="6055394"/>
            <a:ext cx="449399" cy="127580"/>
          </a:xfrm>
          <a:custGeom>
            <a:avLst/>
            <a:gdLst>
              <a:gd name="connsiteX0" fmla="*/ 224872 w 449399"/>
              <a:gd name="connsiteY0" fmla="*/ 128137 h 127580"/>
              <a:gd name="connsiteX1" fmla="*/ 35790 w 449399"/>
              <a:gd name="connsiteY1" fmla="*/ 85129 h 127580"/>
              <a:gd name="connsiteX2" fmla="*/ 290 w 449399"/>
              <a:gd name="connsiteY2" fmla="*/ 18327 h 127580"/>
              <a:gd name="connsiteX3" fmla="*/ 21667 w 449399"/>
              <a:gd name="connsiteY3" fmla="*/ 4712 h 127580"/>
              <a:gd name="connsiteX4" fmla="*/ 357840 w 449399"/>
              <a:gd name="connsiteY4" fmla="*/ 32451 h 127580"/>
              <a:gd name="connsiteX5" fmla="*/ 426422 w 449399"/>
              <a:gd name="connsiteY5" fmla="*/ 5094 h 127580"/>
              <a:gd name="connsiteX6" fmla="*/ 447926 w 449399"/>
              <a:gd name="connsiteY6" fmla="*/ 17818 h 127580"/>
              <a:gd name="connsiteX7" fmla="*/ 416116 w 449399"/>
              <a:gd name="connsiteY7" fmla="*/ 81439 h 127580"/>
              <a:gd name="connsiteX8" fmla="*/ 224872 w 449399"/>
              <a:gd name="connsiteY8" fmla="*/ 128137 h 127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49399" h="127579">
                <a:moveTo>
                  <a:pt x="224872" y="128137"/>
                </a:moveTo>
                <a:cubicBezTo>
                  <a:pt x="156797" y="124065"/>
                  <a:pt x="93813" y="116685"/>
                  <a:pt x="35790" y="85129"/>
                </a:cubicBezTo>
                <a:cubicBezTo>
                  <a:pt x="9897" y="73792"/>
                  <a:pt x="-4799" y="46129"/>
                  <a:pt x="290" y="18327"/>
                </a:cubicBezTo>
                <a:cubicBezTo>
                  <a:pt x="2199" y="2676"/>
                  <a:pt x="4617" y="-3940"/>
                  <a:pt x="21667" y="4712"/>
                </a:cubicBezTo>
                <a:cubicBezTo>
                  <a:pt x="129822" y="59681"/>
                  <a:pt x="242813" y="59935"/>
                  <a:pt x="357840" y="32451"/>
                </a:cubicBezTo>
                <a:cubicBezTo>
                  <a:pt x="381926" y="26776"/>
                  <a:pt x="405046" y="17551"/>
                  <a:pt x="426422" y="5094"/>
                </a:cubicBezTo>
                <a:cubicBezTo>
                  <a:pt x="442455" y="-4449"/>
                  <a:pt x="446272" y="1658"/>
                  <a:pt x="447926" y="17818"/>
                </a:cubicBezTo>
                <a:cubicBezTo>
                  <a:pt x="452036" y="43648"/>
                  <a:pt x="439248" y="69237"/>
                  <a:pt x="416116" y="81439"/>
                </a:cubicBezTo>
                <a:cubicBezTo>
                  <a:pt x="355803" y="118339"/>
                  <a:pt x="288620" y="123429"/>
                  <a:pt x="224872" y="128137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 w="12722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152" name="Forma libre: forma 151">
            <a:extLst>
              <a:ext uri="{FF2B5EF4-FFF2-40B4-BE49-F238E27FC236}">
                <a16:creationId xmlns:a16="http://schemas.microsoft.com/office/drawing/2014/main" id="{EF3D7AD0-54CB-4F34-B029-FD5861C91F7E}"/>
              </a:ext>
            </a:extLst>
          </p:cNvPr>
          <p:cNvSpPr/>
          <p:nvPr/>
        </p:nvSpPr>
        <p:spPr>
          <a:xfrm>
            <a:off x="7384271" y="5488092"/>
            <a:ext cx="448298" cy="126482"/>
          </a:xfrm>
          <a:custGeom>
            <a:avLst/>
            <a:gdLst>
              <a:gd name="connsiteX0" fmla="*/ 446846 w 448298"/>
              <a:gd name="connsiteY0" fmla="*/ 31492 h 126482"/>
              <a:gd name="connsiteX1" fmla="*/ 420634 w 448298"/>
              <a:gd name="connsiteY1" fmla="*/ 79080 h 126482"/>
              <a:gd name="connsiteX2" fmla="*/ 288812 w 448298"/>
              <a:gd name="connsiteY2" fmla="*/ 122342 h 126482"/>
              <a:gd name="connsiteX3" fmla="*/ 80135 w 448298"/>
              <a:gd name="connsiteY3" fmla="*/ 104656 h 126482"/>
              <a:gd name="connsiteX4" fmla="*/ 17277 w 448298"/>
              <a:gd name="connsiteY4" fmla="*/ 71573 h 126482"/>
              <a:gd name="connsiteX5" fmla="*/ 2008 w 448298"/>
              <a:gd name="connsiteY5" fmla="*/ 8715 h 126482"/>
              <a:gd name="connsiteX6" fmla="*/ 23640 w 448298"/>
              <a:gd name="connsiteY6" fmla="*/ 6934 h 126482"/>
              <a:gd name="connsiteX7" fmla="*/ 342635 w 448298"/>
              <a:gd name="connsiteY7" fmla="*/ 36072 h 126482"/>
              <a:gd name="connsiteX8" fmla="*/ 417707 w 448298"/>
              <a:gd name="connsiteY8" fmla="*/ 9733 h 126482"/>
              <a:gd name="connsiteX9" fmla="*/ 446846 w 448298"/>
              <a:gd name="connsiteY9" fmla="*/ 31492 h 126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48298" h="126482">
                <a:moveTo>
                  <a:pt x="446846" y="31492"/>
                </a:moveTo>
                <a:cubicBezTo>
                  <a:pt x="450790" y="52232"/>
                  <a:pt x="438575" y="66992"/>
                  <a:pt x="420634" y="79080"/>
                </a:cubicBezTo>
                <a:cubicBezTo>
                  <a:pt x="380743" y="103752"/>
                  <a:pt x="335560" y="118589"/>
                  <a:pt x="288812" y="122342"/>
                </a:cubicBezTo>
                <a:cubicBezTo>
                  <a:pt x="218815" y="132356"/>
                  <a:pt x="147445" y="126312"/>
                  <a:pt x="80135" y="104656"/>
                </a:cubicBezTo>
                <a:cubicBezTo>
                  <a:pt x="57485" y="97212"/>
                  <a:pt x="36236" y="86028"/>
                  <a:pt x="17277" y="71573"/>
                </a:cubicBezTo>
                <a:cubicBezTo>
                  <a:pt x="-4990" y="54650"/>
                  <a:pt x="-1809" y="30855"/>
                  <a:pt x="2008" y="8715"/>
                </a:cubicBezTo>
                <a:cubicBezTo>
                  <a:pt x="4681" y="-6426"/>
                  <a:pt x="16132" y="3498"/>
                  <a:pt x="23640" y="6934"/>
                </a:cubicBezTo>
                <a:cubicBezTo>
                  <a:pt x="126451" y="55286"/>
                  <a:pt x="233334" y="59994"/>
                  <a:pt x="342635" y="36072"/>
                </a:cubicBezTo>
                <a:cubicBezTo>
                  <a:pt x="368541" y="30054"/>
                  <a:pt x="393722" y="21223"/>
                  <a:pt x="417707" y="9733"/>
                </a:cubicBezTo>
                <a:cubicBezTo>
                  <a:pt x="447609" y="-4136"/>
                  <a:pt x="447482" y="-4390"/>
                  <a:pt x="446846" y="31492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 w="12722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153" name="Forma libre: forma 152">
            <a:extLst>
              <a:ext uri="{FF2B5EF4-FFF2-40B4-BE49-F238E27FC236}">
                <a16:creationId xmlns:a16="http://schemas.microsoft.com/office/drawing/2014/main" id="{995ECAAB-8CC8-400C-92FF-2833E4D7866F}"/>
              </a:ext>
            </a:extLst>
          </p:cNvPr>
          <p:cNvSpPr/>
          <p:nvPr/>
        </p:nvSpPr>
        <p:spPr>
          <a:xfrm>
            <a:off x="9289886" y="5750016"/>
            <a:ext cx="450376" cy="126051"/>
          </a:xfrm>
          <a:custGeom>
            <a:avLst/>
            <a:gdLst>
              <a:gd name="connsiteX0" fmla="*/ 227819 w 450376"/>
              <a:gd name="connsiteY0" fmla="*/ 126608 h 126051"/>
              <a:gd name="connsiteX1" fmla="*/ 28686 w 450376"/>
              <a:gd name="connsiteY1" fmla="*/ 78766 h 126051"/>
              <a:gd name="connsiteX2" fmla="*/ 2093 w 450376"/>
              <a:gd name="connsiteY2" fmla="*/ 45937 h 126051"/>
              <a:gd name="connsiteX3" fmla="*/ 5782 w 450376"/>
              <a:gd name="connsiteY3" fmla="*/ 3693 h 126051"/>
              <a:gd name="connsiteX4" fmla="*/ 39756 w 450376"/>
              <a:gd name="connsiteY4" fmla="*/ 14000 h 126051"/>
              <a:gd name="connsiteX5" fmla="*/ 423644 w 450376"/>
              <a:gd name="connsiteY5" fmla="*/ 5475 h 126051"/>
              <a:gd name="connsiteX6" fmla="*/ 449093 w 450376"/>
              <a:gd name="connsiteY6" fmla="*/ 21252 h 126051"/>
              <a:gd name="connsiteX7" fmla="*/ 414737 w 450376"/>
              <a:gd name="connsiteY7" fmla="*/ 82710 h 126051"/>
              <a:gd name="connsiteX8" fmla="*/ 227819 w 450376"/>
              <a:gd name="connsiteY8" fmla="*/ 126608 h 126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50376" h="126050">
                <a:moveTo>
                  <a:pt x="227819" y="126608"/>
                </a:moveTo>
                <a:cubicBezTo>
                  <a:pt x="157328" y="123682"/>
                  <a:pt x="89380" y="116302"/>
                  <a:pt x="28686" y="78766"/>
                </a:cubicBezTo>
                <a:cubicBezTo>
                  <a:pt x="15072" y="72722"/>
                  <a:pt x="5172" y="60507"/>
                  <a:pt x="2093" y="45937"/>
                </a:cubicBezTo>
                <a:cubicBezTo>
                  <a:pt x="438" y="31559"/>
                  <a:pt x="-4905" y="13491"/>
                  <a:pt x="5782" y="3693"/>
                </a:cubicBezTo>
                <a:cubicBezTo>
                  <a:pt x="16471" y="-6105"/>
                  <a:pt x="28432" y="9801"/>
                  <a:pt x="39756" y="14000"/>
                </a:cubicBezTo>
                <a:cubicBezTo>
                  <a:pt x="168906" y="61715"/>
                  <a:pt x="297294" y="64260"/>
                  <a:pt x="423644" y="5475"/>
                </a:cubicBezTo>
                <a:cubicBezTo>
                  <a:pt x="445912" y="-4832"/>
                  <a:pt x="446420" y="1912"/>
                  <a:pt x="449093" y="21252"/>
                </a:cubicBezTo>
                <a:cubicBezTo>
                  <a:pt x="452655" y="51409"/>
                  <a:pt x="439422" y="68459"/>
                  <a:pt x="414737" y="82710"/>
                </a:cubicBezTo>
                <a:cubicBezTo>
                  <a:pt x="355697" y="116556"/>
                  <a:pt x="291568" y="122919"/>
                  <a:pt x="227819" y="126608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 w="12722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154" name="Forma libre: forma 153">
            <a:extLst>
              <a:ext uri="{FF2B5EF4-FFF2-40B4-BE49-F238E27FC236}">
                <a16:creationId xmlns:a16="http://schemas.microsoft.com/office/drawing/2014/main" id="{4F432425-6073-4F60-BFDB-E2D553B0A419}"/>
              </a:ext>
            </a:extLst>
          </p:cNvPr>
          <p:cNvSpPr/>
          <p:nvPr/>
        </p:nvSpPr>
        <p:spPr>
          <a:xfrm>
            <a:off x="7384411" y="6055376"/>
            <a:ext cx="448989" cy="127344"/>
          </a:xfrm>
          <a:custGeom>
            <a:avLst/>
            <a:gdLst>
              <a:gd name="connsiteX0" fmla="*/ 227723 w 448989"/>
              <a:gd name="connsiteY0" fmla="*/ 127901 h 127344"/>
              <a:gd name="connsiteX1" fmla="*/ 40041 w 448989"/>
              <a:gd name="connsiteY1" fmla="*/ 87311 h 127344"/>
              <a:gd name="connsiteX2" fmla="*/ -422 w 448989"/>
              <a:gd name="connsiteY2" fmla="*/ 22418 h 127344"/>
              <a:gd name="connsiteX3" fmla="*/ 25027 w 448989"/>
              <a:gd name="connsiteY3" fmla="*/ 6513 h 127344"/>
              <a:gd name="connsiteX4" fmla="*/ 391101 w 448989"/>
              <a:gd name="connsiteY4" fmla="*/ 21527 h 127344"/>
              <a:gd name="connsiteX5" fmla="*/ 428256 w 448989"/>
              <a:gd name="connsiteY5" fmla="*/ 3968 h 127344"/>
              <a:gd name="connsiteX6" fmla="*/ 447215 w 448989"/>
              <a:gd name="connsiteY6" fmla="*/ 15165 h 127344"/>
              <a:gd name="connsiteX7" fmla="*/ 409806 w 448989"/>
              <a:gd name="connsiteY7" fmla="*/ 86039 h 127344"/>
              <a:gd name="connsiteX8" fmla="*/ 227723 w 448989"/>
              <a:gd name="connsiteY8" fmla="*/ 127901 h 127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48989" h="127344">
                <a:moveTo>
                  <a:pt x="227723" y="127901"/>
                </a:moveTo>
                <a:cubicBezTo>
                  <a:pt x="161812" y="124975"/>
                  <a:pt x="98318" y="118103"/>
                  <a:pt x="40041" y="87311"/>
                </a:cubicBezTo>
                <a:cubicBezTo>
                  <a:pt x="14593" y="73569"/>
                  <a:pt x="-3221" y="55373"/>
                  <a:pt x="-422" y="22418"/>
                </a:cubicBezTo>
                <a:cubicBezTo>
                  <a:pt x="1233" y="2950"/>
                  <a:pt x="2759" y="-3921"/>
                  <a:pt x="25027" y="6513"/>
                </a:cubicBezTo>
                <a:cubicBezTo>
                  <a:pt x="144634" y="63135"/>
                  <a:pt x="266786" y="62372"/>
                  <a:pt x="391101" y="21527"/>
                </a:cubicBezTo>
                <a:cubicBezTo>
                  <a:pt x="403991" y="16794"/>
                  <a:pt x="416422" y="10915"/>
                  <a:pt x="428256" y="3968"/>
                </a:cubicBezTo>
                <a:cubicBezTo>
                  <a:pt x="441616" y="-3285"/>
                  <a:pt x="445815" y="1296"/>
                  <a:pt x="447215" y="15165"/>
                </a:cubicBezTo>
                <a:cubicBezTo>
                  <a:pt x="451286" y="53337"/>
                  <a:pt x="444670" y="67080"/>
                  <a:pt x="409806" y="86039"/>
                </a:cubicBezTo>
                <a:cubicBezTo>
                  <a:pt x="352293" y="117085"/>
                  <a:pt x="289562" y="124720"/>
                  <a:pt x="227723" y="127901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 w="12722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155" name="Forma libre: forma 154">
            <a:extLst>
              <a:ext uri="{FF2B5EF4-FFF2-40B4-BE49-F238E27FC236}">
                <a16:creationId xmlns:a16="http://schemas.microsoft.com/office/drawing/2014/main" id="{843156E4-D71B-466B-A5D6-8DEDFB217AA3}"/>
              </a:ext>
            </a:extLst>
          </p:cNvPr>
          <p:cNvSpPr/>
          <p:nvPr/>
        </p:nvSpPr>
        <p:spPr>
          <a:xfrm>
            <a:off x="9948957" y="6146747"/>
            <a:ext cx="448305" cy="125042"/>
          </a:xfrm>
          <a:custGeom>
            <a:avLst/>
            <a:gdLst>
              <a:gd name="connsiteX0" fmla="*/ 225316 w 448305"/>
              <a:gd name="connsiteY0" fmla="*/ 125599 h 125042"/>
              <a:gd name="connsiteX1" fmla="*/ 52395 w 448305"/>
              <a:gd name="connsiteY1" fmla="*/ 91752 h 125042"/>
              <a:gd name="connsiteX2" fmla="*/ 13459 w 448305"/>
              <a:gd name="connsiteY2" fmla="*/ 66304 h 125042"/>
              <a:gd name="connsiteX3" fmla="*/ 3406 w 448305"/>
              <a:gd name="connsiteY3" fmla="*/ 5101 h 125042"/>
              <a:gd name="connsiteX4" fmla="*/ 41579 w 448305"/>
              <a:gd name="connsiteY4" fmla="*/ 14517 h 125042"/>
              <a:gd name="connsiteX5" fmla="*/ 418468 w 448305"/>
              <a:gd name="connsiteY5" fmla="*/ 7391 h 125042"/>
              <a:gd name="connsiteX6" fmla="*/ 447353 w 448305"/>
              <a:gd name="connsiteY6" fmla="*/ 23678 h 125042"/>
              <a:gd name="connsiteX7" fmla="*/ 415797 w 448305"/>
              <a:gd name="connsiteY7" fmla="*/ 79791 h 125042"/>
              <a:gd name="connsiteX8" fmla="*/ 225316 w 448305"/>
              <a:gd name="connsiteY8" fmla="*/ 125599 h 125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48305" h="125042">
                <a:moveTo>
                  <a:pt x="225316" y="125599"/>
                </a:moveTo>
                <a:cubicBezTo>
                  <a:pt x="164494" y="124072"/>
                  <a:pt x="106472" y="117073"/>
                  <a:pt x="52395" y="91752"/>
                </a:cubicBezTo>
                <a:cubicBezTo>
                  <a:pt x="38525" y="84741"/>
                  <a:pt x="25419" y="76203"/>
                  <a:pt x="13459" y="66304"/>
                </a:cubicBezTo>
                <a:cubicBezTo>
                  <a:pt x="1879" y="57142"/>
                  <a:pt x="-5882" y="12862"/>
                  <a:pt x="3406" y="5101"/>
                </a:cubicBezTo>
                <a:cubicBezTo>
                  <a:pt x="18421" y="-7624"/>
                  <a:pt x="28854" y="9936"/>
                  <a:pt x="41579" y="14517"/>
                </a:cubicBezTo>
                <a:cubicBezTo>
                  <a:pt x="168820" y="60451"/>
                  <a:pt x="293900" y="61469"/>
                  <a:pt x="418468" y="7391"/>
                </a:cubicBezTo>
                <a:cubicBezTo>
                  <a:pt x="443917" y="-3552"/>
                  <a:pt x="445571" y="-2788"/>
                  <a:pt x="447353" y="23678"/>
                </a:cubicBezTo>
                <a:cubicBezTo>
                  <a:pt x="449516" y="47129"/>
                  <a:pt x="437047" y="69498"/>
                  <a:pt x="415797" y="79791"/>
                </a:cubicBezTo>
                <a:cubicBezTo>
                  <a:pt x="356884" y="116055"/>
                  <a:pt x="290846" y="123308"/>
                  <a:pt x="225316" y="125599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 w="12722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156" name="Forma libre: forma 155">
            <a:extLst>
              <a:ext uri="{FF2B5EF4-FFF2-40B4-BE49-F238E27FC236}">
                <a16:creationId xmlns:a16="http://schemas.microsoft.com/office/drawing/2014/main" id="{2D092B38-5DC2-4442-A4DF-95E1DAF93386}"/>
              </a:ext>
            </a:extLst>
          </p:cNvPr>
          <p:cNvSpPr/>
          <p:nvPr/>
        </p:nvSpPr>
        <p:spPr>
          <a:xfrm>
            <a:off x="7913645" y="5713743"/>
            <a:ext cx="449289" cy="128987"/>
          </a:xfrm>
          <a:custGeom>
            <a:avLst/>
            <a:gdLst>
              <a:gd name="connsiteX0" fmla="*/ 223743 w 449289"/>
              <a:gd name="connsiteY0" fmla="*/ 129544 h 128987"/>
              <a:gd name="connsiteX1" fmla="*/ 32117 w 449289"/>
              <a:gd name="connsiteY1" fmla="*/ 84119 h 128987"/>
              <a:gd name="connsiteX2" fmla="*/ -457 w 449289"/>
              <a:gd name="connsiteY2" fmla="*/ 17571 h 128987"/>
              <a:gd name="connsiteX3" fmla="*/ 20410 w 449289"/>
              <a:gd name="connsiteY3" fmla="*/ 5992 h 128987"/>
              <a:gd name="connsiteX4" fmla="*/ 357474 w 449289"/>
              <a:gd name="connsiteY4" fmla="*/ 33985 h 128987"/>
              <a:gd name="connsiteX5" fmla="*/ 428984 w 449289"/>
              <a:gd name="connsiteY5" fmla="*/ 6119 h 128987"/>
              <a:gd name="connsiteX6" fmla="*/ 446289 w 449289"/>
              <a:gd name="connsiteY6" fmla="*/ 7010 h 128987"/>
              <a:gd name="connsiteX7" fmla="*/ 424657 w 449289"/>
              <a:gd name="connsiteY7" fmla="*/ 77884 h 128987"/>
              <a:gd name="connsiteX8" fmla="*/ 296271 w 449289"/>
              <a:gd name="connsiteY8" fmla="*/ 122800 h 128987"/>
              <a:gd name="connsiteX9" fmla="*/ 223743 w 449289"/>
              <a:gd name="connsiteY9" fmla="*/ 129544 h 1289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49289" h="128987">
                <a:moveTo>
                  <a:pt x="223743" y="129544"/>
                </a:moveTo>
                <a:cubicBezTo>
                  <a:pt x="156559" y="124327"/>
                  <a:pt x="91284" y="118219"/>
                  <a:pt x="32117" y="84119"/>
                </a:cubicBezTo>
                <a:cubicBezTo>
                  <a:pt x="5014" y="68468"/>
                  <a:pt x="-2238" y="45946"/>
                  <a:pt x="-457" y="17571"/>
                </a:cubicBezTo>
                <a:cubicBezTo>
                  <a:pt x="560" y="2429"/>
                  <a:pt x="5523" y="-1388"/>
                  <a:pt x="20410" y="5992"/>
                </a:cubicBezTo>
                <a:cubicBezTo>
                  <a:pt x="128948" y="59688"/>
                  <a:pt x="242066" y="61724"/>
                  <a:pt x="357474" y="33985"/>
                </a:cubicBezTo>
                <a:cubicBezTo>
                  <a:pt x="382375" y="27700"/>
                  <a:pt x="406398" y="18334"/>
                  <a:pt x="428984" y="6119"/>
                </a:cubicBezTo>
                <a:cubicBezTo>
                  <a:pt x="434328" y="3320"/>
                  <a:pt x="441708" y="-5332"/>
                  <a:pt x="446289" y="7010"/>
                </a:cubicBezTo>
                <a:cubicBezTo>
                  <a:pt x="453020" y="32827"/>
                  <a:pt x="444647" y="60223"/>
                  <a:pt x="424657" y="77884"/>
                </a:cubicBezTo>
                <a:cubicBezTo>
                  <a:pt x="385823" y="102390"/>
                  <a:pt x="341912" y="117748"/>
                  <a:pt x="296271" y="122800"/>
                </a:cubicBezTo>
                <a:cubicBezTo>
                  <a:pt x="271967" y="126872"/>
                  <a:pt x="247155" y="127508"/>
                  <a:pt x="223743" y="129544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 w="12722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157" name="Forma libre: forma 156">
            <a:extLst>
              <a:ext uri="{FF2B5EF4-FFF2-40B4-BE49-F238E27FC236}">
                <a16:creationId xmlns:a16="http://schemas.microsoft.com/office/drawing/2014/main" id="{46519BA0-A237-473A-AA28-2B6FB375624D}"/>
              </a:ext>
            </a:extLst>
          </p:cNvPr>
          <p:cNvSpPr/>
          <p:nvPr/>
        </p:nvSpPr>
        <p:spPr>
          <a:xfrm>
            <a:off x="7383661" y="5715202"/>
            <a:ext cx="449488" cy="127274"/>
          </a:xfrm>
          <a:custGeom>
            <a:avLst/>
            <a:gdLst>
              <a:gd name="connsiteX0" fmla="*/ 225674 w 449488"/>
              <a:gd name="connsiteY0" fmla="*/ 127831 h 127274"/>
              <a:gd name="connsiteX1" fmla="*/ 34811 w 449488"/>
              <a:gd name="connsiteY1" fmla="*/ 83932 h 127274"/>
              <a:gd name="connsiteX2" fmla="*/ 583 w 449488"/>
              <a:gd name="connsiteY2" fmla="*/ 15985 h 127274"/>
              <a:gd name="connsiteX3" fmla="*/ 21832 w 449488"/>
              <a:gd name="connsiteY3" fmla="*/ 4534 h 127274"/>
              <a:gd name="connsiteX4" fmla="*/ 355969 w 449488"/>
              <a:gd name="connsiteY4" fmla="*/ 33163 h 127274"/>
              <a:gd name="connsiteX5" fmla="*/ 426970 w 449488"/>
              <a:gd name="connsiteY5" fmla="*/ 4661 h 127274"/>
              <a:gd name="connsiteX6" fmla="*/ 447583 w 449488"/>
              <a:gd name="connsiteY6" fmla="*/ 16112 h 127274"/>
              <a:gd name="connsiteX7" fmla="*/ 413355 w 449488"/>
              <a:gd name="connsiteY7" fmla="*/ 84187 h 127274"/>
              <a:gd name="connsiteX8" fmla="*/ 225674 w 449488"/>
              <a:gd name="connsiteY8" fmla="*/ 127831 h 127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49488" h="127274">
                <a:moveTo>
                  <a:pt x="225674" y="127831"/>
                </a:moveTo>
                <a:cubicBezTo>
                  <a:pt x="159381" y="124650"/>
                  <a:pt x="94615" y="116633"/>
                  <a:pt x="34811" y="83932"/>
                </a:cubicBezTo>
                <a:cubicBezTo>
                  <a:pt x="8968" y="72022"/>
                  <a:pt x="-5232" y="43838"/>
                  <a:pt x="583" y="15985"/>
                </a:cubicBezTo>
                <a:cubicBezTo>
                  <a:pt x="2619" y="971"/>
                  <a:pt x="7199" y="-2847"/>
                  <a:pt x="21832" y="4534"/>
                </a:cubicBezTo>
                <a:cubicBezTo>
                  <a:pt x="129224" y="58611"/>
                  <a:pt x="241452" y="59375"/>
                  <a:pt x="355969" y="33163"/>
                </a:cubicBezTo>
                <a:cubicBezTo>
                  <a:pt x="380959" y="27386"/>
                  <a:pt x="404919" y="17767"/>
                  <a:pt x="426970" y="4661"/>
                </a:cubicBezTo>
                <a:cubicBezTo>
                  <a:pt x="440331" y="-3228"/>
                  <a:pt x="445929" y="80"/>
                  <a:pt x="447583" y="16112"/>
                </a:cubicBezTo>
                <a:cubicBezTo>
                  <a:pt x="453118" y="43966"/>
                  <a:pt x="439020" y="72022"/>
                  <a:pt x="413355" y="84187"/>
                </a:cubicBezTo>
                <a:cubicBezTo>
                  <a:pt x="354824" y="116124"/>
                  <a:pt x="290949" y="124268"/>
                  <a:pt x="225674" y="127831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 w="12722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158" name="Forma libre: forma 157">
            <a:extLst>
              <a:ext uri="{FF2B5EF4-FFF2-40B4-BE49-F238E27FC236}">
                <a16:creationId xmlns:a16="http://schemas.microsoft.com/office/drawing/2014/main" id="{D54AB1FE-2254-49C8-BC46-154BFC86DD4D}"/>
              </a:ext>
            </a:extLst>
          </p:cNvPr>
          <p:cNvSpPr/>
          <p:nvPr/>
        </p:nvSpPr>
        <p:spPr>
          <a:xfrm>
            <a:off x="7913866" y="5943301"/>
            <a:ext cx="448207" cy="125092"/>
          </a:xfrm>
          <a:custGeom>
            <a:avLst/>
            <a:gdLst>
              <a:gd name="connsiteX0" fmla="*/ 221867 w 448207"/>
              <a:gd name="connsiteY0" fmla="*/ 125585 h 125092"/>
              <a:gd name="connsiteX1" fmla="*/ 34313 w 448207"/>
              <a:gd name="connsiteY1" fmla="*/ 82196 h 125092"/>
              <a:gd name="connsiteX2" fmla="*/ -169 w 448207"/>
              <a:gd name="connsiteY2" fmla="*/ 20484 h 125092"/>
              <a:gd name="connsiteX3" fmla="*/ 26551 w 448207"/>
              <a:gd name="connsiteY3" fmla="*/ 6614 h 125092"/>
              <a:gd name="connsiteX4" fmla="*/ 387154 w 448207"/>
              <a:gd name="connsiteY4" fmla="*/ 22392 h 125092"/>
              <a:gd name="connsiteX5" fmla="*/ 407513 w 448207"/>
              <a:gd name="connsiteY5" fmla="*/ 14376 h 125092"/>
              <a:gd name="connsiteX6" fmla="*/ 443777 w 448207"/>
              <a:gd name="connsiteY6" fmla="*/ 3433 h 125092"/>
              <a:gd name="connsiteX7" fmla="*/ 433852 w 448207"/>
              <a:gd name="connsiteY7" fmla="*/ 67054 h 125092"/>
              <a:gd name="connsiteX8" fmla="*/ 351399 w 448207"/>
              <a:gd name="connsiteY8" fmla="*/ 108916 h 125092"/>
              <a:gd name="connsiteX9" fmla="*/ 221867 w 448207"/>
              <a:gd name="connsiteY9" fmla="*/ 125585 h 125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48207" h="125091">
                <a:moveTo>
                  <a:pt x="221867" y="125585"/>
                </a:moveTo>
                <a:cubicBezTo>
                  <a:pt x="156338" y="124313"/>
                  <a:pt x="92717" y="114770"/>
                  <a:pt x="34313" y="82196"/>
                </a:cubicBezTo>
                <a:cubicBezTo>
                  <a:pt x="10354" y="71609"/>
                  <a:pt x="-3707" y="46441"/>
                  <a:pt x="-169" y="20484"/>
                </a:cubicBezTo>
                <a:cubicBezTo>
                  <a:pt x="1993" y="-3056"/>
                  <a:pt x="8865" y="-1784"/>
                  <a:pt x="26551" y="6614"/>
                </a:cubicBezTo>
                <a:cubicBezTo>
                  <a:pt x="144377" y="62219"/>
                  <a:pt x="265129" y="59674"/>
                  <a:pt x="387154" y="22392"/>
                </a:cubicBezTo>
                <a:cubicBezTo>
                  <a:pt x="394152" y="20356"/>
                  <a:pt x="399879" y="16030"/>
                  <a:pt x="407513" y="14376"/>
                </a:cubicBezTo>
                <a:cubicBezTo>
                  <a:pt x="420237" y="11322"/>
                  <a:pt x="429271" y="-6237"/>
                  <a:pt x="443777" y="3433"/>
                </a:cubicBezTo>
                <a:cubicBezTo>
                  <a:pt x="452811" y="9541"/>
                  <a:pt x="443777" y="57638"/>
                  <a:pt x="433852" y="67054"/>
                </a:cubicBezTo>
                <a:cubicBezTo>
                  <a:pt x="409918" y="87120"/>
                  <a:pt x="381721" y="101435"/>
                  <a:pt x="351399" y="108916"/>
                </a:cubicBezTo>
                <a:cubicBezTo>
                  <a:pt x="309257" y="120712"/>
                  <a:pt x="265625" y="126323"/>
                  <a:pt x="221867" y="125585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 w="12722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159" name="Forma libre: forma 158">
            <a:extLst>
              <a:ext uri="{FF2B5EF4-FFF2-40B4-BE49-F238E27FC236}">
                <a16:creationId xmlns:a16="http://schemas.microsoft.com/office/drawing/2014/main" id="{E3BC17DD-1061-4674-9401-EB825AF98164}"/>
              </a:ext>
            </a:extLst>
          </p:cNvPr>
          <p:cNvSpPr/>
          <p:nvPr/>
        </p:nvSpPr>
        <p:spPr>
          <a:xfrm>
            <a:off x="6542569" y="5373871"/>
            <a:ext cx="449121" cy="127342"/>
          </a:xfrm>
          <a:custGeom>
            <a:avLst/>
            <a:gdLst>
              <a:gd name="connsiteX0" fmla="*/ 231296 w 449121"/>
              <a:gd name="connsiteY0" fmla="*/ 127899 h 127342"/>
              <a:gd name="connsiteX1" fmla="*/ 40433 w 449121"/>
              <a:gd name="connsiteY1" fmla="*/ 87563 h 127342"/>
              <a:gd name="connsiteX2" fmla="*/ 98 w 449121"/>
              <a:gd name="connsiteY2" fmla="*/ 17453 h 127342"/>
              <a:gd name="connsiteX3" fmla="*/ 22238 w 449121"/>
              <a:gd name="connsiteY3" fmla="*/ 4729 h 127342"/>
              <a:gd name="connsiteX4" fmla="*/ 380169 w 449121"/>
              <a:gd name="connsiteY4" fmla="*/ 25088 h 127342"/>
              <a:gd name="connsiteX5" fmla="*/ 425085 w 449121"/>
              <a:gd name="connsiteY5" fmla="*/ 5110 h 127342"/>
              <a:gd name="connsiteX6" fmla="*/ 447734 w 449121"/>
              <a:gd name="connsiteY6" fmla="*/ 19489 h 127342"/>
              <a:gd name="connsiteX7" fmla="*/ 414015 w 449121"/>
              <a:gd name="connsiteY7" fmla="*/ 83110 h 127342"/>
              <a:gd name="connsiteX8" fmla="*/ 231296 w 449121"/>
              <a:gd name="connsiteY8" fmla="*/ 127899 h 127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49121" h="127342">
                <a:moveTo>
                  <a:pt x="231296" y="127899"/>
                </a:moveTo>
                <a:cubicBezTo>
                  <a:pt x="162458" y="124845"/>
                  <a:pt x="99092" y="118101"/>
                  <a:pt x="40433" y="87563"/>
                </a:cubicBezTo>
                <a:cubicBezTo>
                  <a:pt x="11550" y="72549"/>
                  <a:pt x="-4610" y="52063"/>
                  <a:pt x="98" y="17453"/>
                </a:cubicBezTo>
                <a:cubicBezTo>
                  <a:pt x="2261" y="784"/>
                  <a:pt x="6078" y="-2778"/>
                  <a:pt x="22238" y="4729"/>
                </a:cubicBezTo>
                <a:cubicBezTo>
                  <a:pt x="138537" y="61606"/>
                  <a:pt x="258526" y="61224"/>
                  <a:pt x="380169" y="25088"/>
                </a:cubicBezTo>
                <a:cubicBezTo>
                  <a:pt x="395832" y="20125"/>
                  <a:pt x="410897" y="13419"/>
                  <a:pt x="425085" y="5110"/>
                </a:cubicBezTo>
                <a:cubicBezTo>
                  <a:pt x="443281" y="-4942"/>
                  <a:pt x="446080" y="2439"/>
                  <a:pt x="447734" y="19489"/>
                </a:cubicBezTo>
                <a:cubicBezTo>
                  <a:pt x="451692" y="45803"/>
                  <a:pt x="438013" y="71607"/>
                  <a:pt x="414015" y="83110"/>
                </a:cubicBezTo>
                <a:cubicBezTo>
                  <a:pt x="356247" y="117338"/>
                  <a:pt x="291736" y="123064"/>
                  <a:pt x="231296" y="127899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 w="12722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160" name="Forma libre: forma 159">
            <a:extLst>
              <a:ext uri="{FF2B5EF4-FFF2-40B4-BE49-F238E27FC236}">
                <a16:creationId xmlns:a16="http://schemas.microsoft.com/office/drawing/2014/main" id="{75D74310-EE41-4A02-9D3E-2ABA4B805E93}"/>
              </a:ext>
            </a:extLst>
          </p:cNvPr>
          <p:cNvSpPr/>
          <p:nvPr/>
        </p:nvSpPr>
        <p:spPr>
          <a:xfrm>
            <a:off x="9950033" y="6032583"/>
            <a:ext cx="447739" cy="124354"/>
          </a:xfrm>
          <a:custGeom>
            <a:avLst/>
            <a:gdLst>
              <a:gd name="connsiteX0" fmla="*/ 214569 w 447739"/>
              <a:gd name="connsiteY0" fmla="*/ 124736 h 124354"/>
              <a:gd name="connsiteX1" fmla="*/ 51445 w 447739"/>
              <a:gd name="connsiteY1" fmla="*/ 92671 h 124354"/>
              <a:gd name="connsiteX2" fmla="*/ -215 w 447739"/>
              <a:gd name="connsiteY2" fmla="*/ 16326 h 124354"/>
              <a:gd name="connsiteX3" fmla="*/ 20144 w 447739"/>
              <a:gd name="connsiteY3" fmla="*/ 4366 h 124354"/>
              <a:gd name="connsiteX4" fmla="*/ 346519 w 447739"/>
              <a:gd name="connsiteY4" fmla="*/ 34013 h 124354"/>
              <a:gd name="connsiteX5" fmla="*/ 422864 w 447739"/>
              <a:gd name="connsiteY5" fmla="*/ 4875 h 124354"/>
              <a:gd name="connsiteX6" fmla="*/ 446276 w 447739"/>
              <a:gd name="connsiteY6" fmla="*/ 19253 h 124354"/>
              <a:gd name="connsiteX7" fmla="*/ 414848 w 447739"/>
              <a:gd name="connsiteY7" fmla="*/ 80583 h 124354"/>
              <a:gd name="connsiteX8" fmla="*/ 214569 w 447739"/>
              <a:gd name="connsiteY8" fmla="*/ 124736 h 124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47739" h="124354">
                <a:moveTo>
                  <a:pt x="214569" y="124736"/>
                </a:moveTo>
                <a:cubicBezTo>
                  <a:pt x="158455" y="126454"/>
                  <a:pt x="102723" y="115498"/>
                  <a:pt x="51445" y="92671"/>
                </a:cubicBezTo>
                <a:cubicBezTo>
                  <a:pt x="7038" y="72949"/>
                  <a:pt x="-3269" y="56026"/>
                  <a:pt x="-215" y="16326"/>
                </a:cubicBezTo>
                <a:cubicBezTo>
                  <a:pt x="930" y="803"/>
                  <a:pt x="5384" y="-2760"/>
                  <a:pt x="20144" y="4366"/>
                </a:cubicBezTo>
                <a:cubicBezTo>
                  <a:pt x="125118" y="55262"/>
                  <a:pt x="234545" y="59334"/>
                  <a:pt x="346519" y="34013"/>
                </a:cubicBezTo>
                <a:cubicBezTo>
                  <a:pt x="373112" y="27753"/>
                  <a:pt x="398815" y="17942"/>
                  <a:pt x="422864" y="4875"/>
                </a:cubicBezTo>
                <a:cubicBezTo>
                  <a:pt x="440169" y="-4414"/>
                  <a:pt x="444622" y="1693"/>
                  <a:pt x="446276" y="19253"/>
                </a:cubicBezTo>
                <a:cubicBezTo>
                  <a:pt x="450348" y="44383"/>
                  <a:pt x="437624" y="69246"/>
                  <a:pt x="414848" y="80583"/>
                </a:cubicBezTo>
                <a:cubicBezTo>
                  <a:pt x="355807" y="115066"/>
                  <a:pt x="290405" y="125245"/>
                  <a:pt x="214569" y="124736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 w="12722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161" name="Forma libre: forma 160">
            <a:extLst>
              <a:ext uri="{FF2B5EF4-FFF2-40B4-BE49-F238E27FC236}">
                <a16:creationId xmlns:a16="http://schemas.microsoft.com/office/drawing/2014/main" id="{0F31BE5D-B720-4F92-8E42-A34825364419}"/>
              </a:ext>
            </a:extLst>
          </p:cNvPr>
          <p:cNvSpPr/>
          <p:nvPr/>
        </p:nvSpPr>
        <p:spPr>
          <a:xfrm>
            <a:off x="9290325" y="5863232"/>
            <a:ext cx="448489" cy="126844"/>
          </a:xfrm>
          <a:custGeom>
            <a:avLst/>
            <a:gdLst>
              <a:gd name="connsiteX0" fmla="*/ 223181 w 448489"/>
              <a:gd name="connsiteY0" fmla="*/ 127401 h 126844"/>
              <a:gd name="connsiteX1" fmla="*/ 49114 w 448489"/>
              <a:gd name="connsiteY1" fmla="*/ 91010 h 126844"/>
              <a:gd name="connsiteX2" fmla="*/ 127 w 448489"/>
              <a:gd name="connsiteY2" fmla="*/ 17719 h 126844"/>
              <a:gd name="connsiteX3" fmla="*/ 21503 w 448489"/>
              <a:gd name="connsiteY3" fmla="*/ 4358 h 126844"/>
              <a:gd name="connsiteX4" fmla="*/ 358694 w 448489"/>
              <a:gd name="connsiteY4" fmla="*/ 31715 h 126844"/>
              <a:gd name="connsiteX5" fmla="*/ 427405 w 448489"/>
              <a:gd name="connsiteY5" fmla="*/ 4358 h 126844"/>
              <a:gd name="connsiteX6" fmla="*/ 446872 w 448489"/>
              <a:gd name="connsiteY6" fmla="*/ 15174 h 126844"/>
              <a:gd name="connsiteX7" fmla="*/ 401319 w 448489"/>
              <a:gd name="connsiteY7" fmla="*/ 89992 h 126844"/>
              <a:gd name="connsiteX8" fmla="*/ 223181 w 448489"/>
              <a:gd name="connsiteY8" fmla="*/ 127401 h 126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48489" h="126844">
                <a:moveTo>
                  <a:pt x="223181" y="127401"/>
                </a:moveTo>
                <a:cubicBezTo>
                  <a:pt x="164777" y="123838"/>
                  <a:pt x="104719" y="118239"/>
                  <a:pt x="49114" y="91010"/>
                </a:cubicBezTo>
                <a:cubicBezTo>
                  <a:pt x="18831" y="76123"/>
                  <a:pt x="-5599" y="57673"/>
                  <a:pt x="127" y="17719"/>
                </a:cubicBezTo>
                <a:cubicBezTo>
                  <a:pt x="2417" y="1941"/>
                  <a:pt x="4452" y="-4040"/>
                  <a:pt x="21503" y="4358"/>
                </a:cubicBezTo>
                <a:cubicBezTo>
                  <a:pt x="130167" y="57927"/>
                  <a:pt x="243285" y="60217"/>
                  <a:pt x="358694" y="31715"/>
                </a:cubicBezTo>
                <a:cubicBezTo>
                  <a:pt x="382717" y="25709"/>
                  <a:pt x="405824" y="16510"/>
                  <a:pt x="427405" y="4358"/>
                </a:cubicBezTo>
                <a:cubicBezTo>
                  <a:pt x="440129" y="-2640"/>
                  <a:pt x="445091" y="923"/>
                  <a:pt x="446872" y="15174"/>
                </a:cubicBezTo>
                <a:cubicBezTo>
                  <a:pt x="451325" y="51819"/>
                  <a:pt x="439874" y="71287"/>
                  <a:pt x="401319" y="89992"/>
                </a:cubicBezTo>
                <a:cubicBezTo>
                  <a:pt x="345715" y="116840"/>
                  <a:pt x="285911" y="124093"/>
                  <a:pt x="223181" y="127401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 w="12722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162" name="Forma libre: forma 161">
            <a:extLst>
              <a:ext uri="{FF2B5EF4-FFF2-40B4-BE49-F238E27FC236}">
                <a16:creationId xmlns:a16="http://schemas.microsoft.com/office/drawing/2014/main" id="{AEF5B1D2-B326-47C0-BC90-402BFDF94CF7}"/>
              </a:ext>
            </a:extLst>
          </p:cNvPr>
          <p:cNvSpPr/>
          <p:nvPr/>
        </p:nvSpPr>
        <p:spPr>
          <a:xfrm>
            <a:off x="7384488" y="5829502"/>
            <a:ext cx="448716" cy="124264"/>
          </a:xfrm>
          <a:custGeom>
            <a:avLst/>
            <a:gdLst>
              <a:gd name="connsiteX0" fmla="*/ 223829 w 448716"/>
              <a:gd name="connsiteY0" fmla="*/ 124358 h 124264"/>
              <a:gd name="connsiteX1" fmla="*/ 32966 w 448716"/>
              <a:gd name="connsiteY1" fmla="*/ 81859 h 124264"/>
              <a:gd name="connsiteX2" fmla="*/ -244 w 448716"/>
              <a:gd name="connsiteY2" fmla="*/ 21419 h 124264"/>
              <a:gd name="connsiteX3" fmla="*/ 26349 w 448716"/>
              <a:gd name="connsiteY3" fmla="*/ 6532 h 124264"/>
              <a:gd name="connsiteX4" fmla="*/ 374101 w 448716"/>
              <a:gd name="connsiteY4" fmla="*/ 26000 h 124264"/>
              <a:gd name="connsiteX5" fmla="*/ 422072 w 448716"/>
              <a:gd name="connsiteY5" fmla="*/ 5896 h 124264"/>
              <a:gd name="connsiteX6" fmla="*/ 447520 w 448716"/>
              <a:gd name="connsiteY6" fmla="*/ 19383 h 124264"/>
              <a:gd name="connsiteX7" fmla="*/ 407057 w 448716"/>
              <a:gd name="connsiteY7" fmla="*/ 86694 h 124264"/>
              <a:gd name="connsiteX8" fmla="*/ 223829 w 448716"/>
              <a:gd name="connsiteY8" fmla="*/ 124358 h 124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48716" h="124264">
                <a:moveTo>
                  <a:pt x="223829" y="124358"/>
                </a:moveTo>
                <a:cubicBezTo>
                  <a:pt x="157536" y="127691"/>
                  <a:pt x="91574" y="113008"/>
                  <a:pt x="32966" y="81859"/>
                </a:cubicBezTo>
                <a:cubicBezTo>
                  <a:pt x="9974" y="71031"/>
                  <a:pt x="-3438" y="46638"/>
                  <a:pt x="-244" y="21419"/>
                </a:cubicBezTo>
                <a:cubicBezTo>
                  <a:pt x="1029" y="-1230"/>
                  <a:pt x="7773" y="-2248"/>
                  <a:pt x="26349" y="6532"/>
                </a:cubicBezTo>
                <a:cubicBezTo>
                  <a:pt x="139468" y="59464"/>
                  <a:pt x="255385" y="60991"/>
                  <a:pt x="374101" y="26000"/>
                </a:cubicBezTo>
                <a:cubicBezTo>
                  <a:pt x="390732" y="20948"/>
                  <a:pt x="406803" y="14217"/>
                  <a:pt x="422072" y="5896"/>
                </a:cubicBezTo>
                <a:cubicBezTo>
                  <a:pt x="438868" y="-3139"/>
                  <a:pt x="445356" y="-1994"/>
                  <a:pt x="447520" y="19383"/>
                </a:cubicBezTo>
                <a:cubicBezTo>
                  <a:pt x="451082" y="53357"/>
                  <a:pt x="434796" y="72697"/>
                  <a:pt x="407057" y="86694"/>
                </a:cubicBezTo>
                <a:cubicBezTo>
                  <a:pt x="350142" y="114509"/>
                  <a:pt x="287106" y="127462"/>
                  <a:pt x="223829" y="124358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 w="12722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163" name="Forma libre: forma 162">
            <a:extLst>
              <a:ext uri="{FF2B5EF4-FFF2-40B4-BE49-F238E27FC236}">
                <a16:creationId xmlns:a16="http://schemas.microsoft.com/office/drawing/2014/main" id="{C019C44F-2366-4560-B9FF-88EE18022E40}"/>
              </a:ext>
            </a:extLst>
          </p:cNvPr>
          <p:cNvSpPr/>
          <p:nvPr/>
        </p:nvSpPr>
        <p:spPr>
          <a:xfrm>
            <a:off x="9603913" y="5389431"/>
            <a:ext cx="448260" cy="124313"/>
          </a:xfrm>
          <a:custGeom>
            <a:avLst/>
            <a:gdLst>
              <a:gd name="connsiteX0" fmla="*/ 217263 w 448260"/>
              <a:gd name="connsiteY0" fmla="*/ 124681 h 124313"/>
              <a:gd name="connsiteX1" fmla="*/ 46760 w 448260"/>
              <a:gd name="connsiteY1" fmla="*/ 90071 h 124313"/>
              <a:gd name="connsiteX2" fmla="*/ -192 w 448260"/>
              <a:gd name="connsiteY2" fmla="*/ 16017 h 124313"/>
              <a:gd name="connsiteX3" fmla="*/ 20676 w 448260"/>
              <a:gd name="connsiteY3" fmla="*/ 4820 h 124313"/>
              <a:gd name="connsiteX4" fmla="*/ 334072 w 448260"/>
              <a:gd name="connsiteY4" fmla="*/ 37521 h 124313"/>
              <a:gd name="connsiteX5" fmla="*/ 421614 w 448260"/>
              <a:gd name="connsiteY5" fmla="*/ 5965 h 124313"/>
              <a:gd name="connsiteX6" fmla="*/ 447062 w 448260"/>
              <a:gd name="connsiteY6" fmla="*/ 22124 h 124313"/>
              <a:gd name="connsiteX7" fmla="*/ 415634 w 448260"/>
              <a:gd name="connsiteY7" fmla="*/ 80655 h 124313"/>
              <a:gd name="connsiteX8" fmla="*/ 217263 w 448260"/>
              <a:gd name="connsiteY8" fmla="*/ 124681 h 124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48260" h="124313">
                <a:moveTo>
                  <a:pt x="217263" y="124681"/>
                </a:moveTo>
                <a:cubicBezTo>
                  <a:pt x="158517" y="126539"/>
                  <a:pt x="100138" y="114693"/>
                  <a:pt x="46760" y="90071"/>
                </a:cubicBezTo>
                <a:cubicBezTo>
                  <a:pt x="7569" y="72003"/>
                  <a:pt x="-3373" y="53044"/>
                  <a:pt x="-192" y="16017"/>
                </a:cubicBezTo>
                <a:cubicBezTo>
                  <a:pt x="1335" y="-270"/>
                  <a:pt x="6679" y="-1924"/>
                  <a:pt x="20676" y="4820"/>
                </a:cubicBezTo>
                <a:cubicBezTo>
                  <a:pt x="121196" y="53299"/>
                  <a:pt x="226425" y="58261"/>
                  <a:pt x="334072" y="37521"/>
                </a:cubicBezTo>
                <a:cubicBezTo>
                  <a:pt x="364737" y="31846"/>
                  <a:pt x="394385" y="21183"/>
                  <a:pt x="421614" y="5965"/>
                </a:cubicBezTo>
                <a:cubicBezTo>
                  <a:pt x="441845" y="-5614"/>
                  <a:pt x="445917" y="2147"/>
                  <a:pt x="447062" y="22124"/>
                </a:cubicBezTo>
                <a:cubicBezTo>
                  <a:pt x="450243" y="46364"/>
                  <a:pt x="437646" y="69929"/>
                  <a:pt x="415634" y="80655"/>
                </a:cubicBezTo>
                <a:cubicBezTo>
                  <a:pt x="355830" y="115011"/>
                  <a:pt x="290682" y="125445"/>
                  <a:pt x="217263" y="124681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 w="12722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164" name="Forma libre: forma 163">
            <a:extLst>
              <a:ext uri="{FF2B5EF4-FFF2-40B4-BE49-F238E27FC236}">
                <a16:creationId xmlns:a16="http://schemas.microsoft.com/office/drawing/2014/main" id="{BC14852D-3B71-48BF-B40D-B7767E9E6D0A}"/>
              </a:ext>
            </a:extLst>
          </p:cNvPr>
          <p:cNvSpPr/>
          <p:nvPr/>
        </p:nvSpPr>
        <p:spPr>
          <a:xfrm>
            <a:off x="7913243" y="5827079"/>
            <a:ext cx="448077" cy="126624"/>
          </a:xfrm>
          <a:custGeom>
            <a:avLst/>
            <a:gdLst>
              <a:gd name="connsiteX0" fmla="*/ 219182 w 448077"/>
              <a:gd name="connsiteY0" fmla="*/ 126526 h 126624"/>
              <a:gd name="connsiteX1" fmla="*/ 23357 w 448077"/>
              <a:gd name="connsiteY1" fmla="*/ 76775 h 126624"/>
              <a:gd name="connsiteX2" fmla="*/ 1217 w 448077"/>
              <a:gd name="connsiteY2" fmla="*/ 43947 h 126624"/>
              <a:gd name="connsiteX3" fmla="*/ 6434 w 448077"/>
              <a:gd name="connsiteY3" fmla="*/ 2339 h 126624"/>
              <a:gd name="connsiteX4" fmla="*/ 37099 w 448077"/>
              <a:gd name="connsiteY4" fmla="*/ 15063 h 126624"/>
              <a:gd name="connsiteX5" fmla="*/ 422642 w 448077"/>
              <a:gd name="connsiteY5" fmla="*/ 8573 h 126624"/>
              <a:gd name="connsiteX6" fmla="*/ 447072 w 448077"/>
              <a:gd name="connsiteY6" fmla="*/ 24351 h 126624"/>
              <a:gd name="connsiteX7" fmla="*/ 408136 w 448077"/>
              <a:gd name="connsiteY7" fmla="*/ 89245 h 126624"/>
              <a:gd name="connsiteX8" fmla="*/ 219182 w 448077"/>
              <a:gd name="connsiteY8" fmla="*/ 126526 h 126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48077" h="126624">
                <a:moveTo>
                  <a:pt x="219182" y="126526"/>
                </a:moveTo>
                <a:cubicBezTo>
                  <a:pt x="149963" y="126526"/>
                  <a:pt x="82525" y="117619"/>
                  <a:pt x="23357" y="76775"/>
                </a:cubicBezTo>
                <a:cubicBezTo>
                  <a:pt x="11129" y="70031"/>
                  <a:pt x="2884" y="57816"/>
                  <a:pt x="1217" y="43947"/>
                </a:cubicBezTo>
                <a:cubicBezTo>
                  <a:pt x="72" y="29441"/>
                  <a:pt x="-4509" y="11500"/>
                  <a:pt x="6434" y="2339"/>
                </a:cubicBezTo>
                <a:cubicBezTo>
                  <a:pt x="14577" y="-4533"/>
                  <a:pt x="26538" y="10355"/>
                  <a:pt x="37099" y="15063"/>
                </a:cubicBezTo>
                <a:cubicBezTo>
                  <a:pt x="160588" y="68352"/>
                  <a:pt x="301024" y="65985"/>
                  <a:pt x="422642" y="8573"/>
                </a:cubicBezTo>
                <a:cubicBezTo>
                  <a:pt x="444528" y="-1224"/>
                  <a:pt x="445545" y="3993"/>
                  <a:pt x="447072" y="24351"/>
                </a:cubicBezTo>
                <a:cubicBezTo>
                  <a:pt x="449617" y="56671"/>
                  <a:pt x="435620" y="75248"/>
                  <a:pt x="408136" y="89245"/>
                </a:cubicBezTo>
                <a:cubicBezTo>
                  <a:pt x="349338" y="117505"/>
                  <a:pt x="284304" y="130331"/>
                  <a:pt x="219182" y="126526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 w="12722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165" name="Forma libre: forma 164">
            <a:extLst>
              <a:ext uri="{FF2B5EF4-FFF2-40B4-BE49-F238E27FC236}">
                <a16:creationId xmlns:a16="http://schemas.microsoft.com/office/drawing/2014/main" id="{0D611744-2F06-41F5-B3B3-14D1E6C8AE6C}"/>
              </a:ext>
            </a:extLst>
          </p:cNvPr>
          <p:cNvSpPr/>
          <p:nvPr/>
        </p:nvSpPr>
        <p:spPr>
          <a:xfrm>
            <a:off x="6230059" y="5735795"/>
            <a:ext cx="448886" cy="123735"/>
          </a:xfrm>
          <a:custGeom>
            <a:avLst/>
            <a:gdLst>
              <a:gd name="connsiteX0" fmla="*/ 227356 w 448886"/>
              <a:gd name="connsiteY0" fmla="*/ 123651 h 123735"/>
              <a:gd name="connsiteX1" fmla="*/ 36493 w 448886"/>
              <a:gd name="connsiteY1" fmla="*/ 83952 h 123735"/>
              <a:gd name="connsiteX2" fmla="*/ 230 w 448886"/>
              <a:gd name="connsiteY2" fmla="*/ 17277 h 123735"/>
              <a:gd name="connsiteX3" fmla="*/ 22497 w 448886"/>
              <a:gd name="connsiteY3" fmla="*/ 4553 h 123735"/>
              <a:gd name="connsiteX4" fmla="*/ 343528 w 448886"/>
              <a:gd name="connsiteY4" fmla="*/ 35218 h 123735"/>
              <a:gd name="connsiteX5" fmla="*/ 422926 w 448886"/>
              <a:gd name="connsiteY5" fmla="*/ 5571 h 123735"/>
              <a:gd name="connsiteX6" fmla="*/ 447611 w 448886"/>
              <a:gd name="connsiteY6" fmla="*/ 20713 h 123735"/>
              <a:gd name="connsiteX7" fmla="*/ 413002 w 448886"/>
              <a:gd name="connsiteY7" fmla="*/ 82934 h 123735"/>
              <a:gd name="connsiteX8" fmla="*/ 227356 w 448886"/>
              <a:gd name="connsiteY8" fmla="*/ 123651 h 1237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48885" h="123735">
                <a:moveTo>
                  <a:pt x="227356" y="123651"/>
                </a:moveTo>
                <a:cubicBezTo>
                  <a:pt x="161343" y="127519"/>
                  <a:pt x="95496" y="113815"/>
                  <a:pt x="36493" y="83952"/>
                </a:cubicBezTo>
                <a:cubicBezTo>
                  <a:pt x="10320" y="72920"/>
                  <a:pt x="-4733" y="45245"/>
                  <a:pt x="230" y="17277"/>
                </a:cubicBezTo>
                <a:cubicBezTo>
                  <a:pt x="2011" y="227"/>
                  <a:pt x="6719" y="-3336"/>
                  <a:pt x="22497" y="4553"/>
                </a:cubicBezTo>
                <a:cubicBezTo>
                  <a:pt x="125435" y="55450"/>
                  <a:pt x="233337" y="58376"/>
                  <a:pt x="343528" y="35218"/>
                </a:cubicBezTo>
                <a:cubicBezTo>
                  <a:pt x="371343" y="29416"/>
                  <a:pt x="398114" y="19415"/>
                  <a:pt x="422926" y="5571"/>
                </a:cubicBezTo>
                <a:cubicBezTo>
                  <a:pt x="441249" y="-4736"/>
                  <a:pt x="445957" y="1626"/>
                  <a:pt x="447611" y="20713"/>
                </a:cubicBezTo>
                <a:cubicBezTo>
                  <a:pt x="451238" y="46848"/>
                  <a:pt x="437127" y="72233"/>
                  <a:pt x="413002" y="82934"/>
                </a:cubicBezTo>
                <a:cubicBezTo>
                  <a:pt x="364141" y="109782"/>
                  <a:pt x="313499" y="121615"/>
                  <a:pt x="227356" y="123651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 w="12722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166" name="Forma libre: forma 165">
            <a:extLst>
              <a:ext uri="{FF2B5EF4-FFF2-40B4-BE49-F238E27FC236}">
                <a16:creationId xmlns:a16="http://schemas.microsoft.com/office/drawing/2014/main" id="{FF0E9CAC-DCFD-4E7C-9DF6-E75420E94D87}"/>
              </a:ext>
            </a:extLst>
          </p:cNvPr>
          <p:cNvSpPr/>
          <p:nvPr/>
        </p:nvSpPr>
        <p:spPr>
          <a:xfrm>
            <a:off x="9601944" y="5502108"/>
            <a:ext cx="450104" cy="126253"/>
          </a:xfrm>
          <a:custGeom>
            <a:avLst/>
            <a:gdLst>
              <a:gd name="connsiteX0" fmla="*/ 225722 w 450104"/>
              <a:gd name="connsiteY0" fmla="*/ 126776 h 126253"/>
              <a:gd name="connsiteX1" fmla="*/ 111204 w 450104"/>
              <a:gd name="connsiteY1" fmla="*/ 98783 h 126253"/>
              <a:gd name="connsiteX2" fmla="*/ 31678 w 450104"/>
              <a:gd name="connsiteY2" fmla="*/ 70027 h 126253"/>
              <a:gd name="connsiteX3" fmla="*/ 1051 w 450104"/>
              <a:gd name="connsiteY3" fmla="*/ 14575 h 126253"/>
              <a:gd name="connsiteX4" fmla="*/ 3558 w 450104"/>
              <a:gd name="connsiteY4" fmla="*/ 7933 h 126253"/>
              <a:gd name="connsiteX5" fmla="*/ 24299 w 450104"/>
              <a:gd name="connsiteY5" fmla="*/ 6915 h 126253"/>
              <a:gd name="connsiteX6" fmla="*/ 248499 w 450104"/>
              <a:gd name="connsiteY6" fmla="*/ 48523 h 126253"/>
              <a:gd name="connsiteX7" fmla="*/ 428164 w 450104"/>
              <a:gd name="connsiteY7" fmla="*/ 5006 h 126253"/>
              <a:gd name="connsiteX8" fmla="*/ 449158 w 450104"/>
              <a:gd name="connsiteY8" fmla="*/ 17730 h 126253"/>
              <a:gd name="connsiteX9" fmla="*/ 401952 w 450104"/>
              <a:gd name="connsiteY9" fmla="*/ 91403 h 126253"/>
              <a:gd name="connsiteX10" fmla="*/ 225722 w 450104"/>
              <a:gd name="connsiteY10" fmla="*/ 126776 h 126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50104" h="126253">
                <a:moveTo>
                  <a:pt x="225722" y="126776"/>
                </a:moveTo>
                <a:cubicBezTo>
                  <a:pt x="185259" y="126776"/>
                  <a:pt x="146196" y="124104"/>
                  <a:pt x="111204" y="98783"/>
                </a:cubicBezTo>
                <a:cubicBezTo>
                  <a:pt x="88046" y="82114"/>
                  <a:pt x="59290" y="76898"/>
                  <a:pt x="31678" y="70027"/>
                </a:cubicBezTo>
                <a:cubicBezTo>
                  <a:pt x="7910" y="63168"/>
                  <a:pt x="-5794" y="38343"/>
                  <a:pt x="1051" y="14575"/>
                </a:cubicBezTo>
                <a:cubicBezTo>
                  <a:pt x="1713" y="12297"/>
                  <a:pt x="2553" y="10083"/>
                  <a:pt x="3558" y="7933"/>
                </a:cubicBezTo>
                <a:cubicBezTo>
                  <a:pt x="9920" y="-4028"/>
                  <a:pt x="17682" y="3734"/>
                  <a:pt x="24299" y="6915"/>
                </a:cubicBezTo>
                <a:cubicBezTo>
                  <a:pt x="94408" y="39209"/>
                  <a:pt x="171466" y="53511"/>
                  <a:pt x="248499" y="48523"/>
                </a:cubicBezTo>
                <a:cubicBezTo>
                  <a:pt x="310974" y="47861"/>
                  <a:pt x="372305" y="32987"/>
                  <a:pt x="428164" y="5006"/>
                </a:cubicBezTo>
                <a:cubicBezTo>
                  <a:pt x="444705" y="-3774"/>
                  <a:pt x="448395" y="425"/>
                  <a:pt x="449158" y="17730"/>
                </a:cubicBezTo>
                <a:cubicBezTo>
                  <a:pt x="451067" y="57557"/>
                  <a:pt x="441905" y="73080"/>
                  <a:pt x="401952" y="91403"/>
                </a:cubicBezTo>
                <a:cubicBezTo>
                  <a:pt x="346348" y="115477"/>
                  <a:pt x="286302" y="127540"/>
                  <a:pt x="225722" y="126776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 w="12722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167" name="Forma libre: forma 166">
            <a:extLst>
              <a:ext uri="{FF2B5EF4-FFF2-40B4-BE49-F238E27FC236}">
                <a16:creationId xmlns:a16="http://schemas.microsoft.com/office/drawing/2014/main" id="{C7E0EE40-171C-41D3-8D75-0A0CEA13BADB}"/>
              </a:ext>
            </a:extLst>
          </p:cNvPr>
          <p:cNvSpPr/>
          <p:nvPr/>
        </p:nvSpPr>
        <p:spPr>
          <a:xfrm>
            <a:off x="6540756" y="5487787"/>
            <a:ext cx="450291" cy="125308"/>
          </a:xfrm>
          <a:custGeom>
            <a:avLst/>
            <a:gdLst>
              <a:gd name="connsiteX0" fmla="*/ 212368 w 450291"/>
              <a:gd name="connsiteY0" fmla="*/ 125065 h 125308"/>
              <a:gd name="connsiteX1" fmla="*/ 110575 w 450291"/>
              <a:gd name="connsiteY1" fmla="*/ 98853 h 125308"/>
              <a:gd name="connsiteX2" fmla="*/ 31049 w 450291"/>
              <a:gd name="connsiteY2" fmla="*/ 69715 h 125308"/>
              <a:gd name="connsiteX3" fmla="*/ 1580 w 450291"/>
              <a:gd name="connsiteY3" fmla="*/ 11616 h 125308"/>
              <a:gd name="connsiteX4" fmla="*/ 3438 w 450291"/>
              <a:gd name="connsiteY4" fmla="*/ 6857 h 125308"/>
              <a:gd name="connsiteX5" fmla="*/ 21888 w 450291"/>
              <a:gd name="connsiteY5" fmla="*/ 4949 h 125308"/>
              <a:gd name="connsiteX6" fmla="*/ 190864 w 450291"/>
              <a:gd name="connsiteY6" fmla="*/ 47829 h 125308"/>
              <a:gd name="connsiteX7" fmla="*/ 420536 w 450291"/>
              <a:gd name="connsiteY7" fmla="*/ 8130 h 125308"/>
              <a:gd name="connsiteX8" fmla="*/ 449292 w 450291"/>
              <a:gd name="connsiteY8" fmla="*/ 24671 h 125308"/>
              <a:gd name="connsiteX9" fmla="*/ 411120 w 450291"/>
              <a:gd name="connsiteY9" fmla="*/ 85238 h 125308"/>
              <a:gd name="connsiteX10" fmla="*/ 212368 w 450291"/>
              <a:gd name="connsiteY10" fmla="*/ 125065 h 125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50291" h="125308">
                <a:moveTo>
                  <a:pt x="212368" y="125065"/>
                </a:moveTo>
                <a:cubicBezTo>
                  <a:pt x="176398" y="128780"/>
                  <a:pt x="140286" y="119479"/>
                  <a:pt x="110575" y="98853"/>
                </a:cubicBezTo>
                <a:cubicBezTo>
                  <a:pt x="86107" y="84284"/>
                  <a:pt x="59144" y="74397"/>
                  <a:pt x="31049" y="69715"/>
                </a:cubicBezTo>
                <a:cubicBezTo>
                  <a:pt x="6873" y="61813"/>
                  <a:pt x="-6321" y="35805"/>
                  <a:pt x="1580" y="11616"/>
                </a:cubicBezTo>
                <a:cubicBezTo>
                  <a:pt x="2114" y="10000"/>
                  <a:pt x="2738" y="8410"/>
                  <a:pt x="3438" y="6857"/>
                </a:cubicBezTo>
                <a:cubicBezTo>
                  <a:pt x="8909" y="-3067"/>
                  <a:pt x="16162" y="1768"/>
                  <a:pt x="21888" y="4949"/>
                </a:cubicBezTo>
                <a:cubicBezTo>
                  <a:pt x="74502" y="31160"/>
                  <a:pt x="132117" y="45781"/>
                  <a:pt x="190864" y="47829"/>
                </a:cubicBezTo>
                <a:cubicBezTo>
                  <a:pt x="270773" y="52919"/>
                  <a:pt x="347881" y="43757"/>
                  <a:pt x="420536" y="8130"/>
                </a:cubicBezTo>
                <a:cubicBezTo>
                  <a:pt x="445985" y="-4594"/>
                  <a:pt x="446875" y="-2686"/>
                  <a:pt x="449292" y="24671"/>
                </a:cubicBezTo>
                <a:cubicBezTo>
                  <a:pt x="451965" y="55464"/>
                  <a:pt x="435805" y="72260"/>
                  <a:pt x="411120" y="85238"/>
                </a:cubicBezTo>
                <a:cubicBezTo>
                  <a:pt x="352080" y="117176"/>
                  <a:pt x="287441" y="126083"/>
                  <a:pt x="212368" y="125065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 w="12722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168" name="Forma libre: forma 167">
            <a:extLst>
              <a:ext uri="{FF2B5EF4-FFF2-40B4-BE49-F238E27FC236}">
                <a16:creationId xmlns:a16="http://schemas.microsoft.com/office/drawing/2014/main" id="{363BD0D7-06C7-40B4-8DBF-9C29AEB942F5}"/>
              </a:ext>
            </a:extLst>
          </p:cNvPr>
          <p:cNvSpPr/>
          <p:nvPr/>
        </p:nvSpPr>
        <p:spPr>
          <a:xfrm>
            <a:off x="11236637" y="3820721"/>
            <a:ext cx="226805" cy="199182"/>
          </a:xfrm>
          <a:custGeom>
            <a:avLst/>
            <a:gdLst>
              <a:gd name="connsiteX0" fmla="*/ 113350 w 226805"/>
              <a:gd name="connsiteY0" fmla="*/ 116994 h 199182"/>
              <a:gd name="connsiteX1" fmla="*/ 169972 w 226805"/>
              <a:gd name="connsiteY1" fmla="*/ 22962 h 199182"/>
              <a:gd name="connsiteX2" fmla="*/ 198474 w 226805"/>
              <a:gd name="connsiteY2" fmla="*/ 567 h 199182"/>
              <a:gd name="connsiteX3" fmla="*/ 226086 w 226805"/>
              <a:gd name="connsiteY3" fmla="*/ 24743 h 199182"/>
              <a:gd name="connsiteX4" fmla="*/ 226086 w 226805"/>
              <a:gd name="connsiteY4" fmla="*/ 172980 h 199182"/>
              <a:gd name="connsiteX5" fmla="*/ 199491 w 226805"/>
              <a:gd name="connsiteY5" fmla="*/ 198429 h 199182"/>
              <a:gd name="connsiteX6" fmla="*/ 175952 w 226805"/>
              <a:gd name="connsiteY6" fmla="*/ 172980 h 199182"/>
              <a:gd name="connsiteX7" fmla="*/ 169844 w 226805"/>
              <a:gd name="connsiteY7" fmla="*/ 105288 h 199182"/>
              <a:gd name="connsiteX8" fmla="*/ 134853 w 226805"/>
              <a:gd name="connsiteY8" fmla="*/ 161274 h 199182"/>
              <a:gd name="connsiteX9" fmla="*/ 89554 w 226805"/>
              <a:gd name="connsiteY9" fmla="*/ 161274 h 199182"/>
              <a:gd name="connsiteX10" fmla="*/ 54055 w 226805"/>
              <a:gd name="connsiteY10" fmla="*/ 103506 h 199182"/>
              <a:gd name="connsiteX11" fmla="*/ 49855 w 226805"/>
              <a:gd name="connsiteY11" fmla="*/ 174252 h 199182"/>
              <a:gd name="connsiteX12" fmla="*/ 27080 w 226805"/>
              <a:gd name="connsiteY12" fmla="*/ 199701 h 199182"/>
              <a:gd name="connsiteX13" fmla="*/ -405 w 226805"/>
              <a:gd name="connsiteY13" fmla="*/ 175016 h 199182"/>
              <a:gd name="connsiteX14" fmla="*/ -405 w 226805"/>
              <a:gd name="connsiteY14" fmla="*/ 29452 h 199182"/>
              <a:gd name="connsiteX15" fmla="*/ 12319 w 226805"/>
              <a:gd name="connsiteY15" fmla="*/ 2858 h 199182"/>
              <a:gd name="connsiteX16" fmla="*/ 50492 w 226805"/>
              <a:gd name="connsiteY16" fmla="*/ 15582 h 199182"/>
              <a:gd name="connsiteX17" fmla="*/ 113350 w 226805"/>
              <a:gd name="connsiteY17" fmla="*/ 116994 h 199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26805" h="199182">
                <a:moveTo>
                  <a:pt x="113350" y="116994"/>
                </a:moveTo>
                <a:cubicBezTo>
                  <a:pt x="134216" y="82384"/>
                  <a:pt x="151522" y="52609"/>
                  <a:pt x="169972" y="22962"/>
                </a:cubicBezTo>
                <a:cubicBezTo>
                  <a:pt x="176589" y="11892"/>
                  <a:pt x="182696" y="822"/>
                  <a:pt x="198474" y="567"/>
                </a:cubicBezTo>
                <a:cubicBezTo>
                  <a:pt x="214252" y="313"/>
                  <a:pt x="226466" y="4385"/>
                  <a:pt x="226086" y="24743"/>
                </a:cubicBezTo>
                <a:cubicBezTo>
                  <a:pt x="225449" y="74241"/>
                  <a:pt x="226086" y="123610"/>
                  <a:pt x="226086" y="172980"/>
                </a:cubicBezTo>
                <a:cubicBezTo>
                  <a:pt x="226086" y="191812"/>
                  <a:pt x="218197" y="198429"/>
                  <a:pt x="199491" y="198429"/>
                </a:cubicBezTo>
                <a:cubicBezTo>
                  <a:pt x="180787" y="198429"/>
                  <a:pt x="175824" y="188885"/>
                  <a:pt x="175952" y="172980"/>
                </a:cubicBezTo>
                <a:cubicBezTo>
                  <a:pt x="177097" y="150242"/>
                  <a:pt x="174934" y="127466"/>
                  <a:pt x="169844" y="105288"/>
                </a:cubicBezTo>
                <a:cubicBezTo>
                  <a:pt x="158265" y="123992"/>
                  <a:pt x="146940" y="143460"/>
                  <a:pt x="134853" y="161274"/>
                </a:cubicBezTo>
                <a:cubicBezTo>
                  <a:pt x="119075" y="185323"/>
                  <a:pt x="105334" y="185068"/>
                  <a:pt x="89554" y="161274"/>
                </a:cubicBezTo>
                <a:cubicBezTo>
                  <a:pt x="78104" y="143714"/>
                  <a:pt x="67542" y="125646"/>
                  <a:pt x="54055" y="103506"/>
                </a:cubicBezTo>
                <a:cubicBezTo>
                  <a:pt x="46293" y="129972"/>
                  <a:pt x="50746" y="152367"/>
                  <a:pt x="49855" y="174252"/>
                </a:cubicBezTo>
                <a:cubicBezTo>
                  <a:pt x="49855" y="189903"/>
                  <a:pt x="46929" y="200464"/>
                  <a:pt x="27080" y="199701"/>
                </a:cubicBezTo>
                <a:cubicBezTo>
                  <a:pt x="9648" y="198937"/>
                  <a:pt x="-660" y="194993"/>
                  <a:pt x="-405" y="175016"/>
                </a:cubicBezTo>
                <a:cubicBezTo>
                  <a:pt x="-405" y="126410"/>
                  <a:pt x="-405" y="77931"/>
                  <a:pt x="-405" y="29452"/>
                </a:cubicBezTo>
                <a:cubicBezTo>
                  <a:pt x="-405" y="19272"/>
                  <a:pt x="-3841" y="6039"/>
                  <a:pt x="12319" y="2858"/>
                </a:cubicBezTo>
                <a:cubicBezTo>
                  <a:pt x="28479" y="-323"/>
                  <a:pt x="41076" y="-69"/>
                  <a:pt x="50492" y="15582"/>
                </a:cubicBezTo>
                <a:cubicBezTo>
                  <a:pt x="70215" y="47774"/>
                  <a:pt x="90700" y="80221"/>
                  <a:pt x="113350" y="116994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 w="12722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169" name="Forma libre: forma 168">
            <a:extLst>
              <a:ext uri="{FF2B5EF4-FFF2-40B4-BE49-F238E27FC236}">
                <a16:creationId xmlns:a16="http://schemas.microsoft.com/office/drawing/2014/main" id="{402EC8FB-F677-4643-B3E1-D9F4FA4A57B8}"/>
              </a:ext>
            </a:extLst>
          </p:cNvPr>
          <p:cNvSpPr/>
          <p:nvPr/>
        </p:nvSpPr>
        <p:spPr>
          <a:xfrm>
            <a:off x="6311160" y="1938566"/>
            <a:ext cx="139967" cy="200431"/>
          </a:xfrm>
          <a:custGeom>
            <a:avLst/>
            <a:gdLst>
              <a:gd name="connsiteX0" fmla="*/ 139257 w 139967"/>
              <a:gd name="connsiteY0" fmla="*/ 102738 h 200431"/>
              <a:gd name="connsiteX1" fmla="*/ 139257 w 139967"/>
              <a:gd name="connsiteY1" fmla="*/ 173993 h 200431"/>
              <a:gd name="connsiteX2" fmla="*/ 113809 w 139967"/>
              <a:gd name="connsiteY2" fmla="*/ 200969 h 200431"/>
              <a:gd name="connsiteX3" fmla="*/ 23340 w 139967"/>
              <a:gd name="connsiteY3" fmla="*/ 200969 h 200431"/>
              <a:gd name="connsiteX4" fmla="*/ -709 w 139967"/>
              <a:gd name="connsiteY4" fmla="*/ 175521 h 200431"/>
              <a:gd name="connsiteX5" fmla="*/ -709 w 139967"/>
              <a:gd name="connsiteY5" fmla="*/ 24866 h 200431"/>
              <a:gd name="connsiteX6" fmla="*/ 24103 w 139967"/>
              <a:gd name="connsiteY6" fmla="*/ 563 h 200431"/>
              <a:gd name="connsiteX7" fmla="*/ 114445 w 139967"/>
              <a:gd name="connsiteY7" fmla="*/ 563 h 200431"/>
              <a:gd name="connsiteX8" fmla="*/ 138493 w 139967"/>
              <a:gd name="connsiteY8" fmla="*/ 26012 h 200431"/>
              <a:gd name="connsiteX9" fmla="*/ 139257 w 139967"/>
              <a:gd name="connsiteY9" fmla="*/ 102738 h 200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9967" h="200431">
                <a:moveTo>
                  <a:pt x="139257" y="102738"/>
                </a:moveTo>
                <a:cubicBezTo>
                  <a:pt x="139257" y="126533"/>
                  <a:pt x="139257" y="150199"/>
                  <a:pt x="139257" y="173993"/>
                </a:cubicBezTo>
                <a:cubicBezTo>
                  <a:pt x="139257" y="191680"/>
                  <a:pt x="133658" y="201478"/>
                  <a:pt x="113809" y="200969"/>
                </a:cubicBezTo>
                <a:cubicBezTo>
                  <a:pt x="83652" y="200206"/>
                  <a:pt x="53496" y="200333"/>
                  <a:pt x="23340" y="200969"/>
                </a:cubicBezTo>
                <a:cubicBezTo>
                  <a:pt x="5526" y="200969"/>
                  <a:pt x="-836" y="192953"/>
                  <a:pt x="-709" y="175521"/>
                </a:cubicBezTo>
                <a:cubicBezTo>
                  <a:pt x="-709" y="125387"/>
                  <a:pt x="54" y="75127"/>
                  <a:pt x="-709" y="24866"/>
                </a:cubicBezTo>
                <a:cubicBezTo>
                  <a:pt x="-709" y="7180"/>
                  <a:pt x="6925" y="309"/>
                  <a:pt x="24103" y="563"/>
                </a:cubicBezTo>
                <a:cubicBezTo>
                  <a:pt x="54260" y="563"/>
                  <a:pt x="84416" y="563"/>
                  <a:pt x="114445" y="563"/>
                </a:cubicBezTo>
                <a:cubicBezTo>
                  <a:pt x="132513" y="563"/>
                  <a:pt x="138748" y="9088"/>
                  <a:pt x="138493" y="26012"/>
                </a:cubicBezTo>
                <a:cubicBezTo>
                  <a:pt x="139257" y="51587"/>
                  <a:pt x="139257" y="77163"/>
                  <a:pt x="139257" y="102738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 w="12722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170" name="Forma libre: forma 169">
            <a:extLst>
              <a:ext uri="{FF2B5EF4-FFF2-40B4-BE49-F238E27FC236}">
                <a16:creationId xmlns:a16="http://schemas.microsoft.com/office/drawing/2014/main" id="{2DD524F1-06C4-43A1-8D0F-C1A350876744}"/>
              </a:ext>
            </a:extLst>
          </p:cNvPr>
          <p:cNvSpPr/>
          <p:nvPr/>
        </p:nvSpPr>
        <p:spPr>
          <a:xfrm>
            <a:off x="10829922" y="3819303"/>
            <a:ext cx="211825" cy="199974"/>
          </a:xfrm>
          <a:custGeom>
            <a:avLst/>
            <a:gdLst>
              <a:gd name="connsiteX0" fmla="*/ 190126 w 211825"/>
              <a:gd name="connsiteY0" fmla="*/ 199465 h 199974"/>
              <a:gd name="connsiteX1" fmla="*/ 156534 w 211825"/>
              <a:gd name="connsiteY1" fmla="*/ 181524 h 199974"/>
              <a:gd name="connsiteX2" fmla="*/ 122434 w 211825"/>
              <a:gd name="connsiteY2" fmla="*/ 160275 h 199974"/>
              <a:gd name="connsiteX3" fmla="*/ 84262 w 211825"/>
              <a:gd name="connsiteY3" fmla="*/ 160275 h 199974"/>
              <a:gd name="connsiteX4" fmla="*/ 51942 w 211825"/>
              <a:gd name="connsiteY4" fmla="*/ 179997 h 199974"/>
              <a:gd name="connsiteX5" fmla="*/ 28656 w 211825"/>
              <a:gd name="connsiteY5" fmla="*/ 199720 h 199974"/>
              <a:gd name="connsiteX6" fmla="*/ 5244 w 211825"/>
              <a:gd name="connsiteY6" fmla="*/ 169054 h 199974"/>
              <a:gd name="connsiteX7" fmla="*/ 71663 w 211825"/>
              <a:gd name="connsiteY7" fmla="*/ 21327 h 199974"/>
              <a:gd name="connsiteX8" fmla="*/ 106402 w 211825"/>
              <a:gd name="connsiteY8" fmla="*/ 841 h 199974"/>
              <a:gd name="connsiteX9" fmla="*/ 137830 w 211825"/>
              <a:gd name="connsiteY9" fmla="*/ 21836 h 199974"/>
              <a:gd name="connsiteX10" fmla="*/ 206794 w 211825"/>
              <a:gd name="connsiteY10" fmla="*/ 174526 h 199974"/>
              <a:gd name="connsiteX11" fmla="*/ 190126 w 211825"/>
              <a:gd name="connsiteY11" fmla="*/ 199465 h 1999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1824" h="199974">
                <a:moveTo>
                  <a:pt x="190126" y="199465"/>
                </a:moveTo>
                <a:cubicBezTo>
                  <a:pt x="175875" y="203537"/>
                  <a:pt x="160987" y="195597"/>
                  <a:pt x="156534" y="181524"/>
                </a:cubicBezTo>
                <a:cubicBezTo>
                  <a:pt x="152208" y="166840"/>
                  <a:pt x="137575" y="157717"/>
                  <a:pt x="122434" y="160275"/>
                </a:cubicBezTo>
                <a:cubicBezTo>
                  <a:pt x="109710" y="161165"/>
                  <a:pt x="96986" y="160275"/>
                  <a:pt x="84262" y="160275"/>
                </a:cubicBezTo>
                <a:cubicBezTo>
                  <a:pt x="70136" y="157997"/>
                  <a:pt x="56395" y="166370"/>
                  <a:pt x="51942" y="179997"/>
                </a:cubicBezTo>
                <a:cubicBezTo>
                  <a:pt x="49396" y="191016"/>
                  <a:pt x="39980" y="199045"/>
                  <a:pt x="28656" y="199720"/>
                </a:cubicBezTo>
                <a:cubicBezTo>
                  <a:pt x="-1246" y="202646"/>
                  <a:pt x="-6844" y="196539"/>
                  <a:pt x="5244" y="169054"/>
                </a:cubicBezTo>
                <a:cubicBezTo>
                  <a:pt x="27003" y="119684"/>
                  <a:pt x="50033" y="70824"/>
                  <a:pt x="71663" y="21327"/>
                </a:cubicBezTo>
                <a:cubicBezTo>
                  <a:pt x="77135" y="7317"/>
                  <a:pt x="91514" y="-1131"/>
                  <a:pt x="106402" y="841"/>
                </a:cubicBezTo>
                <a:cubicBezTo>
                  <a:pt x="120398" y="-215"/>
                  <a:pt x="133377" y="8450"/>
                  <a:pt x="137830" y="21836"/>
                </a:cubicBezTo>
                <a:cubicBezTo>
                  <a:pt x="160225" y="72732"/>
                  <a:pt x="183255" y="123629"/>
                  <a:pt x="206794" y="174526"/>
                </a:cubicBezTo>
                <a:cubicBezTo>
                  <a:pt x="215957" y="194630"/>
                  <a:pt x="210612" y="202137"/>
                  <a:pt x="190126" y="199465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 w="12722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171" name="Forma libre: forma 170">
            <a:extLst>
              <a:ext uri="{FF2B5EF4-FFF2-40B4-BE49-F238E27FC236}">
                <a16:creationId xmlns:a16="http://schemas.microsoft.com/office/drawing/2014/main" id="{6738ACB7-1BBE-4628-A20B-AA68FC6C95F3}"/>
              </a:ext>
            </a:extLst>
          </p:cNvPr>
          <p:cNvSpPr/>
          <p:nvPr/>
        </p:nvSpPr>
        <p:spPr>
          <a:xfrm>
            <a:off x="6229959" y="5850110"/>
            <a:ext cx="321342" cy="123806"/>
          </a:xfrm>
          <a:custGeom>
            <a:avLst/>
            <a:gdLst>
              <a:gd name="connsiteX0" fmla="*/ 198954 w 321342"/>
              <a:gd name="connsiteY0" fmla="*/ 124363 h 123806"/>
              <a:gd name="connsiteX1" fmla="*/ 44483 w 321342"/>
              <a:gd name="connsiteY1" fmla="*/ 88227 h 123806"/>
              <a:gd name="connsiteX2" fmla="*/ 203 w 321342"/>
              <a:gd name="connsiteY2" fmla="*/ 15826 h 123806"/>
              <a:gd name="connsiteX3" fmla="*/ 21834 w 321342"/>
              <a:gd name="connsiteY3" fmla="*/ 3993 h 123806"/>
              <a:gd name="connsiteX4" fmla="*/ 301766 w 321342"/>
              <a:gd name="connsiteY4" fmla="*/ 42165 h 123806"/>
              <a:gd name="connsiteX5" fmla="*/ 319198 w 321342"/>
              <a:gd name="connsiteY5" fmla="*/ 45473 h 123806"/>
              <a:gd name="connsiteX6" fmla="*/ 314744 w 321342"/>
              <a:gd name="connsiteY6" fmla="*/ 60361 h 123806"/>
              <a:gd name="connsiteX7" fmla="*/ 305838 w 321342"/>
              <a:gd name="connsiteY7" fmla="*/ 74103 h 123806"/>
              <a:gd name="connsiteX8" fmla="*/ 198954 w 321342"/>
              <a:gd name="connsiteY8" fmla="*/ 124363 h 123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1342" h="123805">
                <a:moveTo>
                  <a:pt x="198954" y="124363"/>
                </a:moveTo>
                <a:cubicBezTo>
                  <a:pt x="145513" y="123205"/>
                  <a:pt x="92898" y="110888"/>
                  <a:pt x="44483" y="88227"/>
                </a:cubicBezTo>
                <a:cubicBezTo>
                  <a:pt x="6310" y="69649"/>
                  <a:pt x="-4124" y="51708"/>
                  <a:pt x="203" y="15826"/>
                </a:cubicBezTo>
                <a:cubicBezTo>
                  <a:pt x="2112" y="303"/>
                  <a:pt x="8092" y="-2879"/>
                  <a:pt x="21834" y="3993"/>
                </a:cubicBezTo>
                <a:cubicBezTo>
                  <a:pt x="110903" y="48782"/>
                  <a:pt x="205189" y="54889"/>
                  <a:pt x="301766" y="42165"/>
                </a:cubicBezTo>
                <a:cubicBezTo>
                  <a:pt x="307873" y="41402"/>
                  <a:pt x="315126" y="38602"/>
                  <a:pt x="319198" y="45473"/>
                </a:cubicBezTo>
                <a:cubicBezTo>
                  <a:pt x="323270" y="52344"/>
                  <a:pt x="317671" y="55780"/>
                  <a:pt x="314744" y="60361"/>
                </a:cubicBezTo>
                <a:cubicBezTo>
                  <a:pt x="311818" y="64941"/>
                  <a:pt x="308764" y="69522"/>
                  <a:pt x="305838" y="74103"/>
                </a:cubicBezTo>
                <a:cubicBezTo>
                  <a:pt x="275299" y="123345"/>
                  <a:pt x="275299" y="123345"/>
                  <a:pt x="198954" y="124363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 w="12722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172" name="Forma libre: forma 171">
            <a:extLst>
              <a:ext uri="{FF2B5EF4-FFF2-40B4-BE49-F238E27FC236}">
                <a16:creationId xmlns:a16="http://schemas.microsoft.com/office/drawing/2014/main" id="{A88D95A6-1919-4623-93D6-CC8D52E5614E}"/>
              </a:ext>
            </a:extLst>
          </p:cNvPr>
          <p:cNvSpPr/>
          <p:nvPr/>
        </p:nvSpPr>
        <p:spPr>
          <a:xfrm>
            <a:off x="6229137" y="6075774"/>
            <a:ext cx="294734" cy="124419"/>
          </a:xfrm>
          <a:custGeom>
            <a:avLst/>
            <a:gdLst>
              <a:gd name="connsiteX0" fmla="*/ 221281 w 294734"/>
              <a:gd name="connsiteY0" fmla="*/ 124934 h 124419"/>
              <a:gd name="connsiteX1" fmla="*/ 36271 w 294734"/>
              <a:gd name="connsiteY1" fmla="*/ 83454 h 124419"/>
              <a:gd name="connsiteX2" fmla="*/ 770 w 294734"/>
              <a:gd name="connsiteY2" fmla="*/ 13980 h 124419"/>
              <a:gd name="connsiteX3" fmla="*/ 18966 w 294734"/>
              <a:gd name="connsiteY3" fmla="*/ 3291 h 124419"/>
              <a:gd name="connsiteX4" fmla="*/ 253346 w 294734"/>
              <a:gd name="connsiteY4" fmla="*/ 46935 h 124419"/>
              <a:gd name="connsiteX5" fmla="*/ 284265 w 294734"/>
              <a:gd name="connsiteY5" fmla="*/ 78618 h 124419"/>
              <a:gd name="connsiteX6" fmla="*/ 251564 w 294734"/>
              <a:gd name="connsiteY6" fmla="*/ 124934 h 1244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4734" h="124418">
                <a:moveTo>
                  <a:pt x="221281" y="124934"/>
                </a:moveTo>
                <a:cubicBezTo>
                  <a:pt x="156388" y="125698"/>
                  <a:pt x="94039" y="116028"/>
                  <a:pt x="36271" y="83454"/>
                </a:cubicBezTo>
                <a:cubicBezTo>
                  <a:pt x="2807" y="64495"/>
                  <a:pt x="-4319" y="47953"/>
                  <a:pt x="770" y="13980"/>
                </a:cubicBezTo>
                <a:cubicBezTo>
                  <a:pt x="2679" y="1255"/>
                  <a:pt x="7896" y="-2689"/>
                  <a:pt x="18966" y="3291"/>
                </a:cubicBezTo>
                <a:cubicBezTo>
                  <a:pt x="92385" y="42991"/>
                  <a:pt x="171656" y="49989"/>
                  <a:pt x="253346" y="46935"/>
                </a:cubicBezTo>
                <a:cubicBezTo>
                  <a:pt x="276504" y="46172"/>
                  <a:pt x="278794" y="63477"/>
                  <a:pt x="284265" y="78618"/>
                </a:cubicBezTo>
                <a:cubicBezTo>
                  <a:pt x="300679" y="123662"/>
                  <a:pt x="300425" y="124044"/>
                  <a:pt x="251564" y="124934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 w="12722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173" name="Forma libre: forma 172">
            <a:extLst>
              <a:ext uri="{FF2B5EF4-FFF2-40B4-BE49-F238E27FC236}">
                <a16:creationId xmlns:a16="http://schemas.microsoft.com/office/drawing/2014/main" id="{3F9E0381-390E-4663-9285-D5243126666E}"/>
              </a:ext>
            </a:extLst>
          </p:cNvPr>
          <p:cNvSpPr/>
          <p:nvPr/>
        </p:nvSpPr>
        <p:spPr>
          <a:xfrm>
            <a:off x="6710155" y="1545122"/>
            <a:ext cx="141157" cy="198690"/>
          </a:xfrm>
          <a:custGeom>
            <a:avLst/>
            <a:gdLst>
              <a:gd name="connsiteX0" fmla="*/ -674 w 141157"/>
              <a:gd name="connsiteY0" fmla="*/ 105169 h 198690"/>
              <a:gd name="connsiteX1" fmla="*/ -674 w 141157"/>
              <a:gd name="connsiteY1" fmla="*/ 28824 h 198690"/>
              <a:gd name="connsiteX2" fmla="*/ 26428 w 141157"/>
              <a:gd name="connsiteY2" fmla="*/ 576 h 198690"/>
              <a:gd name="connsiteX3" fmla="*/ 114098 w 141157"/>
              <a:gd name="connsiteY3" fmla="*/ 576 h 198690"/>
              <a:gd name="connsiteX4" fmla="*/ 138274 w 141157"/>
              <a:gd name="connsiteY4" fmla="*/ 26788 h 198690"/>
              <a:gd name="connsiteX5" fmla="*/ 138274 w 141157"/>
              <a:gd name="connsiteY5" fmla="*/ 29460 h 198690"/>
              <a:gd name="connsiteX6" fmla="*/ 87377 w 141157"/>
              <a:gd name="connsiteY6" fmla="*/ 129472 h 198690"/>
              <a:gd name="connsiteX7" fmla="*/ 20066 w 141157"/>
              <a:gd name="connsiteY7" fmla="*/ 188512 h 198690"/>
              <a:gd name="connsiteX8" fmla="*/ 5560 w 141157"/>
              <a:gd name="connsiteY8" fmla="*/ 198818 h 198690"/>
              <a:gd name="connsiteX9" fmla="*/ 598 w 141157"/>
              <a:gd name="connsiteY9" fmla="*/ 182150 h 198690"/>
              <a:gd name="connsiteX10" fmla="*/ 598 w 141157"/>
              <a:gd name="connsiteY10" fmla="*/ 105805 h 198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1157" h="198690">
                <a:moveTo>
                  <a:pt x="-674" y="105169"/>
                </a:moveTo>
                <a:cubicBezTo>
                  <a:pt x="-674" y="79720"/>
                  <a:pt x="-674" y="54272"/>
                  <a:pt x="-674" y="28824"/>
                </a:cubicBezTo>
                <a:cubicBezTo>
                  <a:pt x="-1310" y="9355"/>
                  <a:pt x="6324" y="67"/>
                  <a:pt x="26428" y="576"/>
                </a:cubicBezTo>
                <a:cubicBezTo>
                  <a:pt x="55528" y="1174"/>
                  <a:pt x="84743" y="1174"/>
                  <a:pt x="114098" y="576"/>
                </a:cubicBezTo>
                <a:cubicBezTo>
                  <a:pt x="133057" y="576"/>
                  <a:pt x="141200" y="7828"/>
                  <a:pt x="138274" y="26788"/>
                </a:cubicBezTo>
                <a:cubicBezTo>
                  <a:pt x="138147" y="27678"/>
                  <a:pt x="138147" y="28569"/>
                  <a:pt x="138274" y="29460"/>
                </a:cubicBezTo>
                <a:cubicBezTo>
                  <a:pt x="145908" y="75394"/>
                  <a:pt x="134456" y="110131"/>
                  <a:pt x="87377" y="129472"/>
                </a:cubicBezTo>
                <a:cubicBezTo>
                  <a:pt x="59257" y="140924"/>
                  <a:pt x="40934" y="167008"/>
                  <a:pt x="20066" y="188512"/>
                </a:cubicBezTo>
                <a:cubicBezTo>
                  <a:pt x="15867" y="192838"/>
                  <a:pt x="13195" y="201236"/>
                  <a:pt x="5560" y="198818"/>
                </a:cubicBezTo>
                <a:cubicBezTo>
                  <a:pt x="-2074" y="196401"/>
                  <a:pt x="598" y="188131"/>
                  <a:pt x="598" y="182150"/>
                </a:cubicBezTo>
                <a:cubicBezTo>
                  <a:pt x="598" y="156701"/>
                  <a:pt x="598" y="131253"/>
                  <a:pt x="598" y="105805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 w="12722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174" name="Forma libre: forma 173">
            <a:extLst>
              <a:ext uri="{FF2B5EF4-FFF2-40B4-BE49-F238E27FC236}">
                <a16:creationId xmlns:a16="http://schemas.microsoft.com/office/drawing/2014/main" id="{51EC666F-7944-445C-BADA-E89039CDEDA6}"/>
              </a:ext>
            </a:extLst>
          </p:cNvPr>
          <p:cNvSpPr/>
          <p:nvPr/>
        </p:nvSpPr>
        <p:spPr>
          <a:xfrm>
            <a:off x="6230042" y="5961439"/>
            <a:ext cx="268408" cy="127049"/>
          </a:xfrm>
          <a:custGeom>
            <a:avLst/>
            <a:gdLst>
              <a:gd name="connsiteX0" fmla="*/ 266564 w 268408"/>
              <a:gd name="connsiteY0" fmla="*/ 89251 h 127049"/>
              <a:gd name="connsiteX1" fmla="*/ 226865 w 268408"/>
              <a:gd name="connsiteY1" fmla="*/ 127424 h 127049"/>
              <a:gd name="connsiteX2" fmla="*/ 36002 w 268408"/>
              <a:gd name="connsiteY2" fmla="*/ 84798 h 127049"/>
              <a:gd name="connsiteX3" fmla="*/ 120 w 268408"/>
              <a:gd name="connsiteY3" fmla="*/ 14942 h 127049"/>
              <a:gd name="connsiteX4" fmla="*/ 19333 w 268408"/>
              <a:gd name="connsiteY4" fmla="*/ 4000 h 127049"/>
              <a:gd name="connsiteX5" fmla="*/ 231573 w 268408"/>
              <a:gd name="connsiteY5" fmla="*/ 49679 h 127049"/>
              <a:gd name="connsiteX6" fmla="*/ 266564 w 268408"/>
              <a:gd name="connsiteY6" fmla="*/ 89251 h 1270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8408" h="127049">
                <a:moveTo>
                  <a:pt x="266564" y="89251"/>
                </a:moveTo>
                <a:cubicBezTo>
                  <a:pt x="263892" y="127424"/>
                  <a:pt x="263892" y="128315"/>
                  <a:pt x="226865" y="127424"/>
                </a:cubicBezTo>
                <a:cubicBezTo>
                  <a:pt x="160444" y="126279"/>
                  <a:pt x="95296" y="117626"/>
                  <a:pt x="36002" y="84798"/>
                </a:cubicBezTo>
                <a:cubicBezTo>
                  <a:pt x="4446" y="67239"/>
                  <a:pt x="-3570" y="49425"/>
                  <a:pt x="120" y="14942"/>
                </a:cubicBezTo>
                <a:cubicBezTo>
                  <a:pt x="1647" y="946"/>
                  <a:pt x="6227" y="-3126"/>
                  <a:pt x="19333" y="4000"/>
                </a:cubicBezTo>
                <a:cubicBezTo>
                  <a:pt x="85626" y="39882"/>
                  <a:pt x="157645" y="49425"/>
                  <a:pt x="231573" y="49679"/>
                </a:cubicBezTo>
                <a:cubicBezTo>
                  <a:pt x="269490" y="50061"/>
                  <a:pt x="269490" y="49934"/>
                  <a:pt x="266564" y="89251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 w="12722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175" name="Forma libre: forma 174">
            <a:extLst>
              <a:ext uri="{FF2B5EF4-FFF2-40B4-BE49-F238E27FC236}">
                <a16:creationId xmlns:a16="http://schemas.microsoft.com/office/drawing/2014/main" id="{3DF74FA6-A596-4609-8A41-3C6C817308C2}"/>
              </a:ext>
            </a:extLst>
          </p:cNvPr>
          <p:cNvSpPr/>
          <p:nvPr/>
        </p:nvSpPr>
        <p:spPr>
          <a:xfrm>
            <a:off x="9784262" y="5616648"/>
            <a:ext cx="268163" cy="125488"/>
          </a:xfrm>
          <a:custGeom>
            <a:avLst/>
            <a:gdLst>
              <a:gd name="connsiteX0" fmla="*/ 60963 w 268163"/>
              <a:gd name="connsiteY0" fmla="*/ 48501 h 125488"/>
              <a:gd name="connsiteX1" fmla="*/ 242537 w 268163"/>
              <a:gd name="connsiteY1" fmla="*/ 5366 h 125488"/>
              <a:gd name="connsiteX2" fmla="*/ 266840 w 268163"/>
              <a:gd name="connsiteY2" fmla="*/ 20635 h 125488"/>
              <a:gd name="connsiteX3" fmla="*/ 236430 w 268163"/>
              <a:gd name="connsiteY3" fmla="*/ 79675 h 125488"/>
              <a:gd name="connsiteX4" fmla="*/ 16938 w 268163"/>
              <a:gd name="connsiteY4" fmla="*/ 125991 h 125488"/>
              <a:gd name="connsiteX5" fmla="*/ 15 w 268163"/>
              <a:gd name="connsiteY5" fmla="*/ 109322 h 125488"/>
              <a:gd name="connsiteX6" fmla="*/ 15 w 268163"/>
              <a:gd name="connsiteY6" fmla="*/ 101052 h 125488"/>
              <a:gd name="connsiteX7" fmla="*/ 60963 w 268163"/>
              <a:gd name="connsiteY7" fmla="*/ 48501 h 125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8163" h="125488">
                <a:moveTo>
                  <a:pt x="60963" y="48501"/>
                </a:moveTo>
                <a:cubicBezTo>
                  <a:pt x="123948" y="48005"/>
                  <a:pt x="186042" y="33257"/>
                  <a:pt x="242537" y="5366"/>
                </a:cubicBezTo>
                <a:cubicBezTo>
                  <a:pt x="262387" y="-5322"/>
                  <a:pt x="265313" y="2694"/>
                  <a:pt x="266840" y="20635"/>
                </a:cubicBezTo>
                <a:cubicBezTo>
                  <a:pt x="270403" y="44798"/>
                  <a:pt x="258188" y="68541"/>
                  <a:pt x="236430" y="79675"/>
                </a:cubicBezTo>
                <a:cubicBezTo>
                  <a:pt x="168355" y="119883"/>
                  <a:pt x="93410" y="126754"/>
                  <a:pt x="16938" y="125991"/>
                </a:cubicBezTo>
                <a:cubicBezTo>
                  <a:pt x="6377" y="125991"/>
                  <a:pt x="-621" y="121156"/>
                  <a:pt x="15" y="109322"/>
                </a:cubicBezTo>
                <a:cubicBezTo>
                  <a:pt x="15" y="106523"/>
                  <a:pt x="15" y="103851"/>
                  <a:pt x="15" y="101052"/>
                </a:cubicBezTo>
                <a:cubicBezTo>
                  <a:pt x="-2403" y="48883"/>
                  <a:pt x="-2403" y="48883"/>
                  <a:pt x="60963" y="48501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 w="12722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176" name="Forma libre: forma 175">
            <a:extLst>
              <a:ext uri="{FF2B5EF4-FFF2-40B4-BE49-F238E27FC236}">
                <a16:creationId xmlns:a16="http://schemas.microsoft.com/office/drawing/2014/main" id="{7F8EC3CD-F514-4BB8-A00A-08FD67EB23E7}"/>
              </a:ext>
            </a:extLst>
          </p:cNvPr>
          <p:cNvSpPr/>
          <p:nvPr/>
        </p:nvSpPr>
        <p:spPr>
          <a:xfrm>
            <a:off x="9782040" y="5729383"/>
            <a:ext cx="270590" cy="124808"/>
          </a:xfrm>
          <a:custGeom>
            <a:avLst/>
            <a:gdLst>
              <a:gd name="connsiteX0" fmla="*/ 60259 w 270590"/>
              <a:gd name="connsiteY0" fmla="*/ 125355 h 124808"/>
              <a:gd name="connsiteX1" fmla="*/ 54661 w 270590"/>
              <a:gd name="connsiteY1" fmla="*/ 125355 h 124808"/>
              <a:gd name="connsiteX2" fmla="*/ 2110 w 270590"/>
              <a:gd name="connsiteY2" fmla="*/ 61734 h 124808"/>
              <a:gd name="connsiteX3" fmla="*/ 23359 w 270590"/>
              <a:gd name="connsiteY3" fmla="*/ 46974 h 124808"/>
              <a:gd name="connsiteX4" fmla="*/ 246795 w 270590"/>
              <a:gd name="connsiteY4" fmla="*/ 4348 h 124808"/>
              <a:gd name="connsiteX5" fmla="*/ 268935 w 270590"/>
              <a:gd name="connsiteY5" fmla="*/ 17836 h 124808"/>
              <a:gd name="connsiteX6" fmla="*/ 236616 w 270590"/>
              <a:gd name="connsiteY6" fmla="*/ 81457 h 124808"/>
              <a:gd name="connsiteX7" fmla="*/ 60259 w 270590"/>
              <a:gd name="connsiteY7" fmla="*/ 125355 h 124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70590" h="124808">
                <a:moveTo>
                  <a:pt x="60259" y="125355"/>
                </a:moveTo>
                <a:lnTo>
                  <a:pt x="54661" y="125355"/>
                </a:lnTo>
                <a:cubicBezTo>
                  <a:pt x="1601" y="125355"/>
                  <a:pt x="-6161" y="116321"/>
                  <a:pt x="2110" y="61734"/>
                </a:cubicBezTo>
                <a:cubicBezTo>
                  <a:pt x="4273" y="47483"/>
                  <a:pt x="12671" y="46465"/>
                  <a:pt x="23359" y="46974"/>
                </a:cubicBezTo>
                <a:cubicBezTo>
                  <a:pt x="101231" y="50537"/>
                  <a:pt x="176049" y="40612"/>
                  <a:pt x="246795" y="4348"/>
                </a:cubicBezTo>
                <a:cubicBezTo>
                  <a:pt x="262828" y="-3922"/>
                  <a:pt x="267282" y="1676"/>
                  <a:pt x="268935" y="17836"/>
                </a:cubicBezTo>
                <a:cubicBezTo>
                  <a:pt x="273644" y="43895"/>
                  <a:pt x="260410" y="69929"/>
                  <a:pt x="236616" y="81457"/>
                </a:cubicBezTo>
                <a:cubicBezTo>
                  <a:pt x="182411" y="110722"/>
                  <a:pt x="121844" y="125813"/>
                  <a:pt x="60259" y="125355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 w="12722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177" name="Forma libre: forma 176">
            <a:extLst>
              <a:ext uri="{FF2B5EF4-FFF2-40B4-BE49-F238E27FC236}">
                <a16:creationId xmlns:a16="http://schemas.microsoft.com/office/drawing/2014/main" id="{79228398-CBD1-44B5-B95B-9D1C01B16440}"/>
              </a:ext>
            </a:extLst>
          </p:cNvPr>
          <p:cNvSpPr/>
          <p:nvPr/>
        </p:nvSpPr>
        <p:spPr>
          <a:xfrm>
            <a:off x="6720166" y="5603194"/>
            <a:ext cx="271829" cy="124127"/>
          </a:xfrm>
          <a:custGeom>
            <a:avLst/>
            <a:gdLst>
              <a:gd name="connsiteX0" fmla="*/ 53827 w 271829"/>
              <a:gd name="connsiteY0" fmla="*/ 124684 h 124127"/>
              <a:gd name="connsiteX1" fmla="*/ 48355 w 271829"/>
              <a:gd name="connsiteY1" fmla="*/ 124684 h 124127"/>
              <a:gd name="connsiteX2" fmla="*/ 5348 w 271829"/>
              <a:gd name="connsiteY2" fmla="*/ 56737 h 124127"/>
              <a:gd name="connsiteX3" fmla="*/ 33977 w 271829"/>
              <a:gd name="connsiteY3" fmla="*/ 46558 h 124127"/>
              <a:gd name="connsiteX4" fmla="*/ 180814 w 271829"/>
              <a:gd name="connsiteY4" fmla="*/ 30017 h 124127"/>
              <a:gd name="connsiteX5" fmla="*/ 247107 w 271829"/>
              <a:gd name="connsiteY5" fmla="*/ 4568 h 124127"/>
              <a:gd name="connsiteX6" fmla="*/ 270392 w 271829"/>
              <a:gd name="connsiteY6" fmla="*/ 19583 h 124127"/>
              <a:gd name="connsiteX7" fmla="*/ 236292 w 271829"/>
              <a:gd name="connsiteY7" fmla="*/ 81804 h 124127"/>
              <a:gd name="connsiteX8" fmla="*/ 53827 w 271829"/>
              <a:gd name="connsiteY8" fmla="*/ 124684 h 1241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1829" h="124127">
                <a:moveTo>
                  <a:pt x="53827" y="124684"/>
                </a:moveTo>
                <a:lnTo>
                  <a:pt x="48355" y="124684"/>
                </a:lnTo>
                <a:cubicBezTo>
                  <a:pt x="7893" y="124684"/>
                  <a:pt x="-11448" y="94019"/>
                  <a:pt x="5348" y="56737"/>
                </a:cubicBezTo>
                <a:cubicBezTo>
                  <a:pt x="11328" y="43377"/>
                  <a:pt x="23670" y="46303"/>
                  <a:pt x="33977" y="46558"/>
                </a:cubicBezTo>
                <a:cubicBezTo>
                  <a:pt x="83474" y="48327"/>
                  <a:pt x="132958" y="42753"/>
                  <a:pt x="180814" y="30017"/>
                </a:cubicBezTo>
                <a:cubicBezTo>
                  <a:pt x="203705" y="23756"/>
                  <a:pt x="225908" y="15231"/>
                  <a:pt x="247107" y="4568"/>
                </a:cubicBezTo>
                <a:cubicBezTo>
                  <a:pt x="264794" y="-4466"/>
                  <a:pt x="268738" y="2278"/>
                  <a:pt x="270392" y="19583"/>
                </a:cubicBezTo>
                <a:cubicBezTo>
                  <a:pt x="274553" y="45680"/>
                  <a:pt x="260518" y="71281"/>
                  <a:pt x="236292" y="81804"/>
                </a:cubicBezTo>
                <a:cubicBezTo>
                  <a:pt x="179287" y="112851"/>
                  <a:pt x="117448" y="121885"/>
                  <a:pt x="53827" y="124684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 w="12722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178" name="Forma libre: forma 177">
            <a:extLst>
              <a:ext uri="{FF2B5EF4-FFF2-40B4-BE49-F238E27FC236}">
                <a16:creationId xmlns:a16="http://schemas.microsoft.com/office/drawing/2014/main" id="{A23DB82F-0D91-4011-8BAF-652112B45251}"/>
              </a:ext>
            </a:extLst>
          </p:cNvPr>
          <p:cNvSpPr/>
          <p:nvPr/>
        </p:nvSpPr>
        <p:spPr>
          <a:xfrm>
            <a:off x="11037657" y="3819837"/>
            <a:ext cx="174093" cy="198756"/>
          </a:xfrm>
          <a:custGeom>
            <a:avLst/>
            <a:gdLst>
              <a:gd name="connsiteX0" fmla="*/ 88003 w 174093"/>
              <a:gd name="connsiteY0" fmla="*/ 688 h 198756"/>
              <a:gd name="connsiteX1" fmla="*/ 150859 w 174093"/>
              <a:gd name="connsiteY1" fmla="*/ 688 h 198756"/>
              <a:gd name="connsiteX2" fmla="*/ 173381 w 174093"/>
              <a:gd name="connsiteY2" fmla="*/ 21556 h 198756"/>
              <a:gd name="connsiteX3" fmla="*/ 150222 w 174093"/>
              <a:gd name="connsiteY3" fmla="*/ 44714 h 198756"/>
              <a:gd name="connsiteX4" fmla="*/ 112050 w 174093"/>
              <a:gd name="connsiteY4" fmla="*/ 85304 h 198756"/>
              <a:gd name="connsiteX5" fmla="*/ 112050 w 174093"/>
              <a:gd name="connsiteY5" fmla="*/ 175646 h 198756"/>
              <a:gd name="connsiteX6" fmla="*/ 86602 w 174093"/>
              <a:gd name="connsiteY6" fmla="*/ 199313 h 198756"/>
              <a:gd name="connsiteX7" fmla="*/ 61153 w 174093"/>
              <a:gd name="connsiteY7" fmla="*/ 176282 h 198756"/>
              <a:gd name="connsiteX8" fmla="*/ 61153 w 174093"/>
              <a:gd name="connsiteY8" fmla="*/ 80596 h 198756"/>
              <a:gd name="connsiteX9" fmla="*/ 26417 w 174093"/>
              <a:gd name="connsiteY9" fmla="*/ 44205 h 198756"/>
              <a:gd name="connsiteX10" fmla="*/ -431 w 174093"/>
              <a:gd name="connsiteY10" fmla="*/ 29445 h 198756"/>
              <a:gd name="connsiteX11" fmla="*/ 22091 w 174093"/>
              <a:gd name="connsiteY11" fmla="*/ 561 h 198756"/>
              <a:gd name="connsiteX12" fmla="*/ 88003 w 174093"/>
              <a:gd name="connsiteY12" fmla="*/ 688 h 198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4093" h="198756">
                <a:moveTo>
                  <a:pt x="88003" y="688"/>
                </a:moveTo>
                <a:cubicBezTo>
                  <a:pt x="108996" y="688"/>
                  <a:pt x="129991" y="688"/>
                  <a:pt x="150859" y="688"/>
                </a:cubicBezTo>
                <a:cubicBezTo>
                  <a:pt x="164601" y="688"/>
                  <a:pt x="173254" y="5651"/>
                  <a:pt x="173381" y="21556"/>
                </a:cubicBezTo>
                <a:cubicBezTo>
                  <a:pt x="173509" y="37461"/>
                  <a:pt x="165875" y="43569"/>
                  <a:pt x="150222" y="44714"/>
                </a:cubicBezTo>
                <a:cubicBezTo>
                  <a:pt x="112050" y="47259"/>
                  <a:pt x="112050" y="47768"/>
                  <a:pt x="112050" y="85304"/>
                </a:cubicBezTo>
                <a:cubicBezTo>
                  <a:pt x="112050" y="115460"/>
                  <a:pt x="112050" y="145617"/>
                  <a:pt x="112050" y="175646"/>
                </a:cubicBezTo>
                <a:cubicBezTo>
                  <a:pt x="112050" y="193714"/>
                  <a:pt x="103271" y="199313"/>
                  <a:pt x="86602" y="199313"/>
                </a:cubicBezTo>
                <a:cubicBezTo>
                  <a:pt x="69934" y="199313"/>
                  <a:pt x="60391" y="194859"/>
                  <a:pt x="61153" y="176282"/>
                </a:cubicBezTo>
                <a:cubicBezTo>
                  <a:pt x="61153" y="144344"/>
                  <a:pt x="59626" y="112661"/>
                  <a:pt x="61153" y="80596"/>
                </a:cubicBezTo>
                <a:cubicBezTo>
                  <a:pt x="62807" y="53875"/>
                  <a:pt x="55173" y="40897"/>
                  <a:pt x="26417" y="44205"/>
                </a:cubicBezTo>
                <a:cubicBezTo>
                  <a:pt x="15601" y="45350"/>
                  <a:pt x="968" y="47640"/>
                  <a:pt x="-431" y="29445"/>
                </a:cubicBezTo>
                <a:cubicBezTo>
                  <a:pt x="-1831" y="11250"/>
                  <a:pt x="1478" y="307"/>
                  <a:pt x="22091" y="561"/>
                </a:cubicBezTo>
                <a:cubicBezTo>
                  <a:pt x="42704" y="816"/>
                  <a:pt x="66116" y="816"/>
                  <a:pt x="88003" y="688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 w="12722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179" name="Forma libre: forma 178">
            <a:extLst>
              <a:ext uri="{FF2B5EF4-FFF2-40B4-BE49-F238E27FC236}">
                <a16:creationId xmlns:a16="http://schemas.microsoft.com/office/drawing/2014/main" id="{D025DABD-7253-4827-8ECC-21EB93212387}"/>
              </a:ext>
            </a:extLst>
          </p:cNvPr>
          <p:cNvSpPr/>
          <p:nvPr/>
        </p:nvSpPr>
        <p:spPr>
          <a:xfrm>
            <a:off x="6725333" y="5714808"/>
            <a:ext cx="266855" cy="105138"/>
          </a:xfrm>
          <a:custGeom>
            <a:avLst/>
            <a:gdLst>
              <a:gd name="connsiteX0" fmla="*/ 39372 w 266855"/>
              <a:gd name="connsiteY0" fmla="*/ 79618 h 105138"/>
              <a:gd name="connsiteX1" fmla="*/ 20158 w 266855"/>
              <a:gd name="connsiteY1" fmla="*/ 79618 h 105138"/>
              <a:gd name="connsiteX2" fmla="*/ -710 w 266855"/>
              <a:gd name="connsiteY2" fmla="*/ 66003 h 105138"/>
              <a:gd name="connsiteX3" fmla="*/ 19140 w 266855"/>
              <a:gd name="connsiteY3" fmla="*/ 49461 h 105138"/>
              <a:gd name="connsiteX4" fmla="*/ 133657 w 266855"/>
              <a:gd name="connsiteY4" fmla="*/ 41191 h 105138"/>
              <a:gd name="connsiteX5" fmla="*/ 242449 w 266855"/>
              <a:gd name="connsiteY5" fmla="*/ 5309 h 105138"/>
              <a:gd name="connsiteX6" fmla="*/ 265353 w 266855"/>
              <a:gd name="connsiteY6" fmla="*/ 19178 h 105138"/>
              <a:gd name="connsiteX7" fmla="*/ 232525 w 266855"/>
              <a:gd name="connsiteY7" fmla="*/ 82799 h 105138"/>
              <a:gd name="connsiteX8" fmla="*/ 127550 w 266855"/>
              <a:gd name="connsiteY8" fmla="*/ 95523 h 105138"/>
              <a:gd name="connsiteX9" fmla="*/ 39372 w 266855"/>
              <a:gd name="connsiteY9" fmla="*/ 79618 h 105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6855" h="105138">
                <a:moveTo>
                  <a:pt x="39372" y="79618"/>
                </a:moveTo>
                <a:cubicBezTo>
                  <a:pt x="33010" y="79618"/>
                  <a:pt x="26648" y="79618"/>
                  <a:pt x="20158" y="79618"/>
                </a:cubicBezTo>
                <a:cubicBezTo>
                  <a:pt x="9979" y="79618"/>
                  <a:pt x="-837" y="81654"/>
                  <a:pt x="-710" y="66003"/>
                </a:cubicBezTo>
                <a:cubicBezTo>
                  <a:pt x="-582" y="50352"/>
                  <a:pt x="7943" y="49207"/>
                  <a:pt x="19140" y="49461"/>
                </a:cubicBezTo>
                <a:cubicBezTo>
                  <a:pt x="57503" y="50734"/>
                  <a:pt x="95879" y="47960"/>
                  <a:pt x="133657" y="41191"/>
                </a:cubicBezTo>
                <a:cubicBezTo>
                  <a:pt x="171716" y="35567"/>
                  <a:pt x="208514" y="23428"/>
                  <a:pt x="242449" y="5309"/>
                </a:cubicBezTo>
                <a:cubicBezTo>
                  <a:pt x="259882" y="-4744"/>
                  <a:pt x="263572" y="1746"/>
                  <a:pt x="265353" y="19178"/>
                </a:cubicBezTo>
                <a:cubicBezTo>
                  <a:pt x="269628" y="45301"/>
                  <a:pt x="256293" y="71143"/>
                  <a:pt x="232525" y="82799"/>
                </a:cubicBezTo>
                <a:cubicBezTo>
                  <a:pt x="199315" y="101630"/>
                  <a:pt x="167122" y="116391"/>
                  <a:pt x="127550" y="95523"/>
                </a:cubicBezTo>
                <a:cubicBezTo>
                  <a:pt x="100142" y="82341"/>
                  <a:pt x="69668" y="76844"/>
                  <a:pt x="39372" y="79618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 w="12722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180" name="Forma libre: forma 179">
            <a:extLst>
              <a:ext uri="{FF2B5EF4-FFF2-40B4-BE49-F238E27FC236}">
                <a16:creationId xmlns:a16="http://schemas.microsoft.com/office/drawing/2014/main" id="{3E93F191-B1CD-4B80-967F-163DC714F93F}"/>
              </a:ext>
            </a:extLst>
          </p:cNvPr>
          <p:cNvSpPr/>
          <p:nvPr/>
        </p:nvSpPr>
        <p:spPr>
          <a:xfrm>
            <a:off x="9170245" y="2819610"/>
            <a:ext cx="67597" cy="299893"/>
          </a:xfrm>
          <a:custGeom>
            <a:avLst/>
            <a:gdLst>
              <a:gd name="connsiteX0" fmla="*/ 61294 w 67597"/>
              <a:gd name="connsiteY0" fmla="*/ 300450 h 299893"/>
              <a:gd name="connsiteX1" fmla="*/ 53405 w 67597"/>
              <a:gd name="connsiteY1" fmla="*/ 287726 h 299893"/>
              <a:gd name="connsiteX2" fmla="*/ 1490 w 67597"/>
              <a:gd name="connsiteY2" fmla="*/ 60345 h 299893"/>
              <a:gd name="connsiteX3" fmla="*/ 36354 w 67597"/>
              <a:gd name="connsiteY3" fmla="*/ 3213 h 299893"/>
              <a:gd name="connsiteX4" fmla="*/ 66383 w 67597"/>
              <a:gd name="connsiteY4" fmla="*/ 25608 h 299893"/>
              <a:gd name="connsiteX5" fmla="*/ 66383 w 67597"/>
              <a:gd name="connsiteY5" fmla="*/ 203746 h 299893"/>
              <a:gd name="connsiteX6" fmla="*/ 66383 w 67597"/>
              <a:gd name="connsiteY6" fmla="*/ 283272 h 299893"/>
              <a:gd name="connsiteX7" fmla="*/ 61294 w 67597"/>
              <a:gd name="connsiteY7" fmla="*/ 300450 h 2998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7597" h="299893">
                <a:moveTo>
                  <a:pt x="61294" y="300450"/>
                </a:moveTo>
                <a:cubicBezTo>
                  <a:pt x="53914" y="298923"/>
                  <a:pt x="54550" y="292433"/>
                  <a:pt x="53405" y="287726"/>
                </a:cubicBezTo>
                <a:cubicBezTo>
                  <a:pt x="35973" y="212017"/>
                  <a:pt x="18159" y="136308"/>
                  <a:pt x="1490" y="60345"/>
                </a:cubicBezTo>
                <a:cubicBezTo>
                  <a:pt x="-5763" y="27007"/>
                  <a:pt x="4671" y="13138"/>
                  <a:pt x="36354" y="3213"/>
                </a:cubicBezTo>
                <a:cubicBezTo>
                  <a:pt x="58749" y="-3913"/>
                  <a:pt x="66510" y="3213"/>
                  <a:pt x="66383" y="25608"/>
                </a:cubicBezTo>
                <a:cubicBezTo>
                  <a:pt x="66383" y="85157"/>
                  <a:pt x="66383" y="144579"/>
                  <a:pt x="66383" y="203746"/>
                </a:cubicBezTo>
                <a:cubicBezTo>
                  <a:pt x="66383" y="230212"/>
                  <a:pt x="66383" y="256806"/>
                  <a:pt x="66383" y="283272"/>
                </a:cubicBezTo>
                <a:cubicBezTo>
                  <a:pt x="66765" y="289380"/>
                  <a:pt x="68674" y="296632"/>
                  <a:pt x="61294" y="300450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 w="12722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181" name="Forma libre: forma 180">
            <a:extLst>
              <a:ext uri="{FF2B5EF4-FFF2-40B4-BE49-F238E27FC236}">
                <a16:creationId xmlns:a16="http://schemas.microsoft.com/office/drawing/2014/main" id="{6FB0590D-4480-4B82-947C-7B8949DD8665}"/>
              </a:ext>
            </a:extLst>
          </p:cNvPr>
          <p:cNvSpPr/>
          <p:nvPr/>
        </p:nvSpPr>
        <p:spPr>
          <a:xfrm>
            <a:off x="9061396" y="2848353"/>
            <a:ext cx="124283" cy="293926"/>
          </a:xfrm>
          <a:custGeom>
            <a:avLst/>
            <a:gdLst>
              <a:gd name="connsiteX0" fmla="*/ 116447 w 124283"/>
              <a:gd name="connsiteY0" fmla="*/ 294483 h 293926"/>
              <a:gd name="connsiteX1" fmla="*/ 24070 w 124283"/>
              <a:gd name="connsiteY1" fmla="*/ 108583 h 293926"/>
              <a:gd name="connsiteX2" fmla="*/ 3583 w 124283"/>
              <a:gd name="connsiteY2" fmla="*/ 66848 h 293926"/>
              <a:gd name="connsiteX3" fmla="*/ 26462 w 124283"/>
              <a:gd name="connsiteY3" fmla="*/ 4894 h 293926"/>
              <a:gd name="connsiteX4" fmla="*/ 40484 w 124283"/>
              <a:gd name="connsiteY4" fmla="*/ 937 h 293926"/>
              <a:gd name="connsiteX5" fmla="*/ 59188 w 124283"/>
              <a:gd name="connsiteY5" fmla="*/ 21804 h 293926"/>
              <a:gd name="connsiteX6" fmla="*/ 110848 w 124283"/>
              <a:gd name="connsiteY6" fmla="*/ 237479 h 293926"/>
              <a:gd name="connsiteX7" fmla="*/ 123572 w 124283"/>
              <a:gd name="connsiteY7" fmla="*/ 292575 h 293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4283" h="293926">
                <a:moveTo>
                  <a:pt x="116447" y="294483"/>
                </a:moveTo>
                <a:lnTo>
                  <a:pt x="24070" y="108583"/>
                </a:lnTo>
                <a:cubicBezTo>
                  <a:pt x="17071" y="94714"/>
                  <a:pt x="9437" y="81099"/>
                  <a:pt x="3583" y="66848"/>
                </a:cubicBezTo>
                <a:cubicBezTo>
                  <a:pt x="-7206" y="43423"/>
                  <a:pt x="3037" y="15684"/>
                  <a:pt x="26462" y="4894"/>
                </a:cubicBezTo>
                <a:cubicBezTo>
                  <a:pt x="30903" y="2846"/>
                  <a:pt x="35636" y="1509"/>
                  <a:pt x="40484" y="937"/>
                </a:cubicBezTo>
                <a:cubicBezTo>
                  <a:pt x="58171" y="-1990"/>
                  <a:pt x="57025" y="12643"/>
                  <a:pt x="59188" y="21804"/>
                </a:cubicBezTo>
                <a:cubicBezTo>
                  <a:pt x="76875" y="93569"/>
                  <a:pt x="93798" y="165588"/>
                  <a:pt x="110848" y="237479"/>
                </a:cubicBezTo>
                <a:cubicBezTo>
                  <a:pt x="115175" y="255802"/>
                  <a:pt x="119246" y="274252"/>
                  <a:pt x="123572" y="292575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 w="12722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182" name="Forma libre: forma 181">
            <a:extLst>
              <a:ext uri="{FF2B5EF4-FFF2-40B4-BE49-F238E27FC236}">
                <a16:creationId xmlns:a16="http://schemas.microsoft.com/office/drawing/2014/main" id="{C32BC0CC-903C-44E9-BDDE-ECAC1589058E}"/>
              </a:ext>
            </a:extLst>
          </p:cNvPr>
          <p:cNvSpPr/>
          <p:nvPr/>
        </p:nvSpPr>
        <p:spPr>
          <a:xfrm>
            <a:off x="9785778" y="5869833"/>
            <a:ext cx="209159" cy="98739"/>
          </a:xfrm>
          <a:custGeom>
            <a:avLst/>
            <a:gdLst>
              <a:gd name="connsiteX0" fmla="*/ 208448 w 209159"/>
              <a:gd name="connsiteY0" fmla="*/ 557 h 98739"/>
              <a:gd name="connsiteX1" fmla="*/ 164932 w 209159"/>
              <a:gd name="connsiteY1" fmla="*/ 31349 h 98739"/>
              <a:gd name="connsiteX2" fmla="*/ 133630 w 209159"/>
              <a:gd name="connsiteY2" fmla="*/ 61124 h 98739"/>
              <a:gd name="connsiteX3" fmla="*/ 63647 w 209159"/>
              <a:gd name="connsiteY3" fmla="*/ 99296 h 98739"/>
              <a:gd name="connsiteX4" fmla="*/ 41634 w 209159"/>
              <a:gd name="connsiteY4" fmla="*/ 99296 h 98739"/>
              <a:gd name="connsiteX5" fmla="*/ -610 w 209159"/>
              <a:gd name="connsiteY5" fmla="*/ 58070 h 98739"/>
              <a:gd name="connsiteX6" fmla="*/ 34763 w 209159"/>
              <a:gd name="connsiteY6" fmla="*/ 21042 h 98739"/>
              <a:gd name="connsiteX7" fmla="*/ 208448 w 209159"/>
              <a:gd name="connsiteY7" fmla="*/ 557 h 987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9159" h="98739">
                <a:moveTo>
                  <a:pt x="208448" y="557"/>
                </a:moveTo>
                <a:lnTo>
                  <a:pt x="164932" y="31349"/>
                </a:lnTo>
                <a:cubicBezTo>
                  <a:pt x="152971" y="39747"/>
                  <a:pt x="138338" y="47381"/>
                  <a:pt x="133630" y="61124"/>
                </a:cubicBezTo>
                <a:cubicBezTo>
                  <a:pt x="120906" y="96497"/>
                  <a:pt x="93167" y="98278"/>
                  <a:pt x="63647" y="99296"/>
                </a:cubicBezTo>
                <a:cubicBezTo>
                  <a:pt x="56267" y="99296"/>
                  <a:pt x="49014" y="99296"/>
                  <a:pt x="41634" y="99296"/>
                </a:cubicBezTo>
                <a:cubicBezTo>
                  <a:pt x="1426" y="99296"/>
                  <a:pt x="1171" y="97260"/>
                  <a:pt x="-610" y="58070"/>
                </a:cubicBezTo>
                <a:cubicBezTo>
                  <a:pt x="-1755" y="31222"/>
                  <a:pt x="6643" y="19897"/>
                  <a:pt x="34763" y="21042"/>
                </a:cubicBezTo>
                <a:cubicBezTo>
                  <a:pt x="93345" y="22620"/>
                  <a:pt x="151825" y="15724"/>
                  <a:pt x="208448" y="557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 w="12722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183" name="Forma libre: forma 182">
            <a:extLst>
              <a:ext uri="{FF2B5EF4-FFF2-40B4-BE49-F238E27FC236}">
                <a16:creationId xmlns:a16="http://schemas.microsoft.com/office/drawing/2014/main" id="{9180A38D-D547-4232-97AE-39BFE5873C0F}"/>
              </a:ext>
            </a:extLst>
          </p:cNvPr>
          <p:cNvSpPr/>
          <p:nvPr/>
        </p:nvSpPr>
        <p:spPr>
          <a:xfrm>
            <a:off x="10786252" y="4681791"/>
            <a:ext cx="62179" cy="166151"/>
          </a:xfrm>
          <a:custGeom>
            <a:avLst/>
            <a:gdLst>
              <a:gd name="connsiteX0" fmla="*/ 61130 w 62179"/>
              <a:gd name="connsiteY0" fmla="*/ 83886 h 166151"/>
              <a:gd name="connsiteX1" fmla="*/ 61130 w 62179"/>
              <a:gd name="connsiteY1" fmla="*/ 135673 h 166151"/>
              <a:gd name="connsiteX2" fmla="*/ 33391 w 62179"/>
              <a:gd name="connsiteY2" fmla="*/ 166618 h 166151"/>
              <a:gd name="connsiteX3" fmla="*/ 29827 w 62179"/>
              <a:gd name="connsiteY3" fmla="*/ 166593 h 166151"/>
              <a:gd name="connsiteX4" fmla="*/ -456 w 62179"/>
              <a:gd name="connsiteY4" fmla="*/ 141335 h 166151"/>
              <a:gd name="connsiteX5" fmla="*/ -329 w 62179"/>
              <a:gd name="connsiteY5" fmla="*/ 135419 h 166151"/>
              <a:gd name="connsiteX6" fmla="*/ -329 w 62179"/>
              <a:gd name="connsiteY6" fmla="*/ 31589 h 166151"/>
              <a:gd name="connsiteX7" fmla="*/ 25247 w 62179"/>
              <a:gd name="connsiteY7" fmla="*/ 682 h 166151"/>
              <a:gd name="connsiteX8" fmla="*/ 30464 w 62179"/>
              <a:gd name="connsiteY8" fmla="*/ 669 h 166151"/>
              <a:gd name="connsiteX9" fmla="*/ 61130 w 62179"/>
              <a:gd name="connsiteY9" fmla="*/ 27874 h 166151"/>
              <a:gd name="connsiteX10" fmla="*/ 61130 w 62179"/>
              <a:gd name="connsiteY10" fmla="*/ 31971 h 166151"/>
              <a:gd name="connsiteX11" fmla="*/ 61130 w 62179"/>
              <a:gd name="connsiteY11" fmla="*/ 83886 h 166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2179" h="166151">
                <a:moveTo>
                  <a:pt x="61130" y="83886"/>
                </a:moveTo>
                <a:cubicBezTo>
                  <a:pt x="61130" y="101191"/>
                  <a:pt x="61893" y="118495"/>
                  <a:pt x="61130" y="135673"/>
                </a:cubicBezTo>
                <a:cubicBezTo>
                  <a:pt x="62020" y="151884"/>
                  <a:pt x="49551" y="165740"/>
                  <a:pt x="33391" y="166618"/>
                </a:cubicBezTo>
                <a:cubicBezTo>
                  <a:pt x="32246" y="166682"/>
                  <a:pt x="30972" y="166669"/>
                  <a:pt x="29827" y="166593"/>
                </a:cubicBezTo>
                <a:cubicBezTo>
                  <a:pt x="14559" y="167980"/>
                  <a:pt x="943" y="156668"/>
                  <a:pt x="-456" y="141335"/>
                </a:cubicBezTo>
                <a:cubicBezTo>
                  <a:pt x="-583" y="139363"/>
                  <a:pt x="-583" y="137378"/>
                  <a:pt x="-329" y="135419"/>
                </a:cubicBezTo>
                <a:cubicBezTo>
                  <a:pt x="-838" y="100809"/>
                  <a:pt x="-838" y="66199"/>
                  <a:pt x="-329" y="31589"/>
                </a:cubicBezTo>
                <a:cubicBezTo>
                  <a:pt x="-1856" y="15989"/>
                  <a:pt x="9724" y="2145"/>
                  <a:pt x="25247" y="682"/>
                </a:cubicBezTo>
                <a:cubicBezTo>
                  <a:pt x="27029" y="517"/>
                  <a:pt x="28683" y="517"/>
                  <a:pt x="30464" y="669"/>
                </a:cubicBezTo>
                <a:cubicBezTo>
                  <a:pt x="46497" y="-297"/>
                  <a:pt x="60238" y="11880"/>
                  <a:pt x="61130" y="27874"/>
                </a:cubicBezTo>
                <a:cubicBezTo>
                  <a:pt x="61256" y="29248"/>
                  <a:pt x="61256" y="30610"/>
                  <a:pt x="61130" y="31971"/>
                </a:cubicBezTo>
                <a:cubicBezTo>
                  <a:pt x="61765" y="49276"/>
                  <a:pt x="61130" y="66581"/>
                  <a:pt x="61130" y="83886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 w="12722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184" name="Forma libre: forma 183">
            <a:extLst>
              <a:ext uri="{FF2B5EF4-FFF2-40B4-BE49-F238E27FC236}">
                <a16:creationId xmlns:a16="http://schemas.microsoft.com/office/drawing/2014/main" id="{9E3930A9-9145-4230-A349-CB6579502F71}"/>
              </a:ext>
            </a:extLst>
          </p:cNvPr>
          <p:cNvSpPr/>
          <p:nvPr/>
        </p:nvSpPr>
        <p:spPr>
          <a:xfrm>
            <a:off x="9784432" y="6001806"/>
            <a:ext cx="119584" cy="81362"/>
          </a:xfrm>
          <a:custGeom>
            <a:avLst/>
            <a:gdLst>
              <a:gd name="connsiteX0" fmla="*/ 61812 w 119584"/>
              <a:gd name="connsiteY0" fmla="*/ 3586 h 81362"/>
              <a:gd name="connsiteX1" fmla="*/ 75427 w 119584"/>
              <a:gd name="connsiteY1" fmla="*/ 3586 h 81362"/>
              <a:gd name="connsiteX2" fmla="*/ 118816 w 119584"/>
              <a:gd name="connsiteY2" fmla="*/ 46212 h 81362"/>
              <a:gd name="connsiteX3" fmla="*/ 87005 w 119584"/>
              <a:gd name="connsiteY3" fmla="*/ 78532 h 81362"/>
              <a:gd name="connsiteX4" fmla="*/ 18931 w 119584"/>
              <a:gd name="connsiteY4" fmla="*/ 81331 h 81362"/>
              <a:gd name="connsiteX5" fmla="*/ -664 w 119584"/>
              <a:gd name="connsiteY5" fmla="*/ 59064 h 81362"/>
              <a:gd name="connsiteX6" fmla="*/ 61812 w 119584"/>
              <a:gd name="connsiteY6" fmla="*/ 3586 h 81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9584" h="81362">
                <a:moveTo>
                  <a:pt x="61812" y="3586"/>
                </a:moveTo>
                <a:cubicBezTo>
                  <a:pt x="66342" y="4031"/>
                  <a:pt x="70897" y="4031"/>
                  <a:pt x="75427" y="3586"/>
                </a:cubicBezTo>
                <a:cubicBezTo>
                  <a:pt x="123396" y="-5448"/>
                  <a:pt x="117162" y="4859"/>
                  <a:pt x="118816" y="46212"/>
                </a:cubicBezTo>
                <a:cubicBezTo>
                  <a:pt x="119707" y="70134"/>
                  <a:pt x="110291" y="79168"/>
                  <a:pt x="87005" y="78532"/>
                </a:cubicBezTo>
                <a:cubicBezTo>
                  <a:pt x="63721" y="77895"/>
                  <a:pt x="41962" y="83749"/>
                  <a:pt x="18931" y="81331"/>
                </a:cubicBezTo>
                <a:cubicBezTo>
                  <a:pt x="4553" y="79804"/>
                  <a:pt x="-1300" y="74842"/>
                  <a:pt x="-664" y="59064"/>
                </a:cubicBezTo>
                <a:cubicBezTo>
                  <a:pt x="1753" y="-7738"/>
                  <a:pt x="-5245" y="5622"/>
                  <a:pt x="61812" y="3586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 w="12722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185" name="Forma libre: forma 184">
            <a:extLst>
              <a:ext uri="{FF2B5EF4-FFF2-40B4-BE49-F238E27FC236}">
                <a16:creationId xmlns:a16="http://schemas.microsoft.com/office/drawing/2014/main" id="{C5A30B06-9AD2-4D93-A23F-7EE7771F9EA8}"/>
              </a:ext>
            </a:extLst>
          </p:cNvPr>
          <p:cNvSpPr/>
          <p:nvPr/>
        </p:nvSpPr>
        <p:spPr>
          <a:xfrm>
            <a:off x="8439280" y="4443899"/>
            <a:ext cx="62018" cy="67923"/>
          </a:xfrm>
          <a:custGeom>
            <a:avLst/>
            <a:gdLst>
              <a:gd name="connsiteX0" fmla="*/ -711 w 62018"/>
              <a:gd name="connsiteY0" fmla="*/ 26068 h 67923"/>
              <a:gd name="connsiteX1" fmla="*/ 14812 w 62018"/>
              <a:gd name="connsiteY1" fmla="*/ 620 h 67923"/>
              <a:gd name="connsiteX2" fmla="*/ 61256 w 62018"/>
              <a:gd name="connsiteY2" fmla="*/ 38792 h 67923"/>
              <a:gd name="connsiteX3" fmla="*/ 34994 w 62018"/>
              <a:gd name="connsiteY3" fmla="*/ 68414 h 67923"/>
              <a:gd name="connsiteX4" fmla="*/ 32118 w 62018"/>
              <a:gd name="connsiteY4" fmla="*/ 68439 h 67923"/>
              <a:gd name="connsiteX5" fmla="*/ -711 w 62018"/>
              <a:gd name="connsiteY5" fmla="*/ 26068 h 679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018" h="67923">
                <a:moveTo>
                  <a:pt x="-711" y="26068"/>
                </a:moveTo>
                <a:cubicBezTo>
                  <a:pt x="2725" y="17670"/>
                  <a:pt x="-8600" y="-653"/>
                  <a:pt x="14812" y="620"/>
                </a:cubicBezTo>
                <a:cubicBezTo>
                  <a:pt x="38225" y="1892"/>
                  <a:pt x="62019" y="18942"/>
                  <a:pt x="61256" y="38792"/>
                </a:cubicBezTo>
                <a:cubicBezTo>
                  <a:pt x="62185" y="54226"/>
                  <a:pt x="50427" y="67485"/>
                  <a:pt x="34994" y="68414"/>
                </a:cubicBezTo>
                <a:cubicBezTo>
                  <a:pt x="34039" y="68478"/>
                  <a:pt x="33072" y="68478"/>
                  <a:pt x="32118" y="68439"/>
                </a:cubicBezTo>
                <a:cubicBezTo>
                  <a:pt x="10232" y="69330"/>
                  <a:pt x="-456" y="55588"/>
                  <a:pt x="-711" y="26068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 w="12722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186" name="Forma libre: forma 185">
            <a:extLst>
              <a:ext uri="{FF2B5EF4-FFF2-40B4-BE49-F238E27FC236}">
                <a16:creationId xmlns:a16="http://schemas.microsoft.com/office/drawing/2014/main" id="{4C706405-E6EF-4199-A233-B9A7E7FF4E6B}"/>
              </a:ext>
            </a:extLst>
          </p:cNvPr>
          <p:cNvSpPr/>
          <p:nvPr/>
        </p:nvSpPr>
        <p:spPr>
          <a:xfrm>
            <a:off x="11240752" y="5895246"/>
            <a:ext cx="105745" cy="105651"/>
          </a:xfrm>
          <a:custGeom>
            <a:avLst/>
            <a:gdLst>
              <a:gd name="connsiteX0" fmla="*/ 50575 w 105745"/>
              <a:gd name="connsiteY0" fmla="*/ 592 h 105651"/>
              <a:gd name="connsiteX1" fmla="*/ 105035 w 105745"/>
              <a:gd name="connsiteY1" fmla="*/ 51196 h 105651"/>
              <a:gd name="connsiteX2" fmla="*/ 105035 w 105745"/>
              <a:gd name="connsiteY2" fmla="*/ 53270 h 105651"/>
              <a:gd name="connsiteX3" fmla="*/ 50194 w 105745"/>
              <a:gd name="connsiteY3" fmla="*/ 106203 h 105651"/>
              <a:gd name="connsiteX4" fmla="*/ -702 w 105745"/>
              <a:gd name="connsiteY4" fmla="*/ 52507 h 105651"/>
              <a:gd name="connsiteX5" fmla="*/ 49175 w 105745"/>
              <a:gd name="connsiteY5" fmla="*/ 605 h 105651"/>
              <a:gd name="connsiteX6" fmla="*/ 50575 w 105745"/>
              <a:gd name="connsiteY6" fmla="*/ 592 h 105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5745" h="105651">
                <a:moveTo>
                  <a:pt x="50575" y="592"/>
                </a:moveTo>
                <a:cubicBezTo>
                  <a:pt x="79586" y="-464"/>
                  <a:pt x="103890" y="22198"/>
                  <a:pt x="105035" y="51196"/>
                </a:cubicBezTo>
                <a:cubicBezTo>
                  <a:pt x="105035" y="51883"/>
                  <a:pt x="105035" y="52583"/>
                  <a:pt x="105035" y="53270"/>
                </a:cubicBezTo>
                <a:cubicBezTo>
                  <a:pt x="104399" y="82994"/>
                  <a:pt x="79969" y="106622"/>
                  <a:pt x="50194" y="106203"/>
                </a:cubicBezTo>
                <a:cubicBezTo>
                  <a:pt x="21692" y="104523"/>
                  <a:pt x="-575" y="81021"/>
                  <a:pt x="-702" y="52507"/>
                </a:cubicBezTo>
                <a:cubicBezTo>
                  <a:pt x="-1212" y="24399"/>
                  <a:pt x="21056" y="1165"/>
                  <a:pt x="49175" y="605"/>
                </a:cubicBezTo>
                <a:cubicBezTo>
                  <a:pt x="49685" y="592"/>
                  <a:pt x="50067" y="592"/>
                  <a:pt x="50575" y="592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 w="12722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187" name="Forma libre: forma 186">
            <a:extLst>
              <a:ext uri="{FF2B5EF4-FFF2-40B4-BE49-F238E27FC236}">
                <a16:creationId xmlns:a16="http://schemas.microsoft.com/office/drawing/2014/main" id="{5D209C26-E762-4ACB-8D4E-47EC4D474B0D}"/>
              </a:ext>
            </a:extLst>
          </p:cNvPr>
          <p:cNvSpPr/>
          <p:nvPr/>
        </p:nvSpPr>
        <p:spPr>
          <a:xfrm>
            <a:off x="11041627" y="4330716"/>
            <a:ext cx="202695" cy="203587"/>
          </a:xfrm>
          <a:custGeom>
            <a:avLst/>
            <a:gdLst>
              <a:gd name="connsiteX0" fmla="*/ 201984 w 202695"/>
              <a:gd name="connsiteY0" fmla="*/ 103496 h 203587"/>
              <a:gd name="connsiteX1" fmla="*/ 100191 w 202695"/>
              <a:gd name="connsiteY1" fmla="*/ 204144 h 203587"/>
              <a:gd name="connsiteX2" fmla="*/ -711 w 202695"/>
              <a:gd name="connsiteY2" fmla="*/ 102351 h 203587"/>
              <a:gd name="connsiteX3" fmla="*/ 103372 w 202695"/>
              <a:gd name="connsiteY3" fmla="*/ 557 h 203587"/>
              <a:gd name="connsiteX4" fmla="*/ 201984 w 202695"/>
              <a:gd name="connsiteY4" fmla="*/ 103496 h 203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2695" h="203586">
                <a:moveTo>
                  <a:pt x="201984" y="103496"/>
                </a:moveTo>
                <a:cubicBezTo>
                  <a:pt x="200457" y="158871"/>
                  <a:pt x="155542" y="203215"/>
                  <a:pt x="100191" y="204144"/>
                </a:cubicBezTo>
                <a:cubicBezTo>
                  <a:pt x="44841" y="202464"/>
                  <a:pt x="434" y="157726"/>
                  <a:pt x="-711" y="102351"/>
                </a:cubicBezTo>
                <a:cubicBezTo>
                  <a:pt x="307" y="45677"/>
                  <a:pt x="46623" y="341"/>
                  <a:pt x="103372" y="557"/>
                </a:cubicBezTo>
                <a:cubicBezTo>
                  <a:pt x="158596" y="2746"/>
                  <a:pt x="202112" y="48235"/>
                  <a:pt x="201984" y="103496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 w="12722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188" name="Forma libre: forma 187">
            <a:extLst>
              <a:ext uri="{FF2B5EF4-FFF2-40B4-BE49-F238E27FC236}">
                <a16:creationId xmlns:a16="http://schemas.microsoft.com/office/drawing/2014/main" id="{DF9969AF-7C84-4E4F-BEFB-A8370280737F}"/>
              </a:ext>
            </a:extLst>
          </p:cNvPr>
          <p:cNvSpPr/>
          <p:nvPr/>
        </p:nvSpPr>
        <p:spPr>
          <a:xfrm>
            <a:off x="11111225" y="4583174"/>
            <a:ext cx="63241" cy="63290"/>
          </a:xfrm>
          <a:custGeom>
            <a:avLst/>
            <a:gdLst>
              <a:gd name="connsiteX0" fmla="*/ 62531 w 63241"/>
              <a:gd name="connsiteY0" fmla="*/ 30958 h 63290"/>
              <a:gd name="connsiteX1" fmla="*/ 31230 w 63241"/>
              <a:gd name="connsiteY1" fmla="*/ 63659 h 63290"/>
              <a:gd name="connsiteX2" fmla="*/ -453 w 63241"/>
              <a:gd name="connsiteY2" fmla="*/ 38453 h 63290"/>
              <a:gd name="connsiteX3" fmla="*/ -581 w 63241"/>
              <a:gd name="connsiteY3" fmla="*/ 33376 h 63290"/>
              <a:gd name="connsiteX4" fmla="*/ 26522 w 63241"/>
              <a:gd name="connsiteY4" fmla="*/ 687 h 63290"/>
              <a:gd name="connsiteX5" fmla="*/ 31994 w 63241"/>
              <a:gd name="connsiteY5" fmla="*/ 674 h 63290"/>
              <a:gd name="connsiteX6" fmla="*/ 62531 w 63241"/>
              <a:gd name="connsiteY6" fmla="*/ 30958 h 63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3241" h="63289">
                <a:moveTo>
                  <a:pt x="62531" y="30958"/>
                </a:moveTo>
                <a:cubicBezTo>
                  <a:pt x="60241" y="51062"/>
                  <a:pt x="50825" y="63532"/>
                  <a:pt x="31230" y="63659"/>
                </a:cubicBezTo>
                <a:cubicBezTo>
                  <a:pt x="15579" y="65453"/>
                  <a:pt x="1328" y="54167"/>
                  <a:pt x="-453" y="38453"/>
                </a:cubicBezTo>
                <a:cubicBezTo>
                  <a:pt x="-708" y="36773"/>
                  <a:pt x="-708" y="35068"/>
                  <a:pt x="-581" y="33376"/>
                </a:cubicBezTo>
                <a:cubicBezTo>
                  <a:pt x="-2108" y="16860"/>
                  <a:pt x="9980" y="2227"/>
                  <a:pt x="26522" y="687"/>
                </a:cubicBezTo>
                <a:cubicBezTo>
                  <a:pt x="28303" y="522"/>
                  <a:pt x="30212" y="509"/>
                  <a:pt x="31994" y="674"/>
                </a:cubicBezTo>
                <a:cubicBezTo>
                  <a:pt x="51970" y="420"/>
                  <a:pt x="60496" y="13653"/>
                  <a:pt x="62531" y="30958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 w="12722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189" name="Forma libre: forma 188">
            <a:extLst>
              <a:ext uri="{FF2B5EF4-FFF2-40B4-BE49-F238E27FC236}">
                <a16:creationId xmlns:a16="http://schemas.microsoft.com/office/drawing/2014/main" id="{C44A69EF-1CB7-466E-A000-96AF6F43197B}"/>
              </a:ext>
            </a:extLst>
          </p:cNvPr>
          <p:cNvSpPr/>
          <p:nvPr/>
        </p:nvSpPr>
        <p:spPr>
          <a:xfrm>
            <a:off x="8120149" y="2917299"/>
            <a:ext cx="248214" cy="249509"/>
          </a:xfrm>
          <a:custGeom>
            <a:avLst/>
            <a:gdLst>
              <a:gd name="connsiteX0" fmla="*/ -575 w 248214"/>
              <a:gd name="connsiteY0" fmla="*/ 127943 h 249509"/>
              <a:gd name="connsiteX1" fmla="*/ 115240 w 248214"/>
              <a:gd name="connsiteY1" fmla="*/ 739 h 249509"/>
              <a:gd name="connsiteX2" fmla="*/ 116105 w 248214"/>
              <a:gd name="connsiteY2" fmla="*/ 701 h 249509"/>
              <a:gd name="connsiteX3" fmla="*/ 247253 w 248214"/>
              <a:gd name="connsiteY3" fmla="*/ 119927 h 249509"/>
              <a:gd name="connsiteX4" fmla="*/ 247291 w 248214"/>
              <a:gd name="connsiteY4" fmla="*/ 120690 h 249509"/>
              <a:gd name="connsiteX5" fmla="*/ 130356 w 248214"/>
              <a:gd name="connsiteY5" fmla="*/ 249840 h 249509"/>
              <a:gd name="connsiteX6" fmla="*/ -359 w 248214"/>
              <a:gd name="connsiteY6" fmla="*/ 133898 h 249509"/>
              <a:gd name="connsiteX7" fmla="*/ -575 w 248214"/>
              <a:gd name="connsiteY7" fmla="*/ 127943 h 249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8214" h="249509">
                <a:moveTo>
                  <a:pt x="-575" y="127943"/>
                </a:moveTo>
                <a:cubicBezTo>
                  <a:pt x="-3718" y="60835"/>
                  <a:pt x="48133" y="3882"/>
                  <a:pt x="115240" y="739"/>
                </a:cubicBezTo>
                <a:cubicBezTo>
                  <a:pt x="115533" y="727"/>
                  <a:pt x="115813" y="714"/>
                  <a:pt x="116105" y="701"/>
                </a:cubicBezTo>
                <a:cubicBezTo>
                  <a:pt x="185249" y="-2594"/>
                  <a:pt x="243971" y="50796"/>
                  <a:pt x="247253" y="119927"/>
                </a:cubicBezTo>
                <a:cubicBezTo>
                  <a:pt x="247267" y="120181"/>
                  <a:pt x="247279" y="120436"/>
                  <a:pt x="247291" y="120690"/>
                </a:cubicBezTo>
                <a:cubicBezTo>
                  <a:pt x="251363" y="184311"/>
                  <a:pt x="196395" y="244878"/>
                  <a:pt x="130356" y="249840"/>
                </a:cubicBezTo>
                <a:cubicBezTo>
                  <a:pt x="62244" y="253925"/>
                  <a:pt x="3713" y="202010"/>
                  <a:pt x="-359" y="133898"/>
                </a:cubicBezTo>
                <a:cubicBezTo>
                  <a:pt x="-486" y="131913"/>
                  <a:pt x="-550" y="129928"/>
                  <a:pt x="-575" y="127943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 w="12722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190" name="Forma libre: forma 189">
            <a:extLst>
              <a:ext uri="{FF2B5EF4-FFF2-40B4-BE49-F238E27FC236}">
                <a16:creationId xmlns:a16="http://schemas.microsoft.com/office/drawing/2014/main" id="{97BDFDF3-B23C-4B38-A83A-8BA6AC9D6555}"/>
              </a:ext>
            </a:extLst>
          </p:cNvPr>
          <p:cNvSpPr/>
          <p:nvPr/>
        </p:nvSpPr>
        <p:spPr>
          <a:xfrm>
            <a:off x="7961178" y="3053249"/>
            <a:ext cx="77417" cy="77325"/>
          </a:xfrm>
          <a:custGeom>
            <a:avLst/>
            <a:gdLst>
              <a:gd name="connsiteX0" fmla="*/ 36497 w 77417"/>
              <a:gd name="connsiteY0" fmla="*/ 77881 h 77325"/>
              <a:gd name="connsiteX1" fmla="*/ -707 w 77417"/>
              <a:gd name="connsiteY1" fmla="*/ 41032 h 77325"/>
              <a:gd name="connsiteX2" fmla="*/ -657 w 77417"/>
              <a:gd name="connsiteY2" fmla="*/ 38818 h 77325"/>
              <a:gd name="connsiteX3" fmla="*/ 37426 w 77417"/>
              <a:gd name="connsiteY3" fmla="*/ 557 h 77325"/>
              <a:gd name="connsiteX4" fmla="*/ 40061 w 77417"/>
              <a:gd name="connsiteY4" fmla="*/ 645 h 77325"/>
              <a:gd name="connsiteX5" fmla="*/ 76706 w 77417"/>
              <a:gd name="connsiteY5" fmla="*/ 36273 h 77325"/>
              <a:gd name="connsiteX6" fmla="*/ 76706 w 77417"/>
              <a:gd name="connsiteY6" fmla="*/ 37164 h 77325"/>
              <a:gd name="connsiteX7" fmla="*/ 36497 w 77417"/>
              <a:gd name="connsiteY7" fmla="*/ 77881 h 77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7417" h="77325">
                <a:moveTo>
                  <a:pt x="36497" y="77881"/>
                </a:moveTo>
                <a:cubicBezTo>
                  <a:pt x="16050" y="77983"/>
                  <a:pt x="-606" y="61493"/>
                  <a:pt x="-707" y="41032"/>
                </a:cubicBezTo>
                <a:cubicBezTo>
                  <a:pt x="-721" y="40294"/>
                  <a:pt x="-695" y="39556"/>
                  <a:pt x="-657" y="38818"/>
                </a:cubicBezTo>
                <a:cubicBezTo>
                  <a:pt x="-707" y="17734"/>
                  <a:pt x="16343" y="607"/>
                  <a:pt x="37426" y="557"/>
                </a:cubicBezTo>
                <a:cubicBezTo>
                  <a:pt x="38305" y="557"/>
                  <a:pt x="39182" y="582"/>
                  <a:pt x="40061" y="645"/>
                </a:cubicBezTo>
                <a:cubicBezTo>
                  <a:pt x="60012" y="365"/>
                  <a:pt x="76426" y="16309"/>
                  <a:pt x="76706" y="36273"/>
                </a:cubicBezTo>
                <a:cubicBezTo>
                  <a:pt x="76706" y="36566"/>
                  <a:pt x="76706" y="36871"/>
                  <a:pt x="76706" y="37164"/>
                </a:cubicBezTo>
                <a:cubicBezTo>
                  <a:pt x="75536" y="58948"/>
                  <a:pt x="58269" y="76431"/>
                  <a:pt x="36497" y="77881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 w="12722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191" name="Forma libre: forma 190">
            <a:extLst>
              <a:ext uri="{FF2B5EF4-FFF2-40B4-BE49-F238E27FC236}">
                <a16:creationId xmlns:a16="http://schemas.microsoft.com/office/drawing/2014/main" id="{2B4388F4-FA48-4964-9CF9-2401AD19EDF1}"/>
              </a:ext>
            </a:extLst>
          </p:cNvPr>
          <p:cNvSpPr/>
          <p:nvPr/>
        </p:nvSpPr>
        <p:spPr>
          <a:xfrm>
            <a:off x="8447435" y="2953956"/>
            <a:ext cx="77494" cy="77057"/>
          </a:xfrm>
          <a:custGeom>
            <a:avLst/>
            <a:gdLst>
              <a:gd name="connsiteX0" fmla="*/ 40884 w 77494"/>
              <a:gd name="connsiteY0" fmla="*/ 563 h 77057"/>
              <a:gd name="connsiteX1" fmla="*/ 76780 w 77494"/>
              <a:gd name="connsiteY1" fmla="*/ 35160 h 77057"/>
              <a:gd name="connsiteX2" fmla="*/ 76513 w 77494"/>
              <a:gd name="connsiteY2" fmla="*/ 40135 h 77057"/>
              <a:gd name="connsiteX3" fmla="*/ 37653 w 77494"/>
              <a:gd name="connsiteY3" fmla="*/ 77607 h 77057"/>
              <a:gd name="connsiteX4" fmla="*/ 34522 w 77494"/>
              <a:gd name="connsiteY4" fmla="*/ 77417 h 77057"/>
              <a:gd name="connsiteX5" fmla="*/ -711 w 77494"/>
              <a:gd name="connsiteY5" fmla="*/ 41903 h 77057"/>
              <a:gd name="connsiteX6" fmla="*/ -596 w 77494"/>
              <a:gd name="connsiteY6" fmla="*/ 39244 h 77057"/>
              <a:gd name="connsiteX7" fmla="*/ 40884 w 77494"/>
              <a:gd name="connsiteY7" fmla="*/ 563 h 77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7494" h="77057">
                <a:moveTo>
                  <a:pt x="40884" y="563"/>
                </a:moveTo>
                <a:cubicBezTo>
                  <a:pt x="60353" y="206"/>
                  <a:pt x="76411" y="15692"/>
                  <a:pt x="76780" y="35160"/>
                </a:cubicBezTo>
                <a:cubicBezTo>
                  <a:pt x="76805" y="36814"/>
                  <a:pt x="76716" y="38481"/>
                  <a:pt x="76513" y="40135"/>
                </a:cubicBezTo>
                <a:cubicBezTo>
                  <a:pt x="76131" y="61219"/>
                  <a:pt x="58724" y="77989"/>
                  <a:pt x="37653" y="77607"/>
                </a:cubicBezTo>
                <a:cubicBezTo>
                  <a:pt x="36609" y="77582"/>
                  <a:pt x="35566" y="77518"/>
                  <a:pt x="34522" y="77417"/>
                </a:cubicBezTo>
                <a:cubicBezTo>
                  <a:pt x="14991" y="77340"/>
                  <a:pt x="-787" y="61435"/>
                  <a:pt x="-711" y="41903"/>
                </a:cubicBezTo>
                <a:cubicBezTo>
                  <a:pt x="-697" y="41013"/>
                  <a:pt x="-659" y="40122"/>
                  <a:pt x="-596" y="39244"/>
                </a:cubicBezTo>
                <a:cubicBezTo>
                  <a:pt x="1402" y="17689"/>
                  <a:pt x="19241" y="1046"/>
                  <a:pt x="40884" y="563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 w="12722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192" name="Forma libre: forma 191">
            <a:extLst>
              <a:ext uri="{FF2B5EF4-FFF2-40B4-BE49-F238E27FC236}">
                <a16:creationId xmlns:a16="http://schemas.microsoft.com/office/drawing/2014/main" id="{F3DF46AD-AB21-48FA-96C6-E16EBE0D423A}"/>
              </a:ext>
            </a:extLst>
          </p:cNvPr>
          <p:cNvSpPr/>
          <p:nvPr/>
        </p:nvSpPr>
        <p:spPr>
          <a:xfrm>
            <a:off x="6649195" y="2917189"/>
            <a:ext cx="248425" cy="248503"/>
          </a:xfrm>
          <a:custGeom>
            <a:avLst/>
            <a:gdLst>
              <a:gd name="connsiteX0" fmla="*/ 122508 w 248425"/>
              <a:gd name="connsiteY0" fmla="*/ 557 h 248503"/>
              <a:gd name="connsiteX1" fmla="*/ 247714 w 248425"/>
              <a:gd name="connsiteY1" fmla="*/ 126526 h 248503"/>
              <a:gd name="connsiteX2" fmla="*/ 247714 w 248425"/>
              <a:gd name="connsiteY2" fmla="*/ 126653 h 248503"/>
              <a:gd name="connsiteX3" fmla="*/ 119709 w 248425"/>
              <a:gd name="connsiteY3" fmla="*/ 249060 h 248503"/>
              <a:gd name="connsiteX4" fmla="*/ -662 w 248425"/>
              <a:gd name="connsiteY4" fmla="*/ 127926 h 248503"/>
              <a:gd name="connsiteX5" fmla="*/ 119785 w 248425"/>
              <a:gd name="connsiteY5" fmla="*/ 608 h 248503"/>
              <a:gd name="connsiteX6" fmla="*/ 122508 w 248425"/>
              <a:gd name="connsiteY6" fmla="*/ 557 h 248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8425" h="248503">
                <a:moveTo>
                  <a:pt x="122508" y="557"/>
                </a:moveTo>
                <a:cubicBezTo>
                  <a:pt x="191867" y="760"/>
                  <a:pt x="247930" y="57166"/>
                  <a:pt x="247714" y="126526"/>
                </a:cubicBezTo>
                <a:cubicBezTo>
                  <a:pt x="247714" y="126564"/>
                  <a:pt x="247714" y="126615"/>
                  <a:pt x="247714" y="126653"/>
                </a:cubicBezTo>
                <a:cubicBezTo>
                  <a:pt x="247714" y="195364"/>
                  <a:pt x="192236" y="248424"/>
                  <a:pt x="119709" y="249060"/>
                </a:cubicBezTo>
                <a:cubicBezTo>
                  <a:pt x="53530" y="247635"/>
                  <a:pt x="356" y="194104"/>
                  <a:pt x="-662" y="127926"/>
                </a:cubicBezTo>
                <a:cubicBezTo>
                  <a:pt x="-2558" y="59508"/>
                  <a:pt x="51367" y="2504"/>
                  <a:pt x="119785" y="608"/>
                </a:cubicBezTo>
                <a:cubicBezTo>
                  <a:pt x="120688" y="582"/>
                  <a:pt x="121604" y="557"/>
                  <a:pt x="122508" y="557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 w="12722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193" name="Forma libre: forma 192">
            <a:extLst>
              <a:ext uri="{FF2B5EF4-FFF2-40B4-BE49-F238E27FC236}">
                <a16:creationId xmlns:a16="http://schemas.microsoft.com/office/drawing/2014/main" id="{38714906-EA15-4C74-B3F2-0665BB644E92}"/>
              </a:ext>
            </a:extLst>
          </p:cNvPr>
          <p:cNvSpPr/>
          <p:nvPr/>
        </p:nvSpPr>
        <p:spPr>
          <a:xfrm>
            <a:off x="6978000" y="3003167"/>
            <a:ext cx="77911" cy="77581"/>
          </a:xfrm>
          <a:custGeom>
            <a:avLst/>
            <a:gdLst>
              <a:gd name="connsiteX0" fmla="*/ 77197 w 77911"/>
              <a:gd name="connsiteY0" fmla="*/ 39912 h 77581"/>
              <a:gd name="connsiteX1" fmla="*/ 36047 w 77911"/>
              <a:gd name="connsiteY1" fmla="*/ 78110 h 77581"/>
              <a:gd name="connsiteX2" fmla="*/ 35462 w 77911"/>
              <a:gd name="connsiteY2" fmla="*/ 78084 h 77581"/>
              <a:gd name="connsiteX3" fmla="*/ -675 w 77911"/>
              <a:gd name="connsiteY3" fmla="*/ 37367 h 77581"/>
              <a:gd name="connsiteX4" fmla="*/ 38834 w 77911"/>
              <a:gd name="connsiteY4" fmla="*/ 581 h 77581"/>
              <a:gd name="connsiteX5" fmla="*/ 39279 w 77911"/>
              <a:gd name="connsiteY5" fmla="*/ 594 h 77581"/>
              <a:gd name="connsiteX6" fmla="*/ 77197 w 77911"/>
              <a:gd name="connsiteY6" fmla="*/ 39912 h 775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7911" h="77581">
                <a:moveTo>
                  <a:pt x="77197" y="39912"/>
                </a:moveTo>
                <a:cubicBezTo>
                  <a:pt x="76383" y="61823"/>
                  <a:pt x="57958" y="78924"/>
                  <a:pt x="36047" y="78110"/>
                </a:cubicBezTo>
                <a:cubicBezTo>
                  <a:pt x="35856" y="78097"/>
                  <a:pt x="35653" y="78097"/>
                  <a:pt x="35462" y="78084"/>
                </a:cubicBezTo>
                <a:cubicBezTo>
                  <a:pt x="14416" y="76456"/>
                  <a:pt x="-1565" y="58451"/>
                  <a:pt x="-675" y="37367"/>
                </a:cubicBezTo>
                <a:cubicBezTo>
                  <a:pt x="76" y="16296"/>
                  <a:pt x="17762" y="-169"/>
                  <a:pt x="38834" y="581"/>
                </a:cubicBezTo>
                <a:cubicBezTo>
                  <a:pt x="38973" y="581"/>
                  <a:pt x="39126" y="581"/>
                  <a:pt x="39279" y="594"/>
                </a:cubicBezTo>
                <a:cubicBezTo>
                  <a:pt x="60567" y="1077"/>
                  <a:pt x="77477" y="18624"/>
                  <a:pt x="77197" y="39912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 w="12722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194" name="Forma libre: forma 193">
            <a:extLst>
              <a:ext uri="{FF2B5EF4-FFF2-40B4-BE49-F238E27FC236}">
                <a16:creationId xmlns:a16="http://schemas.microsoft.com/office/drawing/2014/main" id="{8AFF436D-AB0A-468B-B953-031B4EEE6D6C}"/>
              </a:ext>
            </a:extLst>
          </p:cNvPr>
          <p:cNvSpPr/>
          <p:nvPr/>
        </p:nvSpPr>
        <p:spPr>
          <a:xfrm>
            <a:off x="6491557" y="3004888"/>
            <a:ext cx="76123" cy="73592"/>
          </a:xfrm>
          <a:custGeom>
            <a:avLst/>
            <a:gdLst>
              <a:gd name="connsiteX0" fmla="*/ 75413 w 76123"/>
              <a:gd name="connsiteY0" fmla="*/ 37555 h 73592"/>
              <a:gd name="connsiteX1" fmla="*/ 38615 w 76123"/>
              <a:gd name="connsiteY1" fmla="*/ 74048 h 73592"/>
              <a:gd name="connsiteX2" fmla="*/ 36095 w 76123"/>
              <a:gd name="connsiteY2" fmla="*/ 73946 h 73592"/>
              <a:gd name="connsiteX3" fmla="*/ -423 w 76123"/>
              <a:gd name="connsiteY3" fmla="*/ 44705 h 73592"/>
              <a:gd name="connsiteX4" fmla="*/ -550 w 76123"/>
              <a:gd name="connsiteY4" fmla="*/ 38827 h 73592"/>
              <a:gd name="connsiteX5" fmla="*/ 30828 w 76123"/>
              <a:gd name="connsiteY5" fmla="*/ 794 h 73592"/>
              <a:gd name="connsiteX6" fmla="*/ 33042 w 76123"/>
              <a:gd name="connsiteY6" fmla="*/ 655 h 73592"/>
              <a:gd name="connsiteX7" fmla="*/ 75413 w 76123"/>
              <a:gd name="connsiteY7" fmla="*/ 37491 h 73592"/>
              <a:gd name="connsiteX8" fmla="*/ 75413 w 76123"/>
              <a:gd name="connsiteY8" fmla="*/ 37555 h 73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6123" h="73592">
                <a:moveTo>
                  <a:pt x="75413" y="37555"/>
                </a:moveTo>
                <a:cubicBezTo>
                  <a:pt x="75324" y="57799"/>
                  <a:pt x="58846" y="74124"/>
                  <a:pt x="38615" y="74048"/>
                </a:cubicBezTo>
                <a:cubicBezTo>
                  <a:pt x="37775" y="74035"/>
                  <a:pt x="36935" y="74009"/>
                  <a:pt x="36095" y="73946"/>
                </a:cubicBezTo>
                <a:cubicBezTo>
                  <a:pt x="17938" y="75956"/>
                  <a:pt x="1587" y="62863"/>
                  <a:pt x="-423" y="44705"/>
                </a:cubicBezTo>
                <a:cubicBezTo>
                  <a:pt x="-640" y="42746"/>
                  <a:pt x="-678" y="40786"/>
                  <a:pt x="-550" y="38827"/>
                </a:cubicBezTo>
                <a:cubicBezTo>
                  <a:pt x="-2382" y="19664"/>
                  <a:pt x="11665" y="2627"/>
                  <a:pt x="30828" y="794"/>
                </a:cubicBezTo>
                <a:cubicBezTo>
                  <a:pt x="31565" y="731"/>
                  <a:pt x="32303" y="680"/>
                  <a:pt x="33042" y="655"/>
                </a:cubicBezTo>
                <a:cubicBezTo>
                  <a:pt x="54915" y="-872"/>
                  <a:pt x="73886" y="15618"/>
                  <a:pt x="75413" y="37491"/>
                </a:cubicBezTo>
                <a:cubicBezTo>
                  <a:pt x="75413" y="37517"/>
                  <a:pt x="75413" y="37529"/>
                  <a:pt x="75413" y="37555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 w="12722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195" name="Forma libre: forma 194">
            <a:extLst>
              <a:ext uri="{FF2B5EF4-FFF2-40B4-BE49-F238E27FC236}">
                <a16:creationId xmlns:a16="http://schemas.microsoft.com/office/drawing/2014/main" id="{3EA2FF6E-9B5D-4814-81B6-B98B9A022892}"/>
              </a:ext>
            </a:extLst>
          </p:cNvPr>
          <p:cNvSpPr/>
          <p:nvPr/>
        </p:nvSpPr>
        <p:spPr>
          <a:xfrm>
            <a:off x="9604165" y="2971903"/>
            <a:ext cx="225866" cy="226108"/>
          </a:xfrm>
          <a:custGeom>
            <a:avLst/>
            <a:gdLst>
              <a:gd name="connsiteX0" fmla="*/ -698 w 225866"/>
              <a:gd name="connsiteY0" fmla="*/ 112911 h 226108"/>
              <a:gd name="connsiteX1" fmla="*/ 108844 w 225866"/>
              <a:gd name="connsiteY1" fmla="*/ 569 h 226108"/>
              <a:gd name="connsiteX2" fmla="*/ 109747 w 225866"/>
              <a:gd name="connsiteY2" fmla="*/ 557 h 226108"/>
              <a:gd name="connsiteX3" fmla="*/ 225156 w 225866"/>
              <a:gd name="connsiteY3" fmla="*/ 115074 h 226108"/>
              <a:gd name="connsiteX4" fmla="*/ 111911 w 225866"/>
              <a:gd name="connsiteY4" fmla="*/ 226665 h 226108"/>
              <a:gd name="connsiteX5" fmla="*/ -711 w 225866"/>
              <a:gd name="connsiteY5" fmla="*/ 114323 h 226108"/>
              <a:gd name="connsiteX6" fmla="*/ -698 w 225866"/>
              <a:gd name="connsiteY6" fmla="*/ 112911 h 226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5866" h="226108">
                <a:moveTo>
                  <a:pt x="-698" y="112911"/>
                </a:moveTo>
                <a:cubicBezTo>
                  <a:pt x="-1474" y="51631"/>
                  <a:pt x="47577" y="1333"/>
                  <a:pt x="108844" y="569"/>
                </a:cubicBezTo>
                <a:cubicBezTo>
                  <a:pt x="109149" y="557"/>
                  <a:pt x="109442" y="557"/>
                  <a:pt x="109747" y="557"/>
                </a:cubicBezTo>
                <a:cubicBezTo>
                  <a:pt x="173025" y="824"/>
                  <a:pt x="224392" y="51797"/>
                  <a:pt x="225156" y="115074"/>
                </a:cubicBezTo>
                <a:cubicBezTo>
                  <a:pt x="222700" y="176290"/>
                  <a:pt x="173165" y="225100"/>
                  <a:pt x="111911" y="226665"/>
                </a:cubicBezTo>
                <a:cubicBezTo>
                  <a:pt x="49791" y="226741"/>
                  <a:pt x="-635" y="176443"/>
                  <a:pt x="-711" y="114323"/>
                </a:cubicBezTo>
                <a:cubicBezTo>
                  <a:pt x="-711" y="113852"/>
                  <a:pt x="-711" y="113382"/>
                  <a:pt x="-698" y="112911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 w="12722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196" name="Forma libre: forma 195">
            <a:extLst>
              <a:ext uri="{FF2B5EF4-FFF2-40B4-BE49-F238E27FC236}">
                <a16:creationId xmlns:a16="http://schemas.microsoft.com/office/drawing/2014/main" id="{658510C2-EECE-4163-9566-F8458004AC20}"/>
              </a:ext>
            </a:extLst>
          </p:cNvPr>
          <p:cNvSpPr/>
          <p:nvPr/>
        </p:nvSpPr>
        <p:spPr>
          <a:xfrm>
            <a:off x="9901541" y="3049646"/>
            <a:ext cx="70492" cy="70780"/>
          </a:xfrm>
          <a:custGeom>
            <a:avLst/>
            <a:gdLst>
              <a:gd name="connsiteX0" fmla="*/ -711 w 70492"/>
              <a:gd name="connsiteY0" fmla="*/ 34405 h 70780"/>
              <a:gd name="connsiteX1" fmla="*/ 35171 w 70492"/>
              <a:gd name="connsiteY1" fmla="*/ 558 h 70780"/>
              <a:gd name="connsiteX2" fmla="*/ 69782 w 70492"/>
              <a:gd name="connsiteY2" fmla="*/ 34430 h 70780"/>
              <a:gd name="connsiteX3" fmla="*/ 69527 w 70492"/>
              <a:gd name="connsiteY3" fmla="*/ 38731 h 70780"/>
              <a:gd name="connsiteX4" fmla="*/ 34663 w 70492"/>
              <a:gd name="connsiteY4" fmla="*/ 71317 h 70780"/>
              <a:gd name="connsiteX5" fmla="*/ 32500 w 70492"/>
              <a:gd name="connsiteY5" fmla="*/ 71178 h 70780"/>
              <a:gd name="connsiteX6" fmla="*/ -711 w 70492"/>
              <a:gd name="connsiteY6" fmla="*/ 34405 h 70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0492" h="70780">
                <a:moveTo>
                  <a:pt x="-711" y="34405"/>
                </a:moveTo>
                <a:cubicBezTo>
                  <a:pt x="2598" y="13919"/>
                  <a:pt x="13286" y="813"/>
                  <a:pt x="35171" y="558"/>
                </a:cubicBezTo>
                <a:cubicBezTo>
                  <a:pt x="54130" y="368"/>
                  <a:pt x="69527" y="15522"/>
                  <a:pt x="69782" y="34430"/>
                </a:cubicBezTo>
                <a:cubicBezTo>
                  <a:pt x="69782" y="35868"/>
                  <a:pt x="69654" y="37306"/>
                  <a:pt x="69527" y="38731"/>
                </a:cubicBezTo>
                <a:cubicBezTo>
                  <a:pt x="68891" y="57346"/>
                  <a:pt x="53367" y="71941"/>
                  <a:pt x="34663" y="71317"/>
                </a:cubicBezTo>
                <a:cubicBezTo>
                  <a:pt x="34027" y="71305"/>
                  <a:pt x="33263" y="71254"/>
                  <a:pt x="32500" y="71178"/>
                </a:cubicBezTo>
                <a:cubicBezTo>
                  <a:pt x="10869" y="70160"/>
                  <a:pt x="943" y="55399"/>
                  <a:pt x="-711" y="34405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 w="12722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197" name="Forma libre: forma 196">
            <a:extLst>
              <a:ext uri="{FF2B5EF4-FFF2-40B4-BE49-F238E27FC236}">
                <a16:creationId xmlns:a16="http://schemas.microsoft.com/office/drawing/2014/main" id="{47ED6DC5-AB19-4DF7-B5CB-223B99FD9E1F}"/>
              </a:ext>
            </a:extLst>
          </p:cNvPr>
          <p:cNvSpPr/>
          <p:nvPr/>
        </p:nvSpPr>
        <p:spPr>
          <a:xfrm>
            <a:off x="9461581" y="3049501"/>
            <a:ext cx="68954" cy="70386"/>
          </a:xfrm>
          <a:custGeom>
            <a:avLst/>
            <a:gdLst>
              <a:gd name="connsiteX0" fmla="*/ 68086 w 68954"/>
              <a:gd name="connsiteY0" fmla="*/ 39639 h 70386"/>
              <a:gd name="connsiteX1" fmla="*/ 36020 w 68954"/>
              <a:gd name="connsiteY1" fmla="*/ 70940 h 70386"/>
              <a:gd name="connsiteX2" fmla="*/ 33603 w 68954"/>
              <a:gd name="connsiteY2" fmla="*/ 70813 h 70386"/>
              <a:gd name="connsiteX3" fmla="*/ -625 w 68954"/>
              <a:gd name="connsiteY3" fmla="*/ 41344 h 70386"/>
              <a:gd name="connsiteX4" fmla="*/ -625 w 68954"/>
              <a:gd name="connsiteY4" fmla="*/ 36585 h 70386"/>
              <a:gd name="connsiteX5" fmla="*/ 32801 w 68954"/>
              <a:gd name="connsiteY5" fmla="*/ 576 h 70386"/>
              <a:gd name="connsiteX6" fmla="*/ 35257 w 68954"/>
              <a:gd name="connsiteY6" fmla="*/ 576 h 70386"/>
              <a:gd name="connsiteX7" fmla="*/ 68124 w 68954"/>
              <a:gd name="connsiteY7" fmla="*/ 39245 h 70386"/>
              <a:gd name="connsiteX8" fmla="*/ 68086 w 68954"/>
              <a:gd name="connsiteY8" fmla="*/ 39639 h 70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954" h="70386">
                <a:moveTo>
                  <a:pt x="68086" y="39639"/>
                </a:moveTo>
                <a:cubicBezTo>
                  <a:pt x="67869" y="57134"/>
                  <a:pt x="53516" y="71144"/>
                  <a:pt x="36020" y="70940"/>
                </a:cubicBezTo>
                <a:cubicBezTo>
                  <a:pt x="35219" y="70928"/>
                  <a:pt x="34405" y="70890"/>
                  <a:pt x="33603" y="70813"/>
                </a:cubicBezTo>
                <a:cubicBezTo>
                  <a:pt x="16019" y="72124"/>
                  <a:pt x="686" y="58929"/>
                  <a:pt x="-625" y="41344"/>
                </a:cubicBezTo>
                <a:cubicBezTo>
                  <a:pt x="-739" y="39753"/>
                  <a:pt x="-739" y="38163"/>
                  <a:pt x="-625" y="36585"/>
                </a:cubicBezTo>
                <a:cubicBezTo>
                  <a:pt x="-1337" y="17410"/>
                  <a:pt x="13626" y="1288"/>
                  <a:pt x="32801" y="576"/>
                </a:cubicBezTo>
                <a:cubicBezTo>
                  <a:pt x="33616" y="550"/>
                  <a:pt x="34443" y="550"/>
                  <a:pt x="35257" y="576"/>
                </a:cubicBezTo>
                <a:cubicBezTo>
                  <a:pt x="55005" y="2179"/>
                  <a:pt x="69727" y="19484"/>
                  <a:pt x="68124" y="39245"/>
                </a:cubicBezTo>
                <a:cubicBezTo>
                  <a:pt x="68111" y="39372"/>
                  <a:pt x="68098" y="39512"/>
                  <a:pt x="68086" y="39639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 w="12722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198" name="Forma libre: forma 197">
            <a:extLst>
              <a:ext uri="{FF2B5EF4-FFF2-40B4-BE49-F238E27FC236}">
                <a16:creationId xmlns:a16="http://schemas.microsoft.com/office/drawing/2014/main" id="{FD00CA4E-9C5B-48AB-866F-C2A47A1F630E}"/>
              </a:ext>
            </a:extLst>
          </p:cNvPr>
          <p:cNvSpPr/>
          <p:nvPr/>
        </p:nvSpPr>
        <p:spPr>
          <a:xfrm>
            <a:off x="11160725" y="1830036"/>
            <a:ext cx="215293" cy="215420"/>
          </a:xfrm>
          <a:custGeom>
            <a:avLst/>
            <a:gdLst>
              <a:gd name="connsiteX0" fmla="*/ 214583 w 215293"/>
              <a:gd name="connsiteY0" fmla="*/ 108076 h 215420"/>
              <a:gd name="connsiteX1" fmla="*/ 106045 w 215293"/>
              <a:gd name="connsiteY1" fmla="*/ 215977 h 215420"/>
              <a:gd name="connsiteX2" fmla="*/ -711 w 215293"/>
              <a:gd name="connsiteY2" fmla="*/ 108712 h 215420"/>
              <a:gd name="connsiteX3" fmla="*/ 105281 w 215293"/>
              <a:gd name="connsiteY3" fmla="*/ 557 h 215420"/>
              <a:gd name="connsiteX4" fmla="*/ 214583 w 215293"/>
              <a:gd name="connsiteY4" fmla="*/ 108076 h 215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5293" h="215420">
                <a:moveTo>
                  <a:pt x="214583" y="108076"/>
                </a:moveTo>
                <a:cubicBezTo>
                  <a:pt x="214201" y="167765"/>
                  <a:pt x="165721" y="215977"/>
                  <a:pt x="106045" y="215977"/>
                </a:cubicBezTo>
                <a:cubicBezTo>
                  <a:pt x="47387" y="214819"/>
                  <a:pt x="179" y="167384"/>
                  <a:pt x="-711" y="108712"/>
                </a:cubicBezTo>
                <a:cubicBezTo>
                  <a:pt x="561" y="50334"/>
                  <a:pt x="46877" y="2962"/>
                  <a:pt x="105281" y="557"/>
                </a:cubicBezTo>
                <a:cubicBezTo>
                  <a:pt x="164958" y="481"/>
                  <a:pt x="213691" y="48374"/>
                  <a:pt x="214583" y="108076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 w="12722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199" name="Forma libre: forma 198">
            <a:extLst>
              <a:ext uri="{FF2B5EF4-FFF2-40B4-BE49-F238E27FC236}">
                <a16:creationId xmlns:a16="http://schemas.microsoft.com/office/drawing/2014/main" id="{AD27A4C3-05A0-4F4A-8CB9-751CBC0308E4}"/>
              </a:ext>
            </a:extLst>
          </p:cNvPr>
          <p:cNvSpPr/>
          <p:nvPr/>
        </p:nvSpPr>
        <p:spPr>
          <a:xfrm>
            <a:off x="11026611" y="1905056"/>
            <a:ext cx="66492" cy="66491"/>
          </a:xfrm>
          <a:custGeom>
            <a:avLst/>
            <a:gdLst>
              <a:gd name="connsiteX0" fmla="*/ -710 w 66492"/>
              <a:gd name="connsiteY0" fmla="*/ 30766 h 66491"/>
              <a:gd name="connsiteX1" fmla="*/ 28938 w 66492"/>
              <a:gd name="connsiteY1" fmla="*/ 558 h 66491"/>
              <a:gd name="connsiteX2" fmla="*/ 32500 w 66492"/>
              <a:gd name="connsiteY2" fmla="*/ 736 h 66491"/>
              <a:gd name="connsiteX3" fmla="*/ 65457 w 66492"/>
              <a:gd name="connsiteY3" fmla="*/ 27737 h 66491"/>
              <a:gd name="connsiteX4" fmla="*/ 65584 w 66492"/>
              <a:gd name="connsiteY4" fmla="*/ 32928 h 66491"/>
              <a:gd name="connsiteX5" fmla="*/ 38609 w 66492"/>
              <a:gd name="connsiteY5" fmla="*/ 66851 h 66491"/>
              <a:gd name="connsiteX6" fmla="*/ 34027 w 66492"/>
              <a:gd name="connsiteY6" fmla="*/ 67030 h 66491"/>
              <a:gd name="connsiteX7" fmla="*/ -710 w 66492"/>
              <a:gd name="connsiteY7" fmla="*/ 30766 h 664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6492" h="66491">
                <a:moveTo>
                  <a:pt x="-710" y="30766"/>
                </a:moveTo>
                <a:cubicBezTo>
                  <a:pt x="-837" y="14250"/>
                  <a:pt x="12396" y="724"/>
                  <a:pt x="28938" y="558"/>
                </a:cubicBezTo>
                <a:cubicBezTo>
                  <a:pt x="30083" y="546"/>
                  <a:pt x="31355" y="597"/>
                  <a:pt x="32500" y="736"/>
                </a:cubicBezTo>
                <a:cubicBezTo>
                  <a:pt x="49042" y="-918"/>
                  <a:pt x="63802" y="11170"/>
                  <a:pt x="65457" y="27737"/>
                </a:cubicBezTo>
                <a:cubicBezTo>
                  <a:pt x="65711" y="29468"/>
                  <a:pt x="65711" y="31198"/>
                  <a:pt x="65584" y="32928"/>
                </a:cubicBezTo>
                <a:cubicBezTo>
                  <a:pt x="67491" y="49763"/>
                  <a:pt x="55404" y="64943"/>
                  <a:pt x="38609" y="66851"/>
                </a:cubicBezTo>
                <a:cubicBezTo>
                  <a:pt x="37082" y="67030"/>
                  <a:pt x="35554" y="67080"/>
                  <a:pt x="34027" y="67030"/>
                </a:cubicBezTo>
                <a:cubicBezTo>
                  <a:pt x="12778" y="67030"/>
                  <a:pt x="817" y="54432"/>
                  <a:pt x="-710" y="30766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 w="12722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200" name="Forma libre: forma 199">
            <a:extLst>
              <a:ext uri="{FF2B5EF4-FFF2-40B4-BE49-F238E27FC236}">
                <a16:creationId xmlns:a16="http://schemas.microsoft.com/office/drawing/2014/main" id="{CBEAA747-6707-4E44-ACC4-F36BD28957AF}"/>
              </a:ext>
            </a:extLst>
          </p:cNvPr>
          <p:cNvSpPr/>
          <p:nvPr/>
        </p:nvSpPr>
        <p:spPr>
          <a:xfrm>
            <a:off x="11444788" y="1904615"/>
            <a:ext cx="66303" cy="66611"/>
          </a:xfrm>
          <a:custGeom>
            <a:avLst/>
            <a:gdLst>
              <a:gd name="connsiteX0" fmla="*/ 65396 w 66303"/>
              <a:gd name="connsiteY0" fmla="*/ 36041 h 66611"/>
              <a:gd name="connsiteX1" fmla="*/ 29513 w 66303"/>
              <a:gd name="connsiteY1" fmla="*/ 67088 h 66611"/>
              <a:gd name="connsiteX2" fmla="*/ -644 w 66303"/>
              <a:gd name="connsiteY2" fmla="*/ 32987 h 66611"/>
              <a:gd name="connsiteX3" fmla="*/ -134 w 66303"/>
              <a:gd name="connsiteY3" fmla="*/ 28916 h 66611"/>
              <a:gd name="connsiteX4" fmla="*/ 31039 w 66303"/>
              <a:gd name="connsiteY4" fmla="*/ 591 h 66611"/>
              <a:gd name="connsiteX5" fmla="*/ 36257 w 66303"/>
              <a:gd name="connsiteY5" fmla="*/ 1304 h 66611"/>
              <a:gd name="connsiteX6" fmla="*/ 65523 w 66303"/>
              <a:gd name="connsiteY6" fmla="*/ 34514 h 66611"/>
              <a:gd name="connsiteX7" fmla="*/ 65396 w 66303"/>
              <a:gd name="connsiteY7" fmla="*/ 36041 h 66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6303" h="66611">
                <a:moveTo>
                  <a:pt x="65396" y="36041"/>
                </a:moveTo>
                <a:cubicBezTo>
                  <a:pt x="61196" y="57036"/>
                  <a:pt x="49873" y="68233"/>
                  <a:pt x="29513" y="67088"/>
                </a:cubicBezTo>
                <a:cubicBezTo>
                  <a:pt x="11826" y="65994"/>
                  <a:pt x="-1788" y="50725"/>
                  <a:pt x="-644" y="32987"/>
                </a:cubicBezTo>
                <a:cubicBezTo>
                  <a:pt x="-516" y="31613"/>
                  <a:pt x="-389" y="30264"/>
                  <a:pt x="-134" y="28916"/>
                </a:cubicBezTo>
                <a:cubicBezTo>
                  <a:pt x="630" y="12489"/>
                  <a:pt x="14626" y="-198"/>
                  <a:pt x="31039" y="591"/>
                </a:cubicBezTo>
                <a:cubicBezTo>
                  <a:pt x="32821" y="668"/>
                  <a:pt x="34475" y="909"/>
                  <a:pt x="36257" y="1304"/>
                </a:cubicBezTo>
                <a:cubicBezTo>
                  <a:pt x="53561" y="2385"/>
                  <a:pt x="66668" y="17260"/>
                  <a:pt x="65523" y="34514"/>
                </a:cubicBezTo>
                <a:cubicBezTo>
                  <a:pt x="65523" y="35023"/>
                  <a:pt x="65396" y="35532"/>
                  <a:pt x="65396" y="36041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 w="12722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201" name="Forma libre: forma 200">
            <a:extLst>
              <a:ext uri="{FF2B5EF4-FFF2-40B4-BE49-F238E27FC236}">
                <a16:creationId xmlns:a16="http://schemas.microsoft.com/office/drawing/2014/main" id="{512A9381-A5AB-4171-89B7-018AB4AEE982}"/>
              </a:ext>
            </a:extLst>
          </p:cNvPr>
          <p:cNvSpPr/>
          <p:nvPr/>
        </p:nvSpPr>
        <p:spPr>
          <a:xfrm>
            <a:off x="11017070" y="2805493"/>
            <a:ext cx="251715" cy="142818"/>
          </a:xfrm>
          <a:custGeom>
            <a:avLst/>
            <a:gdLst>
              <a:gd name="connsiteX0" fmla="*/ 131619 w 251715"/>
              <a:gd name="connsiteY0" fmla="*/ 142663 h 142818"/>
              <a:gd name="connsiteX1" fmla="*/ 40133 w 251715"/>
              <a:gd name="connsiteY1" fmla="*/ 127267 h 142818"/>
              <a:gd name="connsiteX2" fmla="*/ -457 w 251715"/>
              <a:gd name="connsiteY2" fmla="*/ 79678 h 142818"/>
              <a:gd name="connsiteX3" fmla="*/ 33517 w 251715"/>
              <a:gd name="connsiteY3" fmla="*/ 24837 h 142818"/>
              <a:gd name="connsiteX4" fmla="*/ 211655 w 251715"/>
              <a:gd name="connsiteY4" fmla="*/ 21656 h 142818"/>
              <a:gd name="connsiteX5" fmla="*/ 250972 w 251715"/>
              <a:gd name="connsiteY5" fmla="*/ 76370 h 142818"/>
              <a:gd name="connsiteX6" fmla="*/ 205293 w 251715"/>
              <a:gd name="connsiteY6" fmla="*/ 129557 h 142818"/>
              <a:gd name="connsiteX7" fmla="*/ 131619 w 251715"/>
              <a:gd name="connsiteY7" fmla="*/ 142663 h 142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1715" h="142818">
                <a:moveTo>
                  <a:pt x="131619" y="142663"/>
                </a:moveTo>
                <a:cubicBezTo>
                  <a:pt x="100319" y="145424"/>
                  <a:pt x="68763" y="140131"/>
                  <a:pt x="40133" y="127267"/>
                </a:cubicBezTo>
                <a:cubicBezTo>
                  <a:pt x="19901" y="117596"/>
                  <a:pt x="1961" y="104491"/>
                  <a:pt x="-457" y="79678"/>
                </a:cubicBezTo>
                <a:cubicBezTo>
                  <a:pt x="-2874" y="54866"/>
                  <a:pt x="12267" y="36289"/>
                  <a:pt x="33517" y="24837"/>
                </a:cubicBezTo>
                <a:cubicBezTo>
                  <a:pt x="88484" y="-6363"/>
                  <a:pt x="155541" y="-7571"/>
                  <a:pt x="211655" y="21656"/>
                </a:cubicBezTo>
                <a:cubicBezTo>
                  <a:pt x="234177" y="32344"/>
                  <a:pt x="251862" y="49649"/>
                  <a:pt x="250972" y="76370"/>
                </a:cubicBezTo>
                <a:cubicBezTo>
                  <a:pt x="250082" y="103091"/>
                  <a:pt x="227433" y="118614"/>
                  <a:pt x="205293" y="129557"/>
                </a:cubicBezTo>
                <a:cubicBezTo>
                  <a:pt x="182261" y="140106"/>
                  <a:pt x="156940" y="144610"/>
                  <a:pt x="131619" y="142663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 w="12722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202" name="Forma libre: forma 201">
            <a:extLst>
              <a:ext uri="{FF2B5EF4-FFF2-40B4-BE49-F238E27FC236}">
                <a16:creationId xmlns:a16="http://schemas.microsoft.com/office/drawing/2014/main" id="{3094DFD7-D841-4C42-BBD7-1393F96365C5}"/>
              </a:ext>
            </a:extLst>
          </p:cNvPr>
          <p:cNvSpPr/>
          <p:nvPr/>
        </p:nvSpPr>
        <p:spPr>
          <a:xfrm>
            <a:off x="11351084" y="2855095"/>
            <a:ext cx="73030" cy="46061"/>
          </a:xfrm>
          <a:custGeom>
            <a:avLst/>
            <a:gdLst>
              <a:gd name="connsiteX0" fmla="*/ 34147 w 73030"/>
              <a:gd name="connsiteY0" fmla="*/ 557 h 46061"/>
              <a:gd name="connsiteX1" fmla="*/ 72320 w 73030"/>
              <a:gd name="connsiteY1" fmla="*/ 26005 h 46061"/>
              <a:gd name="connsiteX2" fmla="*/ 39492 w 73030"/>
              <a:gd name="connsiteY2" fmla="*/ 46618 h 46061"/>
              <a:gd name="connsiteX3" fmla="*/ -589 w 73030"/>
              <a:gd name="connsiteY3" fmla="*/ 22696 h 46061"/>
              <a:gd name="connsiteX4" fmla="*/ 34147 w 73030"/>
              <a:gd name="connsiteY4" fmla="*/ 557 h 4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030" h="46061">
                <a:moveTo>
                  <a:pt x="34147" y="557"/>
                </a:moveTo>
                <a:cubicBezTo>
                  <a:pt x="50944" y="2338"/>
                  <a:pt x="72320" y="2592"/>
                  <a:pt x="72320" y="26005"/>
                </a:cubicBezTo>
                <a:cubicBezTo>
                  <a:pt x="72320" y="44836"/>
                  <a:pt x="53361" y="46618"/>
                  <a:pt x="39492" y="46618"/>
                </a:cubicBezTo>
                <a:cubicBezTo>
                  <a:pt x="22315" y="46618"/>
                  <a:pt x="1320" y="43946"/>
                  <a:pt x="-589" y="22696"/>
                </a:cubicBezTo>
                <a:cubicBezTo>
                  <a:pt x="-2498" y="1447"/>
                  <a:pt x="18497" y="2592"/>
                  <a:pt x="34147" y="557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 w="12722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203" name="Forma libre: forma 202">
            <a:extLst>
              <a:ext uri="{FF2B5EF4-FFF2-40B4-BE49-F238E27FC236}">
                <a16:creationId xmlns:a16="http://schemas.microsoft.com/office/drawing/2014/main" id="{057054CE-DAFE-475B-8288-A0BF53E494F0}"/>
              </a:ext>
            </a:extLst>
          </p:cNvPr>
          <p:cNvSpPr/>
          <p:nvPr/>
        </p:nvSpPr>
        <p:spPr>
          <a:xfrm>
            <a:off x="10862187" y="2855731"/>
            <a:ext cx="72596" cy="46061"/>
          </a:xfrm>
          <a:custGeom>
            <a:avLst/>
            <a:gdLst>
              <a:gd name="connsiteX0" fmla="*/ 32402 w 72596"/>
              <a:gd name="connsiteY0" fmla="*/ 46618 h 46061"/>
              <a:gd name="connsiteX1" fmla="*/ -681 w 72596"/>
              <a:gd name="connsiteY1" fmla="*/ 24224 h 46061"/>
              <a:gd name="connsiteX2" fmla="*/ 39146 w 72596"/>
              <a:gd name="connsiteY2" fmla="*/ 557 h 46061"/>
              <a:gd name="connsiteX3" fmla="*/ 71846 w 72596"/>
              <a:gd name="connsiteY3" fmla="*/ 20661 h 46061"/>
              <a:gd name="connsiteX4" fmla="*/ 32402 w 72596"/>
              <a:gd name="connsiteY4" fmla="*/ 46618 h 4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596" h="46061">
                <a:moveTo>
                  <a:pt x="32402" y="46618"/>
                </a:moveTo>
                <a:cubicBezTo>
                  <a:pt x="17641" y="43819"/>
                  <a:pt x="-1572" y="42801"/>
                  <a:pt x="-681" y="24224"/>
                </a:cubicBezTo>
                <a:cubicBezTo>
                  <a:pt x="464" y="1574"/>
                  <a:pt x="21840" y="1066"/>
                  <a:pt x="39146" y="557"/>
                </a:cubicBezTo>
                <a:cubicBezTo>
                  <a:pt x="53905" y="557"/>
                  <a:pt x="72864" y="1193"/>
                  <a:pt x="71846" y="20661"/>
                </a:cubicBezTo>
                <a:cubicBezTo>
                  <a:pt x="70574" y="42801"/>
                  <a:pt x="48816" y="42928"/>
                  <a:pt x="32402" y="46618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 w="12722" cap="flat">
            <a:noFill/>
            <a:prstDash val="solid"/>
            <a:miter/>
          </a:ln>
        </p:spPr>
        <p:txBody>
          <a:bodyPr rtlCol="0" anchor="ctr"/>
          <a:lstStyle/>
          <a:p>
            <a:endParaRPr lang="es-ES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111448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amond 5">
            <a:extLst>
              <a:ext uri="{FF2B5EF4-FFF2-40B4-BE49-F238E27FC236}">
                <a16:creationId xmlns:a16="http://schemas.microsoft.com/office/drawing/2014/main" id="{2E9633FF-DBAA-AB19-3609-BD55963E443D}"/>
              </a:ext>
            </a:extLst>
          </p:cNvPr>
          <p:cNvSpPr/>
          <p:nvPr/>
        </p:nvSpPr>
        <p:spPr>
          <a:xfrm>
            <a:off x="4267771" y="1662636"/>
            <a:ext cx="523145" cy="524695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3249575"/>
              <a:gd name="f5" fmla="val 1275349"/>
              <a:gd name="f6" fmla="val 2002569"/>
              <a:gd name="f7" fmla="val 1625117"/>
              <a:gd name="f8" fmla="val 2233002"/>
              <a:gd name="f9" fmla="val 1968772"/>
              <a:gd name="f10" fmla="val 2006596"/>
              <a:gd name="f11" fmla="val 1067116"/>
              <a:gd name="f12" fmla="val 1473605"/>
              <a:gd name="f13" fmla="val 1581605"/>
              <a:gd name="f14" fmla="val 2183116"/>
              <a:gd name="f15" fmla="val 1267205"/>
              <a:gd name="f16" fmla="val 1375205"/>
              <a:gd name="f17" fmla="val 1172196"/>
              <a:gd name="f18" fmla="val 3142550"/>
              <a:gd name="f19" fmla="val 2026252"/>
              <a:gd name="f20" fmla="val 1968728"/>
              <a:gd name="f21" fmla="val 3049854"/>
              <a:gd name="f22" fmla="val 1294362"/>
              <a:gd name="f23" fmla="val 602850"/>
              <a:gd name="f24" fmla="val 1559516"/>
              <a:gd name="f25" fmla="val 1217896"/>
              <a:gd name="f26" fmla="val 1964719"/>
              <a:gd name="f27" fmla="val 1060805"/>
              <a:gd name="f28" fmla="val 1168805"/>
              <a:gd name="f29" fmla="val 869032"/>
              <a:gd name="f30" fmla="val 816137"/>
              <a:gd name="f31" fmla="val 2381200"/>
              <a:gd name="f32" fmla="val 1623491"/>
              <a:gd name="f33" fmla="val 1668045"/>
              <a:gd name="f34" fmla="val 2093329"/>
              <a:gd name="f35" fmla="val 1625116"/>
              <a:gd name="f36" fmla="val 2121611"/>
              <a:gd name="f37" fmla="val 3235286"/>
              <a:gd name="f38" fmla="val 1060806"/>
              <a:gd name="f39" fmla="val 2489212"/>
              <a:gd name="f40" fmla="val 1552331"/>
              <a:gd name="f41" fmla="val 708008"/>
              <a:gd name="f42" fmla="val 761020"/>
              <a:gd name="f43" fmla="val 14946"/>
              <a:gd name="f44" fmla="*/ f0 1 3240001"/>
              <a:gd name="f45" fmla="*/ f1 1 3249575"/>
              <a:gd name="f46" fmla="val f2"/>
              <a:gd name="f47" fmla="val f3"/>
              <a:gd name="f48" fmla="val f4"/>
              <a:gd name="f49" fmla="+- f48 0 f46"/>
              <a:gd name="f50" fmla="+- f47 0 f46"/>
              <a:gd name="f51" fmla="*/ f50 1 3240001"/>
              <a:gd name="f52" fmla="*/ f49 1 3249575"/>
              <a:gd name="f53" fmla="*/ f46 1 f51"/>
              <a:gd name="f54" fmla="*/ f47 1 f51"/>
              <a:gd name="f55" fmla="*/ f46 1 f52"/>
              <a:gd name="f56" fmla="*/ f48 1 f52"/>
              <a:gd name="f57" fmla="*/ f53 f44 1"/>
              <a:gd name="f58" fmla="*/ f54 f44 1"/>
              <a:gd name="f59" fmla="*/ f56 f45 1"/>
              <a:gd name="f60" fmla="*/ f55 f4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7" t="f60" r="f58" b="f59"/>
            <a:pathLst>
              <a:path w="3240001" h="3249575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11" y="f12"/>
                </a:moveTo>
                <a:lnTo>
                  <a:pt x="f11" y="f13"/>
                </a:lnTo>
                <a:lnTo>
                  <a:pt x="f14" y="f13"/>
                </a:lnTo>
                <a:lnTo>
                  <a:pt x="f14" y="f12"/>
                </a:lnTo>
                <a:close/>
                <a:moveTo>
                  <a:pt x="f11" y="f15"/>
                </a:moveTo>
                <a:lnTo>
                  <a:pt x="f11" y="f16"/>
                </a:lnTo>
                <a:lnTo>
                  <a:pt x="f14" y="f16"/>
                </a:lnTo>
                <a:lnTo>
                  <a:pt x="f14" y="f15"/>
                </a:lnTo>
                <a:close/>
                <a:moveTo>
                  <a:pt x="f3" y="f17"/>
                </a:moveTo>
                <a:lnTo>
                  <a:pt x="f3" y="f18"/>
                </a:lnTo>
                <a:lnTo>
                  <a:pt x="f19" y="f20"/>
                </a:lnTo>
                <a:lnTo>
                  <a:pt x="f21" y="f22"/>
                </a:lnTo>
                <a:close/>
                <a:moveTo>
                  <a:pt x="f2" y="f17"/>
                </a:moveTo>
                <a:lnTo>
                  <a:pt x="f23" y="f24"/>
                </a:lnTo>
                <a:lnTo>
                  <a:pt x="f25" y="f26"/>
                </a:lnTo>
                <a:lnTo>
                  <a:pt x="f2" y="f18"/>
                </a:lnTo>
                <a:close/>
                <a:moveTo>
                  <a:pt x="f11" y="f27"/>
                </a:moveTo>
                <a:lnTo>
                  <a:pt x="f11" y="f28"/>
                </a:lnTo>
                <a:lnTo>
                  <a:pt x="f14" y="f28"/>
                </a:lnTo>
                <a:lnTo>
                  <a:pt x="f14" y="f27"/>
                </a:lnTo>
                <a:close/>
                <a:moveTo>
                  <a:pt x="f29" y="f30"/>
                </a:moveTo>
                <a:lnTo>
                  <a:pt x="f31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lnTo>
                  <a:pt x="f29" y="f32"/>
                </a:lnTo>
                <a:close/>
                <a:moveTo>
                  <a:pt x="f35" y="f2"/>
                </a:moveTo>
                <a:lnTo>
                  <a:pt x="f37" y="f38"/>
                </a:lnTo>
                <a:lnTo>
                  <a:pt x="f39" y="f40"/>
                </a:lnTo>
                <a:lnTo>
                  <a:pt x="f39" y="f41"/>
                </a:lnTo>
                <a:lnTo>
                  <a:pt x="f42" y="f41"/>
                </a:lnTo>
                <a:lnTo>
                  <a:pt x="f42" y="f40"/>
                </a:lnTo>
                <a:lnTo>
                  <a:pt x="f43" y="f38"/>
                </a:ln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7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kern="0">
              <a:solidFill>
                <a:srgbClr val="AE4500"/>
              </a:solidFill>
              <a:latin typeface="Arial"/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Isosceles Triangle 51">
            <a:extLst>
              <a:ext uri="{FF2B5EF4-FFF2-40B4-BE49-F238E27FC236}">
                <a16:creationId xmlns:a16="http://schemas.microsoft.com/office/drawing/2014/main" id="{8B796075-24AE-6546-1401-33242463B729}"/>
              </a:ext>
            </a:extLst>
          </p:cNvPr>
          <p:cNvSpPr/>
          <p:nvPr/>
        </p:nvSpPr>
        <p:spPr>
          <a:xfrm>
            <a:off x="3429023" y="1733167"/>
            <a:ext cx="523145" cy="383620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2375905"/>
              <a:gd name="f5" fmla="val 1974640"/>
              <a:gd name="f6" fmla="val 1379575"/>
              <a:gd name="f7" fmla="val 1"/>
              <a:gd name="f8" fmla="val 1269863"/>
              <a:gd name="f9" fmla="val 1399042"/>
              <a:gd name="f10" fmla="val 1610574"/>
              <a:gd name="f11" fmla="val 1745545"/>
              <a:gd name="f12" fmla="val 126952"/>
              <a:gd name="f13" fmla="val 2258912"/>
              <a:gd name="f14" fmla="val 2032457"/>
              <a:gd name="f15" fmla="val 1334195"/>
              <a:gd name="f16" fmla="val 117525"/>
              <a:gd name="f17" fmla="val 1207545"/>
              <a:gd name="f18" fmla="val 1324768"/>
              <a:gd name="f19" fmla="val 2249485"/>
              <a:gd name="f20" fmla="val 3240000"/>
              <a:gd name="f21" fmla="val 1610572"/>
              <a:gd name="f22" fmla="val 1620513"/>
              <a:gd name="f23" fmla="*/ f0 1 3240001"/>
              <a:gd name="f24" fmla="*/ f1 1 2375905"/>
              <a:gd name="f25" fmla="val f2"/>
              <a:gd name="f26" fmla="val f3"/>
              <a:gd name="f27" fmla="val f4"/>
              <a:gd name="f28" fmla="+- f27 0 f25"/>
              <a:gd name="f29" fmla="+- f26 0 f25"/>
              <a:gd name="f30" fmla="*/ f29 1 3240001"/>
              <a:gd name="f31" fmla="*/ f28 1 2375905"/>
              <a:gd name="f32" fmla="*/ f25 1 f30"/>
              <a:gd name="f33" fmla="*/ f26 1 f30"/>
              <a:gd name="f34" fmla="*/ f25 1 f31"/>
              <a:gd name="f35" fmla="*/ f27 1 f31"/>
              <a:gd name="f36" fmla="*/ f32 f23 1"/>
              <a:gd name="f37" fmla="*/ f33 f23 1"/>
              <a:gd name="f38" fmla="*/ f35 f24 1"/>
              <a:gd name="f39" fmla="*/ f34 f2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36" t="f39" r="f37" b="f38"/>
            <a:pathLst>
              <a:path w="3240001" h="2375905">
                <a:moveTo>
                  <a:pt x="f5" y="f6"/>
                </a:moveTo>
                <a:lnTo>
                  <a:pt x="f3" y="f4"/>
                </a:lnTo>
                <a:lnTo>
                  <a:pt x="f7" y="f4"/>
                </a:lnTo>
                <a:lnTo>
                  <a:pt x="f8" y="f9"/>
                </a:lnTo>
                <a:lnTo>
                  <a:pt x="f10" y="f11"/>
                </a:lnTo>
                <a:close/>
                <a:moveTo>
                  <a:pt x="f3" y="f12"/>
                </a:moveTo>
                <a:lnTo>
                  <a:pt x="f3" y="f13"/>
                </a:lnTo>
                <a:lnTo>
                  <a:pt x="f14" y="f15"/>
                </a:lnTo>
                <a:close/>
                <a:moveTo>
                  <a:pt x="f2" y="f16"/>
                </a:moveTo>
                <a:lnTo>
                  <a:pt x="f17" y="f18"/>
                </a:lnTo>
                <a:lnTo>
                  <a:pt x="f2" y="f19"/>
                </a:lnTo>
                <a:close/>
                <a:moveTo>
                  <a:pt x="f2" y="f2"/>
                </a:moveTo>
                <a:lnTo>
                  <a:pt x="f20" y="f2"/>
                </a:lnTo>
                <a:lnTo>
                  <a:pt x="f21" y="f22"/>
                </a:ln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7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kern="0">
              <a:solidFill>
                <a:srgbClr val="AE4500"/>
              </a:solidFill>
              <a:latin typeface="Arial"/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Isosceles Triangle 57">
            <a:extLst>
              <a:ext uri="{FF2B5EF4-FFF2-40B4-BE49-F238E27FC236}">
                <a16:creationId xmlns:a16="http://schemas.microsoft.com/office/drawing/2014/main" id="{D6BCD356-A749-C5C9-F795-8D9214045245}"/>
              </a:ext>
            </a:extLst>
          </p:cNvPr>
          <p:cNvSpPr/>
          <p:nvPr/>
        </p:nvSpPr>
        <p:spPr>
          <a:xfrm>
            <a:off x="4269855" y="4690690"/>
            <a:ext cx="313139" cy="70790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346449"/>
              <a:gd name="f7" fmla="val 3166775"/>
              <a:gd name="f8" fmla="val 1148449"/>
              <a:gd name="f9" fmla="val 2374775"/>
              <a:gd name="f10" fmla="val 198001"/>
              <a:gd name="f11" fmla="val 1"/>
              <a:gd name="f12" fmla="val 755186"/>
              <a:gd name="f13" fmla="val 438198"/>
              <a:gd name="f14" fmla="val 734449"/>
              <a:gd name="f15" fmla="val 793446"/>
              <a:gd name="f16" fmla="val 1231644"/>
              <a:gd name="f17" fmla="val 803843"/>
              <a:gd name="f18" fmla="val 1256124"/>
              <a:gd name="f19" fmla="val 853246"/>
              <a:gd name="f20" fmla="val 1322425"/>
              <a:gd name="f21" fmla="val 1400264"/>
              <a:gd name="f22" fmla="val 1499686"/>
              <a:gd name="f23" fmla="val 772648"/>
              <a:gd name="f24" fmla="val 1580284"/>
              <a:gd name="f25" fmla="val 673226"/>
              <a:gd name="f26" fmla="val 573804"/>
              <a:gd name="f27" fmla="val 493206"/>
              <a:gd name="f28" fmla="val 1322426"/>
              <a:gd name="f29" fmla="val 542608"/>
              <a:gd name="f30" fmla="val 1256126"/>
              <a:gd name="f31" fmla="val 612000"/>
              <a:gd name="f32" fmla="val 1231645"/>
              <a:gd name="f33" fmla="val 591263"/>
              <a:gd name="f34" fmla="val 10368"/>
              <a:gd name="f35" fmla="val 2939"/>
              <a:gd name="f36" fmla="val 1491744"/>
              <a:gd name="f37" fmla="val 2009"/>
              <a:gd name="f38" fmla="val 1494147"/>
              <a:gd name="f39" fmla="val 1499342"/>
              <a:gd name="f40" fmla="val 6353"/>
              <a:gd name="f41" fmla="val 274151"/>
              <a:gd name="f42" fmla="val 1797289"/>
              <a:gd name="f43" fmla="val 320153"/>
              <a:gd name="f44" fmla="val 2031319"/>
              <a:gd name="f45" fmla="val 273414"/>
              <a:gd name="f46" fmla="val 2293171"/>
              <a:gd name="f47" fmla="val 1091887"/>
              <a:gd name="f48" fmla="val 2283744"/>
              <a:gd name="f49" fmla="val 1035756"/>
              <a:gd name="f50" fmla="val 1984266"/>
              <a:gd name="f51" fmla="val 1081794"/>
              <a:gd name="f52" fmla="val 1833397"/>
              <a:gd name="f53" fmla="val 1340768"/>
              <a:gd name="f54" fmla="val 1344512"/>
              <a:gd name="f55" fmla="val 1494334"/>
              <a:gd name="f56" fmla="val 1345124"/>
              <a:gd name="f57" fmla="val 1493447"/>
              <a:gd name="f58" fmla="val 1345785"/>
              <a:gd name="f59" fmla="val 1492596"/>
              <a:gd name="f60" fmla="val 1346448"/>
              <a:gd name="f61" fmla="val 1343510"/>
              <a:gd name="f62" fmla="val 1140490"/>
              <a:gd name="f63" fmla="val 966846"/>
              <a:gd name="f64" fmla="val 958206"/>
              <a:gd name="f65" fmla="val 524898"/>
              <a:gd name="f66" fmla="+- 0 0 -90"/>
              <a:gd name="f67" fmla="*/ f3 1 1346449"/>
              <a:gd name="f68" fmla="*/ f4 1 3166775"/>
              <a:gd name="f69" fmla="val f5"/>
              <a:gd name="f70" fmla="val f6"/>
              <a:gd name="f71" fmla="val f7"/>
              <a:gd name="f72" fmla="*/ f66 f0 1"/>
              <a:gd name="f73" fmla="+- f71 0 f69"/>
              <a:gd name="f74" fmla="+- f70 0 f69"/>
              <a:gd name="f75" fmla="*/ f72 1 f2"/>
              <a:gd name="f76" fmla="*/ f74 1 1346449"/>
              <a:gd name="f77" fmla="*/ f73 1 3166775"/>
              <a:gd name="f78" fmla="*/ 1148449 f74 1"/>
              <a:gd name="f79" fmla="*/ 198001 f74 1"/>
              <a:gd name="f80" fmla="*/ 1 f74 1"/>
              <a:gd name="f81" fmla="*/ 1346449 f74 1"/>
              <a:gd name="f82" fmla="*/ 755186 f74 1"/>
              <a:gd name="f83" fmla="*/ 734449 f74 1"/>
              <a:gd name="f84" fmla="*/ 853246 f74 1"/>
              <a:gd name="f85" fmla="*/ 673226 f74 1"/>
              <a:gd name="f86" fmla="*/ 493206 f74 1"/>
              <a:gd name="f87" fmla="*/ 612000 f74 1"/>
              <a:gd name="f88" fmla="*/ 2939 f74 1"/>
              <a:gd name="f89" fmla="*/ 0 f74 1"/>
              <a:gd name="f90" fmla="*/ 2009 f74 1"/>
              <a:gd name="f91" fmla="*/ 6353 f74 1"/>
              <a:gd name="f92" fmla="*/ 273414 f74 1"/>
              <a:gd name="f93" fmla="*/ 1091887 f74 1"/>
              <a:gd name="f94" fmla="*/ 1340768 f74 1"/>
              <a:gd name="f95" fmla="*/ 1344512 f74 1"/>
              <a:gd name="f96" fmla="*/ 1346448 f74 1"/>
              <a:gd name="f97" fmla="*/ 1343510 f74 1"/>
              <a:gd name="f98" fmla="*/ 2374775 f73 1"/>
              <a:gd name="f99" fmla="*/ 3166775 f73 1"/>
              <a:gd name="f100" fmla="*/ 0 f73 1"/>
              <a:gd name="f101" fmla="*/ 1231644 f73 1"/>
              <a:gd name="f102" fmla="*/ 1400264 f73 1"/>
              <a:gd name="f103" fmla="*/ 1580284 f73 1"/>
              <a:gd name="f104" fmla="*/ 1231645 f73 1"/>
              <a:gd name="f105" fmla="*/ 591263 f74 1"/>
              <a:gd name="f106" fmla="*/ 10368 f73 1"/>
              <a:gd name="f107" fmla="*/ 1491744 f73 1"/>
              <a:gd name="f108" fmla="*/ 1494147 f73 1"/>
              <a:gd name="f109" fmla="*/ 1499342 f73 1"/>
              <a:gd name="f110" fmla="*/ 2293171 f73 1"/>
              <a:gd name="f111" fmla="*/ 2283744 f73 1"/>
              <a:gd name="f112" fmla="*/ 1494334 f73 1"/>
              <a:gd name="f113" fmla="+- f75 0 f1"/>
              <a:gd name="f114" fmla="*/ f78 1 1346449"/>
              <a:gd name="f115" fmla="*/ f79 1 1346449"/>
              <a:gd name="f116" fmla="*/ f80 1 1346449"/>
              <a:gd name="f117" fmla="*/ f81 1 1346449"/>
              <a:gd name="f118" fmla="*/ f82 1 1346449"/>
              <a:gd name="f119" fmla="*/ f83 1 1346449"/>
              <a:gd name="f120" fmla="*/ f84 1 1346449"/>
              <a:gd name="f121" fmla="*/ f85 1 1346449"/>
              <a:gd name="f122" fmla="*/ f86 1 1346449"/>
              <a:gd name="f123" fmla="*/ f87 1 1346449"/>
              <a:gd name="f124" fmla="*/ f88 1 1346449"/>
              <a:gd name="f125" fmla="*/ f89 1 1346449"/>
              <a:gd name="f126" fmla="*/ f90 1 1346449"/>
              <a:gd name="f127" fmla="*/ f91 1 1346449"/>
              <a:gd name="f128" fmla="*/ f92 1 1346449"/>
              <a:gd name="f129" fmla="*/ f93 1 1346449"/>
              <a:gd name="f130" fmla="*/ f94 1 1346449"/>
              <a:gd name="f131" fmla="*/ f95 1 1346449"/>
              <a:gd name="f132" fmla="*/ f96 1 1346449"/>
              <a:gd name="f133" fmla="*/ f97 1 1346449"/>
              <a:gd name="f134" fmla="*/ f98 1 3166775"/>
              <a:gd name="f135" fmla="*/ f99 1 3166775"/>
              <a:gd name="f136" fmla="*/ f100 1 3166775"/>
              <a:gd name="f137" fmla="*/ f101 1 3166775"/>
              <a:gd name="f138" fmla="*/ f102 1 3166775"/>
              <a:gd name="f139" fmla="*/ f103 1 3166775"/>
              <a:gd name="f140" fmla="*/ f104 1 3166775"/>
              <a:gd name="f141" fmla="*/ f105 1 1346449"/>
              <a:gd name="f142" fmla="*/ f106 1 3166775"/>
              <a:gd name="f143" fmla="*/ f107 1 3166775"/>
              <a:gd name="f144" fmla="*/ f108 1 3166775"/>
              <a:gd name="f145" fmla="*/ f109 1 3166775"/>
              <a:gd name="f146" fmla="*/ f110 1 3166775"/>
              <a:gd name="f147" fmla="*/ f111 1 3166775"/>
              <a:gd name="f148" fmla="*/ f112 1 3166775"/>
              <a:gd name="f149" fmla="*/ f69 1 f76"/>
              <a:gd name="f150" fmla="*/ f70 1 f76"/>
              <a:gd name="f151" fmla="*/ f69 1 f77"/>
              <a:gd name="f152" fmla="*/ f71 1 f77"/>
              <a:gd name="f153" fmla="*/ f114 1 f76"/>
              <a:gd name="f154" fmla="*/ f134 1 f77"/>
              <a:gd name="f155" fmla="*/ f115 1 f76"/>
              <a:gd name="f156" fmla="*/ f116 1 f76"/>
              <a:gd name="f157" fmla="*/ f135 1 f77"/>
              <a:gd name="f158" fmla="*/ f117 1 f76"/>
              <a:gd name="f159" fmla="*/ f118 1 f76"/>
              <a:gd name="f160" fmla="*/ f136 1 f77"/>
              <a:gd name="f161" fmla="*/ f119 1 f76"/>
              <a:gd name="f162" fmla="*/ f137 1 f77"/>
              <a:gd name="f163" fmla="*/ f120 1 f76"/>
              <a:gd name="f164" fmla="*/ f138 1 f77"/>
              <a:gd name="f165" fmla="*/ f121 1 f76"/>
              <a:gd name="f166" fmla="*/ f139 1 f77"/>
              <a:gd name="f167" fmla="*/ f122 1 f76"/>
              <a:gd name="f168" fmla="*/ f123 1 f76"/>
              <a:gd name="f169" fmla="*/ f140 1 f77"/>
              <a:gd name="f170" fmla="*/ f141 1 f76"/>
              <a:gd name="f171" fmla="*/ f142 1 f77"/>
              <a:gd name="f172" fmla="*/ f124 1 f76"/>
              <a:gd name="f173" fmla="*/ f143 1 f77"/>
              <a:gd name="f174" fmla="*/ f125 1 f76"/>
              <a:gd name="f175" fmla="*/ f126 1 f76"/>
              <a:gd name="f176" fmla="*/ f144 1 f77"/>
              <a:gd name="f177" fmla="*/ f145 1 f77"/>
              <a:gd name="f178" fmla="*/ f127 1 f76"/>
              <a:gd name="f179" fmla="*/ f128 1 f76"/>
              <a:gd name="f180" fmla="*/ f146 1 f77"/>
              <a:gd name="f181" fmla="*/ f129 1 f76"/>
              <a:gd name="f182" fmla="*/ f147 1 f77"/>
              <a:gd name="f183" fmla="*/ f130 1 f76"/>
              <a:gd name="f184" fmla="*/ f131 1 f76"/>
              <a:gd name="f185" fmla="*/ f148 1 f77"/>
              <a:gd name="f186" fmla="*/ f132 1 f76"/>
              <a:gd name="f187" fmla="*/ f133 1 f76"/>
              <a:gd name="f188" fmla="*/ f149 f67 1"/>
              <a:gd name="f189" fmla="*/ f150 f67 1"/>
              <a:gd name="f190" fmla="*/ f152 f68 1"/>
              <a:gd name="f191" fmla="*/ f151 f68 1"/>
              <a:gd name="f192" fmla="*/ f153 f67 1"/>
              <a:gd name="f193" fmla="*/ f154 f68 1"/>
              <a:gd name="f194" fmla="*/ f155 f67 1"/>
              <a:gd name="f195" fmla="*/ f156 f67 1"/>
              <a:gd name="f196" fmla="*/ f157 f68 1"/>
              <a:gd name="f197" fmla="*/ f158 f67 1"/>
              <a:gd name="f198" fmla="*/ f159 f67 1"/>
              <a:gd name="f199" fmla="*/ f160 f68 1"/>
              <a:gd name="f200" fmla="*/ f161 f67 1"/>
              <a:gd name="f201" fmla="*/ f162 f68 1"/>
              <a:gd name="f202" fmla="*/ f163 f67 1"/>
              <a:gd name="f203" fmla="*/ f164 f68 1"/>
              <a:gd name="f204" fmla="*/ f165 f67 1"/>
              <a:gd name="f205" fmla="*/ f166 f68 1"/>
              <a:gd name="f206" fmla="*/ f167 f67 1"/>
              <a:gd name="f207" fmla="*/ f168 f67 1"/>
              <a:gd name="f208" fmla="*/ f169 f68 1"/>
              <a:gd name="f209" fmla="*/ f170 f67 1"/>
              <a:gd name="f210" fmla="*/ f171 f68 1"/>
              <a:gd name="f211" fmla="*/ f172 f67 1"/>
              <a:gd name="f212" fmla="*/ f173 f68 1"/>
              <a:gd name="f213" fmla="*/ f174 f67 1"/>
              <a:gd name="f214" fmla="*/ f175 f67 1"/>
              <a:gd name="f215" fmla="*/ f176 f68 1"/>
              <a:gd name="f216" fmla="*/ f177 f68 1"/>
              <a:gd name="f217" fmla="*/ f178 f67 1"/>
              <a:gd name="f218" fmla="*/ f179 f67 1"/>
              <a:gd name="f219" fmla="*/ f180 f68 1"/>
              <a:gd name="f220" fmla="*/ f181 f67 1"/>
              <a:gd name="f221" fmla="*/ f182 f68 1"/>
              <a:gd name="f222" fmla="*/ f183 f67 1"/>
              <a:gd name="f223" fmla="*/ f184 f67 1"/>
              <a:gd name="f224" fmla="*/ f185 f68 1"/>
              <a:gd name="f225" fmla="*/ f186 f67 1"/>
              <a:gd name="f226" fmla="*/ f18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13">
                <a:pos x="f192" y="f193"/>
              </a:cxn>
              <a:cxn ang="f113">
                <a:pos x="f194" y="f193"/>
              </a:cxn>
              <a:cxn ang="f113">
                <a:pos x="f195" y="f196"/>
              </a:cxn>
              <a:cxn ang="f113">
                <a:pos x="f197" y="f196"/>
              </a:cxn>
              <a:cxn ang="f113">
                <a:pos x="f192" y="f193"/>
              </a:cxn>
              <a:cxn ang="f113">
                <a:pos x="f198" y="f199"/>
              </a:cxn>
              <a:cxn ang="f113">
                <a:pos x="f200" y="f201"/>
              </a:cxn>
              <a:cxn ang="f113">
                <a:pos x="f202" y="f203"/>
              </a:cxn>
              <a:cxn ang="f113">
                <a:pos x="f204" y="f205"/>
              </a:cxn>
              <a:cxn ang="f113">
                <a:pos x="f206" y="f203"/>
              </a:cxn>
              <a:cxn ang="f113">
                <a:pos x="f207" y="f208"/>
              </a:cxn>
              <a:cxn ang="f113">
                <a:pos x="f209" y="f210"/>
              </a:cxn>
              <a:cxn ang="f113">
                <a:pos x="f211" y="f212"/>
              </a:cxn>
              <a:cxn ang="f113">
                <a:pos x="f213" y="f212"/>
              </a:cxn>
              <a:cxn ang="f113">
                <a:pos x="f214" y="f215"/>
              </a:cxn>
              <a:cxn ang="f113">
                <a:pos x="f213" y="f216"/>
              </a:cxn>
              <a:cxn ang="f113">
                <a:pos x="f217" y="f216"/>
              </a:cxn>
              <a:cxn ang="f113">
                <a:pos x="f218" y="f219"/>
              </a:cxn>
              <a:cxn ang="f113">
                <a:pos x="f220" y="f221"/>
              </a:cxn>
              <a:cxn ang="f113">
                <a:pos x="f222" y="f216"/>
              </a:cxn>
              <a:cxn ang="f113">
                <a:pos x="f197" y="f216"/>
              </a:cxn>
              <a:cxn ang="f113">
                <a:pos x="f223" y="f224"/>
              </a:cxn>
              <a:cxn ang="f113">
                <a:pos x="f225" y="f212"/>
              </a:cxn>
              <a:cxn ang="f113">
                <a:pos x="f226" y="f212"/>
              </a:cxn>
              <a:cxn ang="f113">
                <a:pos x="f198" y="f199"/>
              </a:cxn>
            </a:cxnLst>
            <a:rect l="f188" t="f191" r="f189" b="f190"/>
            <a:pathLst>
              <a:path w="1346449" h="3166775">
                <a:moveTo>
                  <a:pt x="f8" y="f9"/>
                </a:moveTo>
                <a:lnTo>
                  <a:pt x="f10" y="f9"/>
                </a:lnTo>
                <a:lnTo>
                  <a:pt x="f11" y="f7"/>
                </a:lnTo>
                <a:lnTo>
                  <a:pt x="f6" y="f7"/>
                </a:lnTo>
                <a:lnTo>
                  <a:pt x="f8" y="f9"/>
                </a:lnTo>
                <a:close/>
                <a:moveTo>
                  <a:pt x="f12" y="f5"/>
                </a:moveTo>
                <a:cubicBezTo>
                  <a:pt x="f12" y="f13"/>
                  <a:pt x="f14" y="f15"/>
                  <a:pt x="f14" y="f16"/>
                </a:cubicBezTo>
                <a:cubicBezTo>
                  <a:pt x="f17" y="f18"/>
                  <a:pt x="f19" y="f20"/>
                  <a:pt x="f19" y="f21"/>
                </a:cubicBezTo>
                <a:cubicBezTo>
                  <a:pt x="f19" y="f22"/>
                  <a:pt x="f23" y="f24"/>
                  <a:pt x="f25" y="f24"/>
                </a:cubicBezTo>
                <a:cubicBezTo>
                  <a:pt x="f26" y="f24"/>
                  <a:pt x="f27" y="f22"/>
                  <a:pt x="f27" y="f21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lnTo>
                  <a:pt x="f35" y="f36"/>
                </a:lnTo>
                <a:lnTo>
                  <a:pt x="f5" y="f36"/>
                </a:lnTo>
                <a:lnTo>
                  <a:pt x="f37" y="f38"/>
                </a:lnTo>
                <a:lnTo>
                  <a:pt x="f5" y="f39"/>
                </a:lnTo>
                <a:lnTo>
                  <a:pt x="f40" y="f39"/>
                </a:lnTo>
                <a:cubicBezTo>
                  <a:pt x="f41" y="f42"/>
                  <a:pt x="f43" y="f44"/>
                  <a:pt x="f45" y="f46"/>
                </a:cubicBezTo>
                <a:lnTo>
                  <a:pt x="f47" y="f48"/>
                </a:lnTo>
                <a:cubicBezTo>
                  <a:pt x="f49" y="f50"/>
                  <a:pt x="f51" y="f52"/>
                  <a:pt x="f53" y="f39"/>
                </a:cubicBezTo>
                <a:lnTo>
                  <a:pt x="f6" y="f39"/>
                </a:lnTo>
                <a:lnTo>
                  <a:pt x="f54" y="f55"/>
                </a:lnTo>
                <a:cubicBezTo>
                  <a:pt x="f56" y="f57"/>
                  <a:pt x="f58" y="f59"/>
                  <a:pt x="f60" y="f36"/>
                </a:cubicBezTo>
                <a:lnTo>
                  <a:pt x="f61" y="f36"/>
                </a:lnTo>
                <a:cubicBezTo>
                  <a:pt x="f62" y="f63"/>
                  <a:pt x="f64" y="f65"/>
                  <a:pt x="f12" y="f5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7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kern="0">
              <a:solidFill>
                <a:srgbClr val="AE4500"/>
              </a:solidFill>
              <a:latin typeface="Arial"/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7E9B1DE4-0906-999D-7DAE-73F32C1E6B05}"/>
              </a:ext>
            </a:extLst>
          </p:cNvPr>
          <p:cNvSpPr/>
          <p:nvPr/>
        </p:nvSpPr>
        <p:spPr>
          <a:xfrm rot="18900010">
            <a:off x="7741436" y="3825047"/>
            <a:ext cx="225661" cy="502736"/>
          </a:xfrm>
          <a:custGeom>
            <a:avLst/>
            <a:gdLst>
              <a:gd name="f0" fmla="val w"/>
              <a:gd name="f1" fmla="val h"/>
              <a:gd name="f2" fmla="val 0"/>
              <a:gd name="f3" fmla="val 154109"/>
              <a:gd name="f4" fmla="val 343323"/>
              <a:gd name="f5" fmla="val 102909"/>
              <a:gd name="f6" fmla="val 313772"/>
              <a:gd name="f7" fmla="val 328547"/>
              <a:gd name="f8" fmla="val 336708"/>
              <a:gd name="f9" fmla="val 96294"/>
              <a:gd name="f10" fmla="val 343322"/>
              <a:gd name="f11" fmla="val 88133"/>
              <a:gd name="f12" fmla="val 65975"/>
              <a:gd name="f13" fmla="val 57814"/>
              <a:gd name="f14" fmla="val 51199"/>
              <a:gd name="f15" fmla="val 323622"/>
              <a:gd name="f16" fmla="val 51200"/>
              <a:gd name="f17" fmla="val 318696"/>
              <a:gd name="f18" fmla="val 313771"/>
              <a:gd name="f19" fmla="val 123327"/>
              <a:gd name="f20" fmla="val 15459"/>
              <a:gd name="f21" fmla="val 141678"/>
              <a:gd name="f22" fmla="val 29245"/>
              <a:gd name="f23" fmla="val 152926"/>
              <a:gd name="f24" fmla="val 50497"/>
              <a:gd name="f25" fmla="val 154008"/>
              <a:gd name="f26" fmla="val 73425"/>
              <a:gd name="f27" fmla="val 155089"/>
              <a:gd name="f28" fmla="val 96353"/>
              <a:gd name="f29" fmla="val 145890"/>
              <a:gd name="f30" fmla="val 118568"/>
              <a:gd name="f31" fmla="val 128916"/>
              <a:gd name="f32" fmla="val 134021"/>
              <a:gd name="f33" fmla="val 119294"/>
              <a:gd name="f34" fmla="val 123450"/>
              <a:gd name="f35" fmla="val 133118"/>
              <a:gd name="f36" fmla="val 110865"/>
              <a:gd name="f37" fmla="val 140611"/>
              <a:gd name="f38" fmla="val 92772"/>
              <a:gd name="f39" fmla="val 139730"/>
              <a:gd name="f40" fmla="val 74098"/>
              <a:gd name="f41" fmla="val 138850"/>
              <a:gd name="f42" fmla="val 55424"/>
              <a:gd name="f43" fmla="val 129689"/>
              <a:gd name="f44" fmla="val 38115"/>
              <a:gd name="f45" fmla="val 114743"/>
              <a:gd name="f46" fmla="val 26887"/>
              <a:gd name="f47" fmla="val 136698"/>
              <a:gd name="f48" fmla="val 17411"/>
              <a:gd name="f49" fmla="val 103758"/>
              <a:gd name="f50" fmla="val -15529"/>
              <a:gd name="f51" fmla="val 50351"/>
              <a:gd name="f52" fmla="val 17412"/>
              <a:gd name="f53" fmla="val -15528"/>
              <a:gd name="f54" fmla="val 103757"/>
              <a:gd name="f55" fmla="val 136697"/>
              <a:gd name="f56" fmla="val 169637"/>
              <a:gd name="f57" fmla="val 196665"/>
              <a:gd name="f58" fmla="val 42556"/>
              <a:gd name="f59" fmla="val 111552"/>
              <a:gd name="f60" fmla="val 154108"/>
              <a:gd name="f61" fmla="val 139576"/>
              <a:gd name="f62" fmla="val 168641"/>
              <a:gd name="f63" fmla="val 121959"/>
              <a:gd name="f64" fmla="val 178211"/>
              <a:gd name="f65" fmla="val 102912"/>
              <a:gd name="f66" fmla="val 180994"/>
              <a:gd name="f67" fmla="val 308310"/>
              <a:gd name="f68" fmla="val 51197"/>
              <a:gd name="f69" fmla="val 32150"/>
              <a:gd name="f70" fmla="val 14534"/>
              <a:gd name="f71" fmla="val -42555"/>
              <a:gd name="f72" fmla="val -42556"/>
              <a:gd name="f73" fmla="val 111553"/>
              <a:gd name="f74" fmla="*/ f0 1 154109"/>
              <a:gd name="f75" fmla="*/ f1 1 343323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54109"/>
              <a:gd name="f82" fmla="*/ f79 1 343323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54109" h="34332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4"/>
                </a:cubicBezTo>
                <a:lnTo>
                  <a:pt x="f12" y="f10"/>
                </a:lnTo>
                <a:cubicBezTo>
                  <a:pt x="f13" y="f10"/>
                  <a:pt x="f14" y="f8"/>
                  <a:pt x="f14" y="f7"/>
                </a:cubicBezTo>
                <a:cubicBezTo>
                  <a:pt x="f14" y="f15"/>
                  <a:pt x="f16" y="f17"/>
                  <a:pt x="f16" y="f18"/>
                </a:cubicBezTo>
                <a:close/>
                <a:moveTo>
                  <a:pt x="f19" y="f20"/>
                </a:move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cubicBezTo>
                  <a:pt x="f41" y="f42"/>
                  <a:pt x="f43" y="f44"/>
                  <a:pt x="f45" y="f46"/>
                </a:cubicBezTo>
                <a:close/>
                <a:moveTo>
                  <a:pt x="f47" y="f48"/>
                </a:moveTo>
                <a:cubicBezTo>
                  <a:pt x="f49" y="f50"/>
                  <a:pt x="f51" y="f50"/>
                  <a:pt x="f52" y="f48"/>
                </a:cubicBezTo>
                <a:cubicBezTo>
                  <a:pt x="f53" y="f51"/>
                  <a:pt x="f53" y="f54"/>
                  <a:pt x="f52" y="f55"/>
                </a:cubicBezTo>
                <a:cubicBezTo>
                  <a:pt x="f51" y="f56"/>
                  <a:pt x="f49" y="f56"/>
                  <a:pt x="f47" y="f55"/>
                </a:cubicBezTo>
                <a:cubicBezTo>
                  <a:pt x="f56" y="f54"/>
                  <a:pt x="f56" y="f51"/>
                  <a:pt x="f47" y="f48"/>
                </a:cubicBezTo>
                <a:close/>
                <a:moveTo>
                  <a:pt x="f3" y="f2"/>
                </a:moveTo>
                <a:cubicBezTo>
                  <a:pt x="f57" y="f58"/>
                  <a:pt x="f57" y="f59"/>
                  <a:pt x="f3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6"/>
                </a:lnTo>
                <a:cubicBezTo>
                  <a:pt x="f69" y="f64"/>
                  <a:pt x="f70" y="f62"/>
                  <a:pt x="f2" y="f60"/>
                </a:cubicBezTo>
                <a:cubicBezTo>
                  <a:pt x="f71" y="f59"/>
                  <a:pt x="f71" y="f58"/>
                  <a:pt x="f2" y="f2"/>
                </a:cubicBezTo>
                <a:cubicBezTo>
                  <a:pt x="f58" y="f72"/>
                  <a:pt x="f73" y="f72"/>
                  <a:pt x="f3" y="f2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7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kern="0">
              <a:solidFill>
                <a:srgbClr val="AE4500"/>
              </a:solidFill>
              <a:latin typeface="Arial"/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Parallelogram 15">
            <a:extLst>
              <a:ext uri="{FF2B5EF4-FFF2-40B4-BE49-F238E27FC236}">
                <a16:creationId xmlns:a16="http://schemas.microsoft.com/office/drawing/2014/main" id="{694165BE-0ED5-8F40-91C9-F2F62EBB2E38}"/>
              </a:ext>
            </a:extLst>
          </p:cNvPr>
          <p:cNvSpPr/>
          <p:nvPr/>
        </p:nvSpPr>
        <p:spPr>
          <a:xfrm flipH="1">
            <a:off x="3422731" y="4812390"/>
            <a:ext cx="464491" cy="464491"/>
          </a:xfrm>
          <a:custGeom>
            <a:avLst/>
            <a:gdLst>
              <a:gd name="f0" fmla="val w"/>
              <a:gd name="f1" fmla="val h"/>
              <a:gd name="f2" fmla="val 0"/>
              <a:gd name="f3" fmla="val 3242753"/>
              <a:gd name="f4" fmla="val 3227814"/>
              <a:gd name="f5" fmla="val 1621376"/>
              <a:gd name="f6" fmla="val 1043635"/>
              <a:gd name="f7" fmla="val 1557188"/>
              <a:gd name="f8" fmla="val 1505154"/>
              <a:gd name="f9" fmla="val 1095669"/>
              <a:gd name="f10" fmla="val 1159857"/>
              <a:gd name="f11" fmla="val 1625483"/>
              <a:gd name="f12" fmla="val 1033577"/>
              <a:gd name="f13" fmla="val 969389"/>
              <a:gd name="f14" fmla="val 917355"/>
              <a:gd name="f15" fmla="val 1677517"/>
              <a:gd name="f16" fmla="val 1741705"/>
              <a:gd name="f17" fmla="val 1805893"/>
              <a:gd name="f18" fmla="val 1857927"/>
              <a:gd name="f19" fmla="val 1614688"/>
              <a:gd name="f20" fmla="val 1619859"/>
              <a:gd name="f21" fmla="val 1856884"/>
              <a:gd name="f22" fmla="val 1620361"/>
              <a:gd name="f23" fmla="val 1857187"/>
              <a:gd name="f24" fmla="val 1620868"/>
              <a:gd name="f25" fmla="val 1857190"/>
              <a:gd name="f26" fmla="val 1685564"/>
              <a:gd name="f27" fmla="val 1737598"/>
              <a:gd name="f28" fmla="val 1805156"/>
              <a:gd name="f29" fmla="val 1740968"/>
              <a:gd name="f30" fmla="val 628818"/>
              <a:gd name="f31" fmla="val 2206882"/>
              <a:gd name="f32" fmla="val 2681529"/>
              <a:gd name="f33" fmla="val 1103464"/>
              <a:gd name="f34" fmla="val 1688970"/>
              <a:gd name="f35" fmla="val 2274476"/>
              <a:gd name="f36" fmla="val 2749122"/>
              <a:gd name="f37" fmla="val 1035870"/>
              <a:gd name="f38" fmla="val 561223"/>
              <a:gd name="f39" fmla="val 424596"/>
              <a:gd name="f40" fmla="val 923081"/>
              <a:gd name="f41" fmla="val 357001"/>
              <a:gd name="f42" fmla="val 990676"/>
              <a:gd name="f43" fmla="val 2128645"/>
              <a:gd name="f44" fmla="val 581423"/>
              <a:gd name="f45" fmla="val 2515905"/>
              <a:gd name="f46" fmla="val 922189"/>
              <a:gd name="f47" fmla="val 2742109"/>
              <a:gd name="f48" fmla="val 652992"/>
              <a:gd name="f49" fmla="val 911997"/>
              <a:gd name="f50" fmla="val 1121304"/>
              <a:gd name="f51" fmla="val 2850168"/>
              <a:gd name="f52" fmla="val 1274563"/>
              <a:gd name="f53" fmla="val 2916691"/>
              <a:gd name="f54" fmla="val 1443689"/>
              <a:gd name="f55" fmla="val 2953344"/>
              <a:gd name="f56" fmla="val 1799063"/>
              <a:gd name="f57" fmla="val 1968189"/>
              <a:gd name="f58" fmla="val 2121449"/>
              <a:gd name="f59" fmla="val 2330755"/>
              <a:gd name="f60" fmla="val 2589760"/>
              <a:gd name="f61" fmla="val 2320563"/>
              <a:gd name="f62" fmla="val 2661329"/>
              <a:gd name="f63" fmla="val 2885751"/>
              <a:gd name="f64" fmla="val 2319671"/>
              <a:gd name="f65" fmla="val 2599800"/>
              <a:gd name="f66" fmla="val 123238"/>
              <a:gd name="f67" fmla="val 2434609"/>
              <a:gd name="f68" fmla="val 120698"/>
              <a:gd name="f69" fmla="val 2268460"/>
              <a:gd name="f70" fmla="val 180476"/>
              <a:gd name="f71" fmla="val 2139563"/>
              <a:gd name="f72" fmla="val 303161"/>
              <a:gd name="f73" fmla="val 3057258"/>
              <a:gd name="f74" fmla="val 1232053"/>
              <a:gd name="f75" fmla="val 3305736"/>
              <a:gd name="f76" fmla="val 977255"/>
              <a:gd name="f77" fmla="val 3304415"/>
              <a:gd name="f78" fmla="val 570405"/>
              <a:gd name="f79" fmla="val 3054287"/>
              <a:gd name="f80" fmla="val 317226"/>
              <a:gd name="f81" fmla="val 2929224"/>
              <a:gd name="f82" fmla="val 190636"/>
              <a:gd name="f83" fmla="val 2764991"/>
              <a:gd name="f84" fmla="val 125778"/>
              <a:gd name="f85" fmla="val 642953"/>
              <a:gd name="f86" fmla="val 477762"/>
              <a:gd name="f87" fmla="val 313529"/>
              <a:gd name="f88" fmla="val 188466"/>
              <a:gd name="f89" fmla="val -61662"/>
              <a:gd name="f90" fmla="val -62983"/>
              <a:gd name="f91" fmla="val 185495"/>
              <a:gd name="f92" fmla="val 1103190"/>
              <a:gd name="f93" fmla="val 974294"/>
              <a:gd name="f94" fmla="val 808144"/>
              <a:gd name="f95" fmla="val 1722692"/>
              <a:gd name="f96" fmla="val 1520061"/>
              <a:gd name="f97" fmla="val 1440152"/>
              <a:gd name="f98" fmla="val 1375373"/>
              <a:gd name="f99" fmla="val 64779"/>
              <a:gd name="f100" fmla="val 144688"/>
              <a:gd name="f101" fmla="val 289376"/>
              <a:gd name="f102" fmla="val 1867380"/>
              <a:gd name="f103" fmla="val 1802601"/>
              <a:gd name="f104" fmla="*/ f0 1 3242753"/>
              <a:gd name="f105" fmla="*/ f1 1 3227814"/>
              <a:gd name="f106" fmla="val f2"/>
              <a:gd name="f107" fmla="val f3"/>
              <a:gd name="f108" fmla="val f4"/>
              <a:gd name="f109" fmla="+- f108 0 f106"/>
              <a:gd name="f110" fmla="+- f107 0 f106"/>
              <a:gd name="f111" fmla="*/ f110 1 3242753"/>
              <a:gd name="f112" fmla="*/ f109 1 3227814"/>
              <a:gd name="f113" fmla="*/ f106 1 f111"/>
              <a:gd name="f114" fmla="*/ f107 1 f111"/>
              <a:gd name="f115" fmla="*/ f106 1 f112"/>
              <a:gd name="f116" fmla="*/ f108 1 f112"/>
              <a:gd name="f117" fmla="*/ f113 f104 1"/>
              <a:gd name="f118" fmla="*/ f114 f104 1"/>
              <a:gd name="f119" fmla="*/ f116 f105 1"/>
              <a:gd name="f120" fmla="*/ f115 f10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7" t="f120" r="f118" b="f119"/>
            <a:pathLst>
              <a:path w="3242753" h="3227814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lnTo>
                  <a:pt x="f12" y="f11"/>
                </a:lnTo>
                <a:cubicBezTo>
                  <a:pt x="f13" y="f11"/>
                  <a:pt x="f14" y="f15"/>
                  <a:pt x="f14" y="f16"/>
                </a:cubicBezTo>
                <a:cubicBezTo>
                  <a:pt x="f14" y="f17"/>
                  <a:pt x="f13" y="f18"/>
                  <a:pt x="f12" y="f18"/>
                </a:cubicBezTo>
                <a:lnTo>
                  <a:pt x="f19" y="f18"/>
                </a:lnTo>
                <a:lnTo>
                  <a:pt x="f20" y="f21"/>
                </a:lnTo>
                <a:cubicBezTo>
                  <a:pt x="f22" y="f23"/>
                  <a:pt x="f24" y="f25"/>
                  <a:pt x="f5" y="f25"/>
                </a:cubicBezTo>
                <a:cubicBezTo>
                  <a:pt x="f26" y="f25"/>
                  <a:pt x="f27" y="f28"/>
                  <a:pt x="f27" y="f29"/>
                </a:cubicBezTo>
                <a:lnTo>
                  <a:pt x="f27" y="f10"/>
                </a:lnTo>
                <a:cubicBezTo>
                  <a:pt x="f27" y="f9"/>
                  <a:pt x="f26" y="f6"/>
                  <a:pt x="f5" y="f6"/>
                </a:cubicBezTo>
                <a:close/>
                <a:moveTo>
                  <a:pt x="f5" y="f30"/>
                </a:moveTo>
                <a:cubicBezTo>
                  <a:pt x="f31" y="f30"/>
                  <a:pt x="f32" y="f33"/>
                  <a:pt x="f32" y="f34"/>
                </a:cubicBezTo>
                <a:cubicBezTo>
                  <a:pt x="f32" y="f35"/>
                  <a:pt x="f31" y="f36"/>
                  <a:pt x="f5" y="f36"/>
                </a:cubicBezTo>
                <a:cubicBezTo>
                  <a:pt x="f37" y="f36"/>
                  <a:pt x="f38" y="f35"/>
                  <a:pt x="f38" y="f34"/>
                </a:cubicBezTo>
                <a:cubicBezTo>
                  <a:pt x="f38" y="f33"/>
                  <a:pt x="f37" y="f30"/>
                  <a:pt x="f5" y="f30"/>
                </a:cubicBezTo>
                <a:close/>
                <a:moveTo>
                  <a:pt x="f5" y="f39"/>
                </a:moveTo>
                <a:cubicBezTo>
                  <a:pt x="f40" y="f39"/>
                  <a:pt x="f41" y="f42"/>
                  <a:pt x="f41" y="f34"/>
                </a:cubicBezTo>
                <a:cubicBezTo>
                  <a:pt x="f41" y="f43"/>
                  <a:pt x="f44" y="f45"/>
                  <a:pt x="f46" y="f47"/>
                </a:cubicBezTo>
                <a:lnTo>
                  <a:pt x="f48" y="f4"/>
                </a:lnTo>
                <a:lnTo>
                  <a:pt x="f49" y="f4"/>
                </a:lnTo>
                <a:lnTo>
                  <a:pt x="f50" y="f51"/>
                </a:lnTo>
                <a:cubicBezTo>
                  <a:pt x="f52" y="f53"/>
                  <a:pt x="f54" y="f55"/>
                  <a:pt x="f5" y="f55"/>
                </a:cubicBezTo>
                <a:cubicBezTo>
                  <a:pt x="f56" y="f55"/>
                  <a:pt x="f57" y="f53"/>
                  <a:pt x="f58" y="f51"/>
                </a:cubicBezTo>
                <a:lnTo>
                  <a:pt x="f59" y="f4"/>
                </a:lnTo>
                <a:lnTo>
                  <a:pt x="f60" y="f4"/>
                </a:lnTo>
                <a:lnTo>
                  <a:pt x="f61" y="f47"/>
                </a:lnTo>
                <a:cubicBezTo>
                  <a:pt x="f62" y="f45"/>
                  <a:pt x="f63" y="f43"/>
                  <a:pt x="f63" y="f34"/>
                </a:cubicBezTo>
                <a:cubicBezTo>
                  <a:pt x="f63" y="f42"/>
                  <a:pt x="f64" y="f39"/>
                  <a:pt x="f5" y="f39"/>
                </a:cubicBezTo>
                <a:close/>
                <a:moveTo>
                  <a:pt x="f65" y="f66"/>
                </a:move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5" y="f66"/>
                </a:cubicBezTo>
                <a:close/>
                <a:moveTo>
                  <a:pt x="f85" y="f66"/>
                </a:moveTo>
                <a:cubicBezTo>
                  <a:pt x="f86" y="f84"/>
                  <a:pt x="f87" y="f82"/>
                  <a:pt x="f88" y="f80"/>
                </a:cubicBezTo>
                <a:cubicBezTo>
                  <a:pt x="f89" y="f78"/>
                  <a:pt x="f90" y="f76"/>
                  <a:pt x="f91" y="f74"/>
                </a:cubicBezTo>
                <a:lnTo>
                  <a:pt x="f92" y="f72"/>
                </a:lnTo>
                <a:cubicBezTo>
                  <a:pt x="f93" y="f70"/>
                  <a:pt x="f94" y="f68"/>
                  <a:pt x="f85" y="f66"/>
                </a:cubicBezTo>
                <a:close/>
                <a:moveTo>
                  <a:pt x="f95" y="f2"/>
                </a:moveTo>
                <a:lnTo>
                  <a:pt x="f96" y="f2"/>
                </a:lnTo>
                <a:cubicBezTo>
                  <a:pt x="f97" y="f2"/>
                  <a:pt x="f98" y="f99"/>
                  <a:pt x="f98" y="f100"/>
                </a:cubicBezTo>
                <a:lnTo>
                  <a:pt x="f98" y="f101"/>
                </a:lnTo>
                <a:lnTo>
                  <a:pt x="f102" y="f101"/>
                </a:lnTo>
                <a:lnTo>
                  <a:pt x="f102" y="f100"/>
                </a:lnTo>
                <a:cubicBezTo>
                  <a:pt x="f102" y="f99"/>
                  <a:pt x="f103" y="f2"/>
                  <a:pt x="f95" y="f2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7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kern="0">
              <a:solidFill>
                <a:srgbClr val="AE4500"/>
              </a:solidFill>
              <a:latin typeface="Arial"/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Freeform 19">
            <a:extLst>
              <a:ext uri="{FF2B5EF4-FFF2-40B4-BE49-F238E27FC236}">
                <a16:creationId xmlns:a16="http://schemas.microsoft.com/office/drawing/2014/main" id="{5979A8F8-E8AD-4914-AE8C-436B01D9E17E}"/>
              </a:ext>
            </a:extLst>
          </p:cNvPr>
          <p:cNvSpPr/>
          <p:nvPr/>
        </p:nvSpPr>
        <p:spPr>
          <a:xfrm>
            <a:off x="5901109" y="3812988"/>
            <a:ext cx="460784" cy="453383"/>
          </a:xfrm>
          <a:custGeom>
            <a:avLst/>
            <a:gdLst>
              <a:gd name="f0" fmla="val w"/>
              <a:gd name="f1" fmla="val h"/>
              <a:gd name="f2" fmla="val 0"/>
              <a:gd name="f3" fmla="val 3214097"/>
              <a:gd name="f4" fmla="val 3162551"/>
              <a:gd name="f5" fmla="val 1014592"/>
              <a:gd name="f6" fmla="val 2306036"/>
              <a:gd name="f7" fmla="val 854868"/>
              <a:gd name="f8" fmla="val 725386"/>
              <a:gd name="f9" fmla="val 2435518"/>
              <a:gd name="f10" fmla="val 2595242"/>
              <a:gd name="f11" fmla="val 2754966"/>
              <a:gd name="f12" fmla="val 2884448"/>
              <a:gd name="f13" fmla="val 1174316"/>
              <a:gd name="f14" fmla="val 1303798"/>
              <a:gd name="f15" fmla="val 481275"/>
              <a:gd name="f16" fmla="val 1691816"/>
              <a:gd name="f17" fmla="val 321551"/>
              <a:gd name="f18" fmla="val 192069"/>
              <a:gd name="f19" fmla="val 1821298"/>
              <a:gd name="f20" fmla="val 1981022"/>
              <a:gd name="f21" fmla="val 2140746"/>
              <a:gd name="f22" fmla="val 2270228"/>
              <a:gd name="f23" fmla="val 640999"/>
              <a:gd name="f24" fmla="val 770481"/>
              <a:gd name="f25" fmla="val 2764751"/>
              <a:gd name="f26" fmla="val 1113404"/>
              <a:gd name="f27" fmla="val 2605027"/>
              <a:gd name="f28" fmla="val 2475545"/>
              <a:gd name="f29" fmla="val 1242886"/>
              <a:gd name="f30" fmla="val 1402610"/>
              <a:gd name="f31" fmla="val 1562334"/>
              <a:gd name="f32" fmla="val 2924475"/>
              <a:gd name="f33" fmla="val 3053957"/>
              <a:gd name="f34" fmla="val 532503"/>
              <a:gd name="f35" fmla="val 881964"/>
              <a:gd name="f36" fmla="val 372779"/>
              <a:gd name="f37" fmla="val 243297"/>
              <a:gd name="f38" fmla="val 1011446"/>
              <a:gd name="f39" fmla="val 1171170"/>
              <a:gd name="f40" fmla="val 1330894"/>
              <a:gd name="f41" fmla="val 1460376"/>
              <a:gd name="f42" fmla="val 692227"/>
              <a:gd name="f43" fmla="val 821709"/>
              <a:gd name="f44" fmla="val 1162143"/>
              <a:gd name="f45" fmla="val 321316"/>
              <a:gd name="f46" fmla="val 1002419"/>
              <a:gd name="f47" fmla="val 872937"/>
              <a:gd name="f48" fmla="val 450798"/>
              <a:gd name="f49" fmla="val 610522"/>
              <a:gd name="f50" fmla="val 770246"/>
              <a:gd name="f51" fmla="val 899728"/>
              <a:gd name="f52" fmla="val 1321867"/>
              <a:gd name="f53" fmla="val 1451349"/>
              <a:gd name="f54" fmla="val 1963447"/>
              <a:gd name="f55" fmla="val 177300"/>
              <a:gd name="f56" fmla="val 1803723"/>
              <a:gd name="f57" fmla="val 1674241"/>
              <a:gd name="f58" fmla="val 306782"/>
              <a:gd name="f59" fmla="val 466506"/>
              <a:gd name="f60" fmla="val 626230"/>
              <a:gd name="f61" fmla="val 755712"/>
              <a:gd name="f62" fmla="val 2123171"/>
              <a:gd name="f63" fmla="val 2252653"/>
              <a:gd name="f64" fmla="val 1752672"/>
              <a:gd name="f65" fmla="val 312"/>
              <a:gd name="f66" fmla="val 1817888"/>
              <a:gd name="f67" fmla="val -690"/>
              <a:gd name="f68" fmla="val 1885249"/>
              <a:gd name="f69" fmla="val 703"/>
              <a:gd name="f70" fmla="val 1954799"/>
              <a:gd name="f71" fmla="val 4657"/>
              <a:gd name="f72" fmla="val 2504015"/>
              <a:gd name="f73" fmla="val 53541"/>
              <a:gd name="f74" fmla="val 2975590"/>
              <a:gd name="f75" fmla="val 412975"/>
              <a:gd name="f76" fmla="val 3145244"/>
              <a:gd name="f77" fmla="val 944937"/>
              <a:gd name="f78" fmla="val 3412664"/>
              <a:gd name="f79" fmla="val 2126757"/>
              <a:gd name="f80" fmla="val 2837568"/>
              <a:gd name="f81" fmla="val 2017487"/>
              <a:gd name="f82" fmla="val 2506889"/>
              <a:gd name="f83" fmla="val 1867964"/>
              <a:gd name="f84" fmla="val 1580987"/>
              <a:gd name="f85" fmla="val 1673869"/>
              <a:gd name="f86" fmla="val 2725425"/>
              <a:gd name="f87" fmla="val 3197869"/>
              <a:gd name="f88" fmla="val 1014520"/>
              <a:gd name="f89" fmla="val 3161925"/>
              <a:gd name="f90" fmla="val -14898"/>
              <a:gd name="f91" fmla="val 3061283"/>
              <a:gd name="f92" fmla="val -138545"/>
              <a:gd name="f93" fmla="val 1873713"/>
              <a:gd name="f94" fmla="val 108747"/>
              <a:gd name="f95" fmla="val 1100212"/>
              <a:gd name="f96" fmla="val 278579"/>
              <a:gd name="f97" fmla="val 569148"/>
              <a:gd name="f98" fmla="val 774429"/>
              <a:gd name="f99" fmla="val 15339"/>
              <a:gd name="f100" fmla="*/ f0 1 3214097"/>
              <a:gd name="f101" fmla="*/ f1 1 3162551"/>
              <a:gd name="f102" fmla="val f2"/>
              <a:gd name="f103" fmla="val f3"/>
              <a:gd name="f104" fmla="val f4"/>
              <a:gd name="f105" fmla="+- f104 0 f102"/>
              <a:gd name="f106" fmla="+- f103 0 f102"/>
              <a:gd name="f107" fmla="*/ f106 1 3214097"/>
              <a:gd name="f108" fmla="*/ f105 1 3162551"/>
              <a:gd name="f109" fmla="*/ f102 1 f107"/>
              <a:gd name="f110" fmla="*/ f103 1 f107"/>
              <a:gd name="f111" fmla="*/ f102 1 f108"/>
              <a:gd name="f112" fmla="*/ f104 1 f108"/>
              <a:gd name="f113" fmla="*/ f109 f100 1"/>
              <a:gd name="f114" fmla="*/ f110 f100 1"/>
              <a:gd name="f115" fmla="*/ f112 f101 1"/>
              <a:gd name="f116" fmla="*/ f111 f10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3" t="f116" r="f114" b="f115"/>
            <a:pathLst>
              <a:path w="3214097" h="316255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6"/>
                  <a:pt x="f28" y="f29"/>
                  <a:pt x="f28" y="f30"/>
                </a:cubicBezTo>
                <a:cubicBezTo>
                  <a:pt x="f28" y="f31"/>
                  <a:pt x="f27" y="f16"/>
                  <a:pt x="f25" y="f16"/>
                </a:cubicBezTo>
                <a:cubicBezTo>
                  <a:pt x="f32" y="f16"/>
                  <a:pt x="f33" y="f31"/>
                  <a:pt x="f33" y="f30"/>
                </a:cubicBezTo>
                <a:cubicBezTo>
                  <a:pt x="f33" y="f29"/>
                  <a:pt x="f32" y="f26"/>
                  <a:pt x="f25" y="f26"/>
                </a:cubicBezTo>
                <a:close/>
                <a:moveTo>
                  <a:pt x="f34" y="f35"/>
                </a:moveTo>
                <a:cubicBezTo>
                  <a:pt x="f36" y="f35"/>
                  <a:pt x="f37" y="f38"/>
                  <a:pt x="f37" y="f39"/>
                </a:cubicBezTo>
                <a:cubicBezTo>
                  <a:pt x="f37" y="f40"/>
                  <a:pt x="f36" y="f41"/>
                  <a:pt x="f34" y="f41"/>
                </a:cubicBezTo>
                <a:cubicBezTo>
                  <a:pt x="f42" y="f41"/>
                  <a:pt x="f43" y="f40"/>
                  <a:pt x="f43" y="f39"/>
                </a:cubicBezTo>
                <a:cubicBezTo>
                  <a:pt x="f43" y="f38"/>
                  <a:pt x="f42" y="f35"/>
                  <a:pt x="f34" y="f35"/>
                </a:cubicBezTo>
                <a:close/>
                <a:moveTo>
                  <a:pt x="f44" y="f45"/>
                </a:moveTo>
                <a:cubicBezTo>
                  <a:pt x="f46" y="f45"/>
                  <a:pt x="f47" y="f48"/>
                  <a:pt x="f47" y="f49"/>
                </a:cubicBezTo>
                <a:cubicBezTo>
                  <a:pt x="f47" y="f50"/>
                  <a:pt x="f46" y="f51"/>
                  <a:pt x="f44" y="f51"/>
                </a:cubicBezTo>
                <a:cubicBezTo>
                  <a:pt x="f52" y="f51"/>
                  <a:pt x="f53" y="f50"/>
                  <a:pt x="f53" y="f49"/>
                </a:cubicBezTo>
                <a:cubicBezTo>
                  <a:pt x="f53" y="f48"/>
                  <a:pt x="f52" y="f45"/>
                  <a:pt x="f44" y="f45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7" y="f59"/>
                </a:cubicBezTo>
                <a:cubicBezTo>
                  <a:pt x="f57" y="f60"/>
                  <a:pt x="f56" y="f61"/>
                  <a:pt x="f54" y="f61"/>
                </a:cubicBezTo>
                <a:cubicBezTo>
                  <a:pt x="f62" y="f61"/>
                  <a:pt x="f63" y="f60"/>
                  <a:pt x="f63" y="f59"/>
                </a:cubicBezTo>
                <a:cubicBezTo>
                  <a:pt x="f63" y="f58"/>
                  <a:pt x="f62" y="f55"/>
                  <a:pt x="f54" y="f55"/>
                </a:cubicBezTo>
                <a:close/>
                <a:moveTo>
                  <a:pt x="f64" y="f65"/>
                </a:move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64" y="f65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7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kern="0">
              <a:solidFill>
                <a:srgbClr val="AE4500"/>
              </a:solidFill>
              <a:latin typeface="Arial"/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ectangle 30">
            <a:extLst>
              <a:ext uri="{FF2B5EF4-FFF2-40B4-BE49-F238E27FC236}">
                <a16:creationId xmlns:a16="http://schemas.microsoft.com/office/drawing/2014/main" id="{0AFB18E8-3C70-72B4-827D-D0C5B484A2F2}"/>
              </a:ext>
            </a:extLst>
          </p:cNvPr>
          <p:cNvSpPr/>
          <p:nvPr/>
        </p:nvSpPr>
        <p:spPr>
          <a:xfrm>
            <a:off x="9219405" y="3771060"/>
            <a:ext cx="464491" cy="463137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3230531"/>
              <a:gd name="f5" fmla="val 720000"/>
              <a:gd name="f6" fmla="val 2697973"/>
              <a:gd name="f7" fmla="val 680235"/>
              <a:gd name="f8" fmla="val 648000"/>
              <a:gd name="f9" fmla="val 2730208"/>
              <a:gd name="f10" fmla="val 2769973"/>
              <a:gd name="f11" fmla="val 2809738"/>
              <a:gd name="f12" fmla="val 2841973"/>
              <a:gd name="f13" fmla="val 2520000"/>
              <a:gd name="f14" fmla="val 2559765"/>
              <a:gd name="f15" fmla="val 2592000"/>
              <a:gd name="f16" fmla="val 2366733"/>
              <a:gd name="f17" fmla="val 2398968"/>
              <a:gd name="f18" fmla="val 2438733"/>
              <a:gd name="f19" fmla="val 2478498"/>
              <a:gd name="f20" fmla="val 2510733"/>
              <a:gd name="f21" fmla="val 2035493"/>
              <a:gd name="f22" fmla="val 2067728"/>
              <a:gd name="f23" fmla="val 2107493"/>
              <a:gd name="f24" fmla="val 2147258"/>
              <a:gd name="f25" fmla="val 2179493"/>
              <a:gd name="f26" fmla="val 1704253"/>
              <a:gd name="f27" fmla="val 1736488"/>
              <a:gd name="f28" fmla="val 1776253"/>
              <a:gd name="f29" fmla="val 1816018"/>
              <a:gd name="f30" fmla="val 1848253"/>
              <a:gd name="f31" fmla="val 1373013"/>
              <a:gd name="f32" fmla="val 1405248"/>
              <a:gd name="f33" fmla="val 1445013"/>
              <a:gd name="f34" fmla="val 1484778"/>
              <a:gd name="f35" fmla="val 1517013"/>
              <a:gd name="f36" fmla="val 1041773"/>
              <a:gd name="f37" fmla="val 1074008"/>
              <a:gd name="f38" fmla="val 1113773"/>
              <a:gd name="f39" fmla="val 1153538"/>
              <a:gd name="f40" fmla="val 1185773"/>
              <a:gd name="f41" fmla="val 305988"/>
              <a:gd name="f42" fmla="val 181957"/>
              <a:gd name="f43" fmla="val 470032"/>
              <a:gd name="f44" fmla="val 599267"/>
              <a:gd name="f45" fmla="val 286722"/>
              <a:gd name="f46" fmla="val 704032"/>
              <a:gd name="f47" fmla="val 415957"/>
              <a:gd name="f48" fmla="val 545192"/>
              <a:gd name="f49" fmla="val 649957"/>
              <a:gd name="f50" fmla="val 802357"/>
              <a:gd name="f51" fmla="val 470031"/>
              <a:gd name="f52" fmla="val 599266"/>
              <a:gd name="f53" fmla="val 907122"/>
              <a:gd name="f54" fmla="val 704031"/>
              <a:gd name="f55" fmla="val 1036357"/>
              <a:gd name="f56" fmla="val 1165592"/>
              <a:gd name="f57" fmla="val 1270357"/>
              <a:gd name="f58" fmla="val 1422757"/>
              <a:gd name="f59" fmla="val 470030"/>
              <a:gd name="f60" fmla="val 599265"/>
              <a:gd name="f61" fmla="val 1527522"/>
              <a:gd name="f62" fmla="val 704030"/>
              <a:gd name="f63" fmla="val 1656757"/>
              <a:gd name="f64" fmla="val 1785992"/>
              <a:gd name="f65" fmla="val 1890757"/>
              <a:gd name="f66" fmla="val 2043157"/>
              <a:gd name="f67" fmla="val 470029"/>
              <a:gd name="f68" fmla="val 599264"/>
              <a:gd name="f69" fmla="val 2147922"/>
              <a:gd name="f70" fmla="val 704029"/>
              <a:gd name="f71" fmla="val 2277157"/>
              <a:gd name="f72" fmla="val 2406392"/>
              <a:gd name="f73" fmla="val 2511157"/>
              <a:gd name="f74" fmla="val 2663557"/>
              <a:gd name="f75" fmla="val 470028"/>
              <a:gd name="f76" fmla="val 599263"/>
              <a:gd name="f77" fmla="val 2768322"/>
              <a:gd name="f78" fmla="val 704028"/>
              <a:gd name="f79" fmla="val 2897557"/>
              <a:gd name="f80" fmla="val 3026792"/>
              <a:gd name="f81" fmla="val 3131557"/>
              <a:gd name="f82" fmla="val 4"/>
              <a:gd name="f83" fmla="val 485545"/>
              <a:gd name="f84" fmla="val 541957"/>
              <a:gd name="f85" fmla="val 56416"/>
              <a:gd name="f86" fmla="val 126004"/>
              <a:gd name="f87" fmla="val 485972"/>
              <a:gd name="f88" fmla="val 555560"/>
              <a:gd name="f89" fmla="val 611972"/>
              <a:gd name="f90" fmla="val 346369"/>
              <a:gd name="f91" fmla="val 289957"/>
              <a:gd name="f92" fmla="val 3"/>
              <a:gd name="f93" fmla="val 1105945"/>
              <a:gd name="f94" fmla="val 1162357"/>
              <a:gd name="f95" fmla="val 56415"/>
              <a:gd name="f96" fmla="val 126003"/>
              <a:gd name="f97" fmla="val 485971"/>
              <a:gd name="f98" fmla="val 555559"/>
              <a:gd name="f99" fmla="val 611971"/>
              <a:gd name="f100" fmla="val 966769"/>
              <a:gd name="f101" fmla="val 910357"/>
              <a:gd name="f102" fmla="val 2"/>
              <a:gd name="f103" fmla="val 1726345"/>
              <a:gd name="f104" fmla="val 1782757"/>
              <a:gd name="f105" fmla="val 56414"/>
              <a:gd name="f106" fmla="val 126002"/>
              <a:gd name="f107" fmla="val 485970"/>
              <a:gd name="f108" fmla="val 555558"/>
              <a:gd name="f109" fmla="val 611970"/>
              <a:gd name="f110" fmla="val 1587169"/>
              <a:gd name="f111" fmla="val 1530757"/>
              <a:gd name="f112" fmla="val 1"/>
              <a:gd name="f113" fmla="val 2346745"/>
              <a:gd name="f114" fmla="val 2403157"/>
              <a:gd name="f115" fmla="val 56413"/>
              <a:gd name="f116" fmla="val 126001"/>
              <a:gd name="f117" fmla="val 485969"/>
              <a:gd name="f118" fmla="val 555557"/>
              <a:gd name="f119" fmla="val 611969"/>
              <a:gd name="f120" fmla="val 2207569"/>
              <a:gd name="f121" fmla="val 2151157"/>
              <a:gd name="f122" fmla="val 2967145"/>
              <a:gd name="f123" fmla="val 3023557"/>
              <a:gd name="f124" fmla="val 56412"/>
              <a:gd name="f125" fmla="val 126000"/>
              <a:gd name="f126" fmla="val 485968"/>
              <a:gd name="f127" fmla="val 555556"/>
              <a:gd name="f128" fmla="val 611968"/>
              <a:gd name="f129" fmla="val 2827969"/>
              <a:gd name="f130" fmla="val 2771557"/>
              <a:gd name="f131" fmla="*/ f0 1 3240000"/>
              <a:gd name="f132" fmla="*/ f1 1 3230531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3240000"/>
              <a:gd name="f139" fmla="*/ f136 1 3230531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3240000" h="323053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lnTo>
                  <a:pt x="f13" y="f12"/>
                </a:lnTo>
                <a:cubicBezTo>
                  <a:pt x="f14" y="f12"/>
                  <a:pt x="f15" y="f11"/>
                  <a:pt x="f15" y="f10"/>
                </a:cubicBezTo>
                <a:cubicBezTo>
                  <a:pt x="f15" y="f9"/>
                  <a:pt x="f14" y="f6"/>
                  <a:pt x="f13" y="f6"/>
                </a:cubicBezTo>
                <a:close/>
                <a:moveTo>
                  <a:pt x="f5" y="f16"/>
                </a:moveTo>
                <a:cubicBezTo>
                  <a:pt x="f7" y="f16"/>
                  <a:pt x="f8" y="f17"/>
                  <a:pt x="f8" y="f18"/>
                </a:cubicBezTo>
                <a:cubicBezTo>
                  <a:pt x="f8" y="f19"/>
                  <a:pt x="f7" y="f20"/>
                  <a:pt x="f5" y="f20"/>
                </a:cubicBezTo>
                <a:lnTo>
                  <a:pt x="f13" y="f20"/>
                </a:lnTo>
                <a:cubicBezTo>
                  <a:pt x="f14" y="f20"/>
                  <a:pt x="f15" y="f19"/>
                  <a:pt x="f15" y="f18"/>
                </a:cubicBezTo>
                <a:cubicBezTo>
                  <a:pt x="f15" y="f17"/>
                  <a:pt x="f14" y="f16"/>
                  <a:pt x="f13" y="f16"/>
                </a:cubicBezTo>
                <a:close/>
                <a:moveTo>
                  <a:pt x="f5" y="f21"/>
                </a:moveTo>
                <a:cubicBezTo>
                  <a:pt x="f7" y="f21"/>
                  <a:pt x="f8" y="f22"/>
                  <a:pt x="f8" y="f23"/>
                </a:cubicBezTo>
                <a:cubicBezTo>
                  <a:pt x="f8" y="f24"/>
                  <a:pt x="f7" y="f25"/>
                  <a:pt x="f5" y="f25"/>
                </a:cubicBezTo>
                <a:lnTo>
                  <a:pt x="f13" y="f25"/>
                </a:lnTo>
                <a:cubicBezTo>
                  <a:pt x="f14" y="f25"/>
                  <a:pt x="f15" y="f24"/>
                  <a:pt x="f15" y="f23"/>
                </a:cubicBezTo>
                <a:cubicBezTo>
                  <a:pt x="f15" y="f22"/>
                  <a:pt x="f14" y="f21"/>
                  <a:pt x="f13" y="f21"/>
                </a:cubicBezTo>
                <a:close/>
                <a:moveTo>
                  <a:pt x="f5" y="f26"/>
                </a:moveTo>
                <a:cubicBezTo>
                  <a:pt x="f7" y="f26"/>
                  <a:pt x="f8" y="f27"/>
                  <a:pt x="f8" y="f28"/>
                </a:cubicBezTo>
                <a:cubicBezTo>
                  <a:pt x="f8" y="f29"/>
                  <a:pt x="f7" y="f30"/>
                  <a:pt x="f5" y="f30"/>
                </a:cubicBezTo>
                <a:lnTo>
                  <a:pt x="f13" y="f30"/>
                </a:lnTo>
                <a:cubicBezTo>
                  <a:pt x="f14" y="f30"/>
                  <a:pt x="f15" y="f29"/>
                  <a:pt x="f15" y="f28"/>
                </a:cubicBezTo>
                <a:cubicBezTo>
                  <a:pt x="f15" y="f27"/>
                  <a:pt x="f14" y="f26"/>
                  <a:pt x="f13" y="f26"/>
                </a:cubicBezTo>
                <a:close/>
                <a:moveTo>
                  <a:pt x="f5" y="f31"/>
                </a:moveTo>
                <a:cubicBezTo>
                  <a:pt x="f7" y="f31"/>
                  <a:pt x="f8" y="f32"/>
                  <a:pt x="f8" y="f33"/>
                </a:cubicBezTo>
                <a:cubicBezTo>
                  <a:pt x="f8" y="f34"/>
                  <a:pt x="f7" y="f35"/>
                  <a:pt x="f5" y="f35"/>
                </a:cubicBezTo>
                <a:lnTo>
                  <a:pt x="f13" y="f35"/>
                </a:lnTo>
                <a:cubicBezTo>
                  <a:pt x="f14" y="f35"/>
                  <a:pt x="f15" y="f34"/>
                  <a:pt x="f15" y="f33"/>
                </a:cubicBezTo>
                <a:cubicBezTo>
                  <a:pt x="f15" y="f32"/>
                  <a:pt x="f14" y="f31"/>
                  <a:pt x="f13" y="f31"/>
                </a:cubicBezTo>
                <a:close/>
                <a:moveTo>
                  <a:pt x="f5" y="f36"/>
                </a:moveTo>
                <a:cubicBezTo>
                  <a:pt x="f7" y="f36"/>
                  <a:pt x="f8" y="f37"/>
                  <a:pt x="f8" y="f38"/>
                </a:cubicBezTo>
                <a:cubicBezTo>
                  <a:pt x="f8" y="f39"/>
                  <a:pt x="f7" y="f40"/>
                  <a:pt x="f5" y="f40"/>
                </a:cubicBezTo>
                <a:lnTo>
                  <a:pt x="f13" y="f40"/>
                </a:lnTo>
                <a:cubicBezTo>
                  <a:pt x="f14" y="f40"/>
                  <a:pt x="f15" y="f39"/>
                  <a:pt x="f15" y="f38"/>
                </a:cubicBezTo>
                <a:cubicBezTo>
                  <a:pt x="f15" y="f37"/>
                  <a:pt x="f14" y="f36"/>
                  <a:pt x="f13" y="f36"/>
                </a:cubicBezTo>
                <a:close/>
                <a:moveTo>
                  <a:pt x="f2" y="f41"/>
                </a:moveTo>
                <a:lnTo>
                  <a:pt x="f42" y="f41"/>
                </a:lnTo>
                <a:lnTo>
                  <a:pt x="f42" y="f43"/>
                </a:lnTo>
                <a:cubicBezTo>
                  <a:pt x="f42" y="f44"/>
                  <a:pt x="f45" y="f46"/>
                  <a:pt x="f47" y="f46"/>
                </a:cubicBezTo>
                <a:cubicBezTo>
                  <a:pt x="f48" y="f46"/>
                  <a:pt x="f49" y="f44"/>
                  <a:pt x="f49" y="f43"/>
                </a:cubicBezTo>
                <a:lnTo>
                  <a:pt x="f49" y="f41"/>
                </a:lnTo>
                <a:lnTo>
                  <a:pt x="f50" y="f41"/>
                </a:lnTo>
                <a:lnTo>
                  <a:pt x="f50" y="f51"/>
                </a:lnTo>
                <a:cubicBezTo>
                  <a:pt x="f50" y="f52"/>
                  <a:pt x="f53" y="f54"/>
                  <a:pt x="f55" y="f54"/>
                </a:cubicBezTo>
                <a:cubicBezTo>
                  <a:pt x="f56" y="f54"/>
                  <a:pt x="f57" y="f52"/>
                  <a:pt x="f57" y="f51"/>
                </a:cubicBezTo>
                <a:lnTo>
                  <a:pt x="f57" y="f41"/>
                </a:lnTo>
                <a:lnTo>
                  <a:pt x="f58" y="f41"/>
                </a:lnTo>
                <a:lnTo>
                  <a:pt x="f58" y="f59"/>
                </a:lnTo>
                <a:cubicBezTo>
                  <a:pt x="f58" y="f60"/>
                  <a:pt x="f61" y="f62"/>
                  <a:pt x="f63" y="f62"/>
                </a:cubicBezTo>
                <a:cubicBezTo>
                  <a:pt x="f64" y="f62"/>
                  <a:pt x="f65" y="f60"/>
                  <a:pt x="f65" y="f59"/>
                </a:cubicBezTo>
                <a:lnTo>
                  <a:pt x="f65" y="f41"/>
                </a:lnTo>
                <a:lnTo>
                  <a:pt x="f66" y="f41"/>
                </a:lnTo>
                <a:lnTo>
                  <a:pt x="f66" y="f67"/>
                </a:lnTo>
                <a:cubicBezTo>
                  <a:pt x="f66" y="f68"/>
                  <a:pt x="f69" y="f70"/>
                  <a:pt x="f71" y="f70"/>
                </a:cubicBezTo>
                <a:cubicBezTo>
                  <a:pt x="f72" y="f70"/>
                  <a:pt x="f73" y="f68"/>
                  <a:pt x="f73" y="f67"/>
                </a:cubicBezTo>
                <a:lnTo>
                  <a:pt x="f73" y="f41"/>
                </a:lnTo>
                <a:lnTo>
                  <a:pt x="f74" y="f41"/>
                </a:lnTo>
                <a:lnTo>
                  <a:pt x="f74" y="f75"/>
                </a:lnTo>
                <a:cubicBezTo>
                  <a:pt x="f74" y="f76"/>
                  <a:pt x="f77" y="f78"/>
                  <a:pt x="f79" y="f78"/>
                </a:cubicBezTo>
                <a:cubicBezTo>
                  <a:pt x="f80" y="f78"/>
                  <a:pt x="f81" y="f76"/>
                  <a:pt x="f81" y="f75"/>
                </a:cubicBezTo>
                <a:lnTo>
                  <a:pt x="f81" y="f41"/>
                </a:lnTo>
                <a:lnTo>
                  <a:pt x="f3" y="f41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47" y="f82"/>
                </a:moveTo>
                <a:cubicBezTo>
                  <a:pt x="f83" y="f82"/>
                  <a:pt x="f84" y="f85"/>
                  <a:pt x="f84" y="f86"/>
                </a:cubicBezTo>
                <a:lnTo>
                  <a:pt x="f84" y="f87"/>
                </a:lnTo>
                <a:cubicBezTo>
                  <a:pt x="f84" y="f88"/>
                  <a:pt x="f83" y="f89"/>
                  <a:pt x="f47" y="f89"/>
                </a:cubicBezTo>
                <a:cubicBezTo>
                  <a:pt x="f90" y="f89"/>
                  <a:pt x="f91" y="f88"/>
                  <a:pt x="f91" y="f87"/>
                </a:cubicBezTo>
                <a:lnTo>
                  <a:pt x="f91" y="f86"/>
                </a:lnTo>
                <a:cubicBezTo>
                  <a:pt x="f91" y="f85"/>
                  <a:pt x="f90" y="f82"/>
                  <a:pt x="f47" y="f82"/>
                </a:cubicBezTo>
                <a:close/>
                <a:moveTo>
                  <a:pt x="f55" y="f92"/>
                </a:moveTo>
                <a:cubicBezTo>
                  <a:pt x="f93" y="f92"/>
                  <a:pt x="f94" y="f95"/>
                  <a:pt x="f94" y="f96"/>
                </a:cubicBezTo>
                <a:lnTo>
                  <a:pt x="f94" y="f97"/>
                </a:lnTo>
                <a:cubicBezTo>
                  <a:pt x="f94" y="f98"/>
                  <a:pt x="f93" y="f99"/>
                  <a:pt x="f55" y="f99"/>
                </a:cubicBezTo>
                <a:cubicBezTo>
                  <a:pt x="f100" y="f99"/>
                  <a:pt x="f101" y="f98"/>
                  <a:pt x="f101" y="f97"/>
                </a:cubicBezTo>
                <a:lnTo>
                  <a:pt x="f101" y="f96"/>
                </a:lnTo>
                <a:cubicBezTo>
                  <a:pt x="f101" y="f95"/>
                  <a:pt x="f100" y="f92"/>
                  <a:pt x="f55" y="f92"/>
                </a:cubicBezTo>
                <a:close/>
                <a:moveTo>
                  <a:pt x="f63" y="f102"/>
                </a:moveTo>
                <a:cubicBezTo>
                  <a:pt x="f103" y="f102"/>
                  <a:pt x="f104" y="f105"/>
                  <a:pt x="f104" y="f106"/>
                </a:cubicBezTo>
                <a:lnTo>
                  <a:pt x="f104" y="f107"/>
                </a:lnTo>
                <a:cubicBezTo>
                  <a:pt x="f104" y="f108"/>
                  <a:pt x="f103" y="f109"/>
                  <a:pt x="f63" y="f109"/>
                </a:cubicBezTo>
                <a:cubicBezTo>
                  <a:pt x="f110" y="f109"/>
                  <a:pt x="f111" y="f108"/>
                  <a:pt x="f111" y="f107"/>
                </a:cubicBezTo>
                <a:lnTo>
                  <a:pt x="f111" y="f106"/>
                </a:lnTo>
                <a:cubicBezTo>
                  <a:pt x="f111" y="f105"/>
                  <a:pt x="f110" y="f102"/>
                  <a:pt x="f63" y="f102"/>
                </a:cubicBezTo>
                <a:close/>
                <a:moveTo>
                  <a:pt x="f71" y="f112"/>
                </a:moveTo>
                <a:cubicBezTo>
                  <a:pt x="f113" y="f112"/>
                  <a:pt x="f114" y="f115"/>
                  <a:pt x="f114" y="f116"/>
                </a:cubicBezTo>
                <a:lnTo>
                  <a:pt x="f114" y="f117"/>
                </a:lnTo>
                <a:cubicBezTo>
                  <a:pt x="f114" y="f118"/>
                  <a:pt x="f113" y="f119"/>
                  <a:pt x="f71" y="f119"/>
                </a:cubicBezTo>
                <a:cubicBezTo>
                  <a:pt x="f120" y="f119"/>
                  <a:pt x="f121" y="f118"/>
                  <a:pt x="f121" y="f117"/>
                </a:cubicBezTo>
                <a:lnTo>
                  <a:pt x="f121" y="f116"/>
                </a:lnTo>
                <a:cubicBezTo>
                  <a:pt x="f121" y="f115"/>
                  <a:pt x="f120" y="f112"/>
                  <a:pt x="f71" y="f112"/>
                </a:cubicBezTo>
                <a:close/>
                <a:moveTo>
                  <a:pt x="f79" y="f2"/>
                </a:moveTo>
                <a:cubicBezTo>
                  <a:pt x="f122" y="f2"/>
                  <a:pt x="f123" y="f124"/>
                  <a:pt x="f123" y="f125"/>
                </a:cubicBezTo>
                <a:lnTo>
                  <a:pt x="f123" y="f126"/>
                </a:lnTo>
                <a:cubicBezTo>
                  <a:pt x="f123" y="f127"/>
                  <a:pt x="f122" y="f128"/>
                  <a:pt x="f79" y="f128"/>
                </a:cubicBezTo>
                <a:cubicBezTo>
                  <a:pt x="f129" y="f128"/>
                  <a:pt x="f130" y="f127"/>
                  <a:pt x="f130" y="f126"/>
                </a:cubicBezTo>
                <a:lnTo>
                  <a:pt x="f130" y="f125"/>
                </a:lnTo>
                <a:cubicBezTo>
                  <a:pt x="f130" y="f124"/>
                  <a:pt x="f129" y="f2"/>
                  <a:pt x="f79" y="f2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7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kern="0">
              <a:solidFill>
                <a:srgbClr val="AE4500"/>
              </a:solidFill>
              <a:latin typeface="Arial"/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Rectangle 7">
            <a:extLst>
              <a:ext uri="{FF2B5EF4-FFF2-40B4-BE49-F238E27FC236}">
                <a16:creationId xmlns:a16="http://schemas.microsoft.com/office/drawing/2014/main" id="{6360ED10-41BD-53DF-D2D3-65D5EEBFB375}"/>
              </a:ext>
            </a:extLst>
          </p:cNvPr>
          <p:cNvSpPr/>
          <p:nvPr/>
        </p:nvSpPr>
        <p:spPr>
          <a:xfrm>
            <a:off x="5106532" y="1689203"/>
            <a:ext cx="471561" cy="471561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01869"/>
              <a:gd name="f5" fmla="val 2055482"/>
              <a:gd name="f6" fmla="val 869869"/>
              <a:gd name="f7" fmla="val 2919482"/>
              <a:gd name="f8" fmla="val 1121949"/>
              <a:gd name="f9" fmla="val 1695482"/>
              <a:gd name="f10" fmla="val 1589949"/>
              <a:gd name="f11" fmla="val 1842029"/>
              <a:gd name="f12" fmla="val 1335482"/>
              <a:gd name="f13" fmla="val 2310029"/>
              <a:gd name="f14" fmla="val 2562109"/>
              <a:gd name="f15" fmla="val 975482"/>
              <a:gd name="f16" fmla="val 3030109"/>
              <a:gd name="f17" fmla="val 2321888"/>
              <a:gd name="f18" fmla="val 224805"/>
              <a:gd name="f19" fmla="val 2880631"/>
              <a:gd name="f20" fmla="val 247420"/>
              <a:gd name="f21" fmla="val 2620844"/>
              <a:gd name="f22" fmla="val 742612"/>
              <a:gd name="f23" fmla="val 2546105"/>
              <a:gd name="f24" fmla="val 613161"/>
              <a:gd name="f25" fmla="val 541555"/>
              <a:gd name="f26" fmla="val 1770488"/>
              <a:gd name="f27" fmla="val 392077"/>
              <a:gd name="f28" fmla="val 1511585"/>
              <a:gd name="f29" fmla="val 2396627"/>
              <a:gd name="f30" fmla="val 354257"/>
              <a:gd name="f31" fmla="val 180000"/>
              <a:gd name="f32" fmla="val 3059999"/>
              <a:gd name="f33" fmla="val 3239999"/>
              <a:gd name="f34" fmla="*/ f0 1 3240000"/>
              <a:gd name="f35" fmla="*/ f1 1 3240000"/>
              <a:gd name="f36" fmla="val f2"/>
              <a:gd name="f37" fmla="val f3"/>
              <a:gd name="f38" fmla="+- f37 0 f36"/>
              <a:gd name="f39" fmla="*/ f38 1 3240000"/>
              <a:gd name="f40" fmla="*/ f36 1 f39"/>
              <a:gd name="f41" fmla="*/ f37 1 f39"/>
              <a:gd name="f42" fmla="*/ f40 f34 1"/>
              <a:gd name="f43" fmla="*/ f41 f34 1"/>
              <a:gd name="f44" fmla="*/ f41 f35 1"/>
              <a:gd name="f45" fmla="*/ f40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2" t="f45" r="f43" b="f44"/>
            <a:pathLst>
              <a:path w="3240000" h="3240000">
                <a:moveTo>
                  <a:pt x="f4" y="f5"/>
                </a:moveTo>
                <a:lnTo>
                  <a:pt x="f6" y="f5"/>
                </a:lnTo>
                <a:lnTo>
                  <a:pt x="f6" y="f7"/>
                </a:lnTo>
                <a:lnTo>
                  <a:pt x="f4" y="f7"/>
                </a:lnTo>
                <a:close/>
                <a:moveTo>
                  <a:pt x="f8" y="f9"/>
                </a:moveTo>
                <a:lnTo>
                  <a:pt x="f10" y="f9"/>
                </a:lnTo>
                <a:lnTo>
                  <a:pt x="f10" y="f7"/>
                </a:lnTo>
                <a:lnTo>
                  <a:pt x="f8" y="f7"/>
                </a:lnTo>
                <a:close/>
                <a:moveTo>
                  <a:pt x="f11" y="f12"/>
                </a:moveTo>
                <a:lnTo>
                  <a:pt x="f13" y="f12"/>
                </a:lnTo>
                <a:lnTo>
                  <a:pt x="f13" y="f7"/>
                </a:lnTo>
                <a:lnTo>
                  <a:pt x="f11" y="f7"/>
                </a:lnTo>
                <a:close/>
                <a:moveTo>
                  <a:pt x="f14" y="f15"/>
                </a:moveTo>
                <a:lnTo>
                  <a:pt x="f16" y="f15"/>
                </a:lnTo>
                <a:lnTo>
                  <a:pt x="f16" y="f7"/>
                </a:lnTo>
                <a:lnTo>
                  <a:pt x="f14" y="f7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close/>
                <a:moveTo>
                  <a:pt x="f2" y="f2"/>
                </a:moveTo>
                <a:lnTo>
                  <a:pt x="f31" y="f2"/>
                </a:ln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1" y="f33"/>
                </a:lnTo>
                <a:lnTo>
                  <a:pt x="f31" y="f3"/>
                </a:lnTo>
                <a:lnTo>
                  <a:pt x="f2" y="f3"/>
                </a:lnTo>
                <a:lnTo>
                  <a:pt x="f2" y="f33"/>
                </a:lnTo>
                <a:lnTo>
                  <a:pt x="f2" y="f32"/>
                </a:ln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7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kern="0">
              <a:solidFill>
                <a:srgbClr val="AE4500"/>
              </a:solidFill>
              <a:latin typeface="Arial"/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Rectangle 15">
            <a:extLst>
              <a:ext uri="{FF2B5EF4-FFF2-40B4-BE49-F238E27FC236}">
                <a16:creationId xmlns:a16="http://schemas.microsoft.com/office/drawing/2014/main" id="{3995F426-1DE4-85A3-625A-4159B917D21C}"/>
              </a:ext>
            </a:extLst>
          </p:cNvPr>
          <p:cNvSpPr/>
          <p:nvPr/>
        </p:nvSpPr>
        <p:spPr>
          <a:xfrm rot="5400013">
            <a:off x="5893391" y="1689204"/>
            <a:ext cx="472196" cy="471561"/>
          </a:xfrm>
          <a:custGeom>
            <a:avLst/>
            <a:gdLst>
              <a:gd name="f0" fmla="val w"/>
              <a:gd name="f1" fmla="val h"/>
              <a:gd name="f2" fmla="val 0"/>
              <a:gd name="f3" fmla="val 3244313"/>
              <a:gd name="f4" fmla="val 3240000"/>
              <a:gd name="f5" fmla="val 2055482"/>
              <a:gd name="f6" fmla="val 677891"/>
              <a:gd name="f7" fmla="val 209891"/>
              <a:gd name="f8" fmla="val 2919482"/>
              <a:gd name="f9" fmla="val 1695482"/>
              <a:gd name="f10" fmla="val 1397971"/>
              <a:gd name="f11" fmla="val 929971"/>
              <a:gd name="f12" fmla="val 1335482"/>
              <a:gd name="f13" fmla="val 2118051"/>
              <a:gd name="f14" fmla="val 1650051"/>
              <a:gd name="f15" fmla="val 975482"/>
              <a:gd name="f16" fmla="val 2838131"/>
              <a:gd name="f17" fmla="val 2370131"/>
              <a:gd name="f18" fmla="val 10788"/>
              <a:gd name="f19" fmla="val 2651034"/>
              <a:gd name="f20" fmla="val 1168116"/>
              <a:gd name="f21" fmla="val 646484"/>
              <a:gd name="f22" fmla="val 1038664"/>
              <a:gd name="f23" fmla="val 571745"/>
              <a:gd name="f24" fmla="val 1533856"/>
              <a:gd name="f25" fmla="val 311959"/>
              <a:gd name="f26" fmla="val 1556471"/>
              <a:gd name="f27" fmla="val 870701"/>
              <a:gd name="f28" fmla="val 1427019"/>
              <a:gd name="f29" fmla="val 795962"/>
              <a:gd name="f30" fmla="val 269691"/>
              <a:gd name="f31" fmla="val 2800512"/>
              <a:gd name="f32" fmla="val 3060000"/>
              <a:gd name="f33" fmla="val 3064313"/>
              <a:gd name="f34" fmla="*/ f0 1 3244313"/>
              <a:gd name="f35" fmla="*/ f1 1 3240000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44313"/>
              <a:gd name="f42" fmla="*/ f39 1 3240000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44313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lnTo>
                  <a:pt x="f9" y="f11"/>
                </a:lnTo>
                <a:lnTo>
                  <a:pt x="f8" y="f11"/>
                </a:lnTo>
                <a:lnTo>
                  <a:pt x="f8" y="f10"/>
                </a:lnTo>
                <a:close/>
                <a:moveTo>
                  <a:pt x="f12" y="f13"/>
                </a:moveTo>
                <a:lnTo>
                  <a:pt x="f12" y="f14"/>
                </a:lnTo>
                <a:lnTo>
                  <a:pt x="f8" y="f14"/>
                </a:lnTo>
                <a:lnTo>
                  <a:pt x="f8" y="f13"/>
                </a:lnTo>
                <a:close/>
                <a:moveTo>
                  <a:pt x="f15" y="f16"/>
                </a:moveTo>
                <a:lnTo>
                  <a:pt x="f15" y="f17"/>
                </a:lnTo>
                <a:lnTo>
                  <a:pt x="f8" y="f17"/>
                </a:lnTo>
                <a:lnTo>
                  <a:pt x="f8" y="f16"/>
                </a:lnTo>
                <a:close/>
                <a:moveTo>
                  <a:pt x="f18" y="f19"/>
                </a:moveTo>
                <a:lnTo>
                  <a:pt x="f20" y="f21"/>
                </a:lnTo>
                <a:lnTo>
                  <a:pt x="f22" y="f23"/>
                </a:lnTo>
                <a:lnTo>
                  <a:pt x="f24" y="f25"/>
                </a:lnTo>
                <a:lnTo>
                  <a:pt x="f26" y="f27"/>
                </a:lnTo>
                <a:lnTo>
                  <a:pt x="f28" y="f29"/>
                </a:lnTo>
                <a:lnTo>
                  <a:pt x="f30" y="f31"/>
                </a:lnTo>
                <a:close/>
                <a:moveTo>
                  <a:pt x="f2" y="f4"/>
                </a:moveTo>
                <a:lnTo>
                  <a:pt x="f2" y="f32"/>
                </a:lnTo>
                <a:lnTo>
                  <a:pt x="f33" y="f32"/>
                </a:lnTo>
                <a:lnTo>
                  <a:pt x="f33" y="f2"/>
                </a:lnTo>
                <a:lnTo>
                  <a:pt x="f3" y="f2"/>
                </a:lnTo>
                <a:lnTo>
                  <a:pt x="f3" y="f4"/>
                </a:lnTo>
                <a:lnTo>
                  <a:pt x="f4" y="f4"/>
                </a:lnTo>
                <a:lnTo>
                  <a:pt x="f33" y="f4"/>
                </a:ln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7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kern="0">
              <a:solidFill>
                <a:srgbClr val="AE4500"/>
              </a:solidFill>
              <a:latin typeface="Arial"/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Pie 24">
            <a:extLst>
              <a:ext uri="{FF2B5EF4-FFF2-40B4-BE49-F238E27FC236}">
                <a16:creationId xmlns:a16="http://schemas.microsoft.com/office/drawing/2014/main" id="{691A4BEB-79ED-2B8A-46A1-52DFF863CAEC}"/>
              </a:ext>
            </a:extLst>
          </p:cNvPr>
          <p:cNvSpPr/>
          <p:nvPr/>
        </p:nvSpPr>
        <p:spPr>
          <a:xfrm>
            <a:off x="4965642" y="4789469"/>
            <a:ext cx="513185" cy="510344"/>
          </a:xfrm>
          <a:custGeom>
            <a:avLst/>
            <a:gdLst>
              <a:gd name="f0" fmla="val w"/>
              <a:gd name="f1" fmla="val h"/>
              <a:gd name="f2" fmla="val 0"/>
              <a:gd name="f3" fmla="val 3228711"/>
              <a:gd name="f4" fmla="val 3210836"/>
              <a:gd name="f5" fmla="val 351626"/>
              <a:gd name="f6" fmla="val 695968"/>
              <a:gd name="f7" fmla="val 1548007"/>
              <a:gd name="f8" fmla="val 1678300"/>
              <a:gd name="f9" fmla="val 236194"/>
              <a:gd name="f10" fmla="val 2500159"/>
              <a:gd name="f11" fmla="val -116985"/>
              <a:gd name="f12" fmla="val 1936431"/>
              <a:gd name="f13" fmla="val -70514"/>
              <a:gd name="f14" fmla="val 1210092"/>
              <a:gd name="f15" fmla="val 1957429"/>
              <a:gd name="f16" fmla="val 262366"/>
              <a:gd name="f17" fmla="val 2634256"/>
              <a:gd name="f18" fmla="val 359480"/>
              <a:gd name="f19" fmla="val 3156733"/>
              <a:gd name="f20" fmla="val 907132"/>
              <a:gd name="f21" fmla="val 3221913"/>
              <a:gd name="f22" fmla="val 1587776"/>
              <a:gd name="f23" fmla="val 3287093"/>
              <a:gd name="f24" fmla="val 2268421"/>
              <a:gd name="f25" fmla="val 2878048"/>
              <a:gd name="f26" fmla="val 2905277"/>
              <a:gd name="f27" fmla="val 2231953"/>
              <a:gd name="f28" fmla="val 3129078"/>
              <a:gd name="f29" fmla="val 1585858"/>
              <a:gd name="f30" fmla="val 3352879"/>
              <a:gd name="f31" fmla="val 870522"/>
              <a:gd name="f32" fmla="val 3105497"/>
              <a:gd name="f33" fmla="val 500715"/>
              <a:gd name="f34" fmla="val 2530372"/>
              <a:gd name="f35" fmla="val 1746987"/>
              <a:gd name="f36" fmla="val 1729019"/>
              <a:gd name="f37" fmla="val 1604447"/>
              <a:gd name="f38" fmla="val 200"/>
              <a:gd name="f39" fmla="val 1665125"/>
              <a:gd name="f40" fmla="val -778"/>
              <a:gd name="f41" fmla="val 1726175"/>
              <a:gd name="f42" fmla="val 1809"/>
              <a:gd name="f43" fmla="val 1787307"/>
              <a:gd name="f44" fmla="val 8072"/>
              <a:gd name="f45" fmla="val 1629532"/>
              <a:gd name="f46" fmla="val 1548011"/>
              <a:gd name="f47" fmla="val 483856"/>
              <a:gd name="f48" fmla="val 506987"/>
              <a:gd name="f49" fmla="val 773141"/>
              <a:gd name="f50" fmla="val 188622"/>
              <a:gd name="f51" fmla="val 1179697"/>
              <a:gd name="f52" fmla="val 7051"/>
              <a:gd name="f53" fmla="*/ f0 1 3228711"/>
              <a:gd name="f54" fmla="*/ f1 1 3210836"/>
              <a:gd name="f55" fmla="val f2"/>
              <a:gd name="f56" fmla="val f3"/>
              <a:gd name="f57" fmla="val f4"/>
              <a:gd name="f58" fmla="+- f57 0 f55"/>
              <a:gd name="f59" fmla="+- f56 0 f55"/>
              <a:gd name="f60" fmla="*/ f59 1 3228711"/>
              <a:gd name="f61" fmla="*/ f58 1 3210836"/>
              <a:gd name="f62" fmla="*/ f55 1 f60"/>
              <a:gd name="f63" fmla="*/ f56 1 f60"/>
              <a:gd name="f64" fmla="*/ f55 1 f61"/>
              <a:gd name="f65" fmla="*/ f57 1 f61"/>
              <a:gd name="f66" fmla="*/ f62 f53 1"/>
              <a:gd name="f67" fmla="*/ f63 f53 1"/>
              <a:gd name="f68" fmla="*/ f65 f54 1"/>
              <a:gd name="f69" fmla="*/ f64 f5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6" t="f69" r="f67" b="f68"/>
            <a:pathLst>
              <a:path w="3228711" h="3210836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cubicBezTo>
                  <a:pt x="f11" y="f12"/>
                  <a:pt x="f13" y="f14"/>
                  <a:pt x="f5" y="f6"/>
                </a:cubicBezTo>
                <a:close/>
                <a:moveTo>
                  <a:pt x="f15" y="f16"/>
                </a:move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close/>
                <a:moveTo>
                  <a:pt x="f37" y="f38"/>
                </a:moveTo>
                <a:cubicBezTo>
                  <a:pt x="f39" y="f40"/>
                  <a:pt x="f41" y="f42"/>
                  <a:pt x="f43" y="f44"/>
                </a:cubicBezTo>
                <a:lnTo>
                  <a:pt x="f45" y="f46"/>
                </a:lnTo>
                <a:lnTo>
                  <a:pt x="f47" y="f48"/>
                </a:lnTo>
                <a:cubicBezTo>
                  <a:pt x="f49" y="f50"/>
                  <a:pt x="f51" y="f52"/>
                  <a:pt x="f37" y="f38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7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kern="0">
              <a:solidFill>
                <a:srgbClr val="AE4500"/>
              </a:solidFill>
              <a:latin typeface="Arial"/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Block Arc 14">
            <a:extLst>
              <a:ext uri="{FF2B5EF4-FFF2-40B4-BE49-F238E27FC236}">
                <a16:creationId xmlns:a16="http://schemas.microsoft.com/office/drawing/2014/main" id="{1DAD3762-EDD2-B313-C8CE-5A218181FCA4}"/>
              </a:ext>
            </a:extLst>
          </p:cNvPr>
          <p:cNvSpPr/>
          <p:nvPr/>
        </p:nvSpPr>
        <p:spPr>
          <a:xfrm rot="16200004">
            <a:off x="6681055" y="1641093"/>
            <a:ext cx="567403" cy="567768"/>
          </a:xfrm>
          <a:custGeom>
            <a:avLst/>
            <a:gdLst>
              <a:gd name="f0" fmla="val w"/>
              <a:gd name="f1" fmla="val h"/>
              <a:gd name="f2" fmla="val 0"/>
              <a:gd name="f3" fmla="val 3185463"/>
              <a:gd name="f4" fmla="val 3187558"/>
              <a:gd name="f5" fmla="val 764000"/>
              <a:gd name="f6" fmla="val 2343999"/>
              <a:gd name="f7" fmla="val 566798"/>
              <a:gd name="f8" fmla="val 2256389"/>
              <a:gd name="f9" fmla="val 385374"/>
              <a:gd name="f10" fmla="val 2134753"/>
              <a:gd name="f11" fmla="val 230072"/>
              <a:gd name="f12" fmla="val 1981662"/>
              <a:gd name="f13" fmla="val 297001"/>
              <a:gd name="f14" fmla="val 2223876"/>
              <a:gd name="f15" fmla="val 428049"/>
              <a:gd name="f16" fmla="val 2439341"/>
              <a:gd name="f17" fmla="val 603989"/>
              <a:gd name="f18" fmla="val 2608945"/>
              <a:gd name="f19" fmla="val 667739"/>
              <a:gd name="f20" fmla="val 2525681"/>
              <a:gd name="f21" fmla="val 720588"/>
              <a:gd name="f22" fmla="val 2436567"/>
              <a:gd name="f23" fmla="val 783530"/>
              <a:gd name="f24" fmla="val 862903"/>
              <a:gd name="f25" fmla="val 737619"/>
              <a:gd name="f26" fmla="val 760936"/>
              <a:gd name="f27" fmla="val 681240"/>
              <a:gd name="f28" fmla="val 662513"/>
              <a:gd name="f29" fmla="val 611676"/>
              <a:gd name="f30" fmla="val 571152"/>
              <a:gd name="f31" fmla="val 419218"/>
              <a:gd name="f32" fmla="val 754019"/>
              <a:gd name="f33" fmla="val 279227"/>
              <a:gd name="f34" fmla="val 991173"/>
              <a:gd name="f35" fmla="val 215545"/>
              <a:gd name="f36" fmla="val 1258034"/>
              <a:gd name="f37" fmla="val 378729"/>
              <a:gd name="f38" fmla="val 1090139"/>
              <a:gd name="f39" fmla="val 571934"/>
              <a:gd name="f40" fmla="val 956907"/>
              <a:gd name="f41" fmla="val 935657"/>
              <a:gd name="f42" fmla="val 1673146"/>
              <a:gd name="f43" fmla="val 227023"/>
              <a:gd name="f44" fmla="val 393068"/>
              <a:gd name="f45" fmla="val 1882941"/>
              <a:gd name="f46" fmla="val 605618"/>
              <a:gd name="f47" fmla="val 2045968"/>
              <a:gd name="f48" fmla="val 844267"/>
              <a:gd name="f49" fmla="val 2153109"/>
              <a:gd name="f50" fmla="val 897907"/>
              <a:gd name="f51" fmla="val 1997390"/>
              <a:gd name="f52" fmla="val 928862"/>
              <a:gd name="f53" fmla="val 1835739"/>
              <a:gd name="f54" fmla="val 935928"/>
              <a:gd name="f55" fmla="val 1493146"/>
              <a:gd name="f56" fmla="val 928922"/>
              <a:gd name="f57" fmla="val 1345638"/>
              <a:gd name="f58" fmla="val 902278"/>
              <a:gd name="f59" fmla="val 1198995"/>
              <a:gd name="f60" fmla="val 856775"/>
              <a:gd name="f61" fmla="val 1056956"/>
              <a:gd name="f62" fmla="val 636768"/>
              <a:gd name="f63" fmla="val 1156959"/>
              <a:gd name="f64" fmla="val 439487"/>
              <a:gd name="f65" fmla="val 1304654"/>
              <a:gd name="f66" fmla="val 281464"/>
              <a:gd name="f67" fmla="val 1469785"/>
              <a:gd name="f68" fmla="val 2515107"/>
              <a:gd name="f69" fmla="val 1283000"/>
              <a:gd name="f70" fmla="val 2508124"/>
              <a:gd name="f71" fmla="val 1100523"/>
              <a:gd name="f72" fmla="val 2472287"/>
              <a:gd name="f73" fmla="val 927628"/>
              <a:gd name="f74" fmla="val 2411229"/>
              <a:gd name="f75" fmla="val 876831"/>
              <a:gd name="f76" fmla="val 2520843"/>
              <a:gd name="f77" fmla="val 814172"/>
              <a:gd name="f78" fmla="val 2626182"/>
              <a:gd name="f79" fmla="val 738220"/>
              <a:gd name="f80" fmla="val 2724387"/>
              <a:gd name="f81" fmla="val 944637"/>
              <a:gd name="f82" fmla="val 2881665"/>
              <a:gd name="f83" fmla="val 1196120"/>
              <a:gd name="f84" fmla="val 2982471"/>
              <a:gd name="f85" fmla="val 3005418"/>
              <a:gd name="f86" fmla="val 1112275"/>
              <a:gd name="f87" fmla="val 1105327"/>
              <a:gd name="f88" fmla="val 1858153"/>
              <a:gd name="f89" fmla="val 1070032"/>
              <a:gd name="f90" fmla="val 2042144"/>
              <a:gd name="f91" fmla="val 1008001"/>
              <a:gd name="f92" fmla="val 2219039"/>
              <a:gd name="f93" fmla="val 1155519"/>
              <a:gd name="f94" fmla="val 2270408"/>
              <a:gd name="f95" fmla="val 1310845"/>
              <a:gd name="f96" fmla="val 2300826"/>
              <a:gd name="f97" fmla="val 2307834"/>
              <a:gd name="f98" fmla="val 898989"/>
              <a:gd name="f99" fmla="val 1315103"/>
              <a:gd name="f100" fmla="val 907762"/>
              <a:gd name="f101" fmla="val 1164166"/>
              <a:gd name="f102" fmla="val 938783"/>
              <a:gd name="f103" fmla="val 1020939"/>
              <a:gd name="f104" fmla="val 990066"/>
              <a:gd name="f105" fmla="val 1074574"/>
              <a:gd name="f106" fmla="val 1153655"/>
              <a:gd name="f107" fmla="val 1105461"/>
              <a:gd name="f108" fmla="val 1322925"/>
              <a:gd name="f109" fmla="val 1112368"/>
              <a:gd name="f110" fmla="val 182141"/>
              <a:gd name="f111" fmla="val 1199839"/>
              <a:gd name="f112" fmla="val 204777"/>
              <a:gd name="f113" fmla="val 951477"/>
              <a:gd name="f114" fmla="val 303168"/>
              <a:gd name="f115" fmla="val 746615"/>
              <a:gd name="f116" fmla="val 456764"/>
              <a:gd name="f117" fmla="val 828296"/>
              <a:gd name="f118" fmla="val 562801"/>
              <a:gd name="f119" fmla="val 894225"/>
              <a:gd name="f120" fmla="val 677310"/>
              <a:gd name="f121" fmla="val 947434"/>
              <a:gd name="f122" fmla="val 796072"/>
              <a:gd name="f123" fmla="val 1113886"/>
              <a:gd name="f124" fmla="val 736067"/>
              <a:gd name="f125" fmla="val 1289644"/>
              <a:gd name="f126" fmla="val 700323"/>
              <a:gd name="f127" fmla="val 691530"/>
              <a:gd name="f128" fmla="val 2150063"/>
              <a:gd name="f129" fmla="val 992171"/>
              <a:gd name="f130" fmla="val 1990712"/>
              <a:gd name="f131" fmla="val 935501"/>
              <a:gd name="f132" fmla="val 1822242"/>
              <a:gd name="f133" fmla="val 902595"/>
              <a:gd name="f134" fmla="val 1649785"/>
              <a:gd name="f135" fmla="val 897224"/>
              <a:gd name="f136" fmla="val 2063712"/>
              <a:gd name="f137" fmla="val 2069089"/>
              <a:gd name="f138" fmla="val 1323887"/>
              <a:gd name="f139" fmla="val 2098366"/>
              <a:gd name="f140" fmla="val 1155330"/>
              <a:gd name="f141" fmla="val 2168848"/>
              <a:gd name="f142" fmla="val 2199110"/>
              <a:gd name="f143" fmla="val 2108555"/>
              <a:gd name="f144" fmla="val 2028681"/>
              <a:gd name="f145" fmla="val 2073581"/>
              <a:gd name="f146" fmla="val 1851532"/>
              <a:gd name="f147" fmla="val 2065295"/>
              <a:gd name="f148" fmla="val 2307299"/>
              <a:gd name="f149" fmla="val 1829404"/>
              <a:gd name="f150" fmla="val 2299517"/>
              <a:gd name="f151" fmla="val 2004315"/>
              <a:gd name="f152" fmla="val 2261965"/>
              <a:gd name="f153" fmla="val 2422394"/>
              <a:gd name="f154" fmla="val 446879"/>
              <a:gd name="f155" fmla="val 2204309"/>
              <a:gd name="f156" fmla="val 287209"/>
              <a:gd name="f157" fmla="val 1938140"/>
              <a:gd name="f158" fmla="val 189883"/>
              <a:gd name="f159" fmla="val 178919"/>
              <a:gd name="f160" fmla="val 689876"/>
              <a:gd name="f161" fmla="val 1846998"/>
              <a:gd name="f162" fmla="val 695154"/>
              <a:gd name="f163" fmla="val 2039668"/>
              <a:gd name="f164" fmla="val 732502"/>
              <a:gd name="f165" fmla="val 2221721"/>
              <a:gd name="f166" fmla="val 797410"/>
              <a:gd name="f167" fmla="val 2275056"/>
              <a:gd name="f168" fmla="val 675360"/>
              <a:gd name="f169" fmla="val 2341760"/>
              <a:gd name="f170" fmla="val 557662"/>
              <a:gd name="f171" fmla="val 2447278"/>
              <a:gd name="f172" fmla="val 2722123"/>
              <a:gd name="f173" fmla="val 2366121"/>
              <a:gd name="f174" fmla="val 2618714"/>
              <a:gd name="f175" fmla="val 2299534"/>
              <a:gd name="f176" fmla="val 2507403"/>
              <a:gd name="f177" fmla="val 2246145"/>
              <a:gd name="f178" fmla="val 2391362"/>
              <a:gd name="f179" fmla="val 2057375"/>
              <a:gd name="f180" fmla="val 2464119"/>
              <a:gd name="f181" fmla="val 1856285"/>
              <a:gd name="f182" fmla="val 2506958"/>
              <a:gd name="f183" fmla="val 2514779"/>
              <a:gd name="f184" fmla="val 3008639"/>
              <a:gd name="f185" fmla="val 1949198"/>
              <a:gd name="f186" fmla="val 2997255"/>
              <a:gd name="f187" fmla="val 2224691"/>
              <a:gd name="f188" fmla="val 2892757"/>
              <a:gd name="f189" fmla="val 2878934"/>
              <a:gd name="f190" fmla="val 2723190"/>
              <a:gd name="f191" fmla="val 1307255"/>
              <a:gd name="f192" fmla="val 2529440"/>
              <a:gd name="f193" fmla="val 1161128"/>
              <a:gd name="f194" fmla="val 2313862"/>
              <a:gd name="f195" fmla="val 1060620"/>
              <a:gd name="f196" fmla="val 2270535"/>
              <a:gd name="f197" fmla="val 1201714"/>
              <a:gd name="f198" fmla="val 2245604"/>
              <a:gd name="f199" fmla="val 1347104"/>
              <a:gd name="f200" fmla="val 2240109"/>
              <a:gd name="f201" fmla="val 2890636"/>
              <a:gd name="f202" fmla="val 2241814"/>
              <a:gd name="f203" fmla="val 2249736"/>
              <a:gd name="f204" fmla="val 1827102"/>
              <a:gd name="f205" fmla="val 2279520"/>
              <a:gd name="f206" fmla="val 1979973"/>
              <a:gd name="f207" fmla="val 2329964"/>
              <a:gd name="f208" fmla="val 2127513"/>
              <a:gd name="f209" fmla="val 2545677"/>
              <a:gd name="f210" fmla="val 2019923"/>
              <a:gd name="f211" fmla="val 2738160"/>
              <a:gd name="f212" fmla="val 1866413"/>
              <a:gd name="f213" fmla="val 2973035"/>
              <a:gd name="f214" fmla="val 1284386"/>
              <a:gd name="f215" fmla="val 2912066"/>
              <a:gd name="f216" fmla="val 1001840"/>
              <a:gd name="f217" fmla="val 2765308"/>
              <a:gd name="f218" fmla="val 751379"/>
              <a:gd name="f219" fmla="val 2561381"/>
              <a:gd name="f220" fmla="val 561108"/>
              <a:gd name="f221" fmla="val 2489321"/>
              <a:gd name="f222" fmla="val 656437"/>
              <a:gd name="f223" fmla="val 2431363"/>
              <a:gd name="f224" fmla="val 759225"/>
              <a:gd name="f225" fmla="val 2384553"/>
              <a:gd name="f226" fmla="val 865647"/>
              <a:gd name="f227" fmla="val 2604520"/>
              <a:gd name="f228" fmla="val 964977"/>
              <a:gd name="f229" fmla="val 2804622"/>
              <a:gd name="f230" fmla="val 1106677"/>
              <a:gd name="f231" fmla="val 2974277"/>
              <a:gd name="f232" fmla="val 1897328"/>
              <a:gd name="f233" fmla="val 2812488"/>
              <a:gd name="f234" fmla="val 2073933"/>
              <a:gd name="f235" fmla="val 2619878"/>
              <a:gd name="f236" fmla="val 2216690"/>
              <a:gd name="f237" fmla="val 2407486"/>
              <a:gd name="f238" fmla="val 2319665"/>
              <a:gd name="f239" fmla="val 2454169"/>
              <a:gd name="f240" fmla="val 2420503"/>
              <a:gd name="f241" fmla="val 2511856"/>
              <a:gd name="f242" fmla="val 2517376"/>
              <a:gd name="f243" fmla="val 2582047"/>
              <a:gd name="f244" fmla="val 2607468"/>
              <a:gd name="f245" fmla="val 2776399"/>
              <a:gd name="f246" fmla="val 2417974"/>
              <a:gd name="f247" fmla="val 2916061"/>
              <a:gd name="f248" fmla="val 2172750"/>
              <a:gd name="f249" fmla="val 1593779"/>
              <a:gd name="f250" fmla="val 2473999"/>
              <a:gd name="f251" fmla="val 2471904"/>
              <a:gd name="f252" fmla="val 1591684"/>
              <a:gd name="f253" fmla="val 738111"/>
              <a:gd name="f254" fmla="val 41261"/>
              <a:gd name="f255" fmla="val 2516549"/>
              <a:gd name="f256" fmla="val 1913"/>
              <a:gd name="f257" fmla="val 2750"/>
              <a:gd name="f258" fmla="val 50490"/>
              <a:gd name="f259" fmla="val 700174"/>
              <a:gd name="f260" fmla="val 679654"/>
              <a:gd name="f261" fmla="val 64473"/>
              <a:gd name="f262" fmla="val 6156"/>
              <a:gd name="f263" fmla="val 2934"/>
              <a:gd name="f264" fmla="val 2503127"/>
              <a:gd name="f265" fmla="val 31654"/>
              <a:gd name="f266" fmla="val 733032"/>
              <a:gd name="f267" fmla="*/ f0 1 3185463"/>
              <a:gd name="f268" fmla="*/ f1 1 3187558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3185463"/>
              <a:gd name="f275" fmla="*/ f272 1 3187558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3185463" h="3187558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23" y="f24"/>
                </a:cubicBezTo>
                <a:close/>
                <a:moveTo>
                  <a:pt x="f41" y="f42"/>
                </a:moveTo>
                <a:lnTo>
                  <a:pt x="f43" y="f42"/>
                </a:lnTo>
                <a:cubicBezTo>
                  <a:pt x="f44" y="f45"/>
                  <a:pt x="f46" y="f47"/>
                  <a:pt x="f48" y="f49"/>
                </a:cubicBezTo>
                <a:cubicBezTo>
                  <a:pt x="f50" y="f51"/>
                  <a:pt x="f52" y="f53"/>
                  <a:pt x="f41" y="f42"/>
                </a:cubicBezTo>
                <a:close/>
                <a:moveTo>
                  <a:pt x="f54" y="f55"/>
                </a:move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55"/>
                </a:cubicBezTo>
                <a:close/>
                <a:moveTo>
                  <a:pt x="f67" y="f68"/>
                </a:moveTo>
                <a:cubicBezTo>
                  <a:pt x="f69" y="f70"/>
                  <a:pt x="f71" y="f72"/>
                  <a:pt x="f73" y="f74"/>
                </a:cubicBez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7" y="f85"/>
                </a:cubicBezTo>
                <a:close/>
                <a:moveTo>
                  <a:pt x="f67" y="f42"/>
                </a:moveTo>
                <a:lnTo>
                  <a:pt x="f86" y="f42"/>
                </a:ln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67" y="f97"/>
                </a:cubicBezTo>
                <a:close/>
                <a:moveTo>
                  <a:pt x="f67" y="f98"/>
                </a:moveTo>
                <a:cubicBezTo>
                  <a:pt x="f99" y="f100"/>
                  <a:pt x="f101" y="f102"/>
                  <a:pt x="f103" y="f104"/>
                </a:cubicBezTo>
                <a:cubicBezTo>
                  <a:pt x="f105" y="f106"/>
                  <a:pt x="f107" y="f108"/>
                  <a:pt x="f109" y="f55"/>
                </a:cubicBezTo>
                <a:lnTo>
                  <a:pt x="f67" y="f55"/>
                </a:lnTo>
                <a:close/>
                <a:moveTo>
                  <a:pt x="f67" y="f110"/>
                </a:move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67" y="f127"/>
                </a:cubicBezTo>
                <a:close/>
                <a:moveTo>
                  <a:pt x="f128" y="f129"/>
                </a:moveTo>
                <a:cubicBezTo>
                  <a:pt x="f130" y="f131"/>
                  <a:pt x="f132" y="f133"/>
                  <a:pt x="f134" y="f135"/>
                </a:cubicBezTo>
                <a:lnTo>
                  <a:pt x="f134" y="f55"/>
                </a:lnTo>
                <a:lnTo>
                  <a:pt x="f136" y="f55"/>
                </a:lnTo>
                <a:cubicBezTo>
                  <a:pt x="f137" y="f138"/>
                  <a:pt x="f139" y="f140"/>
                  <a:pt x="f128" y="f129"/>
                </a:cubicBezTo>
                <a:close/>
                <a:moveTo>
                  <a:pt x="f141" y="f142"/>
                </a:moveTo>
                <a:cubicBezTo>
                  <a:pt x="f143" y="f144"/>
                  <a:pt x="f145" y="f146"/>
                  <a:pt x="f147" y="f42"/>
                </a:cubicBezTo>
                <a:lnTo>
                  <a:pt x="f134" y="f42"/>
                </a:lnTo>
                <a:lnTo>
                  <a:pt x="f134" y="f148"/>
                </a:lnTo>
                <a:cubicBezTo>
                  <a:pt x="f149" y="f150"/>
                  <a:pt x="f151" y="f152"/>
                  <a:pt x="f141" y="f142"/>
                </a:cubicBezTo>
                <a:close/>
                <a:moveTo>
                  <a:pt x="f153" y="f154"/>
                </a:moveTo>
                <a:cubicBezTo>
                  <a:pt x="f155" y="f156"/>
                  <a:pt x="f157" y="f158"/>
                  <a:pt x="f134" y="f159"/>
                </a:cubicBezTo>
                <a:lnTo>
                  <a:pt x="f134" y="f160"/>
                </a:lnTo>
                <a:cubicBezTo>
                  <a:pt x="f161" y="f162"/>
                  <a:pt x="f163" y="f164"/>
                  <a:pt x="f165" y="f166"/>
                </a:cubicBezTo>
                <a:cubicBezTo>
                  <a:pt x="f167" y="f168"/>
                  <a:pt x="f169" y="f170"/>
                  <a:pt x="f153" y="f154"/>
                </a:cubicBezTo>
                <a:close/>
                <a:moveTo>
                  <a:pt x="f171" y="f172"/>
                </a:move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34" y="f183"/>
                </a:cubicBezTo>
                <a:lnTo>
                  <a:pt x="f134" y="f184"/>
                </a:lnTo>
                <a:cubicBezTo>
                  <a:pt x="f185" y="f186"/>
                  <a:pt x="f187" y="f188"/>
                  <a:pt x="f171" y="f172"/>
                </a:cubicBezTo>
                <a:close/>
                <a:moveTo>
                  <a:pt x="f189" y="f55"/>
                </a:moveTo>
                <a:cubicBezTo>
                  <a:pt x="f190" y="f191"/>
                  <a:pt x="f192" y="f193"/>
                  <a:pt x="f194" y="f195"/>
                </a:cubicBezTo>
                <a:cubicBezTo>
                  <a:pt x="f196" y="f197"/>
                  <a:pt x="f198" y="f199"/>
                  <a:pt x="f200" y="f55"/>
                </a:cubicBezTo>
                <a:close/>
                <a:moveTo>
                  <a:pt x="f201" y="f42"/>
                </a:moveTo>
                <a:lnTo>
                  <a:pt x="f202" y="f42"/>
                </a:ln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01" y="f42"/>
                </a:cubicBezTo>
                <a:close/>
                <a:moveTo>
                  <a:pt x="f213" y="f214"/>
                </a:moveTo>
                <a:cubicBezTo>
                  <a:pt x="f215" y="f216"/>
                  <a:pt x="f217" y="f218"/>
                  <a:pt x="f219" y="f220"/>
                </a:cubicBezTo>
                <a:cubicBezTo>
                  <a:pt x="f221" y="f222"/>
                  <a:pt x="f223" y="f224"/>
                  <a:pt x="f225" y="f226"/>
                </a:cubicBezTo>
                <a:cubicBezTo>
                  <a:pt x="f227" y="f228"/>
                  <a:pt x="f229" y="f230"/>
                  <a:pt x="f213" y="f214"/>
                </a:cubicBezTo>
                <a:close/>
                <a:moveTo>
                  <a:pt x="f231" y="f232"/>
                </a:moveTo>
                <a:cubicBezTo>
                  <a:pt x="f233" y="f234"/>
                  <a:pt x="f235" y="f236"/>
                  <a:pt x="f237" y="f238"/>
                </a:cubicBezTo>
                <a:cubicBezTo>
                  <a:pt x="f239" y="f240"/>
                  <a:pt x="f241" y="f242"/>
                  <a:pt x="f243" y="f244"/>
                </a:cubicBezTo>
                <a:cubicBezTo>
                  <a:pt x="f245" y="f246"/>
                  <a:pt x="f247" y="f248"/>
                  <a:pt x="f231" y="f232"/>
                </a:cubicBezTo>
                <a:close/>
                <a:moveTo>
                  <a:pt x="f3" y="f249"/>
                </a:moveTo>
                <a:cubicBezTo>
                  <a:pt x="f3" y="f250"/>
                  <a:pt x="f251" y="f4"/>
                  <a:pt x="f252" y="f4"/>
                </a:cubicBezTo>
                <a:cubicBezTo>
                  <a:pt x="f253" y="f4"/>
                  <a:pt x="f254" y="f255"/>
                  <a:pt x="f256" y="f42"/>
                </a:cubicBezTo>
                <a:lnTo>
                  <a:pt x="f2" y="f42"/>
                </a:lnTo>
                <a:lnTo>
                  <a:pt x="f2" y="f55"/>
                </a:lnTo>
                <a:lnTo>
                  <a:pt x="f257" y="f55"/>
                </a:lnTo>
                <a:cubicBezTo>
                  <a:pt x="f258" y="f259"/>
                  <a:pt x="f260" y="f261"/>
                  <a:pt x="f67" y="f262"/>
                </a:cubicBezTo>
                <a:lnTo>
                  <a:pt x="f67" y="f2"/>
                </a:lnTo>
                <a:lnTo>
                  <a:pt x="f252" y="f2"/>
                </a:lnTo>
                <a:lnTo>
                  <a:pt x="f134" y="f2"/>
                </a:lnTo>
                <a:lnTo>
                  <a:pt x="f134" y="f263"/>
                </a:lnTo>
                <a:cubicBezTo>
                  <a:pt x="f264" y="f265"/>
                  <a:pt x="f3" y="f266"/>
                  <a:pt x="f3" y="f249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7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kern="0">
              <a:solidFill>
                <a:srgbClr val="AE4500"/>
              </a:solidFill>
              <a:latin typeface="Arial"/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Block Arc 41">
            <a:extLst>
              <a:ext uri="{FF2B5EF4-FFF2-40B4-BE49-F238E27FC236}">
                <a16:creationId xmlns:a16="http://schemas.microsoft.com/office/drawing/2014/main" id="{2A1D6D44-E078-E9C3-853C-BE23DD941489}"/>
              </a:ext>
            </a:extLst>
          </p:cNvPr>
          <p:cNvSpPr/>
          <p:nvPr/>
        </p:nvSpPr>
        <p:spPr>
          <a:xfrm>
            <a:off x="7564256" y="1594788"/>
            <a:ext cx="473305" cy="660391"/>
          </a:xfrm>
          <a:custGeom>
            <a:avLst/>
            <a:gdLst>
              <a:gd name="f0" fmla="val w"/>
              <a:gd name="f1" fmla="val h"/>
              <a:gd name="f2" fmla="val 0"/>
              <a:gd name="f3" fmla="val 2512265"/>
              <a:gd name="f4" fmla="val 3505352"/>
              <a:gd name="f5" fmla="val 1276582"/>
              <a:gd name="f6" fmla="val 2106401"/>
              <a:gd name="f7" fmla="val 1154832"/>
              <a:gd name="f8" fmla="val 2195007"/>
              <a:gd name="f9" fmla="val 1018024"/>
              <a:gd name="f10" fmla="val 2262207"/>
              <a:gd name="f11" fmla="val 871321"/>
              <a:gd name="f12" fmla="val 2302645"/>
              <a:gd name="f13" fmla="val 1041049"/>
              <a:gd name="f14" fmla="val 2346709"/>
              <a:gd name="f15" fmla="val 1216984"/>
              <a:gd name="f16" fmla="val 2342691"/>
              <a:gd name="f17" fmla="val 1380867"/>
              <a:gd name="f18" fmla="val 2295542"/>
              <a:gd name="f19" fmla="val 1352791"/>
              <a:gd name="f20" fmla="val 2227964"/>
              <a:gd name="f21" fmla="val 1317377"/>
              <a:gd name="f22" fmla="val 2164934"/>
              <a:gd name="f23" fmla="val 931061"/>
              <a:gd name="f24" fmla="val 1768598"/>
              <a:gd name="f25" fmla="val 785084"/>
              <a:gd name="f26" fmla="val 2021438"/>
              <a:gd name="f27" fmla="val 684448"/>
              <a:gd name="f28" fmla="val 2196711"/>
              <a:gd name="f29" fmla="val 868931"/>
              <a:gd name="f30" fmla="val 2169533"/>
              <a:gd name="f31" fmla="val 1041385"/>
              <a:gd name="f32" fmla="val 2098006"/>
              <a:gd name="f33" fmla="val 1189228"/>
              <a:gd name="f34" fmla="val 1991290"/>
              <a:gd name="f35" fmla="val 1113839"/>
              <a:gd name="f36" fmla="val 1904543"/>
              <a:gd name="f37" fmla="val 1026949"/>
              <a:gd name="f38" fmla="val 1829435"/>
              <a:gd name="f39" fmla="val 1626242"/>
              <a:gd name="f40" fmla="val 1739577"/>
              <a:gd name="f41" fmla="val 1556851"/>
              <a:gd name="f42" fmla="val 1850020"/>
              <a:gd name="f43" fmla="val 1471526"/>
              <a:gd name="f44" fmla="val 1947792"/>
              <a:gd name="f45" fmla="val 1374302"/>
              <a:gd name="f46" fmla="val 2030973"/>
              <a:gd name="f47" fmla="val 1422822"/>
              <a:gd name="f48" fmla="val 2099916"/>
              <a:gd name="f49" fmla="val 1464618"/>
              <a:gd name="f50" fmla="val 2174537"/>
              <a:gd name="f51" fmla="val 1497466"/>
              <a:gd name="f52" fmla="val 2254701"/>
              <a:gd name="f53" fmla="val 1664534"/>
              <a:gd name="f54" fmla="val 2184833"/>
              <a:gd name="f55" fmla="val 1813198"/>
              <a:gd name="f56" fmla="val 2068027"/>
              <a:gd name="f57" fmla="val 1922549"/>
              <a:gd name="f58" fmla="val 1910651"/>
              <a:gd name="f59" fmla="val 531158"/>
              <a:gd name="f60" fmla="val 1601275"/>
              <a:gd name="f61" fmla="val 514831"/>
              <a:gd name="f62" fmla="val 1769123"/>
              <a:gd name="f63" fmla="val 535254"/>
              <a:gd name="f64" fmla="val 1939877"/>
              <a:gd name="f65" fmla="val 594029"/>
              <a:gd name="f66" fmla="val 2101141"/>
              <a:gd name="f67" fmla="val 822377"/>
              <a:gd name="f68" fmla="val 1705631"/>
              <a:gd name="f69" fmla="val 730789"/>
              <a:gd name="f70" fmla="val 1658398"/>
              <a:gd name="f71" fmla="val 632873"/>
              <a:gd name="f72" fmla="val 1623335"/>
              <a:gd name="f73" fmla="val 270885"/>
              <a:gd name="f74" fmla="val 1572115"/>
              <a:gd name="f75" fmla="val 231457"/>
              <a:gd name="f76" fmla="val 1572339"/>
              <a:gd name="f77" fmla="val 191799"/>
              <a:gd name="f78" fmla="val 1574812"/>
              <a:gd name="f79" fmla="val 152057"/>
              <a:gd name="f80" fmla="val 1579894"/>
              <a:gd name="f81" fmla="val 195418"/>
              <a:gd name="f82" fmla="val 1760005"/>
              <a:gd name="f83" fmla="val 289893"/>
              <a:gd name="f84" fmla="val 1927350"/>
              <a:gd name="f85" fmla="val 428945"/>
              <a:gd name="f86" fmla="val 2058945"/>
              <a:gd name="f87" fmla="val 384418"/>
              <a:gd name="f88" fmla="val 1901749"/>
              <a:gd name="f89" fmla="val 371313"/>
              <a:gd name="f90" fmla="val 1738504"/>
              <a:gd name="f91" fmla="val 388331"/>
              <a:gd name="f92" fmla="val 1577832"/>
              <a:gd name="f93" fmla="val 349511"/>
              <a:gd name="f94" fmla="val 1573916"/>
              <a:gd name="f95" fmla="val 310313"/>
              <a:gd name="f96" fmla="val 1571891"/>
              <a:gd name="f97" fmla="val 1117422"/>
              <a:gd name="f98" fmla="val 1445810"/>
              <a:gd name="f99" fmla="val 992684"/>
              <a:gd name="f100" fmla="val 1661863"/>
              <a:gd name="f101" fmla="val 1102065"/>
              <a:gd name="f102" fmla="val 1730612"/>
              <a:gd name="f103" fmla="val 1200940"/>
              <a:gd name="f104" fmla="val 1816138"/>
              <a:gd name="f105" fmla="val 1286200"/>
              <a:gd name="f106" fmla="val 1915345"/>
              <a:gd name="f107" fmla="val 1368713"/>
              <a:gd name="f108" fmla="val 1844119"/>
              <a:gd name="f109" fmla="val 1441290"/>
              <a:gd name="f110" fmla="val 1760865"/>
              <a:gd name="f111" fmla="val 1500981"/>
              <a:gd name="f112" fmla="val 1667258"/>
              <a:gd name="f113" fmla="val 2092402"/>
              <a:gd name="f114" fmla="val 1221082"/>
              <a:gd name="f115" fmla="val 2001593"/>
              <a:gd name="f116" fmla="val 1234047"/>
              <a:gd name="f117" fmla="val 1911092"/>
              <a:gd name="f118" fmla="val 1235450"/>
              <a:gd name="f119" fmla="val 1822337"/>
              <a:gd name="f120" fmla="val 1227227"/>
              <a:gd name="f121" fmla="val 1800443"/>
              <a:gd name="f122" fmla="val 1366691"/>
              <a:gd name="f123" fmla="val 1756170"/>
              <a:gd name="f124" fmla="val 1503162"/>
              <a:gd name="f125" fmla="val 1688847"/>
              <a:gd name="f126" fmla="val 1630684"/>
              <a:gd name="f127" fmla="val 1987299"/>
              <a:gd name="f128" fmla="val 1802996"/>
              <a:gd name="f129" fmla="val 2084887"/>
              <a:gd name="f130" fmla="val 1618081"/>
              <a:gd name="f131" fmla="val 2117858"/>
              <a:gd name="f132" fmla="val 1415133"/>
              <a:gd name="f133" fmla="val 649579"/>
              <a:gd name="f134" fmla="val 1175701"/>
              <a:gd name="f135" fmla="val 600911"/>
              <a:gd name="f136" fmla="val 1272240"/>
              <a:gd name="f137" fmla="val 566994"/>
              <a:gd name="f138" fmla="val 1374279"/>
              <a:gd name="f139" fmla="val 548013"/>
              <a:gd name="f140" fmla="val 1478728"/>
              <a:gd name="f141" fmla="val 665588"/>
              <a:gd name="f142" fmla="val 1503392"/>
              <a:gd name="f143" fmla="val 778659"/>
              <a:gd name="f144" fmla="val 1543786"/>
              <a:gd name="f145" fmla="val 883938"/>
              <a:gd name="f146" fmla="val 1599004"/>
              <a:gd name="f147" fmla="val 1008644"/>
              <a:gd name="f148" fmla="val 1383007"/>
              <a:gd name="f149" fmla="val 1325201"/>
              <a:gd name="f150" fmla="val 1085928"/>
              <a:gd name="f151" fmla="val 1180226"/>
              <a:gd name="f152" fmla="val 1337032"/>
              <a:gd name="f153" fmla="val 1563461"/>
              <a:gd name="f154" fmla="val 1558293"/>
              <a:gd name="f155" fmla="val 1621429"/>
              <a:gd name="f156" fmla="val 1447029"/>
              <a:gd name="f157" fmla="val 1659763"/>
              <a:gd name="f158" fmla="val 1328223"/>
              <a:gd name="f159" fmla="val 1679185"/>
              <a:gd name="f160" fmla="val 1206861"/>
              <a:gd name="f161" fmla="val 1555153"/>
              <a:gd name="f162" fmla="val 1183834"/>
              <a:gd name="f163" fmla="val 1435895"/>
              <a:gd name="f164" fmla="val 1143161"/>
              <a:gd name="f165" fmla="val 216369"/>
              <a:gd name="f166" fmla="val 925587"/>
              <a:gd name="f167" fmla="val 135862"/>
              <a:gd name="f168" fmla="val 1096620"/>
              <a:gd name="f169" fmla="val 108667"/>
              <a:gd name="f170" fmla="val 1281041"/>
              <a:gd name="f171" fmla="val 130011"/>
              <a:gd name="f172" fmla="val 1458436"/>
              <a:gd name="f173" fmla="val 222591"/>
              <a:gd name="f174" fmla="val 1446071"/>
              <a:gd name="f175" fmla="val 314795"/>
              <a:gd name="f176" fmla="val 1446181"/>
              <a:gd name="f177" fmla="val 405131"/>
              <a:gd name="f178" fmla="val 1455463"/>
              <a:gd name="f179" fmla="val 426945"/>
              <a:gd name="f180" fmla="val 1333935"/>
              <a:gd name="f181" fmla="val 466667"/>
              <a:gd name="f182" fmla="val 1215249"/>
              <a:gd name="f183" fmla="val 524206"/>
              <a:gd name="f184" fmla="val 1103317"/>
              <a:gd name="f185" fmla="val 943246"/>
              <a:gd name="f186" fmla="val 797103"/>
              <a:gd name="f187" fmla="val 853400"/>
              <a:gd name="f188" fmla="val 873630"/>
              <a:gd name="f189" fmla="val 774733"/>
              <a:gd name="f190" fmla="val 963960"/>
              <a:gd name="f191" fmla="val 711316"/>
              <a:gd name="f192" fmla="val 1066306"/>
              <a:gd name="f193" fmla="val 1071447"/>
              <a:gd name="f194" fmla="val 1274228"/>
              <a:gd name="f195" fmla="val 1215869"/>
              <a:gd name="f196" fmla="val 1024081"/>
              <a:gd name="f197" fmla="val 1115458"/>
              <a:gd name="f198" fmla="val 961776"/>
              <a:gd name="f199" fmla="val 1023809"/>
              <a:gd name="f200" fmla="val 885272"/>
              <a:gd name="f201" fmla="val 1777831"/>
              <a:gd name="f202" fmla="val 614825"/>
              <a:gd name="f203" fmla="val 1828108"/>
              <a:gd name="f204" fmla="val 774217"/>
              <a:gd name="f205" fmla="val 1847177"/>
              <a:gd name="f206" fmla="val 940426"/>
              <a:gd name="f207" fmla="val 1835302"/>
              <a:gd name="f208" fmla="val 1104709"/>
              <a:gd name="f209" fmla="val 1912529"/>
              <a:gd name="f210" fmla="val 1111680"/>
              <a:gd name="f211" fmla="val 1991200"/>
              <a:gd name="f212" fmla="val 1110618"/>
              <a:gd name="f213" fmla="val 2070135"/>
              <a:gd name="f214" fmla="val 1099634"/>
              <a:gd name="f215" fmla="val 2023430"/>
              <a:gd name="f216" fmla="val 916066"/>
              <a:gd name="f217" fmla="val 1923963"/>
              <a:gd name="f218" fmla="val 746103"/>
              <a:gd name="f219" fmla="val 1613169"/>
              <a:gd name="f220" fmla="val 587153"/>
              <a:gd name="f221" fmla="val 1386789"/>
              <a:gd name="f222" fmla="val 979253"/>
              <a:gd name="f223" fmla="val 1482593"/>
              <a:gd name="f224" fmla="val 1028182"/>
              <a:gd name="f225" fmla="val 1585369"/>
              <a:gd name="f226" fmla="val 1063521"/>
              <a:gd name="f227" fmla="val 1692132"/>
              <a:gd name="f228" fmla="val 1084514"/>
              <a:gd name="f229" fmla="val 1702376"/>
              <a:gd name="f230" fmla="val 916614"/>
              <a:gd name="f231" fmla="val 1676765"/>
              <a:gd name="f232" fmla="val 746730"/>
              <a:gd name="f233" fmla="val 1500307"/>
              <a:gd name="f234" fmla="val 531421"/>
              <a:gd name="f235" fmla="val 1333628"/>
              <a:gd name="f236" fmla="val 560682"/>
              <a:gd name="f237" fmla="val 1177718"/>
              <a:gd name="f238" fmla="val 626786"/>
              <a:gd name="f239" fmla="val 1041762"/>
              <a:gd name="f240" fmla="val 721997"/>
              <a:gd name="f241" fmla="val 1111912"/>
              <a:gd name="f242" fmla="val 797410"/>
              <a:gd name="f243" fmla="val 1191076"/>
              <a:gd name="f244" fmla="val 863204"/>
              <a:gd name="f245" fmla="val 1277416"/>
              <a:gd name="f246" fmla="val 917480"/>
              <a:gd name="f247" fmla="val 708730"/>
              <a:gd name="f248" fmla="val 442269"/>
              <a:gd name="f249" fmla="val 536145"/>
              <a:gd name="f250" fmla="val 518354"/>
              <a:gd name="f251" fmla="val 384460"/>
              <a:gd name="f252" fmla="val 645249"/>
              <a:gd name="f253" fmla="val 277225"/>
              <a:gd name="f254" fmla="val 815684"/>
              <a:gd name="f255" fmla="val 586010"/>
              <a:gd name="f256" fmla="val 993961"/>
              <a:gd name="f257" fmla="val 658009"/>
              <a:gd name="f258" fmla="val 876621"/>
              <a:gd name="f259" fmla="val 747803"/>
              <a:gd name="f260" fmla="val 773217"/>
              <a:gd name="f261" fmla="val 850548"/>
              <a:gd name="f262" fmla="val 685844"/>
              <a:gd name="f263" fmla="val 795399"/>
              <a:gd name="f264" fmla="val 611028"/>
              <a:gd name="f265" fmla="val 747545"/>
              <a:gd name="f266" fmla="val 529652"/>
              <a:gd name="f267" fmla="val 1114411"/>
              <a:gd name="f268" fmla="val 355452"/>
              <a:gd name="f269" fmla="val 1016499"/>
              <a:gd name="f270" fmla="val 355167"/>
              <a:gd name="f271" fmla="val 919324"/>
              <a:gd name="f272" fmla="val 369705"/>
              <a:gd name="f273" fmla="val 826255"/>
              <a:gd name="f274" fmla="val 398131"/>
              <a:gd name="f275" fmla="val 858722"/>
              <a:gd name="f276" fmla="val 474940"/>
              <a:gd name="f277" fmla="val 900618"/>
              <a:gd name="f278" fmla="val 545829"/>
              <a:gd name="f279" fmla="val 948599"/>
              <a:gd name="f280" fmla="val 611249"/>
              <a:gd name="f281" fmla="val 1085375"/>
              <a:gd name="f282" fmla="val 512974"/>
              <a:gd name="f283" fmla="val 1240825"/>
              <a:gd name="f284" fmla="val 441488"/>
              <a:gd name="f285" fmla="val 1406980"/>
              <a:gd name="f286" fmla="val 401715"/>
              <a:gd name="f287" fmla="val 1310969"/>
              <a:gd name="f288" fmla="val 370847"/>
              <a:gd name="f289" fmla="val 1212322"/>
              <a:gd name="f290" fmla="val 355738"/>
              <a:gd name="f291" fmla="val 1776283"/>
              <a:gd name="f292" fmla="val 295101"/>
              <a:gd name="f293" fmla="val 1710896"/>
              <a:gd name="f294" fmla="val 408983"/>
              <a:gd name="f295" fmla="val 2209777"/>
              <a:gd name="f296" fmla="val 726145"/>
              <a:gd name="f297" fmla="val 2373723"/>
              <a:gd name="f298" fmla="val 1383396"/>
              <a:gd name="f299" fmla="val 2075153"/>
              <a:gd name="f300" fmla="val 1900534"/>
              <a:gd name="f301" fmla="val 1777480"/>
              <a:gd name="f302" fmla="val 2416119"/>
              <a:gd name="f303" fmla="val 1129323"/>
              <a:gd name="f304" fmla="val 2603192"/>
              <a:gd name="f305" fmla="val 606057"/>
              <a:gd name="f306" fmla="val 2333243"/>
              <a:gd name="f307" fmla="val 534769"/>
              <a:gd name="f308" fmla="val 2457402"/>
              <a:gd name="f309" fmla="val 1115347"/>
              <a:gd name="f310" fmla="val 2755664"/>
              <a:gd name="f311" fmla="val 1834151"/>
              <a:gd name="f312" fmla="val 2554240"/>
              <a:gd name="f313" fmla="val 2173557"/>
              <a:gd name="f314" fmla="val 1987198"/>
              <a:gd name="f315" fmla="val 2520801"/>
              <a:gd name="f316" fmla="val 1407062"/>
              <a:gd name="f317" fmla="val 2343129"/>
              <a:gd name="f318" fmla="val 657734"/>
              <a:gd name="f319" fmla="val 1831804"/>
              <a:gd name="f320" fmla="val 1881515"/>
              <a:gd name="f321" fmla="val 1921814"/>
              <a:gd name="f322" fmla="val 40299"/>
              <a:gd name="f323" fmla="val 90010"/>
              <a:gd name="f324" fmla="val 123853"/>
              <a:gd name="f325" fmla="val 1903137"/>
              <a:gd name="f326" fmla="val 153333"/>
              <a:gd name="f327" fmla="val 1874873"/>
              <a:gd name="f328" fmla="val 167531"/>
              <a:gd name="f329" fmla="val 2505724"/>
              <a:gd name="f330" fmla="val 579432"/>
              <a:gd name="f331" fmla="val 2701456"/>
              <a:gd name="f332" fmla="val 1419035"/>
              <a:gd name="f333" fmla="val 2311836"/>
              <a:gd name="f334" fmla="val 2069966"/>
              <a:gd name="f335" fmla="val 2067801"/>
              <a:gd name="f336" fmla="val 2477672"/>
              <a:gd name="f337" fmla="val 1650037"/>
              <a:gd name="f338" fmla="val 2717958"/>
              <a:gd name="f339" fmla="val 1209422"/>
              <a:gd name="f340" fmla="val 2750781"/>
              <a:gd name="f341" fmla="val 3191198"/>
              <a:gd name="f342" fmla="val 1228953"/>
              <a:gd name="f343" fmla="val 3190691"/>
              <a:gd name="f344" fmla="val 1248332"/>
              <a:gd name="f345" fmla="val 3191937"/>
              <a:gd name="f346" fmla="val 1267595"/>
              <a:gd name="f347" fmla="val 3193449"/>
              <a:gd name="f348" fmla="val 1660899"/>
              <a:gd name="f349" fmla="val 3224325"/>
              <a:gd name="f350" fmla="val 1926978"/>
              <a:gd name="f351" fmla="val 3358049"/>
              <a:gd name="f352" fmla="val 1884661"/>
              <a:gd name="f353" fmla="val 3503570"/>
              <a:gd name="f354" fmla="val 318693"/>
              <a:gd name="f355" fmla="val 273700"/>
              <a:gd name="f356" fmla="val 3359367"/>
              <a:gd name="f357" fmla="val 539657"/>
              <a:gd name="f358" fmla="val 3224666"/>
              <a:gd name="f359" fmla="val 934393"/>
              <a:gd name="f360" fmla="val 3193515"/>
              <a:gd name="f361" fmla="val 993398"/>
              <a:gd name="f362" fmla="val 3191208"/>
              <a:gd name="f363" fmla="val 2750894"/>
              <a:gd name="f364" fmla="val 812915"/>
              <a:gd name="f365" fmla="val 2737642"/>
              <a:gd name="f366" fmla="val 632784"/>
              <a:gd name="f367" fmla="val 2688481"/>
              <a:gd name="f368" fmla="val 463078"/>
              <a:gd name="f369" fmla="val 2601537"/>
              <a:gd name="f370" fmla="val 463677"/>
              <a:gd name="f371" fmla="val 2602537"/>
              <a:gd name="f372" fmla="val 463694"/>
              <a:gd name="f373" fmla="val 2603560"/>
              <a:gd name="f374" fmla="val 2604587"/>
              <a:gd name="f375" fmla="val 2654298"/>
              <a:gd name="f376" fmla="val 423395"/>
              <a:gd name="f377" fmla="val 2694597"/>
              <a:gd name="f378" fmla="val 373684"/>
              <a:gd name="f379" fmla="val 323973"/>
              <a:gd name="f380" fmla="val 283674"/>
              <a:gd name="f381" fmla="val 2554876"/>
              <a:gd name="f382" fmla="val 2514577"/>
              <a:gd name="f383" fmla="val 377019"/>
              <a:gd name="f384" fmla="val 2515250"/>
              <a:gd name="f385" fmla="val 511820"/>
              <a:gd name="f386" fmla="val 2280472"/>
              <a:gd name="f387" fmla="val 495824"/>
              <a:gd name="f388" fmla="val 2271237"/>
              <a:gd name="f389" fmla="val 496783"/>
              <a:gd name="f390" fmla="val 2269575"/>
              <a:gd name="f391" fmla="val 34226"/>
              <a:gd name="f392" fmla="val 1964050"/>
              <a:gd name="f393" fmla="val -130424"/>
              <a:gd name="f394" fmla="val 1362029"/>
              <a:gd name="f395" fmla="val 110016"/>
              <a:gd name="f396" fmla="val 864184"/>
              <a:gd name="f397" fmla="val 106296"/>
              <a:gd name="f398" fmla="val 862036"/>
              <a:gd name="f399" fmla="val 148828"/>
              <a:gd name="f400" fmla="val 788370"/>
              <a:gd name="f401" fmla="val 169099"/>
              <a:gd name="f402" fmla="val 753258"/>
              <a:gd name="f403" fmla="val 170873"/>
              <a:gd name="f404" fmla="val 754281"/>
              <a:gd name="f405" fmla="val 475914"/>
              <a:gd name="f406" fmla="val 264737"/>
              <a:gd name="f407" fmla="val 1106018"/>
              <a:gd name="f408" fmla="val 92008"/>
              <a:gd name="f409" fmla="val 1617242"/>
              <a:gd name="f410" fmla="val 355196"/>
              <a:gd name="f411" fmla="val 1748044"/>
              <a:gd name="f412" fmla="val 127384"/>
              <a:gd name="f413" fmla="val 1751959"/>
              <a:gd name="f414" fmla="val 129632"/>
              <a:gd name="f415" fmla="val 1745165"/>
              <a:gd name="f416" fmla="val 117975"/>
              <a:gd name="f417" fmla="val 1741794"/>
              <a:gd name="f418" fmla="val 104386"/>
              <a:gd name="f419" fmla="val 1782093"/>
              <a:gd name="f420" fmla="*/ f0 1 2512265"/>
              <a:gd name="f421" fmla="*/ f1 1 3505352"/>
              <a:gd name="f422" fmla="val f2"/>
              <a:gd name="f423" fmla="val f3"/>
              <a:gd name="f424" fmla="val f4"/>
              <a:gd name="f425" fmla="+- f424 0 f422"/>
              <a:gd name="f426" fmla="+- f423 0 f422"/>
              <a:gd name="f427" fmla="*/ f426 1 2512265"/>
              <a:gd name="f428" fmla="*/ f425 1 3505352"/>
              <a:gd name="f429" fmla="*/ f422 1 f427"/>
              <a:gd name="f430" fmla="*/ f423 1 f427"/>
              <a:gd name="f431" fmla="*/ f422 1 f428"/>
              <a:gd name="f432" fmla="*/ f424 1 f428"/>
              <a:gd name="f433" fmla="*/ f429 f420 1"/>
              <a:gd name="f434" fmla="*/ f430 f420 1"/>
              <a:gd name="f435" fmla="*/ f432 f421 1"/>
              <a:gd name="f436" fmla="*/ f431 f42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33" t="f436" r="f434" b="f435"/>
            <a:pathLst>
              <a:path w="2512265" h="350535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lnTo>
                  <a:pt x="f25" y="f26"/>
                </a:ln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23" y="f24"/>
                </a:cubicBezTo>
                <a:close/>
                <a:moveTo>
                  <a:pt x="f39" y="f40"/>
                </a:moveTo>
                <a:cubicBezTo>
                  <a:pt x="f41" y="f42"/>
                  <a:pt x="f43" y="f44"/>
                  <a:pt x="f45" y="f46"/>
                </a:cubicBezTo>
                <a:cubicBezTo>
                  <a:pt x="f47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close/>
                <a:moveTo>
                  <a:pt x="f59" y="f60"/>
                </a:moveTo>
                <a:cubicBezTo>
                  <a:pt x="f61" y="f62"/>
                  <a:pt x="f63" y="f64"/>
                  <a:pt x="f65" y="f66"/>
                </a:cubicBezTo>
                <a:lnTo>
                  <a:pt x="f67" y="f68"/>
                </a:lnTo>
                <a:cubicBezTo>
                  <a:pt x="f69" y="f70"/>
                  <a:pt x="f71" y="f72"/>
                  <a:pt x="f59" y="f60"/>
                </a:cubicBezTo>
                <a:close/>
                <a:moveTo>
                  <a:pt x="f73" y="f74"/>
                </a:move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85" y="f86"/>
                </a:cubicBez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73" y="f74"/>
                </a:cubicBezTo>
                <a:close/>
                <a:moveTo>
                  <a:pt x="f97" y="f98"/>
                </a:moveTo>
                <a:lnTo>
                  <a:pt x="f99" y="f100"/>
                </a:ln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111" y="f112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lnTo>
                  <a:pt x="f127" y="f128"/>
                </a:lnTo>
                <a:cubicBezTo>
                  <a:pt x="f129" y="f130"/>
                  <a:pt x="f131" y="f132"/>
                  <a:pt x="f113" y="f114"/>
                </a:cubicBezTo>
                <a:close/>
                <a:moveTo>
                  <a:pt x="f133" y="f134"/>
                </a:move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lnTo>
                  <a:pt x="f147" y="f148"/>
                </a:lnTo>
                <a:close/>
                <a:moveTo>
                  <a:pt x="f149" y="f150"/>
                </a:moveTo>
                <a:lnTo>
                  <a:pt x="f151" y="f152"/>
                </a:ln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49" y="f150"/>
                </a:cubicBezTo>
                <a:close/>
                <a:moveTo>
                  <a:pt x="f165" y="f166"/>
                </a:moveTo>
                <a:cubicBezTo>
                  <a:pt x="f167" y="f168"/>
                  <a:pt x="f169" y="f170"/>
                  <a:pt x="f171" y="f172"/>
                </a:cubicBez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83" y="f184"/>
                </a:cubicBezTo>
                <a:close/>
                <a:moveTo>
                  <a:pt x="f185" y="f186"/>
                </a:moveTo>
                <a:cubicBezTo>
                  <a:pt x="f187" y="f188"/>
                  <a:pt x="f189" y="f190"/>
                  <a:pt x="f191" y="f192"/>
                </a:cubicBezTo>
                <a:lnTo>
                  <a:pt x="f193" y="f194"/>
                </a:lnTo>
                <a:lnTo>
                  <a:pt x="f195" y="f196"/>
                </a:lnTo>
                <a:cubicBezTo>
                  <a:pt x="f197" y="f198"/>
                  <a:pt x="f199" y="f200"/>
                  <a:pt x="f185" y="f186"/>
                </a:cubicBezTo>
                <a:close/>
                <a:moveTo>
                  <a:pt x="f201" y="f202"/>
                </a:move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cubicBezTo>
                  <a:pt x="f215" y="f216"/>
                  <a:pt x="f217" y="f218"/>
                  <a:pt x="f201" y="f202"/>
                </a:cubicBezTo>
                <a:close/>
                <a:moveTo>
                  <a:pt x="f219" y="f220"/>
                </a:moveTo>
                <a:lnTo>
                  <a:pt x="f221" y="f222"/>
                </a:lnTo>
                <a:cubicBezTo>
                  <a:pt x="f223" y="f224"/>
                  <a:pt x="f225" y="f226"/>
                  <a:pt x="f227" y="f228"/>
                </a:cubicBezTo>
                <a:cubicBezTo>
                  <a:pt x="f229" y="f230"/>
                  <a:pt x="f231" y="f232"/>
                  <a:pt x="f219" y="f220"/>
                </a:cubicBezTo>
                <a:close/>
                <a:moveTo>
                  <a:pt x="f233" y="f234"/>
                </a:moveTo>
                <a:cubicBezTo>
                  <a:pt x="f235" y="f236"/>
                  <a:pt x="f237" y="f238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lose/>
                <a:moveTo>
                  <a:pt x="f247" y="f248"/>
                </a:moveTo>
                <a:cubicBezTo>
                  <a:pt x="f249" y="f250"/>
                  <a:pt x="f251" y="f252"/>
                  <a:pt x="f253" y="f254"/>
                </a:cubicBezTo>
                <a:lnTo>
                  <a:pt x="f255" y="f256"/>
                </a:lnTo>
                <a:cubicBezTo>
                  <a:pt x="f257" y="f258"/>
                  <a:pt x="f259" y="f260"/>
                  <a:pt x="f261" y="f262"/>
                </a:cubicBezTo>
                <a:cubicBezTo>
                  <a:pt x="f263" y="f264"/>
                  <a:pt x="f265" y="f266"/>
                  <a:pt x="f247" y="f248"/>
                </a:cubicBezTo>
                <a:close/>
                <a:moveTo>
                  <a:pt x="f267" y="f268"/>
                </a:moveTo>
                <a:cubicBezTo>
                  <a:pt x="f269" y="f270"/>
                  <a:pt x="f271" y="f272"/>
                  <a:pt x="f273" y="f274"/>
                </a:cubicBezTo>
                <a:cubicBezTo>
                  <a:pt x="f275" y="f276"/>
                  <a:pt x="f277" y="f278"/>
                  <a:pt x="f279" y="f280"/>
                </a:cubicBezTo>
                <a:cubicBezTo>
                  <a:pt x="f281" y="f282"/>
                  <a:pt x="f283" y="f284"/>
                  <a:pt x="f285" y="f286"/>
                </a:cubicBezTo>
                <a:cubicBezTo>
                  <a:pt x="f287" y="f288"/>
                  <a:pt x="f289" y="f290"/>
                  <a:pt x="f267" y="f268"/>
                </a:cubicBezTo>
                <a:close/>
                <a:moveTo>
                  <a:pt x="f291" y="f292"/>
                </a:moveTo>
                <a:lnTo>
                  <a:pt x="f293" y="f294"/>
                </a:lnTo>
                <a:cubicBezTo>
                  <a:pt x="f295" y="f296"/>
                  <a:pt x="f297" y="f298"/>
                  <a:pt x="f299" y="f300"/>
                </a:cubicBezTo>
                <a:cubicBezTo>
                  <a:pt x="f301" y="f302"/>
                  <a:pt x="f303" y="f304"/>
                  <a:pt x="f305" y="f306"/>
                </a:cubicBezTo>
                <a:lnTo>
                  <a:pt x="f307" y="f308"/>
                </a:lnTo>
                <a:cubicBezTo>
                  <a:pt x="f309" y="f310"/>
                  <a:pt x="f311" y="f312"/>
                  <a:pt x="f313" y="f314"/>
                </a:cubicBezTo>
                <a:cubicBezTo>
                  <a:pt x="f315" y="f316"/>
                  <a:pt x="f317" y="f318"/>
                  <a:pt x="f291" y="f292"/>
                </a:cubicBezTo>
                <a:close/>
                <a:moveTo>
                  <a:pt x="f319" y="f2"/>
                </a:moveTo>
                <a:cubicBezTo>
                  <a:pt x="f320" y="f2"/>
                  <a:pt x="f321" y="f322"/>
                  <a:pt x="f321" y="f323"/>
                </a:cubicBezTo>
                <a:cubicBezTo>
                  <a:pt x="f321" y="f324"/>
                  <a:pt x="f325" y="f326"/>
                  <a:pt x="f327" y="f328"/>
                </a:cubicBezTo>
                <a:cubicBezTo>
                  <a:pt x="f329" y="f330"/>
                  <a:pt x="f331" y="f332"/>
                  <a:pt x="f333" y="f334"/>
                </a:cubicBezTo>
                <a:cubicBezTo>
                  <a:pt x="f335" y="f336"/>
                  <a:pt x="f337" y="f338"/>
                  <a:pt x="f339" y="f340"/>
                </a:cubicBezTo>
                <a:lnTo>
                  <a:pt x="f339" y="f341"/>
                </a:lnTo>
                <a:cubicBezTo>
                  <a:pt x="f342" y="f343"/>
                  <a:pt x="f344" y="f345"/>
                  <a:pt x="f346" y="f347"/>
                </a:cubicBezTo>
                <a:cubicBezTo>
                  <a:pt x="f348" y="f349"/>
                  <a:pt x="f350" y="f351"/>
                  <a:pt x="f352" y="f353"/>
                </a:cubicBezTo>
                <a:lnTo>
                  <a:pt x="f354" y="f4"/>
                </a:lnTo>
                <a:cubicBezTo>
                  <a:pt x="f355" y="f356"/>
                  <a:pt x="f357" y="f358"/>
                  <a:pt x="f359" y="f360"/>
                </a:cubicBezTo>
                <a:lnTo>
                  <a:pt x="f361" y="f362"/>
                </a:lnTo>
                <a:lnTo>
                  <a:pt x="f361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2" y="f374"/>
                </a:cubicBezTo>
                <a:cubicBezTo>
                  <a:pt x="f372" y="f375"/>
                  <a:pt x="f376" y="f377"/>
                  <a:pt x="f378" y="f377"/>
                </a:cubicBezTo>
                <a:cubicBezTo>
                  <a:pt x="f379" y="f377"/>
                  <a:pt x="f380" y="f375"/>
                  <a:pt x="f380" y="f374"/>
                </a:cubicBezTo>
                <a:cubicBezTo>
                  <a:pt x="f380" y="f381"/>
                  <a:pt x="f379" y="f382"/>
                  <a:pt x="f378" y="f382"/>
                </a:cubicBezTo>
                <a:lnTo>
                  <a:pt x="f383" y="f384"/>
                </a:lnTo>
                <a:lnTo>
                  <a:pt x="f385" y="f386"/>
                </a:lnTo>
                <a:lnTo>
                  <a:pt x="f387" y="f388"/>
                </a:lnTo>
                <a:lnTo>
                  <a:pt x="f389" y="f390"/>
                </a:lnTo>
                <a:cubicBezTo>
                  <a:pt x="f391" y="f392"/>
                  <a:pt x="f393" y="f394"/>
                  <a:pt x="f395" y="f396"/>
                </a:cubicBezTo>
                <a:lnTo>
                  <a:pt x="f397" y="f398"/>
                </a:lnTo>
                <a:lnTo>
                  <a:pt x="f399" y="f400"/>
                </a:lnTo>
                <a:lnTo>
                  <a:pt x="f401" y="f402"/>
                </a:lnTo>
                <a:lnTo>
                  <a:pt x="f403" y="f404"/>
                </a:lnTo>
                <a:cubicBezTo>
                  <a:pt x="f405" y="f406"/>
                  <a:pt x="f407" y="f408"/>
                  <a:pt x="f409" y="f410"/>
                </a:cubicBezTo>
                <a:lnTo>
                  <a:pt x="f411" y="f412"/>
                </a:lnTo>
                <a:lnTo>
                  <a:pt x="f413" y="f414"/>
                </a:lnTo>
                <a:cubicBezTo>
                  <a:pt x="f415" y="f416"/>
                  <a:pt x="f417" y="f418"/>
                  <a:pt x="f417" y="f323"/>
                </a:cubicBezTo>
                <a:cubicBezTo>
                  <a:pt x="f417" y="f322"/>
                  <a:pt x="f419" y="f2"/>
                  <a:pt x="f319" y="f2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7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kern="0">
              <a:solidFill>
                <a:srgbClr val="AE4500"/>
              </a:solidFill>
              <a:latin typeface="Arial"/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Right Triangle 17">
            <a:extLst>
              <a:ext uri="{FF2B5EF4-FFF2-40B4-BE49-F238E27FC236}">
                <a16:creationId xmlns:a16="http://schemas.microsoft.com/office/drawing/2014/main" id="{E2D9EF2B-40E5-294B-D788-EE6B0DF7D822}"/>
              </a:ext>
            </a:extLst>
          </p:cNvPr>
          <p:cNvSpPr/>
          <p:nvPr/>
        </p:nvSpPr>
        <p:spPr>
          <a:xfrm>
            <a:off x="5861448" y="4771439"/>
            <a:ext cx="385791" cy="546396"/>
          </a:xfrm>
          <a:custGeom>
            <a:avLst/>
            <a:gdLst>
              <a:gd name="f0" fmla="val w"/>
              <a:gd name="f1" fmla="val h"/>
              <a:gd name="f2" fmla="val 0"/>
              <a:gd name="f3" fmla="val 2387678"/>
              <a:gd name="f4" fmla="val 3240000"/>
              <a:gd name="f5" fmla="val 1645041"/>
              <a:gd name="f6" fmla="val 17032"/>
              <a:gd name="f7" fmla="val 2376264"/>
              <a:gd name="f8" fmla="val 17033"/>
              <a:gd name="f9" fmla="val 1645042"/>
              <a:gd name="f10" fmla="val 1379678"/>
              <a:gd name="f11" fmla="val 996125"/>
              <a:gd name="f12" fmla="val 1498869"/>
              <a:gd name="f13" fmla="val 888809"/>
              <a:gd name="f14" fmla="*/ f0 1 2387678"/>
              <a:gd name="f15" fmla="*/ f1 1 3240000"/>
              <a:gd name="f16" fmla="val f2"/>
              <a:gd name="f17" fmla="val f3"/>
              <a:gd name="f18" fmla="val f4"/>
              <a:gd name="f19" fmla="+- f18 0 f16"/>
              <a:gd name="f20" fmla="+- f17 0 f16"/>
              <a:gd name="f21" fmla="*/ f20 1 2387678"/>
              <a:gd name="f22" fmla="*/ f19 1 3240000"/>
              <a:gd name="f23" fmla="*/ f16 1 f21"/>
              <a:gd name="f24" fmla="*/ f17 1 f21"/>
              <a:gd name="f25" fmla="*/ f16 1 f22"/>
              <a:gd name="f26" fmla="*/ f18 1 f22"/>
              <a:gd name="f27" fmla="*/ f23 f14 1"/>
              <a:gd name="f28" fmla="*/ f24 f14 1"/>
              <a:gd name="f29" fmla="*/ f26 f15 1"/>
              <a:gd name="f30" fmla="*/ f25 f1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7" t="f30" r="f28" b="f29"/>
            <a:pathLst>
              <a:path w="2387678" h="3240000">
                <a:moveTo>
                  <a:pt x="f5" y="f6"/>
                </a:moveTo>
                <a:lnTo>
                  <a:pt x="f7" y="f6"/>
                </a:lnTo>
                <a:lnTo>
                  <a:pt x="f7" y="f8"/>
                </a:lnTo>
                <a:lnTo>
                  <a:pt x="f9" y="f8"/>
                </a:lnTo>
                <a:close/>
                <a:moveTo>
                  <a:pt x="f2" y="f6"/>
                </a:moveTo>
                <a:lnTo>
                  <a:pt x="f10" y="f6"/>
                </a:lnTo>
                <a:lnTo>
                  <a:pt x="f10" y="f11"/>
                </a:lnTo>
                <a:lnTo>
                  <a:pt x="f7" y="f11"/>
                </a:lnTo>
                <a:lnTo>
                  <a:pt x="f7" y="f4"/>
                </a:lnTo>
                <a:lnTo>
                  <a:pt x="f2" y="f4"/>
                </a:lnTo>
                <a:close/>
                <a:moveTo>
                  <a:pt x="f12" y="f2"/>
                </a:moveTo>
                <a:lnTo>
                  <a:pt x="f3" y="f13"/>
                </a:lnTo>
                <a:lnTo>
                  <a:pt x="f12" y="f13"/>
                </a:ln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7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kern="0">
              <a:solidFill>
                <a:srgbClr val="AE4500"/>
              </a:solidFill>
              <a:latin typeface="Arial"/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7" name="Oval 66">
            <a:extLst>
              <a:ext uri="{FF2B5EF4-FFF2-40B4-BE49-F238E27FC236}">
                <a16:creationId xmlns:a16="http://schemas.microsoft.com/office/drawing/2014/main" id="{BD409669-65F8-41EB-B554-A58129B3ADE6}"/>
              </a:ext>
            </a:extLst>
          </p:cNvPr>
          <p:cNvSpPr/>
          <p:nvPr/>
        </p:nvSpPr>
        <p:spPr>
          <a:xfrm rot="20700014">
            <a:off x="4293229" y="3804700"/>
            <a:ext cx="548676" cy="469989"/>
          </a:xfrm>
          <a:custGeom>
            <a:avLst/>
            <a:gdLst>
              <a:gd name="f0" fmla="val w"/>
              <a:gd name="f1" fmla="val h"/>
              <a:gd name="f2" fmla="val 0"/>
              <a:gd name="f3" fmla="val 2901316"/>
              <a:gd name="f4" fmla="val 2485205"/>
              <a:gd name="f5" fmla="val 8833"/>
              <a:gd name="f6" fmla="val 2885407"/>
              <a:gd name="f7" fmla="val 69738"/>
              <a:gd name="f8" fmla="val 2890344"/>
              <a:gd name="f9" fmla="val 71061"/>
              <a:gd name="f10" fmla="val 2331295"/>
              <a:gd name="f11" fmla="val 2157461"/>
              <a:gd name="f12" fmla="val 2322295"/>
              <a:gd name="f13" fmla="val 2155049"/>
              <a:gd name="f14" fmla="val 2311779"/>
              <a:gd name="f15" fmla="val 2339141"/>
              <a:gd name="f16" fmla="val 2127696"/>
              <a:gd name="f17" fmla="val 1902404"/>
              <a:gd name="f18" fmla="val 1669201"/>
              <a:gd name="f19" fmla="val 1480151"/>
              <a:gd name="f20" fmla="val 2328701"/>
              <a:gd name="f21" fmla="val 1480150"/>
              <a:gd name="f22" fmla="val 2135644"/>
              <a:gd name="f23" fmla="val 1942587"/>
              <a:gd name="f24" fmla="val 1669200"/>
              <a:gd name="f25" fmla="val 1786083"/>
              <a:gd name="f26" fmla="val 2026046"/>
              <a:gd name="f27" fmla="val 2137276"/>
              <a:gd name="f28" fmla="val 1830075"/>
              <a:gd name="f29" fmla="val 2213623"/>
              <a:gd name="f30" fmla="val 1901150"/>
              <a:gd name="f31" fmla="val 2586815"/>
              <a:gd name="f32" fmla="val 508378"/>
              <a:gd name="f33" fmla="val 1283297"/>
              <a:gd name="f34" fmla="val 847984"/>
              <a:gd name="f35" fmla="val 2132988"/>
              <a:gd name="f36" fmla="val 841776"/>
              <a:gd name="f37" fmla="val 2131324"/>
              <a:gd name="f38" fmla="val 829584"/>
              <a:gd name="f39" fmla="val 2314002"/>
              <a:gd name="f40" fmla="val 646295"/>
              <a:gd name="f41" fmla="val 2458448"/>
              <a:gd name="f42" fmla="val 422254"/>
              <a:gd name="f43" fmla="val 189051"/>
              <a:gd name="f44" fmla="val 1"/>
              <a:gd name="f45" fmla="val 2301944"/>
              <a:gd name="f46" fmla="val 2108887"/>
              <a:gd name="f47" fmla="val 1915830"/>
              <a:gd name="f48" fmla="val 1759326"/>
              <a:gd name="f49" fmla="val 422255"/>
              <a:gd name="f50" fmla="val 544771"/>
              <a:gd name="f51" fmla="val 655100"/>
              <a:gd name="f52" fmla="val 1802522"/>
              <a:gd name="f53" fmla="val 731465"/>
              <a:gd name="f54" fmla="val 1872378"/>
              <a:gd name="f55" fmla="val 1233167"/>
              <a:gd name="f56" fmla="val 1266129"/>
              <a:gd name="f57" fmla="*/ f0 1 2901316"/>
              <a:gd name="f58" fmla="*/ f1 1 2485205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2901316"/>
              <a:gd name="f65" fmla="*/ f62 1 2485205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2901316" h="2485205">
                <a:moveTo>
                  <a:pt x="f3" y="f5"/>
                </a:moveTo>
                <a:lnTo>
                  <a:pt x="f6" y="f7"/>
                </a:lnTo>
                <a:lnTo>
                  <a:pt x="f8" y="f9"/>
                </a:lnTo>
                <a:lnTo>
                  <a:pt x="f10" y="f11"/>
                </a:lnTo>
                <a:lnTo>
                  <a:pt x="f12" y="f13"/>
                </a:lnTo>
                <a:cubicBezTo>
                  <a:pt x="f14" y="f15"/>
                  <a:pt x="f16" y="f4"/>
                  <a:pt x="f17" y="f4"/>
                </a:cubicBezTo>
                <a:cubicBezTo>
                  <a:pt x="f18" y="f4"/>
                  <a:pt x="f19" y="f20"/>
                  <a:pt x="f21" y="f22"/>
                </a:cubicBezTo>
                <a:cubicBezTo>
                  <a:pt x="f21" y="f23"/>
                  <a:pt x="f24" y="f25"/>
                  <a:pt x="f17" y="f25"/>
                </a:cubicBezTo>
                <a:cubicBezTo>
                  <a:pt x="f26" y="f25"/>
                  <a:pt x="f27" y="f28"/>
                  <a:pt x="f29" y="f30"/>
                </a:cubicBezTo>
                <a:lnTo>
                  <a:pt x="f31" y="f32"/>
                </a:lnTo>
                <a:lnTo>
                  <a:pt x="f33" y="f32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1"/>
                </a:cubicBezTo>
                <a:cubicBezTo>
                  <a:pt x="f43" y="f41"/>
                  <a:pt x="f44" y="f45"/>
                  <a:pt x="f2" y="f46"/>
                </a:cubicBezTo>
                <a:cubicBezTo>
                  <a:pt x="f2" y="f47"/>
                  <a:pt x="f43" y="f48"/>
                  <a:pt x="f49" y="f48"/>
                </a:cubicBezTo>
                <a:cubicBezTo>
                  <a:pt x="f50" y="f48"/>
                  <a:pt x="f51" y="f52"/>
                  <a:pt x="f53" y="f54"/>
                </a:cubicBezTo>
                <a:lnTo>
                  <a:pt x="f55" y="f2"/>
                </a:lnTo>
                <a:lnTo>
                  <a:pt x="f56" y="f5"/>
                </a:ln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7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kern="0">
              <a:solidFill>
                <a:srgbClr val="AE4500"/>
              </a:solidFill>
              <a:latin typeface="Arial"/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8" name="Rectangle 9">
            <a:extLst>
              <a:ext uri="{FF2B5EF4-FFF2-40B4-BE49-F238E27FC236}">
                <a16:creationId xmlns:a16="http://schemas.microsoft.com/office/drawing/2014/main" id="{7C13B9CA-3E39-66D2-184F-DA99BE0BCA26}"/>
              </a:ext>
            </a:extLst>
          </p:cNvPr>
          <p:cNvSpPr/>
          <p:nvPr/>
        </p:nvSpPr>
        <p:spPr>
          <a:xfrm>
            <a:off x="2556880" y="3715733"/>
            <a:ext cx="527340" cy="49362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239999"/>
              <a:gd name="f7" fmla="val 3032924"/>
              <a:gd name="f8" fmla="val 1576606"/>
              <a:gd name="f9" fmla="val 2778202"/>
              <a:gd name="f10" fmla="val 2778795"/>
              <a:gd name="f11" fmla="val 1663394"/>
              <a:gd name="f12" fmla="val 2792670"/>
              <a:gd name="f13" fmla="val 2776423"/>
              <a:gd name="f14" fmla="val 2185083"/>
              <a:gd name="f15" fmla="val 2605634"/>
              <a:gd name="f16" fmla="val 2444552"/>
              <a:gd name="f17" fmla="val 2500589"/>
              <a:gd name="f18" fmla="val 2991331"/>
              <a:gd name="f19" fmla="val 2709748"/>
              <a:gd name="f20" fmla="val 3000856"/>
              <a:gd name="f21" fmla="val 526981"/>
              <a:gd name="f22" fmla="val 2855082"/>
              <a:gd name="f23" fmla="val 2857178"/>
              <a:gd name="f24" fmla="val 1175360"/>
              <a:gd name="f25" fmla="val 2859273"/>
              <a:gd name="f26" fmla="val 1823738"/>
              <a:gd name="f27" fmla="val 2861369"/>
              <a:gd name="f28" fmla="val 2472117"/>
              <a:gd name="f29" fmla="val 2483869"/>
              <a:gd name="f30" fmla="val 2318121"/>
              <a:gd name="f31" fmla="val 2052449"/>
              <a:gd name="f32" fmla="val 2439541"/>
              <a:gd name="f33" fmla="val 2765302"/>
              <a:gd name="f34" fmla="val 430441"/>
              <a:gd name="f35" fmla="val 402054"/>
              <a:gd name="f36" fmla="val 1896442"/>
              <a:gd name="f37" fmla="val 149589"/>
              <a:gd name="f38" fmla="val 2115835"/>
              <a:gd name="f39" fmla="val 2106"/>
              <a:gd name="f40" fmla="val 2406065"/>
              <a:gd name="f41" fmla="val 22"/>
              <a:gd name="f42" fmla="val 2537987"/>
              <a:gd name="f43" fmla="val -925"/>
              <a:gd name="f44" fmla="val 2684544"/>
              <a:gd name="f45" fmla="val 28169"/>
              <a:gd name="f46" fmla="val 2853673"/>
              <a:gd name="f47" fmla="val 91100"/>
              <a:gd name="f48" fmla="val 2854039"/>
              <a:gd name="f49" fmla="val 204214"/>
              <a:gd name="f50" fmla="val 2854404"/>
              <a:gd name="f51" fmla="val 317327"/>
              <a:gd name="f52" fmla="val 2854770"/>
              <a:gd name="f53" fmla="val 3120669"/>
              <a:gd name="f54" fmla="val 428517"/>
              <a:gd name="f55" fmla="val 738345"/>
              <a:gd name="f56" fmla="val 102477"/>
              <a:gd name="f57" fmla="val 385229"/>
              <a:gd name="f58" fmla="val 385595"/>
              <a:gd name="f59" fmla="val 385960"/>
              <a:gd name="f60" fmla="val 386326"/>
              <a:gd name="f61" fmla="val 555455"/>
              <a:gd name="f62" fmla="val 702013"/>
              <a:gd name="f63" fmla="val 833935"/>
              <a:gd name="f64" fmla="val 1124164"/>
              <a:gd name="f65" fmla="val 1343558"/>
              <a:gd name="f66" fmla="val 1187550"/>
              <a:gd name="f67" fmla="val 756130"/>
              <a:gd name="f68" fmla="val 378630"/>
              <a:gd name="f69" fmla="val 384918"/>
              <a:gd name="f70" fmla="val 239143"/>
              <a:gd name="f71" fmla="val 229618"/>
              <a:gd name="f72" fmla="val 2690698"/>
              <a:gd name="f73" fmla="val 773243"/>
              <a:gd name="f74" fmla="val 2466244"/>
              <a:gd name="f75" fmla="val 1081748"/>
              <a:gd name="f76" fmla="val 2626096"/>
              <a:gd name="f77" fmla="+- 0 0 -90"/>
              <a:gd name="f78" fmla="*/ f3 1 3239999"/>
              <a:gd name="f79" fmla="*/ f4 1 3032924"/>
              <a:gd name="f80" fmla="val f5"/>
              <a:gd name="f81" fmla="val f6"/>
              <a:gd name="f82" fmla="val f7"/>
              <a:gd name="f83" fmla="*/ f77 f0 1"/>
              <a:gd name="f84" fmla="+- f82 0 f80"/>
              <a:gd name="f85" fmla="+- f81 0 f80"/>
              <a:gd name="f86" fmla="*/ f83 1 f2"/>
              <a:gd name="f87" fmla="*/ f85 1 3239999"/>
              <a:gd name="f88" fmla="*/ f84 1 3032924"/>
              <a:gd name="f89" fmla="*/ 833935 f85 1"/>
              <a:gd name="f90" fmla="*/ 22 f84 1"/>
              <a:gd name="f91" fmla="*/ 1576606 f85 1"/>
              <a:gd name="f92" fmla="*/ 402054 f84 1"/>
              <a:gd name="f93" fmla="*/ 430441 f84 1"/>
              <a:gd name="f94" fmla="*/ 526981 f84 1"/>
              <a:gd name="f95" fmla="*/ 2765302 f84 1"/>
              <a:gd name="f96" fmla="*/ 378630 f85 1"/>
              <a:gd name="f97" fmla="*/ 2472117 f84 1"/>
              <a:gd name="f98" fmla="*/ 384918 f85 1"/>
              <a:gd name="f99" fmla="*/ 239143 f85 1"/>
              <a:gd name="f100" fmla="*/ 2776423 f84 1"/>
              <a:gd name="f101" fmla="*/ 2778202 f84 1"/>
              <a:gd name="f102" fmla="*/ 1663394 f85 1"/>
              <a:gd name="f103" fmla="*/ 3000856 f85 1"/>
              <a:gd name="f104" fmla="*/ 2855082 f85 1"/>
              <a:gd name="f105" fmla="*/ 2861369 f85 1"/>
              <a:gd name="f106" fmla="*/ 2406065 f85 1"/>
              <a:gd name="f107" fmla="*/ 2853673 f85 1"/>
              <a:gd name="f108" fmla="*/ 91100 f84 1"/>
              <a:gd name="f109" fmla="*/ 2854770 f85 1"/>
              <a:gd name="f110" fmla="*/ 3120669 f85 1"/>
              <a:gd name="f111" fmla="*/ 428517 f84 1"/>
              <a:gd name="f112" fmla="*/ 738345 f84 1"/>
              <a:gd name="f113" fmla="*/ 3239999 f85 1"/>
              <a:gd name="f114" fmla="*/ 3032924 f84 1"/>
              <a:gd name="f115" fmla="*/ 0 f85 1"/>
              <a:gd name="f116" fmla="*/ 102477 f85 1"/>
              <a:gd name="f117" fmla="*/ 385229 f85 1"/>
              <a:gd name="f118" fmla="*/ 386326 f85 1"/>
              <a:gd name="f119" fmla="*/ 229618 f85 1"/>
              <a:gd name="f120" fmla="*/ 2690698 f84 1"/>
              <a:gd name="f121" fmla="*/ 2991331 f85 1"/>
              <a:gd name="f122" fmla="*/ 2709748 f84 1"/>
              <a:gd name="f123" fmla="+- f86 0 f1"/>
              <a:gd name="f124" fmla="*/ f89 1 3239999"/>
              <a:gd name="f125" fmla="*/ f90 1 3032924"/>
              <a:gd name="f126" fmla="*/ f91 1 3239999"/>
              <a:gd name="f127" fmla="*/ f92 1 3032924"/>
              <a:gd name="f128" fmla="*/ f93 1 3032924"/>
              <a:gd name="f129" fmla="*/ f94 1 3032924"/>
              <a:gd name="f130" fmla="*/ f95 1 3032924"/>
              <a:gd name="f131" fmla="*/ f96 1 3239999"/>
              <a:gd name="f132" fmla="*/ f97 1 3032924"/>
              <a:gd name="f133" fmla="*/ f98 1 3239999"/>
              <a:gd name="f134" fmla="*/ f99 1 3239999"/>
              <a:gd name="f135" fmla="*/ f100 1 3032924"/>
              <a:gd name="f136" fmla="*/ f101 1 3032924"/>
              <a:gd name="f137" fmla="*/ f102 1 3239999"/>
              <a:gd name="f138" fmla="*/ f103 1 3239999"/>
              <a:gd name="f139" fmla="*/ f104 1 3239999"/>
              <a:gd name="f140" fmla="*/ f105 1 3239999"/>
              <a:gd name="f141" fmla="*/ f106 1 3239999"/>
              <a:gd name="f142" fmla="*/ f107 1 3239999"/>
              <a:gd name="f143" fmla="*/ f108 1 3032924"/>
              <a:gd name="f144" fmla="*/ f109 1 3239999"/>
              <a:gd name="f145" fmla="*/ f110 1 3239999"/>
              <a:gd name="f146" fmla="*/ f111 1 3032924"/>
              <a:gd name="f147" fmla="*/ f112 1 3032924"/>
              <a:gd name="f148" fmla="*/ f113 1 3239999"/>
              <a:gd name="f149" fmla="*/ f114 1 3032924"/>
              <a:gd name="f150" fmla="*/ f115 1 3239999"/>
              <a:gd name="f151" fmla="*/ f116 1 3239999"/>
              <a:gd name="f152" fmla="*/ f117 1 3239999"/>
              <a:gd name="f153" fmla="*/ f118 1 3239999"/>
              <a:gd name="f154" fmla="*/ f119 1 3239999"/>
              <a:gd name="f155" fmla="*/ f120 1 3032924"/>
              <a:gd name="f156" fmla="*/ f121 1 3239999"/>
              <a:gd name="f157" fmla="*/ f122 1 3032924"/>
              <a:gd name="f158" fmla="*/ f80 1 f87"/>
              <a:gd name="f159" fmla="*/ f81 1 f87"/>
              <a:gd name="f160" fmla="*/ f80 1 f88"/>
              <a:gd name="f161" fmla="*/ f82 1 f88"/>
              <a:gd name="f162" fmla="*/ f126 1 f87"/>
              <a:gd name="f163" fmla="*/ f136 1 f88"/>
              <a:gd name="f164" fmla="*/ f137 1 f87"/>
              <a:gd name="f165" fmla="*/ f135 1 f88"/>
              <a:gd name="f166" fmla="*/ f156 1 f87"/>
              <a:gd name="f167" fmla="*/ f157 1 f88"/>
              <a:gd name="f168" fmla="*/ f138 1 f87"/>
              <a:gd name="f169" fmla="*/ f129 1 f88"/>
              <a:gd name="f170" fmla="*/ f139 1 f87"/>
              <a:gd name="f171" fmla="*/ f140 1 f87"/>
              <a:gd name="f172" fmla="*/ f132 1 f88"/>
              <a:gd name="f173" fmla="*/ f130 1 f88"/>
              <a:gd name="f174" fmla="*/ f128 1 f88"/>
              <a:gd name="f175" fmla="*/ f127 1 f88"/>
              <a:gd name="f176" fmla="*/ f141 1 f87"/>
              <a:gd name="f177" fmla="*/ f125 1 f88"/>
              <a:gd name="f178" fmla="*/ f142 1 f87"/>
              <a:gd name="f179" fmla="*/ f143 1 f88"/>
              <a:gd name="f180" fmla="*/ f144 1 f87"/>
              <a:gd name="f181" fmla="*/ f145 1 f87"/>
              <a:gd name="f182" fmla="*/ f146 1 f88"/>
              <a:gd name="f183" fmla="*/ f147 1 f88"/>
              <a:gd name="f184" fmla="*/ f148 1 f87"/>
              <a:gd name="f185" fmla="*/ f149 1 f88"/>
              <a:gd name="f186" fmla="*/ f150 1 f87"/>
              <a:gd name="f187" fmla="*/ f151 1 f87"/>
              <a:gd name="f188" fmla="*/ f152 1 f87"/>
              <a:gd name="f189" fmla="*/ f153 1 f87"/>
              <a:gd name="f190" fmla="*/ f124 1 f87"/>
              <a:gd name="f191" fmla="*/ f131 1 f87"/>
              <a:gd name="f192" fmla="*/ f133 1 f87"/>
              <a:gd name="f193" fmla="*/ f134 1 f87"/>
              <a:gd name="f194" fmla="*/ f154 1 f87"/>
              <a:gd name="f195" fmla="*/ f155 1 f88"/>
              <a:gd name="f196" fmla="*/ f158 f78 1"/>
              <a:gd name="f197" fmla="*/ f159 f78 1"/>
              <a:gd name="f198" fmla="*/ f161 f79 1"/>
              <a:gd name="f199" fmla="*/ f160 f79 1"/>
              <a:gd name="f200" fmla="*/ f162 f78 1"/>
              <a:gd name="f201" fmla="*/ f163 f79 1"/>
              <a:gd name="f202" fmla="*/ f164 f78 1"/>
              <a:gd name="f203" fmla="*/ f165 f79 1"/>
              <a:gd name="f204" fmla="*/ f166 f78 1"/>
              <a:gd name="f205" fmla="*/ f167 f79 1"/>
              <a:gd name="f206" fmla="*/ f168 f78 1"/>
              <a:gd name="f207" fmla="*/ f169 f79 1"/>
              <a:gd name="f208" fmla="*/ f170 f78 1"/>
              <a:gd name="f209" fmla="*/ f171 f78 1"/>
              <a:gd name="f210" fmla="*/ f172 f79 1"/>
              <a:gd name="f211" fmla="*/ f173 f79 1"/>
              <a:gd name="f212" fmla="*/ f174 f79 1"/>
              <a:gd name="f213" fmla="*/ f175 f79 1"/>
              <a:gd name="f214" fmla="*/ f176 f78 1"/>
              <a:gd name="f215" fmla="*/ f177 f79 1"/>
              <a:gd name="f216" fmla="*/ f178 f78 1"/>
              <a:gd name="f217" fmla="*/ f179 f79 1"/>
              <a:gd name="f218" fmla="*/ f180 f78 1"/>
              <a:gd name="f219" fmla="*/ f181 f78 1"/>
              <a:gd name="f220" fmla="*/ f182 f79 1"/>
              <a:gd name="f221" fmla="*/ f183 f79 1"/>
              <a:gd name="f222" fmla="*/ f184 f78 1"/>
              <a:gd name="f223" fmla="*/ f185 f79 1"/>
              <a:gd name="f224" fmla="*/ f186 f78 1"/>
              <a:gd name="f225" fmla="*/ f187 f78 1"/>
              <a:gd name="f226" fmla="*/ f188 f78 1"/>
              <a:gd name="f227" fmla="*/ f189 f78 1"/>
              <a:gd name="f228" fmla="*/ f190 f78 1"/>
              <a:gd name="f229" fmla="*/ f191 f78 1"/>
              <a:gd name="f230" fmla="*/ f192 f78 1"/>
              <a:gd name="f231" fmla="*/ f193 f78 1"/>
              <a:gd name="f232" fmla="*/ f194 f78 1"/>
              <a:gd name="f233" fmla="*/ f195 f7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23">
                <a:pos x="f200" y="f201"/>
              </a:cxn>
              <a:cxn ang="f123">
                <a:pos x="f202" y="f201"/>
              </a:cxn>
              <a:cxn ang="f123">
                <a:pos x="f202" y="f203"/>
              </a:cxn>
              <a:cxn ang="f123">
                <a:pos x="f204" y="f205"/>
              </a:cxn>
              <a:cxn ang="f123">
                <a:pos x="f206" y="f207"/>
              </a:cxn>
              <a:cxn ang="f123">
                <a:pos x="f208" y="f207"/>
              </a:cxn>
              <a:cxn ang="f123">
                <a:pos x="f209" y="f210"/>
              </a:cxn>
              <a:cxn ang="f123">
                <a:pos x="f202" y="f211"/>
              </a:cxn>
              <a:cxn ang="f123">
                <a:pos x="f202" y="f207"/>
              </a:cxn>
              <a:cxn ang="f123">
                <a:pos x="f202" y="f212"/>
              </a:cxn>
              <a:cxn ang="f123">
                <a:pos x="f202" y="f213"/>
              </a:cxn>
              <a:cxn ang="f123">
                <a:pos x="f214" y="f215"/>
              </a:cxn>
              <a:cxn ang="f123">
                <a:pos x="f216" y="f217"/>
              </a:cxn>
              <a:cxn ang="f123">
                <a:pos x="f218" y="f212"/>
              </a:cxn>
              <a:cxn ang="f123">
                <a:pos x="f219" y="f220"/>
              </a:cxn>
              <a:cxn ang="f123">
                <a:pos x="f219" y="f221"/>
              </a:cxn>
              <a:cxn ang="f123">
                <a:pos x="f222" y="f221"/>
              </a:cxn>
              <a:cxn ang="f123">
                <a:pos x="f222" y="f223"/>
              </a:cxn>
              <a:cxn ang="f123">
                <a:pos x="f224" y="f223"/>
              </a:cxn>
              <a:cxn ang="f123">
                <a:pos x="f224" y="f221"/>
              </a:cxn>
              <a:cxn ang="f123">
                <a:pos x="f225" y="f221"/>
              </a:cxn>
              <a:cxn ang="f123">
                <a:pos x="f225" y="f220"/>
              </a:cxn>
              <a:cxn ang="f123">
                <a:pos x="f226" y="f212"/>
              </a:cxn>
              <a:cxn ang="f123">
                <a:pos x="f227" y="f217"/>
              </a:cxn>
              <a:cxn ang="f123">
                <a:pos x="f228" y="f215"/>
              </a:cxn>
              <a:cxn ang="f123">
                <a:pos x="f200" y="f213"/>
              </a:cxn>
              <a:cxn ang="f123">
                <a:pos x="f200" y="f212"/>
              </a:cxn>
              <a:cxn ang="f123">
                <a:pos x="f200" y="f207"/>
              </a:cxn>
              <a:cxn ang="f123">
                <a:pos x="f200" y="f211"/>
              </a:cxn>
              <a:cxn ang="f123">
                <a:pos x="f229" y="f210"/>
              </a:cxn>
              <a:cxn ang="f123">
                <a:pos x="f230" y="f207"/>
              </a:cxn>
              <a:cxn ang="f123">
                <a:pos x="f231" y="f207"/>
              </a:cxn>
              <a:cxn ang="f123">
                <a:pos x="f232" y="f233"/>
              </a:cxn>
              <a:cxn ang="f123">
                <a:pos x="f200" y="f203"/>
              </a:cxn>
            </a:cxnLst>
            <a:rect l="f196" t="f199" r="f197" b="f198"/>
            <a:pathLst>
              <a:path w="3239999" h="3032924">
                <a:moveTo>
                  <a:pt x="f8" y="f9"/>
                </a:moveTo>
                <a:cubicBezTo>
                  <a:pt x="f8" y="f10"/>
                  <a:pt x="f11" y="f12"/>
                  <a:pt x="f11" y="f9"/>
                </a:cubicBezTo>
                <a:lnTo>
                  <a:pt x="f11" y="f13"/>
                </a:lnTo>
                <a:cubicBezTo>
                  <a:pt x="f14" y="f15"/>
                  <a:pt x="f16" y="f17"/>
                  <a:pt x="f18" y="f19"/>
                </a:cubicBezTo>
                <a:lnTo>
                  <a:pt x="f20" y="f21"/>
                </a:lnTo>
                <a:lnTo>
                  <a:pt x="f22" y="f21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11" y="f33"/>
                </a:cubicBezTo>
                <a:lnTo>
                  <a:pt x="f11" y="f21"/>
                </a:lnTo>
                <a:lnTo>
                  <a:pt x="f11" y="f34"/>
                </a:lnTo>
                <a:lnTo>
                  <a:pt x="f11" y="f35"/>
                </a:ln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34"/>
                </a:cubicBezTo>
                <a:lnTo>
                  <a:pt x="f53" y="f54"/>
                </a:lnTo>
                <a:lnTo>
                  <a:pt x="f53" y="f55"/>
                </a:lnTo>
                <a:lnTo>
                  <a:pt x="f6" y="f55"/>
                </a:lnTo>
                <a:lnTo>
                  <a:pt x="f6" y="f7"/>
                </a:lnTo>
                <a:lnTo>
                  <a:pt x="f5" y="f7"/>
                </a:lnTo>
                <a:lnTo>
                  <a:pt x="f5" y="f55"/>
                </a:lnTo>
                <a:lnTo>
                  <a:pt x="f56" y="f55"/>
                </a:lnTo>
                <a:lnTo>
                  <a:pt x="f56" y="f54"/>
                </a:lnTo>
                <a:lnTo>
                  <a:pt x="f57" y="f34"/>
                </a:lnTo>
                <a:cubicBezTo>
                  <a:pt x="f58" y="f51"/>
                  <a:pt x="f59" y="f49"/>
                  <a:pt x="f60" y="f47"/>
                </a:cubicBezTo>
                <a:cubicBezTo>
                  <a:pt x="f61" y="f45"/>
                  <a:pt x="f62" y="f43"/>
                  <a:pt x="f63" y="f41"/>
                </a:cubicBezTo>
                <a:cubicBezTo>
                  <a:pt x="f64" y="f39"/>
                  <a:pt x="f65" y="f37"/>
                  <a:pt x="f8" y="f35"/>
                </a:cubicBezTo>
                <a:lnTo>
                  <a:pt x="f8" y="f34"/>
                </a:lnTo>
                <a:lnTo>
                  <a:pt x="f8" y="f21"/>
                </a:lnTo>
                <a:lnTo>
                  <a:pt x="f8" y="f33"/>
                </a:lnTo>
                <a:cubicBezTo>
                  <a:pt x="f66" y="f32"/>
                  <a:pt x="f67" y="f30"/>
                  <a:pt x="f68" y="f28"/>
                </a:cubicBezTo>
                <a:lnTo>
                  <a:pt x="f69" y="f21"/>
                </a:lnTo>
                <a:lnTo>
                  <a:pt x="f70" y="f21"/>
                </a:lnTo>
                <a:lnTo>
                  <a:pt x="f71" y="f72"/>
                </a:lnTo>
                <a:cubicBezTo>
                  <a:pt x="f73" y="f74"/>
                  <a:pt x="f75" y="f76"/>
                  <a:pt x="f8" y="f13"/>
                </a:cubicBezTo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7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kern="0">
              <a:solidFill>
                <a:srgbClr val="AE4500"/>
              </a:solidFill>
              <a:latin typeface="Arial"/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9" name="Frame 17">
            <a:extLst>
              <a:ext uri="{FF2B5EF4-FFF2-40B4-BE49-F238E27FC236}">
                <a16:creationId xmlns:a16="http://schemas.microsoft.com/office/drawing/2014/main" id="{7040E28C-03EB-6A4E-2096-68154CB592A9}"/>
              </a:ext>
            </a:extLst>
          </p:cNvPr>
          <p:cNvSpPr/>
          <p:nvPr/>
        </p:nvSpPr>
        <p:spPr>
          <a:xfrm>
            <a:off x="2531946" y="4783910"/>
            <a:ext cx="508149" cy="508149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15456"/>
              <a:gd name="f5" fmla="val 380544"/>
              <a:gd name="f6" fmla="val 385333"/>
              <a:gd name="f7" fmla="val 2854667"/>
              <a:gd name="f8" fmla="val 1529120"/>
              <a:gd name="f9" fmla="val 1267123"/>
              <a:gd name="f10" fmla="val 2430711"/>
              <a:gd name="f11" fmla="val 997530"/>
              <a:gd name="f12" fmla="val 1721825"/>
              <a:gd name="f13" fmla="val 436017"/>
              <a:gd name="f14" fmla="val 1672600"/>
              <a:gd name="f15" fmla="val 600235"/>
              <a:gd name="f16" fmla="val 1185112"/>
              <a:gd name="f17" fmla="val 1132790"/>
              <a:gd name="f18" fmla="val 1359573"/>
              <a:gd name="f19" fmla="val 1278822"/>
              <a:gd name="f20" fmla="val 1550851"/>
              <a:gd name="f21" fmla="val 1544730"/>
              <a:gd name="f22" fmla="val 1923929"/>
              <a:gd name="f23" fmla="val 1789452"/>
              <a:gd name="f24" fmla="val 1379400"/>
              <a:gd name="f25" fmla="val 1927092"/>
              <a:gd name="f26" fmla="val 1088696"/>
              <a:gd name="f27" fmla="val 2233403"/>
              <a:gd name="f28" fmla="val 596568"/>
              <a:gd name="f29" fmla="val 2770666"/>
              <a:gd name="f30" fmla="val 2331495"/>
              <a:gd name="f31" fmla="val 1220469"/>
              <a:gd name="f32" fmla="val 1907612"/>
              <a:gd name="f33" fmla="val 2113878"/>
              <a:gd name="f34" fmla="val 1578489"/>
              <a:gd name="f35" fmla="val 2858395"/>
              <a:gd name="f36" fmla="*/ f0 1 3240000"/>
              <a:gd name="f37" fmla="*/ f1 1 3240000"/>
              <a:gd name="f38" fmla="val f2"/>
              <a:gd name="f39" fmla="val f3"/>
              <a:gd name="f40" fmla="+- f39 0 f38"/>
              <a:gd name="f41" fmla="*/ f40 1 3240000"/>
              <a:gd name="f42" fmla="*/ f38 1 f41"/>
              <a:gd name="f43" fmla="*/ f39 1 f41"/>
              <a:gd name="f44" fmla="*/ f42 f36 1"/>
              <a:gd name="f45" fmla="*/ f43 f36 1"/>
              <a:gd name="f46" fmla="*/ f43 f37 1"/>
              <a:gd name="f47" fmla="*/ f42 f3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4" t="f47" r="f45" b="f46"/>
            <a:pathLst>
              <a:path w="3240000" h="3240000">
                <a:moveTo>
                  <a:pt x="f4" y="f5"/>
                </a:moveTo>
                <a:lnTo>
                  <a:pt x="f4" y="f6"/>
                </a:lnTo>
                <a:lnTo>
                  <a:pt x="f6" y="f6"/>
                </a:lnTo>
                <a:lnTo>
                  <a:pt x="f6" y="f7"/>
                </a:lnTo>
                <a:lnTo>
                  <a:pt x="f8" y="f7"/>
                </a:ln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lnTo>
                  <a:pt x="f29" y="f28"/>
                </a:lnTo>
                <a:cubicBezTo>
                  <a:pt x="f30" y="f31"/>
                  <a:pt x="f32" y="f33"/>
                  <a:pt x="f34" y="f7"/>
                </a:cubicBezTo>
                <a:lnTo>
                  <a:pt x="f7" y="f7"/>
                </a:lnTo>
                <a:lnTo>
                  <a:pt x="f7" y="f28"/>
                </a:lnTo>
                <a:lnTo>
                  <a:pt x="f35" y="f28"/>
                </a:lnTo>
                <a:lnTo>
                  <a:pt x="f35" y="f5"/>
                </a:lnTo>
                <a:close/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7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kern="0">
              <a:solidFill>
                <a:srgbClr val="AE4500"/>
              </a:solidFill>
              <a:latin typeface="Arial"/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0" name="Teardrop 1">
            <a:extLst>
              <a:ext uri="{FF2B5EF4-FFF2-40B4-BE49-F238E27FC236}">
                <a16:creationId xmlns:a16="http://schemas.microsoft.com/office/drawing/2014/main" id="{287059A4-C845-32DE-554A-62D13AFF0D87}"/>
              </a:ext>
            </a:extLst>
          </p:cNvPr>
          <p:cNvSpPr/>
          <p:nvPr/>
        </p:nvSpPr>
        <p:spPr>
          <a:xfrm rot="18805988">
            <a:off x="8282405" y="1709838"/>
            <a:ext cx="551845" cy="546091"/>
          </a:xfrm>
          <a:custGeom>
            <a:avLst/>
            <a:gdLst>
              <a:gd name="f0" fmla="val w"/>
              <a:gd name="f1" fmla="val h"/>
              <a:gd name="f2" fmla="val 0"/>
              <a:gd name="f3" fmla="val 1807241"/>
              <a:gd name="f4" fmla="val 1788383"/>
              <a:gd name="f5" fmla="val 712876"/>
              <a:gd name="f6" fmla="val 1117592"/>
              <a:gd name="f7" fmla="val 771173"/>
              <a:gd name="f8" fmla="val 1181828"/>
              <a:gd name="f9" fmla="val 811089"/>
              <a:gd name="f10" fmla="val 1255910"/>
              <a:gd name="f11" fmla="val 847925"/>
              <a:gd name="f12" fmla="val 1348018"/>
              <a:gd name="f13" fmla="val 814544"/>
              <a:gd name="f14" fmla="val 1418896"/>
              <a:gd name="f15" fmla="val 753893"/>
              <a:gd name="f16" fmla="val 1474052"/>
              <a:gd name="f17" fmla="val 679064"/>
              <a:gd name="f18" fmla="val 1498332"/>
              <a:gd name="f19" fmla="val 308226"/>
              <a:gd name="f20" fmla="val 1106637"/>
              <a:gd name="f21" fmla="val 336560"/>
              <a:gd name="f22" fmla="val 1033247"/>
              <a:gd name="f23" fmla="val 394949"/>
              <a:gd name="f24" fmla="val 975701"/>
              <a:gd name="f25" fmla="val 467546"/>
              <a:gd name="f26" fmla="val 946245"/>
              <a:gd name="f27" fmla="val 577903"/>
              <a:gd name="f28" fmla="val 998968"/>
              <a:gd name="f29" fmla="val 654580"/>
              <a:gd name="f30" fmla="val 1053357"/>
              <a:gd name="f31" fmla="val 1038527"/>
              <a:gd name="f32" fmla="val 398886"/>
              <a:gd name="f33" fmla="val 1405560"/>
              <a:gd name="f34" fmla="val 786562"/>
              <a:gd name="f35" fmla="val 1374476"/>
              <a:gd name="f36" fmla="val 799049"/>
              <a:gd name="f37" fmla="val 1340402"/>
              <a:gd name="f38" fmla="val 804299"/>
              <a:gd name="f39" fmla="val 1305054"/>
              <a:gd name="f40" fmla="val 803332"/>
              <a:gd name="f41" fmla="val 1008167"/>
              <a:gd name="f42" fmla="val 795212"/>
              <a:gd name="f43" fmla="val 1016288"/>
              <a:gd name="f44" fmla="val 498325"/>
              <a:gd name="f45" fmla="val 1017255"/>
              <a:gd name="f46" fmla="val 462976"/>
              <a:gd name="f47" fmla="val 1024360"/>
              <a:gd name="f48" fmla="val 429240"/>
              <a:gd name="f49" fmla="val 1097925"/>
              <a:gd name="f50" fmla="val 218888"/>
              <a:gd name="f51" fmla="val 992582"/>
              <a:gd name="f52" fmla="val 279303"/>
              <a:gd name="f53" fmla="val 921871"/>
              <a:gd name="f54" fmla="val 392886"/>
              <a:gd name="f55" fmla="val 921053"/>
              <a:gd name="f56" fmla="val 523256"/>
              <a:gd name="f57" fmla="val 919136"/>
              <a:gd name="f58" fmla="val 828763"/>
              <a:gd name="f59" fmla="val 830924"/>
              <a:gd name="f60" fmla="val 915875"/>
              <a:gd name="f61" fmla="val 525417"/>
              <a:gd name="f62" fmla="val 913958"/>
              <a:gd name="f63" fmla="val 403891"/>
              <a:gd name="f64" fmla="val 913196"/>
              <a:gd name="f65" fmla="val 296188"/>
              <a:gd name="f66" fmla="val 973343"/>
              <a:gd name="f67" fmla="val 234366"/>
              <a:gd name="f68" fmla="val 1067831"/>
              <a:gd name="f69" fmla="val 710285"/>
              <a:gd name="f70" fmla="val 1570519"/>
              <a:gd name="f71" fmla="val 811872"/>
              <a:gd name="f72" fmla="val 1510375"/>
              <a:gd name="f73" fmla="val 878808"/>
              <a:gd name="f74" fmla="val 1399439"/>
              <a:gd name="f75" fmla="val 879603"/>
              <a:gd name="f76" fmla="val 1272618"/>
              <a:gd name="f77" fmla="val 881520"/>
              <a:gd name="f78" fmla="val 967111"/>
              <a:gd name="f79" fmla="val 969732"/>
              <a:gd name="f80" fmla="val 879999"/>
              <a:gd name="f81" fmla="val 1275239"/>
              <a:gd name="f82" fmla="val 881916"/>
              <a:gd name="f83" fmla="val 1400271"/>
              <a:gd name="f84" fmla="val 882701"/>
              <a:gd name="f85" fmla="val 1510670"/>
              <a:gd name="f86" fmla="val 819011"/>
              <a:gd name="f87" fmla="val 1573529"/>
              <a:gd name="f88" fmla="val 721242"/>
              <a:gd name="f89" fmla="val 1162945"/>
              <a:gd name="f90" fmla="val 27894"/>
              <a:gd name="f91" fmla="val 1782798"/>
              <a:gd name="f92" fmla="val 682611"/>
              <a:gd name="f93" fmla="val 1816692"/>
              <a:gd name="f94" fmla="val 718411"/>
              <a:gd name="f95" fmla="val 1815147"/>
              <a:gd name="f96" fmla="val 774907"/>
              <a:gd name="f97" fmla="val 1779347"/>
              <a:gd name="f98" fmla="val 808801"/>
              <a:gd name="f99" fmla="val 1743547"/>
              <a:gd name="f100" fmla="val 842694"/>
              <a:gd name="f101" fmla="val 1687050"/>
              <a:gd name="f102" fmla="val 841149"/>
              <a:gd name="f103" fmla="val 1653157"/>
              <a:gd name="f104" fmla="val 805349"/>
              <a:gd name="f105" fmla="val 1644015"/>
              <a:gd name="f106" fmla="val 795693"/>
              <a:gd name="f107" fmla="val 1561789"/>
              <a:gd name="f108" fmla="val 910282"/>
              <a:gd name="f109" fmla="val 1426630"/>
              <a:gd name="f110" fmla="val 983636"/>
              <a:gd name="f111" fmla="val 1274606"/>
              <a:gd name="f112" fmla="val 982683"/>
              <a:gd name="f113" fmla="val 980378"/>
              <a:gd name="f114" fmla="val 980836"/>
              <a:gd name="f115" fmla="val 1270380"/>
              <a:gd name="f116" fmla="val 1427425"/>
              <a:gd name="f117" fmla="val 901198"/>
              <a:gd name="f118" fmla="val 1565976"/>
              <a:gd name="f119" fmla="val 779756"/>
              <a:gd name="f120" fmla="val 1647056"/>
              <a:gd name="f121" fmla="val 807405"/>
              <a:gd name="f122" fmla="val 1681913"/>
              <a:gd name="f123" fmla="val 803595"/>
              <a:gd name="f124" fmla="val 1732594"/>
              <a:gd name="f125" fmla="val 770486"/>
              <a:gd name="f126" fmla="val 1763941"/>
              <a:gd name="f127" fmla="val 734686"/>
              <a:gd name="f128" fmla="val 1797834"/>
              <a:gd name="f129" fmla="val 678189"/>
              <a:gd name="f130" fmla="val 1796289"/>
              <a:gd name="f131" fmla="val 644296"/>
              <a:gd name="f132" fmla="val 1760489"/>
              <a:gd name="f133" fmla="val 24442"/>
              <a:gd name="f134" fmla="val 1105772"/>
              <a:gd name="f135" fmla="val -9451"/>
              <a:gd name="f136" fmla="val 1069973"/>
              <a:gd name="f137" fmla="val -7906"/>
              <a:gd name="f138" fmla="val 1013476"/>
              <a:gd name="f139" fmla="val 979583"/>
              <a:gd name="f140" fmla="val 63694"/>
              <a:gd name="f141" fmla="val 945689"/>
              <a:gd name="f142" fmla="val 120190"/>
              <a:gd name="f143" fmla="val 947235"/>
              <a:gd name="f144" fmla="val 154084"/>
              <a:gd name="f145" fmla="val 983034"/>
              <a:gd name="f146" fmla="val 163237"/>
              <a:gd name="f147" fmla="val 992702"/>
              <a:gd name="f148" fmla="val 244774"/>
              <a:gd name="f149" fmla="val 882877"/>
              <a:gd name="f150" fmla="val 375836"/>
              <a:gd name="f151" fmla="val 813180"/>
              <a:gd name="f152" fmla="val 523178"/>
              <a:gd name="f153" fmla="val 818460"/>
              <a:gd name="f154" fmla="val 820284"/>
              <a:gd name="f155" fmla="val 522622"/>
              <a:gd name="f156" fmla="val 821285"/>
              <a:gd name="f157" fmla="val 363119"/>
              <a:gd name="f158" fmla="val 903845"/>
              <a:gd name="f159" fmla="val 223207"/>
              <a:gd name="f160" fmla="val 1028952"/>
              <a:gd name="f161" fmla="val 143673"/>
              <a:gd name="f162" fmla="val 999689"/>
              <a:gd name="f163" fmla="val 108599"/>
              <a:gd name="f164" fmla="val 1002953"/>
              <a:gd name="f165" fmla="val 56445"/>
              <a:gd name="f166" fmla="val 1036755"/>
              <a:gd name="f167" fmla="val 24443"/>
              <a:gd name="f168" fmla="val 1072555"/>
              <a:gd name="f169" fmla="val 1129052"/>
              <a:gd name="f170" fmla="*/ f0 1 1807241"/>
              <a:gd name="f171" fmla="*/ f1 1 1788383"/>
              <a:gd name="f172" fmla="val f2"/>
              <a:gd name="f173" fmla="val f3"/>
              <a:gd name="f174" fmla="val f4"/>
              <a:gd name="f175" fmla="+- f174 0 f172"/>
              <a:gd name="f176" fmla="+- f173 0 f172"/>
              <a:gd name="f177" fmla="*/ f176 1 1807241"/>
              <a:gd name="f178" fmla="*/ f175 1 1788383"/>
              <a:gd name="f179" fmla="*/ f172 1 f177"/>
              <a:gd name="f180" fmla="*/ f173 1 f177"/>
              <a:gd name="f181" fmla="*/ f172 1 f178"/>
              <a:gd name="f182" fmla="*/ f174 1 f178"/>
              <a:gd name="f183" fmla="*/ f179 f170 1"/>
              <a:gd name="f184" fmla="*/ f180 f170 1"/>
              <a:gd name="f185" fmla="*/ f182 f171 1"/>
              <a:gd name="f186" fmla="*/ f181 f17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83" t="f186" r="f184" b="f185"/>
            <a:pathLst>
              <a:path w="1807240" h="178838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lnTo>
                  <a:pt x="f19" y="f20"/>
                </a:ln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5" y="f6"/>
                </a:cubicBezTo>
                <a:close/>
                <a:moveTo>
                  <a:pt x="f31" y="f32"/>
                </a:move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lnTo>
                  <a:pt x="f43" y="f44"/>
                </a:lnTo>
                <a:cubicBezTo>
                  <a:pt x="f45" y="f46"/>
                  <a:pt x="f47" y="f48"/>
                  <a:pt x="f31" y="f32"/>
                </a:cubicBezTo>
                <a:close/>
                <a:moveTo>
                  <a:pt x="f49" y="f50"/>
                </a:moveTo>
                <a:cubicBezTo>
                  <a:pt x="f51" y="f52"/>
                  <a:pt x="f53" y="f54"/>
                  <a:pt x="f55" y="f56"/>
                </a:cubicBez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cubicBezTo>
                  <a:pt x="f63" y="f64"/>
                  <a:pt x="f65" y="f66"/>
                  <a:pt x="f67" y="f68"/>
                </a:cubicBezTo>
                <a:lnTo>
                  <a:pt x="f69" y="f70"/>
                </a:lnTo>
                <a:cubicBezTo>
                  <a:pt x="f71" y="f72"/>
                  <a:pt x="f73" y="f74"/>
                  <a:pt x="f75" y="f76"/>
                </a:cubicBez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close/>
                <a:moveTo>
                  <a:pt x="f89" y="f90"/>
                </a:moveTo>
                <a:lnTo>
                  <a:pt x="f91" y="f92"/>
                </a:lnTo>
                <a:cubicBezTo>
                  <a:pt x="f93" y="f94"/>
                  <a:pt x="f95" y="f96"/>
                  <a:pt x="f97" y="f98"/>
                </a:cubicBezTo>
                <a:cubicBezTo>
                  <a:pt x="f99" y="f100"/>
                  <a:pt x="f101" y="f102"/>
                  <a:pt x="f103" y="f104"/>
                </a:cubicBezTo>
                <a:lnTo>
                  <a:pt x="f105" y="f106"/>
                </a:lnTo>
                <a:cubicBezTo>
                  <a:pt x="f107" y="f108"/>
                  <a:pt x="f109" y="f110"/>
                  <a:pt x="f111" y="f112"/>
                </a:cubicBezTo>
                <a:lnTo>
                  <a:pt x="f113" y="f114"/>
                </a:lnTo>
                <a:lnTo>
                  <a:pt x="f113" y="f115"/>
                </a:lnTo>
                <a:cubicBezTo>
                  <a:pt x="f113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lnTo>
                  <a:pt x="f133" y="f134"/>
                </a:lnTo>
                <a:cubicBezTo>
                  <a:pt x="f135" y="f136"/>
                  <a:pt x="f137" y="f138"/>
                  <a:pt x="f90" y="f139"/>
                </a:cubicBezTo>
                <a:cubicBezTo>
                  <a:pt x="f140" y="f141"/>
                  <a:pt x="f142" y="f143"/>
                  <a:pt x="f144" y="f145"/>
                </a:cubicBezTo>
                <a:lnTo>
                  <a:pt x="f146" y="f147"/>
                </a:lnTo>
                <a:cubicBezTo>
                  <a:pt x="f148" y="f149"/>
                  <a:pt x="f150" y="f151"/>
                  <a:pt x="f152" y="f151"/>
                </a:cubicBezTo>
                <a:lnTo>
                  <a:pt x="f153" y="f151"/>
                </a:lnTo>
                <a:lnTo>
                  <a:pt x="f154" y="f155"/>
                </a:lnTo>
                <a:cubicBezTo>
                  <a:pt x="f156" y="f157"/>
                  <a:pt x="f158" y="f159"/>
                  <a:pt x="f160" y="f161"/>
                </a:cubicBezTo>
                <a:cubicBezTo>
                  <a:pt x="f162" y="f163"/>
                  <a:pt x="f164" y="f165"/>
                  <a:pt x="f166" y="f167"/>
                </a:cubicBezTo>
                <a:cubicBezTo>
                  <a:pt x="f168" y="f135"/>
                  <a:pt x="f169" y="f137"/>
                  <a:pt x="f89" y="f90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7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kern="0">
              <a:solidFill>
                <a:srgbClr val="AE4500"/>
              </a:solidFill>
              <a:latin typeface="Arial"/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1" name="Rectangle 130">
            <a:extLst>
              <a:ext uri="{FF2B5EF4-FFF2-40B4-BE49-F238E27FC236}">
                <a16:creationId xmlns:a16="http://schemas.microsoft.com/office/drawing/2014/main" id="{FA7DCE52-86D2-A055-1A1C-1853943EFFBF}"/>
              </a:ext>
            </a:extLst>
          </p:cNvPr>
          <p:cNvSpPr/>
          <p:nvPr/>
        </p:nvSpPr>
        <p:spPr>
          <a:xfrm>
            <a:off x="9088524" y="1709905"/>
            <a:ext cx="544580" cy="547055"/>
          </a:xfrm>
          <a:custGeom>
            <a:avLst/>
            <a:gdLst>
              <a:gd name="f0" fmla="val w"/>
              <a:gd name="f1" fmla="val h"/>
              <a:gd name="f2" fmla="val 0"/>
              <a:gd name="f3" fmla="val 371900"/>
              <a:gd name="f4" fmla="val 373588"/>
              <a:gd name="f5" fmla="val 297080"/>
              <a:gd name="f6" fmla="val 129105"/>
              <a:gd name="f7" fmla="val 284273"/>
              <a:gd name="f8" fmla="val 219737"/>
              <a:gd name="f9" fmla="val 305496"/>
              <a:gd name="f10" fmla="val 333001"/>
              <a:gd name="f11" fmla="val 228265"/>
              <a:gd name="f12" fmla="val 250807"/>
              <a:gd name="f13" fmla="val 263614"/>
              <a:gd name="f14" fmla="val 157021"/>
              <a:gd name="f15" fmla="val 175826"/>
              <a:gd name="f16" fmla="val 195129"/>
              <a:gd name="f17" fmla="val 93087"/>
              <a:gd name="f18" fmla="val 117372"/>
              <a:gd name="f19" fmla="val 141984"/>
              <a:gd name="f20" fmla="val 123179"/>
              <a:gd name="f21" fmla="val 58494"/>
              <a:gd name="f22" fmla="val 84208"/>
              <a:gd name="f23" fmla="val 95969"/>
              <a:gd name="f24" fmla="val 354346"/>
              <a:gd name="f25" fmla="val 97437"/>
              <a:gd name="f26" fmla="val 356087"/>
              <a:gd name="f27" fmla="val 96136"/>
              <a:gd name="f28" fmla="val 357928"/>
              <a:gd name="f29" fmla="val 96353"/>
              <a:gd name="f30" fmla="val 359747"/>
              <a:gd name="f31" fmla="val 96905"/>
              <a:gd name="f32" fmla="val 360371"/>
              <a:gd name="f33" fmla="val 97095"/>
              <a:gd name="f34" fmla="val 368954"/>
              <a:gd name="f35" fmla="val 99700"/>
              <a:gd name="f36" fmla="val 373801"/>
              <a:gd name="f37" fmla="val 108770"/>
              <a:gd name="f38" fmla="val 371196"/>
              <a:gd name="f39" fmla="val 117354"/>
              <a:gd name="f40" fmla="val 333339"/>
              <a:gd name="f41" fmla="val 242097"/>
              <a:gd name="f42" fmla="val 331591"/>
              <a:gd name="f43" fmla="val 247858"/>
              <a:gd name="f44" fmla="val 326929"/>
              <a:gd name="f45" fmla="val 251935"/>
              <a:gd name="f46" fmla="val 321206"/>
              <a:gd name="f47" fmla="val 252122"/>
              <a:gd name="f48" fmla="val 252873"/>
              <a:gd name="f49" fmla="val 313576"/>
              <a:gd name="f50" fmla="val 313378"/>
              <a:gd name="f51" fmla="val 253010"/>
              <a:gd name="f52" fmla="val 313229"/>
              <a:gd name="f53" fmla="val 252967"/>
              <a:gd name="f54" fmla="val 313080"/>
              <a:gd name="f55" fmla="val 252922"/>
              <a:gd name="f56" fmla="val 312919"/>
              <a:gd name="f57" fmla="val 126251"/>
              <a:gd name="f58" fmla="val 133971"/>
              <a:gd name="f59" fmla="val 281687"/>
              <a:gd name="f60" fmla="val 321075"/>
              <a:gd name="f61" fmla="val 314823"/>
              <a:gd name="f62" fmla="val 318480"/>
              <a:gd name="f63" fmla="val 329614"/>
              <a:gd name="f64" fmla="val 318311"/>
              <a:gd name="f65" fmla="val 336414"/>
              <a:gd name="f66" fmla="val 328969"/>
              <a:gd name="f67" fmla="val 341215"/>
              <a:gd name="f68" fmla="val 359094"/>
              <a:gd name="f69" fmla="val 321920"/>
              <a:gd name="f70" fmla="val 304041"/>
              <a:gd name="f71" fmla="val 286162"/>
              <a:gd name="f72" fmla="val 271668"/>
              <a:gd name="f73" fmla="val 278468"/>
              <a:gd name="f74" fmla="val 289602"/>
              <a:gd name="f75" fmla="val 142850"/>
              <a:gd name="f76" fmla="val 143397"/>
              <a:gd name="f77" fmla="val 316865"/>
              <a:gd name="f78" fmla="val 151629"/>
              <a:gd name="f79" fmla="val 321811"/>
              <a:gd name="f80" fmla="val 156401"/>
              <a:gd name="f81" fmla="val 330956"/>
              <a:gd name="f82" fmla="val 141907"/>
              <a:gd name="f83" fmla="val 124028"/>
              <a:gd name="f84" fmla="val 106149"/>
              <a:gd name="f85" fmla="val 91655"/>
              <a:gd name="f86" fmla="val 329356"/>
              <a:gd name="f87" fmla="val 98032"/>
              <a:gd name="f88" fmla="val 318986"/>
              <a:gd name="f89" fmla="val 108649"/>
              <a:gd name="f90" fmla="val 315212"/>
              <a:gd name="f91" fmla="val 33542"/>
              <a:gd name="f92" fmla="val 34909"/>
              <a:gd name="f93" fmla="val 1773"/>
              <a:gd name="f94" fmla="val 51879"/>
              <a:gd name="f95" fmla="*/ f0 1 371900"/>
              <a:gd name="f96" fmla="*/ f1 1 373588"/>
              <a:gd name="f97" fmla="val f2"/>
              <a:gd name="f98" fmla="val f3"/>
              <a:gd name="f99" fmla="val f4"/>
              <a:gd name="f100" fmla="+- f99 0 f97"/>
              <a:gd name="f101" fmla="+- f98 0 f97"/>
              <a:gd name="f102" fmla="*/ f101 1 371900"/>
              <a:gd name="f103" fmla="*/ f100 1 373588"/>
              <a:gd name="f104" fmla="*/ f97 1 f102"/>
              <a:gd name="f105" fmla="*/ f98 1 f102"/>
              <a:gd name="f106" fmla="*/ f97 1 f103"/>
              <a:gd name="f107" fmla="*/ f99 1 f103"/>
              <a:gd name="f108" fmla="*/ f104 f95 1"/>
              <a:gd name="f109" fmla="*/ f105 f95 1"/>
              <a:gd name="f110" fmla="*/ f107 f96 1"/>
              <a:gd name="f111" fmla="*/ f106 f9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8" t="f111" r="f109" b="f110"/>
            <a:pathLst>
              <a:path w="371900" h="37358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10" y="f6"/>
                </a:lnTo>
                <a:close/>
                <a:moveTo>
                  <a:pt x="f11" y="f6"/>
                </a:moveTo>
                <a:lnTo>
                  <a:pt x="f11" y="f8"/>
                </a:lnTo>
                <a:lnTo>
                  <a:pt x="f12" y="f8"/>
                </a:lnTo>
                <a:lnTo>
                  <a:pt x="f13" y="f6"/>
                </a:lnTo>
                <a:close/>
                <a:moveTo>
                  <a:pt x="f14" y="f6"/>
                </a:moveTo>
                <a:lnTo>
                  <a:pt x="f15" y="f8"/>
                </a:lnTo>
                <a:lnTo>
                  <a:pt x="f16" y="f8"/>
                </a:lnTo>
                <a:lnTo>
                  <a:pt x="f16" y="f6"/>
                </a:lnTo>
                <a:close/>
                <a:moveTo>
                  <a:pt x="f17" y="f6"/>
                </a:moveTo>
                <a:lnTo>
                  <a:pt x="f18" y="f8"/>
                </a:lnTo>
                <a:lnTo>
                  <a:pt x="f19" y="f8"/>
                </a:lnTo>
                <a:lnTo>
                  <a:pt x="f20" y="f6"/>
                </a:lnTo>
                <a:close/>
                <a:moveTo>
                  <a:pt x="f21" y="f2"/>
                </a:moveTo>
                <a:lnTo>
                  <a:pt x="f22" y="f23"/>
                </a:lnTo>
                <a:lnTo>
                  <a:pt x="f24" y="f23"/>
                </a:lnTo>
                <a:lnTo>
                  <a:pt x="f24" y="f25"/>
                </a:lnTo>
                <a:cubicBezTo>
                  <a:pt x="f26" y="f27"/>
                  <a:pt x="f28" y="f29"/>
                  <a:pt x="f30" y="f31"/>
                </a:cubicBezTo>
                <a:lnTo>
                  <a:pt x="f32" y="f33"/>
                </a:lnTo>
                <a:cubicBezTo>
                  <a:pt x="f34" y="f35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lnTo>
                  <a:pt x="f46" y="f48"/>
                </a:lnTo>
                <a:lnTo>
                  <a:pt x="f49" y="f48"/>
                </a:lnTo>
                <a:cubicBezTo>
                  <a:pt x="f50" y="f51"/>
                  <a:pt x="f52" y="f53"/>
                  <a:pt x="f54" y="f55"/>
                </a:cubicBezTo>
                <a:lnTo>
                  <a:pt x="f56" y="f48"/>
                </a:lnTo>
                <a:lnTo>
                  <a:pt x="f57" y="f48"/>
                </a:lnTo>
                <a:lnTo>
                  <a:pt x="f58" y="f59"/>
                </a:lnTo>
                <a:lnTo>
                  <a:pt x="f60" y="f59"/>
                </a:lnTo>
                <a:lnTo>
                  <a:pt x="f60" y="f61"/>
                </a:lnTo>
                <a:lnTo>
                  <a:pt x="f62" y="f61"/>
                </a:ln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4"/>
                  <a:pt x="f70" y="f4"/>
                </a:cubicBezTo>
                <a:cubicBezTo>
                  <a:pt x="f71" y="f4"/>
                  <a:pt x="f72" y="f68"/>
                  <a:pt x="f72" y="f67"/>
                </a:cubicBezTo>
                <a:cubicBezTo>
                  <a:pt x="f72" y="f66"/>
                  <a:pt x="f73" y="f64"/>
                  <a:pt x="f74" y="f61"/>
                </a:cubicBezTo>
                <a:lnTo>
                  <a:pt x="f75" y="f61"/>
                </a:lnTo>
                <a:lnTo>
                  <a:pt x="f76" y="f77"/>
                </a:lnTo>
                <a:cubicBezTo>
                  <a:pt x="f78" y="f79"/>
                  <a:pt x="f80" y="f81"/>
                  <a:pt x="f80" y="f67"/>
                </a:cubicBezTo>
                <a:cubicBezTo>
                  <a:pt x="f80" y="f68"/>
                  <a:pt x="f82" y="f4"/>
                  <a:pt x="f83" y="f4"/>
                </a:cubicBezTo>
                <a:cubicBezTo>
                  <a:pt x="f84" y="f4"/>
                  <a:pt x="f85" y="f68"/>
                  <a:pt x="f85" y="f67"/>
                </a:cubicBez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lnTo>
                  <a:pt x="f2" y="f92"/>
                </a:lnTo>
                <a:lnTo>
                  <a:pt x="f2" y="f93"/>
                </a:lnTo>
                <a:lnTo>
                  <a:pt x="f94" y="f93"/>
                </a:ln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7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kern="0">
              <a:solidFill>
                <a:srgbClr val="AE4500"/>
              </a:solidFill>
              <a:latin typeface="Arial"/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2" name="Right Triangle 17">
            <a:extLst>
              <a:ext uri="{FF2B5EF4-FFF2-40B4-BE49-F238E27FC236}">
                <a16:creationId xmlns:a16="http://schemas.microsoft.com/office/drawing/2014/main" id="{F6FCFC3C-E984-710F-8925-E5A7E00D9E53}"/>
              </a:ext>
            </a:extLst>
          </p:cNvPr>
          <p:cNvSpPr/>
          <p:nvPr/>
        </p:nvSpPr>
        <p:spPr>
          <a:xfrm>
            <a:off x="7519183" y="4748506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1999321"/>
              <a:gd name="f6" fmla="val 2603448"/>
              <a:gd name="f7" fmla="val 2772810"/>
              <a:gd name="f8" fmla="val 2528507"/>
              <a:gd name="f9" fmla="val 2263914"/>
              <a:gd name="f10" fmla="val 2230929"/>
              <a:gd name="f11" fmla="val 2516419"/>
              <a:gd name="f12" fmla="val 2435624"/>
              <a:gd name="f13" fmla="val 2688129"/>
              <a:gd name="f14" fmla="val 2940634"/>
              <a:gd name="f15" fmla="val 3145329"/>
              <a:gd name="f16" fmla="val 2011409"/>
              <a:gd name="f17" fmla="val 1806714"/>
              <a:gd name="f18" fmla="val 1576134"/>
              <a:gd name="f19" fmla="val 17032"/>
              <a:gd name="f20" fmla="val 2276728"/>
              <a:gd name="f21" fmla="val 17033"/>
              <a:gd name="f22" fmla="val 1576135"/>
              <a:gd name="f23" fmla="val 1321887"/>
              <a:gd name="f24" fmla="val 996125"/>
              <a:gd name="f25" fmla="val 2160187"/>
              <a:gd name="f26" fmla="val 1979345"/>
              <a:gd name="f27" fmla="val 2161001"/>
              <a:gd name="f28" fmla="val 1738579"/>
              <a:gd name="f29" fmla="val 2402384"/>
              <a:gd name="f30" fmla="val 2700000"/>
              <a:gd name="f31" fmla="val 2997617"/>
              <a:gd name="f32" fmla="val 3238999"/>
              <a:gd name="f33" fmla="val 3239814"/>
              <a:gd name="f34" fmla="val 1436085"/>
              <a:gd name="f35" fmla="val 2287664"/>
              <a:gd name="f36" fmla="val 888809"/>
              <a:gd name="f37" fmla="*/ f0 1 2721114"/>
              <a:gd name="f38" fmla="*/ f1 1 3240000"/>
              <a:gd name="f39" fmla="val f2"/>
              <a:gd name="f40" fmla="val f3"/>
              <a:gd name="f41" fmla="val f4"/>
              <a:gd name="f42" fmla="+- f41 0 f39"/>
              <a:gd name="f43" fmla="+- f40 0 f39"/>
              <a:gd name="f44" fmla="*/ f43 1 2721114"/>
              <a:gd name="f45" fmla="*/ f42 1 3240000"/>
              <a:gd name="f46" fmla="*/ f39 1 f44"/>
              <a:gd name="f47" fmla="*/ f40 1 f44"/>
              <a:gd name="f48" fmla="*/ f39 1 f45"/>
              <a:gd name="f49" fmla="*/ f41 1 f45"/>
              <a:gd name="f50" fmla="*/ f46 f37 1"/>
              <a:gd name="f51" fmla="*/ f47 f37 1"/>
              <a:gd name="f52" fmla="*/ f49 f38 1"/>
              <a:gd name="f53" fmla="*/ f48 f3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0" t="f53" r="f51" b="f52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cubicBezTo>
                  <a:pt x="f11" y="f10"/>
                  <a:pt x="f3" y="f12"/>
                  <a:pt x="f3" y="f13"/>
                </a:cubicBezTo>
                <a:cubicBezTo>
                  <a:pt x="f3" y="f14"/>
                  <a:pt x="f11" y="f15"/>
                  <a:pt x="f9" y="f15"/>
                </a:cubicBezTo>
                <a:cubicBezTo>
                  <a:pt x="f16" y="f15"/>
                  <a:pt x="f17" y="f14"/>
                  <a:pt x="f17" y="f13"/>
                </a:cubicBezTo>
                <a:cubicBezTo>
                  <a:pt x="f17" y="f12"/>
                  <a:pt x="f16" y="f10"/>
                  <a:pt x="f9" y="f10"/>
                </a:cubicBezTo>
                <a:close/>
                <a:moveTo>
                  <a:pt x="f18" y="f19"/>
                </a:moveTo>
                <a:lnTo>
                  <a:pt x="f20" y="f19"/>
                </a:lnTo>
                <a:lnTo>
                  <a:pt x="f20" y="f21"/>
                </a:lnTo>
                <a:lnTo>
                  <a:pt x="f22" y="f21"/>
                </a:lnTo>
                <a:close/>
                <a:moveTo>
                  <a:pt x="f2" y="f19"/>
                </a:moveTo>
                <a:lnTo>
                  <a:pt x="f23" y="f19"/>
                </a:lnTo>
                <a:lnTo>
                  <a:pt x="f23" y="f24"/>
                </a:lnTo>
                <a:lnTo>
                  <a:pt x="f20" y="f24"/>
                </a:lnTo>
                <a:lnTo>
                  <a:pt x="f20" y="f25"/>
                </a:lnTo>
                <a:cubicBezTo>
                  <a:pt x="f26" y="f27"/>
                  <a:pt x="f28" y="f29"/>
                  <a:pt x="f28" y="f30"/>
                </a:cubicBezTo>
                <a:cubicBezTo>
                  <a:pt x="f28" y="f31"/>
                  <a:pt x="f26" y="f32"/>
                  <a:pt x="f20" y="f33"/>
                </a:cubicBezTo>
                <a:lnTo>
                  <a:pt x="f20" y="f4"/>
                </a:lnTo>
                <a:lnTo>
                  <a:pt x="f2" y="f4"/>
                </a:lnTo>
                <a:close/>
                <a:moveTo>
                  <a:pt x="f34" y="f2"/>
                </a:moveTo>
                <a:lnTo>
                  <a:pt x="f35" y="f36"/>
                </a:lnTo>
                <a:lnTo>
                  <a:pt x="f34" y="f36"/>
                </a:ln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7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kern="0">
              <a:solidFill>
                <a:srgbClr val="AE4500"/>
              </a:solidFill>
              <a:latin typeface="Arial"/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3" name="Right Triangle 17">
            <a:extLst>
              <a:ext uri="{FF2B5EF4-FFF2-40B4-BE49-F238E27FC236}">
                <a16:creationId xmlns:a16="http://schemas.microsoft.com/office/drawing/2014/main" id="{4F167D32-F98B-B573-32D8-1C5F25D8AE1A}"/>
              </a:ext>
            </a:extLst>
          </p:cNvPr>
          <p:cNvSpPr/>
          <p:nvPr/>
        </p:nvSpPr>
        <p:spPr>
          <a:xfrm>
            <a:off x="6644139" y="4748506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79233"/>
              <a:gd name="f6" fmla="val 2431577"/>
              <a:gd name="f7" fmla="val 2611489"/>
              <a:gd name="f8" fmla="val 1999321"/>
              <a:gd name="f9" fmla="val 2780851"/>
              <a:gd name="f10" fmla="val 2960763"/>
              <a:gd name="f11" fmla="val 2348595"/>
              <a:gd name="f12" fmla="val 2528507"/>
              <a:gd name="f13" fmla="val 2263914"/>
              <a:gd name="f14" fmla="val 2238970"/>
              <a:gd name="f15" fmla="val 2516419"/>
              <a:gd name="f16" fmla="val 2443665"/>
              <a:gd name="f17" fmla="val 2696170"/>
              <a:gd name="f18" fmla="val 2948675"/>
              <a:gd name="f19" fmla="val 3153370"/>
              <a:gd name="f20" fmla="val 2011409"/>
              <a:gd name="f21" fmla="val 1806714"/>
              <a:gd name="f22" fmla="val 1576134"/>
              <a:gd name="f23" fmla="val 17032"/>
              <a:gd name="f24" fmla="val 2276728"/>
              <a:gd name="f25" fmla="val 17033"/>
              <a:gd name="f26" fmla="val 1576135"/>
              <a:gd name="f27" fmla="val 1321887"/>
              <a:gd name="f28" fmla="val 996125"/>
              <a:gd name="f29" fmla="val 2160187"/>
              <a:gd name="f30" fmla="val 1979345"/>
              <a:gd name="f31" fmla="val 2161001"/>
              <a:gd name="f32" fmla="val 1738579"/>
              <a:gd name="f33" fmla="val 2402384"/>
              <a:gd name="f34" fmla="val 2700000"/>
              <a:gd name="f35" fmla="val 2997617"/>
              <a:gd name="f36" fmla="val 3238999"/>
              <a:gd name="f37" fmla="val 3239814"/>
              <a:gd name="f38" fmla="val 1436085"/>
              <a:gd name="f39" fmla="val 2287664"/>
              <a:gd name="f40" fmla="val 888809"/>
              <a:gd name="f41" fmla="*/ f0 1 2721114"/>
              <a:gd name="f42" fmla="*/ f1 1 3240000"/>
              <a:gd name="f43" fmla="val f2"/>
              <a:gd name="f44" fmla="val f3"/>
              <a:gd name="f45" fmla="val f4"/>
              <a:gd name="f46" fmla="+- f45 0 f43"/>
              <a:gd name="f47" fmla="+- f44 0 f43"/>
              <a:gd name="f48" fmla="*/ f47 1 2721114"/>
              <a:gd name="f49" fmla="*/ f46 1 3240000"/>
              <a:gd name="f50" fmla="*/ f43 1 f48"/>
              <a:gd name="f51" fmla="*/ f44 1 f48"/>
              <a:gd name="f52" fmla="*/ f43 1 f49"/>
              <a:gd name="f53" fmla="*/ f45 1 f49"/>
              <a:gd name="f54" fmla="*/ f50 f41 1"/>
              <a:gd name="f55" fmla="*/ f51 f41 1"/>
              <a:gd name="f56" fmla="*/ f53 f42 1"/>
              <a:gd name="f57" fmla="*/ f52 f4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4" t="f57" r="f55" b="f56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4"/>
                  <a:pt x="f3" y="f16"/>
                  <a:pt x="f3" y="f17"/>
                </a:cubicBezTo>
                <a:cubicBezTo>
                  <a:pt x="f3" y="f18"/>
                  <a:pt x="f15" y="f19"/>
                  <a:pt x="f13" y="f19"/>
                </a:cubicBezTo>
                <a:cubicBezTo>
                  <a:pt x="f20" y="f19"/>
                  <a:pt x="f21" y="f18"/>
                  <a:pt x="f21" y="f17"/>
                </a:cubicBezTo>
                <a:cubicBezTo>
                  <a:pt x="f21" y="f16"/>
                  <a:pt x="f20" y="f14"/>
                  <a:pt x="f13" y="f14"/>
                </a:cubicBezTo>
                <a:close/>
                <a:moveTo>
                  <a:pt x="f22" y="f23"/>
                </a:moveTo>
                <a:lnTo>
                  <a:pt x="f24" y="f23"/>
                </a:lnTo>
                <a:lnTo>
                  <a:pt x="f24" y="f25"/>
                </a:lnTo>
                <a:lnTo>
                  <a:pt x="f26" y="f25"/>
                </a:lnTo>
                <a:close/>
                <a:moveTo>
                  <a:pt x="f2" y="f23"/>
                </a:moveTo>
                <a:lnTo>
                  <a:pt x="f27" y="f23"/>
                </a:lnTo>
                <a:lnTo>
                  <a:pt x="f27" y="f28"/>
                </a:lnTo>
                <a:lnTo>
                  <a:pt x="f24" y="f28"/>
                </a:lnTo>
                <a:lnTo>
                  <a:pt x="f24" y="f29"/>
                </a:lnTo>
                <a:cubicBezTo>
                  <a:pt x="f30" y="f31"/>
                  <a:pt x="f32" y="f33"/>
                  <a:pt x="f32" y="f34"/>
                </a:cubicBezTo>
                <a:cubicBezTo>
                  <a:pt x="f32" y="f35"/>
                  <a:pt x="f30" y="f36"/>
                  <a:pt x="f24" y="f37"/>
                </a:cubicBezTo>
                <a:lnTo>
                  <a:pt x="f24" y="f4"/>
                </a:lnTo>
                <a:lnTo>
                  <a:pt x="f2" y="f4"/>
                </a:lnTo>
                <a:close/>
                <a:moveTo>
                  <a:pt x="f38" y="f2"/>
                </a:moveTo>
                <a:lnTo>
                  <a:pt x="f39" y="f40"/>
                </a:lnTo>
                <a:lnTo>
                  <a:pt x="f38" y="f40"/>
                </a:ln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7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kern="0">
              <a:solidFill>
                <a:srgbClr val="AE4500"/>
              </a:solidFill>
              <a:latin typeface="Arial"/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4" name="Right Triangle 17">
            <a:extLst>
              <a:ext uri="{FF2B5EF4-FFF2-40B4-BE49-F238E27FC236}">
                <a16:creationId xmlns:a16="http://schemas.microsoft.com/office/drawing/2014/main" id="{A26F7F6A-B9DE-B366-AE1E-0E10F30916D3}"/>
              </a:ext>
            </a:extLst>
          </p:cNvPr>
          <p:cNvSpPr/>
          <p:nvPr/>
        </p:nvSpPr>
        <p:spPr>
          <a:xfrm>
            <a:off x="8394215" y="4748506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36698"/>
              <a:gd name="f6" fmla="val 2449196"/>
              <a:gd name="f7" fmla="val 2016940"/>
              <a:gd name="f8" fmla="val 2568954"/>
              <a:gd name="f9" fmla="val 2144156"/>
              <a:gd name="f10" fmla="val 2696170"/>
              <a:gd name="f11" fmla="val 2823386"/>
              <a:gd name="f12" fmla="val 2943144"/>
              <a:gd name="f13" fmla="val 2263914"/>
              <a:gd name="f14" fmla="val 2815928"/>
              <a:gd name="f15" fmla="val 2391130"/>
              <a:gd name="f16" fmla="val 2510888"/>
              <a:gd name="f17" fmla="val 2383672"/>
              <a:gd name="f18" fmla="val 2576412"/>
              <a:gd name="f19" fmla="val 2238970"/>
              <a:gd name="f20" fmla="val 2516419"/>
              <a:gd name="f21" fmla="val 2443665"/>
              <a:gd name="f22" fmla="val 2948675"/>
              <a:gd name="f23" fmla="val 3153370"/>
              <a:gd name="f24" fmla="val 2011409"/>
              <a:gd name="f25" fmla="val 1806714"/>
              <a:gd name="f26" fmla="val 1576134"/>
              <a:gd name="f27" fmla="val 17032"/>
              <a:gd name="f28" fmla="val 2276728"/>
              <a:gd name="f29" fmla="val 17033"/>
              <a:gd name="f30" fmla="val 1576135"/>
              <a:gd name="f31" fmla="val 1321887"/>
              <a:gd name="f32" fmla="val 996125"/>
              <a:gd name="f33" fmla="val 2160187"/>
              <a:gd name="f34" fmla="val 1979345"/>
              <a:gd name="f35" fmla="val 2161001"/>
              <a:gd name="f36" fmla="val 1738579"/>
              <a:gd name="f37" fmla="val 2402384"/>
              <a:gd name="f38" fmla="val 2700000"/>
              <a:gd name="f39" fmla="val 2997617"/>
              <a:gd name="f40" fmla="val 3238999"/>
              <a:gd name="f41" fmla="val 3239814"/>
              <a:gd name="f42" fmla="val 1436085"/>
              <a:gd name="f43" fmla="val 2287664"/>
              <a:gd name="f44" fmla="val 888809"/>
              <a:gd name="f45" fmla="*/ f0 1 2721114"/>
              <a:gd name="f46" fmla="*/ f1 1 3240000"/>
              <a:gd name="f47" fmla="val f2"/>
              <a:gd name="f48" fmla="val f3"/>
              <a:gd name="f49" fmla="val f4"/>
              <a:gd name="f50" fmla="+- f49 0 f47"/>
              <a:gd name="f51" fmla="+- f48 0 f47"/>
              <a:gd name="f52" fmla="*/ f51 1 2721114"/>
              <a:gd name="f53" fmla="*/ f50 1 3240000"/>
              <a:gd name="f54" fmla="*/ f47 1 f52"/>
              <a:gd name="f55" fmla="*/ f48 1 f52"/>
              <a:gd name="f56" fmla="*/ f47 1 f53"/>
              <a:gd name="f57" fmla="*/ f49 1 f53"/>
              <a:gd name="f58" fmla="*/ f54 f45 1"/>
              <a:gd name="f59" fmla="*/ f55 f45 1"/>
              <a:gd name="f60" fmla="*/ f57 f46 1"/>
              <a:gd name="f61" fmla="*/ f56 f4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8" t="f61" r="f59" b="f60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7" y="f11"/>
                </a:lnTo>
                <a:lnTo>
                  <a:pt x="f5" y="f12"/>
                </a:lnTo>
                <a:lnTo>
                  <a:pt x="f13" y="f14"/>
                </a:lnTo>
                <a:lnTo>
                  <a:pt x="f15" y="f12"/>
                </a:lnTo>
                <a:lnTo>
                  <a:pt x="f16" y="f11"/>
                </a:lnTo>
                <a:lnTo>
                  <a:pt x="f17" y="f10"/>
                </a:lnTo>
                <a:lnTo>
                  <a:pt x="f16" y="f8"/>
                </a:lnTo>
                <a:lnTo>
                  <a:pt x="f15" y="f6"/>
                </a:lnTo>
                <a:lnTo>
                  <a:pt x="f13" y="f18"/>
                </a:lnTo>
                <a:close/>
                <a:moveTo>
                  <a:pt x="f13" y="f19"/>
                </a:moveTo>
                <a:cubicBezTo>
                  <a:pt x="f20" y="f19"/>
                  <a:pt x="f3" y="f21"/>
                  <a:pt x="f3" y="f10"/>
                </a:cubicBezTo>
                <a:cubicBezTo>
                  <a:pt x="f3" y="f22"/>
                  <a:pt x="f20" y="f23"/>
                  <a:pt x="f13" y="f23"/>
                </a:cubicBezTo>
                <a:cubicBezTo>
                  <a:pt x="f24" y="f23"/>
                  <a:pt x="f25" y="f22"/>
                  <a:pt x="f25" y="f10"/>
                </a:cubicBezTo>
                <a:cubicBezTo>
                  <a:pt x="f25" y="f21"/>
                  <a:pt x="f24" y="f19"/>
                  <a:pt x="f13" y="f19"/>
                </a:cubicBezTo>
                <a:close/>
                <a:moveTo>
                  <a:pt x="f26" y="f27"/>
                </a:moveTo>
                <a:lnTo>
                  <a:pt x="f28" y="f27"/>
                </a:lnTo>
                <a:lnTo>
                  <a:pt x="f28" y="f29"/>
                </a:lnTo>
                <a:lnTo>
                  <a:pt x="f30" y="f29"/>
                </a:lnTo>
                <a:close/>
                <a:moveTo>
                  <a:pt x="f2" y="f27"/>
                </a:moveTo>
                <a:lnTo>
                  <a:pt x="f31" y="f27"/>
                </a:lnTo>
                <a:lnTo>
                  <a:pt x="f31" y="f32"/>
                </a:lnTo>
                <a:lnTo>
                  <a:pt x="f28" y="f32"/>
                </a:lnTo>
                <a:lnTo>
                  <a:pt x="f28" y="f33"/>
                </a:lnTo>
                <a:cubicBezTo>
                  <a:pt x="f34" y="f35"/>
                  <a:pt x="f36" y="f37"/>
                  <a:pt x="f36" y="f38"/>
                </a:cubicBezTo>
                <a:cubicBezTo>
                  <a:pt x="f36" y="f39"/>
                  <a:pt x="f34" y="f40"/>
                  <a:pt x="f28" y="f41"/>
                </a:cubicBezTo>
                <a:lnTo>
                  <a:pt x="f28" y="f4"/>
                </a:lnTo>
                <a:lnTo>
                  <a:pt x="f2" y="f4"/>
                </a:lnTo>
                <a:close/>
                <a:moveTo>
                  <a:pt x="f42" y="f2"/>
                </a:moveTo>
                <a:lnTo>
                  <a:pt x="f43" y="f44"/>
                </a:lnTo>
                <a:lnTo>
                  <a:pt x="f42" y="f44"/>
                </a:ln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7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kern="0">
              <a:solidFill>
                <a:srgbClr val="AE4500"/>
              </a:solidFill>
              <a:latin typeface="Arial"/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5" name="Oval 44">
            <a:extLst>
              <a:ext uri="{FF2B5EF4-FFF2-40B4-BE49-F238E27FC236}">
                <a16:creationId xmlns:a16="http://schemas.microsoft.com/office/drawing/2014/main" id="{3BCC9E6F-DF8C-1DA0-2998-AB70C602314B}"/>
              </a:ext>
            </a:extLst>
          </p:cNvPr>
          <p:cNvSpPr/>
          <p:nvPr/>
        </p:nvSpPr>
        <p:spPr>
          <a:xfrm>
            <a:off x="9269259" y="4748506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519839"/>
              <a:gd name="f6" fmla="val 2469622"/>
              <a:gd name="f7" fmla="val 2201779"/>
              <a:gd name="f8" fmla="val 2787682"/>
              <a:gd name="f9" fmla="val 2003023"/>
              <a:gd name="f10" fmla="val 2588926"/>
              <a:gd name="f11" fmla="val 1901669"/>
              <a:gd name="f12" fmla="val 2690281"/>
              <a:gd name="f13" fmla="val 2203868"/>
              <a:gd name="f14" fmla="val 2992480"/>
              <a:gd name="f15" fmla="val 2305222"/>
              <a:gd name="f16" fmla="val 2891125"/>
              <a:gd name="f17" fmla="val 2303133"/>
              <a:gd name="f18" fmla="val 2889037"/>
              <a:gd name="f19" fmla="val 2621194"/>
              <a:gd name="f20" fmla="val 2570977"/>
              <a:gd name="f21" fmla="val 2263914"/>
              <a:gd name="f22" fmla="val 2238970"/>
              <a:gd name="f23" fmla="val 2516419"/>
              <a:gd name="f24" fmla="val 2443665"/>
              <a:gd name="f25" fmla="val 2696170"/>
              <a:gd name="f26" fmla="val 2948675"/>
              <a:gd name="f27" fmla="val 3153370"/>
              <a:gd name="f28" fmla="val 2011409"/>
              <a:gd name="f29" fmla="val 1806714"/>
              <a:gd name="f30" fmla="val 1576134"/>
              <a:gd name="f31" fmla="val 17032"/>
              <a:gd name="f32" fmla="val 2276728"/>
              <a:gd name="f33" fmla="val 17033"/>
              <a:gd name="f34" fmla="val 1576135"/>
              <a:gd name="f35" fmla="val 1321887"/>
              <a:gd name="f36" fmla="val 996125"/>
              <a:gd name="f37" fmla="val 2160187"/>
              <a:gd name="f38" fmla="val 1979345"/>
              <a:gd name="f39" fmla="val 2161001"/>
              <a:gd name="f40" fmla="val 1738579"/>
              <a:gd name="f41" fmla="val 2402384"/>
              <a:gd name="f42" fmla="val 2700000"/>
              <a:gd name="f43" fmla="val 2997617"/>
              <a:gd name="f44" fmla="val 3238999"/>
              <a:gd name="f45" fmla="val 3239814"/>
              <a:gd name="f46" fmla="val 1436085"/>
              <a:gd name="f47" fmla="val 2287664"/>
              <a:gd name="f48" fmla="val 888809"/>
              <a:gd name="f49" fmla="*/ f0 1 2721114"/>
              <a:gd name="f50" fmla="*/ f1 1 3240000"/>
              <a:gd name="f51" fmla="val f2"/>
              <a:gd name="f52" fmla="val f3"/>
              <a:gd name="f53" fmla="val f4"/>
              <a:gd name="f54" fmla="+- f53 0 f51"/>
              <a:gd name="f55" fmla="+- f52 0 f51"/>
              <a:gd name="f56" fmla="*/ f55 1 2721114"/>
              <a:gd name="f57" fmla="*/ f54 1 3240000"/>
              <a:gd name="f58" fmla="*/ f51 1 f56"/>
              <a:gd name="f59" fmla="*/ f52 1 f56"/>
              <a:gd name="f60" fmla="*/ f51 1 f57"/>
              <a:gd name="f61" fmla="*/ f53 1 f57"/>
              <a:gd name="f62" fmla="*/ f58 f49 1"/>
              <a:gd name="f63" fmla="*/ f59 f49 1"/>
              <a:gd name="f64" fmla="*/ f61 f50 1"/>
              <a:gd name="f65" fmla="*/ f60 f5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2" t="f65" r="f63" b="f64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4"/>
                </a:lnTo>
                <a:lnTo>
                  <a:pt x="f15" y="f16"/>
                </a:lnTo>
                <a:lnTo>
                  <a:pt x="f17" y="f18"/>
                </a:lnTo>
                <a:lnTo>
                  <a:pt x="f19" y="f20"/>
                </a:lnTo>
                <a:close/>
                <a:moveTo>
                  <a:pt x="f21" y="f22"/>
                </a:moveTo>
                <a:cubicBezTo>
                  <a:pt x="f23" y="f22"/>
                  <a:pt x="f3" y="f24"/>
                  <a:pt x="f3" y="f25"/>
                </a:cubicBezTo>
                <a:cubicBezTo>
                  <a:pt x="f3" y="f26"/>
                  <a:pt x="f23" y="f27"/>
                  <a:pt x="f21" y="f27"/>
                </a:cubicBezTo>
                <a:cubicBezTo>
                  <a:pt x="f28" y="f27"/>
                  <a:pt x="f29" y="f26"/>
                  <a:pt x="f29" y="f25"/>
                </a:cubicBezTo>
                <a:cubicBezTo>
                  <a:pt x="f29" y="f24"/>
                  <a:pt x="f28" y="f22"/>
                  <a:pt x="f21" y="f22"/>
                </a:cubicBezTo>
                <a:close/>
                <a:moveTo>
                  <a:pt x="f30" y="f31"/>
                </a:moveTo>
                <a:lnTo>
                  <a:pt x="f32" y="f31"/>
                </a:lnTo>
                <a:lnTo>
                  <a:pt x="f32" y="f33"/>
                </a:lnTo>
                <a:lnTo>
                  <a:pt x="f34" y="f33"/>
                </a:lnTo>
                <a:close/>
                <a:moveTo>
                  <a:pt x="f2" y="f31"/>
                </a:moveTo>
                <a:lnTo>
                  <a:pt x="f35" y="f31"/>
                </a:lnTo>
                <a:lnTo>
                  <a:pt x="f35" y="f36"/>
                </a:lnTo>
                <a:lnTo>
                  <a:pt x="f32" y="f36"/>
                </a:lnTo>
                <a:lnTo>
                  <a:pt x="f32" y="f37"/>
                </a:lnTo>
                <a:cubicBezTo>
                  <a:pt x="f38" y="f39"/>
                  <a:pt x="f40" y="f41"/>
                  <a:pt x="f40" y="f42"/>
                </a:cubicBezTo>
                <a:cubicBezTo>
                  <a:pt x="f40" y="f43"/>
                  <a:pt x="f38" y="f44"/>
                  <a:pt x="f32" y="f45"/>
                </a:cubicBezTo>
                <a:lnTo>
                  <a:pt x="f32" y="f4"/>
                </a:lnTo>
                <a:lnTo>
                  <a:pt x="f2" y="f4"/>
                </a:lnTo>
                <a:close/>
                <a:moveTo>
                  <a:pt x="f46" y="f2"/>
                </a:moveTo>
                <a:lnTo>
                  <a:pt x="f47" y="f48"/>
                </a:lnTo>
                <a:lnTo>
                  <a:pt x="f46" y="f48"/>
                </a:ln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7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kern="0">
              <a:solidFill>
                <a:srgbClr val="AE4500"/>
              </a:solidFill>
              <a:latin typeface="Arial"/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6" name="Google Shape;6000;p67">
            <a:extLst>
              <a:ext uri="{FF2B5EF4-FFF2-40B4-BE49-F238E27FC236}">
                <a16:creationId xmlns:a16="http://schemas.microsoft.com/office/drawing/2014/main" id="{7466967A-7964-8166-29EB-A001F8F4BD63}"/>
              </a:ext>
            </a:extLst>
          </p:cNvPr>
          <p:cNvSpPr/>
          <p:nvPr/>
        </p:nvSpPr>
        <p:spPr>
          <a:xfrm>
            <a:off x="2506893" y="1649261"/>
            <a:ext cx="604247" cy="616476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algn="r" defTabSz="121917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kern="0">
              <a:solidFill>
                <a:srgbClr val="AE4500"/>
              </a:solidFill>
              <a:latin typeface="Arial"/>
              <a:ea typeface="Arial"/>
              <a:cs typeface="B Nazanin" panose="00000700000000000000" pitchFamily="2" charset="-78"/>
            </a:endParaRPr>
          </a:p>
        </p:txBody>
      </p:sp>
      <p:grpSp>
        <p:nvGrpSpPr>
          <p:cNvPr id="27" name="Google Shape;6029;p67">
            <a:extLst>
              <a:ext uri="{FF2B5EF4-FFF2-40B4-BE49-F238E27FC236}">
                <a16:creationId xmlns:a16="http://schemas.microsoft.com/office/drawing/2014/main" id="{2DE30709-8DE7-8963-4AF8-BA70F72E153A}"/>
              </a:ext>
            </a:extLst>
          </p:cNvPr>
          <p:cNvGrpSpPr/>
          <p:nvPr/>
        </p:nvGrpSpPr>
        <p:grpSpPr>
          <a:xfrm>
            <a:off x="7523510" y="5590387"/>
            <a:ext cx="404152" cy="560233"/>
            <a:chOff x="7025856" y="4064928"/>
            <a:chExt cx="303114" cy="420175"/>
          </a:xfrm>
          <a:solidFill>
            <a:srgbClr val="92D050"/>
          </a:solidFill>
        </p:grpSpPr>
        <p:sp>
          <p:nvSpPr>
            <p:cNvPr id="28" name="Google Shape;6030;p67">
              <a:extLst>
                <a:ext uri="{FF2B5EF4-FFF2-40B4-BE49-F238E27FC236}">
                  <a16:creationId xmlns:a16="http://schemas.microsoft.com/office/drawing/2014/main" id="{D23626B4-DBFC-9F80-6641-A0726E3E3540}"/>
                </a:ext>
              </a:extLst>
            </p:cNvPr>
            <p:cNvSpPr/>
            <p:nvPr/>
          </p:nvSpPr>
          <p:spPr>
            <a:xfrm>
              <a:off x="7190997" y="4065989"/>
              <a:ext cx="137973" cy="164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59"/>
                <a:gd name="f4" fmla="val 4947"/>
                <a:gd name="f5" fmla="val 2552"/>
                <a:gd name="f6" fmla="val 473"/>
                <a:gd name="f7" fmla="val 2710"/>
                <a:gd name="f8" fmla="val 851"/>
                <a:gd name="f9" fmla="val 3182"/>
                <a:gd name="f10" fmla="val 3750"/>
                <a:gd name="f11" fmla="val 3687"/>
                <a:gd name="f12" fmla="val 1639"/>
                <a:gd name="f13" fmla="val 2489"/>
                <a:gd name="f14" fmla="val 441"/>
                <a:gd name="f15" fmla="*/ f0 1 4159"/>
                <a:gd name="f16" fmla="*/ f1 1 494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159"/>
                <a:gd name="f23" fmla="*/ f20 1 494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159" h="4947">
                  <a:moveTo>
                    <a:pt x="f2" y="f2"/>
                  </a:moveTo>
                  <a:lnTo>
                    <a:pt x="f2" y="f5"/>
                  </a:lnTo>
                  <a:cubicBezTo>
                    <a:pt x="f6" y="f7"/>
                    <a:pt x="f8" y="f9"/>
                    <a:pt x="f8" y="f10"/>
                  </a:cubicBezTo>
                  <a:lnTo>
                    <a:pt x="f8" y="f4"/>
                  </a:lnTo>
                  <a:lnTo>
                    <a:pt x="f3" y="f4"/>
                  </a:ln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AE45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29" name="Google Shape;6031;p67">
              <a:extLst>
                <a:ext uri="{FF2B5EF4-FFF2-40B4-BE49-F238E27FC236}">
                  <a16:creationId xmlns:a16="http://schemas.microsoft.com/office/drawing/2014/main" id="{A3A2DC80-7898-A3F9-5E9E-24C699668D28}"/>
                </a:ext>
              </a:extLst>
            </p:cNvPr>
            <p:cNvSpPr/>
            <p:nvPr/>
          </p:nvSpPr>
          <p:spPr>
            <a:xfrm>
              <a:off x="7163793" y="4172580"/>
              <a:ext cx="29297" cy="836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83"/>
                <a:gd name="f4" fmla="val 2522"/>
                <a:gd name="f5" fmla="val 474"/>
                <a:gd name="f6" fmla="val 1"/>
                <a:gd name="f7" fmla="val 253"/>
                <a:gd name="f8" fmla="val 95"/>
                <a:gd name="f9" fmla="val 222"/>
                <a:gd name="f10" fmla="val 442"/>
                <a:gd name="f11" fmla="val 2112"/>
                <a:gd name="f12" fmla="val 2332"/>
                <a:gd name="f13" fmla="val 190"/>
                <a:gd name="f14" fmla="val 2521"/>
                <a:gd name="f15" fmla="val 663"/>
                <a:gd name="f16" fmla="val 820"/>
                <a:gd name="f17" fmla="val 64"/>
                <a:gd name="f18" fmla="*/ f0 1 883"/>
                <a:gd name="f19" fmla="*/ f1 1 252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883"/>
                <a:gd name="f26" fmla="*/ f23 1 252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883" h="252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6" y="f12"/>
                    <a:pt x="f13" y="f14"/>
                    <a:pt x="f10" y="f14"/>
                  </a:cubicBezTo>
                  <a:cubicBezTo>
                    <a:pt x="f15" y="f14"/>
                    <a:pt x="f16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5" y="f17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AE45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30" name="Google Shape;6032;p67">
              <a:extLst>
                <a:ext uri="{FF2B5EF4-FFF2-40B4-BE49-F238E27FC236}">
                  <a16:creationId xmlns:a16="http://schemas.microsoft.com/office/drawing/2014/main" id="{7AE25421-ECD2-4ADF-55CC-47FFEBADFC86}"/>
                </a:ext>
              </a:extLst>
            </p:cNvPr>
            <p:cNvSpPr/>
            <p:nvPr/>
          </p:nvSpPr>
          <p:spPr>
            <a:xfrm>
              <a:off x="7026889" y="4064928"/>
              <a:ext cx="136940" cy="1630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916"/>
                <a:gd name="f5" fmla="val 3687"/>
                <a:gd name="f6" fmla="val 1"/>
                <a:gd name="f7" fmla="val 1671"/>
                <a:gd name="f8" fmla="val 1639"/>
                <a:gd name="f9" fmla="val 3309"/>
                <a:gd name="f10" fmla="val 3151"/>
                <a:gd name="f11" fmla="val 3655"/>
                <a:gd name="f12" fmla="val 2710"/>
                <a:gd name="f13" fmla="val 2521"/>
                <a:gd name="f14" fmla="*/ f0 1 4128"/>
                <a:gd name="f15" fmla="*/ f1 1 4916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4128"/>
                <a:gd name="f22" fmla="*/ f19 1 4916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4128" h="4916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lnTo>
                    <a:pt x="f6" y="f4"/>
                  </a:lnTo>
                  <a:lnTo>
                    <a:pt x="f9" y="f4"/>
                  </a:lnTo>
                  <a:lnTo>
                    <a:pt x="f9" y="f5"/>
                  </a:lnTo>
                  <a:cubicBezTo>
                    <a:pt x="f9" y="f10"/>
                    <a:pt x="f11" y="f12"/>
                    <a:pt x="f3" y="f13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AE45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31" name="Google Shape;6033;p67">
              <a:extLst>
                <a:ext uri="{FF2B5EF4-FFF2-40B4-BE49-F238E27FC236}">
                  <a16:creationId xmlns:a16="http://schemas.microsoft.com/office/drawing/2014/main" id="{60135740-7F69-405C-625B-CC4373606DAC}"/>
                </a:ext>
              </a:extLst>
            </p:cNvPr>
            <p:cNvSpPr/>
            <p:nvPr/>
          </p:nvSpPr>
          <p:spPr>
            <a:xfrm>
              <a:off x="7025856" y="4258296"/>
              <a:ext cx="303114" cy="2268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37"/>
                <a:gd name="f4" fmla="val 6837"/>
                <a:gd name="f5" fmla="val 3151"/>
                <a:gd name="f6" fmla="val 5199"/>
                <a:gd name="f7" fmla="val 1639"/>
                <a:gd name="f8" fmla="val 3686"/>
                <a:gd name="f9" fmla="val 5356"/>
                <a:gd name="f10" fmla="val 7467"/>
                <a:gd name="f11" fmla="val 5734"/>
                <a:gd name="f12" fmla="val 5577"/>
                <a:gd name="f13" fmla="val 473"/>
                <a:gd name="f14" fmla="val 5104"/>
                <a:gd name="f15" fmla="val 819"/>
                <a:gd name="f16" fmla="val 4568"/>
                <a:gd name="f17" fmla="val 4001"/>
                <a:gd name="f18" fmla="val 3560"/>
                <a:gd name="f19" fmla="val 3371"/>
                <a:gd name="f20" fmla="*/ f0 1 9137"/>
                <a:gd name="f21" fmla="*/ f1 1 683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9137"/>
                <a:gd name="f28" fmla="*/ f25 1 683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9137" h="6837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3" y="f6"/>
                    <a:pt x="f3" y="f5"/>
                  </a:cubicBezTo>
                  <a:lnTo>
                    <a:pt x="f3" y="f2"/>
                  </a:lnTo>
                  <a:lnTo>
                    <a:pt x="f11" y="f2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3"/>
                    <a:pt x="f1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AE45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grpSp>
        <p:nvGrpSpPr>
          <p:cNvPr id="32" name="Google Shape;6066;p67">
            <a:extLst>
              <a:ext uri="{FF2B5EF4-FFF2-40B4-BE49-F238E27FC236}">
                <a16:creationId xmlns:a16="http://schemas.microsoft.com/office/drawing/2014/main" id="{3D41D1BB-D1B1-B4CC-4BCB-A187FC628341}"/>
              </a:ext>
            </a:extLst>
          </p:cNvPr>
          <p:cNvGrpSpPr/>
          <p:nvPr/>
        </p:nvGrpSpPr>
        <p:grpSpPr>
          <a:xfrm>
            <a:off x="2469499" y="2571380"/>
            <a:ext cx="644200" cy="641017"/>
            <a:chOff x="3235348" y="1800673"/>
            <a:chExt cx="483150" cy="480763"/>
          </a:xfrm>
          <a:solidFill>
            <a:srgbClr val="92D050"/>
          </a:solidFill>
        </p:grpSpPr>
        <p:sp>
          <p:nvSpPr>
            <p:cNvPr id="33" name="Google Shape;6067;p67">
              <a:extLst>
                <a:ext uri="{FF2B5EF4-FFF2-40B4-BE49-F238E27FC236}">
                  <a16:creationId xmlns:a16="http://schemas.microsoft.com/office/drawing/2014/main" id="{50292ECA-308C-AAA6-0DF1-EA69FCD5AFBF}"/>
                </a:ext>
              </a:extLst>
            </p:cNvPr>
            <p:cNvSpPr/>
            <p:nvPr/>
          </p:nvSpPr>
          <p:spPr>
            <a:xfrm>
              <a:off x="3235348" y="1800673"/>
              <a:ext cx="386288" cy="385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AE45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34" name="Google Shape;6068;p67">
              <a:extLst>
                <a:ext uri="{FF2B5EF4-FFF2-40B4-BE49-F238E27FC236}">
                  <a16:creationId xmlns:a16="http://schemas.microsoft.com/office/drawing/2014/main" id="{9E12FC02-276D-7432-6B54-91464C63E019}"/>
                </a:ext>
              </a:extLst>
            </p:cNvPr>
            <p:cNvSpPr/>
            <p:nvPr/>
          </p:nvSpPr>
          <p:spPr>
            <a:xfrm>
              <a:off x="3299914" y="1994214"/>
              <a:ext cx="418584" cy="2872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AE45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grpSp>
        <p:nvGrpSpPr>
          <p:cNvPr id="35" name="Google Shape;5976;p67">
            <a:extLst>
              <a:ext uri="{FF2B5EF4-FFF2-40B4-BE49-F238E27FC236}">
                <a16:creationId xmlns:a16="http://schemas.microsoft.com/office/drawing/2014/main" id="{446FC424-E259-DD85-C5F1-913EAE25794C}"/>
              </a:ext>
            </a:extLst>
          </p:cNvPr>
          <p:cNvGrpSpPr/>
          <p:nvPr/>
        </p:nvGrpSpPr>
        <p:grpSpPr>
          <a:xfrm>
            <a:off x="2555588" y="5789409"/>
            <a:ext cx="495396" cy="442068"/>
            <a:chOff x="3299914" y="4214195"/>
            <a:chExt cx="371547" cy="331551"/>
          </a:xfrm>
          <a:solidFill>
            <a:srgbClr val="92D050"/>
          </a:solidFill>
        </p:grpSpPr>
        <p:sp>
          <p:nvSpPr>
            <p:cNvPr id="36" name="Google Shape;5977;p67">
              <a:extLst>
                <a:ext uri="{FF2B5EF4-FFF2-40B4-BE49-F238E27FC236}">
                  <a16:creationId xmlns:a16="http://schemas.microsoft.com/office/drawing/2014/main" id="{3B0458AA-D593-F9E1-B64D-A019F384C03A}"/>
                </a:ext>
              </a:extLst>
            </p:cNvPr>
            <p:cNvSpPr/>
            <p:nvPr/>
          </p:nvSpPr>
          <p:spPr>
            <a:xfrm>
              <a:off x="3393932" y="4214195"/>
              <a:ext cx="277529" cy="2746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673"/>
                <a:gd name="f4" fmla="val 9571"/>
                <a:gd name="f5" fmla="val 5963"/>
                <a:gd name="f6" fmla="val 1"/>
                <a:gd name="f7" fmla="val 5661"/>
                <a:gd name="f8" fmla="val 5365"/>
                <a:gd name="f9" fmla="val 127"/>
                <a:gd name="f10" fmla="val 5136"/>
                <a:gd name="f11" fmla="val 371"/>
                <a:gd name="f12" fmla="val 5507"/>
                <a:gd name="f13" fmla="val 4064"/>
                <a:gd name="f14" fmla="val 9200"/>
                <a:gd name="f15" fmla="val 4436"/>
                <a:gd name="f16" fmla="val 9672"/>
                <a:gd name="f17" fmla="val 3963"/>
                <a:gd name="f18" fmla="val 3207"/>
                <a:gd name="f19" fmla="val 2734"/>
                <a:gd name="f20" fmla="val 6868"/>
                <a:gd name="f21" fmla="val 434"/>
                <a:gd name="f22" fmla="val 6609"/>
                <a:gd name="f23" fmla="val 143"/>
                <a:gd name="f24" fmla="val 6283"/>
                <a:gd name="f25" fmla="*/ f0 1 9673"/>
                <a:gd name="f26" fmla="*/ f1 1 9571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9673"/>
                <a:gd name="f33" fmla="*/ f30 1 9571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9673" h="957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21"/>
                  </a:lnTo>
                  <a:cubicBezTo>
                    <a:pt x="f22" y="f23"/>
                    <a:pt x="f2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AE45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37" name="Google Shape;5978;p67">
              <a:extLst>
                <a:ext uri="{FF2B5EF4-FFF2-40B4-BE49-F238E27FC236}">
                  <a16:creationId xmlns:a16="http://schemas.microsoft.com/office/drawing/2014/main" id="{0BDB5A69-AB16-C8EB-6CB7-24BC02EF06CC}"/>
                </a:ext>
              </a:extLst>
            </p:cNvPr>
            <p:cNvSpPr/>
            <p:nvPr/>
          </p:nvSpPr>
          <p:spPr>
            <a:xfrm>
              <a:off x="3356862" y="4386623"/>
              <a:ext cx="136510" cy="1365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58"/>
                <a:gd name="f4" fmla="val 725"/>
                <a:gd name="f5" fmla="val 1"/>
                <a:gd name="f6" fmla="val 473"/>
                <a:gd name="f7" fmla="val 284"/>
                <a:gd name="f8" fmla="val 253"/>
                <a:gd name="f9" fmla="val 505"/>
                <a:gd name="f10" fmla="val 95"/>
                <a:gd name="f11" fmla="val 820"/>
                <a:gd name="f12" fmla="val 1198"/>
                <a:gd name="f13" fmla="val 1450"/>
                <a:gd name="f14" fmla="val 190"/>
                <a:gd name="f15" fmla="val 1765"/>
                <a:gd name="f16" fmla="val 442"/>
                <a:gd name="f17" fmla="val 1986"/>
                <a:gd name="f18" fmla="val 631"/>
                <a:gd name="f19" fmla="val 2112"/>
                <a:gd name="f20" fmla="val 599"/>
                <a:gd name="f21" fmla="val 2458"/>
                <a:gd name="f22" fmla="val 2616"/>
                <a:gd name="f23" fmla="val 3025"/>
                <a:gd name="f24" fmla="val 1733"/>
                <a:gd name="f25" fmla="val 2174"/>
                <a:gd name="f26" fmla="val 4348"/>
                <a:gd name="f27" fmla="val 2253"/>
                <a:gd name="f28" fmla="val 4270"/>
                <a:gd name="f29" fmla="val 2363"/>
                <a:gd name="f30" fmla="val 4230"/>
                <a:gd name="f31" fmla="val 2478"/>
                <a:gd name="f32" fmla="val 2592"/>
                <a:gd name="f33" fmla="val 2710"/>
                <a:gd name="f34" fmla="val 2804"/>
                <a:gd name="f35" fmla="val 4569"/>
                <a:gd name="f36" fmla="val 3340"/>
                <a:gd name="f37" fmla="val 4695"/>
                <a:gd name="f38" fmla="val 3655"/>
                <a:gd name="f39" fmla="val 3970"/>
                <a:gd name="f40" fmla="val 4254"/>
                <a:gd name="f41" fmla="val 4506"/>
                <a:gd name="f42" fmla="val 4065"/>
                <a:gd name="f43" fmla="*/ f0 1 4758"/>
                <a:gd name="f44" fmla="*/ f1 1 4758"/>
                <a:gd name="f45" fmla="val f2"/>
                <a:gd name="f46" fmla="val f3"/>
                <a:gd name="f47" fmla="+- f46 0 f45"/>
                <a:gd name="f48" fmla="*/ f47 1 4758"/>
                <a:gd name="f49" fmla="*/ f45 1 f48"/>
                <a:gd name="f50" fmla="*/ f46 1 f48"/>
                <a:gd name="f51" fmla="*/ f49 f43 1"/>
                <a:gd name="f52" fmla="*/ f50 f43 1"/>
                <a:gd name="f53" fmla="*/ f50 f44 1"/>
                <a:gd name="f54" fmla="*/ f49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4758" h="4758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0" y="f12"/>
                  </a:cubicBezTo>
                  <a:cubicBezTo>
                    <a:pt x="f10" y="f13"/>
                    <a:pt x="f14" y="f15"/>
                    <a:pt x="f16" y="f17"/>
                  </a:cubicBezTo>
                  <a:cubicBezTo>
                    <a:pt x="f18" y="f19"/>
                    <a:pt x="f20" y="f21"/>
                    <a:pt x="f16" y="f22"/>
                  </a:cubicBezTo>
                  <a:lnTo>
                    <a:pt x="f5" y="f23"/>
                  </a:lnTo>
                  <a:lnTo>
                    <a:pt x="f24" y="f3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4" y="f26"/>
                  </a:cubicBezTo>
                  <a:cubicBezTo>
                    <a:pt x="f2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1" y="f26"/>
                  </a:cubicBezTo>
                  <a:lnTo>
                    <a:pt x="f3" y="f42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AE45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38" name="Google Shape;5979;p67">
              <a:extLst>
                <a:ext uri="{FF2B5EF4-FFF2-40B4-BE49-F238E27FC236}">
                  <a16:creationId xmlns:a16="http://schemas.microsoft.com/office/drawing/2014/main" id="{F4672F6C-A44E-6E20-4F98-BB94D67AA5FE}"/>
                </a:ext>
              </a:extLst>
            </p:cNvPr>
            <p:cNvSpPr/>
            <p:nvPr/>
          </p:nvSpPr>
          <p:spPr>
            <a:xfrm>
              <a:off x="3299914" y="4493297"/>
              <a:ext cx="89510" cy="52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1828"/>
                <a:gd name="f5" fmla="val 1450"/>
                <a:gd name="f6" fmla="val 253"/>
                <a:gd name="f7" fmla="val 1166"/>
                <a:gd name="f8" fmla="val 1"/>
                <a:gd name="f9" fmla="val 1355"/>
                <a:gd name="f10" fmla="val 190"/>
                <a:gd name="f11" fmla="val 536"/>
                <a:gd name="f12" fmla="val 2773"/>
                <a:gd name="f13" fmla="val 2931"/>
                <a:gd name="f14" fmla="val 3025"/>
                <a:gd name="f15" fmla="val 1765"/>
                <a:gd name="f16" fmla="val 1670"/>
                <a:gd name="f17" fmla="*/ f0 1 3120"/>
                <a:gd name="f18" fmla="*/ f1 1 1828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120"/>
                <a:gd name="f25" fmla="*/ f22 1 1828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120" h="1828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15"/>
                    <a:pt x="f3" y="f1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AE45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grpSp>
        <p:nvGrpSpPr>
          <p:cNvPr id="39" name="Google Shape;5989;p67">
            <a:extLst>
              <a:ext uri="{FF2B5EF4-FFF2-40B4-BE49-F238E27FC236}">
                <a16:creationId xmlns:a16="http://schemas.microsoft.com/office/drawing/2014/main" id="{8966E8F2-1989-D2DE-D869-16EAB71DB4C3}"/>
              </a:ext>
            </a:extLst>
          </p:cNvPr>
          <p:cNvGrpSpPr/>
          <p:nvPr/>
        </p:nvGrpSpPr>
        <p:grpSpPr>
          <a:xfrm>
            <a:off x="6588407" y="5672450"/>
            <a:ext cx="496544" cy="485827"/>
            <a:chOff x="6324529" y="4126476"/>
            <a:chExt cx="372408" cy="364370"/>
          </a:xfrm>
          <a:solidFill>
            <a:srgbClr val="92D050"/>
          </a:solidFill>
        </p:grpSpPr>
        <p:sp>
          <p:nvSpPr>
            <p:cNvPr id="40" name="Google Shape;5990;p67">
              <a:extLst>
                <a:ext uri="{FF2B5EF4-FFF2-40B4-BE49-F238E27FC236}">
                  <a16:creationId xmlns:a16="http://schemas.microsoft.com/office/drawing/2014/main" id="{A29373BF-909B-987B-2259-3594FF25AB79}"/>
                </a:ext>
              </a:extLst>
            </p:cNvPr>
            <p:cNvSpPr/>
            <p:nvPr/>
          </p:nvSpPr>
          <p:spPr>
            <a:xfrm>
              <a:off x="6440210" y="4126476"/>
              <a:ext cx="122054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15"/>
                <a:gd name="f5" fmla="val 2064"/>
                <a:gd name="f6" fmla="val 1"/>
                <a:gd name="f7" fmla="val 1954"/>
                <a:gd name="f8" fmla="val 1844"/>
                <a:gd name="f9" fmla="val 40"/>
                <a:gd name="f10" fmla="val 1765"/>
                <a:gd name="f11" fmla="val 119"/>
                <a:gd name="f12" fmla="val 1883"/>
                <a:gd name="f13" fmla="val 2332"/>
                <a:gd name="f14" fmla="val 4214"/>
                <a:gd name="f15" fmla="val 4096"/>
                <a:gd name="f16" fmla="val 2450"/>
                <a:gd name="f17" fmla="val 2293"/>
                <a:gd name="f18" fmla="val 2009"/>
                <a:gd name="f19" fmla="val 1852"/>
                <a:gd name="f20" fmla="val 2364"/>
                <a:gd name="f21" fmla="val 2285"/>
                <a:gd name="f22" fmla="val 2175"/>
                <a:gd name="f23" fmla="*/ f0 1 4254"/>
                <a:gd name="f24" fmla="*/ f1 1 421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254"/>
                <a:gd name="f31" fmla="*/ f28 1 421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254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3" y="f17"/>
                    <a:pt x="f3" y="f18"/>
                    <a:pt x="f15" y="f19"/>
                  </a:cubicBezTo>
                  <a:lnTo>
                    <a:pt x="f20" y="f11"/>
                  </a:lnTo>
                  <a:cubicBezTo>
                    <a:pt x="f21" y="f9"/>
                    <a:pt x="f2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AE45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41" name="Google Shape;5991;p67">
              <a:extLst>
                <a:ext uri="{FF2B5EF4-FFF2-40B4-BE49-F238E27FC236}">
                  <a16:creationId xmlns:a16="http://schemas.microsoft.com/office/drawing/2014/main" id="{1ED30175-2CBE-5FAC-DF6D-1F53FC5A5C86}"/>
                </a:ext>
              </a:extLst>
            </p:cNvPr>
            <p:cNvSpPr/>
            <p:nvPr/>
          </p:nvSpPr>
          <p:spPr>
            <a:xfrm>
              <a:off x="6573996" y="4259339"/>
              <a:ext cx="122941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85"/>
                <a:gd name="f4" fmla="val 4215"/>
                <a:gd name="f5" fmla="val 2064"/>
                <a:gd name="f6" fmla="val 1"/>
                <a:gd name="f7" fmla="val 1954"/>
                <a:gd name="f8" fmla="val 1843"/>
                <a:gd name="f9" fmla="val 40"/>
                <a:gd name="f10" fmla="val 1765"/>
                <a:gd name="f11" fmla="val 119"/>
                <a:gd name="f12" fmla="val 1915"/>
                <a:gd name="f13" fmla="val 2300"/>
                <a:gd name="f14" fmla="val 4128"/>
                <a:gd name="f15" fmla="val 2482"/>
                <a:gd name="f16" fmla="val 2324"/>
                <a:gd name="f17" fmla="val 2072"/>
                <a:gd name="f18" fmla="val 2363"/>
                <a:gd name="f19" fmla="val 2285"/>
                <a:gd name="f20" fmla="val 2174"/>
                <a:gd name="f21" fmla="*/ f0 1 4285"/>
                <a:gd name="f22" fmla="*/ f1 1 4215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285"/>
                <a:gd name="f29" fmla="*/ f26 1 4215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285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3" y="f16"/>
                    <a:pt x="f3" y="f17"/>
                    <a:pt x="f14" y="f12"/>
                  </a:cubicBezTo>
                  <a:lnTo>
                    <a:pt x="f18" y="f11"/>
                  </a:ln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AE45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42" name="Google Shape;5992;p67">
              <a:extLst>
                <a:ext uri="{FF2B5EF4-FFF2-40B4-BE49-F238E27FC236}">
                  <a16:creationId xmlns:a16="http://schemas.microsoft.com/office/drawing/2014/main" id="{8C12DC90-BA30-F7AB-22C7-140EFE436772}"/>
                </a:ext>
              </a:extLst>
            </p:cNvPr>
            <p:cNvSpPr/>
            <p:nvPr/>
          </p:nvSpPr>
          <p:spPr>
            <a:xfrm>
              <a:off x="6324529" y="4198577"/>
              <a:ext cx="301020" cy="292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92"/>
                <a:gd name="f4" fmla="val 10187"/>
                <a:gd name="f5" fmla="val 3497"/>
                <a:gd name="f6" fmla="val 1764"/>
                <a:gd name="f7" fmla="val 1733"/>
                <a:gd name="f8" fmla="val 1166"/>
                <a:gd name="f9" fmla="val 2332"/>
                <a:gd name="f10" fmla="val 725"/>
                <a:gd name="f11" fmla="val 3088"/>
                <a:gd name="f12" fmla="val 504"/>
                <a:gd name="f13" fmla="val 3812"/>
                <a:gd name="f14" fmla="val 5514"/>
                <a:gd name="f15" fmla="val 410"/>
                <a:gd name="f16" fmla="val 7404"/>
                <a:gd name="f17" fmla="val 8759"/>
                <a:gd name="f18" fmla="val 2667"/>
                <a:gd name="f19" fmla="val 9661"/>
                <a:gd name="f20" fmla="val 3919"/>
                <a:gd name="f21" fmla="val 5273"/>
                <a:gd name="f22" fmla="val 5384"/>
                <a:gd name="f23" fmla="val 5496"/>
                <a:gd name="f24" fmla="val 10183"/>
                <a:gd name="f25" fmla="val 5608"/>
                <a:gd name="f26" fmla="val 10176"/>
                <a:gd name="f27" fmla="val 6679"/>
                <a:gd name="f28" fmla="val 10082"/>
                <a:gd name="f29" fmla="val 7876"/>
                <a:gd name="f30" fmla="val 9609"/>
                <a:gd name="f31" fmla="val 8758"/>
                <a:gd name="f32" fmla="val 10491"/>
                <a:gd name="f33" fmla="val 7026"/>
                <a:gd name="f34" fmla="val 8191"/>
                <a:gd name="f35" fmla="val 4694"/>
                <a:gd name="f36" fmla="val 6396"/>
                <a:gd name="f37" fmla="val 6077"/>
                <a:gd name="f38" fmla="val 6715"/>
                <a:gd name="f39" fmla="val 5645"/>
                <a:gd name="f40" fmla="val 6880"/>
                <a:gd name="f41" fmla="val 5214"/>
                <a:gd name="f42" fmla="val 4794"/>
                <a:gd name="f43" fmla="val 4375"/>
                <a:gd name="f44" fmla="val 6722"/>
                <a:gd name="f45" fmla="val 4064"/>
                <a:gd name="f46" fmla="val 3434"/>
                <a:gd name="f47" fmla="val 5766"/>
                <a:gd name="f48" fmla="val 5797"/>
                <a:gd name="f49" fmla="*/ f0 1 10492"/>
                <a:gd name="f50" fmla="*/ f1 1 10187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10492"/>
                <a:gd name="f57" fmla="*/ f54 1 10187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10492" h="10187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3"/>
                  </a:cubicBezTo>
                  <a:cubicBezTo>
                    <a:pt x="f2" y="f14"/>
                    <a:pt x="f15" y="f16"/>
                    <a:pt x="f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17"/>
                  </a:cubicBezTo>
                  <a:lnTo>
                    <a:pt x="f32" y="f33"/>
                  </a:lnTo>
                  <a:lnTo>
                    <a:pt x="f34" y="f35"/>
                  </a:lnTo>
                  <a:lnTo>
                    <a:pt x="f36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36"/>
                  </a:cubicBezTo>
                  <a:cubicBezTo>
                    <a:pt x="f46" y="f47"/>
                    <a:pt x="f46" y="f35"/>
                    <a:pt x="f45" y="f45"/>
                  </a:cubicBezTo>
                  <a:lnTo>
                    <a:pt x="f48" y="f9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AE45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grpSp>
        <p:nvGrpSpPr>
          <p:cNvPr id="43" name="Google Shape;6007;p67">
            <a:extLst>
              <a:ext uri="{FF2B5EF4-FFF2-40B4-BE49-F238E27FC236}">
                <a16:creationId xmlns:a16="http://schemas.microsoft.com/office/drawing/2014/main" id="{90F4B2DD-8D53-5A8B-2787-980C4C5600C4}"/>
              </a:ext>
            </a:extLst>
          </p:cNvPr>
          <p:cNvGrpSpPr/>
          <p:nvPr/>
        </p:nvGrpSpPr>
        <p:grpSpPr>
          <a:xfrm>
            <a:off x="3441263" y="5713209"/>
            <a:ext cx="469684" cy="475695"/>
            <a:chOff x="3964170" y="4157045"/>
            <a:chExt cx="352263" cy="356771"/>
          </a:xfrm>
          <a:solidFill>
            <a:srgbClr val="92D050"/>
          </a:solidFill>
        </p:grpSpPr>
        <p:sp>
          <p:nvSpPr>
            <p:cNvPr id="44" name="Google Shape;6008;p67">
              <a:extLst>
                <a:ext uri="{FF2B5EF4-FFF2-40B4-BE49-F238E27FC236}">
                  <a16:creationId xmlns:a16="http://schemas.microsoft.com/office/drawing/2014/main" id="{8FD220C8-A123-BAA1-C80E-B056CC682914}"/>
                </a:ext>
              </a:extLst>
            </p:cNvPr>
            <p:cNvSpPr/>
            <p:nvPr/>
          </p:nvSpPr>
          <p:spPr>
            <a:xfrm>
              <a:off x="3964170" y="4157045"/>
              <a:ext cx="352263" cy="3567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278"/>
                <a:gd name="f4" fmla="val 12435"/>
                <a:gd name="f5" fmla="val 5905"/>
                <a:gd name="f6" fmla="val 860"/>
                <a:gd name="f7" fmla="val 6421"/>
                <a:gd name="f8" fmla="val 6926"/>
                <a:gd name="f9" fmla="val 1412"/>
                <a:gd name="f10" fmla="val 7341"/>
                <a:gd name="f11" fmla="val 2467"/>
                <a:gd name="f12" fmla="val 6837"/>
                <a:gd name="f13" fmla="val 2593"/>
                <a:gd name="f14" fmla="val 6365"/>
                <a:gd name="f15" fmla="val 2782"/>
                <a:gd name="f16" fmla="val 5892"/>
                <a:gd name="f17" fmla="val 3003"/>
                <a:gd name="f18" fmla="val 5419"/>
                <a:gd name="f19" fmla="val 4947"/>
                <a:gd name="f20" fmla="val 4443"/>
                <a:gd name="f21" fmla="val 4893"/>
                <a:gd name="f22" fmla="val 1381"/>
                <a:gd name="f23" fmla="val 5404"/>
                <a:gd name="f24" fmla="val 4191"/>
                <a:gd name="f25" fmla="val 3255"/>
                <a:gd name="f26" fmla="val 3349"/>
                <a:gd name="f27" fmla="val 4632"/>
                <a:gd name="f28" fmla="val 3381"/>
                <a:gd name="f29" fmla="val 4884"/>
                <a:gd name="f30" fmla="val 3475"/>
                <a:gd name="f31" fmla="val 4726"/>
                <a:gd name="f32" fmla="val 3538"/>
                <a:gd name="f33" fmla="val 4600"/>
                <a:gd name="f34" fmla="val 3601"/>
                <a:gd name="f35" fmla="val 3696"/>
                <a:gd name="f36" fmla="val 4285"/>
                <a:gd name="f37" fmla="val 3790"/>
                <a:gd name="f38" fmla="val 4159"/>
                <a:gd name="f39" fmla="val 3853"/>
                <a:gd name="f40" fmla="val 4002"/>
                <a:gd name="f41" fmla="val 3948"/>
                <a:gd name="f42" fmla="val 4096"/>
                <a:gd name="f43" fmla="val 3727"/>
                <a:gd name="f44" fmla="val 3507"/>
                <a:gd name="f45" fmla="val 7625"/>
                <a:gd name="f46" fmla="val 3318"/>
                <a:gd name="f47" fmla="val 7688"/>
                <a:gd name="f48" fmla="val 7751"/>
                <a:gd name="f49" fmla="val 7782"/>
                <a:gd name="f50" fmla="val 3979"/>
                <a:gd name="f51" fmla="val 7499"/>
                <a:gd name="f52" fmla="val 7247"/>
                <a:gd name="f53" fmla="val 3633"/>
                <a:gd name="f54" fmla="val 6963"/>
                <a:gd name="f55" fmla="val 7184"/>
                <a:gd name="f56" fmla="val 3412"/>
                <a:gd name="f57" fmla="val 7404"/>
                <a:gd name="f58" fmla="val 2611"/>
                <a:gd name="f59" fmla="val 3034"/>
                <a:gd name="f60" fmla="val 2846"/>
                <a:gd name="f61" fmla="val 3110"/>
                <a:gd name="f62" fmla="val 3054"/>
                <a:gd name="f63" fmla="val 3403"/>
                <a:gd name="f64" fmla="val 3097"/>
                <a:gd name="f65" fmla="val 3309"/>
                <a:gd name="f66" fmla="val 3570"/>
                <a:gd name="f67" fmla="val 3183"/>
                <a:gd name="f68" fmla="val 4042"/>
                <a:gd name="f69" fmla="val 3151"/>
                <a:gd name="f70" fmla="val 4609"/>
                <a:gd name="f71" fmla="val 2742"/>
                <a:gd name="f72" fmla="val 4924"/>
                <a:gd name="f73" fmla="val 2363"/>
                <a:gd name="f74" fmla="val 5240"/>
                <a:gd name="f75" fmla="val 1954"/>
                <a:gd name="f76" fmla="val 5586"/>
                <a:gd name="f77" fmla="val 712"/>
                <a:gd name="f78" fmla="val 4068"/>
                <a:gd name="f79" fmla="val 945"/>
                <a:gd name="f80" fmla="val 9301"/>
                <a:gd name="f81" fmla="val 3075"/>
                <a:gd name="f82" fmla="val 10879"/>
                <a:gd name="f83" fmla="val 11079"/>
                <a:gd name="f84" fmla="val 4102"/>
                <a:gd name="f85" fmla="val 9862"/>
                <a:gd name="f86" fmla="val 5618"/>
                <a:gd name="f87" fmla="val 9515"/>
                <a:gd name="f88" fmla="val 5271"/>
                <a:gd name="f89" fmla="val 9137"/>
                <a:gd name="f90" fmla="val 8696"/>
                <a:gd name="f91" fmla="val 4641"/>
                <a:gd name="f92" fmla="val 8601"/>
                <a:gd name="f93" fmla="val 4137"/>
                <a:gd name="f94" fmla="val 8538"/>
                <a:gd name="f95" fmla="val 8412"/>
                <a:gd name="f96" fmla="val 3160"/>
                <a:gd name="f97" fmla="val 8746"/>
                <a:gd name="f98" fmla="val 3102"/>
                <a:gd name="f99" fmla="val 9042"/>
                <a:gd name="f100" fmla="val 8822"/>
                <a:gd name="f101" fmla="val 5744"/>
                <a:gd name="f102" fmla="val 9011"/>
                <a:gd name="f103" fmla="val 5901"/>
                <a:gd name="f104" fmla="val 9169"/>
                <a:gd name="f105" fmla="val 6059"/>
                <a:gd name="f106" fmla="val 9326"/>
                <a:gd name="f107" fmla="val 6216"/>
                <a:gd name="f108" fmla="val 6374"/>
                <a:gd name="f109" fmla="val 8980"/>
                <a:gd name="f110" fmla="val 6531"/>
                <a:gd name="f111" fmla="val 6689"/>
                <a:gd name="f112" fmla="val 3025"/>
                <a:gd name="f113" fmla="val 5775"/>
                <a:gd name="f114" fmla="val 6720"/>
                <a:gd name="f115" fmla="val 2836"/>
                <a:gd name="f116" fmla="val 6563"/>
                <a:gd name="f117" fmla="val 2679"/>
                <a:gd name="f118" fmla="val 6405"/>
                <a:gd name="f119" fmla="val 2521"/>
                <a:gd name="f120" fmla="val 6248"/>
                <a:gd name="f121" fmla="val 6090"/>
                <a:gd name="f122" fmla="val 2868"/>
                <a:gd name="f123" fmla="val 5933"/>
                <a:gd name="f124" fmla="val 3885"/>
                <a:gd name="f125" fmla="val 6617"/>
                <a:gd name="f126" fmla="val 4200"/>
                <a:gd name="f127" fmla="val 7278"/>
                <a:gd name="f128" fmla="val 7908"/>
                <a:gd name="f129" fmla="val 5082"/>
                <a:gd name="f130" fmla="val 8003"/>
                <a:gd name="f131" fmla="val 5838"/>
                <a:gd name="f132" fmla="val 6626"/>
                <a:gd name="f133" fmla="val 7413"/>
                <a:gd name="f134" fmla="val 7823"/>
                <a:gd name="f135" fmla="val 6585"/>
                <a:gd name="f136" fmla="val 8232"/>
                <a:gd name="f137" fmla="val 8579"/>
                <a:gd name="f138" fmla="val 5545"/>
                <a:gd name="f139" fmla="val 8421"/>
                <a:gd name="f140" fmla="val 5230"/>
                <a:gd name="f141" fmla="val 8043"/>
                <a:gd name="f142" fmla="val 4537"/>
                <a:gd name="f143" fmla="val 7634"/>
                <a:gd name="f144" fmla="val 3876"/>
                <a:gd name="f145" fmla="val 3844"/>
                <a:gd name="f146" fmla="val 6657"/>
                <a:gd name="f147" fmla="val 5870"/>
                <a:gd name="f148" fmla="val 4830"/>
                <a:gd name="f149" fmla="val 4452"/>
                <a:gd name="f150" fmla="val 4263"/>
                <a:gd name="f151" fmla="val 5577"/>
                <a:gd name="f152" fmla="val 4033"/>
                <a:gd name="f153" fmla="val 8516"/>
                <a:gd name="f154" fmla="val 4317"/>
                <a:gd name="f155" fmla="val 8674"/>
                <a:gd name="f156" fmla="val 4474"/>
                <a:gd name="f157" fmla="val 8737"/>
                <a:gd name="f158" fmla="val 8831"/>
                <a:gd name="f159" fmla="val 4758"/>
                <a:gd name="f160" fmla="val 8894"/>
                <a:gd name="f161" fmla="val 4915"/>
                <a:gd name="f162" fmla="val 8989"/>
                <a:gd name="f163" fmla="val 4663"/>
                <a:gd name="f164" fmla="val 9052"/>
                <a:gd name="f165" fmla="val 9146"/>
                <a:gd name="f166" fmla="val 4254"/>
                <a:gd name="f167" fmla="val 9178"/>
                <a:gd name="f168" fmla="val 8926"/>
                <a:gd name="f169" fmla="val 9083"/>
                <a:gd name="f170" fmla="val 6846"/>
                <a:gd name="f171" fmla="val 2300"/>
                <a:gd name="f172" fmla="val 7193"/>
                <a:gd name="f173" fmla="val 2710"/>
                <a:gd name="f174" fmla="val 7571"/>
                <a:gd name="f175" fmla="val 3214"/>
                <a:gd name="f176" fmla="val 8358"/>
                <a:gd name="f177" fmla="val 8863"/>
                <a:gd name="f178" fmla="val 9335"/>
                <a:gd name="f179" fmla="val 3090"/>
                <a:gd name="f180" fmla="val 9388"/>
                <a:gd name="f181" fmla="val 2806"/>
                <a:gd name="f182" fmla="val 9414"/>
                <a:gd name="f183" fmla="val 2555"/>
                <a:gd name="f184" fmla="val 1015"/>
                <a:gd name="f185" fmla="val 681"/>
                <a:gd name="f186" fmla="val 8445"/>
                <a:gd name="f187" fmla="val 9925"/>
                <a:gd name="f188" fmla="val 11167"/>
                <a:gd name="f189" fmla="val 8392"/>
                <a:gd name="f190" fmla="val 10934"/>
                <a:gd name="f191" fmla="val 9430"/>
                <a:gd name="f192" fmla="val 9267"/>
                <a:gd name="f193" fmla="val 9032"/>
                <a:gd name="f194" fmla="val 8768"/>
                <a:gd name="f195" fmla="val 9410"/>
                <a:gd name="f196" fmla="val 8475"/>
                <a:gd name="f197" fmla="val 9367"/>
                <a:gd name="f198" fmla="val 8664"/>
                <a:gd name="f199" fmla="val 8390"/>
                <a:gd name="f200" fmla="val 8727"/>
                <a:gd name="f201" fmla="val 7508"/>
                <a:gd name="f202" fmla="val 5924"/>
                <a:gd name="f203" fmla="val 9461"/>
                <a:gd name="f204" fmla="val 6396"/>
                <a:gd name="f205" fmla="val 9650"/>
                <a:gd name="f206" fmla="val 6869"/>
                <a:gd name="f207" fmla="val 9839"/>
                <a:gd name="f208" fmla="val 9965"/>
                <a:gd name="f209" fmla="val 6962"/>
                <a:gd name="f210" fmla="val 11056"/>
                <a:gd name="f211" fmla="val 6440"/>
                <a:gd name="f212" fmla="val 11607"/>
                <a:gd name="f213" fmla="val 5922"/>
                <a:gd name="f214" fmla="val 5408"/>
                <a:gd name="f215" fmla="val 4898"/>
                <a:gd name="f216" fmla="val 11064"/>
                <a:gd name="f217" fmla="val 4978"/>
                <a:gd name="f218" fmla="val 5451"/>
                <a:gd name="f219" fmla="val 5931"/>
                <a:gd name="f220" fmla="val 1"/>
                <a:gd name="f221" fmla="val 5817"/>
                <a:gd name="f222" fmla="val 5699"/>
                <a:gd name="f223" fmla="val 14"/>
                <a:gd name="f224" fmla="val 41"/>
                <a:gd name="f225" fmla="val 262"/>
                <a:gd name="f226" fmla="val 1333"/>
                <a:gd name="f227" fmla="val 3655"/>
                <a:gd name="f228" fmla="val 2278"/>
                <a:gd name="f229" fmla="val 3326"/>
                <a:gd name="f230" fmla="val 2223"/>
                <a:gd name="f231" fmla="val 2973"/>
                <a:gd name="f232" fmla="val 2187"/>
                <a:gd name="f233" fmla="val 2624"/>
                <a:gd name="f234" fmla="val 1770"/>
                <a:gd name="f235" fmla="val 939"/>
                <a:gd name="f236" fmla="val 2404"/>
                <a:gd name="f237" fmla="val 536"/>
                <a:gd name="f238" fmla="val 4074"/>
                <a:gd name="f239" fmla="val 662"/>
                <a:gd name="f240" fmla="val 5334"/>
                <a:gd name="f241" fmla="val 1387"/>
                <a:gd name="f242" fmla="val 788"/>
                <a:gd name="f243" fmla="val 6972"/>
                <a:gd name="f244" fmla="val 158"/>
                <a:gd name="f245" fmla="val 379"/>
                <a:gd name="f246" fmla="val 599"/>
                <a:gd name="f247" fmla="val 1166"/>
                <a:gd name="f248" fmla="val 10028"/>
                <a:gd name="f249" fmla="val 1922"/>
                <a:gd name="f250" fmla="val 10186"/>
                <a:gd name="f251" fmla="val 2157"/>
                <a:gd name="f252" fmla="val 10241"/>
                <a:gd name="f253" fmla="val 2410"/>
                <a:gd name="f254" fmla="val 10266"/>
                <a:gd name="f255" fmla="val 2668"/>
                <a:gd name="f256" fmla="val 2998"/>
                <a:gd name="f257" fmla="val 3337"/>
                <a:gd name="f258" fmla="val 10225"/>
                <a:gd name="f259" fmla="val 10154"/>
                <a:gd name="f260" fmla="val 4221"/>
                <a:gd name="f261" fmla="val 11678"/>
                <a:gd name="f262" fmla="val 5076"/>
                <a:gd name="f263" fmla="val 12434"/>
                <a:gd name="f264" fmla="val 5929"/>
                <a:gd name="f265" fmla="val 6786"/>
                <a:gd name="f266" fmla="val 7639"/>
                <a:gd name="f267" fmla="val 11670"/>
                <a:gd name="f268" fmla="val 8192"/>
                <a:gd name="f269" fmla="val 8550"/>
                <a:gd name="f270" fmla="val 10215"/>
                <a:gd name="f271" fmla="val 8882"/>
                <a:gd name="f272" fmla="val 10243"/>
                <a:gd name="f273" fmla="val 9186"/>
                <a:gd name="f274" fmla="val 11589"/>
                <a:gd name="f275" fmla="val 8453"/>
                <a:gd name="f276" fmla="val 10460"/>
                <a:gd name="f277" fmla="val 12272"/>
                <a:gd name="f278" fmla="val 4014"/>
                <a:gd name="f279" fmla="val 11618"/>
                <a:gd name="f280" fmla="val 2182"/>
                <a:gd name="f281" fmla="val 9217"/>
                <a:gd name="f282" fmla="val 8904"/>
                <a:gd name="f283" fmla="val 8562"/>
                <a:gd name="f284" fmla="val 2213"/>
                <a:gd name="f285" fmla="val 7765"/>
                <a:gd name="f286" fmla="val 1139"/>
                <a:gd name="f287" fmla="val 7004"/>
                <a:gd name="f288" fmla="*/ f0 1 12278"/>
                <a:gd name="f289" fmla="*/ f1 1 12435"/>
                <a:gd name="f290" fmla="val f2"/>
                <a:gd name="f291" fmla="val f3"/>
                <a:gd name="f292" fmla="val f4"/>
                <a:gd name="f293" fmla="+- f292 0 f290"/>
                <a:gd name="f294" fmla="+- f291 0 f290"/>
                <a:gd name="f295" fmla="*/ f294 1 12278"/>
                <a:gd name="f296" fmla="*/ f293 1 12435"/>
                <a:gd name="f297" fmla="*/ f290 1 f295"/>
                <a:gd name="f298" fmla="*/ f291 1 f295"/>
                <a:gd name="f299" fmla="*/ f290 1 f296"/>
                <a:gd name="f300" fmla="*/ f292 1 f296"/>
                <a:gd name="f301" fmla="*/ f297 f288 1"/>
                <a:gd name="f302" fmla="*/ f298 f288 1"/>
                <a:gd name="f303" fmla="*/ f300 f289 1"/>
                <a:gd name="f304" fmla="*/ f299 f28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1" t="f304" r="f302" b="f303"/>
              <a:pathLst>
                <a:path w="12278" h="1243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5"/>
                    <a:pt x="f19" y="f13"/>
                    <a:pt x="f20" y="f11"/>
                  </a:cubicBezTo>
                  <a:cubicBezTo>
                    <a:pt x="f21" y="f22"/>
                    <a:pt x="f23" y="f6"/>
                    <a:pt x="f5" y="f6"/>
                  </a:cubicBezTo>
                  <a:close/>
                  <a:moveTo>
                    <a:pt x="f24" y="f25"/>
                  </a:moveTo>
                  <a:cubicBezTo>
                    <a:pt x="f20" y="f26"/>
                    <a:pt x="f27" y="f28"/>
                    <a:pt x="f29" y="f30"/>
                  </a:cubicBezTo>
                  <a:cubicBezTo>
                    <a:pt x="f31" y="f32"/>
                    <a:pt x="f33" y="f34"/>
                    <a:pt x="f20" y="f35"/>
                  </a:cubicBezTo>
                  <a:cubicBezTo>
                    <a:pt x="f36" y="f37"/>
                    <a:pt x="f38" y="f39"/>
                    <a:pt x="f40" y="f41"/>
                  </a:cubicBezTo>
                  <a:cubicBezTo>
                    <a:pt x="f42" y="f43"/>
                    <a:pt x="f38" y="f44"/>
                    <a:pt x="f24" y="f25"/>
                  </a:cubicBezTo>
                  <a:close/>
                  <a:moveTo>
                    <a:pt x="f45" y="f46"/>
                  </a:moveTo>
                  <a:cubicBezTo>
                    <a:pt x="f47" y="f44"/>
                    <a:pt x="f48" y="f43"/>
                    <a:pt x="f49" y="f50"/>
                  </a:cubicBezTo>
                  <a:cubicBezTo>
                    <a:pt x="f51" y="f37"/>
                    <a:pt x="f52" y="f53"/>
                    <a:pt x="f54" y="f44"/>
                  </a:cubicBezTo>
                  <a:cubicBezTo>
                    <a:pt x="f55" y="f56"/>
                    <a:pt x="f57" y="f26"/>
                    <a:pt x="f45" y="f46"/>
                  </a:cubicBezTo>
                  <a:close/>
                  <a:moveTo>
                    <a:pt x="f58" y="f59"/>
                  </a:moveTo>
                  <a:cubicBezTo>
                    <a:pt x="f60" y="f59"/>
                    <a:pt x="f61" y="f62"/>
                    <a:pt x="f63" y="f64"/>
                  </a:cubicBezTo>
                  <a:cubicBezTo>
                    <a:pt x="f65" y="f66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76"/>
                  </a:cubicBezTo>
                  <a:cubicBezTo>
                    <a:pt x="f77" y="f78"/>
                    <a:pt x="f79" y="f59"/>
                    <a:pt x="f58" y="f59"/>
                  </a:cubicBezTo>
                  <a:close/>
                  <a:moveTo>
                    <a:pt x="f80" y="f81"/>
                  </a:moveTo>
                  <a:cubicBezTo>
                    <a:pt x="f82" y="f81"/>
                    <a:pt x="f83" y="f84"/>
                    <a:pt x="f85" y="f86"/>
                  </a:cubicBezTo>
                  <a:cubicBezTo>
                    <a:pt x="f87" y="f88"/>
                    <a:pt x="f89" y="f72"/>
                    <a:pt x="f90" y="f91"/>
                  </a:cubicBezTo>
                  <a:cubicBezTo>
                    <a:pt x="f92" y="f93"/>
                    <a:pt x="f94" y="f34"/>
                    <a:pt x="f95" y="f96"/>
                  </a:cubicBezTo>
                  <a:cubicBezTo>
                    <a:pt x="f97" y="f98"/>
                    <a:pt x="f99" y="f81"/>
                    <a:pt x="f80" y="f81"/>
                  </a:cubicBezTo>
                  <a:close/>
                  <a:moveTo>
                    <a:pt x="f100" y="f101"/>
                  </a:moveTo>
                  <a:cubicBezTo>
                    <a:pt x="f102" y="f103"/>
                    <a:pt x="f104" y="f105"/>
                    <a:pt x="f106" y="f107"/>
                  </a:cubicBezTo>
                  <a:cubicBezTo>
                    <a:pt x="f104" y="f108"/>
                    <a:pt x="f109" y="f110"/>
                    <a:pt x="f100" y="f111"/>
                  </a:cubicBezTo>
                  <a:lnTo>
                    <a:pt x="f100" y="f101"/>
                  </a:lnTo>
                  <a:close/>
                  <a:moveTo>
                    <a:pt x="f112" y="f113"/>
                  </a:moveTo>
                  <a:lnTo>
                    <a:pt x="f112" y="f114"/>
                  </a:lnTo>
                  <a:cubicBezTo>
                    <a:pt x="f115" y="f116"/>
                    <a:pt x="f117" y="f118"/>
                    <a:pt x="f119" y="f120"/>
                  </a:cubicBezTo>
                  <a:cubicBezTo>
                    <a:pt x="f117" y="f121"/>
                    <a:pt x="f122" y="f123"/>
                    <a:pt x="f112" y="f113"/>
                  </a:cubicBezTo>
                  <a:close/>
                  <a:moveTo>
                    <a:pt x="f16" y="f124"/>
                  </a:moveTo>
                  <a:cubicBezTo>
                    <a:pt x="f125" y="f126"/>
                    <a:pt x="f127" y="f70"/>
                    <a:pt x="f128" y="f129"/>
                  </a:cubicBezTo>
                  <a:cubicBezTo>
                    <a:pt x="f130" y="f131"/>
                    <a:pt x="f130" y="f132"/>
                    <a:pt x="f128" y="f133"/>
                  </a:cubicBezTo>
                  <a:cubicBezTo>
                    <a:pt x="f127" y="f134"/>
                    <a:pt x="f135" y="f136"/>
                    <a:pt x="f16" y="f137"/>
                  </a:cubicBezTo>
                  <a:cubicBezTo>
                    <a:pt x="f138" y="f139"/>
                    <a:pt x="f140" y="f136"/>
                    <a:pt x="f29" y="f141"/>
                  </a:cubicBezTo>
                  <a:cubicBezTo>
                    <a:pt x="f142" y="f134"/>
                    <a:pt x="f24" y="f143"/>
                    <a:pt x="f144" y="f133"/>
                  </a:cubicBezTo>
                  <a:cubicBezTo>
                    <a:pt x="f145" y="f146"/>
                    <a:pt x="f145" y="f147"/>
                    <a:pt x="f144" y="f129"/>
                  </a:cubicBezTo>
                  <a:cubicBezTo>
                    <a:pt x="f24" y="f148"/>
                    <a:pt x="f142" y="f91"/>
                    <a:pt x="f29" y="f149"/>
                  </a:cubicBezTo>
                  <a:cubicBezTo>
                    <a:pt x="f140" y="f150"/>
                    <a:pt x="f151" y="f68"/>
                    <a:pt x="f16" y="f124"/>
                  </a:cubicBezTo>
                  <a:close/>
                  <a:moveTo>
                    <a:pt x="f152" y="f153"/>
                  </a:moveTo>
                  <a:cubicBezTo>
                    <a:pt x="f38" y="f137"/>
                    <a:pt x="f154" y="f155"/>
                    <a:pt x="f156" y="f157"/>
                  </a:cubicBezTo>
                  <a:cubicBezTo>
                    <a:pt x="f27" y="f158"/>
                    <a:pt x="f159" y="f160"/>
                    <a:pt x="f161" y="f162"/>
                  </a:cubicBezTo>
                  <a:cubicBezTo>
                    <a:pt x="f163" y="f164"/>
                    <a:pt x="f156" y="f165"/>
                    <a:pt x="f166" y="f167"/>
                  </a:cubicBezTo>
                  <a:cubicBezTo>
                    <a:pt x="f38" y="f168"/>
                    <a:pt x="f42" y="f157"/>
                    <a:pt x="f152" y="f153"/>
                  </a:cubicBezTo>
                  <a:close/>
                  <a:moveTo>
                    <a:pt x="f49" y="f153"/>
                  </a:moveTo>
                  <a:cubicBezTo>
                    <a:pt x="f48" y="f157"/>
                    <a:pt x="f47" y="f162"/>
                    <a:pt x="f45" y="f167"/>
                  </a:cubicBezTo>
                  <a:cubicBezTo>
                    <a:pt x="f57" y="f169"/>
                    <a:pt x="f55" y="f164"/>
                    <a:pt x="f54" y="f162"/>
                  </a:cubicBezTo>
                  <a:cubicBezTo>
                    <a:pt x="f127" y="f158"/>
                    <a:pt x="f51" y="f155"/>
                    <a:pt x="f49" y="f153"/>
                  </a:cubicBezTo>
                  <a:close/>
                  <a:moveTo>
                    <a:pt x="f75" y="f170"/>
                  </a:moveTo>
                  <a:cubicBezTo>
                    <a:pt x="f171" y="f172"/>
                    <a:pt x="f173" y="f174"/>
                    <a:pt x="f69" y="f134"/>
                  </a:cubicBezTo>
                  <a:cubicBezTo>
                    <a:pt x="f175" y="f176"/>
                    <a:pt x="f65" y="f177"/>
                    <a:pt x="f63" y="f178"/>
                  </a:cubicBezTo>
                  <a:cubicBezTo>
                    <a:pt x="f179" y="f180"/>
                    <a:pt x="f181" y="f182"/>
                    <a:pt x="f183" y="f182"/>
                  </a:cubicBezTo>
                  <a:cubicBezTo>
                    <a:pt x="f184" y="f182"/>
                    <a:pt x="f185" y="f186"/>
                    <a:pt x="f75" y="f170"/>
                  </a:cubicBezTo>
                  <a:close/>
                  <a:moveTo>
                    <a:pt x="f187" y="f170"/>
                  </a:moveTo>
                  <a:lnTo>
                    <a:pt x="f187" y="f170"/>
                  </a:lnTo>
                  <a:cubicBezTo>
                    <a:pt x="f188" y="f189"/>
                    <a:pt x="f190" y="f191"/>
                    <a:pt x="f192" y="f191"/>
                  </a:cubicBezTo>
                  <a:cubicBezTo>
                    <a:pt x="f193" y="f191"/>
                    <a:pt x="f194" y="f195"/>
                    <a:pt x="f196" y="f197"/>
                  </a:cubicBezTo>
                  <a:cubicBezTo>
                    <a:pt x="f94" y="f160"/>
                    <a:pt x="f198" y="f199"/>
                    <a:pt x="f200" y="f134"/>
                  </a:cubicBezTo>
                  <a:cubicBezTo>
                    <a:pt x="f89" y="f201"/>
                    <a:pt x="f87" y="f172"/>
                    <a:pt x="f187" y="f170"/>
                  </a:cubicBezTo>
                  <a:close/>
                  <a:moveTo>
                    <a:pt x="f202" y="f203"/>
                  </a:moveTo>
                  <a:cubicBezTo>
                    <a:pt x="f204" y="f205"/>
                    <a:pt x="f206" y="f207"/>
                    <a:pt x="f57" y="f208"/>
                  </a:cubicBezTo>
                  <a:cubicBezTo>
                    <a:pt x="f209" y="f210"/>
                    <a:pt x="f211" y="f212"/>
                    <a:pt x="f213" y="f212"/>
                  </a:cubicBezTo>
                  <a:cubicBezTo>
                    <a:pt x="f214" y="f212"/>
                    <a:pt x="f215" y="f216"/>
                    <a:pt x="f156" y="f208"/>
                  </a:cubicBezTo>
                  <a:cubicBezTo>
                    <a:pt x="f217" y="f207"/>
                    <a:pt x="f218" y="f205"/>
                    <a:pt x="f202" y="f203"/>
                  </a:cubicBezTo>
                  <a:close/>
                  <a:moveTo>
                    <a:pt x="f219" y="f220"/>
                  </a:moveTo>
                  <a:cubicBezTo>
                    <a:pt x="f221" y="f220"/>
                    <a:pt x="f222" y="f223"/>
                    <a:pt x="f151" y="f224"/>
                  </a:cubicBezTo>
                  <a:cubicBezTo>
                    <a:pt x="f27" y="f225"/>
                    <a:pt x="f40" y="f226"/>
                    <a:pt x="f227" y="f228"/>
                  </a:cubicBezTo>
                  <a:cubicBezTo>
                    <a:pt x="f229" y="f230"/>
                    <a:pt x="f231" y="f232"/>
                    <a:pt x="f233" y="f232"/>
                  </a:cubicBezTo>
                  <a:cubicBezTo>
                    <a:pt x="f234" y="f232"/>
                    <a:pt x="f235" y="f236"/>
                    <a:pt x="f237" y="f64"/>
                  </a:cubicBezTo>
                  <a:cubicBezTo>
                    <a:pt x="f220" y="f238"/>
                    <a:pt x="f239" y="f240"/>
                    <a:pt x="f241" y="f107"/>
                  </a:cubicBezTo>
                  <a:cubicBezTo>
                    <a:pt x="f242" y="f243"/>
                    <a:pt x="f244" y="f141"/>
                    <a:pt x="f245" y="f168"/>
                  </a:cubicBezTo>
                  <a:cubicBezTo>
                    <a:pt x="f246" y="f205"/>
                    <a:pt x="f247" y="f248"/>
                    <a:pt x="f249" y="f250"/>
                  </a:cubicBezTo>
                  <a:cubicBezTo>
                    <a:pt x="f251" y="f252"/>
                    <a:pt x="f253" y="f254"/>
                    <a:pt x="f255" y="f254"/>
                  </a:cubicBezTo>
                  <a:cubicBezTo>
                    <a:pt x="f256" y="f254"/>
                    <a:pt x="f257" y="f258"/>
                    <a:pt x="f227" y="f259"/>
                  </a:cubicBezTo>
                  <a:cubicBezTo>
                    <a:pt x="f260" y="f261"/>
                    <a:pt x="f262" y="f263"/>
                    <a:pt x="f264" y="f263"/>
                  </a:cubicBezTo>
                  <a:cubicBezTo>
                    <a:pt x="f265" y="f263"/>
                    <a:pt x="f266" y="f267"/>
                    <a:pt x="f268" y="f259"/>
                  </a:cubicBezTo>
                  <a:cubicBezTo>
                    <a:pt x="f269" y="f270"/>
                    <a:pt x="f271" y="f272"/>
                    <a:pt x="f273" y="f272"/>
                  </a:cubicBezTo>
                  <a:cubicBezTo>
                    <a:pt x="f274" y="f272"/>
                    <a:pt x="f3" y="f275"/>
                    <a:pt x="f276" y="f107"/>
                  </a:cubicBezTo>
                  <a:cubicBezTo>
                    <a:pt x="f277" y="f278"/>
                    <a:pt x="f279" y="f280"/>
                    <a:pt x="f281" y="f280"/>
                  </a:cubicBezTo>
                  <a:cubicBezTo>
                    <a:pt x="f282" y="f280"/>
                    <a:pt x="f283" y="f284"/>
                    <a:pt x="f268" y="f228"/>
                  </a:cubicBezTo>
                  <a:cubicBezTo>
                    <a:pt x="f285" y="f286"/>
                    <a:pt x="f287" y="f220"/>
                    <a:pt x="f219" y="f2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AE45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45" name="Google Shape;6009;p67">
              <a:extLst>
                <a:ext uri="{FF2B5EF4-FFF2-40B4-BE49-F238E27FC236}">
                  <a16:creationId xmlns:a16="http://schemas.microsoft.com/office/drawing/2014/main" id="{6D0547D8-1D49-F531-7874-82D78AF76D32}"/>
                </a:ext>
              </a:extLst>
            </p:cNvPr>
            <p:cNvSpPr/>
            <p:nvPr/>
          </p:nvSpPr>
          <p:spPr>
            <a:xfrm>
              <a:off x="4097947" y="4300094"/>
              <a:ext cx="72329" cy="714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2491"/>
                <a:gd name="f5" fmla="val 1313"/>
                <a:gd name="f6" fmla="val 1295"/>
                <a:gd name="f7" fmla="val 1278"/>
                <a:gd name="f8" fmla="val 1"/>
                <a:gd name="f9" fmla="val 1261"/>
                <a:gd name="f10" fmla="val 599"/>
                <a:gd name="f11" fmla="val 569"/>
                <a:gd name="f12" fmla="val 63"/>
                <a:gd name="f13" fmla="val 1230"/>
                <a:gd name="f14" fmla="val 1955"/>
                <a:gd name="f15" fmla="val 567"/>
                <a:gd name="f16" fmla="val 2490"/>
                <a:gd name="f17" fmla="val 1954"/>
                <a:gd name="f18" fmla="val 2489"/>
                <a:gd name="f19" fmla="val 585"/>
                <a:gd name="f20" fmla="val 1980"/>
                <a:gd name="f21" fmla="*/ f0 1 2521"/>
                <a:gd name="f22" fmla="*/ f1 1 249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521"/>
                <a:gd name="f29" fmla="*/ f26 1 249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521" h="2491">
                  <a:moveTo>
                    <a:pt x="f5" y="f2"/>
                  </a:moveTo>
                  <a:cubicBezTo>
                    <a:pt x="f6" y="f2"/>
                    <a:pt x="f7" y="f8"/>
                    <a:pt x="f9" y="f8"/>
                  </a:cubicBezTo>
                  <a:cubicBezTo>
                    <a:pt x="f10" y="f8"/>
                    <a:pt x="f2" y="f11"/>
                    <a:pt x="f12" y="f13"/>
                  </a:cubicBezTo>
                  <a:cubicBezTo>
                    <a:pt x="f2" y="f14"/>
                    <a:pt x="f15" y="f16"/>
                    <a:pt x="f9" y="f16"/>
                  </a:cubicBezTo>
                  <a:cubicBezTo>
                    <a:pt x="f17" y="f16"/>
                    <a:pt x="f3" y="f14"/>
                    <a:pt x="f18" y="f13"/>
                  </a:cubicBezTo>
                  <a:cubicBezTo>
                    <a:pt x="f18" y="f19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AE45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grpSp>
        <p:nvGrpSpPr>
          <p:cNvPr id="46" name="Google Shape;6018;p67">
            <a:extLst>
              <a:ext uri="{FF2B5EF4-FFF2-40B4-BE49-F238E27FC236}">
                <a16:creationId xmlns:a16="http://schemas.microsoft.com/office/drawing/2014/main" id="{8B0ED0D7-F0CC-448C-7B33-93FD0A5B7676}"/>
              </a:ext>
            </a:extLst>
          </p:cNvPr>
          <p:cNvGrpSpPr/>
          <p:nvPr/>
        </p:nvGrpSpPr>
        <p:grpSpPr>
          <a:xfrm>
            <a:off x="8376938" y="5735167"/>
            <a:ext cx="486936" cy="443569"/>
            <a:chOff x="7665927" y="4173513"/>
            <a:chExt cx="365202" cy="332677"/>
          </a:xfrm>
          <a:solidFill>
            <a:srgbClr val="92D050"/>
          </a:solidFill>
        </p:grpSpPr>
        <p:sp>
          <p:nvSpPr>
            <p:cNvPr id="47" name="Google Shape;6019;p67">
              <a:extLst>
                <a:ext uri="{FF2B5EF4-FFF2-40B4-BE49-F238E27FC236}">
                  <a16:creationId xmlns:a16="http://schemas.microsoft.com/office/drawing/2014/main" id="{D0CB31BA-04A6-06D9-2F59-C2D850572C4C}"/>
                </a:ext>
              </a:extLst>
            </p:cNvPr>
            <p:cNvSpPr/>
            <p:nvPr/>
          </p:nvSpPr>
          <p:spPr>
            <a:xfrm>
              <a:off x="7665927" y="4173513"/>
              <a:ext cx="344436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05"/>
                <a:gd name="f4" fmla="val 3309"/>
                <a:gd name="f5" fmla="val 1671"/>
                <a:gd name="f6" fmla="val 757"/>
                <a:gd name="f7" fmla="val 1"/>
                <a:gd name="f8" fmla="val 1670"/>
                <a:gd name="f9" fmla="val 2552"/>
                <a:gd name="f10" fmla="val 3308"/>
                <a:gd name="f11" fmla="val 11469"/>
                <a:gd name="f12" fmla="val 11815"/>
                <a:gd name="f13" fmla="val 12004"/>
                <a:gd name="f14" fmla="val 2930"/>
                <a:gd name="f15" fmla="val 11784"/>
                <a:gd name="f16" fmla="val 2647"/>
                <a:gd name="f17" fmla="val 11595"/>
                <a:gd name="f18" fmla="val 2363"/>
                <a:gd name="f19" fmla="val 2017"/>
                <a:gd name="f20" fmla="val 1292"/>
                <a:gd name="f21" fmla="val 946"/>
                <a:gd name="f22" fmla="val 662"/>
                <a:gd name="f23" fmla="val 11973"/>
                <a:gd name="f24" fmla="val 410"/>
                <a:gd name="f25" fmla="*/ f0 1 12005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2005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2005" h="330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1" y="f19"/>
                    <a:pt x="f11" y="f8"/>
                  </a:cubicBezTo>
                  <a:cubicBezTo>
                    <a:pt x="f11" y="f20"/>
                    <a:pt x="f17" y="f21"/>
                    <a:pt x="f15" y="f22"/>
                  </a:cubicBezTo>
                  <a:cubicBezTo>
                    <a:pt x="f23" y="f2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AE45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48" name="Google Shape;6020;p67">
              <a:extLst>
                <a:ext uri="{FF2B5EF4-FFF2-40B4-BE49-F238E27FC236}">
                  <a16:creationId xmlns:a16="http://schemas.microsoft.com/office/drawing/2014/main" id="{ED69A0F5-17A8-BB47-96AB-A73B1867C9AE}"/>
                </a:ext>
              </a:extLst>
            </p:cNvPr>
            <p:cNvSpPr/>
            <p:nvPr/>
          </p:nvSpPr>
          <p:spPr>
            <a:xfrm>
              <a:off x="7937997" y="4291919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*/ f0 1 852"/>
                <a:gd name="f7" fmla="*/ f1 1 3309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852"/>
                <a:gd name="f14" fmla="*/ f11 1 3309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AE45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49" name="Google Shape;6021;p67">
              <a:extLst>
                <a:ext uri="{FF2B5EF4-FFF2-40B4-BE49-F238E27FC236}">
                  <a16:creationId xmlns:a16="http://schemas.microsoft.com/office/drawing/2014/main" id="{E11F699E-EDA0-BD28-833E-17B26790D3D5}"/>
                </a:ext>
              </a:extLst>
            </p:cNvPr>
            <p:cNvSpPr/>
            <p:nvPr/>
          </p:nvSpPr>
          <p:spPr>
            <a:xfrm>
              <a:off x="7985912" y="4292842"/>
              <a:ext cx="45217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576"/>
                <a:gd name="f4" fmla="val 3309"/>
                <a:gd name="f5" fmla="val 1"/>
                <a:gd name="f6" fmla="val 3308"/>
                <a:gd name="f7" fmla="val 1198"/>
                <a:gd name="f8" fmla="val 1387"/>
                <a:gd name="f9" fmla="val 3277"/>
                <a:gd name="f10" fmla="val 3088"/>
                <a:gd name="f11" fmla="val 2899"/>
                <a:gd name="f12" fmla="val 410"/>
                <a:gd name="f13" fmla="val 158"/>
                <a:gd name="f14" fmla="*/ f0 1 1576"/>
                <a:gd name="f15" fmla="*/ f1 1 330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1576"/>
                <a:gd name="f22" fmla="*/ f19 1 330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1576" h="3309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9"/>
                    <a:pt x="f3" y="f10"/>
                    <a:pt x="f3" y="f11"/>
                  </a:cubicBezTo>
                  <a:lnTo>
                    <a:pt x="f3" y="f12"/>
                  </a:lnTo>
                  <a:cubicBezTo>
                    <a:pt x="f3" y="f13"/>
                    <a:pt x="f8" y="f2"/>
                    <a:pt x="f7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AE45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50" name="Google Shape;6022;p67">
              <a:extLst>
                <a:ext uri="{FF2B5EF4-FFF2-40B4-BE49-F238E27FC236}">
                  <a16:creationId xmlns:a16="http://schemas.microsoft.com/office/drawing/2014/main" id="{C7A3DC49-BD01-31B8-45C8-769208AEFF0C}"/>
                </a:ext>
              </a:extLst>
            </p:cNvPr>
            <p:cNvSpPr/>
            <p:nvPr/>
          </p:nvSpPr>
          <p:spPr>
            <a:xfrm>
              <a:off x="7691265" y="4291919"/>
              <a:ext cx="223269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2"/>
                <a:gd name="f4" fmla="val 3309"/>
                <a:gd name="f5" fmla="val 441"/>
                <a:gd name="f6" fmla="val 1"/>
                <a:gd name="f7" fmla="val 189"/>
                <a:gd name="f8" fmla="val 221"/>
                <a:gd name="f9" fmla="val 442"/>
                <a:gd name="f10" fmla="val 2931"/>
                <a:gd name="f11" fmla="val 3151"/>
                <a:gd name="f12" fmla="*/ f0 1 7782"/>
                <a:gd name="f13" fmla="*/ f1 1 33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7782"/>
                <a:gd name="f20" fmla="*/ f17 1 33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7782" h="330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7" y="f4"/>
                    <a:pt x="f5" y="f4"/>
                  </a:cubicBezTo>
                  <a:lnTo>
                    <a:pt x="f3" y="f4"/>
                  </a:ln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AE45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51" name="Google Shape;6023;p67">
              <a:extLst>
                <a:ext uri="{FF2B5EF4-FFF2-40B4-BE49-F238E27FC236}">
                  <a16:creationId xmlns:a16="http://schemas.microsoft.com/office/drawing/2014/main" id="{60D15A92-1F6D-A342-8E43-2A8E52A5FE34}"/>
                </a:ext>
              </a:extLst>
            </p:cNvPr>
            <p:cNvSpPr/>
            <p:nvPr/>
          </p:nvSpPr>
          <p:spPr>
            <a:xfrm>
              <a:off x="7739143" y="4410324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val 851"/>
                <a:gd name="f7" fmla="*/ f0 1 852"/>
                <a:gd name="f8" fmla="*/ f1 1 330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852"/>
                <a:gd name="f15" fmla="*/ f12 1 330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AE45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52" name="Google Shape;6024;p67">
              <a:extLst>
                <a:ext uri="{FF2B5EF4-FFF2-40B4-BE49-F238E27FC236}">
                  <a16:creationId xmlns:a16="http://schemas.microsoft.com/office/drawing/2014/main" id="{7CB91139-D2AB-4BD7-E57E-5B175B6D0285}"/>
                </a:ext>
              </a:extLst>
            </p:cNvPr>
            <p:cNvSpPr/>
            <p:nvPr/>
          </p:nvSpPr>
          <p:spPr>
            <a:xfrm>
              <a:off x="7787057" y="4412135"/>
              <a:ext cx="218770" cy="940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25"/>
                <a:gd name="f4" fmla="val 3278"/>
                <a:gd name="f5" fmla="val 1"/>
                <a:gd name="f6" fmla="val 3277"/>
                <a:gd name="f7" fmla="val 7247"/>
                <a:gd name="f8" fmla="val 7467"/>
                <a:gd name="f9" fmla="val 3057"/>
                <a:gd name="f10" fmla="val 2868"/>
                <a:gd name="f11" fmla="val 379"/>
                <a:gd name="f12" fmla="val 158"/>
                <a:gd name="f13" fmla="val 7436"/>
                <a:gd name="f14" fmla="*/ f0 1 7625"/>
                <a:gd name="f15" fmla="*/ f1 1 327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25"/>
                <a:gd name="f22" fmla="*/ f19 1 327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25" h="3278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3" y="f9"/>
                    <a:pt x="f3" y="f10"/>
                  </a:cubicBezTo>
                  <a:lnTo>
                    <a:pt x="f3" y="f11"/>
                  </a:lnTo>
                  <a:cubicBezTo>
                    <a:pt x="f3" y="f12"/>
                    <a:pt x="f13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AE45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53" name="Google Shape;6025;p67">
              <a:extLst>
                <a:ext uri="{FF2B5EF4-FFF2-40B4-BE49-F238E27FC236}">
                  <a16:creationId xmlns:a16="http://schemas.microsoft.com/office/drawing/2014/main" id="{24B0C860-8670-09F8-6693-F5FD15F520BC}"/>
                </a:ext>
              </a:extLst>
            </p:cNvPr>
            <p:cNvSpPr/>
            <p:nvPr/>
          </p:nvSpPr>
          <p:spPr>
            <a:xfrm>
              <a:off x="7665927" y="4411248"/>
              <a:ext cx="49752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3309"/>
                <a:gd name="f5" fmla="val 442"/>
                <a:gd name="f6" fmla="val 190"/>
                <a:gd name="f7" fmla="val 1"/>
                <a:gd name="f8" fmla="val 189"/>
                <a:gd name="f9" fmla="val 378"/>
                <a:gd name="f10" fmla="val 2867"/>
                <a:gd name="f11" fmla="val 3088"/>
                <a:gd name="f12" fmla="val 3308"/>
                <a:gd name="f13" fmla="*/ f0 1 1734"/>
                <a:gd name="f14" fmla="*/ f1 1 330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734"/>
                <a:gd name="f21" fmla="*/ f18 1 330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733" h="330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6" y="f12"/>
                    <a:pt x="f5" y="f12"/>
                  </a:cubicBezTo>
                  <a:lnTo>
                    <a:pt x="f3" y="f12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AE45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sp>
        <p:nvSpPr>
          <p:cNvPr id="54" name="Google Shape;6043;p67">
            <a:extLst>
              <a:ext uri="{FF2B5EF4-FFF2-40B4-BE49-F238E27FC236}">
                <a16:creationId xmlns:a16="http://schemas.microsoft.com/office/drawing/2014/main" id="{DEA0F700-71C7-080D-E856-8B5618831635}"/>
              </a:ext>
            </a:extLst>
          </p:cNvPr>
          <p:cNvSpPr/>
          <p:nvPr/>
        </p:nvSpPr>
        <p:spPr>
          <a:xfrm>
            <a:off x="4233171" y="5714086"/>
            <a:ext cx="412223" cy="486936"/>
          </a:xfrm>
          <a:custGeom>
            <a:avLst/>
            <a:gdLst>
              <a:gd name="f0" fmla="val w"/>
              <a:gd name="f1" fmla="val h"/>
              <a:gd name="f2" fmla="val 0"/>
              <a:gd name="f3" fmla="val 10776"/>
              <a:gd name="f4" fmla="val 12729"/>
              <a:gd name="f5" fmla="val 1670"/>
              <a:gd name="f6" fmla="val 851"/>
              <a:gd name="f7" fmla="val 9326"/>
              <a:gd name="f8" fmla="val 1355"/>
              <a:gd name="f9" fmla="val 1072"/>
              <a:gd name="f10" fmla="val 9421"/>
              <a:gd name="f11" fmla="val 9578"/>
              <a:gd name="f12" fmla="val 2049"/>
              <a:gd name="f13" fmla="val 1481"/>
              <a:gd name="f14" fmla="val 1198"/>
              <a:gd name="f15" fmla="val 9925"/>
              <a:gd name="f16" fmla="val 10177"/>
              <a:gd name="f17" fmla="val 10208"/>
              <a:gd name="f18" fmla="val 11846"/>
              <a:gd name="f19" fmla="val 1229"/>
              <a:gd name="f20" fmla="val 11468"/>
              <a:gd name="f21" fmla="val 11027"/>
              <a:gd name="f22" fmla="val 10586"/>
              <a:gd name="f23" fmla="val 2111"/>
              <a:gd name="f24" fmla="val 1"/>
              <a:gd name="f25" fmla="val 914"/>
              <a:gd name="f26" fmla="val 946"/>
              <a:gd name="f27" fmla="val 2080"/>
              <a:gd name="f28" fmla="val 11059"/>
              <a:gd name="f29" fmla="val 11973"/>
              <a:gd name="f30" fmla="val 757"/>
              <a:gd name="f31" fmla="val 10334"/>
              <a:gd name="f32" fmla="val 10775"/>
              <a:gd name="f33" fmla="val 12508"/>
              <a:gd name="f34" fmla="val 12319"/>
              <a:gd name="f35" fmla="val 473"/>
              <a:gd name="f36" fmla="val 221"/>
              <a:gd name="f37" fmla="val 64"/>
              <a:gd name="f38" fmla="val 9105"/>
              <a:gd name="f39" fmla="val 3781"/>
              <a:gd name="f40" fmla="val 4011"/>
              <a:gd name="f41" fmla="val 8912"/>
              <a:gd name="f42" fmla="val 4171"/>
              <a:gd name="f43" fmla="val 8708"/>
              <a:gd name="f44" fmla="val 8604"/>
              <a:gd name="f45" fmla="val 8498"/>
              <a:gd name="f46" fmla="val 4129"/>
              <a:gd name="f47" fmla="val 8412"/>
              <a:gd name="f48" fmla="val 4033"/>
              <a:gd name="f49" fmla="val 7845"/>
              <a:gd name="f50" fmla="val 3498"/>
              <a:gd name="f51" fmla="val 7310"/>
              <a:gd name="f52" fmla="val 7214"/>
              <a:gd name="f53" fmla="val 7100"/>
              <a:gd name="f54" fmla="val 6991"/>
              <a:gd name="f55" fmla="val 6778"/>
              <a:gd name="f56" fmla="val 6585"/>
              <a:gd name="f57" fmla="*/ f0 1 10776"/>
              <a:gd name="f58" fmla="*/ f1 1 12729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10776"/>
              <a:gd name="f65" fmla="*/ f62 1 12729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10776" h="12729">
                <a:moveTo>
                  <a:pt x="f5" y="f6"/>
                </a:moveTo>
                <a:lnTo>
                  <a:pt x="f5" y="f7"/>
                </a:lnTo>
                <a:cubicBezTo>
                  <a:pt x="f8" y="f7"/>
                  <a:pt x="f9" y="f10"/>
                  <a:pt x="f6" y="f11"/>
                </a:cubicBezTo>
                <a:lnTo>
                  <a:pt x="f6" y="f12"/>
                </a:lnTo>
                <a:cubicBezTo>
                  <a:pt x="f6" y="f13"/>
                  <a:pt x="f14" y="f9"/>
                  <a:pt x="f5" y="f6"/>
                </a:cubicBezTo>
                <a:close/>
                <a:moveTo>
                  <a:pt x="f15" y="f16"/>
                </a:moveTo>
                <a:lnTo>
                  <a:pt x="f15" y="f17"/>
                </a:lnTo>
                <a:lnTo>
                  <a:pt x="f15" y="f18"/>
                </a:lnTo>
                <a:lnTo>
                  <a:pt x="f5" y="f18"/>
                </a:lnTo>
                <a:cubicBezTo>
                  <a:pt x="f19" y="f18"/>
                  <a:pt x="f6" y="f20"/>
                  <a:pt x="f6" y="f21"/>
                </a:cubicBezTo>
                <a:cubicBezTo>
                  <a:pt x="f6" y="f22"/>
                  <a:pt x="f19" y="f16"/>
                  <a:pt x="f5" y="f16"/>
                </a:cubicBezTo>
                <a:close/>
                <a:moveTo>
                  <a:pt x="f23" y="f24"/>
                </a:moveTo>
                <a:cubicBezTo>
                  <a:pt x="f25" y="f24"/>
                  <a:pt x="f24" y="f26"/>
                  <a:pt x="f24" y="f27"/>
                </a:cubicBezTo>
                <a:lnTo>
                  <a:pt x="f24" y="f28"/>
                </a:lnTo>
                <a:cubicBezTo>
                  <a:pt x="f24" y="f29"/>
                  <a:pt x="f30" y="f4"/>
                  <a:pt x="f5" y="f4"/>
                </a:cubicBezTo>
                <a:lnTo>
                  <a:pt x="f31" y="f4"/>
                </a:lnTo>
                <a:cubicBezTo>
                  <a:pt x="f22" y="f4"/>
                  <a:pt x="f32" y="f33"/>
                  <a:pt x="f32" y="f34"/>
                </a:cubicBezTo>
                <a:lnTo>
                  <a:pt x="f32" y="f35"/>
                </a:lnTo>
                <a:cubicBezTo>
                  <a:pt x="f32" y="f36"/>
                  <a:pt x="f22" y="f37"/>
                  <a:pt x="f31" y="f37"/>
                </a:cubicBezTo>
                <a:lnTo>
                  <a:pt x="f38" y="f37"/>
                </a:lnTo>
                <a:lnTo>
                  <a:pt x="f38" y="f39"/>
                </a:lnTo>
                <a:cubicBezTo>
                  <a:pt x="f38" y="f40"/>
                  <a:pt x="f41" y="f42"/>
                  <a:pt x="f43" y="f42"/>
                </a:cubicBezTo>
                <a:cubicBezTo>
                  <a:pt x="f44" y="f42"/>
                  <a:pt x="f45" y="f46"/>
                  <a:pt x="f47" y="f48"/>
                </a:cubicBezTo>
                <a:lnTo>
                  <a:pt x="f49" y="f50"/>
                </a:lnTo>
                <a:lnTo>
                  <a:pt x="f51" y="f48"/>
                </a:lnTo>
                <a:cubicBezTo>
                  <a:pt x="f52" y="f46"/>
                  <a:pt x="f53" y="f42"/>
                  <a:pt x="f54" y="f42"/>
                </a:cubicBezTo>
                <a:cubicBezTo>
                  <a:pt x="f55" y="f42"/>
                  <a:pt x="f56" y="f40"/>
                  <a:pt x="f56" y="f39"/>
                </a:cubicBezTo>
                <a:lnTo>
                  <a:pt x="f56" y="f37"/>
                </a:lnTo>
                <a:lnTo>
                  <a:pt x="f23" y="f37"/>
                </a:lnTo>
                <a:lnTo>
                  <a:pt x="f23" y="f24"/>
                </a:ln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algn="r" defTabSz="121917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kern="0">
              <a:solidFill>
                <a:srgbClr val="AE4500"/>
              </a:solidFill>
              <a:latin typeface="Arial"/>
              <a:ea typeface="Arial"/>
              <a:cs typeface="B Nazanin" panose="00000700000000000000" pitchFamily="2" charset="-78"/>
            </a:endParaRPr>
          </a:p>
        </p:txBody>
      </p:sp>
      <p:grpSp>
        <p:nvGrpSpPr>
          <p:cNvPr id="55" name="Google Shape;6052;p67">
            <a:extLst>
              <a:ext uri="{FF2B5EF4-FFF2-40B4-BE49-F238E27FC236}">
                <a16:creationId xmlns:a16="http://schemas.microsoft.com/office/drawing/2014/main" id="{412838B2-7D67-0A98-5E69-08623A13B73B}"/>
              </a:ext>
            </a:extLst>
          </p:cNvPr>
          <p:cNvGrpSpPr/>
          <p:nvPr/>
        </p:nvGrpSpPr>
        <p:grpSpPr>
          <a:xfrm>
            <a:off x="9260968" y="5691568"/>
            <a:ext cx="476109" cy="484535"/>
            <a:chOff x="8328949" y="4140814"/>
            <a:chExt cx="357082" cy="363401"/>
          </a:xfrm>
          <a:solidFill>
            <a:srgbClr val="92D050"/>
          </a:solidFill>
        </p:grpSpPr>
        <p:sp>
          <p:nvSpPr>
            <p:cNvPr id="56" name="Google Shape;6053;p67">
              <a:extLst>
                <a:ext uri="{FF2B5EF4-FFF2-40B4-BE49-F238E27FC236}">
                  <a16:creationId xmlns:a16="http://schemas.microsoft.com/office/drawing/2014/main" id="{8228D1E9-256B-9C90-1090-B6C5E714C820}"/>
                </a:ext>
              </a:extLst>
            </p:cNvPr>
            <p:cNvSpPr/>
            <p:nvPr/>
          </p:nvSpPr>
          <p:spPr>
            <a:xfrm>
              <a:off x="8328949" y="4140814"/>
              <a:ext cx="357082" cy="1543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6"/>
                <a:gd name="f4" fmla="val 5379"/>
                <a:gd name="f5" fmla="val 3088"/>
                <a:gd name="f6" fmla="val 1639"/>
                <a:gd name="f7" fmla="val 316"/>
                <a:gd name="f8" fmla="val 1008"/>
                <a:gd name="f9" fmla="val 95"/>
                <a:gd name="f10" fmla="val 2489"/>
                <a:gd name="f11" fmla="val 1"/>
                <a:gd name="f12" fmla="val 3214"/>
                <a:gd name="f13" fmla="val 190"/>
                <a:gd name="f14" fmla="val 3938"/>
                <a:gd name="f15" fmla="val 568"/>
                <a:gd name="f16" fmla="val 4506"/>
                <a:gd name="f17" fmla="val 962"/>
                <a:gd name="f18" fmla="val 5071"/>
                <a:gd name="f19" fmla="val 1607"/>
                <a:gd name="f20" fmla="val 5366"/>
                <a:gd name="f21" fmla="val 2240"/>
                <a:gd name="f22" fmla="val 2772"/>
                <a:gd name="f23" fmla="val 3296"/>
                <a:gd name="f24" fmla="val 5157"/>
                <a:gd name="f25" fmla="val 3655"/>
                <a:gd name="f26" fmla="val 4726"/>
                <a:gd name="f27" fmla="val 4569"/>
                <a:gd name="f28" fmla="val 3844"/>
                <a:gd name="f29" fmla="val 2836"/>
                <a:gd name="f30" fmla="val 2584"/>
                <a:gd name="f31" fmla="val 2427"/>
                <a:gd name="f32" fmla="val 2678"/>
                <a:gd name="f33" fmla="val 2899"/>
                <a:gd name="f34" fmla="val 3151"/>
                <a:gd name="f35" fmla="val 2616"/>
                <a:gd name="f36" fmla="val 3308"/>
                <a:gd name="f37" fmla="val 3340"/>
                <a:gd name="f38" fmla="val 3057"/>
                <a:gd name="f39" fmla="val 3529"/>
                <a:gd name="f40" fmla="val 3749"/>
                <a:gd name="f41" fmla="val 3970"/>
                <a:gd name="f42" fmla="val 3025"/>
                <a:gd name="f43" fmla="val 4127"/>
                <a:gd name="f44" fmla="val 2049"/>
                <a:gd name="f45" fmla="val 1450"/>
                <a:gd name="f46" fmla="val 3434"/>
                <a:gd name="f47" fmla="val 1608"/>
                <a:gd name="f48" fmla="val 1754"/>
                <a:gd name="f49" fmla="val 1999"/>
                <a:gd name="f50" fmla="val 2279"/>
                <a:gd name="f51" fmla="val 1632"/>
                <a:gd name="f52" fmla="val 2882"/>
                <a:gd name="f53" fmla="val 2930"/>
                <a:gd name="f54" fmla="val 2977"/>
                <a:gd name="f55" fmla="val 1634"/>
                <a:gd name="f56" fmla="val 3624"/>
                <a:gd name="f57" fmla="val 1733"/>
                <a:gd name="f58" fmla="val 4128"/>
                <a:gd name="f59" fmla="val 2048"/>
                <a:gd name="f60" fmla="val 4474"/>
                <a:gd name="f61" fmla="val 7908"/>
                <a:gd name="f62" fmla="val 8255"/>
                <a:gd name="f63" fmla="val 2017"/>
                <a:gd name="f64" fmla="val 8759"/>
                <a:gd name="f65" fmla="val 1702"/>
                <a:gd name="f66" fmla="val 9358"/>
                <a:gd name="f67" fmla="val 9406"/>
                <a:gd name="f68" fmla="val 9453"/>
                <a:gd name="f69" fmla="val 9501"/>
                <a:gd name="f70" fmla="val 10104"/>
                <a:gd name="f71" fmla="val 10629"/>
                <a:gd name="f72" fmla="val 10775"/>
                <a:gd name="f73" fmla="val 10964"/>
                <a:gd name="f74" fmla="val 10334"/>
                <a:gd name="f75" fmla="val 9547"/>
                <a:gd name="f76" fmla="val 9326"/>
                <a:gd name="f77" fmla="val 9137"/>
                <a:gd name="f78" fmla="val 3497"/>
                <a:gd name="f79" fmla="val 9799"/>
                <a:gd name="f80" fmla="val 9956"/>
                <a:gd name="f81" fmla="val 9767"/>
                <a:gd name="f82" fmla="val 2521"/>
                <a:gd name="f83" fmla="val 8539"/>
                <a:gd name="f84" fmla="val 7814"/>
                <a:gd name="f85" fmla="val 3686"/>
                <a:gd name="f86" fmla="val 8728"/>
                <a:gd name="f87" fmla="val 9099"/>
                <a:gd name="f88" fmla="val 5169"/>
                <a:gd name="f89" fmla="val 9626"/>
                <a:gd name="f90" fmla="val 10158"/>
                <a:gd name="f91" fmla="val 10800"/>
                <a:gd name="f92" fmla="val 11451"/>
                <a:gd name="f93" fmla="val 5074"/>
                <a:gd name="f94" fmla="val 11847"/>
                <a:gd name="f95" fmla="val 12225"/>
                <a:gd name="f96" fmla="val 12445"/>
                <a:gd name="f97" fmla="val 3277"/>
                <a:gd name="f98" fmla="val 12319"/>
                <a:gd name="f99" fmla="val 12130"/>
                <a:gd name="f100" fmla="*/ f0 1 12446"/>
                <a:gd name="f101" fmla="*/ f1 1 5379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446"/>
                <a:gd name="f108" fmla="*/ f105 1 5379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446" h="53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5"/>
                    <a:pt x="f28" y="f10"/>
                    <a:pt x="f29" y="f10"/>
                  </a:cubicBezTo>
                  <a:cubicBezTo>
                    <a:pt x="f30" y="f10"/>
                    <a:pt x="f31" y="f32"/>
                    <a:pt x="f31" y="f33"/>
                  </a:cubicBezTo>
                  <a:cubicBezTo>
                    <a:pt x="f31" y="f34"/>
                    <a:pt x="f35" y="f36"/>
                    <a:pt x="f29" y="f37"/>
                  </a:cubicBezTo>
                  <a:cubicBezTo>
                    <a:pt x="f38" y="f37"/>
                    <a:pt x="f12" y="f39"/>
                    <a:pt x="f12" y="f40"/>
                  </a:cubicBezTo>
                  <a:cubicBezTo>
                    <a:pt x="f12" y="f41"/>
                    <a:pt x="f42" y="f43"/>
                    <a:pt x="f29" y="f43"/>
                  </a:cubicBezTo>
                  <a:cubicBezTo>
                    <a:pt x="f44" y="f43"/>
                    <a:pt x="f45" y="f46"/>
                    <a:pt x="f47" y="f30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42" y="f6"/>
                  </a:cubicBezTo>
                  <a:cubicBezTo>
                    <a:pt x="f56" y="f57"/>
                    <a:pt x="f58" y="f59"/>
                    <a:pt x="f60" y="f10"/>
                  </a:cubicBezTo>
                  <a:lnTo>
                    <a:pt x="f61" y="f10"/>
                  </a:lnTo>
                  <a:cubicBezTo>
                    <a:pt x="f62" y="f63"/>
                    <a:pt x="f64" y="f65"/>
                    <a:pt x="f66" y="f6"/>
                  </a:cubicBezTo>
                  <a:cubicBezTo>
                    <a:pt x="f67" y="f55"/>
                    <a:pt x="f68" y="f51"/>
                    <a:pt x="f69" y="f51"/>
                  </a:cubicBezTo>
                  <a:cubicBezTo>
                    <a:pt x="f70" y="f51"/>
                    <a:pt x="f71" y="f49"/>
                    <a:pt x="f72" y="f30"/>
                  </a:cubicBezTo>
                  <a:cubicBezTo>
                    <a:pt x="f73" y="f46"/>
                    <a:pt x="f74" y="f43"/>
                    <a:pt x="f75" y="f43"/>
                  </a:cubicBezTo>
                  <a:cubicBezTo>
                    <a:pt x="f76" y="f43"/>
                    <a:pt x="f77" y="f14"/>
                    <a:pt x="f77" y="f40"/>
                  </a:cubicBezTo>
                  <a:cubicBezTo>
                    <a:pt x="f77" y="f78"/>
                    <a:pt x="f76" y="f37"/>
                    <a:pt x="f75" y="f37"/>
                  </a:cubicBezTo>
                  <a:cubicBezTo>
                    <a:pt x="f79" y="f37"/>
                    <a:pt x="f80" y="f34"/>
                    <a:pt x="f80" y="f33"/>
                  </a:cubicBezTo>
                  <a:cubicBezTo>
                    <a:pt x="f80" y="f32"/>
                    <a:pt x="f81" y="f82"/>
                    <a:pt x="f75" y="f10"/>
                  </a:cubicBezTo>
                  <a:cubicBezTo>
                    <a:pt x="f83" y="f10"/>
                    <a:pt x="f84" y="f85"/>
                    <a:pt x="f86" y="f26"/>
                  </a:cubicBezTo>
                  <a:cubicBezTo>
                    <a:pt x="f87" y="f88"/>
                    <a:pt x="f89" y="f4"/>
                    <a:pt x="f90" y="f4"/>
                  </a:cubicBezTo>
                  <a:cubicBezTo>
                    <a:pt x="f91" y="f4"/>
                    <a:pt x="f92" y="f93"/>
                    <a:pt x="f94" y="f16"/>
                  </a:cubicBezTo>
                  <a:cubicBezTo>
                    <a:pt x="f95" y="f41"/>
                    <a:pt x="f96" y="f97"/>
                    <a:pt x="f98" y="f10"/>
                  </a:cubicBezTo>
                  <a:cubicBezTo>
                    <a:pt x="f99" y="f8"/>
                    <a:pt x="f72" y="f2"/>
                    <a:pt x="f7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AE45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57" name="Google Shape;6054;p67">
              <a:extLst>
                <a:ext uri="{FF2B5EF4-FFF2-40B4-BE49-F238E27FC236}">
                  <a16:creationId xmlns:a16="http://schemas.microsoft.com/office/drawing/2014/main" id="{427AD4F6-6FF1-70B4-95B6-D5115B4291C8}"/>
                </a:ext>
              </a:extLst>
            </p:cNvPr>
            <p:cNvSpPr/>
            <p:nvPr/>
          </p:nvSpPr>
          <p:spPr>
            <a:xfrm>
              <a:off x="8397657" y="4285445"/>
              <a:ext cx="212424" cy="2187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04"/>
                <a:gd name="f4" fmla="val 7625"/>
                <a:gd name="f5" fmla="val 2426"/>
                <a:gd name="f6" fmla="val 5639"/>
                <a:gd name="f7" fmla="val 5860"/>
                <a:gd name="f8" fmla="val 2237"/>
                <a:gd name="f9" fmla="val 6017"/>
                <a:gd name="f10" fmla="val 2048"/>
                <a:gd name="f11" fmla="val 1796"/>
                <a:gd name="f12" fmla="val 1638"/>
                <a:gd name="f13" fmla="val 5828"/>
                <a:gd name="f14" fmla="val 473"/>
                <a:gd name="f15" fmla="val 1229"/>
                <a:gd name="f16" fmla="val 851"/>
                <a:gd name="f17" fmla="val 630"/>
                <a:gd name="f18" fmla="val 1103"/>
                <a:gd name="f19" fmla="val 1134"/>
                <a:gd name="f20" fmla="val 7246"/>
                <a:gd name="f21" fmla="val 7467"/>
                <a:gd name="f22" fmla="val 189"/>
                <a:gd name="f23" fmla="val 7624"/>
                <a:gd name="f24" fmla="val 378"/>
                <a:gd name="f25" fmla="val 6994"/>
                <a:gd name="f26" fmla="val 7435"/>
                <a:gd name="f27" fmla="val 6774"/>
                <a:gd name="f28" fmla="val 1071"/>
                <a:gd name="f29" fmla="val 6175"/>
                <a:gd name="f30" fmla="val 788"/>
                <a:gd name="f31" fmla="val 5734"/>
                <a:gd name="f32" fmla="val 315"/>
                <a:gd name="f33" fmla="val 5545"/>
                <a:gd name="f34" fmla="val 5324"/>
                <a:gd name="f35" fmla="val 5072"/>
                <a:gd name="f36" fmla="val 4915"/>
                <a:gd name="f37" fmla="val 4096"/>
                <a:gd name="f38" fmla="val 3907"/>
                <a:gd name="f39" fmla="val 3686"/>
                <a:gd name="f40" fmla="val 3466"/>
                <a:gd name="f41" fmla="val 3277"/>
                <a:gd name="f42" fmla="*/ f0 1 7404"/>
                <a:gd name="f43" fmla="*/ f1 1 7625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7404"/>
                <a:gd name="f50" fmla="*/ f47 1 7625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7404" h="7625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cubicBezTo>
                    <a:pt x="f11" y="f9"/>
                    <a:pt x="f12" y="f13"/>
                    <a:pt x="f12" y="f6"/>
                  </a:cubicBezTo>
                  <a:lnTo>
                    <a:pt x="f12" y="f14"/>
                  </a:lnTo>
                  <a:cubicBezTo>
                    <a:pt x="f15" y="f16"/>
                    <a:pt x="f17" y="f18"/>
                    <a:pt x="f2" y="f19"/>
                  </a:cubicBezTo>
                  <a:lnTo>
                    <a:pt x="f2" y="f20"/>
                  </a:lnTo>
                  <a:cubicBezTo>
                    <a:pt x="f2" y="f21"/>
                    <a:pt x="f22" y="f23"/>
                    <a:pt x="f24" y="f23"/>
                  </a:cubicBezTo>
                  <a:lnTo>
                    <a:pt x="f25" y="f23"/>
                  </a:lnTo>
                  <a:cubicBezTo>
                    <a:pt x="f20" y="f23"/>
                    <a:pt x="f3" y="f26"/>
                    <a:pt x="f3" y="f20"/>
                  </a:cubicBezTo>
                  <a:lnTo>
                    <a:pt x="f3" y="f19"/>
                  </a:lnTo>
                  <a:cubicBezTo>
                    <a:pt x="f27" y="f28"/>
                    <a:pt x="f29" y="f30"/>
                    <a:pt x="f31" y="f32"/>
                  </a:cubicBezTo>
                  <a:lnTo>
                    <a:pt x="f31" y="f6"/>
                  </a:lnTo>
                  <a:cubicBezTo>
                    <a:pt x="f31" y="f7"/>
                    <a:pt x="f33" y="f9"/>
                    <a:pt x="f34" y="f9"/>
                  </a:cubicBezTo>
                  <a:cubicBezTo>
                    <a:pt x="f35" y="f9"/>
                    <a:pt x="f36" y="f13"/>
                    <a:pt x="f36" y="f6"/>
                  </a:cubicBezTo>
                  <a:lnTo>
                    <a:pt x="f36" y="f2"/>
                  </a:lnTo>
                  <a:lnTo>
                    <a:pt x="f37" y="f2"/>
                  </a:lnTo>
                  <a:lnTo>
                    <a:pt x="f37" y="f6"/>
                  </a:lnTo>
                  <a:cubicBezTo>
                    <a:pt x="f37" y="f7"/>
                    <a:pt x="f38" y="f9"/>
                    <a:pt x="f39" y="f9"/>
                  </a:cubicBezTo>
                  <a:cubicBezTo>
                    <a:pt x="f40" y="f9"/>
                    <a:pt x="f41" y="f13"/>
                    <a:pt x="f41" y="f6"/>
                  </a:cubicBezTo>
                  <a:lnTo>
                    <a:pt x="f4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AE45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58" name="Google Shape;6055;p67">
              <a:extLst>
                <a:ext uri="{FF2B5EF4-FFF2-40B4-BE49-F238E27FC236}">
                  <a16:creationId xmlns:a16="http://schemas.microsoft.com/office/drawing/2014/main" id="{52C5BB0B-076E-8E0A-543D-1D4394C7B1DD}"/>
                </a:ext>
              </a:extLst>
            </p:cNvPr>
            <p:cNvSpPr/>
            <p:nvPr/>
          </p:nvSpPr>
          <p:spPr>
            <a:xfrm>
              <a:off x="8469072" y="4236616"/>
              <a:ext cx="76837" cy="235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8"/>
                <a:gd name="f4" fmla="val 820"/>
                <a:gd name="f5" fmla="val 1"/>
                <a:gd name="f6" fmla="val 32"/>
                <a:gd name="f7" fmla="val 127"/>
                <a:gd name="f8" fmla="val 284"/>
                <a:gd name="f9" fmla="val 379"/>
                <a:gd name="f10" fmla="val 536"/>
                <a:gd name="f11" fmla="val 662"/>
                <a:gd name="f12" fmla="val 788"/>
                <a:gd name="f13" fmla="val 2666"/>
                <a:gd name="f14" fmla="val 2615"/>
                <a:gd name="f15" fmla="val 649"/>
                <a:gd name="f16" fmla="val 555"/>
                <a:gd name="f17" fmla="val 2670"/>
                <a:gd name="f18" fmla="val 799"/>
                <a:gd name="f19" fmla="val 2674"/>
                <a:gd name="f20" fmla="val 809"/>
                <a:gd name="f21" fmla="*/ f0 1 2678"/>
                <a:gd name="f22" fmla="*/ f1 1 820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678"/>
                <a:gd name="f29" fmla="*/ f26 1 820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678" h="820">
                  <a:moveTo>
                    <a:pt x="f2" y="f5"/>
                  </a:moveTo>
                  <a:cubicBezTo>
                    <a:pt x="f6" y="f7"/>
                    <a:pt x="f6" y="f8"/>
                    <a:pt x="f6" y="f9"/>
                  </a:cubicBezTo>
                  <a:cubicBezTo>
                    <a:pt x="f6" y="f10"/>
                    <a:pt x="f6" y="f11"/>
                    <a:pt x="f2" y="f12"/>
                  </a:cubicBezTo>
                  <a:lnTo>
                    <a:pt x="f13" y="f12"/>
                  </a:lnTo>
                  <a:cubicBezTo>
                    <a:pt x="f14" y="f15"/>
                    <a:pt x="f14" y="f16"/>
                    <a:pt x="f14" y="f9"/>
                  </a:cubicBezTo>
                  <a:cubicBezTo>
                    <a:pt x="f14" y="f8"/>
                    <a:pt x="f14" y="f7"/>
                    <a:pt x="f3" y="f5"/>
                  </a:cubicBezTo>
                  <a:close/>
                  <a:moveTo>
                    <a:pt x="f13" y="f12"/>
                  </a:moveTo>
                  <a:cubicBezTo>
                    <a:pt x="f17" y="f18"/>
                    <a:pt x="f19" y="f20"/>
                    <a:pt x="f3" y="f4"/>
                  </a:cubicBezTo>
                  <a:lnTo>
                    <a:pt x="f3" y="f1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AE45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grpSp>
        <p:nvGrpSpPr>
          <p:cNvPr id="59" name="Google Shape;6078;p67">
            <a:extLst>
              <a:ext uri="{FF2B5EF4-FFF2-40B4-BE49-F238E27FC236}">
                <a16:creationId xmlns:a16="http://schemas.microsoft.com/office/drawing/2014/main" id="{37D2FE6F-2971-F411-B42D-7D1BB6A70B8B}"/>
              </a:ext>
            </a:extLst>
          </p:cNvPr>
          <p:cNvGrpSpPr/>
          <p:nvPr/>
        </p:nvGrpSpPr>
        <p:grpSpPr>
          <a:xfrm>
            <a:off x="4990707" y="5715281"/>
            <a:ext cx="486936" cy="484533"/>
            <a:chOff x="5126254" y="4158599"/>
            <a:chExt cx="365202" cy="363400"/>
          </a:xfrm>
          <a:solidFill>
            <a:srgbClr val="92D050"/>
          </a:solidFill>
        </p:grpSpPr>
        <p:sp>
          <p:nvSpPr>
            <p:cNvPr id="60" name="Google Shape;6079;p67">
              <a:extLst>
                <a:ext uri="{FF2B5EF4-FFF2-40B4-BE49-F238E27FC236}">
                  <a16:creationId xmlns:a16="http://schemas.microsoft.com/office/drawing/2014/main" id="{344F5279-19F9-FEFC-F850-ABC8BC0A7B9D}"/>
                </a:ext>
              </a:extLst>
            </p:cNvPr>
            <p:cNvSpPr/>
            <p:nvPr/>
          </p:nvSpPr>
          <p:spPr>
            <a:xfrm>
              <a:off x="5202195" y="4308652"/>
              <a:ext cx="214234" cy="2133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67"/>
                <a:gd name="f4" fmla="val 7436"/>
                <a:gd name="f5" fmla="val 3686"/>
                <a:gd name="f6" fmla="val 1465"/>
                <a:gd name="f7" fmla="val 3836"/>
                <a:gd name="f8" fmla="val 3985"/>
                <a:gd name="f9" fmla="val 1544"/>
                <a:gd name="f10" fmla="val 4064"/>
                <a:gd name="f11" fmla="val 1702"/>
                <a:gd name="f12" fmla="val 4537"/>
                <a:gd name="f13" fmla="val 2678"/>
                <a:gd name="f14" fmla="val 5608"/>
                <a:gd name="f15" fmla="val 2836"/>
                <a:gd name="f16" fmla="val 5955"/>
                <a:gd name="f17" fmla="val 2867"/>
                <a:gd name="f18" fmla="val 6081"/>
                <a:gd name="f19" fmla="val 3308"/>
                <a:gd name="f20" fmla="val 5829"/>
                <a:gd name="f21" fmla="val 3561"/>
                <a:gd name="f22" fmla="val 5041"/>
                <a:gd name="f23" fmla="val 4285"/>
                <a:gd name="f24" fmla="val 5261"/>
                <a:gd name="f25" fmla="val 5356"/>
                <a:gd name="f26" fmla="val 5286"/>
                <a:gd name="f27" fmla="val 5630"/>
                <a:gd name="f28" fmla="val 5075"/>
                <a:gd name="f29" fmla="val 5845"/>
                <a:gd name="f30" fmla="val 4845"/>
                <a:gd name="f31" fmla="val 4784"/>
                <a:gd name="f32" fmla="val 4722"/>
                <a:gd name="f33" fmla="val 5830"/>
                <a:gd name="f34" fmla="val 4663"/>
                <a:gd name="f35" fmla="val 5797"/>
                <a:gd name="f36" fmla="val 5262"/>
                <a:gd name="f37" fmla="val 2616"/>
                <a:gd name="f38" fmla="val 5828"/>
                <a:gd name="f39" fmla="val 2553"/>
                <a:gd name="f40" fmla="val 5842"/>
                <a:gd name="f41" fmla="val 2492"/>
                <a:gd name="f42" fmla="val 2244"/>
                <a:gd name="f43" fmla="val 2035"/>
                <a:gd name="f44" fmla="val 5609"/>
                <a:gd name="f45" fmla="val 2111"/>
                <a:gd name="f46" fmla="val 2300"/>
                <a:gd name="f47" fmla="val 1512"/>
                <a:gd name="f48" fmla="val 1323"/>
                <a:gd name="f49" fmla="val 1418"/>
                <a:gd name="f50" fmla="val 1796"/>
                <a:gd name="f51" fmla="val 3387"/>
                <a:gd name="f52" fmla="val 3537"/>
                <a:gd name="f53" fmla="val 3718"/>
                <a:gd name="f54" fmla="val 1670"/>
                <a:gd name="f55" fmla="val 32"/>
                <a:gd name="f56" fmla="val 3750"/>
                <a:gd name="f57" fmla="val 5766"/>
                <a:gd name="f58" fmla="val 5765"/>
                <a:gd name="f59" fmla="val 7404"/>
                <a:gd name="f60" fmla="*/ f0 1 7467"/>
                <a:gd name="f61" fmla="*/ f1 1 7436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7467"/>
                <a:gd name="f68" fmla="*/ f65 1 7436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7466" h="743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5"/>
                  </a:lnTo>
                  <a:cubicBezTo>
                    <a:pt x="f16" y="f17"/>
                    <a:pt x="f18" y="f19"/>
                    <a:pt x="f20" y="f21"/>
                  </a:cubicBezTo>
                  <a:lnTo>
                    <a:pt x="f22" y="f23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5" y="f36"/>
                  </a:lnTo>
                  <a:lnTo>
                    <a:pt x="f13" y="f35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5"/>
                  </a:cubicBezTo>
                  <a:lnTo>
                    <a:pt x="f46" y="f23"/>
                  </a:lnTo>
                  <a:lnTo>
                    <a:pt x="f47" y="f21"/>
                  </a:lnTo>
                  <a:cubicBezTo>
                    <a:pt x="f48" y="f19"/>
                    <a:pt x="f49" y="f17"/>
                    <a:pt x="f50" y="f15"/>
                  </a:cubicBezTo>
                  <a:lnTo>
                    <a:pt x="f15" y="f13"/>
                  </a:lnTo>
                  <a:lnTo>
                    <a:pt x="f19" y="f11"/>
                  </a:lnTo>
                  <a:cubicBezTo>
                    <a:pt x="f51" y="f9"/>
                    <a:pt x="f52" y="f6"/>
                    <a:pt x="f5" y="f6"/>
                  </a:cubicBezTo>
                  <a:close/>
                  <a:moveTo>
                    <a:pt x="f53" y="f2"/>
                  </a:moveTo>
                  <a:cubicBezTo>
                    <a:pt x="f54" y="f2"/>
                    <a:pt x="f55" y="f54"/>
                    <a:pt x="f55" y="f56"/>
                  </a:cubicBezTo>
                  <a:cubicBezTo>
                    <a:pt x="f2" y="f57"/>
                    <a:pt x="f54" y="f4"/>
                    <a:pt x="f53" y="f4"/>
                  </a:cubicBezTo>
                  <a:cubicBezTo>
                    <a:pt x="f58" y="f4"/>
                    <a:pt x="f59" y="f35"/>
                    <a:pt x="f3" y="f56"/>
                  </a:cubicBezTo>
                  <a:cubicBezTo>
                    <a:pt x="f3" y="f11"/>
                    <a:pt x="f35" y="f55"/>
                    <a:pt x="f5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AE45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61" name="Google Shape;6080;p67">
              <a:extLst>
                <a:ext uri="{FF2B5EF4-FFF2-40B4-BE49-F238E27FC236}">
                  <a16:creationId xmlns:a16="http://schemas.microsoft.com/office/drawing/2014/main" id="{58DE671D-7935-88FC-91C0-331712C3E86D}"/>
                </a:ext>
              </a:extLst>
            </p:cNvPr>
            <p:cNvSpPr/>
            <p:nvPr/>
          </p:nvSpPr>
          <p:spPr>
            <a:xfrm>
              <a:off x="5317876" y="4160757"/>
              <a:ext cx="173580" cy="1696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12"/>
                <a:gd name="f5" fmla="val 3829"/>
                <a:gd name="f6" fmla="val 3706"/>
                <a:gd name="f7" fmla="val 3580"/>
                <a:gd name="f8" fmla="val 47"/>
                <a:gd name="f9" fmla="val 3498"/>
                <a:gd name="f10" fmla="val 146"/>
                <a:gd name="f11" fmla="val 1"/>
                <a:gd name="f12" fmla="val 4336"/>
                <a:gd name="f13" fmla="val 1229"/>
                <a:gd name="f14" fmla="val 4399"/>
                <a:gd name="f15" fmla="val 2332"/>
                <a:gd name="f16" fmla="val 4998"/>
                <a:gd name="f17" fmla="val 3088"/>
                <a:gd name="f18" fmla="val 5861"/>
                <a:gd name="f19" fmla="val 2446"/>
                <a:gd name="f20" fmla="val 2289"/>
                <a:gd name="f21" fmla="val 2037"/>
                <a:gd name="f22" fmla="val 5924"/>
                <a:gd name="f23" fmla="val 1879"/>
                <a:gd name="f24" fmla="val 4128"/>
                <a:gd name="f25" fmla="val 115"/>
                <a:gd name="f26" fmla="val 4053"/>
                <a:gd name="f27" fmla="val 40"/>
                <a:gd name="f28" fmla="val 3942"/>
                <a:gd name="f29" fmla="*/ f0 1 6050"/>
                <a:gd name="f30" fmla="*/ f1 1 5912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050"/>
                <a:gd name="f37" fmla="*/ f34 1 5912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050" h="591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19"/>
                  </a:lnTo>
                  <a:cubicBezTo>
                    <a:pt x="f3" y="f20"/>
                    <a:pt x="f3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AE45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62" name="Google Shape;6081;p67">
              <a:extLst>
                <a:ext uri="{FF2B5EF4-FFF2-40B4-BE49-F238E27FC236}">
                  <a16:creationId xmlns:a16="http://schemas.microsoft.com/office/drawing/2014/main" id="{051D0D34-07C0-ED18-1CCE-A0E61F5FEC61}"/>
                </a:ext>
              </a:extLst>
            </p:cNvPr>
            <p:cNvSpPr/>
            <p:nvPr/>
          </p:nvSpPr>
          <p:spPr>
            <a:xfrm>
              <a:off x="5223884" y="4158599"/>
              <a:ext cx="169959" cy="1030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24"/>
                <a:gd name="f4" fmla="val 3593"/>
                <a:gd name="f5" fmla="val 1"/>
                <a:gd name="f6" fmla="val 2962"/>
                <a:gd name="f7" fmla="val 3592"/>
                <a:gd name="f8" fmla="val 5923"/>
                <a:gd name="f9" fmla="*/ f0 1 5924"/>
                <a:gd name="f10" fmla="*/ f1 1 3593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5924"/>
                <a:gd name="f17" fmla="*/ f14 1 3593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5924" h="3593">
                  <a:moveTo>
                    <a:pt x="f2" y="f5"/>
                  </a:moveTo>
                  <a:lnTo>
                    <a:pt x="f6" y="f7"/>
                  </a:lnTo>
                  <a:lnTo>
                    <a:pt x="f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AE45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63" name="Google Shape;6082;p67">
              <a:extLst>
                <a:ext uri="{FF2B5EF4-FFF2-40B4-BE49-F238E27FC236}">
                  <a16:creationId xmlns:a16="http://schemas.microsoft.com/office/drawing/2014/main" id="{3F26B33E-271C-40EB-D1C2-22C95E6DB5FD}"/>
                </a:ext>
              </a:extLst>
            </p:cNvPr>
            <p:cNvSpPr/>
            <p:nvPr/>
          </p:nvSpPr>
          <p:spPr>
            <a:xfrm>
              <a:off x="5126254" y="4160757"/>
              <a:ext cx="170855" cy="1687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81"/>
                <a:gd name="f5" fmla="val 2194"/>
                <a:gd name="f6" fmla="val 2084"/>
                <a:gd name="f7" fmla="val 1965"/>
                <a:gd name="f8" fmla="val 40"/>
                <a:gd name="f9" fmla="val 1859"/>
                <a:gd name="f10" fmla="val 115"/>
                <a:gd name="f11" fmla="val 95"/>
                <a:gd name="f12" fmla="val 1879"/>
                <a:gd name="f13" fmla="val 1"/>
                <a:gd name="f14" fmla="val 2037"/>
                <a:gd name="f15" fmla="val 2289"/>
                <a:gd name="f16" fmla="val 2446"/>
                <a:gd name="f17" fmla="val 2899"/>
                <a:gd name="f18" fmla="val 5880"/>
                <a:gd name="f19" fmla="val 3655"/>
                <a:gd name="f20" fmla="val 4998"/>
                <a:gd name="f21" fmla="val 4758"/>
                <a:gd name="f22" fmla="val 4399"/>
                <a:gd name="f23" fmla="val 4305"/>
                <a:gd name="f24" fmla="val 2490"/>
                <a:gd name="f25" fmla="val 146"/>
                <a:gd name="f26" fmla="val 2424"/>
                <a:gd name="f27" fmla="val 47"/>
                <a:gd name="f28" fmla="val 2315"/>
                <a:gd name="f29" fmla="*/ f0 1 5955"/>
                <a:gd name="f30" fmla="*/ f1 1 5881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955"/>
                <a:gd name="f37" fmla="*/ f34 1 5881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955" h="588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3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AE45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grpSp>
        <p:nvGrpSpPr>
          <p:cNvPr id="64" name="Google Shape;6110;p67">
            <a:extLst>
              <a:ext uri="{FF2B5EF4-FFF2-40B4-BE49-F238E27FC236}">
                <a16:creationId xmlns:a16="http://schemas.microsoft.com/office/drawing/2014/main" id="{1396C486-503B-7F82-F020-F08F5DA37FED}"/>
              </a:ext>
            </a:extLst>
          </p:cNvPr>
          <p:cNvGrpSpPr/>
          <p:nvPr/>
        </p:nvGrpSpPr>
        <p:grpSpPr>
          <a:xfrm>
            <a:off x="5799757" y="5761806"/>
            <a:ext cx="483339" cy="378488"/>
            <a:chOff x="5733041" y="4193493"/>
            <a:chExt cx="362504" cy="283866"/>
          </a:xfrm>
          <a:solidFill>
            <a:srgbClr val="92D050"/>
          </a:solidFill>
        </p:grpSpPr>
        <p:sp>
          <p:nvSpPr>
            <p:cNvPr id="65" name="Google Shape;6111;p67">
              <a:extLst>
                <a:ext uri="{FF2B5EF4-FFF2-40B4-BE49-F238E27FC236}">
                  <a16:creationId xmlns:a16="http://schemas.microsoft.com/office/drawing/2014/main" id="{F2AA00AA-FE11-3D20-F006-7FABE758CA5F}"/>
                </a:ext>
              </a:extLst>
            </p:cNvPr>
            <p:cNvSpPr/>
            <p:nvPr/>
          </p:nvSpPr>
          <p:spPr>
            <a:xfrm>
              <a:off x="5733041" y="4431228"/>
              <a:ext cx="362504" cy="461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5"/>
                <a:gd name="f4" fmla="val 1608"/>
                <a:gd name="f5" fmla="val 379"/>
                <a:gd name="f6" fmla="val 159"/>
                <a:gd name="f7" fmla="val 1"/>
                <a:gd name="f8" fmla="val 189"/>
                <a:gd name="f9" fmla="val 378"/>
                <a:gd name="f10" fmla="val 1040"/>
                <a:gd name="f11" fmla="val 537"/>
                <a:gd name="f12" fmla="val 1607"/>
                <a:gd name="f13" fmla="val 1198"/>
                <a:gd name="f14" fmla="val 11406"/>
                <a:gd name="f15" fmla="val 12067"/>
                <a:gd name="f16" fmla="val 12634"/>
                <a:gd name="f17" fmla="val 1072"/>
                <a:gd name="f18" fmla="val 12603"/>
                <a:gd name="f19" fmla="val 158"/>
                <a:gd name="f20" fmla="val 12445"/>
                <a:gd name="f21" fmla="val 12193"/>
                <a:gd name="f22" fmla="val 10965"/>
                <a:gd name="f23" fmla="val 630"/>
                <a:gd name="f24" fmla="val 10776"/>
                <a:gd name="f25" fmla="val 819"/>
                <a:gd name="f26" fmla="val 10555"/>
                <a:gd name="f27" fmla="val 10303"/>
                <a:gd name="f28" fmla="val 10146"/>
                <a:gd name="f29" fmla="val 9326"/>
                <a:gd name="f30" fmla="val 9137"/>
                <a:gd name="f31" fmla="val 8917"/>
                <a:gd name="f32" fmla="val 8696"/>
                <a:gd name="f33" fmla="val 8507"/>
                <a:gd name="f34" fmla="*/ f0 1 12635"/>
                <a:gd name="f35" fmla="*/ f1 1 1608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12635"/>
                <a:gd name="f42" fmla="*/ f39 1 1608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12635" h="1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7"/>
                    <a:pt x="f16" y="f9"/>
                  </a:cubicBezTo>
                  <a:cubicBezTo>
                    <a:pt x="f18" y="f19"/>
                    <a:pt x="f20" y="f2"/>
                    <a:pt x="f21" y="f2"/>
                  </a:cubicBezTo>
                  <a:lnTo>
                    <a:pt x="f22" y="f2"/>
                  </a:lnTo>
                  <a:lnTo>
                    <a:pt x="f22" y="f9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9"/>
                  </a:cubicBezTo>
                  <a:lnTo>
                    <a:pt x="f28" y="f2"/>
                  </a:lnTo>
                  <a:lnTo>
                    <a:pt x="f29" y="f2"/>
                  </a:lnTo>
                  <a:lnTo>
                    <a:pt x="f29" y="f9"/>
                  </a:lnTo>
                  <a:cubicBezTo>
                    <a:pt x="f29" y="f23"/>
                    <a:pt x="f30" y="f25"/>
                    <a:pt x="f31" y="f25"/>
                  </a:cubicBezTo>
                  <a:cubicBezTo>
                    <a:pt x="f32" y="f25"/>
                    <a:pt x="f33" y="f23"/>
                    <a:pt x="f33" y="f9"/>
                  </a:cubicBezTo>
                  <a:lnTo>
                    <a:pt x="f3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AE45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66" name="Google Shape;6112;p67">
              <a:extLst>
                <a:ext uri="{FF2B5EF4-FFF2-40B4-BE49-F238E27FC236}">
                  <a16:creationId xmlns:a16="http://schemas.microsoft.com/office/drawing/2014/main" id="{5C29E99C-E49A-3F46-E11B-42C827CBFDBF}"/>
                </a:ext>
              </a:extLst>
            </p:cNvPr>
            <p:cNvSpPr/>
            <p:nvPr/>
          </p:nvSpPr>
          <p:spPr>
            <a:xfrm>
              <a:off x="5755654" y="4193493"/>
              <a:ext cx="316400" cy="214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468"/>
                <a:gd name="f5" fmla="val 3794"/>
                <a:gd name="f6" fmla="val 1673"/>
                <a:gd name="f7" fmla="val 3841"/>
                <a:gd name="f8" fmla="val 3890"/>
                <a:gd name="f9" fmla="val 1682"/>
                <a:gd name="f10" fmla="val 3939"/>
                <a:gd name="f11" fmla="val 1702"/>
                <a:gd name="f12" fmla="val 6428"/>
                <a:gd name="f13" fmla="val 2521"/>
                <a:gd name="f14" fmla="val 6680"/>
                <a:gd name="f15" fmla="val 2616"/>
                <a:gd name="f16" fmla="val 6806"/>
                <a:gd name="f17" fmla="val 2994"/>
                <a:gd name="f18" fmla="val 6585"/>
                <a:gd name="f19" fmla="val 3214"/>
                <a:gd name="f20" fmla="val 6018"/>
                <a:gd name="f21" fmla="val 3750"/>
                <a:gd name="f22" fmla="val 7404"/>
                <a:gd name="f23" fmla="val 5136"/>
                <a:gd name="f24" fmla="val 7593"/>
                <a:gd name="f25" fmla="val 5262"/>
                <a:gd name="f26" fmla="val 5514"/>
                <a:gd name="f27" fmla="val 7436"/>
                <a:gd name="f28" fmla="val 5671"/>
                <a:gd name="f29" fmla="val 7357"/>
                <a:gd name="f30" fmla="val 5750"/>
                <a:gd name="f31" fmla="val 7247"/>
                <a:gd name="f32" fmla="val 5790"/>
                <a:gd name="f33" fmla="val 7136"/>
                <a:gd name="f34" fmla="val 7026"/>
                <a:gd name="f35" fmla="val 6916"/>
                <a:gd name="f36" fmla="val 6837"/>
                <a:gd name="f37" fmla="val 5451"/>
                <a:gd name="f38" fmla="val 4317"/>
                <a:gd name="f39" fmla="val 4915"/>
                <a:gd name="f40" fmla="val 4852"/>
                <a:gd name="f41" fmla="val 4821"/>
                <a:gd name="f42" fmla="val 4947"/>
                <a:gd name="f43" fmla="val 4714"/>
                <a:gd name="f44" fmla="val 4988"/>
                <a:gd name="f45" fmla="val 4613"/>
                <a:gd name="f46" fmla="val 4444"/>
                <a:gd name="f47" fmla="val 4293"/>
                <a:gd name="f48" fmla="val 4872"/>
                <a:gd name="f49" fmla="val 4254"/>
                <a:gd name="f50" fmla="val 4695"/>
                <a:gd name="f51" fmla="val 3435"/>
                <a:gd name="f52" fmla="val 2206"/>
                <a:gd name="f53" fmla="val 3328"/>
                <a:gd name="f54" fmla="val 1940"/>
                <a:gd name="f55" fmla="val 3537"/>
                <a:gd name="f56" fmla="val 1198"/>
                <a:gd name="f57" fmla="val 1"/>
                <a:gd name="f58" fmla="val 536"/>
                <a:gd name="f59" fmla="val 568"/>
                <a:gd name="f60" fmla="val 1229"/>
                <a:gd name="f61" fmla="val 7467"/>
                <a:gd name="f62" fmla="val 11027"/>
                <a:gd name="f63" fmla="val 10460"/>
                <a:gd name="f64" fmla="val 9767"/>
                <a:gd name="f65" fmla="*/ f0 1 11028"/>
                <a:gd name="f66" fmla="*/ f1 1 7468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1028"/>
                <a:gd name="f73" fmla="*/ f70 1 7468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1028" h="74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2" y="f23"/>
                  </a:lnTo>
                  <a:cubicBezTo>
                    <a:pt x="f24" y="f25"/>
                    <a:pt x="f24" y="f26"/>
                    <a:pt x="f27" y="f28"/>
                  </a:cubicBezTo>
                  <a:cubicBezTo>
                    <a:pt x="f29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6" y="f28"/>
                  </a:cubicBezTo>
                  <a:lnTo>
                    <a:pt x="f37" y="f38"/>
                  </a:lnTo>
                  <a:lnTo>
                    <a:pt x="f39" y="f40"/>
                  </a:ln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6"/>
                    <a:pt x="f5" y="f6"/>
                  </a:cubicBezTo>
                  <a:close/>
                  <a:moveTo>
                    <a:pt x="f56" y="f57"/>
                  </a:moveTo>
                  <a:cubicBezTo>
                    <a:pt x="f58" y="f57"/>
                    <a:pt x="f57" y="f59"/>
                    <a:pt x="f57" y="f60"/>
                  </a:cubicBezTo>
                  <a:lnTo>
                    <a:pt x="f57" y="f61"/>
                  </a:lnTo>
                  <a:lnTo>
                    <a:pt x="f62" y="f61"/>
                  </a:lnTo>
                  <a:lnTo>
                    <a:pt x="f62" y="f60"/>
                  </a:lnTo>
                  <a:cubicBezTo>
                    <a:pt x="f62" y="f59"/>
                    <a:pt x="f63" y="f57"/>
                    <a:pt x="f64" y="f5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AE45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grpSp>
        <p:nvGrpSpPr>
          <p:cNvPr id="67" name="Google Shape;5972;p67">
            <a:extLst>
              <a:ext uri="{FF2B5EF4-FFF2-40B4-BE49-F238E27FC236}">
                <a16:creationId xmlns:a16="http://schemas.microsoft.com/office/drawing/2014/main" id="{1E361E01-4158-B490-76BB-4ABF909120D7}"/>
              </a:ext>
            </a:extLst>
          </p:cNvPr>
          <p:cNvGrpSpPr/>
          <p:nvPr/>
        </p:nvGrpSpPr>
        <p:grpSpPr>
          <a:xfrm>
            <a:off x="3387192" y="2692811"/>
            <a:ext cx="480669" cy="552955"/>
            <a:chOff x="3923617" y="1891747"/>
            <a:chExt cx="360502" cy="414716"/>
          </a:xfrm>
          <a:solidFill>
            <a:srgbClr val="92D050"/>
          </a:solidFill>
        </p:grpSpPr>
        <p:sp>
          <p:nvSpPr>
            <p:cNvPr id="68" name="Google Shape;5973;p67">
              <a:extLst>
                <a:ext uri="{FF2B5EF4-FFF2-40B4-BE49-F238E27FC236}">
                  <a16:creationId xmlns:a16="http://schemas.microsoft.com/office/drawing/2014/main" id="{FB4C9413-F54B-6009-AAC0-60C1D3151915}"/>
                </a:ext>
              </a:extLst>
            </p:cNvPr>
            <p:cNvSpPr/>
            <p:nvPr/>
          </p:nvSpPr>
          <p:spPr>
            <a:xfrm>
              <a:off x="3950390" y="1972077"/>
              <a:ext cx="305939" cy="1988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358"/>
                <a:gd name="f4" fmla="val 6082"/>
                <a:gd name="f5" fmla="val 379"/>
                <a:gd name="f6" fmla="val 1"/>
                <a:gd name="f7" fmla="val 158"/>
                <a:gd name="f8" fmla="val 221"/>
                <a:gd name="f9" fmla="val 410"/>
                <a:gd name="f10" fmla="val 6081"/>
                <a:gd name="f11" fmla="val 9357"/>
                <a:gd name="f12" fmla="val 9168"/>
                <a:gd name="f13" fmla="val 8979"/>
                <a:gd name="f14" fmla="*/ f0 1 9358"/>
                <a:gd name="f15" fmla="*/ f1 1 608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358"/>
                <a:gd name="f22" fmla="*/ f19 1 608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358" h="6082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lnTo>
                    <a:pt x="f11" y="f9"/>
                  </a:lnTo>
                  <a:cubicBezTo>
                    <a:pt x="f11" y="f7"/>
                    <a:pt x="f12" y="f6"/>
                    <a:pt x="f1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AE45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69" name="Google Shape;5974;p67">
              <a:extLst>
                <a:ext uri="{FF2B5EF4-FFF2-40B4-BE49-F238E27FC236}">
                  <a16:creationId xmlns:a16="http://schemas.microsoft.com/office/drawing/2014/main" id="{6748BAD2-7295-B164-3605-582F09BA09E3}"/>
                </a:ext>
              </a:extLst>
            </p:cNvPr>
            <p:cNvSpPr/>
            <p:nvPr/>
          </p:nvSpPr>
          <p:spPr>
            <a:xfrm>
              <a:off x="3923617" y="2197659"/>
              <a:ext cx="360502" cy="1088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3328"/>
                <a:gd name="f5" fmla="val 63"/>
                <a:gd name="f6" fmla="val 32"/>
                <a:gd name="f7" fmla="val 126"/>
                <a:gd name="f8" fmla="val 284"/>
                <a:gd name="f9" fmla="val 410"/>
                <a:gd name="f10" fmla="val 1103"/>
                <a:gd name="f11" fmla="val 536"/>
                <a:gd name="f12" fmla="val 1670"/>
                <a:gd name="f13" fmla="val 1198"/>
                <a:gd name="f14" fmla="val 3151"/>
                <a:gd name="f15" fmla="val 2615"/>
                <a:gd name="f16" fmla="val 2710"/>
                <a:gd name="f17" fmla="val 2521"/>
                <a:gd name="f18" fmla="val 2930"/>
                <a:gd name="f19" fmla="val 3182"/>
                <a:gd name="f20" fmla="val 2836"/>
                <a:gd name="f21" fmla="val 3277"/>
                <a:gd name="f22" fmla="val 2889"/>
                <a:gd name="f23" fmla="val 3312"/>
                <a:gd name="f24" fmla="val 2949"/>
                <a:gd name="f25" fmla="val 3009"/>
                <a:gd name="f26" fmla="val 3166"/>
                <a:gd name="f27" fmla="val 3326"/>
                <a:gd name="f28" fmla="val 3224"/>
                <a:gd name="f29" fmla="val 3371"/>
                <a:gd name="f30" fmla="val 3088"/>
                <a:gd name="f31" fmla="val 4096"/>
                <a:gd name="f32" fmla="val 1639"/>
                <a:gd name="f33" fmla="val 5073"/>
                <a:gd name="f34" fmla="val 2867"/>
                <a:gd name="f35" fmla="val 3119"/>
                <a:gd name="f36" fmla="val 5262"/>
                <a:gd name="f37" fmla="val 3308"/>
                <a:gd name="f38" fmla="val 5514"/>
                <a:gd name="f39" fmla="val 5734"/>
                <a:gd name="f40" fmla="val 5892"/>
                <a:gd name="f41" fmla="val 6868"/>
                <a:gd name="f42" fmla="val 7593"/>
                <a:gd name="f43" fmla="val 7688"/>
                <a:gd name="f44" fmla="val 3230"/>
                <a:gd name="f45" fmla="val 7835"/>
                <a:gd name="f46" fmla="val 3301"/>
                <a:gd name="f47" fmla="val 7983"/>
                <a:gd name="f48" fmla="val 8032"/>
                <a:gd name="f49" fmla="val 8081"/>
                <a:gd name="f50" fmla="val 3293"/>
                <a:gd name="f51" fmla="val 8129"/>
                <a:gd name="f52" fmla="val 8349"/>
                <a:gd name="f53" fmla="val 8412"/>
                <a:gd name="f54" fmla="val 7814"/>
                <a:gd name="f55" fmla="val 9767"/>
                <a:gd name="f56" fmla="val 10429"/>
                <a:gd name="f57" fmla="val 252"/>
                <a:gd name="f58" fmla="val 10964"/>
                <a:gd name="f59" fmla="val 10933"/>
                <a:gd name="f60" fmla="*/ f0 1 11027"/>
                <a:gd name="f61" fmla="*/ f1 1 332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11027"/>
                <a:gd name="f68" fmla="*/ f65 1 332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11027" h="3328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5" y="f16"/>
                  </a:ln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31" y="f32"/>
                  </a:lnTo>
                  <a:lnTo>
                    <a:pt x="f33" y="f32"/>
                  </a:lnTo>
                  <a:lnTo>
                    <a:pt x="f33" y="f34"/>
                  </a:lnTo>
                  <a:cubicBezTo>
                    <a:pt x="f3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0" y="f34"/>
                  </a:cubicBezTo>
                  <a:lnTo>
                    <a:pt x="f40" y="f32"/>
                  </a:lnTo>
                  <a:lnTo>
                    <a:pt x="f41" y="f32"/>
                  </a:lnTo>
                  <a:lnTo>
                    <a:pt x="f42" y="f30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21"/>
                  </a:cubicBezTo>
                  <a:cubicBezTo>
                    <a:pt x="f52" y="f14"/>
                    <a:pt x="f53" y="f18"/>
                    <a:pt x="f52" y="f16"/>
                  </a:cubicBezTo>
                  <a:lnTo>
                    <a:pt x="f54" y="f12"/>
                  </a:lnTo>
                  <a:lnTo>
                    <a:pt x="f55" y="f12"/>
                  </a:lnTo>
                  <a:cubicBezTo>
                    <a:pt x="f56" y="f12"/>
                    <a:pt x="f3" y="f10"/>
                    <a:pt x="f3" y="f9"/>
                  </a:cubicBezTo>
                  <a:cubicBezTo>
                    <a:pt x="f3" y="f57"/>
                    <a:pt x="f58" y="f7"/>
                    <a:pt x="f5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AE45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70" name="Google Shape;5975;p67">
              <a:extLst>
                <a:ext uri="{FF2B5EF4-FFF2-40B4-BE49-F238E27FC236}">
                  <a16:creationId xmlns:a16="http://schemas.microsoft.com/office/drawing/2014/main" id="{FC98039A-DDD2-2CDB-7630-FFE086DBC24C}"/>
                </a:ext>
              </a:extLst>
            </p:cNvPr>
            <p:cNvSpPr/>
            <p:nvPr/>
          </p:nvSpPr>
          <p:spPr>
            <a:xfrm>
              <a:off x="4060603" y="1891747"/>
              <a:ext cx="8241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1639"/>
                <a:gd name="f5" fmla="val 442"/>
                <a:gd name="f6" fmla="val 221"/>
                <a:gd name="f7" fmla="val 1"/>
                <a:gd name="f8" fmla="val 189"/>
                <a:gd name="f9" fmla="val 410"/>
                <a:gd name="f10" fmla="val 2489"/>
                <a:gd name="f11" fmla="val 2332"/>
                <a:gd name="f12" fmla="val 2111"/>
                <a:gd name="f13" fmla="*/ f0 1 2521"/>
                <a:gd name="f14" fmla="*/ f1 1 163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2521"/>
                <a:gd name="f21" fmla="*/ f18 1 163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2521" h="163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9"/>
                  </a:lnTo>
                  <a:lnTo>
                    <a:pt x="f3" y="f9"/>
                  </a:lnTo>
                  <a:cubicBezTo>
                    <a:pt x="f3" y="f8"/>
                    <a:pt x="f11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AE45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grpSp>
        <p:nvGrpSpPr>
          <p:cNvPr id="71" name="Google Shape;5984;p67">
            <a:extLst>
              <a:ext uri="{FF2B5EF4-FFF2-40B4-BE49-F238E27FC236}">
                <a16:creationId xmlns:a16="http://schemas.microsoft.com/office/drawing/2014/main" id="{16B0A0E1-D75C-EDE4-362C-826913158E09}"/>
              </a:ext>
            </a:extLst>
          </p:cNvPr>
          <p:cNvGrpSpPr/>
          <p:nvPr/>
        </p:nvGrpSpPr>
        <p:grpSpPr>
          <a:xfrm>
            <a:off x="7480339" y="2688727"/>
            <a:ext cx="554833" cy="553467"/>
            <a:chOff x="6993477" y="1888684"/>
            <a:chExt cx="416125" cy="415100"/>
          </a:xfrm>
          <a:solidFill>
            <a:srgbClr val="92D050"/>
          </a:solidFill>
        </p:grpSpPr>
        <p:sp>
          <p:nvSpPr>
            <p:cNvPr id="72" name="Google Shape;5985;p67">
              <a:extLst>
                <a:ext uri="{FF2B5EF4-FFF2-40B4-BE49-F238E27FC236}">
                  <a16:creationId xmlns:a16="http://schemas.microsoft.com/office/drawing/2014/main" id="{8B8C497C-1C59-D833-B782-C421B6E0DB1B}"/>
                </a:ext>
              </a:extLst>
            </p:cNvPr>
            <p:cNvSpPr/>
            <p:nvPr/>
          </p:nvSpPr>
          <p:spPr>
            <a:xfrm>
              <a:off x="6993477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2930"/>
                <a:gd name="f6" fmla="val 1670"/>
                <a:gd name="f7" fmla="val 3119"/>
                <a:gd name="f8" fmla="val 3308"/>
                <a:gd name="f9" fmla="val 1859"/>
                <a:gd name="f10" fmla="val 2048"/>
                <a:gd name="f11" fmla="val 2489"/>
                <a:gd name="f12" fmla="val 3749"/>
                <a:gd name="f13" fmla="val 4001"/>
                <a:gd name="f14" fmla="val 4159"/>
                <a:gd name="f15" fmla="val 2678"/>
                <a:gd name="f16" fmla="val 3151"/>
                <a:gd name="f17" fmla="val 3938"/>
                <a:gd name="f18" fmla="val 3340"/>
                <a:gd name="f19" fmla="val 3781"/>
                <a:gd name="f20" fmla="val 2710"/>
                <a:gd name="f21" fmla="val 2520"/>
                <a:gd name="f22" fmla="val 3970"/>
                <a:gd name="f23" fmla="val 2079"/>
                <a:gd name="f24" fmla="val 1701"/>
                <a:gd name="f25" fmla="val 1827"/>
                <a:gd name="f26" fmla="val 441"/>
                <a:gd name="f27" fmla="val 189"/>
                <a:gd name="f28" fmla="val 5387"/>
                <a:gd name="f29" fmla="val 32"/>
                <a:gd name="f30" fmla="val 5639"/>
                <a:gd name="f31" fmla="val 221"/>
                <a:gd name="f32" fmla="val 5608"/>
                <a:gd name="f33" fmla="*/ f0 1 5829"/>
                <a:gd name="f34" fmla="*/ f1 1 5797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5829"/>
                <a:gd name="f41" fmla="*/ f38 1 5797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5"/>
                  </a:cubicBezTo>
                  <a:cubicBezTo>
                    <a:pt x="f14" y="f16"/>
                    <a:pt x="f17" y="f18"/>
                    <a:pt x="f12" y="f18"/>
                  </a:cubicBezTo>
                  <a:lnTo>
                    <a:pt x="f8" y="f18"/>
                  </a:lnTo>
                  <a:lnTo>
                    <a:pt x="f8" y="f19"/>
                  </a:lnTo>
                  <a:cubicBezTo>
                    <a:pt x="f8" y="f13"/>
                    <a:pt x="f7" y="f14"/>
                    <a:pt x="f5" y="f14"/>
                  </a:cubicBezTo>
                  <a:cubicBezTo>
                    <a:pt x="f20" y="f14"/>
                    <a:pt x="f21" y="f22"/>
                    <a:pt x="f21" y="f19"/>
                  </a:cubicBezTo>
                  <a:lnTo>
                    <a:pt x="f21" y="f18"/>
                  </a:lnTo>
                  <a:lnTo>
                    <a:pt x="f23" y="f18"/>
                  </a:lnTo>
                  <a:cubicBezTo>
                    <a:pt x="f9" y="f18"/>
                    <a:pt x="f24" y="f16"/>
                    <a:pt x="f24" y="f5"/>
                  </a:cubicBezTo>
                  <a:cubicBezTo>
                    <a:pt x="f24" y="f15"/>
                    <a:pt x="f9" y="f11"/>
                    <a:pt x="f23" y="f11"/>
                  </a:cubicBezTo>
                  <a:lnTo>
                    <a:pt x="f21" y="f11"/>
                  </a:lnTo>
                  <a:lnTo>
                    <a:pt x="f21" y="f10"/>
                  </a:lnTo>
                  <a:cubicBezTo>
                    <a:pt x="f21" y="f25"/>
                    <a:pt x="f20" y="f6"/>
                    <a:pt x="f5" y="f6"/>
                  </a:cubicBezTo>
                  <a:close/>
                  <a:moveTo>
                    <a:pt x="f26" y="f2"/>
                  </a:moveTo>
                  <a:cubicBezTo>
                    <a:pt x="f27" y="f2"/>
                    <a:pt x="f2" y="f27"/>
                    <a:pt x="f2" y="f26"/>
                  </a:cubicBezTo>
                  <a:lnTo>
                    <a:pt x="f2" y="f28"/>
                  </a:lnTo>
                  <a:cubicBezTo>
                    <a:pt x="f29" y="f30"/>
                    <a:pt x="f31" y="f4"/>
                    <a:pt x="f26" y="f4"/>
                  </a:cubicBezTo>
                  <a:lnTo>
                    <a:pt x="f28" y="f4"/>
                  </a:lnTo>
                  <a:cubicBezTo>
                    <a:pt x="f30" y="f4"/>
                    <a:pt x="f3" y="f32"/>
                    <a:pt x="f3" y="f28"/>
                  </a:cubicBezTo>
                  <a:lnTo>
                    <a:pt x="f3" y="f26"/>
                  </a:lnTo>
                  <a:cubicBezTo>
                    <a:pt x="f3" y="f27"/>
                    <a:pt x="f30" y="f2"/>
                    <a:pt x="f2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AE45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73" name="Google Shape;5986;p67">
              <a:extLst>
                <a:ext uri="{FF2B5EF4-FFF2-40B4-BE49-F238E27FC236}">
                  <a16:creationId xmlns:a16="http://schemas.microsoft.com/office/drawing/2014/main" id="{8FD9692D-2528-339D-5667-4375810FCCE3}"/>
                </a:ext>
              </a:extLst>
            </p:cNvPr>
            <p:cNvSpPr/>
            <p:nvPr/>
          </p:nvSpPr>
          <p:spPr>
            <a:xfrm>
              <a:off x="6994492" y="2115272"/>
              <a:ext cx="191612" cy="1885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61"/>
                <a:gd name="f4" fmla="val 5766"/>
                <a:gd name="f5" fmla="val 3450"/>
                <a:gd name="f6" fmla="val 1859"/>
                <a:gd name="f7" fmla="val 3561"/>
                <a:gd name="f8" fmla="val 3671"/>
                <a:gd name="f9" fmla="val 1890"/>
                <a:gd name="f10" fmla="val 3750"/>
                <a:gd name="f11" fmla="val 1953"/>
                <a:gd name="f12" fmla="val 3907"/>
                <a:gd name="f13" fmla="val 2111"/>
                <a:gd name="f14" fmla="val 2395"/>
                <a:gd name="f15" fmla="val 2552"/>
                <a:gd name="f16" fmla="val 3466"/>
                <a:gd name="f17" fmla="val 2836"/>
                <a:gd name="f18" fmla="val 3119"/>
                <a:gd name="f19" fmla="val 3277"/>
                <a:gd name="f20" fmla="val 3529"/>
                <a:gd name="f21" fmla="val 3686"/>
                <a:gd name="f22" fmla="val 3765"/>
                <a:gd name="f23" fmla="val 3804"/>
                <a:gd name="f24" fmla="val 3340"/>
                <a:gd name="f25" fmla="val 3230"/>
                <a:gd name="f26" fmla="val 3151"/>
                <a:gd name="f27" fmla="val 2899"/>
                <a:gd name="f28" fmla="val 3434"/>
                <a:gd name="f29" fmla="val 2616"/>
                <a:gd name="f30" fmla="val 2537"/>
                <a:gd name="f31" fmla="val 2426"/>
                <a:gd name="f32" fmla="val 2316"/>
                <a:gd name="f33" fmla="val 2206"/>
                <a:gd name="f34" fmla="val 2096"/>
                <a:gd name="f35" fmla="val 2017"/>
                <a:gd name="f36" fmla="val 2300"/>
                <a:gd name="f37" fmla="val 2237"/>
                <a:gd name="f38" fmla="val 442"/>
                <a:gd name="f39" fmla="val 221"/>
                <a:gd name="f40" fmla="val 1"/>
                <a:gd name="f41" fmla="val 189"/>
                <a:gd name="f42" fmla="val 378"/>
                <a:gd name="f43" fmla="val 5356"/>
                <a:gd name="f44" fmla="val 5608"/>
                <a:gd name="f45" fmla="val 5419"/>
                <a:gd name="f46" fmla="val 5640"/>
                <a:gd name="f47" fmla="val 5545"/>
                <a:gd name="f48" fmla="val 158"/>
                <a:gd name="f49" fmla="*/ f0 1 5861"/>
                <a:gd name="f50" fmla="*/ f1 1 5766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861"/>
                <a:gd name="f57" fmla="*/ f54 1 5766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861" h="576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lnTo>
                    <a:pt x="f10" y="f18"/>
                  </a:lnTo>
                  <a:cubicBezTo>
                    <a:pt x="f12" y="f19"/>
                    <a:pt x="f12" y="f20"/>
                    <a:pt x="f10" y="f21"/>
                  </a:cubicBezTo>
                  <a:cubicBezTo>
                    <a:pt x="f8" y="f22"/>
                    <a:pt x="f7" y="f23"/>
                    <a:pt x="f5" y="f23"/>
                  </a:cubicBezTo>
                  <a:cubicBezTo>
                    <a:pt x="f24" y="f23"/>
                    <a:pt x="f25" y="f22"/>
                    <a:pt x="f26" y="f21"/>
                  </a:cubicBezTo>
                  <a:lnTo>
                    <a:pt x="f27" y="f28"/>
                  </a:lnTo>
                  <a:lnTo>
                    <a:pt x="f29" y="f21"/>
                  </a:lnTo>
                  <a:cubicBezTo>
                    <a:pt x="f30" y="f22"/>
                    <a:pt x="f31" y="f23"/>
                    <a:pt x="f32" y="f23"/>
                  </a:cubicBezTo>
                  <a:cubicBezTo>
                    <a:pt x="f33" y="f23"/>
                    <a:pt x="f34" y="f22"/>
                    <a:pt x="f35" y="f21"/>
                  </a:cubicBezTo>
                  <a:cubicBezTo>
                    <a:pt x="f6" y="f20"/>
                    <a:pt x="f6" y="f19"/>
                    <a:pt x="f35" y="f18"/>
                  </a:cubicBezTo>
                  <a:lnTo>
                    <a:pt x="f36" y="f17"/>
                  </a:lnTo>
                  <a:lnTo>
                    <a:pt x="f35" y="f15"/>
                  </a:lnTo>
                  <a:cubicBezTo>
                    <a:pt x="f6" y="f14"/>
                    <a:pt x="f6" y="f13"/>
                    <a:pt x="f35" y="f11"/>
                  </a:cubicBezTo>
                  <a:cubicBezTo>
                    <a:pt x="f34" y="f9"/>
                    <a:pt x="f33" y="f6"/>
                    <a:pt x="f32" y="f6"/>
                  </a:cubicBezTo>
                  <a:cubicBezTo>
                    <a:pt x="f31" y="f6"/>
                    <a:pt x="f30" y="f9"/>
                    <a:pt x="f29" y="f11"/>
                  </a:cubicBezTo>
                  <a:lnTo>
                    <a:pt x="f27" y="f37"/>
                  </a:lnTo>
                  <a:lnTo>
                    <a:pt x="f26" y="f11"/>
                  </a:lnTo>
                  <a:cubicBezTo>
                    <a:pt x="f25" y="f9"/>
                    <a:pt x="f24" y="f6"/>
                    <a:pt x="f5" y="f6"/>
                  </a:cubicBezTo>
                  <a:close/>
                  <a:moveTo>
                    <a:pt x="f38" y="f2"/>
                  </a:moveTo>
                  <a:cubicBezTo>
                    <a:pt x="f39" y="f2"/>
                    <a:pt x="f40" y="f41"/>
                    <a:pt x="f40" y="f42"/>
                  </a:cubicBezTo>
                  <a:lnTo>
                    <a:pt x="f40" y="f43"/>
                  </a:lnTo>
                  <a:cubicBezTo>
                    <a:pt x="f40" y="f44"/>
                    <a:pt x="f39" y="f4"/>
                    <a:pt x="f38" y="f4"/>
                  </a:cubicBezTo>
                  <a:lnTo>
                    <a:pt x="f45" y="f4"/>
                  </a:lnTo>
                  <a:cubicBezTo>
                    <a:pt x="f46" y="f4"/>
                    <a:pt x="f3" y="f47"/>
                    <a:pt x="f3" y="f43"/>
                  </a:cubicBezTo>
                  <a:lnTo>
                    <a:pt x="f3" y="f42"/>
                  </a:lnTo>
                  <a:cubicBezTo>
                    <a:pt x="f3" y="f48"/>
                    <a:pt x="f46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AE45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74" name="Google Shape;5987;p67">
              <a:extLst>
                <a:ext uri="{FF2B5EF4-FFF2-40B4-BE49-F238E27FC236}">
                  <a16:creationId xmlns:a16="http://schemas.microsoft.com/office/drawing/2014/main" id="{3267F485-A9B2-5F30-F951-A9057255C121}"/>
                </a:ext>
              </a:extLst>
            </p:cNvPr>
            <p:cNvSpPr/>
            <p:nvPr/>
          </p:nvSpPr>
          <p:spPr>
            <a:xfrm>
              <a:off x="7219032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3750"/>
                <a:gd name="f6" fmla="val 2457"/>
                <a:gd name="f7" fmla="val 3970"/>
                <a:gd name="f8" fmla="val 4128"/>
                <a:gd name="f9" fmla="val 2646"/>
                <a:gd name="f10" fmla="val 2867"/>
                <a:gd name="f11" fmla="val 4159"/>
                <a:gd name="f12" fmla="val 3151"/>
                <a:gd name="f13" fmla="val 3308"/>
                <a:gd name="f14" fmla="val 2080"/>
                <a:gd name="f15" fmla="val 1859"/>
                <a:gd name="f16" fmla="val 1702"/>
                <a:gd name="f17" fmla="val 3119"/>
                <a:gd name="f18" fmla="val 1891"/>
                <a:gd name="f19" fmla="val 442"/>
                <a:gd name="f20" fmla="val 190"/>
                <a:gd name="f21" fmla="val 1"/>
                <a:gd name="f22" fmla="val 189"/>
                <a:gd name="f23" fmla="val 441"/>
                <a:gd name="f24" fmla="val 5387"/>
                <a:gd name="f25" fmla="val 5639"/>
                <a:gd name="f26" fmla="val 5388"/>
                <a:gd name="f27" fmla="val 5640"/>
                <a:gd name="f28" fmla="val 5608"/>
                <a:gd name="f29" fmla="*/ f0 1 5829"/>
                <a:gd name="f30" fmla="*/ f1 1 579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829"/>
                <a:gd name="f37" fmla="*/ f34 1 579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4" y="f13"/>
                  </a:lnTo>
                  <a:cubicBezTo>
                    <a:pt x="f15" y="f13"/>
                    <a:pt x="f16" y="f17"/>
                    <a:pt x="f16" y="f10"/>
                  </a:cubicBezTo>
                  <a:cubicBezTo>
                    <a:pt x="f16" y="f9"/>
                    <a:pt x="f18" y="f6"/>
                    <a:pt x="f14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4"/>
                  </a:cubicBezTo>
                  <a:lnTo>
                    <a:pt x="f3" y="f23"/>
                  </a:lnTo>
                  <a:cubicBezTo>
                    <a:pt x="f3" y="f22"/>
                    <a:pt x="f27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AE45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75" name="Google Shape;5988;p67">
              <a:extLst>
                <a:ext uri="{FF2B5EF4-FFF2-40B4-BE49-F238E27FC236}">
                  <a16:creationId xmlns:a16="http://schemas.microsoft.com/office/drawing/2014/main" id="{57A9BEB2-2AC5-9574-39D0-52588D667C5B}"/>
                </a:ext>
              </a:extLst>
            </p:cNvPr>
            <p:cNvSpPr/>
            <p:nvPr/>
          </p:nvSpPr>
          <p:spPr>
            <a:xfrm>
              <a:off x="7219032" y="2114229"/>
              <a:ext cx="190570" cy="1895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8"/>
                <a:gd name="f5" fmla="val 3750"/>
                <a:gd name="f6" fmla="val 1639"/>
                <a:gd name="f7" fmla="val 3970"/>
                <a:gd name="f8" fmla="val 4128"/>
                <a:gd name="f9" fmla="val 1859"/>
                <a:gd name="f10" fmla="val 2080"/>
                <a:gd name="f11" fmla="val 4159"/>
                <a:gd name="f12" fmla="val 2332"/>
                <a:gd name="f13" fmla="val 2490"/>
                <a:gd name="f14" fmla="val 1702"/>
                <a:gd name="f15" fmla="val 2269"/>
                <a:gd name="f16" fmla="val 1891"/>
                <a:gd name="f17" fmla="val 3309"/>
                <a:gd name="f18" fmla="val 3498"/>
                <a:gd name="f19" fmla="val 3687"/>
                <a:gd name="f20" fmla="val 3939"/>
                <a:gd name="f21" fmla="val 3466"/>
                <a:gd name="f22" fmla="val 442"/>
                <a:gd name="f23" fmla="val 1"/>
                <a:gd name="f24" fmla="val 190"/>
                <a:gd name="f25" fmla="val 379"/>
                <a:gd name="f26" fmla="val 5388"/>
                <a:gd name="f27" fmla="val 5640"/>
                <a:gd name="f28" fmla="val 5577"/>
                <a:gd name="f29" fmla="val 410"/>
                <a:gd name="f30" fmla="*/ f0 1 5829"/>
                <a:gd name="f31" fmla="*/ f1 1 5798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5829"/>
                <a:gd name="f38" fmla="*/ f35 1 5798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829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0" y="f13"/>
                  </a:lnTo>
                  <a:cubicBezTo>
                    <a:pt x="f9" y="f13"/>
                    <a:pt x="f14" y="f15"/>
                    <a:pt x="f14" y="f10"/>
                  </a:cubicBezTo>
                  <a:cubicBezTo>
                    <a:pt x="f14" y="f9"/>
                    <a:pt x="f16" y="f6"/>
                    <a:pt x="f10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11" y="f7"/>
                    <a:pt x="f7" y="f8"/>
                    <a:pt x="f5" y="f8"/>
                  </a:cubicBezTo>
                  <a:lnTo>
                    <a:pt x="f10" y="f8"/>
                  </a:lnTo>
                  <a:cubicBezTo>
                    <a:pt x="f9" y="f8"/>
                    <a:pt x="f14" y="f20"/>
                    <a:pt x="f14" y="f19"/>
                  </a:cubicBezTo>
                  <a:cubicBezTo>
                    <a:pt x="f14" y="f21"/>
                    <a:pt x="f16" y="f17"/>
                    <a:pt x="f10" y="f17"/>
                  </a:cubicBezTo>
                  <a:close/>
                  <a:moveTo>
                    <a:pt x="f22" y="f23"/>
                  </a:moveTo>
                  <a:cubicBezTo>
                    <a:pt x="f24" y="f23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4" y="f4"/>
                    <a:pt x="f22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6"/>
                  </a:cubicBezTo>
                  <a:lnTo>
                    <a:pt x="f3" y="f29"/>
                  </a:lnTo>
                  <a:cubicBezTo>
                    <a:pt x="f3" y="f24"/>
                    <a:pt x="f27" y="f23"/>
                    <a:pt x="f26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AE45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grpSp>
        <p:nvGrpSpPr>
          <p:cNvPr id="76" name="Google Shape;6002;p67">
            <a:extLst>
              <a:ext uri="{FF2B5EF4-FFF2-40B4-BE49-F238E27FC236}">
                <a16:creationId xmlns:a16="http://schemas.microsoft.com/office/drawing/2014/main" id="{A2486064-5426-D5AD-83A0-2D009EDC1515}"/>
              </a:ext>
            </a:extLst>
          </p:cNvPr>
          <p:cNvGrpSpPr/>
          <p:nvPr/>
        </p:nvGrpSpPr>
        <p:grpSpPr>
          <a:xfrm>
            <a:off x="4248788" y="2692811"/>
            <a:ext cx="640957" cy="553467"/>
            <a:chOff x="4569814" y="1891747"/>
            <a:chExt cx="480718" cy="415100"/>
          </a:xfrm>
          <a:solidFill>
            <a:srgbClr val="92D050"/>
          </a:solidFill>
        </p:grpSpPr>
        <p:sp>
          <p:nvSpPr>
            <p:cNvPr id="77" name="Google Shape;6003;p67">
              <a:extLst>
                <a:ext uri="{FF2B5EF4-FFF2-40B4-BE49-F238E27FC236}">
                  <a16:creationId xmlns:a16="http://schemas.microsoft.com/office/drawing/2014/main" id="{FDF2638A-E331-4CB7-BEB6-834B01EE0D61}"/>
                </a:ext>
              </a:extLst>
            </p:cNvPr>
            <p:cNvSpPr/>
            <p:nvPr/>
          </p:nvSpPr>
          <p:spPr>
            <a:xfrm>
              <a:off x="4569814" y="1919535"/>
              <a:ext cx="480718" cy="3873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704"/>
                <a:gd name="f4" fmla="val 11847"/>
                <a:gd name="f5" fmla="val 7370"/>
                <a:gd name="f6" fmla="val 797"/>
                <a:gd name="f7" fmla="val 8536"/>
                <a:gd name="f8" fmla="val 9694"/>
                <a:gd name="f9" fmla="val 1246"/>
                <a:gd name="f10" fmla="val 10576"/>
                <a:gd name="f11" fmla="val 2143"/>
                <a:gd name="f12" fmla="val 12340"/>
                <a:gd name="f13" fmla="val 3908"/>
                <a:gd name="f14" fmla="val 6775"/>
                <a:gd name="f15" fmla="val 8539"/>
                <a:gd name="f16" fmla="val 9757"/>
                <a:gd name="f17" fmla="val 9390"/>
                <a:gd name="f18" fmla="val 8623"/>
                <a:gd name="f19" fmla="val 9894"/>
                <a:gd name="f20" fmla="val 7363"/>
                <a:gd name="f21" fmla="val 6102"/>
                <a:gd name="f22" fmla="val 4937"/>
                <a:gd name="f23" fmla="val 9358"/>
                <a:gd name="f24" fmla="val 4118"/>
                <a:gd name="f25" fmla="val 2353"/>
                <a:gd name="f26" fmla="val 5031"/>
                <a:gd name="f27" fmla="val 6205"/>
                <a:gd name="f28" fmla="val 7326"/>
                <a:gd name="f29" fmla="val 1"/>
                <a:gd name="f30" fmla="val 2091"/>
                <a:gd name="f31" fmla="val 6750"/>
                <a:gd name="f32" fmla="val 4275"/>
                <a:gd name="f33" fmla="val 9768"/>
                <a:gd name="f34" fmla="val 3424"/>
                <a:gd name="f35" fmla="val 11280"/>
                <a:gd name="f36" fmla="val 3298"/>
                <a:gd name="f37" fmla="val 11532"/>
                <a:gd name="f38" fmla="val 3487"/>
                <a:gd name="f39" fmla="val 3771"/>
                <a:gd name="f40" fmla="val 3929"/>
                <a:gd name="f41" fmla="val 4086"/>
                <a:gd name="f42" fmla="val 11784"/>
                <a:gd name="f43" fmla="val 11626"/>
                <a:gd name="f44" fmla="val 5000"/>
                <a:gd name="f45" fmla="val 10209"/>
                <a:gd name="f46" fmla="val 5740"/>
                <a:gd name="f47" fmla="val 10571"/>
                <a:gd name="f48" fmla="val 6543"/>
                <a:gd name="f49" fmla="val 10752"/>
                <a:gd name="f50" fmla="val 7351"/>
                <a:gd name="f51" fmla="val 8158"/>
                <a:gd name="f52" fmla="val 8969"/>
                <a:gd name="f53" fmla="val 9725"/>
                <a:gd name="f54" fmla="val 10671"/>
                <a:gd name="f55" fmla="val 10828"/>
                <a:gd name="f56" fmla="val 10923"/>
                <a:gd name="f57" fmla="val 11238"/>
                <a:gd name="f58" fmla="val 11458"/>
                <a:gd name="f59" fmla="val 11301"/>
                <a:gd name="f60" fmla="val 10419"/>
                <a:gd name="f61" fmla="val 14703"/>
                <a:gd name="f62" fmla="val 12592"/>
                <a:gd name="f63" fmla="val 7350"/>
                <a:gd name="f64" fmla="val 7338"/>
                <a:gd name="f65" fmla="*/ f0 1 14704"/>
                <a:gd name="f66" fmla="*/ f1 1 11847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4704"/>
                <a:gd name="f73" fmla="*/ f70 1 11847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4704" h="1184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24" y="f15"/>
                  </a:cubicBezTo>
                  <a:cubicBezTo>
                    <a:pt x="f25" y="f14"/>
                    <a:pt x="f25" y="f13"/>
                    <a:pt x="f24" y="f11"/>
                  </a:cubicBezTo>
                  <a:cubicBezTo>
                    <a:pt x="f26" y="f9"/>
                    <a:pt x="f27" y="f6"/>
                    <a:pt x="f5" y="f6"/>
                  </a:cubicBezTo>
                  <a:close/>
                  <a:moveTo>
                    <a:pt x="f28" y="f29"/>
                  </a:moveTo>
                  <a:cubicBezTo>
                    <a:pt x="f30" y="f29"/>
                    <a:pt x="f2" y="f31"/>
                    <a:pt x="f32" y="f33"/>
                  </a:cubicBezTo>
                  <a:lnTo>
                    <a:pt x="f34" y="f35"/>
                  </a:lnTo>
                  <a:cubicBezTo>
                    <a:pt x="f36" y="f37"/>
                    <a:pt x="f38" y="f4"/>
                    <a:pt x="f39" y="f4"/>
                  </a:cubicBezTo>
                  <a:cubicBezTo>
                    <a:pt x="f40" y="f4"/>
                    <a:pt x="f41" y="f42"/>
                    <a:pt x="f24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lnTo>
                    <a:pt x="f10" y="f43"/>
                  </a:lnTo>
                  <a:cubicBezTo>
                    <a:pt x="f54" y="f42"/>
                    <a:pt x="f55" y="f4"/>
                    <a:pt x="f56" y="f4"/>
                  </a:cubicBezTo>
                  <a:cubicBezTo>
                    <a:pt x="f57" y="f4"/>
                    <a:pt x="f58" y="f37"/>
                    <a:pt x="f59" y="f35"/>
                  </a:cubicBezTo>
                  <a:lnTo>
                    <a:pt x="f60" y="f33"/>
                  </a:lnTo>
                  <a:cubicBezTo>
                    <a:pt x="f61" y="f14"/>
                    <a:pt x="f62" y="f29"/>
                    <a:pt x="f20" y="f29"/>
                  </a:cubicBezTo>
                  <a:cubicBezTo>
                    <a:pt x="f63" y="f29"/>
                    <a:pt x="f64" y="f29"/>
                    <a:pt x="f28" y="f2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AE45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78" name="Google Shape;6004;p67">
              <a:extLst>
                <a:ext uri="{FF2B5EF4-FFF2-40B4-BE49-F238E27FC236}">
                  <a16:creationId xmlns:a16="http://schemas.microsoft.com/office/drawing/2014/main" id="{7C5631B6-695D-65BA-2494-F0174481AC17}"/>
                </a:ext>
              </a:extLst>
            </p:cNvPr>
            <p:cNvSpPr/>
            <p:nvPr/>
          </p:nvSpPr>
          <p:spPr>
            <a:xfrm>
              <a:off x="4873331" y="1891747"/>
              <a:ext cx="139071" cy="1390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1355"/>
                <a:gd name="f5" fmla="val 882"/>
                <a:gd name="f6" fmla="val 410"/>
                <a:gd name="f7" fmla="val 95"/>
                <a:gd name="f8" fmla="val 315"/>
                <a:gd name="f9" fmla="val 1891"/>
                <a:gd name="f10" fmla="val 946"/>
                <a:gd name="f11" fmla="val 3340"/>
                <a:gd name="f12" fmla="val 2395"/>
                <a:gd name="f13" fmla="val 3938"/>
                <a:gd name="f14" fmla="val 4128"/>
                <a:gd name="f15" fmla="val 3844"/>
                <a:gd name="f16" fmla="val 3371"/>
                <a:gd name="f17" fmla="val 2899"/>
                <a:gd name="f18" fmla="val 1292"/>
                <a:gd name="f19" fmla="val 2962"/>
                <a:gd name="f20" fmla="*/ f0 1 4254"/>
                <a:gd name="f21" fmla="*/ f1 1 4254"/>
                <a:gd name="f22" fmla="val f2"/>
                <a:gd name="f23" fmla="val f3"/>
                <a:gd name="f24" fmla="+- f23 0 f22"/>
                <a:gd name="f25" fmla="*/ f24 1 4254"/>
                <a:gd name="f26" fmla="*/ f22 1 f25"/>
                <a:gd name="f27" fmla="*/ f23 1 f25"/>
                <a:gd name="f28" fmla="*/ f26 f20 1"/>
                <a:gd name="f29" fmla="*/ f27 f20 1"/>
                <a:gd name="f30" fmla="*/ f27 f21 1"/>
                <a:gd name="f31" fmla="*/ f26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54" h="4254">
                  <a:moveTo>
                    <a:pt x="f4" y="f2"/>
                  </a:moveTo>
                  <a:cubicBezTo>
                    <a:pt x="f5" y="f2"/>
                    <a:pt x="f6" y="f7"/>
                    <a:pt x="f2" y="f8"/>
                  </a:cubicBezTo>
                  <a:cubicBezTo>
                    <a:pt x="f9" y="f10"/>
                    <a:pt x="f11" y="f12"/>
                    <a:pt x="f13" y="f3"/>
                  </a:cubicBezTo>
                  <a:cubicBezTo>
                    <a:pt x="f14" y="f15"/>
                    <a:pt x="f3" y="f16"/>
                    <a:pt x="f3" y="f17"/>
                  </a:cubicBezTo>
                  <a:cubicBezTo>
                    <a:pt x="f3" y="f18"/>
                    <a:pt x="f1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AE45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79" name="Google Shape;6005;p67">
              <a:extLst>
                <a:ext uri="{FF2B5EF4-FFF2-40B4-BE49-F238E27FC236}">
                  <a16:creationId xmlns:a16="http://schemas.microsoft.com/office/drawing/2014/main" id="{88985895-0FAA-3571-7CE2-F61A61ECF228}"/>
                </a:ext>
              </a:extLst>
            </p:cNvPr>
            <p:cNvSpPr/>
            <p:nvPr/>
          </p:nvSpPr>
          <p:spPr>
            <a:xfrm>
              <a:off x="4606564" y="1892753"/>
              <a:ext cx="139071" cy="139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55"/>
                <a:gd name="f5" fmla="val 2931"/>
                <a:gd name="f6" fmla="val 1"/>
                <a:gd name="f7" fmla="val 1292"/>
                <a:gd name="f8" fmla="val 1293"/>
                <a:gd name="f9" fmla="val 2899"/>
                <a:gd name="f10" fmla="val 3372"/>
                <a:gd name="f11" fmla="val 127"/>
                <a:gd name="f12" fmla="val 3845"/>
                <a:gd name="f13" fmla="val 316"/>
                <a:gd name="f14" fmla="val 977"/>
                <a:gd name="f15" fmla="val 2364"/>
                <a:gd name="f16" fmla="val 2426"/>
                <a:gd name="f17" fmla="val 915"/>
                <a:gd name="f18" fmla="val 3876"/>
                <a:gd name="f19" fmla="val 3403"/>
                <a:gd name="f20" fmla="*/ f0 1 4254"/>
                <a:gd name="f21" fmla="*/ f1 1 4255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4254"/>
                <a:gd name="f28" fmla="*/ f25 1 4255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4254" h="4255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cubicBezTo>
                    <a:pt x="f6" y="f10"/>
                    <a:pt x="f11" y="f12"/>
                    <a:pt x="f13" y="f3"/>
                  </a:cubicBezTo>
                  <a:cubicBezTo>
                    <a:pt x="f14" y="f15"/>
                    <a:pt x="f16" y="f17"/>
                    <a:pt x="f3" y="f13"/>
                  </a:cubicBezTo>
                  <a:cubicBezTo>
                    <a:pt x="f18" y="f11"/>
                    <a:pt x="f1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AE45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80" name="Google Shape;6006;p67">
              <a:extLst>
                <a:ext uri="{FF2B5EF4-FFF2-40B4-BE49-F238E27FC236}">
                  <a16:creationId xmlns:a16="http://schemas.microsoft.com/office/drawing/2014/main" id="{08F8EA90-76D0-DF27-BBA3-CF61978553D7}"/>
                </a:ext>
              </a:extLst>
            </p:cNvPr>
            <p:cNvSpPr/>
            <p:nvPr/>
          </p:nvSpPr>
          <p:spPr>
            <a:xfrm>
              <a:off x="4687936" y="1972068"/>
              <a:ext cx="243102" cy="24415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7468"/>
                <a:gd name="f5" fmla="val 3781"/>
                <a:gd name="f6" fmla="val 1671"/>
                <a:gd name="f7" fmla="val 4033"/>
                <a:gd name="f8" fmla="val 4191"/>
                <a:gd name="f9" fmla="val 1860"/>
                <a:gd name="f10" fmla="val 2112"/>
                <a:gd name="f11" fmla="val 3340"/>
                <a:gd name="f12" fmla="val 5388"/>
                <a:gd name="f13" fmla="val 5640"/>
                <a:gd name="f14" fmla="val 5829"/>
                <a:gd name="f15" fmla="val 3529"/>
                <a:gd name="f16" fmla="val 3750"/>
                <a:gd name="f17" fmla="val 4002"/>
                <a:gd name="f18" fmla="val 4128"/>
                <a:gd name="f19" fmla="val 3498"/>
                <a:gd name="f20" fmla="val 3308"/>
                <a:gd name="f21" fmla="val 3939"/>
                <a:gd name="f22" fmla="val 1"/>
                <a:gd name="f23" fmla="val 1702"/>
                <a:gd name="f24" fmla="val 32"/>
                <a:gd name="f25" fmla="val 5798"/>
                <a:gd name="f26" fmla="val 7467"/>
                <a:gd name="f27" fmla="val 5797"/>
                <a:gd name="f28" fmla="val 64"/>
                <a:gd name="f29" fmla="*/ f0 1 7436"/>
                <a:gd name="f30" fmla="*/ f1 1 746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7436"/>
                <a:gd name="f37" fmla="*/ f34 1 746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7436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6" y="f18"/>
                  </a:lnTo>
                  <a:cubicBezTo>
                    <a:pt x="f19" y="f18"/>
                    <a:pt x="f20" y="f21"/>
                    <a:pt x="f20" y="f16"/>
                  </a:cubicBezTo>
                  <a:lnTo>
                    <a:pt x="f20" y="f10"/>
                  </a:lnTo>
                  <a:lnTo>
                    <a:pt x="f11" y="f10"/>
                  </a:lnTo>
                  <a:cubicBezTo>
                    <a:pt x="f11" y="f9"/>
                    <a:pt x="f15" y="f6"/>
                    <a:pt x="f5" y="f6"/>
                  </a:cubicBezTo>
                  <a:close/>
                  <a:moveTo>
                    <a:pt x="f16" y="f22"/>
                  </a:moveTo>
                  <a:cubicBezTo>
                    <a:pt x="f23" y="f22"/>
                    <a:pt x="f24" y="f6"/>
                    <a:pt x="f2" y="f16"/>
                  </a:cubicBezTo>
                  <a:cubicBezTo>
                    <a:pt x="f24" y="f25"/>
                    <a:pt x="f23" y="f26"/>
                    <a:pt x="f16" y="f26"/>
                  </a:cubicBezTo>
                  <a:cubicBezTo>
                    <a:pt x="f27" y="f26"/>
                    <a:pt x="f3" y="f25"/>
                    <a:pt x="f3" y="f16"/>
                  </a:cubicBezTo>
                  <a:cubicBezTo>
                    <a:pt x="f3" y="f23"/>
                    <a:pt x="f27" y="f28"/>
                    <a:pt x="f16" y="f2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AE45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grpSp>
        <p:nvGrpSpPr>
          <p:cNvPr id="81" name="Google Shape;6011;p67">
            <a:extLst>
              <a:ext uri="{FF2B5EF4-FFF2-40B4-BE49-F238E27FC236}">
                <a16:creationId xmlns:a16="http://schemas.microsoft.com/office/drawing/2014/main" id="{C61B8637-F077-2631-CEE4-415275F79732}"/>
              </a:ext>
            </a:extLst>
          </p:cNvPr>
          <p:cNvGrpSpPr/>
          <p:nvPr/>
        </p:nvGrpSpPr>
        <p:grpSpPr>
          <a:xfrm>
            <a:off x="8269235" y="2660503"/>
            <a:ext cx="562489" cy="552652"/>
            <a:chOff x="7585149" y="1867515"/>
            <a:chExt cx="421867" cy="414489"/>
          </a:xfrm>
          <a:solidFill>
            <a:srgbClr val="92D050"/>
          </a:solidFill>
        </p:grpSpPr>
        <p:sp>
          <p:nvSpPr>
            <p:cNvPr id="82" name="Google Shape;6012;p67">
              <a:extLst>
                <a:ext uri="{FF2B5EF4-FFF2-40B4-BE49-F238E27FC236}">
                  <a16:creationId xmlns:a16="http://schemas.microsoft.com/office/drawing/2014/main" id="{99FFE83D-8EA0-E206-3BCB-749638C62700}"/>
                </a:ext>
              </a:extLst>
            </p:cNvPr>
            <p:cNvSpPr/>
            <p:nvPr/>
          </p:nvSpPr>
          <p:spPr>
            <a:xfrm>
              <a:off x="7635633" y="1913354"/>
              <a:ext cx="110240" cy="1102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2710"/>
                <a:gd name="f5" fmla="val 1"/>
                <a:gd name="f6" fmla="val 694"/>
                <a:gd name="f7" fmla="val 3371"/>
                <a:gd name="f8" fmla="val 662"/>
                <a:gd name="f9" fmla="*/ f0 1 3372"/>
                <a:gd name="f10" fmla="*/ f1 1 3372"/>
                <a:gd name="f11" fmla="val f2"/>
                <a:gd name="f12" fmla="val f3"/>
                <a:gd name="f13" fmla="+- f12 0 f11"/>
                <a:gd name="f14" fmla="*/ f13 1 3372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3372" h="3372">
                  <a:moveTo>
                    <a:pt x="f4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3" y="f8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AE45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83" name="Google Shape;6013;p67">
              <a:extLst>
                <a:ext uri="{FF2B5EF4-FFF2-40B4-BE49-F238E27FC236}">
                  <a16:creationId xmlns:a16="http://schemas.microsoft.com/office/drawing/2014/main" id="{BEC998E1-6EDC-53D6-F8B0-CE63F0DC79B2}"/>
                </a:ext>
              </a:extLst>
            </p:cNvPr>
            <p:cNvSpPr/>
            <p:nvPr/>
          </p:nvSpPr>
          <p:spPr>
            <a:xfrm>
              <a:off x="7806616" y="1878598"/>
              <a:ext cx="197793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79"/>
                <a:gd name="f5" fmla="val 2663"/>
                <a:gd name="f6" fmla="val 2552"/>
                <a:gd name="f7" fmla="val 2442"/>
                <a:gd name="f8" fmla="val 39"/>
                <a:gd name="f9" fmla="val 2363"/>
                <a:gd name="f10" fmla="val 118"/>
                <a:gd name="f11" fmla="val 1261"/>
                <a:gd name="f12" fmla="val 1221"/>
                <a:gd name="f13" fmla="val 2678"/>
                <a:gd name="f14" fmla="val 2639"/>
                <a:gd name="f15" fmla="val 2836"/>
                <a:gd name="f16" fmla="val 2796"/>
                <a:gd name="f17" fmla="val 3080"/>
                <a:gd name="f18" fmla="val 3237"/>
                <a:gd name="f19" fmla="val 2637"/>
                <a:gd name="f20" fmla="val 3278"/>
                <a:gd name="f21" fmla="val 2560"/>
                <a:gd name="f22" fmla="val 3302"/>
                <a:gd name="f23" fmla="val 2473"/>
                <a:gd name="f24" fmla="val 2360"/>
                <a:gd name="f25" fmla="val 2232"/>
                <a:gd name="f26" fmla="val 3263"/>
                <a:gd name="f27" fmla="val 2143"/>
                <a:gd name="f28" fmla="val 3174"/>
                <a:gd name="f29" fmla="val 725"/>
                <a:gd name="f30" fmla="val 1756"/>
                <a:gd name="f31" fmla="val 2481"/>
                <a:gd name="f32" fmla="val 3529"/>
                <a:gd name="f33" fmla="val 5978"/>
                <a:gd name="f34" fmla="val 5892"/>
                <a:gd name="f35" fmla="val 3615"/>
                <a:gd name="f36" fmla="val 6049"/>
                <a:gd name="f37" fmla="val 3458"/>
                <a:gd name="f38" fmla="val 3017"/>
                <a:gd name="f39" fmla="val 2962"/>
                <a:gd name="f40" fmla="val 2883"/>
                <a:gd name="f41" fmla="val 2773"/>
                <a:gd name="f42" fmla="*/ f0 1 6050"/>
                <a:gd name="f43" fmla="*/ f1 1 5979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6050"/>
                <a:gd name="f50" fmla="*/ f47 1 5979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6050" h="59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3" y="f18"/>
                  </a:cubicBez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" y="f31"/>
                  </a:lnTo>
                  <a:lnTo>
                    <a:pt x="f32" y="f33"/>
                  </a:lnTo>
                  <a:lnTo>
                    <a:pt x="f34" y="f35"/>
                  </a:lnTo>
                  <a:cubicBezTo>
                    <a:pt x="f36" y="f37"/>
                    <a:pt x="f36" y="f28"/>
                    <a:pt x="f34" y="f38"/>
                  </a:cubicBezTo>
                  <a:lnTo>
                    <a:pt x="f39" y="f10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AE45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84" name="Google Shape;6014;p67">
              <a:extLst>
                <a:ext uri="{FF2B5EF4-FFF2-40B4-BE49-F238E27FC236}">
                  <a16:creationId xmlns:a16="http://schemas.microsoft.com/office/drawing/2014/main" id="{AF59BB71-9D49-DF6D-4010-8DDFA78A448D}"/>
                </a:ext>
              </a:extLst>
            </p:cNvPr>
            <p:cNvSpPr/>
            <p:nvPr/>
          </p:nvSpPr>
          <p:spPr>
            <a:xfrm>
              <a:off x="7676826" y="1954548"/>
              <a:ext cx="279166" cy="279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2679"/>
                <a:gd name="f5" fmla="val 1"/>
                <a:gd name="f6" fmla="val 2678"/>
                <a:gd name="f7" fmla="val 5861"/>
                <a:gd name="f8" fmla="val 8538"/>
                <a:gd name="f9" fmla="val 5860"/>
                <a:gd name="f10" fmla="*/ f0 1 8539"/>
                <a:gd name="f11" fmla="*/ f1 1 8539"/>
                <a:gd name="f12" fmla="val f2"/>
                <a:gd name="f13" fmla="val f3"/>
                <a:gd name="f14" fmla="+- f13 0 f12"/>
                <a:gd name="f15" fmla="*/ f14 1 853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8539" h="8539">
                  <a:moveTo>
                    <a:pt x="f4" y="f2"/>
                  </a:moveTo>
                  <a:lnTo>
                    <a:pt x="f5" y="f6"/>
                  </a:lnTo>
                  <a:lnTo>
                    <a:pt x="f7" y="f8"/>
                  </a:lnTo>
                  <a:lnTo>
                    <a:pt x="f3" y="f9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AE45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85" name="Google Shape;6015;p67">
              <a:extLst>
                <a:ext uri="{FF2B5EF4-FFF2-40B4-BE49-F238E27FC236}">
                  <a16:creationId xmlns:a16="http://schemas.microsoft.com/office/drawing/2014/main" id="{86F71FE6-D05E-A8B1-3AC0-4857A3B78D19}"/>
                </a:ext>
              </a:extLst>
            </p:cNvPr>
            <p:cNvSpPr/>
            <p:nvPr/>
          </p:nvSpPr>
          <p:spPr>
            <a:xfrm>
              <a:off x="7892104" y="2169798"/>
              <a:ext cx="114912" cy="112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15"/>
                <a:gd name="f4" fmla="val 3432"/>
                <a:gd name="f5" fmla="val 2426"/>
                <a:gd name="f6" fmla="val 1"/>
                <a:gd name="f7" fmla="val 2427"/>
                <a:gd name="f8" fmla="val 2899"/>
                <a:gd name="f9" fmla="val 3404"/>
                <a:gd name="f10" fmla="val 2948"/>
                <a:gd name="f11" fmla="val 3423"/>
                <a:gd name="f12" fmla="val 2996"/>
                <a:gd name="f13" fmla="val 3044"/>
                <a:gd name="f14" fmla="val 3302"/>
                <a:gd name="f15" fmla="val 3514"/>
                <a:gd name="f16" fmla="val 3166"/>
                <a:gd name="f17" fmla="val 3434"/>
                <a:gd name="f18" fmla="*/ f0 1 3515"/>
                <a:gd name="f19" fmla="*/ f1 1 343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3515"/>
                <a:gd name="f26" fmla="*/ f23 1 343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3515" h="3432">
                  <a:moveTo>
                    <a:pt x="f5" y="f6"/>
                  </a:moveTo>
                  <a:lnTo>
                    <a:pt x="f2" y="f7"/>
                  </a:lnTo>
                  <a:lnTo>
                    <a:pt x="f8" y="f9"/>
                  </a:lnTo>
                  <a:cubicBezTo>
                    <a:pt x="f10" y="f11"/>
                    <a:pt x="f12" y="f4"/>
                    <a:pt x="f13" y="f4"/>
                  </a:cubicBezTo>
                  <a:cubicBezTo>
                    <a:pt x="f14" y="f4"/>
                    <a:pt x="f15" y="f16"/>
                    <a:pt x="f17" y="f8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AE45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86" name="Google Shape;6016;p67">
              <a:extLst>
                <a:ext uri="{FF2B5EF4-FFF2-40B4-BE49-F238E27FC236}">
                  <a16:creationId xmlns:a16="http://schemas.microsoft.com/office/drawing/2014/main" id="{D0ED288D-1F78-F291-9824-71196D4AFF0A}"/>
                </a:ext>
              </a:extLst>
            </p:cNvPr>
            <p:cNvSpPr/>
            <p:nvPr/>
          </p:nvSpPr>
          <p:spPr>
            <a:xfrm>
              <a:off x="7598554" y="2084338"/>
              <a:ext cx="196742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18"/>
                <a:gd name="f4" fmla="val 5979"/>
                <a:gd name="f5" fmla="val 2521"/>
                <a:gd name="f6" fmla="val 1796"/>
                <a:gd name="f7" fmla="val 725"/>
                <a:gd name="f8" fmla="val 3308"/>
                <a:gd name="f9" fmla="val 2205"/>
                <a:gd name="f10" fmla="val 3466"/>
                <a:gd name="f11" fmla="val 2363"/>
                <a:gd name="f12" fmla="val 2646"/>
                <a:gd name="f13" fmla="val 2804"/>
                <a:gd name="f14" fmla="val 3230"/>
                <a:gd name="f15" fmla="val 2883"/>
                <a:gd name="f16" fmla="val 3119"/>
                <a:gd name="f17" fmla="val 2922"/>
                <a:gd name="f18" fmla="val 3009"/>
                <a:gd name="f19" fmla="val 2899"/>
                <a:gd name="f20" fmla="val 2789"/>
                <a:gd name="f21" fmla="val 2710"/>
                <a:gd name="f22" fmla="val 1229"/>
                <a:gd name="f23" fmla="val 1292"/>
                <a:gd name="f24" fmla="val 158"/>
                <a:gd name="f25" fmla="val 2520"/>
                <a:gd name="f26" fmla="val 2962"/>
                <a:gd name="f27" fmla="val 3056"/>
                <a:gd name="f28" fmla="val 5860"/>
                <a:gd name="f29" fmla="val 3135"/>
                <a:gd name="f30" fmla="val 5939"/>
                <a:gd name="f31" fmla="val 3245"/>
                <a:gd name="f32" fmla="val 5978"/>
                <a:gd name="f33" fmla="val 3356"/>
                <a:gd name="f34" fmla="val 3576"/>
                <a:gd name="f35" fmla="val 3655"/>
                <a:gd name="f36" fmla="val 3497"/>
                <a:gd name="f37" fmla="*/ f0 1 6018"/>
                <a:gd name="f38" fmla="*/ f1 1 5979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6018"/>
                <a:gd name="f45" fmla="*/ f42 1 5979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6018" h="5979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4" y="f11"/>
                  </a:lnTo>
                  <a:cubicBezTo>
                    <a:pt x="f2" y="f25"/>
                    <a:pt x="f2" y="f13"/>
                    <a:pt x="f24" y="f26"/>
                  </a:cubicBezTo>
                  <a:lnTo>
                    <a:pt x="f27" y="f28"/>
                  </a:lnTo>
                  <a:cubicBezTo>
                    <a:pt x="f29" y="f30"/>
                    <a:pt x="f31" y="f32"/>
                    <a:pt x="f33" y="f32"/>
                  </a:cubicBezTo>
                  <a:cubicBezTo>
                    <a:pt x="f10" y="f32"/>
                    <a:pt x="f34" y="f30"/>
                    <a:pt x="f35" y="f28"/>
                  </a:cubicBezTo>
                  <a:lnTo>
                    <a:pt x="f3" y="f36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AE45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87" name="Google Shape;6017;p67">
              <a:extLst>
                <a:ext uri="{FF2B5EF4-FFF2-40B4-BE49-F238E27FC236}">
                  <a16:creationId xmlns:a16="http://schemas.microsoft.com/office/drawing/2014/main" id="{AAB1A13E-6BDD-164C-F303-09DACD66926B}"/>
                </a:ext>
              </a:extLst>
            </p:cNvPr>
            <p:cNvSpPr/>
            <p:nvPr/>
          </p:nvSpPr>
          <p:spPr>
            <a:xfrm>
              <a:off x="7585149" y="1867515"/>
              <a:ext cx="120536" cy="1148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687"/>
                <a:gd name="f4" fmla="val 3514"/>
                <a:gd name="f5" fmla="val 2281"/>
                <a:gd name="f6" fmla="val 1915"/>
                <a:gd name="f7" fmla="val 1545"/>
                <a:gd name="f8" fmla="val 142"/>
                <a:gd name="f9" fmla="val 1261"/>
                <a:gd name="f10" fmla="val 426"/>
                <a:gd name="f11" fmla="val 568"/>
                <a:gd name="f12" fmla="val 1119"/>
                <a:gd name="f13" fmla="val 1"/>
                <a:gd name="f14" fmla="val 1686"/>
                <a:gd name="f15" fmla="val 2568"/>
                <a:gd name="f16" fmla="val 3135"/>
                <a:gd name="f17" fmla="val 946"/>
                <a:gd name="f18" fmla="val 3513"/>
                <a:gd name="f19" fmla="val 804"/>
                <a:gd name="f20" fmla="val 3277"/>
                <a:gd name="f21" fmla="val 3010"/>
                <a:gd name="f22" fmla="val 2647"/>
                <a:gd name="f23" fmla="*/ f0 1 3687"/>
                <a:gd name="f24" fmla="*/ f1 1 3514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3687"/>
                <a:gd name="f31" fmla="*/ f28 1 3514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3686" h="351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lnTo>
                    <a:pt x="f3" y="f19"/>
                  </a:lnTo>
                  <a:lnTo>
                    <a:pt x="f20" y="f10"/>
                  </a:lnTo>
                  <a:cubicBezTo>
                    <a:pt x="f21" y="f8"/>
                    <a:pt x="f2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AE45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sp>
        <p:nvSpPr>
          <p:cNvPr id="88" name="Google Shape;6042;p67">
            <a:extLst>
              <a:ext uri="{FF2B5EF4-FFF2-40B4-BE49-F238E27FC236}">
                <a16:creationId xmlns:a16="http://schemas.microsoft.com/office/drawing/2014/main" id="{44E71521-B3C8-9C10-0E14-944EF77FFC25}"/>
              </a:ext>
            </a:extLst>
          </p:cNvPr>
          <p:cNvSpPr/>
          <p:nvPr/>
        </p:nvSpPr>
        <p:spPr>
          <a:xfrm>
            <a:off x="5091486" y="2693897"/>
            <a:ext cx="543872" cy="551285"/>
          </a:xfrm>
          <a:custGeom>
            <a:avLst/>
            <a:gdLst>
              <a:gd name="f0" fmla="val w"/>
              <a:gd name="f1" fmla="val h"/>
              <a:gd name="f2" fmla="val 0"/>
              <a:gd name="f3" fmla="val 12477"/>
              <a:gd name="f4" fmla="val 12647"/>
              <a:gd name="f5" fmla="val 3750"/>
              <a:gd name="f6" fmla="val 4538"/>
              <a:gd name="f7" fmla="val 4223"/>
              <a:gd name="f8" fmla="val 4601"/>
              <a:gd name="f9" fmla="val 4884"/>
              <a:gd name="f10" fmla="val 5357"/>
              <a:gd name="f11" fmla="val 5829"/>
              <a:gd name="f12" fmla="val 6176"/>
              <a:gd name="f13" fmla="val 3277"/>
              <a:gd name="f14" fmla="val 2931"/>
              <a:gd name="f15" fmla="val 6239"/>
              <a:gd name="f16" fmla="val 6711"/>
              <a:gd name="f17" fmla="val 7058"/>
              <a:gd name="f18" fmla="val 5766"/>
              <a:gd name="f19" fmla="val 5420"/>
              <a:gd name="f20" fmla="val 8728"/>
              <a:gd name="f21" fmla="val 9200"/>
              <a:gd name="f22" fmla="val 9547"/>
              <a:gd name="f23" fmla="val 8255"/>
              <a:gd name="f24" fmla="val 7877"/>
              <a:gd name="f25" fmla="val 1"/>
              <a:gd name="f26" fmla="val 2805"/>
              <a:gd name="f27" fmla="val 2395"/>
              <a:gd name="f28" fmla="val 7436"/>
              <a:gd name="f29" fmla="val 1387"/>
              <a:gd name="f30" fmla="val 3309"/>
              <a:gd name="f31" fmla="val 10082"/>
              <a:gd name="f32" fmla="val 12256"/>
              <a:gd name="f33" fmla="val 12486"/>
              <a:gd name="f34" fmla="val 3502"/>
              <a:gd name="f35" fmla="val 12646"/>
              <a:gd name="f36" fmla="val 3715"/>
              <a:gd name="f37" fmla="val 3824"/>
              <a:gd name="f38" fmla="val 3938"/>
              <a:gd name="f39" fmla="val 12604"/>
              <a:gd name="f40" fmla="val 4034"/>
              <a:gd name="f41" fmla="val 12508"/>
              <a:gd name="f42" fmla="val 5609"/>
              <a:gd name="f43" fmla="val 10681"/>
              <a:gd name="f44" fmla="val 5798"/>
              <a:gd name="f45" fmla="val 5987"/>
              <a:gd name="f46" fmla="val 10713"/>
              <a:gd name="f47" fmla="val 9641"/>
              <a:gd name="f48" fmla="val 8350"/>
              <a:gd name="f49" fmla="val 9704"/>
              <a:gd name="f50" fmla="*/ f0 1 12477"/>
              <a:gd name="f51" fmla="*/ f1 1 12647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477"/>
              <a:gd name="f58" fmla="*/ f55 1 12647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477" h="12647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6"/>
                </a:moveTo>
                <a:cubicBezTo>
                  <a:pt x="f16" y="f6"/>
                  <a:pt x="f17" y="f9"/>
                  <a:pt x="f17" y="f10"/>
                </a:cubicBezTo>
                <a:cubicBezTo>
                  <a:pt x="f17" y="f11"/>
                  <a:pt x="f16" y="f12"/>
                  <a:pt x="f15" y="f12"/>
                </a:cubicBezTo>
                <a:cubicBezTo>
                  <a:pt x="f18" y="f12"/>
                  <a:pt x="f19" y="f11"/>
                  <a:pt x="f19" y="f10"/>
                </a:cubicBezTo>
                <a:cubicBezTo>
                  <a:pt x="f19" y="f9"/>
                  <a:pt x="f18" y="f6"/>
                  <a:pt x="f15" y="f6"/>
                </a:cubicBezTo>
                <a:close/>
                <a:moveTo>
                  <a:pt x="f20" y="f6"/>
                </a:moveTo>
                <a:cubicBezTo>
                  <a:pt x="f21" y="f6"/>
                  <a:pt x="f22" y="f9"/>
                  <a:pt x="f22" y="f10"/>
                </a:cubicBezTo>
                <a:cubicBezTo>
                  <a:pt x="f22" y="f11"/>
                  <a:pt x="f21" y="f12"/>
                  <a:pt x="f20" y="f12"/>
                </a:cubicBezTo>
                <a:cubicBezTo>
                  <a:pt x="f23" y="f12"/>
                  <a:pt x="f24" y="f11"/>
                  <a:pt x="f24" y="f10"/>
                </a:cubicBezTo>
                <a:cubicBezTo>
                  <a:pt x="f24" y="f9"/>
                  <a:pt x="f23" y="f6"/>
                  <a:pt x="f20" y="f6"/>
                </a:cubicBezTo>
                <a:close/>
                <a:moveTo>
                  <a:pt x="f15" y="f25"/>
                </a:moveTo>
                <a:cubicBezTo>
                  <a:pt x="f26" y="f25"/>
                  <a:pt x="f25" y="f27"/>
                  <a:pt x="f25" y="f10"/>
                </a:cubicBezTo>
                <a:cubicBezTo>
                  <a:pt x="f25" y="f28"/>
                  <a:pt x="f29" y="f21"/>
                  <a:pt x="f30" y="f31"/>
                </a:cubicBezTo>
                <a:lnTo>
                  <a:pt x="f30" y="f32"/>
                </a:lnTo>
                <a:cubicBezTo>
                  <a:pt x="f30" y="f33"/>
                  <a:pt x="f34" y="f35"/>
                  <a:pt x="f36" y="f35"/>
                </a:cubicBezTo>
                <a:cubicBezTo>
                  <a:pt x="f37" y="f35"/>
                  <a:pt x="f38" y="f39"/>
                  <a:pt x="f40" y="f41"/>
                </a:cubicBezTo>
                <a:lnTo>
                  <a:pt x="f42" y="f43"/>
                </a:lnTo>
                <a:cubicBezTo>
                  <a:pt x="f44" y="f43"/>
                  <a:pt x="f45" y="f46"/>
                  <a:pt x="f15" y="f46"/>
                </a:cubicBezTo>
                <a:cubicBezTo>
                  <a:pt x="f47" y="f46"/>
                  <a:pt x="f3" y="f48"/>
                  <a:pt x="f3" y="f10"/>
                </a:cubicBezTo>
                <a:cubicBezTo>
                  <a:pt x="f3" y="f27"/>
                  <a:pt x="f49" y="f25"/>
                  <a:pt x="f15" y="f25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algn="r" defTabSz="121917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kern="0">
              <a:solidFill>
                <a:srgbClr val="AE4500"/>
              </a:solidFill>
              <a:latin typeface="Arial"/>
              <a:ea typeface="Arial"/>
              <a:cs typeface="B Nazanin" panose="00000700000000000000" pitchFamily="2" charset="-78"/>
            </a:endParaRPr>
          </a:p>
        </p:txBody>
      </p:sp>
      <p:grpSp>
        <p:nvGrpSpPr>
          <p:cNvPr id="89" name="Google Shape;6047;p67">
            <a:extLst>
              <a:ext uri="{FF2B5EF4-FFF2-40B4-BE49-F238E27FC236}">
                <a16:creationId xmlns:a16="http://schemas.microsoft.com/office/drawing/2014/main" id="{9CE0907A-1ECF-0E96-8491-85B6999FE22C}"/>
              </a:ext>
            </a:extLst>
          </p:cNvPr>
          <p:cNvGrpSpPr/>
          <p:nvPr/>
        </p:nvGrpSpPr>
        <p:grpSpPr>
          <a:xfrm>
            <a:off x="9129587" y="2660795"/>
            <a:ext cx="553468" cy="504040"/>
            <a:chOff x="8230413" y="1867735"/>
            <a:chExt cx="415101" cy="378030"/>
          </a:xfrm>
          <a:solidFill>
            <a:srgbClr val="92D050"/>
          </a:solidFill>
        </p:grpSpPr>
        <p:sp>
          <p:nvSpPr>
            <p:cNvPr id="90" name="Google Shape;6048;p67">
              <a:extLst>
                <a:ext uri="{FF2B5EF4-FFF2-40B4-BE49-F238E27FC236}">
                  <a16:creationId xmlns:a16="http://schemas.microsoft.com/office/drawing/2014/main" id="{69B2A3D0-A2BB-DE52-229F-6BC332B5FF43}"/>
                </a:ext>
              </a:extLst>
            </p:cNvPr>
            <p:cNvSpPr/>
            <p:nvPr/>
          </p:nvSpPr>
          <p:spPr>
            <a:xfrm>
              <a:off x="8438476" y="1921291"/>
              <a:ext cx="207038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33"/>
                <a:gd name="f4" fmla="val 9925"/>
                <a:gd name="f5" fmla="val 4694"/>
                <a:gd name="f6" fmla="val 1"/>
                <a:gd name="f7" fmla="val 7877"/>
                <a:gd name="f8" fmla="val 8097"/>
                <a:gd name="f9" fmla="val 4474"/>
                <a:gd name="f10" fmla="val 8255"/>
                <a:gd name="f11" fmla="val 4253"/>
                <a:gd name="f12" fmla="val 2993"/>
                <a:gd name="f13" fmla="val 1638"/>
                <a:gd name="f14" fmla="val 8696"/>
                <a:gd name="f15" fmla="val 693"/>
                <a:gd name="f16" fmla="val 9452"/>
                <a:gd name="f17" fmla="val 536"/>
                <a:gd name="f18" fmla="val 9546"/>
                <a:gd name="f19" fmla="val 189"/>
                <a:gd name="f20" fmla="val 5073"/>
                <a:gd name="f21" fmla="val 5734"/>
                <a:gd name="f22" fmla="val 9357"/>
                <a:gd name="f23" fmla="val 1229"/>
                <a:gd name="f24" fmla="val 5766"/>
                <a:gd name="f25" fmla="*/ f0 1 6333"/>
                <a:gd name="f26" fmla="*/ f1 1 992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333"/>
                <a:gd name="f33" fmla="*/ f30 1 992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333" h="9925">
                  <a:moveTo>
                    <a:pt x="f5" y="f6"/>
                  </a:moveTo>
                  <a:lnTo>
                    <a:pt x="f5" y="f7"/>
                  </a:lnTo>
                  <a:cubicBezTo>
                    <a:pt x="f5" y="f8"/>
                    <a:pt x="f9" y="f10"/>
                    <a:pt x="f11" y="f10"/>
                  </a:cubicBez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9" y="f4"/>
                    <a:pt x="f2" y="f4"/>
                  </a:cubicBezTo>
                  <a:lnTo>
                    <a:pt x="f20" y="f4"/>
                  </a:lnTo>
                  <a:cubicBezTo>
                    <a:pt x="f21" y="f4"/>
                    <a:pt x="f3" y="f22"/>
                    <a:pt x="f3" y="f14"/>
                  </a:cubicBezTo>
                  <a:lnTo>
                    <a:pt x="f3" y="f23"/>
                  </a:lnTo>
                  <a:cubicBezTo>
                    <a:pt x="f3" y="f17"/>
                    <a:pt x="f24" y="f6"/>
                    <a:pt x="f2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AE45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91" name="Google Shape;6049;p67">
              <a:extLst>
                <a:ext uri="{FF2B5EF4-FFF2-40B4-BE49-F238E27FC236}">
                  <a16:creationId xmlns:a16="http://schemas.microsoft.com/office/drawing/2014/main" id="{B6ECCF8C-1CB0-632A-7C99-FD1B5F7A1F40}"/>
                </a:ext>
              </a:extLst>
            </p:cNvPr>
            <p:cNvSpPr/>
            <p:nvPr/>
          </p:nvSpPr>
          <p:spPr>
            <a:xfrm>
              <a:off x="8310743" y="1867735"/>
              <a:ext cx="113349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0303"/>
                <a:gd name="f5" fmla="val 1"/>
                <a:gd name="f6" fmla="val 9105"/>
                <a:gd name="f7" fmla="val 1166"/>
                <a:gd name="f8" fmla="val 9200"/>
                <a:gd name="f9" fmla="val 2489"/>
                <a:gd name="f10" fmla="val 9578"/>
                <a:gd name="f11" fmla="val 3466"/>
                <a:gd name="f12" fmla="val 10302"/>
                <a:gd name="f13" fmla="val 1197"/>
                <a:gd name="f14" fmla="val 473"/>
                <a:gd name="f15" fmla="val 1229"/>
                <a:gd name="f16" fmla="val 95"/>
                <a:gd name="f17" fmla="*/ f0 1 3467"/>
                <a:gd name="f18" fmla="*/ f1 1 1030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467"/>
                <a:gd name="f25" fmla="*/ f22 1 1030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467" h="10303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10"/>
                    <a:pt x="f11" y="f12"/>
                  </a:cubicBezTo>
                  <a:lnTo>
                    <a:pt x="f11" y="f13"/>
                  </a:lnTo>
                  <a:cubicBezTo>
                    <a:pt x="f9" y="f14"/>
                    <a:pt x="f15" y="f1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AE45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92" name="Google Shape;6050;p67">
              <a:extLst>
                <a:ext uri="{FF2B5EF4-FFF2-40B4-BE49-F238E27FC236}">
                  <a16:creationId xmlns:a16="http://schemas.microsoft.com/office/drawing/2014/main" id="{9FC80CD7-7218-BD05-3FD8-4FFA642395BA}"/>
                </a:ext>
              </a:extLst>
            </p:cNvPr>
            <p:cNvSpPr/>
            <p:nvPr/>
          </p:nvSpPr>
          <p:spPr>
            <a:xfrm>
              <a:off x="8450829" y="1867735"/>
              <a:ext cx="113312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0303"/>
                <a:gd name="f5" fmla="val 2300"/>
                <a:gd name="f6" fmla="val 95"/>
                <a:gd name="f7" fmla="val 977"/>
                <a:gd name="f8" fmla="val 473"/>
                <a:gd name="f9" fmla="val 1197"/>
                <a:gd name="f10" fmla="val 10302"/>
                <a:gd name="f11" fmla="val 9578"/>
                <a:gd name="f12" fmla="val 2237"/>
                <a:gd name="f13" fmla="val 9200"/>
                <a:gd name="f14" fmla="val 9105"/>
                <a:gd name="f15" fmla="*/ f0 1 3466"/>
                <a:gd name="f16" fmla="*/ f1 1 10303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3466"/>
                <a:gd name="f23" fmla="*/ f20 1 10303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3466" h="10303">
                  <a:moveTo>
                    <a:pt x="f3" y="f2"/>
                  </a:moveTo>
                  <a:cubicBezTo>
                    <a:pt x="f5" y="f6"/>
                    <a:pt x="f7" y="f8"/>
                    <a:pt x="f2" y="f9"/>
                  </a:cubicBezTo>
                  <a:lnTo>
                    <a:pt x="f2" y="f10"/>
                  </a:lnTo>
                  <a:cubicBezTo>
                    <a:pt x="f7" y="f11"/>
                    <a:pt x="f12" y="f13"/>
                    <a:pt x="f3" y="f14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AE45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93" name="Google Shape;6051;p67">
              <a:extLst>
                <a:ext uri="{FF2B5EF4-FFF2-40B4-BE49-F238E27FC236}">
                  <a16:creationId xmlns:a16="http://schemas.microsoft.com/office/drawing/2014/main" id="{DC54F200-6918-CC07-227F-46D3C88866D0}"/>
                </a:ext>
              </a:extLst>
            </p:cNvPr>
            <p:cNvSpPr/>
            <p:nvPr/>
          </p:nvSpPr>
          <p:spPr>
            <a:xfrm>
              <a:off x="8230413" y="1921291"/>
              <a:ext cx="206032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9925"/>
                <a:gd name="f5" fmla="val 1229"/>
                <a:gd name="f6" fmla="val 1"/>
                <a:gd name="f7" fmla="val 567"/>
                <a:gd name="f8" fmla="val 536"/>
                <a:gd name="f9" fmla="val 1198"/>
                <a:gd name="f10" fmla="val 8664"/>
                <a:gd name="f11" fmla="val 32"/>
                <a:gd name="f12" fmla="val 9357"/>
                <a:gd name="f13" fmla="val 6301"/>
                <a:gd name="f14" fmla="val 6112"/>
                <a:gd name="f15" fmla="val 5766"/>
                <a:gd name="f16" fmla="val 9609"/>
                <a:gd name="f17" fmla="val 5608"/>
                <a:gd name="f18" fmla="val 9452"/>
                <a:gd name="f19" fmla="val 4631"/>
                <a:gd name="f20" fmla="val 3277"/>
                <a:gd name="f21" fmla="val 8255"/>
                <a:gd name="f22" fmla="val 2048"/>
                <a:gd name="f23" fmla="val 1828"/>
                <a:gd name="f24" fmla="val 1638"/>
                <a:gd name="f25" fmla="val 8066"/>
                <a:gd name="f26" fmla="val 7877"/>
                <a:gd name="f27" fmla="*/ f0 1 6302"/>
                <a:gd name="f28" fmla="*/ f1 1 9925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6302"/>
                <a:gd name="f35" fmla="*/ f32 1 9925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6302" h="992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7" y="f4"/>
                    <a:pt x="f5" y="f4"/>
                  </a:cubicBezTo>
                  <a:lnTo>
                    <a:pt x="f13" y="f4"/>
                  </a:lnTo>
                  <a:cubicBezTo>
                    <a:pt x="f14" y="f4"/>
                    <a:pt x="f15" y="f16"/>
                    <a:pt x="f17" y="f18"/>
                  </a:cubicBezTo>
                  <a:cubicBezTo>
                    <a:pt x="f19" y="f10"/>
                    <a:pt x="f20" y="f21"/>
                    <a:pt x="f22" y="f21"/>
                  </a:cubicBezTo>
                  <a:cubicBezTo>
                    <a:pt x="f23" y="f21"/>
                    <a:pt x="f24" y="f25"/>
                    <a:pt x="f24" y="f26"/>
                  </a:cubicBezTo>
                  <a:lnTo>
                    <a:pt x="f24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AE45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grpSp>
        <p:nvGrpSpPr>
          <p:cNvPr id="94" name="Google Shape;6072;p67">
            <a:extLst>
              <a:ext uri="{FF2B5EF4-FFF2-40B4-BE49-F238E27FC236}">
                <a16:creationId xmlns:a16="http://schemas.microsoft.com/office/drawing/2014/main" id="{3F7BDF26-CC0B-B905-C933-865E5E966739}"/>
              </a:ext>
            </a:extLst>
          </p:cNvPr>
          <p:cNvGrpSpPr/>
          <p:nvPr/>
        </p:nvGrpSpPr>
        <p:grpSpPr>
          <a:xfrm>
            <a:off x="5857693" y="2666951"/>
            <a:ext cx="553504" cy="553163"/>
            <a:chOff x="5776493" y="1872352"/>
            <a:chExt cx="415128" cy="414872"/>
          </a:xfrm>
          <a:solidFill>
            <a:srgbClr val="92D050"/>
          </a:solidFill>
        </p:grpSpPr>
        <p:sp>
          <p:nvSpPr>
            <p:cNvPr id="95" name="Google Shape;6073;p67">
              <a:extLst>
                <a:ext uri="{FF2B5EF4-FFF2-40B4-BE49-F238E27FC236}">
                  <a16:creationId xmlns:a16="http://schemas.microsoft.com/office/drawing/2014/main" id="{60F6AA01-C6FD-4786-5A62-63CDE09483BF}"/>
                </a:ext>
              </a:extLst>
            </p:cNvPr>
            <p:cNvSpPr/>
            <p:nvPr/>
          </p:nvSpPr>
          <p:spPr>
            <a:xfrm>
              <a:off x="5776493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"/>
                <a:gd name="f6" fmla="val 1670"/>
                <a:gd name="f7" fmla="val 8192"/>
                <a:gd name="f8" fmla="val 1639"/>
                <a:gd name="f9" fmla="*/ f0 1 1671"/>
                <a:gd name="f10" fmla="*/ f1 1 9830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671"/>
                <a:gd name="f17" fmla="*/ f14 1 9830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670" h="9830">
                  <a:moveTo>
                    <a:pt x="f5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6" y="f8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AE45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96" name="Google Shape;6074;p67">
              <a:extLst>
                <a:ext uri="{FF2B5EF4-FFF2-40B4-BE49-F238E27FC236}">
                  <a16:creationId xmlns:a16="http://schemas.microsoft.com/office/drawing/2014/main" id="{806935B4-61DB-6BB4-76E2-0C3B0720EC1E}"/>
                </a:ext>
              </a:extLst>
            </p:cNvPr>
            <p:cNvSpPr/>
            <p:nvPr/>
          </p:nvSpPr>
          <p:spPr>
            <a:xfrm>
              <a:off x="6136995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670"/>
                <a:gd name="f6" fmla="val 1639"/>
                <a:gd name="f7" fmla="val 8192"/>
                <a:gd name="f8" fmla="*/ f0 1 1671"/>
                <a:gd name="f9" fmla="*/ f1 1 983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671"/>
                <a:gd name="f16" fmla="*/ f13 1 983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670" h="9830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lnTo>
                    <a:pt x="f5" y="f4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AE45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97" name="Google Shape;6075;p67">
              <a:extLst>
                <a:ext uri="{FF2B5EF4-FFF2-40B4-BE49-F238E27FC236}">
                  <a16:creationId xmlns:a16="http://schemas.microsoft.com/office/drawing/2014/main" id="{625FD165-84D9-6314-EBF0-F5A5618AFA77}"/>
                </a:ext>
              </a:extLst>
            </p:cNvPr>
            <p:cNvSpPr/>
            <p:nvPr/>
          </p:nvSpPr>
          <p:spPr>
            <a:xfrm>
              <a:off x="5857865" y="2008058"/>
              <a:ext cx="252392" cy="19779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20"/>
                <a:gd name="f4" fmla="val 6050"/>
                <a:gd name="f5" fmla="val 1"/>
                <a:gd name="f6" fmla="val 3592"/>
                <a:gd name="f7" fmla="val 4821"/>
                <a:gd name="f8" fmla="val 4600"/>
                <a:gd name="f9" fmla="val 3781"/>
                <a:gd name="f10" fmla="val 4411"/>
                <a:gd name="f11" fmla="val 4002"/>
                <a:gd name="f12" fmla="val 6491"/>
                <a:gd name="f13" fmla="val 6743"/>
                <a:gd name="f14" fmla="val 6932"/>
                <a:gd name="f15" fmla="val 7719"/>
                <a:gd name="f16" fmla="*/ f0 1 7720"/>
                <a:gd name="f17" fmla="*/ f1 1 605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720"/>
                <a:gd name="f24" fmla="*/ f21 1 605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719" h="6050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7"/>
                  </a:lnTo>
                  <a:cubicBezTo>
                    <a:pt x="f6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4"/>
                  </a:lnTo>
                  <a:lnTo>
                    <a:pt x="f15" y="f4"/>
                  </a:lnTo>
                  <a:lnTo>
                    <a:pt x="f15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AE45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98" name="Google Shape;6076;p67">
              <a:extLst>
                <a:ext uri="{FF2B5EF4-FFF2-40B4-BE49-F238E27FC236}">
                  <a16:creationId xmlns:a16="http://schemas.microsoft.com/office/drawing/2014/main" id="{D502C5E4-9CD1-D3E4-DBD4-8CD6E86A2F1C}"/>
                </a:ext>
              </a:extLst>
            </p:cNvPr>
            <p:cNvSpPr/>
            <p:nvPr/>
          </p:nvSpPr>
          <p:spPr>
            <a:xfrm>
              <a:off x="5796079" y="2233641"/>
              <a:ext cx="37596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00"/>
                <a:gd name="f4" fmla="val 1639"/>
                <a:gd name="f5" fmla="val 1638"/>
                <a:gd name="f6" fmla="val 9830"/>
                <a:gd name="f7" fmla="*/ f0 1 11500"/>
                <a:gd name="f8" fmla="*/ f1 1 163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11500"/>
                <a:gd name="f15" fmla="*/ f12 1 163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11500" h="1639">
                  <a:moveTo>
                    <a:pt x="f4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AE45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99" name="Google Shape;6077;p67">
              <a:extLst>
                <a:ext uri="{FF2B5EF4-FFF2-40B4-BE49-F238E27FC236}">
                  <a16:creationId xmlns:a16="http://schemas.microsoft.com/office/drawing/2014/main" id="{0A3F8E13-7007-AF4D-9E04-A7193F6E4021}"/>
                </a:ext>
              </a:extLst>
            </p:cNvPr>
            <p:cNvSpPr/>
            <p:nvPr/>
          </p:nvSpPr>
          <p:spPr>
            <a:xfrm>
              <a:off x="5795028" y="1872352"/>
              <a:ext cx="377016" cy="1089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32"/>
                <a:gd name="f4" fmla="val 3333"/>
                <a:gd name="f5" fmla="val 5798"/>
                <a:gd name="f6" fmla="val 1033"/>
                <a:gd name="f7" fmla="val 6459"/>
                <a:gd name="f8" fmla="val 1694"/>
                <a:gd name="f9" fmla="val 5136"/>
                <a:gd name="f10" fmla="val 5750"/>
                <a:gd name="f11" fmla="val 1"/>
                <a:gd name="f12" fmla="val 5640"/>
                <a:gd name="f13" fmla="val 5530"/>
                <a:gd name="f14" fmla="val 40"/>
                <a:gd name="f15" fmla="val 5451"/>
                <a:gd name="f16" fmla="val 119"/>
                <a:gd name="f17" fmla="val 3939"/>
                <a:gd name="f18" fmla="val 1663"/>
                <a:gd name="f19" fmla="val 1639"/>
                <a:gd name="f20" fmla="val 3332"/>
                <a:gd name="f21" fmla="val 9862"/>
                <a:gd name="f22" fmla="val 7593"/>
                <a:gd name="f23" fmla="val 6050"/>
                <a:gd name="f24" fmla="val 5971"/>
                <a:gd name="f25" fmla="val 5861"/>
                <a:gd name="f26" fmla="*/ f0 1 11532"/>
                <a:gd name="f27" fmla="*/ f1 1 333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1532"/>
                <a:gd name="f34" fmla="*/ f31 1 333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1532" h="3332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11"/>
                  </a:moveTo>
                  <a:cubicBezTo>
                    <a:pt x="f12" y="f11"/>
                    <a:pt x="f13" y="f14"/>
                    <a:pt x="f15" y="f16"/>
                  </a:cubicBezTo>
                  <a:lnTo>
                    <a:pt x="f17" y="f18"/>
                  </a:lnTo>
                  <a:lnTo>
                    <a:pt x="f11" y="f18"/>
                  </a:lnTo>
                  <a:lnTo>
                    <a:pt x="f19" y="f20"/>
                  </a:lnTo>
                  <a:lnTo>
                    <a:pt x="f21" y="f20"/>
                  </a:lnTo>
                  <a:lnTo>
                    <a:pt x="f3" y="f18"/>
                  </a:lnTo>
                  <a:lnTo>
                    <a:pt x="f22" y="f18"/>
                  </a:lnTo>
                  <a:lnTo>
                    <a:pt x="f23" y="f16"/>
                  </a:lnTo>
                  <a:cubicBezTo>
                    <a:pt x="f24" y="f14"/>
                    <a:pt x="f25" y="f11"/>
                    <a:pt x="f10" y="f11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AE45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grpSp>
        <p:nvGrpSpPr>
          <p:cNvPr id="100" name="Google Shape;6107;p67">
            <a:extLst>
              <a:ext uri="{FF2B5EF4-FFF2-40B4-BE49-F238E27FC236}">
                <a16:creationId xmlns:a16="http://schemas.microsoft.com/office/drawing/2014/main" id="{B449D5FA-EC26-212A-DDD1-4A018EB806C1}"/>
              </a:ext>
            </a:extLst>
          </p:cNvPr>
          <p:cNvGrpSpPr/>
          <p:nvPr/>
        </p:nvGrpSpPr>
        <p:grpSpPr>
          <a:xfrm>
            <a:off x="6685054" y="2645629"/>
            <a:ext cx="557600" cy="550760"/>
            <a:chOff x="6397014" y="1856360"/>
            <a:chExt cx="418200" cy="413070"/>
          </a:xfrm>
          <a:solidFill>
            <a:srgbClr val="92D050"/>
          </a:solidFill>
        </p:grpSpPr>
        <p:sp>
          <p:nvSpPr>
            <p:cNvPr id="101" name="Google Shape;6108;p67">
              <a:extLst>
                <a:ext uri="{FF2B5EF4-FFF2-40B4-BE49-F238E27FC236}">
                  <a16:creationId xmlns:a16="http://schemas.microsoft.com/office/drawing/2014/main" id="{D0DFAAF8-BDCB-3537-EDCD-4E8DC0CFF8BC}"/>
                </a:ext>
              </a:extLst>
            </p:cNvPr>
            <p:cNvSpPr/>
            <p:nvPr/>
          </p:nvSpPr>
          <p:spPr>
            <a:xfrm>
              <a:off x="6397014" y="2011652"/>
              <a:ext cx="260631" cy="2577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72"/>
                <a:gd name="f4" fmla="val 7885"/>
                <a:gd name="f5" fmla="val 3245"/>
                <a:gd name="f6" fmla="val 473"/>
                <a:gd name="f7" fmla="val 2804"/>
                <a:gd name="f8" fmla="val 3277"/>
                <a:gd name="f9" fmla="val 4064"/>
                <a:gd name="f10" fmla="val 4568"/>
                <a:gd name="f11" fmla="val 3403"/>
                <a:gd name="f12" fmla="val 7530"/>
                <a:gd name="f13" fmla="val 3639"/>
                <a:gd name="f14" fmla="val 7766"/>
                <a:gd name="f15" fmla="val 3954"/>
                <a:gd name="f16" fmla="val 7884"/>
                <a:gd name="f17" fmla="val 4277"/>
                <a:gd name="f18" fmla="val 4600"/>
                <a:gd name="f19" fmla="val 4931"/>
                <a:gd name="f20" fmla="val 5199"/>
                <a:gd name="f21" fmla="val 7971"/>
                <a:gd name="f22" fmla="val 4726"/>
                <a:gd name="f23" fmla="*/ f0 1 7972"/>
                <a:gd name="f24" fmla="*/ f1 1 788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7972"/>
                <a:gd name="f31" fmla="*/ f28 1 788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7971" h="7885">
                  <a:moveTo>
                    <a:pt x="f5" y="f2"/>
                  </a:moveTo>
                  <a:lnTo>
                    <a:pt x="f6" y="f7"/>
                  </a:lnTo>
                  <a:cubicBezTo>
                    <a:pt x="f2" y="f8"/>
                    <a:pt x="f2" y="f9"/>
                    <a:pt x="f6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14"/>
                    <a:pt x="f20" y="f12"/>
                  </a:cubicBezTo>
                  <a:lnTo>
                    <a:pt x="f21" y="f2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AE45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02" name="Google Shape;6109;p67">
              <a:extLst>
                <a:ext uri="{FF2B5EF4-FFF2-40B4-BE49-F238E27FC236}">
                  <a16:creationId xmlns:a16="http://schemas.microsoft.com/office/drawing/2014/main" id="{BF6F2098-3059-1EBB-8F8B-EF3B510B6DBD}"/>
                </a:ext>
              </a:extLst>
            </p:cNvPr>
            <p:cNvSpPr/>
            <p:nvPr/>
          </p:nvSpPr>
          <p:spPr>
            <a:xfrm>
              <a:off x="6521637" y="1856360"/>
              <a:ext cx="293577" cy="2902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80"/>
                <a:gd name="f4" fmla="val 8878"/>
                <a:gd name="f5" fmla="val 4395"/>
                <a:gd name="f6" fmla="val 1"/>
                <a:gd name="f7" fmla="val 4285"/>
                <a:gd name="f8" fmla="val 4175"/>
                <a:gd name="f9" fmla="val 40"/>
                <a:gd name="f10" fmla="val 4096"/>
                <a:gd name="f11" fmla="val 119"/>
                <a:gd name="f12" fmla="val 4152"/>
                <a:gd name="f13" fmla="val 4726"/>
                <a:gd name="f14" fmla="val 8877"/>
                <a:gd name="f15" fmla="val 8822"/>
                <a:gd name="f16" fmla="val 4845"/>
                <a:gd name="f17" fmla="val 8979"/>
                <a:gd name="f18" fmla="val 4687"/>
                <a:gd name="f19" fmla="val 4404"/>
                <a:gd name="f20" fmla="val 4246"/>
                <a:gd name="f21" fmla="val 4695"/>
                <a:gd name="f22" fmla="val 4616"/>
                <a:gd name="f23" fmla="val 4506"/>
                <a:gd name="f24" fmla="*/ f0 1 8980"/>
                <a:gd name="f25" fmla="*/ f1 1 8878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8980"/>
                <a:gd name="f32" fmla="*/ f29 1 8878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8980" h="88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7" y="f19"/>
                    <a:pt x="f15" y="f20"/>
                  </a:cubicBezTo>
                  <a:lnTo>
                    <a:pt x="f21" y="f11"/>
                  </a:ln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AE45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grpSp>
        <p:nvGrpSpPr>
          <p:cNvPr id="103" name="Google Shape;5593;p66">
            <a:extLst>
              <a:ext uri="{FF2B5EF4-FFF2-40B4-BE49-F238E27FC236}">
                <a16:creationId xmlns:a16="http://schemas.microsoft.com/office/drawing/2014/main" id="{21B3635F-46E3-04CF-DE52-7AF7EDA15BF0}"/>
              </a:ext>
            </a:extLst>
          </p:cNvPr>
          <p:cNvGrpSpPr/>
          <p:nvPr/>
        </p:nvGrpSpPr>
        <p:grpSpPr>
          <a:xfrm>
            <a:off x="3336423" y="3636814"/>
            <a:ext cx="669096" cy="669097"/>
            <a:chOff x="3885541" y="2599748"/>
            <a:chExt cx="501822" cy="501823"/>
          </a:xfrm>
          <a:solidFill>
            <a:srgbClr val="92D050"/>
          </a:solidFill>
        </p:grpSpPr>
        <p:sp>
          <p:nvSpPr>
            <p:cNvPr id="104" name="Google Shape;5594;p66">
              <a:extLst>
                <a:ext uri="{FF2B5EF4-FFF2-40B4-BE49-F238E27FC236}">
                  <a16:creationId xmlns:a16="http://schemas.microsoft.com/office/drawing/2014/main" id="{D985BBB1-681C-8E91-1E23-5A38397BE5C7}"/>
                </a:ext>
              </a:extLst>
            </p:cNvPr>
            <p:cNvSpPr/>
            <p:nvPr/>
          </p:nvSpPr>
          <p:spPr>
            <a:xfrm>
              <a:off x="4033491" y="2924205"/>
              <a:ext cx="205822" cy="1773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05"/>
                <a:gd name="f4" fmla="val 6812"/>
                <a:gd name="f5" fmla="val 6213"/>
                <a:gd name="f6" fmla="val 1129"/>
                <a:gd name="f7" fmla="val 6523"/>
                <a:gd name="f8" fmla="val 6776"/>
                <a:gd name="f9" fmla="val 1379"/>
                <a:gd name="f10" fmla="val 1693"/>
                <a:gd name="f11" fmla="val 2006"/>
                <a:gd name="f12" fmla="val 2259"/>
                <a:gd name="f13" fmla="val 1696"/>
                <a:gd name="f14" fmla="val 1383"/>
                <a:gd name="f15" fmla="val 1130"/>
                <a:gd name="f16" fmla="val 3388"/>
                <a:gd name="f17" fmla="val 3638"/>
                <a:gd name="f18" fmla="val 3951"/>
                <a:gd name="f19" fmla="val 4264"/>
                <a:gd name="f20" fmla="val 4517"/>
                <a:gd name="f21" fmla="val 6249"/>
                <a:gd name="f22" fmla="val 6559"/>
                <a:gd name="f23" fmla="val 253"/>
                <a:gd name="f24" fmla="val 567"/>
                <a:gd name="f25" fmla="val 7342"/>
                <a:gd name="f26" fmla="val 7652"/>
                <a:gd name="f27" fmla="*/ f0 1 7905"/>
                <a:gd name="f28" fmla="*/ f1 1 681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7905"/>
                <a:gd name="f35" fmla="*/ f32 1 681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7904" h="681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" y="f2"/>
                  </a:moveTo>
                  <a:lnTo>
                    <a:pt x="f2" y="f21"/>
                  </a:lnTo>
                  <a:cubicBezTo>
                    <a:pt x="f2" y="f22"/>
                    <a:pt x="f23" y="f4"/>
                    <a:pt x="f24" y="f4"/>
                  </a:cubicBezTo>
                  <a:lnTo>
                    <a:pt x="f25" y="f4"/>
                  </a:lnTo>
                  <a:cubicBezTo>
                    <a:pt x="f26" y="f4"/>
                    <a:pt x="f3" y="f22"/>
                    <a:pt x="f3" y="f21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AE45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05" name="Google Shape;5595;p66">
              <a:extLst>
                <a:ext uri="{FF2B5EF4-FFF2-40B4-BE49-F238E27FC236}">
                  <a16:creationId xmlns:a16="http://schemas.microsoft.com/office/drawing/2014/main" id="{6369EE69-1776-BB81-DFBB-55A6D1A9F679}"/>
                </a:ext>
              </a:extLst>
            </p:cNvPr>
            <p:cNvSpPr/>
            <p:nvPr/>
          </p:nvSpPr>
          <p:spPr>
            <a:xfrm>
              <a:off x="3885541" y="2599748"/>
              <a:ext cx="501822" cy="4126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5849"/>
                <a:gd name="f5" fmla="val 4553"/>
                <a:gd name="f6" fmla="val 4518"/>
                <a:gd name="f7" fmla="val 5686"/>
                <a:gd name="f8" fmla="val 3424"/>
                <a:gd name="f9" fmla="val 4948"/>
                <a:gd name="f10" fmla="val 4710"/>
                <a:gd name="f11" fmla="val 3617"/>
                <a:gd name="f12" fmla="val 3852"/>
                <a:gd name="f13" fmla="val 15418"/>
                <a:gd name="f14" fmla="val 15653"/>
                <a:gd name="f15" fmla="val 15845"/>
                <a:gd name="f16" fmla="val 14716"/>
                <a:gd name="f17" fmla="val 10199"/>
                <a:gd name="f18" fmla="val 1130"/>
                <a:gd name="f19" fmla="val 3954"/>
                <a:gd name="f20" fmla="val 4265"/>
                <a:gd name="f21" fmla="val 10452"/>
                <a:gd name="f22" fmla="val 10765"/>
                <a:gd name="f23" fmla="val 13587"/>
                <a:gd name="f24" fmla="val 6815"/>
                <a:gd name="f25" fmla="val 5682"/>
                <a:gd name="f26" fmla="val 16412"/>
                <a:gd name="f27" fmla="val 9074"/>
                <a:gd name="f28" fmla="val 16722"/>
                <a:gd name="f29" fmla="val 16975"/>
                <a:gd name="f30" fmla="val 9324"/>
                <a:gd name="f31" fmla="val 9637"/>
                <a:gd name="f32" fmla="val 9950"/>
                <a:gd name="f33" fmla="val 10203"/>
                <a:gd name="f34" fmla="val 15282"/>
                <a:gd name="f35" fmla="val 14969"/>
                <a:gd name="f36" fmla="val 10782"/>
                <a:gd name="f37" fmla="val 1"/>
                <a:gd name="f38" fmla="val 10776"/>
                <a:gd name="f39" fmla="val 10771"/>
                <a:gd name="f40" fmla="val 5119"/>
                <a:gd name="f41" fmla="val 4806"/>
                <a:gd name="f42" fmla="val 254"/>
                <a:gd name="f43" fmla="val 567"/>
                <a:gd name="f44" fmla="val 3388"/>
                <a:gd name="f45" fmla="val 2993"/>
                <a:gd name="f46" fmla="val 2295"/>
                <a:gd name="f47" fmla="val 4087"/>
                <a:gd name="f48" fmla="val 1693"/>
                <a:gd name="f49" fmla="val 756"/>
                <a:gd name="f50" fmla="val 6442"/>
                <a:gd name="f51" fmla="val 7378"/>
                <a:gd name="f52" fmla="val 14154"/>
                <a:gd name="f53" fmla="val 15090"/>
                <a:gd name="f54" fmla="val 15846"/>
                <a:gd name="f55" fmla="val 12461"/>
                <a:gd name="f56" fmla="val 3990"/>
                <a:gd name="f57" fmla="val 3677"/>
                <a:gd name="f58" fmla="val 12208"/>
                <a:gd name="f59" fmla="val 11895"/>
                <a:gd name="f60" fmla="val 11582"/>
                <a:gd name="f61" fmla="val 11332"/>
                <a:gd name="f62" fmla="val 15593"/>
                <a:gd name="f63" fmla="val 17541"/>
                <a:gd name="f64" fmla="val 18474"/>
                <a:gd name="f65" fmla="val 19272"/>
                <a:gd name="f66" fmla="val 15087"/>
                <a:gd name="f67" fmla="val 6445"/>
                <a:gd name="f68" fmla="val 16276"/>
                <a:gd name="f69" fmla="val 14385"/>
                <a:gd name="f70" fmla="val 11026"/>
                <a:gd name="f71" fmla="val 30"/>
                <a:gd name="f72" fmla="val 11079"/>
                <a:gd name="f73" fmla="*/ f0 1 19273"/>
                <a:gd name="f74" fmla="*/ f1 1 15849"/>
                <a:gd name="f75" fmla="val f2"/>
                <a:gd name="f76" fmla="val f3"/>
                <a:gd name="f77" fmla="val f4"/>
                <a:gd name="f78" fmla="+- f77 0 f75"/>
                <a:gd name="f79" fmla="+- f76 0 f75"/>
                <a:gd name="f80" fmla="*/ f79 1 19273"/>
                <a:gd name="f81" fmla="*/ f78 1 15849"/>
                <a:gd name="f82" fmla="*/ f75 1 f80"/>
                <a:gd name="f83" fmla="*/ f76 1 f80"/>
                <a:gd name="f84" fmla="*/ f75 1 f81"/>
                <a:gd name="f85" fmla="*/ f77 1 f81"/>
                <a:gd name="f86" fmla="*/ f82 f73 1"/>
                <a:gd name="f87" fmla="*/ f83 f73 1"/>
                <a:gd name="f88" fmla="*/ f85 f74 1"/>
                <a:gd name="f89" fmla="*/ f84 f7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6" t="f89" r="f87" b="f88"/>
              <a:pathLst>
                <a:path w="19273" h="15849">
                  <a:moveTo>
                    <a:pt x="f5" y="f6"/>
                  </a:moveTo>
                  <a:lnTo>
                    <a:pt x="f5" y="f7"/>
                  </a:lnTo>
                  <a:lnTo>
                    <a:pt x="f8" y="f7"/>
                  </a:lnTo>
                  <a:lnTo>
                    <a:pt x="f8" y="f9"/>
                  </a:lnTo>
                  <a:cubicBezTo>
                    <a:pt x="f8" y="f10"/>
                    <a:pt x="f11" y="f6"/>
                    <a:pt x="f12" y="f6"/>
                  </a:cubicBezTo>
                  <a:close/>
                  <a:moveTo>
                    <a:pt x="f13" y="f6"/>
                  </a:moveTo>
                  <a:cubicBezTo>
                    <a:pt x="f14" y="f6"/>
                    <a:pt x="f15" y="f10"/>
                    <a:pt x="f15" y="f9"/>
                  </a:cubicBezTo>
                  <a:lnTo>
                    <a:pt x="f15" y="f7"/>
                  </a:lnTo>
                  <a:lnTo>
                    <a:pt x="f16" y="f7"/>
                  </a:lnTo>
                  <a:lnTo>
                    <a:pt x="f16" y="f6"/>
                  </a:lnTo>
                  <a:close/>
                  <a:moveTo>
                    <a:pt x="f17" y="f18"/>
                  </a:moveTo>
                  <a:lnTo>
                    <a:pt x="f17" y="f19"/>
                  </a:lnTo>
                  <a:cubicBezTo>
                    <a:pt x="f17" y="f20"/>
                    <a:pt x="f21" y="f6"/>
                    <a:pt x="f22" y="f6"/>
                  </a:cubicBezTo>
                  <a:lnTo>
                    <a:pt x="f23" y="f6"/>
                  </a:lnTo>
                  <a:lnTo>
                    <a:pt x="f23" y="f24"/>
                  </a:lnTo>
                  <a:lnTo>
                    <a:pt x="f25" y="f24"/>
                  </a:lnTo>
                  <a:lnTo>
                    <a:pt x="f25" y="f18"/>
                  </a:ln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31"/>
                  </a:cubicBezTo>
                  <a:cubicBezTo>
                    <a:pt x="f29" y="f32"/>
                    <a:pt x="f28" y="f33"/>
                    <a:pt x="f26" y="f33"/>
                  </a:cubicBezTo>
                  <a:lnTo>
                    <a:pt x="f34" y="f33"/>
                  </a:lnTo>
                  <a:cubicBezTo>
                    <a:pt x="f35" y="f33"/>
                    <a:pt x="f16" y="f32"/>
                    <a:pt x="f16" y="f31"/>
                  </a:cubicBezTo>
                  <a:cubicBezTo>
                    <a:pt x="f16" y="f30"/>
                    <a:pt x="f35" y="f27"/>
                    <a:pt x="f34" y="f27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37"/>
                    <a:pt x="f22" y="f37"/>
                  </a:cubicBezTo>
                  <a:lnTo>
                    <a:pt x="f40" y="f37"/>
                  </a:lnTo>
                  <a:cubicBezTo>
                    <a:pt x="f41" y="f37"/>
                    <a:pt x="f5" y="f42"/>
                    <a:pt x="f5" y="f43"/>
                  </a:cubicBezTo>
                  <a:lnTo>
                    <a:pt x="f5" y="f44"/>
                  </a:lnTo>
                  <a:lnTo>
                    <a:pt x="f12" y="f44"/>
                  </a:lnTo>
                  <a:cubicBezTo>
                    <a:pt x="f45" y="f44"/>
                    <a:pt x="f46" y="f47"/>
                    <a:pt x="f46" y="f9"/>
                  </a:cubicBezTo>
                  <a:lnTo>
                    <a:pt x="f46" y="f7"/>
                  </a:lnTo>
                  <a:lnTo>
                    <a:pt x="f48" y="f7"/>
                  </a:lnTo>
                  <a:cubicBezTo>
                    <a:pt x="f49" y="f7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49" y="f54"/>
                    <a:pt x="f48" y="f4"/>
                  </a:cubicBezTo>
                  <a:lnTo>
                    <a:pt x="f5" y="f4"/>
                  </a:lnTo>
                  <a:lnTo>
                    <a:pt x="f5" y="f55"/>
                  </a:lnTo>
                  <a:lnTo>
                    <a:pt x="f56" y="f55"/>
                  </a:lnTo>
                  <a:cubicBezTo>
                    <a:pt x="f57" y="f55"/>
                    <a:pt x="f8" y="f58"/>
                    <a:pt x="f8" y="f59"/>
                  </a:cubicBezTo>
                  <a:cubicBezTo>
                    <a:pt x="f8" y="f60"/>
                    <a:pt x="f57" y="f61"/>
                    <a:pt x="f56" y="f61"/>
                  </a:cubicBezTo>
                  <a:lnTo>
                    <a:pt x="f34" y="f61"/>
                  </a:lnTo>
                  <a:cubicBezTo>
                    <a:pt x="f62" y="f61"/>
                    <a:pt x="f15" y="f60"/>
                    <a:pt x="f15" y="f59"/>
                  </a:cubicBezTo>
                  <a:cubicBezTo>
                    <a:pt x="f15" y="f58"/>
                    <a:pt x="f62" y="f55"/>
                    <a:pt x="f34" y="f55"/>
                  </a:cubicBezTo>
                  <a:lnTo>
                    <a:pt x="f16" y="f55"/>
                  </a:lnTo>
                  <a:lnTo>
                    <a:pt x="f16" y="f4"/>
                  </a:lnTo>
                  <a:lnTo>
                    <a:pt x="f63" y="f4"/>
                  </a:lnTo>
                  <a:cubicBezTo>
                    <a:pt x="f64" y="f4"/>
                    <a:pt x="f65" y="f66"/>
                    <a:pt x="f65" y="f52"/>
                  </a:cubicBezTo>
                  <a:lnTo>
                    <a:pt x="f65" y="f51"/>
                  </a:lnTo>
                  <a:cubicBezTo>
                    <a:pt x="f65" y="f67"/>
                    <a:pt x="f64" y="f7"/>
                    <a:pt x="f63" y="f7"/>
                  </a:cubicBezTo>
                  <a:lnTo>
                    <a:pt x="f29" y="f7"/>
                  </a:lnTo>
                  <a:lnTo>
                    <a:pt x="f29" y="f9"/>
                  </a:lnTo>
                  <a:cubicBezTo>
                    <a:pt x="f29" y="f47"/>
                    <a:pt x="f68" y="f44"/>
                    <a:pt x="f13" y="f44"/>
                  </a:cubicBezTo>
                  <a:lnTo>
                    <a:pt x="f69" y="f44"/>
                  </a:lnTo>
                  <a:cubicBezTo>
                    <a:pt x="f70" y="f71"/>
                    <a:pt x="f72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AE45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grpSp>
        <p:nvGrpSpPr>
          <p:cNvPr id="106" name="Google Shape;5596;p66">
            <a:extLst>
              <a:ext uri="{FF2B5EF4-FFF2-40B4-BE49-F238E27FC236}">
                <a16:creationId xmlns:a16="http://schemas.microsoft.com/office/drawing/2014/main" id="{42B72DE8-C622-3B1D-2234-B7987CD2CF3D}"/>
              </a:ext>
            </a:extLst>
          </p:cNvPr>
          <p:cNvGrpSpPr/>
          <p:nvPr/>
        </p:nvGrpSpPr>
        <p:grpSpPr>
          <a:xfrm>
            <a:off x="5063384" y="3731351"/>
            <a:ext cx="526693" cy="526695"/>
            <a:chOff x="5180761" y="2670651"/>
            <a:chExt cx="395020" cy="395021"/>
          </a:xfrm>
          <a:solidFill>
            <a:srgbClr val="92D050"/>
          </a:solidFill>
        </p:grpSpPr>
        <p:sp>
          <p:nvSpPr>
            <p:cNvPr id="107" name="Google Shape;5597;p66">
              <a:extLst>
                <a:ext uri="{FF2B5EF4-FFF2-40B4-BE49-F238E27FC236}">
                  <a16:creationId xmlns:a16="http://schemas.microsoft.com/office/drawing/2014/main" id="{39B205EF-2920-0AAD-C2D2-05D5B2D162B6}"/>
                </a:ext>
              </a:extLst>
            </p:cNvPr>
            <p:cNvSpPr/>
            <p:nvPr/>
          </p:nvSpPr>
          <p:spPr>
            <a:xfrm>
              <a:off x="5180761" y="2833451"/>
              <a:ext cx="395020" cy="2322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330"/>
                <a:gd name="f5" fmla="val 5120"/>
                <a:gd name="f6" fmla="val 1130"/>
                <a:gd name="f7" fmla="val 5433"/>
                <a:gd name="f8" fmla="val 5683"/>
                <a:gd name="f9" fmla="val 1380"/>
                <a:gd name="f10" fmla="val 1693"/>
                <a:gd name="f11" fmla="val 2006"/>
                <a:gd name="f12" fmla="val 2259"/>
                <a:gd name="f13" fmla="val 2861"/>
                <a:gd name="f14" fmla="val 2548"/>
                <a:gd name="f15" fmla="val 2298"/>
                <a:gd name="f16" fmla="val 10766"/>
                <a:gd name="f17" fmla="val 11079"/>
                <a:gd name="f18" fmla="val 11329"/>
                <a:gd name="f19" fmla="val 8507"/>
                <a:gd name="f20" fmla="val 8194"/>
                <a:gd name="f21" fmla="val 7944"/>
                <a:gd name="f22" fmla="val 16412"/>
                <a:gd name="f23" fmla="val 16725"/>
                <a:gd name="f24" fmla="val 16975"/>
                <a:gd name="f25" fmla="val 14153"/>
                <a:gd name="f26" fmla="val 13840"/>
                <a:gd name="f27" fmla="val 13590"/>
                <a:gd name="f28" fmla="val 4518"/>
                <a:gd name="f29" fmla="val 4767"/>
                <a:gd name="f30" fmla="val 5081"/>
                <a:gd name="f31" fmla="val 5394"/>
                <a:gd name="f32" fmla="val 5647"/>
                <a:gd name="f33" fmla="val 7941"/>
                <a:gd name="f34" fmla="val 8818"/>
                <a:gd name="f35" fmla="val 9071"/>
                <a:gd name="f36" fmla="val 1"/>
                <a:gd name="f37" fmla="val 9637"/>
                <a:gd name="f38" fmla="val 10570"/>
                <a:gd name="f39" fmla="val 759"/>
                <a:gd name="f40" fmla="val 1696"/>
                <a:gd name="f41" fmla="val 17580"/>
                <a:gd name="f42" fmla="val 18514"/>
                <a:gd name="f43" fmla="*/ f0 1 19273"/>
                <a:gd name="f44" fmla="*/ f1 1 11330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9273"/>
                <a:gd name="f51" fmla="*/ f48 1 11330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9273" h="1133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7" y="f12"/>
                    <a:pt x="f16" y="f12"/>
                  </a:cubicBezTo>
                  <a:lnTo>
                    <a:pt x="f19" y="f12"/>
                  </a:lnTo>
                  <a:cubicBezTo>
                    <a:pt x="f20" y="f12"/>
                    <a:pt x="f21" y="f11"/>
                    <a:pt x="f21" y="f10"/>
                  </a:cubicBezTo>
                  <a:cubicBezTo>
                    <a:pt x="f21" y="f9"/>
                    <a:pt x="f20" y="f6"/>
                    <a:pt x="f19" y="f6"/>
                  </a:cubicBezTo>
                  <a:close/>
                  <a:moveTo>
                    <a:pt x="f22" y="f6"/>
                  </a:moveTo>
                  <a:cubicBezTo>
                    <a:pt x="f23" y="f6"/>
                    <a:pt x="f24" y="f9"/>
                    <a:pt x="f24" y="f10"/>
                  </a:cubicBezTo>
                  <a:cubicBezTo>
                    <a:pt x="f24" y="f11"/>
                    <a:pt x="f23" y="f12"/>
                    <a:pt x="f22" y="f12"/>
                  </a:cubicBezTo>
                  <a:lnTo>
                    <a:pt x="f25" y="f12"/>
                  </a:lnTo>
                  <a:cubicBezTo>
                    <a:pt x="f26" y="f12"/>
                    <a:pt x="f27" y="f11"/>
                    <a:pt x="f27" y="f10"/>
                  </a:cubicBezTo>
                  <a:cubicBezTo>
                    <a:pt x="f27" y="f9"/>
                    <a:pt x="f26" y="f6"/>
                    <a:pt x="f25" y="f6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1"/>
                    <a:pt x="f15" y="f30"/>
                  </a:cubicBezTo>
                  <a:cubicBezTo>
                    <a:pt x="f15" y="f29"/>
                    <a:pt x="f14" y="f28"/>
                    <a:pt x="f13" y="f28"/>
                  </a:cubicBezTo>
                  <a:close/>
                  <a:moveTo>
                    <a:pt x="f16" y="f28"/>
                  </a:moveTo>
                  <a:cubicBezTo>
                    <a:pt x="f17" y="f28"/>
                    <a:pt x="f18" y="f29"/>
                    <a:pt x="f18" y="f30"/>
                  </a:cubicBezTo>
                  <a:cubicBezTo>
                    <a:pt x="f18" y="f31"/>
                    <a:pt x="f17" y="f32"/>
                    <a:pt x="f16" y="f32"/>
                  </a:cubicBezTo>
                  <a:lnTo>
                    <a:pt x="f19" y="f32"/>
                  </a:lnTo>
                  <a:cubicBezTo>
                    <a:pt x="f20" y="f32"/>
                    <a:pt x="f21" y="f31"/>
                    <a:pt x="f21" y="f30"/>
                  </a:cubicBezTo>
                  <a:cubicBezTo>
                    <a:pt x="f21" y="f29"/>
                    <a:pt x="f20" y="f28"/>
                    <a:pt x="f19" y="f28"/>
                  </a:cubicBezTo>
                  <a:close/>
                  <a:moveTo>
                    <a:pt x="f22" y="f28"/>
                  </a:moveTo>
                  <a:cubicBezTo>
                    <a:pt x="f23" y="f28"/>
                    <a:pt x="f24" y="f29"/>
                    <a:pt x="f24" y="f30"/>
                  </a:cubicBezTo>
                  <a:cubicBezTo>
                    <a:pt x="f24" y="f31"/>
                    <a:pt x="f23" y="f32"/>
                    <a:pt x="f22" y="f32"/>
                  </a:cubicBezTo>
                  <a:lnTo>
                    <a:pt x="f25" y="f32"/>
                  </a:lnTo>
                  <a:cubicBezTo>
                    <a:pt x="f26" y="f32"/>
                    <a:pt x="f27" y="f31"/>
                    <a:pt x="f27" y="f30"/>
                  </a:cubicBezTo>
                  <a:cubicBezTo>
                    <a:pt x="f27" y="f29"/>
                    <a:pt x="f26" y="f28"/>
                    <a:pt x="f25" y="f28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20"/>
                    <a:pt x="f8" y="f19"/>
                  </a:cubicBezTo>
                  <a:cubicBezTo>
                    <a:pt x="f8" y="f34"/>
                    <a:pt x="f7" y="f35"/>
                    <a:pt x="f5" y="f35"/>
                  </a:cubicBezTo>
                  <a:lnTo>
                    <a:pt x="f13" y="f35"/>
                  </a:lnTo>
                  <a:cubicBezTo>
                    <a:pt x="f14" y="f35"/>
                    <a:pt x="f15" y="f34"/>
                    <a:pt x="f15" y="f19"/>
                  </a:cubicBezTo>
                  <a:cubicBezTo>
                    <a:pt x="f15" y="f20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7" y="f33"/>
                    <a:pt x="f18" y="f20"/>
                    <a:pt x="f18" y="f19"/>
                  </a:cubicBezTo>
                  <a:cubicBezTo>
                    <a:pt x="f18" y="f34"/>
                    <a:pt x="f17" y="f35"/>
                    <a:pt x="f16" y="f35"/>
                  </a:cubicBezTo>
                  <a:lnTo>
                    <a:pt x="f19" y="f35"/>
                  </a:lnTo>
                  <a:cubicBezTo>
                    <a:pt x="f20" y="f35"/>
                    <a:pt x="f21" y="f34"/>
                    <a:pt x="f21" y="f19"/>
                  </a:cubicBezTo>
                  <a:cubicBezTo>
                    <a:pt x="f21" y="f20"/>
                    <a:pt x="f20" y="f33"/>
                    <a:pt x="f19" y="f33"/>
                  </a:cubicBezTo>
                  <a:close/>
                  <a:moveTo>
                    <a:pt x="f22" y="f33"/>
                  </a:moveTo>
                  <a:cubicBezTo>
                    <a:pt x="f23" y="f33"/>
                    <a:pt x="f24" y="f20"/>
                    <a:pt x="f24" y="f19"/>
                  </a:cubicBezTo>
                  <a:cubicBezTo>
                    <a:pt x="f24" y="f34"/>
                    <a:pt x="f23" y="f35"/>
                    <a:pt x="f22" y="f35"/>
                  </a:cubicBezTo>
                  <a:lnTo>
                    <a:pt x="f25" y="f35"/>
                  </a:lnTo>
                  <a:cubicBezTo>
                    <a:pt x="f26" y="f35"/>
                    <a:pt x="f27" y="f34"/>
                    <a:pt x="f27" y="f19"/>
                  </a:cubicBezTo>
                  <a:cubicBezTo>
                    <a:pt x="f27" y="f20"/>
                    <a:pt x="f26" y="f33"/>
                    <a:pt x="f25" y="f33"/>
                  </a:cubicBezTo>
                  <a:close/>
                  <a:moveTo>
                    <a:pt x="f36" y="f36"/>
                  </a:moveTo>
                  <a:lnTo>
                    <a:pt x="f36" y="f37"/>
                  </a:lnTo>
                  <a:cubicBezTo>
                    <a:pt x="f36" y="f38"/>
                    <a:pt x="f39" y="f18"/>
                    <a:pt x="f40" y="f18"/>
                  </a:cubicBezTo>
                  <a:lnTo>
                    <a:pt x="f41" y="f18"/>
                  </a:lnTo>
                  <a:cubicBezTo>
                    <a:pt x="f42" y="f18"/>
                    <a:pt x="f3" y="f38"/>
                    <a:pt x="f3" y="f37"/>
                  </a:cubicBezTo>
                  <a:lnTo>
                    <a:pt x="f3" y="f3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AE45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08" name="Google Shape;5598;p66">
              <a:extLst>
                <a:ext uri="{FF2B5EF4-FFF2-40B4-BE49-F238E27FC236}">
                  <a16:creationId xmlns:a16="http://schemas.microsoft.com/office/drawing/2014/main" id="{FF859AA1-E4F3-BBF2-AD2D-36142FD2DD62}"/>
                </a:ext>
              </a:extLst>
            </p:cNvPr>
            <p:cNvSpPr/>
            <p:nvPr/>
          </p:nvSpPr>
          <p:spPr>
            <a:xfrm>
              <a:off x="5180761" y="2670651"/>
              <a:ext cx="395020" cy="1396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6815"/>
                <a:gd name="f5" fmla="val 3990"/>
                <a:gd name="f6" fmla="val 1129"/>
                <a:gd name="f7" fmla="val 4304"/>
                <a:gd name="f8" fmla="val 4557"/>
                <a:gd name="f9" fmla="val 1382"/>
                <a:gd name="f10" fmla="val 1695"/>
                <a:gd name="f11" fmla="val 3954"/>
                <a:gd name="f12" fmla="val 4264"/>
                <a:gd name="f13" fmla="val 4517"/>
                <a:gd name="f14" fmla="val 3677"/>
                <a:gd name="f15" fmla="val 3427"/>
                <a:gd name="f16" fmla="val 9637"/>
                <a:gd name="f17" fmla="val 9950"/>
                <a:gd name="f18" fmla="val 10203"/>
                <a:gd name="f19" fmla="val 9323"/>
                <a:gd name="f20" fmla="val 9073"/>
                <a:gd name="f21" fmla="val 15283"/>
                <a:gd name="f22" fmla="val 15596"/>
                <a:gd name="f23" fmla="val 15849"/>
                <a:gd name="f24" fmla="val 14969"/>
                <a:gd name="f25" fmla="val 14719"/>
                <a:gd name="f26" fmla="val 3054"/>
                <a:gd name="f27" fmla="val 2298"/>
                <a:gd name="f28" fmla="val 759"/>
                <a:gd name="f29" fmla="val 2258"/>
                <a:gd name="f30" fmla="val 1696"/>
                <a:gd name="f31" fmla="val 1"/>
                <a:gd name="f32" fmla="val 3017"/>
                <a:gd name="f33" fmla="val 6814"/>
                <a:gd name="f34" fmla="val 18514"/>
                <a:gd name="f35" fmla="val 17580"/>
                <a:gd name="f36" fmla="val 16978"/>
                <a:gd name="f37" fmla="val 16219"/>
                <a:gd name="f38" fmla="val 14346"/>
                <a:gd name="f39" fmla="val 13590"/>
                <a:gd name="f40" fmla="val 11332"/>
                <a:gd name="f41" fmla="val 10573"/>
                <a:gd name="f42" fmla="val 8700"/>
                <a:gd name="f43" fmla="val 7944"/>
                <a:gd name="f44" fmla="val 5686"/>
                <a:gd name="f45" fmla="val 4927"/>
                <a:gd name="f46" fmla="*/ f0 1 19273"/>
                <a:gd name="f47" fmla="*/ f1 1 6815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9273"/>
                <a:gd name="f54" fmla="*/ f51 1 6815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9273" h="68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7" y="f13"/>
                    <a:pt x="f5" y="f13"/>
                  </a:cubicBezTo>
                  <a:cubicBezTo>
                    <a:pt x="f14" y="f13"/>
                    <a:pt x="f15" y="f12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4" y="f6"/>
                    <a:pt x="f5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lnTo>
                    <a:pt x="f18" y="f11"/>
                  </a:lnTo>
                  <a:cubicBezTo>
                    <a:pt x="f18" y="f12"/>
                    <a:pt x="f17" y="f13"/>
                    <a:pt x="f16" y="f13"/>
                  </a:cubicBezTo>
                  <a:cubicBezTo>
                    <a:pt x="f19" y="f13"/>
                    <a:pt x="f20" y="f12"/>
                    <a:pt x="f20" y="f11"/>
                  </a:cubicBezTo>
                  <a:lnTo>
                    <a:pt x="f20" y="f10"/>
                  </a:lnTo>
                  <a:cubicBezTo>
                    <a:pt x="f20" y="f9"/>
                    <a:pt x="f19" y="f6"/>
                    <a:pt x="f16" y="f6"/>
                  </a:cubicBezTo>
                  <a:close/>
                  <a:moveTo>
                    <a:pt x="f21" y="f6"/>
                  </a:moveTo>
                  <a:cubicBezTo>
                    <a:pt x="f22" y="f6"/>
                    <a:pt x="f23" y="f9"/>
                    <a:pt x="f23" y="f10"/>
                  </a:cubicBezTo>
                  <a:lnTo>
                    <a:pt x="f23" y="f11"/>
                  </a:lnTo>
                  <a:cubicBezTo>
                    <a:pt x="f23" y="f12"/>
                    <a:pt x="f22" y="f13"/>
                    <a:pt x="f21" y="f13"/>
                  </a:cubicBezTo>
                  <a:cubicBezTo>
                    <a:pt x="f24" y="f13"/>
                    <a:pt x="f25" y="f12"/>
                    <a:pt x="f25" y="f11"/>
                  </a:cubicBezTo>
                  <a:lnTo>
                    <a:pt x="f25" y="f10"/>
                  </a:lnTo>
                  <a:cubicBezTo>
                    <a:pt x="f25" y="f9"/>
                    <a:pt x="f24" y="f6"/>
                    <a:pt x="f21" y="f6"/>
                  </a:cubicBezTo>
                  <a:close/>
                  <a:moveTo>
                    <a:pt x="f5" y="f2"/>
                  </a:moveTo>
                  <a:cubicBezTo>
                    <a:pt x="f26" y="f2"/>
                    <a:pt x="f27" y="f28"/>
                    <a:pt x="f27" y="f10"/>
                  </a:cubicBezTo>
                  <a:lnTo>
                    <a:pt x="f27" y="f29"/>
                  </a:lnTo>
                  <a:lnTo>
                    <a:pt x="f30" y="f29"/>
                  </a:lnTo>
                  <a:cubicBezTo>
                    <a:pt x="f28" y="f29"/>
                    <a:pt x="f31" y="f32"/>
                    <a:pt x="f31" y="f11"/>
                  </a:cubicBezTo>
                  <a:lnTo>
                    <a:pt x="f31" y="f33"/>
                  </a:lnTo>
                  <a:lnTo>
                    <a:pt x="f3" y="f33"/>
                  </a:lnTo>
                  <a:lnTo>
                    <a:pt x="f3" y="f11"/>
                  </a:lnTo>
                  <a:cubicBezTo>
                    <a:pt x="f3" y="f32"/>
                    <a:pt x="f34" y="f29"/>
                    <a:pt x="f35" y="f29"/>
                  </a:cubicBezTo>
                  <a:lnTo>
                    <a:pt x="f36" y="f29"/>
                  </a:lnTo>
                  <a:lnTo>
                    <a:pt x="f36" y="f10"/>
                  </a:lnTo>
                  <a:cubicBezTo>
                    <a:pt x="f36" y="f28"/>
                    <a:pt x="f37" y="f2"/>
                    <a:pt x="f21" y="f2"/>
                  </a:cubicBezTo>
                  <a:cubicBezTo>
                    <a:pt x="f38" y="f2"/>
                    <a:pt x="f39" y="f28"/>
                    <a:pt x="f39" y="f10"/>
                  </a:cubicBezTo>
                  <a:lnTo>
                    <a:pt x="f39" y="f29"/>
                  </a:lnTo>
                  <a:lnTo>
                    <a:pt x="f40" y="f29"/>
                  </a:lnTo>
                  <a:lnTo>
                    <a:pt x="f40" y="f10"/>
                  </a:lnTo>
                  <a:cubicBezTo>
                    <a:pt x="f40" y="f28"/>
                    <a:pt x="f41" y="f2"/>
                    <a:pt x="f16" y="f2"/>
                  </a:cubicBezTo>
                  <a:cubicBezTo>
                    <a:pt x="f42" y="f2"/>
                    <a:pt x="f43" y="f28"/>
                    <a:pt x="f43" y="f10"/>
                  </a:cubicBezTo>
                  <a:lnTo>
                    <a:pt x="f43" y="f29"/>
                  </a:lnTo>
                  <a:lnTo>
                    <a:pt x="f44" y="f29"/>
                  </a:lnTo>
                  <a:lnTo>
                    <a:pt x="f44" y="f10"/>
                  </a:lnTo>
                  <a:cubicBezTo>
                    <a:pt x="f44" y="f28"/>
                    <a:pt x="f4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AE45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grpSp>
        <p:nvGrpSpPr>
          <p:cNvPr id="109" name="Google Shape;5651;p66">
            <a:extLst>
              <a:ext uri="{FF2B5EF4-FFF2-40B4-BE49-F238E27FC236}">
                <a16:creationId xmlns:a16="http://schemas.microsoft.com/office/drawing/2014/main" id="{43FB53E1-6A77-58D0-33F9-0DFFD32BA0A5}"/>
              </a:ext>
            </a:extLst>
          </p:cNvPr>
          <p:cNvGrpSpPr/>
          <p:nvPr/>
        </p:nvGrpSpPr>
        <p:grpSpPr>
          <a:xfrm>
            <a:off x="8280073" y="3806380"/>
            <a:ext cx="588397" cy="379269"/>
            <a:chOff x="7593278" y="2726923"/>
            <a:chExt cx="441298" cy="284452"/>
          </a:xfrm>
          <a:solidFill>
            <a:srgbClr val="92D050"/>
          </a:solidFill>
        </p:grpSpPr>
        <p:sp>
          <p:nvSpPr>
            <p:cNvPr id="110" name="Google Shape;5652;p66">
              <a:extLst>
                <a:ext uri="{FF2B5EF4-FFF2-40B4-BE49-F238E27FC236}">
                  <a16:creationId xmlns:a16="http://schemas.microsoft.com/office/drawing/2014/main" id="{D1F1EA18-A023-3BE7-5337-7185AD300978}"/>
                </a:ext>
              </a:extLst>
            </p:cNvPr>
            <p:cNvSpPr/>
            <p:nvPr/>
          </p:nvSpPr>
          <p:spPr>
            <a:xfrm>
              <a:off x="7593278" y="2744919"/>
              <a:ext cx="441298" cy="266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637"/>
                <a:gd name="f5" fmla="val 266"/>
                <a:gd name="f6" fmla="val 1"/>
                <a:gd name="f7" fmla="val 91"/>
                <a:gd name="f8" fmla="val 272"/>
                <a:gd name="f9" fmla="val 585"/>
                <a:gd name="f10" fmla="val 907"/>
                <a:gd name="f11" fmla="val 9941"/>
                <a:gd name="f12" fmla="val 10877"/>
                <a:gd name="f13" fmla="val 757"/>
                <a:gd name="f14" fmla="val 11633"/>
                <a:gd name="f15" fmla="val 1693"/>
                <a:gd name="f16" fmla="val 11636"/>
                <a:gd name="f17" fmla="val 17577"/>
                <a:gd name="f18" fmla="val 18514"/>
                <a:gd name="f19" fmla="val 19270"/>
                <a:gd name="f20" fmla="val 19176"/>
                <a:gd name="f21" fmla="val 19005"/>
                <a:gd name="f22" fmla="val 9974"/>
                <a:gd name="f23" fmla="val 7005"/>
                <a:gd name="f24" fmla="val 9873"/>
                <a:gd name="f25" fmla="val 7080"/>
                <a:gd name="f26" fmla="val 9754"/>
                <a:gd name="f27" fmla="val 7118"/>
                <a:gd name="f28" fmla="val 9635"/>
                <a:gd name="f29" fmla="val 9516"/>
                <a:gd name="f30" fmla="val 9397"/>
                <a:gd name="f31" fmla="val 9296"/>
                <a:gd name="f32" fmla="*/ f0 1 19273"/>
                <a:gd name="f33" fmla="*/ f1 1 11637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9273"/>
                <a:gd name="f40" fmla="*/ f37 1 11637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9273" h="11637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6"/>
                  </a:cubicBezTo>
                  <a:lnTo>
                    <a:pt x="f17" y="f16"/>
                  </a:lnTo>
                  <a:cubicBezTo>
                    <a:pt x="f18" y="f14"/>
                    <a:pt x="f19" y="f12"/>
                    <a:pt x="f3" y="f11"/>
                  </a:cubicBezTo>
                  <a:lnTo>
                    <a:pt x="f3" y="f10"/>
                  </a:lnTo>
                  <a:cubicBezTo>
                    <a:pt x="f19" y="f9"/>
                    <a:pt x="f20" y="f8"/>
                    <a:pt x="f21" y="f6"/>
                  </a:cubicBezTo>
                  <a:lnTo>
                    <a:pt x="f22" y="f23"/>
                  </a:ln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1" y="f23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AE45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11" name="Google Shape;5653;p66">
              <a:extLst>
                <a:ext uri="{FF2B5EF4-FFF2-40B4-BE49-F238E27FC236}">
                  <a16:creationId xmlns:a16="http://schemas.microsoft.com/office/drawing/2014/main" id="{AFA239FF-2D80-44C4-2FE0-B048BE85DCC3}"/>
                </a:ext>
              </a:extLst>
            </p:cNvPr>
            <p:cNvSpPr/>
            <p:nvPr/>
          </p:nvSpPr>
          <p:spPr>
            <a:xfrm>
              <a:off x="7620664" y="2726923"/>
              <a:ext cx="386480" cy="1518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879"/>
                <a:gd name="f4" fmla="val 6632"/>
                <a:gd name="f5" fmla="val 497"/>
                <a:gd name="f6" fmla="val 1"/>
                <a:gd name="f7" fmla="val 328"/>
                <a:gd name="f8" fmla="val 160"/>
                <a:gd name="f9" fmla="val 31"/>
                <a:gd name="f10" fmla="val 82"/>
                <a:gd name="f11" fmla="val 8441"/>
                <a:gd name="f12" fmla="val 6631"/>
                <a:gd name="f13" fmla="val 16878"/>
                <a:gd name="f14" fmla="val 16719"/>
                <a:gd name="f15" fmla="val 16550"/>
                <a:gd name="f16" fmla="val 16381"/>
                <a:gd name="f17" fmla="*/ f0 1 16879"/>
                <a:gd name="f18" fmla="*/ f1 1 6632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6879"/>
                <a:gd name="f25" fmla="*/ f22 1 6632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6879" h="663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lnTo>
                    <a:pt x="f13" y="f10"/>
                  </a:lnTo>
                  <a:cubicBezTo>
                    <a:pt x="f14" y="f9"/>
                    <a:pt x="f15" y="f6"/>
                    <a:pt x="f1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AE45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grpSp>
        <p:nvGrpSpPr>
          <p:cNvPr id="112" name="Google Shape;5775;p66">
            <a:extLst>
              <a:ext uri="{FF2B5EF4-FFF2-40B4-BE49-F238E27FC236}">
                <a16:creationId xmlns:a16="http://schemas.microsoft.com/office/drawing/2014/main" id="{22E6E4CA-C738-7548-6214-9FD7DF334C5E}"/>
              </a:ext>
            </a:extLst>
          </p:cNvPr>
          <p:cNvGrpSpPr/>
          <p:nvPr/>
        </p:nvGrpSpPr>
        <p:grpSpPr>
          <a:xfrm>
            <a:off x="6732249" y="3834897"/>
            <a:ext cx="451908" cy="423659"/>
            <a:chOff x="6432410" y="2748311"/>
            <a:chExt cx="338931" cy="317744"/>
          </a:xfrm>
          <a:solidFill>
            <a:srgbClr val="92D050"/>
          </a:solidFill>
        </p:grpSpPr>
        <p:sp>
          <p:nvSpPr>
            <p:cNvPr id="113" name="Google Shape;5776;p66">
              <a:extLst>
                <a:ext uri="{FF2B5EF4-FFF2-40B4-BE49-F238E27FC236}">
                  <a16:creationId xmlns:a16="http://schemas.microsoft.com/office/drawing/2014/main" id="{A98E18CA-D521-876F-189E-7F0C714EFD72}"/>
                </a:ext>
              </a:extLst>
            </p:cNvPr>
            <p:cNvSpPr/>
            <p:nvPr/>
          </p:nvSpPr>
          <p:spPr>
            <a:xfrm>
              <a:off x="6492624" y="3026325"/>
              <a:ext cx="133456" cy="397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89"/>
                <a:gd name="f4" fmla="val 2259"/>
                <a:gd name="f5" fmla="val 2792"/>
                <a:gd name="f6" fmla="val 2415"/>
                <a:gd name="f7" fmla="val 1130"/>
                <a:gd name="f8" fmla="val 567"/>
                <a:gd name="f9" fmla="val 253"/>
                <a:gd name="f10" fmla="val 1383"/>
                <a:gd name="f11" fmla="val 1696"/>
                <a:gd name="f12" fmla="val 2006"/>
                <a:gd name="f13" fmla="val 7101"/>
                <a:gd name="f14" fmla="val 1831"/>
                <a:gd name="f15" fmla="val 6821"/>
                <a:gd name="f16" fmla="val 1214"/>
                <a:gd name="f17" fmla="*/ f0 1 7589"/>
                <a:gd name="f18" fmla="*/ f1 1 225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589"/>
                <a:gd name="f25" fmla="*/ f22 1 225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589" h="2259">
                  <a:moveTo>
                    <a:pt x="f5" y="f2"/>
                  </a:moveTo>
                  <a:lnTo>
                    <a:pt x="f6" y="f7"/>
                  </a:lnTo>
                  <a:lnTo>
                    <a:pt x="f8" y="f7"/>
                  </a:lnTo>
                  <a:cubicBezTo>
                    <a:pt x="f9" y="f7"/>
                    <a:pt x="f2" y="f10"/>
                    <a:pt x="f2" y="f11"/>
                  </a:cubicBezTo>
                  <a:cubicBezTo>
                    <a:pt x="f2" y="f12"/>
                    <a:pt x="f9" y="f4"/>
                    <a:pt x="f8" y="f4"/>
                  </a:cubicBezTo>
                  <a:lnTo>
                    <a:pt x="f3" y="f4"/>
                  </a:lnTo>
                  <a:cubicBezTo>
                    <a:pt x="f13" y="f14"/>
                    <a:pt x="f15" y="f16"/>
                    <a:pt x="f15" y="f8"/>
                  </a:cubicBezTo>
                  <a:lnTo>
                    <a:pt x="f1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AE45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14" name="Google Shape;5777;p66">
              <a:extLst>
                <a:ext uri="{FF2B5EF4-FFF2-40B4-BE49-F238E27FC236}">
                  <a16:creationId xmlns:a16="http://schemas.microsoft.com/office/drawing/2014/main" id="{A3047EA6-C8F6-7D28-B6F1-3C22AA3112FC}"/>
                </a:ext>
              </a:extLst>
            </p:cNvPr>
            <p:cNvSpPr/>
            <p:nvPr/>
          </p:nvSpPr>
          <p:spPr>
            <a:xfrm>
              <a:off x="6432410" y="2966743"/>
              <a:ext cx="180164" cy="397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245"/>
                <a:gd name="f4" fmla="val 2260"/>
                <a:gd name="f5" fmla="val 1"/>
                <a:gd name="f6" fmla="val 567"/>
                <a:gd name="f7" fmla="val 1500"/>
                <a:gd name="f8" fmla="val 756"/>
                <a:gd name="f9" fmla="val 2259"/>
                <a:gd name="f10" fmla="val 1693"/>
                <a:gd name="f11" fmla="*/ f0 1 10245"/>
                <a:gd name="f12" fmla="*/ f1 1 2260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0245"/>
                <a:gd name="f19" fmla="*/ f16 1 2260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0245" h="2260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AE45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15" name="Google Shape;5778;p66">
              <a:extLst>
                <a:ext uri="{FF2B5EF4-FFF2-40B4-BE49-F238E27FC236}">
                  <a16:creationId xmlns:a16="http://schemas.microsoft.com/office/drawing/2014/main" id="{698EF7E8-56FB-C767-409C-4BC2A73AA89E}"/>
                </a:ext>
              </a:extLst>
            </p:cNvPr>
            <p:cNvSpPr/>
            <p:nvPr/>
          </p:nvSpPr>
          <p:spPr>
            <a:xfrm>
              <a:off x="6632435" y="2907179"/>
              <a:ext cx="119164" cy="993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5647"/>
                <a:gd name="f5" fmla="val 5646"/>
                <a:gd name="f6" fmla="val 6775"/>
                <a:gd name="f7" fmla="*/ f0 1 6776"/>
                <a:gd name="f8" fmla="*/ f1 1 564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776"/>
                <a:gd name="f15" fmla="*/ f12 1 564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775" h="5647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AE45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16" name="Google Shape;5779;p66">
              <a:extLst>
                <a:ext uri="{FF2B5EF4-FFF2-40B4-BE49-F238E27FC236}">
                  <a16:creationId xmlns:a16="http://schemas.microsoft.com/office/drawing/2014/main" id="{20D8BD88-03BE-15AC-ADBE-C5A642E5FACA}"/>
                </a:ext>
              </a:extLst>
            </p:cNvPr>
            <p:cNvSpPr/>
            <p:nvPr/>
          </p:nvSpPr>
          <p:spPr>
            <a:xfrm>
              <a:off x="6632435" y="3026325"/>
              <a:ext cx="119164" cy="298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6"/>
                <a:gd name="f5" fmla="val 567"/>
                <a:gd name="f6" fmla="val 1190"/>
                <a:gd name="f7" fmla="val 506"/>
                <a:gd name="f8" fmla="val 1129"/>
                <a:gd name="f9" fmla="val 5646"/>
                <a:gd name="f10" fmla="val 6270"/>
                <a:gd name="f11" fmla="val 6775"/>
                <a:gd name="f12" fmla="*/ f0 1 6776"/>
                <a:gd name="f13" fmla="*/ f1 1 169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776"/>
                <a:gd name="f20" fmla="*/ f17 1 169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775" h="16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11" y="f6"/>
                    <a:pt x="f11" y="f5"/>
                  </a:cubicBezTo>
                  <a:lnTo>
                    <a:pt x="f1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AE45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17" name="Google Shape;5780;p66">
              <a:extLst>
                <a:ext uri="{FF2B5EF4-FFF2-40B4-BE49-F238E27FC236}">
                  <a16:creationId xmlns:a16="http://schemas.microsoft.com/office/drawing/2014/main" id="{3AB6F7E6-BEFD-58A3-0A4D-02E3AAAB6D9F}"/>
                </a:ext>
              </a:extLst>
            </p:cNvPr>
            <p:cNvSpPr/>
            <p:nvPr/>
          </p:nvSpPr>
          <p:spPr>
            <a:xfrm>
              <a:off x="6432410" y="2748311"/>
              <a:ext cx="338931" cy="1985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293"/>
                <a:gd name="f5" fmla="val 1693"/>
                <a:gd name="f6" fmla="val 756"/>
                <a:gd name="f7" fmla="val 1"/>
                <a:gd name="f8" fmla="val 759"/>
                <a:gd name="f9" fmla="val 1696"/>
                <a:gd name="f10" fmla="val 10245"/>
                <a:gd name="f11" fmla="val 7342"/>
                <a:gd name="f12" fmla="val 6092"/>
                <a:gd name="f13" fmla="val 11257"/>
                <a:gd name="f14" fmla="val 5083"/>
                <a:gd name="f15" fmla="val 12503"/>
                <a:gd name="f16" fmla="val 17020"/>
                <a:gd name="f17" fmla="val 18201"/>
                <a:gd name="f18" fmla="val 19179"/>
                <a:gd name="f19" fmla="val 5993"/>
                <a:gd name="f20" fmla="val 7167"/>
                <a:gd name="f21" fmla="val 19270"/>
                <a:gd name="f22" fmla="val 18514"/>
                <a:gd name="f23" fmla="val 17577"/>
                <a:gd name="f24" fmla="*/ f0 1 19273"/>
                <a:gd name="f25" fmla="*/ f1 1 11293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19273"/>
                <a:gd name="f32" fmla="*/ f29 1 11293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19273" h="11293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11"/>
                  </a:lnTo>
                  <a:cubicBezTo>
                    <a:pt x="f10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9"/>
                    <a:pt x="f3" y="f20"/>
                  </a:cubicBezTo>
                  <a:lnTo>
                    <a:pt x="f3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AE45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18" name="Google Shape;5781;p66">
              <a:extLst>
                <a:ext uri="{FF2B5EF4-FFF2-40B4-BE49-F238E27FC236}">
                  <a16:creationId xmlns:a16="http://schemas.microsoft.com/office/drawing/2014/main" id="{B4A37590-A40E-47AD-6E2D-FCB962835B11}"/>
                </a:ext>
              </a:extLst>
            </p:cNvPr>
            <p:cNvSpPr/>
            <p:nvPr/>
          </p:nvSpPr>
          <p:spPr>
            <a:xfrm>
              <a:off x="6632435" y="2857554"/>
              <a:ext cx="119164" cy="29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3"/>
                <a:gd name="f5" fmla="val 1129"/>
                <a:gd name="f6" fmla="val 1"/>
                <a:gd name="f7" fmla="val 506"/>
                <a:gd name="f8" fmla="val 503"/>
                <a:gd name="f9" fmla="val 1130"/>
                <a:gd name="f10" fmla="val 6775"/>
                <a:gd name="f11" fmla="val 6270"/>
                <a:gd name="f12" fmla="val 5646"/>
                <a:gd name="f13" fmla="*/ f0 1 6776"/>
                <a:gd name="f14" fmla="*/ f1 1 1693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776"/>
                <a:gd name="f21" fmla="*/ f18 1 1693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775" h="169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8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AE45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sp>
        <p:nvSpPr>
          <p:cNvPr id="119" name="Text Placeholder 1">
            <a:extLst>
              <a:ext uri="{FF2B5EF4-FFF2-40B4-BE49-F238E27FC236}">
                <a16:creationId xmlns:a16="http://schemas.microsoft.com/office/drawing/2014/main" id="{1150BF7A-16B7-426B-E4EC-9B25B9D86B5E}"/>
              </a:ext>
            </a:extLst>
          </p:cNvPr>
          <p:cNvSpPr txBox="1">
            <a:spLocks/>
          </p:cNvSpPr>
          <p:nvPr/>
        </p:nvSpPr>
        <p:spPr>
          <a:xfrm>
            <a:off x="1713833" y="443067"/>
            <a:ext cx="8679896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Font typeface="Arial" panose="020B0604020202020204" pitchFamily="34" charset="0"/>
              <a:buNone/>
            </a:pPr>
            <a:r>
              <a:rPr lang="fa-IR" sz="4400" dirty="0">
                <a:solidFill>
                  <a:srgbClr val="000000"/>
                </a:solidFill>
                <a:latin typeface="Arial"/>
                <a:cs typeface="B Nazanin" panose="00000700000000000000" pitchFamily="2" charset="-78"/>
              </a:rPr>
              <a:t>مجموعه آیکون های کاملا قابل ویرایش: </a:t>
            </a:r>
            <a:r>
              <a:rPr lang="en-US" sz="4400" dirty="0">
                <a:solidFill>
                  <a:srgbClr val="000000"/>
                </a:solidFill>
                <a:latin typeface="Arial"/>
                <a:cs typeface="B Nazanin" panose="00000700000000000000" pitchFamily="2" charset="-78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16154551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08">
            <a:extLst>
              <a:ext uri="{FF2B5EF4-FFF2-40B4-BE49-F238E27FC236}">
                <a16:creationId xmlns:a16="http://schemas.microsoft.com/office/drawing/2014/main" id="{D75A23DA-0C10-2C99-6D79-682FE69F149F}"/>
              </a:ext>
            </a:extLst>
          </p:cNvPr>
          <p:cNvSpPr/>
          <p:nvPr/>
        </p:nvSpPr>
        <p:spPr>
          <a:xfrm>
            <a:off x="4227786" y="1920071"/>
            <a:ext cx="553869" cy="652296"/>
          </a:xfrm>
          <a:custGeom>
            <a:avLst/>
            <a:gdLst>
              <a:gd name="f0" fmla="val w"/>
              <a:gd name="f1" fmla="val h"/>
              <a:gd name="f2" fmla="val 0"/>
              <a:gd name="f3" fmla="val 341005"/>
              <a:gd name="f4" fmla="val 376812"/>
              <a:gd name="f5" fmla="val 179590"/>
              <a:gd name="f6" fmla="val 105941"/>
              <a:gd name="f7" fmla="val 189466"/>
              <a:gd name="f8" fmla="val 103284"/>
              <a:gd name="f9" fmla="val 200229"/>
              <a:gd name="f10" fmla="val 106383"/>
              <a:gd name="f11" fmla="val 207502"/>
              <a:gd name="f12" fmla="val 113978"/>
              <a:gd name="f13" fmla="val 205155"/>
              <a:gd name="f14" fmla="val 116193"/>
              <a:gd name="f15" fmla="val 198727"/>
              <a:gd name="f16" fmla="val 109493"/>
              <a:gd name="f17" fmla="val 189244"/>
              <a:gd name="f18" fmla="val 106732"/>
              <a:gd name="f19" fmla="val 180543"/>
              <a:gd name="f20" fmla="val 109027"/>
              <a:gd name="f21" fmla="val 171284"/>
              <a:gd name="f22" fmla="val 111470"/>
              <a:gd name="f23" fmla="val 164597"/>
              <a:gd name="f24" fmla="val 119184"/>
              <a:gd name="f25" fmla="val 163491"/>
              <a:gd name="f26" fmla="val 128699"/>
              <a:gd name="f27" fmla="val 160301"/>
              <a:gd name="f28" fmla="val 128192"/>
              <a:gd name="f29" fmla="val 160626"/>
              <a:gd name="f30" fmla="val 125509"/>
              <a:gd name="f31" fmla="val 161343"/>
              <a:gd name="f32" fmla="val 122953"/>
              <a:gd name="f33" fmla="val 162397"/>
              <a:gd name="f34" fmla="val 120583"/>
              <a:gd name="f35" fmla="val 163188"/>
              <a:gd name="f36" fmla="val 118806"/>
              <a:gd name="f37" fmla="val 164168"/>
              <a:gd name="f38" fmla="val 117134"/>
              <a:gd name="f39" fmla="val 165317"/>
              <a:gd name="f40" fmla="val 115593"/>
              <a:gd name="f41" fmla="val 184774"/>
              <a:gd name="f42" fmla="val 76800"/>
              <a:gd name="f43" fmla="val 189722"/>
              <a:gd name="f44" fmla="val 75892"/>
              <a:gd name="f45" fmla="val 194950"/>
              <a:gd name="f46" fmla="val 76276"/>
              <a:gd name="f47" fmla="val 199898"/>
              <a:gd name="f48" fmla="val 78055"/>
              <a:gd name="f49" fmla="val 198784"/>
              <a:gd name="f50" fmla="val 81085"/>
              <a:gd name="f51" fmla="val 190044"/>
              <a:gd name="f52" fmla="val 77951"/>
              <a:gd name="f53" fmla="val 180324"/>
              <a:gd name="f54" fmla="val 79705"/>
              <a:gd name="f55" fmla="val 173557"/>
              <a:gd name="f56" fmla="val 85636"/>
              <a:gd name="f57" fmla="val 166357"/>
              <a:gd name="f58" fmla="val 91948"/>
              <a:gd name="f59" fmla="val 163808"/>
              <a:gd name="f60" fmla="val 101834"/>
              <a:gd name="f61" fmla="val 167057"/>
              <a:gd name="f62" fmla="val 110845"/>
              <a:gd name="f63" fmla="val 163976"/>
              <a:gd name="f64" fmla="val 111813"/>
              <a:gd name="f65" fmla="val 161264"/>
              <a:gd name="f66" fmla="val 104174"/>
              <a:gd name="f67" fmla="val 162206"/>
              <a:gd name="f68" fmla="val 95982"/>
              <a:gd name="f69" fmla="val 166259"/>
              <a:gd name="f70" fmla="val 89343"/>
              <a:gd name="f71" fmla="val 171329"/>
              <a:gd name="f72" fmla="val 83298"/>
              <a:gd name="f73" fmla="val 175158"/>
              <a:gd name="f74" fmla="val 79908"/>
              <a:gd name="f75" fmla="val 179826"/>
              <a:gd name="f76" fmla="val 77708"/>
              <a:gd name="f77" fmla="val 179076"/>
              <a:gd name="f78" fmla="val 24908"/>
              <a:gd name="f79" fmla="val 173882"/>
              <a:gd name="f80" fmla="val 25821"/>
              <a:gd name="f81" fmla="val 169065"/>
              <a:gd name="f82" fmla="val 28595"/>
              <a:gd name="f83" fmla="val 165693"/>
              <a:gd name="f84" fmla="val 33023"/>
              <a:gd name="f85" fmla="val 165081"/>
              <a:gd name="f86" fmla="val 32645"/>
              <a:gd name="f87" fmla="val 164343"/>
              <a:gd name="f88" fmla="val 33841"/>
              <a:gd name="f89" fmla="val 159156"/>
              <a:gd name="f90" fmla="val 28989"/>
              <a:gd name="f91" fmla="val 147650"/>
              <a:gd name="f92" fmla="val 21890"/>
              <a:gd name="f93" fmla="val 132568"/>
              <a:gd name="f94" fmla="val 25462"/>
              <a:gd name="f95" fmla="val 125468"/>
              <a:gd name="f96" fmla="val 36968"/>
              <a:gd name="f97" fmla="val 125028"/>
              <a:gd name="f98" fmla="val 37682"/>
              <a:gd name="f99" fmla="val 124628"/>
              <a:gd name="f100" fmla="val 38410"/>
              <a:gd name="f101" fmla="val 124607"/>
              <a:gd name="f102" fmla="val 39302"/>
              <a:gd name="f103" fmla="val 121192"/>
              <a:gd name="f104" fmla="val 53871"/>
              <a:gd name="f105" fmla="val 126621"/>
              <a:gd name="f106" fmla="val 67918"/>
              <a:gd name="f107" fmla="val 137512"/>
              <a:gd name="f108" fmla="val 72288"/>
              <a:gd name="f109" fmla="val 136408"/>
              <a:gd name="f110" fmla="val 75373"/>
              <a:gd name="f111" fmla="val 125065"/>
              <a:gd name="f112" fmla="val 70889"/>
              <a:gd name="f113" fmla="val 118824"/>
              <a:gd name="f114" fmla="val 57470"/>
              <a:gd name="f115" fmla="val 120792"/>
              <a:gd name="f116" fmla="val 42874"/>
              <a:gd name="f117" fmla="val 110219"/>
              <a:gd name="f118" fmla="val 38045"/>
              <a:gd name="f119" fmla="val 97555"/>
              <a:gd name="f120" fmla="val 41998"/>
              <a:gd name="f121" fmla="val 91229"/>
              <a:gd name="f122" fmla="val 52250"/>
              <a:gd name="f123" fmla="val 86215"/>
              <a:gd name="f124" fmla="val 60377"/>
              <a:gd name="f125" fmla="val 87164"/>
              <a:gd name="f126" fmla="val 68019"/>
              <a:gd name="f127" fmla="val 90995"/>
              <a:gd name="f128" fmla="val 75559"/>
              <a:gd name="f129" fmla="val 88405"/>
              <a:gd name="f130" fmla="val 77546"/>
              <a:gd name="f131" fmla="val 86197"/>
              <a:gd name="f132" fmla="val 80074"/>
              <a:gd name="f133" fmla="val 84391"/>
              <a:gd name="f134" fmla="val 83001"/>
              <a:gd name="f135" fmla="val 75261"/>
              <a:gd name="f136" fmla="val 97799"/>
              <a:gd name="f137" fmla="val 79855"/>
              <a:gd name="f138" fmla="val 117197"/>
              <a:gd name="f139" fmla="val 94653"/>
              <a:gd name="f140" fmla="val 126328"/>
              <a:gd name="f141" fmla="val 99603"/>
              <a:gd name="f142" fmla="val 129383"/>
              <a:gd name="f143" fmla="val 105068"/>
              <a:gd name="f144" fmla="val 130901"/>
              <a:gd name="f145" fmla="val 110449"/>
              <a:gd name="f146" fmla="val 130283"/>
              <a:gd name="f147" fmla="val 111461"/>
              <a:gd name="f148" fmla="val 121556"/>
              <a:gd name="f149" fmla="val 114239"/>
              <a:gd name="f150" fmla="val 112980"/>
              <a:gd name="f151" fmla="val 118788"/>
              <a:gd name="f152" fmla="val 105103"/>
              <a:gd name="f153" fmla="val 122060"/>
              <a:gd name="f154" fmla="val 106993"/>
              <a:gd name="f155" fmla="val 117549"/>
              <a:gd name="f156" fmla="val 114804"/>
              <a:gd name="f157" fmla="val 114885"/>
              <a:gd name="f158" fmla="val 123345"/>
              <a:gd name="f159" fmla="val 114602"/>
              <a:gd name="f160" fmla="val 132066"/>
              <a:gd name="f161" fmla="val 118189"/>
              <a:gd name="f162" fmla="val 142541"/>
              <a:gd name="f163" fmla="val 127538"/>
              <a:gd name="f164" fmla="val 149533"/>
              <a:gd name="f165" fmla="val 138054"/>
              <a:gd name="f166" fmla="val 150704"/>
              <a:gd name="f167" fmla="val 138622"/>
              <a:gd name="f168" fmla="val 157584"/>
              <a:gd name="f169" fmla="val 141809"/>
              <a:gd name="f170" fmla="val 168599"/>
              <a:gd name="f171" fmla="val 152592"/>
              <a:gd name="f172" fmla="val 175355"/>
              <a:gd name="f173" fmla="val 163536"/>
              <a:gd name="f174" fmla="val 173320"/>
              <a:gd name="f175" fmla="val 163736"/>
              <a:gd name="f176" fmla="val 174011"/>
              <a:gd name="f177" fmla="val 165086"/>
              <a:gd name="f178" fmla="val 173621"/>
              <a:gd name="f179" fmla="val 165671"/>
              <a:gd name="f180" fmla="val 180699"/>
              <a:gd name="f181" fmla="val 169429"/>
              <a:gd name="f182" fmla="val 193686"/>
              <a:gd name="f183" fmla="val 183003"/>
              <a:gd name="f184" fmla="val 201168"/>
              <a:gd name="f185" fmla="val 195990"/>
              <a:gd name="f186" fmla="val 197411"/>
              <a:gd name="f187" fmla="val 196796"/>
              <a:gd name="f188" fmla="val 197178"/>
              <a:gd name="f189" fmla="val 197581"/>
              <a:gd name="f190" fmla="val 196907"/>
              <a:gd name="f191" fmla="val 198196"/>
              <a:gd name="f192" fmla="val 196260"/>
              <a:gd name="f193" fmla="val 209934"/>
              <a:gd name="f194" fmla="val 188156"/>
              <a:gd name="f195" fmla="val 215400"/>
              <a:gd name="f196" fmla="val 175007"/>
              <a:gd name="f197" fmla="val 211155"/>
              <a:gd name="f198" fmla="val 164763"/>
              <a:gd name="f199" fmla="val 205121"/>
              <a:gd name="f200" fmla="val 170199"/>
              <a:gd name="f201" fmla="val 196738"/>
              <a:gd name="f202" fmla="val 172687"/>
              <a:gd name="f203" fmla="val 188343"/>
              <a:gd name="f204" fmla="val 171472"/>
              <a:gd name="f205" fmla="val 188829"/>
              <a:gd name="f206" fmla="val 168281"/>
              <a:gd name="f207" fmla="val 198020"/>
              <a:gd name="f208" fmla="val 169602"/>
              <a:gd name="f209" fmla="val 207192"/>
              <a:gd name="f210" fmla="val 165939"/>
              <a:gd name="f211" fmla="val 212635"/>
              <a:gd name="f212" fmla="val 158774"/>
              <a:gd name="f213" fmla="val 218427"/>
              <a:gd name="f214" fmla="val 151149"/>
              <a:gd name="f215" fmla="val 218946"/>
              <a:gd name="f216" fmla="val 140953"/>
              <a:gd name="f217" fmla="val 213960"/>
              <a:gd name="f218" fmla="val 132774"/>
              <a:gd name="f219" fmla="val 216785"/>
              <a:gd name="f220" fmla="val 131210"/>
              <a:gd name="f221" fmla="val 222366"/>
              <a:gd name="f222" fmla="val 140465"/>
              <a:gd name="f223" fmla="val 221779"/>
              <a:gd name="f224" fmla="val 151983"/>
              <a:gd name="f225" fmla="val 215286"/>
              <a:gd name="f226" fmla="val 160619"/>
              <a:gd name="f227" fmla="val 213805"/>
              <a:gd name="f228" fmla="val 162105"/>
              <a:gd name="f229" fmla="val 172938"/>
              <a:gd name="f230" fmla="val 214526"/>
              <a:gd name="f231" fmla="val 186813"/>
              <a:gd name="f232" fmla="val 203421"/>
              <a:gd name="f233" fmla="val 196175"/>
              <a:gd name="f234" fmla="val 208012"/>
              <a:gd name="f235" fmla="val 206854"/>
              <a:gd name="f236" fmla="val 220050"/>
              <a:gd name="f237" fmla="val 212429"/>
              <a:gd name="f238" fmla="val 231622"/>
              <a:gd name="f239" fmla="val 209082"/>
              <a:gd name="f240" fmla="val 239377"/>
              <a:gd name="f241" fmla="val 206838"/>
              <a:gd name="f242" fmla="val 243741"/>
              <a:gd name="f243" fmla="val 201989"/>
              <a:gd name="f244" fmla="val 246092"/>
              <a:gd name="f245" fmla="val 195539"/>
              <a:gd name="f246" fmla="val 255042"/>
              <a:gd name="f247" fmla="val 199507"/>
              <a:gd name="f248" fmla="val 265290"/>
              <a:gd name="f249" fmla="val 198199"/>
              <a:gd name="f250" fmla="val 272958"/>
              <a:gd name="f251" fmla="val 192601"/>
              <a:gd name="f252" fmla="val 276795"/>
              <a:gd name="f253" fmla="val 193971"/>
              <a:gd name="f254" fmla="val 289009"/>
              <a:gd name="f255" fmla="val 194016"/>
              <a:gd name="f256" fmla="val 298363"/>
              <a:gd name="f257" fmla="val 193248"/>
              <a:gd name="f258" fmla="val 304258"/>
              <a:gd name="f259" fmla="val 183694"/>
              <a:gd name="f260" fmla="val 309343"/>
              <a:gd name="f261" fmla="val 175453"/>
              <a:gd name="f262" fmla="val 308953"/>
              <a:gd name="f263" fmla="val 165378"/>
              <a:gd name="f264" fmla="val 303795"/>
              <a:gd name="f265" fmla="val 157923"/>
              <a:gd name="f266" fmla="val 298315"/>
              <a:gd name="f267" fmla="val 164420"/>
              <a:gd name="f268" fmla="val 291041"/>
              <a:gd name="f269" fmla="val 168177"/>
              <a:gd name="f270" fmla="val 283702"/>
              <a:gd name="f271" fmla="val 168174"/>
              <a:gd name="f272" fmla="val 283555"/>
              <a:gd name="f273" fmla="val 164527"/>
              <a:gd name="f274" fmla="val 293404"/>
              <a:gd name="f275" fmla="val 164978"/>
              <a:gd name="f276" fmla="val 303289"/>
              <a:gd name="f277" fmla="val 157339"/>
              <a:gd name="f278" fmla="val 308110"/>
              <a:gd name="f279" fmla="val 145450"/>
              <a:gd name="f280" fmla="val 311022"/>
              <a:gd name="f281" fmla="val 136198"/>
              <a:gd name="f282" fmla="val 308752"/>
              <a:gd name="f283" fmla="val 126109"/>
              <a:gd name="f284" fmla="val 302169"/>
              <a:gd name="f285" fmla="val 119023"/>
              <a:gd name="f286" fmla="val 296249"/>
              <a:gd name="f287" fmla="val 127191"/>
              <a:gd name="f288" fmla="val 286098"/>
              <a:gd name="f289" fmla="val 131525"/>
              <a:gd name="f290" fmla="val 275782"/>
              <a:gd name="f291" fmla="val 130309"/>
              <a:gd name="f292" fmla="val 276183"/>
              <a:gd name="f293" fmla="val 127106"/>
              <a:gd name="f294" fmla="val 285405"/>
              <a:gd name="f295" fmla="val 128184"/>
              <a:gd name="f296" fmla="val 294478"/>
              <a:gd name="f297" fmla="val 124281"/>
              <a:gd name="f298" fmla="val 299730"/>
              <a:gd name="f299" fmla="val 116974"/>
              <a:gd name="f300" fmla="val 300207"/>
              <a:gd name="f301" fmla="val 116045"/>
              <a:gd name="f302" fmla="val 300079"/>
              <a:gd name="f303" fmla="val 107222"/>
              <a:gd name="f304" fmla="val 295342"/>
              <a:gd name="f305" fmla="val 98867"/>
              <a:gd name="f306" fmla="val 287259"/>
              <a:gd name="f307" fmla="val 93880"/>
              <a:gd name="f308" fmla="val 284295"/>
              <a:gd name="f309" fmla="val 92051"/>
              <a:gd name="f310" fmla="val 281129"/>
              <a:gd name="f311" fmla="val 90828"/>
              <a:gd name="f312" fmla="val 277855"/>
              <a:gd name="f313" fmla="val 90561"/>
              <a:gd name="f314" fmla="val 271916"/>
              <a:gd name="f315" fmla="val 104194"/>
              <a:gd name="f316" fmla="val 259881"/>
              <a:gd name="f317" fmla="val 112708"/>
              <a:gd name="f318" fmla="val 248172"/>
              <a:gd name="f319" fmla="val 111695"/>
              <a:gd name="f320" fmla="val 248002"/>
              <a:gd name="f321" fmla="val 114741"/>
              <a:gd name="f322" fmla="val 246936"/>
              <a:gd name="f323" fmla="val 117719"/>
              <a:gd name="f324" fmla="val 245089"/>
              <a:gd name="f325" fmla="val 120348"/>
              <a:gd name="f326" fmla="val 241307"/>
              <a:gd name="f327" fmla="val 125729"/>
              <a:gd name="f328" fmla="val 234825"/>
              <a:gd name="f329" fmla="val 128827"/>
              <a:gd name="f330" fmla="val 228007"/>
              <a:gd name="f331" fmla="val 128511"/>
              <a:gd name="f332" fmla="val 228158"/>
              <a:gd name="f333" fmla="val 125380"/>
              <a:gd name="f334" fmla="val 233848"/>
              <a:gd name="f335" fmla="val 125642"/>
              <a:gd name="f336" fmla="val 239262"/>
              <a:gd name="f337" fmla="val 123097"/>
              <a:gd name="f338" fmla="val 242439"/>
              <a:gd name="f339" fmla="val 118667"/>
              <a:gd name="f340" fmla="val 244071"/>
              <a:gd name="f341" fmla="val 116391"/>
              <a:gd name="f342" fmla="val 244987"/>
              <a:gd name="f343" fmla="val 113796"/>
              <a:gd name="f344" fmla="val 245116"/>
              <a:gd name="f345" fmla="val 111152"/>
              <a:gd name="f346" fmla="val 243716"/>
              <a:gd name="f347" fmla="val 110904"/>
              <a:gd name="f348" fmla="val 244539"/>
              <a:gd name="f349" fmla="val 108155"/>
              <a:gd name="f350" fmla="val 244792"/>
              <a:gd name="f351" fmla="val 106166"/>
              <a:gd name="f352" fmla="val 244131"/>
              <a:gd name="f353" fmla="val 104285"/>
              <a:gd name="f354" fmla="val 243078"/>
              <a:gd name="f355" fmla="val 102544"/>
              <a:gd name="f356" fmla="val 240257"/>
              <a:gd name="f357" fmla="val 97875"/>
              <a:gd name="f358" fmla="val 235048"/>
              <a:gd name="f359" fmla="val 94922"/>
              <a:gd name="f360" fmla="val 229344"/>
              <a:gd name="f361" fmla="val 94755"/>
              <a:gd name="f362" fmla="val 229436"/>
              <a:gd name="f363" fmla="val 91621"/>
              <a:gd name="f364" fmla="val 236268"/>
              <a:gd name="f365" fmla="val 91821"/>
              <a:gd name="f366" fmla="val 242499"/>
              <a:gd name="f367" fmla="val 95409"/>
              <a:gd name="f368" fmla="val 245850"/>
              <a:gd name="f369" fmla="val 101072"/>
              <a:gd name="f370" fmla="val 247129"/>
              <a:gd name="f371" fmla="val 103235"/>
              <a:gd name="f372" fmla="val 247915"/>
              <a:gd name="f373" fmla="val 105575"/>
              <a:gd name="f374" fmla="val 248037"/>
              <a:gd name="f375" fmla="val 107973"/>
              <a:gd name="f376" fmla="val 258268"/>
              <a:gd name="f377" fmla="val 109553"/>
              <a:gd name="f378" fmla="val 268981"/>
              <a:gd name="f379" fmla="val 102051"/>
              <a:gd name="f380" fmla="val 274232"/>
              <a:gd name="f381" fmla="val 89778"/>
              <a:gd name="f382" fmla="val 278708"/>
              <a:gd name="f383" fmla="val 77339"/>
              <a:gd name="f384" fmla="val 274020"/>
              <a:gd name="f385" fmla="val 63056"/>
              <a:gd name="f386" fmla="val 262316"/>
              <a:gd name="f387" fmla="val 55834"/>
              <a:gd name="f388" fmla="val 257734"/>
              <a:gd name="f389" fmla="val 53007"/>
              <a:gd name="f390" fmla="val 252666"/>
              <a:gd name="f391" fmla="val 51626"/>
              <a:gd name="f392" fmla="val 247691"/>
              <a:gd name="f393" fmla="val 52231"/>
              <a:gd name="f394" fmla="val 248705"/>
              <a:gd name="f395" fmla="val 60913"/>
              <a:gd name="f396" fmla="val 245967"/>
              <a:gd name="f397" fmla="val 69020"/>
              <a:gd name="f398" fmla="val 239739"/>
              <a:gd name="f399" fmla="val 74185"/>
              <a:gd name="f400" fmla="val 237649"/>
              <a:gd name="f401" fmla="val 71664"/>
              <a:gd name="f402" fmla="val 244579"/>
              <a:gd name="f403" fmla="val 65918"/>
              <a:gd name="f404" fmla="val 246481"/>
              <a:gd name="f405" fmla="val 55888"/>
              <a:gd name="f406" fmla="val 243151"/>
              <a:gd name="f407" fmla="val 45920"/>
              <a:gd name="f408" fmla="val 241194"/>
              <a:gd name="f409" fmla="val 40124"/>
              <a:gd name="f410" fmla="val 237183"/>
              <a:gd name="f411" fmla="val 35004"/>
              <a:gd name="f412" fmla="val 231542"/>
              <a:gd name="f413" fmla="val 31523"/>
              <a:gd name="f414" fmla="val 221392"/>
              <a:gd name="f415" fmla="val 25261"/>
              <a:gd name="f416" fmla="val 208864"/>
              <a:gd name="f417" fmla="val 26095"/>
              <a:gd name="f418" fmla="val 199763"/>
              <a:gd name="f419" fmla="val 32668"/>
              <a:gd name="f420" fmla="val 194721"/>
              <a:gd name="f421" fmla="val 27952"/>
              <a:gd name="f422" fmla="val 189842"/>
              <a:gd name="f423" fmla="val 24941"/>
              <a:gd name="f424" fmla="val 184271"/>
              <a:gd name="f425" fmla="val 23995"/>
              <a:gd name="f426" fmla="val 190632"/>
              <a:gd name="f427" fmla="val 62"/>
              <a:gd name="f428" fmla="val 300121"/>
              <a:gd name="f429" fmla="val 2329"/>
              <a:gd name="f430" fmla="val 391248"/>
              <a:gd name="f431" fmla="val 125645"/>
              <a:gd name="f432" fmla="val 309641"/>
              <a:gd name="f433" fmla="val 225160"/>
              <a:gd name="f434" fmla="val 282892"/>
              <a:gd name="f435" fmla="val 251229"/>
              <a:gd name="f436" fmla="val 279266"/>
              <a:gd name="f437" fmla="val 288859"/>
              <a:gd name="f438" fmla="val 302841"/>
              <a:gd name="f439" fmla="val 374772"/>
              <a:gd name="f440" fmla="val 121266"/>
              <a:gd name="f441" fmla="val 109025"/>
              <a:gd name="f442" fmla="val 322355"/>
              <a:gd name="f443" fmla="val 76580"/>
              <a:gd name="f444" fmla="val 333165"/>
              <a:gd name="f445" fmla="val 40716"/>
              <a:gd name="f446" fmla="val 329924"/>
              <a:gd name="f447" fmla="val 28778"/>
              <a:gd name="f448" fmla="val 318327"/>
              <a:gd name="f449" fmla="val 22923"/>
              <a:gd name="f450" fmla="val 311868"/>
              <a:gd name="f451" fmla="val 25422"/>
              <a:gd name="f452" fmla="val 291738"/>
              <a:gd name="f453" fmla="val 32859"/>
              <a:gd name="f454" fmla="val 276164"/>
              <a:gd name="f455" fmla="val 35235"/>
              <a:gd name="f456" fmla="val 270344"/>
              <a:gd name="f457" fmla="val 23179"/>
              <a:gd name="f458" fmla="val 268321"/>
              <a:gd name="f459" fmla="val 20618"/>
              <a:gd name="f460" fmla="val 259843"/>
              <a:gd name="f461" fmla="val 19440"/>
              <a:gd name="f462" fmla="val 251965"/>
              <a:gd name="f463" fmla="val 27377"/>
              <a:gd name="f464" fmla="val 251682"/>
              <a:gd name="f465" fmla="val 30757"/>
              <a:gd name="f466" fmla="val 247602"/>
              <a:gd name="f467" fmla="val 18516"/>
              <a:gd name="f468" fmla="val 238938"/>
              <a:gd name="f469" fmla="val 12669"/>
              <a:gd name="f470" fmla="val 232923"/>
              <a:gd name="f471" fmla="val 25811"/>
              <a:gd name="f472" fmla="val 221592"/>
              <a:gd name="f473" fmla="val 29458"/>
              <a:gd name="f474" fmla="val 212919"/>
              <a:gd name="f475" fmla="val 16679"/>
              <a:gd name="f476" fmla="val 208924"/>
              <a:gd name="f477" fmla="val 7006"/>
              <a:gd name="f478" fmla="val 203466"/>
              <a:gd name="f479" fmla="val 307"/>
              <a:gd name="f480" fmla="val 196983"/>
              <a:gd name="f481" fmla="val -2572"/>
              <a:gd name="f482" fmla="val 186228"/>
              <a:gd name="f483" fmla="val 15339"/>
              <a:gd name="f484" fmla="val 171234"/>
              <a:gd name="f485" fmla="val 31089"/>
              <a:gd name="f486" fmla="val 151672"/>
              <a:gd name="f487" fmla="val 47602"/>
              <a:gd name="f488" fmla="val 132201"/>
              <a:gd name="f489" fmla="val 33821"/>
              <a:gd name="f490" fmla="val 117353"/>
              <a:gd name="f491" fmla="val 46470"/>
              <a:gd name="f492" fmla="val 75544"/>
              <a:gd name="f493" fmla="val 66559"/>
              <a:gd name="f494" fmla="val 23813"/>
              <a:gd name="f495" fmla="val 114124"/>
              <a:gd name="f496" fmla="val -1423"/>
              <a:gd name="f497" fmla="*/ f0 1 341005"/>
              <a:gd name="f498" fmla="*/ f1 1 376812"/>
              <a:gd name="f499" fmla="val f2"/>
              <a:gd name="f500" fmla="val f3"/>
              <a:gd name="f501" fmla="val f4"/>
              <a:gd name="f502" fmla="+- f501 0 f499"/>
              <a:gd name="f503" fmla="+- f500 0 f499"/>
              <a:gd name="f504" fmla="*/ f503 1 341005"/>
              <a:gd name="f505" fmla="*/ f502 1 376812"/>
              <a:gd name="f506" fmla="*/ f499 1 f504"/>
              <a:gd name="f507" fmla="*/ f500 1 f504"/>
              <a:gd name="f508" fmla="*/ f499 1 f505"/>
              <a:gd name="f509" fmla="*/ f501 1 f505"/>
              <a:gd name="f510" fmla="*/ f506 f497 1"/>
              <a:gd name="f511" fmla="*/ f507 f497 1"/>
              <a:gd name="f512" fmla="*/ f509 f498 1"/>
              <a:gd name="f513" fmla="*/ f508 f49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10" t="f513" r="f511" b="f512"/>
            <a:pathLst>
              <a:path w="341005" h="37681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lnTo>
                  <a:pt x="f13" y="f14"/>
                </a:ln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39" y="f40"/>
                </a:cubicBezTo>
                <a:close/>
                <a:moveTo>
                  <a:pt x="f41" y="f42"/>
                </a:move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63" y="f64"/>
                </a:lnTo>
                <a:cubicBezTo>
                  <a:pt x="f65" y="f66"/>
                  <a:pt x="f67" y="f68"/>
                  <a:pt x="f69" y="f70"/>
                </a:cubicBezTo>
                <a:lnTo>
                  <a:pt x="f71" y="f72"/>
                </a:lnTo>
                <a:cubicBezTo>
                  <a:pt x="f73" y="f74"/>
                  <a:pt x="f75" y="f76"/>
                  <a:pt x="f41" y="f42"/>
                </a:cubicBezTo>
                <a:close/>
                <a:moveTo>
                  <a:pt x="f77" y="f78"/>
                </a:moveTo>
                <a:cubicBezTo>
                  <a:pt x="f79" y="f80"/>
                  <a:pt x="f81" y="f82"/>
                  <a:pt x="f83" y="f84"/>
                </a:cubicBez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cubicBezTo>
                  <a:pt x="f147" y="f148"/>
                  <a:pt x="f149" y="f150"/>
                  <a:pt x="f151" y="f152"/>
                </a:cubicBez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lnTo>
                  <a:pt x="f175" y="f176"/>
                </a:lnTo>
                <a:lnTo>
                  <a:pt x="f177" y="f178"/>
                </a:lnTo>
                <a:lnTo>
                  <a:pt x="f179" y="f180"/>
                </a:lnTo>
                <a:cubicBezTo>
                  <a:pt x="f181" y="f182"/>
                  <a:pt x="f183" y="f184"/>
                  <a:pt x="f185" y="f186"/>
                </a:cubicBezTo>
                <a:cubicBezTo>
                  <a:pt x="f187" y="f188"/>
                  <a:pt x="f189" y="f190"/>
                  <a:pt x="f191" y="f192"/>
                </a:cubicBezTo>
                <a:cubicBezTo>
                  <a:pt x="f193" y="f194"/>
                  <a:pt x="f195" y="f196"/>
                  <a:pt x="f197" y="f198"/>
                </a:cubicBezTo>
                <a:cubicBezTo>
                  <a:pt x="f199" y="f200"/>
                  <a:pt x="f201" y="f202"/>
                  <a:pt x="f203" y="f204"/>
                </a:cubicBezTo>
                <a:lnTo>
                  <a:pt x="f205" y="f206"/>
                </a:lnTo>
                <a:cubicBezTo>
                  <a:pt x="f207" y="f208"/>
                  <a:pt x="f209" y="f210"/>
                  <a:pt x="f211" y="f212"/>
                </a:cubicBezTo>
                <a:cubicBezTo>
                  <a:pt x="f213" y="f214"/>
                  <a:pt x="f215" y="f216"/>
                  <a:pt x="f217" y="f218"/>
                </a:cubicBezTo>
                <a:lnTo>
                  <a:pt x="f219" y="f220"/>
                </a:lnTo>
                <a:cubicBezTo>
                  <a:pt x="f221" y="f222"/>
                  <a:pt x="f223" y="f224"/>
                  <a:pt x="f225" y="f226"/>
                </a:cubicBezTo>
                <a:lnTo>
                  <a:pt x="f227" y="f228"/>
                </a:lnTo>
                <a:cubicBezTo>
                  <a:pt x="f215" y="f229"/>
                  <a:pt x="f230" y="f231"/>
                  <a:pt x="f232" y="f233"/>
                </a:cubicBezTo>
                <a:cubicBezTo>
                  <a:pt x="f234" y="f235"/>
                  <a:pt x="f236" y="f237"/>
                  <a:pt x="f238" y="f239"/>
                </a:cubicBezTo>
                <a:cubicBezTo>
                  <a:pt x="f240" y="f241"/>
                  <a:pt x="f242" y="f243"/>
                  <a:pt x="f244" y="f245"/>
                </a:cubicBezTo>
                <a:cubicBezTo>
                  <a:pt x="f246" y="f247"/>
                  <a:pt x="f248" y="f249"/>
                  <a:pt x="f250" y="f251"/>
                </a:cubicBezTo>
                <a:lnTo>
                  <a:pt x="f252" y="f253"/>
                </a:lnTo>
                <a:cubicBezTo>
                  <a:pt x="f254" y="f255"/>
                  <a:pt x="f256" y="f257"/>
                  <a:pt x="f258" y="f259"/>
                </a:cubicBezTo>
                <a:cubicBezTo>
                  <a:pt x="f260" y="f261"/>
                  <a:pt x="f262" y="f263"/>
                  <a:pt x="f264" y="f265"/>
                </a:cubicBezTo>
                <a:cubicBezTo>
                  <a:pt x="f266" y="f267"/>
                  <a:pt x="f268" y="f269"/>
                  <a:pt x="f270" y="f271"/>
                </a:cubicBezTo>
                <a:lnTo>
                  <a:pt x="f272" y="f273"/>
                </a:lnTo>
                <a:cubicBezTo>
                  <a:pt x="f274" y="f275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lnTo>
                  <a:pt x="f300" y="f301"/>
                </a:lnTo>
                <a:cubicBezTo>
                  <a:pt x="f302" y="f303"/>
                  <a:pt x="f304" y="f305"/>
                  <a:pt x="f306" y="f307"/>
                </a:cubicBezTo>
                <a:cubicBezTo>
                  <a:pt x="f308" y="f309"/>
                  <a:pt x="f310" y="f311"/>
                  <a:pt x="f312" y="f313"/>
                </a:cubicBez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cubicBezTo>
                  <a:pt x="f326" y="f327"/>
                  <a:pt x="f328" y="f329"/>
                  <a:pt x="f330" y="f331"/>
                </a:cubicBezTo>
                <a:lnTo>
                  <a:pt x="f332" y="f333"/>
                </a:ln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lnTo>
                  <a:pt x="f348" y="f349"/>
                </a:lnTo>
                <a:cubicBezTo>
                  <a:pt x="f350" y="f351"/>
                  <a:pt x="f352" y="f353"/>
                  <a:pt x="f354" y="f355"/>
                </a:cubicBezTo>
                <a:cubicBezTo>
                  <a:pt x="f356" y="f357"/>
                  <a:pt x="f358" y="f359"/>
                  <a:pt x="f360" y="f361"/>
                </a:cubicBezTo>
                <a:lnTo>
                  <a:pt x="f362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cubicBezTo>
                  <a:pt x="f382" y="f383"/>
                  <a:pt x="f384" y="f385"/>
                  <a:pt x="f386" y="f387"/>
                </a:cubicBezTo>
                <a:cubicBezTo>
                  <a:pt x="f388" y="f389"/>
                  <a:pt x="f390" y="f391"/>
                  <a:pt x="f392" y="f393"/>
                </a:cubicBezTo>
                <a:cubicBezTo>
                  <a:pt x="f394" y="f395"/>
                  <a:pt x="f396" y="f397"/>
                  <a:pt x="f398" y="f399"/>
                </a:cubicBezTo>
                <a:lnTo>
                  <a:pt x="f400" y="f401"/>
                </a:lnTo>
                <a:cubicBezTo>
                  <a:pt x="f402" y="f403"/>
                  <a:pt x="f404" y="f405"/>
                  <a:pt x="f406" y="f407"/>
                </a:cubicBezTo>
                <a:cubicBezTo>
                  <a:pt x="f408" y="f409"/>
                  <a:pt x="f410" y="f411"/>
                  <a:pt x="f412" y="f413"/>
                </a:cubicBezTo>
                <a:cubicBezTo>
                  <a:pt x="f414" y="f415"/>
                  <a:pt x="f416" y="f417"/>
                  <a:pt x="f418" y="f419"/>
                </a:cubicBezTo>
                <a:lnTo>
                  <a:pt x="f420" y="f421"/>
                </a:lnTo>
                <a:cubicBezTo>
                  <a:pt x="f422" y="f423"/>
                  <a:pt x="f424" y="f425"/>
                  <a:pt x="f77" y="f78"/>
                </a:cubicBezTo>
                <a:close/>
                <a:moveTo>
                  <a:pt x="f426" y="f427"/>
                </a:moveTo>
                <a:cubicBezTo>
                  <a:pt x="f428" y="f429"/>
                  <a:pt x="f430" y="f431"/>
                  <a:pt x="f432" y="f433"/>
                </a:cubicBezTo>
                <a:cubicBezTo>
                  <a:pt x="f434" y="f435"/>
                  <a:pt x="f436" y="f437"/>
                  <a:pt x="f438" y="f439"/>
                </a:cubicBezTo>
                <a:lnTo>
                  <a:pt x="f440" y="f4"/>
                </a:lnTo>
                <a:lnTo>
                  <a:pt x="f441" y="f442"/>
                </a:lnTo>
                <a:cubicBezTo>
                  <a:pt x="f443" y="f444"/>
                  <a:pt x="f445" y="f446"/>
                  <a:pt x="f447" y="f448"/>
                </a:cubicBezTo>
                <a:cubicBezTo>
                  <a:pt x="f449" y="f450"/>
                  <a:pt x="f451" y="f452"/>
                  <a:pt x="f453" y="f454"/>
                </a:cubicBezTo>
                <a:cubicBezTo>
                  <a:pt x="f455" y="f456"/>
                  <a:pt x="f457" y="f458"/>
                  <a:pt x="f459" y="f460"/>
                </a:cubicBezTo>
                <a:cubicBezTo>
                  <a:pt x="f461" y="f462"/>
                  <a:pt x="f463" y="f464"/>
                  <a:pt x="f465" y="f466"/>
                </a:cubicBezTo>
                <a:lnTo>
                  <a:pt x="f467" y="f468"/>
                </a:lnTo>
                <a:cubicBezTo>
                  <a:pt x="f469" y="f470"/>
                  <a:pt x="f471" y="f472"/>
                  <a:pt x="f473" y="f474"/>
                </a:cubicBezTo>
                <a:cubicBezTo>
                  <a:pt x="f475" y="f476"/>
                  <a:pt x="f477" y="f478"/>
                  <a:pt x="f479" y="f480"/>
                </a:cubicBezTo>
                <a:cubicBezTo>
                  <a:pt x="f481" y="f482"/>
                  <a:pt x="f483" y="f484"/>
                  <a:pt x="f485" y="f486"/>
                </a:cubicBezTo>
                <a:cubicBezTo>
                  <a:pt x="f487" y="f488"/>
                  <a:pt x="f489" y="f490"/>
                  <a:pt x="f491" y="f492"/>
                </a:cubicBezTo>
                <a:cubicBezTo>
                  <a:pt x="f493" y="f494"/>
                  <a:pt x="f495" y="f496"/>
                  <a:pt x="f426" y="f427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7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kern="0">
              <a:solidFill>
                <a:srgbClr val="FFFAF3"/>
              </a:solidFill>
              <a:latin typeface="Arial"/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Oval 8">
            <a:extLst>
              <a:ext uri="{FF2B5EF4-FFF2-40B4-BE49-F238E27FC236}">
                <a16:creationId xmlns:a16="http://schemas.microsoft.com/office/drawing/2014/main" id="{21C9C72B-5681-473B-AB36-622B7DA44871}"/>
              </a:ext>
            </a:extLst>
          </p:cNvPr>
          <p:cNvSpPr/>
          <p:nvPr/>
        </p:nvSpPr>
        <p:spPr>
          <a:xfrm>
            <a:off x="5151915" y="1934580"/>
            <a:ext cx="581789" cy="623255"/>
          </a:xfrm>
          <a:custGeom>
            <a:avLst/>
            <a:gdLst>
              <a:gd name="f0" fmla="val w"/>
              <a:gd name="f1" fmla="val h"/>
              <a:gd name="f2" fmla="val 0"/>
              <a:gd name="f3" fmla="val 3068057"/>
              <a:gd name="f4" fmla="val 3083879"/>
              <a:gd name="f5" fmla="val 1943022"/>
              <a:gd name="f6" fmla="val 2091435"/>
              <a:gd name="f7" fmla="val 2214809"/>
              <a:gd name="f8" fmla="val 107202"/>
              <a:gd name="f9" fmla="val 2232575"/>
              <a:gd name="f10" fmla="val 249298"/>
              <a:gd name="f11" fmla="val 2066806"/>
              <a:gd name="f12" fmla="val 323095"/>
              <a:gd name="f13" fmla="val 1966497"/>
              <a:gd name="f14" fmla="val 475331"/>
              <a:gd name="f15" fmla="val 1992863"/>
              <a:gd name="f16" fmla="val 623272"/>
              <a:gd name="f17" fmla="val 2032344"/>
              <a:gd name="f18" fmla="val 614884"/>
              <a:gd name="f19" fmla="val 2007703"/>
              <a:gd name="f20" fmla="val 472429"/>
              <a:gd name="f21" fmla="val 2119863"/>
              <a:gd name="f22" fmla="val 324636"/>
              <a:gd name="f23" fmla="val 2294697"/>
              <a:gd name="f24" fmla="val 266187"/>
              <a:gd name="f25" fmla="val 2304190"/>
              <a:gd name="f26" fmla="val 260641"/>
              <a:gd name="f27" fmla="val 2314409"/>
              <a:gd name="f28" fmla="val 260119"/>
              <a:gd name="f29" fmla="val 2324748"/>
              <a:gd name="f30" fmla="val 2491310"/>
              <a:gd name="f31" fmla="val 2626336"/>
              <a:gd name="f32" fmla="val 395145"/>
              <a:gd name="f33" fmla="val 561708"/>
              <a:gd name="f34" fmla="val 2609021"/>
              <a:gd name="f35" fmla="val 647481"/>
              <a:gd name="f36" fmla="val 656343"/>
              <a:gd name="f37" fmla="val 2762823"/>
              <a:gd name="f38" fmla="val 669742"/>
              <a:gd name="f39" fmla="val 2867295"/>
              <a:gd name="f40" fmla="val 786613"/>
              <a:gd name="f41" fmla="val 927882"/>
              <a:gd name="f42" fmla="val 2850464"/>
              <a:gd name="f43" fmla="val 1011252"/>
              <a:gd name="f44" fmla="val 2978255"/>
              <a:gd name="f45" fmla="val 1064152"/>
              <a:gd name="f46" fmla="val 1190111"/>
              <a:gd name="f47" fmla="val 1337042"/>
              <a:gd name="f48" fmla="val 1418703"/>
              <a:gd name="f49" fmla="val 3040320"/>
              <a:gd name="f50" fmla="val 1493884"/>
              <a:gd name="f51" fmla="val 2992210"/>
              <a:gd name="f52" fmla="val 1551889"/>
              <a:gd name="f53" fmla="val 2909241"/>
              <a:gd name="f54" fmla="val 1651289"/>
              <a:gd name="f55" fmla="val 2791782"/>
              <a:gd name="f56" fmla="val 1696238"/>
              <a:gd name="f57" fmla="val 2686704"/>
              <a:gd name="f58" fmla="val 1660749"/>
              <a:gd name="f59" fmla="val 2673794"/>
              <a:gd name="f60" fmla="val 1698968"/>
              <a:gd name="f61" fmla="val 2768232"/>
              <a:gd name="f62" fmla="val 1730865"/>
              <a:gd name="f63" fmla="val 2870956"/>
              <a:gd name="f64" fmla="val 1707121"/>
              <a:gd name="f65" fmla="val 2955415"/>
              <a:gd name="f66" fmla="val 1640323"/>
              <a:gd name="f67" fmla="val 2993943"/>
              <a:gd name="f68" fmla="val 1688574"/>
              <a:gd name="f69" fmla="val 3012247"/>
              <a:gd name="f70" fmla="val 1750635"/>
              <a:gd name="f71" fmla="val 1816968"/>
              <a:gd name="f72" fmla="val 1986406"/>
              <a:gd name="f73" fmla="val 2892829"/>
              <a:gd name="f74" fmla="val 2127952"/>
              <a:gd name="f75" fmla="val 2733451"/>
              <a:gd name="f76" fmla="val 2161496"/>
              <a:gd name="f77" fmla="val 2570803"/>
              <a:gd name="f78" fmla="val 2185843"/>
              <a:gd name="f79" fmla="val 2422847"/>
              <a:gd name="f80" fmla="val 2122052"/>
              <a:gd name="f81" fmla="val 2373218"/>
              <a:gd name="f82" fmla="val 2004561"/>
              <a:gd name="f83" fmla="val 2397575"/>
              <a:gd name="f84" fmla="val 1987765"/>
              <a:gd name="f85" fmla="val 2417022"/>
              <a:gd name="f86" fmla="val 1964396"/>
              <a:gd name="f87" fmla="val 2431421"/>
              <a:gd name="f88" fmla="val 1936987"/>
              <a:gd name="f89" fmla="val 2469123"/>
              <a:gd name="f90" fmla="val 1865220"/>
              <a:gd name="f91" fmla="val 2466430"/>
              <a:gd name="f92" fmla="val 1776674"/>
              <a:gd name="f93" fmla="val 2424327"/>
              <a:gd name="f94" fmla="val 1703750"/>
              <a:gd name="f95" fmla="val 2390880"/>
              <a:gd name="f96" fmla="val 1723060"/>
              <a:gd name="f97" fmla="val 2426033"/>
              <a:gd name="f98" fmla="val 1783948"/>
              <a:gd name="f99" fmla="val 2428758"/>
              <a:gd name="f100" fmla="val 1857660"/>
              <a:gd name="f101" fmla="val 2398065"/>
              <a:gd name="f102" fmla="val 1917447"/>
              <a:gd name="f103" fmla="val 2386618"/>
              <a:gd name="f104" fmla="val 1939743"/>
              <a:gd name="f105" fmla="val 2371177"/>
              <a:gd name="f106" fmla="val 1958844"/>
              <a:gd name="f107" fmla="val 2348681"/>
              <a:gd name="f108" fmla="val 1969064"/>
              <a:gd name="f109" fmla="val 2314536"/>
              <a:gd name="f110" fmla="val 1978212"/>
              <a:gd name="f111" fmla="val 2320989"/>
              <a:gd name="f112" fmla="val 1994504"/>
              <a:gd name="f113" fmla="val 2292439"/>
              <a:gd name="f114" fmla="val 2010252"/>
              <a:gd name="f115" fmla="val 2259301"/>
              <a:gd name="f116" fmla="val 2017439"/>
              <a:gd name="f117" fmla="val 2224883"/>
              <a:gd name="f118" fmla="val 2015050"/>
              <a:gd name="f119" fmla="val 2157880"/>
              <a:gd name="f120" fmla="val 2010397"/>
              <a:gd name="f121" fmla="val 2096183"/>
              <a:gd name="f122" fmla="val 1970105"/>
              <a:gd name="f123" fmla="val 2062112"/>
              <a:gd name="f124" fmla="val 1908746"/>
              <a:gd name="f125" fmla="val 2028307"/>
              <a:gd name="f126" fmla="val 1927422"/>
              <a:gd name="f127" fmla="val 2069101"/>
              <a:gd name="f128" fmla="val 2000945"/>
              <a:gd name="f129" fmla="val 2143517"/>
              <a:gd name="f130" fmla="val 2048870"/>
              <a:gd name="f131" fmla="val 2224395"/>
              <a:gd name="f132" fmla="val 2053708"/>
              <a:gd name="f133" fmla="val 2263912"/>
              <a:gd name="f134" fmla="val 2056070"/>
              <a:gd name="f135" fmla="val 2302036"/>
              <a:gd name="f136" fmla="val 2047984"/>
              <a:gd name="f137" fmla="val 2335071"/>
              <a:gd name="f138" fmla="val 2030056"/>
              <a:gd name="f139" fmla="val 2400196"/>
              <a:gd name="f140" fmla="val 2159379"/>
              <a:gd name="f141" fmla="val 2567325"/>
              <a:gd name="f142" fmla="val 2230480"/>
              <a:gd name="f143" fmla="val 2748680"/>
              <a:gd name="f144" fmla="val 2204554"/>
              <a:gd name="f145" fmla="val 2767068"/>
              <a:gd name="f146" fmla="val 2240602"/>
              <a:gd name="f147" fmla="val 2774723"/>
              <a:gd name="f148" fmla="val 2281713"/>
              <a:gd name="f149" fmla="val 2324613"/>
              <a:gd name="f150" fmla="val 2444667"/>
              <a:gd name="f151" fmla="val 2714770"/>
              <a:gd name="f152" fmla="val 2550720"/>
              <a:gd name="f153" fmla="val 2619461"/>
              <a:gd name="f154" fmla="val 2609132"/>
              <a:gd name="f155" fmla="val 2594093"/>
              <a:gd name="f156" fmla="val 2739763"/>
              <a:gd name="f157" fmla="val 2496512"/>
              <a:gd name="f158" fmla="val 2844553"/>
              <a:gd name="f159" fmla="val 2368919"/>
              <a:gd name="f160" fmla="val 2876858"/>
              <a:gd name="f161" fmla="val 2184369"/>
              <a:gd name="f162" fmla="val 2908073"/>
              <a:gd name="f163" fmla="val 2016372"/>
              <a:gd name="f164" fmla="val 2826285"/>
              <a:gd name="f165" fmla="val 1978290"/>
              <a:gd name="f166" fmla="val 2684161"/>
              <a:gd name="f167" fmla="val 1939323"/>
              <a:gd name="f168" fmla="val 2694602"/>
              <a:gd name="f169" fmla="val 1970494"/>
              <a:gd name="f170" fmla="val 2810931"/>
              <a:gd name="f171" fmla="val 2075973"/>
              <a:gd name="f172" fmla="val 2892306"/>
              <a:gd name="f173" fmla="val 2210223"/>
              <a:gd name="f174" fmla="val 2912307"/>
              <a:gd name="f175" fmla="val 2165434"/>
              <a:gd name="f176" fmla="val 3014618"/>
              <a:gd name="f177" fmla="val 2062317"/>
              <a:gd name="f178" fmla="val 1804718"/>
              <a:gd name="f179" fmla="val 1736151"/>
              <a:gd name="f180" fmla="val 2990782"/>
              <a:gd name="f181" fmla="val 1657612"/>
              <a:gd name="f182" fmla="val 2862428"/>
              <a:gd name="f183" fmla="val 1632100"/>
              <a:gd name="f184" fmla="val 2775963"/>
              <a:gd name="f185" fmla="val 1598588"/>
              <a:gd name="f186" fmla="val 2449530"/>
              <a:gd name="f187" fmla="val 1653064"/>
              <a:gd name="f188" fmla="val 2147091"/>
              <a:gd name="f189" fmla="val 1775302"/>
              <a:gd name="f190" fmla="val 2294672"/>
              <a:gd name="f191" fmla="val 1947360"/>
              <a:gd name="f192" fmla="val 2360889"/>
              <a:gd name="f193" fmla="val 2101389"/>
              <a:gd name="f194" fmla="val 2319520"/>
              <a:gd name="f195" fmla="val 2085913"/>
              <a:gd name="f196" fmla="val 2268654"/>
              <a:gd name="f197" fmla="val 1935632"/>
              <a:gd name="f198" fmla="val 2308197"/>
              <a:gd name="f199" fmla="val 1765039"/>
              <a:gd name="f200" fmla="val 2228547"/>
              <a:gd name="f201" fmla="val 1652548"/>
              <a:gd name="f202" fmla="val 2065927"/>
              <a:gd name="f203" fmla="val 1594744"/>
              <a:gd name="f204" fmla="val 1988631"/>
              <a:gd name="f205" fmla="val 1552933"/>
              <a:gd name="f206" fmla="val 1543383"/>
              <a:gd name="f207" fmla="val 1647107"/>
              <a:gd name="f208" fmla="val 1210118"/>
              <a:gd name="f209" fmla="val 1757451"/>
              <a:gd name="f210" fmla="val 1073526"/>
              <a:gd name="f211" fmla="val 1924310"/>
              <a:gd name="f212" fmla="val 1023711"/>
              <a:gd name="f213" fmla="val 2044795"/>
              <a:gd name="f214" fmla="val 1095494"/>
              <a:gd name="f215" fmla="val 2046624"/>
              <a:gd name="f216" fmla="val 1092427"/>
              <a:gd name="f217" fmla="val 2044963"/>
              <a:gd name="f218" fmla="val 1115904"/>
              <a:gd name="f219" fmla="val 2049817"/>
              <a:gd name="f220" fmla="val 1139574"/>
              <a:gd name="f221" fmla="val 2059741"/>
              <a:gd name="f222" fmla="val 1162003"/>
              <a:gd name="f223" fmla="val 2085174"/>
              <a:gd name="f224" fmla="val 1219476"/>
              <a:gd name="f225" fmla="val 2140055"/>
              <a:gd name="f226" fmla="val 1259997"/>
              <a:gd name="f227" fmla="val 2204060"/>
              <a:gd name="f228" fmla="val 1268556"/>
              <a:gd name="f229" fmla="val 2208020"/>
              <a:gd name="f230" fmla="val 1238949"/>
              <a:gd name="f231" fmla="val 2154665"/>
              <a:gd name="f232" fmla="val 1231814"/>
              <a:gd name="f233" fmla="val 2108853"/>
              <a:gd name="f234" fmla="val 1198319"/>
              <a:gd name="f235" fmla="val 2087448"/>
              <a:gd name="f236" fmla="val 1150798"/>
              <a:gd name="f237" fmla="val 2064784"/>
              <a:gd name="f238" fmla="val 1100476"/>
              <a:gd name="f239" fmla="val 2073123"/>
              <a:gd name="f240" fmla="val 1042569"/>
              <a:gd name="f241" fmla="val 2109077"/>
              <a:gd name="f242" fmla="val 1000639"/>
              <a:gd name="f243" fmla="val 2142987"/>
              <a:gd name="f244" fmla="val 961090"/>
              <a:gd name="f245" fmla="val 2196315"/>
              <a:gd name="f246" fmla="val 941798"/>
              <a:gd name="f247" fmla="val 2249471"/>
              <a:gd name="f248" fmla="val 949847"/>
              <a:gd name="f249" fmla="val 2253988"/>
              <a:gd name="f250" fmla="val 920317"/>
              <a:gd name="f251" fmla="val 2190211"/>
              <a:gd name="f252" fmla="val 910645"/>
              <a:gd name="f253" fmla="val 2126205"/>
              <a:gd name="f254" fmla="val 934132"/>
              <a:gd name="f255" fmla="val 2085632"/>
              <a:gd name="f256" fmla="val 982099"/>
              <a:gd name="f257" fmla="val 2052614"/>
              <a:gd name="f258" fmla="val 1055246"/>
              <a:gd name="f259" fmla="val 1928226"/>
              <a:gd name="f260" fmla="val 988072"/>
              <a:gd name="f261" fmla="val 1765306"/>
              <a:gd name="f262" fmla="val 1028878"/>
              <a:gd name="f263" fmla="val 1646726"/>
              <a:gd name="f264" fmla="val 1149851"/>
              <a:gd name="f265" fmla="val 1576863"/>
              <a:gd name="f266" fmla="val 1018908"/>
              <a:gd name="f267" fmla="val 1584053"/>
              <a:gd name="f268" fmla="val 461235"/>
              <a:gd name="f269" fmla="val 1633436"/>
              <a:gd name="f270" fmla="val 269593"/>
              <a:gd name="f271" fmla="val 1697428"/>
              <a:gd name="f272" fmla="val 119029"/>
              <a:gd name="f273" fmla="val 1776459"/>
              <a:gd name="f274" fmla="val 1125035"/>
              <a:gd name="f275" fmla="val 1263339"/>
              <a:gd name="f276" fmla="val 1331906"/>
              <a:gd name="f277" fmla="val 93097"/>
              <a:gd name="f278" fmla="val 1410445"/>
              <a:gd name="f279" fmla="val 221451"/>
              <a:gd name="f280" fmla="val 1435957"/>
              <a:gd name="f281" fmla="val 307916"/>
              <a:gd name="f282" fmla="val 1469469"/>
              <a:gd name="f283" fmla="val 634350"/>
              <a:gd name="f284" fmla="val 1414993"/>
              <a:gd name="f285" fmla="val 936788"/>
              <a:gd name="f286" fmla="val 1292755"/>
              <a:gd name="f287" fmla="val 789207"/>
              <a:gd name="f288" fmla="val 1120697"/>
              <a:gd name="f289" fmla="val 722990"/>
              <a:gd name="f290" fmla="val 966668"/>
              <a:gd name="f291" fmla="val 764359"/>
              <a:gd name="f292" fmla="val 982144"/>
              <a:gd name="f293" fmla="val 815225"/>
              <a:gd name="f294" fmla="val 1132425"/>
              <a:gd name="f295" fmla="val 775682"/>
              <a:gd name="f296" fmla="val 1303018"/>
              <a:gd name="f297" fmla="val 855332"/>
              <a:gd name="f298" fmla="val 1415509"/>
              <a:gd name="f299" fmla="val 1017952"/>
              <a:gd name="f300" fmla="val 1473313"/>
              <a:gd name="f301" fmla="val 1095249"/>
              <a:gd name="f302" fmla="val 1515123"/>
              <a:gd name="f303" fmla="val 1540497"/>
              <a:gd name="f304" fmla="val 1420950"/>
              <a:gd name="f305" fmla="val 1873762"/>
              <a:gd name="f306" fmla="val 1310606"/>
              <a:gd name="f307" fmla="val 2010353"/>
              <a:gd name="f308" fmla="val 1143747"/>
              <a:gd name="f309" fmla="val 2060168"/>
              <a:gd name="f310" fmla="val 1023262"/>
              <a:gd name="f311" fmla="val 1988385"/>
              <a:gd name="f312" fmla="val 1021433"/>
              <a:gd name="f313" fmla="val 1991453"/>
              <a:gd name="f314" fmla="val 1023094"/>
              <a:gd name="f315" fmla="val 1967976"/>
              <a:gd name="f316" fmla="val 1018240"/>
              <a:gd name="f317" fmla="val 1944306"/>
              <a:gd name="f318" fmla="val 1008316"/>
              <a:gd name="f319" fmla="val 1921877"/>
              <a:gd name="f320" fmla="val 982883"/>
              <a:gd name="f321" fmla="val 1864403"/>
              <a:gd name="f322" fmla="val 928002"/>
              <a:gd name="f323" fmla="val 1823883"/>
              <a:gd name="f324" fmla="val 863997"/>
              <a:gd name="f325" fmla="val 1815323"/>
              <a:gd name="f326" fmla="val 860037"/>
              <a:gd name="f327" fmla="val 1844930"/>
              <a:gd name="f328" fmla="val 913392"/>
              <a:gd name="f329" fmla="val 1852066"/>
              <a:gd name="f330" fmla="val 959204"/>
              <a:gd name="f331" fmla="val 1885560"/>
              <a:gd name="f332" fmla="val 980609"/>
              <a:gd name="f333" fmla="val 1933082"/>
              <a:gd name="f334" fmla="val 1003273"/>
              <a:gd name="f335" fmla="val 1983404"/>
              <a:gd name="f336" fmla="val 994934"/>
              <a:gd name="f337" fmla="val 2041310"/>
              <a:gd name="f338" fmla="val 958980"/>
              <a:gd name="f339" fmla="val 2083241"/>
              <a:gd name="f340" fmla="val 925070"/>
              <a:gd name="f341" fmla="val 2122789"/>
              <a:gd name="f342" fmla="val 871742"/>
              <a:gd name="f343" fmla="val 2142082"/>
              <a:gd name="f344" fmla="val 818586"/>
              <a:gd name="f345" fmla="val 2134033"/>
              <a:gd name="f346" fmla="val 814069"/>
              <a:gd name="f347" fmla="val 2163562"/>
              <a:gd name="f348" fmla="val 877846"/>
              <a:gd name="f349" fmla="val 2173235"/>
              <a:gd name="f350" fmla="val 941852"/>
              <a:gd name="f351" fmla="val 2149747"/>
              <a:gd name="f352" fmla="val 982425"/>
              <a:gd name="f353" fmla="val 2101780"/>
              <a:gd name="f354" fmla="val 1015443"/>
              <a:gd name="f355" fmla="val 2028633"/>
              <a:gd name="f356" fmla="val 1139831"/>
              <a:gd name="f357" fmla="val 2095808"/>
              <a:gd name="f358" fmla="val 1302751"/>
              <a:gd name="f359" fmla="val 2055001"/>
              <a:gd name="f360" fmla="val 1421331"/>
              <a:gd name="f361" fmla="val 1934029"/>
              <a:gd name="f362" fmla="val 1491194"/>
              <a:gd name="f363" fmla="val 2064971"/>
              <a:gd name="f364" fmla="val 1484003"/>
              <a:gd name="f365" fmla="val 2622644"/>
              <a:gd name="f366" fmla="val 1434621"/>
              <a:gd name="f367" fmla="val 2814287"/>
              <a:gd name="f368" fmla="val 1370629"/>
              <a:gd name="f369" fmla="val 2964850"/>
              <a:gd name="f370" fmla="val 1291598"/>
              <a:gd name="f371" fmla="val 976622"/>
              <a:gd name="f372" fmla="val 853248"/>
              <a:gd name="f373" fmla="val 2976677"/>
              <a:gd name="f374" fmla="val 835482"/>
              <a:gd name="f375" fmla="val 2834581"/>
              <a:gd name="f376" fmla="val 1001251"/>
              <a:gd name="f377" fmla="val 2760784"/>
              <a:gd name="f378" fmla="val 1101560"/>
              <a:gd name="f379" fmla="val 2608549"/>
              <a:gd name="f380" fmla="val 1075194"/>
              <a:gd name="f381" fmla="val 2460607"/>
              <a:gd name="f382" fmla="val 1035713"/>
              <a:gd name="f383" fmla="val 2468996"/>
              <a:gd name="f384" fmla="val 1060354"/>
              <a:gd name="f385" fmla="val 2611450"/>
              <a:gd name="f386" fmla="val 948194"/>
              <a:gd name="f387" fmla="val 2759243"/>
              <a:gd name="f388" fmla="val 773360"/>
              <a:gd name="f389" fmla="val 2817692"/>
              <a:gd name="f390" fmla="val 763867"/>
              <a:gd name="f391" fmla="val 2823239"/>
              <a:gd name="f392" fmla="val 753648"/>
              <a:gd name="f393" fmla="val 2823760"/>
              <a:gd name="f394" fmla="val 743309"/>
              <a:gd name="f395" fmla="val 576747"/>
              <a:gd name="f396" fmla="val 441721"/>
              <a:gd name="f397" fmla="val 2688734"/>
              <a:gd name="f398" fmla="val 2522172"/>
              <a:gd name="f399" fmla="val 459036"/>
              <a:gd name="f400" fmla="val 2436399"/>
              <a:gd name="f401" fmla="val 2427537"/>
              <a:gd name="f402" fmla="val 305234"/>
              <a:gd name="f403" fmla="val 2414137"/>
              <a:gd name="f404" fmla="val 200762"/>
              <a:gd name="f405" fmla="val 2297266"/>
              <a:gd name="f406" fmla="val 2155997"/>
              <a:gd name="f407" fmla="val 217593"/>
              <a:gd name="f408" fmla="val 2072628"/>
              <a:gd name="f409" fmla="val 89802"/>
              <a:gd name="f410" fmla="val 2019727"/>
              <a:gd name="f411" fmla="val 1893768"/>
              <a:gd name="f412" fmla="val 1746838"/>
              <a:gd name="f413" fmla="val 1665177"/>
              <a:gd name="f414" fmla="val 27737"/>
              <a:gd name="f415" fmla="val 1589996"/>
              <a:gd name="f416" fmla="val 75847"/>
              <a:gd name="f417" fmla="val 1531990"/>
              <a:gd name="f418" fmla="val 158816"/>
              <a:gd name="f419" fmla="val 1432590"/>
              <a:gd name="f420" fmla="val 276275"/>
              <a:gd name="f421" fmla="val 1387641"/>
              <a:gd name="f422" fmla="val 381353"/>
              <a:gd name="f423" fmla="val 1423131"/>
              <a:gd name="f424" fmla="val 394263"/>
              <a:gd name="f425" fmla="val 1384911"/>
              <a:gd name="f426" fmla="val 299825"/>
              <a:gd name="f427" fmla="val 1353014"/>
              <a:gd name="f428" fmla="val 197101"/>
              <a:gd name="f429" fmla="val 1376758"/>
              <a:gd name="f430" fmla="val 112642"/>
              <a:gd name="f431" fmla="val 1443556"/>
              <a:gd name="f432" fmla="val 74114"/>
              <a:gd name="f433" fmla="val 1395305"/>
              <a:gd name="f434" fmla="val 55810"/>
              <a:gd name="f435" fmla="val 1333244"/>
              <a:gd name="f436" fmla="val 1266911"/>
              <a:gd name="f437" fmla="val 1097473"/>
              <a:gd name="f438" fmla="val 175228"/>
              <a:gd name="f439" fmla="val 955927"/>
              <a:gd name="f440" fmla="val 334606"/>
              <a:gd name="f441" fmla="val 922383"/>
              <a:gd name="f442" fmla="val 497254"/>
              <a:gd name="f443" fmla="val 898036"/>
              <a:gd name="f444" fmla="val 645210"/>
              <a:gd name="f445" fmla="val 961827"/>
              <a:gd name="f446" fmla="val 694839"/>
              <a:gd name="f447" fmla="val 1079319"/>
              <a:gd name="f448" fmla="val 670482"/>
              <a:gd name="f449" fmla="val 1096114"/>
              <a:gd name="f450" fmla="val 651035"/>
              <a:gd name="f451" fmla="val 1119484"/>
              <a:gd name="f452" fmla="val 636636"/>
              <a:gd name="f453" fmla="val 1146893"/>
              <a:gd name="f454" fmla="val 598934"/>
              <a:gd name="f455" fmla="val 1218660"/>
              <a:gd name="f456" fmla="val 601627"/>
              <a:gd name="f457" fmla="val 1307205"/>
              <a:gd name="f458" fmla="val 643730"/>
              <a:gd name="f459" fmla="val 1380130"/>
              <a:gd name="f460" fmla="val 677177"/>
              <a:gd name="f461" fmla="val 1360819"/>
              <a:gd name="f462" fmla="val 642024"/>
              <a:gd name="f463" fmla="val 1299932"/>
              <a:gd name="f464" fmla="val 639299"/>
              <a:gd name="f465" fmla="val 1226219"/>
              <a:gd name="f466" fmla="val 669992"/>
              <a:gd name="f467" fmla="val 1166433"/>
              <a:gd name="f468" fmla="val 681439"/>
              <a:gd name="f469" fmla="val 1144136"/>
              <a:gd name="f470" fmla="val 696880"/>
              <a:gd name="f471" fmla="val 1125036"/>
              <a:gd name="f472" fmla="val 719376"/>
              <a:gd name="f473" fmla="val 1114815"/>
              <a:gd name="f474" fmla="val 753521"/>
              <a:gd name="f475" fmla="val 1105667"/>
              <a:gd name="f476" fmla="val 747068"/>
              <a:gd name="f477" fmla="val 1089375"/>
              <a:gd name="f478" fmla="val 775618"/>
              <a:gd name="f479" fmla="val 1073627"/>
              <a:gd name="f480" fmla="val 808756"/>
              <a:gd name="f481" fmla="val 1066440"/>
              <a:gd name="f482" fmla="val 843174"/>
              <a:gd name="f483" fmla="val 1068829"/>
              <a:gd name="f484" fmla="val 910177"/>
              <a:gd name="f485" fmla="val 1073482"/>
              <a:gd name="f486" fmla="val 971874"/>
              <a:gd name="f487" fmla="val 1113774"/>
              <a:gd name="f488" fmla="val 1005945"/>
              <a:gd name="f489" fmla="val 1175134"/>
              <a:gd name="f490" fmla="val 1039750"/>
              <a:gd name="f491" fmla="val 1156458"/>
              <a:gd name="f492" fmla="val 998956"/>
              <a:gd name="f493" fmla="val 1082934"/>
              <a:gd name="f494" fmla="val 924540"/>
              <a:gd name="f495" fmla="val 1035010"/>
              <a:gd name="f496" fmla="val 843662"/>
              <a:gd name="f497" fmla="val 1030172"/>
              <a:gd name="f498" fmla="val 804145"/>
              <a:gd name="f499" fmla="val 1027809"/>
              <a:gd name="f500" fmla="val 766021"/>
              <a:gd name="f501" fmla="val 1035895"/>
              <a:gd name="f502" fmla="val 732986"/>
              <a:gd name="f503" fmla="val 1053824"/>
              <a:gd name="f504" fmla="val 667861"/>
              <a:gd name="f505" fmla="val 924500"/>
              <a:gd name="f506" fmla="val 500732"/>
              <a:gd name="f507" fmla="val 853399"/>
              <a:gd name="f508" fmla="val 319377"/>
              <a:gd name="f509" fmla="val 879325"/>
              <a:gd name="f510" fmla="val 300989"/>
              <a:gd name="f511" fmla="val 843277"/>
              <a:gd name="f512" fmla="val 293334"/>
              <a:gd name="f513" fmla="val 802167"/>
              <a:gd name="f514" fmla="val 759266"/>
              <a:gd name="f515" fmla="val 639212"/>
              <a:gd name="f516" fmla="val 353287"/>
              <a:gd name="f517" fmla="val 533159"/>
              <a:gd name="f518" fmla="val 448596"/>
              <a:gd name="f519" fmla="val 474747"/>
              <a:gd name="f520" fmla="val 473964"/>
              <a:gd name="f521" fmla="val 344116"/>
              <a:gd name="f522" fmla="val 571545"/>
              <a:gd name="f523" fmla="val 239326"/>
              <a:gd name="f524" fmla="val 699138"/>
              <a:gd name="f525" fmla="val 207021"/>
              <a:gd name="f526" fmla="val 883688"/>
              <a:gd name="f527" fmla="val 175806"/>
              <a:gd name="f528" fmla="val 1051685"/>
              <a:gd name="f529" fmla="val 257594"/>
              <a:gd name="f530" fmla="val 1089767"/>
              <a:gd name="f531" fmla="val 399718"/>
              <a:gd name="f532" fmla="val 1128734"/>
              <a:gd name="f533" fmla="val 389277"/>
              <a:gd name="f534" fmla="val 1097563"/>
              <a:gd name="f535" fmla="val 272948"/>
              <a:gd name="f536" fmla="val 992084"/>
              <a:gd name="f537" fmla="val 191573"/>
              <a:gd name="f538" fmla="val 857834"/>
              <a:gd name="f539" fmla="val 171572"/>
              <a:gd name="f540" fmla="val 902623"/>
              <a:gd name="f541" fmla="val 69261"/>
              <a:gd name="f542" fmla="val 1005740"/>
              <a:gd name="f543" fmla="*/ f0 1 3068057"/>
              <a:gd name="f544" fmla="*/ f1 1 3083879"/>
              <a:gd name="f545" fmla="val f2"/>
              <a:gd name="f546" fmla="val f3"/>
              <a:gd name="f547" fmla="val f4"/>
              <a:gd name="f548" fmla="+- f547 0 f545"/>
              <a:gd name="f549" fmla="+- f546 0 f545"/>
              <a:gd name="f550" fmla="*/ f549 1 3068057"/>
              <a:gd name="f551" fmla="*/ f548 1 3083879"/>
              <a:gd name="f552" fmla="*/ f545 1 f550"/>
              <a:gd name="f553" fmla="*/ f546 1 f550"/>
              <a:gd name="f554" fmla="*/ f545 1 f551"/>
              <a:gd name="f555" fmla="*/ f547 1 f551"/>
              <a:gd name="f556" fmla="*/ f552 f543 1"/>
              <a:gd name="f557" fmla="*/ f553 f543 1"/>
              <a:gd name="f558" fmla="*/ f555 f544 1"/>
              <a:gd name="f559" fmla="*/ f554 f5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56" t="f559" r="f557" b="f558"/>
            <a:pathLst>
              <a:path w="3068057" h="3083879">
                <a:moveTo>
                  <a:pt x="f5" y="f2"/>
                </a:moveTo>
                <a:cubicBezTo>
                  <a:pt x="f6" y="f2"/>
                  <a:pt x="f7" y="f8"/>
                  <a:pt x="f9" y="f10"/>
                </a:cubicBezTo>
                <a:cubicBezTo>
                  <a:pt x="f11" y="f12"/>
                  <a:pt x="f13" y="f14"/>
                  <a:pt x="f15" y="f16"/>
                </a:cubicBezTo>
                <a:lnTo>
                  <a:pt x="f17" y="f18"/>
                </a:ln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1" y="f33"/>
                </a:cubicBezTo>
                <a:lnTo>
                  <a:pt x="f34" y="f35"/>
                </a:lnTo>
                <a:lnTo>
                  <a:pt x="f31" y="f35"/>
                </a:lnTo>
                <a:lnTo>
                  <a:pt x="f31" y="f36"/>
                </a:lnTo>
                <a:cubicBezTo>
                  <a:pt x="f37" y="f38"/>
                  <a:pt x="f39" y="f40"/>
                  <a:pt x="f39" y="f41"/>
                </a:cubicBezTo>
                <a:lnTo>
                  <a:pt x="f42" y="f43"/>
                </a:lnTo>
                <a:cubicBezTo>
                  <a:pt x="f44" y="f45"/>
                  <a:pt x="f3" y="f46"/>
                  <a:pt x="f3" y="f47"/>
                </a:cubicBezTo>
                <a:cubicBezTo>
                  <a:pt x="f3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lnTo>
                  <a:pt x="f59" y="f60"/>
                </a:ln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69" y="f71"/>
                </a:cubicBezTo>
                <a:cubicBezTo>
                  <a:pt x="f69" y="f72"/>
                  <a:pt x="f73" y="f74"/>
                  <a:pt x="f75" y="f76"/>
                </a:cubicBezTo>
                <a:cubicBezTo>
                  <a:pt x="f77" y="f78"/>
                  <a:pt x="f79" y="f80"/>
                  <a:pt x="f81" y="f82"/>
                </a:cubicBezTo>
                <a:cubicBezTo>
                  <a:pt x="f83" y="f84"/>
                  <a:pt x="f85" y="f86"/>
                  <a:pt x="f87" y="f88"/>
                </a:cubicBezTo>
                <a:cubicBezTo>
                  <a:pt x="f89" y="f90"/>
                  <a:pt x="f91" y="f92"/>
                  <a:pt x="f93" y="f94"/>
                </a:cubicBez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lnTo>
                  <a:pt x="f111" y="f112"/>
                </a:lnTo>
                <a:cubicBezTo>
                  <a:pt x="f113" y="f114"/>
                  <a:pt x="f115" y="f116"/>
                  <a:pt x="f117" y="f118"/>
                </a:cubicBezTo>
                <a:cubicBezTo>
                  <a:pt x="f119" y="f120"/>
                  <a:pt x="f121" y="f122"/>
                  <a:pt x="f123" y="f124"/>
                </a:cubicBezTo>
                <a:lnTo>
                  <a:pt x="f125" y="f126"/>
                </a:ln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7" y="f149"/>
                </a:cubicBezTo>
                <a:cubicBezTo>
                  <a:pt x="f147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4"/>
                  <a:pt x="f5" y="f4"/>
                </a:cubicBezTo>
                <a:cubicBezTo>
                  <a:pt x="f178" y="f4"/>
                  <a:pt x="f179" y="f180"/>
                  <a:pt x="f181" y="f182"/>
                </a:cubicBezTo>
                <a:cubicBezTo>
                  <a:pt x="f183" y="f184"/>
                  <a:pt x="f185" y="f186"/>
                  <a:pt x="f187" y="f188"/>
                </a:cubicBezTo>
                <a:cubicBezTo>
                  <a:pt x="f189" y="f190"/>
                  <a:pt x="f191" y="f192"/>
                  <a:pt x="f193" y="f194"/>
                </a:cubicBezTo>
                <a:lnTo>
                  <a:pt x="f195" y="f196"/>
                </a:lnTo>
                <a:cubicBezTo>
                  <a:pt x="f197" y="f198"/>
                  <a:pt x="f199" y="f200"/>
                  <a:pt x="f201" y="f202"/>
                </a:cubicBez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lnTo>
                  <a:pt x="f215" y="f216"/>
                </a:lnTo>
                <a:cubicBezTo>
                  <a:pt x="f217" y="f218"/>
                  <a:pt x="f219" y="f220"/>
                  <a:pt x="f221" y="f222"/>
                </a:cubicBezTo>
                <a:cubicBezTo>
                  <a:pt x="f223" y="f224"/>
                  <a:pt x="f225" y="f226"/>
                  <a:pt x="f227" y="f228"/>
                </a:cubicBezTo>
                <a:lnTo>
                  <a:pt x="f229" y="f230"/>
                </a:lnTo>
                <a:cubicBezTo>
                  <a:pt x="f231" y="f232"/>
                  <a:pt x="f233" y="f234"/>
                  <a:pt x="f235" y="f236"/>
                </a:cubicBezTo>
                <a:cubicBezTo>
                  <a:pt x="f237" y="f238"/>
                  <a:pt x="f239" y="f240"/>
                  <a:pt x="f241" y="f242"/>
                </a:cubicBezTo>
                <a:cubicBezTo>
                  <a:pt x="f243" y="f244"/>
                  <a:pt x="f245" y="f246"/>
                  <a:pt x="f247" y="f248"/>
                </a:cubicBezTo>
                <a:lnTo>
                  <a:pt x="f249" y="f250"/>
                </a:lnTo>
                <a:cubicBezTo>
                  <a:pt x="f251" y="f252"/>
                  <a:pt x="f253" y="f254"/>
                  <a:pt x="f255" y="f256"/>
                </a:cubicBezTo>
                <a:lnTo>
                  <a:pt x="f257" y="f258"/>
                </a:lnTo>
                <a:cubicBezTo>
                  <a:pt x="f259" y="f260"/>
                  <a:pt x="f261" y="f262"/>
                  <a:pt x="f263" y="f264"/>
                </a:cubicBezTo>
                <a:cubicBezTo>
                  <a:pt x="f265" y="f266"/>
                  <a:pt x="f267" y="f268"/>
                  <a:pt x="f269" y="f270"/>
                </a:cubicBezTo>
                <a:cubicBezTo>
                  <a:pt x="f271" y="f272"/>
                  <a:pt x="f273" y="f2"/>
                  <a:pt x="f5" y="f2"/>
                </a:cubicBezTo>
                <a:close/>
                <a:moveTo>
                  <a:pt x="f274" y="f2"/>
                </a:moveTo>
                <a:cubicBezTo>
                  <a:pt x="f275" y="f2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cubicBezTo>
                  <a:pt x="f300" y="f301"/>
                  <a:pt x="f302" y="f303"/>
                  <a:pt x="f304" y="f305"/>
                </a:cubicBezTo>
                <a:cubicBezTo>
                  <a:pt x="f306" y="f307"/>
                  <a:pt x="f308" y="f309"/>
                  <a:pt x="f310" y="f311"/>
                </a:cubicBezTo>
                <a:lnTo>
                  <a:pt x="f312" y="f313"/>
                </a:ln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lnTo>
                  <a:pt x="f326" y="f327"/>
                </a:lnTo>
                <a:cubicBezTo>
                  <a:pt x="f328" y="f329"/>
                  <a:pt x="f330" y="f331"/>
                  <a:pt x="f332" y="f333"/>
                </a:cubicBez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cubicBezTo>
                  <a:pt x="f348" y="f349"/>
                  <a:pt x="f350" y="f351"/>
                  <a:pt x="f352" y="f353"/>
                </a:cubicBezTo>
                <a:lnTo>
                  <a:pt x="f354" y="f355"/>
                </a:lnTo>
                <a:cubicBezTo>
                  <a:pt x="f356" y="f357"/>
                  <a:pt x="f358" y="f359"/>
                  <a:pt x="f360" y="f361"/>
                </a:cubicBezTo>
                <a:cubicBezTo>
                  <a:pt x="f362" y="f363"/>
                  <a:pt x="f364" y="f365"/>
                  <a:pt x="f366" y="f367"/>
                </a:cubicBezTo>
                <a:cubicBezTo>
                  <a:pt x="f368" y="f369"/>
                  <a:pt x="f370" y="f4"/>
                  <a:pt x="f274" y="f4"/>
                </a:cubicBezTo>
                <a:cubicBezTo>
                  <a:pt x="f371" y="f4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lnTo>
                  <a:pt x="f382" y="f383"/>
                </a:lnTo>
                <a:cubicBezTo>
                  <a:pt x="f384" y="f385"/>
                  <a:pt x="f386" y="f387"/>
                  <a:pt x="f388" y="f389"/>
                </a:cubicBezTo>
                <a:cubicBezTo>
                  <a:pt x="f390" y="f391"/>
                  <a:pt x="f392" y="f393"/>
                  <a:pt x="f394" y="f393"/>
                </a:cubicBezTo>
                <a:cubicBezTo>
                  <a:pt x="f395" y="f393"/>
                  <a:pt x="f396" y="f397"/>
                  <a:pt x="f396" y="f398"/>
                </a:cubicBezTo>
                <a:lnTo>
                  <a:pt x="f399" y="f400"/>
                </a:lnTo>
                <a:lnTo>
                  <a:pt x="f396" y="f400"/>
                </a:lnTo>
                <a:lnTo>
                  <a:pt x="f396" y="f401"/>
                </a:lnTo>
                <a:cubicBezTo>
                  <a:pt x="f402" y="f403"/>
                  <a:pt x="f404" y="f405"/>
                  <a:pt x="f404" y="f406"/>
                </a:cubicBezTo>
                <a:lnTo>
                  <a:pt x="f407" y="f408"/>
                </a:lnTo>
                <a:cubicBezTo>
                  <a:pt x="f409" y="f410"/>
                  <a:pt x="f2" y="f411"/>
                  <a:pt x="f2" y="f412"/>
                </a:cubicBezTo>
                <a:cubicBezTo>
                  <a:pt x="f2" y="f413"/>
                  <a:pt x="f414" y="f415"/>
                  <a:pt x="f416" y="f417"/>
                </a:cubicBezTo>
                <a:cubicBezTo>
                  <a:pt x="f418" y="f419"/>
                  <a:pt x="f420" y="f421"/>
                  <a:pt x="f422" y="f423"/>
                </a:cubicBezTo>
                <a:lnTo>
                  <a:pt x="f424" y="f425"/>
                </a:lnTo>
                <a:cubicBezTo>
                  <a:pt x="f426" y="f427"/>
                  <a:pt x="f428" y="f429"/>
                  <a:pt x="f430" y="f431"/>
                </a:cubicBezTo>
                <a:cubicBezTo>
                  <a:pt x="f432" y="f433"/>
                  <a:pt x="f434" y="f435"/>
                  <a:pt x="f434" y="f436"/>
                </a:cubicBezTo>
                <a:cubicBezTo>
                  <a:pt x="f434" y="f437"/>
                  <a:pt x="f438" y="f439"/>
                  <a:pt x="f440" y="f441"/>
                </a:cubicBezTo>
                <a:cubicBezTo>
                  <a:pt x="f442" y="f443"/>
                  <a:pt x="f444" y="f445"/>
                  <a:pt x="f446" y="f447"/>
                </a:cubicBezTo>
                <a:cubicBezTo>
                  <a:pt x="f448" y="f449"/>
                  <a:pt x="f450" y="f451"/>
                  <a:pt x="f452" y="f453"/>
                </a:cubicBezTo>
                <a:cubicBezTo>
                  <a:pt x="f454" y="f455"/>
                  <a:pt x="f456" y="f457"/>
                  <a:pt x="f458" y="f459"/>
                </a:cubicBezTo>
                <a:lnTo>
                  <a:pt x="f460" y="f461"/>
                </a:lnTo>
                <a:cubicBezTo>
                  <a:pt x="f462" y="f463"/>
                  <a:pt x="f464" y="f465"/>
                  <a:pt x="f466" y="f467"/>
                </a:cubicBezTo>
                <a:cubicBezTo>
                  <a:pt x="f468" y="f469"/>
                  <a:pt x="f470" y="f471"/>
                  <a:pt x="f472" y="f473"/>
                </a:cubicBezTo>
                <a:lnTo>
                  <a:pt x="f474" y="f475"/>
                </a:lnTo>
                <a:lnTo>
                  <a:pt x="f476" y="f477"/>
                </a:lnTo>
                <a:cubicBezTo>
                  <a:pt x="f478" y="f479"/>
                  <a:pt x="f480" y="f481"/>
                  <a:pt x="f482" y="f483"/>
                </a:cubicBezTo>
                <a:cubicBezTo>
                  <a:pt x="f484" y="f485"/>
                  <a:pt x="f486" y="f487"/>
                  <a:pt x="f488" y="f489"/>
                </a:cubicBezTo>
                <a:lnTo>
                  <a:pt x="f490" y="f491"/>
                </a:lnTo>
                <a:cubicBezTo>
                  <a:pt x="f492" y="f493"/>
                  <a:pt x="f494" y="f495"/>
                  <a:pt x="f496" y="f497"/>
                </a:cubicBezTo>
                <a:cubicBezTo>
                  <a:pt x="f498" y="f499"/>
                  <a:pt x="f500" y="f501"/>
                  <a:pt x="f502" y="f503"/>
                </a:cubicBezTo>
                <a:cubicBezTo>
                  <a:pt x="f504" y="f505"/>
                  <a:pt x="f506" y="f507"/>
                  <a:pt x="f508" y="f509"/>
                </a:cubicBezTo>
                <a:cubicBezTo>
                  <a:pt x="f510" y="f511"/>
                  <a:pt x="f512" y="f513"/>
                  <a:pt x="f512" y="f514"/>
                </a:cubicBezTo>
                <a:cubicBezTo>
                  <a:pt x="f512" y="f515"/>
                  <a:pt x="f516" y="f517"/>
                  <a:pt x="f518" y="f519"/>
                </a:cubicBezTo>
                <a:cubicBezTo>
                  <a:pt x="f520" y="f521"/>
                  <a:pt x="f522" y="f523"/>
                  <a:pt x="f524" y="f525"/>
                </a:cubicBezTo>
                <a:cubicBezTo>
                  <a:pt x="f526" y="f527"/>
                  <a:pt x="f528" y="f529"/>
                  <a:pt x="f530" y="f531"/>
                </a:cubicBezTo>
                <a:lnTo>
                  <a:pt x="f532" y="f533"/>
                </a:lnTo>
                <a:cubicBezTo>
                  <a:pt x="f534" y="f535"/>
                  <a:pt x="f536" y="f537"/>
                  <a:pt x="f538" y="f539"/>
                </a:cubicBezTo>
                <a:cubicBezTo>
                  <a:pt x="f540" y="f541"/>
                  <a:pt x="f542" y="f2"/>
                  <a:pt x="f274" y="f2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7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kern="0">
              <a:solidFill>
                <a:srgbClr val="FFFAF3"/>
              </a:solidFill>
              <a:latin typeface="Arial"/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5" name="Group 110">
            <a:extLst>
              <a:ext uri="{FF2B5EF4-FFF2-40B4-BE49-F238E27FC236}">
                <a16:creationId xmlns:a16="http://schemas.microsoft.com/office/drawing/2014/main" id="{0AB38B3E-611A-30A9-B93A-EF86575DF84F}"/>
              </a:ext>
            </a:extLst>
          </p:cNvPr>
          <p:cNvGrpSpPr/>
          <p:nvPr/>
        </p:nvGrpSpPr>
        <p:grpSpPr>
          <a:xfrm>
            <a:off x="3302938" y="1920071"/>
            <a:ext cx="553869" cy="652296"/>
            <a:chOff x="3837179" y="1242450"/>
            <a:chExt cx="415402" cy="489222"/>
          </a:xfrm>
          <a:solidFill>
            <a:srgbClr val="92D050"/>
          </a:solidFill>
        </p:grpSpPr>
        <p:sp>
          <p:nvSpPr>
            <p:cNvPr id="6" name="Freeform 111">
              <a:extLst>
                <a:ext uri="{FF2B5EF4-FFF2-40B4-BE49-F238E27FC236}">
                  <a16:creationId xmlns:a16="http://schemas.microsoft.com/office/drawing/2014/main" id="{B84ECD5D-DEB3-0698-A7A8-1BF2C8A39003}"/>
                </a:ext>
              </a:extLst>
            </p:cNvPr>
            <p:cNvSpPr/>
            <p:nvPr/>
          </p:nvSpPr>
          <p:spPr>
            <a:xfrm>
              <a:off x="3837179" y="1242450"/>
              <a:ext cx="415402" cy="48922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331558"/>
                <a:gd name="f7" fmla="val 5891405"/>
                <a:gd name="f8" fmla="val 2980491"/>
                <a:gd name="f9" fmla="val 968"/>
                <a:gd name="f10" fmla="val 1784302"/>
                <a:gd name="f11" fmla="val -22254"/>
                <a:gd name="f12" fmla="val 1040642"/>
                <a:gd name="f13" fmla="val 372305"/>
                <a:gd name="f14" fmla="val 726547"/>
                <a:gd name="f15" fmla="val 1181117"/>
                <a:gd name="f16" fmla="val 528785"/>
                <a:gd name="f17" fmla="val 1834793"/>
                <a:gd name="f18" fmla="val 744238"/>
                <a:gd name="f19" fmla="val 2066938"/>
                <a:gd name="f20" fmla="val 486068"/>
                <a:gd name="f21" fmla="val 2371366"/>
                <a:gd name="f22" fmla="val 239818"/>
                <a:gd name="f23" fmla="val 2677225"/>
                <a:gd name="f24" fmla="val -40213"/>
                <a:gd name="f25" fmla="val 2911644"/>
                <a:gd name="f26" fmla="val 4803"/>
                <a:gd name="f27" fmla="val 3079808"/>
                <a:gd name="f28" fmla="val 109541"/>
                <a:gd name="f29" fmla="val 3181162"/>
                <a:gd name="f30" fmla="val 260766"/>
                <a:gd name="f31" fmla="val 3266498"/>
                <a:gd name="f32" fmla="val 460575"/>
                <a:gd name="f33" fmla="val 3328959"/>
                <a:gd name="f34" fmla="val 403546"/>
                <a:gd name="f35" fmla="val 3464559"/>
                <a:gd name="f36" fmla="val 198074"/>
                <a:gd name="f37" fmla="val 3641722"/>
                <a:gd name="f38" fmla="val 289487"/>
                <a:gd name="f39" fmla="val 3735758"/>
                <a:gd name="f40" fmla="val 480873"/>
                <a:gd name="f41" fmla="val 3871219"/>
                <a:gd name="f42" fmla="val 428032"/>
                <a:gd name="f43" fmla="val 3935014"/>
                <a:gd name="f44" fmla="val 303940"/>
                <a:gd name="f45" fmla="val 3939433"/>
                <a:gd name="f46" fmla="val 322351"/>
                <a:gd name="f47" fmla="val 4062605"/>
                <a:gd name="f48" fmla="val 362395"/>
                <a:gd name="f49" fmla="val 4195168"/>
                <a:gd name="f50" fmla="val 550882"/>
                <a:gd name="f51" fmla="val 4226788"/>
                <a:gd name="f52" fmla="val 513737"/>
                <a:gd name="f53" fmla="val 4317787"/>
                <a:gd name="f54" fmla="val 397470"/>
                <a:gd name="f55" fmla="val 4561276"/>
                <a:gd name="f56" fmla="val 358392"/>
                <a:gd name="f57" fmla="val 4876020"/>
                <a:gd name="f58" fmla="val 449942"/>
                <a:gd name="f59" fmla="val 4977005"/>
                <a:gd name="f60" fmla="val 636587"/>
                <a:gd name="f61" fmla="val 5158310"/>
                <a:gd name="f62" fmla="val 1197305"/>
                <a:gd name="f63" fmla="val 5208988"/>
                <a:gd name="f64" fmla="val 1704584"/>
                <a:gd name="f65" fmla="val 5039972"/>
                <a:gd name="f66" fmla="val 1895970"/>
                <a:gd name="f67" fmla="val 4734863"/>
                <a:gd name="f68" fmla="val 5859508"/>
                <a:gd name="f69" fmla="val 4366268"/>
                <a:gd name="f70" fmla="val 4516262"/>
                <a:gd name="f71" fmla="val 4422975"/>
                <a:gd name="f72" fmla="val 3927926"/>
                <a:gd name="f73" fmla="val 4841189"/>
                <a:gd name="f74" fmla="val 3520345"/>
                <a:gd name="f75" fmla="val 6117095"/>
                <a:gd name="f76" fmla="val 1964448"/>
                <a:gd name="f77" fmla="val 4692333"/>
                <a:gd name="f78" fmla="val 36409"/>
                <a:gd name="f79" fmla="+- 0 0 -90"/>
                <a:gd name="f80" fmla="*/ f3 1 5331558"/>
                <a:gd name="f81" fmla="*/ f4 1 5891405"/>
                <a:gd name="f82" fmla="val f5"/>
                <a:gd name="f83" fmla="val f6"/>
                <a:gd name="f84" fmla="val f7"/>
                <a:gd name="f85" fmla="*/ f79 f0 1"/>
                <a:gd name="f86" fmla="+- f84 0 f82"/>
                <a:gd name="f87" fmla="+- f83 0 f82"/>
                <a:gd name="f88" fmla="*/ f85 1 f2"/>
                <a:gd name="f89" fmla="*/ f87 1 5331558"/>
                <a:gd name="f90" fmla="*/ f86 1 5891405"/>
                <a:gd name="f91" fmla="*/ 968 f86 1"/>
                <a:gd name="f92" fmla="*/ 1181117 f86 1"/>
                <a:gd name="f93" fmla="*/ 3328959 f86 1"/>
                <a:gd name="f94" fmla="*/ 3735758 f86 1"/>
                <a:gd name="f95" fmla="*/ 3871219 f86 1"/>
                <a:gd name="f96" fmla="*/ 4062605 f86 1"/>
                <a:gd name="f97" fmla="*/ 4317787 f86 1"/>
                <a:gd name="f98" fmla="*/ 4977005 f86 1"/>
                <a:gd name="f99" fmla="*/ 5039972 f86 1"/>
                <a:gd name="f100" fmla="*/ 5891405 f86 1"/>
                <a:gd name="f101" fmla="*/ 5859508 f86 1"/>
                <a:gd name="f102" fmla="*/ 3520345 f86 1"/>
                <a:gd name="f103" fmla="*/ 3079808 f86 1"/>
                <a:gd name="f104" fmla="*/ 2980491 f87 1"/>
                <a:gd name="f105" fmla="*/ 726547 f87 1"/>
                <a:gd name="f106" fmla="*/ 486068 f87 1"/>
                <a:gd name="f107" fmla="*/ 2371366 f86 1"/>
                <a:gd name="f108" fmla="*/ 4803 f87 1"/>
                <a:gd name="f109" fmla="*/ 460575 f87 1"/>
                <a:gd name="f110" fmla="*/ 289487 f87 1"/>
                <a:gd name="f111" fmla="*/ 480873 f87 1"/>
                <a:gd name="f112" fmla="*/ 322351 f87 1"/>
                <a:gd name="f113" fmla="*/ 513737 f87 1"/>
                <a:gd name="f114" fmla="*/ 449942 f87 1"/>
                <a:gd name="f115" fmla="*/ 1704584 f87 1"/>
                <a:gd name="f116" fmla="*/ 1895970 f87 1"/>
                <a:gd name="f117" fmla="*/ 4734863 f87 1"/>
                <a:gd name="f118" fmla="*/ 4841189 f87 1"/>
                <a:gd name="f119" fmla="+- f88 0 f1"/>
                <a:gd name="f120" fmla="*/ f91 1 5891405"/>
                <a:gd name="f121" fmla="*/ f92 1 5891405"/>
                <a:gd name="f122" fmla="*/ f93 1 5891405"/>
                <a:gd name="f123" fmla="*/ f94 1 5891405"/>
                <a:gd name="f124" fmla="*/ f95 1 5891405"/>
                <a:gd name="f125" fmla="*/ f96 1 5891405"/>
                <a:gd name="f126" fmla="*/ f97 1 5891405"/>
                <a:gd name="f127" fmla="*/ f98 1 5891405"/>
                <a:gd name="f128" fmla="*/ f99 1 5891405"/>
                <a:gd name="f129" fmla="*/ f100 1 5891405"/>
                <a:gd name="f130" fmla="*/ f101 1 5891405"/>
                <a:gd name="f131" fmla="*/ f102 1 5891405"/>
                <a:gd name="f132" fmla="*/ f103 1 5891405"/>
                <a:gd name="f133" fmla="*/ f104 1 5331558"/>
                <a:gd name="f134" fmla="*/ f105 1 5331558"/>
                <a:gd name="f135" fmla="*/ f106 1 5331558"/>
                <a:gd name="f136" fmla="*/ f107 1 5891405"/>
                <a:gd name="f137" fmla="*/ f108 1 5331558"/>
                <a:gd name="f138" fmla="*/ f109 1 5331558"/>
                <a:gd name="f139" fmla="*/ f110 1 5331558"/>
                <a:gd name="f140" fmla="*/ f111 1 5331558"/>
                <a:gd name="f141" fmla="*/ f112 1 5331558"/>
                <a:gd name="f142" fmla="*/ f113 1 5331558"/>
                <a:gd name="f143" fmla="*/ f114 1 5331558"/>
                <a:gd name="f144" fmla="*/ f115 1 5331558"/>
                <a:gd name="f145" fmla="*/ f116 1 5331558"/>
                <a:gd name="f146" fmla="*/ f117 1 5331558"/>
                <a:gd name="f147" fmla="*/ f118 1 5331558"/>
                <a:gd name="f148" fmla="*/ f82 1 f89"/>
                <a:gd name="f149" fmla="*/ f83 1 f89"/>
                <a:gd name="f150" fmla="*/ f82 1 f90"/>
                <a:gd name="f151" fmla="*/ f84 1 f90"/>
                <a:gd name="f152" fmla="*/ f133 1 f89"/>
                <a:gd name="f153" fmla="*/ f120 1 f90"/>
                <a:gd name="f154" fmla="*/ f134 1 f89"/>
                <a:gd name="f155" fmla="*/ f121 1 f90"/>
                <a:gd name="f156" fmla="*/ f135 1 f89"/>
                <a:gd name="f157" fmla="*/ f136 1 f90"/>
                <a:gd name="f158" fmla="*/ f137 1 f89"/>
                <a:gd name="f159" fmla="*/ f132 1 f90"/>
                <a:gd name="f160" fmla="*/ f138 1 f89"/>
                <a:gd name="f161" fmla="*/ f122 1 f90"/>
                <a:gd name="f162" fmla="*/ f139 1 f89"/>
                <a:gd name="f163" fmla="*/ f123 1 f90"/>
                <a:gd name="f164" fmla="*/ f140 1 f89"/>
                <a:gd name="f165" fmla="*/ f124 1 f90"/>
                <a:gd name="f166" fmla="*/ f141 1 f89"/>
                <a:gd name="f167" fmla="*/ f125 1 f90"/>
                <a:gd name="f168" fmla="*/ f142 1 f89"/>
                <a:gd name="f169" fmla="*/ f126 1 f90"/>
                <a:gd name="f170" fmla="*/ f143 1 f89"/>
                <a:gd name="f171" fmla="*/ f127 1 f90"/>
                <a:gd name="f172" fmla="*/ f144 1 f89"/>
                <a:gd name="f173" fmla="*/ f128 1 f90"/>
                <a:gd name="f174" fmla="*/ f145 1 f89"/>
                <a:gd name="f175" fmla="*/ f129 1 f90"/>
                <a:gd name="f176" fmla="*/ f146 1 f89"/>
                <a:gd name="f177" fmla="*/ f130 1 f90"/>
                <a:gd name="f178" fmla="*/ f147 1 f89"/>
                <a:gd name="f179" fmla="*/ f131 1 f90"/>
                <a:gd name="f180" fmla="*/ f148 f80 1"/>
                <a:gd name="f181" fmla="*/ f149 f80 1"/>
                <a:gd name="f182" fmla="*/ f151 f81 1"/>
                <a:gd name="f183" fmla="*/ f150 f81 1"/>
                <a:gd name="f184" fmla="*/ f152 f80 1"/>
                <a:gd name="f185" fmla="*/ f153 f81 1"/>
                <a:gd name="f186" fmla="*/ f154 f80 1"/>
                <a:gd name="f187" fmla="*/ f155 f81 1"/>
                <a:gd name="f188" fmla="*/ f156 f80 1"/>
                <a:gd name="f189" fmla="*/ f157 f81 1"/>
                <a:gd name="f190" fmla="*/ f158 f80 1"/>
                <a:gd name="f191" fmla="*/ f159 f81 1"/>
                <a:gd name="f192" fmla="*/ f160 f80 1"/>
                <a:gd name="f193" fmla="*/ f161 f81 1"/>
                <a:gd name="f194" fmla="*/ f162 f80 1"/>
                <a:gd name="f195" fmla="*/ f163 f81 1"/>
                <a:gd name="f196" fmla="*/ f164 f80 1"/>
                <a:gd name="f197" fmla="*/ f165 f81 1"/>
                <a:gd name="f198" fmla="*/ f166 f80 1"/>
                <a:gd name="f199" fmla="*/ f167 f81 1"/>
                <a:gd name="f200" fmla="*/ f168 f80 1"/>
                <a:gd name="f201" fmla="*/ f169 f81 1"/>
                <a:gd name="f202" fmla="*/ f170 f80 1"/>
                <a:gd name="f203" fmla="*/ f171 f81 1"/>
                <a:gd name="f204" fmla="*/ f172 f80 1"/>
                <a:gd name="f205" fmla="*/ f173 f81 1"/>
                <a:gd name="f206" fmla="*/ f174 f80 1"/>
                <a:gd name="f207" fmla="*/ f175 f81 1"/>
                <a:gd name="f208" fmla="*/ f176 f80 1"/>
                <a:gd name="f209" fmla="*/ f177 f81 1"/>
                <a:gd name="f210" fmla="*/ f178 f80 1"/>
                <a:gd name="f211" fmla="*/ f179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9">
                  <a:pos x="f184" y="f185"/>
                </a:cxn>
                <a:cxn ang="f119">
                  <a:pos x="f186" y="f187"/>
                </a:cxn>
                <a:cxn ang="f119">
                  <a:pos x="f188" y="f189"/>
                </a:cxn>
                <a:cxn ang="f119">
                  <a:pos x="f190" y="f191"/>
                </a:cxn>
                <a:cxn ang="f119">
                  <a:pos x="f192" y="f193"/>
                </a:cxn>
                <a:cxn ang="f119">
                  <a:pos x="f194" y="f195"/>
                </a:cxn>
                <a:cxn ang="f119">
                  <a:pos x="f196" y="f197"/>
                </a:cxn>
                <a:cxn ang="f119">
                  <a:pos x="f198" y="f199"/>
                </a:cxn>
                <a:cxn ang="f119">
                  <a:pos x="f200" y="f201"/>
                </a:cxn>
                <a:cxn ang="f119">
                  <a:pos x="f202" y="f203"/>
                </a:cxn>
                <a:cxn ang="f119">
                  <a:pos x="f204" y="f205"/>
                </a:cxn>
                <a:cxn ang="f119">
                  <a:pos x="f206" y="f207"/>
                </a:cxn>
                <a:cxn ang="f119">
                  <a:pos x="f208" y="f209"/>
                </a:cxn>
                <a:cxn ang="f119">
                  <a:pos x="f210" y="f211"/>
                </a:cxn>
                <a:cxn ang="f119">
                  <a:pos x="f184" y="f185"/>
                </a:cxn>
              </a:cxnLst>
              <a:rect l="f180" t="f183" r="f181" b="f182"/>
              <a:pathLst>
                <a:path w="5331558" h="5891405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63"/>
                    <a:pt x="f64" y="f65"/>
                  </a:cubicBezTo>
                  <a:lnTo>
                    <a:pt x="f66" y="f7"/>
                  </a:ln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8" y="f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21920" tIns="60960" rIns="121920" bIns="60960" anchor="ctr" anchorCtr="1" compatLnSpc="1">
              <a:noAutofit/>
            </a:bodyPr>
            <a:lstStyle/>
            <a:p>
              <a:pPr algn="ct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 kern="0">
                <a:solidFill>
                  <a:srgbClr val="FFFAF3"/>
                </a:solidFill>
                <a:latin typeface="Arial"/>
                <a:ea typeface="맑은 고딕" pitchFamily="34"/>
                <a:cs typeface="B Nazanin" panose="00000700000000000000" pitchFamily="2" charset="-78"/>
              </a:endParaRPr>
            </a:p>
          </p:txBody>
        </p:sp>
        <p:sp>
          <p:nvSpPr>
            <p:cNvPr id="7" name="Oval 37">
              <a:extLst>
                <a:ext uri="{FF2B5EF4-FFF2-40B4-BE49-F238E27FC236}">
                  <a16:creationId xmlns:a16="http://schemas.microsoft.com/office/drawing/2014/main" id="{97DDA5D8-AF92-CD37-C6D4-A2C0EF3612C8}"/>
                </a:ext>
              </a:extLst>
            </p:cNvPr>
            <p:cNvSpPr/>
            <p:nvPr/>
          </p:nvSpPr>
          <p:spPr>
            <a:xfrm rot="18100528">
              <a:off x="3982997" y="1232478"/>
              <a:ext cx="217672" cy="3045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0491"/>
                <a:gd name="f4" fmla="val 1745209"/>
                <a:gd name="f5" fmla="val 429221"/>
                <a:gd name="f6" fmla="val 671495"/>
                <a:gd name="f7" fmla="val 415869"/>
                <a:gd name="f8" fmla="val 670322"/>
                <a:gd name="f9" fmla="val 402356"/>
                <a:gd name="f10" fmla="val 670624"/>
                <a:gd name="f11" fmla="val 388917"/>
                <a:gd name="f12" fmla="val 672439"/>
                <a:gd name="f13" fmla="val 370997"/>
                <a:gd name="f14" fmla="val 674859"/>
                <a:gd name="f15" fmla="val 353207"/>
                <a:gd name="f16" fmla="val 679968"/>
                <a:gd name="f17" fmla="val 336101"/>
                <a:gd name="f18" fmla="val 687858"/>
                <a:gd name="f19" fmla="val 344770"/>
                <a:gd name="f20" fmla="val 708640"/>
                <a:gd name="f21" fmla="val 405276"/>
                <a:gd name="f22" fmla="val 680369"/>
                <a:gd name="f23" fmla="val 475531"/>
                <a:gd name="f24" fmla="val 691805"/>
                <a:gd name="f25" fmla="val 523918"/>
                <a:gd name="f26" fmla="val 737799"/>
                <a:gd name="f27" fmla="val 569388"/>
                <a:gd name="f28" fmla="val 781022"/>
                <a:gd name="f29" fmla="val 587723"/>
                <a:gd name="f30" fmla="val 847396"/>
                <a:gd name="f31" fmla="val 571504"/>
                <a:gd name="f32" fmla="val 910067"/>
                <a:gd name="f33" fmla="val 593243"/>
                <a:gd name="f34" fmla="val 915886"/>
                <a:gd name="f35" fmla="val 611678"/>
                <a:gd name="f36" fmla="val 844923"/>
                <a:gd name="f37" fmla="val 590662"/>
                <a:gd name="f38" fmla="val 769719"/>
                <a:gd name="f39" fmla="val 538740"/>
                <a:gd name="f40" fmla="val 720849"/>
                <a:gd name="f41" fmla="val 507886"/>
                <a:gd name="f42" fmla="val 691808"/>
                <a:gd name="f43" fmla="val 469277"/>
                <a:gd name="f44" fmla="val 675014"/>
                <a:gd name="f45" fmla="val 588421"/>
                <a:gd name="f46" fmla="val 580980"/>
                <a:gd name="f47" fmla="val 534186"/>
                <a:gd name="f48" fmla="val 581239"/>
                <a:gd name="f49" fmla="val 482134"/>
                <a:gd name="f50" fmla="val 605639"/>
                <a:gd name="f51" fmla="val 446738"/>
                <a:gd name="f52" fmla="val 649695"/>
                <a:gd name="f53" fmla="val 463760"/>
                <a:gd name="f54" fmla="val 664437"/>
                <a:gd name="f55" fmla="val 505329"/>
                <a:gd name="f56" fmla="val 612166"/>
                <a:gd name="f57" fmla="val 573320"/>
                <a:gd name="f58" fmla="val 591099"/>
                <a:gd name="f59" fmla="val 637132"/>
                <a:gd name="f60" fmla="val 610714"/>
                <a:gd name="f61" fmla="val 697098"/>
                <a:gd name="f62" fmla="val 629147"/>
                <a:gd name="f63" fmla="val 743088"/>
                <a:gd name="f64" fmla="val 680397"/>
                <a:gd name="f65" fmla="val 756495"/>
                <a:gd name="f66" fmla="val 743730"/>
                <a:gd name="f67" fmla="val 778549"/>
                <a:gd name="f68" fmla="val 739251"/>
                <a:gd name="f69" fmla="val 763432"/>
                <a:gd name="f70" fmla="val 667508"/>
                <a:gd name="f71" fmla="val 711108"/>
                <a:gd name="f72" fmla="val 609548"/>
                <a:gd name="f73" fmla="val 642848"/>
                <a:gd name="f74" fmla="val 588934"/>
                <a:gd name="f75" fmla="val 624821"/>
                <a:gd name="f76" fmla="val 583490"/>
                <a:gd name="f77" fmla="val 606500"/>
                <a:gd name="f78" fmla="val 580894"/>
                <a:gd name="f79" fmla="val 533817"/>
                <a:gd name="f80" fmla="val 617807"/>
                <a:gd name="f81" fmla="val 1"/>
                <a:gd name="f82" fmla="val 687626"/>
                <a:gd name="f83" fmla="val 60667"/>
                <a:gd name="f84" fmla="val 697680"/>
                <a:gd name="f85" fmla="val 141081"/>
                <a:gd name="f86" fmla="val 603869"/>
                <a:gd name="f87" fmla="val 182843"/>
                <a:gd name="f88" fmla="val 547102"/>
                <a:gd name="f89" fmla="val 268997"/>
                <a:gd name="f90" fmla="val 562024"/>
                <a:gd name="f91" fmla="val 352718"/>
                <a:gd name="f92" fmla="val 584367"/>
                <a:gd name="f93" fmla="val 347971"/>
                <a:gd name="f94" fmla="val 570422"/>
                <a:gd name="f95" fmla="val 267354"/>
                <a:gd name="f96" fmla="val 633895"/>
                <a:gd name="f97" fmla="val 183716"/>
                <a:gd name="f98" fmla="val 732836"/>
                <a:gd name="f99" fmla="val 150639"/>
                <a:gd name="f100" fmla="val 738208"/>
                <a:gd name="f101" fmla="val 147500"/>
                <a:gd name="f102" fmla="val 743991"/>
                <a:gd name="f103" fmla="val 147205"/>
                <a:gd name="f104" fmla="val 749842"/>
                <a:gd name="f105" fmla="val 844103"/>
                <a:gd name="f106" fmla="val 920515"/>
                <a:gd name="f107" fmla="val 223618"/>
                <a:gd name="f108" fmla="val 317877"/>
                <a:gd name="f109" fmla="val 910716"/>
                <a:gd name="f110" fmla="val 366417"/>
                <a:gd name="f111" fmla="val 366418"/>
                <a:gd name="f112" fmla="val 371433"/>
                <a:gd name="f113" fmla="val 997755"/>
                <a:gd name="f114" fmla="val 379016"/>
                <a:gd name="f115" fmla="val 1056877"/>
                <a:gd name="f116" fmla="val 445155"/>
                <a:gd name="f117" fmla="val 525101"/>
                <a:gd name="f118" fmla="val 1047351"/>
                <a:gd name="f119" fmla="val 572282"/>
                <a:gd name="f120" fmla="val 1119671"/>
                <a:gd name="f121" fmla="val 602218"/>
                <a:gd name="f122" fmla="val 673500"/>
                <a:gd name="f123" fmla="val 756650"/>
                <a:gd name="f124" fmla="val 1170490"/>
                <a:gd name="f125" fmla="val 802863"/>
                <a:gd name="f126" fmla="val 1154794"/>
                <a:gd name="f127" fmla="val 845409"/>
                <a:gd name="f128" fmla="val 1127569"/>
                <a:gd name="f129" fmla="val 878235"/>
                <a:gd name="f130" fmla="val 1080615"/>
                <a:gd name="f131" fmla="val 934488"/>
                <a:gd name="f132" fmla="val 1014142"/>
                <a:gd name="f133" fmla="val 959925"/>
                <a:gd name="f134" fmla="val 954678"/>
                <a:gd name="f135" fmla="val 939840"/>
                <a:gd name="f136" fmla="val 947373"/>
                <a:gd name="f137" fmla="val 961469"/>
                <a:gd name="f138" fmla="val 1000817"/>
                <a:gd name="f139" fmla="val 979520"/>
                <a:gd name="f140" fmla="val 1058949"/>
                <a:gd name="f141" fmla="val 966083"/>
                <a:gd name="f142" fmla="val 1106746"/>
                <a:gd name="f143" fmla="val 928282"/>
                <a:gd name="f144" fmla="val 1128548"/>
                <a:gd name="f145" fmla="val 955588"/>
                <a:gd name="f146" fmla="val 1138907"/>
                <a:gd name="f147" fmla="val 990708"/>
                <a:gd name="f148" fmla="val 1028247"/>
                <a:gd name="f149" fmla="val 1124134"/>
                <a:gd name="f150" fmla="val 1071328"/>
                <a:gd name="f151" fmla="val 1204237"/>
                <a:gd name="f152" fmla="val 981133"/>
                <a:gd name="f153" fmla="val 1223220"/>
                <a:gd name="f154" fmla="val 889088"/>
                <a:gd name="f155" fmla="val 1236998"/>
                <a:gd name="f156" fmla="val 805358"/>
                <a:gd name="f157" fmla="val 1200898"/>
                <a:gd name="f158" fmla="val 777272"/>
                <a:gd name="f159" fmla="val 1134408"/>
                <a:gd name="f160" fmla="val 791057"/>
                <a:gd name="f161" fmla="val 1124903"/>
                <a:gd name="f162" fmla="val 802061"/>
                <a:gd name="f163" fmla="val 1111678"/>
                <a:gd name="f164" fmla="val 810210"/>
                <a:gd name="f165" fmla="val 1096167"/>
                <a:gd name="f166" fmla="val 831546"/>
                <a:gd name="f167" fmla="val 1055553"/>
                <a:gd name="f168" fmla="val 830022"/>
                <a:gd name="f169" fmla="val 1005443"/>
                <a:gd name="f170" fmla="val 806195"/>
                <a:gd name="f171" fmla="val 964175"/>
                <a:gd name="f172" fmla="val 787267"/>
                <a:gd name="f173" fmla="val 975103"/>
                <a:gd name="f174" fmla="val 807161"/>
                <a:gd name="f175" fmla="val 1009560"/>
                <a:gd name="f176" fmla="val 808703"/>
                <a:gd name="f177" fmla="val 1051275"/>
                <a:gd name="f178" fmla="val 791333"/>
                <a:gd name="f179" fmla="val 1085110"/>
                <a:gd name="f180" fmla="val 784855"/>
                <a:gd name="f181" fmla="val 1097727"/>
                <a:gd name="f182" fmla="val 776117"/>
                <a:gd name="f183" fmla="val 1108536"/>
                <a:gd name="f184" fmla="val 763385"/>
                <a:gd name="f185" fmla="val 1114320"/>
                <a:gd name="f186" fmla="val 744063"/>
                <a:gd name="f187" fmla="val 1119497"/>
                <a:gd name="f188" fmla="val 747716"/>
                <a:gd name="f189" fmla="val 1128718"/>
                <a:gd name="f190" fmla="val 731558"/>
                <a:gd name="f191" fmla="val 1137628"/>
                <a:gd name="f192" fmla="val 712804"/>
                <a:gd name="f193" fmla="val 1141697"/>
                <a:gd name="f194" fmla="val 693327"/>
                <a:gd name="f195" fmla="val 1140344"/>
                <a:gd name="f196" fmla="val 655409"/>
                <a:gd name="f197" fmla="val 1137711"/>
                <a:gd name="f198" fmla="val 620494"/>
                <a:gd name="f199" fmla="val 1114908"/>
                <a:gd name="f200" fmla="val 601213"/>
                <a:gd name="f201" fmla="val 1080185"/>
                <a:gd name="f202" fmla="val 582082"/>
                <a:gd name="f203" fmla="val 1090754"/>
                <a:gd name="f204" fmla="val 605167"/>
                <a:gd name="f205" fmla="val 1132362"/>
                <a:gd name="f206" fmla="val 647281"/>
                <a:gd name="f207" fmla="val 1159482"/>
                <a:gd name="f208" fmla="val 693051"/>
                <a:gd name="f209" fmla="val 1162221"/>
                <a:gd name="f210" fmla="val 715413"/>
                <a:gd name="f211" fmla="val 1163558"/>
                <a:gd name="f212" fmla="val 736989"/>
                <a:gd name="f213" fmla="val 1158982"/>
                <a:gd name="f214" fmla="val 755684"/>
                <a:gd name="f215" fmla="val 1148835"/>
                <a:gd name="f216" fmla="val 792539"/>
                <a:gd name="f217" fmla="val 1222022"/>
                <a:gd name="f218" fmla="val 887119"/>
                <a:gd name="f219" fmla="val 1262260"/>
                <a:gd name="f220" fmla="val 989751"/>
                <a:gd name="f221" fmla="val 1247587"/>
                <a:gd name="f222" fmla="val 1000157"/>
                <a:gd name="f223" fmla="val 1267987"/>
                <a:gd name="f224" fmla="val 1004489"/>
                <a:gd name="f225" fmla="val 1291252"/>
                <a:gd name="f226" fmla="val 1004488"/>
                <a:gd name="f227" fmla="val 1315531"/>
                <a:gd name="f228" fmla="val 1381750"/>
                <a:gd name="f229" fmla="val 972258"/>
                <a:gd name="f230" fmla="val 1440443"/>
                <a:gd name="f231" fmla="val 920375"/>
                <a:gd name="f232" fmla="val 1473506"/>
                <a:gd name="f233" fmla="val 913116"/>
                <a:gd name="f234" fmla="val 1474079"/>
                <a:gd name="f235" fmla="val 850536"/>
                <a:gd name="f236" fmla="val 1469665"/>
                <a:gd name="f237" fmla="val 794159"/>
                <a:gd name="f238" fmla="val 1430126"/>
                <a:gd name="f239" fmla="val 766796"/>
                <a:gd name="f240" fmla="val 1371458"/>
                <a:gd name="f241" fmla="val 746323"/>
                <a:gd name="f242" fmla="val 1380801"/>
                <a:gd name="f243" fmla="val 776874"/>
                <a:gd name="f244" fmla="val 1446464"/>
                <a:gd name="f245" fmla="val 839753"/>
                <a:gd name="f246" fmla="val 1490827"/>
                <a:gd name="f247" fmla="val 909888"/>
                <a:gd name="f248" fmla="val 1496052"/>
                <a:gd name="f249" fmla="val 891948"/>
                <a:gd name="f250" fmla="val 1561049"/>
                <a:gd name="f251" fmla="val 840393"/>
                <a:gd name="f252" fmla="val 1611456"/>
                <a:gd name="f253" fmla="val 774838"/>
                <a:gd name="f254" fmla="val 1628054"/>
                <a:gd name="f255" fmla="val 686646"/>
                <a:gd name="f256" fmla="val 1642970"/>
                <a:gd name="f257" fmla="val 605133"/>
                <a:gd name="f258" fmla="val 1612285"/>
                <a:gd name="f259" fmla="val 571751"/>
                <a:gd name="f260" fmla="val 1552195"/>
                <a:gd name="f261" fmla="val 550649"/>
                <a:gd name="f262" fmla="val 1566422"/>
                <a:gd name="f263" fmla="val 577499"/>
                <a:gd name="f264" fmla="val 1609979"/>
                <a:gd name="f265" fmla="val 626419"/>
                <a:gd name="f266" fmla="val 1639383"/>
                <a:gd name="f267" fmla="val 685031"/>
                <a:gd name="f268" fmla="val 1648114"/>
                <a:gd name="f269" fmla="val 659684"/>
                <a:gd name="f270" fmla="val 1706013"/>
                <a:gd name="f271" fmla="val 601329"/>
                <a:gd name="f272" fmla="val 1745210"/>
                <a:gd name="f273" fmla="val 533818"/>
                <a:gd name="f274" fmla="val 455549"/>
                <a:gd name="f275" fmla="val 416747"/>
                <a:gd name="f276" fmla="val 1692524"/>
                <a:gd name="f277" fmla="val 372301"/>
                <a:gd name="f278" fmla="val 1619888"/>
                <a:gd name="f279" fmla="val 366380"/>
                <a:gd name="f280" fmla="val 1592106"/>
                <a:gd name="f281" fmla="val 305091"/>
                <a:gd name="f282" fmla="val 1567105"/>
                <a:gd name="f283" fmla="val 259811"/>
                <a:gd name="f284" fmla="val 1511085"/>
                <a:gd name="f285" fmla="val 250590"/>
                <a:gd name="f286" fmla="val 1443452"/>
                <a:gd name="f287" fmla="val 203712"/>
                <a:gd name="f288" fmla="val 1453117"/>
                <a:gd name="f289" fmla="val 158965"/>
                <a:gd name="f290" fmla="val 1444975"/>
                <a:gd name="f291" fmla="val 117260"/>
                <a:gd name="f292" fmla="val 1407178"/>
                <a:gd name="f293" fmla="val 55030"/>
                <a:gd name="f294" fmla="val 1350772"/>
                <a:gd name="f295" fmla="val 44039"/>
                <a:gd name="f296" fmla="val 1258933"/>
                <a:gd name="f297" fmla="val 90593"/>
                <a:gd name="f298" fmla="val 1192598"/>
                <a:gd name="f299" fmla="val 186799"/>
                <a:gd name="f300" fmla="val 1224213"/>
                <a:gd name="f301" fmla="val 285304"/>
                <a:gd name="f302" fmla="val 1199642"/>
                <a:gd name="f303" fmla="val 330760"/>
                <a:gd name="f304" fmla="val 1129474"/>
                <a:gd name="f305" fmla="val 344999"/>
                <a:gd name="f306" fmla="val 1132822"/>
                <a:gd name="f307" fmla="val 420009"/>
                <a:gd name="f308" fmla="val 1139731"/>
                <a:gd name="f309" fmla="val 490500"/>
                <a:gd name="f310" fmla="val 1101048"/>
                <a:gd name="f311" fmla="val 524987"/>
                <a:gd name="f312" fmla="val 1034051"/>
                <a:gd name="f313" fmla="val 505360"/>
                <a:gd name="f314" fmla="val 1023014"/>
                <a:gd name="f315" fmla="val 475089"/>
                <a:gd name="f316" fmla="val 1082544"/>
                <a:gd name="f317" fmla="val 412689"/>
                <a:gd name="f318" fmla="val 1116790"/>
                <a:gd name="f319" fmla="val 346243"/>
                <a:gd name="f320" fmla="val 1110339"/>
                <a:gd name="f321" fmla="val 283801"/>
                <a:gd name="f322" fmla="val 1104277"/>
                <a:gd name="f323" fmla="val 228486"/>
                <a:gd name="f324" fmla="val 1063265"/>
                <a:gd name="f325" fmla="val 202679"/>
                <a:gd name="f326" fmla="val 1003895"/>
                <a:gd name="f327" fmla="val 181967"/>
                <a:gd name="f328" fmla="val 1012696"/>
                <a:gd name="f329" fmla="val 205492"/>
                <a:gd name="f330" fmla="val 1066954"/>
                <a:gd name="f331" fmla="val 250941"/>
                <a:gd name="f332" fmla="val 1107583"/>
                <a:gd name="f333" fmla="val 305288"/>
                <a:gd name="f334" fmla="val 1123484"/>
                <a:gd name="f335" fmla="val 260051"/>
                <a:gd name="f336" fmla="val 1186174"/>
                <a:gd name="f337" fmla="val 162021"/>
                <a:gd name="f338" fmla="val 1201884"/>
                <a:gd name="f339" fmla="val 70961"/>
                <a:gd name="f340" fmla="val 1161909"/>
                <a:gd name="f341" fmla="val 64874"/>
                <a:gd name="f342" fmla="val 1160625"/>
                <a:gd name="f343" fmla="val 60391"/>
                <a:gd name="f344" fmla="val 1156961"/>
                <a:gd name="f345" fmla="val 56055"/>
                <a:gd name="f346" fmla="val 1153032"/>
                <a:gd name="f347" fmla="val -13786"/>
                <a:gd name="f348" fmla="val 1089729"/>
                <a:gd name="f349" fmla="val -19088"/>
                <a:gd name="f350" fmla="val 981796"/>
                <a:gd name="f351" fmla="val 44214"/>
                <a:gd name="f352" fmla="val 911953"/>
                <a:gd name="f353" fmla="val 84073"/>
                <a:gd name="f354" fmla="val 882569"/>
                <a:gd name="f355" fmla="val 76811"/>
                <a:gd name="f356" fmla="val 875989"/>
                <a:gd name="f357" fmla="val 80179"/>
                <a:gd name="f358" fmla="val 872273"/>
                <a:gd name="f359" fmla="val 28040"/>
                <a:gd name="f360" fmla="val 814783"/>
                <a:gd name="f361" fmla="val 28651"/>
                <a:gd name="f362" fmla="val 726072"/>
                <a:gd name="f363" fmla="val 82340"/>
                <a:gd name="f364" fmla="val 666836"/>
                <a:gd name="f365" fmla="val 121082"/>
                <a:gd name="f366" fmla="val 638275"/>
                <a:gd name="f367" fmla="val 89526"/>
                <a:gd name="f368" fmla="val 571593"/>
                <a:gd name="f369" fmla="val 96788"/>
                <a:gd name="f370" fmla="val 490523"/>
                <a:gd name="f371" fmla="val 145805"/>
                <a:gd name="f372" fmla="val 430894"/>
                <a:gd name="f373" fmla="val 198586"/>
                <a:gd name="f374" fmla="val 400645"/>
                <a:gd name="f375" fmla="val 259015"/>
                <a:gd name="f376" fmla="val 385179"/>
                <a:gd name="f377" fmla="val 321878"/>
                <a:gd name="f378" fmla="val 383347"/>
                <a:gd name="f379" fmla="val 321111"/>
                <a:gd name="f380" fmla="val 357014"/>
                <a:gd name="f381" fmla="val 257723"/>
                <a:gd name="f382" fmla="val 358862"/>
                <a:gd name="f383" fmla="val 196668"/>
                <a:gd name="f384" fmla="val 373772"/>
                <a:gd name="f385" fmla="val 141180"/>
                <a:gd name="f386" fmla="val 399723"/>
                <a:gd name="f387" fmla="val 117813"/>
                <a:gd name="f388" fmla="val 370058"/>
                <a:gd name="f389" fmla="val 106816"/>
                <a:gd name="f390" fmla="val 332072"/>
                <a:gd name="f391" fmla="val 291518"/>
                <a:gd name="f392" fmla="val 170286"/>
                <a:gd name="f393" fmla="val 205094"/>
                <a:gd name="f394" fmla="val 72008"/>
                <a:gd name="f395" fmla="val 326327"/>
                <a:gd name="f396" fmla="val 350305"/>
                <a:gd name="f397" fmla="val 373385"/>
                <a:gd name="f398" fmla="val 75853"/>
                <a:gd name="f399" fmla="val 394659"/>
                <a:gd name="f400" fmla="val 83948"/>
                <a:gd name="f401" fmla="val 425371"/>
                <a:gd name="f402" fmla="val 33609"/>
                <a:gd name="f403" fmla="val 467237"/>
                <a:gd name="f404" fmla="*/ f0 1 1170491"/>
                <a:gd name="f405" fmla="*/ f1 1 1745209"/>
                <a:gd name="f406" fmla="val f2"/>
                <a:gd name="f407" fmla="val f3"/>
                <a:gd name="f408" fmla="val f4"/>
                <a:gd name="f409" fmla="+- f408 0 f406"/>
                <a:gd name="f410" fmla="+- f407 0 f406"/>
                <a:gd name="f411" fmla="*/ f410 1 1170491"/>
                <a:gd name="f412" fmla="*/ f409 1 1745209"/>
                <a:gd name="f413" fmla="*/ f406 1 f411"/>
                <a:gd name="f414" fmla="*/ f407 1 f411"/>
                <a:gd name="f415" fmla="*/ f406 1 f412"/>
                <a:gd name="f416" fmla="*/ f408 1 f412"/>
                <a:gd name="f417" fmla="*/ f413 f404 1"/>
                <a:gd name="f418" fmla="*/ f414 f404 1"/>
                <a:gd name="f419" fmla="*/ f416 f405 1"/>
                <a:gd name="f420" fmla="*/ f415 f40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7" t="f420" r="f418" b="f419"/>
              <a:pathLst>
                <a:path w="1170491" h="1745208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7" y="f18"/>
                  </a:cubicBez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cubicBezTo>
                    <a:pt x="f41" y="f42"/>
                    <a:pt x="f43" y="f44"/>
                    <a:pt x="f5" y="f6"/>
                  </a:cubicBezTo>
                  <a:close/>
                  <a:moveTo>
                    <a:pt x="f45" y="f46"/>
                  </a:moveTo>
                  <a:cubicBezTo>
                    <a:pt x="f47" y="f48"/>
                    <a:pt x="f49" y="f50"/>
                    <a:pt x="f51" y="f52"/>
                  </a:cubicBezTo>
                  <a:lnTo>
                    <a:pt x="f53" y="f54"/>
                  </a:lnTo>
                  <a:cubicBezTo>
                    <a:pt x="f55" y="f56"/>
                    <a:pt x="f57" y="f58"/>
                    <a:pt x="f59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45" y="f46"/>
                  </a:cubicBezTo>
                  <a:close/>
                  <a:moveTo>
                    <a:pt x="f79" y="f2"/>
                  </a:moveTo>
                  <a:cubicBezTo>
                    <a:pt x="f80" y="f81"/>
                    <a:pt x="f82" y="f83"/>
                    <a:pt x="f84" y="f85"/>
                  </a:cubicBezTo>
                  <a:cubicBezTo>
                    <a:pt x="f86" y="f87"/>
                    <a:pt x="f88" y="f89"/>
                    <a:pt x="f90" y="f91"/>
                  </a:cubicBezTo>
                  <a:lnTo>
                    <a:pt x="f92" y="f93"/>
                  </a:lnTo>
                  <a:cubicBezTo>
                    <a:pt x="f94" y="f95"/>
                    <a:pt x="f96" y="f97"/>
                    <a:pt x="f98" y="f99"/>
                  </a:cubicBezTo>
                  <a:cubicBezTo>
                    <a:pt x="f100" y="f101"/>
                    <a:pt x="f102" y="f103"/>
                    <a:pt x="f104" y="f103"/>
                  </a:cubicBezTo>
                  <a:cubicBezTo>
                    <a:pt x="f105" y="f103"/>
                    <a:pt x="f106" y="f107"/>
                    <a:pt x="f106" y="f108"/>
                  </a:cubicBezTo>
                  <a:lnTo>
                    <a:pt x="f109" y="f110"/>
                  </a:lnTo>
                  <a:lnTo>
                    <a:pt x="f106" y="f111"/>
                  </a:lnTo>
                  <a:lnTo>
                    <a:pt x="f106" y="f112"/>
                  </a:lnTo>
                  <a:cubicBezTo>
                    <a:pt x="f113" y="f114"/>
                    <a:pt x="f115" y="f116"/>
                    <a:pt x="f115" y="f117"/>
                  </a:cubicBezTo>
                  <a:lnTo>
                    <a:pt x="f118" y="f119"/>
                  </a:lnTo>
                  <a:cubicBezTo>
                    <a:pt x="f120" y="f121"/>
                    <a:pt x="f3" y="f122"/>
                    <a:pt x="f3" y="f123"/>
                  </a:cubicBezTo>
                  <a:cubicBezTo>
                    <a:pt x="f124" y="f125"/>
                    <a:pt x="f126" y="f127"/>
                    <a:pt x="f128" y="f129"/>
                  </a:cubicBezTo>
                  <a:cubicBezTo>
                    <a:pt x="f130" y="f131"/>
                    <a:pt x="f132" y="f133"/>
                    <a:pt x="f134" y="f135"/>
                  </a:cubicBezTo>
                  <a:lnTo>
                    <a:pt x="f136" y="f137"/>
                  </a:lnTo>
                  <a:cubicBezTo>
                    <a:pt x="f138" y="f139"/>
                    <a:pt x="f140" y="f141"/>
                    <a:pt x="f142" y="f143"/>
                  </a:cubicBezTo>
                  <a:cubicBezTo>
                    <a:pt x="f144" y="f145"/>
                    <a:pt x="f146" y="f147"/>
                    <a:pt x="f146" y="f148"/>
                  </a:cubicBezTo>
                  <a:cubicBezTo>
                    <a:pt x="f146" y="f149"/>
                    <a:pt x="f150" y="f151"/>
                    <a:pt x="f152" y="f153"/>
                  </a:cubicBezTo>
                  <a:cubicBezTo>
                    <a:pt x="f154" y="f155"/>
                    <a:pt x="f156" y="f157"/>
                    <a:pt x="f158" y="f159"/>
                  </a:cubicBezTo>
                  <a:cubicBezTo>
                    <a:pt x="f160" y="f161"/>
                    <a:pt x="f162" y="f163"/>
                    <a:pt x="f164" y="f165"/>
                  </a:cubicBezTo>
                  <a:cubicBezTo>
                    <a:pt x="f166" y="f167"/>
                    <a:pt x="f168" y="f169"/>
                    <a:pt x="f170" y="f171"/>
                  </a:cubicBezTo>
                  <a:lnTo>
                    <a:pt x="f172" y="f173"/>
                  </a:lnTo>
                  <a:cubicBezTo>
                    <a:pt x="f174" y="f175"/>
                    <a:pt x="f176" y="f177"/>
                    <a:pt x="f178" y="f179"/>
                  </a:cubicBezTo>
                  <a:cubicBezTo>
                    <a:pt x="f180" y="f181"/>
                    <a:pt x="f182" y="f183"/>
                    <a:pt x="f184" y="f185"/>
                  </a:cubicBezTo>
                  <a:lnTo>
                    <a:pt x="f186" y="f187"/>
                  </a:lnTo>
                  <a:lnTo>
                    <a:pt x="f188" y="f189"/>
                  </a:lnTo>
                  <a:cubicBezTo>
                    <a:pt x="f190" y="f191"/>
                    <a:pt x="f192" y="f193"/>
                    <a:pt x="f194" y="f195"/>
                  </a:cubicBezTo>
                  <a:cubicBezTo>
                    <a:pt x="f196" y="f197"/>
                    <a:pt x="f198" y="f199"/>
                    <a:pt x="f200" y="f201"/>
                  </a:cubicBezTo>
                  <a:lnTo>
                    <a:pt x="f202" y="f203"/>
                  </a:lnTo>
                  <a:cubicBezTo>
                    <a:pt x="f204" y="f205"/>
                    <a:pt x="f206" y="f207"/>
                    <a:pt x="f208" y="f209"/>
                  </a:cubicBezTo>
                  <a:cubicBezTo>
                    <a:pt x="f210" y="f211"/>
                    <a:pt x="f212" y="f213"/>
                    <a:pt x="f214" y="f215"/>
                  </a:cubicBezTo>
                  <a:cubicBezTo>
                    <a:pt x="f216" y="f217"/>
                    <a:pt x="f218" y="f219"/>
                    <a:pt x="f220" y="f221"/>
                  </a:cubicBezTo>
                  <a:cubicBezTo>
                    <a:pt x="f222" y="f223"/>
                    <a:pt x="f224" y="f225"/>
                    <a:pt x="f226" y="f227"/>
                  </a:cubicBezTo>
                  <a:cubicBezTo>
                    <a:pt x="f226" y="f228"/>
                    <a:pt x="f229" y="f230"/>
                    <a:pt x="f231" y="f232"/>
                  </a:cubicBezTo>
                  <a:lnTo>
                    <a:pt x="f233" y="f234"/>
                  </a:lnTo>
                  <a:cubicBezTo>
                    <a:pt x="f235" y="f236"/>
                    <a:pt x="f237" y="f238"/>
                    <a:pt x="f239" y="f240"/>
                  </a:cubicBezTo>
                  <a:lnTo>
                    <a:pt x="f241" y="f242"/>
                  </a:lnTo>
                  <a:cubicBezTo>
                    <a:pt x="f243" y="f244"/>
                    <a:pt x="f245" y="f246"/>
                    <a:pt x="f247" y="f248"/>
                  </a:cubicBezTo>
                  <a:cubicBezTo>
                    <a:pt x="f249" y="f250"/>
                    <a:pt x="f251" y="f252"/>
                    <a:pt x="f253" y="f254"/>
                  </a:cubicBezTo>
                  <a:cubicBezTo>
                    <a:pt x="f255" y="f256"/>
                    <a:pt x="f257" y="f258"/>
                    <a:pt x="f259" y="f260"/>
                  </a:cubicBezTo>
                  <a:lnTo>
                    <a:pt x="f261" y="f262"/>
                  </a:lnTo>
                  <a:cubicBezTo>
                    <a:pt x="f263" y="f264"/>
                    <a:pt x="f265" y="f266"/>
                    <a:pt x="f267" y="f268"/>
                  </a:cubicBezTo>
                  <a:cubicBezTo>
                    <a:pt x="f269" y="f270"/>
                    <a:pt x="f271" y="f272"/>
                    <a:pt x="f273" y="f4"/>
                  </a:cubicBezTo>
                  <a:cubicBezTo>
                    <a:pt x="f274" y="f272"/>
                    <a:pt x="f275" y="f276"/>
                    <a:pt x="f277" y="f278"/>
                  </a:cubicBezTo>
                  <a:lnTo>
                    <a:pt x="f279" y="f280"/>
                  </a:lnTo>
                  <a:cubicBezTo>
                    <a:pt x="f281" y="f282"/>
                    <a:pt x="f283" y="f284"/>
                    <a:pt x="f285" y="f286"/>
                  </a:cubicBezTo>
                  <a:cubicBezTo>
                    <a:pt x="f287" y="f288"/>
                    <a:pt x="f289" y="f290"/>
                    <a:pt x="f291" y="f292"/>
                  </a:cubicBezTo>
                  <a:cubicBezTo>
                    <a:pt x="f293" y="f294"/>
                    <a:pt x="f295" y="f296"/>
                    <a:pt x="f297" y="f298"/>
                  </a:cubicBezTo>
                  <a:cubicBezTo>
                    <a:pt x="f299" y="f300"/>
                    <a:pt x="f301" y="f302"/>
                    <a:pt x="f303" y="f304"/>
                  </a:cubicBezTo>
                  <a:lnTo>
                    <a:pt x="f305" y="f306"/>
                  </a:lnTo>
                  <a:cubicBezTo>
                    <a:pt x="f307" y="f308"/>
                    <a:pt x="f309" y="f310"/>
                    <a:pt x="f311" y="f312"/>
                  </a:cubicBezTo>
                  <a:lnTo>
                    <a:pt x="f313" y="f314"/>
                  </a:lnTo>
                  <a:cubicBezTo>
                    <a:pt x="f315" y="f316"/>
                    <a:pt x="f317" y="f318"/>
                    <a:pt x="f319" y="f320"/>
                  </a:cubicBezTo>
                  <a:cubicBezTo>
                    <a:pt x="f321" y="f322"/>
                    <a:pt x="f323" y="f324"/>
                    <a:pt x="f325" y="f326"/>
                  </a:cubicBezTo>
                  <a:lnTo>
                    <a:pt x="f327" y="f328"/>
                  </a:lnTo>
                  <a:cubicBezTo>
                    <a:pt x="f329" y="f330"/>
                    <a:pt x="f331" y="f332"/>
                    <a:pt x="f333" y="f334"/>
                  </a:cubicBezTo>
                  <a:cubicBezTo>
                    <a:pt x="f335" y="f336"/>
                    <a:pt x="f337" y="f338"/>
                    <a:pt x="f339" y="f340"/>
                  </a:cubicBezTo>
                  <a:cubicBezTo>
                    <a:pt x="f341" y="f342"/>
                    <a:pt x="f343" y="f344"/>
                    <a:pt x="f345" y="f346"/>
                  </a:cubicBezTo>
                  <a:cubicBezTo>
                    <a:pt x="f347" y="f348"/>
                    <a:pt x="f349" y="f350"/>
                    <a:pt x="f351" y="f352"/>
                  </a:cubicBezTo>
                  <a:lnTo>
                    <a:pt x="f353" y="f354"/>
                  </a:lnTo>
                  <a:lnTo>
                    <a:pt x="f355" y="f356"/>
                  </a:lnTo>
                  <a:lnTo>
                    <a:pt x="f357" y="f358"/>
                  </a:lnTo>
                  <a:cubicBezTo>
                    <a:pt x="f359" y="f360"/>
                    <a:pt x="f361" y="f362"/>
                    <a:pt x="f363" y="f364"/>
                  </a:cubicBezTo>
                  <a:lnTo>
                    <a:pt x="f365" y="f366"/>
                  </a:lnTo>
                  <a:cubicBezTo>
                    <a:pt x="f367" y="f368"/>
                    <a:pt x="f369" y="f370"/>
                    <a:pt x="f371" y="f372"/>
                  </a:cubicBezTo>
                  <a:cubicBezTo>
                    <a:pt x="f373" y="f374"/>
                    <a:pt x="f375" y="f376"/>
                    <a:pt x="f377" y="f378"/>
                  </a:cubicBezTo>
                  <a:lnTo>
                    <a:pt x="f379" y="f380"/>
                  </a:lnTo>
                  <a:cubicBezTo>
                    <a:pt x="f381" y="f382"/>
                    <a:pt x="f383" y="f384"/>
                    <a:pt x="f385" y="f386"/>
                  </a:cubicBezTo>
                  <a:cubicBezTo>
                    <a:pt x="f387" y="f388"/>
                    <a:pt x="f389" y="f390"/>
                    <a:pt x="f389" y="f391"/>
                  </a:cubicBezTo>
                  <a:cubicBezTo>
                    <a:pt x="f389" y="f392"/>
                    <a:pt x="f393" y="f394"/>
                    <a:pt x="f395" y="f394"/>
                  </a:cubicBezTo>
                  <a:cubicBezTo>
                    <a:pt x="f396" y="f394"/>
                    <a:pt x="f397" y="f398"/>
                    <a:pt x="f399" y="f400"/>
                  </a:cubicBezTo>
                  <a:cubicBezTo>
                    <a:pt x="f401" y="f402"/>
                    <a:pt x="f403" y="f2"/>
                    <a:pt x="f7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21920" tIns="60960" rIns="121920" bIns="60960" anchor="ctr" anchorCtr="1" compatLnSpc="1">
              <a:noAutofit/>
            </a:bodyPr>
            <a:lstStyle/>
            <a:p>
              <a:pPr algn="ct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 kern="0">
                <a:solidFill>
                  <a:srgbClr val="FFFAF3"/>
                </a:solidFill>
                <a:latin typeface="Arial"/>
                <a:ea typeface="맑은 고딕" pitchFamily="34"/>
                <a:cs typeface="B Nazanin" panose="00000700000000000000" pitchFamily="2" charset="-78"/>
              </a:endParaRPr>
            </a:p>
          </p:txBody>
        </p:sp>
      </p:grpSp>
      <p:sp>
        <p:nvSpPr>
          <p:cNvPr id="8" name="Rectangle 19">
            <a:extLst>
              <a:ext uri="{FF2B5EF4-FFF2-40B4-BE49-F238E27FC236}">
                <a16:creationId xmlns:a16="http://schemas.microsoft.com/office/drawing/2014/main" id="{317254C0-00BE-5FF2-C81C-3E707C3A0D66}"/>
              </a:ext>
            </a:extLst>
          </p:cNvPr>
          <p:cNvSpPr/>
          <p:nvPr/>
        </p:nvSpPr>
        <p:spPr>
          <a:xfrm>
            <a:off x="2396926" y="1955465"/>
            <a:ext cx="496360" cy="581497"/>
          </a:xfrm>
          <a:custGeom>
            <a:avLst/>
            <a:gdLst>
              <a:gd name="f0" fmla="val w"/>
              <a:gd name="f1" fmla="val h"/>
              <a:gd name="f2" fmla="val 0"/>
              <a:gd name="f3" fmla="val 2926108"/>
              <a:gd name="f4" fmla="val 3216409"/>
              <a:gd name="f5" fmla="val 1150286"/>
              <a:gd name="f6" fmla="val 2039882"/>
              <a:gd name="f7" fmla="val 1216487"/>
              <a:gd name="f8" fmla="val 2110220"/>
              <a:gd name="f9" fmla="val 1249586"/>
              <a:gd name="f10" fmla="val 2238485"/>
              <a:gd name="f11" fmla="val 1348889"/>
              <a:gd name="f12" fmla="val 2250897"/>
              <a:gd name="f13" fmla="val 1452327"/>
              <a:gd name="f14" fmla="val 2213659"/>
              <a:gd name="f15" fmla="val 1530941"/>
              <a:gd name="f16" fmla="val 2147458"/>
              <a:gd name="f17" fmla="val 1597142"/>
              <a:gd name="f18" fmla="val 2052295"/>
              <a:gd name="f19" fmla="val 1634380"/>
              <a:gd name="f20" fmla="val 2030228"/>
              <a:gd name="f21" fmla="val 1712994"/>
              <a:gd name="f22" fmla="val 2049536"/>
              <a:gd name="f23" fmla="val 1721269"/>
              <a:gd name="f24" fmla="val 2072982"/>
              <a:gd name="f25" fmla="val 1533700"/>
              <a:gd name="f26" fmla="val 2362611"/>
              <a:gd name="f27" fmla="val 1615072"/>
              <a:gd name="f28" fmla="val 2763954"/>
              <a:gd name="f29" fmla="val 1568179"/>
              <a:gd name="f30" fmla="val 2830155"/>
              <a:gd name="f31" fmla="val 1391644"/>
              <a:gd name="f32" fmla="val 2965315"/>
              <a:gd name="f33" fmla="val 1231658"/>
              <a:gd name="f34" fmla="val 2893598"/>
              <a:gd name="f35" fmla="val 1063398"/>
              <a:gd name="f36" fmla="val 2925319"/>
              <a:gd name="f37" fmla="val 925479"/>
              <a:gd name="f38" fmla="val 2954282"/>
              <a:gd name="f39" fmla="val 820660"/>
              <a:gd name="f40" fmla="val 3107371"/>
              <a:gd name="f41" fmla="val 686879"/>
              <a:gd name="f42" fmla="val 3148747"/>
              <a:gd name="f43" fmla="val 536548"/>
              <a:gd name="f44" fmla="val 3184606"/>
              <a:gd name="f45" fmla="val 373804"/>
              <a:gd name="f46" fmla="val 3224602"/>
              <a:gd name="f47" fmla="val 215198"/>
              <a:gd name="f48" fmla="val 3214948"/>
              <a:gd name="f49" fmla="val 93829"/>
              <a:gd name="f50" fmla="val 3209431"/>
              <a:gd name="f51" fmla="val 71763"/>
              <a:gd name="f52" fmla="val 3046687"/>
              <a:gd name="f53" fmla="val 136584"/>
              <a:gd name="f54" fmla="val 2925318"/>
              <a:gd name="f55" fmla="val 168305"/>
              <a:gd name="f56" fmla="val 2828775"/>
              <a:gd name="f57" fmla="val 121415"/>
              <a:gd name="f58" fmla="val 2802571"/>
              <a:gd name="f59" fmla="val 107623"/>
              <a:gd name="f60" fmla="val 2710165"/>
              <a:gd name="f61" fmla="val 111150"/>
              <a:gd name="f62" fmla="val 2693172"/>
              <a:gd name="f63" fmla="val 127647"/>
              <a:gd name="f64" fmla="val 2691385"/>
              <a:gd name="f65" fmla="val 158288"/>
              <a:gd name="f66" fmla="val 2695563"/>
              <a:gd name="f67" fmla="val 2626239"/>
              <a:gd name="f68" fmla="val 266288"/>
              <a:gd name="f69" fmla="val 2708276"/>
              <a:gd name="f70" fmla="val 307224"/>
              <a:gd name="f71" fmla="val 2711894"/>
              <a:gd name="f72" fmla="val 415224"/>
              <a:gd name="f73" fmla="val 2711420"/>
              <a:gd name="f74" fmla="val 428487"/>
              <a:gd name="f75" fmla="val 2711947"/>
              <a:gd name="f76" fmla="val 442136"/>
              <a:gd name="f77" fmla="val 2710942"/>
              <a:gd name="f78" fmla="val 456160"/>
              <a:gd name="f79" fmla="val 2708700"/>
              <a:gd name="f80" fmla="val 2617963"/>
              <a:gd name="f81" fmla="val 564160"/>
              <a:gd name="f82" fmla="val 2692500"/>
              <a:gd name="f83" fmla="val 577696"/>
              <a:gd name="f84" fmla="val 2691220"/>
              <a:gd name="f85" fmla="val 591289"/>
              <a:gd name="f86" fmla="val 2688332"/>
              <a:gd name="f87" fmla="val 605096"/>
              <a:gd name="f88" fmla="val 2684680"/>
              <a:gd name="f89" fmla="val 2601411"/>
              <a:gd name="f90" fmla="val 713096"/>
              <a:gd name="f91" fmla="val 2654658"/>
              <a:gd name="f92" fmla="val 754032"/>
              <a:gd name="f93" fmla="val 2641463"/>
              <a:gd name="f94" fmla="val 2580721"/>
              <a:gd name="f95" fmla="val 862032"/>
              <a:gd name="f96" fmla="val 2599792"/>
              <a:gd name="f97" fmla="val 897454"/>
              <a:gd name="f98" fmla="val 2584791"/>
              <a:gd name="f99" fmla="val 934214"/>
              <a:gd name="f100" fmla="val 2567836"/>
              <a:gd name="f101" fmla="val 972371"/>
              <a:gd name="f102" fmla="val 2548802"/>
              <a:gd name="f103" fmla="val 1030297"/>
              <a:gd name="f104" fmla="val 2506047"/>
              <a:gd name="f105" fmla="val 939271"/>
              <a:gd name="f106" fmla="val 2219176"/>
              <a:gd name="f107" fmla="val 947546"/>
              <a:gd name="f108" fmla="val 2122633"/>
              <a:gd name="f109" fmla="val 957201"/>
              <a:gd name="f110" fmla="val 2082636"/>
              <a:gd name="f111" fmla="val 1082706"/>
              <a:gd name="f112" fmla="val 2067466"/>
              <a:gd name="f113" fmla="val 394278"/>
              <a:gd name="f114" fmla="val 1320337"/>
              <a:gd name="f115" fmla="val 356565"/>
              <a:gd name="f116" fmla="val 1315036"/>
              <a:gd name="f117" fmla="val 316914"/>
              <a:gd name="f118" fmla="val 1320983"/>
              <a:gd name="f119" fmla="val 277262"/>
              <a:gd name="f120" fmla="val 1344774"/>
              <a:gd name="f121" fmla="val 169686"/>
              <a:gd name="f122" fmla="val 1368221"/>
              <a:gd name="f123" fmla="val 281399"/>
              <a:gd name="f124" fmla="val 1532343"/>
              <a:gd name="f125" fmla="val 314500"/>
              <a:gd name="f126" fmla="val 1626128"/>
              <a:gd name="f127" fmla="val 335188"/>
              <a:gd name="f128" fmla="val 1715776"/>
              <a:gd name="f129" fmla="val 306225"/>
              <a:gd name="f130" fmla="val 1838523"/>
              <a:gd name="f131" fmla="val 376563"/>
              <a:gd name="f132" fmla="val 1820593"/>
              <a:gd name="f133" fmla="val 535169"/>
              <a:gd name="f134" fmla="val 1786113"/>
              <a:gd name="f135" fmla="val 681363"/>
              <a:gd name="f136" fmla="val 1673020"/>
              <a:gd name="f137" fmla="val 628954"/>
              <a:gd name="f138" fmla="val 1493726"/>
              <a:gd name="f139" fmla="val 603094"/>
              <a:gd name="f140" fmla="val 1453384"/>
              <a:gd name="f141" fmla="val 507414"/>
              <a:gd name="f142" fmla="val 1336241"/>
              <a:gd name="f143" fmla="val 1526804"/>
              <a:gd name="f144" fmla="val 66"/>
              <a:gd name="f145" fmla="val 2066065"/>
              <a:gd name="f146" fmla="val 2824"/>
              <a:gd name="f147" fmla="val 2621877"/>
              <a:gd name="f148" fmla="val 129710"/>
              <a:gd name="f149" fmla="val 2896335"/>
              <a:gd name="f150" fmla="val 1038593"/>
              <a:gd name="f151" fmla="val 3057700"/>
              <a:gd name="f152" fmla="val 1564063"/>
              <a:gd name="f153" fmla="val 2532230"/>
              <a:gd name="f154" fmla="val 2366749"/>
              <a:gd name="f155" fmla="val 2064686"/>
              <a:gd name="f156" fmla="val 2292273"/>
              <a:gd name="f157" fmla="val 1885392"/>
              <a:gd name="f158" fmla="val 2267447"/>
              <a:gd name="f159" fmla="val 1950214"/>
              <a:gd name="f160" fmla="val 2015056"/>
              <a:gd name="f161" fmla="val 1555767"/>
              <a:gd name="f162" fmla="val 1940580"/>
              <a:gd name="f163" fmla="val 1179249"/>
              <a:gd name="f164" fmla="val 1868862"/>
              <a:gd name="f165" fmla="val 732393"/>
              <a:gd name="f166" fmla="val 2186075"/>
              <a:gd name="f167" fmla="val 554478"/>
              <a:gd name="f168" fmla="val 2159871"/>
              <a:gd name="f169" fmla="val 466211"/>
              <a:gd name="f170" fmla="val 2141942"/>
              <a:gd name="f171" fmla="val 394493"/>
              <a:gd name="f172" fmla="val 1904722"/>
              <a:gd name="f173" fmla="val 364151"/>
              <a:gd name="f174" fmla="val 1932305"/>
              <a:gd name="f175" fmla="val 322774"/>
              <a:gd name="f176" fmla="val 1970922"/>
              <a:gd name="f177" fmla="val 405526"/>
              <a:gd name="f178" fmla="val 2146079"/>
              <a:gd name="f179" fmla="val 467589"/>
              <a:gd name="f180" fmla="val 2205384"/>
              <a:gd name="f181" fmla="val 525515"/>
              <a:gd name="f182" fmla="val 2241243"/>
              <a:gd name="f183" fmla="val 2202626"/>
              <a:gd name="f184" fmla="val 873070"/>
              <a:gd name="f185" fmla="val 2139183"/>
              <a:gd name="f186" fmla="val 913066"/>
              <a:gd name="f187" fmla="val 2128149"/>
              <a:gd name="f188" fmla="val 870312"/>
              <a:gd name="f189" fmla="val 2253655"/>
              <a:gd name="f190" fmla="val 877208"/>
              <a:gd name="f191" fmla="val 2333648"/>
              <a:gd name="f192" fmla="val 862033"/>
              <a:gd name="f193" fmla="val 2337135"/>
              <a:gd name="f194" fmla="val 2415799"/>
              <a:gd name="f195" fmla="val 754033"/>
              <a:gd name="f196" fmla="val 2360695"/>
              <a:gd name="f197" fmla="val 713097"/>
              <a:gd name="f198" fmla="val 2366601"/>
              <a:gd name="f199" fmla="val 2428213"/>
              <a:gd name="f200" fmla="val 605097"/>
              <a:gd name="f201" fmla="val 2379641"/>
              <a:gd name="f202" fmla="val 564161"/>
              <a:gd name="f203" fmla="val 2382960"/>
              <a:gd name="f204" fmla="val 2436489"/>
              <a:gd name="f205" fmla="val 456161"/>
              <a:gd name="f206" fmla="val 2388351"/>
              <a:gd name="f207" fmla="val 415225"/>
              <a:gd name="f208" fmla="val 2389346"/>
              <a:gd name="f209" fmla="val 307225"/>
              <a:gd name="f210" fmla="val 2386989"/>
              <a:gd name="f211" fmla="val 293173"/>
              <a:gd name="f212" fmla="val 2387203"/>
              <a:gd name="f213" fmla="val 279516"/>
              <a:gd name="f214" fmla="val 2386340"/>
              <a:gd name="f215" fmla="val 266289"/>
              <a:gd name="f216" fmla="val 2385150"/>
              <a:gd name="f217" fmla="val 158289"/>
              <a:gd name="f218" fmla="val 2370613"/>
              <a:gd name="f219" fmla="val 107017"/>
              <a:gd name="f220" fmla="val 2360332"/>
              <a:gd name="f221" fmla="val 72014"/>
              <a:gd name="f222" fmla="val 2345184"/>
              <a:gd name="f223" fmla="val 62108"/>
              <a:gd name="f224" fmla="val 2325373"/>
              <a:gd name="f225" fmla="val 37284"/>
              <a:gd name="f226" fmla="val 2261930"/>
              <a:gd name="f227" fmla="val 103484"/>
              <a:gd name="f228" fmla="val 2223314"/>
              <a:gd name="f229" fmla="val 124172"/>
              <a:gd name="f230" fmla="val 2172284"/>
              <a:gd name="f231" fmla="val 111759"/>
              <a:gd name="f232" fmla="val 2144700"/>
              <a:gd name="f233" fmla="val 74522"/>
              <a:gd name="f234" fmla="val 86934"/>
              <a:gd name="f235" fmla="val 2089533"/>
              <a:gd name="f236" fmla="val 96588"/>
              <a:gd name="f237" fmla="val 2053674"/>
              <a:gd name="f238" fmla="val 242782"/>
              <a:gd name="f239" fmla="val 264849"/>
              <a:gd name="f240" fmla="val 1994369"/>
              <a:gd name="f241" fmla="val 273125"/>
              <a:gd name="f242" fmla="val 1919892"/>
              <a:gd name="f243" fmla="val -4093"/>
              <a:gd name="f244" fmla="val 1721291"/>
              <a:gd name="f245" fmla="val 45"/>
              <a:gd name="f246" fmla="val 1671639"/>
              <a:gd name="f247" fmla="val 12458"/>
              <a:gd name="f248" fmla="val 1619230"/>
              <a:gd name="f249" fmla="val 1558546"/>
              <a:gd name="f250" fmla="val 190373"/>
              <a:gd name="f251" fmla="val 1477174"/>
              <a:gd name="f252" fmla="val 222094"/>
              <a:gd name="f253" fmla="val 1438557"/>
              <a:gd name="f254" fmla="val 80038"/>
              <a:gd name="f255" fmla="val 1267538"/>
              <a:gd name="f256" fmla="val 91072"/>
              <a:gd name="f257" fmla="val 1224783"/>
              <a:gd name="f258" fmla="val 111760"/>
              <a:gd name="f259" fmla="val 1092381"/>
              <a:gd name="f260" fmla="val 240023"/>
              <a:gd name="f261" fmla="val 943429"/>
              <a:gd name="f262" fmla="val 703451"/>
              <a:gd name="f263" fmla="val 342084"/>
              <a:gd name="f264" fmla="val 332450"/>
              <a:gd name="f265" fmla="val 961338"/>
              <a:gd name="f266" fmla="val -5451"/>
              <a:gd name="f267" fmla="*/ f0 1 2926108"/>
              <a:gd name="f268" fmla="*/ f1 1 3216409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2926108"/>
              <a:gd name="f275" fmla="*/ f272 1 3216409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2926108" h="3216409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53" y="f54"/>
                </a:cubicBez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9"/>
                </a:lnTo>
                <a:lnTo>
                  <a:pt x="f70" y="f71"/>
                </a:lnTo>
                <a:lnTo>
                  <a:pt x="f70" y="f67"/>
                </a:lnTo>
                <a:lnTo>
                  <a:pt x="f72" y="f67"/>
                </a:lnTo>
                <a:lnTo>
                  <a:pt x="f72" y="f73"/>
                </a:lnTo>
                <a:cubicBezTo>
                  <a:pt x="f74" y="f75"/>
                  <a:pt x="f76" y="f77"/>
                  <a:pt x="f78" y="f79"/>
                </a:cubicBezTo>
                <a:lnTo>
                  <a:pt x="f78" y="f80"/>
                </a:lnTo>
                <a:lnTo>
                  <a:pt x="f81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lnTo>
                  <a:pt x="f87" y="f89"/>
                </a:lnTo>
                <a:lnTo>
                  <a:pt x="f90" y="f89"/>
                </a:lnTo>
                <a:lnTo>
                  <a:pt x="f90" y="f91"/>
                </a:lnTo>
                <a:lnTo>
                  <a:pt x="f92" y="f93"/>
                </a:lnTo>
                <a:lnTo>
                  <a:pt x="f92" y="f94"/>
                </a:lnTo>
                <a:lnTo>
                  <a:pt x="f95" y="f94"/>
                </a:ln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5" y="f6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13" y="f114"/>
                </a:cubicBezTo>
                <a:close/>
                <a:moveTo>
                  <a:pt x="f143" y="f144"/>
                </a:move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cubicBezTo>
                  <a:pt x="f157" y="f158"/>
                  <a:pt x="f159" y="f160"/>
                  <a:pt x="f161" y="f162"/>
                </a:cubicBezTo>
                <a:cubicBezTo>
                  <a:pt x="f163" y="f164"/>
                  <a:pt x="f165" y="f166"/>
                  <a:pt x="f167" y="f168"/>
                </a:cubicBez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178"/>
                  <a:pt x="f179" y="f180"/>
                </a:cubicBezTo>
                <a:cubicBezTo>
                  <a:pt x="f181" y="f182"/>
                  <a:pt x="f165" y="f183"/>
                  <a:pt x="f184" y="f185"/>
                </a:cubicBezTo>
                <a:cubicBezTo>
                  <a:pt x="f186" y="f187"/>
                  <a:pt x="f188" y="f189"/>
                  <a:pt x="f190" y="f191"/>
                </a:cubicBezTo>
                <a:lnTo>
                  <a:pt x="f192" y="f193"/>
                </a:lnTo>
                <a:lnTo>
                  <a:pt x="f192" y="f194"/>
                </a:lnTo>
                <a:lnTo>
                  <a:pt x="f195" y="f194"/>
                </a:lnTo>
                <a:lnTo>
                  <a:pt x="f195" y="f196"/>
                </a:lnTo>
                <a:lnTo>
                  <a:pt x="f197" y="f198"/>
                </a:lnTo>
                <a:lnTo>
                  <a:pt x="f197" y="f199"/>
                </a:lnTo>
                <a:lnTo>
                  <a:pt x="f200" y="f199"/>
                </a:lnTo>
                <a:lnTo>
                  <a:pt x="f200" y="f201"/>
                </a:lnTo>
                <a:lnTo>
                  <a:pt x="f202" y="f203"/>
                </a:lnTo>
                <a:lnTo>
                  <a:pt x="f202" y="f204"/>
                </a:lnTo>
                <a:lnTo>
                  <a:pt x="f205" y="f204"/>
                </a:lnTo>
                <a:lnTo>
                  <a:pt x="f205" y="f206"/>
                </a:lnTo>
                <a:lnTo>
                  <a:pt x="f207" y="f208"/>
                </a:lnTo>
                <a:lnTo>
                  <a:pt x="f207" y="f204"/>
                </a:lnTo>
                <a:lnTo>
                  <a:pt x="f209" y="f204"/>
                </a:lnTo>
                <a:lnTo>
                  <a:pt x="f209" y="f210"/>
                </a:lnTo>
                <a:cubicBezTo>
                  <a:pt x="f211" y="f212"/>
                  <a:pt x="f213" y="f214"/>
                  <a:pt x="f215" y="f216"/>
                </a:cubicBezTo>
                <a:lnTo>
                  <a:pt x="f215" y="f199"/>
                </a:lnTo>
                <a:lnTo>
                  <a:pt x="f217" y="f199"/>
                </a:lnTo>
                <a:lnTo>
                  <a:pt x="f217" y="f218"/>
                </a:lnTo>
                <a:cubicBezTo>
                  <a:pt x="f219" y="f220"/>
                  <a:pt x="f221" y="f222"/>
                  <a:pt x="f223" y="f224"/>
                </a:cubicBezTo>
                <a:cubicBezTo>
                  <a:pt x="f225" y="f226"/>
                  <a:pt x="f227" y="f228"/>
                  <a:pt x="f229" y="f230"/>
                </a:cubicBezTo>
                <a:cubicBezTo>
                  <a:pt x="f231" y="f232"/>
                  <a:pt x="f233" y="f170"/>
                  <a:pt x="f234" y="f235"/>
                </a:cubicBezTo>
                <a:cubicBezTo>
                  <a:pt x="f236" y="f237"/>
                  <a:pt x="f238" y="f20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ubicBezTo>
                  <a:pt x="f247" y="f248"/>
                  <a:pt x="f229" y="f249"/>
                  <a:pt x="f250" y="f251"/>
                </a:cubicBezTo>
                <a:cubicBezTo>
                  <a:pt x="f252" y="f253"/>
                  <a:pt x="f254" y="f255"/>
                  <a:pt x="f256" y="f257"/>
                </a:cubicBezTo>
                <a:cubicBezTo>
                  <a:pt x="f258" y="f259"/>
                  <a:pt x="f260" y="f261"/>
                  <a:pt x="f239" y="f262"/>
                </a:cubicBezTo>
                <a:cubicBezTo>
                  <a:pt x="f263" y="f264"/>
                  <a:pt x="f265" y="f266"/>
                  <a:pt x="f143" y="f144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7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kern="0">
              <a:solidFill>
                <a:srgbClr val="FFFAF3"/>
              </a:solidFill>
              <a:latin typeface="Arial"/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Oval 47">
            <a:extLst>
              <a:ext uri="{FF2B5EF4-FFF2-40B4-BE49-F238E27FC236}">
                <a16:creationId xmlns:a16="http://schemas.microsoft.com/office/drawing/2014/main" id="{10927C5F-DEE6-995C-FC2B-F3AD02CA3FD0}"/>
              </a:ext>
            </a:extLst>
          </p:cNvPr>
          <p:cNvSpPr/>
          <p:nvPr/>
        </p:nvSpPr>
        <p:spPr>
          <a:xfrm>
            <a:off x="9498704" y="1934616"/>
            <a:ext cx="584728" cy="623193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303187"/>
              <a:gd name="f5" fmla="val 480874"/>
              <a:gd name="f6" fmla="val 1936813"/>
              <a:gd name="f7" fmla="val 2759126"/>
              <a:gd name="f8" fmla="val 1620000"/>
              <a:gd name="f9" fmla="val 2514701"/>
              <a:gd name="f10" fmla="val 725299"/>
              <a:gd name="f11" fmla="*/ f0 1 3240000"/>
              <a:gd name="f12" fmla="*/ f1 1 3240000"/>
              <a:gd name="f13" fmla="val f2"/>
              <a:gd name="f14" fmla="val f3"/>
              <a:gd name="f15" fmla="+- f14 0 f13"/>
              <a:gd name="f16" fmla="*/ f15 1 3240000"/>
              <a:gd name="f17" fmla="*/ f13 1 f16"/>
              <a:gd name="f18" fmla="*/ f14 1 f16"/>
              <a:gd name="f19" fmla="*/ f17 f11 1"/>
              <a:gd name="f20" fmla="*/ f18 f11 1"/>
              <a:gd name="f21" fmla="*/ f18 f12 1"/>
              <a:gd name="f22" fmla="*/ f17 f1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2" r="f20" b="f21"/>
            <a:pathLst>
              <a:path w="3240000" h="3240000">
                <a:moveTo>
                  <a:pt x="f4" y="f5"/>
                </a:moveTo>
                <a:lnTo>
                  <a:pt x="f4" y="f4"/>
                </a:lnTo>
                <a:lnTo>
                  <a:pt x="f5" y="f4"/>
                </a:lnTo>
                <a:lnTo>
                  <a:pt x="f5" y="f6"/>
                </a:lnTo>
                <a:lnTo>
                  <a:pt x="f4" y="f6"/>
                </a:lnTo>
                <a:lnTo>
                  <a:pt x="f4" y="f7"/>
                </a:lnTo>
                <a:lnTo>
                  <a:pt x="f6" y="f7"/>
                </a:lnTo>
                <a:lnTo>
                  <a:pt x="f6" y="f6"/>
                </a:lnTo>
                <a:lnTo>
                  <a:pt x="f7" y="f6"/>
                </a:lnTo>
                <a:lnTo>
                  <a:pt x="f7" y="f4"/>
                </a:lnTo>
                <a:lnTo>
                  <a:pt x="f6" y="f4"/>
                </a:lnTo>
                <a:lnTo>
                  <a:pt x="f6" y="f5"/>
                </a:lnTo>
                <a:close/>
                <a:moveTo>
                  <a:pt x="f8" y="f2"/>
                </a:moveTo>
                <a:cubicBezTo>
                  <a:pt x="f9" y="f2"/>
                  <a:pt x="f3" y="f10"/>
                  <a:pt x="f3" y="f8"/>
                </a:cubicBezTo>
                <a:cubicBezTo>
                  <a:pt x="f3" y="f9"/>
                  <a:pt x="f9" y="f3"/>
                  <a:pt x="f8" y="f3"/>
                </a:cubicBezTo>
                <a:cubicBezTo>
                  <a:pt x="f10" y="f3"/>
                  <a:pt x="f2" y="f9"/>
                  <a:pt x="f2" y="f8"/>
                </a:cubicBezTo>
                <a:cubicBezTo>
                  <a:pt x="f2" y="f10"/>
                  <a:pt x="f10" y="f2"/>
                  <a:pt x="f8" y="f2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7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kern="0">
              <a:solidFill>
                <a:srgbClr val="FFFAF3"/>
              </a:solidFill>
              <a:latin typeface="Arial"/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ounded Rectangle 2">
            <a:extLst>
              <a:ext uri="{FF2B5EF4-FFF2-40B4-BE49-F238E27FC236}">
                <a16:creationId xmlns:a16="http://schemas.microsoft.com/office/drawing/2014/main" id="{57CFDE68-30D0-C0F7-98FA-251543B19661}"/>
              </a:ext>
            </a:extLst>
          </p:cNvPr>
          <p:cNvSpPr/>
          <p:nvPr/>
        </p:nvSpPr>
        <p:spPr>
          <a:xfrm>
            <a:off x="3293330" y="5705273"/>
            <a:ext cx="573084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440"/>
              <a:gd name="f7" fmla="val 3960000"/>
              <a:gd name="f8" fmla="val 1979373"/>
              <a:gd name="f9" fmla="val 472350"/>
              <a:gd name="f10" fmla="val 1228307"/>
              <a:gd name="f11" fmla="val 485871"/>
              <a:gd name="f12" fmla="val 850011"/>
              <a:gd name="f13" fmla="val 1078219"/>
              <a:gd name="f14" fmla="val 813783"/>
              <a:gd name="f15" fmla="val 1434034"/>
              <a:gd name="f16" fmla="val 787561"/>
              <a:gd name="f17" fmla="val 1781828"/>
              <a:gd name="f18" fmla="val 889690"/>
              <a:gd name="f19" fmla="val 2005359"/>
              <a:gd name="f20" fmla="val 1119009"/>
              <a:gd name="f21" fmla="val 2222584"/>
              <a:gd name="f22" fmla="val 1178964"/>
              <a:gd name="f23" fmla="val 2123026"/>
              <a:gd name="f24" fmla="val 1260199"/>
              <a:gd name="f25" fmla="val 1908547"/>
              <a:gd name="f26" fmla="val 1328015"/>
              <a:gd name="f27" fmla="val 1812920"/>
              <a:gd name="f28" fmla="val 1222115"/>
              <a:gd name="f29" fmla="val 1647651"/>
              <a:gd name="f30" fmla="val 1255483"/>
              <a:gd name="f31" fmla="val 1756375"/>
              <a:gd name="f32" fmla="val 1234998"/>
              <a:gd name="f33" fmla="val 1431771"/>
              <a:gd name="f34" fmla="val 1331609"/>
              <a:gd name="f35" fmla="val 922504"/>
              <a:gd name="f36" fmla="val 1719145"/>
              <a:gd name="f37" fmla="val 812633"/>
              <a:gd name="f38" fmla="val 2217373"/>
              <a:gd name="f39" fmla="val 891303"/>
              <a:gd name="f40" fmla="val 2693518"/>
              <a:gd name="f41" fmla="val 1016895"/>
              <a:gd name="f42" fmla="val 2787642"/>
              <a:gd name="f43" fmla="val 1344599"/>
              <a:gd name="f44" fmla="val 2783502"/>
              <a:gd name="f45" fmla="val 1606823"/>
              <a:gd name="f46" fmla="val 2771081"/>
              <a:gd name="f47" fmla="val 1743454"/>
              <a:gd name="f48" fmla="val 2679609"/>
              <a:gd name="f49" fmla="val 2064482"/>
              <a:gd name="f50" fmla="val 2456028"/>
              <a:gd name="f51" fmla="val 2225955"/>
              <a:gd name="f52" fmla="val 2192422"/>
              <a:gd name="f53" fmla="val 2399851"/>
              <a:gd name="f54" fmla="val 2004893"/>
              <a:gd name="f55" fmla="val 2209395"/>
              <a:gd name="f56" fmla="val 2026974"/>
              <a:gd name="f57" fmla="val 2018938"/>
              <a:gd name="f58" fmla="val 2072519"/>
              <a:gd name="f59" fmla="val 1810540"/>
              <a:gd name="f60" fmla="val 2086043"/>
              <a:gd name="f61" fmla="val 1754994"/>
              <a:gd name="f62" fmla="val 2135727"/>
              <a:gd name="f63" fmla="val 1554876"/>
              <a:gd name="f64" fmla="val 2195073"/>
              <a:gd name="f65" fmla="val 1382360"/>
              <a:gd name="f66" fmla="val 2084273"/>
              <a:gd name="f67" fmla="val 1259912"/>
              <a:gd name="f68" fmla="val 1915898"/>
              <a:gd name="f69" fmla="val 1219889"/>
              <a:gd name="f70" fmla="val 1750283"/>
              <a:gd name="f71" fmla="val 1186766"/>
              <a:gd name="f72" fmla="val 1626460"/>
              <a:gd name="f73" fmla="val 1331294"/>
              <a:gd name="f74" fmla="val 1589196"/>
              <a:gd name="f75" fmla="val 1434803"/>
              <a:gd name="f76" fmla="val 1499489"/>
              <a:gd name="f77" fmla="val 1732912"/>
              <a:gd name="f78" fmla="val 1614533"/>
              <a:gd name="f79" fmla="val 1824000"/>
              <a:gd name="f80" fmla="val 1574511"/>
              <a:gd name="f81" fmla="val 1939931"/>
              <a:gd name="f82" fmla="val 1332991"/>
              <a:gd name="f83" fmla="val 2671400"/>
              <a:gd name="f84" fmla="val 1220920"/>
              <a:gd name="f85" fmla="val 3468343"/>
              <a:gd name="f86" fmla="val 1339611"/>
              <a:gd name="f87" fmla="val 3487664"/>
              <a:gd name="f88" fmla="val 1434840"/>
              <a:gd name="f89" fmla="val 3497327"/>
              <a:gd name="f90" fmla="val 1730357"/>
              <a:gd name="f91" fmla="val 3129057"/>
              <a:gd name="f92" fmla="val 1887692"/>
              <a:gd name="f93" fmla="val 2422431"/>
              <a:gd name="f94" fmla="val 1985681"/>
              <a:gd name="f95" fmla="val 2531460"/>
              <a:gd name="f96" fmla="val 2093439"/>
              <a:gd name="f97" fmla="val 2747804"/>
              <a:gd name="f98" fmla="val 2336342"/>
              <a:gd name="f99" fmla="val 2720202"/>
              <a:gd name="f100" fmla="val 2693796"/>
              <a:gd name="f101" fmla="val 2666377"/>
              <a:gd name="f102" fmla="val 3092265"/>
              <a:gd name="f103" fmla="val 2401394"/>
              <a:gd name="f104" fmla="val 3176454"/>
              <a:gd name="f105" fmla="val 1627140"/>
              <a:gd name="f106" fmla="val 3254038"/>
              <a:gd name="f107" fmla="val 999456"/>
              <a:gd name="f108" fmla="val 2816023"/>
              <a:gd name="f109" fmla="val 430731"/>
              <a:gd name="f110" fmla="val 436907"/>
              <a:gd name="f111" fmla="val 3523533"/>
              <a:gd name="f112" fmla="val 3764830"/>
              <a:gd name="f113" fmla="val 195610"/>
              <a:gd name="f114" fmla="val 3523093"/>
              <a:gd name="f115" fmla="val 3764390"/>
              <a:gd name="f116" fmla="+- 0 0 -90"/>
              <a:gd name="f117" fmla="*/ f3 1 3960440"/>
              <a:gd name="f118" fmla="*/ f4 1 3960000"/>
              <a:gd name="f119" fmla="val f5"/>
              <a:gd name="f120" fmla="val f6"/>
              <a:gd name="f121" fmla="val f7"/>
              <a:gd name="f122" fmla="*/ f116 f0 1"/>
              <a:gd name="f123" fmla="+- f121 0 f119"/>
              <a:gd name="f124" fmla="+- f120 0 f119"/>
              <a:gd name="f125" fmla="*/ f122 1 f2"/>
              <a:gd name="f126" fmla="*/ f124 1 3960440"/>
              <a:gd name="f127" fmla="*/ f123 1 3960000"/>
              <a:gd name="f128" fmla="*/ 1979373 f124 1"/>
              <a:gd name="f129" fmla="*/ 472350 f123 1"/>
              <a:gd name="f130" fmla="*/ 813783 f124 1"/>
              <a:gd name="f131" fmla="*/ 1434034 f123 1"/>
              <a:gd name="f132" fmla="*/ 2217373 f124 1"/>
              <a:gd name="f133" fmla="*/ 1339611 f124 1"/>
              <a:gd name="f134" fmla="*/ 3487664 f123 1"/>
              <a:gd name="f135" fmla="*/ 436907 f124 1"/>
              <a:gd name="f136" fmla="*/ 0 f123 1"/>
              <a:gd name="f137" fmla="*/ 3523533 f124 1"/>
              <a:gd name="f138" fmla="*/ 3960440 f124 1"/>
              <a:gd name="f139" fmla="*/ 436907 f123 1"/>
              <a:gd name="f140" fmla="*/ 3523093 f123 1"/>
              <a:gd name="f141" fmla="*/ 3960000 f123 1"/>
              <a:gd name="f142" fmla="*/ 0 f124 1"/>
              <a:gd name="f143" fmla="*/ 1119009 f124 1"/>
              <a:gd name="f144" fmla="*/ 2222584 f123 1"/>
              <a:gd name="f145" fmla="*/ 1234998 f124 1"/>
              <a:gd name="f146" fmla="*/ 1431771 f123 1"/>
              <a:gd name="f147" fmla="*/ 1915898 f124 1"/>
              <a:gd name="f148" fmla="*/ 1219889 f123 1"/>
              <a:gd name="f149" fmla="*/ 1589196 f124 1"/>
              <a:gd name="f150" fmla="*/ 1434803 f123 1"/>
              <a:gd name="f151" fmla="*/ 1574511 f124 1"/>
              <a:gd name="f152" fmla="*/ 1939931 f123 1"/>
              <a:gd name="f153" fmla="*/ 2135727 f124 1"/>
              <a:gd name="f154" fmla="*/ 1554876 f123 1"/>
              <a:gd name="f155" fmla="*/ 891303 f123 1"/>
              <a:gd name="f156" fmla="*/ 2783502 f124 1"/>
              <a:gd name="f157" fmla="*/ 1606823 f123 1"/>
              <a:gd name="f158" fmla="*/ 2456028 f124 1"/>
              <a:gd name="f159" fmla="*/ 2225955 f123 1"/>
              <a:gd name="f160" fmla="*/ 2026974 f124 1"/>
              <a:gd name="f161" fmla="*/ 2018938 f123 1"/>
              <a:gd name="f162" fmla="*/ 1887692 f124 1"/>
              <a:gd name="f163" fmla="*/ 2422431 f123 1"/>
              <a:gd name="f164" fmla="*/ 2336342 f124 1"/>
              <a:gd name="f165" fmla="*/ 2720202 f123 1"/>
              <a:gd name="f166" fmla="*/ 3176454 f124 1"/>
              <a:gd name="f167" fmla="*/ 1627140 f123 1"/>
              <a:gd name="f168" fmla="*/ 1328015 f124 1"/>
              <a:gd name="f169" fmla="*/ 1812920 f123 1"/>
              <a:gd name="f170" fmla="+- f125 0 f1"/>
              <a:gd name="f171" fmla="*/ f128 1 3960440"/>
              <a:gd name="f172" fmla="*/ f129 1 3960000"/>
              <a:gd name="f173" fmla="*/ f130 1 3960440"/>
              <a:gd name="f174" fmla="*/ f131 1 3960000"/>
              <a:gd name="f175" fmla="*/ f132 1 3960440"/>
              <a:gd name="f176" fmla="*/ f133 1 3960440"/>
              <a:gd name="f177" fmla="*/ f134 1 3960000"/>
              <a:gd name="f178" fmla="*/ f135 1 3960440"/>
              <a:gd name="f179" fmla="*/ f136 1 3960000"/>
              <a:gd name="f180" fmla="*/ f137 1 3960440"/>
              <a:gd name="f181" fmla="*/ f138 1 3960440"/>
              <a:gd name="f182" fmla="*/ f139 1 3960000"/>
              <a:gd name="f183" fmla="*/ f140 1 3960000"/>
              <a:gd name="f184" fmla="*/ f141 1 3960000"/>
              <a:gd name="f185" fmla="*/ f142 1 3960440"/>
              <a:gd name="f186" fmla="*/ f143 1 3960440"/>
              <a:gd name="f187" fmla="*/ f144 1 3960000"/>
              <a:gd name="f188" fmla="*/ f145 1 3960440"/>
              <a:gd name="f189" fmla="*/ f146 1 3960000"/>
              <a:gd name="f190" fmla="*/ f147 1 3960440"/>
              <a:gd name="f191" fmla="*/ f148 1 3960000"/>
              <a:gd name="f192" fmla="*/ f149 1 3960440"/>
              <a:gd name="f193" fmla="*/ f150 1 3960000"/>
              <a:gd name="f194" fmla="*/ f151 1 3960440"/>
              <a:gd name="f195" fmla="*/ f152 1 3960000"/>
              <a:gd name="f196" fmla="*/ f153 1 3960440"/>
              <a:gd name="f197" fmla="*/ f154 1 3960000"/>
              <a:gd name="f198" fmla="*/ f155 1 3960000"/>
              <a:gd name="f199" fmla="*/ f156 1 3960440"/>
              <a:gd name="f200" fmla="*/ f157 1 3960000"/>
              <a:gd name="f201" fmla="*/ f158 1 3960440"/>
              <a:gd name="f202" fmla="*/ f159 1 3960000"/>
              <a:gd name="f203" fmla="*/ f160 1 3960440"/>
              <a:gd name="f204" fmla="*/ f161 1 3960000"/>
              <a:gd name="f205" fmla="*/ f162 1 3960440"/>
              <a:gd name="f206" fmla="*/ f163 1 3960000"/>
              <a:gd name="f207" fmla="*/ f164 1 3960440"/>
              <a:gd name="f208" fmla="*/ f165 1 3960000"/>
              <a:gd name="f209" fmla="*/ f166 1 3960440"/>
              <a:gd name="f210" fmla="*/ f167 1 3960000"/>
              <a:gd name="f211" fmla="*/ f168 1 3960440"/>
              <a:gd name="f212" fmla="*/ f169 1 3960000"/>
              <a:gd name="f213" fmla="*/ f119 1 f126"/>
              <a:gd name="f214" fmla="*/ f120 1 f126"/>
              <a:gd name="f215" fmla="*/ f119 1 f127"/>
              <a:gd name="f216" fmla="*/ f121 1 f127"/>
              <a:gd name="f217" fmla="*/ f171 1 f126"/>
              <a:gd name="f218" fmla="*/ f172 1 f127"/>
              <a:gd name="f219" fmla="*/ f173 1 f126"/>
              <a:gd name="f220" fmla="*/ f174 1 f127"/>
              <a:gd name="f221" fmla="*/ f186 1 f126"/>
              <a:gd name="f222" fmla="*/ f187 1 f127"/>
              <a:gd name="f223" fmla="*/ f211 1 f126"/>
              <a:gd name="f224" fmla="*/ f212 1 f127"/>
              <a:gd name="f225" fmla="*/ f188 1 f126"/>
              <a:gd name="f226" fmla="*/ f189 1 f127"/>
              <a:gd name="f227" fmla="*/ f175 1 f126"/>
              <a:gd name="f228" fmla="*/ f198 1 f127"/>
              <a:gd name="f229" fmla="*/ f199 1 f126"/>
              <a:gd name="f230" fmla="*/ f200 1 f127"/>
              <a:gd name="f231" fmla="*/ f201 1 f126"/>
              <a:gd name="f232" fmla="*/ f202 1 f127"/>
              <a:gd name="f233" fmla="*/ f203 1 f126"/>
              <a:gd name="f234" fmla="*/ f204 1 f127"/>
              <a:gd name="f235" fmla="*/ f196 1 f126"/>
              <a:gd name="f236" fmla="*/ f197 1 f127"/>
              <a:gd name="f237" fmla="*/ f190 1 f126"/>
              <a:gd name="f238" fmla="*/ f191 1 f127"/>
              <a:gd name="f239" fmla="*/ f192 1 f126"/>
              <a:gd name="f240" fmla="*/ f193 1 f127"/>
              <a:gd name="f241" fmla="*/ f194 1 f126"/>
              <a:gd name="f242" fmla="*/ f195 1 f127"/>
              <a:gd name="f243" fmla="*/ f176 1 f126"/>
              <a:gd name="f244" fmla="*/ f177 1 f127"/>
              <a:gd name="f245" fmla="*/ f205 1 f126"/>
              <a:gd name="f246" fmla="*/ f206 1 f127"/>
              <a:gd name="f247" fmla="*/ f207 1 f126"/>
              <a:gd name="f248" fmla="*/ f208 1 f127"/>
              <a:gd name="f249" fmla="*/ f209 1 f126"/>
              <a:gd name="f250" fmla="*/ f210 1 f127"/>
              <a:gd name="f251" fmla="*/ f178 1 f126"/>
              <a:gd name="f252" fmla="*/ f179 1 f127"/>
              <a:gd name="f253" fmla="*/ f180 1 f126"/>
              <a:gd name="f254" fmla="*/ f181 1 f126"/>
              <a:gd name="f255" fmla="*/ f182 1 f127"/>
              <a:gd name="f256" fmla="*/ f183 1 f127"/>
              <a:gd name="f257" fmla="*/ f184 1 f127"/>
              <a:gd name="f258" fmla="*/ f185 1 f126"/>
              <a:gd name="f259" fmla="*/ f213 f117 1"/>
              <a:gd name="f260" fmla="*/ f214 f117 1"/>
              <a:gd name="f261" fmla="*/ f216 f118 1"/>
              <a:gd name="f262" fmla="*/ f215 f118 1"/>
              <a:gd name="f263" fmla="*/ f217 f117 1"/>
              <a:gd name="f264" fmla="*/ f218 f118 1"/>
              <a:gd name="f265" fmla="*/ f219 f117 1"/>
              <a:gd name="f266" fmla="*/ f220 f118 1"/>
              <a:gd name="f267" fmla="*/ f221 f117 1"/>
              <a:gd name="f268" fmla="*/ f222 f118 1"/>
              <a:gd name="f269" fmla="*/ f223 f117 1"/>
              <a:gd name="f270" fmla="*/ f224 f118 1"/>
              <a:gd name="f271" fmla="*/ f225 f117 1"/>
              <a:gd name="f272" fmla="*/ f226 f118 1"/>
              <a:gd name="f273" fmla="*/ f227 f117 1"/>
              <a:gd name="f274" fmla="*/ f228 f118 1"/>
              <a:gd name="f275" fmla="*/ f229 f117 1"/>
              <a:gd name="f276" fmla="*/ f230 f118 1"/>
              <a:gd name="f277" fmla="*/ f231 f117 1"/>
              <a:gd name="f278" fmla="*/ f232 f118 1"/>
              <a:gd name="f279" fmla="*/ f233 f117 1"/>
              <a:gd name="f280" fmla="*/ f234 f118 1"/>
              <a:gd name="f281" fmla="*/ f235 f117 1"/>
              <a:gd name="f282" fmla="*/ f236 f118 1"/>
              <a:gd name="f283" fmla="*/ f237 f117 1"/>
              <a:gd name="f284" fmla="*/ f238 f118 1"/>
              <a:gd name="f285" fmla="*/ f239 f117 1"/>
              <a:gd name="f286" fmla="*/ f240 f118 1"/>
              <a:gd name="f287" fmla="*/ f241 f117 1"/>
              <a:gd name="f288" fmla="*/ f242 f118 1"/>
              <a:gd name="f289" fmla="*/ f243 f117 1"/>
              <a:gd name="f290" fmla="*/ f244 f118 1"/>
              <a:gd name="f291" fmla="*/ f245 f117 1"/>
              <a:gd name="f292" fmla="*/ f246 f118 1"/>
              <a:gd name="f293" fmla="*/ f247 f117 1"/>
              <a:gd name="f294" fmla="*/ f248 f118 1"/>
              <a:gd name="f295" fmla="*/ f249 f117 1"/>
              <a:gd name="f296" fmla="*/ f250 f118 1"/>
              <a:gd name="f297" fmla="*/ f251 f117 1"/>
              <a:gd name="f298" fmla="*/ f252 f118 1"/>
              <a:gd name="f299" fmla="*/ f253 f117 1"/>
              <a:gd name="f300" fmla="*/ f254 f117 1"/>
              <a:gd name="f301" fmla="*/ f255 f118 1"/>
              <a:gd name="f302" fmla="*/ f256 f118 1"/>
              <a:gd name="f303" fmla="*/ f257 f118 1"/>
              <a:gd name="f304" fmla="*/ f258 f11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70">
                <a:pos x="f263" y="f264"/>
              </a:cxn>
              <a:cxn ang="f170">
                <a:pos x="f265" y="f266"/>
              </a:cxn>
              <a:cxn ang="f170">
                <a:pos x="f267" y="f268"/>
              </a:cxn>
              <a:cxn ang="f170">
                <a:pos x="f269" y="f270"/>
              </a:cxn>
              <a:cxn ang="f170">
                <a:pos x="f271" y="f272"/>
              </a:cxn>
              <a:cxn ang="f170">
                <a:pos x="f273" y="f274"/>
              </a:cxn>
              <a:cxn ang="f170">
                <a:pos x="f275" y="f276"/>
              </a:cxn>
              <a:cxn ang="f170">
                <a:pos x="f277" y="f278"/>
              </a:cxn>
              <a:cxn ang="f170">
                <a:pos x="f279" y="f280"/>
              </a:cxn>
              <a:cxn ang="f170">
                <a:pos x="f281" y="f282"/>
              </a:cxn>
              <a:cxn ang="f170">
                <a:pos x="f283" y="f284"/>
              </a:cxn>
              <a:cxn ang="f170">
                <a:pos x="f285" y="f286"/>
              </a:cxn>
              <a:cxn ang="f170">
                <a:pos x="f287" y="f288"/>
              </a:cxn>
              <a:cxn ang="f170">
                <a:pos x="f289" y="f290"/>
              </a:cxn>
              <a:cxn ang="f170">
                <a:pos x="f291" y="f292"/>
              </a:cxn>
              <a:cxn ang="f170">
                <a:pos x="f293" y="f294"/>
              </a:cxn>
              <a:cxn ang="f170">
                <a:pos x="f295" y="f296"/>
              </a:cxn>
              <a:cxn ang="f170">
                <a:pos x="f263" y="f264"/>
              </a:cxn>
              <a:cxn ang="f170">
                <a:pos x="f297" y="f298"/>
              </a:cxn>
              <a:cxn ang="f170">
                <a:pos x="f299" y="f298"/>
              </a:cxn>
              <a:cxn ang="f170">
                <a:pos x="f300" y="f301"/>
              </a:cxn>
              <a:cxn ang="f170">
                <a:pos x="f300" y="f302"/>
              </a:cxn>
              <a:cxn ang="f170">
                <a:pos x="f299" y="f303"/>
              </a:cxn>
              <a:cxn ang="f170">
                <a:pos x="f297" y="f303"/>
              </a:cxn>
              <a:cxn ang="f170">
                <a:pos x="f304" y="f302"/>
              </a:cxn>
              <a:cxn ang="f170">
                <a:pos x="f304" y="f301"/>
              </a:cxn>
              <a:cxn ang="f170">
                <a:pos x="f297" y="f298"/>
              </a:cxn>
            </a:cxnLst>
            <a:rect l="f259" t="f262" r="f260" b="f261"/>
            <a:pathLst>
              <a:path w="3960440" h="3960000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ubicBezTo>
                  <a:pt x="f88" y="f89"/>
                  <a:pt x="f90" y="f91"/>
                  <a:pt x="f92" y="f93"/>
                </a:cubicBezTo>
                <a:cubicBezTo>
                  <a:pt x="f94" y="f95"/>
                  <a:pt x="f96" y="f97"/>
                  <a:pt x="f98" y="f99"/>
                </a:cubicBezTo>
                <a:cubicBezTo>
                  <a:pt x="f100" y="f101"/>
                  <a:pt x="f102" y="f103"/>
                  <a:pt x="f104" y="f105"/>
                </a:cubicBezTo>
                <a:cubicBezTo>
                  <a:pt x="f106" y="f107"/>
                  <a:pt x="f108" y="f109"/>
                  <a:pt x="f8" y="f9"/>
                </a:cubicBezTo>
                <a:close/>
                <a:moveTo>
                  <a:pt x="f110" y="f5"/>
                </a:moveTo>
                <a:lnTo>
                  <a:pt x="f111" y="f5"/>
                </a:lnTo>
                <a:cubicBezTo>
                  <a:pt x="f112" y="f5"/>
                  <a:pt x="f6" y="f113"/>
                  <a:pt x="f6" y="f110"/>
                </a:cubicBezTo>
                <a:lnTo>
                  <a:pt x="f6" y="f114"/>
                </a:lnTo>
                <a:cubicBezTo>
                  <a:pt x="f6" y="f115"/>
                  <a:pt x="f112" y="f7"/>
                  <a:pt x="f111" y="f7"/>
                </a:cubicBezTo>
                <a:lnTo>
                  <a:pt x="f110" y="f7"/>
                </a:lnTo>
                <a:cubicBezTo>
                  <a:pt x="f113" y="f7"/>
                  <a:pt x="f5" y="f115"/>
                  <a:pt x="f5" y="f114"/>
                </a:cubicBezTo>
                <a:lnTo>
                  <a:pt x="f5" y="f110"/>
                </a:lnTo>
                <a:cubicBezTo>
                  <a:pt x="f5" y="f113"/>
                  <a:pt x="f113" y="f5"/>
                  <a:pt x="f110" y="f5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7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kern="0">
              <a:solidFill>
                <a:srgbClr val="D6473F"/>
              </a:solidFill>
              <a:latin typeface="Arial"/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Rounded Rectangle 8">
            <a:extLst>
              <a:ext uri="{FF2B5EF4-FFF2-40B4-BE49-F238E27FC236}">
                <a16:creationId xmlns:a16="http://schemas.microsoft.com/office/drawing/2014/main" id="{5E0C69EE-5DAF-94A9-009B-B861F8BDEC26}"/>
              </a:ext>
            </a:extLst>
          </p:cNvPr>
          <p:cNvSpPr/>
          <p:nvPr/>
        </p:nvSpPr>
        <p:spPr>
          <a:xfrm>
            <a:off x="2358521" y="5705273"/>
            <a:ext cx="573145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888432"/>
              <a:gd name="f7" fmla="val 3960440"/>
              <a:gd name="f8" fmla="val 554477"/>
              <a:gd name="f9" fmla="val 1512168"/>
              <a:gd name="f10" fmla="val 3312368"/>
              <a:gd name="f11" fmla="val 1201638"/>
              <a:gd name="f12" fmla="val 2840340"/>
              <a:gd name="f13" fmla="val 1479943"/>
              <a:gd name="f14" fmla="val 2293254"/>
              <a:gd name="f15" fmla="val 1484797"/>
              <a:gd name="f16" fmla="val 2254084"/>
              <a:gd name="f17" fmla="val 1780470"/>
              <a:gd name="f18" fmla="val 2136833"/>
              <a:gd name="f19" fmla="val 1785510"/>
              <a:gd name="f20" fmla="val 1510185"/>
              <a:gd name="f21" fmla="val 1489672"/>
              <a:gd name="f22" fmla="val 3310385"/>
              <a:gd name="f23" fmla="val 2140283"/>
              <a:gd name="f24" fmla="val 2925445"/>
              <a:gd name="f25" fmla="val 2133383"/>
              <a:gd name="f26" fmla="val 2560917"/>
              <a:gd name="f27" fmla="val 2147184"/>
              <a:gd name="f28" fmla="val 2155564"/>
              <a:gd name="f29" fmla="val 2187272"/>
              <a:gd name="f30" fmla="val 1842063"/>
              <a:gd name="f31" fmla="val 2668986"/>
              <a:gd name="f32" fmla="val 1938990"/>
              <a:gd name="f33" fmla="val 2673919"/>
              <a:gd name="f34" fmla="val 2138897"/>
              <a:gd name="f35" fmla="val 2679688"/>
              <a:gd name="f36" fmla="val 3312366"/>
              <a:gd name="f37" fmla="val 3326849"/>
              <a:gd name="f38" fmla="val 3329155"/>
              <a:gd name="f39" fmla="val 2917782"/>
              <a:gd name="f40" fmla="val 3331462"/>
              <a:gd name="f41" fmla="val 2523197"/>
              <a:gd name="f42" fmla="val 3333768"/>
              <a:gd name="f43" fmla="val 2128613"/>
              <a:gd name="f44" fmla="val 3339026"/>
              <a:gd name="f45" fmla="val 1942962"/>
              <a:gd name="f46" fmla="val 3184753"/>
              <a:gd name="f47" fmla="val 1475890"/>
              <a:gd name="f48" fmla="val 878058"/>
              <a:gd name="f49" fmla="val 648072"/>
              <a:gd name="f50" fmla="val 699349"/>
              <a:gd name="f51" fmla="val 792944"/>
              <a:gd name="f52" fmla="val 971653"/>
              <a:gd name="f53" fmla="val 1150362"/>
              <a:gd name="f54" fmla="val 1295234"/>
              <a:gd name="f55" fmla="val 1056767"/>
              <a:gd name="f56" fmla="val 1201639"/>
              <a:gd name="f57" fmla="val 333511"/>
              <a:gd name="f58" fmla="val 3554921"/>
              <a:gd name="f59" fmla="val 3739114"/>
              <a:gd name="f60" fmla="val 149318"/>
              <a:gd name="f61" fmla="val 3626929"/>
              <a:gd name="f62" fmla="val 3811122"/>
              <a:gd name="f63" fmla="+- 0 0 -90"/>
              <a:gd name="f64" fmla="*/ f3 1 3888432"/>
              <a:gd name="f65" fmla="*/ f4 1 3960440"/>
              <a:gd name="f66" fmla="val f5"/>
              <a:gd name="f67" fmla="val f6"/>
              <a:gd name="f68" fmla="val f7"/>
              <a:gd name="f69" fmla="*/ f63 f0 1"/>
              <a:gd name="f70" fmla="+- f68 0 f66"/>
              <a:gd name="f71" fmla="+- f67 0 f66"/>
              <a:gd name="f72" fmla="*/ f69 1 f2"/>
              <a:gd name="f73" fmla="*/ f71 1 3888432"/>
              <a:gd name="f74" fmla="*/ f70 1 3960440"/>
              <a:gd name="f75" fmla="*/ 554477 f71 1"/>
              <a:gd name="f76" fmla="*/ 1512168 f70 1"/>
              <a:gd name="f77" fmla="*/ 3312368 f70 1"/>
              <a:gd name="f78" fmla="*/ 1201638 f71 1"/>
              <a:gd name="f79" fmla="*/ 2136833 f71 1"/>
              <a:gd name="f80" fmla="*/ 1785510 f70 1"/>
              <a:gd name="f81" fmla="*/ 1510185 f70 1"/>
              <a:gd name="f82" fmla="*/ 1489672 f71 1"/>
              <a:gd name="f83" fmla="*/ 3310385 f70 1"/>
              <a:gd name="f84" fmla="*/ 2673919 f71 1"/>
              <a:gd name="f85" fmla="*/ 2138897 f70 1"/>
              <a:gd name="f86" fmla="*/ 2679688 f71 1"/>
              <a:gd name="f87" fmla="*/ 3312366 f70 1"/>
              <a:gd name="f88" fmla="*/ 3326849 f71 1"/>
              <a:gd name="f89" fmla="*/ 3333768 f71 1"/>
              <a:gd name="f90" fmla="*/ 2128613 f70 1"/>
              <a:gd name="f91" fmla="*/ 2840340 f71 1"/>
              <a:gd name="f92" fmla="*/ 1479943 f70 1"/>
              <a:gd name="f93" fmla="*/ 878058 f71 1"/>
              <a:gd name="f94" fmla="*/ 648072 f70 1"/>
              <a:gd name="f95" fmla="*/ 971653 f70 1"/>
              <a:gd name="f96" fmla="*/ 1295234 f70 1"/>
              <a:gd name="f97" fmla="*/ 1201639 f71 1"/>
              <a:gd name="f98" fmla="*/ 333511 f71 1"/>
              <a:gd name="f99" fmla="*/ 0 f70 1"/>
              <a:gd name="f100" fmla="*/ 3554921 f71 1"/>
              <a:gd name="f101" fmla="*/ 3888432 f71 1"/>
              <a:gd name="f102" fmla="*/ 333511 f70 1"/>
              <a:gd name="f103" fmla="*/ 3626929 f70 1"/>
              <a:gd name="f104" fmla="*/ 3960440 f70 1"/>
              <a:gd name="f105" fmla="*/ 0 f71 1"/>
              <a:gd name="f106" fmla="*/ 2147184 f71 1"/>
              <a:gd name="f107" fmla="*/ 2155564 f70 1"/>
              <a:gd name="f108" fmla="+- f72 0 f1"/>
              <a:gd name="f109" fmla="*/ f75 1 3888432"/>
              <a:gd name="f110" fmla="*/ f76 1 3960440"/>
              <a:gd name="f111" fmla="*/ f77 1 3960440"/>
              <a:gd name="f112" fmla="*/ f78 1 3888432"/>
              <a:gd name="f113" fmla="*/ f79 1 3888432"/>
              <a:gd name="f114" fmla="*/ f80 1 3960440"/>
              <a:gd name="f115" fmla="*/ f81 1 3960440"/>
              <a:gd name="f116" fmla="*/ f82 1 3888432"/>
              <a:gd name="f117" fmla="*/ f83 1 3960440"/>
              <a:gd name="f118" fmla="*/ f84 1 3888432"/>
              <a:gd name="f119" fmla="*/ f85 1 3960440"/>
              <a:gd name="f120" fmla="*/ f86 1 3888432"/>
              <a:gd name="f121" fmla="*/ f87 1 3960440"/>
              <a:gd name="f122" fmla="*/ f88 1 3888432"/>
              <a:gd name="f123" fmla="*/ f89 1 3888432"/>
              <a:gd name="f124" fmla="*/ f90 1 3960440"/>
              <a:gd name="f125" fmla="*/ f91 1 3888432"/>
              <a:gd name="f126" fmla="*/ f92 1 3960440"/>
              <a:gd name="f127" fmla="*/ f93 1 3888432"/>
              <a:gd name="f128" fmla="*/ f94 1 3960440"/>
              <a:gd name="f129" fmla="*/ f95 1 3960440"/>
              <a:gd name="f130" fmla="*/ f96 1 3960440"/>
              <a:gd name="f131" fmla="*/ f97 1 3888432"/>
              <a:gd name="f132" fmla="*/ f98 1 3888432"/>
              <a:gd name="f133" fmla="*/ f99 1 3960440"/>
              <a:gd name="f134" fmla="*/ f100 1 3888432"/>
              <a:gd name="f135" fmla="*/ f101 1 3888432"/>
              <a:gd name="f136" fmla="*/ f102 1 3960440"/>
              <a:gd name="f137" fmla="*/ f103 1 3960440"/>
              <a:gd name="f138" fmla="*/ f104 1 3960440"/>
              <a:gd name="f139" fmla="*/ f105 1 3888432"/>
              <a:gd name="f140" fmla="*/ f106 1 3888432"/>
              <a:gd name="f141" fmla="*/ f107 1 3960440"/>
              <a:gd name="f142" fmla="*/ f66 1 f73"/>
              <a:gd name="f143" fmla="*/ f67 1 f73"/>
              <a:gd name="f144" fmla="*/ f66 1 f74"/>
              <a:gd name="f145" fmla="*/ f68 1 f74"/>
              <a:gd name="f146" fmla="*/ f109 1 f73"/>
              <a:gd name="f147" fmla="*/ f110 1 f74"/>
              <a:gd name="f148" fmla="*/ f111 1 f74"/>
              <a:gd name="f149" fmla="*/ f112 1 f73"/>
              <a:gd name="f150" fmla="*/ f125 1 f73"/>
              <a:gd name="f151" fmla="*/ f126 1 f74"/>
              <a:gd name="f152" fmla="*/ f113 1 f73"/>
              <a:gd name="f153" fmla="*/ f114 1 f74"/>
              <a:gd name="f154" fmla="*/ f115 1 f74"/>
              <a:gd name="f155" fmla="*/ f116 1 f73"/>
              <a:gd name="f156" fmla="*/ f117 1 f74"/>
              <a:gd name="f157" fmla="*/ f140 1 f73"/>
              <a:gd name="f158" fmla="*/ f141 1 f74"/>
              <a:gd name="f159" fmla="*/ f118 1 f73"/>
              <a:gd name="f160" fmla="*/ f119 1 f74"/>
              <a:gd name="f161" fmla="*/ f120 1 f73"/>
              <a:gd name="f162" fmla="*/ f121 1 f74"/>
              <a:gd name="f163" fmla="*/ f122 1 f73"/>
              <a:gd name="f164" fmla="*/ f123 1 f73"/>
              <a:gd name="f165" fmla="*/ f124 1 f74"/>
              <a:gd name="f166" fmla="*/ f127 1 f73"/>
              <a:gd name="f167" fmla="*/ f128 1 f74"/>
              <a:gd name="f168" fmla="*/ f129 1 f74"/>
              <a:gd name="f169" fmla="*/ f130 1 f74"/>
              <a:gd name="f170" fmla="*/ f131 1 f73"/>
              <a:gd name="f171" fmla="*/ f132 1 f73"/>
              <a:gd name="f172" fmla="*/ f133 1 f74"/>
              <a:gd name="f173" fmla="*/ f134 1 f73"/>
              <a:gd name="f174" fmla="*/ f135 1 f73"/>
              <a:gd name="f175" fmla="*/ f136 1 f74"/>
              <a:gd name="f176" fmla="*/ f137 1 f74"/>
              <a:gd name="f177" fmla="*/ f138 1 f74"/>
              <a:gd name="f178" fmla="*/ f139 1 f73"/>
              <a:gd name="f179" fmla="*/ f142 f64 1"/>
              <a:gd name="f180" fmla="*/ f143 f64 1"/>
              <a:gd name="f181" fmla="*/ f145 f65 1"/>
              <a:gd name="f182" fmla="*/ f144 f65 1"/>
              <a:gd name="f183" fmla="*/ f146 f64 1"/>
              <a:gd name="f184" fmla="*/ f147 f65 1"/>
              <a:gd name="f185" fmla="*/ f148 f65 1"/>
              <a:gd name="f186" fmla="*/ f149 f64 1"/>
              <a:gd name="f187" fmla="*/ f150 f64 1"/>
              <a:gd name="f188" fmla="*/ f151 f65 1"/>
              <a:gd name="f189" fmla="*/ f152 f64 1"/>
              <a:gd name="f190" fmla="*/ f153 f65 1"/>
              <a:gd name="f191" fmla="*/ f154 f65 1"/>
              <a:gd name="f192" fmla="*/ f155 f64 1"/>
              <a:gd name="f193" fmla="*/ f156 f65 1"/>
              <a:gd name="f194" fmla="*/ f157 f64 1"/>
              <a:gd name="f195" fmla="*/ f158 f65 1"/>
              <a:gd name="f196" fmla="*/ f159 f64 1"/>
              <a:gd name="f197" fmla="*/ f160 f65 1"/>
              <a:gd name="f198" fmla="*/ f161 f64 1"/>
              <a:gd name="f199" fmla="*/ f162 f65 1"/>
              <a:gd name="f200" fmla="*/ f163 f64 1"/>
              <a:gd name="f201" fmla="*/ f164 f64 1"/>
              <a:gd name="f202" fmla="*/ f165 f65 1"/>
              <a:gd name="f203" fmla="*/ f166 f64 1"/>
              <a:gd name="f204" fmla="*/ f167 f65 1"/>
              <a:gd name="f205" fmla="*/ f168 f65 1"/>
              <a:gd name="f206" fmla="*/ f169 f65 1"/>
              <a:gd name="f207" fmla="*/ f170 f64 1"/>
              <a:gd name="f208" fmla="*/ f171 f64 1"/>
              <a:gd name="f209" fmla="*/ f172 f65 1"/>
              <a:gd name="f210" fmla="*/ f173 f64 1"/>
              <a:gd name="f211" fmla="*/ f174 f64 1"/>
              <a:gd name="f212" fmla="*/ f175 f65 1"/>
              <a:gd name="f213" fmla="*/ f176 f65 1"/>
              <a:gd name="f214" fmla="*/ f177 f65 1"/>
              <a:gd name="f215" fmla="*/ f178 f6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3" y="f184"/>
              </a:cxn>
              <a:cxn ang="f108">
                <a:pos x="f183" y="f185"/>
              </a:cxn>
              <a:cxn ang="f108">
                <a:pos x="f186" y="f185"/>
              </a:cxn>
              <a:cxn ang="f108">
                <a:pos x="f186" y="f184"/>
              </a:cxn>
              <a:cxn ang="f108">
                <a:pos x="f183" y="f184"/>
              </a:cxn>
              <a:cxn ang="f108">
                <a:pos x="f187" y="f188"/>
              </a:cxn>
              <a:cxn ang="f108">
                <a:pos x="f189" y="f190"/>
              </a:cxn>
              <a:cxn ang="f108">
                <a:pos x="f189" y="f191"/>
              </a:cxn>
              <a:cxn ang="f108">
                <a:pos x="f192" y="f191"/>
              </a:cxn>
              <a:cxn ang="f108">
                <a:pos x="f192" y="f193"/>
              </a:cxn>
              <a:cxn ang="f108">
                <a:pos x="f189" y="f193"/>
              </a:cxn>
              <a:cxn ang="f108">
                <a:pos x="f194" y="f195"/>
              </a:cxn>
              <a:cxn ang="f108">
                <a:pos x="f196" y="f197"/>
              </a:cxn>
              <a:cxn ang="f108">
                <a:pos x="f198" y="f199"/>
              </a:cxn>
              <a:cxn ang="f108">
                <a:pos x="f200" y="f199"/>
              </a:cxn>
              <a:cxn ang="f108">
                <a:pos x="f201" y="f202"/>
              </a:cxn>
              <a:cxn ang="f108">
                <a:pos x="f187" y="f188"/>
              </a:cxn>
              <a:cxn ang="f108">
                <a:pos x="f203" y="f204"/>
              </a:cxn>
              <a:cxn ang="f108">
                <a:pos x="f183" y="f205"/>
              </a:cxn>
              <a:cxn ang="f108">
                <a:pos x="f203" y="f206"/>
              </a:cxn>
              <a:cxn ang="f108">
                <a:pos x="f207" y="f205"/>
              </a:cxn>
              <a:cxn ang="f108">
                <a:pos x="f203" y="f204"/>
              </a:cxn>
              <a:cxn ang="f108">
                <a:pos x="f208" y="f209"/>
              </a:cxn>
              <a:cxn ang="f108">
                <a:pos x="f210" y="f209"/>
              </a:cxn>
              <a:cxn ang="f108">
                <a:pos x="f211" y="f212"/>
              </a:cxn>
              <a:cxn ang="f108">
                <a:pos x="f211" y="f213"/>
              </a:cxn>
              <a:cxn ang="f108">
                <a:pos x="f210" y="f214"/>
              </a:cxn>
              <a:cxn ang="f108">
                <a:pos x="f208" y="f214"/>
              </a:cxn>
              <a:cxn ang="f108">
                <a:pos x="f215" y="f213"/>
              </a:cxn>
              <a:cxn ang="f108">
                <a:pos x="f215" y="f212"/>
              </a:cxn>
              <a:cxn ang="f108">
                <a:pos x="f208" y="f209"/>
              </a:cxn>
            </a:cxnLst>
            <a:rect l="f179" t="f182" r="f180" b="f181"/>
            <a:pathLst>
              <a:path w="3888432" h="3960440">
                <a:moveTo>
                  <a:pt x="f8" y="f9"/>
                </a:moveTo>
                <a:lnTo>
                  <a:pt x="f8" y="f10"/>
                </a:lnTo>
                <a:lnTo>
                  <a:pt x="f11" y="f10"/>
                </a:lnTo>
                <a:lnTo>
                  <a:pt x="f11" y="f9"/>
                </a:lnTo>
                <a:lnTo>
                  <a:pt x="f8" y="f9"/>
                </a:lnTo>
                <a:close/>
                <a:moveTo>
                  <a:pt x="f12" y="f13"/>
                </a:moveTo>
                <a:cubicBezTo>
                  <a:pt x="f14" y="f15"/>
                  <a:pt x="f16" y="f17"/>
                  <a:pt x="f18" y="f19"/>
                </a:cubicBezTo>
                <a:lnTo>
                  <a:pt x="f18" y="f20"/>
                </a:lnTo>
                <a:lnTo>
                  <a:pt x="f21" y="f20"/>
                </a:lnTo>
                <a:lnTo>
                  <a:pt x="f21" y="f22"/>
                </a:lnTo>
                <a:lnTo>
                  <a:pt x="f18" y="f22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lnTo>
                  <a:pt x="f37" y="f36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2" y="f13"/>
                </a:cubicBezTo>
                <a:close/>
                <a:moveTo>
                  <a:pt x="f48" y="f49"/>
                </a:moveTo>
                <a:cubicBezTo>
                  <a:pt x="f50" y="f49"/>
                  <a:pt x="f8" y="f51"/>
                  <a:pt x="f8" y="f52"/>
                </a:cubicBezTo>
                <a:cubicBezTo>
                  <a:pt x="f8" y="f53"/>
                  <a:pt x="f50" y="f54"/>
                  <a:pt x="f48" y="f54"/>
                </a:cubicBezTo>
                <a:cubicBezTo>
                  <a:pt x="f55" y="f54"/>
                  <a:pt x="f56" y="f53"/>
                  <a:pt x="f56" y="f52"/>
                </a:cubicBezTo>
                <a:cubicBezTo>
                  <a:pt x="f56" y="f51"/>
                  <a:pt x="f55" y="f49"/>
                  <a:pt x="f48" y="f49"/>
                </a:cubicBezTo>
                <a:close/>
                <a:moveTo>
                  <a:pt x="f57" y="f5"/>
                </a:moveTo>
                <a:lnTo>
                  <a:pt x="f58" y="f5"/>
                </a:lnTo>
                <a:cubicBezTo>
                  <a:pt x="f59" y="f5"/>
                  <a:pt x="f6" y="f60"/>
                  <a:pt x="f6" y="f57"/>
                </a:cubicBezTo>
                <a:lnTo>
                  <a:pt x="f6" y="f61"/>
                </a:lnTo>
                <a:cubicBezTo>
                  <a:pt x="f6" y="f62"/>
                  <a:pt x="f59" y="f7"/>
                  <a:pt x="f58" y="f7"/>
                </a:cubicBezTo>
                <a:lnTo>
                  <a:pt x="f57" y="f7"/>
                </a:lnTo>
                <a:cubicBezTo>
                  <a:pt x="f60" y="f7"/>
                  <a:pt x="f5" y="f62"/>
                  <a:pt x="f5" y="f61"/>
                </a:cubicBezTo>
                <a:lnTo>
                  <a:pt x="f5" y="f57"/>
                </a:lnTo>
                <a:cubicBezTo>
                  <a:pt x="f5" y="f60"/>
                  <a:pt x="f60" y="f5"/>
                  <a:pt x="f57" y="f5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7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kern="0">
              <a:solidFill>
                <a:srgbClr val="D6473F"/>
              </a:solidFill>
              <a:latin typeface="Arial"/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Rounded Rectangle 2">
            <a:extLst>
              <a:ext uri="{FF2B5EF4-FFF2-40B4-BE49-F238E27FC236}">
                <a16:creationId xmlns:a16="http://schemas.microsoft.com/office/drawing/2014/main" id="{87A86C1F-20E8-C3D8-0862-03B7B0F616CF}"/>
              </a:ext>
            </a:extLst>
          </p:cNvPr>
          <p:cNvSpPr/>
          <p:nvPr/>
        </p:nvSpPr>
        <p:spPr>
          <a:xfrm>
            <a:off x="5156256" y="5705273"/>
            <a:ext cx="573084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3160999"/>
              <a:gd name="f8" fmla="val 1374274"/>
              <a:gd name="f9" fmla="val 3155132"/>
              <a:gd name="f10" fmla="val 1419362"/>
              <a:gd name="f11" fmla="val 2496208"/>
              <a:gd name="f12" fmla="val 770986"/>
              <a:gd name="f13" fmla="val 2113414"/>
              <a:gd name="f14" fmla="val 1929581"/>
              <a:gd name="f15" fmla="val 1106902"/>
              <a:gd name="f16" fmla="val 1921633"/>
              <a:gd name="f17" fmla="val 1292845"/>
              <a:gd name="f18" fmla="val 1914712"/>
              <a:gd name="f19" fmla="val 1454769"/>
              <a:gd name="f20" fmla="val 1928136"/>
              <a:gd name="f21" fmla="val 1522392"/>
              <a:gd name="f22" fmla="val 1942445"/>
              <a:gd name="f23" fmla="val 1570340"/>
              <a:gd name="f24" fmla="val 1547199"/>
              <a:gd name="f25" fmla="val 1510736"/>
              <a:gd name="f26" fmla="val 1237189"/>
              <a:gd name="f27" fmla="val 1330681"/>
              <a:gd name="f28" fmla="val 815277"/>
              <a:gd name="f29" fmla="val 836121"/>
              <a:gd name="f30" fmla="val 618819"/>
              <a:gd name="f31" fmla="val 1229038"/>
              <a:gd name="f32" fmla="val 733086"/>
              <a:gd name="f33" fmla="val 1558961"/>
              <a:gd name="f34" fmla="val 965659"/>
              <a:gd name="f35" fmla="val 1735195"/>
              <a:gd name="f36" fmla="val 864541"/>
              <a:gd name="f37" fmla="val 1716416"/>
              <a:gd name="f38" fmla="val 662904"/>
              <a:gd name="f39" fmla="val 1695759"/>
              <a:gd name="f40" fmla="val 570453"/>
              <a:gd name="f41" fmla="val 1629310"/>
              <a:gd name="f42" fmla="val 597898"/>
              <a:gd name="f43" fmla="val 2016450"/>
              <a:gd name="f44" fmla="val 990931"/>
              <a:gd name="f45" fmla="val 2177657"/>
              <a:gd name="f46" fmla="val 1196057"/>
              <a:gd name="f47" fmla="val 2257108"/>
              <a:gd name="f48" fmla="val 1113718"/>
              <a:gd name="f49" fmla="val 2275887"/>
              <a:gd name="f50" fmla="val 943857"/>
              <a:gd name="f51" fmla="val 2321380"/>
              <a:gd name="f52" fmla="val 813848"/>
              <a:gd name="f53" fmla="val 2296824"/>
              <a:gd name="f54" fmla="val 926523"/>
              <a:gd name="f55" fmla="val 2634848"/>
              <a:gd name="f56" fmla="val 1326064"/>
              <a:gd name="f57" fmla="val 2611755"/>
              <a:gd name="f58" fmla="val 1486410"/>
              <a:gd name="f59" fmla="val 2607420"/>
              <a:gd name="f60" fmla="val 1297174"/>
              <a:gd name="f61" fmla="val 2749708"/>
              <a:gd name="f62" fmla="val 1000058"/>
              <a:gd name="f63" fmla="val 2795794"/>
              <a:gd name="f64" fmla="val 489408"/>
              <a:gd name="f65" fmla="val 2829018"/>
              <a:gd name="f66" fmla="val 914827"/>
              <a:gd name="f67" fmla="val 3139596"/>
              <a:gd name="f68" fmla="val 1734874"/>
              <a:gd name="f69" fmla="val 3242281"/>
              <a:gd name="f70" fmla="val 2062787"/>
              <a:gd name="f71" fmla="val 3146219"/>
              <a:gd name="f72" fmla="val 2763394"/>
              <a:gd name="f73" fmla="val 2903535"/>
              <a:gd name="f74" fmla="val 2915370"/>
              <a:gd name="f75" fmla="val 2621267"/>
              <a:gd name="f76" fmla="val 3074271"/>
              <a:gd name="f77" fmla="val 2105563"/>
              <a:gd name="f78" fmla="val 3173740"/>
              <a:gd name="f79" fmla="val 1733406"/>
              <a:gd name="f80" fmla="val 3145310"/>
              <a:gd name="f81" fmla="val 1648999"/>
              <a:gd name="f82" fmla="val 3207849"/>
              <a:gd name="f83" fmla="val 1493166"/>
              <a:gd name="f84" fmla="val 3270388"/>
              <a:gd name="f85" fmla="val 1337333"/>
              <a:gd name="f86" fmla="val 3414210"/>
              <a:gd name="f87" fmla="val 1276468"/>
              <a:gd name="f88" fmla="val 3449507"/>
              <a:gd name="f89" fmla="val 1170564"/>
              <a:gd name="f90" fmla="val 3349883"/>
              <a:gd name="f91" fmla="val 1192977"/>
              <a:gd name="f92" fmla="val 3252716"/>
              <a:gd name="f93" fmla="val 1239516"/>
              <a:gd name="f94" fmla="val 3140091"/>
              <a:gd name="f95" fmla="val 1227260"/>
              <a:gd name="f96" fmla="val 3219995"/>
              <a:gd name="f97" fmla="val 1183499"/>
              <a:gd name="f98" fmla="val 3274317"/>
              <a:gd name="f99" fmla="val 996523"/>
              <a:gd name="f100" fmla="val 3324107"/>
              <a:gd name="f101" fmla="val 851504"/>
              <a:gd name="f102" fmla="val 3215037"/>
              <a:gd name="f103" fmla="val 921165"/>
              <a:gd name="f104" fmla="val 3152155"/>
              <a:gd name="f105" fmla="val 998691"/>
              <a:gd name="f106" fmla="val 2995677"/>
              <a:gd name="f107" fmla="val 1008938"/>
              <a:gd name="f108" fmla="val 2884471"/>
              <a:gd name="f109" fmla="val 881691"/>
              <a:gd name="f110" fmla="val 2678487"/>
              <a:gd name="f111" fmla="val 308009"/>
              <a:gd name="f112" fmla="val 3651991"/>
              <a:gd name="f113" fmla="val 3822100"/>
              <a:gd name="f114" fmla="val 137900"/>
              <a:gd name="f115" fmla="+- 0 0 -90"/>
              <a:gd name="f116" fmla="*/ f3 1 3960000"/>
              <a:gd name="f117" fmla="*/ f4 1 3960000"/>
              <a:gd name="f118" fmla="val f5"/>
              <a:gd name="f119" fmla="val f6"/>
              <a:gd name="f120" fmla="*/ f115 f0 1"/>
              <a:gd name="f121" fmla="+- f119 0 f118"/>
              <a:gd name="f122" fmla="*/ f120 1 f2"/>
              <a:gd name="f123" fmla="*/ f121 1 3960000"/>
              <a:gd name="f124" fmla="*/ 3160999 f121 1"/>
              <a:gd name="f125" fmla="*/ 1374274 f121 1"/>
              <a:gd name="f126" fmla="*/ 3155132 f121 1"/>
              <a:gd name="f127" fmla="*/ 1419362 f121 1"/>
              <a:gd name="f128" fmla="*/ 1921633 f121 1"/>
              <a:gd name="f129" fmla="*/ 1942445 f121 1"/>
              <a:gd name="f130" fmla="*/ 1570340 f121 1"/>
              <a:gd name="f131" fmla="*/ 2257108 f121 1"/>
              <a:gd name="f132" fmla="*/ 3207849 f121 1"/>
              <a:gd name="f133" fmla="*/ 1493166 f121 1"/>
              <a:gd name="f134" fmla="*/ 2995677 f121 1"/>
              <a:gd name="f135" fmla="*/ 1008938 f121 1"/>
              <a:gd name="f136" fmla="*/ 308009 f121 1"/>
              <a:gd name="f137" fmla="*/ 0 f121 1"/>
              <a:gd name="f138" fmla="*/ 3651991 f121 1"/>
              <a:gd name="f139" fmla="*/ 3960000 f121 1"/>
              <a:gd name="f140" fmla="*/ 3140091 f121 1"/>
              <a:gd name="f141" fmla="*/ 1227260 f121 1"/>
              <a:gd name="f142" fmla="*/ 3449507 f121 1"/>
              <a:gd name="f143" fmla="*/ 1170564 f121 1"/>
              <a:gd name="f144" fmla="*/ 3324107 f121 1"/>
              <a:gd name="f145" fmla="*/ 851504 f121 1"/>
              <a:gd name="f146" fmla="*/ 1292845 f121 1"/>
              <a:gd name="f147" fmla="*/ 2496208 f121 1"/>
              <a:gd name="f148" fmla="*/ 770986 f121 1"/>
              <a:gd name="f149" fmla="*/ 815277 f121 1"/>
              <a:gd name="f150" fmla="*/ 836121 f121 1"/>
              <a:gd name="f151" fmla="*/ 965659 f121 1"/>
              <a:gd name="f152" fmla="*/ 1735195 f121 1"/>
              <a:gd name="f153" fmla="*/ 1196057 f121 1"/>
              <a:gd name="f154" fmla="*/ 1486410 f121 1"/>
              <a:gd name="f155" fmla="*/ 2607420 f121 1"/>
              <a:gd name="f156" fmla="*/ 813848 f121 1"/>
              <a:gd name="f157" fmla="*/ 2296824 f121 1"/>
              <a:gd name="f158" fmla="*/ 570453 f121 1"/>
              <a:gd name="f159" fmla="*/ 1629310 f121 1"/>
              <a:gd name="f160" fmla="*/ 489408 f121 1"/>
              <a:gd name="f161" fmla="*/ 2829018 f121 1"/>
              <a:gd name="f162" fmla="*/ 2062787 f121 1"/>
              <a:gd name="f163" fmla="*/ 3146219 f121 1"/>
              <a:gd name="f164" fmla="*/ 3074271 f121 1"/>
              <a:gd name="f165" fmla="*/ 2105563 f121 1"/>
              <a:gd name="f166" fmla="+- f122 0 f1"/>
              <a:gd name="f167" fmla="*/ f124 1 3960000"/>
              <a:gd name="f168" fmla="*/ f125 1 3960000"/>
              <a:gd name="f169" fmla="*/ f126 1 3960000"/>
              <a:gd name="f170" fmla="*/ f127 1 3960000"/>
              <a:gd name="f171" fmla="*/ f128 1 3960000"/>
              <a:gd name="f172" fmla="*/ f129 1 3960000"/>
              <a:gd name="f173" fmla="*/ f130 1 3960000"/>
              <a:gd name="f174" fmla="*/ f131 1 3960000"/>
              <a:gd name="f175" fmla="*/ f132 1 3960000"/>
              <a:gd name="f176" fmla="*/ f133 1 3960000"/>
              <a:gd name="f177" fmla="*/ f134 1 3960000"/>
              <a:gd name="f178" fmla="*/ f135 1 3960000"/>
              <a:gd name="f179" fmla="*/ f136 1 3960000"/>
              <a:gd name="f180" fmla="*/ f137 1 3960000"/>
              <a:gd name="f181" fmla="*/ f138 1 3960000"/>
              <a:gd name="f182" fmla="*/ f139 1 3960000"/>
              <a:gd name="f183" fmla="*/ f140 1 3960000"/>
              <a:gd name="f184" fmla="*/ f141 1 3960000"/>
              <a:gd name="f185" fmla="*/ f142 1 3960000"/>
              <a:gd name="f186" fmla="*/ f143 1 3960000"/>
              <a:gd name="f187" fmla="*/ f144 1 3960000"/>
              <a:gd name="f188" fmla="*/ f145 1 3960000"/>
              <a:gd name="f189" fmla="*/ f146 1 3960000"/>
              <a:gd name="f190" fmla="*/ f147 1 3960000"/>
              <a:gd name="f191" fmla="*/ f148 1 3960000"/>
              <a:gd name="f192" fmla="*/ f149 1 3960000"/>
              <a:gd name="f193" fmla="*/ f150 1 3960000"/>
              <a:gd name="f194" fmla="*/ f151 1 3960000"/>
              <a:gd name="f195" fmla="*/ f152 1 3960000"/>
              <a:gd name="f196" fmla="*/ f153 1 3960000"/>
              <a:gd name="f197" fmla="*/ f154 1 3960000"/>
              <a:gd name="f198" fmla="*/ f155 1 3960000"/>
              <a:gd name="f199" fmla="*/ f156 1 3960000"/>
              <a:gd name="f200" fmla="*/ f157 1 3960000"/>
              <a:gd name="f201" fmla="*/ f158 1 3960000"/>
              <a:gd name="f202" fmla="*/ f159 1 3960000"/>
              <a:gd name="f203" fmla="*/ f160 1 3960000"/>
              <a:gd name="f204" fmla="*/ f161 1 3960000"/>
              <a:gd name="f205" fmla="*/ f162 1 3960000"/>
              <a:gd name="f206" fmla="*/ f163 1 3960000"/>
              <a:gd name="f207" fmla="*/ f164 1 3960000"/>
              <a:gd name="f208" fmla="*/ f165 1 3960000"/>
              <a:gd name="f209" fmla="*/ f118 1 f123"/>
              <a:gd name="f210" fmla="*/ f119 1 f123"/>
              <a:gd name="f211" fmla="*/ f167 1 f123"/>
              <a:gd name="f212" fmla="*/ f168 1 f123"/>
              <a:gd name="f213" fmla="*/ f169 1 f123"/>
              <a:gd name="f214" fmla="*/ f170 1 f123"/>
              <a:gd name="f215" fmla="*/ f190 1 f123"/>
              <a:gd name="f216" fmla="*/ f191 1 f123"/>
              <a:gd name="f217" fmla="*/ f171 1 f123"/>
              <a:gd name="f218" fmla="*/ f189 1 f123"/>
              <a:gd name="f219" fmla="*/ f172 1 f123"/>
              <a:gd name="f220" fmla="*/ f173 1 f123"/>
              <a:gd name="f221" fmla="*/ f192 1 f123"/>
              <a:gd name="f222" fmla="*/ f193 1 f123"/>
              <a:gd name="f223" fmla="*/ f194 1 f123"/>
              <a:gd name="f224" fmla="*/ f195 1 f123"/>
              <a:gd name="f225" fmla="*/ f201 1 f123"/>
              <a:gd name="f226" fmla="*/ f202 1 f123"/>
              <a:gd name="f227" fmla="*/ f196 1 f123"/>
              <a:gd name="f228" fmla="*/ f174 1 f123"/>
              <a:gd name="f229" fmla="*/ f199 1 f123"/>
              <a:gd name="f230" fmla="*/ f200 1 f123"/>
              <a:gd name="f231" fmla="*/ f197 1 f123"/>
              <a:gd name="f232" fmla="*/ f198 1 f123"/>
              <a:gd name="f233" fmla="*/ f203 1 f123"/>
              <a:gd name="f234" fmla="*/ f204 1 f123"/>
              <a:gd name="f235" fmla="*/ f205 1 f123"/>
              <a:gd name="f236" fmla="*/ f206 1 f123"/>
              <a:gd name="f237" fmla="*/ f207 1 f123"/>
              <a:gd name="f238" fmla="*/ f208 1 f123"/>
              <a:gd name="f239" fmla="*/ f175 1 f123"/>
              <a:gd name="f240" fmla="*/ f176 1 f123"/>
              <a:gd name="f241" fmla="*/ f185 1 f123"/>
              <a:gd name="f242" fmla="*/ f186 1 f123"/>
              <a:gd name="f243" fmla="*/ f183 1 f123"/>
              <a:gd name="f244" fmla="*/ f184 1 f123"/>
              <a:gd name="f245" fmla="*/ f187 1 f123"/>
              <a:gd name="f246" fmla="*/ f188 1 f123"/>
              <a:gd name="f247" fmla="*/ f177 1 f123"/>
              <a:gd name="f248" fmla="*/ f178 1 f123"/>
              <a:gd name="f249" fmla="*/ f179 1 f123"/>
              <a:gd name="f250" fmla="*/ f180 1 f123"/>
              <a:gd name="f251" fmla="*/ f181 1 f123"/>
              <a:gd name="f252" fmla="*/ f182 1 f123"/>
              <a:gd name="f253" fmla="*/ f209 f116 1"/>
              <a:gd name="f254" fmla="*/ f210 f116 1"/>
              <a:gd name="f255" fmla="*/ f210 f117 1"/>
              <a:gd name="f256" fmla="*/ f209 f117 1"/>
              <a:gd name="f257" fmla="*/ f211 f116 1"/>
              <a:gd name="f258" fmla="*/ f212 f117 1"/>
              <a:gd name="f259" fmla="*/ f213 f116 1"/>
              <a:gd name="f260" fmla="*/ f214 f117 1"/>
              <a:gd name="f261" fmla="*/ f215 f116 1"/>
              <a:gd name="f262" fmla="*/ f216 f117 1"/>
              <a:gd name="f263" fmla="*/ f217 f116 1"/>
              <a:gd name="f264" fmla="*/ f218 f117 1"/>
              <a:gd name="f265" fmla="*/ f219 f116 1"/>
              <a:gd name="f266" fmla="*/ f220 f117 1"/>
              <a:gd name="f267" fmla="*/ f221 f116 1"/>
              <a:gd name="f268" fmla="*/ f222 f117 1"/>
              <a:gd name="f269" fmla="*/ f223 f116 1"/>
              <a:gd name="f270" fmla="*/ f224 f117 1"/>
              <a:gd name="f271" fmla="*/ f225 f116 1"/>
              <a:gd name="f272" fmla="*/ f226 f117 1"/>
              <a:gd name="f273" fmla="*/ f227 f116 1"/>
              <a:gd name="f274" fmla="*/ f228 f117 1"/>
              <a:gd name="f275" fmla="*/ f229 f116 1"/>
              <a:gd name="f276" fmla="*/ f230 f117 1"/>
              <a:gd name="f277" fmla="*/ f231 f116 1"/>
              <a:gd name="f278" fmla="*/ f232 f117 1"/>
              <a:gd name="f279" fmla="*/ f233 f116 1"/>
              <a:gd name="f280" fmla="*/ f234 f117 1"/>
              <a:gd name="f281" fmla="*/ f235 f116 1"/>
              <a:gd name="f282" fmla="*/ f236 f117 1"/>
              <a:gd name="f283" fmla="*/ f237 f116 1"/>
              <a:gd name="f284" fmla="*/ f238 f117 1"/>
              <a:gd name="f285" fmla="*/ f239 f116 1"/>
              <a:gd name="f286" fmla="*/ f240 f117 1"/>
              <a:gd name="f287" fmla="*/ f241 f116 1"/>
              <a:gd name="f288" fmla="*/ f242 f117 1"/>
              <a:gd name="f289" fmla="*/ f243 f116 1"/>
              <a:gd name="f290" fmla="*/ f244 f117 1"/>
              <a:gd name="f291" fmla="*/ f245 f116 1"/>
              <a:gd name="f292" fmla="*/ f246 f117 1"/>
              <a:gd name="f293" fmla="*/ f247 f116 1"/>
              <a:gd name="f294" fmla="*/ f248 f117 1"/>
              <a:gd name="f295" fmla="*/ f249 f116 1"/>
              <a:gd name="f296" fmla="*/ f250 f117 1"/>
              <a:gd name="f297" fmla="*/ f251 f116 1"/>
              <a:gd name="f298" fmla="*/ f252 f116 1"/>
              <a:gd name="f299" fmla="*/ f249 f117 1"/>
              <a:gd name="f300" fmla="*/ f251 f117 1"/>
              <a:gd name="f301" fmla="*/ f252 f117 1"/>
              <a:gd name="f302" fmla="*/ f250 f1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66">
                <a:pos x="f257" y="f258"/>
              </a:cxn>
              <a:cxn ang="f166">
                <a:pos x="f259" y="f260"/>
              </a:cxn>
              <a:cxn ang="f166">
                <a:pos x="f257" y="f258"/>
              </a:cxn>
              <a:cxn ang="f166">
                <a:pos x="f261" y="f262"/>
              </a:cxn>
              <a:cxn ang="f166">
                <a:pos x="f263" y="f264"/>
              </a:cxn>
              <a:cxn ang="f166">
                <a:pos x="f265" y="f266"/>
              </a:cxn>
              <a:cxn ang="f166">
                <a:pos x="f267" y="f268"/>
              </a:cxn>
              <a:cxn ang="f166">
                <a:pos x="f269" y="f270"/>
              </a:cxn>
              <a:cxn ang="f166">
                <a:pos x="f271" y="f272"/>
              </a:cxn>
              <a:cxn ang="f166">
                <a:pos x="f273" y="f274"/>
              </a:cxn>
              <a:cxn ang="f166">
                <a:pos x="f275" y="f276"/>
              </a:cxn>
              <a:cxn ang="f166">
                <a:pos x="f277" y="f278"/>
              </a:cxn>
              <a:cxn ang="f166">
                <a:pos x="f279" y="f280"/>
              </a:cxn>
              <a:cxn ang="f166">
                <a:pos x="f281" y="f282"/>
              </a:cxn>
              <a:cxn ang="f166">
                <a:pos x="f283" y="f284"/>
              </a:cxn>
              <a:cxn ang="f166">
                <a:pos x="f285" y="f286"/>
              </a:cxn>
              <a:cxn ang="f166">
                <a:pos x="f287" y="f288"/>
              </a:cxn>
              <a:cxn ang="f166">
                <a:pos x="f289" y="f290"/>
              </a:cxn>
              <a:cxn ang="f166">
                <a:pos x="f291" y="f292"/>
              </a:cxn>
              <a:cxn ang="f166">
                <a:pos x="f293" y="f294"/>
              </a:cxn>
              <a:cxn ang="f166">
                <a:pos x="f261" y="f262"/>
              </a:cxn>
              <a:cxn ang="f166">
                <a:pos x="f295" y="f296"/>
              </a:cxn>
              <a:cxn ang="f166">
                <a:pos x="f297" y="f296"/>
              </a:cxn>
              <a:cxn ang="f166">
                <a:pos x="f298" y="f299"/>
              </a:cxn>
              <a:cxn ang="f166">
                <a:pos x="f298" y="f300"/>
              </a:cxn>
              <a:cxn ang="f166">
                <a:pos x="f297" y="f301"/>
              </a:cxn>
              <a:cxn ang="f166">
                <a:pos x="f295" y="f301"/>
              </a:cxn>
              <a:cxn ang="f166">
                <a:pos x="f302" y="f300"/>
              </a:cxn>
              <a:cxn ang="f166">
                <a:pos x="f302" y="f299"/>
              </a:cxn>
              <a:cxn ang="f166">
                <a:pos x="f295" y="f296"/>
              </a:cxn>
            </a:cxnLst>
            <a:rect l="f253" t="f256" r="f254" b="f255"/>
            <a:pathLst>
              <a:path w="3960000" h="3960000">
                <a:moveTo>
                  <a:pt x="f7" y="f8"/>
                </a:moveTo>
                <a:lnTo>
                  <a:pt x="f9" y="f10"/>
                </a:lnTo>
                <a:lnTo>
                  <a:pt x="f7" y="f8"/>
                </a:lnTo>
                <a:close/>
                <a:moveTo>
                  <a:pt x="f11" y="f12"/>
                </a:moveTo>
                <a:cubicBezTo>
                  <a:pt x="f13" y="f12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32" y="f33"/>
                  <a:pt x="f34" y="f35"/>
                </a:cubicBez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64" y="f65"/>
                </a:cubicBez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2"/>
                  <a:pt x="f11" y="f12"/>
                </a:cubicBezTo>
                <a:close/>
                <a:moveTo>
                  <a:pt x="f111" y="f5"/>
                </a:moveTo>
                <a:lnTo>
                  <a:pt x="f112" y="f5"/>
                </a:lnTo>
                <a:cubicBezTo>
                  <a:pt x="f113" y="f5"/>
                  <a:pt x="f6" y="f114"/>
                  <a:pt x="f6" y="f111"/>
                </a:cubicBezTo>
                <a:lnTo>
                  <a:pt x="f6" y="f112"/>
                </a:lnTo>
                <a:cubicBezTo>
                  <a:pt x="f6" y="f113"/>
                  <a:pt x="f113" y="f6"/>
                  <a:pt x="f112" y="f6"/>
                </a:cubicBezTo>
                <a:lnTo>
                  <a:pt x="f111" y="f6"/>
                </a:lnTo>
                <a:cubicBezTo>
                  <a:pt x="f114" y="f6"/>
                  <a:pt x="f5" y="f113"/>
                  <a:pt x="f5" y="f112"/>
                </a:cubicBezTo>
                <a:lnTo>
                  <a:pt x="f5" y="f111"/>
                </a:lnTo>
                <a:cubicBezTo>
                  <a:pt x="f5" y="f114"/>
                  <a:pt x="f114" y="f5"/>
                  <a:pt x="f111" y="f5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7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kern="0">
              <a:solidFill>
                <a:srgbClr val="D6473F"/>
              </a:solidFill>
              <a:latin typeface="Arial"/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3CB3F75A-1FA2-F47E-DD0F-650A8BF9813E}"/>
              </a:ext>
            </a:extLst>
          </p:cNvPr>
          <p:cNvSpPr/>
          <p:nvPr/>
        </p:nvSpPr>
        <p:spPr>
          <a:xfrm>
            <a:off x="4218166" y="5705273"/>
            <a:ext cx="573084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2841893"/>
              <a:gd name="f8" fmla="val 181064"/>
              <a:gd name="f9" fmla="val 2485731"/>
              <a:gd name="f10" fmla="val 190239"/>
              <a:gd name="f11" fmla="val 2106781"/>
              <a:gd name="f12" fmla="val 339266"/>
              <a:gd name="f13" fmla="val 2105790"/>
              <a:gd name="f14" fmla="val 859562"/>
              <a:gd name="f15" fmla="val 2106860"/>
              <a:gd name="f16" fmla="val 863292"/>
              <a:gd name="f17" fmla="val 1248172"/>
              <a:gd name="f18" fmla="val 1691968"/>
              <a:gd name="f19" fmla="val 1824236"/>
              <a:gd name="f20" fmla="val 3779396"/>
              <a:gd name="f21" fmla="val 2754932"/>
              <a:gd name="f22" fmla="val 3305869"/>
              <a:gd name="f23" fmla="val 1813665"/>
              <a:gd name="f24" fmla="val 3348152"/>
              <a:gd name="f25" fmla="val 907124"/>
              <a:gd name="f26" fmla="val 2746287"/>
              <a:gd name="f27" fmla="val 682909"/>
              <a:gd name="f28" fmla="val 3126764"/>
              <a:gd name="f29" fmla="val 685506"/>
              <a:gd name="f30" fmla="val 3369037"/>
              <a:gd name="f31" fmla="val 704441"/>
              <a:gd name="f32" fmla="val 3391941"/>
              <a:gd name="f33" fmla="val 556446"/>
              <a:gd name="f34" fmla="val 3409927"/>
              <a:gd name="f35" fmla="val 381656"/>
              <a:gd name="f36" fmla="val 3410216"/>
              <a:gd name="f37" fmla="val 195189"/>
              <a:gd name="f38" fmla="val 3239930"/>
              <a:gd name="f39" fmla="val 163882"/>
              <a:gd name="f40" fmla="val 3118909"/>
              <a:gd name="f41" fmla="val 173928"/>
              <a:gd name="f42" fmla="val 308009"/>
              <a:gd name="f43" fmla="val 3651991"/>
              <a:gd name="f44" fmla="val 3822100"/>
              <a:gd name="f45" fmla="val 137900"/>
              <a:gd name="f46" fmla="+- 0 0 -90"/>
              <a:gd name="f47" fmla="*/ f3 1 3960000"/>
              <a:gd name="f48" fmla="*/ f4 1 3960000"/>
              <a:gd name="f49" fmla="val f5"/>
              <a:gd name="f50" fmla="val f6"/>
              <a:gd name="f51" fmla="*/ f46 f0 1"/>
              <a:gd name="f52" fmla="+- f50 0 f49"/>
              <a:gd name="f53" fmla="*/ f51 1 f2"/>
              <a:gd name="f54" fmla="*/ f52 1 3960000"/>
              <a:gd name="f55" fmla="*/ 2841893 f52 1"/>
              <a:gd name="f56" fmla="*/ 181064 f52 1"/>
              <a:gd name="f57" fmla="*/ 2105790 f52 1"/>
              <a:gd name="f58" fmla="*/ 859562 f52 1"/>
              <a:gd name="f59" fmla="*/ 2106860 f52 1"/>
              <a:gd name="f60" fmla="*/ 863292 f52 1"/>
              <a:gd name="f61" fmla="*/ 1248172 f52 1"/>
              <a:gd name="f62" fmla="*/ 1691968 f52 1"/>
              <a:gd name="f63" fmla="*/ 1824236 f52 1"/>
              <a:gd name="f64" fmla="*/ 3779396 f52 1"/>
              <a:gd name="f65" fmla="*/ 2754932 f52 1"/>
              <a:gd name="f66" fmla="*/ 3305869 f52 1"/>
              <a:gd name="f67" fmla="*/ 1813665 f52 1"/>
              <a:gd name="f68" fmla="*/ 3348152 f52 1"/>
              <a:gd name="f69" fmla="*/ 907124 f52 1"/>
              <a:gd name="f70" fmla="*/ 3369037 f52 1"/>
              <a:gd name="f71" fmla="*/ 308009 f52 1"/>
              <a:gd name="f72" fmla="*/ 0 f52 1"/>
              <a:gd name="f73" fmla="*/ 3651991 f52 1"/>
              <a:gd name="f74" fmla="*/ 3960000 f52 1"/>
              <a:gd name="f75" fmla="*/ 704441 f52 1"/>
              <a:gd name="f76" fmla="*/ 3410216 f52 1"/>
              <a:gd name="f77" fmla="*/ 195189 f52 1"/>
              <a:gd name="f78" fmla="+- f53 0 f1"/>
              <a:gd name="f79" fmla="*/ f55 1 3960000"/>
              <a:gd name="f80" fmla="*/ f56 1 3960000"/>
              <a:gd name="f81" fmla="*/ f57 1 3960000"/>
              <a:gd name="f82" fmla="*/ f58 1 3960000"/>
              <a:gd name="f83" fmla="*/ f59 1 3960000"/>
              <a:gd name="f84" fmla="*/ f60 1 3960000"/>
              <a:gd name="f85" fmla="*/ f61 1 3960000"/>
              <a:gd name="f86" fmla="*/ f62 1 3960000"/>
              <a:gd name="f87" fmla="*/ f63 1 3960000"/>
              <a:gd name="f88" fmla="*/ f64 1 3960000"/>
              <a:gd name="f89" fmla="*/ f65 1 3960000"/>
              <a:gd name="f90" fmla="*/ f66 1 3960000"/>
              <a:gd name="f91" fmla="*/ f67 1 3960000"/>
              <a:gd name="f92" fmla="*/ f68 1 3960000"/>
              <a:gd name="f93" fmla="*/ f69 1 3960000"/>
              <a:gd name="f94" fmla="*/ f70 1 3960000"/>
              <a:gd name="f95" fmla="*/ f71 1 3960000"/>
              <a:gd name="f96" fmla="*/ f72 1 3960000"/>
              <a:gd name="f97" fmla="*/ f73 1 3960000"/>
              <a:gd name="f98" fmla="*/ f74 1 3960000"/>
              <a:gd name="f99" fmla="*/ f75 1 3960000"/>
              <a:gd name="f100" fmla="*/ f76 1 3960000"/>
              <a:gd name="f101" fmla="*/ f77 1 3960000"/>
              <a:gd name="f102" fmla="*/ f49 1 f54"/>
              <a:gd name="f103" fmla="*/ f50 1 f54"/>
              <a:gd name="f104" fmla="*/ f79 1 f54"/>
              <a:gd name="f105" fmla="*/ f80 1 f54"/>
              <a:gd name="f106" fmla="*/ f81 1 f54"/>
              <a:gd name="f107" fmla="*/ f82 1 f54"/>
              <a:gd name="f108" fmla="*/ f83 1 f54"/>
              <a:gd name="f109" fmla="*/ f84 1 f54"/>
              <a:gd name="f110" fmla="*/ f85 1 f54"/>
              <a:gd name="f111" fmla="*/ f86 1 f54"/>
              <a:gd name="f112" fmla="*/ f87 1 f54"/>
              <a:gd name="f113" fmla="*/ f88 1 f54"/>
              <a:gd name="f114" fmla="*/ f89 1 f54"/>
              <a:gd name="f115" fmla="*/ f90 1 f54"/>
              <a:gd name="f116" fmla="*/ f91 1 f54"/>
              <a:gd name="f117" fmla="*/ f92 1 f54"/>
              <a:gd name="f118" fmla="*/ f93 1 f54"/>
              <a:gd name="f119" fmla="*/ f94 1 f54"/>
              <a:gd name="f120" fmla="*/ f99 1 f54"/>
              <a:gd name="f121" fmla="*/ f100 1 f54"/>
              <a:gd name="f122" fmla="*/ f101 1 f54"/>
              <a:gd name="f123" fmla="*/ f95 1 f54"/>
              <a:gd name="f124" fmla="*/ f96 1 f54"/>
              <a:gd name="f125" fmla="*/ f97 1 f54"/>
              <a:gd name="f126" fmla="*/ f98 1 f54"/>
              <a:gd name="f127" fmla="*/ f102 f47 1"/>
              <a:gd name="f128" fmla="*/ f103 f47 1"/>
              <a:gd name="f129" fmla="*/ f103 f48 1"/>
              <a:gd name="f130" fmla="*/ f102 f48 1"/>
              <a:gd name="f131" fmla="*/ f104 f47 1"/>
              <a:gd name="f132" fmla="*/ f105 f48 1"/>
              <a:gd name="f133" fmla="*/ f106 f47 1"/>
              <a:gd name="f134" fmla="*/ f107 f48 1"/>
              <a:gd name="f135" fmla="*/ f108 f47 1"/>
              <a:gd name="f136" fmla="*/ f109 f48 1"/>
              <a:gd name="f137" fmla="*/ f110 f48 1"/>
              <a:gd name="f138" fmla="*/ f111 f47 1"/>
              <a:gd name="f139" fmla="*/ f112 f48 1"/>
              <a:gd name="f140" fmla="*/ f113 f48 1"/>
              <a:gd name="f141" fmla="*/ f114 f47 1"/>
              <a:gd name="f142" fmla="*/ f115 f47 1"/>
              <a:gd name="f143" fmla="*/ f116 f48 1"/>
              <a:gd name="f144" fmla="*/ f117 f47 1"/>
              <a:gd name="f145" fmla="*/ f118 f48 1"/>
              <a:gd name="f146" fmla="*/ f119 f47 1"/>
              <a:gd name="f147" fmla="*/ f120 f48 1"/>
              <a:gd name="f148" fmla="*/ f121 f47 1"/>
              <a:gd name="f149" fmla="*/ f122 f48 1"/>
              <a:gd name="f150" fmla="*/ f123 f47 1"/>
              <a:gd name="f151" fmla="*/ f124 f48 1"/>
              <a:gd name="f152" fmla="*/ f125 f47 1"/>
              <a:gd name="f153" fmla="*/ f126 f47 1"/>
              <a:gd name="f154" fmla="*/ f123 f48 1"/>
              <a:gd name="f155" fmla="*/ f125 f48 1"/>
              <a:gd name="f156" fmla="*/ f126 f48 1"/>
              <a:gd name="f157" fmla="*/ f124 f4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78">
                <a:pos x="f131" y="f132"/>
              </a:cxn>
              <a:cxn ang="f78">
                <a:pos x="f133" y="f134"/>
              </a:cxn>
              <a:cxn ang="f78">
                <a:pos x="f135" y="f136"/>
              </a:cxn>
              <a:cxn ang="f78">
                <a:pos x="f135" y="f137"/>
              </a:cxn>
              <a:cxn ang="f78">
                <a:pos x="f138" y="f137"/>
              </a:cxn>
              <a:cxn ang="f78">
                <a:pos x="f138" y="f139"/>
              </a:cxn>
              <a:cxn ang="f78">
                <a:pos x="f135" y="f139"/>
              </a:cxn>
              <a:cxn ang="f78">
                <a:pos x="f135" y="f140"/>
              </a:cxn>
              <a:cxn ang="f78">
                <a:pos x="f141" y="f140"/>
              </a:cxn>
              <a:cxn ang="f78">
                <a:pos x="f141" y="f139"/>
              </a:cxn>
              <a:cxn ang="f78">
                <a:pos x="f142" y="f143"/>
              </a:cxn>
              <a:cxn ang="f78">
                <a:pos x="f144" y="f137"/>
              </a:cxn>
              <a:cxn ang="f78">
                <a:pos x="f141" y="f137"/>
              </a:cxn>
              <a:cxn ang="f78">
                <a:pos x="f141" y="f145"/>
              </a:cxn>
              <a:cxn ang="f78">
                <a:pos x="f146" y="f147"/>
              </a:cxn>
              <a:cxn ang="f78">
                <a:pos x="f148" y="f149"/>
              </a:cxn>
              <a:cxn ang="f78">
                <a:pos x="f131" y="f132"/>
              </a:cxn>
              <a:cxn ang="f78">
                <a:pos x="f150" y="f151"/>
              </a:cxn>
              <a:cxn ang="f78">
                <a:pos x="f152" y="f151"/>
              </a:cxn>
              <a:cxn ang="f78">
                <a:pos x="f153" y="f154"/>
              </a:cxn>
              <a:cxn ang="f78">
                <a:pos x="f153" y="f155"/>
              </a:cxn>
              <a:cxn ang="f78">
                <a:pos x="f152" y="f156"/>
              </a:cxn>
              <a:cxn ang="f78">
                <a:pos x="f150" y="f156"/>
              </a:cxn>
              <a:cxn ang="f78">
                <a:pos x="f157" y="f155"/>
              </a:cxn>
              <a:cxn ang="f78">
                <a:pos x="f157" y="f154"/>
              </a:cxn>
              <a:cxn ang="f78">
                <a:pos x="f150" y="f151"/>
              </a:cxn>
            </a:cxnLst>
            <a:rect l="f127" t="f130" r="f128" b="f129"/>
            <a:pathLst>
              <a:path w="3960000" h="3960000">
                <a:moveTo>
                  <a:pt x="f7" y="f8"/>
                </a:move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lnTo>
                  <a:pt x="f15" y="f17"/>
                </a:lnTo>
                <a:lnTo>
                  <a:pt x="f18" y="f17"/>
                </a:lnTo>
                <a:lnTo>
                  <a:pt x="f18" y="f19"/>
                </a:lnTo>
                <a:lnTo>
                  <a:pt x="f15" y="f19"/>
                </a:lnTo>
                <a:lnTo>
                  <a:pt x="f15" y="f20"/>
                </a:lnTo>
                <a:lnTo>
                  <a:pt x="f21" y="f20"/>
                </a:lnTo>
                <a:lnTo>
                  <a:pt x="f21" y="f19"/>
                </a:lnTo>
                <a:lnTo>
                  <a:pt x="f22" y="f23"/>
                </a:lnTo>
                <a:lnTo>
                  <a:pt x="f24" y="f17"/>
                </a:lnTo>
                <a:lnTo>
                  <a:pt x="f21" y="f17"/>
                </a:lnTo>
                <a:lnTo>
                  <a:pt x="f21" y="f25"/>
                </a:ln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7" y="f8"/>
                </a:cubicBezTo>
                <a:close/>
                <a:moveTo>
                  <a:pt x="f42" y="f5"/>
                </a:moveTo>
                <a:lnTo>
                  <a:pt x="f43" y="f5"/>
                </a:lnTo>
                <a:cubicBezTo>
                  <a:pt x="f44" y="f5"/>
                  <a:pt x="f6" y="f45"/>
                  <a:pt x="f6" y="f42"/>
                </a:cubicBezTo>
                <a:lnTo>
                  <a:pt x="f6" y="f43"/>
                </a:lnTo>
                <a:cubicBezTo>
                  <a:pt x="f6" y="f44"/>
                  <a:pt x="f44" y="f6"/>
                  <a:pt x="f43" y="f6"/>
                </a:cubicBezTo>
                <a:lnTo>
                  <a:pt x="f42" y="f6"/>
                </a:lnTo>
                <a:cubicBezTo>
                  <a:pt x="f45" y="f6"/>
                  <a:pt x="f5" y="f44"/>
                  <a:pt x="f5" y="f43"/>
                </a:cubicBezTo>
                <a:lnTo>
                  <a:pt x="f5" y="f42"/>
                </a:lnTo>
                <a:cubicBezTo>
                  <a:pt x="f5" y="f45"/>
                  <a:pt x="f45" y="f5"/>
                  <a:pt x="f42" y="f5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7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kern="0">
              <a:solidFill>
                <a:srgbClr val="D6473F"/>
              </a:solidFill>
              <a:latin typeface="Arial"/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ounded Rectangle 10">
            <a:extLst>
              <a:ext uri="{FF2B5EF4-FFF2-40B4-BE49-F238E27FC236}">
                <a16:creationId xmlns:a16="http://schemas.microsoft.com/office/drawing/2014/main" id="{663FB70F-5917-108A-143B-7387F599AF54}"/>
              </a:ext>
            </a:extLst>
          </p:cNvPr>
          <p:cNvSpPr/>
          <p:nvPr/>
        </p:nvSpPr>
        <p:spPr>
          <a:xfrm>
            <a:off x="6111341" y="5692861"/>
            <a:ext cx="575132" cy="623193"/>
          </a:xfrm>
          <a:custGeom>
            <a:avLst/>
            <a:gdLst>
              <a:gd name="f0" fmla="val w"/>
              <a:gd name="f1" fmla="val h"/>
              <a:gd name="f2" fmla="val 0"/>
              <a:gd name="f3" fmla="val 3186824"/>
              <a:gd name="f4" fmla="val 3240000"/>
              <a:gd name="f5" fmla="val 2141174"/>
              <a:gd name="f6" fmla="val 1384899"/>
              <a:gd name="f7" fmla="val 1528887"/>
              <a:gd name="f8" fmla="val 1997174"/>
              <a:gd name="f9" fmla="val 1744911"/>
              <a:gd name="f10" fmla="val 1888899"/>
              <a:gd name="f11" fmla="val 2357174"/>
              <a:gd name="f12" fmla="val 2501174"/>
              <a:gd name="f13" fmla="val 1286582"/>
              <a:gd name="f14" fmla="val 1008157"/>
              <a:gd name="f15" fmla="val 1148208"/>
              <a:gd name="f16" fmla="val 1006486"/>
              <a:gd name="f17" fmla="val 1009270"/>
              <a:gd name="f18" fmla="val 1051569"/>
              <a:gd name="f19" fmla="val 894997"/>
              <a:gd name="f20" fmla="val 1143711"/>
              <a:gd name="f21" fmla="val 666451"/>
              <a:gd name="f22" fmla="val 1327995"/>
              <a:gd name="f23" fmla="val 600947"/>
              <a:gd name="f24" fmla="val 1648602"/>
              <a:gd name="f25" fmla="val 738892"/>
              <a:gd name="f26" fmla="val 1907765"/>
              <a:gd name="f27" fmla="val 876837"/>
              <a:gd name="f28" fmla="val 2166928"/>
              <a:gd name="f29" fmla="val 1179371"/>
              <a:gd name="f30" fmla="val 2291639"/>
              <a:gd name="f31" fmla="val 1459875"/>
              <a:gd name="f32" fmla="val 2204971"/>
              <a:gd name="f33" fmla="val 1676459"/>
              <a:gd name="f34" fmla="val 2138053"/>
              <a:gd name="f35" fmla="val 1832801"/>
              <a:gd name="f36" fmla="val 1959669"/>
              <a:gd name="f37" fmla="val 1876637"/>
              <a:gd name="f38" fmla="val 1747242"/>
              <a:gd name="f39" fmla="val 1879565"/>
              <a:gd name="f40" fmla="val 1728291"/>
              <a:gd name="f41" fmla="val 1891883"/>
              <a:gd name="f42" fmla="val 1671800"/>
              <a:gd name="f43" fmla="val 1894168"/>
              <a:gd name="f44" fmla="val 1612713"/>
              <a:gd name="f45" fmla="val 1887545"/>
              <a:gd name="f46" fmla="val 1552862"/>
              <a:gd name="f47" fmla="val 1553745"/>
              <a:gd name="f48" fmla="val 1531218"/>
              <a:gd name="f49" fmla="val 1231565"/>
              <a:gd name="f50" fmla="val 1565835"/>
              <a:gd name="f51" fmla="val 1530201"/>
              <a:gd name="f52" fmla="val 1827940"/>
              <a:gd name="f53" fmla="val 1460959"/>
              <a:gd name="f54" fmla="val 1892348"/>
              <a:gd name="f55" fmla="val 1371795"/>
              <a:gd name="f56" fmla="val 1919897"/>
              <a:gd name="f57" fmla="val 1228031"/>
              <a:gd name="f58" fmla="val 1964316"/>
              <a:gd name="f59" fmla="val 1072976"/>
              <a:gd name="f60" fmla="val 1900399"/>
              <a:gd name="f61" fmla="val 1002277"/>
              <a:gd name="f62" fmla="val 1767573"/>
              <a:gd name="f63" fmla="val 931578"/>
              <a:gd name="f64" fmla="val 1634747"/>
              <a:gd name="f65" fmla="val 965150"/>
              <a:gd name="f66" fmla="val 1470429"/>
              <a:gd name="f67" fmla="val 1082284"/>
              <a:gd name="f68" fmla="val 1375980"/>
              <a:gd name="f69" fmla="val 1199418"/>
              <a:gd name="f70" fmla="val 1281531"/>
              <a:gd name="f71" fmla="val 1367118"/>
              <a:gd name="f72" fmla="val 1283556"/>
              <a:gd name="f73" fmla="val 1481937"/>
              <a:gd name="f74" fmla="val 1380807"/>
              <a:gd name="f75" fmla="val 1674778"/>
              <a:gd name="f76" fmla="val 1153129"/>
              <a:gd name="f77" fmla="val 1562764"/>
              <a:gd name="f78" fmla="val 1058254"/>
              <a:gd name="f79" fmla="val 1424955"/>
              <a:gd name="f80" fmla="val 1009828"/>
              <a:gd name="f81" fmla="val 293028"/>
              <a:gd name="f82" fmla="val 2893796"/>
              <a:gd name="f83" fmla="val 3055631"/>
              <a:gd name="f84" fmla="val 131193"/>
              <a:gd name="f85" fmla="val 2946972"/>
              <a:gd name="f86" fmla="val 3108807"/>
              <a:gd name="f87" fmla="*/ f0 1 3186824"/>
              <a:gd name="f88" fmla="*/ f1 1 3240000"/>
              <a:gd name="f89" fmla="val f2"/>
              <a:gd name="f90" fmla="val f3"/>
              <a:gd name="f91" fmla="val f4"/>
              <a:gd name="f92" fmla="+- f91 0 f89"/>
              <a:gd name="f93" fmla="+- f90 0 f89"/>
              <a:gd name="f94" fmla="*/ f93 1 3186824"/>
              <a:gd name="f95" fmla="*/ f92 1 3240000"/>
              <a:gd name="f96" fmla="*/ f89 1 f94"/>
              <a:gd name="f97" fmla="*/ f90 1 f94"/>
              <a:gd name="f98" fmla="*/ f89 1 f95"/>
              <a:gd name="f99" fmla="*/ f91 1 f95"/>
              <a:gd name="f100" fmla="*/ f96 f87 1"/>
              <a:gd name="f101" fmla="*/ f97 f87 1"/>
              <a:gd name="f102" fmla="*/ f99 f88 1"/>
              <a:gd name="f103" fmla="*/ f98 f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0" t="f103" r="f101" b="f102"/>
            <a:pathLst>
              <a:path w="318682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lnTo>
                  <a:pt x="f39" y="f38"/>
                </a:lnTo>
                <a:lnTo>
                  <a:pt x="f39" y="f40"/>
                </a:lnTo>
                <a:cubicBezTo>
                  <a:pt x="f41" y="f42"/>
                  <a:pt x="f43" y="f44"/>
                  <a:pt x="f45" y="f46"/>
                </a:cubicBezTo>
                <a:lnTo>
                  <a:pt x="f39" y="f47"/>
                </a:lnTo>
                <a:lnTo>
                  <a:pt x="f39" y="f48"/>
                </a:lnTo>
                <a:lnTo>
                  <a:pt x="f49" y="f48"/>
                </a:lnTo>
                <a:lnTo>
                  <a:pt x="f49" y="f38"/>
                </a:lnTo>
                <a:lnTo>
                  <a:pt x="f50" y="f38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7" y="f68"/>
                </a:cubicBezTo>
                <a:cubicBezTo>
                  <a:pt x="f69" y="f70"/>
                  <a:pt x="f71" y="f72"/>
                  <a:pt x="f73" y="f74"/>
                </a:cubicBezTo>
                <a:lnTo>
                  <a:pt x="f75" y="f76"/>
                </a:lnTo>
                <a:cubicBezTo>
                  <a:pt x="f77" y="f78"/>
                  <a:pt x="f79" y="f80"/>
                  <a:pt x="f13" y="f14"/>
                </a:cubicBezTo>
                <a:close/>
                <a:moveTo>
                  <a:pt x="f81" y="f2"/>
                </a:moveTo>
                <a:lnTo>
                  <a:pt x="f82" y="f2"/>
                </a:lnTo>
                <a:cubicBezTo>
                  <a:pt x="f83" y="f2"/>
                  <a:pt x="f3" y="f84"/>
                  <a:pt x="f3" y="f81"/>
                </a:cubicBezTo>
                <a:lnTo>
                  <a:pt x="f3" y="f85"/>
                </a:lnTo>
                <a:cubicBezTo>
                  <a:pt x="f3" y="f86"/>
                  <a:pt x="f83" y="f4"/>
                  <a:pt x="f82" y="f4"/>
                </a:cubicBezTo>
                <a:lnTo>
                  <a:pt x="f81" y="f4"/>
                </a:lnTo>
                <a:cubicBezTo>
                  <a:pt x="f84" y="f4"/>
                  <a:pt x="f2" y="f86"/>
                  <a:pt x="f2" y="f85"/>
                </a:cubicBezTo>
                <a:lnTo>
                  <a:pt x="f2" y="f81"/>
                </a:lnTo>
                <a:cubicBezTo>
                  <a:pt x="f2" y="f84"/>
                  <a:pt x="f84" y="f2"/>
                  <a:pt x="f81" y="f2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7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kern="0">
              <a:solidFill>
                <a:srgbClr val="FFFAF3"/>
              </a:solidFill>
              <a:latin typeface="Arial"/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Block Arc 6">
            <a:extLst>
              <a:ext uri="{FF2B5EF4-FFF2-40B4-BE49-F238E27FC236}">
                <a16:creationId xmlns:a16="http://schemas.microsoft.com/office/drawing/2014/main" id="{E69506BB-14A4-7B40-90D9-11E38EAED106}"/>
              </a:ext>
            </a:extLst>
          </p:cNvPr>
          <p:cNvSpPr/>
          <p:nvPr/>
        </p:nvSpPr>
        <p:spPr>
          <a:xfrm>
            <a:off x="7001284" y="5735789"/>
            <a:ext cx="539153" cy="580265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189723"/>
              <a:gd name="f7" fmla="val 3221116"/>
              <a:gd name="f8" fmla="val 2664630"/>
              <a:gd name="f9" fmla="val 2175617"/>
              <a:gd name="f10" fmla="val 2658205"/>
              <a:gd name="f11" fmla="val 2178566"/>
              <a:gd name="f12" fmla="val 2662222"/>
              <a:gd name="f13" fmla="val 2175972"/>
              <a:gd name="f14" fmla="val 2664284"/>
              <a:gd name="f15" fmla="val 2175096"/>
              <a:gd name="f16" fmla="val 1477043"/>
              <a:gd name="f17" fmla="val 1144372"/>
              <a:gd name="f18" fmla="val 1409070"/>
              <a:gd name="f19" fmla="val 1159393"/>
              <a:gd name="f20" fmla="val 1167974"/>
              <a:gd name="f21" fmla="val 1216277"/>
              <a:gd name="f22" fmla="val 1134894"/>
              <a:gd name="f23" fmla="val 1538245"/>
              <a:gd name="f24" fmla="val 1152384"/>
              <a:gd name="f25" fmla="val 1703728"/>
              <a:gd name="f26" fmla="val 1169874"/>
              <a:gd name="f27" fmla="val 1869211"/>
              <a:gd name="f28" fmla="val 1272747"/>
              <a:gd name="f29" fmla="val 2156947"/>
              <a:gd name="f30" fmla="val 1514013"/>
              <a:gd name="f31" fmla="val 2152290"/>
              <a:gd name="f32" fmla="val 1680659"/>
              <a:gd name="f33" fmla="val 2149073"/>
              <a:gd name="f34" fmla="val 1865876"/>
              <a:gd name="f35" fmla="val 1940767"/>
              <a:gd name="f36" fmla="val 1850815"/>
              <a:gd name="f37" fmla="val 1654259"/>
              <a:gd name="f38" fmla="val 1844015"/>
              <a:gd name="f39" fmla="val 1608142"/>
              <a:gd name="f40" fmla="val 1837162"/>
              <a:gd name="f41" fmla="val 1561942"/>
              <a:gd name="f42" fmla="val 1830467"/>
              <a:gd name="f43" fmla="val 1515986"/>
              <a:gd name="f44" fmla="val 1779361"/>
              <a:gd name="f45" fmla="val 1292438"/>
              <a:gd name="f46" fmla="val 1635542"/>
              <a:gd name="f47" fmla="val 1134285"/>
              <a:gd name="f48" fmla="val 1651152"/>
              <a:gd name="f49" fmla="val 501"/>
              <a:gd name="f50" fmla="val 1977584"/>
              <a:gd name="f51" fmla="val 8635"/>
              <a:gd name="f52" fmla="val 2235425"/>
              <a:gd name="f53" fmla="val 52153"/>
              <a:gd name="f54" fmla="val 2580395"/>
              <a:gd name="f55" fmla="val 324821"/>
              <a:gd name="f56" fmla="val 3000061"/>
              <a:gd name="f57" fmla="val 656529"/>
              <a:gd name="f58" fmla="val 3430704"/>
              <a:gd name="f59" fmla="val 1549940"/>
              <a:gd name="f60" fmla="val 3030464"/>
              <a:gd name="f61" fmla="val 2249544"/>
              <a:gd name="f62" fmla="val 2882259"/>
              <a:gd name="f63" fmla="val 2451798"/>
              <a:gd name="f64" fmla="val 2785813"/>
              <a:gd name="f65" fmla="val 2507403"/>
              <a:gd name="f66" fmla="val 2585849"/>
              <a:gd name="f67" fmla="val 2588887"/>
              <a:gd name="f68" fmla="val 2194785"/>
              <a:gd name="f69" fmla="val 2615774"/>
              <a:gd name="f70" fmla="val 1984876"/>
              <a:gd name="f71" fmla="val 2478759"/>
              <a:gd name="f72" fmla="val 1973374"/>
              <a:gd name="f73" fmla="val 2195096"/>
              <a:gd name="f74" fmla="val 1841986"/>
              <a:gd name="f75" fmla="val 2496540"/>
              <a:gd name="f76" fmla="val 1610941"/>
              <a:gd name="f77" fmla="val 2555551"/>
              <a:gd name="f78" fmla="val 1390827"/>
              <a:gd name="f79" fmla="val 2527630"/>
              <a:gd name="f80" fmla="val 1131071"/>
              <a:gd name="f81" fmla="val 2494680"/>
              <a:gd name="f82" fmla="val 853863"/>
              <a:gd name="f83" fmla="val 2136270"/>
              <a:gd name="f84" fmla="val 783896"/>
              <a:gd name="f85" fmla="val 1665044"/>
              <a:gd name="f86" fmla="val 715204"/>
              <a:gd name="f87" fmla="val 1202409"/>
              <a:gd name="f88" fmla="val 991941"/>
              <a:gd name="f89" fmla="val 900416"/>
              <a:gd name="f90" fmla="val 1268509"/>
              <a:gd name="f91" fmla="val 819983"/>
              <a:gd name="f92" fmla="val 1288264"/>
              <a:gd name="f93" fmla="val 814237"/>
              <a:gd name="f94" fmla="val 1308391"/>
              <a:gd name="f95" fmla="val 810536"/>
              <a:gd name="f96" fmla="val 1328805"/>
              <a:gd name="f97" fmla="val 807930"/>
              <a:gd name="f98" fmla="val 1349219"/>
              <a:gd name="f99" fmla="val 805325"/>
              <a:gd name="f100" fmla="val 1369921"/>
              <a:gd name="f101" fmla="val 803817"/>
              <a:gd name="f102" fmla="val 802457"/>
              <a:gd name="f103" fmla="val 1416795"/>
              <a:gd name="f104" fmla="val 800769"/>
              <a:gd name="f105" fmla="val 1355770"/>
              <a:gd name="f106" fmla="val 788713"/>
              <a:gd name="f107" fmla="val 1462242"/>
              <a:gd name="f108" fmla="val 801708"/>
              <a:gd name="f109" fmla="val 1599590"/>
              <a:gd name="f110" fmla="val 818472"/>
              <a:gd name="f111" fmla="val 1776043"/>
              <a:gd name="f112" fmla="val 890774"/>
              <a:gd name="f113" fmla="val 1956122"/>
              <a:gd name="f114" fmla="val 1110076"/>
              <a:gd name="f115" fmla="val 875315"/>
              <a:gd name="f116" fmla="val 2333414"/>
              <a:gd name="f117" fmla="val 2330539"/>
              <a:gd name="f118" fmla="val 1325736"/>
              <a:gd name="f119" fmla="val 2327663"/>
              <a:gd name="f120" fmla="val 1603628"/>
              <a:gd name="f121" fmla="val 2324788"/>
              <a:gd name="f122" fmla="val 2054049"/>
              <a:gd name="f123" fmla="val 2290850"/>
              <a:gd name="f124" fmla="val 2479718"/>
              <a:gd name="f125" fmla="val 2627788"/>
              <a:gd name="f126" fmla="val 2217580"/>
              <a:gd name="f127" fmla="val 2661746"/>
              <a:gd name="f128" fmla="val 2179658"/>
              <a:gd name="f129" fmla="val 2691046"/>
              <a:gd name="f130" fmla="val 2188689"/>
              <a:gd name="f131" fmla="val 2667011"/>
              <a:gd name="f132" fmla="val 2175828"/>
              <a:gd name="f133" fmla="val 2945550"/>
              <a:gd name="f134" fmla="val 1655295"/>
              <a:gd name="f135" fmla="val 2803444"/>
              <a:gd name="f136" fmla="val 1009445"/>
              <a:gd name="f137" fmla="val 2332141"/>
              <a:gd name="f138" fmla="val 653899"/>
              <a:gd name="f139" fmla="val 1860838"/>
              <a:gd name="f140" fmla="val 298353"/>
              <a:gd name="f141" fmla="val 1200794"/>
              <a:gd name="f142" fmla="val 339069"/>
              <a:gd name="f143" fmla="val 776764"/>
              <a:gd name="f144" fmla="val 749845"/>
              <a:gd name="f145" fmla="val 352733"/>
              <a:gd name="f146" fmla="val 1160621"/>
              <a:gd name="f147" fmla="val 291083"/>
              <a:gd name="f148" fmla="val 1819040"/>
              <a:gd name="f149" fmla="val 631487"/>
              <a:gd name="f150" fmla="val 2301392"/>
              <a:gd name="f151" fmla="val 971891"/>
              <a:gd name="f152" fmla="val 2783745"/>
              <a:gd name="f153" fmla="val 1612904"/>
              <a:gd name="f154" fmla="val 2946283"/>
              <a:gd name="f155" fmla="val 2142017"/>
              <a:gd name="f156" fmla="val 2684410"/>
              <a:gd name="f157" fmla="val 2324866"/>
              <a:gd name="f158" fmla="val 3053856"/>
              <a:gd name="f159" fmla="val 1613730"/>
              <a:gd name="f160" fmla="val 3405817"/>
              <a:gd name="f161" fmla="val 752200"/>
              <a:gd name="f162" fmla="val 3187363"/>
              <a:gd name="f163" fmla="val 294693"/>
              <a:gd name="f164" fmla="val 2539075"/>
              <a:gd name="f165" fmla="val -162814"/>
              <a:gd name="f166" fmla="val 1890787"/>
              <a:gd name="f167" fmla="val -79956"/>
              <a:gd name="f168" fmla="val 1005863"/>
              <a:gd name="f169" fmla="val 489947"/>
              <a:gd name="f170" fmla="val 453774"/>
              <a:gd name="f171" fmla="val 810518"/>
              <a:gd name="f172" fmla="val 143225"/>
              <a:gd name="f173" fmla="val 1231454"/>
              <a:gd name="f174" fmla="val -9956"/>
              <a:gd name="f175" fmla="+- 0 0 -90"/>
              <a:gd name="f176" fmla="*/ f3 1 3189723"/>
              <a:gd name="f177" fmla="*/ f4 1 3221116"/>
              <a:gd name="f178" fmla="val f5"/>
              <a:gd name="f179" fmla="val f6"/>
              <a:gd name="f180" fmla="val f7"/>
              <a:gd name="f181" fmla="*/ f175 f0 1"/>
              <a:gd name="f182" fmla="+- f180 0 f178"/>
              <a:gd name="f183" fmla="+- f179 0 f178"/>
              <a:gd name="f184" fmla="*/ f181 1 f2"/>
              <a:gd name="f185" fmla="*/ f183 1 3189723"/>
              <a:gd name="f186" fmla="*/ f182 1 3221116"/>
              <a:gd name="f187" fmla="*/ 2175617 f182 1"/>
              <a:gd name="f188" fmla="*/ 2178566 f182 1"/>
              <a:gd name="f189" fmla="*/ 1144372 f182 1"/>
              <a:gd name="f190" fmla="*/ 1159393 f182 1"/>
              <a:gd name="f191" fmla="*/ 1703728 f182 1"/>
              <a:gd name="f192" fmla="*/ 2152290 f182 1"/>
              <a:gd name="f193" fmla="*/ 1654259 f182 1"/>
              <a:gd name="f194" fmla="*/ 1515986 f182 1"/>
              <a:gd name="f195" fmla="*/ 501 f182 1"/>
              <a:gd name="f196" fmla="*/ 324821 f182 1"/>
              <a:gd name="f197" fmla="*/ 2588887 f182 1"/>
              <a:gd name="f198" fmla="*/ 2195096 f182 1"/>
              <a:gd name="f199" fmla="*/ 2527630 f182 1"/>
              <a:gd name="f200" fmla="*/ 1665044 f182 1"/>
              <a:gd name="f201" fmla="*/ 819983 f182 1"/>
              <a:gd name="f202" fmla="*/ 807930 f182 1"/>
              <a:gd name="f203" fmla="*/ 802457 f182 1"/>
              <a:gd name="f204" fmla="*/ 801708 f182 1"/>
              <a:gd name="f205" fmla="*/ 1110076 f182 1"/>
              <a:gd name="f206" fmla="*/ 875315 f182 1"/>
              <a:gd name="f207" fmla="*/ 2054049 f182 1"/>
              <a:gd name="f208" fmla="*/ 2179658 f182 1"/>
              <a:gd name="f209" fmla="*/ 2188689 f182 1"/>
              <a:gd name="f210" fmla="*/ 2175828 f182 1"/>
              <a:gd name="f211" fmla="*/ 653899 f182 1"/>
              <a:gd name="f212" fmla="*/ 749845 f182 1"/>
              <a:gd name="f213" fmla="*/ 2301392 f182 1"/>
              <a:gd name="f214" fmla="*/ 2684410 f182 1"/>
              <a:gd name="f215" fmla="*/ 3053856 f182 1"/>
              <a:gd name="f216" fmla="*/ 2539075 f182 1"/>
              <a:gd name="f217" fmla="*/ 453774 f182 1"/>
              <a:gd name="f218" fmla="*/ 2249544 f182 1"/>
              <a:gd name="f219" fmla="*/ 2664630 f183 1"/>
              <a:gd name="f220" fmla="*/ 2658205 f183 1"/>
              <a:gd name="f221" fmla="*/ 1477043 f183 1"/>
              <a:gd name="f222" fmla="*/ 1409070 f183 1"/>
              <a:gd name="f223" fmla="*/ 1152384 f183 1"/>
              <a:gd name="f224" fmla="*/ 1514013 f183 1"/>
              <a:gd name="f225" fmla="*/ 1850815 f183 1"/>
              <a:gd name="f226" fmla="*/ 1830467 f183 1"/>
              <a:gd name="f227" fmla="*/ 1651152 f183 1"/>
              <a:gd name="f228" fmla="*/ 2580395 f183 1"/>
              <a:gd name="f229" fmla="*/ 3030464 f183 1"/>
              <a:gd name="f230" fmla="*/ 2585849 f183 1"/>
              <a:gd name="f231" fmla="*/ 1973374 f183 1"/>
              <a:gd name="f232" fmla="*/ 1390827 f183 1"/>
              <a:gd name="f233" fmla="*/ 783896 f183 1"/>
              <a:gd name="f234" fmla="*/ 1268509 f183 1"/>
              <a:gd name="f235" fmla="*/ 1328805 f183 1"/>
              <a:gd name="f236" fmla="*/ 1462242 f183 1"/>
              <a:gd name="f237" fmla="*/ 1956122 f183 1"/>
              <a:gd name="f238" fmla="*/ 2333414 f183 1"/>
              <a:gd name="f239" fmla="*/ 2324788 f183 1"/>
              <a:gd name="f240" fmla="*/ 2661746 f183 1"/>
              <a:gd name="f241" fmla="*/ 2691046 f183 1"/>
              <a:gd name="f242" fmla="*/ 2667011 f183 1"/>
              <a:gd name="f243" fmla="*/ 2332141 f183 1"/>
              <a:gd name="f244" fmla="*/ 776764 f183 1"/>
              <a:gd name="f245" fmla="*/ 631487 f183 1"/>
              <a:gd name="f246" fmla="*/ 2142017 f183 1"/>
              <a:gd name="f247" fmla="*/ 2324866 f183 1"/>
              <a:gd name="f248" fmla="*/ 294693 f183 1"/>
              <a:gd name="f249" fmla="*/ 489947 f183 1"/>
              <a:gd name="f250" fmla="+- f184 0 f1"/>
              <a:gd name="f251" fmla="*/ f187 1 3221116"/>
              <a:gd name="f252" fmla="*/ f188 1 3221116"/>
              <a:gd name="f253" fmla="*/ f189 1 3221116"/>
              <a:gd name="f254" fmla="*/ f190 1 3221116"/>
              <a:gd name="f255" fmla="*/ f191 1 3221116"/>
              <a:gd name="f256" fmla="*/ f192 1 3221116"/>
              <a:gd name="f257" fmla="*/ f193 1 3221116"/>
              <a:gd name="f258" fmla="*/ f194 1 3221116"/>
              <a:gd name="f259" fmla="*/ f195 1 3221116"/>
              <a:gd name="f260" fmla="*/ f196 1 3221116"/>
              <a:gd name="f261" fmla="*/ f197 1 3221116"/>
              <a:gd name="f262" fmla="*/ f198 1 3221116"/>
              <a:gd name="f263" fmla="*/ f199 1 3221116"/>
              <a:gd name="f264" fmla="*/ f200 1 3221116"/>
              <a:gd name="f265" fmla="*/ f201 1 3221116"/>
              <a:gd name="f266" fmla="*/ f202 1 3221116"/>
              <a:gd name="f267" fmla="*/ f203 1 3221116"/>
              <a:gd name="f268" fmla="*/ f204 1 3221116"/>
              <a:gd name="f269" fmla="*/ f205 1 3221116"/>
              <a:gd name="f270" fmla="*/ f206 1 3221116"/>
              <a:gd name="f271" fmla="*/ f207 1 3221116"/>
              <a:gd name="f272" fmla="*/ f208 1 3221116"/>
              <a:gd name="f273" fmla="*/ f209 1 3221116"/>
              <a:gd name="f274" fmla="*/ f210 1 3221116"/>
              <a:gd name="f275" fmla="*/ f211 1 3221116"/>
              <a:gd name="f276" fmla="*/ f212 1 3221116"/>
              <a:gd name="f277" fmla="*/ f213 1 3221116"/>
              <a:gd name="f278" fmla="*/ f214 1 3221116"/>
              <a:gd name="f279" fmla="*/ f215 1 3221116"/>
              <a:gd name="f280" fmla="*/ f216 1 3221116"/>
              <a:gd name="f281" fmla="*/ f217 1 3221116"/>
              <a:gd name="f282" fmla="*/ f218 1 3221116"/>
              <a:gd name="f283" fmla="*/ f219 1 3189723"/>
              <a:gd name="f284" fmla="*/ f220 1 3189723"/>
              <a:gd name="f285" fmla="*/ f221 1 3189723"/>
              <a:gd name="f286" fmla="*/ f222 1 3189723"/>
              <a:gd name="f287" fmla="*/ f223 1 3189723"/>
              <a:gd name="f288" fmla="*/ f224 1 3189723"/>
              <a:gd name="f289" fmla="*/ f225 1 3189723"/>
              <a:gd name="f290" fmla="*/ f226 1 3189723"/>
              <a:gd name="f291" fmla="*/ f227 1 3189723"/>
              <a:gd name="f292" fmla="*/ f228 1 3189723"/>
              <a:gd name="f293" fmla="*/ f229 1 3189723"/>
              <a:gd name="f294" fmla="*/ f230 1 3189723"/>
              <a:gd name="f295" fmla="*/ f231 1 3189723"/>
              <a:gd name="f296" fmla="*/ f232 1 3189723"/>
              <a:gd name="f297" fmla="*/ f233 1 3189723"/>
              <a:gd name="f298" fmla="*/ f234 1 3189723"/>
              <a:gd name="f299" fmla="*/ f235 1 3189723"/>
              <a:gd name="f300" fmla="*/ f236 1 3189723"/>
              <a:gd name="f301" fmla="*/ f237 1 3189723"/>
              <a:gd name="f302" fmla="*/ f238 1 3189723"/>
              <a:gd name="f303" fmla="*/ f239 1 3189723"/>
              <a:gd name="f304" fmla="*/ f240 1 3189723"/>
              <a:gd name="f305" fmla="*/ f241 1 3189723"/>
              <a:gd name="f306" fmla="*/ f242 1 3189723"/>
              <a:gd name="f307" fmla="*/ f243 1 3189723"/>
              <a:gd name="f308" fmla="*/ f244 1 3189723"/>
              <a:gd name="f309" fmla="*/ f245 1 3189723"/>
              <a:gd name="f310" fmla="*/ f246 1 3189723"/>
              <a:gd name="f311" fmla="*/ f247 1 3189723"/>
              <a:gd name="f312" fmla="*/ f248 1 3189723"/>
              <a:gd name="f313" fmla="*/ f249 1 3189723"/>
              <a:gd name="f314" fmla="*/ f178 1 f185"/>
              <a:gd name="f315" fmla="*/ f179 1 f185"/>
              <a:gd name="f316" fmla="*/ f178 1 f186"/>
              <a:gd name="f317" fmla="*/ f180 1 f186"/>
              <a:gd name="f318" fmla="*/ f283 1 f185"/>
              <a:gd name="f319" fmla="*/ f251 1 f186"/>
              <a:gd name="f320" fmla="*/ f284 1 f185"/>
              <a:gd name="f321" fmla="*/ f252 1 f186"/>
              <a:gd name="f322" fmla="*/ f285 1 f185"/>
              <a:gd name="f323" fmla="*/ f253 1 f186"/>
              <a:gd name="f324" fmla="*/ f286 1 f185"/>
              <a:gd name="f325" fmla="*/ f254 1 f186"/>
              <a:gd name="f326" fmla="*/ f287 1 f185"/>
              <a:gd name="f327" fmla="*/ f255 1 f186"/>
              <a:gd name="f328" fmla="*/ f288 1 f185"/>
              <a:gd name="f329" fmla="*/ f256 1 f186"/>
              <a:gd name="f330" fmla="*/ f289 1 f185"/>
              <a:gd name="f331" fmla="*/ f257 1 f186"/>
              <a:gd name="f332" fmla="*/ f290 1 f185"/>
              <a:gd name="f333" fmla="*/ f258 1 f186"/>
              <a:gd name="f334" fmla="*/ f291 1 f185"/>
              <a:gd name="f335" fmla="*/ f259 1 f186"/>
              <a:gd name="f336" fmla="*/ f292 1 f185"/>
              <a:gd name="f337" fmla="*/ f260 1 f186"/>
              <a:gd name="f338" fmla="*/ f293 1 f185"/>
              <a:gd name="f339" fmla="*/ f282 1 f186"/>
              <a:gd name="f340" fmla="*/ f294 1 f185"/>
              <a:gd name="f341" fmla="*/ f261 1 f186"/>
              <a:gd name="f342" fmla="*/ f295 1 f185"/>
              <a:gd name="f343" fmla="*/ f262 1 f186"/>
              <a:gd name="f344" fmla="*/ f296 1 f185"/>
              <a:gd name="f345" fmla="*/ f263 1 f186"/>
              <a:gd name="f346" fmla="*/ f297 1 f185"/>
              <a:gd name="f347" fmla="*/ f264 1 f186"/>
              <a:gd name="f348" fmla="*/ f298 1 f185"/>
              <a:gd name="f349" fmla="*/ f265 1 f186"/>
              <a:gd name="f350" fmla="*/ f299 1 f185"/>
              <a:gd name="f351" fmla="*/ f266 1 f186"/>
              <a:gd name="f352" fmla="*/ f267 1 f186"/>
              <a:gd name="f353" fmla="*/ f300 1 f185"/>
              <a:gd name="f354" fmla="*/ f268 1 f186"/>
              <a:gd name="f355" fmla="*/ f301 1 f185"/>
              <a:gd name="f356" fmla="*/ f269 1 f186"/>
              <a:gd name="f357" fmla="*/ f270 1 f186"/>
              <a:gd name="f358" fmla="*/ f302 1 f185"/>
              <a:gd name="f359" fmla="*/ f303 1 f185"/>
              <a:gd name="f360" fmla="*/ f271 1 f186"/>
              <a:gd name="f361" fmla="*/ f304 1 f185"/>
              <a:gd name="f362" fmla="*/ f272 1 f186"/>
              <a:gd name="f363" fmla="*/ f305 1 f185"/>
              <a:gd name="f364" fmla="*/ f273 1 f186"/>
              <a:gd name="f365" fmla="*/ f306 1 f185"/>
              <a:gd name="f366" fmla="*/ f274 1 f186"/>
              <a:gd name="f367" fmla="*/ f307 1 f185"/>
              <a:gd name="f368" fmla="*/ f275 1 f186"/>
              <a:gd name="f369" fmla="*/ f308 1 f185"/>
              <a:gd name="f370" fmla="*/ f276 1 f186"/>
              <a:gd name="f371" fmla="*/ f309 1 f185"/>
              <a:gd name="f372" fmla="*/ f277 1 f186"/>
              <a:gd name="f373" fmla="*/ f310 1 f185"/>
              <a:gd name="f374" fmla="*/ f278 1 f186"/>
              <a:gd name="f375" fmla="*/ f311 1 f185"/>
              <a:gd name="f376" fmla="*/ f279 1 f186"/>
              <a:gd name="f377" fmla="*/ f312 1 f185"/>
              <a:gd name="f378" fmla="*/ f280 1 f186"/>
              <a:gd name="f379" fmla="*/ f313 1 f185"/>
              <a:gd name="f380" fmla="*/ f281 1 f186"/>
              <a:gd name="f381" fmla="*/ f314 f176 1"/>
              <a:gd name="f382" fmla="*/ f315 f176 1"/>
              <a:gd name="f383" fmla="*/ f317 f177 1"/>
              <a:gd name="f384" fmla="*/ f316 f177 1"/>
              <a:gd name="f385" fmla="*/ f318 f176 1"/>
              <a:gd name="f386" fmla="*/ f319 f177 1"/>
              <a:gd name="f387" fmla="*/ f320 f176 1"/>
              <a:gd name="f388" fmla="*/ f321 f177 1"/>
              <a:gd name="f389" fmla="*/ f322 f176 1"/>
              <a:gd name="f390" fmla="*/ f323 f177 1"/>
              <a:gd name="f391" fmla="*/ f324 f176 1"/>
              <a:gd name="f392" fmla="*/ f325 f177 1"/>
              <a:gd name="f393" fmla="*/ f326 f176 1"/>
              <a:gd name="f394" fmla="*/ f327 f177 1"/>
              <a:gd name="f395" fmla="*/ f328 f176 1"/>
              <a:gd name="f396" fmla="*/ f329 f177 1"/>
              <a:gd name="f397" fmla="*/ f330 f176 1"/>
              <a:gd name="f398" fmla="*/ f331 f177 1"/>
              <a:gd name="f399" fmla="*/ f332 f176 1"/>
              <a:gd name="f400" fmla="*/ f333 f177 1"/>
              <a:gd name="f401" fmla="*/ f334 f176 1"/>
              <a:gd name="f402" fmla="*/ f335 f177 1"/>
              <a:gd name="f403" fmla="*/ f336 f176 1"/>
              <a:gd name="f404" fmla="*/ f337 f177 1"/>
              <a:gd name="f405" fmla="*/ f338 f176 1"/>
              <a:gd name="f406" fmla="*/ f339 f177 1"/>
              <a:gd name="f407" fmla="*/ f340 f176 1"/>
              <a:gd name="f408" fmla="*/ f341 f177 1"/>
              <a:gd name="f409" fmla="*/ f342 f176 1"/>
              <a:gd name="f410" fmla="*/ f343 f177 1"/>
              <a:gd name="f411" fmla="*/ f344 f176 1"/>
              <a:gd name="f412" fmla="*/ f345 f177 1"/>
              <a:gd name="f413" fmla="*/ f346 f176 1"/>
              <a:gd name="f414" fmla="*/ f347 f177 1"/>
              <a:gd name="f415" fmla="*/ f348 f176 1"/>
              <a:gd name="f416" fmla="*/ f349 f177 1"/>
              <a:gd name="f417" fmla="*/ f350 f176 1"/>
              <a:gd name="f418" fmla="*/ f351 f177 1"/>
              <a:gd name="f419" fmla="*/ f352 f177 1"/>
              <a:gd name="f420" fmla="*/ f353 f176 1"/>
              <a:gd name="f421" fmla="*/ f354 f177 1"/>
              <a:gd name="f422" fmla="*/ f355 f176 1"/>
              <a:gd name="f423" fmla="*/ f356 f177 1"/>
              <a:gd name="f424" fmla="*/ f357 f177 1"/>
              <a:gd name="f425" fmla="*/ f358 f176 1"/>
              <a:gd name="f426" fmla="*/ f359 f176 1"/>
              <a:gd name="f427" fmla="*/ f360 f177 1"/>
              <a:gd name="f428" fmla="*/ f361 f176 1"/>
              <a:gd name="f429" fmla="*/ f362 f177 1"/>
              <a:gd name="f430" fmla="*/ f363 f176 1"/>
              <a:gd name="f431" fmla="*/ f364 f177 1"/>
              <a:gd name="f432" fmla="*/ f365 f176 1"/>
              <a:gd name="f433" fmla="*/ f366 f177 1"/>
              <a:gd name="f434" fmla="*/ f367 f176 1"/>
              <a:gd name="f435" fmla="*/ f368 f177 1"/>
              <a:gd name="f436" fmla="*/ f369 f176 1"/>
              <a:gd name="f437" fmla="*/ f370 f177 1"/>
              <a:gd name="f438" fmla="*/ f371 f176 1"/>
              <a:gd name="f439" fmla="*/ f372 f177 1"/>
              <a:gd name="f440" fmla="*/ f373 f176 1"/>
              <a:gd name="f441" fmla="*/ f374 f177 1"/>
              <a:gd name="f442" fmla="*/ f375 f176 1"/>
              <a:gd name="f443" fmla="*/ f376 f177 1"/>
              <a:gd name="f444" fmla="*/ f377 f176 1"/>
              <a:gd name="f445" fmla="*/ f378 f177 1"/>
              <a:gd name="f446" fmla="*/ f379 f176 1"/>
              <a:gd name="f447" fmla="*/ f380 f17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50">
                <a:pos x="f385" y="f386"/>
              </a:cxn>
              <a:cxn ang="f250">
                <a:pos x="f387" y="f388"/>
              </a:cxn>
              <a:cxn ang="f250">
                <a:pos x="f385" y="f386"/>
              </a:cxn>
              <a:cxn ang="f250">
                <a:pos x="f389" y="f390"/>
              </a:cxn>
              <a:cxn ang="f250">
                <a:pos x="f391" y="f392"/>
              </a:cxn>
              <a:cxn ang="f250">
                <a:pos x="f393" y="f394"/>
              </a:cxn>
              <a:cxn ang="f250">
                <a:pos x="f395" y="f396"/>
              </a:cxn>
              <a:cxn ang="f250">
                <a:pos x="f397" y="f398"/>
              </a:cxn>
              <a:cxn ang="f250">
                <a:pos x="f399" y="f400"/>
              </a:cxn>
              <a:cxn ang="f250">
                <a:pos x="f389" y="f390"/>
              </a:cxn>
              <a:cxn ang="f250">
                <a:pos x="f401" y="f402"/>
              </a:cxn>
              <a:cxn ang="f250">
                <a:pos x="f403" y="f404"/>
              </a:cxn>
              <a:cxn ang="f250">
                <a:pos x="f405" y="f406"/>
              </a:cxn>
              <a:cxn ang="f250">
                <a:pos x="f407" y="f408"/>
              </a:cxn>
              <a:cxn ang="f250">
                <a:pos x="f409" y="f410"/>
              </a:cxn>
              <a:cxn ang="f250">
                <a:pos x="f411" y="f412"/>
              </a:cxn>
              <a:cxn ang="f250">
                <a:pos x="f413" y="f414"/>
              </a:cxn>
              <a:cxn ang="f250">
                <a:pos x="f415" y="f416"/>
              </a:cxn>
              <a:cxn ang="f250">
                <a:pos x="f417" y="f418"/>
              </a:cxn>
              <a:cxn ang="f250">
                <a:pos x="f411" y="f419"/>
              </a:cxn>
              <a:cxn ang="f250">
                <a:pos x="f420" y="f421"/>
              </a:cxn>
              <a:cxn ang="f250">
                <a:pos x="f422" y="f423"/>
              </a:cxn>
              <a:cxn ang="f250">
                <a:pos x="f409" y="f424"/>
              </a:cxn>
              <a:cxn ang="f250">
                <a:pos x="f425" y="f424"/>
              </a:cxn>
              <a:cxn ang="f250">
                <a:pos x="f426" y="f427"/>
              </a:cxn>
              <a:cxn ang="f250">
                <a:pos x="f428" y="f429"/>
              </a:cxn>
              <a:cxn ang="f250">
                <a:pos x="f430" y="f431"/>
              </a:cxn>
              <a:cxn ang="f250">
                <a:pos x="f432" y="f433"/>
              </a:cxn>
              <a:cxn ang="f250">
                <a:pos x="f434" y="f435"/>
              </a:cxn>
              <a:cxn ang="f250">
                <a:pos x="f436" y="f437"/>
              </a:cxn>
              <a:cxn ang="f250">
                <a:pos x="f438" y="f439"/>
              </a:cxn>
              <a:cxn ang="f250">
                <a:pos x="f440" y="f441"/>
              </a:cxn>
              <a:cxn ang="f250">
                <a:pos x="f442" y="f443"/>
              </a:cxn>
              <a:cxn ang="f250">
                <a:pos x="f444" y="f445"/>
              </a:cxn>
              <a:cxn ang="f250">
                <a:pos x="f446" y="f447"/>
              </a:cxn>
              <a:cxn ang="f250">
                <a:pos x="f401" y="f402"/>
              </a:cxn>
            </a:cxnLst>
            <a:rect l="f381" t="f384" r="f382" b="f383"/>
            <a:pathLst>
              <a:path w="3189723" h="3221116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8" y="f9"/>
                </a:cubicBezTo>
                <a:close/>
                <a:moveTo>
                  <a:pt x="f16" y="f17"/>
                </a:moveTo>
                <a:lnTo>
                  <a:pt x="f18" y="f19"/>
                </a:lnTo>
                <a:cubicBezTo>
                  <a:pt x="f20" y="f21"/>
                  <a:pt x="f22" y="f23"/>
                  <a:pt x="f24" y="f25"/>
                </a:cubicBez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6" y="f17"/>
                </a:cubicBezTo>
                <a:close/>
                <a:moveTo>
                  <a:pt x="f48" y="f49"/>
                </a:moveTo>
                <a:cubicBezTo>
                  <a:pt x="f50" y="f51"/>
                  <a:pt x="f52" y="f53"/>
                  <a:pt x="f54" y="f55"/>
                </a:cubicBez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67"/>
                </a:cubicBezTo>
                <a:cubicBezTo>
                  <a:pt x="f68" y="f69"/>
                  <a:pt x="f70" y="f71"/>
                  <a:pt x="f72" y="f73"/>
                </a:cubicBezTo>
                <a:cubicBezTo>
                  <a:pt x="f74" y="f75"/>
                  <a:pt x="f76" y="f77"/>
                  <a:pt x="f78" y="f79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96" y="f97"/>
                </a:cubicBezTo>
                <a:cubicBezTo>
                  <a:pt x="f98" y="f99"/>
                  <a:pt x="f100" y="f101"/>
                  <a:pt x="f78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113" y="f114"/>
                </a:cubicBezTo>
                <a:lnTo>
                  <a:pt x="f72" y="f115"/>
                </a:lnTo>
                <a:lnTo>
                  <a:pt x="f116" y="f115"/>
                </a:ln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lnTo>
                  <a:pt x="f129" y="f130"/>
                </a:lnTo>
                <a:lnTo>
                  <a:pt x="f131" y="f132"/>
                </a:ln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lnTo>
                  <a:pt x="f157" y="f158"/>
                </a:ln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48" y="f49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7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kern="0">
              <a:solidFill>
                <a:srgbClr val="D6473F"/>
              </a:solidFill>
              <a:latin typeface="Arial"/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6" name="Google Shape;10001;p74">
            <a:extLst>
              <a:ext uri="{FF2B5EF4-FFF2-40B4-BE49-F238E27FC236}">
                <a16:creationId xmlns:a16="http://schemas.microsoft.com/office/drawing/2014/main" id="{9BEDF853-1F1F-FC46-A3D3-6C60667BD4E5}"/>
              </a:ext>
            </a:extLst>
          </p:cNvPr>
          <p:cNvGrpSpPr/>
          <p:nvPr/>
        </p:nvGrpSpPr>
        <p:grpSpPr>
          <a:xfrm>
            <a:off x="8655409" y="5681084"/>
            <a:ext cx="547785" cy="583839"/>
            <a:chOff x="7851532" y="4063209"/>
            <a:chExt cx="410839" cy="437879"/>
          </a:xfrm>
          <a:solidFill>
            <a:srgbClr val="92D050"/>
          </a:solidFill>
        </p:grpSpPr>
        <p:sp>
          <p:nvSpPr>
            <p:cNvPr id="17" name="Google Shape;10002;p74">
              <a:extLst>
                <a:ext uri="{FF2B5EF4-FFF2-40B4-BE49-F238E27FC236}">
                  <a16:creationId xmlns:a16="http://schemas.microsoft.com/office/drawing/2014/main" id="{42FC3762-04AE-AE5E-F343-A09707F39684}"/>
                </a:ext>
              </a:extLst>
            </p:cNvPr>
            <p:cNvSpPr/>
            <p:nvPr/>
          </p:nvSpPr>
          <p:spPr>
            <a:xfrm>
              <a:off x="7851532" y="4120771"/>
              <a:ext cx="356808" cy="38031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11028"/>
                <a:gd name="f5" fmla="val 5514"/>
                <a:gd name="f6" fmla="val 1"/>
                <a:gd name="f7" fmla="val 2489"/>
                <a:gd name="f8" fmla="val 2458"/>
                <a:gd name="f9" fmla="val 8539"/>
                <a:gd name="f10" fmla="val 8538"/>
                <a:gd name="f11" fmla="val 5294"/>
                <a:gd name="f12" fmla="val 10869"/>
                <a:gd name="f13" fmla="val 5105"/>
                <a:gd name="f14" fmla="val 10649"/>
                <a:gd name="f15" fmla="val 5955"/>
                <a:gd name="f16" fmla="val 410"/>
                <a:gd name="f17" fmla="val 190"/>
                <a:gd name="f18" fmla="val 5766"/>
                <a:gd name="f19" fmla="*/ f0 1 11027"/>
                <a:gd name="f20" fmla="*/ f1 1 1102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1027"/>
                <a:gd name="f27" fmla="*/ f24 1 1102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1027" h="11028">
                  <a:moveTo>
                    <a:pt x="f5" y="f6"/>
                  </a:moveTo>
                  <a:cubicBezTo>
                    <a:pt x="f7" y="f6"/>
                    <a:pt x="f2" y="f8"/>
                    <a:pt x="f2" y="f5"/>
                  </a:cubicBezTo>
                  <a:cubicBezTo>
                    <a:pt x="f2" y="f9"/>
                    <a:pt x="f7" y="f3"/>
                    <a:pt x="f5" y="f3"/>
                  </a:cubicBezTo>
                  <a:cubicBezTo>
                    <a:pt x="f10" y="f3"/>
                    <a:pt x="f3" y="f9"/>
                    <a:pt x="f3" y="f5"/>
                  </a:cubicBezTo>
                  <a:cubicBezTo>
                    <a:pt x="f3" y="f11"/>
                    <a:pt x="f12" y="f13"/>
                    <a:pt x="f14" y="f13"/>
                  </a:cubicBezTo>
                  <a:lnTo>
                    <a:pt x="f15" y="f13"/>
                  </a:lnTo>
                  <a:lnTo>
                    <a:pt x="f15" y="f16"/>
                  </a:lnTo>
                  <a:cubicBezTo>
                    <a:pt x="f15" y="f1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8" name="Google Shape;10003;p74">
              <a:extLst>
                <a:ext uri="{FF2B5EF4-FFF2-40B4-BE49-F238E27FC236}">
                  <a16:creationId xmlns:a16="http://schemas.microsoft.com/office/drawing/2014/main" id="{23330E75-4E0D-D7F0-DF1E-7AF1E5F77745}"/>
                </a:ext>
              </a:extLst>
            </p:cNvPr>
            <p:cNvSpPr/>
            <p:nvPr/>
          </p:nvSpPr>
          <p:spPr>
            <a:xfrm>
              <a:off x="8069680" y="4063209"/>
              <a:ext cx="192691" cy="2031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92"/>
                <a:gd name="f5" fmla="val 441"/>
                <a:gd name="f6" fmla="val 189"/>
                <a:gd name="f7" fmla="val 158"/>
                <a:gd name="f8" fmla="val 378"/>
                <a:gd name="f9" fmla="val 5513"/>
                <a:gd name="f10" fmla="val 5702"/>
                <a:gd name="f11" fmla="val 5891"/>
                <a:gd name="f12" fmla="val 5514"/>
                <a:gd name="f13" fmla="val 5734"/>
                <a:gd name="f14" fmla="val 2489"/>
                <a:gd name="f15" fmla="val 3466"/>
                <a:gd name="f16" fmla="*/ f0 1 5955"/>
                <a:gd name="f17" fmla="*/ f1 1 5892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955"/>
                <a:gd name="f24" fmla="*/ f21 1 5892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955" h="5892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14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grpSp>
        <p:nvGrpSpPr>
          <p:cNvPr id="19" name="Google Shape;10027;p74">
            <a:extLst>
              <a:ext uri="{FF2B5EF4-FFF2-40B4-BE49-F238E27FC236}">
                <a16:creationId xmlns:a16="http://schemas.microsoft.com/office/drawing/2014/main" id="{F9DBB27B-3321-E03E-43AD-628A17B3E9F2}"/>
              </a:ext>
            </a:extLst>
          </p:cNvPr>
          <p:cNvGrpSpPr/>
          <p:nvPr/>
        </p:nvGrpSpPr>
        <p:grpSpPr>
          <a:xfrm>
            <a:off x="3498156" y="3966292"/>
            <a:ext cx="523671" cy="508113"/>
            <a:chOff x="3983592" y="2777115"/>
            <a:chExt cx="392753" cy="381085"/>
          </a:xfrm>
          <a:solidFill>
            <a:srgbClr val="92D050"/>
          </a:solidFill>
        </p:grpSpPr>
        <p:sp>
          <p:nvSpPr>
            <p:cNvPr id="20" name="Google Shape;10028;p74">
              <a:extLst>
                <a:ext uri="{FF2B5EF4-FFF2-40B4-BE49-F238E27FC236}">
                  <a16:creationId xmlns:a16="http://schemas.microsoft.com/office/drawing/2014/main" id="{1D0F7BFE-D661-1D3C-C1A3-FBE64CCE8814}"/>
                </a:ext>
              </a:extLst>
            </p:cNvPr>
            <p:cNvSpPr/>
            <p:nvPr/>
          </p:nvSpPr>
          <p:spPr>
            <a:xfrm>
              <a:off x="4175068" y="2941597"/>
              <a:ext cx="51819" cy="541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640"/>
                <a:gd name="f5" fmla="val 820"/>
                <a:gd name="f6" fmla="val 1"/>
                <a:gd name="f7" fmla="val 379"/>
                <a:gd name="f8" fmla="val 348"/>
                <a:gd name="f9" fmla="val 1261"/>
                <a:gd name="f10" fmla="val 1639"/>
                <a:gd name="f11" fmla="val 1292"/>
                <a:gd name="f12" fmla="val 1670"/>
                <a:gd name="f13" fmla="*/ f0 1 1671"/>
                <a:gd name="f14" fmla="*/ f1 1 164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671"/>
                <a:gd name="f21" fmla="*/ f18 1 164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670" h="1640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11" y="f10"/>
                    <a:pt x="f12" y="f9"/>
                    <a:pt x="f12" y="f5"/>
                  </a:cubicBezTo>
                  <a:cubicBezTo>
                    <a:pt x="f12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21" name="Google Shape;10029;p74">
              <a:extLst>
                <a:ext uri="{FF2B5EF4-FFF2-40B4-BE49-F238E27FC236}">
                  <a16:creationId xmlns:a16="http://schemas.microsoft.com/office/drawing/2014/main" id="{500DDDD9-F667-B33C-5CB2-74F78A482E47}"/>
                </a:ext>
              </a:extLst>
            </p:cNvPr>
            <p:cNvSpPr/>
            <p:nvPr/>
          </p:nvSpPr>
          <p:spPr>
            <a:xfrm>
              <a:off x="4059807" y="2859374"/>
              <a:ext cx="239353" cy="2186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19"/>
                <a:gd name="f4" fmla="val 6617"/>
                <a:gd name="f5" fmla="val 6191"/>
                <a:gd name="f6" fmla="val 1260"/>
                <a:gd name="f7" fmla="val 6301"/>
                <a:gd name="f8" fmla="val 6411"/>
                <a:gd name="f9" fmla="val 1292"/>
                <a:gd name="f10" fmla="val 6490"/>
                <a:gd name="f11" fmla="val 1355"/>
                <a:gd name="f12" fmla="val 6648"/>
                <a:gd name="f13" fmla="val 1512"/>
                <a:gd name="f14" fmla="val 1796"/>
                <a:gd name="f15" fmla="val 1953"/>
                <a:gd name="f16" fmla="val 5954"/>
                <a:gd name="f17" fmla="val 2457"/>
                <a:gd name="f18" fmla="val 6112"/>
                <a:gd name="f19" fmla="val 2709"/>
                <a:gd name="f20" fmla="val 6207"/>
                <a:gd name="f21" fmla="val 3025"/>
                <a:gd name="f22" fmla="val 3308"/>
                <a:gd name="f23" fmla="val 3592"/>
                <a:gd name="f24" fmla="val 3907"/>
                <a:gd name="f25" fmla="val 4127"/>
                <a:gd name="f26" fmla="val 4631"/>
                <a:gd name="f27" fmla="val 4789"/>
                <a:gd name="f28" fmla="val 5072"/>
                <a:gd name="f29" fmla="val 5230"/>
                <a:gd name="f30" fmla="val 6396"/>
                <a:gd name="f31" fmla="val 5324"/>
                <a:gd name="f32" fmla="val 6270"/>
                <a:gd name="f33" fmla="val 5356"/>
                <a:gd name="f34" fmla="val 6080"/>
                <a:gd name="f35" fmla="val 6017"/>
                <a:gd name="f36" fmla="val 5923"/>
                <a:gd name="f37" fmla="val 5419"/>
                <a:gd name="f38" fmla="val 4726"/>
                <a:gd name="f39" fmla="val 5167"/>
                <a:gd name="f40" fmla="val 4883"/>
                <a:gd name="f41" fmla="val 4852"/>
                <a:gd name="f42" fmla="val 4946"/>
                <a:gd name="f43" fmla="val 4600"/>
                <a:gd name="f44" fmla="val 4316"/>
                <a:gd name="f45" fmla="val 4001"/>
                <a:gd name="f46" fmla="val 3749"/>
                <a:gd name="f47" fmla="val 3245"/>
                <a:gd name="f48" fmla="val 3182"/>
                <a:gd name="f49" fmla="val 3056"/>
                <a:gd name="f50" fmla="val 2961"/>
                <a:gd name="f51" fmla="val 2835"/>
                <a:gd name="f52" fmla="val 2772"/>
                <a:gd name="f53" fmla="val 2552"/>
                <a:gd name="f54" fmla="val 3214"/>
                <a:gd name="f55" fmla="val 2898"/>
                <a:gd name="f56" fmla="val 3623"/>
                <a:gd name="f57" fmla="val 2993"/>
                <a:gd name="f58" fmla="val 3119"/>
                <a:gd name="f59" fmla="val 2615"/>
                <a:gd name="f60" fmla="val 2694"/>
                <a:gd name="f61" fmla="val 2804"/>
                <a:gd name="f62" fmla="val 2914"/>
                <a:gd name="f63" fmla="val 3135"/>
                <a:gd name="f64" fmla="val 3718"/>
                <a:gd name="f65" fmla="val 1890"/>
                <a:gd name="f66" fmla="val 3970"/>
                <a:gd name="f67" fmla="val 1733"/>
                <a:gd name="f68" fmla="val 4253"/>
                <a:gd name="f69" fmla="val 1638"/>
                <a:gd name="f70" fmla="val 4537"/>
                <a:gd name="f71" fmla="val 4820"/>
                <a:gd name="f72" fmla="val 5135"/>
                <a:gd name="f73" fmla="val 5387"/>
                <a:gd name="f74" fmla="val 5891"/>
                <a:gd name="f75" fmla="val 5970"/>
                <a:gd name="f76" fmla="val 851"/>
                <a:gd name="f77" fmla="val 1071"/>
                <a:gd name="f78" fmla="val 1449"/>
                <a:gd name="f79" fmla="val 1859"/>
                <a:gd name="f80" fmla="val 2079"/>
                <a:gd name="f81" fmla="val 4568"/>
                <a:gd name="f82" fmla="val 4757"/>
                <a:gd name="f83" fmla="val 5198"/>
                <a:gd name="f84" fmla="val 6616"/>
                <a:gd name="f85" fmla="*/ f0 1 7719"/>
                <a:gd name="f86" fmla="*/ f1 1 6617"/>
                <a:gd name="f87" fmla="val f2"/>
                <a:gd name="f88" fmla="val f3"/>
                <a:gd name="f89" fmla="val f4"/>
                <a:gd name="f90" fmla="+- f89 0 f87"/>
                <a:gd name="f91" fmla="+- f88 0 f87"/>
                <a:gd name="f92" fmla="*/ f91 1 7719"/>
                <a:gd name="f93" fmla="*/ f90 1 6617"/>
                <a:gd name="f94" fmla="*/ f87 1 f92"/>
                <a:gd name="f95" fmla="*/ f88 1 f92"/>
                <a:gd name="f96" fmla="*/ f87 1 f93"/>
                <a:gd name="f97" fmla="*/ f89 1 f93"/>
                <a:gd name="f98" fmla="*/ f94 f85 1"/>
                <a:gd name="f99" fmla="*/ f95 f85 1"/>
                <a:gd name="f100" fmla="*/ f97 f86 1"/>
                <a:gd name="f101" fmla="*/ f96 f8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8" t="f101" r="f99" b="f100"/>
              <a:pathLst>
                <a:path w="7718" h="66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0" y="f22"/>
                  </a:cubicBezTo>
                  <a:cubicBezTo>
                    <a:pt x="f20" y="f23"/>
                    <a:pt x="f18" y="f24"/>
                    <a:pt x="f16" y="f25"/>
                  </a:cubicBezTo>
                  <a:lnTo>
                    <a:pt x="f10" y="f26"/>
                  </a:lnTo>
                  <a:cubicBezTo>
                    <a:pt x="f12" y="f27"/>
                    <a:pt x="f12" y="f28"/>
                    <a:pt x="f10" y="f29"/>
                  </a:cubicBezTo>
                  <a:cubicBezTo>
                    <a:pt x="f30" y="f31"/>
                    <a:pt x="f32" y="f33"/>
                    <a:pt x="f20" y="f33"/>
                  </a:cubicBezTo>
                  <a:cubicBezTo>
                    <a:pt x="f34" y="f33"/>
                    <a:pt x="f35" y="f31"/>
                    <a:pt x="f36" y="f29"/>
                  </a:cubicBezTo>
                  <a:lnTo>
                    <a:pt x="f37" y="f38"/>
                  </a:lnTo>
                  <a:cubicBezTo>
                    <a:pt x="f39" y="f40"/>
                    <a:pt x="f41" y="f42"/>
                    <a:pt x="f43" y="f42"/>
                  </a:cubicBezTo>
                  <a:cubicBezTo>
                    <a:pt x="f44" y="f42"/>
                    <a:pt x="f45" y="f40"/>
                    <a:pt x="f46" y="f38"/>
                  </a:cubicBezTo>
                  <a:lnTo>
                    <a:pt x="f47" y="f29"/>
                  </a:lnTo>
                  <a:cubicBezTo>
                    <a:pt x="f48" y="f31"/>
                    <a:pt x="f49" y="f33"/>
                    <a:pt x="f50" y="f33"/>
                  </a:cubicBezTo>
                  <a:cubicBezTo>
                    <a:pt x="f51" y="f33"/>
                    <a:pt x="f52" y="f31"/>
                    <a:pt x="f19" y="f29"/>
                  </a:cubicBezTo>
                  <a:cubicBezTo>
                    <a:pt x="f53" y="f28"/>
                    <a:pt x="f53" y="f27"/>
                    <a:pt x="f19" y="f26"/>
                  </a:cubicBezTo>
                  <a:lnTo>
                    <a:pt x="f54" y="f25"/>
                  </a:lnTo>
                  <a:cubicBezTo>
                    <a:pt x="f50" y="f24"/>
                    <a:pt x="f55" y="f56"/>
                    <a:pt x="f55" y="f22"/>
                  </a:cubicBezTo>
                  <a:cubicBezTo>
                    <a:pt x="f55" y="f57"/>
                    <a:pt x="f50" y="f19"/>
                    <a:pt x="f58" y="f17"/>
                  </a:cubicBezTo>
                  <a:lnTo>
                    <a:pt x="f59" y="f15"/>
                  </a:lnTo>
                  <a:cubicBezTo>
                    <a:pt x="f17" y="f14"/>
                    <a:pt x="f17" y="f13"/>
                    <a:pt x="f59" y="f11"/>
                  </a:cubicBezTo>
                  <a:cubicBezTo>
                    <a:pt x="f60" y="f9"/>
                    <a:pt x="f61" y="f6"/>
                    <a:pt x="f62" y="f6"/>
                  </a:cubicBezTo>
                  <a:cubicBezTo>
                    <a:pt x="f21" y="f6"/>
                    <a:pt x="f63" y="f9"/>
                    <a:pt x="f54" y="f11"/>
                  </a:cubicBezTo>
                  <a:lnTo>
                    <a:pt x="f64" y="f65"/>
                  </a:lnTo>
                  <a:cubicBezTo>
                    <a:pt x="f66" y="f67"/>
                    <a:pt x="f68" y="f69"/>
                    <a:pt x="f70" y="f69"/>
                  </a:cubicBezTo>
                  <a:cubicBezTo>
                    <a:pt x="f71" y="f69"/>
                    <a:pt x="f72" y="f67"/>
                    <a:pt x="f73" y="f65"/>
                  </a:cubicBezTo>
                  <a:lnTo>
                    <a:pt x="f74" y="f11"/>
                  </a:lnTo>
                  <a:cubicBezTo>
                    <a:pt x="f75" y="f9"/>
                    <a:pt x="f3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6"/>
                  </a:lnTo>
                  <a:lnTo>
                    <a:pt x="f76" y="f6"/>
                  </a:lnTo>
                  <a:cubicBezTo>
                    <a:pt x="f77" y="f6"/>
                    <a:pt x="f6" y="f78"/>
                    <a:pt x="f6" y="f69"/>
                  </a:cubicBezTo>
                  <a:cubicBezTo>
                    <a:pt x="f6" y="f79"/>
                    <a:pt x="f77" y="f80"/>
                    <a:pt x="f76" y="f80"/>
                  </a:cubicBezTo>
                  <a:lnTo>
                    <a:pt x="f2" y="f80"/>
                  </a:lnTo>
                  <a:lnTo>
                    <a:pt x="f2" y="f81"/>
                  </a:lnTo>
                  <a:lnTo>
                    <a:pt x="f76" y="f81"/>
                  </a:lnTo>
                  <a:cubicBezTo>
                    <a:pt x="f77" y="f81"/>
                    <a:pt x="f6" y="f82"/>
                    <a:pt x="f6" y="f42"/>
                  </a:cubicBezTo>
                  <a:cubicBezTo>
                    <a:pt x="f6" y="f83"/>
                    <a:pt x="f77" y="f73"/>
                    <a:pt x="f76" y="f73"/>
                  </a:cubicBezTo>
                  <a:lnTo>
                    <a:pt x="f2" y="f73"/>
                  </a:lnTo>
                  <a:lnTo>
                    <a:pt x="f2" y="f84"/>
                  </a:lnTo>
                  <a:lnTo>
                    <a:pt x="f3" y="f8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22" name="Google Shape;10030;p74">
              <a:extLst>
                <a:ext uri="{FF2B5EF4-FFF2-40B4-BE49-F238E27FC236}">
                  <a16:creationId xmlns:a16="http://schemas.microsoft.com/office/drawing/2014/main" id="{C2D72FC9-FE84-E042-7EE4-DA0F362757A0}"/>
                </a:ext>
              </a:extLst>
            </p:cNvPr>
            <p:cNvSpPr/>
            <p:nvPr/>
          </p:nvSpPr>
          <p:spPr>
            <a:xfrm>
              <a:off x="3983592" y="2777115"/>
              <a:ext cx="392753" cy="3810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1531"/>
                <a:gd name="f5" fmla="val 10618"/>
                <a:gd name="f6" fmla="val 1701"/>
                <a:gd name="f7" fmla="val 10870"/>
                <a:gd name="f8" fmla="val 11027"/>
                <a:gd name="f9" fmla="val 1890"/>
                <a:gd name="f10" fmla="val 2080"/>
                <a:gd name="f11" fmla="val 9546"/>
                <a:gd name="f12" fmla="val 9767"/>
                <a:gd name="f13" fmla="val 10807"/>
                <a:gd name="f14" fmla="val 9956"/>
                <a:gd name="f15" fmla="val 1828"/>
                <a:gd name="f16" fmla="val 1670"/>
                <a:gd name="f17" fmla="val 1859"/>
                <a:gd name="f18" fmla="val 1891"/>
                <a:gd name="f19" fmla="val 1198"/>
                <a:gd name="f20" fmla="val 536"/>
                <a:gd name="f21" fmla="val 1"/>
                <a:gd name="f22" fmla="val 567"/>
                <a:gd name="f23" fmla="val 1229"/>
                <a:gd name="f24" fmla="val 10334"/>
                <a:gd name="f25" fmla="val 10995"/>
                <a:gd name="f26" fmla="val 11405"/>
                <a:gd name="f27" fmla="val 12067"/>
                <a:gd name="f28" fmla="val 1260"/>
                <a:gd name="f29" fmla="val 12130"/>
                <a:gd name="f30" fmla="*/ f0 1 12666"/>
                <a:gd name="f31" fmla="*/ f1 1 11531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666"/>
                <a:gd name="f38" fmla="*/ f35 1 11531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666" h="11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lnTo>
                    <a:pt x="f10" y="f14"/>
                  </a:lnTo>
                  <a:cubicBezTo>
                    <a:pt x="f15" y="f14"/>
                    <a:pt x="f16" y="f12"/>
                    <a:pt x="f16" y="f11"/>
                  </a:cubicBezTo>
                  <a:lnTo>
                    <a:pt x="f16" y="f10"/>
                  </a:lnTo>
                  <a:cubicBezTo>
                    <a:pt x="f16" y="f17"/>
                    <a:pt x="f18" y="f6"/>
                    <a:pt x="f10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5"/>
                    <a:pt x="f3" y="f24"/>
                  </a:cubicBezTo>
                  <a:lnTo>
                    <a:pt x="f3" y="f28"/>
                  </a:lnTo>
                  <a:cubicBezTo>
                    <a:pt x="f3" y="f22"/>
                    <a:pt x="f29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grpSp>
        <p:nvGrpSpPr>
          <p:cNvPr id="23" name="Google Shape;10074;p74">
            <a:extLst>
              <a:ext uri="{FF2B5EF4-FFF2-40B4-BE49-F238E27FC236}">
                <a16:creationId xmlns:a16="http://schemas.microsoft.com/office/drawing/2014/main" id="{77F5EFFA-09A5-10D0-D0CA-63BF00B692D9}"/>
              </a:ext>
            </a:extLst>
          </p:cNvPr>
          <p:cNvGrpSpPr/>
          <p:nvPr/>
        </p:nvGrpSpPr>
        <p:grpSpPr>
          <a:xfrm>
            <a:off x="4290977" y="3932544"/>
            <a:ext cx="523671" cy="547017"/>
            <a:chOff x="4578208" y="2751804"/>
            <a:chExt cx="392753" cy="410263"/>
          </a:xfrm>
          <a:solidFill>
            <a:srgbClr val="92D050"/>
          </a:solidFill>
        </p:grpSpPr>
        <p:sp>
          <p:nvSpPr>
            <p:cNvPr id="24" name="Google Shape;10075;p74">
              <a:extLst>
                <a:ext uri="{FF2B5EF4-FFF2-40B4-BE49-F238E27FC236}">
                  <a16:creationId xmlns:a16="http://schemas.microsoft.com/office/drawing/2014/main" id="{DEFC14B7-579B-E818-D610-93F847E09C62}"/>
                </a:ext>
              </a:extLst>
            </p:cNvPr>
            <p:cNvSpPr/>
            <p:nvPr/>
          </p:nvSpPr>
          <p:spPr>
            <a:xfrm>
              <a:off x="4578208" y="2751804"/>
              <a:ext cx="385904" cy="410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5"/>
                <a:gd name="f4" fmla="val 12414"/>
                <a:gd name="f5" fmla="val 7026"/>
                <a:gd name="f6" fmla="val 1670"/>
                <a:gd name="f7" fmla="val 7278"/>
                <a:gd name="f8" fmla="val 7467"/>
                <a:gd name="f9" fmla="val 1859"/>
                <a:gd name="f10" fmla="val 2111"/>
                <a:gd name="f11" fmla="val 2332"/>
                <a:gd name="f12" fmla="val 2490"/>
                <a:gd name="f13" fmla="val 2080"/>
                <a:gd name="f14" fmla="val 1828"/>
                <a:gd name="f15" fmla="val 1639"/>
                <a:gd name="f16" fmla="val 2300"/>
                <a:gd name="f17" fmla="val 4159"/>
                <a:gd name="f18" fmla="val 4348"/>
                <a:gd name="f19" fmla="val 4537"/>
                <a:gd name="f20" fmla="val 4789"/>
                <a:gd name="f21" fmla="val 4978"/>
                <a:gd name="f22" fmla="val 4317"/>
                <a:gd name="f23" fmla="val 6648"/>
                <a:gd name="f24" fmla="val 6837"/>
                <a:gd name="f25" fmla="val 7058"/>
                <a:gd name="f26" fmla="val 7310"/>
                <a:gd name="f27" fmla="val 6806"/>
                <a:gd name="f28" fmla="val 9106"/>
                <a:gd name="f29" fmla="val 9295"/>
                <a:gd name="f30" fmla="val 9515"/>
                <a:gd name="f31" fmla="val 9736"/>
                <a:gd name="f32" fmla="val 9893"/>
                <a:gd name="f33" fmla="val 9704"/>
                <a:gd name="f34" fmla="val 9263"/>
                <a:gd name="f35" fmla="val 11500"/>
                <a:gd name="f36" fmla="val 10775"/>
                <a:gd name="f37" fmla="val 11342"/>
                <a:gd name="f38" fmla="val 11248"/>
                <a:gd name="f39" fmla="val 10870"/>
                <a:gd name="f40" fmla="val 11594"/>
                <a:gd name="f41" fmla="val 10303"/>
                <a:gd name="f42" fmla="val 9767"/>
                <a:gd name="f43" fmla="val 9326"/>
                <a:gd name="f44" fmla="val 9137"/>
                <a:gd name="f45" fmla="val 1261"/>
                <a:gd name="f46" fmla="val 1"/>
                <a:gd name="f47" fmla="val 568"/>
                <a:gd name="f48" fmla="val 32"/>
                <a:gd name="f49" fmla="val 1229"/>
                <a:gd name="f50" fmla="val 10334"/>
                <a:gd name="f51" fmla="val 11468"/>
                <a:gd name="f52" fmla="val 946"/>
                <a:gd name="f53" fmla="val 10082"/>
                <a:gd name="f54" fmla="val 12224"/>
                <a:gd name="f55" fmla="val 12004"/>
                <a:gd name="f56" fmla="val 9074"/>
                <a:gd name="f57" fmla="val 8538"/>
                <a:gd name="f58" fmla="val 7877"/>
                <a:gd name="f59" fmla="*/ f0 1 12445"/>
                <a:gd name="f60" fmla="*/ f1 1 12414"/>
                <a:gd name="f61" fmla="val f2"/>
                <a:gd name="f62" fmla="val f3"/>
                <a:gd name="f63" fmla="val f4"/>
                <a:gd name="f64" fmla="+- f63 0 f61"/>
                <a:gd name="f65" fmla="+- f62 0 f61"/>
                <a:gd name="f66" fmla="*/ f65 1 12445"/>
                <a:gd name="f67" fmla="*/ f64 1 12414"/>
                <a:gd name="f68" fmla="*/ f61 1 f66"/>
                <a:gd name="f69" fmla="*/ f62 1 f66"/>
                <a:gd name="f70" fmla="*/ f61 1 f67"/>
                <a:gd name="f71" fmla="*/ f63 1 f67"/>
                <a:gd name="f72" fmla="*/ f68 f59 1"/>
                <a:gd name="f73" fmla="*/ f69 f59 1"/>
                <a:gd name="f74" fmla="*/ f71 f60 1"/>
                <a:gd name="f75" fmla="*/ f70 f6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2" t="f75" r="f73" b="f74"/>
              <a:pathLst>
                <a:path w="12445" h="1241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6"/>
                    <a:pt x="f15" y="f10"/>
                  </a:cubicBezTo>
                  <a:cubicBezTo>
                    <a:pt x="f15" y="f14"/>
                    <a:pt x="f14" y="f6"/>
                    <a:pt x="f13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8" y="f20"/>
                    <a:pt x="f7" y="f21"/>
                    <a:pt x="f5" y="f21"/>
                  </a:cubicBezTo>
                  <a:lnTo>
                    <a:pt x="f13" y="f21"/>
                  </a:lnTo>
                  <a:cubicBezTo>
                    <a:pt x="f14" y="f21"/>
                    <a:pt x="f15" y="f20"/>
                    <a:pt x="f15" y="f19"/>
                  </a:cubicBezTo>
                  <a:cubicBezTo>
                    <a:pt x="f15" y="f22"/>
                    <a:pt x="f14" y="f17"/>
                    <a:pt x="f13" y="f17"/>
                  </a:cubicBezTo>
                  <a:close/>
                  <a:moveTo>
                    <a:pt x="f5" y="f23"/>
                  </a:moveTo>
                  <a:cubicBezTo>
                    <a:pt x="f7" y="f23"/>
                    <a:pt x="f8" y="f24"/>
                    <a:pt x="f8" y="f25"/>
                  </a:cubicBezTo>
                  <a:cubicBezTo>
                    <a:pt x="f8" y="f26"/>
                    <a:pt x="f7" y="f8"/>
                    <a:pt x="f5" y="f8"/>
                  </a:cubicBezTo>
                  <a:lnTo>
                    <a:pt x="f13" y="f8"/>
                  </a:lnTo>
                  <a:cubicBezTo>
                    <a:pt x="f14" y="f8"/>
                    <a:pt x="f15" y="f7"/>
                    <a:pt x="f15" y="f25"/>
                  </a:cubicBezTo>
                  <a:cubicBezTo>
                    <a:pt x="f15" y="f27"/>
                    <a:pt x="f14" y="f23"/>
                    <a:pt x="f13" y="f23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3"/>
                    <a:pt x="f15" y="f30"/>
                  </a:cubicBezTo>
                  <a:cubicBezTo>
                    <a:pt x="f15" y="f34"/>
                    <a:pt x="f14" y="f28"/>
                    <a:pt x="f13" y="f28"/>
                  </a:cubicBezTo>
                  <a:close/>
                  <a:moveTo>
                    <a:pt x="f35" y="f36"/>
                  </a:move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36"/>
                  </a:cubicBezTo>
                  <a:close/>
                  <a:moveTo>
                    <a:pt x="f45" y="f46"/>
                  </a:moveTo>
                  <a:cubicBezTo>
                    <a:pt x="f47" y="f46"/>
                    <a:pt x="f48" y="f47"/>
                    <a:pt x="f48" y="f49"/>
                  </a:cubicBezTo>
                  <a:lnTo>
                    <a:pt x="f48" y="f50"/>
                  </a:lnTo>
                  <a:cubicBezTo>
                    <a:pt x="f2" y="f51"/>
                    <a:pt x="f52" y="f4"/>
                    <a:pt x="f13" y="f4"/>
                  </a:cubicBezTo>
                  <a:lnTo>
                    <a:pt x="f50" y="f4"/>
                  </a:lnTo>
                  <a:cubicBezTo>
                    <a:pt x="f35" y="f4"/>
                    <a:pt x="f3" y="f51"/>
                    <a:pt x="f3" y="f50"/>
                  </a:cubicBezTo>
                  <a:cubicBezTo>
                    <a:pt x="f3" y="f53"/>
                    <a:pt x="f54" y="f32"/>
                    <a:pt x="f55" y="f32"/>
                  </a:cubicBezTo>
                  <a:lnTo>
                    <a:pt x="f56" y="f32"/>
                  </a:lnTo>
                  <a:lnTo>
                    <a:pt x="f56" y="f49"/>
                  </a:lnTo>
                  <a:cubicBezTo>
                    <a:pt x="f56" y="f47"/>
                    <a:pt x="f57" y="f46"/>
                    <a:pt x="f58" y="f4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25" name="Google Shape;10076;p74">
              <a:extLst>
                <a:ext uri="{FF2B5EF4-FFF2-40B4-BE49-F238E27FC236}">
                  <a16:creationId xmlns:a16="http://schemas.microsoft.com/office/drawing/2014/main" id="{4CAFF136-1E2B-79FE-8CE4-9586F0AB8619}"/>
                </a:ext>
              </a:extLst>
            </p:cNvPr>
            <p:cNvSpPr/>
            <p:nvPr/>
          </p:nvSpPr>
          <p:spPr>
            <a:xfrm>
              <a:off x="4883984" y="2989191"/>
              <a:ext cx="85030" cy="729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207"/>
                <a:gd name="f5" fmla="val 1"/>
                <a:gd name="f6" fmla="val 32"/>
                <a:gd name="f7" fmla="val 1009"/>
                <a:gd name="f8" fmla="val 1986"/>
                <a:gd name="f9" fmla="val 1103"/>
                <a:gd name="f10" fmla="val 2080"/>
                <a:gd name="f11" fmla="val 1261"/>
                <a:gd name="f12" fmla="val 2206"/>
                <a:gd name="f13" fmla="val 1418"/>
                <a:gd name="f14" fmla="val 1576"/>
                <a:gd name="f15" fmla="val 1733"/>
                <a:gd name="f16" fmla="val 2143"/>
                <a:gd name="f17" fmla="val 1796"/>
                <a:gd name="f18" fmla="val 2741"/>
                <a:gd name="f19" fmla="*/ f0 1 2742"/>
                <a:gd name="f20" fmla="*/ f1 1 220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2"/>
                <a:gd name="f27" fmla="*/ f24 1 220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2" h="2207">
                  <a:moveTo>
                    <a:pt x="f2" y="f5"/>
                  </a:moveTo>
                  <a:lnTo>
                    <a:pt x="f2" y="f6"/>
                  </a:ln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6"/>
                    <a:pt x="f17" y="f8"/>
                  </a:cubicBezTo>
                  <a:lnTo>
                    <a:pt x="f18" y="f6"/>
                  </a:lnTo>
                  <a:lnTo>
                    <a:pt x="f1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26" name="Google Shape;10077;p74">
              <a:extLst>
                <a:ext uri="{FF2B5EF4-FFF2-40B4-BE49-F238E27FC236}">
                  <a16:creationId xmlns:a16="http://schemas.microsoft.com/office/drawing/2014/main" id="{F56DD016-376A-4212-1BC3-C0FC915829CB}"/>
                </a:ext>
              </a:extLst>
            </p:cNvPr>
            <p:cNvSpPr/>
            <p:nvPr/>
          </p:nvSpPr>
          <p:spPr>
            <a:xfrm>
              <a:off x="4885931" y="2752856"/>
              <a:ext cx="85030" cy="2092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6333"/>
                <a:gd name="f5" fmla="val 1796"/>
                <a:gd name="f6" fmla="val 819"/>
                <a:gd name="f7" fmla="val 1891"/>
                <a:gd name="f8" fmla="val 1922"/>
                <a:gd name="f9" fmla="val 882"/>
                <a:gd name="f10" fmla="val 945"/>
                <a:gd name="f11" fmla="val 1638"/>
                <a:gd name="f12" fmla="val 820"/>
                <a:gd name="f13" fmla="val 851"/>
                <a:gd name="f14" fmla="val 883"/>
                <a:gd name="f15" fmla="val 977"/>
                <a:gd name="f16" fmla="val 410"/>
                <a:gd name="f17" fmla="val 1"/>
                <a:gd name="f18" fmla="val 2741"/>
                <a:gd name="f19" fmla="val 2300"/>
                <a:gd name="f20" fmla="*/ f0 1 2742"/>
                <a:gd name="f21" fmla="*/ f1 1 6333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2742"/>
                <a:gd name="f28" fmla="*/ f25 1 6333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2742" h="633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13"/>
                    <a:pt x="f14" y="f6"/>
                    <a:pt x="f15" y="f6"/>
                  </a:cubicBezTo>
                  <a:close/>
                  <a:moveTo>
                    <a:pt x="f15" y="f2"/>
                  </a:moveTo>
                  <a:cubicBezTo>
                    <a:pt x="f16" y="f2"/>
                    <a:pt x="f17" y="f16"/>
                    <a:pt x="f17" y="f10"/>
                  </a:cubicBezTo>
                  <a:lnTo>
                    <a:pt x="f17" y="f4"/>
                  </a:lnTo>
                  <a:lnTo>
                    <a:pt x="f18" y="f4"/>
                  </a:lnTo>
                  <a:lnTo>
                    <a:pt x="f18" y="f10"/>
                  </a:lnTo>
                  <a:cubicBezTo>
                    <a:pt x="f18" y="f16"/>
                    <a:pt x="f1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grpSp>
        <p:nvGrpSpPr>
          <p:cNvPr id="27" name="Google Shape;10084;p74">
            <a:extLst>
              <a:ext uri="{FF2B5EF4-FFF2-40B4-BE49-F238E27FC236}">
                <a16:creationId xmlns:a16="http://schemas.microsoft.com/office/drawing/2014/main" id="{EA7F5CE5-F730-AE44-0AB6-AF6AE2C5A0E7}"/>
              </a:ext>
            </a:extLst>
          </p:cNvPr>
          <p:cNvGrpSpPr/>
          <p:nvPr/>
        </p:nvGrpSpPr>
        <p:grpSpPr>
          <a:xfrm>
            <a:off x="7693532" y="3944564"/>
            <a:ext cx="479547" cy="494715"/>
            <a:chOff x="7130125" y="2760820"/>
            <a:chExt cx="359660" cy="371036"/>
          </a:xfrm>
          <a:solidFill>
            <a:srgbClr val="92D050"/>
          </a:solidFill>
        </p:grpSpPr>
        <p:sp>
          <p:nvSpPr>
            <p:cNvPr id="28" name="Google Shape;10085;p74">
              <a:extLst>
                <a:ext uri="{FF2B5EF4-FFF2-40B4-BE49-F238E27FC236}">
                  <a16:creationId xmlns:a16="http://schemas.microsoft.com/office/drawing/2014/main" id="{B27DD015-18CD-1BF3-D30A-88200403A521}"/>
                </a:ext>
              </a:extLst>
            </p:cNvPr>
            <p:cNvSpPr/>
            <p:nvPr/>
          </p:nvSpPr>
          <p:spPr>
            <a:xfrm>
              <a:off x="7203835" y="3021095"/>
              <a:ext cx="89720" cy="35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83"/>
                <a:gd name="f4" fmla="val 1198"/>
                <a:gd name="f5" fmla="val 1607"/>
                <a:gd name="f6" fmla="val 820"/>
                <a:gd name="f7" fmla="val 190"/>
                <a:gd name="f8" fmla="val 504"/>
                <a:gd name="f9" fmla="val 1"/>
                <a:gd name="f10" fmla="val 1197"/>
                <a:gd name="f11" fmla="val 3025"/>
                <a:gd name="f12" fmla="val 536"/>
                <a:gd name="f13" fmla="val 2363"/>
                <a:gd name="f14" fmla="*/ f0 1 3183"/>
                <a:gd name="f15" fmla="*/ f1 1 119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3183"/>
                <a:gd name="f22" fmla="*/ f19 1 119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3183" h="119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3" y="f10"/>
                  </a:lnTo>
                  <a:cubicBezTo>
                    <a:pt x="f11" y="f12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29" name="Google Shape;10086;p74">
              <a:extLst>
                <a:ext uri="{FF2B5EF4-FFF2-40B4-BE49-F238E27FC236}">
                  <a16:creationId xmlns:a16="http://schemas.microsoft.com/office/drawing/2014/main" id="{5BB116B2-80EA-8CF6-EA06-7882A5F6B451}"/>
                </a:ext>
              </a:extLst>
            </p:cNvPr>
            <p:cNvSpPr/>
            <p:nvPr/>
          </p:nvSpPr>
          <p:spPr>
            <a:xfrm>
              <a:off x="7223375" y="2947522"/>
              <a:ext cx="48874" cy="491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1636"/>
                <a:gd name="f5" fmla="val 858"/>
                <a:gd name="f6" fmla="val 784"/>
                <a:gd name="f7" fmla="val 707"/>
                <a:gd name="f8" fmla="val 8"/>
                <a:gd name="f9" fmla="val 631"/>
                <a:gd name="f10" fmla="val 23"/>
                <a:gd name="f11" fmla="val 347"/>
                <a:gd name="f12" fmla="val 118"/>
                <a:gd name="f13" fmla="val 127"/>
                <a:gd name="f14" fmla="val 307"/>
                <a:gd name="f15" fmla="val 95"/>
                <a:gd name="f16" fmla="val 590"/>
                <a:gd name="f17" fmla="val 1"/>
                <a:gd name="f18" fmla="val 906"/>
                <a:gd name="f19" fmla="val 1189"/>
                <a:gd name="f20" fmla="val 284"/>
                <a:gd name="f21" fmla="val 1410"/>
                <a:gd name="f22" fmla="val 446"/>
                <a:gd name="f23" fmla="val 1548"/>
                <a:gd name="f24" fmla="val 658"/>
                <a:gd name="f25" fmla="val 871"/>
                <a:gd name="f26" fmla="val 949"/>
                <a:gd name="f27" fmla="val 1027"/>
                <a:gd name="f28" fmla="val 1624"/>
                <a:gd name="f29" fmla="val 1103"/>
                <a:gd name="f30" fmla="val 1599"/>
                <a:gd name="f31" fmla="val 1387"/>
                <a:gd name="f32" fmla="val 1536"/>
                <a:gd name="f33" fmla="val 1607"/>
                <a:gd name="f34" fmla="val 1347"/>
                <a:gd name="f35" fmla="val 1670"/>
                <a:gd name="f36" fmla="val 1063"/>
                <a:gd name="f37" fmla="val 1733"/>
                <a:gd name="f38" fmla="val 748"/>
                <a:gd name="f39" fmla="val 464"/>
                <a:gd name="f40" fmla="val 1450"/>
                <a:gd name="f41" fmla="val 244"/>
                <a:gd name="f42" fmla="val 1307"/>
                <a:gd name="f43" fmla="val 77"/>
                <a:gd name="f44" fmla="val 1091"/>
                <a:gd name="f45" fmla="*/ f0 1 1734"/>
                <a:gd name="f46" fmla="*/ f1 1 1636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1734"/>
                <a:gd name="f53" fmla="*/ f50 1 1636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1733" h="163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5" y="f39"/>
                    <a:pt x="f40" y="f41"/>
                  </a:cubicBezTo>
                  <a:cubicBezTo>
                    <a:pt x="f42" y="f43"/>
                    <a:pt x="f4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30" name="Google Shape;10087;p74">
              <a:extLst>
                <a:ext uri="{FF2B5EF4-FFF2-40B4-BE49-F238E27FC236}">
                  <a16:creationId xmlns:a16="http://schemas.microsoft.com/office/drawing/2014/main" id="{F27A846D-2F39-10CA-5CE1-7D811583DF53}"/>
                </a:ext>
              </a:extLst>
            </p:cNvPr>
            <p:cNvSpPr/>
            <p:nvPr/>
          </p:nvSpPr>
          <p:spPr>
            <a:xfrm>
              <a:off x="7130125" y="2760820"/>
              <a:ext cx="359660" cy="3710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60"/>
                <a:gd name="f4" fmla="val 12351"/>
                <a:gd name="f5" fmla="val 6428"/>
                <a:gd name="f6" fmla="val 820"/>
                <a:gd name="f7" fmla="val 6900"/>
                <a:gd name="f8" fmla="val 7247"/>
                <a:gd name="f9" fmla="val 1166"/>
                <a:gd name="f10" fmla="val 1639"/>
                <a:gd name="f11" fmla="val 4128"/>
                <a:gd name="f12" fmla="val 5609"/>
                <a:gd name="f13" fmla="val 5955"/>
                <a:gd name="f14" fmla="val 10681"/>
                <a:gd name="f15" fmla="val 6616"/>
                <a:gd name="f16" fmla="val 10901"/>
                <a:gd name="f17" fmla="val 11059"/>
                <a:gd name="f18" fmla="val 6805"/>
                <a:gd name="f19" fmla="val 6994"/>
                <a:gd name="f20" fmla="val 11122"/>
                <a:gd name="f21" fmla="val 7436"/>
                <a:gd name="f22" fmla="val 8192"/>
                <a:gd name="f23" fmla="val 7971"/>
                <a:gd name="f24" fmla="val 7751"/>
                <a:gd name="f25" fmla="val 6742"/>
                <a:gd name="f26" fmla="val 8255"/>
                <a:gd name="f27" fmla="val 8444"/>
                <a:gd name="f28" fmla="val 8696"/>
                <a:gd name="f29" fmla="val 8885"/>
                <a:gd name="f30" fmla="val 9074"/>
                <a:gd name="f31" fmla="val 4233"/>
                <a:gd name="f32" fmla="val 5360"/>
                <a:gd name="f33" fmla="val 4671"/>
                <a:gd name="f34" fmla="val 5082"/>
                <a:gd name="f35" fmla="val 5531"/>
                <a:gd name="f36" fmla="val 5388"/>
                <a:gd name="f37" fmla="val 5860"/>
                <a:gd name="f38" fmla="val 5829"/>
                <a:gd name="f39" fmla="val 6301"/>
                <a:gd name="f40" fmla="val 5987"/>
                <a:gd name="f41" fmla="val 6868"/>
                <a:gd name="f42" fmla="val 7467"/>
                <a:gd name="f43" fmla="val 5766"/>
                <a:gd name="f44" fmla="val 5640"/>
                <a:gd name="f45" fmla="val 5451"/>
                <a:gd name="f46" fmla="val 6176"/>
                <a:gd name="f47" fmla="val 8601"/>
                <a:gd name="f48" fmla="val 6711"/>
                <a:gd name="f49" fmla="val 9389"/>
                <a:gd name="f50" fmla="val 10334"/>
                <a:gd name="f51" fmla="val 10555"/>
                <a:gd name="f52" fmla="val 6491"/>
                <a:gd name="f53" fmla="val 10744"/>
                <a:gd name="f54" fmla="val 6270"/>
                <a:gd name="f55" fmla="val 2143"/>
                <a:gd name="f56" fmla="val 1891"/>
                <a:gd name="f57" fmla="val 1733"/>
                <a:gd name="f58" fmla="val 10303"/>
                <a:gd name="f59" fmla="val 9357"/>
                <a:gd name="f60" fmla="val 2238"/>
                <a:gd name="f61" fmla="val 8570"/>
                <a:gd name="f62" fmla="val 3025"/>
                <a:gd name="f63" fmla="val 8129"/>
                <a:gd name="f64" fmla="val 2647"/>
                <a:gd name="f65" fmla="val 7688"/>
                <a:gd name="f66" fmla="val 2490"/>
                <a:gd name="f67" fmla="val 7121"/>
                <a:gd name="f68" fmla="val 6553"/>
                <a:gd name="f69" fmla="val 2805"/>
                <a:gd name="f70" fmla="val 6018"/>
                <a:gd name="f71" fmla="val 3246"/>
                <a:gd name="f72" fmla="val 5577"/>
                <a:gd name="f73" fmla="val 3781"/>
                <a:gd name="f74" fmla="val 5419"/>
                <a:gd name="f75" fmla="val 3933"/>
                <a:gd name="f76" fmla="val 5379"/>
                <a:gd name="f77" fmla="val 4084"/>
                <a:gd name="f78" fmla="val 9893"/>
                <a:gd name="f79" fmla="val 10113"/>
                <a:gd name="f80" fmla="val 10050"/>
                <a:gd name="f81" fmla="val 6396"/>
                <a:gd name="f82" fmla="val 5483"/>
                <a:gd name="f83" fmla="val 4726"/>
                <a:gd name="f84" fmla="val 725"/>
                <a:gd name="f85" fmla="val 2458"/>
                <a:gd name="f86" fmla="val 1261"/>
                <a:gd name="f87" fmla="val 599"/>
                <a:gd name="f88" fmla="val 1"/>
                <a:gd name="f89" fmla="val 3686"/>
                <a:gd name="f90" fmla="val 11815"/>
                <a:gd name="f91" fmla="val 568"/>
                <a:gd name="f92" fmla="val 12350"/>
                <a:gd name="f93" fmla="val 11468"/>
                <a:gd name="f94" fmla="val 12130"/>
                <a:gd name="f95" fmla="val 12697"/>
                <a:gd name="f96" fmla="val 12162"/>
                <a:gd name="f97" fmla="val 11500"/>
                <a:gd name="f98" fmla="val 8034"/>
                <a:gd name="f99" fmla="val 7278"/>
                <a:gd name="f100" fmla="*/ f0 1 12760"/>
                <a:gd name="f101" fmla="*/ f1 1 12351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760"/>
                <a:gd name="f108" fmla="*/ f105 1 12351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759" h="1235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9"/>
                    <a:pt x="f13" y="f6"/>
                    <a:pt x="f5" y="f6"/>
                  </a:cubicBezTo>
                  <a:close/>
                  <a:moveTo>
                    <a:pt x="f14" y="f15"/>
                  </a:moveTo>
                  <a:cubicBezTo>
                    <a:pt x="f16" y="f15"/>
                    <a:pt x="f17" y="f18"/>
                    <a:pt x="f17" y="f19"/>
                  </a:cubicBezTo>
                  <a:cubicBezTo>
                    <a:pt x="f20" y="f8"/>
                    <a:pt x="f16" y="f21"/>
                    <a:pt x="f14" y="f21"/>
                  </a:cubicBezTo>
                  <a:lnTo>
                    <a:pt x="f22" y="f21"/>
                  </a:lnTo>
                  <a:cubicBezTo>
                    <a:pt x="f23" y="f21"/>
                    <a:pt x="f24" y="f8"/>
                    <a:pt x="f24" y="f19"/>
                  </a:cubicBezTo>
                  <a:cubicBezTo>
                    <a:pt x="f24" y="f25"/>
                    <a:pt x="f23" y="f15"/>
                    <a:pt x="f22" y="f15"/>
                  </a:cubicBezTo>
                  <a:close/>
                  <a:moveTo>
                    <a:pt x="f14" y="f26"/>
                  </a:moveTo>
                  <a:cubicBezTo>
                    <a:pt x="f16" y="f26"/>
                    <a:pt x="f17" y="f27"/>
                    <a:pt x="f17" y="f28"/>
                  </a:cubicBezTo>
                  <a:cubicBezTo>
                    <a:pt x="f20" y="f29"/>
                    <a:pt x="f16" y="f30"/>
                    <a:pt x="f14" y="f30"/>
                  </a:cubicBezTo>
                  <a:lnTo>
                    <a:pt x="f22" y="f30"/>
                  </a:lnTo>
                  <a:cubicBezTo>
                    <a:pt x="f23" y="f30"/>
                    <a:pt x="f24" y="f29"/>
                    <a:pt x="f24" y="f28"/>
                  </a:cubicBezTo>
                  <a:cubicBezTo>
                    <a:pt x="f24" y="f27"/>
                    <a:pt x="f23" y="f26"/>
                    <a:pt x="f22" y="f2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37"/>
                  </a:cubicBezTo>
                  <a:cubicBezTo>
                    <a:pt x="f38" y="f39"/>
                    <a:pt x="f40" y="f41"/>
                    <a:pt x="f38" y="f42"/>
                  </a:cubicBezTo>
                  <a:cubicBezTo>
                    <a:pt x="f43" y="f24"/>
                    <a:pt x="f44" y="f23"/>
                    <a:pt x="f45" y="f22"/>
                  </a:cubicBez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53"/>
                  </a:cubicBezTo>
                  <a:lnTo>
                    <a:pt x="f55" y="f53"/>
                  </a:lnTo>
                  <a:cubicBezTo>
                    <a:pt x="f56" y="f53"/>
                    <a:pt x="f57" y="f51"/>
                    <a:pt x="f57" y="f58"/>
                  </a:cubicBezTo>
                  <a:cubicBezTo>
                    <a:pt x="f57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4" y="f68"/>
                  </a:cubicBez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32"/>
                    <a:pt x="f31" y="f32"/>
                  </a:cubicBezTo>
                  <a:close/>
                  <a:moveTo>
                    <a:pt x="f14" y="f78"/>
                  </a:moveTo>
                  <a:cubicBezTo>
                    <a:pt x="f16" y="f78"/>
                    <a:pt x="f17" y="f79"/>
                    <a:pt x="f17" y="f58"/>
                  </a:cubicBezTo>
                  <a:cubicBezTo>
                    <a:pt x="f20" y="f51"/>
                    <a:pt x="f16" y="f53"/>
                    <a:pt x="f14" y="f53"/>
                  </a:cubicBezTo>
                  <a:lnTo>
                    <a:pt x="f22" y="f53"/>
                  </a:lnTo>
                  <a:cubicBezTo>
                    <a:pt x="f23" y="f53"/>
                    <a:pt x="f24" y="f51"/>
                    <a:pt x="f24" y="f58"/>
                  </a:cubicBezTo>
                  <a:cubicBezTo>
                    <a:pt x="f24" y="f80"/>
                    <a:pt x="f23" y="f78"/>
                    <a:pt x="f22" y="f78"/>
                  </a:cubicBezTo>
                  <a:close/>
                  <a:moveTo>
                    <a:pt x="f81" y="f2"/>
                  </a:moveTo>
                  <a:cubicBezTo>
                    <a:pt x="f82" y="f2"/>
                    <a:pt x="f83" y="f84"/>
                    <a:pt x="f83" y="f10"/>
                  </a:cubicBezTo>
                  <a:lnTo>
                    <a:pt x="f83" y="f85"/>
                  </a:lnTo>
                  <a:lnTo>
                    <a:pt x="f86" y="f85"/>
                  </a:lnTo>
                  <a:cubicBezTo>
                    <a:pt x="f87" y="f85"/>
                    <a:pt x="f88" y="f62"/>
                    <a:pt x="f88" y="f89"/>
                  </a:cubicBezTo>
                  <a:lnTo>
                    <a:pt x="f88" y="f20"/>
                  </a:lnTo>
                  <a:cubicBezTo>
                    <a:pt x="f88" y="f90"/>
                    <a:pt x="f91" y="f92"/>
                    <a:pt x="f86" y="f92"/>
                  </a:cubicBezTo>
                  <a:lnTo>
                    <a:pt x="f93" y="f92"/>
                  </a:lnTo>
                  <a:cubicBezTo>
                    <a:pt x="f94" y="f92"/>
                    <a:pt x="f95" y="f90"/>
                    <a:pt x="f95" y="f20"/>
                  </a:cubicBezTo>
                  <a:lnTo>
                    <a:pt x="f95" y="f89"/>
                  </a:lnTo>
                  <a:cubicBezTo>
                    <a:pt x="f3" y="f62"/>
                    <a:pt x="f96" y="f85"/>
                    <a:pt x="f97" y="f85"/>
                  </a:cubicBezTo>
                  <a:lnTo>
                    <a:pt x="f98" y="f85"/>
                  </a:lnTo>
                  <a:lnTo>
                    <a:pt x="f98" y="f10"/>
                  </a:lnTo>
                  <a:cubicBezTo>
                    <a:pt x="f98" y="f84"/>
                    <a:pt x="f99" y="f2"/>
                    <a:pt x="f8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31" name="Google Shape;10088;p74">
              <a:extLst>
                <a:ext uri="{FF2B5EF4-FFF2-40B4-BE49-F238E27FC236}">
                  <a16:creationId xmlns:a16="http://schemas.microsoft.com/office/drawing/2014/main" id="{E98F22D6-51F0-7A26-C226-C5FBDD496E33}"/>
                </a:ext>
              </a:extLst>
            </p:cNvPr>
            <p:cNvSpPr/>
            <p:nvPr/>
          </p:nvSpPr>
          <p:spPr>
            <a:xfrm>
              <a:off x="7303312" y="2801520"/>
              <a:ext cx="15983" cy="170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7"/>
                <a:gd name="f4" fmla="val 568"/>
                <a:gd name="f5" fmla="val 284"/>
                <a:gd name="f6" fmla="val 126"/>
                <a:gd name="f7" fmla="val 441"/>
                <a:gd name="f8" fmla="*/ f0 1 567"/>
                <a:gd name="f9" fmla="*/ f1 1 568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567"/>
                <a:gd name="f16" fmla="*/ f13 1 568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567" h="56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grpSp>
        <p:nvGrpSpPr>
          <p:cNvPr id="32" name="Google Shape;10089;p74">
            <a:extLst>
              <a:ext uri="{FF2B5EF4-FFF2-40B4-BE49-F238E27FC236}">
                <a16:creationId xmlns:a16="http://schemas.microsoft.com/office/drawing/2014/main" id="{85117722-27CD-CB5D-F0C1-F4B267BDFB9B}"/>
              </a:ext>
            </a:extLst>
          </p:cNvPr>
          <p:cNvGrpSpPr/>
          <p:nvPr/>
        </p:nvGrpSpPr>
        <p:grpSpPr>
          <a:xfrm>
            <a:off x="6724720" y="1836300"/>
            <a:ext cx="687348" cy="724668"/>
            <a:chOff x="6403515" y="1179621"/>
            <a:chExt cx="515511" cy="543501"/>
          </a:xfrm>
          <a:solidFill>
            <a:srgbClr val="92D050"/>
          </a:solidFill>
        </p:grpSpPr>
        <p:sp>
          <p:nvSpPr>
            <p:cNvPr id="33" name="Google Shape;10090;p74">
              <a:extLst>
                <a:ext uri="{FF2B5EF4-FFF2-40B4-BE49-F238E27FC236}">
                  <a16:creationId xmlns:a16="http://schemas.microsoft.com/office/drawing/2014/main" id="{F4F49383-4A69-7EE6-0CC0-B4C14B6B6170}"/>
                </a:ext>
              </a:extLst>
            </p:cNvPr>
            <p:cNvSpPr/>
            <p:nvPr/>
          </p:nvSpPr>
          <p:spPr>
            <a:xfrm>
              <a:off x="6523439" y="1179621"/>
              <a:ext cx="275636" cy="3436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06"/>
                <a:gd name="f4" fmla="val 7961"/>
                <a:gd name="f5" fmla="val 4506"/>
                <a:gd name="f6" fmla="val 3266"/>
                <a:gd name="f7" fmla="val 4569"/>
                <a:gd name="f8" fmla="val 4601"/>
                <a:gd name="f9" fmla="val 3298"/>
                <a:gd name="f10" fmla="val 4632"/>
                <a:gd name="f11" fmla="val 5577"/>
                <a:gd name="f12" fmla="val 4621"/>
                <a:gd name="f13" fmla="val 5420"/>
                <a:gd name="f14" fmla="val 5881"/>
                <a:gd name="f15" fmla="val 4664"/>
                <a:gd name="f16" fmla="val 7110"/>
                <a:gd name="f17" fmla="val 3403"/>
                <a:gd name="f18" fmla="val 2206"/>
                <a:gd name="f19" fmla="val 1419"/>
                <a:gd name="f20" fmla="val 5944"/>
                <a:gd name="f21" fmla="val 1261"/>
                <a:gd name="f22" fmla="val 2238"/>
                <a:gd name="f23" fmla="val 2269"/>
                <a:gd name="f24" fmla="val 2301"/>
                <a:gd name="f25" fmla="val 4055"/>
                <a:gd name="f26" fmla="val 1"/>
                <a:gd name="f27" fmla="val 3400"/>
                <a:gd name="f28" fmla="val 2703"/>
                <a:gd name="f29" fmla="val 167"/>
                <a:gd name="f30" fmla="val 2049"/>
                <a:gd name="f31" fmla="val 494"/>
                <a:gd name="f32" fmla="val 1957"/>
                <a:gd name="f33" fmla="val 483"/>
                <a:gd name="f34" fmla="val 1867"/>
                <a:gd name="f35" fmla="val 478"/>
                <a:gd name="f36" fmla="val 1779"/>
                <a:gd name="f37" fmla="val 1354"/>
                <a:gd name="f38" fmla="val 976"/>
                <a:gd name="f39" fmla="val 600"/>
                <a:gd name="f40" fmla="val 662"/>
                <a:gd name="f41" fmla="val 809"/>
                <a:gd name="f42" fmla="val 347"/>
                <a:gd name="f43" fmla="val 1061"/>
                <a:gd name="f44" fmla="val 1534"/>
                <a:gd name="f45" fmla="val 2384"/>
                <a:gd name="f46" fmla="val 2857"/>
                <a:gd name="f47" fmla="val 95"/>
                <a:gd name="f48" fmla="val 3613"/>
                <a:gd name="f49" fmla="val 473"/>
                <a:gd name="f50" fmla="val 4810"/>
                <a:gd name="f51" fmla="val 536"/>
                <a:gd name="f52" fmla="val 6070"/>
                <a:gd name="f53" fmla="val 1482"/>
                <a:gd name="f54" fmla="val 7078"/>
                <a:gd name="f55" fmla="val 7646"/>
                <a:gd name="f56" fmla="val 2710"/>
                <a:gd name="f57" fmla="val 5136"/>
                <a:gd name="f58" fmla="val 6207"/>
                <a:gd name="f59" fmla="val 6417"/>
                <a:gd name="f60" fmla="val 6396"/>
                <a:gd name="f61" fmla="val 6554"/>
                <a:gd name="f62" fmla="val 4085"/>
                <a:gd name="f63" fmla="val 6774"/>
                <a:gd name="f64" fmla="val 3046"/>
                <a:gd name="f65" fmla="val 2447"/>
                <a:gd name="f66" fmla="val 1565"/>
                <a:gd name="f67" fmla="val 6459"/>
                <a:gd name="f68" fmla="val 872"/>
                <a:gd name="f69" fmla="val 5703"/>
                <a:gd name="f70" fmla="val 431"/>
                <a:gd name="f71" fmla="val 5234"/>
                <a:gd name="f72" fmla="val 143"/>
                <a:gd name="f73" fmla="val 4662"/>
                <a:gd name="f74" fmla="*/ f0 1 6806"/>
                <a:gd name="f75" fmla="*/ f1 1 7961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6806"/>
                <a:gd name="f82" fmla="*/ f79 1 7961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6806" h="7961">
                  <a:moveTo>
                    <a:pt x="f5" y="f6"/>
                  </a:moveTo>
                  <a:cubicBezTo>
                    <a:pt x="f7" y="f6"/>
                    <a:pt x="f8" y="f9"/>
                    <a:pt x="f10" y="f9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20"/>
                    <a:pt x="f21" y="f12"/>
                  </a:cubicBezTo>
                  <a:lnTo>
                    <a:pt x="f18" y="f9"/>
                  </a:lnTo>
                  <a:cubicBezTo>
                    <a:pt x="f22" y="f6"/>
                    <a:pt x="f23" y="f6"/>
                    <a:pt x="f24" y="f6"/>
                  </a:cubicBezTo>
                  <a:close/>
                  <a:moveTo>
                    <a:pt x="f25" y="f26"/>
                  </a:moveTo>
                  <a:cubicBezTo>
                    <a:pt x="f27" y="f26"/>
                    <a:pt x="f28" y="f29"/>
                    <a:pt x="f30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9"/>
                    <a:pt x="f40" y="f41"/>
                  </a:cubicBezTo>
                  <a:cubicBezTo>
                    <a:pt x="f42" y="f43"/>
                    <a:pt x="f26" y="f44"/>
                    <a:pt x="f26" y="f45"/>
                  </a:cubicBezTo>
                  <a:cubicBezTo>
                    <a:pt x="f26" y="f46"/>
                    <a:pt x="f47" y="f48"/>
                    <a:pt x="f42" y="f12"/>
                  </a:cubicBezTo>
                  <a:cubicBezTo>
                    <a:pt x="f49" y="f50"/>
                    <a:pt x="f51" y="f52"/>
                    <a:pt x="f53" y="f54"/>
                  </a:cubicBezTo>
                  <a:cubicBezTo>
                    <a:pt x="f30" y="f55"/>
                    <a:pt x="f56" y="f4"/>
                    <a:pt x="f17" y="f4"/>
                  </a:cubicBezTo>
                  <a:cubicBezTo>
                    <a:pt x="f57" y="f4"/>
                    <a:pt x="f58" y="f59"/>
                    <a:pt x="f60" y="f12"/>
                  </a:cubicBezTo>
                  <a:cubicBezTo>
                    <a:pt x="f61" y="f62"/>
                    <a:pt x="f63" y="f64"/>
                    <a:pt x="f3" y="f65"/>
                  </a:cubicBezTo>
                  <a:cubicBezTo>
                    <a:pt x="f3" y="f66"/>
                    <a:pt x="f67" y="f68"/>
                    <a:pt x="f69" y="f70"/>
                  </a:cubicBezTo>
                  <a:cubicBezTo>
                    <a:pt x="f71" y="f72"/>
                    <a:pt x="f73" y="f26"/>
                    <a:pt x="f25" y="f2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34" name="Google Shape;10091;p74">
              <a:extLst>
                <a:ext uri="{FF2B5EF4-FFF2-40B4-BE49-F238E27FC236}">
                  <a16:creationId xmlns:a16="http://schemas.microsoft.com/office/drawing/2014/main" id="{81605B1D-3172-92CF-DFAF-0D9CCA512B32}"/>
                </a:ext>
              </a:extLst>
            </p:cNvPr>
            <p:cNvSpPr/>
            <p:nvPr/>
          </p:nvSpPr>
          <p:spPr>
            <a:xfrm>
              <a:off x="6403515" y="1519440"/>
              <a:ext cx="515511" cy="2036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29"/>
                <a:gd name="f4" fmla="val 4719"/>
                <a:gd name="f5" fmla="val 4474"/>
                <a:gd name="f6" fmla="val 1001"/>
                <a:gd name="f7" fmla="val 5797"/>
                <a:gd name="f8" fmla="val 2293"/>
                <a:gd name="f9" fmla="val 5199"/>
                <a:gd name="f10" fmla="val 2891"/>
                <a:gd name="f11" fmla="val 4002"/>
                <a:gd name="f12" fmla="val 1159"/>
                <a:gd name="f13" fmla="val 4159"/>
                <a:gd name="f14" fmla="val 1096"/>
                <a:gd name="f15" fmla="val 4380"/>
                <a:gd name="f16" fmla="val 1064"/>
                <a:gd name="f17" fmla="val 8318"/>
                <a:gd name="f18" fmla="val 8475"/>
                <a:gd name="f19" fmla="val 8633"/>
                <a:gd name="f20" fmla="val 8790"/>
                <a:gd name="f21" fmla="val 1190"/>
                <a:gd name="f22" fmla="val 7593"/>
                <a:gd name="f23" fmla="val 6995"/>
                <a:gd name="f24" fmla="val 10681"/>
                <a:gd name="f25" fmla="val 3112"/>
                <a:gd name="f26" fmla="val 10901"/>
                <a:gd name="f27" fmla="val 11059"/>
                <a:gd name="f28" fmla="val 3301"/>
                <a:gd name="f29" fmla="val 3553"/>
                <a:gd name="f30" fmla="val 3742"/>
                <a:gd name="f31" fmla="val 10870"/>
                <a:gd name="f32" fmla="val 3931"/>
                <a:gd name="f33" fmla="val 9578"/>
                <a:gd name="f34" fmla="val 9326"/>
                <a:gd name="f35" fmla="val 9137"/>
                <a:gd name="f36" fmla="val 4458"/>
                <a:gd name="f37" fmla="val 1"/>
                <a:gd name="f38" fmla="val 4348"/>
                <a:gd name="f39" fmla="val 4238"/>
                <a:gd name="f40" fmla="val 40"/>
                <a:gd name="f41" fmla="val 119"/>
                <a:gd name="f42" fmla="val 4065"/>
                <a:gd name="f43" fmla="val 245"/>
                <a:gd name="f44" fmla="val 3939"/>
                <a:gd name="f45" fmla="val 308"/>
                <a:gd name="f46" fmla="val 3781"/>
                <a:gd name="f47" fmla="val 2395"/>
                <a:gd name="f48" fmla="val 914"/>
                <a:gd name="f49" fmla="val 1442"/>
                <a:gd name="f50" fmla="val 2639"/>
                <a:gd name="f51" fmla="val 4341"/>
                <a:gd name="f52" fmla="val 4561"/>
                <a:gd name="f53" fmla="val 189"/>
                <a:gd name="f54" fmla="val 441"/>
                <a:gd name="f55" fmla="val 12287"/>
                <a:gd name="f56" fmla="val 12508"/>
                <a:gd name="f57" fmla="val 12665"/>
                <a:gd name="f58" fmla="val 4530"/>
                <a:gd name="f59" fmla="val 12728"/>
                <a:gd name="f60" fmla="val 1474"/>
                <a:gd name="f61" fmla="val 11783"/>
                <a:gd name="f62" fmla="val 371"/>
                <a:gd name="f63" fmla="val 10303"/>
                <a:gd name="f64" fmla="val 8948"/>
                <a:gd name="f65" fmla="val 8727"/>
                <a:gd name="f66" fmla="val 8664"/>
                <a:gd name="f67" fmla="val 277"/>
                <a:gd name="f68" fmla="val 8538"/>
                <a:gd name="f69" fmla="val 151"/>
                <a:gd name="f70" fmla="val 8456"/>
                <a:gd name="f71" fmla="val 52"/>
                <a:gd name="f72" fmla="val 8339"/>
                <a:gd name="f73" fmla="val 5"/>
                <a:gd name="f74" fmla="val 8219"/>
                <a:gd name="f75" fmla="val 8110"/>
                <a:gd name="f76" fmla="val 7998"/>
                <a:gd name="f77" fmla="val 44"/>
                <a:gd name="f78" fmla="val 7908"/>
                <a:gd name="f79" fmla="val 6333"/>
                <a:gd name="f80" fmla="val 1694"/>
                <a:gd name="f81" fmla="val 4758"/>
                <a:gd name="f82" fmla="val 4679"/>
                <a:gd name="f83" fmla="val 4569"/>
                <a:gd name="f84" fmla="*/ f0 1 12729"/>
                <a:gd name="f85" fmla="*/ f1 1 4719"/>
                <a:gd name="f86" fmla="val f2"/>
                <a:gd name="f87" fmla="val f3"/>
                <a:gd name="f88" fmla="val f4"/>
                <a:gd name="f89" fmla="+- f88 0 f86"/>
                <a:gd name="f90" fmla="+- f87 0 f86"/>
                <a:gd name="f91" fmla="*/ f90 1 12729"/>
                <a:gd name="f92" fmla="*/ f89 1 4719"/>
                <a:gd name="f93" fmla="*/ f86 1 f91"/>
                <a:gd name="f94" fmla="*/ f87 1 f91"/>
                <a:gd name="f95" fmla="*/ f86 1 f92"/>
                <a:gd name="f96" fmla="*/ f88 1 f92"/>
                <a:gd name="f97" fmla="*/ f93 f84 1"/>
                <a:gd name="f98" fmla="*/ f94 f84 1"/>
                <a:gd name="f99" fmla="*/ f96 f85 1"/>
                <a:gd name="f100" fmla="*/ f95 f8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7" t="f100" r="f98" b="f99"/>
              <a:pathLst>
                <a:path w="12729" h="4719">
                  <a:moveTo>
                    <a:pt x="f5" y="f6"/>
                  </a:moveTo>
                  <a:lnTo>
                    <a:pt x="f7" y="f8"/>
                  </a:lnTo>
                  <a:lnTo>
                    <a:pt x="f9" y="f10"/>
                  </a:lnTo>
                  <a:lnTo>
                    <a:pt x="f11" y="f12"/>
                  </a:lnTo>
                  <a:cubicBezTo>
                    <a:pt x="f13" y="f14"/>
                    <a:pt x="f15" y="f16"/>
                    <a:pt x="f5" y="f6"/>
                  </a:cubicBezTo>
                  <a:close/>
                  <a:moveTo>
                    <a:pt x="f17" y="f6"/>
                  </a:moveTo>
                  <a:cubicBezTo>
                    <a:pt x="f18" y="f16"/>
                    <a:pt x="f19" y="f12"/>
                    <a:pt x="f20" y="f21"/>
                  </a:cubicBezTo>
                  <a:lnTo>
                    <a:pt x="f22" y="f10"/>
                  </a:lnTo>
                  <a:lnTo>
                    <a:pt x="f23" y="f8"/>
                  </a:lnTo>
                  <a:lnTo>
                    <a:pt x="f17" y="f6"/>
                  </a:lnTo>
                  <a:close/>
                  <a:moveTo>
                    <a:pt x="f24" y="f25"/>
                  </a:moveTo>
                  <a:cubicBezTo>
                    <a:pt x="f26" y="f25"/>
                    <a:pt x="f27" y="f28"/>
                    <a:pt x="f27" y="f29"/>
                  </a:cubicBezTo>
                  <a:cubicBezTo>
                    <a:pt x="f27" y="f30"/>
                    <a:pt x="f31" y="f32"/>
                    <a:pt x="f24" y="f32"/>
                  </a:cubicBezTo>
                  <a:lnTo>
                    <a:pt x="f33" y="f32"/>
                  </a:lnTo>
                  <a:cubicBezTo>
                    <a:pt x="f34" y="f32"/>
                    <a:pt x="f35" y="f30"/>
                    <a:pt x="f35" y="f29"/>
                  </a:cubicBezTo>
                  <a:cubicBezTo>
                    <a:pt x="f35" y="f28"/>
                    <a:pt x="f34" y="f25"/>
                    <a:pt x="f33" y="f25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13" y="f41"/>
                  </a:cubicBezTo>
                  <a:cubicBezTo>
                    <a:pt x="f42" y="f43"/>
                    <a:pt x="f44" y="f45"/>
                    <a:pt x="f46" y="f45"/>
                  </a:cubicBezTo>
                  <a:lnTo>
                    <a:pt x="f47" y="f45"/>
                  </a:lnTo>
                  <a:cubicBezTo>
                    <a:pt x="f48" y="f45"/>
                    <a:pt x="f2" y="f49"/>
                    <a:pt x="f2" y="f50"/>
                  </a:cubicBezTo>
                  <a:lnTo>
                    <a:pt x="f2" y="f51"/>
                  </a:lnTo>
                  <a:cubicBezTo>
                    <a:pt x="f2" y="f52"/>
                    <a:pt x="f53" y="f4"/>
                    <a:pt x="f54" y="f4"/>
                  </a:cubicBezTo>
                  <a:lnTo>
                    <a:pt x="f55" y="f4"/>
                  </a:lnTo>
                  <a:cubicBezTo>
                    <a:pt x="f56" y="f4"/>
                    <a:pt x="f57" y="f58"/>
                    <a:pt x="f57" y="f51"/>
                  </a:cubicBezTo>
                  <a:lnTo>
                    <a:pt x="f57" y="f50"/>
                  </a:lnTo>
                  <a:cubicBezTo>
                    <a:pt x="f59" y="f60"/>
                    <a:pt x="f61" y="f62"/>
                    <a:pt x="f63" y="f62"/>
                  </a:cubicBezTo>
                  <a:lnTo>
                    <a:pt x="f64" y="f62"/>
                  </a:lnTo>
                  <a:cubicBezTo>
                    <a:pt x="f65" y="f62"/>
                    <a:pt x="f66" y="f67"/>
                    <a:pt x="f68" y="f69"/>
                  </a:cubicBezTo>
                  <a:cubicBezTo>
                    <a:pt x="f70" y="f71"/>
                    <a:pt x="f72" y="f73"/>
                    <a:pt x="f74" y="f73"/>
                  </a:cubicBezTo>
                  <a:cubicBezTo>
                    <a:pt x="f75" y="f73"/>
                    <a:pt x="f76" y="f77"/>
                    <a:pt x="f78" y="f41"/>
                  </a:cubicBezTo>
                  <a:lnTo>
                    <a:pt x="f79" y="f80"/>
                  </a:lnTo>
                  <a:lnTo>
                    <a:pt x="f81" y="f41"/>
                  </a:lnTo>
                  <a:cubicBezTo>
                    <a:pt x="f82" y="f40"/>
                    <a:pt x="f83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sp>
        <p:nvSpPr>
          <p:cNvPr id="35" name="Google Shape;10113;p74">
            <a:extLst>
              <a:ext uri="{FF2B5EF4-FFF2-40B4-BE49-F238E27FC236}">
                <a16:creationId xmlns:a16="http://schemas.microsoft.com/office/drawing/2014/main" id="{D83E8307-0EDD-04D0-CF62-27E9DCE81E0C}"/>
              </a:ext>
            </a:extLst>
          </p:cNvPr>
          <p:cNvSpPr/>
          <p:nvPr/>
        </p:nvSpPr>
        <p:spPr>
          <a:xfrm>
            <a:off x="5159340" y="3904356"/>
            <a:ext cx="527560" cy="556052"/>
          </a:xfrm>
          <a:custGeom>
            <a:avLst/>
            <a:gdLst>
              <a:gd name="f0" fmla="val w"/>
              <a:gd name="f1" fmla="val h"/>
              <a:gd name="f2" fmla="val 0"/>
              <a:gd name="f3" fmla="val 12760"/>
              <a:gd name="f4" fmla="val 12619"/>
              <a:gd name="f5" fmla="val 10082"/>
              <a:gd name="f6" fmla="val 2190"/>
              <a:gd name="f7" fmla="val 11027"/>
              <a:gd name="f8" fmla="val 2726"/>
              <a:gd name="f9" fmla="val 8948"/>
              <a:gd name="f10" fmla="val 6317"/>
              <a:gd name="f11" fmla="val 8003"/>
              <a:gd name="f12" fmla="val 5781"/>
              <a:gd name="f13" fmla="val 8349"/>
              <a:gd name="f14" fmla="val 5151"/>
              <a:gd name="f15" fmla="val 9704"/>
              <a:gd name="f16" fmla="val 2820"/>
              <a:gd name="f17" fmla="val 7813"/>
              <a:gd name="f18" fmla="val 6601"/>
              <a:gd name="f19" fmla="val 8318"/>
              <a:gd name="f20" fmla="val 6916"/>
              <a:gd name="f21" fmla="val 7782"/>
              <a:gd name="f22" fmla="val 7262"/>
              <a:gd name="f23" fmla="val 10554"/>
              <a:gd name="f24" fmla="val 8522"/>
              <a:gd name="f25" fmla="val 10806"/>
              <a:gd name="f26" fmla="val 10964"/>
              <a:gd name="f27" fmla="val 8711"/>
              <a:gd name="f28" fmla="val 8900"/>
              <a:gd name="f29" fmla="val 9153"/>
              <a:gd name="f30" fmla="val 9342"/>
              <a:gd name="f31" fmla="val 5608"/>
              <a:gd name="f32" fmla="val 5356"/>
              <a:gd name="f33" fmla="val 5167"/>
              <a:gd name="f34" fmla="val 8680"/>
              <a:gd name="f35" fmla="val 3088"/>
              <a:gd name="f36" fmla="val 5592"/>
              <a:gd name="f37" fmla="val 3308"/>
              <a:gd name="f38" fmla="val 3497"/>
              <a:gd name="f39" fmla="val 5813"/>
              <a:gd name="f40" fmla="val 6002"/>
              <a:gd name="f41" fmla="val 6286"/>
              <a:gd name="f42" fmla="val 3970"/>
              <a:gd name="f43" fmla="val 6443"/>
              <a:gd name="f44" fmla="val 4348"/>
              <a:gd name="f45" fmla="val 7451"/>
              <a:gd name="f46" fmla="val 7703"/>
              <a:gd name="f47" fmla="val 4159"/>
              <a:gd name="f48" fmla="val 7861"/>
              <a:gd name="f49" fmla="val 3907"/>
              <a:gd name="f50" fmla="val 3655"/>
              <a:gd name="f51" fmla="val 7640"/>
              <a:gd name="f52" fmla="val 7231"/>
              <a:gd name="f53" fmla="val 7010"/>
              <a:gd name="f54" fmla="val 2836"/>
              <a:gd name="f55" fmla="val 2678"/>
              <a:gd name="f56" fmla="val 3025"/>
              <a:gd name="f57" fmla="val 7924"/>
              <a:gd name="f58" fmla="val 3340"/>
              <a:gd name="f59" fmla="val 8176"/>
              <a:gd name="f60" fmla="val 3781"/>
              <a:gd name="f61" fmla="val 8491"/>
              <a:gd name="f62" fmla="val 8869"/>
              <a:gd name="f63" fmla="val 9531"/>
              <a:gd name="f64" fmla="val 10098"/>
              <a:gd name="f65" fmla="val 10539"/>
              <a:gd name="f66" fmla="val 10728"/>
              <a:gd name="f67" fmla="val 11011"/>
              <a:gd name="f68" fmla="val 11232"/>
              <a:gd name="f69" fmla="val 11452"/>
              <a:gd name="f70" fmla="val 2206"/>
              <a:gd name="f71" fmla="val 10570"/>
              <a:gd name="f72" fmla="val 1859"/>
              <a:gd name="f73" fmla="val 9310"/>
              <a:gd name="f74" fmla="val 2048"/>
              <a:gd name="f75" fmla="val 9121"/>
              <a:gd name="f76" fmla="val 2300"/>
              <a:gd name="f77" fmla="val 2521"/>
              <a:gd name="f78" fmla="val 9783"/>
              <a:gd name="f79" fmla="val 2867"/>
              <a:gd name="f80" fmla="val 9940"/>
              <a:gd name="f81" fmla="val 9751"/>
              <a:gd name="f82" fmla="val 3182"/>
              <a:gd name="f83" fmla="val 9089"/>
              <a:gd name="f84" fmla="val 8837"/>
              <a:gd name="f85" fmla="val 2395"/>
              <a:gd name="f86" fmla="val 8113"/>
              <a:gd name="f87" fmla="val 6475"/>
              <a:gd name="f88" fmla="val 5750"/>
              <a:gd name="f89" fmla="val 11200"/>
              <a:gd name="f90" fmla="val 11641"/>
              <a:gd name="f91" fmla="val 11830"/>
              <a:gd name="f92" fmla="val 10933"/>
              <a:gd name="f93" fmla="val 1"/>
              <a:gd name="f94" fmla="val 10599"/>
              <a:gd name="f95" fmla="val 10280"/>
              <a:gd name="f96" fmla="val 176"/>
              <a:gd name="f97" fmla="val 10113"/>
              <a:gd name="f98" fmla="val 489"/>
              <a:gd name="f99" fmla="val 7877"/>
              <a:gd name="f100" fmla="val 4395"/>
              <a:gd name="f101" fmla="val 1229"/>
              <a:gd name="f102" fmla="val 567"/>
              <a:gd name="f103" fmla="val 4931"/>
              <a:gd name="f104" fmla="val 11389"/>
              <a:gd name="f105" fmla="val 12051"/>
              <a:gd name="f106" fmla="val 12618"/>
              <a:gd name="f107" fmla="val 11437"/>
              <a:gd name="f108" fmla="val 12098"/>
              <a:gd name="f109" fmla="val 12697"/>
              <a:gd name="f110" fmla="val 12082"/>
              <a:gd name="f111" fmla="val 12602"/>
              <a:gd name="f112" fmla="val 12067"/>
              <a:gd name="f113" fmla="val 11374"/>
              <a:gd name="f114" fmla="val 12476"/>
              <a:gd name="f115" fmla="val 1875"/>
              <a:gd name="f116" fmla="val 1402"/>
              <a:gd name="f117" fmla="val 804"/>
              <a:gd name="f118" fmla="val 12130"/>
              <a:gd name="f119" fmla="val 583"/>
              <a:gd name="f120" fmla="val 142"/>
              <a:gd name="f121" fmla="val 11277"/>
              <a:gd name="f122" fmla="val 46"/>
              <a:gd name="f123" fmla="val 11103"/>
              <a:gd name="f124" fmla="*/ f0 1 12760"/>
              <a:gd name="f125" fmla="*/ f1 1 12619"/>
              <a:gd name="f126" fmla="val f2"/>
              <a:gd name="f127" fmla="val f3"/>
              <a:gd name="f128" fmla="val f4"/>
              <a:gd name="f129" fmla="+- f128 0 f126"/>
              <a:gd name="f130" fmla="+- f127 0 f126"/>
              <a:gd name="f131" fmla="*/ f130 1 12760"/>
              <a:gd name="f132" fmla="*/ f129 1 12619"/>
              <a:gd name="f133" fmla="*/ f126 1 f131"/>
              <a:gd name="f134" fmla="*/ f127 1 f131"/>
              <a:gd name="f135" fmla="*/ f126 1 f132"/>
              <a:gd name="f136" fmla="*/ f128 1 f132"/>
              <a:gd name="f137" fmla="*/ f133 f124 1"/>
              <a:gd name="f138" fmla="*/ f134 f124 1"/>
              <a:gd name="f139" fmla="*/ f136 f125 1"/>
              <a:gd name="f140" fmla="*/ f135 f12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37" t="f140" r="f138" b="f139"/>
            <a:pathLst>
              <a:path w="12759" h="12619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cubicBezTo>
                  <a:pt x="f13" y="f14"/>
                  <a:pt x="f15" y="f16"/>
                  <a:pt x="f5" y="f6"/>
                </a:cubicBez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17" y="f18"/>
                </a:lnTo>
                <a:close/>
                <a:moveTo>
                  <a:pt x="f23" y="f24"/>
                </a:moveTo>
                <a:cubicBezTo>
                  <a:pt x="f25" y="f24"/>
                  <a:pt x="f26" y="f27"/>
                  <a:pt x="f26" y="f28"/>
                </a:cubicBezTo>
                <a:cubicBezTo>
                  <a:pt x="f26" y="f29"/>
                  <a:pt x="f25" y="f30"/>
                  <a:pt x="f23" y="f30"/>
                </a:cubicBezTo>
                <a:lnTo>
                  <a:pt x="f31" y="f30"/>
                </a:lnTo>
                <a:cubicBezTo>
                  <a:pt x="f32" y="f30"/>
                  <a:pt x="f33" y="f29"/>
                  <a:pt x="f33" y="f28"/>
                </a:cubicBezTo>
                <a:cubicBezTo>
                  <a:pt x="f33" y="f34"/>
                  <a:pt x="f32" y="f24"/>
                  <a:pt x="f31" y="f24"/>
                </a:cubicBezTo>
                <a:close/>
                <a:moveTo>
                  <a:pt x="f35" y="f36"/>
                </a:moveTo>
                <a:cubicBezTo>
                  <a:pt x="f37" y="f36"/>
                  <a:pt x="f38" y="f39"/>
                  <a:pt x="f38" y="f40"/>
                </a:cubicBezTo>
                <a:lnTo>
                  <a:pt x="f38" y="f41"/>
                </a:lnTo>
                <a:cubicBezTo>
                  <a:pt x="f42" y="f43"/>
                  <a:pt x="f44" y="f20"/>
                  <a:pt x="f44" y="f45"/>
                </a:cubicBezTo>
                <a:cubicBezTo>
                  <a:pt x="f44" y="f46"/>
                  <a:pt x="f47" y="f48"/>
                  <a:pt x="f49" y="f48"/>
                </a:cubicBezTo>
                <a:cubicBezTo>
                  <a:pt x="f50" y="f48"/>
                  <a:pt x="f38" y="f51"/>
                  <a:pt x="f38" y="f45"/>
                </a:cubicBezTo>
                <a:cubicBezTo>
                  <a:pt x="f38" y="f52"/>
                  <a:pt x="f37" y="f53"/>
                  <a:pt x="f35" y="f53"/>
                </a:cubicBezTo>
                <a:cubicBezTo>
                  <a:pt x="f54" y="f53"/>
                  <a:pt x="f55" y="f52"/>
                  <a:pt x="f55" y="f45"/>
                </a:cubicBezTo>
                <a:cubicBezTo>
                  <a:pt x="f55" y="f46"/>
                  <a:pt x="f56" y="f57"/>
                  <a:pt x="f58" y="f59"/>
                </a:cubicBezTo>
                <a:cubicBezTo>
                  <a:pt x="f60" y="f61"/>
                  <a:pt x="f44" y="f62"/>
                  <a:pt x="f44" y="f63"/>
                </a:cubicBezTo>
                <a:cubicBezTo>
                  <a:pt x="f44" y="f64"/>
                  <a:pt x="f42" y="f65"/>
                  <a:pt x="f38" y="f66"/>
                </a:cubicBezTo>
                <a:lnTo>
                  <a:pt x="f38" y="f67"/>
                </a:lnTo>
                <a:cubicBezTo>
                  <a:pt x="f38" y="f68"/>
                  <a:pt x="f37" y="f69"/>
                  <a:pt x="f35" y="f69"/>
                </a:cubicBezTo>
                <a:cubicBezTo>
                  <a:pt x="f54" y="f69"/>
                  <a:pt x="f55" y="f68"/>
                  <a:pt x="f55" y="f67"/>
                </a:cubicBezTo>
                <a:lnTo>
                  <a:pt x="f55" y="f66"/>
                </a:lnTo>
                <a:cubicBezTo>
                  <a:pt x="f70" y="f71"/>
                  <a:pt x="f72" y="f64"/>
                  <a:pt x="f72" y="f63"/>
                </a:cubicBezTo>
                <a:cubicBezTo>
                  <a:pt x="f72" y="f73"/>
                  <a:pt x="f74" y="f75"/>
                  <a:pt x="f76" y="f75"/>
                </a:cubicBezTo>
                <a:cubicBezTo>
                  <a:pt x="f77" y="f75"/>
                  <a:pt x="f55" y="f73"/>
                  <a:pt x="f55" y="f63"/>
                </a:cubicBezTo>
                <a:cubicBezTo>
                  <a:pt x="f55" y="f78"/>
                  <a:pt x="f79" y="f80"/>
                  <a:pt x="f35" y="f80"/>
                </a:cubicBezTo>
                <a:cubicBezTo>
                  <a:pt x="f37" y="f80"/>
                  <a:pt x="f38" y="f81"/>
                  <a:pt x="f38" y="f63"/>
                </a:cubicBezTo>
                <a:cubicBezTo>
                  <a:pt x="f38" y="f73"/>
                  <a:pt x="f82" y="f83"/>
                  <a:pt x="f54" y="f84"/>
                </a:cubicBezTo>
                <a:cubicBezTo>
                  <a:pt x="f85" y="f24"/>
                  <a:pt x="f72" y="f86"/>
                  <a:pt x="f72" y="f45"/>
                </a:cubicBezTo>
                <a:cubicBezTo>
                  <a:pt x="f72" y="f20"/>
                  <a:pt x="f70" y="f87"/>
                  <a:pt x="f55" y="f41"/>
                </a:cubicBezTo>
                <a:lnTo>
                  <a:pt x="f55" y="f40"/>
                </a:lnTo>
                <a:cubicBezTo>
                  <a:pt x="f55" y="f88"/>
                  <a:pt x="f79" y="f36"/>
                  <a:pt x="f35" y="f36"/>
                </a:cubicBezTo>
                <a:close/>
                <a:moveTo>
                  <a:pt x="f23" y="f67"/>
                </a:moveTo>
                <a:cubicBezTo>
                  <a:pt x="f25" y="f67"/>
                  <a:pt x="f26" y="f89"/>
                  <a:pt x="f26" y="f69"/>
                </a:cubicBezTo>
                <a:cubicBezTo>
                  <a:pt x="f26" y="f90"/>
                  <a:pt x="f25" y="f91"/>
                  <a:pt x="f23" y="f91"/>
                </a:cubicBezTo>
                <a:lnTo>
                  <a:pt x="f31" y="f91"/>
                </a:lnTo>
                <a:cubicBezTo>
                  <a:pt x="f32" y="f91"/>
                  <a:pt x="f33" y="f90"/>
                  <a:pt x="f33" y="f69"/>
                </a:cubicBezTo>
                <a:cubicBezTo>
                  <a:pt x="f33" y="f89"/>
                  <a:pt x="f32" y="f67"/>
                  <a:pt x="f31" y="f67"/>
                </a:cubicBezTo>
                <a:close/>
                <a:moveTo>
                  <a:pt x="f92" y="f93"/>
                </a:moveTo>
                <a:cubicBezTo>
                  <a:pt x="f94" y="f93"/>
                  <a:pt x="f95" y="f96"/>
                  <a:pt x="f97" y="f98"/>
                </a:cubicBezTo>
                <a:lnTo>
                  <a:pt x="f99" y="f100"/>
                </a:lnTo>
                <a:lnTo>
                  <a:pt x="f101" y="f100"/>
                </a:lnTo>
                <a:cubicBezTo>
                  <a:pt x="f102" y="f100"/>
                  <a:pt x="f2" y="f103"/>
                  <a:pt x="f2" y="f36"/>
                </a:cubicBezTo>
                <a:lnTo>
                  <a:pt x="f2" y="f104"/>
                </a:lnTo>
                <a:cubicBezTo>
                  <a:pt x="f2" y="f105"/>
                  <a:pt x="f102" y="f106"/>
                  <a:pt x="f101" y="f106"/>
                </a:cubicBezTo>
                <a:lnTo>
                  <a:pt x="f107" y="f106"/>
                </a:lnTo>
                <a:cubicBezTo>
                  <a:pt x="f108" y="f106"/>
                  <a:pt x="f109" y="f110"/>
                  <a:pt x="f109" y="f104"/>
                </a:cubicBezTo>
                <a:lnTo>
                  <a:pt x="f109" y="f36"/>
                </a:lnTo>
                <a:cubicBezTo>
                  <a:pt x="f111" y="f103"/>
                  <a:pt x="f112" y="f100"/>
                  <a:pt x="f113" y="f100"/>
                </a:cubicBezTo>
                <a:lnTo>
                  <a:pt x="f7" y="f100"/>
                </a:lnTo>
                <a:lnTo>
                  <a:pt x="f114" y="f115"/>
                </a:lnTo>
                <a:cubicBezTo>
                  <a:pt x="f3" y="f116"/>
                  <a:pt x="f111" y="f117"/>
                  <a:pt x="f118" y="f119"/>
                </a:cubicBezTo>
                <a:lnTo>
                  <a:pt x="f107" y="f120"/>
                </a:lnTo>
                <a:cubicBezTo>
                  <a:pt x="f121" y="f122"/>
                  <a:pt x="f123" y="f93"/>
                  <a:pt x="f92" y="f93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algn="r" defTabSz="121917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kern="0">
              <a:solidFill>
                <a:srgbClr val="000000"/>
              </a:solidFill>
              <a:latin typeface="Arial"/>
              <a:ea typeface="Arial"/>
              <a:cs typeface="B Nazanin" panose="00000700000000000000" pitchFamily="2" charset="-78"/>
            </a:endParaRPr>
          </a:p>
        </p:txBody>
      </p:sp>
      <p:grpSp>
        <p:nvGrpSpPr>
          <p:cNvPr id="36" name="Google Shape;10118;p74">
            <a:extLst>
              <a:ext uri="{FF2B5EF4-FFF2-40B4-BE49-F238E27FC236}">
                <a16:creationId xmlns:a16="http://schemas.microsoft.com/office/drawing/2014/main" id="{5B4007CC-2DEC-B263-ECF1-0BE03C690994}"/>
              </a:ext>
            </a:extLst>
          </p:cNvPr>
          <p:cNvGrpSpPr/>
          <p:nvPr/>
        </p:nvGrpSpPr>
        <p:grpSpPr>
          <a:xfrm>
            <a:off x="9485793" y="3027653"/>
            <a:ext cx="467527" cy="505895"/>
            <a:chOff x="8474320" y="2073136"/>
            <a:chExt cx="350645" cy="379421"/>
          </a:xfrm>
          <a:solidFill>
            <a:srgbClr val="92D050"/>
          </a:solidFill>
        </p:grpSpPr>
        <p:sp>
          <p:nvSpPr>
            <p:cNvPr id="37" name="Google Shape;10119;p74">
              <a:extLst>
                <a:ext uri="{FF2B5EF4-FFF2-40B4-BE49-F238E27FC236}">
                  <a16:creationId xmlns:a16="http://schemas.microsoft.com/office/drawing/2014/main" id="{A0E9BA9A-65A7-EF8D-EFC9-C34DDEE83EE7}"/>
                </a:ext>
              </a:extLst>
            </p:cNvPr>
            <p:cNvSpPr/>
            <p:nvPr/>
          </p:nvSpPr>
          <p:spPr>
            <a:xfrm>
              <a:off x="8474320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37"/>
                <a:gd name="f9" fmla="val 1071"/>
                <a:gd name="f10" fmla="val 1260"/>
                <a:gd name="f11" fmla="val 1449"/>
                <a:gd name="f12" fmla="val 1701"/>
                <a:gd name="f13" fmla="val 1576"/>
                <a:gd name="f14" fmla="val 1418"/>
                <a:gd name="f15" fmla="val 1481"/>
                <a:gd name="f16" fmla="val 1008"/>
                <a:gd name="f17" fmla="val 2079"/>
                <a:gd name="f18" fmla="val 2741"/>
                <a:gd name="f19" fmla="val 536"/>
                <a:gd name="f20" fmla="val 3308"/>
                <a:gd name="f21" fmla="val 1229"/>
                <a:gd name="f22" fmla="val 2332"/>
                <a:gd name="f23" fmla="val 2993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cubicBezTo>
                    <a:pt x="f2" y="f18"/>
                    <a:pt x="f19" y="f20"/>
                    <a:pt x="f21" y="f20"/>
                  </a:cubicBezTo>
                  <a:lnTo>
                    <a:pt x="f22" y="f20"/>
                  </a:lnTo>
                  <a:cubicBezTo>
                    <a:pt x="f23" y="f20"/>
                    <a:pt x="f3" y="f18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38" name="Google Shape;10120;p74">
              <a:extLst>
                <a:ext uri="{FF2B5EF4-FFF2-40B4-BE49-F238E27FC236}">
                  <a16:creationId xmlns:a16="http://schemas.microsoft.com/office/drawing/2014/main" id="{06DC0836-AD0D-F6A1-BAAA-6D83933DF86A}"/>
                </a:ext>
              </a:extLst>
            </p:cNvPr>
            <p:cNvSpPr/>
            <p:nvPr/>
          </p:nvSpPr>
          <p:spPr>
            <a:xfrm>
              <a:off x="8475189" y="2073136"/>
              <a:ext cx="101233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3"/>
                <a:gd name="f4" fmla="val 8508"/>
                <a:gd name="f5" fmla="val 1734"/>
                <a:gd name="f6" fmla="val 1607"/>
                <a:gd name="f7" fmla="val 1923"/>
                <a:gd name="f8" fmla="val 2175"/>
                <a:gd name="f9" fmla="val 1797"/>
                <a:gd name="f10" fmla="val 2049"/>
                <a:gd name="f11" fmla="val 7278"/>
                <a:gd name="f12" fmla="val 7499"/>
                <a:gd name="f13" fmla="val 1986"/>
                <a:gd name="f14" fmla="val 7656"/>
                <a:gd name="f15" fmla="val 1513"/>
                <a:gd name="f16" fmla="val 1356"/>
                <a:gd name="f17" fmla="val 7467"/>
                <a:gd name="f18" fmla="val 1545"/>
                <a:gd name="f19" fmla="val 1230"/>
                <a:gd name="f20" fmla="val 1"/>
                <a:gd name="f21" fmla="val 568"/>
                <a:gd name="f22" fmla="val 536"/>
                <a:gd name="f23" fmla="val 1198"/>
                <a:gd name="f24" fmla="val 8507"/>
                <a:gd name="f25" fmla="val 3561"/>
                <a:gd name="f26" fmla="val 2994"/>
                <a:gd name="f27" fmla="val 2332"/>
                <a:gd name="f28" fmla="*/ f0 1 3593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3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3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0" y="f22"/>
                    <a:pt x="f20" y="f23"/>
                  </a:cubicBezTo>
                  <a:lnTo>
                    <a:pt x="f20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39" name="Google Shape;10121;p74">
              <a:extLst>
                <a:ext uri="{FF2B5EF4-FFF2-40B4-BE49-F238E27FC236}">
                  <a16:creationId xmlns:a16="http://schemas.microsoft.com/office/drawing/2014/main" id="{6334D360-DFB5-AE75-D359-95F214CDB964}"/>
                </a:ext>
              </a:extLst>
            </p:cNvPr>
            <p:cNvSpPr/>
            <p:nvPr/>
          </p:nvSpPr>
          <p:spPr>
            <a:xfrm>
              <a:off x="859859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05"/>
                <a:gd name="f9" fmla="val 1071"/>
                <a:gd name="f10" fmla="val 1260"/>
                <a:gd name="f11" fmla="val 1449"/>
                <a:gd name="f12" fmla="val 2016"/>
                <a:gd name="f13" fmla="val 1701"/>
                <a:gd name="f14" fmla="val 1575"/>
                <a:gd name="f15" fmla="val 1386"/>
                <a:gd name="f16" fmla="val 1481"/>
                <a:gd name="f17" fmla="val 1008"/>
                <a:gd name="f18" fmla="val 2079"/>
                <a:gd name="f19" fmla="val 2741"/>
                <a:gd name="f20" fmla="val 536"/>
                <a:gd name="f21" fmla="val 3308"/>
                <a:gd name="f22" fmla="val 2363"/>
                <a:gd name="f23" fmla="val 3025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5" y="f13"/>
                  </a:cubicBezTo>
                  <a:cubicBezTo>
                    <a:pt x="f14" y="f13"/>
                    <a:pt x="f15" y="f16"/>
                    <a:pt x="f15" y="f10"/>
                  </a:cubicBezTo>
                  <a:cubicBezTo>
                    <a:pt x="f15" y="f17"/>
                    <a:pt x="f1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8"/>
                  </a:lnTo>
                  <a:cubicBezTo>
                    <a:pt x="f2" y="f19"/>
                    <a:pt x="f20" y="f21"/>
                    <a:pt x="f10" y="f21"/>
                  </a:cubicBezTo>
                  <a:lnTo>
                    <a:pt x="f22" y="f21"/>
                  </a:lnTo>
                  <a:cubicBezTo>
                    <a:pt x="f23" y="f21"/>
                    <a:pt x="f3" y="f19"/>
                    <a:pt x="f3" y="f18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40" name="Google Shape;10122;p74">
              <a:extLst>
                <a:ext uri="{FF2B5EF4-FFF2-40B4-BE49-F238E27FC236}">
                  <a16:creationId xmlns:a16="http://schemas.microsoft.com/office/drawing/2014/main" id="{5E91A11C-62ED-9173-8A72-D5F844554869}"/>
                </a:ext>
              </a:extLst>
            </p:cNvPr>
            <p:cNvSpPr/>
            <p:nvPr/>
          </p:nvSpPr>
          <p:spPr>
            <a:xfrm>
              <a:off x="8598596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96"/>
                <a:gd name="f6" fmla="val 1607"/>
                <a:gd name="f7" fmla="val 2048"/>
                <a:gd name="f8" fmla="val 2205"/>
                <a:gd name="f9" fmla="val 1797"/>
                <a:gd name="f10" fmla="val 2049"/>
                <a:gd name="f11" fmla="val 7278"/>
                <a:gd name="f12" fmla="val 7499"/>
                <a:gd name="f13" fmla="val 2016"/>
                <a:gd name="f14" fmla="val 7656"/>
                <a:gd name="f15" fmla="val 1386"/>
                <a:gd name="f16" fmla="val 7467"/>
                <a:gd name="f17" fmla="val 1575"/>
                <a:gd name="f18" fmla="val 1260"/>
                <a:gd name="f19" fmla="val 1"/>
                <a:gd name="f20" fmla="val 599"/>
                <a:gd name="f21" fmla="val 536"/>
                <a:gd name="f22" fmla="val 1198"/>
                <a:gd name="f23" fmla="val 8507"/>
                <a:gd name="f24" fmla="val 3025"/>
                <a:gd name="f25" fmla="val 2363"/>
                <a:gd name="f26" fmla="*/ f0 1 3592"/>
                <a:gd name="f27" fmla="*/ f1 1 85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3592"/>
                <a:gd name="f34" fmla="*/ f31 1 85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6" y="f14"/>
                    <a:pt x="f15" y="f16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7" y="f6"/>
                    <a:pt x="f5" y="f6"/>
                  </a:cubicBezTo>
                  <a:close/>
                  <a:moveTo>
                    <a:pt x="f18" y="f19"/>
                  </a:moveTo>
                  <a:cubicBezTo>
                    <a:pt x="f20" y="f19"/>
                    <a:pt x="f2" y="f21"/>
                    <a:pt x="f2" y="f22"/>
                  </a:cubicBezTo>
                  <a:lnTo>
                    <a:pt x="f2" y="f23"/>
                  </a:lnTo>
                  <a:lnTo>
                    <a:pt x="f3" y="f23"/>
                  </a:lnTo>
                  <a:lnTo>
                    <a:pt x="f3" y="f22"/>
                  </a:lnTo>
                  <a:cubicBezTo>
                    <a:pt x="f3" y="f21"/>
                    <a:pt x="f24" y="f19"/>
                    <a:pt x="f25" y="f1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41" name="Google Shape;10123;p74">
              <a:extLst>
                <a:ext uri="{FF2B5EF4-FFF2-40B4-BE49-F238E27FC236}">
                  <a16:creationId xmlns:a16="http://schemas.microsoft.com/office/drawing/2014/main" id="{D21BF043-6DDA-E602-2A86-002FFA0F8637}"/>
                </a:ext>
              </a:extLst>
            </p:cNvPr>
            <p:cNvSpPr/>
            <p:nvPr/>
          </p:nvSpPr>
          <p:spPr>
            <a:xfrm>
              <a:off x="872198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828"/>
                <a:gd name="f6" fmla="val 851"/>
                <a:gd name="f7" fmla="val 2080"/>
                <a:gd name="f8" fmla="val 2269"/>
                <a:gd name="f9" fmla="val 1071"/>
                <a:gd name="f10" fmla="val 1260"/>
                <a:gd name="f11" fmla="val 1449"/>
                <a:gd name="f12" fmla="val 1701"/>
                <a:gd name="f13" fmla="val 1607"/>
                <a:gd name="f14" fmla="val 1450"/>
                <a:gd name="f15" fmla="val 1481"/>
                <a:gd name="f16" fmla="val 1008"/>
                <a:gd name="f17" fmla="val 2079"/>
                <a:gd name="f18" fmla="val 32"/>
                <a:gd name="f19" fmla="val 2741"/>
                <a:gd name="f20" fmla="val 567"/>
                <a:gd name="f21" fmla="val 3308"/>
                <a:gd name="f22" fmla="val 1261"/>
                <a:gd name="f23" fmla="val 2363"/>
                <a:gd name="f24" fmla="val 3025"/>
                <a:gd name="f25" fmla="*/ f0 1 3592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3592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lnTo>
                    <a:pt x="f18" y="f17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3" y="f19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42" name="Google Shape;10124;p74">
              <a:extLst>
                <a:ext uri="{FF2B5EF4-FFF2-40B4-BE49-F238E27FC236}">
                  <a16:creationId xmlns:a16="http://schemas.microsoft.com/office/drawing/2014/main" id="{B3453AEA-8756-3D86-FBF3-6463B39FF3DD}"/>
                </a:ext>
              </a:extLst>
            </p:cNvPr>
            <p:cNvSpPr/>
            <p:nvPr/>
          </p:nvSpPr>
          <p:spPr>
            <a:xfrm>
              <a:off x="8723760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33"/>
                <a:gd name="f6" fmla="val 1607"/>
                <a:gd name="f7" fmla="val 1922"/>
                <a:gd name="f8" fmla="val 2174"/>
                <a:gd name="f9" fmla="val 1797"/>
                <a:gd name="f10" fmla="val 2049"/>
                <a:gd name="f11" fmla="val 7278"/>
                <a:gd name="f12" fmla="val 7499"/>
                <a:gd name="f13" fmla="val 1985"/>
                <a:gd name="f14" fmla="val 7656"/>
                <a:gd name="f15" fmla="val 1513"/>
                <a:gd name="f16" fmla="val 1355"/>
                <a:gd name="f17" fmla="val 7467"/>
                <a:gd name="f18" fmla="val 1544"/>
                <a:gd name="f19" fmla="val 1229"/>
                <a:gd name="f20" fmla="val 1"/>
                <a:gd name="f21" fmla="val 567"/>
                <a:gd name="f22" fmla="val 536"/>
                <a:gd name="f23" fmla="val 1198"/>
                <a:gd name="f24" fmla="val 8507"/>
                <a:gd name="f25" fmla="val 3560"/>
                <a:gd name="f26" fmla="val 2993"/>
                <a:gd name="f27" fmla="val 2332"/>
                <a:gd name="f28" fmla="*/ f0 1 3592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2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" y="f22"/>
                    <a:pt x="f2" y="f23"/>
                  </a:cubicBezTo>
                  <a:lnTo>
                    <a:pt x="f2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grpSp>
        <p:nvGrpSpPr>
          <p:cNvPr id="43" name="Google Shape;10129;p74">
            <a:extLst>
              <a:ext uri="{FF2B5EF4-FFF2-40B4-BE49-F238E27FC236}">
                <a16:creationId xmlns:a16="http://schemas.microsoft.com/office/drawing/2014/main" id="{997A6AC1-30D8-4507-DEE3-9DE41E473C09}"/>
              </a:ext>
            </a:extLst>
          </p:cNvPr>
          <p:cNvGrpSpPr/>
          <p:nvPr/>
        </p:nvGrpSpPr>
        <p:grpSpPr>
          <a:xfrm>
            <a:off x="6008415" y="1877265"/>
            <a:ext cx="570256" cy="714060"/>
            <a:chOff x="5866287" y="1210345"/>
            <a:chExt cx="427692" cy="535545"/>
          </a:xfrm>
          <a:solidFill>
            <a:srgbClr val="92D050"/>
          </a:solidFill>
        </p:grpSpPr>
        <p:sp>
          <p:nvSpPr>
            <p:cNvPr id="44" name="Google Shape;10130;p74">
              <a:extLst>
                <a:ext uri="{FF2B5EF4-FFF2-40B4-BE49-F238E27FC236}">
                  <a16:creationId xmlns:a16="http://schemas.microsoft.com/office/drawing/2014/main" id="{434EFD49-44BF-D14C-BDF2-DE1F0C55C27F}"/>
                </a:ext>
              </a:extLst>
            </p:cNvPr>
            <p:cNvSpPr/>
            <p:nvPr/>
          </p:nvSpPr>
          <p:spPr>
            <a:xfrm>
              <a:off x="5866287" y="1522594"/>
              <a:ext cx="427692" cy="1528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3624"/>
                <a:gd name="f5" fmla="val 2111"/>
                <a:gd name="f6" fmla="val 1"/>
                <a:gd name="f7" fmla="val 945"/>
                <a:gd name="f8" fmla="val 946"/>
                <a:gd name="f9" fmla="val 2080"/>
                <a:gd name="f10" fmla="val 3183"/>
                <a:gd name="f11" fmla="val 3435"/>
                <a:gd name="f12" fmla="val 221"/>
                <a:gd name="f13" fmla="val 441"/>
                <a:gd name="f14" fmla="val 10365"/>
                <a:gd name="f15" fmla="val 10618"/>
                <a:gd name="f16" fmla="val 9861"/>
                <a:gd name="f17" fmla="val 8727"/>
                <a:gd name="f18" fmla="*/ f0 1 10807"/>
                <a:gd name="f19" fmla="*/ f1 1 36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10807"/>
                <a:gd name="f26" fmla="*/ f23 1 36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0807" h="362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13" y="f4"/>
                  </a:cubicBezTo>
                  <a:lnTo>
                    <a:pt x="f14" y="f4"/>
                  </a:lnTo>
                  <a:cubicBezTo>
                    <a:pt x="f15" y="f4"/>
                    <a:pt x="f3" y="f11"/>
                    <a:pt x="f3" y="f10"/>
                  </a:cubicBezTo>
                  <a:lnTo>
                    <a:pt x="f3" y="f9"/>
                  </a:lnTo>
                  <a:cubicBezTo>
                    <a:pt x="f3" y="f8"/>
                    <a:pt x="f16" y="f6"/>
                    <a:pt x="f17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45" name="Google Shape;10131;p74">
              <a:extLst>
                <a:ext uri="{FF2B5EF4-FFF2-40B4-BE49-F238E27FC236}">
                  <a16:creationId xmlns:a16="http://schemas.microsoft.com/office/drawing/2014/main" id="{9C57C9E6-8B18-C456-C74E-EF79308DBE72}"/>
                </a:ext>
              </a:extLst>
            </p:cNvPr>
            <p:cNvSpPr/>
            <p:nvPr/>
          </p:nvSpPr>
          <p:spPr>
            <a:xfrm>
              <a:off x="5901190" y="1709955"/>
              <a:ext cx="360374" cy="359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06"/>
                <a:gd name="f4" fmla="val 852"/>
                <a:gd name="f5" fmla="val 1"/>
                <a:gd name="f6" fmla="val 442"/>
                <a:gd name="f7" fmla="val 694"/>
                <a:gd name="f8" fmla="val 190"/>
                <a:gd name="f9" fmla="val 851"/>
                <a:gd name="f10" fmla="val 8696"/>
                <a:gd name="f11" fmla="val 8948"/>
                <a:gd name="f12" fmla="val 9105"/>
                <a:gd name="f13" fmla="val 631"/>
                <a:gd name="f14" fmla="*/ f0 1 9106"/>
                <a:gd name="f15" fmla="*/ f1 1 85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106"/>
                <a:gd name="f22" fmla="*/ f19 1 85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106" h="852">
                  <a:moveTo>
                    <a:pt x="f2" y="f5"/>
                  </a:moveTo>
                  <a:lnTo>
                    <a:pt x="f2" y="f6"/>
                  </a:lnTo>
                  <a:cubicBezTo>
                    <a:pt x="f2" y="f7"/>
                    <a:pt x="f8" y="f9"/>
                    <a:pt x="f6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6"/>
                  </a:cubicBezTo>
                  <a:lnTo>
                    <a:pt x="f12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46" name="Google Shape;10132;p74">
              <a:extLst>
                <a:ext uri="{FF2B5EF4-FFF2-40B4-BE49-F238E27FC236}">
                  <a16:creationId xmlns:a16="http://schemas.microsoft.com/office/drawing/2014/main" id="{C4ED5B3F-1D33-AF66-6ED8-CF515CF83F2D}"/>
                </a:ext>
              </a:extLst>
            </p:cNvPr>
            <p:cNvSpPr/>
            <p:nvPr/>
          </p:nvSpPr>
          <p:spPr>
            <a:xfrm>
              <a:off x="5964786" y="1210345"/>
              <a:ext cx="229422" cy="279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97"/>
                <a:gd name="f4" fmla="val 6617"/>
                <a:gd name="f5" fmla="val 2930"/>
                <a:gd name="f6" fmla="val 1292"/>
                <a:gd name="f7" fmla="val 2867"/>
                <a:gd name="f8" fmla="val 32"/>
                <a:gd name="f9" fmla="val 3812"/>
                <a:gd name="f10" fmla="val 504"/>
                <a:gd name="f11" fmla="val 4694"/>
                <a:gd name="f12" fmla="val 1260"/>
                <a:gd name="f13" fmla="val 5230"/>
                <a:gd name="f14" fmla="val 6616"/>
                <a:gd name="f15" fmla="val 4568"/>
                <a:gd name="f16" fmla="val 5356"/>
                <a:gd name="f17" fmla="val 4505"/>
                <a:gd name="f18" fmla="*/ f0 1 5797"/>
                <a:gd name="f19" fmla="*/ f1 1 6617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797"/>
                <a:gd name="f26" fmla="*/ f23 1 6617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797" h="6617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8" y="f9"/>
                    <a:pt x="f10" y="f11"/>
                    <a:pt x="f12" y="f13"/>
                  </a:cubicBezTo>
                  <a:lnTo>
                    <a:pt x="f12" y="f14"/>
                  </a:lnTo>
                  <a:lnTo>
                    <a:pt x="f15" y="f14"/>
                  </a:lnTo>
                  <a:lnTo>
                    <a:pt x="f15" y="f13"/>
                  </a:lnTo>
                  <a:cubicBezTo>
                    <a:pt x="f16" y="f11"/>
                    <a:pt x="f3" y="f9"/>
                    <a:pt x="f3" y="f7"/>
                  </a:cubicBezTo>
                  <a:cubicBezTo>
                    <a:pt x="f3" y="f12"/>
                    <a:pt x="f1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grpSp>
        <p:nvGrpSpPr>
          <p:cNvPr id="47" name="Google Shape;10154;p74">
            <a:extLst>
              <a:ext uri="{FF2B5EF4-FFF2-40B4-BE49-F238E27FC236}">
                <a16:creationId xmlns:a16="http://schemas.microsoft.com/office/drawing/2014/main" id="{332AC084-51DE-4A73-7147-3D5F4981C46D}"/>
              </a:ext>
            </a:extLst>
          </p:cNvPr>
          <p:cNvGrpSpPr/>
          <p:nvPr/>
        </p:nvGrpSpPr>
        <p:grpSpPr>
          <a:xfrm>
            <a:off x="6111341" y="3903929"/>
            <a:ext cx="523669" cy="557941"/>
            <a:chOff x="5943481" y="2730343"/>
            <a:chExt cx="392752" cy="418456"/>
          </a:xfrm>
          <a:solidFill>
            <a:srgbClr val="92D050"/>
          </a:solidFill>
        </p:grpSpPr>
        <p:sp>
          <p:nvSpPr>
            <p:cNvPr id="48" name="Google Shape;10155;p74">
              <a:extLst>
                <a:ext uri="{FF2B5EF4-FFF2-40B4-BE49-F238E27FC236}">
                  <a16:creationId xmlns:a16="http://schemas.microsoft.com/office/drawing/2014/main" id="{D1DA0643-B221-5973-F522-26A7AD6BB9AC}"/>
                </a:ext>
              </a:extLst>
            </p:cNvPr>
            <p:cNvSpPr/>
            <p:nvPr/>
          </p:nvSpPr>
          <p:spPr>
            <a:xfrm>
              <a:off x="5989402" y="2730343"/>
              <a:ext cx="292132" cy="418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21"/>
                <a:gd name="f4" fmla="val 12662"/>
                <a:gd name="f5" fmla="val 4821"/>
                <a:gd name="f6" fmla="val 1666"/>
                <a:gd name="f7" fmla="val 5073"/>
                <a:gd name="f8" fmla="val 5262"/>
                <a:gd name="f9" fmla="val 1886"/>
                <a:gd name="f10" fmla="val 2075"/>
                <a:gd name="f11" fmla="val 2359"/>
                <a:gd name="f12" fmla="val 5734"/>
                <a:gd name="f13" fmla="val 2485"/>
                <a:gd name="f14" fmla="val 6081"/>
                <a:gd name="f15" fmla="val 2989"/>
                <a:gd name="f16" fmla="val 3525"/>
                <a:gd name="f17" fmla="val 3777"/>
                <a:gd name="f18" fmla="val 5892"/>
                <a:gd name="f19" fmla="val 3934"/>
                <a:gd name="f20" fmla="val 5640"/>
                <a:gd name="f21" fmla="val 5419"/>
                <a:gd name="f22" fmla="val 3714"/>
                <a:gd name="f23" fmla="val 3273"/>
                <a:gd name="f24" fmla="val 3084"/>
                <a:gd name="f25" fmla="val 4569"/>
                <a:gd name="f26" fmla="val 4411"/>
                <a:gd name="f27" fmla="val 4789"/>
                <a:gd name="f28" fmla="val 3997"/>
                <a:gd name="f29" fmla="val 5104"/>
                <a:gd name="f30" fmla="val 4249"/>
                <a:gd name="f31" fmla="val 5514"/>
                <a:gd name="f32" fmla="val 4564"/>
                <a:gd name="f33" fmla="val 4942"/>
                <a:gd name="f34" fmla="val 5604"/>
                <a:gd name="f35" fmla="val 6171"/>
                <a:gd name="f36" fmla="val 6612"/>
                <a:gd name="f37" fmla="val 6801"/>
                <a:gd name="f38" fmla="val 7085"/>
                <a:gd name="f39" fmla="val 7305"/>
                <a:gd name="f40" fmla="val 5041"/>
                <a:gd name="f41" fmla="val 7463"/>
                <a:gd name="f42" fmla="val 7274"/>
                <a:gd name="f43" fmla="val 3938"/>
                <a:gd name="f44" fmla="val 6644"/>
                <a:gd name="f45" fmla="val 3592"/>
                <a:gd name="f46" fmla="val 5383"/>
                <a:gd name="f47" fmla="val 3781"/>
                <a:gd name="f48" fmla="val 5194"/>
                <a:gd name="f49" fmla="val 4033"/>
                <a:gd name="f50" fmla="val 4253"/>
                <a:gd name="f51" fmla="val 5856"/>
                <a:gd name="f52" fmla="val 4632"/>
                <a:gd name="f53" fmla="val 6014"/>
                <a:gd name="f54" fmla="val 5824"/>
                <a:gd name="f55" fmla="val 4947"/>
                <a:gd name="f56" fmla="val 5131"/>
                <a:gd name="f57" fmla="val 4911"/>
                <a:gd name="f58" fmla="val 4159"/>
                <a:gd name="f59" fmla="val 4596"/>
                <a:gd name="f60" fmla="val 4186"/>
                <a:gd name="f61" fmla="val 2548"/>
                <a:gd name="f62" fmla="val 1823"/>
                <a:gd name="f63" fmla="val 9385"/>
                <a:gd name="f64" fmla="val 10235"/>
                <a:gd name="f65" fmla="val 4801"/>
                <a:gd name="f66" fmla="val 4498"/>
                <a:gd name="f67" fmla="val 4188"/>
                <a:gd name="f68" fmla="val 29"/>
                <a:gd name="f69" fmla="val 3875"/>
                <a:gd name="f70" fmla="val 91"/>
                <a:gd name="f71" fmla="val 2111"/>
                <a:gd name="f72" fmla="val 500"/>
                <a:gd name="f73" fmla="val 693"/>
                <a:gd name="f74" fmla="val 1949"/>
                <a:gd name="f75" fmla="val 378"/>
                <a:gd name="f76" fmla="val 5698"/>
                <a:gd name="f77" fmla="val 1008"/>
                <a:gd name="f78" fmla="val 7652"/>
                <a:gd name="f79" fmla="val 2773"/>
                <a:gd name="f80" fmla="val 8565"/>
                <a:gd name="f81" fmla="val 10582"/>
                <a:gd name="f82" fmla="val 11716"/>
                <a:gd name="f83" fmla="val 3718"/>
                <a:gd name="f84" fmla="val 12661"/>
                <a:gd name="f85" fmla="val 4852"/>
                <a:gd name="f86" fmla="val 5986"/>
                <a:gd name="f87" fmla="val 6963"/>
                <a:gd name="f88" fmla="val 8444"/>
                <a:gd name="f89" fmla="val 7778"/>
                <a:gd name="f90" fmla="val 9420"/>
                <a:gd name="f91" fmla="val 6234"/>
                <a:gd name="f92" fmla="val 4501"/>
                <a:gd name="f93" fmla="val 9392"/>
                <a:gd name="f94" fmla="val 2000"/>
                <a:gd name="f95" fmla="val 7308"/>
                <a:gd name="f96" fmla="*/ f0 1 9421"/>
                <a:gd name="f97" fmla="*/ f1 1 12662"/>
                <a:gd name="f98" fmla="val f2"/>
                <a:gd name="f99" fmla="val f3"/>
                <a:gd name="f100" fmla="val f4"/>
                <a:gd name="f101" fmla="+- f100 0 f98"/>
                <a:gd name="f102" fmla="+- f99 0 f98"/>
                <a:gd name="f103" fmla="*/ f102 1 9421"/>
                <a:gd name="f104" fmla="*/ f101 1 12662"/>
                <a:gd name="f105" fmla="*/ f98 1 f103"/>
                <a:gd name="f106" fmla="*/ f99 1 f103"/>
                <a:gd name="f107" fmla="*/ f98 1 f104"/>
                <a:gd name="f108" fmla="*/ f100 1 f104"/>
                <a:gd name="f109" fmla="*/ f105 f96 1"/>
                <a:gd name="f110" fmla="*/ f106 f96 1"/>
                <a:gd name="f111" fmla="*/ f108 f97 1"/>
                <a:gd name="f112" fmla="*/ f107 f9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9" t="f112" r="f110" b="f111"/>
              <a:pathLst>
                <a:path w="9421" h="126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6" y="f16"/>
                  </a:cubicBezTo>
                  <a:cubicBezTo>
                    <a:pt x="f26" y="f17"/>
                    <a:pt x="f27" y="f28"/>
                    <a:pt x="f29" y="f30"/>
                  </a:cubicBezTo>
                  <a:cubicBezTo>
                    <a:pt x="f31" y="f32"/>
                    <a:pt x="f14" y="f33"/>
                    <a:pt x="f14" y="f34"/>
                  </a:cubicBezTo>
                  <a:cubicBezTo>
                    <a:pt x="f14" y="f35"/>
                    <a:pt x="f12" y="f36"/>
                    <a:pt x="f8" y="f37"/>
                  </a:cubicBezTo>
                  <a:lnTo>
                    <a:pt x="f8" y="f38"/>
                  </a:lnTo>
                  <a:cubicBezTo>
                    <a:pt x="f8" y="f39"/>
                    <a:pt x="f40" y="f41"/>
                    <a:pt x="f5" y="f41"/>
                  </a:cubicBezTo>
                  <a:cubicBezTo>
                    <a:pt x="f25" y="f41"/>
                    <a:pt x="f26" y="f42"/>
                    <a:pt x="f26" y="f38"/>
                  </a:cubicBezTo>
                  <a:lnTo>
                    <a:pt x="f26" y="f37"/>
                  </a:lnTo>
                  <a:cubicBezTo>
                    <a:pt x="f43" y="f44"/>
                    <a:pt x="f45" y="f35"/>
                    <a:pt x="f45" y="f3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0" y="f48"/>
                    <a:pt x="f26" y="f46"/>
                    <a:pt x="f26" y="f34"/>
                  </a:cubicBezTo>
                  <a:cubicBezTo>
                    <a:pt x="f26" y="f51"/>
                    <a:pt x="f52" y="f53"/>
                    <a:pt x="f5" y="f53"/>
                  </a:cubicBezTo>
                  <a:cubicBezTo>
                    <a:pt x="f40" y="f53"/>
                    <a:pt x="f8" y="f54"/>
                    <a:pt x="f8" y="f34"/>
                  </a:cubicBezTo>
                  <a:cubicBezTo>
                    <a:pt x="f8" y="f46"/>
                    <a:pt x="f55" y="f56"/>
                    <a:pt x="f25" y="f57"/>
                  </a:cubicBezTo>
                  <a:cubicBezTo>
                    <a:pt x="f58" y="f59"/>
                    <a:pt x="f45" y="f60"/>
                    <a:pt x="f45" y="f16"/>
                  </a:cubicBezTo>
                  <a:cubicBezTo>
                    <a:pt x="f45" y="f15"/>
                    <a:pt x="f43" y="f61"/>
                    <a:pt x="f26" y="f11"/>
                  </a:cubicBezTo>
                  <a:lnTo>
                    <a:pt x="f26" y="f10"/>
                  </a:lnTo>
                  <a:cubicBezTo>
                    <a:pt x="f26" y="f62"/>
                    <a:pt x="f52" y="f6"/>
                    <a:pt x="f5" y="f6"/>
                  </a:cubicBezTo>
                  <a:close/>
                  <a:moveTo>
                    <a:pt x="f14" y="f63"/>
                  </a:moveTo>
                  <a:lnTo>
                    <a:pt x="f14" y="f64"/>
                  </a:lnTo>
                  <a:lnTo>
                    <a:pt x="f45" y="f64"/>
                  </a:lnTo>
                  <a:lnTo>
                    <a:pt x="f45" y="f63"/>
                  </a:lnTo>
                  <a:close/>
                  <a:moveTo>
                    <a:pt x="f65" y="f2"/>
                  </a:moveTo>
                  <a:cubicBezTo>
                    <a:pt x="f66" y="f2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22"/>
                  </a:cubicBezTo>
                  <a:cubicBezTo>
                    <a:pt x="f2" y="f76"/>
                    <a:pt x="f77" y="f78"/>
                    <a:pt x="f79" y="f80"/>
                  </a:cubicBezTo>
                  <a:lnTo>
                    <a:pt x="f79" y="f81"/>
                  </a:lnTo>
                  <a:cubicBezTo>
                    <a:pt x="f79" y="f82"/>
                    <a:pt x="f83" y="f84"/>
                    <a:pt x="f85" y="f84"/>
                  </a:cubicBezTo>
                  <a:cubicBezTo>
                    <a:pt x="f86" y="f84"/>
                    <a:pt x="f87" y="f82"/>
                    <a:pt x="f87" y="f81"/>
                  </a:cubicBezTo>
                  <a:lnTo>
                    <a:pt x="f87" y="f80"/>
                  </a:lnTo>
                  <a:cubicBezTo>
                    <a:pt x="f88" y="f89"/>
                    <a:pt x="f90" y="f91"/>
                    <a:pt x="f90" y="f92"/>
                  </a:cubicBezTo>
                  <a:cubicBezTo>
                    <a:pt x="f93" y="f94"/>
                    <a:pt x="f95" y="f2"/>
                    <a:pt x="f6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49" name="Google Shape;10156;p74">
              <a:extLst>
                <a:ext uri="{FF2B5EF4-FFF2-40B4-BE49-F238E27FC236}">
                  <a16:creationId xmlns:a16="http://schemas.microsoft.com/office/drawing/2014/main" id="{2F732C21-148A-DD17-DA3D-DB7A43F7F9A6}"/>
                </a:ext>
              </a:extLst>
            </p:cNvPr>
            <p:cNvSpPr/>
            <p:nvPr/>
          </p:nvSpPr>
          <p:spPr>
            <a:xfrm>
              <a:off x="5943481" y="2877013"/>
              <a:ext cx="43013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820"/>
                <a:gd name="f5" fmla="val 379"/>
                <a:gd name="f6" fmla="val 158"/>
                <a:gd name="f7" fmla="val 1"/>
                <a:gd name="f8" fmla="val 189"/>
                <a:gd name="f9" fmla="val 378"/>
                <a:gd name="f10" fmla="val 630"/>
                <a:gd name="f11" fmla="val 190"/>
                <a:gd name="f12" fmla="val 819"/>
                <a:gd name="f13" fmla="val 946"/>
                <a:gd name="f14" fmla="val 1166"/>
                <a:gd name="f15" fmla="*/ f0 1 1387"/>
                <a:gd name="f16" fmla="*/ f1 1 82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82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3" y="f10"/>
                    <a:pt x="f3" y="f9"/>
                  </a:cubicBezTo>
                  <a:cubicBezTo>
                    <a:pt x="f3" y="f6"/>
                    <a:pt x="f1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50" name="Google Shape;10157;p74">
              <a:extLst>
                <a:ext uri="{FF2B5EF4-FFF2-40B4-BE49-F238E27FC236}">
                  <a16:creationId xmlns:a16="http://schemas.microsoft.com/office/drawing/2014/main" id="{4855ADBA-E3A7-03B9-72A3-4372BD786D92}"/>
                </a:ext>
              </a:extLst>
            </p:cNvPr>
            <p:cNvSpPr/>
            <p:nvPr/>
          </p:nvSpPr>
          <p:spPr>
            <a:xfrm>
              <a:off x="6292233" y="2877013"/>
              <a:ext cx="44000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20"/>
                <a:gd name="f5" fmla="val 442"/>
                <a:gd name="f6" fmla="val 221"/>
                <a:gd name="f7" fmla="val 1"/>
                <a:gd name="f8" fmla="val 189"/>
                <a:gd name="f9" fmla="val 378"/>
                <a:gd name="f10" fmla="val 630"/>
                <a:gd name="f11" fmla="val 819"/>
                <a:gd name="f12" fmla="val 1009"/>
                <a:gd name="f13" fmla="val 1230"/>
                <a:gd name="f14" fmla="val 1387"/>
                <a:gd name="f15" fmla="val 158"/>
                <a:gd name="f16" fmla="*/ f0 1 1419"/>
                <a:gd name="f17" fmla="*/ f1 1 82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2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14" y="f10"/>
                    <a:pt x="f14" y="f9"/>
                  </a:cubicBezTo>
                  <a:cubicBezTo>
                    <a:pt x="f3" y="f15"/>
                    <a:pt x="f13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51" name="Google Shape;10158;p74">
              <a:extLst>
                <a:ext uri="{FF2B5EF4-FFF2-40B4-BE49-F238E27FC236}">
                  <a16:creationId xmlns:a16="http://schemas.microsoft.com/office/drawing/2014/main" id="{DE7F3A27-7B2F-85C3-A662-3875A2F1362C}"/>
                </a:ext>
              </a:extLst>
            </p:cNvPr>
            <p:cNvSpPr/>
            <p:nvPr/>
          </p:nvSpPr>
          <p:spPr>
            <a:xfrm>
              <a:off x="5996223" y="3002194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836"/>
                <a:gd name="f6" fmla="val 1"/>
                <a:gd name="f7" fmla="val 725"/>
                <a:gd name="f8" fmla="val 615"/>
                <a:gd name="f9" fmla="val 40"/>
                <a:gd name="f10" fmla="val 536"/>
                <a:gd name="f11" fmla="val 119"/>
                <a:gd name="f12" fmla="val 158"/>
                <a:gd name="f13" fmla="val 497"/>
                <a:gd name="f14" fmla="val 654"/>
                <a:gd name="f15" fmla="val 938"/>
                <a:gd name="f16" fmla="val 1096"/>
                <a:gd name="f17" fmla="val 237"/>
                <a:gd name="f18" fmla="val 1174"/>
                <a:gd name="f19" fmla="val 340"/>
                <a:gd name="f20" fmla="val 442"/>
                <a:gd name="f21" fmla="val 544"/>
                <a:gd name="f22" fmla="val 647"/>
                <a:gd name="f23" fmla="val 1135"/>
                <a:gd name="f24" fmla="val 686"/>
                <a:gd name="f25" fmla="val 528"/>
                <a:gd name="f26" fmla="val 245"/>
                <a:gd name="f27" fmla="val 1056"/>
                <a:gd name="f28" fmla="val 946"/>
                <a:gd name="f29" fmla="*/ f0 1 1293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3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52" name="Google Shape;10159;p74">
              <a:extLst>
                <a:ext uri="{FF2B5EF4-FFF2-40B4-BE49-F238E27FC236}">
                  <a16:creationId xmlns:a16="http://schemas.microsoft.com/office/drawing/2014/main" id="{D9F41C49-4AC8-6236-6226-1E45DDC3F122}"/>
                </a:ext>
              </a:extLst>
            </p:cNvPr>
            <p:cNvSpPr/>
            <p:nvPr/>
          </p:nvSpPr>
          <p:spPr>
            <a:xfrm>
              <a:off x="6244382" y="2737741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835"/>
                <a:gd name="f6" fmla="val 1"/>
                <a:gd name="f7" fmla="val 725"/>
                <a:gd name="f8" fmla="val 614"/>
                <a:gd name="f9" fmla="val 40"/>
                <a:gd name="f10" fmla="val 536"/>
                <a:gd name="f11" fmla="val 119"/>
                <a:gd name="f12" fmla="val 126"/>
                <a:gd name="f13" fmla="val 497"/>
                <a:gd name="f14" fmla="val 654"/>
                <a:gd name="f15" fmla="val 938"/>
                <a:gd name="f16" fmla="val 1095"/>
                <a:gd name="f17" fmla="val 205"/>
                <a:gd name="f18" fmla="val 1174"/>
                <a:gd name="f19" fmla="val 315"/>
                <a:gd name="f20" fmla="val 1213"/>
                <a:gd name="f21" fmla="val 425"/>
                <a:gd name="f22" fmla="val 646"/>
                <a:gd name="f23" fmla="val 1134"/>
                <a:gd name="f24" fmla="val 686"/>
                <a:gd name="f25" fmla="val 560"/>
                <a:gd name="f26" fmla="val 276"/>
                <a:gd name="f27" fmla="val 1056"/>
                <a:gd name="f28" fmla="val 945"/>
                <a:gd name="f29" fmla="*/ f0 1 1292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2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10" y="f20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53" name="Google Shape;10160;p74">
              <a:extLst>
                <a:ext uri="{FF2B5EF4-FFF2-40B4-BE49-F238E27FC236}">
                  <a16:creationId xmlns:a16="http://schemas.microsoft.com/office/drawing/2014/main" id="{1B93AB96-A244-C4E4-EBAC-0891418CD205}"/>
                </a:ext>
              </a:extLst>
            </p:cNvPr>
            <p:cNvSpPr/>
            <p:nvPr/>
          </p:nvSpPr>
          <p:spPr>
            <a:xfrm>
              <a:off x="6244382" y="3002194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425"/>
                <a:gd name="f6" fmla="val 1"/>
                <a:gd name="f7" fmla="val 315"/>
                <a:gd name="f8" fmla="val 205"/>
                <a:gd name="f9" fmla="val 40"/>
                <a:gd name="f10" fmla="val 126"/>
                <a:gd name="f11" fmla="val 119"/>
                <a:gd name="f12" fmla="val 245"/>
                <a:gd name="f13" fmla="val 528"/>
                <a:gd name="f14" fmla="val 686"/>
                <a:gd name="f15" fmla="val 536"/>
                <a:gd name="f16" fmla="val 1096"/>
                <a:gd name="f17" fmla="val 614"/>
                <a:gd name="f18" fmla="val 1174"/>
                <a:gd name="f19" fmla="val 725"/>
                <a:gd name="f20" fmla="val 835"/>
                <a:gd name="f21" fmla="val 945"/>
                <a:gd name="f22" fmla="val 1056"/>
                <a:gd name="f23" fmla="val 1134"/>
                <a:gd name="f24" fmla="val 938"/>
                <a:gd name="f25" fmla="val 654"/>
                <a:gd name="f26" fmla="val 497"/>
                <a:gd name="f27" fmla="val 646"/>
                <a:gd name="f28" fmla="*/ f0 1 1292"/>
                <a:gd name="f29" fmla="*/ f1 1 1214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1292"/>
                <a:gd name="f36" fmla="*/ f33 1 1214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2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cubicBezTo>
                    <a:pt x="f3" y="f24"/>
                    <a:pt x="f3" y="f25"/>
                    <a:pt x="f23" y="f26"/>
                  </a:cubicBezTo>
                  <a:lnTo>
                    <a:pt x="f19" y="f11"/>
                  </a:lnTo>
                  <a:cubicBezTo>
                    <a:pt x="f27" y="f9"/>
                    <a:pt x="f1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54" name="Google Shape;10161;p74">
              <a:extLst>
                <a:ext uri="{FF2B5EF4-FFF2-40B4-BE49-F238E27FC236}">
                  <a16:creationId xmlns:a16="http://schemas.microsoft.com/office/drawing/2014/main" id="{EAD56ACC-AD75-34FA-42A4-8AD4C001719A}"/>
                </a:ext>
              </a:extLst>
            </p:cNvPr>
            <p:cNvSpPr/>
            <p:nvPr/>
          </p:nvSpPr>
          <p:spPr>
            <a:xfrm>
              <a:off x="5996223" y="2737741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442"/>
                <a:gd name="f6" fmla="val 1"/>
                <a:gd name="f7" fmla="val 340"/>
                <a:gd name="f8" fmla="val 237"/>
                <a:gd name="f9" fmla="val 40"/>
                <a:gd name="f10" fmla="val 158"/>
                <a:gd name="f11" fmla="val 119"/>
                <a:gd name="f12" fmla="val 276"/>
                <a:gd name="f13" fmla="val 560"/>
                <a:gd name="f14" fmla="val 686"/>
                <a:gd name="f15" fmla="val 536"/>
                <a:gd name="f16" fmla="val 1095"/>
                <a:gd name="f17" fmla="val 615"/>
                <a:gd name="f18" fmla="val 1174"/>
                <a:gd name="f19" fmla="val 725"/>
                <a:gd name="f20" fmla="val 1213"/>
                <a:gd name="f21" fmla="val 836"/>
                <a:gd name="f22" fmla="val 946"/>
                <a:gd name="f23" fmla="val 1056"/>
                <a:gd name="f24" fmla="val 1135"/>
                <a:gd name="f25" fmla="val 938"/>
                <a:gd name="f26" fmla="val 654"/>
                <a:gd name="f27" fmla="val 497"/>
                <a:gd name="f28" fmla="val 647"/>
                <a:gd name="f29" fmla="val 544"/>
                <a:gd name="f30" fmla="*/ f0 1 1293"/>
                <a:gd name="f31" fmla="*/ f1 1 1214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93"/>
                <a:gd name="f38" fmla="*/ f35 1 1214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3" y="f25"/>
                    <a:pt x="f3" y="f26"/>
                    <a:pt x="f24" y="f27"/>
                  </a:cubicBezTo>
                  <a:lnTo>
                    <a:pt x="f19" y="f11"/>
                  </a:lnTo>
                  <a:cubicBezTo>
                    <a:pt x="f28" y="f9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grpSp>
        <p:nvGrpSpPr>
          <p:cNvPr id="55" name="Google Shape;10172;p74">
            <a:extLst>
              <a:ext uri="{FF2B5EF4-FFF2-40B4-BE49-F238E27FC236}">
                <a16:creationId xmlns:a16="http://schemas.microsoft.com/office/drawing/2014/main" id="{9D10D82E-2EA4-BD67-18F6-BEDAAA996F96}"/>
              </a:ext>
            </a:extLst>
          </p:cNvPr>
          <p:cNvGrpSpPr/>
          <p:nvPr/>
        </p:nvGrpSpPr>
        <p:grpSpPr>
          <a:xfrm>
            <a:off x="7611676" y="1895273"/>
            <a:ext cx="683983" cy="722277"/>
            <a:chOff x="7068732" y="1223851"/>
            <a:chExt cx="512987" cy="541708"/>
          </a:xfrm>
          <a:solidFill>
            <a:srgbClr val="92D050"/>
          </a:solidFill>
        </p:grpSpPr>
        <p:sp>
          <p:nvSpPr>
            <p:cNvPr id="56" name="Google Shape;10173;p74">
              <a:extLst>
                <a:ext uri="{FF2B5EF4-FFF2-40B4-BE49-F238E27FC236}">
                  <a16:creationId xmlns:a16="http://schemas.microsoft.com/office/drawing/2014/main" id="{58012EB6-7BE2-486A-1890-8E48C72D2BB9}"/>
                </a:ext>
              </a:extLst>
            </p:cNvPr>
            <p:cNvSpPr/>
            <p:nvPr/>
          </p:nvSpPr>
          <p:spPr>
            <a:xfrm>
              <a:off x="7203615" y="1223851"/>
              <a:ext cx="378104" cy="3929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52"/>
                <a:gd name="f4" fmla="val 9217"/>
                <a:gd name="f5" fmla="val 3387"/>
                <a:gd name="f6" fmla="val 836"/>
                <a:gd name="f7" fmla="val 3497"/>
                <a:gd name="f8" fmla="val 3607"/>
                <a:gd name="f9" fmla="val 875"/>
                <a:gd name="f10" fmla="val 3686"/>
                <a:gd name="f11" fmla="val 954"/>
                <a:gd name="f12" fmla="val 3844"/>
                <a:gd name="f13" fmla="val 1111"/>
                <a:gd name="f14" fmla="val 1395"/>
                <a:gd name="f15" fmla="val 1553"/>
                <a:gd name="f16" fmla="val 1638"/>
                <a:gd name="f17" fmla="val 3600"/>
                <a:gd name="f18" fmla="val 1560"/>
                <a:gd name="f19" fmla="val 3679"/>
                <a:gd name="f20" fmla="val 1449"/>
                <a:gd name="f21" fmla="val 3718"/>
                <a:gd name="f22" fmla="val 1339"/>
                <a:gd name="f23" fmla="val 1229"/>
                <a:gd name="f24" fmla="val 1118"/>
                <a:gd name="f25" fmla="val 1040"/>
                <a:gd name="f26" fmla="val 882"/>
                <a:gd name="f27" fmla="val 3443"/>
                <a:gd name="f28" fmla="val 3159"/>
                <a:gd name="f29" fmla="val 3002"/>
                <a:gd name="f30" fmla="val 3088"/>
                <a:gd name="f31" fmla="val 3166"/>
                <a:gd name="f32" fmla="val 3277"/>
                <a:gd name="f33" fmla="val 8081"/>
                <a:gd name="f34" fmla="val 5530"/>
                <a:gd name="f35" fmla="val 8191"/>
                <a:gd name="f36" fmla="val 8302"/>
                <a:gd name="f37" fmla="val 5569"/>
                <a:gd name="f38" fmla="val 8380"/>
                <a:gd name="f39" fmla="val 5648"/>
                <a:gd name="f40" fmla="val 8538"/>
                <a:gd name="f41" fmla="val 5806"/>
                <a:gd name="f42" fmla="val 6089"/>
                <a:gd name="f43" fmla="val 6247"/>
                <a:gd name="f44" fmla="val 6333"/>
                <a:gd name="f45" fmla="val 8295"/>
                <a:gd name="f46" fmla="val 6254"/>
                <a:gd name="f47" fmla="val 8358"/>
                <a:gd name="f48" fmla="val 6143"/>
                <a:gd name="f49" fmla="val 8389"/>
                <a:gd name="f50" fmla="val 6033"/>
                <a:gd name="f51" fmla="val 5923"/>
                <a:gd name="f52" fmla="val 5813"/>
                <a:gd name="f53" fmla="val 5734"/>
                <a:gd name="f54" fmla="val 5576"/>
                <a:gd name="f55" fmla="val 8137"/>
                <a:gd name="f56" fmla="val 7853"/>
                <a:gd name="f57" fmla="val 7696"/>
                <a:gd name="f58" fmla="val 7782"/>
                <a:gd name="f59" fmla="val 7861"/>
                <a:gd name="f60" fmla="val 7971"/>
                <a:gd name="f61" fmla="val 3414"/>
                <a:gd name="f62" fmla="val 1"/>
                <a:gd name="f63" fmla="val 3095"/>
                <a:gd name="f64" fmla="val 2772"/>
                <a:gd name="f65" fmla="val 119"/>
                <a:gd name="f66" fmla="val 2520"/>
                <a:gd name="f67" fmla="val 355"/>
                <a:gd name="f68" fmla="val 473"/>
                <a:gd name="f69" fmla="val 2403"/>
                <a:gd name="f70" fmla="val 2876"/>
                <a:gd name="f71" fmla="val 3663"/>
                <a:gd name="f72" fmla="val 4199"/>
                <a:gd name="f73" fmla="val 700"/>
                <a:gd name="f74" fmla="val 4406"/>
                <a:gd name="f75" fmla="val 1008"/>
                <a:gd name="f76" fmla="val 4544"/>
                <a:gd name="f77" fmla="val 1345"/>
                <a:gd name="f78" fmla="val 1522"/>
                <a:gd name="f79" fmla="val 1706"/>
                <a:gd name="f80" fmla="val 4506"/>
                <a:gd name="f81" fmla="val 1890"/>
                <a:gd name="f82" fmla="val 4419"/>
                <a:gd name="f83" fmla="val 4915"/>
                <a:gd name="f84" fmla="val 7444"/>
                <a:gd name="f85" fmla="val 4663"/>
                <a:gd name="f86" fmla="val 7980"/>
                <a:gd name="f87" fmla="val 4789"/>
                <a:gd name="f88" fmla="val 8515"/>
                <a:gd name="f89" fmla="val 5135"/>
                <a:gd name="f90" fmla="val 8862"/>
                <a:gd name="f91" fmla="val 5372"/>
                <a:gd name="f92" fmla="val 9098"/>
                <a:gd name="f93" fmla="val 5687"/>
                <a:gd name="f94" fmla="val 9216"/>
                <a:gd name="f95" fmla="val 6010"/>
                <a:gd name="f96" fmla="val 6663"/>
                <a:gd name="f97" fmla="val 6931"/>
                <a:gd name="f98" fmla="val 8979"/>
                <a:gd name="f99" fmla="val 6814"/>
                <a:gd name="f100" fmla="val 6341"/>
                <a:gd name="f101" fmla="val 5554"/>
                <a:gd name="f102" fmla="val 5050"/>
                <a:gd name="f103" fmla="val 8757"/>
                <a:gd name="f104" fmla="val 4828"/>
                <a:gd name="f105" fmla="val 8445"/>
                <a:gd name="f106" fmla="val 4696"/>
                <a:gd name="f107" fmla="val 8117"/>
                <a:gd name="f108" fmla="val 7933"/>
                <a:gd name="f109" fmla="val 7743"/>
                <a:gd name="f110" fmla="val 4738"/>
                <a:gd name="f111" fmla="val 7561"/>
                <a:gd name="f112" fmla="val 4829"/>
                <a:gd name="f113" fmla="val 4505"/>
                <a:gd name="f114" fmla="val 1773"/>
                <a:gd name="f115" fmla="val 4757"/>
                <a:gd name="f116" fmla="val 1269"/>
                <a:gd name="f117" fmla="val 4631"/>
                <a:gd name="f118" fmla="val 733"/>
                <a:gd name="f119" fmla="val 4285"/>
                <a:gd name="f120" fmla="val 4048"/>
                <a:gd name="f121" fmla="val 3733"/>
                <a:gd name="f122" fmla="*/ f0 1 9452"/>
                <a:gd name="f123" fmla="*/ f1 1 9217"/>
                <a:gd name="f124" fmla="val f2"/>
                <a:gd name="f125" fmla="val f3"/>
                <a:gd name="f126" fmla="val f4"/>
                <a:gd name="f127" fmla="+- f126 0 f124"/>
                <a:gd name="f128" fmla="+- f125 0 f124"/>
                <a:gd name="f129" fmla="*/ f128 1 9452"/>
                <a:gd name="f130" fmla="*/ f127 1 9217"/>
                <a:gd name="f131" fmla="*/ f124 1 f129"/>
                <a:gd name="f132" fmla="*/ f125 1 f129"/>
                <a:gd name="f133" fmla="*/ f124 1 f130"/>
                <a:gd name="f134" fmla="*/ f126 1 f130"/>
                <a:gd name="f135" fmla="*/ f131 f122 1"/>
                <a:gd name="f136" fmla="*/ f132 f122 1"/>
                <a:gd name="f137" fmla="*/ f134 f123 1"/>
                <a:gd name="f138" fmla="*/ f133 f1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5" t="f138" r="f136" b="f137"/>
              <a:pathLst>
                <a:path w="9452" h="92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8" y="f39"/>
                  </a:cubicBezTo>
                  <a:cubicBezTo>
                    <a:pt x="f40" y="f41"/>
                    <a:pt x="f40" y="f42"/>
                    <a:pt x="f38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cubicBezTo>
                    <a:pt x="f54" y="f55"/>
                    <a:pt x="f54" y="f56"/>
                    <a:pt x="f53" y="f57"/>
                  </a:cubicBezTo>
                  <a:lnTo>
                    <a:pt x="f58" y="f39"/>
                  </a:lnTo>
                  <a:cubicBezTo>
                    <a:pt x="f59" y="f37"/>
                    <a:pt x="f60" y="f34"/>
                    <a:pt x="f33" y="f34"/>
                  </a:cubicBezTo>
                  <a:close/>
                  <a:moveTo>
                    <a:pt x="f61" y="f62"/>
                  </a:moveTo>
                  <a:cubicBezTo>
                    <a:pt x="f63" y="f62"/>
                    <a:pt x="f64" y="f65"/>
                    <a:pt x="f66" y="f67"/>
                  </a:cubicBezTo>
                  <a:lnTo>
                    <a:pt x="f68" y="f69"/>
                  </a:lnTo>
                  <a:cubicBezTo>
                    <a:pt x="f2" y="f70"/>
                    <a:pt x="f2" y="f71"/>
                    <a:pt x="f68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83" y="f84"/>
                  </a:lnTo>
                  <a:cubicBezTo>
                    <a:pt x="f85" y="f86"/>
                    <a:pt x="f87" y="f88"/>
                    <a:pt x="f89" y="f90"/>
                  </a:cubicBezTo>
                  <a:cubicBezTo>
                    <a:pt x="f91" y="f92"/>
                    <a:pt x="f93" y="f94"/>
                    <a:pt x="f95" y="f94"/>
                  </a:cubicBezTo>
                  <a:cubicBezTo>
                    <a:pt x="f44" y="f94"/>
                    <a:pt x="f96" y="f92"/>
                    <a:pt x="f97" y="f90"/>
                  </a:cubicBezTo>
                  <a:lnTo>
                    <a:pt x="f98" y="f99"/>
                  </a:lnTo>
                  <a:cubicBezTo>
                    <a:pt x="f3" y="f100"/>
                    <a:pt x="f3" y="f101"/>
                    <a:pt x="f98" y="f102"/>
                  </a:cubicBezTo>
                  <a:cubicBezTo>
                    <a:pt x="f103" y="f104"/>
                    <a:pt x="f105" y="f106"/>
                    <a:pt x="f107" y="f106"/>
                  </a:cubicBezTo>
                  <a:cubicBezTo>
                    <a:pt x="f108" y="f106"/>
                    <a:pt x="f109" y="f110"/>
                    <a:pt x="f111" y="f112"/>
                  </a:cubicBezTo>
                  <a:lnTo>
                    <a:pt x="f113" y="f114"/>
                  </a:lnTo>
                  <a:cubicBezTo>
                    <a:pt x="f115" y="f116"/>
                    <a:pt x="f117" y="f118"/>
                    <a:pt x="f119" y="f67"/>
                  </a:cubicBezTo>
                  <a:cubicBezTo>
                    <a:pt x="f120" y="f65"/>
                    <a:pt x="f121" y="f62"/>
                    <a:pt x="f61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57" name="Google Shape;10174;p74">
              <a:extLst>
                <a:ext uri="{FF2B5EF4-FFF2-40B4-BE49-F238E27FC236}">
                  <a16:creationId xmlns:a16="http://schemas.microsoft.com/office/drawing/2014/main" id="{B61530C6-EFF9-9AA7-F06F-CF487A6C101C}"/>
                </a:ext>
              </a:extLst>
            </p:cNvPr>
            <p:cNvSpPr/>
            <p:nvPr/>
          </p:nvSpPr>
          <p:spPr>
            <a:xfrm>
              <a:off x="7068732" y="1463277"/>
              <a:ext cx="283619" cy="3022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90"/>
                <a:gd name="f4" fmla="val 5325"/>
                <a:gd name="f5" fmla="val 1"/>
                <a:gd name="f6" fmla="val 4160"/>
                <a:gd name="f7" fmla="val 1166"/>
                <a:gd name="f8" fmla="val 4081"/>
                <a:gd name="f9" fmla="val 1088"/>
                <a:gd name="f10" fmla="val 3971"/>
                <a:gd name="f11" fmla="val 1048"/>
                <a:gd name="f12" fmla="val 3860"/>
                <a:gd name="f13" fmla="val 3750"/>
                <a:gd name="f14" fmla="val 3640"/>
                <a:gd name="f15" fmla="val 3561"/>
                <a:gd name="f16" fmla="val 474"/>
                <a:gd name="f17" fmla="val 4254"/>
                <a:gd name="f18" fmla="val 159"/>
                <a:gd name="f19" fmla="val 4569"/>
                <a:gd name="f20" fmla="val 4947"/>
                <a:gd name="f21" fmla="val 5419"/>
                <a:gd name="f22" fmla="val 5861"/>
                <a:gd name="f23" fmla="val 6302"/>
                <a:gd name="f24" fmla="val 6617"/>
                <a:gd name="f25" fmla="val 789"/>
                <a:gd name="f26" fmla="val 6932"/>
                <a:gd name="f27" fmla="val 1214"/>
                <a:gd name="f28" fmla="val 7089"/>
                <a:gd name="f29" fmla="val 1639"/>
                <a:gd name="f30" fmla="val 2065"/>
                <a:gd name="f31" fmla="val 2490"/>
                <a:gd name="f32" fmla="val 2805"/>
                <a:gd name="f33" fmla="val 5892"/>
                <a:gd name="f34" fmla="val 3529"/>
                <a:gd name="f35" fmla="val 6081"/>
                <a:gd name="f36" fmla="val 3372"/>
                <a:gd name="f37" fmla="val 3088"/>
                <a:gd name="f38" fmla="val 5924"/>
                <a:gd name="f39" fmla="val 2931"/>
                <a:gd name="f40" fmla="val 1765"/>
                <a:gd name="f41" fmla="*/ f0 1 7090"/>
                <a:gd name="f42" fmla="*/ f1 1 7090"/>
                <a:gd name="f43" fmla="val f2"/>
                <a:gd name="f44" fmla="val f3"/>
                <a:gd name="f45" fmla="+- f44 0 f43"/>
                <a:gd name="f46" fmla="*/ f45 1 7090"/>
                <a:gd name="f47" fmla="*/ f43 1 f46"/>
                <a:gd name="f48" fmla="*/ f44 1 f46"/>
                <a:gd name="f49" fmla="*/ f47 f41 1"/>
                <a:gd name="f50" fmla="*/ f48 f41 1"/>
                <a:gd name="f51" fmla="*/ f48 f42 1"/>
                <a:gd name="f52" fmla="*/ f47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7090" h="7090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16" y="f17"/>
                  </a:lnTo>
                  <a:cubicBezTo>
                    <a:pt x="f18" y="f19"/>
                    <a:pt x="f5" y="f20"/>
                    <a:pt x="f5" y="f21"/>
                  </a:cubicBezTo>
                  <a:cubicBezTo>
                    <a:pt x="f5" y="f22"/>
                    <a:pt x="f18" y="f23"/>
                    <a:pt x="f16" y="f24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32" y="f24"/>
                  </a:cubicBezTo>
                  <a:lnTo>
                    <a:pt x="f33" y="f34"/>
                  </a:lnTo>
                  <a:cubicBezTo>
                    <a:pt x="f35" y="f36"/>
                    <a:pt x="f35" y="f37"/>
                    <a:pt x="f38" y="f39"/>
                  </a:cubicBezTo>
                  <a:lnTo>
                    <a:pt x="f3" y="f40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58" name="Google Shape;10175;p74">
              <a:extLst>
                <a:ext uri="{FF2B5EF4-FFF2-40B4-BE49-F238E27FC236}">
                  <a16:creationId xmlns:a16="http://schemas.microsoft.com/office/drawing/2014/main" id="{EA784AA3-D3E6-A5EF-9AFC-E2E28C31F639}"/>
                </a:ext>
              </a:extLst>
            </p:cNvPr>
            <p:cNvSpPr/>
            <p:nvPr/>
          </p:nvSpPr>
          <p:spPr>
            <a:xfrm>
              <a:off x="7279227" y="1659398"/>
              <a:ext cx="297463" cy="1061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2490"/>
                <a:gd name="f5" fmla="val 2048"/>
                <a:gd name="f6" fmla="val 1355"/>
                <a:gd name="f7" fmla="val 819"/>
                <a:gd name="f8" fmla="val 536"/>
                <a:gd name="f9" fmla="val 1229"/>
                <a:gd name="f10" fmla="val 1639"/>
                <a:gd name="f11" fmla="val 410"/>
                <a:gd name="f12" fmla="val 189"/>
                <a:gd name="f13" fmla="val 1859"/>
                <a:gd name="f14" fmla="val 2269"/>
                <a:gd name="f15" fmla="val 2489"/>
                <a:gd name="f16" fmla="val 7026"/>
                <a:gd name="f17" fmla="val 7278"/>
                <a:gd name="f18" fmla="val 7435"/>
                <a:gd name="f19" fmla="val 7246"/>
                <a:gd name="f20" fmla="val 6994"/>
                <a:gd name="f21" fmla="val 6616"/>
                <a:gd name="f22" fmla="val 6049"/>
                <a:gd name="f23" fmla="val 5356"/>
                <a:gd name="f24" fmla="*/ f0 1 7436"/>
                <a:gd name="f25" fmla="*/ f1 1 249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436"/>
                <a:gd name="f32" fmla="*/ f29 1 249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436" h="249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2" y="f13"/>
                    <a:pt x="f2" y="f5"/>
                  </a:cubicBezTo>
                  <a:cubicBezTo>
                    <a:pt x="f2" y="f14"/>
                    <a:pt x="f12" y="f15"/>
                    <a:pt x="f11" y="f15"/>
                  </a:cubicBezTo>
                  <a:lnTo>
                    <a:pt x="f16" y="f15"/>
                  </a:lnTo>
                  <a:cubicBezTo>
                    <a:pt x="f17" y="f15"/>
                    <a:pt x="f18" y="f14"/>
                    <a:pt x="f18" y="f5"/>
                  </a:cubicBezTo>
                  <a:cubicBezTo>
                    <a:pt x="f18" y="f13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grpSp>
        <p:nvGrpSpPr>
          <p:cNvPr id="59" name="Google Shape;10184;p74">
            <a:extLst>
              <a:ext uri="{FF2B5EF4-FFF2-40B4-BE49-F238E27FC236}">
                <a16:creationId xmlns:a16="http://schemas.microsoft.com/office/drawing/2014/main" id="{3FBADDDA-8A39-5F4D-18B7-2E7E07BE43C4}"/>
              </a:ext>
            </a:extLst>
          </p:cNvPr>
          <p:cNvGrpSpPr/>
          <p:nvPr/>
        </p:nvGrpSpPr>
        <p:grpSpPr>
          <a:xfrm>
            <a:off x="2462544" y="3902222"/>
            <a:ext cx="523671" cy="559527"/>
            <a:chOff x="3206883" y="2729063"/>
            <a:chExt cx="392753" cy="419645"/>
          </a:xfrm>
          <a:solidFill>
            <a:srgbClr val="92D050"/>
          </a:solidFill>
        </p:grpSpPr>
        <p:sp>
          <p:nvSpPr>
            <p:cNvPr id="60" name="Google Shape;10185;p74">
              <a:extLst>
                <a:ext uri="{FF2B5EF4-FFF2-40B4-BE49-F238E27FC236}">
                  <a16:creationId xmlns:a16="http://schemas.microsoft.com/office/drawing/2014/main" id="{48C939B6-B09F-791A-9B26-48752A30CB05}"/>
                </a:ext>
              </a:extLst>
            </p:cNvPr>
            <p:cNvSpPr/>
            <p:nvPr/>
          </p:nvSpPr>
          <p:spPr>
            <a:xfrm>
              <a:off x="3206883" y="2729063"/>
              <a:ext cx="392753" cy="41964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2698"/>
                <a:gd name="f5" fmla="val 379"/>
                <a:gd name="f6" fmla="val 1"/>
                <a:gd name="f7" fmla="val 158"/>
                <a:gd name="f8" fmla="val 190"/>
                <a:gd name="f9" fmla="val 410"/>
                <a:gd name="f10" fmla="val 12256"/>
                <a:gd name="f11" fmla="val 12508"/>
                <a:gd name="f12" fmla="val 12697"/>
                <a:gd name="f13" fmla="val 12477"/>
                <a:gd name="f14" fmla="val 12634"/>
                <a:gd name="f15" fmla="val 12067"/>
                <a:gd name="f16" fmla="val 11878"/>
                <a:gd name="f17" fmla="val 820"/>
                <a:gd name="f18" fmla="val 631"/>
                <a:gd name="f19" fmla="*/ f0 1 12666"/>
                <a:gd name="f20" fmla="*/ f1 1 1269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2666"/>
                <a:gd name="f27" fmla="*/ f24 1 1269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2666" h="12698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lnTo>
                    <a:pt x="f10" y="f12"/>
                  </a:lnTo>
                  <a:cubicBezTo>
                    <a:pt x="f13" y="f12"/>
                    <a:pt x="f3" y="f11"/>
                    <a:pt x="f3" y="f10"/>
                  </a:cubicBezTo>
                  <a:cubicBezTo>
                    <a:pt x="f14" y="f15"/>
                    <a:pt x="f13" y="f16"/>
                    <a:pt x="f10" y="f16"/>
                  </a:cubicBezTo>
                  <a:lnTo>
                    <a:pt x="f17" y="f16"/>
                  </a:lnTo>
                  <a:lnTo>
                    <a:pt x="f17" y="f9"/>
                  </a:lnTo>
                  <a:cubicBezTo>
                    <a:pt x="f17" y="f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61" name="Google Shape;10186;p74">
              <a:extLst>
                <a:ext uri="{FF2B5EF4-FFF2-40B4-BE49-F238E27FC236}">
                  <a16:creationId xmlns:a16="http://schemas.microsoft.com/office/drawing/2014/main" id="{7B594558-4E8D-90EB-D4B4-6446B1D60DC0}"/>
                </a:ext>
              </a:extLst>
            </p:cNvPr>
            <p:cNvSpPr/>
            <p:nvPr/>
          </p:nvSpPr>
          <p:spPr>
            <a:xfrm>
              <a:off x="3261609" y="2847770"/>
              <a:ext cx="338026" cy="19785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01"/>
                <a:gd name="f4" fmla="val 5987"/>
                <a:gd name="f5" fmla="val 9641"/>
                <a:gd name="f6" fmla="val 8979"/>
                <a:gd name="f7" fmla="val 8444"/>
                <a:gd name="f8" fmla="val 536"/>
                <a:gd name="f9" fmla="val 1229"/>
                <a:gd name="f10" fmla="val 1418"/>
                <a:gd name="f11" fmla="val 8475"/>
                <a:gd name="f12" fmla="val 1575"/>
                <a:gd name="f13" fmla="val 8538"/>
                <a:gd name="f14" fmla="val 1733"/>
                <a:gd name="f15" fmla="val 6900"/>
                <a:gd name="f16" fmla="val 3403"/>
                <a:gd name="f17" fmla="val 6742"/>
                <a:gd name="f18" fmla="val 3308"/>
                <a:gd name="f19" fmla="val 6553"/>
                <a:gd name="f20" fmla="val 3277"/>
                <a:gd name="f21" fmla="val 6396"/>
                <a:gd name="f22" fmla="val 6238"/>
                <a:gd name="f23" fmla="val 6018"/>
                <a:gd name="f24" fmla="val 5860"/>
                <a:gd name="f25" fmla="val 5041"/>
                <a:gd name="f26" fmla="val 2552"/>
                <a:gd name="f27" fmla="val 5136"/>
                <a:gd name="f28" fmla="val 2395"/>
                <a:gd name="f29" fmla="val 5167"/>
                <a:gd name="f30" fmla="val 2206"/>
                <a:gd name="f31" fmla="val 2048"/>
                <a:gd name="f32" fmla="val 1386"/>
                <a:gd name="f33" fmla="val 4600"/>
                <a:gd name="f34" fmla="val 819"/>
                <a:gd name="f35" fmla="val 3938"/>
                <a:gd name="f36" fmla="val 2710"/>
                <a:gd name="f37" fmla="val 2237"/>
                <a:gd name="f38" fmla="val 2773"/>
                <a:gd name="f39" fmla="val 2836"/>
                <a:gd name="f40" fmla="val 3655"/>
                <a:gd name="f41" fmla="val 3592"/>
                <a:gd name="f42" fmla="val 3560"/>
                <a:gd name="f43" fmla="val 567"/>
                <a:gd name="f44" fmla="val 4096"/>
                <a:gd name="f45" fmla="val 4757"/>
                <a:gd name="f46" fmla="val 5451"/>
                <a:gd name="f47" fmla="val 5986"/>
                <a:gd name="f48" fmla="val 1891"/>
                <a:gd name="f49" fmla="val 2458"/>
                <a:gd name="f50" fmla="val 4568"/>
                <a:gd name="f51" fmla="val 4411"/>
                <a:gd name="f52" fmla="val 2332"/>
                <a:gd name="f53" fmla="val 4253"/>
                <a:gd name="f54" fmla="val 3434"/>
                <a:gd name="f55" fmla="val 3151"/>
                <a:gd name="f56" fmla="val 3214"/>
                <a:gd name="f57" fmla="val 3781"/>
                <a:gd name="f58" fmla="val 4285"/>
                <a:gd name="f59" fmla="val 4442"/>
                <a:gd name="f60" fmla="val 5293"/>
                <a:gd name="f61" fmla="val 3970"/>
                <a:gd name="f62" fmla="val 5199"/>
                <a:gd name="f63" fmla="val 4127"/>
                <a:gd name="f64" fmla="val 4348"/>
                <a:gd name="f65" fmla="val 4505"/>
                <a:gd name="f66" fmla="val 5703"/>
                <a:gd name="f67" fmla="val 7057"/>
                <a:gd name="f68" fmla="val 7593"/>
                <a:gd name="f69" fmla="val 7561"/>
                <a:gd name="f70" fmla="val 7498"/>
                <a:gd name="f71" fmla="val 9137"/>
                <a:gd name="f72" fmla="val 9294"/>
                <a:gd name="f73" fmla="val 9483"/>
                <a:gd name="f74" fmla="val 10334"/>
                <a:gd name="f75" fmla="val 1890"/>
                <a:gd name="f76" fmla="*/ f0 1 10901"/>
                <a:gd name="f77" fmla="*/ f1 1 5987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0901"/>
                <a:gd name="f84" fmla="*/ f81 1 5987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0901" h="598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27" y="f28"/>
                    <a:pt x="f29" y="f30"/>
                    <a:pt x="f29" y="f31"/>
                  </a:cubicBezTo>
                  <a:cubicBezTo>
                    <a:pt x="f29" y="f32"/>
                    <a:pt x="f33" y="f34"/>
                    <a:pt x="f35" y="f34"/>
                  </a:cubicBezTo>
                  <a:cubicBezTo>
                    <a:pt x="f20" y="f34"/>
                    <a:pt x="f36" y="f32"/>
                    <a:pt x="f36" y="f31"/>
                  </a:cubicBezTo>
                  <a:cubicBezTo>
                    <a:pt x="f36" y="f37"/>
                    <a:pt x="f38" y="f28"/>
                    <a:pt x="f39" y="f26"/>
                  </a:cubicBezTo>
                  <a:lnTo>
                    <a:pt x="f14" y="f40"/>
                  </a:lnTo>
                  <a:cubicBezTo>
                    <a:pt x="f12" y="f41"/>
                    <a:pt x="f32" y="f42"/>
                    <a:pt x="f9" y="f42"/>
                  </a:cubicBezTo>
                  <a:cubicBezTo>
                    <a:pt x="f43" y="f42"/>
                    <a:pt x="f2" y="f44"/>
                    <a:pt x="f2" y="f45"/>
                  </a:cubicBezTo>
                  <a:cubicBezTo>
                    <a:pt x="f2" y="f46"/>
                    <a:pt x="f43" y="f47"/>
                    <a:pt x="f9" y="f47"/>
                  </a:cubicBezTo>
                  <a:cubicBezTo>
                    <a:pt x="f48" y="f47"/>
                    <a:pt x="f49" y="f46"/>
                    <a:pt x="f49" y="f45"/>
                  </a:cubicBezTo>
                  <a:cubicBezTo>
                    <a:pt x="f49" y="f50"/>
                    <a:pt x="f28" y="f51"/>
                    <a:pt x="f52" y="f53"/>
                  </a:cubicBezTo>
                  <a:lnTo>
                    <a:pt x="f54" y="f55"/>
                  </a:lnTo>
                  <a:cubicBezTo>
                    <a:pt x="f41" y="f56"/>
                    <a:pt x="f57" y="f20"/>
                    <a:pt x="f35" y="f20"/>
                  </a:cubicBezTo>
                  <a:cubicBezTo>
                    <a:pt x="f44" y="f20"/>
                    <a:pt x="f58" y="f56"/>
                    <a:pt x="f59" y="f55"/>
                  </a:cubicBezTo>
                  <a:lnTo>
                    <a:pt x="f60" y="f61"/>
                  </a:lnTo>
                  <a:cubicBezTo>
                    <a:pt x="f62" y="f63"/>
                    <a:pt x="f29" y="f64"/>
                    <a:pt x="f29" y="f65"/>
                  </a:cubicBezTo>
                  <a:cubicBezTo>
                    <a:pt x="f29" y="f29"/>
                    <a:pt x="f66" y="f66"/>
                    <a:pt x="f21" y="f66"/>
                  </a:cubicBezTo>
                  <a:cubicBezTo>
                    <a:pt x="f67" y="f66"/>
                    <a:pt x="f68" y="f29"/>
                    <a:pt x="f68" y="f65"/>
                  </a:cubicBezTo>
                  <a:cubicBezTo>
                    <a:pt x="f68" y="f58"/>
                    <a:pt x="f69" y="f63"/>
                    <a:pt x="f70" y="f61"/>
                  </a:cubicBezTo>
                  <a:lnTo>
                    <a:pt x="f71" y="f52"/>
                  </a:lnTo>
                  <a:cubicBezTo>
                    <a:pt x="f72" y="f28"/>
                    <a:pt x="f73" y="f49"/>
                    <a:pt x="f5" y="f49"/>
                  </a:cubicBezTo>
                  <a:cubicBezTo>
                    <a:pt x="f74" y="f49"/>
                    <a:pt x="f3" y="f75"/>
                    <a:pt x="f3" y="f9"/>
                  </a:cubicBezTo>
                  <a:cubicBezTo>
                    <a:pt x="f3" y="f8"/>
                    <a:pt x="f7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sp>
        <p:nvSpPr>
          <p:cNvPr id="62" name="Google Shape;10189;p74">
            <a:extLst>
              <a:ext uri="{FF2B5EF4-FFF2-40B4-BE49-F238E27FC236}">
                <a16:creationId xmlns:a16="http://schemas.microsoft.com/office/drawing/2014/main" id="{A2092ACA-A063-37A7-1D30-89B9476C51F0}"/>
              </a:ext>
            </a:extLst>
          </p:cNvPr>
          <p:cNvSpPr/>
          <p:nvPr/>
        </p:nvSpPr>
        <p:spPr>
          <a:xfrm>
            <a:off x="6934654" y="3981091"/>
            <a:ext cx="526279" cy="437339"/>
          </a:xfrm>
          <a:custGeom>
            <a:avLst/>
            <a:gdLst>
              <a:gd name="f0" fmla="val w"/>
              <a:gd name="f1" fmla="val h"/>
              <a:gd name="f2" fmla="val 0"/>
              <a:gd name="f3" fmla="val 12729"/>
              <a:gd name="f4" fmla="val 9925"/>
              <a:gd name="f5" fmla="val 925"/>
              <a:gd name="f6" fmla="val 3644"/>
              <a:gd name="f7" fmla="val 944"/>
              <a:gd name="f8" fmla="val 963"/>
              <a:gd name="f9" fmla="val 3648"/>
              <a:gd name="f10" fmla="val 978"/>
              <a:gd name="f11" fmla="val 3655"/>
              <a:gd name="f12" fmla="val 1608"/>
              <a:gd name="f13" fmla="val 3970"/>
              <a:gd name="f14" fmla="val 5924"/>
              <a:gd name="f15" fmla="val 6239"/>
              <a:gd name="f16" fmla="val 960"/>
              <a:gd name="f17" fmla="val 6256"/>
              <a:gd name="f18" fmla="val 937"/>
              <a:gd name="f19" fmla="val 6264"/>
              <a:gd name="f20" fmla="val 914"/>
              <a:gd name="f21" fmla="val 854"/>
              <a:gd name="f22" fmla="val 788"/>
              <a:gd name="f23" fmla="val 6212"/>
              <a:gd name="f24" fmla="val 6144"/>
              <a:gd name="f25" fmla="val 3781"/>
              <a:gd name="f26" fmla="val 3685"/>
              <a:gd name="f27" fmla="val 862"/>
              <a:gd name="f28" fmla="val 4128"/>
              <a:gd name="f29" fmla="val 7184"/>
              <a:gd name="f30" fmla="val 6963"/>
              <a:gd name="f31" fmla="val 8035"/>
              <a:gd name="f32" fmla="val 6648"/>
              <a:gd name="f33" fmla="val 8507"/>
              <a:gd name="f34" fmla="val 6176"/>
              <a:gd name="f35" fmla="val 8759"/>
              <a:gd name="f36" fmla="val 5640"/>
              <a:gd name="f37" fmla="val 4821"/>
              <a:gd name="f38" fmla="val 4097"/>
              <a:gd name="f39" fmla="val 8066"/>
              <a:gd name="f40" fmla="val 11374"/>
              <a:gd name="f41" fmla="val 820"/>
              <a:gd name="f42" fmla="val 11626"/>
              <a:gd name="f43" fmla="val 11815"/>
              <a:gd name="f44" fmla="val 1009"/>
              <a:gd name="f45" fmla="val 1198"/>
              <a:gd name="f46" fmla="val 8665"/>
              <a:gd name="f47" fmla="val 8885"/>
              <a:gd name="f48" fmla="val 9043"/>
              <a:gd name="f49" fmla="val 11154"/>
              <a:gd name="f50" fmla="val 10996"/>
              <a:gd name="f51" fmla="val 8854"/>
              <a:gd name="f52" fmla="val 977"/>
              <a:gd name="f53" fmla="val 11185"/>
              <a:gd name="f54" fmla="val 11437"/>
              <a:gd name="f55" fmla="val 1"/>
              <a:gd name="f56" fmla="val 10870"/>
              <a:gd name="f57" fmla="val 10366"/>
              <a:gd name="f58" fmla="val 379"/>
              <a:gd name="f59" fmla="val 10240"/>
              <a:gd name="f60" fmla="val 883"/>
              <a:gd name="f61" fmla="val 2080"/>
              <a:gd name="f62" fmla="val 3246"/>
              <a:gd name="f63" fmla="val 1387"/>
              <a:gd name="f64" fmla="val 2899"/>
              <a:gd name="f65" fmla="val 1251"/>
              <a:gd name="f66" fmla="val 2831"/>
              <a:gd name="f67" fmla="val 1109"/>
              <a:gd name="f68" fmla="val 2800"/>
              <a:gd name="f69" fmla="val 970"/>
              <a:gd name="f70" fmla="val 466"/>
              <a:gd name="f71" fmla="val 3213"/>
              <a:gd name="f72" fmla="val 6687"/>
              <a:gd name="f73" fmla="val 465"/>
              <a:gd name="f74" fmla="val 7095"/>
              <a:gd name="f75" fmla="val 983"/>
              <a:gd name="f76" fmla="val 1127"/>
              <a:gd name="f77" fmla="val 1275"/>
              <a:gd name="f78" fmla="val 7063"/>
              <a:gd name="f79" fmla="val 1419"/>
              <a:gd name="f80" fmla="val 6995"/>
              <a:gd name="f81" fmla="val 2143"/>
              <a:gd name="f82" fmla="val 3340"/>
              <a:gd name="f83" fmla="val 3151"/>
              <a:gd name="f84" fmla="val 8444"/>
              <a:gd name="f85" fmla="val 4286"/>
              <a:gd name="f86" fmla="val 9641"/>
              <a:gd name="f87" fmla="val 5672"/>
              <a:gd name="f88" fmla="val 6585"/>
              <a:gd name="f89" fmla="val 7405"/>
              <a:gd name="f90" fmla="val 9074"/>
              <a:gd name="f91" fmla="val 7814"/>
              <a:gd name="f92" fmla="val 8287"/>
              <a:gd name="f93" fmla="val 10271"/>
              <a:gd name="f94" fmla="val 9011"/>
              <a:gd name="f95" fmla="val 10429"/>
              <a:gd name="f96" fmla="val 9515"/>
              <a:gd name="f97" fmla="val 10902"/>
              <a:gd name="f98" fmla="val 11469"/>
              <a:gd name="f99" fmla="val 12130"/>
              <a:gd name="f100" fmla="val 9358"/>
              <a:gd name="f101" fmla="val 8696"/>
              <a:gd name="f102" fmla="val 1261"/>
              <a:gd name="f103" fmla="val 12634"/>
              <a:gd name="f104" fmla="val 536"/>
              <a:gd name="f105" fmla="val 12099"/>
              <a:gd name="f106" fmla="*/ f0 1 12729"/>
              <a:gd name="f107" fmla="*/ f1 1 9925"/>
              <a:gd name="f108" fmla="val f2"/>
              <a:gd name="f109" fmla="val f3"/>
              <a:gd name="f110" fmla="val f4"/>
              <a:gd name="f111" fmla="+- f110 0 f108"/>
              <a:gd name="f112" fmla="+- f109 0 f108"/>
              <a:gd name="f113" fmla="*/ f112 1 12729"/>
              <a:gd name="f114" fmla="*/ f111 1 9925"/>
              <a:gd name="f115" fmla="*/ f108 1 f113"/>
              <a:gd name="f116" fmla="*/ f109 1 f113"/>
              <a:gd name="f117" fmla="*/ f108 1 f114"/>
              <a:gd name="f118" fmla="*/ f110 1 f114"/>
              <a:gd name="f119" fmla="*/ f115 f106 1"/>
              <a:gd name="f120" fmla="*/ f116 f106 1"/>
              <a:gd name="f121" fmla="*/ f118 f107 1"/>
              <a:gd name="f122" fmla="*/ f117 f10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9" t="f122" r="f120" b="f121"/>
            <a:pathLst>
              <a:path w="12729" h="9925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lnTo>
                  <a:pt x="f12" y="f13"/>
                </a:lnTo>
                <a:lnTo>
                  <a:pt x="f12" y="f14"/>
                </a:lnTo>
                <a:lnTo>
                  <a:pt x="f10" y="f15"/>
                </a:lnTo>
                <a:cubicBezTo>
                  <a:pt x="f16" y="f17"/>
                  <a:pt x="f18" y="f19"/>
                  <a:pt x="f20" y="f19"/>
                </a:cubicBezTo>
                <a:cubicBezTo>
                  <a:pt x="f21" y="f19"/>
                  <a:pt x="f22" y="f23"/>
                  <a:pt x="f22" y="f24"/>
                </a:cubicBezTo>
                <a:lnTo>
                  <a:pt x="f22" y="f25"/>
                </a:lnTo>
                <a:cubicBezTo>
                  <a:pt x="f22" y="f26"/>
                  <a:pt x="f27" y="f6"/>
                  <a:pt x="f5" y="f6"/>
                </a:cubicBezTo>
                <a:close/>
                <a:moveTo>
                  <a:pt x="f28" y="f29"/>
                </a:moveTo>
                <a:lnTo>
                  <a:pt x="f30" y="f31"/>
                </a:lnTo>
                <a:cubicBezTo>
                  <a:pt x="f32" y="f33"/>
                  <a:pt x="f34" y="f35"/>
                  <a:pt x="f36" y="f35"/>
                </a:cubicBezTo>
                <a:cubicBezTo>
                  <a:pt x="f37" y="f35"/>
                  <a:pt x="f38" y="f39"/>
                  <a:pt x="f28" y="f29"/>
                </a:cubicBezTo>
                <a:close/>
                <a:moveTo>
                  <a:pt x="f40" y="f41"/>
                </a:moveTo>
                <a:cubicBezTo>
                  <a:pt x="f42" y="f41"/>
                  <a:pt x="f43" y="f44"/>
                  <a:pt x="f43" y="f45"/>
                </a:cubicBezTo>
                <a:lnTo>
                  <a:pt x="f43" y="f46"/>
                </a:lnTo>
                <a:cubicBezTo>
                  <a:pt x="f43" y="f47"/>
                  <a:pt x="f42" y="f48"/>
                  <a:pt x="f40" y="f48"/>
                </a:cubicBezTo>
                <a:cubicBezTo>
                  <a:pt x="f49" y="f48"/>
                  <a:pt x="f50" y="f51"/>
                  <a:pt x="f50" y="f46"/>
                </a:cubicBezTo>
                <a:lnTo>
                  <a:pt x="f50" y="f45"/>
                </a:lnTo>
                <a:cubicBezTo>
                  <a:pt x="f50" y="f52"/>
                  <a:pt x="f53" y="f41"/>
                  <a:pt x="f40" y="f41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9" y="f60"/>
                </a:cubicBezTo>
                <a:lnTo>
                  <a:pt x="f61" y="f62"/>
                </a:lnTo>
                <a:lnTo>
                  <a:pt x="f63" y="f64"/>
                </a:lnTo>
                <a:cubicBezTo>
                  <a:pt x="f65" y="f66"/>
                  <a:pt x="f67" y="f68"/>
                  <a:pt x="f69" y="f68"/>
                </a:cubicBezTo>
                <a:cubicBezTo>
                  <a:pt x="f70" y="f68"/>
                  <a:pt x="f55" y="f71"/>
                  <a:pt x="f55" y="f25"/>
                </a:cubicBezTo>
                <a:lnTo>
                  <a:pt x="f55" y="f24"/>
                </a:lnTo>
                <a:cubicBezTo>
                  <a:pt x="f55" y="f72"/>
                  <a:pt x="f73" y="f74"/>
                  <a:pt x="f75" y="f74"/>
                </a:cubicBezTo>
                <a:cubicBezTo>
                  <a:pt x="f76" y="f74"/>
                  <a:pt x="f77" y="f78"/>
                  <a:pt x="f79" y="f80"/>
                </a:cubicBezTo>
                <a:lnTo>
                  <a:pt x="f81" y="f32"/>
                </a:lnTo>
                <a:lnTo>
                  <a:pt x="f82" y="f80"/>
                </a:lnTo>
                <a:cubicBezTo>
                  <a:pt x="f83" y="f84"/>
                  <a:pt x="f85" y="f86"/>
                  <a:pt x="f87" y="f86"/>
                </a:cubicBezTo>
                <a:cubicBezTo>
                  <a:pt x="f88" y="f86"/>
                  <a:pt x="f89" y="f90"/>
                  <a:pt x="f91" y="f92"/>
                </a:cubicBezTo>
                <a:lnTo>
                  <a:pt x="f93" y="f94"/>
                </a:lnTo>
                <a:cubicBezTo>
                  <a:pt x="f95" y="f96"/>
                  <a:pt x="f97" y="f4"/>
                  <a:pt x="f98" y="f4"/>
                </a:cubicBezTo>
                <a:cubicBezTo>
                  <a:pt x="f99" y="f4"/>
                  <a:pt x="f3" y="f100"/>
                  <a:pt x="f3" y="f101"/>
                </a:cubicBezTo>
                <a:lnTo>
                  <a:pt x="f3" y="f102"/>
                </a:lnTo>
                <a:cubicBezTo>
                  <a:pt x="f103" y="f104"/>
                  <a:pt x="f105" y="f55"/>
                  <a:pt x="f54" y="f55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algn="r" defTabSz="121917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kern="0">
              <a:solidFill>
                <a:srgbClr val="000000"/>
              </a:solidFill>
              <a:latin typeface="Arial"/>
              <a:ea typeface="Arial"/>
              <a:cs typeface="B Nazanin" panose="00000700000000000000" pitchFamily="2" charset="-78"/>
            </a:endParaRPr>
          </a:p>
        </p:txBody>
      </p:sp>
      <p:grpSp>
        <p:nvGrpSpPr>
          <p:cNvPr id="63" name="Google Shape;10190;p74">
            <a:extLst>
              <a:ext uri="{FF2B5EF4-FFF2-40B4-BE49-F238E27FC236}">
                <a16:creationId xmlns:a16="http://schemas.microsoft.com/office/drawing/2014/main" id="{4C3AE601-BB09-E6F2-21B5-B7DFA24AB5C8}"/>
              </a:ext>
            </a:extLst>
          </p:cNvPr>
          <p:cNvGrpSpPr/>
          <p:nvPr/>
        </p:nvGrpSpPr>
        <p:grpSpPr>
          <a:xfrm>
            <a:off x="8669575" y="3920460"/>
            <a:ext cx="479584" cy="504968"/>
            <a:chOff x="7862157" y="2742742"/>
            <a:chExt cx="359688" cy="378726"/>
          </a:xfrm>
          <a:solidFill>
            <a:srgbClr val="92D050"/>
          </a:solidFill>
        </p:grpSpPr>
        <p:sp>
          <p:nvSpPr>
            <p:cNvPr id="64" name="Google Shape;10191;p74">
              <a:extLst>
                <a:ext uri="{FF2B5EF4-FFF2-40B4-BE49-F238E27FC236}">
                  <a16:creationId xmlns:a16="http://schemas.microsoft.com/office/drawing/2014/main" id="{5CF7CC6A-B714-52FE-E251-CD471C6692A1}"/>
                </a:ext>
              </a:extLst>
            </p:cNvPr>
            <p:cNvSpPr/>
            <p:nvPr/>
          </p:nvSpPr>
          <p:spPr>
            <a:xfrm>
              <a:off x="7862157" y="2742742"/>
              <a:ext cx="168752" cy="308610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73"/>
                <a:gd name="f6" fmla="val 5532"/>
                <a:gd name="f7" fmla="val 1"/>
                <a:gd name="f8" fmla="val 5515"/>
                <a:gd name="f9" fmla="val 5499"/>
                <a:gd name="f10" fmla="val 2"/>
                <a:gd name="f11" fmla="val 5483"/>
                <a:gd name="f12" fmla="val 4"/>
                <a:gd name="f13" fmla="val 2364"/>
                <a:gd name="f14" fmla="val 445"/>
                <a:gd name="f15" fmla="val 3123"/>
                <a:gd name="f16" fmla="val 6274"/>
                <a:gd name="f17" fmla="val 7692"/>
                <a:gd name="f18" fmla="val 442"/>
                <a:gd name="f19" fmla="val 8983"/>
                <a:gd name="f20" fmla="val 1293"/>
                <a:gd name="f21" fmla="val 10086"/>
                <a:gd name="f22" fmla="val 1381"/>
                <a:gd name="f23" fmla="val 10209"/>
                <a:gd name="f24" fmla="val 1507"/>
                <a:gd name="f25" fmla="val 1635"/>
                <a:gd name="f26" fmla="val 1737"/>
                <a:gd name="f27" fmla="val 1839"/>
                <a:gd name="f28" fmla="val 10233"/>
                <a:gd name="f29" fmla="val 1923"/>
                <a:gd name="f30" fmla="val 10149"/>
                <a:gd name="f31" fmla="val 3719"/>
                <a:gd name="f32" fmla="val 8353"/>
                <a:gd name="f33" fmla="val 3813"/>
                <a:gd name="f34" fmla="val 8259"/>
                <a:gd name="f35" fmla="val 3845"/>
                <a:gd name="f36" fmla="val 8007"/>
                <a:gd name="f37" fmla="val 3782"/>
                <a:gd name="f38" fmla="val 7849"/>
                <a:gd name="f39" fmla="val 3498"/>
                <a:gd name="f40" fmla="val 7376"/>
                <a:gd name="f41" fmla="val 3341"/>
                <a:gd name="f42" fmla="val 6809"/>
                <a:gd name="f43" fmla="val 4888"/>
                <a:gd name="f44" fmla="val 4286"/>
                <a:gd name="f45" fmla="val 3659"/>
                <a:gd name="f46" fmla="val 5672"/>
                <a:gd name="f47" fmla="val 3312"/>
                <a:gd name="f48" fmla="val 5861"/>
                <a:gd name="f49" fmla="val 3281"/>
                <a:gd name="f50" fmla="val 2934"/>
                <a:gd name="f51" fmla="val 414"/>
                <a:gd name="f52" fmla="val 5958"/>
                <a:gd name="f53" fmla="val 5739"/>
                <a:gd name="f54" fmla="*/ f1 1 5987"/>
                <a:gd name="f55" fmla="*/ f2 1 10273"/>
                <a:gd name="f56" fmla="val f3"/>
                <a:gd name="f57" fmla="val f4"/>
                <a:gd name="f58" fmla="val f5"/>
                <a:gd name="f59" fmla="+- f58 0 f56"/>
                <a:gd name="f60" fmla="+- f57 0 f56"/>
                <a:gd name="f61" fmla="*/ f60 1 5987"/>
                <a:gd name="f62" fmla="*/ f59 1 10273"/>
                <a:gd name="f63" fmla="*/ f56 1 f61"/>
                <a:gd name="f64" fmla="*/ f57 1 f61"/>
                <a:gd name="f65" fmla="*/ f56 1 f62"/>
                <a:gd name="f66" fmla="*/ f58 1 f62"/>
                <a:gd name="f67" fmla="*/ f63 f54 1"/>
                <a:gd name="f68" fmla="*/ f64 f54 1"/>
                <a:gd name="f69" fmla="*/ f66 f55 1"/>
                <a:gd name="f70" fmla="*/ f65 f5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7" t="f70" r="f68" b="f69"/>
              <a:pathLst>
                <a:path w="5987" h="10273">
                  <a:moveTo>
                    <a:pt x="f6" y="f7"/>
                  </a:moveTo>
                  <a:cubicBezTo>
                    <a:pt x="f8" y="f7"/>
                    <a:pt x="f9" y="f10"/>
                    <a:pt x="f11" y="f12"/>
                  </a:cubicBezTo>
                  <a:cubicBezTo>
                    <a:pt x="f13" y="f14"/>
                    <a:pt x="f7" y="f15"/>
                    <a:pt x="f7" y="f16"/>
                  </a:cubicBezTo>
                  <a:cubicBezTo>
                    <a:pt x="f7" y="f17"/>
                    <a:pt x="f18" y="f19"/>
                    <a:pt x="f20" y="f21"/>
                  </a:cubicBezTo>
                  <a:cubicBezTo>
                    <a:pt x="f22" y="f23"/>
                    <a:pt x="f24" y="f5"/>
                    <a:pt x="f25" y="f5"/>
                  </a:cubicBezTo>
                  <a:cubicBezTo>
                    <a:pt x="f26" y="f5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8"/>
                  </a:cubicBezTo>
                  <a:cubicBezTo>
                    <a:pt x="f39" y="f40"/>
                    <a:pt x="f41" y="f42"/>
                    <a:pt x="f41" y="f16"/>
                  </a:cubicBezTo>
                  <a:cubicBezTo>
                    <a:pt x="f41" y="f43"/>
                    <a:pt x="f44" y="f45"/>
                    <a:pt x="f46" y="f47"/>
                  </a:cubicBezTo>
                  <a:cubicBezTo>
                    <a:pt x="f48" y="f49"/>
                    <a:pt x="f4" y="f15"/>
                    <a:pt x="f4" y="f50"/>
                  </a:cubicBezTo>
                  <a:lnTo>
                    <a:pt x="f4" y="f51"/>
                  </a:lnTo>
                  <a:cubicBezTo>
                    <a:pt x="f52" y="f0"/>
                    <a:pt x="f53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65" name="Google Shape;10192;p74">
              <a:extLst>
                <a:ext uri="{FF2B5EF4-FFF2-40B4-BE49-F238E27FC236}">
                  <a16:creationId xmlns:a16="http://schemas.microsoft.com/office/drawing/2014/main" id="{F4ED2A14-4610-B056-F83F-D6D185DEAC5A}"/>
                </a:ext>
              </a:extLst>
            </p:cNvPr>
            <p:cNvSpPr/>
            <p:nvPr/>
          </p:nvSpPr>
          <p:spPr>
            <a:xfrm>
              <a:off x="7927884" y="3006922"/>
              <a:ext cx="227356" cy="114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066"/>
                <a:gd name="f4" fmla="val 3813"/>
                <a:gd name="f5" fmla="val 5758"/>
                <a:gd name="f6" fmla="val 5692"/>
                <a:gd name="f7" fmla="val 5629"/>
                <a:gd name="f8" fmla="val 11"/>
                <a:gd name="f9" fmla="val 5577"/>
                <a:gd name="f10" fmla="val 32"/>
                <a:gd name="f11" fmla="val 5091"/>
                <a:gd name="f12" fmla="val 339"/>
                <a:gd name="f13" fmla="val 4530"/>
                <a:gd name="f14" fmla="val 489"/>
                <a:gd name="f15" fmla="val 3972"/>
                <a:gd name="f16" fmla="val 3444"/>
                <a:gd name="f17" fmla="val 2917"/>
                <a:gd name="f18" fmla="val 355"/>
                <a:gd name="f19" fmla="val 2458"/>
                <a:gd name="f20" fmla="val 95"/>
                <a:gd name="f21" fmla="val 2389"/>
                <a:gd name="f22" fmla="val 53"/>
                <a:gd name="f23" fmla="val 2314"/>
                <a:gd name="f24" fmla="val 30"/>
                <a:gd name="f25" fmla="val 2239"/>
                <a:gd name="f26" fmla="val 2141"/>
                <a:gd name="f27" fmla="val 2042"/>
                <a:gd name="f28" fmla="val 69"/>
                <a:gd name="f29" fmla="val 1954"/>
                <a:gd name="f30" fmla="val 158"/>
                <a:gd name="f31" fmla="val 189"/>
                <a:gd name="f32" fmla="val 1922"/>
                <a:gd name="f33" fmla="val 2143"/>
                <a:gd name="f34" fmla="val 2395"/>
                <a:gd name="f35" fmla="val 221"/>
                <a:gd name="f36" fmla="val 2552"/>
                <a:gd name="f37" fmla="val 1324"/>
                <a:gd name="f38" fmla="val 3403"/>
                <a:gd name="f39" fmla="val 2615"/>
                <a:gd name="f40" fmla="val 3812"/>
                <a:gd name="f41" fmla="val 4001"/>
                <a:gd name="f42" fmla="val 5388"/>
                <a:gd name="f43" fmla="val 6711"/>
                <a:gd name="f44" fmla="val 7814"/>
                <a:gd name="f45" fmla="val 2521"/>
                <a:gd name="f46" fmla="val 8034"/>
                <a:gd name="f47" fmla="val 2363"/>
                <a:gd name="f48" fmla="val 2080"/>
                <a:gd name="f49" fmla="val 7877"/>
                <a:gd name="f50" fmla="val 1890"/>
                <a:gd name="f51" fmla="val 6112"/>
                <a:gd name="f52" fmla="val 126"/>
                <a:gd name="f53" fmla="val 6028"/>
                <a:gd name="f54" fmla="val 42"/>
                <a:gd name="f55" fmla="val 5888"/>
                <a:gd name="f56" fmla="*/ f0 1 8066"/>
                <a:gd name="f57" fmla="*/ f1 1 3813"/>
                <a:gd name="f58" fmla="val f2"/>
                <a:gd name="f59" fmla="val f3"/>
                <a:gd name="f60" fmla="val f4"/>
                <a:gd name="f61" fmla="+- f60 0 f58"/>
                <a:gd name="f62" fmla="+- f59 0 f58"/>
                <a:gd name="f63" fmla="*/ f62 1 8066"/>
                <a:gd name="f64" fmla="*/ f61 1 3813"/>
                <a:gd name="f65" fmla="*/ f58 1 f63"/>
                <a:gd name="f66" fmla="*/ f59 1 f63"/>
                <a:gd name="f67" fmla="*/ f58 1 f64"/>
                <a:gd name="f68" fmla="*/ f60 1 f64"/>
                <a:gd name="f69" fmla="*/ f65 f56 1"/>
                <a:gd name="f70" fmla="*/ f66 f56 1"/>
                <a:gd name="f71" fmla="*/ f68 f57 1"/>
                <a:gd name="f72" fmla="*/ f67 f5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9" t="f72" r="f70" b="f71"/>
              <a:pathLst>
                <a:path w="8066" h="381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2" y="f33"/>
                    <a:pt x="f10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45"/>
                  </a:cubicBezTo>
                  <a:cubicBezTo>
                    <a:pt x="f46" y="f47"/>
                    <a:pt x="f3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66" name="Google Shape;10193;p74">
              <a:extLst>
                <a:ext uri="{FF2B5EF4-FFF2-40B4-BE49-F238E27FC236}">
                  <a16:creationId xmlns:a16="http://schemas.microsoft.com/office/drawing/2014/main" id="{BC477906-CB93-842F-1DE2-DB44A5DC83CD}"/>
                </a:ext>
              </a:extLst>
            </p:cNvPr>
            <p:cNvSpPr/>
            <p:nvPr/>
          </p:nvSpPr>
          <p:spPr>
            <a:xfrm>
              <a:off x="8053093" y="2742742"/>
              <a:ext cx="168752" cy="308253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61"/>
                <a:gd name="f6" fmla="val 418"/>
                <a:gd name="f7" fmla="val 1"/>
                <a:gd name="f8" fmla="val 190"/>
                <a:gd name="f9" fmla="val 414"/>
                <a:gd name="f10" fmla="val 2934"/>
                <a:gd name="f11" fmla="val 3123"/>
                <a:gd name="f12" fmla="val 127"/>
                <a:gd name="f13" fmla="val 3281"/>
                <a:gd name="f14" fmla="val 316"/>
                <a:gd name="f15" fmla="val 3312"/>
                <a:gd name="f16" fmla="val 1639"/>
                <a:gd name="f17" fmla="val 3659"/>
                <a:gd name="f18" fmla="val 2647"/>
                <a:gd name="f19" fmla="val 4856"/>
                <a:gd name="f20" fmla="val 6274"/>
                <a:gd name="f21" fmla="val 6809"/>
                <a:gd name="f22" fmla="val 2489"/>
                <a:gd name="f23" fmla="val 7376"/>
                <a:gd name="f24" fmla="val 2206"/>
                <a:gd name="f25" fmla="val 7849"/>
                <a:gd name="f26" fmla="val 2080"/>
                <a:gd name="f27" fmla="val 8007"/>
                <a:gd name="f28" fmla="val 2111"/>
                <a:gd name="f29" fmla="val 8196"/>
                <a:gd name="f30" fmla="val 2269"/>
                <a:gd name="f31" fmla="val 8353"/>
                <a:gd name="f32" fmla="val 4065"/>
                <a:gd name="f33" fmla="val 10149"/>
                <a:gd name="f34" fmla="val 4137"/>
                <a:gd name="f35" fmla="val 10221"/>
                <a:gd name="f36" fmla="val 4242"/>
                <a:gd name="f37" fmla="val 10260"/>
                <a:gd name="f38" fmla="val 4350"/>
                <a:gd name="f39" fmla="val 4478"/>
                <a:gd name="f40" fmla="val 4609"/>
                <a:gd name="f41" fmla="val 10205"/>
                <a:gd name="f42" fmla="val 4695"/>
                <a:gd name="f43" fmla="val 10086"/>
                <a:gd name="f44" fmla="val 5514"/>
                <a:gd name="f45" fmla="val 8983"/>
                <a:gd name="f46" fmla="val 7660"/>
                <a:gd name="f47" fmla="val 5892"/>
                <a:gd name="f48" fmla="val 3592"/>
                <a:gd name="f49" fmla="val 445"/>
                <a:gd name="f50" fmla="val 473"/>
                <a:gd name="f51" fmla="val 4"/>
                <a:gd name="f52" fmla="val 455"/>
                <a:gd name="f53" fmla="val 2"/>
                <a:gd name="f54" fmla="val 436"/>
                <a:gd name="f55" fmla="*/ f1 1 5987"/>
                <a:gd name="f56" fmla="*/ f2 1 10261"/>
                <a:gd name="f57" fmla="val f3"/>
                <a:gd name="f58" fmla="val f4"/>
                <a:gd name="f59" fmla="val f5"/>
                <a:gd name="f60" fmla="+- f59 0 f57"/>
                <a:gd name="f61" fmla="+- f58 0 f57"/>
                <a:gd name="f62" fmla="*/ f61 1 5987"/>
                <a:gd name="f63" fmla="*/ f60 1 102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987" h="10261">
                  <a:moveTo>
                    <a:pt x="f6" y="f7"/>
                  </a:moveTo>
                  <a:cubicBezTo>
                    <a:pt x="f8" y="f7"/>
                    <a:pt x="f7" y="f0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lnTo>
                    <a:pt x="f32" y="f33"/>
                  </a:ln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" y="f46"/>
                    <a:pt x="f4" y="f20"/>
                  </a:cubicBezTo>
                  <a:cubicBezTo>
                    <a:pt x="f47" y="f11"/>
                    <a:pt x="f48" y="f49"/>
                    <a:pt x="f50" y="f51"/>
                  </a:cubicBezTo>
                  <a:cubicBezTo>
                    <a:pt x="f52" y="f53"/>
                    <a:pt x="f54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67" name="Google Shape;10194;p74">
              <a:extLst>
                <a:ext uri="{FF2B5EF4-FFF2-40B4-BE49-F238E27FC236}">
                  <a16:creationId xmlns:a16="http://schemas.microsoft.com/office/drawing/2014/main" id="{6F14F6E8-070A-EB72-FA1A-56F5327D6C45}"/>
                </a:ext>
              </a:extLst>
            </p:cNvPr>
            <p:cNvSpPr/>
            <p:nvPr/>
          </p:nvSpPr>
          <p:spPr>
            <a:xfrm>
              <a:off x="8005142" y="2845064"/>
              <a:ext cx="71058" cy="1741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5798"/>
                <a:gd name="f5" fmla="val 1260"/>
                <a:gd name="f6" fmla="val 1"/>
                <a:gd name="f7" fmla="val 1040"/>
                <a:gd name="f8" fmla="val 819"/>
                <a:gd name="f9" fmla="val 190"/>
                <a:gd name="f10" fmla="val 379"/>
                <a:gd name="f11" fmla="val 662"/>
                <a:gd name="f12" fmla="val 347"/>
                <a:gd name="f13" fmla="val 820"/>
                <a:gd name="f14" fmla="val 1293"/>
                <a:gd name="f15" fmla="val 1860"/>
                <a:gd name="f16" fmla="val 567"/>
                <a:gd name="f17" fmla="val 2899"/>
                <a:gd name="f18" fmla="val 977"/>
                <a:gd name="f19" fmla="val 3214"/>
                <a:gd name="f20" fmla="val 1292"/>
                <a:gd name="f21" fmla="val 3466"/>
                <a:gd name="f22" fmla="val 1670"/>
                <a:gd name="f23" fmla="val 3687"/>
                <a:gd name="f24" fmla="val 3939"/>
                <a:gd name="f25" fmla="val 4160"/>
                <a:gd name="f26" fmla="val 1450"/>
                <a:gd name="f27" fmla="val 4380"/>
                <a:gd name="f28" fmla="val 1071"/>
                <a:gd name="f29" fmla="val 630"/>
                <a:gd name="f30" fmla="val 3529"/>
                <a:gd name="f31" fmla="val 441"/>
                <a:gd name="f32" fmla="val 252"/>
                <a:gd name="f33" fmla="val 32"/>
                <a:gd name="f34" fmla="val 3750"/>
                <a:gd name="f35" fmla="val 4475"/>
                <a:gd name="f36" fmla="val 410"/>
                <a:gd name="f37" fmla="val 4916"/>
                <a:gd name="f38" fmla="val 882"/>
                <a:gd name="f39" fmla="val 5105"/>
                <a:gd name="f40" fmla="val 5388"/>
                <a:gd name="f41" fmla="val 5640"/>
                <a:gd name="f42" fmla="val 1544"/>
                <a:gd name="f43" fmla="val 1702"/>
                <a:gd name="f44" fmla="val 5577"/>
                <a:gd name="f45" fmla="val 5073"/>
                <a:gd name="f46" fmla="val 2174"/>
                <a:gd name="f47" fmla="val 4443"/>
                <a:gd name="f48" fmla="val 3907"/>
                <a:gd name="f49" fmla="val 1985"/>
                <a:gd name="f50" fmla="val 2836"/>
                <a:gd name="f51" fmla="val 1229"/>
                <a:gd name="f52" fmla="val 2269"/>
                <a:gd name="f53" fmla="val 2049"/>
                <a:gd name="f54" fmla="val 1797"/>
                <a:gd name="f55" fmla="val 1576"/>
                <a:gd name="f56" fmla="val 1419"/>
                <a:gd name="f57" fmla="val 1608"/>
                <a:gd name="f58" fmla="val 1891"/>
                <a:gd name="f59" fmla="val 2238"/>
                <a:gd name="f60" fmla="val 2143"/>
                <a:gd name="f61" fmla="val 2363"/>
                <a:gd name="f62" fmla="val 1261"/>
                <a:gd name="f63" fmla="val 631"/>
                <a:gd name="f64" fmla="val 158"/>
                <a:gd name="f65" fmla="val 1513"/>
                <a:gd name="f66" fmla="*/ f0 1 2521"/>
                <a:gd name="f67" fmla="*/ f1 1 5798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2521"/>
                <a:gd name="f74" fmla="*/ f71 1 5798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2521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2" y="f14"/>
                    <a:pt x="f2" y="f15"/>
                  </a:cubicBezTo>
                  <a:cubicBezTo>
                    <a:pt x="f2" y="f3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5" y="f27"/>
                  </a:cubicBezTo>
                  <a:cubicBezTo>
                    <a:pt x="f28" y="f27"/>
                    <a:pt x="f8" y="f25"/>
                    <a:pt x="f8" y="f24"/>
                  </a:cubicBezTo>
                  <a:cubicBezTo>
                    <a:pt x="f8" y="f23"/>
                    <a:pt x="f29" y="f30"/>
                    <a:pt x="f31" y="f30"/>
                  </a:cubicBezTo>
                  <a:cubicBezTo>
                    <a:pt x="f32" y="f30"/>
                    <a:pt x="f33" y="f34"/>
                    <a:pt x="f33" y="f24"/>
                  </a:cubicBezTo>
                  <a:cubicBezTo>
                    <a:pt x="f33" y="f35"/>
                    <a:pt x="f36" y="f37"/>
                    <a:pt x="f38" y="f39"/>
                  </a:cubicBezTo>
                  <a:lnTo>
                    <a:pt x="f38" y="f40"/>
                  </a:lnTo>
                  <a:cubicBezTo>
                    <a:pt x="f38" y="f41"/>
                    <a:pt x="f28" y="f4"/>
                    <a:pt x="f20" y="f4"/>
                  </a:cubicBezTo>
                  <a:cubicBezTo>
                    <a:pt x="f42" y="f4"/>
                    <a:pt x="f43" y="f44"/>
                    <a:pt x="f43" y="f40"/>
                  </a:cubicBezTo>
                  <a:lnTo>
                    <a:pt x="f43" y="f45"/>
                  </a:lnTo>
                  <a:cubicBezTo>
                    <a:pt x="f46" y="f37"/>
                    <a:pt x="f3" y="f47"/>
                    <a:pt x="f3" y="f48"/>
                  </a:cubicBezTo>
                  <a:cubicBezTo>
                    <a:pt x="f3" y="f19"/>
                    <a:pt x="f49" y="f50"/>
                    <a:pt x="f42" y="f3"/>
                  </a:cubicBezTo>
                  <a:cubicBezTo>
                    <a:pt x="f51" y="f52"/>
                    <a:pt x="f38" y="f53"/>
                    <a:pt x="f38" y="f54"/>
                  </a:cubicBezTo>
                  <a:cubicBezTo>
                    <a:pt x="f38" y="f55"/>
                    <a:pt x="f28" y="f56"/>
                    <a:pt x="f20" y="f56"/>
                  </a:cubicBezTo>
                  <a:cubicBezTo>
                    <a:pt x="f42" y="f56"/>
                    <a:pt x="f43" y="f57"/>
                    <a:pt x="f43" y="f54"/>
                  </a:cubicBezTo>
                  <a:cubicBezTo>
                    <a:pt x="f43" y="f53"/>
                    <a:pt x="f58" y="f59"/>
                    <a:pt x="f60" y="f59"/>
                  </a:cubicBezTo>
                  <a:cubicBezTo>
                    <a:pt x="f61" y="f59"/>
                    <a:pt x="f3" y="f53"/>
                    <a:pt x="f3" y="f54"/>
                  </a:cubicBezTo>
                  <a:cubicBezTo>
                    <a:pt x="f3" y="f62"/>
                    <a:pt x="f46" y="f13"/>
                    <a:pt x="f43" y="f63"/>
                  </a:cubicBezTo>
                  <a:lnTo>
                    <a:pt x="f43" y="f12"/>
                  </a:lnTo>
                  <a:cubicBezTo>
                    <a:pt x="f43" y="f64"/>
                    <a:pt x="f6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grpSp>
        <p:nvGrpSpPr>
          <p:cNvPr id="68" name="Google Shape;10221;p74">
            <a:extLst>
              <a:ext uri="{FF2B5EF4-FFF2-40B4-BE49-F238E27FC236}">
                <a16:creationId xmlns:a16="http://schemas.microsoft.com/office/drawing/2014/main" id="{81850D4A-484C-A9C4-DF54-91445433C6AE}"/>
              </a:ext>
            </a:extLst>
          </p:cNvPr>
          <p:cNvGrpSpPr/>
          <p:nvPr/>
        </p:nvGrpSpPr>
        <p:grpSpPr>
          <a:xfrm>
            <a:off x="3300658" y="4886068"/>
            <a:ext cx="422623" cy="511209"/>
            <a:chOff x="3835469" y="3466947"/>
            <a:chExt cx="316967" cy="383407"/>
          </a:xfrm>
          <a:solidFill>
            <a:srgbClr val="92D050"/>
          </a:solidFill>
        </p:grpSpPr>
        <p:sp>
          <p:nvSpPr>
            <p:cNvPr id="69" name="Google Shape;10222;p74">
              <a:extLst>
                <a:ext uri="{FF2B5EF4-FFF2-40B4-BE49-F238E27FC236}">
                  <a16:creationId xmlns:a16="http://schemas.microsoft.com/office/drawing/2014/main" id="{E2B1514D-84FA-42BD-4CA7-D38E91CD1C1D}"/>
                </a:ext>
              </a:extLst>
            </p:cNvPr>
            <p:cNvSpPr/>
            <p:nvPr/>
          </p:nvSpPr>
          <p:spPr>
            <a:xfrm>
              <a:off x="3940158" y="3647642"/>
              <a:ext cx="105668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2080"/>
                <a:gd name="f5" fmla="val 1733"/>
                <a:gd name="f6" fmla="val 788"/>
                <a:gd name="f7" fmla="val 2678"/>
                <a:gd name="f8" fmla="*/ f0 1 3466"/>
                <a:gd name="f9" fmla="*/ f1 1 208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466"/>
                <a:gd name="f16" fmla="*/ f13 1 208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466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4"/>
                  </a:lnTo>
                  <a:lnTo>
                    <a:pt x="f3" y="f4"/>
                  </a:lnTo>
                  <a:lnTo>
                    <a:pt x="f3" y="f5"/>
                  </a:ln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70" name="Google Shape;10223;p74">
              <a:extLst>
                <a:ext uri="{FF2B5EF4-FFF2-40B4-BE49-F238E27FC236}">
                  <a16:creationId xmlns:a16="http://schemas.microsoft.com/office/drawing/2014/main" id="{F1A8B9D5-3170-3673-3CB0-5E0573E092A4}"/>
                </a:ext>
              </a:extLst>
            </p:cNvPr>
            <p:cNvSpPr/>
            <p:nvPr/>
          </p:nvSpPr>
          <p:spPr>
            <a:xfrm>
              <a:off x="3970891" y="3580086"/>
              <a:ext cx="4326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418"/>
                <a:gd name="f5" fmla="val 725"/>
                <a:gd name="f6" fmla="val 316"/>
                <a:gd name="f7" fmla="val 315"/>
                <a:gd name="f8" fmla="val 1103"/>
                <a:gd name="f9" fmla="*/ f0 1 1419"/>
                <a:gd name="f10" fmla="*/ f1 1 1418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419"/>
                <a:gd name="f17" fmla="*/ f14 1 1418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419" h="1418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cubicBezTo>
                    <a:pt x="f2" y="f8"/>
                    <a:pt x="f6" y="f4"/>
                    <a:pt x="f5" y="f4"/>
                  </a:cubicBezTo>
                  <a:cubicBezTo>
                    <a:pt x="f8" y="f4"/>
                    <a:pt x="f4" y="f8"/>
                    <a:pt x="f4" y="f5"/>
                  </a:cubicBezTo>
                  <a:cubicBezTo>
                    <a:pt x="f4" y="f7"/>
                    <a:pt x="f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71" name="Google Shape;10224;p74">
              <a:extLst>
                <a:ext uri="{FF2B5EF4-FFF2-40B4-BE49-F238E27FC236}">
                  <a16:creationId xmlns:a16="http://schemas.microsoft.com/office/drawing/2014/main" id="{63F27DF8-0BDD-2D5E-1C31-CFA034AE9DC9}"/>
                </a:ext>
              </a:extLst>
            </p:cNvPr>
            <p:cNvSpPr/>
            <p:nvPr/>
          </p:nvSpPr>
          <p:spPr>
            <a:xfrm>
              <a:off x="3835469" y="3466947"/>
              <a:ext cx="316967" cy="3834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97"/>
                <a:gd name="f4" fmla="val 11800"/>
                <a:gd name="f5" fmla="val 5167"/>
                <a:gd name="f6" fmla="val 2757"/>
                <a:gd name="f7" fmla="val 5923"/>
                <a:gd name="f8" fmla="val 6553"/>
                <a:gd name="f9" fmla="val 3388"/>
                <a:gd name="f10" fmla="val 4144"/>
                <a:gd name="f11" fmla="val 4490"/>
                <a:gd name="f12" fmla="val 6396"/>
                <a:gd name="f13" fmla="val 4805"/>
                <a:gd name="f14" fmla="val 6175"/>
                <a:gd name="f15" fmla="val 5089"/>
                <a:gd name="f16" fmla="val 7026"/>
                <a:gd name="f17" fmla="val 5498"/>
                <a:gd name="f18" fmla="val 7593"/>
                <a:gd name="f19" fmla="val 6317"/>
                <a:gd name="f20" fmla="val 7294"/>
                <a:gd name="f21" fmla="val 8019"/>
                <a:gd name="f22" fmla="val 8208"/>
                <a:gd name="f23" fmla="val 7435"/>
                <a:gd name="f24" fmla="val 8365"/>
                <a:gd name="f25" fmla="val 7246"/>
                <a:gd name="f26" fmla="val 3088"/>
                <a:gd name="f27" fmla="val 2867"/>
                <a:gd name="f28" fmla="val 2710"/>
                <a:gd name="f29" fmla="val 3308"/>
                <a:gd name="f30" fmla="val 4127"/>
                <a:gd name="f31" fmla="val 3907"/>
                <a:gd name="f32" fmla="val 4868"/>
                <a:gd name="f33" fmla="val 3781"/>
                <a:gd name="f34" fmla="val 4553"/>
                <a:gd name="f35" fmla="val 4411"/>
                <a:gd name="f36" fmla="val 5183"/>
                <a:gd name="f37" fmla="val 1"/>
                <a:gd name="f38" fmla="val 5128"/>
                <a:gd name="f39" fmla="val 5073"/>
                <a:gd name="f40" fmla="val 17"/>
                <a:gd name="f41" fmla="val 5010"/>
                <a:gd name="f42" fmla="val 48"/>
                <a:gd name="f43" fmla="val 3964"/>
                <a:gd name="f44" fmla="val 646"/>
                <a:gd name="f45" fmla="val 2946"/>
                <a:gd name="f46" fmla="val 940"/>
                <a:gd name="f47" fmla="val 1919"/>
                <a:gd name="f48" fmla="val 1430"/>
                <a:gd name="f49" fmla="val 939"/>
                <a:gd name="f50" fmla="val 873"/>
                <a:gd name="f51" fmla="val 441"/>
                <a:gd name="f52" fmla="val 741"/>
                <a:gd name="f53" fmla="val 402"/>
                <a:gd name="f54" fmla="val 722"/>
                <a:gd name="f55" fmla="val 363"/>
                <a:gd name="f56" fmla="val 714"/>
                <a:gd name="f57" fmla="val 326"/>
                <a:gd name="f58" fmla="val 243"/>
                <a:gd name="f59" fmla="val 170"/>
                <a:gd name="f60" fmla="val 751"/>
                <a:gd name="f61" fmla="val 126"/>
                <a:gd name="f62" fmla="val 773"/>
                <a:gd name="f63" fmla="val 32"/>
                <a:gd name="f64" fmla="val 836"/>
                <a:gd name="f65" fmla="val 930"/>
                <a:gd name="f66" fmla="val 1056"/>
                <a:gd name="f67" fmla="val 5026"/>
                <a:gd name="f68" fmla="val 8145"/>
                <a:gd name="f69" fmla="val 2080"/>
                <a:gd name="f70" fmla="val 10949"/>
                <a:gd name="f71" fmla="val 5104"/>
                <a:gd name="f72" fmla="val 11799"/>
                <a:gd name="f73" fmla="val 5262"/>
                <a:gd name="f74" fmla="val 8255"/>
                <a:gd name="f75" fmla="val 10917"/>
                <a:gd name="f76" fmla="val 10365"/>
                <a:gd name="f77" fmla="val 10271"/>
                <a:gd name="f78" fmla="val 10162"/>
                <a:gd name="f79" fmla="val 10084"/>
                <a:gd name="f80" fmla="val 10014"/>
                <a:gd name="f81" fmla="val 9983"/>
                <a:gd name="f82" fmla="val 9954"/>
                <a:gd name="f83" fmla="val 9924"/>
                <a:gd name="f84" fmla="val 9414"/>
                <a:gd name="f85" fmla="val 877"/>
                <a:gd name="f86" fmla="val 8910"/>
                <a:gd name="f87" fmla="val 946"/>
                <a:gd name="f88" fmla="val 8409"/>
                <a:gd name="f89" fmla="val 7395"/>
                <a:gd name="f90" fmla="val 6389"/>
                <a:gd name="f91" fmla="val 660"/>
                <a:gd name="f92" fmla="val 5356"/>
                <a:gd name="f93" fmla="val 5293"/>
                <a:gd name="f94" fmla="val 5238"/>
                <a:gd name="f95" fmla="*/ f0 1 10397"/>
                <a:gd name="f96" fmla="*/ f1 1 11800"/>
                <a:gd name="f97" fmla="val f2"/>
                <a:gd name="f98" fmla="val f3"/>
                <a:gd name="f99" fmla="val f4"/>
                <a:gd name="f100" fmla="+- f99 0 f97"/>
                <a:gd name="f101" fmla="+- f98 0 f97"/>
                <a:gd name="f102" fmla="*/ f101 1 10397"/>
                <a:gd name="f103" fmla="*/ f100 1 11800"/>
                <a:gd name="f104" fmla="*/ f97 1 f102"/>
                <a:gd name="f105" fmla="*/ f98 1 f102"/>
                <a:gd name="f106" fmla="*/ f97 1 f103"/>
                <a:gd name="f107" fmla="*/ f99 1 f103"/>
                <a:gd name="f108" fmla="*/ f104 f95 1"/>
                <a:gd name="f109" fmla="*/ f105 f95 1"/>
                <a:gd name="f110" fmla="*/ f107 f96 1"/>
                <a:gd name="f111" fmla="*/ f106 f9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8" t="f111" r="f109" b="f110"/>
              <a:pathLst>
                <a:path w="10397" h="1180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cubicBezTo>
                    <a:pt x="f28" y="f19"/>
                    <a:pt x="f29" y="f17"/>
                    <a:pt x="f30" y="f15"/>
                  </a:cubicBezTo>
                  <a:cubicBezTo>
                    <a:pt x="f31" y="f32"/>
                    <a:pt x="f33" y="f34"/>
                    <a:pt x="f33" y="f10"/>
                  </a:cubicBezTo>
                  <a:cubicBezTo>
                    <a:pt x="f33" y="f9"/>
                    <a:pt x="f35" y="f6"/>
                    <a:pt x="f5" y="f6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61" y="f62"/>
                  </a:cubicBezTo>
                  <a:cubicBezTo>
                    <a:pt x="f63" y="f64"/>
                    <a:pt x="f2" y="f65"/>
                    <a:pt x="f2" y="f66"/>
                  </a:cubicBezTo>
                  <a:lnTo>
                    <a:pt x="f2" y="f67"/>
                  </a:lnTo>
                  <a:cubicBezTo>
                    <a:pt x="f2" y="f68"/>
                    <a:pt x="f69" y="f70"/>
                    <a:pt x="f71" y="f72"/>
                  </a:cubicBezTo>
                  <a:lnTo>
                    <a:pt x="f73" y="f72"/>
                  </a:lnTo>
                  <a:cubicBezTo>
                    <a:pt x="f74" y="f75"/>
                    <a:pt x="f3" y="f68"/>
                    <a:pt x="f3" y="f67"/>
                  </a:cubicBezTo>
                  <a:lnTo>
                    <a:pt x="f3" y="f66"/>
                  </a:lnTo>
                  <a:cubicBezTo>
                    <a:pt x="f3" y="f65"/>
                    <a:pt x="f76" y="f64"/>
                    <a:pt x="f77" y="f62"/>
                  </a:cubicBezTo>
                  <a:cubicBezTo>
                    <a:pt x="f78" y="f60"/>
                    <a:pt x="f79" y="f56"/>
                    <a:pt x="f80" y="f56"/>
                  </a:cubicBezTo>
                  <a:cubicBezTo>
                    <a:pt x="f81" y="f56"/>
                    <a:pt x="f82" y="f54"/>
                    <a:pt x="f83" y="f52"/>
                  </a:cubicBezTo>
                  <a:cubicBezTo>
                    <a:pt x="f84" y="f85"/>
                    <a:pt x="f86" y="f87"/>
                    <a:pt x="f88" y="f87"/>
                  </a:cubicBezTo>
                  <a:cubicBezTo>
                    <a:pt x="f89" y="f87"/>
                    <a:pt x="f90" y="f91"/>
                    <a:pt x="f92" y="f42"/>
                  </a:cubicBezTo>
                  <a:cubicBezTo>
                    <a:pt x="f93" y="f40"/>
                    <a:pt x="f94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grpSp>
        <p:nvGrpSpPr>
          <p:cNvPr id="72" name="Google Shape;10240;p74">
            <a:extLst>
              <a:ext uri="{FF2B5EF4-FFF2-40B4-BE49-F238E27FC236}">
                <a16:creationId xmlns:a16="http://schemas.microsoft.com/office/drawing/2014/main" id="{EAC08D0E-F71F-8A27-BEDF-BEE3478E8675}"/>
              </a:ext>
            </a:extLst>
          </p:cNvPr>
          <p:cNvGrpSpPr/>
          <p:nvPr/>
        </p:nvGrpSpPr>
        <p:grpSpPr>
          <a:xfrm>
            <a:off x="5152233" y="4890957"/>
            <a:ext cx="486692" cy="480487"/>
            <a:chOff x="5224150" y="3470614"/>
            <a:chExt cx="365019" cy="360365"/>
          </a:xfrm>
          <a:solidFill>
            <a:srgbClr val="92D050"/>
          </a:solidFill>
        </p:grpSpPr>
        <p:sp>
          <p:nvSpPr>
            <p:cNvPr id="73" name="Google Shape;10241;p74">
              <a:extLst>
                <a:ext uri="{FF2B5EF4-FFF2-40B4-BE49-F238E27FC236}">
                  <a16:creationId xmlns:a16="http://schemas.microsoft.com/office/drawing/2014/main" id="{DDCD8EFA-E728-57B2-B3DE-1FFC2667A42C}"/>
                </a:ext>
              </a:extLst>
            </p:cNvPr>
            <p:cNvSpPr/>
            <p:nvPr/>
          </p:nvSpPr>
          <p:spPr>
            <a:xfrm>
              <a:off x="5224150" y="3470614"/>
              <a:ext cx="365019" cy="2917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973"/>
                <a:gd name="f4" fmla="val 8980"/>
                <a:gd name="f5" fmla="val 2017"/>
                <a:gd name="f6" fmla="val 3749"/>
                <a:gd name="f7" fmla="val 3119"/>
                <a:gd name="f8" fmla="val 5514"/>
                <a:gd name="f9" fmla="val 914"/>
                <a:gd name="f10" fmla="val 9641"/>
                <a:gd name="f11" fmla="val 10744"/>
                <a:gd name="f12" fmla="val 8538"/>
                <a:gd name="f13" fmla="val 5892"/>
                <a:gd name="f14" fmla="val 5325"/>
                <a:gd name="f15" fmla="val 4852"/>
                <a:gd name="f16" fmla="val 473"/>
                <a:gd name="f17" fmla="val 1040"/>
                <a:gd name="f18" fmla="val 1166"/>
                <a:gd name="f19" fmla="val 4537"/>
                <a:gd name="f20" fmla="val 1324"/>
                <a:gd name="f21" fmla="val 3812"/>
                <a:gd name="f22" fmla="val 1733"/>
                <a:gd name="f23" fmla="val 3529"/>
                <a:gd name="f24" fmla="val 1891"/>
                <a:gd name="f25" fmla="val 3025"/>
                <a:gd name="f26" fmla="val 1954"/>
                <a:gd name="f27" fmla="val 2867"/>
                <a:gd name="f28" fmla="val 1607"/>
                <a:gd name="f29" fmla="val 2521"/>
                <a:gd name="f30" fmla="val 2080"/>
                <a:gd name="f31" fmla="val 1702"/>
                <a:gd name="f32" fmla="val 1576"/>
                <a:gd name="f33" fmla="val 1922"/>
                <a:gd name="f34" fmla="val 946"/>
                <a:gd name="f35" fmla="val 693"/>
                <a:gd name="f36" fmla="val 1796"/>
                <a:gd name="f37" fmla="val 504"/>
                <a:gd name="f38" fmla="val 454"/>
                <a:gd name="f39" fmla="val 1708"/>
                <a:gd name="f40" fmla="val 403"/>
                <a:gd name="f41" fmla="val 1696"/>
                <a:gd name="f42" fmla="val 355"/>
                <a:gd name="f43" fmla="val 223"/>
                <a:gd name="f44" fmla="val 110"/>
                <a:gd name="f45" fmla="val 1784"/>
                <a:gd name="f46" fmla="val 63"/>
                <a:gd name="f47" fmla="val 2111"/>
                <a:gd name="f48" fmla="val 2332"/>
                <a:gd name="f49" fmla="val 252"/>
                <a:gd name="f50" fmla="val 2363"/>
                <a:gd name="f51" fmla="val 536"/>
                <a:gd name="f52" fmla="val 2489"/>
                <a:gd name="f53" fmla="val 820"/>
                <a:gd name="f54" fmla="val 2552"/>
                <a:gd name="f55" fmla="val 1135"/>
                <a:gd name="f56" fmla="val 2615"/>
                <a:gd name="f57" fmla="val 1198"/>
                <a:gd name="f58" fmla="val 1387"/>
                <a:gd name="f59" fmla="val 3277"/>
                <a:gd name="f60" fmla="val 95"/>
                <a:gd name="f61" fmla="val 5671"/>
                <a:gd name="f62" fmla="val 5703"/>
                <a:gd name="f63" fmla="val 5829"/>
                <a:gd name="f64" fmla="val 5860"/>
                <a:gd name="f65" fmla="val 6238"/>
                <a:gd name="f66" fmla="val 7372"/>
                <a:gd name="f67" fmla="val 1009"/>
                <a:gd name="f68" fmla="val 8318"/>
                <a:gd name="f69" fmla="val 2143"/>
                <a:gd name="f70" fmla="val 3308"/>
                <a:gd name="f71" fmla="val 4254"/>
                <a:gd name="f72" fmla="val 4191"/>
                <a:gd name="f73" fmla="val 2710"/>
                <a:gd name="f74" fmla="val 2930"/>
                <a:gd name="f75" fmla="val 3151"/>
                <a:gd name="f76" fmla="val 3088"/>
                <a:gd name="f77" fmla="val 3182"/>
                <a:gd name="f78" fmla="val 2647"/>
                <a:gd name="f79" fmla="val 3844"/>
                <a:gd name="f80" fmla="val 4947"/>
                <a:gd name="f81" fmla="val 8979"/>
                <a:gd name="f82" fmla="val 7089"/>
                <a:gd name="f83" fmla="val 7814"/>
                <a:gd name="f84" fmla="val 8192"/>
                <a:gd name="f85" fmla="val 8853"/>
                <a:gd name="f86" fmla="val 8916"/>
                <a:gd name="f87" fmla="val 2899"/>
                <a:gd name="f88" fmla="val 9074"/>
                <a:gd name="f89" fmla="val 9326"/>
                <a:gd name="f90" fmla="val 7782"/>
                <a:gd name="f91" fmla="val 8727"/>
                <a:gd name="f92" fmla="val 9861"/>
                <a:gd name="f93" fmla="val 11027"/>
                <a:gd name="f94" fmla="val 11972"/>
                <a:gd name="f95" fmla="val 11909"/>
                <a:gd name="f96" fmla="val 10429"/>
                <a:gd name="f97" fmla="val 10618"/>
                <a:gd name="f98" fmla="val 10681"/>
                <a:gd name="f99" fmla="val 10933"/>
                <a:gd name="f100" fmla="val 11248"/>
                <a:gd name="f101" fmla="val 2458"/>
                <a:gd name="f102" fmla="val 11531"/>
                <a:gd name="f103" fmla="val 11720"/>
                <a:gd name="f104" fmla="val 2300"/>
                <a:gd name="f105" fmla="val 11815"/>
                <a:gd name="f106" fmla="val 11674"/>
                <a:gd name="f107" fmla="val 11560"/>
                <a:gd name="f108" fmla="val 11429"/>
                <a:gd name="f109" fmla="val 11380"/>
                <a:gd name="f110" fmla="val 11330"/>
                <a:gd name="f111" fmla="val 11279"/>
                <a:gd name="f112" fmla="val 11059"/>
                <a:gd name="f113" fmla="val 10870"/>
                <a:gd name="f114" fmla="val 10460"/>
                <a:gd name="f115" fmla="val 10113"/>
                <a:gd name="f116" fmla="val 9704"/>
                <a:gd name="f117" fmla="val 9294"/>
                <a:gd name="f118" fmla="val 8790"/>
                <a:gd name="f119" fmla="val 8255"/>
                <a:gd name="f120" fmla="val 8003"/>
                <a:gd name="f121" fmla="val 7278"/>
                <a:gd name="f122" fmla="val 6963"/>
                <a:gd name="f123" fmla="val 441"/>
                <a:gd name="f124" fmla="val 6490"/>
                <a:gd name="f125" fmla="*/ f0 1 11973"/>
                <a:gd name="f126" fmla="*/ f1 1 8980"/>
                <a:gd name="f127" fmla="val f2"/>
                <a:gd name="f128" fmla="val f3"/>
                <a:gd name="f129" fmla="val f4"/>
                <a:gd name="f130" fmla="+- f129 0 f127"/>
                <a:gd name="f131" fmla="+- f128 0 f127"/>
                <a:gd name="f132" fmla="*/ f131 1 11973"/>
                <a:gd name="f133" fmla="*/ f130 1 8980"/>
                <a:gd name="f134" fmla="*/ f127 1 f132"/>
                <a:gd name="f135" fmla="*/ f128 1 f132"/>
                <a:gd name="f136" fmla="*/ f127 1 f133"/>
                <a:gd name="f137" fmla="*/ f129 1 f133"/>
                <a:gd name="f138" fmla="*/ f134 f125 1"/>
                <a:gd name="f139" fmla="*/ f135 f125 1"/>
                <a:gd name="f140" fmla="*/ f137 f126 1"/>
                <a:gd name="f141" fmla="*/ f136 f1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8" t="f141" r="f139" b="f140"/>
              <a:pathLst>
                <a:path w="11973" h="8980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6"/>
                  </a:moveTo>
                  <a:lnTo>
                    <a:pt x="f11" y="f8"/>
                  </a:lnTo>
                  <a:lnTo>
                    <a:pt x="f12" y="f8"/>
                  </a:lnTo>
                  <a:lnTo>
                    <a:pt x="f10" y="f6"/>
                  </a:lnTo>
                  <a:close/>
                  <a:moveTo>
                    <a:pt x="f13" y="f2"/>
                  </a:moveTo>
                  <a:cubicBezTo>
                    <a:pt x="f14" y="f2"/>
                    <a:pt x="f15" y="f16"/>
                    <a:pt x="f15" y="f17"/>
                  </a:cubicBezTo>
                  <a:lnTo>
                    <a:pt x="f15" y="f18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20"/>
                    <a:pt x="f30" y="f20"/>
                  </a:cubicBezTo>
                  <a:cubicBezTo>
                    <a:pt x="f31" y="f20"/>
                    <a:pt x="f20" y="f32"/>
                    <a:pt x="f18" y="f33"/>
                  </a:cubicBezTo>
                  <a:cubicBezTo>
                    <a:pt x="f34" y="f24"/>
                    <a:pt x="f35" y="f36"/>
                    <a:pt x="f37" y="f22"/>
                  </a:cubicBez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45"/>
                    <a:pt x="f46" y="f33"/>
                  </a:cubicBezTo>
                  <a:cubicBezTo>
                    <a:pt x="f2" y="f47"/>
                    <a:pt x="f46" y="f48"/>
                    <a:pt x="f49" y="f50"/>
                  </a:cubicBezTo>
                  <a:cubicBezTo>
                    <a:pt x="f51" y="f52"/>
                    <a:pt x="f53" y="f54"/>
                    <a:pt x="f55" y="f56"/>
                  </a:cubicBezTo>
                  <a:cubicBezTo>
                    <a:pt x="f57" y="f27"/>
                    <a:pt x="f58" y="f7"/>
                    <a:pt x="f28" y="f59"/>
                  </a:cubicBezTo>
                  <a:lnTo>
                    <a:pt x="f60" y="f61"/>
                  </a:lnTo>
                  <a:cubicBezTo>
                    <a:pt x="f60" y="f62"/>
                    <a:pt x="f46" y="f63"/>
                    <a:pt x="f46" y="f64"/>
                  </a:cubicBezTo>
                  <a:lnTo>
                    <a:pt x="f46" y="f65"/>
                  </a:lnTo>
                  <a:cubicBezTo>
                    <a:pt x="f46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1" y="f65"/>
                  </a:cubicBezTo>
                  <a:lnTo>
                    <a:pt x="f71" y="f64"/>
                  </a:lnTo>
                  <a:cubicBezTo>
                    <a:pt x="f71" y="f63"/>
                    <a:pt x="f72" y="f62"/>
                    <a:pt x="f72" y="f61"/>
                  </a:cubicBezTo>
                  <a:lnTo>
                    <a:pt x="f73" y="f59"/>
                  </a:lnTo>
                  <a:cubicBezTo>
                    <a:pt x="f74" y="f75"/>
                    <a:pt x="f76" y="f74"/>
                    <a:pt x="f77" y="f78"/>
                  </a:cubicBezTo>
                  <a:cubicBezTo>
                    <a:pt x="f79" y="f29"/>
                    <a:pt x="f72" y="f50"/>
                    <a:pt x="f80" y="f33"/>
                  </a:cubicBezTo>
                  <a:lnTo>
                    <a:pt x="f80" y="f81"/>
                  </a:lnTo>
                  <a:lnTo>
                    <a:pt x="f82" y="f81"/>
                  </a:lnTo>
                  <a:lnTo>
                    <a:pt x="f82" y="f33"/>
                  </a:lnTo>
                  <a:cubicBezTo>
                    <a:pt x="f83" y="f48"/>
                    <a:pt x="f84" y="f29"/>
                    <a:pt x="f85" y="f78"/>
                  </a:cubicBezTo>
                  <a:cubicBezTo>
                    <a:pt x="f86" y="f87"/>
                    <a:pt x="f88" y="f7"/>
                    <a:pt x="f89" y="f59"/>
                  </a:cubicBezTo>
                  <a:lnTo>
                    <a:pt x="f83" y="f61"/>
                  </a:lnTo>
                  <a:cubicBezTo>
                    <a:pt x="f83" y="f62"/>
                    <a:pt x="f90" y="f63"/>
                    <a:pt x="f90" y="f64"/>
                  </a:cubicBezTo>
                  <a:lnTo>
                    <a:pt x="f90" y="f65"/>
                  </a:lnTo>
                  <a:cubicBezTo>
                    <a:pt x="f90" y="f66"/>
                    <a:pt x="f91" y="f68"/>
                    <a:pt x="f92" y="f68"/>
                  </a:cubicBezTo>
                  <a:cubicBezTo>
                    <a:pt x="f93" y="f68"/>
                    <a:pt x="f94" y="f66"/>
                    <a:pt x="f94" y="f65"/>
                  </a:cubicBezTo>
                  <a:lnTo>
                    <a:pt x="f94" y="f64"/>
                  </a:lnTo>
                  <a:cubicBezTo>
                    <a:pt x="f94" y="f63"/>
                    <a:pt x="f95" y="f62"/>
                    <a:pt x="f95" y="f61"/>
                  </a:cubicBezTo>
                  <a:lnTo>
                    <a:pt x="f96" y="f59"/>
                  </a:lnTo>
                  <a:cubicBezTo>
                    <a:pt x="f96" y="f75"/>
                    <a:pt x="f97" y="f74"/>
                    <a:pt x="f98" y="f56"/>
                  </a:cubicBezTo>
                  <a:cubicBezTo>
                    <a:pt x="f99" y="f29"/>
                    <a:pt x="f100" y="f101"/>
                    <a:pt x="f102" y="f50"/>
                  </a:cubicBezTo>
                  <a:cubicBezTo>
                    <a:pt x="f103" y="f104"/>
                    <a:pt x="f105" y="f30"/>
                    <a:pt x="f103" y="f33"/>
                  </a:cubicBezTo>
                  <a:cubicBezTo>
                    <a:pt x="f106" y="f45"/>
                    <a:pt x="f107" y="f41"/>
                    <a:pt x="f108" y="f41"/>
                  </a:cubicBezTo>
                  <a:cubicBezTo>
                    <a:pt x="f109" y="f41"/>
                    <a:pt x="f110" y="f39"/>
                    <a:pt x="f111" y="f22"/>
                  </a:cubicBezTo>
                  <a:cubicBezTo>
                    <a:pt x="f112" y="f36"/>
                    <a:pt x="f113" y="f24"/>
                    <a:pt x="f97" y="f33"/>
                  </a:cubicBezTo>
                  <a:cubicBezTo>
                    <a:pt x="f114" y="f32"/>
                    <a:pt x="f115" y="f20"/>
                    <a:pt x="f116" y="f20"/>
                  </a:cubicBezTo>
                  <a:cubicBezTo>
                    <a:pt x="f117" y="f20"/>
                    <a:pt x="f86" y="f32"/>
                    <a:pt x="f118" y="f26"/>
                  </a:cubicBezTo>
                  <a:cubicBezTo>
                    <a:pt x="f119" y="f24"/>
                    <a:pt x="f120" y="f22"/>
                    <a:pt x="f121" y="f20"/>
                  </a:cubicBezTo>
                  <a:lnTo>
                    <a:pt x="f122" y="f18"/>
                  </a:lnTo>
                  <a:lnTo>
                    <a:pt x="f122" y="f17"/>
                  </a:lnTo>
                  <a:cubicBezTo>
                    <a:pt x="f122" y="f123"/>
                    <a:pt x="f12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74" name="Google Shape;10242;p74">
              <a:extLst>
                <a:ext uri="{FF2B5EF4-FFF2-40B4-BE49-F238E27FC236}">
                  <a16:creationId xmlns:a16="http://schemas.microsoft.com/office/drawing/2014/main" id="{C625D7DA-C493-375C-E2EE-86D7A91E36C8}"/>
                </a:ext>
              </a:extLst>
            </p:cNvPr>
            <p:cNvSpPr/>
            <p:nvPr/>
          </p:nvSpPr>
          <p:spPr>
            <a:xfrm>
              <a:off x="5305787" y="3785881"/>
              <a:ext cx="192124" cy="450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1388"/>
                <a:gd name="f5" fmla="val 693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val 1261"/>
                <a:gd name="f12" fmla="val 158"/>
                <a:gd name="f13" fmla="val 1387"/>
                <a:gd name="f14" fmla="val 347"/>
                <a:gd name="f15" fmla="val 5955"/>
                <a:gd name="f16" fmla="val 6144"/>
                <a:gd name="f17" fmla="val 1356"/>
                <a:gd name="f18" fmla="val 6301"/>
                <a:gd name="f19" fmla="val 1198"/>
                <a:gd name="f20" fmla="val 5986"/>
                <a:gd name="f21" fmla="val 5577"/>
                <a:gd name="f22" fmla="*/ f0 1 6302"/>
                <a:gd name="f23" fmla="*/ f1 1 1388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6302"/>
                <a:gd name="f30" fmla="*/ f27 1 1388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6302" h="138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7"/>
                    <a:pt x="f18" y="f19"/>
                    <a:pt x="f18" y="f10"/>
                  </a:cubicBezTo>
                  <a:lnTo>
                    <a:pt x="f18" y="f9"/>
                  </a:lnTo>
                  <a:cubicBezTo>
                    <a:pt x="f18" y="f8"/>
                    <a:pt x="f20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grpSp>
        <p:nvGrpSpPr>
          <p:cNvPr id="75" name="Google Shape;10303;p74">
            <a:extLst>
              <a:ext uri="{FF2B5EF4-FFF2-40B4-BE49-F238E27FC236}">
                <a16:creationId xmlns:a16="http://schemas.microsoft.com/office/drawing/2014/main" id="{0979DB97-9DE0-3913-2D1F-0E0DF4450405}"/>
              </a:ext>
            </a:extLst>
          </p:cNvPr>
          <p:cNvGrpSpPr/>
          <p:nvPr/>
        </p:nvGrpSpPr>
        <p:grpSpPr>
          <a:xfrm>
            <a:off x="6086152" y="4849101"/>
            <a:ext cx="480316" cy="511857"/>
            <a:chOff x="5924589" y="3439222"/>
            <a:chExt cx="360237" cy="383893"/>
          </a:xfrm>
          <a:solidFill>
            <a:srgbClr val="92D050"/>
          </a:solidFill>
        </p:grpSpPr>
        <p:sp>
          <p:nvSpPr>
            <p:cNvPr id="76" name="Google Shape;10304;p74">
              <a:extLst>
                <a:ext uri="{FF2B5EF4-FFF2-40B4-BE49-F238E27FC236}">
                  <a16:creationId xmlns:a16="http://schemas.microsoft.com/office/drawing/2014/main" id="{0FD8734D-FB4E-7307-49C6-F2121B6FEBAC}"/>
                </a:ext>
              </a:extLst>
            </p:cNvPr>
            <p:cNvSpPr/>
            <p:nvPr/>
          </p:nvSpPr>
          <p:spPr>
            <a:xfrm>
              <a:off x="5987024" y="3551803"/>
              <a:ext cx="2115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3467"/>
                <a:gd name="f5" fmla="val 1"/>
                <a:gd name="f6" fmla="val 3466"/>
                <a:gd name="f7" fmla="*/ f0 1 694"/>
                <a:gd name="f8" fmla="*/ f1 1 346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94"/>
                <a:gd name="f15" fmla="*/ f12 1 346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94" h="3467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77" name="Google Shape;10305;p74">
              <a:extLst>
                <a:ext uri="{FF2B5EF4-FFF2-40B4-BE49-F238E27FC236}">
                  <a16:creationId xmlns:a16="http://schemas.microsoft.com/office/drawing/2014/main" id="{EA379F76-156C-7822-5FA4-A97A4BF53849}"/>
                </a:ext>
              </a:extLst>
            </p:cNvPr>
            <p:cNvSpPr/>
            <p:nvPr/>
          </p:nvSpPr>
          <p:spPr>
            <a:xfrm>
              <a:off x="6200253" y="3551803"/>
              <a:ext cx="2212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3467"/>
                <a:gd name="f5" fmla="val 1"/>
                <a:gd name="f6" fmla="val 3466"/>
                <a:gd name="f7" fmla="val 725"/>
                <a:gd name="f8" fmla="*/ f0 1 726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346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78" name="Google Shape;10306;p74">
              <a:extLst>
                <a:ext uri="{FF2B5EF4-FFF2-40B4-BE49-F238E27FC236}">
                  <a16:creationId xmlns:a16="http://schemas.microsoft.com/office/drawing/2014/main" id="{F9E03CCA-A905-73A6-05E6-38B7FC64607C}"/>
                </a:ext>
              </a:extLst>
            </p:cNvPr>
            <p:cNvSpPr/>
            <p:nvPr/>
          </p:nvSpPr>
          <p:spPr>
            <a:xfrm>
              <a:off x="5987024" y="3686943"/>
              <a:ext cx="21159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60"/>
                <a:gd name="f5" fmla="val 4159"/>
                <a:gd name="f6" fmla="*/ f0 1 694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94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94" h="4160">
                  <a:moveTo>
                    <a:pt x="f2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79" name="Google Shape;10307;p74">
              <a:extLst>
                <a:ext uri="{FF2B5EF4-FFF2-40B4-BE49-F238E27FC236}">
                  <a16:creationId xmlns:a16="http://schemas.microsoft.com/office/drawing/2014/main" id="{CBF00E64-FAE2-9B99-A57F-AD101F95B1F2}"/>
                </a:ext>
              </a:extLst>
            </p:cNvPr>
            <p:cNvSpPr/>
            <p:nvPr/>
          </p:nvSpPr>
          <p:spPr>
            <a:xfrm>
              <a:off x="6200253" y="3686943"/>
              <a:ext cx="22128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4160"/>
                <a:gd name="f5" fmla="val 1"/>
                <a:gd name="f6" fmla="val 4159"/>
                <a:gd name="f7" fmla="val 725"/>
                <a:gd name="f8" fmla="*/ f0 1 726"/>
                <a:gd name="f9" fmla="*/ f1 1 416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416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4160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80" name="Google Shape;10308;p74">
              <a:extLst>
                <a:ext uri="{FF2B5EF4-FFF2-40B4-BE49-F238E27FC236}">
                  <a16:creationId xmlns:a16="http://schemas.microsoft.com/office/drawing/2014/main" id="{9FB3B310-3D91-EDD4-0D8B-F04C1BCC15D2}"/>
                </a:ext>
              </a:extLst>
            </p:cNvPr>
            <p:cNvSpPr/>
            <p:nvPr/>
          </p:nvSpPr>
          <p:spPr>
            <a:xfrm>
              <a:off x="5924589" y="3551803"/>
              <a:ext cx="42281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3467"/>
                <a:gd name="f5" fmla="val 1009"/>
                <a:gd name="f6" fmla="val 1"/>
                <a:gd name="f7" fmla="val 442"/>
                <a:gd name="f8" fmla="val 2049"/>
                <a:gd name="f9" fmla="val 2427"/>
                <a:gd name="f10" fmla="val 158"/>
                <a:gd name="f11" fmla="val 2773"/>
                <a:gd name="f12" fmla="val 3025"/>
                <a:gd name="f13" fmla="val 662"/>
                <a:gd name="f14" fmla="val 3340"/>
                <a:gd name="f15" fmla="val 3466"/>
                <a:gd name="f16" fmla="*/ f0 1 1387"/>
                <a:gd name="f17" fmla="*/ f1 1 346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387"/>
                <a:gd name="f24" fmla="*/ f21 1 346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387" h="3467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cubicBezTo>
                    <a:pt x="f6" y="f9"/>
                    <a:pt x="f10" y="f11"/>
                    <a:pt x="f7" y="f12"/>
                  </a:cubicBezTo>
                  <a:cubicBezTo>
                    <a:pt x="f13" y="f14"/>
                    <a:pt x="f5" y="f15"/>
                    <a:pt x="f3" y="f15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81" name="Google Shape;10309;p74">
              <a:extLst>
                <a:ext uri="{FF2B5EF4-FFF2-40B4-BE49-F238E27FC236}">
                  <a16:creationId xmlns:a16="http://schemas.microsoft.com/office/drawing/2014/main" id="{B1BB71CB-D5F8-1F05-4D48-0713E89003E6}"/>
                </a:ext>
              </a:extLst>
            </p:cNvPr>
            <p:cNvSpPr/>
            <p:nvPr/>
          </p:nvSpPr>
          <p:spPr>
            <a:xfrm>
              <a:off x="6030257" y="3551803"/>
              <a:ext cx="148900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467"/>
                <a:gd name="f5" fmla="val 1"/>
                <a:gd name="f6" fmla="val 3466"/>
                <a:gd name="f7" fmla="val 4883"/>
                <a:gd name="f8" fmla="*/ f0 1 4884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4884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4884" h="3467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82" name="Google Shape;10310;p74">
              <a:extLst>
                <a:ext uri="{FF2B5EF4-FFF2-40B4-BE49-F238E27FC236}">
                  <a16:creationId xmlns:a16="http://schemas.microsoft.com/office/drawing/2014/main" id="{B156F225-498F-3828-C0C1-6A35C8DF4029}"/>
                </a:ext>
              </a:extLst>
            </p:cNvPr>
            <p:cNvSpPr/>
            <p:nvPr/>
          </p:nvSpPr>
          <p:spPr>
            <a:xfrm>
              <a:off x="6242508" y="3670566"/>
              <a:ext cx="42318" cy="15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4695"/>
                <a:gd name="f5" fmla="val 1387"/>
                <a:gd name="f6" fmla="val 977"/>
                <a:gd name="f7" fmla="val 315"/>
                <a:gd name="f8" fmla="val 505"/>
                <a:gd name="f9" fmla="val 504"/>
                <a:gd name="f10" fmla="val 1"/>
                <a:gd name="f11" fmla="val 347"/>
                <a:gd name="f12" fmla="val 946"/>
                <a:gd name="f13" fmla="val 4222"/>
                <a:gd name="f14" fmla="val 3655"/>
                <a:gd name="f15" fmla="*/ f0 1 1388"/>
                <a:gd name="f16" fmla="*/ f1 1 4695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8"/>
                <a:gd name="f23" fmla="*/ f20 1 4695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8" h="4695">
                  <a:moveTo>
                    <a:pt x="f5" y="f2"/>
                  </a:moveTo>
                  <a:cubicBezTo>
                    <a:pt x="f6" y="f7"/>
                    <a:pt x="f8" y="f9"/>
                    <a:pt x="f10" y="f9"/>
                  </a:cubicBezTo>
                  <a:lnTo>
                    <a:pt x="f10" y="f4"/>
                  </a:lnTo>
                  <a:lnTo>
                    <a:pt x="f11" y="f4"/>
                  </a:lnTo>
                  <a:cubicBezTo>
                    <a:pt x="f12" y="f4"/>
                    <a:pt x="f5" y="f13"/>
                    <a:pt x="f5" y="f14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83" name="Google Shape;10311;p74">
              <a:extLst>
                <a:ext uri="{FF2B5EF4-FFF2-40B4-BE49-F238E27FC236}">
                  <a16:creationId xmlns:a16="http://schemas.microsoft.com/office/drawing/2014/main" id="{4D6C39F1-C654-62A6-5E4A-96D1C2B850E7}"/>
                </a:ext>
              </a:extLst>
            </p:cNvPr>
            <p:cNvSpPr/>
            <p:nvPr/>
          </p:nvSpPr>
          <p:spPr>
            <a:xfrm>
              <a:off x="5924589" y="3670566"/>
              <a:ext cx="42281" cy="15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4664"/>
                <a:gd name="f5" fmla="val 1"/>
                <a:gd name="f6" fmla="val 3655"/>
                <a:gd name="f7" fmla="val 4222"/>
                <a:gd name="f8" fmla="val 442"/>
                <a:gd name="f9" fmla="val 4663"/>
                <a:gd name="f10" fmla="val 1009"/>
                <a:gd name="f11" fmla="val 504"/>
                <a:gd name="f12" fmla="val 851"/>
                <a:gd name="f13" fmla="val 379"/>
                <a:gd name="f14" fmla="val 315"/>
                <a:gd name="f15" fmla="*/ f0 1 1387"/>
                <a:gd name="f16" fmla="*/ f1 1 4664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4664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4664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11"/>
                  </a:ln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84" name="Google Shape;10312;p74">
              <a:extLst>
                <a:ext uri="{FF2B5EF4-FFF2-40B4-BE49-F238E27FC236}">
                  <a16:creationId xmlns:a16="http://schemas.microsoft.com/office/drawing/2014/main" id="{AF884151-E121-5037-267B-8C12ADEAFD55}"/>
                </a:ext>
              </a:extLst>
            </p:cNvPr>
            <p:cNvSpPr/>
            <p:nvPr/>
          </p:nvSpPr>
          <p:spPr>
            <a:xfrm>
              <a:off x="6093634" y="3686943"/>
              <a:ext cx="21159" cy="2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726"/>
                <a:gd name="f5" fmla="val 1"/>
                <a:gd name="f6" fmla="val 347"/>
                <a:gd name="f7" fmla="val 568"/>
                <a:gd name="f8" fmla="val 158"/>
                <a:gd name="f9" fmla="val 725"/>
                <a:gd name="f10" fmla="*/ f0 1 694"/>
                <a:gd name="f11" fmla="*/ f1 1 726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694"/>
                <a:gd name="f18" fmla="*/ f15 1 726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694" h="726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6" y="f9"/>
                  </a:cubicBezTo>
                  <a:cubicBezTo>
                    <a:pt x="f7" y="f9"/>
                    <a:pt x="f3" y="f7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85" name="Google Shape;10313;p74">
              <a:extLst>
                <a:ext uri="{FF2B5EF4-FFF2-40B4-BE49-F238E27FC236}">
                  <a16:creationId xmlns:a16="http://schemas.microsoft.com/office/drawing/2014/main" id="{EB847AB6-4C3C-72E1-1C13-935E90512900}"/>
                </a:ext>
              </a:extLst>
            </p:cNvPr>
            <p:cNvSpPr/>
            <p:nvPr/>
          </p:nvSpPr>
          <p:spPr>
            <a:xfrm>
              <a:off x="6242508" y="3551803"/>
              <a:ext cx="4231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3467"/>
                <a:gd name="f5" fmla="val 1"/>
                <a:gd name="f6" fmla="val 3466"/>
                <a:gd name="f7" fmla="val 347"/>
                <a:gd name="f8" fmla="val 662"/>
                <a:gd name="f9" fmla="val 3340"/>
                <a:gd name="f10" fmla="val 946"/>
                <a:gd name="f11" fmla="val 3088"/>
                <a:gd name="f12" fmla="val 1229"/>
                <a:gd name="f13" fmla="val 2836"/>
                <a:gd name="f14" fmla="val 1387"/>
                <a:gd name="f15" fmla="val 2458"/>
                <a:gd name="f16" fmla="val 2080"/>
                <a:gd name="f17" fmla="val 1040"/>
                <a:gd name="f18" fmla="val 442"/>
                <a:gd name="f19" fmla="val 914"/>
                <a:gd name="f20" fmla="*/ f0 1 1388"/>
                <a:gd name="f21" fmla="*/ f1 1 346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1388"/>
                <a:gd name="f28" fmla="*/ f25 1 346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1388" h="3467">
                  <a:moveTo>
                    <a:pt x="f5" y="f5"/>
                  </a:moveTo>
                  <a:lnTo>
                    <a:pt x="f5" y="f6"/>
                  </a:ln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4" y="f16"/>
                  </a:cubicBezTo>
                  <a:lnTo>
                    <a:pt x="f14" y="f17"/>
                  </a:lnTo>
                  <a:cubicBezTo>
                    <a:pt x="f14" y="f18"/>
                    <a:pt x="f19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86" name="Google Shape;10314;p74">
              <a:extLst>
                <a:ext uri="{FF2B5EF4-FFF2-40B4-BE49-F238E27FC236}">
                  <a16:creationId xmlns:a16="http://schemas.microsoft.com/office/drawing/2014/main" id="{F53920F2-221A-2693-E121-366F92B8B244}"/>
                </a:ext>
              </a:extLst>
            </p:cNvPr>
            <p:cNvSpPr/>
            <p:nvPr/>
          </p:nvSpPr>
          <p:spPr>
            <a:xfrm>
              <a:off x="6030257" y="3686943"/>
              <a:ext cx="148900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160"/>
                <a:gd name="f5" fmla="val 4159"/>
                <a:gd name="f6" fmla="val 4883"/>
                <a:gd name="f7" fmla="val 3466"/>
                <a:gd name="f8" fmla="val 347"/>
                <a:gd name="f9" fmla="val 946"/>
                <a:gd name="f10" fmla="val 2993"/>
                <a:gd name="f11" fmla="val 1387"/>
                <a:gd name="f12" fmla="val 2426"/>
                <a:gd name="f13" fmla="val 1827"/>
                <a:gd name="f14" fmla="val 1418"/>
                <a:gd name="f15" fmla="val 914"/>
                <a:gd name="f16" fmla="*/ f0 1 4884"/>
                <a:gd name="f17" fmla="*/ f1 1 416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884"/>
                <a:gd name="f24" fmla="*/ f21 1 416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884" h="4160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lnTo>
                    <a:pt x="f7" y="f2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87" name="Google Shape;10315;p74">
              <a:extLst>
                <a:ext uri="{FF2B5EF4-FFF2-40B4-BE49-F238E27FC236}">
                  <a16:creationId xmlns:a16="http://schemas.microsoft.com/office/drawing/2014/main" id="{461F53FE-8816-73ED-697B-B556F718ABCC}"/>
                </a:ext>
              </a:extLst>
            </p:cNvPr>
            <p:cNvSpPr/>
            <p:nvPr/>
          </p:nvSpPr>
          <p:spPr>
            <a:xfrm>
              <a:off x="6029279" y="3439222"/>
              <a:ext cx="148900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773"/>
                <a:gd name="f5" fmla="val 2427"/>
                <a:gd name="f6" fmla="val 1103"/>
                <a:gd name="f7" fmla="val 1"/>
                <a:gd name="f8" fmla="val 2426"/>
                <a:gd name="f9" fmla="val 1355"/>
                <a:gd name="f10" fmla="val 1828"/>
                <a:gd name="f11" fmla="val 1418"/>
                <a:gd name="f12" fmla="val 2395"/>
                <a:gd name="f13" fmla="val 2994"/>
                <a:gd name="f14" fmla="val 3403"/>
                <a:gd name="f15" fmla="val 1891"/>
                <a:gd name="f16" fmla="val 3781"/>
                <a:gd name="f17" fmla="*/ f0 1 4884"/>
                <a:gd name="f18" fmla="*/ f1 1 277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884"/>
                <a:gd name="f25" fmla="*/ f22 1 277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884" h="2773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4"/>
                  </a:lnTo>
                  <a:lnTo>
                    <a:pt x="f9" y="f4"/>
                  </a:lnTo>
                  <a:lnTo>
                    <a:pt x="f9" y="f8"/>
                  </a:lnTo>
                  <a:cubicBezTo>
                    <a:pt x="f9" y="f10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6"/>
                    <a:pt x="f16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grpSp>
        <p:nvGrpSpPr>
          <p:cNvPr id="88" name="Google Shape;10341;p74">
            <a:extLst>
              <a:ext uri="{FF2B5EF4-FFF2-40B4-BE49-F238E27FC236}">
                <a16:creationId xmlns:a16="http://schemas.microsoft.com/office/drawing/2014/main" id="{507BA7FD-FAB6-3411-97C3-C7C2FFE44E14}"/>
              </a:ext>
            </a:extLst>
          </p:cNvPr>
          <p:cNvGrpSpPr/>
          <p:nvPr/>
        </p:nvGrpSpPr>
        <p:grpSpPr>
          <a:xfrm>
            <a:off x="9556970" y="3928837"/>
            <a:ext cx="346008" cy="483461"/>
            <a:chOff x="8527703" y="2749024"/>
            <a:chExt cx="259506" cy="362596"/>
          </a:xfrm>
          <a:solidFill>
            <a:srgbClr val="92D050"/>
          </a:solidFill>
        </p:grpSpPr>
        <p:sp>
          <p:nvSpPr>
            <p:cNvPr id="89" name="Google Shape;10342;p74">
              <a:extLst>
                <a:ext uri="{FF2B5EF4-FFF2-40B4-BE49-F238E27FC236}">
                  <a16:creationId xmlns:a16="http://schemas.microsoft.com/office/drawing/2014/main" id="{A75E1A91-4E9D-C71D-7980-A036669B8E6D}"/>
                </a:ext>
              </a:extLst>
            </p:cNvPr>
            <p:cNvSpPr/>
            <p:nvPr/>
          </p:nvSpPr>
          <p:spPr>
            <a:xfrm>
              <a:off x="8527703" y="2749024"/>
              <a:ext cx="259506" cy="2552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12"/>
                <a:gd name="f4" fmla="val 8318"/>
                <a:gd name="f5" fmla="val 4538"/>
                <a:gd name="f6" fmla="val 1"/>
                <a:gd name="f7" fmla="val 2112"/>
                <a:gd name="f8" fmla="val 1985"/>
                <a:gd name="f9" fmla="val 32"/>
                <a:gd name="f10" fmla="val 4537"/>
                <a:gd name="f11" fmla="val 5860"/>
                <a:gd name="f12" fmla="val 631"/>
                <a:gd name="f13" fmla="val 7184"/>
                <a:gd name="f14" fmla="val 1797"/>
                <a:gd name="f15" fmla="val 8066"/>
                <a:gd name="f16" fmla="val 1923"/>
                <a:gd name="f17" fmla="val 8192"/>
                <a:gd name="f18" fmla="val 2017"/>
                <a:gd name="f19" fmla="val 8223"/>
                <a:gd name="f20" fmla="val 2049"/>
                <a:gd name="f21" fmla="val 4160"/>
                <a:gd name="f22" fmla="val 6900"/>
                <a:gd name="f23" fmla="val 2427"/>
                <a:gd name="f24" fmla="val 2238"/>
                <a:gd name="f25" fmla="val 2080"/>
                <a:gd name="f26" fmla="val 6743"/>
                <a:gd name="f27" fmla="val 6554"/>
                <a:gd name="f28" fmla="val 5829"/>
                <a:gd name="f29" fmla="val 4852"/>
                <a:gd name="f30" fmla="val 2679"/>
                <a:gd name="f31" fmla="val 4033"/>
                <a:gd name="f32" fmla="val 3498"/>
                <a:gd name="f33" fmla="val 3624"/>
                <a:gd name="f34" fmla="val 3277"/>
                <a:gd name="f35" fmla="val 3403"/>
                <a:gd name="f36" fmla="val 3151"/>
                <a:gd name="f37" fmla="val 3088"/>
                <a:gd name="f38" fmla="val 2678"/>
                <a:gd name="f39" fmla="val 1922"/>
                <a:gd name="f40" fmla="val 3782"/>
                <a:gd name="f41" fmla="val 1292"/>
                <a:gd name="f42" fmla="val 5262"/>
                <a:gd name="f43" fmla="val 5892"/>
                <a:gd name="f44" fmla="val 3025"/>
                <a:gd name="f45" fmla="val 5735"/>
                <a:gd name="f46" fmla="val 3340"/>
                <a:gd name="f47" fmla="val 5546"/>
                <a:gd name="f48" fmla="val 6365"/>
                <a:gd name="f49" fmla="val 6964"/>
                <a:gd name="f50" fmla="val 6806"/>
                <a:gd name="f51" fmla="val 6617"/>
                <a:gd name="f52" fmla="val 4884"/>
                <a:gd name="f53" fmla="val 6995"/>
                <a:gd name="f54" fmla="val 7027"/>
                <a:gd name="f55" fmla="val 8286"/>
                <a:gd name="f56" fmla="val 7121"/>
                <a:gd name="f57" fmla="val 7247"/>
                <a:gd name="f58" fmla="val 8129"/>
                <a:gd name="f59" fmla="val 8413"/>
                <a:gd name="f60" fmla="val 9011"/>
                <a:gd name="f61" fmla="val 4506"/>
                <a:gd name="f62" fmla="*/ f0 1 9012"/>
                <a:gd name="f63" fmla="*/ f1 1 831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9012"/>
                <a:gd name="f70" fmla="*/ f67 1 831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9012" h="8318">
                  <a:moveTo>
                    <a:pt x="f5" y="f6"/>
                  </a:moveTo>
                  <a:cubicBezTo>
                    <a:pt x="f7" y="f6"/>
                    <a:pt x="f6" y="f8"/>
                    <a:pt x="f9" y="f10"/>
                  </a:cubicBezTo>
                  <a:cubicBezTo>
                    <a:pt x="f9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4"/>
                  </a:cubicBezTo>
                  <a:lnTo>
                    <a:pt x="f21" y="f4"/>
                  </a:ln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6" y="f38"/>
                  </a:cubicBezTo>
                  <a:cubicBezTo>
                    <a:pt x="f36" y="f39"/>
                    <a:pt x="f40" y="f41"/>
                    <a:pt x="f5" y="f41"/>
                  </a:cubicBezTo>
                  <a:cubicBezTo>
                    <a:pt x="f42" y="f41"/>
                    <a:pt x="f43" y="f39"/>
                    <a:pt x="f43" y="f38"/>
                  </a:cubicBezTo>
                  <a:cubicBezTo>
                    <a:pt x="f43" y="f44"/>
                    <a:pt x="f45" y="f46"/>
                    <a:pt x="f47" y="f33"/>
                  </a:cubicBezTo>
                  <a:cubicBezTo>
                    <a:pt x="f48" y="f31"/>
                    <a:pt x="f49" y="f29"/>
                    <a:pt x="f49" y="f28"/>
                  </a:cubicBezTo>
                  <a:lnTo>
                    <a:pt x="f49" y="f27"/>
                  </a:lnTo>
                  <a:cubicBezTo>
                    <a:pt x="f49" y="f26"/>
                    <a:pt x="f50" y="f22"/>
                    <a:pt x="f51" y="f22"/>
                  </a:cubicBezTo>
                  <a:lnTo>
                    <a:pt x="f52" y="f22"/>
                  </a:lnTo>
                  <a:lnTo>
                    <a:pt x="f52" y="f4"/>
                  </a:lnTo>
                  <a:lnTo>
                    <a:pt x="f53" y="f4"/>
                  </a:lnTo>
                  <a:cubicBezTo>
                    <a:pt x="f54" y="f55"/>
                    <a:pt x="f56" y="f17"/>
                    <a:pt x="f57" y="f58"/>
                  </a:cubicBezTo>
                  <a:cubicBezTo>
                    <a:pt x="f59" y="f13"/>
                    <a:pt x="f60" y="f28"/>
                    <a:pt x="f60" y="f61"/>
                  </a:cubicBezTo>
                  <a:cubicBezTo>
                    <a:pt x="f60" y="f18"/>
                    <a:pt x="f5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90" name="Google Shape;10343;p74">
              <a:extLst>
                <a:ext uri="{FF2B5EF4-FFF2-40B4-BE49-F238E27FC236}">
                  <a16:creationId xmlns:a16="http://schemas.microsoft.com/office/drawing/2014/main" id="{D5F542AA-D90A-B635-D75D-90267FF3387D}"/>
                </a:ext>
              </a:extLst>
            </p:cNvPr>
            <p:cNvSpPr/>
            <p:nvPr/>
          </p:nvSpPr>
          <p:spPr>
            <a:xfrm>
              <a:off x="8637495" y="2811871"/>
              <a:ext cx="4082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315"/>
                <a:gd name="f7" fmla="val 1103"/>
                <a:gd name="f8" fmla="*/ f0 1 1418"/>
                <a:gd name="f9" fmla="*/ f1 1 1419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418"/>
                <a:gd name="f16" fmla="*/ f13 1 1419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418" h="1419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91" name="Google Shape;10344;p74">
              <a:extLst>
                <a:ext uri="{FF2B5EF4-FFF2-40B4-BE49-F238E27FC236}">
                  <a16:creationId xmlns:a16="http://schemas.microsoft.com/office/drawing/2014/main" id="{7C40F80B-6B6A-4244-01F6-E6880EF3F1D9}"/>
                </a:ext>
              </a:extLst>
            </p:cNvPr>
            <p:cNvSpPr/>
            <p:nvPr/>
          </p:nvSpPr>
          <p:spPr>
            <a:xfrm>
              <a:off x="8588492" y="3025539"/>
              <a:ext cx="13974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53"/>
                <a:gd name="f4" fmla="val 1419"/>
                <a:gd name="f5" fmla="val 1"/>
                <a:gd name="f6" fmla="val 347"/>
                <a:gd name="f7" fmla="val 946"/>
                <a:gd name="f8" fmla="val 473"/>
                <a:gd name="f9" fmla="val 1040"/>
                <a:gd name="f10" fmla="val 3781"/>
                <a:gd name="f11" fmla="val 4380"/>
                <a:gd name="f12" fmla="*/ f0 1 4853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4853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4853" h="1419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4"/>
                    <a:pt x="f9" y="f4"/>
                  </a:cubicBezTo>
                  <a:lnTo>
                    <a:pt x="f10" y="f4"/>
                  </a:lnTo>
                  <a:cubicBezTo>
                    <a:pt x="f11" y="f4"/>
                    <a:pt x="f3" y="f7"/>
                    <a:pt x="f3" y="f6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92" name="Google Shape;10345;p74">
              <a:extLst>
                <a:ext uri="{FF2B5EF4-FFF2-40B4-BE49-F238E27FC236}">
                  <a16:creationId xmlns:a16="http://schemas.microsoft.com/office/drawing/2014/main" id="{9253A00B-79D3-562E-7D20-D41E63455017}"/>
                </a:ext>
              </a:extLst>
            </p:cNvPr>
            <p:cNvSpPr/>
            <p:nvPr/>
          </p:nvSpPr>
          <p:spPr>
            <a:xfrm>
              <a:off x="8608445" y="2877616"/>
              <a:ext cx="99834" cy="638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2080"/>
                <a:gd name="f5" fmla="val 1734"/>
                <a:gd name="f6" fmla="val 1"/>
                <a:gd name="f7" fmla="val 789"/>
                <a:gd name="f8" fmla="val 725"/>
                <a:gd name="f9" fmla="val 1733"/>
                <a:gd name="f10" fmla="val 3466"/>
                <a:gd name="f11" fmla="val 788"/>
                <a:gd name="f12" fmla="val 2679"/>
                <a:gd name="f13" fmla="*/ f0 1 3467"/>
                <a:gd name="f14" fmla="*/ f1 1 208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467"/>
                <a:gd name="f21" fmla="*/ f18 1 208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467" h="208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11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93" name="Google Shape;10346;p74">
              <a:extLst>
                <a:ext uri="{FF2B5EF4-FFF2-40B4-BE49-F238E27FC236}">
                  <a16:creationId xmlns:a16="http://schemas.microsoft.com/office/drawing/2014/main" id="{F2115C91-8B56-20F2-0F63-8BF69CA52350}"/>
                </a:ext>
              </a:extLst>
            </p:cNvPr>
            <p:cNvSpPr/>
            <p:nvPr/>
          </p:nvSpPr>
          <p:spPr>
            <a:xfrm>
              <a:off x="8608445" y="3090324"/>
              <a:ext cx="100730" cy="212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98"/>
                <a:gd name="f4" fmla="val 694"/>
                <a:gd name="f5" fmla="val 32"/>
                <a:gd name="f6" fmla="val 1"/>
                <a:gd name="f7" fmla="val 379"/>
                <a:gd name="f8" fmla="val 284"/>
                <a:gd name="f9" fmla="val 2773"/>
                <a:gd name="f10" fmla="val 3183"/>
                <a:gd name="f11" fmla="*/ f0 1 3498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98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98" h="694">
                  <a:moveTo>
                    <a:pt x="f5" y="f6"/>
                  </a:moveTo>
                  <a:cubicBezTo>
                    <a:pt x="f6" y="f7"/>
                    <a:pt x="f8" y="f4"/>
                    <a:pt x="f4" y="f4"/>
                  </a:cubicBezTo>
                  <a:lnTo>
                    <a:pt x="f9" y="f4"/>
                  </a:lnTo>
                  <a:cubicBezTo>
                    <a:pt x="f10" y="f4"/>
                    <a:pt x="f3" y="f7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grpSp>
        <p:nvGrpSpPr>
          <p:cNvPr id="94" name="Google Shape;10359;p74">
            <a:extLst>
              <a:ext uri="{FF2B5EF4-FFF2-40B4-BE49-F238E27FC236}">
                <a16:creationId xmlns:a16="http://schemas.microsoft.com/office/drawing/2014/main" id="{3D000983-72D2-27B3-2663-63387815ECE0}"/>
              </a:ext>
            </a:extLst>
          </p:cNvPr>
          <p:cNvGrpSpPr/>
          <p:nvPr/>
        </p:nvGrpSpPr>
        <p:grpSpPr>
          <a:xfrm>
            <a:off x="6966365" y="4905232"/>
            <a:ext cx="481572" cy="451811"/>
            <a:chOff x="6584749" y="3481321"/>
            <a:chExt cx="361179" cy="338858"/>
          </a:xfrm>
          <a:solidFill>
            <a:srgbClr val="92D050"/>
          </a:solidFill>
        </p:grpSpPr>
        <p:sp>
          <p:nvSpPr>
            <p:cNvPr id="95" name="Google Shape;10360;p74">
              <a:extLst>
                <a:ext uri="{FF2B5EF4-FFF2-40B4-BE49-F238E27FC236}">
                  <a16:creationId xmlns:a16="http://schemas.microsoft.com/office/drawing/2014/main" id="{60E45035-BC95-7E03-4BE1-68201DE68231}"/>
                </a:ext>
              </a:extLst>
            </p:cNvPr>
            <p:cNvSpPr/>
            <p:nvPr/>
          </p:nvSpPr>
          <p:spPr>
            <a:xfrm>
              <a:off x="6679838" y="3638973"/>
              <a:ext cx="170023" cy="181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77"/>
                <a:gd name="f4" fmla="val 2804"/>
                <a:gd name="f5" fmla="val 1607"/>
                <a:gd name="f6" fmla="val 1450"/>
                <a:gd name="f7" fmla="val 725"/>
                <a:gd name="f8" fmla="val 1009"/>
                <a:gd name="f9" fmla="val 3308"/>
                <a:gd name="f10" fmla="val 946"/>
                <a:gd name="f11" fmla="val 3749"/>
                <a:gd name="f12" fmla="val 851"/>
                <a:gd name="f13" fmla="val 4285"/>
                <a:gd name="f14" fmla="val 757"/>
                <a:gd name="f15" fmla="val 4883"/>
                <a:gd name="f16" fmla="val 347"/>
                <a:gd name="f17" fmla="val 158"/>
                <a:gd name="f18" fmla="val 5041"/>
                <a:gd name="f19" fmla="val 5230"/>
                <a:gd name="f20" fmla="val 5419"/>
                <a:gd name="f21" fmla="val 5576"/>
                <a:gd name="f22" fmla="val 5545"/>
                <a:gd name="f23" fmla="val 5387"/>
                <a:gd name="f24" fmla="val 5198"/>
                <a:gd name="f25" fmla="val 5009"/>
                <a:gd name="f26" fmla="val 4852"/>
                <a:gd name="f27" fmla="val 4726"/>
                <a:gd name="f28" fmla="val 4253"/>
                <a:gd name="f29" fmla="val 4632"/>
                <a:gd name="f30" fmla="val 4569"/>
                <a:gd name="f31" fmla="val 3277"/>
                <a:gd name="f32" fmla="val 4128"/>
                <a:gd name="f33" fmla="val 756"/>
                <a:gd name="f34" fmla="val 3970"/>
                <a:gd name="f35" fmla="*/ f0 1 5577"/>
                <a:gd name="f36" fmla="*/ f1 1 5577"/>
                <a:gd name="f37" fmla="val f2"/>
                <a:gd name="f38" fmla="val f3"/>
                <a:gd name="f39" fmla="+- f38 0 f37"/>
                <a:gd name="f40" fmla="*/ f39 1 5577"/>
                <a:gd name="f41" fmla="*/ f37 1 f40"/>
                <a:gd name="f42" fmla="*/ f38 1 f40"/>
                <a:gd name="f43" fmla="*/ f41 f35 1"/>
                <a:gd name="f44" fmla="*/ f42 f35 1"/>
                <a:gd name="f45" fmla="*/ f42 f36 1"/>
                <a:gd name="f46" fmla="*/ f41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577" h="5577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2" y="f13"/>
                    <a:pt x="f14" y="f15"/>
                  </a:cubicBezTo>
                  <a:lnTo>
                    <a:pt x="f16" y="f15"/>
                  </a:lnTo>
                  <a:cubicBezTo>
                    <a:pt x="f17" y="f15"/>
                    <a:pt x="f2" y="f18"/>
                    <a:pt x="f2" y="f19"/>
                  </a:cubicBezTo>
                  <a:cubicBezTo>
                    <a:pt x="f2" y="f20"/>
                    <a:pt x="f17" y="f21"/>
                    <a:pt x="f16" y="f21"/>
                  </a:cubicBezTo>
                  <a:lnTo>
                    <a:pt x="f19" y="f21"/>
                  </a:lnTo>
                  <a:cubicBezTo>
                    <a:pt x="f20" y="f22"/>
                    <a:pt x="f3" y="f23"/>
                    <a:pt x="f3" y="f24"/>
                  </a:cubicBezTo>
                  <a:cubicBezTo>
                    <a:pt x="f3" y="f25"/>
                    <a:pt x="f20" y="f26"/>
                    <a:pt x="f19" y="f26"/>
                  </a:cubicBezTo>
                  <a:lnTo>
                    <a:pt x="f26" y="f26"/>
                  </a:lnTo>
                  <a:cubicBezTo>
                    <a:pt x="f27" y="f28"/>
                    <a:pt x="f29" y="f11"/>
                    <a:pt x="f30" y="f31"/>
                  </a:cubicBezTo>
                  <a:cubicBezTo>
                    <a:pt x="f32" y="f33"/>
                    <a:pt x="f34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96" name="Google Shape;10361;p74">
              <a:extLst>
                <a:ext uri="{FF2B5EF4-FFF2-40B4-BE49-F238E27FC236}">
                  <a16:creationId xmlns:a16="http://schemas.microsoft.com/office/drawing/2014/main" id="{A0CC4323-7A58-02B3-C87D-15A92E533F2B}"/>
                </a:ext>
              </a:extLst>
            </p:cNvPr>
            <p:cNvSpPr/>
            <p:nvPr/>
          </p:nvSpPr>
          <p:spPr>
            <a:xfrm>
              <a:off x="6839282" y="3481321"/>
              <a:ext cx="84536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386"/>
                <a:gd name="f5" fmla="val 630"/>
                <a:gd name="f6" fmla="val 1387"/>
                <a:gd name="f7" fmla="val 2111"/>
                <a:gd name="f8" fmla="val 2143"/>
                <a:gd name="f9" fmla="*/ f0 1 2773"/>
                <a:gd name="f10" fmla="*/ f1 1 2773"/>
                <a:gd name="f11" fmla="val f2"/>
                <a:gd name="f12" fmla="val f3"/>
                <a:gd name="f13" fmla="+- f12 0 f11"/>
                <a:gd name="f14" fmla="*/ f13 1 2773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2773" h="2773">
                  <a:moveTo>
                    <a:pt x="f4" y="f2"/>
                  </a:moveTo>
                  <a:cubicBezTo>
                    <a:pt x="f5" y="f2"/>
                    <a:pt x="f2" y="f5"/>
                    <a:pt x="f2" y="f6"/>
                  </a:cubicBezTo>
                  <a:cubicBezTo>
                    <a:pt x="f2" y="f7"/>
                    <a:pt x="f5" y="f3"/>
                    <a:pt x="f4" y="f3"/>
                  </a:cubicBezTo>
                  <a:cubicBezTo>
                    <a:pt x="f8" y="f3"/>
                    <a:pt x="f3" y="f7"/>
                    <a:pt x="f3" y="f6"/>
                  </a:cubicBezTo>
                  <a:cubicBezTo>
                    <a:pt x="f3" y="f5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97" name="Google Shape;10362;p74">
              <a:extLst>
                <a:ext uri="{FF2B5EF4-FFF2-40B4-BE49-F238E27FC236}">
                  <a16:creationId xmlns:a16="http://schemas.microsoft.com/office/drawing/2014/main" id="{DDBB2CCE-8D6A-A511-1BED-D7AB0B819F3D}"/>
                </a:ext>
              </a:extLst>
            </p:cNvPr>
            <p:cNvSpPr/>
            <p:nvPr/>
          </p:nvSpPr>
          <p:spPr>
            <a:xfrm>
              <a:off x="6606860" y="3481321"/>
              <a:ext cx="83567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73"/>
                <a:gd name="f5" fmla="val 1355"/>
                <a:gd name="f6" fmla="val 599"/>
                <a:gd name="f7" fmla="val 630"/>
                <a:gd name="f8" fmla="val 1387"/>
                <a:gd name="f9" fmla="val 2143"/>
                <a:gd name="f10" fmla="val 2111"/>
                <a:gd name="f11" fmla="*/ f0 1 2741"/>
                <a:gd name="f12" fmla="*/ f1 1 2773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1"/>
                <a:gd name="f19" fmla="*/ f16 1 2773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1" h="2773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6" y="f4"/>
                    <a:pt x="f5" y="f4"/>
                  </a:cubicBezTo>
                  <a:cubicBezTo>
                    <a:pt x="f10" y="f4"/>
                    <a:pt x="f3" y="f9"/>
                    <a:pt x="f3" y="f8"/>
                  </a:cubicBezTo>
                  <a:cubicBezTo>
                    <a:pt x="f3" y="f7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98" name="Google Shape;10363;p74">
              <a:extLst>
                <a:ext uri="{FF2B5EF4-FFF2-40B4-BE49-F238E27FC236}">
                  <a16:creationId xmlns:a16="http://schemas.microsoft.com/office/drawing/2014/main" id="{74C2F92E-95FF-B7C0-CE4B-429BC2FC087F}"/>
                </a:ext>
              </a:extLst>
            </p:cNvPr>
            <p:cNvSpPr/>
            <p:nvPr/>
          </p:nvSpPr>
          <p:spPr>
            <a:xfrm>
              <a:off x="6584749" y="3571390"/>
              <a:ext cx="127769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81"/>
                <a:gd name="f5" fmla="val 568"/>
                <a:gd name="f6" fmla="val 1"/>
                <a:gd name="f7" fmla="val 252"/>
                <a:gd name="f8" fmla="val 347"/>
                <a:gd name="f9" fmla="val 851"/>
                <a:gd name="f10" fmla="val 1356"/>
                <a:gd name="f11" fmla="val 1734"/>
                <a:gd name="f12" fmla="val 1923"/>
                <a:gd name="f13" fmla="val 158"/>
                <a:gd name="f14" fmla="val 2080"/>
                <a:gd name="f15" fmla="val 3813"/>
                <a:gd name="f16" fmla="val 4033"/>
                <a:gd name="f17" fmla="val 820"/>
                <a:gd name="f18" fmla="val 3970"/>
                <a:gd name="f19" fmla="val 3624"/>
                <a:gd name="f20" fmla="val 3245"/>
                <a:gd name="f21" fmla="val 410"/>
                <a:gd name="f22" fmla="val 2678"/>
                <a:gd name="f23" fmla="val 694"/>
                <a:gd name="f24" fmla="val 1513"/>
                <a:gd name="f25" fmla="val 946"/>
                <a:gd name="f26" fmla="*/ f0 1 4191"/>
                <a:gd name="f27" fmla="*/ f1 1 2081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191"/>
                <a:gd name="f34" fmla="*/ f31 1 2081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191" h="2081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17"/>
                    <a:pt x="f18" y="f8"/>
                    <a:pt x="f19" y="f6"/>
                  </a:cubicBezTo>
                  <a:cubicBezTo>
                    <a:pt x="f20" y="f21"/>
                    <a:pt x="f22" y="f23"/>
                    <a:pt x="f14" y="f23"/>
                  </a:cubicBezTo>
                  <a:cubicBezTo>
                    <a:pt x="f24" y="f23"/>
                    <a:pt x="f25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99" name="Google Shape;10364;p74">
              <a:extLst>
                <a:ext uri="{FF2B5EF4-FFF2-40B4-BE49-F238E27FC236}">
                  <a16:creationId xmlns:a16="http://schemas.microsoft.com/office/drawing/2014/main" id="{A54D82C4-BB1F-9F32-7928-EC00A850E2A7}"/>
                </a:ext>
              </a:extLst>
            </p:cNvPr>
            <p:cNvSpPr/>
            <p:nvPr/>
          </p:nvSpPr>
          <p:spPr>
            <a:xfrm>
              <a:off x="6819101" y="3571390"/>
              <a:ext cx="126827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081"/>
                <a:gd name="f5" fmla="val 536"/>
                <a:gd name="f6" fmla="val 1"/>
                <a:gd name="f7" fmla="val 221"/>
                <a:gd name="f8" fmla="val 347"/>
                <a:gd name="f9" fmla="val 851"/>
                <a:gd name="f10" fmla="val 1356"/>
                <a:gd name="f11" fmla="val 1702"/>
                <a:gd name="f12" fmla="val 1923"/>
                <a:gd name="f13" fmla="val 158"/>
                <a:gd name="f14" fmla="val 2080"/>
                <a:gd name="f15" fmla="val 3813"/>
                <a:gd name="f16" fmla="val 4002"/>
                <a:gd name="f17" fmla="val 4159"/>
                <a:gd name="f18" fmla="val 820"/>
                <a:gd name="f19" fmla="val 3970"/>
                <a:gd name="f20" fmla="val 3624"/>
                <a:gd name="f21" fmla="val 3214"/>
                <a:gd name="f22" fmla="val 410"/>
                <a:gd name="f23" fmla="val 2679"/>
                <a:gd name="f24" fmla="val 694"/>
                <a:gd name="f25" fmla="val 1450"/>
                <a:gd name="f26" fmla="val 946"/>
                <a:gd name="f27" fmla="*/ f0 1 4160"/>
                <a:gd name="f28" fmla="*/ f1 1 2081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160"/>
                <a:gd name="f35" fmla="*/ f32 1 2081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160" h="2081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17" y="f12"/>
                    <a:pt x="f17" y="f11"/>
                  </a:cubicBezTo>
                  <a:lnTo>
                    <a:pt x="f17" y="f10"/>
                  </a:lnTo>
                  <a:cubicBezTo>
                    <a:pt x="f17" y="f18"/>
                    <a:pt x="f19" y="f8"/>
                    <a:pt x="f20" y="f6"/>
                  </a:cubicBezTo>
                  <a:cubicBezTo>
                    <a:pt x="f21" y="f22"/>
                    <a:pt x="f23" y="f24"/>
                    <a:pt x="f14" y="f24"/>
                  </a:cubicBezTo>
                  <a:cubicBezTo>
                    <a:pt x="f25" y="f24"/>
                    <a:pt x="f26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00" name="Google Shape;10365;p74">
              <a:extLst>
                <a:ext uri="{FF2B5EF4-FFF2-40B4-BE49-F238E27FC236}">
                  <a16:creationId xmlns:a16="http://schemas.microsoft.com/office/drawing/2014/main" id="{7BD389C8-4421-D0A4-209C-CF07A774DF24}"/>
                </a:ext>
              </a:extLst>
            </p:cNvPr>
            <p:cNvSpPr/>
            <p:nvPr/>
          </p:nvSpPr>
          <p:spPr>
            <a:xfrm>
              <a:off x="6823920" y="3661486"/>
              <a:ext cx="122008" cy="6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02"/>
                <a:gd name="f4" fmla="val 2112"/>
                <a:gd name="f5" fmla="val 189"/>
                <a:gd name="f6" fmla="val 567"/>
                <a:gd name="f7" fmla="val 315"/>
                <a:gd name="f8" fmla="val 1229"/>
                <a:gd name="f9" fmla="val 473"/>
                <a:gd name="f10" fmla="val 2111"/>
                <a:gd name="f11" fmla="val 3655"/>
                <a:gd name="f12" fmla="val 3844"/>
                <a:gd name="f13" fmla="val 4001"/>
                <a:gd name="f14" fmla="val 1954"/>
                <a:gd name="f15" fmla="val 1733"/>
                <a:gd name="f16" fmla="val 378"/>
                <a:gd name="f17" fmla="val 3970"/>
                <a:gd name="f18" fmla="val 158"/>
                <a:gd name="f19" fmla="*/ f0 1 4002"/>
                <a:gd name="f20" fmla="*/ f1 1 211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4002"/>
                <a:gd name="f27" fmla="*/ f24 1 211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4002" h="2112">
                  <a:moveTo>
                    <a:pt x="f2" y="f2"/>
                  </a:moveTo>
                  <a:cubicBezTo>
                    <a:pt x="f5" y="f6"/>
                    <a:pt x="f7" y="f8"/>
                    <a:pt x="f9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2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01" name="Google Shape;10366;p74">
              <a:extLst>
                <a:ext uri="{FF2B5EF4-FFF2-40B4-BE49-F238E27FC236}">
                  <a16:creationId xmlns:a16="http://schemas.microsoft.com/office/drawing/2014/main" id="{B555A4BB-2547-F9B8-8DA2-E0296AE9B23D}"/>
                </a:ext>
              </a:extLst>
            </p:cNvPr>
            <p:cNvSpPr/>
            <p:nvPr/>
          </p:nvSpPr>
          <p:spPr>
            <a:xfrm>
              <a:off x="6584749" y="3661486"/>
              <a:ext cx="122986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34"/>
                <a:gd name="f4" fmla="val 2080"/>
                <a:gd name="f5" fmla="val 347"/>
                <a:gd name="f6" fmla="val 158"/>
                <a:gd name="f7" fmla="val 1733"/>
                <a:gd name="f8" fmla="val 1954"/>
                <a:gd name="f9" fmla="val 3561"/>
                <a:gd name="f10" fmla="val 3718"/>
                <a:gd name="f11" fmla="val 1229"/>
                <a:gd name="f12" fmla="val 3813"/>
                <a:gd name="f13" fmla="val 567"/>
                <a:gd name="f14" fmla="val 4033"/>
                <a:gd name="f15" fmla="*/ f0 1 4034"/>
                <a:gd name="f16" fmla="*/ f1 1 208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034"/>
                <a:gd name="f23" fmla="*/ f20 1 208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034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4"/>
                    <a:pt x="f5" y="f4"/>
                  </a:cubicBezTo>
                  <a:lnTo>
                    <a:pt x="f9" y="f4"/>
                  </a:lnTo>
                  <a:cubicBezTo>
                    <a:pt x="f10" y="f11"/>
                    <a:pt x="f12" y="f13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grpSp>
        <p:nvGrpSpPr>
          <p:cNvPr id="102" name="Google Shape;10399;p74">
            <a:extLst>
              <a:ext uri="{FF2B5EF4-FFF2-40B4-BE49-F238E27FC236}">
                <a16:creationId xmlns:a16="http://schemas.microsoft.com/office/drawing/2014/main" id="{9FC4708A-CEF8-8F70-3DA9-24DF4BB2D1E2}"/>
              </a:ext>
            </a:extLst>
          </p:cNvPr>
          <p:cNvGrpSpPr/>
          <p:nvPr/>
        </p:nvGrpSpPr>
        <p:grpSpPr>
          <a:xfrm>
            <a:off x="2363092" y="4810818"/>
            <a:ext cx="480280" cy="509125"/>
            <a:chOff x="3132295" y="3410510"/>
            <a:chExt cx="360210" cy="381844"/>
          </a:xfrm>
          <a:solidFill>
            <a:srgbClr val="92D050"/>
          </a:solidFill>
        </p:grpSpPr>
        <p:sp>
          <p:nvSpPr>
            <p:cNvPr id="103" name="Google Shape;10400;p74">
              <a:extLst>
                <a:ext uri="{FF2B5EF4-FFF2-40B4-BE49-F238E27FC236}">
                  <a16:creationId xmlns:a16="http://schemas.microsoft.com/office/drawing/2014/main" id="{9F3BEA2C-51EF-9B23-E6DD-1E488055AF79}"/>
                </a:ext>
              </a:extLst>
            </p:cNvPr>
            <p:cNvSpPr/>
            <p:nvPr/>
          </p:nvSpPr>
          <p:spPr>
            <a:xfrm>
              <a:off x="3292690" y="3582491"/>
              <a:ext cx="22128" cy="215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662"/>
                <a:gd name="f5" fmla="val 375"/>
                <a:gd name="f6" fmla="val 292"/>
                <a:gd name="f7" fmla="val 206"/>
                <a:gd name="f8" fmla="val 32"/>
                <a:gd name="f9" fmla="val 127"/>
                <a:gd name="f10" fmla="val 95"/>
                <a:gd name="f11" fmla="val 1"/>
                <a:gd name="f12" fmla="val 221"/>
                <a:gd name="f13" fmla="val 441"/>
                <a:gd name="f14" fmla="val 567"/>
                <a:gd name="f15" fmla="val 190"/>
                <a:gd name="f16" fmla="val 630"/>
                <a:gd name="f17" fmla="val 277"/>
                <a:gd name="f18" fmla="val 363"/>
                <a:gd name="f19" fmla="val 450"/>
                <a:gd name="f20" fmla="val 536"/>
                <a:gd name="f21" fmla="val 599"/>
                <a:gd name="f22" fmla="val 725"/>
                <a:gd name="f23" fmla="val 458"/>
                <a:gd name="f24" fmla="*/ f0 1 726"/>
                <a:gd name="f25" fmla="*/ f1 1 66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26"/>
                <a:gd name="f32" fmla="*/ f29 1 66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26" h="66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1" y="f13"/>
                    <a:pt x="f9" y="f14"/>
                  </a:cubicBezTo>
                  <a:cubicBezTo>
                    <a:pt x="f15" y="f16"/>
                    <a:pt x="f17" y="f4"/>
                    <a:pt x="f18" y="f4"/>
                  </a:cubicBezTo>
                  <a:cubicBezTo>
                    <a:pt x="f19" y="f4"/>
                    <a:pt x="f20" y="f16"/>
                    <a:pt x="f21" y="f14"/>
                  </a:cubicBezTo>
                  <a:cubicBezTo>
                    <a:pt x="f22" y="f13"/>
                    <a:pt x="f22" y="f12"/>
                    <a:pt x="f21" y="f10"/>
                  </a:cubicBezTo>
                  <a:cubicBezTo>
                    <a:pt x="f20" y="f8"/>
                    <a:pt x="f2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04" name="Google Shape;10401;p74">
              <a:extLst>
                <a:ext uri="{FF2B5EF4-FFF2-40B4-BE49-F238E27FC236}">
                  <a16:creationId xmlns:a16="http://schemas.microsoft.com/office/drawing/2014/main" id="{12BFDBED-0573-1C32-8240-721583E0A51A}"/>
                </a:ext>
              </a:extLst>
            </p:cNvPr>
            <p:cNvSpPr/>
            <p:nvPr/>
          </p:nvSpPr>
          <p:spPr>
            <a:xfrm>
              <a:off x="3245644" y="3537164"/>
              <a:ext cx="11526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781"/>
                <a:gd name="f4" fmla="val 3467"/>
                <a:gd name="f5" fmla="val 1922"/>
                <a:gd name="f6" fmla="val 710"/>
                <a:gd name="f7" fmla="val 2190"/>
                <a:gd name="f8" fmla="val 2458"/>
                <a:gd name="f9" fmla="val 812"/>
                <a:gd name="f10" fmla="val 2647"/>
                <a:gd name="f11" fmla="val 1017"/>
                <a:gd name="f12" fmla="val 3088"/>
                <a:gd name="f13" fmla="val 1395"/>
                <a:gd name="f14" fmla="val 2088"/>
                <a:gd name="f15" fmla="val 2466"/>
                <a:gd name="f16" fmla="val 2671"/>
                <a:gd name="f17" fmla="val 2773"/>
                <a:gd name="f18" fmla="val 1654"/>
                <a:gd name="f19" fmla="val 1386"/>
                <a:gd name="f20" fmla="val 1197"/>
                <a:gd name="f21" fmla="val 788"/>
                <a:gd name="f22" fmla="val 1930"/>
                <a:gd name="f23" fmla="val 1"/>
                <a:gd name="f24" fmla="val 1489"/>
                <a:gd name="f25" fmla="val 1040"/>
                <a:gd name="f26" fmla="val 182"/>
                <a:gd name="f27" fmla="val 693"/>
                <a:gd name="f28" fmla="val 544"/>
                <a:gd name="f29" fmla="val 1206"/>
                <a:gd name="f30" fmla="val 2309"/>
                <a:gd name="f31" fmla="val 2970"/>
                <a:gd name="f32" fmla="val 1024"/>
                <a:gd name="f33" fmla="val 3301"/>
                <a:gd name="f34" fmla="val 1473"/>
                <a:gd name="f35" fmla="val 3466"/>
                <a:gd name="f36" fmla="val 1918"/>
                <a:gd name="f37" fmla="val 2363"/>
                <a:gd name="f38" fmla="val 2804"/>
                <a:gd name="f39" fmla="val 3119"/>
                <a:gd name="f40" fmla="val 2371"/>
                <a:gd name="f41" fmla="*/ f0 1 3781"/>
                <a:gd name="f42" fmla="*/ f1 1 3467"/>
                <a:gd name="f43" fmla="val f2"/>
                <a:gd name="f44" fmla="val f3"/>
                <a:gd name="f45" fmla="val f4"/>
                <a:gd name="f46" fmla="+- f45 0 f43"/>
                <a:gd name="f47" fmla="+- f44 0 f43"/>
                <a:gd name="f48" fmla="*/ f47 1 3781"/>
                <a:gd name="f49" fmla="*/ f46 1 3467"/>
                <a:gd name="f50" fmla="*/ f43 1 f48"/>
                <a:gd name="f51" fmla="*/ f44 1 f48"/>
                <a:gd name="f52" fmla="*/ f43 1 f49"/>
                <a:gd name="f53" fmla="*/ f45 1 f49"/>
                <a:gd name="f54" fmla="*/ f50 f41 1"/>
                <a:gd name="f55" fmla="*/ f51 f41 1"/>
                <a:gd name="f56" fmla="*/ f53 f42 1"/>
                <a:gd name="f57" fmla="*/ f52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4" t="f57" r="f55" b="f56"/>
              <a:pathLst>
                <a:path w="3781" h="346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8" y="f16"/>
                    <a:pt x="f7" y="f17"/>
                    <a:pt x="f5" y="f17"/>
                  </a:cubicBezTo>
                  <a:cubicBezTo>
                    <a:pt x="f18" y="f17"/>
                    <a:pt x="f19" y="f16"/>
                    <a:pt x="f20" y="f15"/>
                  </a:cubicBezTo>
                  <a:cubicBezTo>
                    <a:pt x="f21" y="f14"/>
                    <a:pt x="f21" y="f13"/>
                    <a:pt x="f20" y="f11"/>
                  </a:cubicBezTo>
                  <a:cubicBezTo>
                    <a:pt x="f19" y="f9"/>
                    <a:pt x="f18" y="f6"/>
                    <a:pt x="f5" y="f6"/>
                  </a:cubicBezTo>
                  <a:close/>
                  <a:moveTo>
                    <a:pt x="f22" y="f23"/>
                  </a:moveTo>
                  <a:cubicBezTo>
                    <a:pt x="f24" y="f23"/>
                    <a:pt x="f25" y="f26"/>
                    <a:pt x="f27" y="f28"/>
                  </a:cubicBezTo>
                  <a:cubicBezTo>
                    <a:pt x="f2" y="f29"/>
                    <a:pt x="f2" y="f30"/>
                    <a:pt x="f27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31"/>
                  </a:cubicBezTo>
                  <a:cubicBezTo>
                    <a:pt x="f3" y="f30"/>
                    <a:pt x="f3" y="f29"/>
                    <a:pt x="f39" y="f28"/>
                  </a:cubicBezTo>
                  <a:cubicBezTo>
                    <a:pt x="f38" y="f26"/>
                    <a:pt x="f40" y="f23"/>
                    <a:pt x="f22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05" name="Google Shape;10402;p74">
              <a:extLst>
                <a:ext uri="{FF2B5EF4-FFF2-40B4-BE49-F238E27FC236}">
                  <a16:creationId xmlns:a16="http://schemas.microsoft.com/office/drawing/2014/main" id="{27DC9854-E5F8-46C7-62A5-ACA89CD26633}"/>
                </a:ext>
              </a:extLst>
            </p:cNvPr>
            <p:cNvSpPr/>
            <p:nvPr/>
          </p:nvSpPr>
          <p:spPr>
            <a:xfrm>
              <a:off x="3348423" y="3422791"/>
              <a:ext cx="144082" cy="1545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26"/>
                <a:gd name="f4" fmla="val 4758"/>
                <a:gd name="f5" fmla="val 3533"/>
                <a:gd name="f6" fmla="val 3442"/>
                <a:gd name="f7" fmla="val 3355"/>
                <a:gd name="f8" fmla="val 32"/>
                <a:gd name="f9" fmla="val 3308"/>
                <a:gd name="f10" fmla="val 95"/>
                <a:gd name="f11" fmla="val 410"/>
                <a:gd name="f12" fmla="val 3623"/>
                <a:gd name="f13" fmla="val 788"/>
                <a:gd name="f14" fmla="val 4127"/>
                <a:gd name="f15" fmla="val 1953"/>
                <a:gd name="f16" fmla="val 4600"/>
                <a:gd name="f17" fmla="val 2678"/>
                <a:gd name="f18" fmla="val 4663"/>
                <a:gd name="f19" fmla="val 2615"/>
                <a:gd name="f20" fmla="val 2521"/>
                <a:gd name="f21" fmla="val 2395"/>
                <a:gd name="f22" fmla="val 1544"/>
                <a:gd name="f23" fmla="val 4348"/>
                <a:gd name="f24" fmla="val 693"/>
                <a:gd name="f25" fmla="val 3781"/>
                <a:gd name="f26" fmla="val 3718"/>
                <a:gd name="f27" fmla="*/ f0 1 4726"/>
                <a:gd name="f28" fmla="*/ f1 1 4758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726"/>
                <a:gd name="f35" fmla="*/ f32 1 4758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726" h="475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9"/>
                  </a:lnTo>
                  <a:cubicBezTo>
                    <a:pt x="f11" y="f12"/>
                    <a:pt x="f13" y="f14"/>
                    <a:pt x="f15" y="f4"/>
                  </a:cubicBezTo>
                  <a:lnTo>
                    <a:pt x="f16" y="f17"/>
                  </a:lnTo>
                  <a:cubicBezTo>
                    <a:pt x="f18" y="f19"/>
                    <a:pt x="f3" y="f20"/>
                    <a:pt x="f3" y="f21"/>
                  </a:cubicBezTo>
                  <a:cubicBezTo>
                    <a:pt x="f3" y="f22"/>
                    <a:pt x="f23" y="f24"/>
                    <a:pt x="f25" y="f10"/>
                  </a:cubicBezTo>
                  <a:cubicBezTo>
                    <a:pt x="f26" y="f8"/>
                    <a:pt x="f1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06" name="Google Shape;10403;p74">
              <a:extLst>
                <a:ext uri="{FF2B5EF4-FFF2-40B4-BE49-F238E27FC236}">
                  <a16:creationId xmlns:a16="http://schemas.microsoft.com/office/drawing/2014/main" id="{C978CDAA-4C53-1B35-2AC0-FF15E2DFC471}"/>
                </a:ext>
              </a:extLst>
            </p:cNvPr>
            <p:cNvSpPr/>
            <p:nvPr/>
          </p:nvSpPr>
          <p:spPr>
            <a:xfrm>
              <a:off x="3295589" y="3647989"/>
              <a:ext cx="125848" cy="1330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096"/>
                <a:gd name="f5" fmla="val 2048"/>
                <a:gd name="f6" fmla="val 1985"/>
                <a:gd name="f7" fmla="val 32"/>
                <a:gd name="f8" fmla="val 63"/>
                <a:gd name="f9" fmla="val 1954"/>
                <a:gd name="f10" fmla="val 126"/>
                <a:gd name="f11" fmla="val 1506"/>
                <a:gd name="f12" fmla="val 546"/>
                <a:gd name="f13" fmla="val 859"/>
                <a:gd name="f14" fmla="val 767"/>
                <a:gd name="f15" fmla="val 235"/>
                <a:gd name="f16" fmla="val 156"/>
                <a:gd name="f17" fmla="val 78"/>
                <a:gd name="f18" fmla="val 764"/>
                <a:gd name="f19" fmla="val 756"/>
                <a:gd name="f20" fmla="val 567"/>
                <a:gd name="f21" fmla="val 1670"/>
                <a:gd name="f22" fmla="val 1355"/>
                <a:gd name="f23" fmla="val 3749"/>
                <a:gd name="f24" fmla="val 1418"/>
                <a:gd name="f25" fmla="val 3875"/>
                <a:gd name="f26" fmla="val 1450"/>
                <a:gd name="f27" fmla="val 4001"/>
                <a:gd name="f28" fmla="val 1607"/>
                <a:gd name="f29" fmla="val 1733"/>
                <a:gd name="f30" fmla="val 1891"/>
                <a:gd name="f31" fmla="val 4033"/>
                <a:gd name="f32" fmla="val 2426"/>
                <a:gd name="f33" fmla="val 2647"/>
                <a:gd name="f34" fmla="val 3182"/>
                <a:gd name="f35" fmla="val 2710"/>
                <a:gd name="f36" fmla="val 630"/>
                <a:gd name="f37" fmla="*/ f0 1 4128"/>
                <a:gd name="f38" fmla="*/ f1 1 4096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28"/>
                <a:gd name="f45" fmla="*/ f42 1 4096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28" h="4096">
                  <a:moveTo>
                    <a:pt x="f5" y="f2"/>
                  </a:moveTo>
                  <a:cubicBezTo>
                    <a:pt x="f6" y="f7"/>
                    <a:pt x="f6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2" y="f19"/>
                  </a:cubicBezTo>
                  <a:lnTo>
                    <a:pt x="f2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4"/>
                    <a:pt x="f29" y="f4"/>
                  </a:cubicBezTo>
                  <a:cubicBezTo>
                    <a:pt x="f30" y="f4"/>
                    <a:pt x="f6" y="f31"/>
                    <a:pt x="f5" y="f25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" y="f33"/>
                    <a:pt x="f35" y="f3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07" name="Google Shape;10404;p74">
              <a:extLst>
                <a:ext uri="{FF2B5EF4-FFF2-40B4-BE49-F238E27FC236}">
                  <a16:creationId xmlns:a16="http://schemas.microsoft.com/office/drawing/2014/main" id="{ADE8120E-B706-9C41-3C8D-2FA32A6601F9}"/>
                </a:ext>
              </a:extLst>
            </p:cNvPr>
            <p:cNvSpPr/>
            <p:nvPr/>
          </p:nvSpPr>
          <p:spPr>
            <a:xfrm>
              <a:off x="3369545" y="3585545"/>
              <a:ext cx="109508" cy="1157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562"/>
                <a:gd name="f5" fmla="val 252"/>
                <a:gd name="f6" fmla="val 1"/>
                <a:gd name="f7" fmla="val 284"/>
                <a:gd name="f8" fmla="val 410"/>
                <a:gd name="f9" fmla="val 189"/>
                <a:gd name="f10" fmla="val 883"/>
                <a:gd name="f11" fmla="val 1292"/>
                <a:gd name="f12" fmla="val 630"/>
                <a:gd name="f13" fmla="val 1922"/>
                <a:gd name="f14" fmla="val 1134"/>
                <a:gd name="f15" fmla="val 2615"/>
                <a:gd name="f16" fmla="val 1544"/>
                <a:gd name="f17" fmla="val 3466"/>
                <a:gd name="f18" fmla="val 1565"/>
                <a:gd name="f19" fmla="val 3530"/>
                <a:gd name="f20" fmla="val 1634"/>
                <a:gd name="f21" fmla="val 1715"/>
                <a:gd name="f22" fmla="val 1874"/>
                <a:gd name="f23" fmla="val 2080"/>
                <a:gd name="f24" fmla="val 3443"/>
                <a:gd name="f25" fmla="val 3214"/>
                <a:gd name="f26" fmla="val 2458"/>
                <a:gd name="f27" fmla="val 3308"/>
                <a:gd name="f28" fmla="val 3497"/>
                <a:gd name="f29" fmla="val 1985"/>
                <a:gd name="f30" fmla="val 1891"/>
                <a:gd name="f31" fmla="val 1733"/>
                <a:gd name="f32" fmla="val 1576"/>
                <a:gd name="f33" fmla="val 1450"/>
                <a:gd name="f34" fmla="val 3340"/>
                <a:gd name="f35" fmla="val 1418"/>
                <a:gd name="f36" fmla="val 3182"/>
                <a:gd name="f37" fmla="val 1355"/>
                <a:gd name="f38" fmla="val 568"/>
                <a:gd name="f39" fmla="*/ f0 1 3592"/>
                <a:gd name="f40" fmla="*/ f1 1 3562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3592"/>
                <a:gd name="f47" fmla="*/ f44 1 3562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3592" h="356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3" y="f25"/>
                  </a:cubicBezTo>
                  <a:lnTo>
                    <a:pt x="f23" y="f26"/>
                  </a:lnTo>
                  <a:lnTo>
                    <a:pt x="f27" y="f23"/>
                  </a:lnTo>
                  <a:cubicBezTo>
                    <a:pt x="f28" y="f29"/>
                    <a:pt x="f3" y="f30"/>
                    <a:pt x="f3" y="f31"/>
                  </a:cubicBezTo>
                  <a:cubicBezTo>
                    <a:pt x="f3" y="f32"/>
                    <a:pt x="f28" y="f33"/>
                    <a:pt x="f34" y="f35"/>
                  </a:cubicBezTo>
                  <a:cubicBezTo>
                    <a:pt x="f36" y="f37"/>
                    <a:pt x="f14" y="f3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08" name="Google Shape;10405;p74">
              <a:extLst>
                <a:ext uri="{FF2B5EF4-FFF2-40B4-BE49-F238E27FC236}">
                  <a16:creationId xmlns:a16="http://schemas.microsoft.com/office/drawing/2014/main" id="{EC3E1ACD-4C50-6A83-2BB4-B7F8E8D75D76}"/>
                </a:ext>
              </a:extLst>
            </p:cNvPr>
            <p:cNvSpPr/>
            <p:nvPr/>
          </p:nvSpPr>
          <p:spPr>
            <a:xfrm>
              <a:off x="3141905" y="3638763"/>
              <a:ext cx="146971" cy="15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21"/>
                <a:gd name="f4" fmla="val 4727"/>
                <a:gd name="f5" fmla="val 3372"/>
                <a:gd name="f6" fmla="val 1"/>
                <a:gd name="f7" fmla="val 95"/>
                <a:gd name="f8" fmla="val 3277"/>
                <a:gd name="f9" fmla="val 3435"/>
                <a:gd name="f10" fmla="val 3687"/>
                <a:gd name="f11" fmla="val 158"/>
                <a:gd name="f12" fmla="val 3781"/>
                <a:gd name="f13" fmla="val 788"/>
                <a:gd name="f14" fmla="val 4411"/>
                <a:gd name="f15" fmla="val 1607"/>
                <a:gd name="f16" fmla="val 2458"/>
                <a:gd name="f17" fmla="val 2584"/>
                <a:gd name="f18" fmla="val 2679"/>
                <a:gd name="f19" fmla="val 4695"/>
                <a:gd name="f20" fmla="val 2742"/>
                <a:gd name="f21" fmla="val 4632"/>
                <a:gd name="f22" fmla="val 1986"/>
                <a:gd name="f23" fmla="val 4254"/>
                <a:gd name="f24" fmla="val 851"/>
                <a:gd name="f25" fmla="val 3718"/>
                <a:gd name="f26" fmla="val 442"/>
                <a:gd name="f27" fmla="*/ f0 1 4821"/>
                <a:gd name="f28" fmla="*/ f1 1 472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821"/>
                <a:gd name="f35" fmla="*/ f32 1 472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821" h="4727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11" y="f12"/>
                  </a:cubicBez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22"/>
                  </a:lnTo>
                  <a:cubicBezTo>
                    <a:pt x="f23" y="f24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09" name="Google Shape;10406;p74">
              <a:extLst>
                <a:ext uri="{FF2B5EF4-FFF2-40B4-BE49-F238E27FC236}">
                  <a16:creationId xmlns:a16="http://schemas.microsoft.com/office/drawing/2014/main" id="{4330C65A-C3C4-5BC7-9387-75DE03942D6B}"/>
                </a:ext>
              </a:extLst>
            </p:cNvPr>
            <p:cNvSpPr/>
            <p:nvPr/>
          </p:nvSpPr>
          <p:spPr>
            <a:xfrm>
              <a:off x="3295589" y="3410510"/>
              <a:ext cx="126827" cy="1095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3372"/>
                <a:gd name="f5" fmla="val 2836"/>
                <a:gd name="f6" fmla="val 2678"/>
                <a:gd name="f7" fmla="val 2584"/>
                <a:gd name="f8" fmla="val 32"/>
                <a:gd name="f9" fmla="val 2521"/>
                <a:gd name="f10" fmla="val 95"/>
                <a:gd name="f11" fmla="val 3245"/>
                <a:gd name="f12" fmla="val 90"/>
                <a:gd name="f13" fmla="val 3238"/>
                <a:gd name="f14" fmla="val 181"/>
                <a:gd name="f15" fmla="val 3234"/>
                <a:gd name="f16" fmla="val 272"/>
                <a:gd name="f17" fmla="val 568"/>
                <a:gd name="f18" fmla="val 870"/>
                <a:gd name="f19" fmla="val 3275"/>
                <a:gd name="f20" fmla="val 1135"/>
                <a:gd name="f21" fmla="val 3371"/>
                <a:gd name="f22" fmla="val 1324"/>
                <a:gd name="f23" fmla="val 3119"/>
                <a:gd name="f24" fmla="val 3939"/>
                <a:gd name="f25" fmla="val 567"/>
                <a:gd name="f26" fmla="val 4159"/>
                <a:gd name="f27" fmla="val 347"/>
                <a:gd name="f28" fmla="val 3718"/>
                <a:gd name="f29" fmla="val 158"/>
                <a:gd name="f30" fmla="val 3308"/>
                <a:gd name="f31" fmla="*/ f0 1 4160"/>
                <a:gd name="f32" fmla="*/ f1 1 3372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4160"/>
                <a:gd name="f39" fmla="*/ f36 1 3372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4160" h="33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10" name="Google Shape;10407;p74">
              <a:extLst>
                <a:ext uri="{FF2B5EF4-FFF2-40B4-BE49-F238E27FC236}">
                  <a16:creationId xmlns:a16="http://schemas.microsoft.com/office/drawing/2014/main" id="{C6C70D50-8519-9F8D-1C03-1DBC43B725D7}"/>
                </a:ext>
              </a:extLst>
            </p:cNvPr>
            <p:cNvSpPr/>
            <p:nvPr/>
          </p:nvSpPr>
          <p:spPr>
            <a:xfrm>
              <a:off x="3132295" y="3579400"/>
              <a:ext cx="102796" cy="139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4286"/>
                <a:gd name="f5" fmla="val 3246"/>
                <a:gd name="f6" fmla="val 1"/>
                <a:gd name="f7" fmla="val 95"/>
                <a:gd name="f8" fmla="val 2552"/>
                <a:gd name="f9" fmla="val 32"/>
                <a:gd name="f10" fmla="val 2615"/>
                <a:gd name="f11" fmla="val 2710"/>
                <a:gd name="f12" fmla="val 2836"/>
                <a:gd name="f13" fmla="val 3340"/>
                <a:gd name="f14" fmla="val 3844"/>
                <a:gd name="f15" fmla="val 347"/>
                <a:gd name="f16" fmla="val 4285"/>
                <a:gd name="f17" fmla="val 1261"/>
                <a:gd name="f18" fmla="val 3214"/>
                <a:gd name="f19" fmla="val 851"/>
                <a:gd name="f20" fmla="val 3183"/>
                <a:gd name="f21" fmla="val 410"/>
                <a:gd name="f22" fmla="*/ f0 1 3372"/>
                <a:gd name="f23" fmla="*/ f1 1 4286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3372"/>
                <a:gd name="f30" fmla="*/ f27 1 4286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3372" h="4286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6" y="f11"/>
                    <a:pt x="f6" y="f12"/>
                  </a:cubicBezTo>
                  <a:cubicBezTo>
                    <a:pt x="f6" y="f13"/>
                    <a:pt x="f7" y="f14"/>
                    <a:pt x="f15" y="f16"/>
                  </a:cubicBezTo>
                  <a:lnTo>
                    <a:pt x="f3" y="f17"/>
                  </a:lnTo>
                  <a:cubicBezTo>
                    <a:pt x="f18" y="f19"/>
                    <a:pt x="f20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grpSp>
        <p:nvGrpSpPr>
          <p:cNvPr id="111" name="Google Shape;10421;p74">
            <a:extLst>
              <a:ext uri="{FF2B5EF4-FFF2-40B4-BE49-F238E27FC236}">
                <a16:creationId xmlns:a16="http://schemas.microsoft.com/office/drawing/2014/main" id="{5B28753A-1894-6EEF-F59A-5409FEE7F696}"/>
              </a:ext>
            </a:extLst>
          </p:cNvPr>
          <p:cNvGrpSpPr/>
          <p:nvPr/>
        </p:nvGrpSpPr>
        <p:grpSpPr>
          <a:xfrm>
            <a:off x="7702068" y="4822523"/>
            <a:ext cx="482852" cy="515976"/>
            <a:chOff x="7136526" y="3419289"/>
            <a:chExt cx="362139" cy="386982"/>
          </a:xfrm>
          <a:solidFill>
            <a:srgbClr val="92D050"/>
          </a:solidFill>
        </p:grpSpPr>
        <p:sp>
          <p:nvSpPr>
            <p:cNvPr id="112" name="Google Shape;10422;p74">
              <a:extLst>
                <a:ext uri="{FF2B5EF4-FFF2-40B4-BE49-F238E27FC236}">
                  <a16:creationId xmlns:a16="http://schemas.microsoft.com/office/drawing/2014/main" id="{6D100E1C-DDE9-5B43-133B-C453E79740BC}"/>
                </a:ext>
              </a:extLst>
            </p:cNvPr>
            <p:cNvSpPr/>
            <p:nvPr/>
          </p:nvSpPr>
          <p:spPr>
            <a:xfrm>
              <a:off x="7136526" y="3555434"/>
              <a:ext cx="43260" cy="2487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657"/>
                <a:gd name="f5" fmla="val 410"/>
                <a:gd name="f6" fmla="val 221"/>
                <a:gd name="f7" fmla="val 64"/>
                <a:gd name="f8" fmla="val 158"/>
                <a:gd name="f9" fmla="val 347"/>
                <a:gd name="f10" fmla="val 1"/>
                <a:gd name="f11" fmla="val 2867"/>
                <a:gd name="f12" fmla="val 4789"/>
                <a:gd name="f13" fmla="val 7310"/>
                <a:gd name="f14" fmla="val 7530"/>
                <a:gd name="f15" fmla="val 7656"/>
                <a:gd name="f16" fmla="val 379"/>
                <a:gd name="f17" fmla="val 568"/>
                <a:gd name="f18" fmla="val 725"/>
                <a:gd name="f19" fmla="val 1355"/>
                <a:gd name="f20" fmla="val 1418"/>
                <a:gd name="f21" fmla="*/ f0 1 1419"/>
                <a:gd name="f22" fmla="*/ f1 1 7657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419"/>
                <a:gd name="f29" fmla="*/ f26 1 7657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419" h="765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0" y="f12"/>
                    <a:pt x="f10" y="f13"/>
                  </a:cubicBezTo>
                  <a:cubicBezTo>
                    <a:pt x="f10" y="f14"/>
                    <a:pt x="f8" y="f15"/>
                    <a:pt x="f16" y="f15"/>
                  </a:cubicBezTo>
                  <a:cubicBezTo>
                    <a:pt x="f17" y="f15"/>
                    <a:pt x="f18" y="f14"/>
                    <a:pt x="f18" y="f13"/>
                  </a:cubicBezTo>
                  <a:lnTo>
                    <a:pt x="f18" y="f19"/>
                  </a:lnTo>
                  <a:lnTo>
                    <a:pt x="f20" y="f19"/>
                  </a:lnTo>
                  <a:lnTo>
                    <a:pt x="f2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13" name="Google Shape;10423;p74">
              <a:extLst>
                <a:ext uri="{FF2B5EF4-FFF2-40B4-BE49-F238E27FC236}">
                  <a16:creationId xmlns:a16="http://schemas.microsoft.com/office/drawing/2014/main" id="{6429BE61-53B7-67AA-5E60-E1C6EE905625}"/>
                </a:ext>
              </a:extLst>
            </p:cNvPr>
            <p:cNvSpPr/>
            <p:nvPr/>
          </p:nvSpPr>
          <p:spPr>
            <a:xfrm>
              <a:off x="7177829" y="3646544"/>
              <a:ext cx="149870" cy="1597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2080"/>
                <a:gd name="f5" fmla="val 693"/>
                <a:gd name="f6" fmla="val 1733"/>
                <a:gd name="f7" fmla="val 788"/>
                <a:gd name="f8" fmla="val 1481"/>
                <a:gd name="f9" fmla="val 2458"/>
                <a:gd name="f10" fmla="val 2678"/>
                <a:gd name="f11" fmla="val 158"/>
                <a:gd name="f12" fmla="val 2836"/>
                <a:gd name="f13" fmla="val 347"/>
                <a:gd name="f14" fmla="val 3529"/>
                <a:gd name="f15" fmla="val 1072"/>
                <a:gd name="f16" fmla="val 473"/>
                <a:gd name="f17" fmla="val 32"/>
                <a:gd name="f18" fmla="val 4001"/>
                <a:gd name="f19" fmla="val 4569"/>
                <a:gd name="f20" fmla="val 4758"/>
                <a:gd name="f21" fmla="val 189"/>
                <a:gd name="f22" fmla="val 4915"/>
                <a:gd name="f23" fmla="val 410"/>
                <a:gd name="f24" fmla="val 599"/>
                <a:gd name="f25" fmla="val 757"/>
                <a:gd name="f26" fmla="val 4348"/>
                <a:gd name="f27" fmla="val 914"/>
                <a:gd name="f28" fmla="val 4190"/>
                <a:gd name="f29" fmla="val 1103"/>
                <a:gd name="f30" fmla="val 2143"/>
                <a:gd name="f31" fmla="val 2300"/>
                <a:gd name="f32" fmla="val 2489"/>
                <a:gd name="f33" fmla="val 3876"/>
                <a:gd name="f34" fmla="val 4065"/>
                <a:gd name="f35" fmla="val 4222"/>
                <a:gd name="f36" fmla="val 4380"/>
                <a:gd name="f37" fmla="val 3970"/>
                <a:gd name="f38" fmla="val 4443"/>
                <a:gd name="f39" fmla="val 3907"/>
                <a:gd name="f40" fmla="val 2867"/>
                <a:gd name="f41" fmla="val 4537"/>
                <a:gd name="f42" fmla="val 2773"/>
                <a:gd name="f43" fmla="val 4726"/>
                <a:gd name="f44" fmla="val 4884"/>
                <a:gd name="f45" fmla="val 2615"/>
                <a:gd name="f46" fmla="val 2426"/>
                <a:gd name="f47" fmla="val 4096"/>
                <a:gd name="f48" fmla="val 662"/>
                <a:gd name="f49" fmla="val 3151"/>
                <a:gd name="f50" fmla="val 2804"/>
                <a:gd name="f51" fmla="*/ f0 1 4916"/>
                <a:gd name="f52" fmla="*/ f1 1 4916"/>
                <a:gd name="f53" fmla="val f2"/>
                <a:gd name="f54" fmla="val f3"/>
                <a:gd name="f55" fmla="+- f54 0 f53"/>
                <a:gd name="f56" fmla="*/ f55 1 4916"/>
                <a:gd name="f57" fmla="*/ f53 1 f56"/>
                <a:gd name="f58" fmla="*/ f54 1 f56"/>
                <a:gd name="f59" fmla="*/ f57 f51 1"/>
                <a:gd name="f60" fmla="*/ f58 f51 1"/>
                <a:gd name="f61" fmla="*/ f58 f52 1"/>
                <a:gd name="f62" fmla="*/ f57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4916" h="4916">
                  <a:moveTo>
                    <a:pt x="f4" y="f2"/>
                  </a:moveTo>
                  <a:lnTo>
                    <a:pt x="f4" y="f5"/>
                  </a:lnTo>
                  <a:lnTo>
                    <a:pt x="f6" y="f5"/>
                  </a:lnTo>
                  <a:cubicBezTo>
                    <a:pt x="f7" y="f5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4" y="f12"/>
                  </a:lnTo>
                  <a:lnTo>
                    <a:pt x="f4" y="f14"/>
                  </a:lnTo>
                  <a:lnTo>
                    <a:pt x="f15" y="f14"/>
                  </a:lnTo>
                  <a:cubicBezTo>
                    <a:pt x="f16" y="f14"/>
                    <a:pt x="f17" y="f18"/>
                    <a:pt x="f17" y="f19"/>
                  </a:cubicBezTo>
                  <a:cubicBezTo>
                    <a:pt x="f17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5" y="f19"/>
                  </a:cubicBezTo>
                  <a:cubicBezTo>
                    <a:pt x="f25" y="f26"/>
                    <a:pt x="f27" y="f28"/>
                    <a:pt x="f29" y="f28"/>
                  </a:cubicBezTo>
                  <a:lnTo>
                    <a:pt x="f30" y="f28"/>
                  </a:lnTo>
                  <a:lnTo>
                    <a:pt x="f30" y="f19"/>
                  </a:lnTo>
                  <a:cubicBezTo>
                    <a:pt x="f30" y="f20"/>
                    <a:pt x="f31" y="f22"/>
                    <a:pt x="f32" y="f22"/>
                  </a:cubicBezTo>
                  <a:cubicBezTo>
                    <a:pt x="f10" y="f22"/>
                    <a:pt x="f12" y="f20"/>
                    <a:pt x="f12" y="f19"/>
                  </a:cubicBezTo>
                  <a:lnTo>
                    <a:pt x="f12" y="f28"/>
                  </a:lnTo>
                  <a:lnTo>
                    <a:pt x="f33" y="f28"/>
                  </a:lnTo>
                  <a:cubicBezTo>
                    <a:pt x="f34" y="f28"/>
                    <a:pt x="f35" y="f26"/>
                    <a:pt x="f35" y="f19"/>
                  </a:cubicBezTo>
                  <a:cubicBezTo>
                    <a:pt x="f35" y="f20"/>
                    <a:pt x="f36" y="f22"/>
                    <a:pt x="f19" y="f22"/>
                  </a:cubicBezTo>
                  <a:cubicBezTo>
                    <a:pt x="f20" y="f22"/>
                    <a:pt x="f22" y="f20"/>
                    <a:pt x="f22" y="f19"/>
                  </a:cubicBezTo>
                  <a:cubicBezTo>
                    <a:pt x="f22" y="f37"/>
                    <a:pt x="f38" y="f14"/>
                    <a:pt x="f39" y="f14"/>
                  </a:cubicBezTo>
                  <a:lnTo>
                    <a:pt x="f40" y="f14"/>
                  </a:lnTo>
                  <a:lnTo>
                    <a:pt x="f40" y="f12"/>
                  </a:lnTo>
                  <a:lnTo>
                    <a:pt x="f41" y="f12"/>
                  </a:lnTo>
                  <a:lnTo>
                    <a:pt x="f41" y="f42"/>
                  </a:lnTo>
                  <a:cubicBezTo>
                    <a:pt x="f43" y="f42"/>
                    <a:pt x="f44" y="f45"/>
                    <a:pt x="f44" y="f46"/>
                  </a:cubicBezTo>
                  <a:cubicBezTo>
                    <a:pt x="f44" y="f8"/>
                    <a:pt x="f47" y="f48"/>
                    <a:pt x="f49" y="f48"/>
                  </a:cubicBezTo>
                  <a:lnTo>
                    <a:pt x="f50" y="f48"/>
                  </a:lnTo>
                  <a:lnTo>
                    <a:pt x="f5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14" name="Google Shape;10424;p74">
              <a:extLst>
                <a:ext uri="{FF2B5EF4-FFF2-40B4-BE49-F238E27FC236}">
                  <a16:creationId xmlns:a16="http://schemas.microsoft.com/office/drawing/2014/main" id="{3CAC80FF-4C4B-C9AF-60DB-EC00EF12E123}"/>
                </a:ext>
              </a:extLst>
            </p:cNvPr>
            <p:cNvSpPr/>
            <p:nvPr/>
          </p:nvSpPr>
          <p:spPr>
            <a:xfrm>
              <a:off x="7346874" y="3419289"/>
              <a:ext cx="12871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22"/>
                <a:gd name="f4" fmla="val 1418"/>
                <a:gd name="f5" fmla="val 725"/>
                <a:gd name="f6" fmla="val 315"/>
                <a:gd name="f7" fmla="val 63"/>
                <a:gd name="f8" fmla="val 1103"/>
                <a:gd name="f9" fmla="val 378"/>
                <a:gd name="f10" fmla="val 3875"/>
                <a:gd name="f11" fmla="val 4064"/>
                <a:gd name="f12" fmla="val 1260"/>
                <a:gd name="f13" fmla="val 1071"/>
                <a:gd name="f14" fmla="val 158"/>
                <a:gd name="f15" fmla="*/ f0 1 4222"/>
                <a:gd name="f16" fmla="*/ f1 1 141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222"/>
                <a:gd name="f23" fmla="*/ f20 1 141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22" h="141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7" y="f8"/>
                    <a:pt x="f9" y="f4"/>
                    <a:pt x="f5" y="f4"/>
                  </a:cubicBezTo>
                  <a:lnTo>
                    <a:pt x="f10" y="f4"/>
                  </a:lnTo>
                  <a:cubicBezTo>
                    <a:pt x="f11" y="f4"/>
                    <a:pt x="f3" y="f12"/>
                    <a:pt x="f3" y="f13"/>
                  </a:cubicBezTo>
                  <a:lnTo>
                    <a:pt x="f3" y="f9"/>
                  </a:lnTo>
                  <a:cubicBezTo>
                    <a:pt x="f3" y="f14"/>
                    <a:pt x="f11" y="f2"/>
                    <a:pt x="f1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15" name="Google Shape;10425;p74">
              <a:extLst>
                <a:ext uri="{FF2B5EF4-FFF2-40B4-BE49-F238E27FC236}">
                  <a16:creationId xmlns:a16="http://schemas.microsoft.com/office/drawing/2014/main" id="{132C65B5-A073-68F7-B480-BE3E5FE6CD35}"/>
                </a:ext>
              </a:extLst>
            </p:cNvPr>
            <p:cNvSpPr/>
            <p:nvPr/>
          </p:nvSpPr>
          <p:spPr>
            <a:xfrm>
              <a:off x="7368948" y="3488893"/>
              <a:ext cx="127796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2"/>
                <a:gd name="f4" fmla="val 1419"/>
                <a:gd name="f5" fmla="val 694"/>
                <a:gd name="f6" fmla="val 1"/>
                <a:gd name="f7" fmla="val 316"/>
                <a:gd name="f8" fmla="val 1103"/>
                <a:gd name="f9" fmla="val 1418"/>
                <a:gd name="f10" fmla="val 3845"/>
                <a:gd name="f11" fmla="val 4065"/>
                <a:gd name="f12" fmla="val 4191"/>
                <a:gd name="f13" fmla="val 1261"/>
                <a:gd name="f14" fmla="val 1072"/>
                <a:gd name="f15" fmla="val 347"/>
                <a:gd name="f16" fmla="val 158"/>
                <a:gd name="f17" fmla="*/ f0 1 4192"/>
                <a:gd name="f18" fmla="*/ f1 1 141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192"/>
                <a:gd name="f25" fmla="*/ f22 1 141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192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cubicBezTo>
                    <a:pt x="f12" y="f16"/>
                    <a:pt x="f11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16" name="Google Shape;10426;p74">
              <a:extLst>
                <a:ext uri="{FF2B5EF4-FFF2-40B4-BE49-F238E27FC236}">
                  <a16:creationId xmlns:a16="http://schemas.microsoft.com/office/drawing/2014/main" id="{9D971361-3AE5-C09E-E6C0-E3F61021359E}"/>
                </a:ext>
              </a:extLst>
            </p:cNvPr>
            <p:cNvSpPr/>
            <p:nvPr/>
          </p:nvSpPr>
          <p:spPr>
            <a:xfrm>
              <a:off x="7348795" y="3622980"/>
              <a:ext cx="148891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1419"/>
                <a:gd name="f5" fmla="val 1"/>
                <a:gd name="f6" fmla="val 1418"/>
                <a:gd name="f7" fmla="val 2773"/>
                <a:gd name="f8" fmla="val 347"/>
                <a:gd name="f9" fmla="val 568"/>
                <a:gd name="f10" fmla="val 2615"/>
                <a:gd name="f11" fmla="val 725"/>
                <a:gd name="f12" fmla="val 2426"/>
                <a:gd name="f13" fmla="val 2237"/>
                <a:gd name="f14" fmla="val 2080"/>
                <a:gd name="f15" fmla="*/ f0 1 4884"/>
                <a:gd name="f16" fmla="*/ f1 1 141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884"/>
                <a:gd name="f23" fmla="*/ f20 1 141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884" h="1419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lnTo>
                    <a:pt x="f7" y="f5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4" y="f8"/>
                  </a:cubicBezTo>
                  <a:lnTo>
                    <a:pt x="f1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17" name="Google Shape;10427;p74">
              <a:extLst>
                <a:ext uri="{FF2B5EF4-FFF2-40B4-BE49-F238E27FC236}">
                  <a16:creationId xmlns:a16="http://schemas.microsoft.com/office/drawing/2014/main" id="{46EDE6DD-76C6-E4BF-BA5E-1481F764E60C}"/>
                </a:ext>
              </a:extLst>
            </p:cNvPr>
            <p:cNvSpPr/>
            <p:nvPr/>
          </p:nvSpPr>
          <p:spPr>
            <a:xfrm>
              <a:off x="7326694" y="3555434"/>
              <a:ext cx="171001" cy="440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1356"/>
                <a:gd name="f5" fmla="val 1"/>
                <a:gd name="f6" fmla="val 1355"/>
                <a:gd name="f7" fmla="val 347"/>
                <a:gd name="f8" fmla="val 5577"/>
                <a:gd name="f9" fmla="val 158"/>
                <a:gd name="f10" fmla="val 5451"/>
                <a:gd name="f11" fmla="val 5231"/>
                <a:gd name="f12" fmla="*/ f0 1 5609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5609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5609" h="1356">
                  <a:moveTo>
                    <a:pt x="f5" y="f2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7"/>
                  </a:lnTo>
                  <a:cubicBezTo>
                    <a:pt x="f8" y="f9"/>
                    <a:pt x="f10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18" name="Google Shape;10428;p74">
              <a:extLst>
                <a:ext uri="{FF2B5EF4-FFF2-40B4-BE49-F238E27FC236}">
                  <a16:creationId xmlns:a16="http://schemas.microsoft.com/office/drawing/2014/main" id="{367BD0EF-5CC6-AFCB-87F2-A3AC6D421ADC}"/>
                </a:ext>
              </a:extLst>
            </p:cNvPr>
            <p:cNvSpPr/>
            <p:nvPr/>
          </p:nvSpPr>
          <p:spPr>
            <a:xfrm>
              <a:off x="7348795" y="3692612"/>
              <a:ext cx="149870" cy="1136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3498"/>
                <a:gd name="f5" fmla="val 3151"/>
                <a:gd name="f6" fmla="val 3340"/>
                <a:gd name="f7" fmla="val 158"/>
                <a:gd name="f8" fmla="val 3497"/>
                <a:gd name="f9" fmla="val 347"/>
                <a:gd name="f10" fmla="val 536"/>
                <a:gd name="f11" fmla="val 693"/>
                <a:gd name="f12" fmla="val 1418"/>
                <a:gd name="f13" fmla="val 4190"/>
                <a:gd name="f14" fmla="val 4348"/>
                <a:gd name="f15" fmla="val 4569"/>
                <a:gd name="f16" fmla="val 4758"/>
                <a:gd name="f17" fmla="val 4915"/>
                <a:gd name="f18" fmla="val 2773"/>
                <a:gd name="f19" fmla="val 2615"/>
                <a:gd name="f20" fmla="val 2426"/>
                <a:gd name="f21" fmla="val 2237"/>
                <a:gd name="f22" fmla="val 2080"/>
                <a:gd name="f23" fmla="*/ f0 1 4916"/>
                <a:gd name="f24" fmla="*/ f1 1 3498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916"/>
                <a:gd name="f31" fmla="*/ f28 1 3498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916" h="3498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cubicBezTo>
                    <a:pt x="f10" y="f8"/>
                    <a:pt x="f11" y="f6"/>
                    <a:pt x="f11" y="f5"/>
                  </a:cubicBezTo>
                  <a:lnTo>
                    <a:pt x="f11" y="f12"/>
                  </a:lnTo>
                  <a:lnTo>
                    <a:pt x="f13" y="f12"/>
                  </a:lnTo>
                  <a:lnTo>
                    <a:pt x="f13" y="f5"/>
                  </a:lnTo>
                  <a:cubicBezTo>
                    <a:pt x="f13" y="f6"/>
                    <a:pt x="f14" y="f8"/>
                    <a:pt x="f15" y="f8"/>
                  </a:cubicBezTo>
                  <a:cubicBezTo>
                    <a:pt x="f16" y="f8"/>
                    <a:pt x="f17" y="f6"/>
                    <a:pt x="f17" y="f5"/>
                  </a:cubicBezTo>
                  <a:lnTo>
                    <a:pt x="f17" y="f2"/>
                  </a:lnTo>
                  <a:lnTo>
                    <a:pt x="f18" y="f2"/>
                  </a:lnTo>
                  <a:lnTo>
                    <a:pt x="f18" y="f9"/>
                  </a:lnTo>
                  <a:cubicBezTo>
                    <a:pt x="f18" y="f10"/>
                    <a:pt x="f19" y="f11"/>
                    <a:pt x="f20" y="f11"/>
                  </a:cubicBezTo>
                  <a:cubicBezTo>
                    <a:pt x="f21" y="f11"/>
                    <a:pt x="f22" y="f10"/>
                    <a:pt x="f22" y="f9"/>
                  </a:cubicBezTo>
                  <a:lnTo>
                    <a:pt x="f2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19" name="Google Shape;10429;p74">
              <a:extLst>
                <a:ext uri="{FF2B5EF4-FFF2-40B4-BE49-F238E27FC236}">
                  <a16:creationId xmlns:a16="http://schemas.microsoft.com/office/drawing/2014/main" id="{CF9790D2-2FC4-9482-6832-81AA32B0B989}"/>
                </a:ext>
              </a:extLst>
            </p:cNvPr>
            <p:cNvSpPr/>
            <p:nvPr/>
          </p:nvSpPr>
          <p:spPr>
            <a:xfrm>
              <a:off x="7200881" y="3487887"/>
              <a:ext cx="105695" cy="1351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4159"/>
                <a:gd name="f5" fmla="val 1733"/>
                <a:gd name="f6" fmla="val 788"/>
                <a:gd name="f7" fmla="val 1"/>
                <a:gd name="f8" fmla="val 3812"/>
                <a:gd name="f9" fmla="val 4001"/>
                <a:gd name="f10" fmla="val 158"/>
                <a:gd name="f11" fmla="val 347"/>
                <a:gd name="f12" fmla="val 3120"/>
                <a:gd name="f13" fmla="val 3309"/>
                <a:gd name="f14" fmla="val 3466"/>
                <a:gd name="f15" fmla="val 2678"/>
                <a:gd name="f16" fmla="*/ f0 1 3467"/>
                <a:gd name="f17" fmla="*/ f1 1 415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3467"/>
                <a:gd name="f24" fmla="*/ f21 1 415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3467" h="4159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lnTo>
                    <a:pt x="f7" y="f8"/>
                  </a:lnTo>
                  <a:cubicBezTo>
                    <a:pt x="f7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4" y="f8"/>
                  </a:cubicBezTo>
                  <a:lnTo>
                    <a:pt x="f14" y="f5"/>
                  </a:lnTo>
                  <a:cubicBezTo>
                    <a:pt x="f14" y="f6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grpSp>
        <p:nvGrpSpPr>
          <p:cNvPr id="120" name="Google Shape;10435;p74">
            <a:extLst>
              <a:ext uri="{FF2B5EF4-FFF2-40B4-BE49-F238E27FC236}">
                <a16:creationId xmlns:a16="http://schemas.microsoft.com/office/drawing/2014/main" id="{DDD2816D-CBF5-C9AC-6AD8-2E1F57746A30}"/>
              </a:ext>
            </a:extLst>
          </p:cNvPr>
          <p:cNvGrpSpPr/>
          <p:nvPr/>
        </p:nvGrpSpPr>
        <p:grpSpPr>
          <a:xfrm>
            <a:off x="7673684" y="5549776"/>
            <a:ext cx="709635" cy="701247"/>
            <a:chOff x="7115239" y="3964728"/>
            <a:chExt cx="532226" cy="525935"/>
          </a:xfrm>
          <a:solidFill>
            <a:srgbClr val="92D050"/>
          </a:solidFill>
        </p:grpSpPr>
        <p:sp>
          <p:nvSpPr>
            <p:cNvPr id="121" name="Google Shape;10436;p74">
              <a:extLst>
                <a:ext uri="{FF2B5EF4-FFF2-40B4-BE49-F238E27FC236}">
                  <a16:creationId xmlns:a16="http://schemas.microsoft.com/office/drawing/2014/main" id="{939CA4F7-C7E2-1274-CBA5-D92B16457428}"/>
                </a:ext>
              </a:extLst>
            </p:cNvPr>
            <p:cNvSpPr/>
            <p:nvPr/>
          </p:nvSpPr>
          <p:spPr>
            <a:xfrm>
              <a:off x="7365107" y="3964728"/>
              <a:ext cx="31089" cy="827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34"/>
                <a:gd name="f5" fmla="val 347"/>
                <a:gd name="f6" fmla="val 158"/>
                <a:gd name="f7" fmla="val 1355"/>
                <a:gd name="f8" fmla="val 1576"/>
                <a:gd name="f9" fmla="val 1733"/>
                <a:gd name="f10" fmla="val 536"/>
                <a:gd name="f11" fmla="val 693"/>
                <a:gd name="f12" fmla="*/ f0 1 694"/>
                <a:gd name="f13" fmla="*/ f1 1 173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3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33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11" y="f8"/>
                    <a:pt x="f11" y="f7"/>
                  </a:cubicBezTo>
                  <a:lnTo>
                    <a:pt x="f11" y="f5"/>
                  </a:lnTo>
                  <a:cubicBezTo>
                    <a:pt x="f11" y="f6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22" name="Google Shape;10437;p74">
              <a:extLst>
                <a:ext uri="{FF2B5EF4-FFF2-40B4-BE49-F238E27FC236}">
                  <a16:creationId xmlns:a16="http://schemas.microsoft.com/office/drawing/2014/main" id="{7D75D5F4-7CD5-1637-7AD0-5857B5D16E22}"/>
                </a:ext>
              </a:extLst>
            </p:cNvPr>
            <p:cNvSpPr/>
            <p:nvPr/>
          </p:nvSpPr>
          <p:spPr>
            <a:xfrm>
              <a:off x="7240868" y="4029769"/>
              <a:ext cx="63578" cy="662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88"/>
                <a:gd name="f5" fmla="val 363"/>
                <a:gd name="f6" fmla="val 1"/>
                <a:gd name="f7" fmla="val 276"/>
                <a:gd name="f8" fmla="val 190"/>
                <a:gd name="f9" fmla="val 40"/>
                <a:gd name="f10" fmla="val 127"/>
                <a:gd name="f11" fmla="val 119"/>
                <a:gd name="f12" fmla="val 245"/>
                <a:gd name="f13" fmla="val 466"/>
                <a:gd name="f14" fmla="val 592"/>
                <a:gd name="f15" fmla="val 820"/>
                <a:gd name="f16" fmla="val 1316"/>
                <a:gd name="f17" fmla="val 883"/>
                <a:gd name="f18" fmla="val 1364"/>
                <a:gd name="f19" fmla="val 969"/>
                <a:gd name="f20" fmla="val 1387"/>
                <a:gd name="f21" fmla="val 1056"/>
                <a:gd name="f22" fmla="val 1143"/>
                <a:gd name="f23" fmla="val 1229"/>
                <a:gd name="f24" fmla="val 1292"/>
                <a:gd name="f25" fmla="val 1418"/>
                <a:gd name="f26" fmla="val 1190"/>
                <a:gd name="f27" fmla="val 938"/>
                <a:gd name="f28" fmla="val 844"/>
                <a:gd name="f29" fmla="val 599"/>
                <a:gd name="f30" fmla="val 536"/>
                <a:gd name="f31" fmla="val 450"/>
                <a:gd name="f32" fmla="*/ f0 1 1419"/>
                <a:gd name="f33" fmla="*/ f1 1 1388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88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8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3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23" name="Google Shape;10438;p74">
              <a:extLst>
                <a:ext uri="{FF2B5EF4-FFF2-40B4-BE49-F238E27FC236}">
                  <a16:creationId xmlns:a16="http://schemas.microsoft.com/office/drawing/2014/main" id="{A2F59EE7-36CE-E362-9819-3ECAAA7F7393}"/>
                </a:ext>
              </a:extLst>
            </p:cNvPr>
            <p:cNvSpPr/>
            <p:nvPr/>
          </p:nvSpPr>
          <p:spPr>
            <a:xfrm>
              <a:off x="7456822" y="4030336"/>
              <a:ext cx="63578" cy="657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76"/>
                <a:gd name="f5" fmla="val 1054"/>
                <a:gd name="f6" fmla="val 976"/>
                <a:gd name="f7" fmla="val 894"/>
                <a:gd name="f8" fmla="val 33"/>
                <a:gd name="f9" fmla="val 820"/>
                <a:gd name="f10" fmla="val 107"/>
                <a:gd name="f11" fmla="val 95"/>
                <a:gd name="f12" fmla="val 832"/>
                <a:gd name="f13" fmla="val 1"/>
                <a:gd name="f14" fmla="val 926"/>
                <a:gd name="f15" fmla="val 1178"/>
                <a:gd name="f16" fmla="val 1304"/>
                <a:gd name="f17" fmla="val 158"/>
                <a:gd name="f18" fmla="val 1352"/>
                <a:gd name="f19" fmla="val 253"/>
                <a:gd name="f20" fmla="val 1375"/>
                <a:gd name="f21" fmla="val 344"/>
                <a:gd name="f22" fmla="val 434"/>
                <a:gd name="f23" fmla="val 521"/>
                <a:gd name="f24" fmla="val 568"/>
                <a:gd name="f25" fmla="val 1293"/>
                <a:gd name="f26" fmla="val 580"/>
                <a:gd name="f27" fmla="val 454"/>
                <a:gd name="f28" fmla="val 233"/>
                <a:gd name="f29" fmla="val 1226"/>
                <a:gd name="f30" fmla="val 41"/>
                <a:gd name="f31" fmla="val 1142"/>
                <a:gd name="f32" fmla="*/ f0 1 1419"/>
                <a:gd name="f33" fmla="*/ f1 1 1376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76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7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0"/>
                  </a:cubicBezTo>
                  <a:cubicBezTo>
                    <a:pt x="f29" y="f30"/>
                    <a:pt x="f3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24" name="Google Shape;10439;p74">
              <a:extLst>
                <a:ext uri="{FF2B5EF4-FFF2-40B4-BE49-F238E27FC236}">
                  <a16:creationId xmlns:a16="http://schemas.microsoft.com/office/drawing/2014/main" id="{80BF1572-5598-8ECB-A884-1194AC1DF1DC}"/>
                </a:ext>
              </a:extLst>
            </p:cNvPr>
            <p:cNvSpPr/>
            <p:nvPr/>
          </p:nvSpPr>
          <p:spPr>
            <a:xfrm>
              <a:off x="7583887" y="4194892"/>
              <a:ext cx="63578" cy="2317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4853"/>
                <a:gd name="f5" fmla="val 1"/>
                <a:gd name="f6" fmla="val 4852"/>
                <a:gd name="f7" fmla="val 1040"/>
                <a:gd name="f8" fmla="val 1261"/>
                <a:gd name="f9" fmla="val 1418"/>
                <a:gd name="f10" fmla="val 4695"/>
                <a:gd name="f11" fmla="val 4506"/>
                <a:gd name="f12" fmla="val 316"/>
                <a:gd name="f13" fmla="val 1355"/>
                <a:gd name="f14" fmla="val 158"/>
                <a:gd name="f15" fmla="val 1198"/>
                <a:gd name="f16" fmla="*/ f0 1 1419"/>
                <a:gd name="f17" fmla="*/ f1 1 4853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4853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4853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9" y="f11"/>
                  </a:cubicBezTo>
                  <a:lnTo>
                    <a:pt x="f9" y="f12"/>
                  </a:lnTo>
                  <a:cubicBezTo>
                    <a:pt x="f13" y="f14"/>
                    <a:pt x="f15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25" name="Google Shape;10440;p74">
              <a:extLst>
                <a:ext uri="{FF2B5EF4-FFF2-40B4-BE49-F238E27FC236}">
                  <a16:creationId xmlns:a16="http://schemas.microsoft.com/office/drawing/2014/main" id="{72D8F7EE-E1A0-5C20-D9F1-1A6C5774250C}"/>
                </a:ext>
              </a:extLst>
            </p:cNvPr>
            <p:cNvSpPr/>
            <p:nvPr/>
          </p:nvSpPr>
          <p:spPr>
            <a:xfrm>
              <a:off x="7115239" y="4196227"/>
              <a:ext cx="63578" cy="231882"/>
            </a:xfrm>
            <a:custGeom>
              <a:avLst/>
              <a:gdLst>
                <a:gd name="f0" fmla="val 360"/>
                <a:gd name="f1" fmla="val w"/>
                <a:gd name="f2" fmla="val h"/>
                <a:gd name="f3" fmla="val 0"/>
                <a:gd name="f4" fmla="val 1419"/>
                <a:gd name="f5" fmla="val 4856"/>
                <a:gd name="f6" fmla="val 323"/>
                <a:gd name="f7" fmla="val 132"/>
                <a:gd name="f8" fmla="val 1"/>
                <a:gd name="f9" fmla="val 149"/>
                <a:gd name="f10" fmla="val 351"/>
                <a:gd name="f11" fmla="val 4509"/>
                <a:gd name="f12" fmla="val 4698"/>
                <a:gd name="f13" fmla="val 158"/>
                <a:gd name="f14" fmla="val 379"/>
                <a:gd name="f15" fmla="val 1418"/>
                <a:gd name="f16" fmla="val 4"/>
                <a:gd name="f17" fmla="val 341"/>
                <a:gd name="f18" fmla="*/ f1 1 1419"/>
                <a:gd name="f19" fmla="*/ f2 1 4856"/>
                <a:gd name="f20" fmla="val f3"/>
                <a:gd name="f21" fmla="val f4"/>
                <a:gd name="f22" fmla="val f5"/>
                <a:gd name="f23" fmla="+- f22 0 f20"/>
                <a:gd name="f24" fmla="+- f21 0 f20"/>
                <a:gd name="f25" fmla="*/ f24 1 1419"/>
                <a:gd name="f26" fmla="*/ f23 1 4856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419" h="4856">
                  <a:moveTo>
                    <a:pt x="f6" y="f3"/>
                  </a:moveTo>
                  <a:cubicBezTo>
                    <a:pt x="f7" y="f3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5"/>
                    <a:pt x="f14" y="f5"/>
                  </a:cubicBezTo>
                  <a:lnTo>
                    <a:pt x="f15" y="f5"/>
                  </a:lnTo>
                  <a:lnTo>
                    <a:pt x="f15" y="f16"/>
                  </a:lnTo>
                  <a:lnTo>
                    <a:pt x="f14" y="f16"/>
                  </a:lnTo>
                  <a:cubicBezTo>
                    <a:pt x="f0" y="f8"/>
                    <a:pt x="f17" y="f3"/>
                    <a:pt x="f6" y="f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26" name="Google Shape;10441;p74">
              <a:extLst>
                <a:ext uri="{FF2B5EF4-FFF2-40B4-BE49-F238E27FC236}">
                  <a16:creationId xmlns:a16="http://schemas.microsoft.com/office/drawing/2014/main" id="{5E77CD04-2E2F-DC85-4A0E-71669372B587}"/>
                </a:ext>
              </a:extLst>
            </p:cNvPr>
            <p:cNvSpPr/>
            <p:nvPr/>
          </p:nvSpPr>
          <p:spPr>
            <a:xfrm>
              <a:off x="7293108" y="4212942"/>
              <a:ext cx="256955" cy="1986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35"/>
                <a:gd name="f4" fmla="val 4160"/>
                <a:gd name="f5" fmla="val 1639"/>
                <a:gd name="f6" fmla="val 1"/>
                <a:gd name="f7" fmla="val 1450"/>
                <a:gd name="f8" fmla="val 1198"/>
                <a:gd name="f9" fmla="val 158"/>
                <a:gd name="f10" fmla="val 1072"/>
                <a:gd name="f11" fmla="val 379"/>
                <a:gd name="f12" fmla="val 2490"/>
                <a:gd name="f13" fmla="val 2584"/>
                <a:gd name="f14" fmla="val 378"/>
                <a:gd name="f15" fmla="val 2616"/>
                <a:gd name="f16" fmla="val 567"/>
                <a:gd name="f17" fmla="val 1544"/>
                <a:gd name="f18" fmla="val 2364"/>
                <a:gd name="f19" fmla="val 1796"/>
                <a:gd name="f20" fmla="val 1891"/>
                <a:gd name="f21" fmla="val 2017"/>
                <a:gd name="f22" fmla="val 1418"/>
                <a:gd name="f23" fmla="val 2710"/>
                <a:gd name="f24" fmla="val 2899"/>
                <a:gd name="f25" fmla="val 3056"/>
                <a:gd name="f26" fmla="val 1481"/>
                <a:gd name="f27" fmla="val 3182"/>
                <a:gd name="f28" fmla="val 1607"/>
                <a:gd name="f29" fmla="val 5734"/>
                <a:gd name="f30" fmla="val 4159"/>
                <a:gd name="f31" fmla="*/ f0 1 5735"/>
                <a:gd name="f32" fmla="*/ f1 1 4160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5735"/>
                <a:gd name="f39" fmla="*/ f36 1 4160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5735" h="4160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cubicBezTo>
                    <a:pt x="f9" y="f13"/>
                    <a:pt x="f14" y="f15"/>
                    <a:pt x="f16" y="f15"/>
                  </a:cubicBezTo>
                  <a:cubicBezTo>
                    <a:pt x="f10" y="f15"/>
                    <a:pt x="f17" y="f18"/>
                    <a:pt x="f19" y="f20"/>
                  </a:cubicBez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27" name="Google Shape;10442;p74">
              <a:extLst>
                <a:ext uri="{FF2B5EF4-FFF2-40B4-BE49-F238E27FC236}">
                  <a16:creationId xmlns:a16="http://schemas.microsoft.com/office/drawing/2014/main" id="{793CD003-8F76-5511-7962-7CFD9D555C6F}"/>
                </a:ext>
              </a:extLst>
            </p:cNvPr>
            <p:cNvSpPr/>
            <p:nvPr/>
          </p:nvSpPr>
          <p:spPr>
            <a:xfrm>
              <a:off x="7206989" y="4130189"/>
              <a:ext cx="314837" cy="360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27"/>
                <a:gd name="f4" fmla="val 7549"/>
                <a:gd name="f5" fmla="val 2206"/>
                <a:gd name="f6" fmla="val 1"/>
                <a:gd name="f7" fmla="val 1828"/>
                <a:gd name="f8" fmla="val 1481"/>
                <a:gd name="f9" fmla="val 221"/>
                <a:gd name="f10" fmla="val 1261"/>
                <a:gd name="f11" fmla="val 568"/>
                <a:gd name="f12" fmla="val 946"/>
                <a:gd name="f13" fmla="val 1198"/>
                <a:gd name="f14" fmla="val 914"/>
                <a:gd name="f15" fmla="val 1324"/>
                <a:gd name="f16" fmla="val 757"/>
                <a:gd name="f17" fmla="val 1419"/>
                <a:gd name="f18" fmla="val 631"/>
                <a:gd name="f19" fmla="val 6239"/>
                <a:gd name="f20" fmla="val 1576"/>
                <a:gd name="f21" fmla="val 2584"/>
                <a:gd name="f22" fmla="val 7247"/>
                <a:gd name="f23" fmla="val 2768"/>
                <a:gd name="f24" fmla="val 7431"/>
                <a:gd name="f25" fmla="val 3054"/>
                <a:gd name="f26" fmla="val 7548"/>
                <a:gd name="f27" fmla="val 3330"/>
                <a:gd name="f28" fmla="val 3431"/>
                <a:gd name="f29" fmla="val 3531"/>
                <a:gd name="f30" fmla="val 7533"/>
                <a:gd name="f31" fmla="val 3624"/>
                <a:gd name="f32" fmla="val 7499"/>
                <a:gd name="f33" fmla="val 6585"/>
                <a:gd name="f34" fmla="val 6554"/>
                <a:gd name="f35" fmla="val 6743"/>
                <a:gd name="f36" fmla="val 6522"/>
                <a:gd name="f37" fmla="val 6900"/>
                <a:gd name="f38" fmla="val 6396"/>
                <a:gd name="f39" fmla="val 7026"/>
                <a:gd name="f40" fmla="val 6302"/>
                <a:gd name="f41" fmla="val 4537"/>
                <a:gd name="f42" fmla="val 3813"/>
                <a:gd name="f43" fmla="val 4380"/>
                <a:gd name="f44" fmla="val 4348"/>
                <a:gd name="f45" fmla="val 3844"/>
                <a:gd name="f46" fmla="val 4033"/>
                <a:gd name="f47" fmla="val 4506"/>
                <a:gd name="f48" fmla="val 3340"/>
                <a:gd name="f49" fmla="val 4947"/>
                <a:gd name="f50" fmla="val 2647"/>
                <a:gd name="f51" fmla="val 5042"/>
                <a:gd name="f52" fmla="val 2601"/>
                <a:gd name="f53" fmla="val 5044"/>
                <a:gd name="f54" fmla="val 2556"/>
                <a:gd name="f55" fmla="val 5046"/>
                <a:gd name="f56" fmla="val 2511"/>
                <a:gd name="f57" fmla="val 2046"/>
                <a:gd name="f58" fmla="val 1698"/>
                <a:gd name="f59" fmla="val 4899"/>
                <a:gd name="f60" fmla="val 4727"/>
                <a:gd name="f61" fmla="val 1103"/>
                <a:gd name="f62" fmla="val 4632"/>
                <a:gd name="f63" fmla="val 1040"/>
                <a:gd name="f64" fmla="val 4412"/>
                <a:gd name="f65" fmla="val 1166"/>
                <a:gd name="f66" fmla="val 4254"/>
                <a:gd name="f67" fmla="val 2363"/>
                <a:gd name="f68" fmla="val 1797"/>
                <a:gd name="f69" fmla="val 2615"/>
                <a:gd name="f70" fmla="val 3088"/>
                <a:gd name="f71" fmla="val 1041"/>
                <a:gd name="f72" fmla="val 3592"/>
                <a:gd name="f73" fmla="val 5104"/>
                <a:gd name="f74" fmla="val 5167"/>
                <a:gd name="f75" fmla="val 852"/>
                <a:gd name="f76" fmla="val 5262"/>
                <a:gd name="f77" fmla="val 347"/>
                <a:gd name="f78" fmla="val 158"/>
                <a:gd name="f79" fmla="val 4884"/>
                <a:gd name="f80" fmla="*/ f0 1 7027"/>
                <a:gd name="f81" fmla="*/ f1 1 7549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7027"/>
                <a:gd name="f88" fmla="*/ f85 1 7549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7027" h="754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lnTo>
                    <a:pt x="f6" y="f17"/>
                  </a:lnTo>
                  <a:lnTo>
                    <a:pt x="f6" y="f19"/>
                  </a:lnTo>
                  <a:lnTo>
                    <a:pt x="f20" y="f19"/>
                  </a:lnTo>
                  <a:lnTo>
                    <a:pt x="f21" y="f22"/>
                  </a:ln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lnTo>
                    <a:pt x="f41" y="f42"/>
                  </a:lnTo>
                  <a:lnTo>
                    <a:pt x="f43" y="f42"/>
                  </a:lnTo>
                  <a:lnTo>
                    <a:pt x="f44" y="f45"/>
                  </a:ln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15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15"/>
                    <a:pt x="f70" y="f71"/>
                    <a:pt x="f72" y="f71"/>
                  </a:cubicBezTo>
                  <a:lnTo>
                    <a:pt x="f73" y="f71"/>
                  </a:lnTo>
                  <a:cubicBezTo>
                    <a:pt x="f74" y="f75"/>
                    <a:pt x="f76" y="f18"/>
                    <a:pt x="f76" y="f77"/>
                  </a:cubicBezTo>
                  <a:cubicBezTo>
                    <a:pt x="f76" y="f78"/>
                    <a:pt x="f73" y="f6"/>
                    <a:pt x="f7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grpSp>
        <p:nvGrpSpPr>
          <p:cNvPr id="128" name="Google Shape;10443;p74">
            <a:extLst>
              <a:ext uri="{FF2B5EF4-FFF2-40B4-BE49-F238E27FC236}">
                <a16:creationId xmlns:a16="http://schemas.microsoft.com/office/drawing/2014/main" id="{0BA482BC-7EC4-DB25-8C77-7C67A09A040B}"/>
              </a:ext>
            </a:extLst>
          </p:cNvPr>
          <p:cNvGrpSpPr/>
          <p:nvPr/>
        </p:nvGrpSpPr>
        <p:grpSpPr>
          <a:xfrm>
            <a:off x="9501094" y="4713038"/>
            <a:ext cx="551127" cy="587399"/>
            <a:chOff x="8485796" y="3337175"/>
            <a:chExt cx="413345" cy="440549"/>
          </a:xfrm>
          <a:solidFill>
            <a:srgbClr val="92D050"/>
          </a:solidFill>
        </p:grpSpPr>
        <p:sp>
          <p:nvSpPr>
            <p:cNvPr id="129" name="Google Shape;10444;p74">
              <a:extLst>
                <a:ext uri="{FF2B5EF4-FFF2-40B4-BE49-F238E27FC236}">
                  <a16:creationId xmlns:a16="http://schemas.microsoft.com/office/drawing/2014/main" id="{1002BF2C-C09C-1023-F677-FBDAD485A962}"/>
                </a:ext>
              </a:extLst>
            </p:cNvPr>
            <p:cNvSpPr/>
            <p:nvPr/>
          </p:nvSpPr>
          <p:spPr>
            <a:xfrm>
              <a:off x="8522079" y="3337175"/>
              <a:ext cx="120965" cy="1289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9"/>
                <a:gd name="f8" fmla="val 3466"/>
                <a:gd name="f9" fmla="val 2678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30" name="Google Shape;10445;p74">
              <a:extLst>
                <a:ext uri="{FF2B5EF4-FFF2-40B4-BE49-F238E27FC236}">
                  <a16:creationId xmlns:a16="http://schemas.microsoft.com/office/drawing/2014/main" id="{CD2840CD-29EE-C2DF-D2F0-A32AC32CCC00}"/>
                </a:ext>
              </a:extLst>
            </p:cNvPr>
            <p:cNvSpPr/>
            <p:nvPr/>
          </p:nvSpPr>
          <p:spPr>
            <a:xfrm>
              <a:off x="8681459" y="3389909"/>
              <a:ext cx="145142" cy="1010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718"/>
                <a:gd name="f5" fmla="val 347"/>
                <a:gd name="f6" fmla="val 158"/>
                <a:gd name="f7" fmla="val 1"/>
                <a:gd name="f8" fmla="val 536"/>
                <a:gd name="f9" fmla="val 95"/>
                <a:gd name="f10" fmla="val 662"/>
                <a:gd name="f11" fmla="val 316"/>
                <a:gd name="f12" fmla="val 2395"/>
                <a:gd name="f13" fmla="val 2584"/>
                <a:gd name="f14" fmla="val 2742"/>
                <a:gd name="f15" fmla="val 820"/>
                <a:gd name="f16" fmla="val 1009"/>
                <a:gd name="f17" fmla="val 1576"/>
                <a:gd name="f18" fmla="val 2616"/>
                <a:gd name="f19" fmla="val 1450"/>
                <a:gd name="f20" fmla="val 2568"/>
                <a:gd name="f21" fmla="val 1387"/>
                <a:gd name="f22" fmla="val 2482"/>
                <a:gd name="f23" fmla="val 1355"/>
                <a:gd name="f24" fmla="val 2391"/>
                <a:gd name="f25" fmla="val 2301"/>
                <a:gd name="f26" fmla="val 2206"/>
                <a:gd name="f27" fmla="val 2143"/>
                <a:gd name="f28" fmla="val 2049"/>
                <a:gd name="f29" fmla="val 1796"/>
                <a:gd name="f30" fmla="val 1922"/>
                <a:gd name="f31" fmla="val 2868"/>
                <a:gd name="f32" fmla="val 2647"/>
                <a:gd name="f33" fmla="val 2931"/>
                <a:gd name="f34" fmla="val 2694"/>
                <a:gd name="f35" fmla="val 3017"/>
                <a:gd name="f36" fmla="val 3104"/>
                <a:gd name="f37" fmla="val 3191"/>
                <a:gd name="f38" fmla="val 3277"/>
                <a:gd name="f39" fmla="val 3340"/>
                <a:gd name="f40" fmla="val 4033"/>
                <a:gd name="f41" fmla="val 4159"/>
                <a:gd name="f42" fmla="val 3986"/>
                <a:gd name="f43" fmla="val 3899"/>
                <a:gd name="f44" fmla="val 3809"/>
                <a:gd name="f45" fmla="val 3718"/>
                <a:gd name="f46" fmla="val 3624"/>
                <a:gd name="f47" fmla="val 3561"/>
                <a:gd name="f48" fmla="val 3466"/>
                <a:gd name="f49" fmla="val 441"/>
                <a:gd name="f50" fmla="val 2994"/>
                <a:gd name="f51" fmla="val 2427"/>
                <a:gd name="f52" fmla="*/ f0 1 4160"/>
                <a:gd name="f53" fmla="*/ f1 1 2718"/>
                <a:gd name="f54" fmla="val f2"/>
                <a:gd name="f55" fmla="val f3"/>
                <a:gd name="f56" fmla="val f4"/>
                <a:gd name="f57" fmla="+- f56 0 f54"/>
                <a:gd name="f58" fmla="+- f55 0 f54"/>
                <a:gd name="f59" fmla="*/ f58 1 4160"/>
                <a:gd name="f60" fmla="*/ f57 1 2718"/>
                <a:gd name="f61" fmla="*/ f54 1 f59"/>
                <a:gd name="f62" fmla="*/ f55 1 f59"/>
                <a:gd name="f63" fmla="*/ f54 1 f60"/>
                <a:gd name="f64" fmla="*/ f56 1 f60"/>
                <a:gd name="f65" fmla="*/ f61 f52 1"/>
                <a:gd name="f66" fmla="*/ f62 f52 1"/>
                <a:gd name="f67" fmla="*/ f64 f53 1"/>
                <a:gd name="f68" fmla="*/ f63 f5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5" t="f68" r="f66" b="f67"/>
              <a:pathLst>
                <a:path w="4160" h="2718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cubicBezTo>
                    <a:pt x="f7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15"/>
                    <a:pt x="f14" y="f16"/>
                  </a:cubicBezTo>
                  <a:lnTo>
                    <a:pt x="f14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1"/>
                    <a:pt x="f27" y="f19"/>
                  </a:cubicBezTo>
                  <a:cubicBezTo>
                    <a:pt x="f28" y="f17"/>
                    <a:pt x="f28" y="f29"/>
                    <a:pt x="f27" y="f30"/>
                  </a:cubicBezTo>
                  <a:lnTo>
                    <a:pt x="f31" y="f32"/>
                  </a:lnTo>
                  <a:cubicBezTo>
                    <a:pt x="f33" y="f34"/>
                    <a:pt x="f35" y="f4"/>
                    <a:pt x="f36" y="f4"/>
                  </a:cubicBezTo>
                  <a:cubicBezTo>
                    <a:pt x="f37" y="f4"/>
                    <a:pt x="f38" y="f34"/>
                    <a:pt x="f39" y="f32"/>
                  </a:cubicBezTo>
                  <a:lnTo>
                    <a:pt x="f40" y="f30"/>
                  </a:lnTo>
                  <a:cubicBezTo>
                    <a:pt x="f41" y="f29"/>
                    <a:pt x="f41" y="f17"/>
                    <a:pt x="f40" y="f19"/>
                  </a:cubicBezTo>
                  <a:cubicBezTo>
                    <a:pt x="f42" y="f21"/>
                    <a:pt x="f43" y="f23"/>
                    <a:pt x="f44" y="f23"/>
                  </a:cubicBezTo>
                  <a:cubicBezTo>
                    <a:pt x="f45" y="f23"/>
                    <a:pt x="f46" y="f21"/>
                    <a:pt x="f47" y="f19"/>
                  </a:cubicBezTo>
                  <a:lnTo>
                    <a:pt x="f48" y="f17"/>
                  </a:lnTo>
                  <a:lnTo>
                    <a:pt x="f48" y="f16"/>
                  </a:lnTo>
                  <a:cubicBezTo>
                    <a:pt x="f48" y="f49"/>
                    <a:pt x="f50" y="f2"/>
                    <a:pt x="f5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31" name="Google Shape;10446;p74">
              <a:extLst>
                <a:ext uri="{FF2B5EF4-FFF2-40B4-BE49-F238E27FC236}">
                  <a16:creationId xmlns:a16="http://schemas.microsoft.com/office/drawing/2014/main" id="{E5F7E7EE-BBCD-C464-B6E4-71C59B6BF6E2}"/>
                </a:ext>
              </a:extLst>
            </p:cNvPr>
            <p:cNvSpPr/>
            <p:nvPr/>
          </p:nvSpPr>
          <p:spPr>
            <a:xfrm>
              <a:off x="8530876" y="3620054"/>
              <a:ext cx="148425" cy="102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763"/>
                <a:gd name="f5" fmla="val 1095"/>
                <a:gd name="f6" fmla="val 1002"/>
                <a:gd name="f7" fmla="val 904"/>
                <a:gd name="f8" fmla="val 28"/>
                <a:gd name="f9" fmla="val 820"/>
                <a:gd name="f10" fmla="val 112"/>
                <a:gd name="f11" fmla="val 127"/>
                <a:gd name="f12" fmla="val 805"/>
                <a:gd name="f13" fmla="val 1"/>
                <a:gd name="f14" fmla="val 931"/>
                <a:gd name="f15" fmla="val 1184"/>
                <a:gd name="f16" fmla="val 1278"/>
                <a:gd name="f17" fmla="val 190"/>
                <a:gd name="f18" fmla="val 1341"/>
                <a:gd name="f19" fmla="val 276"/>
                <a:gd name="f20" fmla="val 1373"/>
                <a:gd name="f21" fmla="val 363"/>
                <a:gd name="f22" fmla="val 449"/>
                <a:gd name="f23" fmla="val 536"/>
                <a:gd name="f24" fmla="val 599"/>
                <a:gd name="f25" fmla="val 725"/>
                <a:gd name="f26" fmla="val 1719"/>
                <a:gd name="f27" fmla="val 2318"/>
                <a:gd name="f28" fmla="val 1198"/>
                <a:gd name="f29" fmla="val 2759"/>
                <a:gd name="f30" fmla="val 1733"/>
                <a:gd name="f31" fmla="val 3813"/>
                <a:gd name="f32" fmla="val 3837"/>
                <a:gd name="f33" fmla="val 2761"/>
                <a:gd name="f34" fmla="val 3861"/>
                <a:gd name="f35" fmla="val 3883"/>
                <a:gd name="f36" fmla="val 4122"/>
                <a:gd name="f37" fmla="val 2616"/>
                <a:gd name="f38" fmla="val 2444"/>
                <a:gd name="f39" fmla="val 2223"/>
                <a:gd name="f40" fmla="val 4096"/>
                <a:gd name="f41" fmla="val 2066"/>
                <a:gd name="f42" fmla="val 3907"/>
                <a:gd name="f43" fmla="val 1828"/>
                <a:gd name="f44" fmla="val 1639"/>
                <a:gd name="f45" fmla="val 1481"/>
                <a:gd name="f46" fmla="val 1908"/>
                <a:gd name="f47" fmla="val 1576"/>
                <a:gd name="f48" fmla="val 1824"/>
                <a:gd name="f49" fmla="val 1914"/>
                <a:gd name="f50" fmla="val 2001"/>
                <a:gd name="f51" fmla="val 2048"/>
                <a:gd name="f52" fmla="val 2174"/>
                <a:gd name="f53" fmla="val 1355"/>
                <a:gd name="f54" fmla="val 1292"/>
                <a:gd name="f55" fmla="val 81"/>
                <a:gd name="f56" fmla="val 1261"/>
                <a:gd name="f57" fmla="val 1229"/>
                <a:gd name="f58" fmla="val 18"/>
                <a:gd name="f59" fmla="val 1187"/>
                <a:gd name="f60" fmla="val 7"/>
                <a:gd name="f61" fmla="val 1142"/>
                <a:gd name="f62" fmla="*/ f0 1 4254"/>
                <a:gd name="f63" fmla="*/ f1 1 2763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4254"/>
                <a:gd name="f70" fmla="*/ f67 1 2763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4254" h="276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cubicBezTo>
                    <a:pt x="f32" y="f33"/>
                    <a:pt x="f34" y="f4"/>
                    <a:pt x="f35" y="f4"/>
                  </a:cubicBezTo>
                  <a:cubicBezTo>
                    <a:pt x="f36" y="f4"/>
                    <a:pt x="f3" y="f37"/>
                    <a:pt x="f3" y="f38"/>
                  </a:cubicBezTo>
                  <a:cubicBezTo>
                    <a:pt x="f3" y="f39"/>
                    <a:pt x="f40" y="f41"/>
                    <a:pt x="f42" y="f41"/>
                  </a:cubicBezTo>
                  <a:lnTo>
                    <a:pt x="f43" y="f41"/>
                  </a:lnTo>
                  <a:cubicBezTo>
                    <a:pt x="f44" y="f41"/>
                    <a:pt x="f45" y="f46"/>
                    <a:pt x="f45" y="f26"/>
                  </a:cubicBezTo>
                  <a:lnTo>
                    <a:pt x="f45" y="f15"/>
                  </a:lnTo>
                  <a:lnTo>
                    <a:pt x="f47" y="f16"/>
                  </a:lnTo>
                  <a:cubicBezTo>
                    <a:pt x="f44" y="f18"/>
                    <a:pt x="f30" y="f20"/>
                    <a:pt x="f48" y="f20"/>
                  </a:cubicBezTo>
                  <a:cubicBezTo>
                    <a:pt x="f49" y="f20"/>
                    <a:pt x="f50" y="f18"/>
                    <a:pt x="f51" y="f16"/>
                  </a:cubicBezTo>
                  <a:cubicBezTo>
                    <a:pt x="f52" y="f15"/>
                    <a:pt x="f52" y="f14"/>
                    <a:pt x="f51" y="f12"/>
                  </a:cubicBezTo>
                  <a:lnTo>
                    <a:pt x="f53" y="f10"/>
                  </a:lnTo>
                  <a:cubicBezTo>
                    <a:pt x="f54" y="f55"/>
                    <a:pt x="f56" y="f55"/>
                    <a:pt x="f57" y="f58"/>
                  </a:cubicBezTo>
                  <a:cubicBezTo>
                    <a:pt x="f59" y="f60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32" name="Google Shape;10447;p74">
              <a:extLst>
                <a:ext uri="{FF2B5EF4-FFF2-40B4-BE49-F238E27FC236}">
                  <a16:creationId xmlns:a16="http://schemas.microsoft.com/office/drawing/2014/main" id="{7C2BA2FF-DD12-902A-8A82-071F5F8BAAF5}"/>
                </a:ext>
              </a:extLst>
            </p:cNvPr>
            <p:cNvSpPr/>
            <p:nvPr/>
          </p:nvSpPr>
          <p:spPr>
            <a:xfrm>
              <a:off x="8739734" y="3517605"/>
              <a:ext cx="124248" cy="1277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61"/>
                <a:gd name="f4" fmla="val 3435"/>
                <a:gd name="f5" fmla="val 1796"/>
                <a:gd name="f6" fmla="val 788"/>
                <a:gd name="f7" fmla="val 1733"/>
                <a:gd name="f8" fmla="val 2647"/>
                <a:gd name="f9" fmla="val 3434"/>
                <a:gd name="f10" fmla="val 2741"/>
                <a:gd name="f11" fmla="val 2773"/>
                <a:gd name="f12" fmla="*/ f0 1 3561"/>
                <a:gd name="f13" fmla="*/ f1 1 343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561"/>
                <a:gd name="f20" fmla="*/ f17 1 343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560" h="3435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3" y="f8"/>
                    <a:pt x="f3" y="f7"/>
                  </a:cubicBezTo>
                  <a:cubicBezTo>
                    <a:pt x="f3" y="f6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33" name="Google Shape;10448;p74">
              <a:extLst>
                <a:ext uri="{FF2B5EF4-FFF2-40B4-BE49-F238E27FC236}">
                  <a16:creationId xmlns:a16="http://schemas.microsoft.com/office/drawing/2014/main" id="{88525FD9-AD72-F53D-2038-7A4768B5A8B1}"/>
                </a:ext>
              </a:extLst>
            </p:cNvPr>
            <p:cNvSpPr/>
            <p:nvPr/>
          </p:nvSpPr>
          <p:spPr>
            <a:xfrm>
              <a:off x="8485796" y="3463719"/>
              <a:ext cx="193505" cy="1312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46"/>
                <a:gd name="f4" fmla="val 3529"/>
                <a:gd name="f5" fmla="val 1072"/>
                <a:gd name="f6" fmla="val 442"/>
                <a:gd name="f7" fmla="val 536"/>
                <a:gd name="f8" fmla="val 32"/>
                <a:gd name="f9" fmla="val 1292"/>
                <a:gd name="f10" fmla="val 2143"/>
                <a:gd name="f11" fmla="val 3182"/>
                <a:gd name="f12" fmla="val 1"/>
                <a:gd name="f13" fmla="val 3371"/>
                <a:gd name="f14" fmla="val 158"/>
                <a:gd name="f15" fmla="val 347"/>
                <a:gd name="f16" fmla="val 5199"/>
                <a:gd name="f17" fmla="val 5388"/>
                <a:gd name="f18" fmla="val 5168"/>
                <a:gd name="f19" fmla="val 4538"/>
                <a:gd name="f20" fmla="val 4096"/>
                <a:gd name="f21" fmla="val 473"/>
                <a:gd name="f22" fmla="val 3466"/>
                <a:gd name="f23" fmla="val 756"/>
                <a:gd name="f24" fmla="val 2805"/>
                <a:gd name="f25" fmla="val 1513"/>
                <a:gd name="f26" fmla="val 504"/>
                <a:gd name="f27" fmla="*/ f0 1 5546"/>
                <a:gd name="f28" fmla="*/ f1 1 3529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546"/>
                <a:gd name="f35" fmla="*/ f32 1 3529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546" h="3529">
                  <a:moveTo>
                    <a:pt x="f5" y="f2"/>
                  </a:moveTo>
                  <a:cubicBezTo>
                    <a:pt x="f6" y="f7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4"/>
                    <a:pt x="f15" y="f4"/>
                  </a:cubicBezTo>
                  <a:lnTo>
                    <a:pt x="f16" y="f4"/>
                  </a:lnTo>
                  <a:cubicBezTo>
                    <a:pt x="f17" y="f4"/>
                    <a:pt x="f3" y="f13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8" y="f7"/>
                    <a:pt x="f19" y="f2"/>
                  </a:cubicBezTo>
                  <a:cubicBezTo>
                    <a:pt x="f20" y="f21"/>
                    <a:pt x="f22" y="f23"/>
                    <a:pt x="f24" y="f23"/>
                  </a:cubicBezTo>
                  <a:cubicBezTo>
                    <a:pt x="f10" y="f23"/>
                    <a:pt x="f25" y="f2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34" name="Google Shape;10449;p74">
              <a:extLst>
                <a:ext uri="{FF2B5EF4-FFF2-40B4-BE49-F238E27FC236}">
                  <a16:creationId xmlns:a16="http://schemas.microsoft.com/office/drawing/2014/main" id="{0F7CD55B-81D0-1A09-213C-E5CC9BB2BB72}"/>
                </a:ext>
              </a:extLst>
            </p:cNvPr>
            <p:cNvSpPr/>
            <p:nvPr/>
          </p:nvSpPr>
          <p:spPr>
            <a:xfrm>
              <a:off x="8703442" y="3644112"/>
              <a:ext cx="195699" cy="1336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3593"/>
                <a:gd name="f5" fmla="val 1009"/>
                <a:gd name="f6" fmla="val 1"/>
                <a:gd name="f7" fmla="val 379"/>
                <a:gd name="f8" fmla="val 537"/>
                <a:gd name="f9" fmla="val 1261"/>
                <a:gd name="f10" fmla="val 2143"/>
                <a:gd name="f11" fmla="val 3246"/>
                <a:gd name="f12" fmla="val 3435"/>
                <a:gd name="f13" fmla="val 158"/>
                <a:gd name="f14" fmla="val 3592"/>
                <a:gd name="f15" fmla="val 347"/>
                <a:gd name="f16" fmla="val 5262"/>
                <a:gd name="f17" fmla="val 5451"/>
                <a:gd name="f18" fmla="val 5577"/>
                <a:gd name="f19" fmla="val 5199"/>
                <a:gd name="f20" fmla="val 4569"/>
                <a:gd name="f21" fmla="val 4128"/>
                <a:gd name="f22" fmla="val 474"/>
                <a:gd name="f23" fmla="val 3498"/>
                <a:gd name="f24" fmla="val 757"/>
                <a:gd name="f25" fmla="val 2773"/>
                <a:gd name="f26" fmla="val 2080"/>
                <a:gd name="f27" fmla="val 1450"/>
                <a:gd name="f28" fmla="*/ f0 1 5609"/>
                <a:gd name="f29" fmla="*/ f1 1 3593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5609"/>
                <a:gd name="f36" fmla="*/ f33 1 3593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5609" h="3593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18" y="f9"/>
                    <a:pt x="f19" y="f8"/>
                    <a:pt x="f20" y="f6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grpSp>
        <p:nvGrpSpPr>
          <p:cNvPr id="135" name="Google Shape;10468;p74">
            <a:extLst>
              <a:ext uri="{FF2B5EF4-FFF2-40B4-BE49-F238E27FC236}">
                <a16:creationId xmlns:a16="http://schemas.microsoft.com/office/drawing/2014/main" id="{2EA81ED2-9BBE-9921-D1A5-9927D50FA094}"/>
              </a:ext>
            </a:extLst>
          </p:cNvPr>
          <p:cNvGrpSpPr/>
          <p:nvPr/>
        </p:nvGrpSpPr>
        <p:grpSpPr>
          <a:xfrm>
            <a:off x="4211387" y="4937298"/>
            <a:ext cx="482864" cy="513247"/>
            <a:chOff x="4518516" y="3505370"/>
            <a:chExt cx="362148" cy="384935"/>
          </a:xfrm>
          <a:solidFill>
            <a:srgbClr val="92D050"/>
          </a:solidFill>
        </p:grpSpPr>
        <p:sp>
          <p:nvSpPr>
            <p:cNvPr id="136" name="Google Shape;10469;p74">
              <a:extLst>
                <a:ext uri="{FF2B5EF4-FFF2-40B4-BE49-F238E27FC236}">
                  <a16:creationId xmlns:a16="http://schemas.microsoft.com/office/drawing/2014/main" id="{32C4629A-5A2F-3527-8520-3035FC3305BB}"/>
                </a:ext>
              </a:extLst>
            </p:cNvPr>
            <p:cNvSpPr/>
            <p:nvPr/>
          </p:nvSpPr>
          <p:spPr>
            <a:xfrm>
              <a:off x="4731736" y="3731584"/>
              <a:ext cx="148928" cy="1587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2395"/>
                <a:gd name="f5" fmla="val 1324"/>
                <a:gd name="f6" fmla="val 2616"/>
                <a:gd name="f7" fmla="val 2773"/>
                <a:gd name="f8" fmla="val 1482"/>
                <a:gd name="f9" fmla="val 1702"/>
                <a:gd name="f10" fmla="val 2049"/>
                <a:gd name="f11" fmla="val 3120"/>
                <a:gd name="f12" fmla="val 3309"/>
                <a:gd name="f13" fmla="val 3466"/>
                <a:gd name="f14" fmla="val 2206"/>
                <a:gd name="f15" fmla="val 2584"/>
                <a:gd name="f16" fmla="val 2742"/>
                <a:gd name="f17" fmla="val 2458"/>
                <a:gd name="f18" fmla="val 1"/>
                <a:gd name="f19" fmla="val 1104"/>
                <a:gd name="f20" fmla="val 1103"/>
                <a:gd name="f21" fmla="val 2427"/>
                <a:gd name="f22" fmla="val 3781"/>
                <a:gd name="f23" fmla="val 4884"/>
                <a:gd name="f24" fmla="val 3782"/>
                <a:gd name="f25" fmla="val 4853"/>
                <a:gd name="f26" fmla="val 1072"/>
                <a:gd name="f27" fmla="*/ f0 1 4885"/>
                <a:gd name="f28" fmla="*/ f1 1 4885"/>
                <a:gd name="f29" fmla="val f2"/>
                <a:gd name="f30" fmla="val f3"/>
                <a:gd name="f31" fmla="+- f30 0 f29"/>
                <a:gd name="f32" fmla="*/ f31 1 4885"/>
                <a:gd name="f33" fmla="*/ f29 1 f32"/>
                <a:gd name="f34" fmla="*/ f30 1 f32"/>
                <a:gd name="f35" fmla="*/ f33 f27 1"/>
                <a:gd name="f36" fmla="*/ f34 f27 1"/>
                <a:gd name="f37" fmla="*/ f34 f28 1"/>
                <a:gd name="f38" fmla="*/ f33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4885" h="4885">
                  <a:moveTo>
                    <a:pt x="f4" y="f5"/>
                  </a:moveTo>
                  <a:cubicBezTo>
                    <a:pt x="f6" y="f5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4"/>
                  </a:cubicBezTo>
                  <a:cubicBezTo>
                    <a:pt x="f13" y="f15"/>
                    <a:pt x="f12" y="f16"/>
                    <a:pt x="f11" y="f16"/>
                  </a:cubicBezTo>
                  <a:lnTo>
                    <a:pt x="f4" y="f16"/>
                  </a:lnTo>
                  <a:cubicBezTo>
                    <a:pt x="f14" y="f16"/>
                    <a:pt x="f10" y="f15"/>
                    <a:pt x="f10" y="f4"/>
                  </a:cubicBezTo>
                  <a:lnTo>
                    <a:pt x="f10" y="f9"/>
                  </a:lnTo>
                  <a:cubicBezTo>
                    <a:pt x="f10" y="f8"/>
                    <a:pt x="f14" y="f5"/>
                    <a:pt x="f4" y="f5"/>
                  </a:cubicBezTo>
                  <a:close/>
                  <a:moveTo>
                    <a:pt x="f17" y="f18"/>
                  </a:moveTo>
                  <a:cubicBezTo>
                    <a:pt x="f19" y="f18"/>
                    <a:pt x="f18" y="f20"/>
                    <a:pt x="f18" y="f21"/>
                  </a:cubicBezTo>
                  <a:cubicBezTo>
                    <a:pt x="f18" y="f22"/>
                    <a:pt x="f19" y="f23"/>
                    <a:pt x="f17" y="f23"/>
                  </a:cubicBezTo>
                  <a:cubicBezTo>
                    <a:pt x="f24" y="f23"/>
                    <a:pt x="f23" y="f22"/>
                    <a:pt x="f23" y="f21"/>
                  </a:cubicBezTo>
                  <a:cubicBezTo>
                    <a:pt x="f25" y="f26"/>
                    <a:pt x="f24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37" name="Google Shape;10470;p74">
              <a:extLst>
                <a:ext uri="{FF2B5EF4-FFF2-40B4-BE49-F238E27FC236}">
                  <a16:creationId xmlns:a16="http://schemas.microsoft.com/office/drawing/2014/main" id="{26A1213A-9EDE-DD76-66AB-4220F77DCF65}"/>
                </a:ext>
              </a:extLst>
            </p:cNvPr>
            <p:cNvSpPr/>
            <p:nvPr/>
          </p:nvSpPr>
          <p:spPr>
            <a:xfrm>
              <a:off x="4519495" y="3618994"/>
              <a:ext cx="317946" cy="2252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29"/>
                <a:gd name="f4" fmla="val 6932"/>
                <a:gd name="f5" fmla="val 2426"/>
                <a:gd name="f6" fmla="val 662"/>
                <a:gd name="f7" fmla="val 2647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1733"/>
                <a:gd name="f14" fmla="val 1544"/>
                <a:gd name="f15" fmla="val 1387"/>
                <a:gd name="f16" fmla="val 4537"/>
                <a:gd name="f17" fmla="val 4726"/>
                <a:gd name="f18" fmla="val 4884"/>
                <a:gd name="f19" fmla="val 4695"/>
                <a:gd name="f20" fmla="val 3812"/>
                <a:gd name="f21" fmla="val 3623"/>
                <a:gd name="f22" fmla="val 3466"/>
                <a:gd name="f23" fmla="val 6648"/>
                <a:gd name="f24" fmla="val 6837"/>
                <a:gd name="f25" fmla="val 6994"/>
                <a:gd name="f26" fmla="val 5955"/>
                <a:gd name="f27" fmla="val 5734"/>
                <a:gd name="f28" fmla="val 5577"/>
                <a:gd name="f29" fmla="val 8727"/>
                <a:gd name="f30" fmla="val 8948"/>
                <a:gd name="f31" fmla="val 9105"/>
                <a:gd name="f32" fmla="val 8034"/>
                <a:gd name="f33" fmla="val 7845"/>
                <a:gd name="f34" fmla="val 7688"/>
                <a:gd name="f35" fmla="val 2080"/>
                <a:gd name="f36" fmla="val 2237"/>
                <a:gd name="f37" fmla="val 2773"/>
                <a:gd name="f38" fmla="val 2206"/>
                <a:gd name="f39" fmla="val 4001"/>
                <a:gd name="f40" fmla="val 4159"/>
                <a:gd name="f41" fmla="val 4852"/>
                <a:gd name="f42" fmla="val 5010"/>
                <a:gd name="f43" fmla="val 5199"/>
                <a:gd name="f44" fmla="val 5388"/>
                <a:gd name="f45" fmla="val 5545"/>
                <a:gd name="f46" fmla="val 5892"/>
                <a:gd name="f47" fmla="val 6459"/>
                <a:gd name="f48" fmla="val 473"/>
                <a:gd name="f49" fmla="val 6931"/>
                <a:gd name="f50" fmla="val 1071"/>
                <a:gd name="f51" fmla="val 6490"/>
                <a:gd name="f52" fmla="val 6364"/>
                <a:gd name="f53" fmla="val 6616"/>
                <a:gd name="f54" fmla="val 6301"/>
                <a:gd name="f55" fmla="val 6270"/>
                <a:gd name="f56" fmla="val 5797"/>
                <a:gd name="f57" fmla="val 6333"/>
                <a:gd name="f58" fmla="val 5671"/>
                <a:gd name="f59" fmla="val 8066"/>
                <a:gd name="f60" fmla="val 2741"/>
                <a:gd name="f61" fmla="val 9420"/>
                <a:gd name="f62" fmla="val 9767"/>
                <a:gd name="f63" fmla="val 10113"/>
                <a:gd name="f64" fmla="val 2836"/>
                <a:gd name="f65" fmla="val 10428"/>
                <a:gd name="f66" fmla="val 2962"/>
                <a:gd name="f67" fmla="*/ f0 1 10429"/>
                <a:gd name="f68" fmla="*/ f1 1 6932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10429"/>
                <a:gd name="f75" fmla="*/ f72 1 6932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10429" h="693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9" y="f12"/>
                    <a:pt x="f16" y="f12"/>
                  </a:cubicBezTo>
                  <a:lnTo>
                    <a:pt x="f20" y="f12"/>
                  </a:lnTo>
                  <a:cubicBezTo>
                    <a:pt x="f21" y="f12"/>
                    <a:pt x="f22" y="f11"/>
                    <a:pt x="f22" y="f10"/>
                  </a:cubicBezTo>
                  <a:cubicBezTo>
                    <a:pt x="f22" y="f9"/>
                    <a:pt x="f21" y="f6"/>
                    <a:pt x="f20" y="f6"/>
                  </a:cubicBezTo>
                  <a:close/>
                  <a:moveTo>
                    <a:pt x="f23" y="f6"/>
                  </a:moveTo>
                  <a:cubicBezTo>
                    <a:pt x="f24" y="f6"/>
                    <a:pt x="f25" y="f9"/>
                    <a:pt x="f25" y="f10"/>
                  </a:cubicBezTo>
                  <a:cubicBezTo>
                    <a:pt x="f25" y="f11"/>
                    <a:pt x="f24" y="f12"/>
                    <a:pt x="f23" y="f12"/>
                  </a:cubicBezTo>
                  <a:lnTo>
                    <a:pt x="f26" y="f12"/>
                  </a:lnTo>
                  <a:cubicBezTo>
                    <a:pt x="f27" y="f12"/>
                    <a:pt x="f28" y="f11"/>
                    <a:pt x="f28" y="f10"/>
                  </a:cubicBezTo>
                  <a:cubicBezTo>
                    <a:pt x="f28" y="f9"/>
                    <a:pt x="f27" y="f6"/>
                    <a:pt x="f26" y="f6"/>
                  </a:cubicBezTo>
                  <a:close/>
                  <a:moveTo>
                    <a:pt x="f29" y="f6"/>
                  </a:moveTo>
                  <a:cubicBezTo>
                    <a:pt x="f30" y="f6"/>
                    <a:pt x="f31" y="f9"/>
                    <a:pt x="f31" y="f10"/>
                  </a:cubicBezTo>
                  <a:cubicBezTo>
                    <a:pt x="f31" y="f11"/>
                    <a:pt x="f30" y="f12"/>
                    <a:pt x="f29" y="f12"/>
                  </a:cubicBezTo>
                  <a:lnTo>
                    <a:pt x="f32" y="f12"/>
                  </a:lnTo>
                  <a:cubicBezTo>
                    <a:pt x="f33" y="f12"/>
                    <a:pt x="f34" y="f11"/>
                    <a:pt x="f34" y="f10"/>
                  </a:cubicBezTo>
                  <a:cubicBezTo>
                    <a:pt x="f34" y="f9"/>
                    <a:pt x="f33" y="f6"/>
                    <a:pt x="f32" y="f6"/>
                  </a:cubicBezTo>
                  <a:close/>
                  <a:moveTo>
                    <a:pt x="f5" y="f35"/>
                  </a:moveTo>
                  <a:cubicBezTo>
                    <a:pt x="f7" y="f35"/>
                    <a:pt x="f8" y="f36"/>
                    <a:pt x="f8" y="f5"/>
                  </a:cubicBezTo>
                  <a:cubicBezTo>
                    <a:pt x="f8" y="f7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7"/>
                    <a:pt x="f15" y="f5"/>
                  </a:cubicBezTo>
                  <a:cubicBezTo>
                    <a:pt x="f15" y="f38"/>
                    <a:pt x="f14" y="f35"/>
                    <a:pt x="f13" y="f35"/>
                  </a:cubicBezTo>
                  <a:close/>
                  <a:moveTo>
                    <a:pt x="f16" y="f35"/>
                  </a:moveTo>
                  <a:cubicBezTo>
                    <a:pt x="f17" y="f35"/>
                    <a:pt x="f18" y="f36"/>
                    <a:pt x="f18" y="f5"/>
                  </a:cubicBezTo>
                  <a:cubicBezTo>
                    <a:pt x="f18" y="f7"/>
                    <a:pt x="f19" y="f37"/>
                    <a:pt x="f16" y="f37"/>
                  </a:cubicBezTo>
                  <a:lnTo>
                    <a:pt x="f20" y="f37"/>
                  </a:lnTo>
                  <a:cubicBezTo>
                    <a:pt x="f21" y="f37"/>
                    <a:pt x="f22" y="f7"/>
                    <a:pt x="f22" y="f5"/>
                  </a:cubicBezTo>
                  <a:cubicBezTo>
                    <a:pt x="f22" y="f38"/>
                    <a:pt x="f21" y="f35"/>
                    <a:pt x="f20" y="f35"/>
                  </a:cubicBezTo>
                  <a:close/>
                  <a:moveTo>
                    <a:pt x="f23" y="f35"/>
                  </a:moveTo>
                  <a:cubicBezTo>
                    <a:pt x="f24" y="f35"/>
                    <a:pt x="f25" y="f36"/>
                    <a:pt x="f25" y="f5"/>
                  </a:cubicBezTo>
                  <a:cubicBezTo>
                    <a:pt x="f25" y="f7"/>
                    <a:pt x="f24" y="f37"/>
                    <a:pt x="f23" y="f37"/>
                  </a:cubicBezTo>
                  <a:lnTo>
                    <a:pt x="f26" y="f37"/>
                  </a:lnTo>
                  <a:cubicBezTo>
                    <a:pt x="f27" y="f37"/>
                    <a:pt x="f28" y="f7"/>
                    <a:pt x="f28" y="f5"/>
                  </a:cubicBezTo>
                  <a:cubicBezTo>
                    <a:pt x="f28" y="f38"/>
                    <a:pt x="f27" y="f35"/>
                    <a:pt x="f26" y="f35"/>
                  </a:cubicBezTo>
                  <a:close/>
                  <a:moveTo>
                    <a:pt x="f29" y="f35"/>
                  </a:moveTo>
                  <a:cubicBezTo>
                    <a:pt x="f30" y="f35"/>
                    <a:pt x="f31" y="f36"/>
                    <a:pt x="f31" y="f5"/>
                  </a:cubicBezTo>
                  <a:cubicBezTo>
                    <a:pt x="f31" y="f7"/>
                    <a:pt x="f30" y="f37"/>
                    <a:pt x="f29" y="f37"/>
                  </a:cubicBezTo>
                  <a:lnTo>
                    <a:pt x="f32" y="f37"/>
                  </a:lnTo>
                  <a:cubicBezTo>
                    <a:pt x="f33" y="f37"/>
                    <a:pt x="f34" y="f7"/>
                    <a:pt x="f34" y="f5"/>
                  </a:cubicBezTo>
                  <a:cubicBezTo>
                    <a:pt x="f34" y="f38"/>
                    <a:pt x="f33" y="f35"/>
                    <a:pt x="f32" y="f35"/>
                  </a:cubicBezTo>
                  <a:close/>
                  <a:moveTo>
                    <a:pt x="f5" y="f22"/>
                  </a:moveTo>
                  <a:cubicBezTo>
                    <a:pt x="f7" y="f22"/>
                    <a:pt x="f8" y="f21"/>
                    <a:pt x="f8" y="f20"/>
                  </a:cubicBezTo>
                  <a:cubicBezTo>
                    <a:pt x="f8" y="f39"/>
                    <a:pt x="f7" y="f40"/>
                    <a:pt x="f5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20"/>
                  </a:cubicBezTo>
                  <a:cubicBezTo>
                    <a:pt x="f15" y="f21"/>
                    <a:pt x="f14" y="f22"/>
                    <a:pt x="f13" y="f22"/>
                  </a:cubicBezTo>
                  <a:close/>
                  <a:moveTo>
                    <a:pt x="f16" y="f22"/>
                  </a:moveTo>
                  <a:cubicBezTo>
                    <a:pt x="f17" y="f22"/>
                    <a:pt x="f18" y="f21"/>
                    <a:pt x="f18" y="f20"/>
                  </a:cubicBezTo>
                  <a:cubicBezTo>
                    <a:pt x="f18" y="f39"/>
                    <a:pt x="f19" y="f40"/>
                    <a:pt x="f16" y="f40"/>
                  </a:cubicBezTo>
                  <a:lnTo>
                    <a:pt x="f20" y="f40"/>
                  </a:lnTo>
                  <a:cubicBezTo>
                    <a:pt x="f21" y="f40"/>
                    <a:pt x="f22" y="f39"/>
                    <a:pt x="f22" y="f20"/>
                  </a:cubicBezTo>
                  <a:cubicBezTo>
                    <a:pt x="f22" y="f21"/>
                    <a:pt x="f21" y="f22"/>
                    <a:pt x="f20" y="f22"/>
                  </a:cubicBezTo>
                  <a:close/>
                  <a:moveTo>
                    <a:pt x="f23" y="f22"/>
                  </a:moveTo>
                  <a:cubicBezTo>
                    <a:pt x="f24" y="f22"/>
                    <a:pt x="f25" y="f21"/>
                    <a:pt x="f25" y="f20"/>
                  </a:cubicBezTo>
                  <a:cubicBezTo>
                    <a:pt x="f25" y="f39"/>
                    <a:pt x="f24" y="f40"/>
                    <a:pt x="f23" y="f40"/>
                  </a:cubicBezTo>
                  <a:lnTo>
                    <a:pt x="f26" y="f40"/>
                  </a:lnTo>
                  <a:cubicBezTo>
                    <a:pt x="f27" y="f40"/>
                    <a:pt x="f28" y="f39"/>
                    <a:pt x="f28" y="f20"/>
                  </a:cubicBezTo>
                  <a:cubicBezTo>
                    <a:pt x="f28" y="f21"/>
                    <a:pt x="f27" y="f22"/>
                    <a:pt x="f26" y="f22"/>
                  </a:cubicBezTo>
                  <a:close/>
                  <a:moveTo>
                    <a:pt x="f5" y="f41"/>
                  </a:moveTo>
                  <a:cubicBezTo>
                    <a:pt x="f7" y="f41"/>
                    <a:pt x="f8" y="f42"/>
                    <a:pt x="f8" y="f43"/>
                  </a:cubicBezTo>
                  <a:cubicBezTo>
                    <a:pt x="f8" y="f44"/>
                    <a:pt x="f7" y="f45"/>
                    <a:pt x="f5" y="f45"/>
                  </a:cubicBezTo>
                  <a:lnTo>
                    <a:pt x="f13" y="f45"/>
                  </a:lnTo>
                  <a:cubicBezTo>
                    <a:pt x="f14" y="f45"/>
                    <a:pt x="f15" y="f44"/>
                    <a:pt x="f15" y="f43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16" y="f41"/>
                  </a:moveTo>
                  <a:cubicBezTo>
                    <a:pt x="f17" y="f41"/>
                    <a:pt x="f18" y="f42"/>
                    <a:pt x="f18" y="f43"/>
                  </a:cubicBezTo>
                  <a:cubicBezTo>
                    <a:pt x="f18" y="f44"/>
                    <a:pt x="f19" y="f45"/>
                    <a:pt x="f16" y="f45"/>
                  </a:cubicBezTo>
                  <a:lnTo>
                    <a:pt x="f20" y="f45"/>
                  </a:lnTo>
                  <a:cubicBezTo>
                    <a:pt x="f21" y="f45"/>
                    <a:pt x="f22" y="f44"/>
                    <a:pt x="f22" y="f43"/>
                  </a:cubicBezTo>
                  <a:cubicBezTo>
                    <a:pt x="f22" y="f42"/>
                    <a:pt x="f21" y="f41"/>
                    <a:pt x="f20" y="f41"/>
                  </a:cubicBezTo>
                  <a:close/>
                  <a:moveTo>
                    <a:pt x="f2" y="f2"/>
                  </a:moveTo>
                  <a:lnTo>
                    <a:pt x="f2" y="f46"/>
                  </a:lnTo>
                  <a:cubicBezTo>
                    <a:pt x="f2" y="f47"/>
                    <a:pt x="f48" y="f49"/>
                    <a:pt x="f50" y="f49"/>
                  </a:cubicBezTo>
                  <a:lnTo>
                    <a:pt x="f51" y="f49"/>
                  </a:lnTo>
                  <a:cubicBezTo>
                    <a:pt x="f52" y="f53"/>
                    <a:pt x="f54" y="f55"/>
                    <a:pt x="f54" y="f46"/>
                  </a:cubicBezTo>
                  <a:cubicBezTo>
                    <a:pt x="f54" y="f56"/>
                    <a:pt x="f57" y="f58"/>
                    <a:pt x="f57" y="f45"/>
                  </a:cubicBezTo>
                  <a:lnTo>
                    <a:pt x="f26" y="f45"/>
                  </a:lnTo>
                  <a:cubicBezTo>
                    <a:pt x="f27" y="f45"/>
                    <a:pt x="f28" y="f44"/>
                    <a:pt x="f28" y="f43"/>
                  </a:cubicBezTo>
                  <a:cubicBezTo>
                    <a:pt x="f28" y="f42"/>
                    <a:pt x="f27" y="f41"/>
                    <a:pt x="f26" y="f41"/>
                  </a:cubicBezTo>
                  <a:lnTo>
                    <a:pt x="f51" y="f41"/>
                  </a:lnTo>
                  <a:cubicBezTo>
                    <a:pt x="f49" y="f21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38" name="Google Shape;10471;p74">
              <a:extLst>
                <a:ext uri="{FF2B5EF4-FFF2-40B4-BE49-F238E27FC236}">
                  <a16:creationId xmlns:a16="http://schemas.microsoft.com/office/drawing/2014/main" id="{D41D9C65-7FD6-237D-3FC2-5DE89BAAE751}"/>
                </a:ext>
              </a:extLst>
            </p:cNvPr>
            <p:cNvSpPr/>
            <p:nvPr/>
          </p:nvSpPr>
          <p:spPr>
            <a:xfrm>
              <a:off x="4518516" y="3505370"/>
              <a:ext cx="318924" cy="921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61"/>
                <a:gd name="f4" fmla="val 2836"/>
                <a:gd name="f5" fmla="val 1734"/>
                <a:gd name="f6" fmla="val 1513"/>
                <a:gd name="f7" fmla="val 1356"/>
                <a:gd name="f8" fmla="val 158"/>
                <a:gd name="f9" fmla="val 347"/>
                <a:gd name="f10" fmla="val 693"/>
                <a:gd name="f11" fmla="val 1009"/>
                <a:gd name="f12" fmla="val 410"/>
                <a:gd name="f13" fmla="val 1"/>
                <a:gd name="f14" fmla="val 1166"/>
                <a:gd name="f15" fmla="val 1733"/>
                <a:gd name="f16" fmla="val 10429"/>
                <a:gd name="f17" fmla="val 10460"/>
                <a:gd name="f18" fmla="val 1134"/>
                <a:gd name="f19" fmla="val 9988"/>
                <a:gd name="f20" fmla="val 9421"/>
                <a:gd name="f21" fmla="val 9074"/>
                <a:gd name="f22" fmla="val 8917"/>
                <a:gd name="f23" fmla="val 8728"/>
                <a:gd name="f24" fmla="val 8539"/>
                <a:gd name="f25" fmla="val 8381"/>
                <a:gd name="f26" fmla="val 6995"/>
                <a:gd name="f27" fmla="val 6837"/>
                <a:gd name="f28" fmla="val 6648"/>
                <a:gd name="f29" fmla="val 6459"/>
                <a:gd name="f30" fmla="val 6302"/>
                <a:gd name="f31" fmla="val 4159"/>
                <a:gd name="f32" fmla="val 4002"/>
                <a:gd name="f33" fmla="val 3813"/>
                <a:gd name="f34" fmla="val 3624"/>
                <a:gd name="f35" fmla="val 3466"/>
                <a:gd name="f36" fmla="val 2080"/>
                <a:gd name="f37" fmla="val 1923"/>
                <a:gd name="f38" fmla="*/ f0 1 10461"/>
                <a:gd name="f39" fmla="*/ f1 1 2836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0461"/>
                <a:gd name="f46" fmla="*/ f43 1 2836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0461" h="283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4"/>
                  </a:lnTo>
                  <a:lnTo>
                    <a:pt x="f16" y="f4"/>
                  </a:lnTo>
                  <a:lnTo>
                    <a:pt x="f16" y="f15"/>
                  </a:lnTo>
                  <a:lnTo>
                    <a:pt x="f17" y="f15"/>
                  </a:lnTo>
                  <a:cubicBezTo>
                    <a:pt x="f17" y="f18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ubicBezTo>
                    <a:pt x="f24" y="f2"/>
                    <a:pt x="f25" y="f8"/>
                    <a:pt x="f25" y="f9"/>
                  </a:cubicBezTo>
                  <a:lnTo>
                    <a:pt x="f25" y="f10"/>
                  </a:lnTo>
                  <a:lnTo>
                    <a:pt x="f26" y="f10"/>
                  </a:lnTo>
                  <a:lnTo>
                    <a:pt x="f26" y="f9"/>
                  </a:lnTo>
                  <a:cubicBezTo>
                    <a:pt x="f26" y="f8"/>
                    <a:pt x="f27" y="f2"/>
                    <a:pt x="f28" y="f2"/>
                  </a:cubicBezTo>
                  <a:cubicBezTo>
                    <a:pt x="f29" y="f2"/>
                    <a:pt x="f30" y="f8"/>
                    <a:pt x="f30" y="f9"/>
                  </a:cubicBezTo>
                  <a:lnTo>
                    <a:pt x="f30" y="f10"/>
                  </a:lnTo>
                  <a:lnTo>
                    <a:pt x="f31" y="f10"/>
                  </a:lnTo>
                  <a:lnTo>
                    <a:pt x="f31" y="f9"/>
                  </a:lnTo>
                  <a:cubicBezTo>
                    <a:pt x="f31" y="f8"/>
                    <a:pt x="f32" y="f2"/>
                    <a:pt x="f33" y="f2"/>
                  </a:cubicBezTo>
                  <a:cubicBezTo>
                    <a:pt x="f34" y="f2"/>
                    <a:pt x="f35" y="f8"/>
                    <a:pt x="f35" y="f9"/>
                  </a:cubicBezTo>
                  <a:lnTo>
                    <a:pt x="f35" y="f10"/>
                  </a:lnTo>
                  <a:lnTo>
                    <a:pt x="f36" y="f10"/>
                  </a:lnTo>
                  <a:lnTo>
                    <a:pt x="f36" y="f9"/>
                  </a:lnTo>
                  <a:cubicBezTo>
                    <a:pt x="f36" y="f8"/>
                    <a:pt x="f3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grpSp>
        <p:nvGrpSpPr>
          <p:cNvPr id="139" name="Google Shape;10483;p74">
            <a:extLst>
              <a:ext uri="{FF2B5EF4-FFF2-40B4-BE49-F238E27FC236}">
                <a16:creationId xmlns:a16="http://schemas.microsoft.com/office/drawing/2014/main" id="{67777B91-E541-94A3-7CED-670A4097E779}"/>
              </a:ext>
            </a:extLst>
          </p:cNvPr>
          <p:cNvGrpSpPr/>
          <p:nvPr/>
        </p:nvGrpSpPr>
        <p:grpSpPr>
          <a:xfrm>
            <a:off x="8668710" y="4803844"/>
            <a:ext cx="453395" cy="480499"/>
            <a:chOff x="7861508" y="3405280"/>
            <a:chExt cx="340046" cy="360374"/>
          </a:xfrm>
          <a:solidFill>
            <a:srgbClr val="92D050"/>
          </a:solidFill>
        </p:grpSpPr>
        <p:sp>
          <p:nvSpPr>
            <p:cNvPr id="140" name="Google Shape;10484;p74">
              <a:extLst>
                <a:ext uri="{FF2B5EF4-FFF2-40B4-BE49-F238E27FC236}">
                  <a16:creationId xmlns:a16="http://schemas.microsoft.com/office/drawing/2014/main" id="{33493FB9-30A1-903B-955B-8F4D8946154C}"/>
                </a:ext>
              </a:extLst>
            </p:cNvPr>
            <p:cNvSpPr/>
            <p:nvPr/>
          </p:nvSpPr>
          <p:spPr>
            <a:xfrm>
              <a:off x="8052654" y="3607966"/>
              <a:ext cx="148900" cy="1576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853"/>
                <a:gd name="f5" fmla="val 2426"/>
                <a:gd name="f6" fmla="val 662"/>
                <a:gd name="f7" fmla="val 2646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2237"/>
                <a:gd name="f14" fmla="val 2079"/>
                <a:gd name="f15" fmla="val 1670"/>
                <a:gd name="f16" fmla="val 1828"/>
                <a:gd name="f17" fmla="val 2048"/>
                <a:gd name="f18" fmla="val 3781"/>
                <a:gd name="f19" fmla="val 3970"/>
                <a:gd name="f20" fmla="val 4127"/>
                <a:gd name="f21" fmla="val 1103"/>
                <a:gd name="f22" fmla="val 3749"/>
                <a:gd name="f23" fmla="val 4852"/>
                <a:gd name="f24" fmla="val 4883"/>
                <a:gd name="f25" fmla="val 1040"/>
                <a:gd name="f26" fmla="*/ f0 1 4884"/>
                <a:gd name="f27" fmla="*/ f1 1 485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884"/>
                <a:gd name="f34" fmla="*/ f31 1 485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884" h="485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5" y="f2"/>
                  </a:moveTo>
                  <a:cubicBezTo>
                    <a:pt x="f21" y="f2"/>
                    <a:pt x="f2" y="f21"/>
                    <a:pt x="f2" y="f5"/>
                  </a:cubicBezTo>
                  <a:cubicBezTo>
                    <a:pt x="f2" y="f22"/>
                    <a:pt x="f21" y="f23"/>
                    <a:pt x="f5" y="f23"/>
                  </a:cubicBezTo>
                  <a:cubicBezTo>
                    <a:pt x="f18" y="f23"/>
                    <a:pt x="f24" y="f22"/>
                    <a:pt x="f24" y="f5"/>
                  </a:cubicBezTo>
                  <a:cubicBezTo>
                    <a:pt x="f24" y="f25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41" name="Google Shape;10485;p74">
              <a:extLst>
                <a:ext uri="{FF2B5EF4-FFF2-40B4-BE49-F238E27FC236}">
                  <a16:creationId xmlns:a16="http://schemas.microsoft.com/office/drawing/2014/main" id="{21EACC4C-9CF6-B6A2-7688-FD2A8A42DD8B}"/>
                </a:ext>
              </a:extLst>
            </p:cNvPr>
            <p:cNvSpPr/>
            <p:nvPr/>
          </p:nvSpPr>
          <p:spPr>
            <a:xfrm>
              <a:off x="7861508" y="3483068"/>
              <a:ext cx="43260" cy="28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665"/>
                <a:gd name="f5" fmla="val 32"/>
                <a:gd name="f6" fmla="val 1"/>
                <a:gd name="f7" fmla="val 7310"/>
                <a:gd name="f8" fmla="val 8034"/>
                <a:gd name="f9" fmla="val 631"/>
                <a:gd name="f10" fmla="val 1418"/>
                <a:gd name="f11" fmla="val 347"/>
                <a:gd name="f12" fmla="val 1072"/>
                <a:gd name="f13" fmla="val 662"/>
                <a:gd name="f14" fmla="val 316"/>
                <a:gd name="f15" fmla="val 253"/>
                <a:gd name="f16" fmla="*/ f0 1 1419"/>
                <a:gd name="f17" fmla="*/ f1 1 866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66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665">
                  <a:moveTo>
                    <a:pt x="f5" y="f6"/>
                  </a:moveTo>
                  <a:lnTo>
                    <a:pt x="f5" y="f7"/>
                  </a:lnTo>
                  <a:cubicBezTo>
                    <a:pt x="f6" y="f8"/>
                    <a:pt x="f9" y="f4"/>
                    <a:pt x="f10" y="f4"/>
                  </a:cubicBezTo>
                  <a:lnTo>
                    <a:pt x="f10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42" name="Google Shape;10486;p74">
              <a:extLst>
                <a:ext uri="{FF2B5EF4-FFF2-40B4-BE49-F238E27FC236}">
                  <a16:creationId xmlns:a16="http://schemas.microsoft.com/office/drawing/2014/main" id="{63FD33C2-539F-2AA8-3F5E-AB678E3D7596}"/>
                </a:ext>
              </a:extLst>
            </p:cNvPr>
            <p:cNvSpPr/>
            <p:nvPr/>
          </p:nvSpPr>
          <p:spPr>
            <a:xfrm>
              <a:off x="7924885" y="3494343"/>
              <a:ext cx="213283" cy="270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96"/>
                <a:gd name="f4" fmla="val 8318"/>
                <a:gd name="f5" fmla="val 5262"/>
                <a:gd name="f6" fmla="val 693"/>
                <a:gd name="f7" fmla="val 5451"/>
                <a:gd name="f8" fmla="val 5609"/>
                <a:gd name="f9" fmla="val 851"/>
                <a:gd name="f10" fmla="val 1040"/>
                <a:gd name="f11" fmla="val 1229"/>
                <a:gd name="f12" fmla="val 1386"/>
                <a:gd name="f13" fmla="val 1072"/>
                <a:gd name="f14" fmla="val 883"/>
                <a:gd name="f15" fmla="val 726"/>
                <a:gd name="f16" fmla="val 2080"/>
                <a:gd name="f17" fmla="val 2237"/>
                <a:gd name="f18" fmla="val 2426"/>
                <a:gd name="f19" fmla="val 2615"/>
                <a:gd name="f20" fmla="val 2773"/>
                <a:gd name="f21" fmla="val 1"/>
                <a:gd name="f22" fmla="val 4695"/>
                <a:gd name="f23" fmla="val 4002"/>
                <a:gd name="f24" fmla="val 7750"/>
                <a:gd name="f25" fmla="val 3498"/>
                <a:gd name="f26" fmla="val 6868"/>
                <a:gd name="f27" fmla="val 5892"/>
                <a:gd name="f28" fmla="val 5766"/>
                <a:gd name="f29" fmla="val 3561"/>
                <a:gd name="f30" fmla="val 5640"/>
                <a:gd name="f31" fmla="val 5545"/>
                <a:gd name="f32" fmla="val 5388"/>
                <a:gd name="f33" fmla="val 5167"/>
                <a:gd name="f34" fmla="val 3812"/>
                <a:gd name="f35" fmla="val 3592"/>
                <a:gd name="f36" fmla="val 3434"/>
                <a:gd name="f37" fmla="val 5199"/>
                <a:gd name="f38" fmla="val 3056"/>
                <a:gd name="f39" fmla="val 5861"/>
                <a:gd name="f40" fmla="val 6617"/>
                <a:gd name="f41" fmla="val 6743"/>
                <a:gd name="f42" fmla="val 6869"/>
                <a:gd name="f43" fmla="val 2804"/>
                <a:gd name="f44" fmla="val 6995"/>
                <a:gd name="f45" fmla="*/ f0 1 6996"/>
                <a:gd name="f46" fmla="*/ f1 1 8318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6996"/>
                <a:gd name="f53" fmla="*/ f50 1 8318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6996" h="831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1" y="f2"/>
                  </a:moveTo>
                  <a:lnTo>
                    <a:pt x="f21" y="f4"/>
                  </a:lnTo>
                  <a:lnTo>
                    <a:pt x="f22" y="f4"/>
                  </a:lnTo>
                  <a:cubicBezTo>
                    <a:pt x="f23" y="f24"/>
                    <a:pt x="f25" y="f26"/>
                    <a:pt x="f25" y="f27"/>
                  </a:cubicBezTo>
                  <a:cubicBezTo>
                    <a:pt x="f25" y="f28"/>
                    <a:pt x="f29" y="f30"/>
                    <a:pt x="f29" y="f31"/>
                  </a:cubicBezTo>
                  <a:lnTo>
                    <a:pt x="f13" y="f31"/>
                  </a:lnTo>
                  <a:cubicBezTo>
                    <a:pt x="f14" y="f31"/>
                    <a:pt x="f15" y="f32"/>
                    <a:pt x="f15" y="f33"/>
                  </a:cubicBezTo>
                  <a:lnTo>
                    <a:pt x="f15" y="f34"/>
                  </a:lnTo>
                  <a:cubicBezTo>
                    <a:pt x="f15" y="f35"/>
                    <a:pt x="f14" y="f36"/>
                    <a:pt x="f13" y="f36"/>
                  </a:cubicBezTo>
                  <a:lnTo>
                    <a:pt x="f22" y="f36"/>
                  </a:lnTo>
                  <a:cubicBezTo>
                    <a:pt x="f37" y="f38"/>
                    <a:pt x="f39" y="f20"/>
                    <a:pt x="f40" y="f20"/>
                  </a:cubicBezTo>
                  <a:cubicBezTo>
                    <a:pt x="f41" y="f20"/>
                    <a:pt x="f42" y="f43"/>
                    <a:pt x="f44" y="f43"/>
                  </a:cubicBezTo>
                  <a:lnTo>
                    <a:pt x="f4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43" name="Google Shape;10487;p74">
              <a:extLst>
                <a:ext uri="{FF2B5EF4-FFF2-40B4-BE49-F238E27FC236}">
                  <a16:creationId xmlns:a16="http://schemas.microsoft.com/office/drawing/2014/main" id="{E002F393-7ED6-BDBF-169E-852BD52A4B78}"/>
                </a:ext>
              </a:extLst>
            </p:cNvPr>
            <p:cNvSpPr/>
            <p:nvPr/>
          </p:nvSpPr>
          <p:spPr>
            <a:xfrm>
              <a:off x="7968118" y="3629445"/>
              <a:ext cx="80732" cy="2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48"/>
                <a:gd name="f4" fmla="val 694"/>
                <a:gd name="f5" fmla="val 1"/>
                <a:gd name="f6" fmla="val 2301"/>
                <a:gd name="f7" fmla="val 2364"/>
                <a:gd name="f8" fmla="val 473"/>
                <a:gd name="f9" fmla="val 2490"/>
                <a:gd name="f10" fmla="val 221"/>
                <a:gd name="f11" fmla="val 2647"/>
                <a:gd name="f12" fmla="*/ f0 1 2648"/>
                <a:gd name="f13" fmla="*/ f1 1 69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648"/>
                <a:gd name="f20" fmla="*/ f17 1 69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648" h="694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44" name="Google Shape;10488;p74">
              <a:extLst>
                <a:ext uri="{FF2B5EF4-FFF2-40B4-BE49-F238E27FC236}">
                  <a16:creationId xmlns:a16="http://schemas.microsoft.com/office/drawing/2014/main" id="{EB333E16-539E-F687-F81A-B92F4B1DEE59}"/>
                </a:ext>
              </a:extLst>
            </p:cNvPr>
            <p:cNvSpPr/>
            <p:nvPr/>
          </p:nvSpPr>
          <p:spPr>
            <a:xfrm>
              <a:off x="7861508" y="3405280"/>
              <a:ext cx="275691" cy="665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43"/>
                <a:gd name="f4" fmla="val 2049"/>
                <a:gd name="f5" fmla="val 1072"/>
                <a:gd name="f6" fmla="val 473"/>
                <a:gd name="f7" fmla="val 32"/>
                <a:gd name="f8" fmla="val 1040"/>
                <a:gd name="f9" fmla="val 1"/>
                <a:gd name="f10" fmla="val 1576"/>
                <a:gd name="f11" fmla="val 2048"/>
                <a:gd name="f12" fmla="val 8475"/>
                <a:gd name="f13" fmla="val 8034"/>
                <a:gd name="f14" fmla="val 441"/>
                <a:gd name="f15" fmla="val 8507"/>
                <a:gd name="f16" fmla="*/ f0 1 9043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9043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9043" h="204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9" y="f10"/>
                    <a:pt x="f6" y="f11"/>
                    <a:pt x="f5" y="f11"/>
                  </a:cubicBezTo>
                  <a:lnTo>
                    <a:pt x="f3" y="f11"/>
                  </a:lnTo>
                  <a:cubicBezTo>
                    <a:pt x="f12" y="f11"/>
                    <a:pt x="f13" y="f10"/>
                    <a:pt x="f13" y="f8"/>
                  </a:cubicBezTo>
                  <a:cubicBezTo>
                    <a:pt x="f13" y="f14"/>
                    <a:pt x="f15" y="f2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grpSp>
        <p:nvGrpSpPr>
          <p:cNvPr id="145" name="Google Shape;10497;p74">
            <a:extLst>
              <a:ext uri="{FF2B5EF4-FFF2-40B4-BE49-F238E27FC236}">
                <a16:creationId xmlns:a16="http://schemas.microsoft.com/office/drawing/2014/main" id="{B4D78134-6EA0-9DEC-22D4-B9E60BC74EAB}"/>
              </a:ext>
            </a:extLst>
          </p:cNvPr>
          <p:cNvGrpSpPr/>
          <p:nvPr/>
        </p:nvGrpSpPr>
        <p:grpSpPr>
          <a:xfrm>
            <a:off x="8560810" y="2869571"/>
            <a:ext cx="630399" cy="670072"/>
            <a:chOff x="7780583" y="1954575"/>
            <a:chExt cx="472799" cy="502554"/>
          </a:xfrm>
          <a:solidFill>
            <a:srgbClr val="92D050"/>
          </a:solidFill>
        </p:grpSpPr>
        <p:sp>
          <p:nvSpPr>
            <p:cNvPr id="146" name="Google Shape;10498;p74">
              <a:extLst>
                <a:ext uri="{FF2B5EF4-FFF2-40B4-BE49-F238E27FC236}">
                  <a16:creationId xmlns:a16="http://schemas.microsoft.com/office/drawing/2014/main" id="{2E73DE38-C427-556B-4776-316FC6E12750}"/>
                </a:ext>
              </a:extLst>
            </p:cNvPr>
            <p:cNvSpPr/>
            <p:nvPr/>
          </p:nvSpPr>
          <p:spPr>
            <a:xfrm>
              <a:off x="7946117" y="1954575"/>
              <a:ext cx="137955" cy="147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733"/>
                <a:gd name="f5" fmla="val 788"/>
                <a:gd name="f6" fmla="val 2678"/>
                <a:gd name="f7" fmla="*/ f0 1 3466"/>
                <a:gd name="f8" fmla="*/ f1 1 3466"/>
                <a:gd name="f9" fmla="val f2"/>
                <a:gd name="f10" fmla="val f3"/>
                <a:gd name="f11" fmla="+- f10 0 f9"/>
                <a:gd name="f12" fmla="*/ f11 1 3466"/>
                <a:gd name="f13" fmla="*/ f9 1 f12"/>
                <a:gd name="f14" fmla="*/ f10 1 f12"/>
                <a:gd name="f15" fmla="*/ f13 f7 1"/>
                <a:gd name="f16" fmla="*/ f14 f7 1"/>
                <a:gd name="f17" fmla="*/ f14 f8 1"/>
                <a:gd name="f18" fmla="*/ f13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" t="f18" r="f16" b="f17"/>
              <a:pathLst>
                <a:path w="3466" h="3466">
                  <a:moveTo>
                    <a:pt x="f4" y="f2"/>
                  </a:moveTo>
                  <a:cubicBezTo>
                    <a:pt x="f5" y="f2"/>
                    <a:pt x="f2" y="f5"/>
                    <a:pt x="f2" y="f4"/>
                  </a:cubicBezTo>
                  <a:cubicBezTo>
                    <a:pt x="f2" y="f6"/>
                    <a:pt x="f5" y="f3"/>
                    <a:pt x="f4" y="f3"/>
                  </a:cubicBezTo>
                  <a:cubicBezTo>
                    <a:pt x="f6" y="f3"/>
                    <a:pt x="f3" y="f6"/>
                    <a:pt x="f3" y="f4"/>
                  </a:cubicBezTo>
                  <a:cubicBezTo>
                    <a:pt x="f3" y="f5"/>
                    <a:pt x="f6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47" name="Google Shape;10499;p74">
              <a:extLst>
                <a:ext uri="{FF2B5EF4-FFF2-40B4-BE49-F238E27FC236}">
                  <a16:creationId xmlns:a16="http://schemas.microsoft.com/office/drawing/2014/main" id="{0192A19C-0499-286A-EF69-7898894CAFBE}"/>
                </a:ext>
              </a:extLst>
            </p:cNvPr>
            <p:cNvSpPr/>
            <p:nvPr/>
          </p:nvSpPr>
          <p:spPr>
            <a:xfrm>
              <a:off x="7780583" y="2248591"/>
              <a:ext cx="472799" cy="2085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79"/>
                <a:gd name="f4" fmla="val 4916"/>
                <a:gd name="f5" fmla="val 694"/>
                <a:gd name="f6" fmla="val 316"/>
                <a:gd name="f7" fmla="val 1"/>
                <a:gd name="f8" fmla="val 315"/>
                <a:gd name="f9" fmla="val 693"/>
                <a:gd name="f10" fmla="val 1103"/>
                <a:gd name="f11" fmla="val 1418"/>
                <a:gd name="f12" fmla="val 4569"/>
                <a:gd name="f13" fmla="val 4758"/>
                <a:gd name="f14" fmla="val 851"/>
                <a:gd name="f15" fmla="val 4915"/>
                <a:gd name="f16" fmla="val 1040"/>
                <a:gd name="f17" fmla="val 10807"/>
                <a:gd name="f18" fmla="val 11028"/>
                <a:gd name="f19" fmla="val 11185"/>
                <a:gd name="f20" fmla="val 11563"/>
                <a:gd name="f21" fmla="val 11878"/>
                <a:gd name="f22" fmla="val 11815"/>
                <a:gd name="f23" fmla="val 11500"/>
                <a:gd name="f24" fmla="val 11122"/>
                <a:gd name="f25" fmla="*/ f0 1 11879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1879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1879" h="491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5" y="f12"/>
                  </a:lnTo>
                  <a:cubicBezTo>
                    <a:pt x="f5" y="f13"/>
                    <a:pt x="f14" y="f15"/>
                    <a:pt x="f16" y="f15"/>
                  </a:cubicBezTo>
                  <a:lnTo>
                    <a:pt x="f17" y="f15"/>
                  </a:lnTo>
                  <a:cubicBezTo>
                    <a:pt x="f18" y="f15"/>
                    <a:pt x="f19" y="f13"/>
                    <a:pt x="f19" y="f12"/>
                  </a:cubicBezTo>
                  <a:lnTo>
                    <a:pt x="f19" y="f11"/>
                  </a:lnTo>
                  <a:cubicBezTo>
                    <a:pt x="f20" y="f11"/>
                    <a:pt x="f21" y="f10"/>
                    <a:pt x="f21" y="f9"/>
                  </a:cubicBezTo>
                  <a:cubicBezTo>
                    <a:pt x="f22" y="f8"/>
                    <a:pt x="f23" y="f2"/>
                    <a:pt x="f2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48" name="Google Shape;10500;p74">
              <a:extLst>
                <a:ext uri="{FF2B5EF4-FFF2-40B4-BE49-F238E27FC236}">
                  <a16:creationId xmlns:a16="http://schemas.microsoft.com/office/drawing/2014/main" id="{0EF6AED6-D2EC-C7A6-5F4B-240140967AE1}"/>
                </a:ext>
              </a:extLst>
            </p:cNvPr>
            <p:cNvSpPr/>
            <p:nvPr/>
          </p:nvSpPr>
          <p:spPr>
            <a:xfrm>
              <a:off x="8102864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90"/>
                <a:gd name="f6" fmla="val 126"/>
                <a:gd name="f7" fmla="val 253"/>
                <a:gd name="f8" fmla="val 221"/>
                <a:gd name="f9" fmla="val 347"/>
                <a:gd name="f10" fmla="val 693"/>
                <a:gd name="f11" fmla="val 158"/>
                <a:gd name="f12" fmla="val 1071"/>
                <a:gd name="f13" fmla="val 1"/>
                <a:gd name="f14" fmla="val 1386"/>
                <a:gd name="f15" fmla="val 977"/>
                <a:gd name="f16" fmla="val 2079"/>
                <a:gd name="f17" fmla="val 1607"/>
                <a:gd name="f18" fmla="val 3182"/>
                <a:gd name="f19" fmla="val 4474"/>
                <a:gd name="f20" fmla="val 2489"/>
                <a:gd name="f21" fmla="val 756"/>
                <a:gd name="f22" fmla="val 2363"/>
                <a:gd name="f23" fmla="val 315"/>
                <a:gd name="f24" fmla="val 1922"/>
                <a:gd name="f25" fmla="val 1450"/>
                <a:gd name="f26" fmla="*/ f0 1 2994"/>
                <a:gd name="f27" fmla="*/ f1 1 4852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2994"/>
                <a:gd name="f34" fmla="*/ f31 1 4852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2994" h="4852">
                  <a:moveTo>
                    <a:pt x="f5" y="f2"/>
                  </a:moveTo>
                  <a:cubicBezTo>
                    <a:pt x="f5" y="f6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7" y="f19"/>
                  </a:cubicBezTo>
                  <a:lnTo>
                    <a:pt x="f17" y="f4"/>
                  </a:lnTo>
                  <a:lnTo>
                    <a:pt x="f3" y="f4"/>
                  </a:lnTo>
                  <a:lnTo>
                    <a:pt x="f20" y="f21"/>
                  </a:lnTo>
                  <a:cubicBezTo>
                    <a:pt x="f22" y="f23"/>
                    <a:pt x="f24" y="f2"/>
                    <a:pt x="f2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49" name="Google Shape;10501;p74">
              <a:extLst>
                <a:ext uri="{FF2B5EF4-FFF2-40B4-BE49-F238E27FC236}">
                  <a16:creationId xmlns:a16="http://schemas.microsoft.com/office/drawing/2014/main" id="{2CDA183A-621E-2A69-391E-202D2A432C3F}"/>
                </a:ext>
              </a:extLst>
            </p:cNvPr>
            <p:cNvSpPr/>
            <p:nvPr/>
          </p:nvSpPr>
          <p:spPr>
            <a:xfrm>
              <a:off x="7808171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545"/>
                <a:gd name="f6" fmla="val 1072"/>
                <a:gd name="f7" fmla="val 663"/>
                <a:gd name="f8" fmla="val 315"/>
                <a:gd name="f9" fmla="val 505"/>
                <a:gd name="f10" fmla="val 788"/>
                <a:gd name="f11" fmla="val 1"/>
                <a:gd name="f12" fmla="val 1356"/>
                <a:gd name="f13" fmla="val 4474"/>
                <a:gd name="f14" fmla="val 1387"/>
                <a:gd name="f15" fmla="val 3182"/>
                <a:gd name="f16" fmla="val 2017"/>
                <a:gd name="f17" fmla="val 2048"/>
                <a:gd name="f18" fmla="val 1386"/>
                <a:gd name="f19" fmla="val 2836"/>
                <a:gd name="f20" fmla="val 1071"/>
                <a:gd name="f21" fmla="val 2773"/>
                <a:gd name="f22" fmla="val 693"/>
                <a:gd name="f23" fmla="val 347"/>
                <a:gd name="f24" fmla="val 221"/>
                <a:gd name="f25" fmla="val 95"/>
                <a:gd name="f26" fmla="val 2805"/>
                <a:gd name="f27" fmla="*/ f0 1 2994"/>
                <a:gd name="f28" fmla="*/ f1 1 485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994"/>
                <a:gd name="f35" fmla="*/ f32 1 485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994" h="485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4"/>
                  </a:lnTo>
                  <a:lnTo>
                    <a:pt x="f12" y="f13"/>
                  </a:lnTo>
                  <a:lnTo>
                    <a:pt x="f14" y="f13"/>
                  </a:lnTo>
                  <a:cubicBezTo>
                    <a:pt x="f14" y="f15"/>
                    <a:pt x="f16" y="f17"/>
                    <a:pt x="f3" y="f18"/>
                  </a:cubicBezTo>
                  <a:cubicBezTo>
                    <a:pt x="f19" y="f20"/>
                    <a:pt x="f21" y="f22"/>
                    <a:pt x="f21" y="f23"/>
                  </a:cubicBezTo>
                  <a:cubicBezTo>
                    <a:pt x="f21" y="f24"/>
                    <a:pt x="f21" y="f25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50" name="Google Shape;10502;p74">
              <a:extLst>
                <a:ext uri="{FF2B5EF4-FFF2-40B4-BE49-F238E27FC236}">
                  <a16:creationId xmlns:a16="http://schemas.microsoft.com/office/drawing/2014/main" id="{25BD333A-89C5-90C1-CE9D-C4FD496A68FD}"/>
                </a:ext>
              </a:extLst>
            </p:cNvPr>
            <p:cNvSpPr/>
            <p:nvPr/>
          </p:nvSpPr>
          <p:spPr>
            <a:xfrm>
              <a:off x="8026365" y="2096216"/>
              <a:ext cx="112919" cy="1203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7"/>
                <a:gd name="f4" fmla="val 1482"/>
                <a:gd name="f5" fmla="val 1"/>
                <a:gd name="f6" fmla="val 1450"/>
                <a:gd name="f7" fmla="val 32"/>
                <a:gd name="f8" fmla="val 1418"/>
                <a:gd name="f9" fmla="val 64"/>
                <a:gd name="f10" fmla="val 1324"/>
                <a:gd name="f11" fmla="val 127"/>
                <a:gd name="f12" fmla="val 190"/>
                <a:gd name="f13" fmla="val 1292"/>
                <a:gd name="f14" fmla="val 253"/>
                <a:gd name="f15" fmla="val 1261"/>
                <a:gd name="f16" fmla="val 284"/>
                <a:gd name="f17" fmla="val 1923"/>
                <a:gd name="f18" fmla="val 2836"/>
                <a:gd name="f19" fmla="val 2742"/>
                <a:gd name="f20" fmla="val 2553"/>
                <a:gd name="f21" fmla="val 1513"/>
                <a:gd name="f22" fmla="val 2332"/>
                <a:gd name="f23" fmla="val 599"/>
                <a:gd name="f24" fmla="*/ f0 1 2837"/>
                <a:gd name="f25" fmla="*/ f1 1 2837"/>
                <a:gd name="f26" fmla="val f2"/>
                <a:gd name="f27" fmla="val f3"/>
                <a:gd name="f28" fmla="+- f27 0 f26"/>
                <a:gd name="f29" fmla="*/ f28 1 2837"/>
                <a:gd name="f30" fmla="*/ f26 1 f29"/>
                <a:gd name="f31" fmla="*/ f27 1 f29"/>
                <a:gd name="f32" fmla="*/ f30 f24 1"/>
                <a:gd name="f33" fmla="*/ f31 f24 1"/>
                <a:gd name="f34" fmla="*/ f31 f25 1"/>
                <a:gd name="f35" fmla="*/ f30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37" h="2837">
                  <a:moveTo>
                    <a:pt x="f4" y="f5"/>
                  </a:moveTo>
                  <a:cubicBezTo>
                    <a:pt x="f6" y="f7"/>
                    <a:pt x="f8" y="f9"/>
                    <a:pt x="f10" y="f11"/>
                  </a:cubicBezTo>
                  <a:cubicBezTo>
                    <a:pt x="f10" y="f12"/>
                    <a:pt x="f13" y="f14"/>
                    <a:pt x="f15" y="f16"/>
                  </a:cubicBezTo>
                  <a:lnTo>
                    <a:pt x="f5" y="f17"/>
                  </a:lnTo>
                  <a:lnTo>
                    <a:pt x="f5" y="f18"/>
                  </a:lnTo>
                  <a:lnTo>
                    <a:pt x="f19" y="f18"/>
                  </a:lnTo>
                  <a:lnTo>
                    <a:pt x="f19" y="f20"/>
                  </a:lnTo>
                  <a:lnTo>
                    <a:pt x="f18" y="f20"/>
                  </a:lnTo>
                  <a:cubicBezTo>
                    <a:pt x="f18" y="f21"/>
                    <a:pt x="f22" y="f23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51" name="Google Shape;10503;p74">
              <a:extLst>
                <a:ext uri="{FF2B5EF4-FFF2-40B4-BE49-F238E27FC236}">
                  <a16:creationId xmlns:a16="http://schemas.microsoft.com/office/drawing/2014/main" id="{D67DDF9B-6B90-BAE4-C421-AAE54B63A34D}"/>
                </a:ext>
              </a:extLst>
            </p:cNvPr>
            <p:cNvSpPr/>
            <p:nvPr/>
          </p:nvSpPr>
          <p:spPr>
            <a:xfrm>
              <a:off x="7888446" y="2097578"/>
              <a:ext cx="112873" cy="1243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6"/>
                <a:gd name="f4" fmla="val 2931"/>
                <a:gd name="f5" fmla="val 1323"/>
                <a:gd name="f6" fmla="val 536"/>
                <a:gd name="f7" fmla="val 567"/>
                <a:gd name="f8" fmla="val 1513"/>
                <a:gd name="f9" fmla="val 2584"/>
                <a:gd name="f10" fmla="val 2930"/>
                <a:gd name="f11" fmla="val 2741"/>
                <a:gd name="f12" fmla="val 1922"/>
                <a:gd name="f13" fmla="val 1575"/>
                <a:gd name="f14" fmla="val 284"/>
                <a:gd name="f15" fmla="val 1512"/>
                <a:gd name="f16" fmla="val 252"/>
                <a:gd name="f17" fmla="val 158"/>
                <a:gd name="f18" fmla="val 1481"/>
                <a:gd name="f19" fmla="val 126"/>
                <a:gd name="f20" fmla="val 1449"/>
                <a:gd name="f21" fmla="val 95"/>
                <a:gd name="f22" fmla="val 1355"/>
                <a:gd name="f23" fmla="val 63"/>
                <a:gd name="f24" fmla="*/ f0 1 2836"/>
                <a:gd name="f25" fmla="*/ f1 1 2931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2836"/>
                <a:gd name="f32" fmla="*/ f29 1 2931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2836" h="2931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lnTo>
                    <a:pt x="f11" y="f10"/>
                  </a:lnTo>
                  <a:lnTo>
                    <a:pt x="f11" y="f12"/>
                  </a:lnTo>
                  <a:lnTo>
                    <a:pt x="f3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8" y="f19"/>
                  </a:cubicBezTo>
                  <a:cubicBezTo>
                    <a:pt x="f20" y="f21"/>
                    <a:pt x="f22" y="f23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grpSp>
        <p:nvGrpSpPr>
          <p:cNvPr id="152" name="Google Shape;10234;p74">
            <a:extLst>
              <a:ext uri="{FF2B5EF4-FFF2-40B4-BE49-F238E27FC236}">
                <a16:creationId xmlns:a16="http://schemas.microsoft.com/office/drawing/2014/main" id="{2F45A9B9-A28A-191D-848E-83782A50208E}"/>
              </a:ext>
            </a:extLst>
          </p:cNvPr>
          <p:cNvGrpSpPr/>
          <p:nvPr/>
        </p:nvGrpSpPr>
        <p:grpSpPr>
          <a:xfrm>
            <a:off x="3235954" y="2917791"/>
            <a:ext cx="627059" cy="670072"/>
            <a:chOff x="3786941" y="1990740"/>
            <a:chExt cx="470294" cy="502554"/>
          </a:xfrm>
          <a:solidFill>
            <a:srgbClr val="92D050"/>
          </a:solidFill>
        </p:grpSpPr>
        <p:sp>
          <p:nvSpPr>
            <p:cNvPr id="153" name="Google Shape;10235;p74">
              <a:extLst>
                <a:ext uri="{FF2B5EF4-FFF2-40B4-BE49-F238E27FC236}">
                  <a16:creationId xmlns:a16="http://schemas.microsoft.com/office/drawing/2014/main" id="{EF18EC49-0D85-03F9-CCF7-F70135AD554E}"/>
                </a:ext>
              </a:extLst>
            </p:cNvPr>
            <p:cNvSpPr/>
            <p:nvPr/>
          </p:nvSpPr>
          <p:spPr>
            <a:xfrm>
              <a:off x="3993870" y="2255358"/>
              <a:ext cx="56436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1"/>
                <a:gd name="f7" fmla="val 315"/>
                <a:gd name="f8" fmla="val 316"/>
                <a:gd name="f9" fmla="val 694"/>
                <a:gd name="f10" fmla="val 63"/>
                <a:gd name="f11" fmla="val 1103"/>
                <a:gd name="f12" fmla="*/ f0 1 1418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418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418" h="141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10" y="f11"/>
                    <a:pt x="f7" y="f3"/>
                    <a:pt x="f5" y="f3"/>
                  </a:cubicBezTo>
                  <a:cubicBezTo>
                    <a:pt x="f11" y="f3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54" name="Google Shape;10236;p74">
              <a:extLst>
                <a:ext uri="{FF2B5EF4-FFF2-40B4-BE49-F238E27FC236}">
                  <a16:creationId xmlns:a16="http://schemas.microsoft.com/office/drawing/2014/main" id="{0C9C3259-5DD8-8C4F-BFDE-A2EE81777DAF}"/>
                </a:ext>
              </a:extLst>
            </p:cNvPr>
            <p:cNvSpPr/>
            <p:nvPr/>
          </p:nvSpPr>
          <p:spPr>
            <a:xfrm>
              <a:off x="3967526" y="2344905"/>
              <a:ext cx="111639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1387"/>
                <a:gd name="f5" fmla="val 631"/>
                <a:gd name="f6" fmla="val 1"/>
                <a:gd name="f7" fmla="val 630"/>
                <a:gd name="f8" fmla="val 2174"/>
                <a:gd name="f9" fmla="*/ f0 1 2805"/>
                <a:gd name="f10" fmla="*/ f1 1 1387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2805"/>
                <a:gd name="f17" fmla="*/ f14 1 1387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2805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3" y="f4"/>
                  </a:lnTo>
                  <a:cubicBezTo>
                    <a:pt x="f3" y="f7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55" name="Google Shape;10237;p74">
              <a:extLst>
                <a:ext uri="{FF2B5EF4-FFF2-40B4-BE49-F238E27FC236}">
                  <a16:creationId xmlns:a16="http://schemas.microsoft.com/office/drawing/2014/main" id="{DF638294-AC14-600A-09D9-EA356387C668}"/>
                </a:ext>
              </a:extLst>
            </p:cNvPr>
            <p:cNvSpPr/>
            <p:nvPr/>
          </p:nvSpPr>
          <p:spPr>
            <a:xfrm>
              <a:off x="3898553" y="2197879"/>
              <a:ext cx="249594" cy="29541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1"/>
                <a:gd name="f4" fmla="val 6964"/>
                <a:gd name="f5" fmla="val 3088"/>
                <a:gd name="f6" fmla="val 725"/>
                <a:gd name="f7" fmla="val 3813"/>
                <a:gd name="f8" fmla="val 4506"/>
                <a:gd name="f9" fmla="val 1356"/>
                <a:gd name="f10" fmla="val 2080"/>
                <a:gd name="f11" fmla="val 2458"/>
                <a:gd name="f12" fmla="val 4348"/>
                <a:gd name="f13" fmla="val 2805"/>
                <a:gd name="f14" fmla="val 4096"/>
                <a:gd name="f15" fmla="val 3025"/>
                <a:gd name="f16" fmla="val 4727"/>
                <a:gd name="f17" fmla="val 3372"/>
                <a:gd name="f18" fmla="val 5168"/>
                <a:gd name="f19" fmla="val 4065"/>
                <a:gd name="f20" fmla="val 4853"/>
                <a:gd name="f21" fmla="val 5199"/>
                <a:gd name="f22" fmla="val 5388"/>
                <a:gd name="f23" fmla="val 5010"/>
                <a:gd name="f24" fmla="val 5546"/>
                <a:gd name="f25" fmla="val 4821"/>
                <a:gd name="f26" fmla="val 1293"/>
                <a:gd name="f27" fmla="val 1103"/>
                <a:gd name="f28" fmla="val 946"/>
                <a:gd name="f29" fmla="val 1040"/>
                <a:gd name="f30" fmla="val 1450"/>
                <a:gd name="f31" fmla="val 3403"/>
                <a:gd name="f32" fmla="val 1860"/>
                <a:gd name="f33" fmla="val 1702"/>
                <a:gd name="f34" fmla="val 2332"/>
                <a:gd name="f35" fmla="val 1"/>
                <a:gd name="f36" fmla="val 6617"/>
                <a:gd name="f37" fmla="val 6806"/>
                <a:gd name="f38" fmla="val 158"/>
                <a:gd name="f39" fmla="val 6963"/>
                <a:gd name="f40" fmla="val 347"/>
                <a:gd name="f41" fmla="val 5924"/>
                <a:gd name="f42" fmla="val 6113"/>
                <a:gd name="f43" fmla="val 6270"/>
                <a:gd name="f44" fmla="*/ f0 1 6271"/>
                <a:gd name="f45" fmla="*/ f1 1 696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6271"/>
                <a:gd name="f52" fmla="*/ f49 1 696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6271" h="696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lnTo>
                    <a:pt x="f29" y="f20"/>
                  </a:lnTo>
                  <a:cubicBezTo>
                    <a:pt x="f29" y="f19"/>
                    <a:pt x="f30" y="f31"/>
                    <a:pt x="f10" y="f15"/>
                  </a:cubicBezTo>
                  <a:cubicBezTo>
                    <a:pt x="f32" y="f13"/>
                    <a:pt x="f33" y="f11"/>
                    <a:pt x="f33" y="f10"/>
                  </a:cubicBezTo>
                  <a:cubicBezTo>
                    <a:pt x="f33" y="f9"/>
                    <a:pt x="f34" y="f6"/>
                    <a:pt x="f5" y="f6"/>
                  </a:cubicBezTo>
                  <a:close/>
                  <a:moveTo>
                    <a:pt x="f35" y="f35"/>
                  </a:moveTo>
                  <a:lnTo>
                    <a:pt x="f35" y="f36"/>
                  </a:lnTo>
                  <a:cubicBezTo>
                    <a:pt x="f35" y="f37"/>
                    <a:pt x="f38" y="f39"/>
                    <a:pt x="f40" y="f39"/>
                  </a:cubicBezTo>
                  <a:lnTo>
                    <a:pt x="f41" y="f39"/>
                  </a:lnTo>
                  <a:cubicBezTo>
                    <a:pt x="f42" y="f39"/>
                    <a:pt x="f43" y="f37"/>
                    <a:pt x="f43" y="f36"/>
                  </a:cubicBezTo>
                  <a:lnTo>
                    <a:pt x="f43" y="f3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56" name="Google Shape;10238;p74">
              <a:extLst>
                <a:ext uri="{FF2B5EF4-FFF2-40B4-BE49-F238E27FC236}">
                  <a16:creationId xmlns:a16="http://schemas.microsoft.com/office/drawing/2014/main" id="{E5148B2D-6D41-FAF4-589D-D6E6BC6A4EBE}"/>
                </a:ext>
              </a:extLst>
            </p:cNvPr>
            <p:cNvSpPr/>
            <p:nvPr/>
          </p:nvSpPr>
          <p:spPr>
            <a:xfrm>
              <a:off x="3870966" y="199074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347"/>
                <a:gd name="f6" fmla="val 1"/>
                <a:gd name="f7" fmla="val 158"/>
                <a:gd name="f8" fmla="val 1418"/>
                <a:gd name="f9" fmla="val 7625"/>
                <a:gd name="f10" fmla="val 7656"/>
                <a:gd name="f11" fmla="val 7499"/>
                <a:gd name="f12" fmla="val 7310"/>
                <a:gd name="f13" fmla="*/ f0 1 7657"/>
                <a:gd name="f14" fmla="*/ f1 1 141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657"/>
                <a:gd name="f21" fmla="*/ f18 1 141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lnTo>
                    <a:pt x="f9" y="f8"/>
                  </a:lnTo>
                  <a:lnTo>
                    <a:pt x="f9" y="f5"/>
                  </a:lnTo>
                  <a:lnTo>
                    <a:pt x="f10" y="f5"/>
                  </a:lnTo>
                  <a:cubicBezTo>
                    <a:pt x="f10" y="f7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57" name="Google Shape;10239;p74">
              <a:extLst>
                <a:ext uri="{FF2B5EF4-FFF2-40B4-BE49-F238E27FC236}">
                  <a16:creationId xmlns:a16="http://schemas.microsoft.com/office/drawing/2014/main" id="{CD9D159E-02FB-44DC-42CD-B397356A7E1A}"/>
                </a:ext>
              </a:extLst>
            </p:cNvPr>
            <p:cNvSpPr/>
            <p:nvPr/>
          </p:nvSpPr>
          <p:spPr>
            <a:xfrm>
              <a:off x="3786941" y="2081604"/>
              <a:ext cx="470294" cy="2339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6"/>
                <a:gd name="f4" fmla="val 5515"/>
                <a:gd name="f5" fmla="val 10082"/>
                <a:gd name="f6" fmla="val 662"/>
                <a:gd name="f7" fmla="val 10303"/>
                <a:gd name="f8" fmla="val 10461"/>
                <a:gd name="f9" fmla="val 820"/>
                <a:gd name="f10" fmla="val 1009"/>
                <a:gd name="f11" fmla="val 1198"/>
                <a:gd name="f12" fmla="val 1356"/>
                <a:gd name="f13" fmla="val 9893"/>
                <a:gd name="f14" fmla="val 9736"/>
                <a:gd name="f15" fmla="val 9767"/>
                <a:gd name="f16" fmla="val 1041"/>
                <a:gd name="f17" fmla="val 1"/>
                <a:gd name="f18" fmla="val 442"/>
                <a:gd name="f19" fmla="val 4475"/>
                <a:gd name="f20" fmla="val 5073"/>
                <a:gd name="f21" fmla="val 473"/>
                <a:gd name="f22" fmla="val 5514"/>
                <a:gd name="f23" fmla="val 2112"/>
                <a:gd name="f24" fmla="val 2395"/>
                <a:gd name="f25" fmla="val 2206"/>
                <a:gd name="f26" fmla="val 2269"/>
                <a:gd name="f27" fmla="val 2049"/>
                <a:gd name="f28" fmla="val 2458"/>
                <a:gd name="f29" fmla="val 9421"/>
                <a:gd name="f30" fmla="val 9610"/>
                <a:gd name="f31" fmla="val 10807"/>
                <a:gd name="f32" fmla="val 11406"/>
                <a:gd name="f33" fmla="val 11815"/>
                <a:gd name="f34" fmla="val 5042"/>
                <a:gd name="f35" fmla="val 410"/>
                <a:gd name="f36" fmla="val 11343"/>
                <a:gd name="f37" fmla="*/ f0 1 11816"/>
                <a:gd name="f38" fmla="*/ f1 1 5515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11816"/>
                <a:gd name="f45" fmla="*/ f42 1 5515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11816" h="55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3" y="f6"/>
                    <a:pt x="f5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7" y="f18"/>
                    <a:pt x="f17" y="f10"/>
                  </a:cubicBezTo>
                  <a:lnTo>
                    <a:pt x="f17" y="f19"/>
                  </a:lnTo>
                  <a:cubicBezTo>
                    <a:pt x="f17" y="f20"/>
                    <a:pt x="f21" y="f22"/>
                    <a:pt x="f16" y="f22"/>
                  </a:cubicBezTo>
                  <a:lnTo>
                    <a:pt x="f23" y="f22"/>
                  </a:lnTo>
                  <a:lnTo>
                    <a:pt x="f23" y="f24"/>
                  </a:lnTo>
                  <a:cubicBezTo>
                    <a:pt x="f23" y="f25"/>
                    <a:pt x="f26" y="f27"/>
                    <a:pt x="f28" y="f27"/>
                  </a:cubicBezTo>
                  <a:lnTo>
                    <a:pt x="f29" y="f27"/>
                  </a:lnTo>
                  <a:cubicBezTo>
                    <a:pt x="f30" y="f27"/>
                    <a:pt x="f15" y="f25"/>
                    <a:pt x="f15" y="f24"/>
                  </a:cubicBezTo>
                  <a:lnTo>
                    <a:pt x="f15" y="f22"/>
                  </a:lnTo>
                  <a:lnTo>
                    <a:pt x="f31" y="f22"/>
                  </a:lnTo>
                  <a:cubicBezTo>
                    <a:pt x="f32" y="f22"/>
                    <a:pt x="f33" y="f34"/>
                    <a:pt x="f33" y="f19"/>
                  </a:cubicBezTo>
                  <a:lnTo>
                    <a:pt x="f33" y="f10"/>
                  </a:lnTo>
                  <a:cubicBezTo>
                    <a:pt x="f33" y="f35"/>
                    <a:pt x="f36" y="f17"/>
                    <a:pt x="f31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grpSp>
        <p:nvGrpSpPr>
          <p:cNvPr id="158" name="Google Shape;10251;p74">
            <a:extLst>
              <a:ext uri="{FF2B5EF4-FFF2-40B4-BE49-F238E27FC236}">
                <a16:creationId xmlns:a16="http://schemas.microsoft.com/office/drawing/2014/main" id="{0B35DF7D-D04A-AA46-342E-530539823E28}"/>
              </a:ext>
            </a:extLst>
          </p:cNvPr>
          <p:cNvGrpSpPr/>
          <p:nvPr/>
        </p:nvGrpSpPr>
        <p:grpSpPr>
          <a:xfrm>
            <a:off x="7687216" y="2923350"/>
            <a:ext cx="406347" cy="670060"/>
            <a:chOff x="7125388" y="1994909"/>
            <a:chExt cx="304760" cy="502545"/>
          </a:xfrm>
          <a:solidFill>
            <a:srgbClr val="92D050"/>
          </a:solidFill>
        </p:grpSpPr>
        <p:sp>
          <p:nvSpPr>
            <p:cNvPr id="159" name="Google Shape;10252;p74">
              <a:extLst>
                <a:ext uri="{FF2B5EF4-FFF2-40B4-BE49-F238E27FC236}">
                  <a16:creationId xmlns:a16="http://schemas.microsoft.com/office/drawing/2014/main" id="{7294D511-E458-D7FB-5750-FBC52CAE127A}"/>
                </a:ext>
              </a:extLst>
            </p:cNvPr>
            <p:cNvSpPr/>
            <p:nvPr/>
          </p:nvSpPr>
          <p:spPr>
            <a:xfrm>
              <a:off x="7292193" y="2266184"/>
              <a:ext cx="109097" cy="1430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3372"/>
                <a:gd name="f5" fmla="val 1670"/>
                <a:gd name="f6" fmla="val 1"/>
                <a:gd name="f7" fmla="val 1166"/>
                <a:gd name="f8" fmla="val 316"/>
                <a:gd name="f9" fmla="val 599"/>
                <a:gd name="f10" fmla="val 505"/>
                <a:gd name="f11" fmla="val 568"/>
                <a:gd name="f12" fmla="val 1482"/>
                <a:gd name="f13" fmla="val 1890"/>
                <a:gd name="f14" fmla="val 3340"/>
                <a:gd name="f15" fmla="val 2301"/>
                <a:gd name="f16" fmla="val 1356"/>
                <a:gd name="f17" fmla="val 2300"/>
                <a:gd name="f18" fmla="val 536"/>
                <a:gd name="f19" fmla="*/ f0 1 2741"/>
                <a:gd name="f20" fmla="*/ f1 1 337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1"/>
                <a:gd name="f27" fmla="*/ f24 1 337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1" h="337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3" y="f4"/>
                  </a:lnTo>
                  <a:lnTo>
                    <a:pt x="f3" y="f14"/>
                  </a:lnTo>
                  <a:lnTo>
                    <a:pt x="f3" y="f15"/>
                  </a:lnTo>
                  <a:cubicBezTo>
                    <a:pt x="f3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60" name="Google Shape;10253;p74">
              <a:extLst>
                <a:ext uri="{FF2B5EF4-FFF2-40B4-BE49-F238E27FC236}">
                  <a16:creationId xmlns:a16="http://schemas.microsoft.com/office/drawing/2014/main" id="{9113F1E9-DAC6-440C-11EC-0288C0682D02}"/>
                </a:ext>
              </a:extLst>
            </p:cNvPr>
            <p:cNvSpPr/>
            <p:nvPr/>
          </p:nvSpPr>
          <p:spPr>
            <a:xfrm>
              <a:off x="7226960" y="2355732"/>
              <a:ext cx="99102" cy="52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490"/>
                <a:gd name="f4" fmla="val 1230"/>
                <a:gd name="f5" fmla="val 1229"/>
                <a:gd name="f6" fmla="val 1"/>
                <a:gd name="f7" fmla="*/ f0 1 2490"/>
                <a:gd name="f8" fmla="*/ f1 1 1230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2490"/>
                <a:gd name="f15" fmla="*/ f12 1 1230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2490" h="1230">
                  <a:moveTo>
                    <a:pt x="f5" y="f6"/>
                  </a:moveTo>
                  <a:lnTo>
                    <a:pt x="f6" y="f5"/>
                  </a:lnTo>
                  <a:lnTo>
                    <a:pt x="f3" y="f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61" name="Google Shape;10254;p74">
              <a:extLst>
                <a:ext uri="{FF2B5EF4-FFF2-40B4-BE49-F238E27FC236}">
                  <a16:creationId xmlns:a16="http://schemas.microsoft.com/office/drawing/2014/main" id="{2451D16D-047B-94A9-A794-88A39451DC1F}"/>
                </a:ext>
              </a:extLst>
            </p:cNvPr>
            <p:cNvSpPr/>
            <p:nvPr/>
          </p:nvSpPr>
          <p:spPr>
            <a:xfrm>
              <a:off x="7152967" y="2263514"/>
              <a:ext cx="110404" cy="1443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3404"/>
                <a:gd name="f5" fmla="val 1072"/>
                <a:gd name="f6" fmla="val 1"/>
                <a:gd name="f7" fmla="val 411"/>
                <a:gd name="f8" fmla="val 599"/>
                <a:gd name="f9" fmla="val 1419"/>
                <a:gd name="f10" fmla="val 2332"/>
                <a:gd name="f11" fmla="val 3403"/>
                <a:gd name="f12" fmla="val 883"/>
                <a:gd name="f13" fmla="val 2773"/>
                <a:gd name="f14" fmla="val 1513"/>
                <a:gd name="f15" fmla="val 2143"/>
                <a:gd name="f16" fmla="val 568"/>
                <a:gd name="f17" fmla="val 1576"/>
                <a:gd name="f18" fmla="val 316"/>
                <a:gd name="f19" fmla="*/ f0 1 2774"/>
                <a:gd name="f20" fmla="*/ f1 1 340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74"/>
                <a:gd name="f27" fmla="*/ f24 1 340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74" h="340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lnTo>
                    <a:pt x="f12" y="f11"/>
                  </a:lnTo>
                  <a:lnTo>
                    <a:pt x="f13" y="f14"/>
                  </a:lnTo>
                  <a:lnTo>
                    <a:pt x="f13" y="f8"/>
                  </a:lnTo>
                  <a:cubicBezTo>
                    <a:pt x="f15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62" name="Google Shape;10255;p74">
              <a:extLst>
                <a:ext uri="{FF2B5EF4-FFF2-40B4-BE49-F238E27FC236}">
                  <a16:creationId xmlns:a16="http://schemas.microsoft.com/office/drawing/2014/main" id="{4B09A9D2-6CF6-6BAF-28E1-C68C4C9DDF87}"/>
                </a:ext>
              </a:extLst>
            </p:cNvPr>
            <p:cNvSpPr/>
            <p:nvPr/>
          </p:nvSpPr>
          <p:spPr>
            <a:xfrm>
              <a:off x="7125388" y="243726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1"/>
                <a:gd name="f7" fmla="val 316"/>
                <a:gd name="f8" fmla="val 1103"/>
                <a:gd name="f9" fmla="val 1418"/>
                <a:gd name="f10" fmla="val 6932"/>
                <a:gd name="f11" fmla="val 7341"/>
                <a:gd name="f12" fmla="val 7594"/>
                <a:gd name="f13" fmla="val 7278"/>
                <a:gd name="f14" fmla="*/ f0 1 7657"/>
                <a:gd name="f15" fmla="*/ f1 1 141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57"/>
                <a:gd name="f22" fmla="*/ f19 1 141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3" y="f8"/>
                    <a:pt x="f3" y="f5"/>
                  </a:cubicBezTo>
                  <a:cubicBezTo>
                    <a:pt x="f12" y="f7"/>
                    <a:pt x="f13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63" name="Google Shape;10256;p74">
              <a:extLst>
                <a:ext uri="{FF2B5EF4-FFF2-40B4-BE49-F238E27FC236}">
                  <a16:creationId xmlns:a16="http://schemas.microsoft.com/office/drawing/2014/main" id="{80755E23-37C4-4815-A8B2-CC5CF67CF3B1}"/>
                </a:ext>
              </a:extLst>
            </p:cNvPr>
            <p:cNvSpPr/>
            <p:nvPr/>
          </p:nvSpPr>
          <p:spPr>
            <a:xfrm>
              <a:off x="7125388" y="1994909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316"/>
                <a:gd name="f7" fmla="val 1"/>
                <a:gd name="f8" fmla="val 315"/>
                <a:gd name="f9" fmla="val 1103"/>
                <a:gd name="f10" fmla="val 1418"/>
                <a:gd name="f11" fmla="val 6932"/>
                <a:gd name="f12" fmla="val 7341"/>
                <a:gd name="f13" fmla="val 7594"/>
                <a:gd name="f14" fmla="val 284"/>
                <a:gd name="f15" fmla="val 7278"/>
                <a:gd name="f16" fmla="*/ f0 1 7657"/>
                <a:gd name="f17" fmla="*/ f1 1 141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657"/>
                <a:gd name="f24" fmla="*/ f21 1 141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657" h="1419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5"/>
                  </a:cubicBezTo>
                  <a:cubicBezTo>
                    <a:pt x="f13" y="f1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64" name="Google Shape;10257;p74">
              <a:extLst>
                <a:ext uri="{FF2B5EF4-FFF2-40B4-BE49-F238E27FC236}">
                  <a16:creationId xmlns:a16="http://schemas.microsoft.com/office/drawing/2014/main" id="{7FC5B54C-C937-EA05-46FD-3965DA14C4E6}"/>
                </a:ext>
              </a:extLst>
            </p:cNvPr>
            <p:cNvSpPr/>
            <p:nvPr/>
          </p:nvSpPr>
          <p:spPr>
            <a:xfrm>
              <a:off x="7154238" y="2081787"/>
              <a:ext cx="247043" cy="604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1426"/>
                <a:gd name="f5" fmla="val 441"/>
                <a:gd name="f6" fmla="val 568"/>
                <a:gd name="f7" fmla="val 788"/>
                <a:gd name="f8" fmla="val 1355"/>
                <a:gd name="f9" fmla="val 1213"/>
                <a:gd name="f10" fmla="val 2237"/>
                <a:gd name="f11" fmla="val 3112"/>
                <a:gd name="f12" fmla="val 3986"/>
                <a:gd name="f13" fmla="val 4852"/>
                <a:gd name="f14" fmla="val 5608"/>
                <a:gd name="f15" fmla="*/ f0 1 6207"/>
                <a:gd name="f16" fmla="*/ f1 1 142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207"/>
                <a:gd name="f23" fmla="*/ f20 1 142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207" h="1426">
                  <a:moveTo>
                    <a:pt x="f2" y="f2"/>
                  </a:moveTo>
                  <a:lnTo>
                    <a:pt x="f2" y="f5"/>
                  </a:ln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cubicBezTo>
                    <a:pt x="f12" y="f4"/>
                    <a:pt x="f13" y="f9"/>
                    <a:pt x="f14" y="f7"/>
                  </a:cubicBez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65" name="Google Shape;10258;p74">
              <a:extLst>
                <a:ext uri="{FF2B5EF4-FFF2-40B4-BE49-F238E27FC236}">
                  <a16:creationId xmlns:a16="http://schemas.microsoft.com/office/drawing/2014/main" id="{DBACDD8B-5D14-42B2-0F2D-32140935A271}"/>
                </a:ext>
              </a:extLst>
            </p:cNvPr>
            <p:cNvSpPr/>
            <p:nvPr/>
          </p:nvSpPr>
          <p:spPr>
            <a:xfrm>
              <a:off x="7151732" y="2135233"/>
              <a:ext cx="248323" cy="1256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2962"/>
                <a:gd name="f5" fmla="val 126"/>
                <a:gd name="f6" fmla="val 1607"/>
                <a:gd name="f7" fmla="val 1481"/>
                <a:gd name="f8" fmla="val 3119"/>
                <a:gd name="f9" fmla="val 4758"/>
                <a:gd name="f10" fmla="val 6112"/>
                <a:gd name="f11" fmla="val 6238"/>
                <a:gd name="f12" fmla="val 5986"/>
                <a:gd name="f13" fmla="val 5136"/>
                <a:gd name="f14" fmla="val 631"/>
                <a:gd name="f15" fmla="val 4096"/>
                <a:gd name="f16" fmla="val 883"/>
                <a:gd name="f17" fmla="val 2143"/>
                <a:gd name="f18" fmla="val 1166"/>
                <a:gd name="f19" fmla="val 252"/>
                <a:gd name="f20" fmla="*/ f0 1 6239"/>
                <a:gd name="f21" fmla="*/ f1 1 2962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6239"/>
                <a:gd name="f28" fmla="*/ f25 1 2962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6239" h="2962">
                  <a:moveTo>
                    <a:pt x="f2" y="f2"/>
                  </a:moveTo>
                  <a:cubicBezTo>
                    <a:pt x="f5" y="f6"/>
                    <a:pt x="f7" y="f4"/>
                    <a:pt x="f8" y="f4"/>
                  </a:cubicBezTo>
                  <a:cubicBezTo>
                    <a:pt x="f9" y="f4"/>
                    <a:pt x="f10" y="f6"/>
                    <a:pt x="f11" y="f2"/>
                  </a:cubicBezTo>
                  <a:lnTo>
                    <a:pt x="f11" y="f2"/>
                  </a:lnTo>
                  <a:lnTo>
                    <a:pt x="f12" y="f5"/>
                  </a:lnTo>
                  <a:cubicBezTo>
                    <a:pt x="f13" y="f14"/>
                    <a:pt x="f15" y="f16"/>
                    <a:pt x="f8" y="f16"/>
                  </a:cubicBezTo>
                  <a:cubicBezTo>
                    <a:pt x="f17" y="f16"/>
                    <a:pt x="f18" y="f14"/>
                    <a:pt x="f19" y="f5"/>
                  </a:cubicBezTo>
                  <a:lnTo>
                    <a:pt x="f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grpSp>
        <p:nvGrpSpPr>
          <p:cNvPr id="166" name="Google Shape;10297;p74">
            <a:extLst>
              <a:ext uri="{FF2B5EF4-FFF2-40B4-BE49-F238E27FC236}">
                <a16:creationId xmlns:a16="http://schemas.microsoft.com/office/drawing/2014/main" id="{724A4285-BAD3-BAFC-D59D-253E5EA015C3}"/>
              </a:ext>
            </a:extLst>
          </p:cNvPr>
          <p:cNvGrpSpPr/>
          <p:nvPr/>
        </p:nvGrpSpPr>
        <p:grpSpPr>
          <a:xfrm>
            <a:off x="4204903" y="2905562"/>
            <a:ext cx="627009" cy="666499"/>
            <a:chOff x="4513652" y="1981568"/>
            <a:chExt cx="470257" cy="499874"/>
          </a:xfrm>
          <a:solidFill>
            <a:srgbClr val="92D050"/>
          </a:solidFill>
        </p:grpSpPr>
        <p:sp>
          <p:nvSpPr>
            <p:cNvPr id="167" name="Google Shape;10298;p74">
              <a:extLst>
                <a:ext uri="{FF2B5EF4-FFF2-40B4-BE49-F238E27FC236}">
                  <a16:creationId xmlns:a16="http://schemas.microsoft.com/office/drawing/2014/main" id="{146FA294-D3D2-6FED-BDCC-941BD56CF3FE}"/>
                </a:ext>
              </a:extLst>
            </p:cNvPr>
            <p:cNvSpPr/>
            <p:nvPr/>
          </p:nvSpPr>
          <p:spPr>
            <a:xfrm>
              <a:off x="4621478" y="2246187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64"/>
                <a:gd name="f9" fmla="val 1103"/>
                <a:gd name="f10" fmla="val 1418"/>
                <a:gd name="f11" fmla="*/ f0 1 1419"/>
                <a:gd name="f12" fmla="*/ f1 1 1419"/>
                <a:gd name="f13" fmla="val f2"/>
                <a:gd name="f14" fmla="val f3"/>
                <a:gd name="f15" fmla="+- f14 0 f13"/>
                <a:gd name="f16" fmla="*/ f15 1 1419"/>
                <a:gd name="f17" fmla="*/ f13 1 f16"/>
                <a:gd name="f18" fmla="*/ f14 1 f16"/>
                <a:gd name="f19" fmla="*/ f17 f11 1"/>
                <a:gd name="f20" fmla="*/ f18 f11 1"/>
                <a:gd name="f21" fmla="*/ f18 f12 1"/>
                <a:gd name="f22" fmla="*/ f17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8" y="f9"/>
                    <a:pt x="f6" y="f10"/>
                    <a:pt x="f4" y="f10"/>
                  </a:cubicBezTo>
                  <a:cubicBezTo>
                    <a:pt x="f9" y="f10"/>
                    <a:pt x="f10" y="f9"/>
                    <a:pt x="f10" y="f7"/>
                  </a:cubicBezTo>
                  <a:cubicBezTo>
                    <a:pt x="f10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68" name="Google Shape;10299;p74">
              <a:extLst>
                <a:ext uri="{FF2B5EF4-FFF2-40B4-BE49-F238E27FC236}">
                  <a16:creationId xmlns:a16="http://schemas.microsoft.com/office/drawing/2014/main" id="{3942E266-A293-BFAA-F4B8-AF76C210BFBE}"/>
                </a:ext>
              </a:extLst>
            </p:cNvPr>
            <p:cNvSpPr/>
            <p:nvPr/>
          </p:nvSpPr>
          <p:spPr>
            <a:xfrm>
              <a:off x="4595125" y="2335734"/>
              <a:ext cx="110404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1387"/>
                <a:gd name="f5" fmla="val 631"/>
                <a:gd name="f6" fmla="val 1"/>
                <a:gd name="f7" fmla="val 630"/>
                <a:gd name="f8" fmla="val 2773"/>
                <a:gd name="f9" fmla="val 2175"/>
                <a:gd name="f10" fmla="*/ f0 1 2774"/>
                <a:gd name="f11" fmla="*/ f1 1 138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4"/>
                <a:gd name="f18" fmla="*/ f15 1 138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4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8" y="f4"/>
                  </a:lnTo>
                  <a:cubicBezTo>
                    <a:pt x="f8" y="f7"/>
                    <a:pt x="f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69" name="Google Shape;10300;p74">
              <a:extLst>
                <a:ext uri="{FF2B5EF4-FFF2-40B4-BE49-F238E27FC236}">
                  <a16:creationId xmlns:a16="http://schemas.microsoft.com/office/drawing/2014/main" id="{A53C0185-D4E1-850C-1AAB-9EDFAFB68A96}"/>
                </a:ext>
              </a:extLst>
            </p:cNvPr>
            <p:cNvSpPr/>
            <p:nvPr/>
          </p:nvSpPr>
          <p:spPr>
            <a:xfrm>
              <a:off x="4513652" y="2159309"/>
              <a:ext cx="470257" cy="3221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5"/>
                <a:gd name="f4" fmla="val 7594"/>
                <a:gd name="f5" fmla="val 10050"/>
                <a:gd name="f6" fmla="val 2080"/>
                <a:gd name="f7" fmla="val 10239"/>
                <a:gd name="f8" fmla="val 10397"/>
                <a:gd name="f9" fmla="val 2238"/>
                <a:gd name="f10" fmla="val 2427"/>
                <a:gd name="f11" fmla="val 2616"/>
                <a:gd name="f12" fmla="val 2773"/>
                <a:gd name="f13" fmla="val 6553"/>
                <a:gd name="f14" fmla="val 6333"/>
                <a:gd name="f15" fmla="val 6175"/>
                <a:gd name="f16" fmla="val 3466"/>
                <a:gd name="f17" fmla="val 3624"/>
                <a:gd name="f18" fmla="val 3813"/>
                <a:gd name="f19" fmla="val 4002"/>
                <a:gd name="f20" fmla="val 4159"/>
                <a:gd name="f21" fmla="val 4821"/>
                <a:gd name="f22" fmla="val 4978"/>
                <a:gd name="f23" fmla="val 5199"/>
                <a:gd name="f24" fmla="val 5388"/>
                <a:gd name="f25" fmla="val 5546"/>
                <a:gd name="f26" fmla="val 3403"/>
                <a:gd name="f27" fmla="val 1418"/>
                <a:gd name="f28" fmla="val 4127"/>
                <a:gd name="f29" fmla="val 4757"/>
                <a:gd name="f30" fmla="val 2049"/>
                <a:gd name="f31" fmla="val 3151"/>
                <a:gd name="f32" fmla="val 4600"/>
                <a:gd name="f33" fmla="val 3498"/>
                <a:gd name="f34" fmla="val 4379"/>
                <a:gd name="f35" fmla="val 3718"/>
                <a:gd name="f36" fmla="val 5009"/>
                <a:gd name="f37" fmla="val 4065"/>
                <a:gd name="f38" fmla="val 5451"/>
                <a:gd name="f39" fmla="val 4758"/>
                <a:gd name="f40" fmla="val 5892"/>
                <a:gd name="f41" fmla="val 5514"/>
                <a:gd name="f42" fmla="val 6081"/>
                <a:gd name="f43" fmla="val 5356"/>
                <a:gd name="f44" fmla="val 6239"/>
                <a:gd name="f45" fmla="val 5167"/>
                <a:gd name="f46" fmla="val 1701"/>
                <a:gd name="f47" fmla="val 1512"/>
                <a:gd name="f48" fmla="val 1355"/>
                <a:gd name="f49" fmla="val 1764"/>
                <a:gd name="f50" fmla="val 4096"/>
                <a:gd name="f51" fmla="val 2395"/>
                <a:gd name="f52" fmla="val 2174"/>
                <a:gd name="f53" fmla="val 2016"/>
                <a:gd name="f54" fmla="val 2647"/>
                <a:gd name="f55" fmla="val 1040"/>
                <a:gd name="f56" fmla="val 1"/>
                <a:gd name="f57" fmla="val 441"/>
                <a:gd name="f58" fmla="val 473"/>
                <a:gd name="f59" fmla="val 1009"/>
                <a:gd name="f60" fmla="val 6554"/>
                <a:gd name="f61" fmla="val 7152"/>
                <a:gd name="f62" fmla="val 7593"/>
                <a:gd name="f63" fmla="val 10806"/>
                <a:gd name="f64" fmla="val 11373"/>
                <a:gd name="f65" fmla="val 7121"/>
                <a:gd name="f66" fmla="val 11783"/>
                <a:gd name="f67" fmla="val 11310"/>
                <a:gd name="f68" fmla="val 10743"/>
                <a:gd name="f69" fmla="val 347"/>
                <a:gd name="f70" fmla="val 946"/>
                <a:gd name="f71" fmla="val 7120"/>
                <a:gd name="f72" fmla="val 6585"/>
                <a:gd name="f73" fmla="val 5198"/>
                <a:gd name="f74" fmla="val 4190"/>
                <a:gd name="f75" fmla="val 883"/>
                <a:gd name="f76" fmla="*/ f0 1 11815"/>
                <a:gd name="f77" fmla="*/ f1 1 7594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1815"/>
                <a:gd name="f84" fmla="*/ f81 1 7594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1815" h="75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5" y="f21"/>
                  </a:moveTo>
                  <a:cubicBezTo>
                    <a:pt x="f7" y="f21"/>
                    <a:pt x="f8" y="f22"/>
                    <a:pt x="f8" y="f23"/>
                  </a:cubicBezTo>
                  <a:cubicBezTo>
                    <a:pt x="f8" y="f24"/>
                    <a:pt x="f7" y="f25"/>
                    <a:pt x="f5" y="f25"/>
                  </a:cubicBezTo>
                  <a:lnTo>
                    <a:pt x="f13" y="f25"/>
                  </a:lnTo>
                  <a:cubicBezTo>
                    <a:pt x="f14" y="f25"/>
                    <a:pt x="f15" y="f24"/>
                    <a:pt x="f15" y="f23"/>
                  </a:cubicBezTo>
                  <a:cubicBezTo>
                    <a:pt x="f15" y="f22"/>
                    <a:pt x="f14" y="f21"/>
                    <a:pt x="f13" y="f21"/>
                  </a:cubicBez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12"/>
                  </a:cubicBezTo>
                  <a:cubicBezTo>
                    <a:pt x="f29" y="f31"/>
                    <a:pt x="f32" y="f33"/>
                    <a:pt x="f34" y="f35"/>
                  </a:cubicBezTo>
                  <a:cubicBezTo>
                    <a:pt x="f36" y="f37"/>
                    <a:pt x="f38" y="f39"/>
                    <a:pt x="f38" y="f25"/>
                  </a:cubicBezTo>
                  <a:lnTo>
                    <a:pt x="f38" y="f40"/>
                  </a:lnTo>
                  <a:lnTo>
                    <a:pt x="f41" y="f40"/>
                  </a:lnTo>
                  <a:cubicBezTo>
                    <a:pt x="f41" y="f42"/>
                    <a:pt x="f43" y="f44"/>
                    <a:pt x="f45" y="f44"/>
                  </a:cubicBezTo>
                  <a:lnTo>
                    <a:pt x="f46" y="f44"/>
                  </a:lnTo>
                  <a:cubicBezTo>
                    <a:pt x="f47" y="f44"/>
                    <a:pt x="f48" y="f42"/>
                    <a:pt x="f48" y="f40"/>
                  </a:cubicBezTo>
                  <a:lnTo>
                    <a:pt x="f48" y="f25"/>
                  </a:lnTo>
                  <a:cubicBezTo>
                    <a:pt x="f48" y="f39"/>
                    <a:pt x="f49" y="f50"/>
                    <a:pt x="f51" y="f35"/>
                  </a:cubicBezTo>
                  <a:cubicBezTo>
                    <a:pt x="f52" y="f33"/>
                    <a:pt x="f53" y="f31"/>
                    <a:pt x="f53" y="f12"/>
                  </a:cubicBezTo>
                  <a:cubicBezTo>
                    <a:pt x="f53" y="f30"/>
                    <a:pt x="f54" y="f27"/>
                    <a:pt x="f26" y="f27"/>
                  </a:cubicBezTo>
                  <a:close/>
                  <a:moveTo>
                    <a:pt x="f55" y="f56"/>
                  </a:moveTo>
                  <a:cubicBezTo>
                    <a:pt x="f57" y="f56"/>
                    <a:pt x="f2" y="f58"/>
                    <a:pt x="f2" y="f59"/>
                  </a:cubicBezTo>
                  <a:lnTo>
                    <a:pt x="f2" y="f60"/>
                  </a:lnTo>
                  <a:cubicBezTo>
                    <a:pt x="f2" y="f61"/>
                    <a:pt x="f58" y="f62"/>
                    <a:pt x="f55" y="f62"/>
                  </a:cubicBezTo>
                  <a:lnTo>
                    <a:pt x="f63" y="f62"/>
                  </a:lnTo>
                  <a:cubicBezTo>
                    <a:pt x="f64" y="f62"/>
                    <a:pt x="f3" y="f65"/>
                    <a:pt x="f3" y="f60"/>
                  </a:cubicBezTo>
                  <a:lnTo>
                    <a:pt x="f3" y="f59"/>
                  </a:lnTo>
                  <a:cubicBezTo>
                    <a:pt x="f66" y="f58"/>
                    <a:pt x="f67" y="f56"/>
                    <a:pt x="f68" y="f56"/>
                  </a:cubicBezTo>
                  <a:lnTo>
                    <a:pt x="f62" y="f56"/>
                  </a:lnTo>
                  <a:lnTo>
                    <a:pt x="f62" y="f69"/>
                  </a:lnTo>
                  <a:cubicBezTo>
                    <a:pt x="f62" y="f70"/>
                    <a:pt x="f71" y="f48"/>
                    <a:pt x="f72" y="f48"/>
                  </a:cubicBezTo>
                  <a:lnTo>
                    <a:pt x="f73" y="f48"/>
                  </a:lnTo>
                  <a:cubicBezTo>
                    <a:pt x="f32" y="f48"/>
                    <a:pt x="f74" y="f75"/>
                    <a:pt x="f74" y="f69"/>
                  </a:cubicBezTo>
                  <a:lnTo>
                    <a:pt x="f74" y="f5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70" name="Google Shape;10301;p74">
              <a:extLst>
                <a:ext uri="{FF2B5EF4-FFF2-40B4-BE49-F238E27FC236}">
                  <a16:creationId xmlns:a16="http://schemas.microsoft.com/office/drawing/2014/main" id="{8852D2BD-971A-0B37-58F3-98BEC09880B1}"/>
                </a:ext>
              </a:extLst>
            </p:cNvPr>
            <p:cNvSpPr/>
            <p:nvPr/>
          </p:nvSpPr>
          <p:spPr>
            <a:xfrm>
              <a:off x="4650327" y="2069762"/>
              <a:ext cx="194392" cy="118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805"/>
                <a:gd name="f5" fmla="val 693"/>
                <a:gd name="f6" fmla="val 1"/>
                <a:gd name="f7" fmla="val 315"/>
                <a:gd name="f8" fmla="val 316"/>
                <a:gd name="f9" fmla="val 725"/>
                <a:gd name="f10" fmla="val 1104"/>
                <a:gd name="f11" fmla="val 1419"/>
                <a:gd name="f12" fmla="val 1418"/>
                <a:gd name="f13" fmla="val 2458"/>
                <a:gd name="f14" fmla="val 1386"/>
                <a:gd name="f15" fmla="val 2647"/>
                <a:gd name="f16" fmla="val 1544"/>
                <a:gd name="f17" fmla="val 1733"/>
                <a:gd name="f18" fmla="val 3119"/>
                <a:gd name="f19" fmla="val 3308"/>
                <a:gd name="f20" fmla="val 3466"/>
                <a:gd name="f21" fmla="val 4159"/>
                <a:gd name="f22" fmla="val 4568"/>
                <a:gd name="f23" fmla="val 4883"/>
                <a:gd name="f24" fmla="*/ f0 1 4884"/>
                <a:gd name="f25" fmla="*/ f1 1 2805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4"/>
                <a:gd name="f32" fmla="*/ f29 1 2805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4" h="280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4" y="f15"/>
                    <a:pt x="f16" y="f4"/>
                    <a:pt x="f17" y="f4"/>
                  </a:cubicBezTo>
                  <a:lnTo>
                    <a:pt x="f18" y="f4"/>
                  </a:lnTo>
                  <a:cubicBezTo>
                    <a:pt x="f19" y="f4"/>
                    <a:pt x="f20" y="f15"/>
                    <a:pt x="f20" y="f13"/>
                  </a:cubicBezTo>
                  <a:lnTo>
                    <a:pt x="f20" y="f11"/>
                  </a:lnTo>
                  <a:lnTo>
                    <a:pt x="f21" y="f11"/>
                  </a:lnTo>
                  <a:cubicBezTo>
                    <a:pt x="f22" y="f11"/>
                    <a:pt x="f23" y="f10"/>
                    <a:pt x="f23" y="f9"/>
                  </a:cubicBezTo>
                  <a:cubicBezTo>
                    <a:pt x="f23" y="f8"/>
                    <a:pt x="f22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71" name="Google Shape;10302;p74">
              <a:extLst>
                <a:ext uri="{FF2B5EF4-FFF2-40B4-BE49-F238E27FC236}">
                  <a16:creationId xmlns:a16="http://schemas.microsoft.com/office/drawing/2014/main" id="{9724BF4C-66A4-51F3-B5BF-34A91CA1B0BB}"/>
                </a:ext>
              </a:extLst>
            </p:cNvPr>
            <p:cNvSpPr/>
            <p:nvPr/>
          </p:nvSpPr>
          <p:spPr>
            <a:xfrm>
              <a:off x="4677914" y="1981568"/>
              <a:ext cx="137955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419"/>
                <a:gd name="f5" fmla="val 378"/>
                <a:gd name="f6" fmla="val 1"/>
                <a:gd name="f7" fmla="val 158"/>
                <a:gd name="f8" fmla="val 347"/>
                <a:gd name="f9" fmla="val 1418"/>
                <a:gd name="f10" fmla="val 3308"/>
                <a:gd name="f11" fmla="val 3119"/>
                <a:gd name="f12" fmla="*/ f0 1 3466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66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66" h="141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lnTo>
                    <a:pt x="f2" y="f9"/>
                  </a:lnTo>
                  <a:lnTo>
                    <a:pt x="f3" y="f9"/>
                  </a:lnTo>
                  <a:lnTo>
                    <a:pt x="f3" y="f8"/>
                  </a:lnTo>
                  <a:cubicBezTo>
                    <a:pt x="f3" y="f7"/>
                    <a:pt x="f10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grpSp>
        <p:nvGrpSpPr>
          <p:cNvPr id="172" name="Google Shape;10352;p74">
            <a:extLst>
              <a:ext uri="{FF2B5EF4-FFF2-40B4-BE49-F238E27FC236}">
                <a16:creationId xmlns:a16="http://schemas.microsoft.com/office/drawing/2014/main" id="{D51E4A85-E0A2-6AE8-F520-E55F689DC6A5}"/>
              </a:ext>
            </a:extLst>
          </p:cNvPr>
          <p:cNvGrpSpPr/>
          <p:nvPr/>
        </p:nvGrpSpPr>
        <p:grpSpPr>
          <a:xfrm>
            <a:off x="5097758" y="2916877"/>
            <a:ext cx="628704" cy="672425"/>
            <a:chOff x="5183294" y="1990054"/>
            <a:chExt cx="471528" cy="504319"/>
          </a:xfrm>
          <a:solidFill>
            <a:srgbClr val="92D050"/>
          </a:solidFill>
        </p:grpSpPr>
        <p:sp>
          <p:nvSpPr>
            <p:cNvPr id="173" name="Google Shape;10353;p74">
              <a:extLst>
                <a:ext uri="{FF2B5EF4-FFF2-40B4-BE49-F238E27FC236}">
                  <a16:creationId xmlns:a16="http://schemas.microsoft.com/office/drawing/2014/main" id="{68E59789-0908-75CC-EC7F-E5A2DA749BB3}"/>
                </a:ext>
              </a:extLst>
            </p:cNvPr>
            <p:cNvSpPr/>
            <p:nvPr/>
          </p:nvSpPr>
          <p:spPr>
            <a:xfrm>
              <a:off x="5319970" y="2108313"/>
              <a:ext cx="194392" cy="1684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971"/>
                <a:gd name="f5" fmla="val 2426"/>
                <a:gd name="f6" fmla="val 1"/>
                <a:gd name="f7" fmla="val 1103"/>
                <a:gd name="f8" fmla="val 1104"/>
                <a:gd name="f9" fmla="val 2427"/>
                <a:gd name="f10" fmla="val 3025"/>
                <a:gd name="f11" fmla="val 190"/>
                <a:gd name="f12" fmla="val 3530"/>
                <a:gd name="f13" fmla="val 536"/>
                <a:gd name="f14" fmla="val 820"/>
                <a:gd name="f15" fmla="val 3624"/>
                <a:gd name="f16" fmla="val 3309"/>
                <a:gd name="f17" fmla="val 1481"/>
                <a:gd name="f18" fmla="val 3057"/>
                <a:gd name="f19" fmla="val 1261"/>
                <a:gd name="f20" fmla="val 2805"/>
                <a:gd name="f21" fmla="val 2458"/>
                <a:gd name="f22" fmla="val 2112"/>
                <a:gd name="f23" fmla="val 1356"/>
                <a:gd name="f24" fmla="val 1733"/>
                <a:gd name="f25" fmla="val 726"/>
                <a:gd name="f26" fmla="val 2489"/>
                <a:gd name="f27" fmla="val 3214"/>
                <a:gd name="f28" fmla="val 3844"/>
                <a:gd name="f29" fmla="val 3687"/>
                <a:gd name="f30" fmla="val 3466"/>
                <a:gd name="f31" fmla="val 3246"/>
                <a:gd name="f32" fmla="val 4128"/>
                <a:gd name="f33" fmla="val 3561"/>
                <a:gd name="f34" fmla="val 4317"/>
                <a:gd name="f35" fmla="val 4695"/>
                <a:gd name="f36" fmla="val 3781"/>
                <a:gd name="f37" fmla="*/ f0 1 4884"/>
                <a:gd name="f38" fmla="*/ f1 1 397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884"/>
                <a:gd name="f45" fmla="*/ f42 1 397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884" h="397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4"/>
                  </a:cubicBezTo>
                  <a:cubicBezTo>
                    <a:pt x="f14" y="f15"/>
                    <a:pt x="f7" y="f16"/>
                    <a:pt x="f17" y="f18"/>
                  </a:cubicBezTo>
                  <a:cubicBezTo>
                    <a:pt x="f19" y="f20"/>
                    <a:pt x="f7" y="f21"/>
                    <a:pt x="f7" y="f22"/>
                  </a:cubicBezTo>
                  <a:cubicBezTo>
                    <a:pt x="f7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22"/>
                  </a:cubicBezTo>
                  <a:cubicBezTo>
                    <a:pt x="f28" y="f21"/>
                    <a:pt x="f29" y="f20"/>
                    <a:pt x="f30" y="f18"/>
                  </a:cubicBezTo>
                  <a:cubicBezTo>
                    <a:pt x="f28" y="f31"/>
                    <a:pt x="f32" y="f33"/>
                    <a:pt x="f34" y="f4"/>
                  </a:cubicBezTo>
                  <a:cubicBezTo>
                    <a:pt x="f35" y="f12"/>
                    <a:pt x="f3" y="f10"/>
                    <a:pt x="f3" y="f9"/>
                  </a:cubicBezTo>
                  <a:cubicBezTo>
                    <a:pt x="f3" y="f8"/>
                    <a:pt x="f36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74" name="Google Shape;10354;p74">
              <a:extLst>
                <a:ext uri="{FF2B5EF4-FFF2-40B4-BE49-F238E27FC236}">
                  <a16:creationId xmlns:a16="http://schemas.microsoft.com/office/drawing/2014/main" id="{76B70BB6-141F-24F3-6042-FA349809AD5C}"/>
                </a:ext>
              </a:extLst>
            </p:cNvPr>
            <p:cNvSpPr/>
            <p:nvPr/>
          </p:nvSpPr>
          <p:spPr>
            <a:xfrm>
              <a:off x="5390177" y="2168472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1103"/>
                <a:gd name="f9" fmla="val 1418"/>
                <a:gd name="f10" fmla="*/ f0 1 1419"/>
                <a:gd name="f11" fmla="*/ f1 1 1419"/>
                <a:gd name="f12" fmla="val f2"/>
                <a:gd name="f13" fmla="val f3"/>
                <a:gd name="f14" fmla="+- f13 0 f12"/>
                <a:gd name="f15" fmla="*/ f14 1 141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5" y="f8"/>
                    <a:pt x="f6" y="f9"/>
                    <a:pt x="f4" y="f9"/>
                  </a:cubicBezTo>
                  <a:cubicBezTo>
                    <a:pt x="f8" y="f9"/>
                    <a:pt x="f9" y="f8"/>
                    <a:pt x="f9" y="f7"/>
                  </a:cubicBezTo>
                  <a:cubicBezTo>
                    <a:pt x="f9" y="f6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75" name="Google Shape;10355;p74">
              <a:extLst>
                <a:ext uri="{FF2B5EF4-FFF2-40B4-BE49-F238E27FC236}">
                  <a16:creationId xmlns:a16="http://schemas.microsoft.com/office/drawing/2014/main" id="{9916DACB-300F-F63A-CD54-E6BFE0786A89}"/>
                </a:ext>
              </a:extLst>
            </p:cNvPr>
            <p:cNvSpPr/>
            <p:nvPr/>
          </p:nvSpPr>
          <p:spPr>
            <a:xfrm>
              <a:off x="5212153" y="1990054"/>
              <a:ext cx="412586" cy="443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66"/>
                <a:gd name="f4" fmla="val 10445"/>
                <a:gd name="f5" fmla="val 5198"/>
                <a:gd name="f6" fmla="val 2159"/>
                <a:gd name="f7" fmla="val 6931"/>
                <a:gd name="f8" fmla="val 8286"/>
                <a:gd name="f9" fmla="val 3514"/>
                <a:gd name="f10" fmla="val 5246"/>
                <a:gd name="f11" fmla="val 6916"/>
                <a:gd name="f12" fmla="val 8365"/>
                <a:gd name="f13" fmla="val 3340"/>
                <a:gd name="f14" fmla="val 2079"/>
                <a:gd name="f15" fmla="val 6822"/>
                <a:gd name="f16" fmla="val 3497"/>
                <a:gd name="f17" fmla="val 5167"/>
                <a:gd name="f18" fmla="val 1"/>
                <a:gd name="f19" fmla="val 5088"/>
                <a:gd name="f20" fmla="val 5009"/>
                <a:gd name="f21" fmla="val 17"/>
                <a:gd name="f22" fmla="val 4946"/>
                <a:gd name="f23" fmla="val 48"/>
                <a:gd name="f24" fmla="val 4001"/>
                <a:gd name="f25" fmla="val 836"/>
                <a:gd name="f26" fmla="val 2773"/>
                <a:gd name="f27" fmla="val 678"/>
                <a:gd name="f28" fmla="val 2756"/>
                <a:gd name="f29" fmla="val 675"/>
                <a:gd name="f30" fmla="val 2739"/>
                <a:gd name="f31" fmla="val 673"/>
                <a:gd name="f32" fmla="val 2723"/>
                <a:gd name="f33" fmla="val 2583"/>
                <a:gd name="f34" fmla="val 2454"/>
                <a:gd name="f35" fmla="val 786"/>
                <a:gd name="f36" fmla="val 2426"/>
                <a:gd name="f37" fmla="val 899"/>
                <a:gd name="f38" fmla="val 1953"/>
                <a:gd name="f39" fmla="val 2033"/>
                <a:gd name="f40" fmla="val 819"/>
                <a:gd name="f41" fmla="val 2505"/>
                <a:gd name="f42" fmla="val 662"/>
                <a:gd name="f43" fmla="val 2568"/>
                <a:gd name="f44" fmla="val 567"/>
                <a:gd name="f45" fmla="val 2694"/>
                <a:gd name="f46" fmla="val 630"/>
                <a:gd name="f47" fmla="val 2852"/>
                <a:gd name="f48" fmla="val 788"/>
                <a:gd name="f49" fmla="val 4081"/>
                <a:gd name="f50" fmla="val 32"/>
                <a:gd name="f51" fmla="val 5026"/>
                <a:gd name="f52" fmla="val 5183"/>
                <a:gd name="f53" fmla="val 5341"/>
                <a:gd name="f54" fmla="val 63"/>
                <a:gd name="f55" fmla="val 5467"/>
                <a:gd name="f56" fmla="val 6381"/>
                <a:gd name="f57" fmla="val 7609"/>
                <a:gd name="f58" fmla="val 7767"/>
                <a:gd name="f59" fmla="val 725"/>
                <a:gd name="f60" fmla="val 7924"/>
                <a:gd name="f61" fmla="val 851"/>
                <a:gd name="f62" fmla="val 7956"/>
                <a:gd name="f63" fmla="val 1985"/>
                <a:gd name="f64" fmla="val 8428"/>
                <a:gd name="f65" fmla="val 2457"/>
                <a:gd name="f66" fmla="val 9594"/>
                <a:gd name="f67" fmla="val 2536"/>
                <a:gd name="f68" fmla="val 9725"/>
                <a:gd name="f69" fmla="val 2637"/>
                <a:gd name="f70" fmla="val 9791"/>
                <a:gd name="f71" fmla="val 2741"/>
                <a:gd name="f72" fmla="val 2762"/>
                <a:gd name="f73" fmla="val 2783"/>
                <a:gd name="f74" fmla="val 9788"/>
                <a:gd name="f75" fmla="val 2804"/>
                <a:gd name="f76" fmla="val 9783"/>
                <a:gd name="f77" fmla="val 4033"/>
                <a:gd name="f78" fmla="val 9626"/>
                <a:gd name="f79" fmla="val 4978"/>
                <a:gd name="f80" fmla="val 10382"/>
                <a:gd name="f81" fmla="val 5072"/>
                <a:gd name="f82" fmla="val 10413"/>
                <a:gd name="f83" fmla="val 5104"/>
                <a:gd name="f84" fmla="val 5261"/>
                <a:gd name="f85" fmla="val 5324"/>
                <a:gd name="f86" fmla="val 5387"/>
                <a:gd name="f87" fmla="val 6333"/>
                <a:gd name="f88" fmla="val 7530"/>
                <a:gd name="f89" fmla="val 7687"/>
                <a:gd name="f90" fmla="val 7876"/>
                <a:gd name="f91" fmla="val 9689"/>
                <a:gd name="f92" fmla="val 7908"/>
                <a:gd name="f93" fmla="val 8380"/>
                <a:gd name="f94" fmla="val 9515"/>
                <a:gd name="f95" fmla="val 9672"/>
                <a:gd name="f96" fmla="val 7893"/>
                <a:gd name="f97" fmla="val 9735"/>
                <a:gd name="f98" fmla="val 9704"/>
                <a:gd name="f99" fmla="val 9546"/>
                <a:gd name="f100" fmla="val 10302"/>
                <a:gd name="f101" fmla="val 10365"/>
                <a:gd name="f102" fmla="val 5120"/>
                <a:gd name="f103" fmla="val 9641"/>
                <a:gd name="f104" fmla="val 2537"/>
                <a:gd name="f105" fmla="val 7826"/>
                <a:gd name="f106" fmla="val 762"/>
                <a:gd name="f107" fmla="val 7719"/>
                <a:gd name="f108" fmla="val 672"/>
                <a:gd name="f109" fmla="val 7589"/>
                <a:gd name="f110" fmla="val 7570"/>
                <a:gd name="f111" fmla="val 7550"/>
                <a:gd name="f112" fmla="val 674"/>
                <a:gd name="f113" fmla="*/ f0 1 10366"/>
                <a:gd name="f114" fmla="*/ f1 1 10445"/>
                <a:gd name="f115" fmla="val f2"/>
                <a:gd name="f116" fmla="val f3"/>
                <a:gd name="f117" fmla="val f4"/>
                <a:gd name="f118" fmla="+- f117 0 f115"/>
                <a:gd name="f119" fmla="+- f116 0 f115"/>
                <a:gd name="f120" fmla="*/ f119 1 10366"/>
                <a:gd name="f121" fmla="*/ f118 1 10445"/>
                <a:gd name="f122" fmla="*/ f115 1 f120"/>
                <a:gd name="f123" fmla="*/ f116 1 f120"/>
                <a:gd name="f124" fmla="*/ f115 1 f121"/>
                <a:gd name="f125" fmla="*/ f117 1 f121"/>
                <a:gd name="f126" fmla="*/ f122 f113 1"/>
                <a:gd name="f127" fmla="*/ f123 f113 1"/>
                <a:gd name="f128" fmla="*/ f125 f114 1"/>
                <a:gd name="f129" fmla="*/ f124 f1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6" t="f129" r="f127" b="f128"/>
              <a:pathLst>
                <a:path w="10366" h="104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2" y="f23"/>
                  </a:cubicBez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lnTo>
                    <a:pt x="f48" y="f49"/>
                  </a:lnTo>
                  <a:lnTo>
                    <a:pt x="f50" y="f51"/>
                  </a:lnTo>
                  <a:cubicBezTo>
                    <a:pt x="f2" y="f52"/>
                    <a:pt x="f2" y="f53"/>
                    <a:pt x="f54" y="f55"/>
                  </a:cubicBezTo>
                  <a:lnTo>
                    <a:pt x="f40" y="f56"/>
                  </a:lnTo>
                  <a:lnTo>
                    <a:pt x="f42" y="f57"/>
                  </a:lnTo>
                  <a:cubicBezTo>
                    <a:pt x="f46" y="f58"/>
                    <a:pt x="f59" y="f60"/>
                    <a:pt x="f61" y="f62"/>
                  </a:cubicBezTo>
                  <a:lnTo>
                    <a:pt x="f63" y="f64"/>
                  </a:lnTo>
                  <a:lnTo>
                    <a:pt x="f65" y="f66"/>
                  </a:lnTo>
                  <a:cubicBezTo>
                    <a:pt x="f67" y="f68"/>
                    <a:pt x="f69" y="f70"/>
                    <a:pt x="f71" y="f70"/>
                  </a:cubicBezTo>
                  <a:cubicBezTo>
                    <a:pt x="f72" y="f70"/>
                    <a:pt x="f73" y="f74"/>
                    <a:pt x="f75" y="f76"/>
                  </a:cubicBezTo>
                  <a:lnTo>
                    <a:pt x="f77" y="f78"/>
                  </a:lnTo>
                  <a:lnTo>
                    <a:pt x="f79" y="f80"/>
                  </a:lnTo>
                  <a:cubicBezTo>
                    <a:pt x="f81" y="f82"/>
                    <a:pt x="f83" y="f4"/>
                    <a:pt x="f17" y="f4"/>
                  </a:cubicBezTo>
                  <a:cubicBezTo>
                    <a:pt x="f84" y="f4"/>
                    <a:pt x="f85" y="f82"/>
                    <a:pt x="f86" y="f80"/>
                  </a:cubicBezTo>
                  <a:lnTo>
                    <a:pt x="f87" y="f78"/>
                  </a:lnTo>
                  <a:lnTo>
                    <a:pt x="f88" y="f76"/>
                  </a:lnTo>
                  <a:cubicBezTo>
                    <a:pt x="f89" y="f76"/>
                    <a:pt x="f90" y="f91"/>
                    <a:pt x="f92" y="f66"/>
                  </a:cubicBezTo>
                  <a:lnTo>
                    <a:pt x="f93" y="f64"/>
                  </a:lnTo>
                  <a:lnTo>
                    <a:pt x="f94" y="f62"/>
                  </a:lnTo>
                  <a:cubicBezTo>
                    <a:pt x="f95" y="f96"/>
                    <a:pt x="f97" y="f58"/>
                    <a:pt x="f98" y="f57"/>
                  </a:cubicBezTo>
                  <a:lnTo>
                    <a:pt x="f99" y="f56"/>
                  </a:lnTo>
                  <a:lnTo>
                    <a:pt x="f100" y="f55"/>
                  </a:lnTo>
                  <a:cubicBezTo>
                    <a:pt x="f101" y="f53"/>
                    <a:pt x="f101" y="f102"/>
                    <a:pt x="f100" y="f51"/>
                  </a:cubicBezTo>
                  <a:lnTo>
                    <a:pt x="f99" y="f49"/>
                  </a:lnTo>
                  <a:lnTo>
                    <a:pt x="f98" y="f47"/>
                  </a:lnTo>
                  <a:cubicBezTo>
                    <a:pt x="f97" y="f45"/>
                    <a:pt x="f103" y="f104"/>
                    <a:pt x="f94" y="f41"/>
                  </a:cubicBezTo>
                  <a:lnTo>
                    <a:pt x="f93" y="f39"/>
                  </a:lnTo>
                  <a:lnTo>
                    <a:pt x="f92" y="f37"/>
                  </a:lnTo>
                  <a:cubicBezTo>
                    <a:pt x="f105" y="f106"/>
                    <a:pt x="f107" y="f108"/>
                    <a:pt x="f109" y="f108"/>
                  </a:cubicBezTo>
                  <a:cubicBezTo>
                    <a:pt x="f110" y="f108"/>
                    <a:pt x="f111" y="f112"/>
                    <a:pt x="f88" y="f27"/>
                  </a:cubicBezTo>
                  <a:lnTo>
                    <a:pt x="f87" y="f25"/>
                  </a:lnTo>
                  <a:lnTo>
                    <a:pt x="f86" y="f23"/>
                  </a:lnTo>
                  <a:cubicBezTo>
                    <a:pt x="f85" y="f21"/>
                    <a:pt x="f10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76" name="Google Shape;10356;p74">
              <a:extLst>
                <a:ext uri="{FF2B5EF4-FFF2-40B4-BE49-F238E27FC236}">
                  <a16:creationId xmlns:a16="http://schemas.microsoft.com/office/drawing/2014/main" id="{C1AD6FF1-1EA4-B428-888F-0B6AEF48E445}"/>
                </a:ext>
              </a:extLst>
            </p:cNvPr>
            <p:cNvSpPr/>
            <p:nvPr/>
          </p:nvSpPr>
          <p:spPr>
            <a:xfrm>
              <a:off x="5365104" y="2256702"/>
              <a:ext cx="106628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9"/>
                <a:gd name="f4" fmla="val 1387"/>
                <a:gd name="f5" fmla="val 1355"/>
                <a:gd name="f6" fmla="val 725"/>
                <a:gd name="f7" fmla="val 190"/>
                <a:gd name="f8" fmla="val 441"/>
                <a:gd name="f9" fmla="val 1"/>
                <a:gd name="f10" fmla="val 977"/>
                <a:gd name="f11" fmla="val 410"/>
                <a:gd name="f12" fmla="val 1229"/>
                <a:gd name="f13" fmla="val 820"/>
                <a:gd name="f14" fmla="val 1386"/>
                <a:gd name="f15" fmla="val 1859"/>
                <a:gd name="f16" fmla="val 2301"/>
                <a:gd name="f17" fmla="val 2521"/>
                <a:gd name="f18" fmla="val 1985"/>
                <a:gd name="f19" fmla="*/ f0 1 2679"/>
                <a:gd name="f20" fmla="*/ f1 1 138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679"/>
                <a:gd name="f27" fmla="*/ f24 1 138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679" h="138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5" y="f14"/>
                  </a:cubicBezTo>
                  <a:cubicBezTo>
                    <a:pt x="f15" y="f14"/>
                    <a:pt x="f16" y="f12"/>
                    <a:pt x="f3" y="f10"/>
                  </a:cubicBezTo>
                  <a:cubicBezTo>
                    <a:pt x="f17" y="f11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77" name="Google Shape;10357;p74">
              <a:extLst>
                <a:ext uri="{FF2B5EF4-FFF2-40B4-BE49-F238E27FC236}">
                  <a16:creationId xmlns:a16="http://schemas.microsoft.com/office/drawing/2014/main" id="{AE76A892-81DF-FA94-E1E3-DA8A625189A3}"/>
                </a:ext>
              </a:extLst>
            </p:cNvPr>
            <p:cNvSpPr/>
            <p:nvPr/>
          </p:nvSpPr>
          <p:spPr>
            <a:xfrm>
              <a:off x="5503060" y="2343534"/>
              <a:ext cx="151762" cy="1475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79"/>
                <a:gd name="f5" fmla="val 2867"/>
                <a:gd name="f6" fmla="val 1"/>
                <a:gd name="f7" fmla="val 2741"/>
                <a:gd name="f8" fmla="val 127"/>
                <a:gd name="f9" fmla="val 2647"/>
                <a:gd name="f10" fmla="val 221"/>
                <a:gd name="f11" fmla="val 2489"/>
                <a:gd name="f12" fmla="val 284"/>
                <a:gd name="f13" fmla="val 1607"/>
                <a:gd name="f14" fmla="val 631"/>
                <a:gd name="f15" fmla="val 1260"/>
                <a:gd name="f16" fmla="val 1482"/>
                <a:gd name="f17" fmla="val 1103"/>
                <a:gd name="f18" fmla="val 1891"/>
                <a:gd name="f19" fmla="val 693"/>
                <a:gd name="f20" fmla="val 2112"/>
                <a:gd name="f21" fmla="val 158"/>
                <a:gd name="f22" fmla="val 2080"/>
                <a:gd name="f23" fmla="val 1166"/>
                <a:gd name="f24" fmla="val 3372"/>
                <a:gd name="f25" fmla="val 1237"/>
                <a:gd name="f26" fmla="val 3443"/>
                <a:gd name="f27" fmla="val 1343"/>
                <a:gd name="f28" fmla="val 3478"/>
                <a:gd name="f29" fmla="val 1445"/>
                <a:gd name="f30" fmla="val 1479"/>
                <a:gd name="f31" fmla="val 1512"/>
                <a:gd name="f32" fmla="val 3474"/>
                <a:gd name="f33" fmla="val 1544"/>
                <a:gd name="f34" fmla="val 3466"/>
                <a:gd name="f35" fmla="val 1638"/>
                <a:gd name="f36" fmla="val 3403"/>
                <a:gd name="f37" fmla="val 1764"/>
                <a:gd name="f38" fmla="val 3340"/>
                <a:gd name="f39" fmla="val 3183"/>
                <a:gd name="f40" fmla="val 1639"/>
                <a:gd name="f41" fmla="val 3497"/>
                <a:gd name="f42" fmla="val 1324"/>
                <a:gd name="f43" fmla="val 3532"/>
                <a:gd name="f44" fmla="val 1338"/>
                <a:gd name="f45" fmla="val 3563"/>
                <a:gd name="f46" fmla="val 1344"/>
                <a:gd name="f47" fmla="val 3592"/>
                <a:gd name="f48" fmla="val 3693"/>
                <a:gd name="f49" fmla="val 3756"/>
                <a:gd name="f50" fmla="val 1265"/>
                <a:gd name="f51" fmla="val 3781"/>
                <a:gd name="f52" fmla="val 1167"/>
                <a:gd name="f53" fmla="val 3812"/>
                <a:gd name="f54" fmla="val 1072"/>
                <a:gd name="f55" fmla="val 946"/>
                <a:gd name="f56" fmla="val 3686"/>
                <a:gd name="f57" fmla="val 820"/>
                <a:gd name="f58" fmla="*/ f0 1 3813"/>
                <a:gd name="f59" fmla="*/ f1 1 3479"/>
                <a:gd name="f60" fmla="val f2"/>
                <a:gd name="f61" fmla="val f3"/>
                <a:gd name="f62" fmla="val f4"/>
                <a:gd name="f63" fmla="+- f62 0 f60"/>
                <a:gd name="f64" fmla="+- f61 0 f60"/>
                <a:gd name="f65" fmla="*/ f64 1 3813"/>
                <a:gd name="f66" fmla="*/ f63 1 3479"/>
                <a:gd name="f67" fmla="*/ f60 1 f65"/>
                <a:gd name="f68" fmla="*/ f61 1 f65"/>
                <a:gd name="f69" fmla="*/ f60 1 f66"/>
                <a:gd name="f70" fmla="*/ f62 1 f66"/>
                <a:gd name="f71" fmla="*/ f67 f58 1"/>
                <a:gd name="f72" fmla="*/ f68 f58 1"/>
                <a:gd name="f73" fmla="*/ f70 f59 1"/>
                <a:gd name="f74" fmla="*/ f69 f5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1" t="f74" r="f72" b="f73"/>
              <a:pathLst>
                <a:path w="3812" h="347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9" y="f20"/>
                    <a:pt x="f12" y="f20"/>
                  </a:cubicBezTo>
                  <a:lnTo>
                    <a:pt x="f21" y="f20"/>
                  </a:lnTo>
                  <a:lnTo>
                    <a:pt x="f2" y="f22"/>
                  </a:ln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34"/>
                  </a:cubicBezTo>
                  <a:cubicBezTo>
                    <a:pt x="f35" y="f36"/>
                    <a:pt x="f37" y="f38"/>
                    <a:pt x="f37" y="f39"/>
                  </a:cubicBezTo>
                  <a:lnTo>
                    <a:pt x="f22" y="f40"/>
                  </a:lnTo>
                  <a:lnTo>
                    <a:pt x="f41" y="f42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1" y="f55"/>
                    <a:pt x="f56" y="f57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78" name="Google Shape;10358;p74">
              <a:extLst>
                <a:ext uri="{FF2B5EF4-FFF2-40B4-BE49-F238E27FC236}">
                  <a16:creationId xmlns:a16="http://schemas.microsoft.com/office/drawing/2014/main" id="{E7B04E38-FE21-6F7D-104D-B6ED7A74FCCE}"/>
                </a:ext>
              </a:extLst>
            </p:cNvPr>
            <p:cNvSpPr/>
            <p:nvPr/>
          </p:nvSpPr>
          <p:spPr>
            <a:xfrm>
              <a:off x="5183294" y="2346204"/>
              <a:ext cx="151762" cy="148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93"/>
                <a:gd name="f5" fmla="val 946"/>
                <a:gd name="f6" fmla="val 1"/>
                <a:gd name="f7" fmla="val 126"/>
                <a:gd name="f8" fmla="val 851"/>
                <a:gd name="f9" fmla="val 1009"/>
                <a:gd name="f10" fmla="val 32"/>
                <a:gd name="f11" fmla="val 1104"/>
                <a:gd name="f12" fmla="val 95"/>
                <a:gd name="f13" fmla="val 1230"/>
                <a:gd name="f14" fmla="val 158"/>
                <a:gd name="f15" fmla="val 1324"/>
                <a:gd name="f16" fmla="val 315"/>
                <a:gd name="f17" fmla="val 1356"/>
                <a:gd name="f18" fmla="val 1733"/>
                <a:gd name="f19" fmla="val 1671"/>
                <a:gd name="f20" fmla="val 2048"/>
                <a:gd name="f21" fmla="val 3214"/>
                <a:gd name="f22" fmla="val 2080"/>
                <a:gd name="f23" fmla="val 3309"/>
                <a:gd name="f24" fmla="val 2174"/>
                <a:gd name="f25" fmla="val 3435"/>
                <a:gd name="f26" fmla="val 2300"/>
                <a:gd name="f27" fmla="val 3466"/>
                <a:gd name="f28" fmla="val 2328"/>
                <a:gd name="f29" fmla="val 3485"/>
                <a:gd name="f30" fmla="val 2361"/>
                <a:gd name="f31" fmla="val 3492"/>
                <a:gd name="f32" fmla="val 2396"/>
                <a:gd name="f33" fmla="val 2482"/>
                <a:gd name="f34" fmla="val 2580"/>
                <a:gd name="f35" fmla="val 3448"/>
                <a:gd name="f36" fmla="val 2647"/>
                <a:gd name="f37" fmla="val 3403"/>
                <a:gd name="f38" fmla="val 2112"/>
                <a:gd name="f39" fmla="val 3624"/>
                <a:gd name="f40" fmla="val 2143"/>
                <a:gd name="f41" fmla="val 3561"/>
                <a:gd name="f42" fmla="val 3119"/>
                <a:gd name="f43" fmla="val 2773"/>
                <a:gd name="f44" fmla="val 1891"/>
                <a:gd name="f45" fmla="val 2552"/>
                <a:gd name="f46" fmla="val 1513"/>
                <a:gd name="f47" fmla="val 2206"/>
                <a:gd name="f48" fmla="val 631"/>
                <a:gd name="f49" fmla="val 1355"/>
                <a:gd name="f50" fmla="val 284"/>
                <a:gd name="f51" fmla="val 1198"/>
                <a:gd name="f52" fmla="val 221"/>
                <a:gd name="f53" fmla="val 1072"/>
                <a:gd name="f54" fmla="val 127"/>
                <a:gd name="f55" fmla="*/ f0 1 3813"/>
                <a:gd name="f56" fmla="*/ f1 1 3493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3813"/>
                <a:gd name="f63" fmla="*/ f60 1 3493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3812" h="3492">
                  <a:moveTo>
                    <a:pt x="f5" y="f6"/>
                  </a:moveTo>
                  <a:lnTo>
                    <a:pt x="f7" y="f8"/>
                  </a:lnTo>
                  <a:cubicBezTo>
                    <a:pt x="f2" y="f8"/>
                    <a:pt x="f2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lnTo>
                    <a:pt x="f18" y="f19"/>
                  </a:lnTo>
                  <a:lnTo>
                    <a:pt x="f20" y="f21"/>
                  </a:ln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" y="f38"/>
                  </a:lnTo>
                  <a:lnTo>
                    <a:pt x="f3" y="f38"/>
                  </a:lnTo>
                  <a:lnTo>
                    <a:pt x="f39" y="f40"/>
                  </a:lnTo>
                  <a:lnTo>
                    <a:pt x="f41" y="f40"/>
                  </a:lnTo>
                  <a:cubicBezTo>
                    <a:pt x="f42" y="f40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50"/>
                  </a:lnTo>
                  <a:cubicBezTo>
                    <a:pt x="f51" y="f52"/>
                    <a:pt x="f53" y="f54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grpSp>
        <p:nvGrpSpPr>
          <p:cNvPr id="179" name="Google Shape;10390;p74">
            <a:extLst>
              <a:ext uri="{FF2B5EF4-FFF2-40B4-BE49-F238E27FC236}">
                <a16:creationId xmlns:a16="http://schemas.microsoft.com/office/drawing/2014/main" id="{DC4D504E-450C-A5BA-A9B1-2CB75266CE32}"/>
              </a:ext>
            </a:extLst>
          </p:cNvPr>
          <p:cNvGrpSpPr/>
          <p:nvPr/>
        </p:nvGrpSpPr>
        <p:grpSpPr>
          <a:xfrm>
            <a:off x="2358533" y="2932396"/>
            <a:ext cx="628705" cy="670072"/>
            <a:chOff x="3128875" y="2001694"/>
            <a:chExt cx="471529" cy="502554"/>
          </a:xfrm>
          <a:solidFill>
            <a:srgbClr val="92D050"/>
          </a:solidFill>
        </p:grpSpPr>
        <p:sp>
          <p:nvSpPr>
            <p:cNvPr id="180" name="Google Shape;10391;p74">
              <a:extLst>
                <a:ext uri="{FF2B5EF4-FFF2-40B4-BE49-F238E27FC236}">
                  <a16:creationId xmlns:a16="http://schemas.microsoft.com/office/drawing/2014/main" id="{A051B179-D255-E6AF-8E0A-28B1579B1EB3}"/>
                </a:ext>
              </a:extLst>
            </p:cNvPr>
            <p:cNvSpPr/>
            <p:nvPr/>
          </p:nvSpPr>
          <p:spPr>
            <a:xfrm>
              <a:off x="3308180" y="2192795"/>
              <a:ext cx="110413" cy="1163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2742"/>
                <a:gd name="f5" fmla="val 1387"/>
                <a:gd name="f6" fmla="val 1"/>
                <a:gd name="f7" fmla="val 631"/>
                <a:gd name="f8" fmla="val 1355"/>
                <a:gd name="f9" fmla="val 2112"/>
                <a:gd name="f10" fmla="val 2143"/>
                <a:gd name="f11" fmla="val 2773"/>
                <a:gd name="f12" fmla="*/ f0 1 2774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74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74" h="2742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81" name="Google Shape;10392;p74">
              <a:extLst>
                <a:ext uri="{FF2B5EF4-FFF2-40B4-BE49-F238E27FC236}">
                  <a16:creationId xmlns:a16="http://schemas.microsoft.com/office/drawing/2014/main" id="{ACD119CD-A916-5E2D-45DE-1BBA75B63AF2}"/>
                </a:ext>
              </a:extLst>
            </p:cNvPr>
            <p:cNvSpPr/>
            <p:nvPr/>
          </p:nvSpPr>
          <p:spPr>
            <a:xfrm>
              <a:off x="3182806" y="2001694"/>
              <a:ext cx="137955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3467"/>
                <a:gd name="f5" fmla="val 1733"/>
                <a:gd name="f6" fmla="val 1"/>
                <a:gd name="f7" fmla="val 788"/>
                <a:gd name="f8" fmla="val 2678"/>
                <a:gd name="f9" fmla="val 2741"/>
                <a:gd name="f10" fmla="*/ f0 1 3466"/>
                <a:gd name="f11" fmla="*/ f1 1 346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3466"/>
                <a:gd name="f18" fmla="*/ f15 1 346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3466" h="3467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3"/>
                    <a:pt x="f5" y="f3"/>
                  </a:cubicBezTo>
                  <a:cubicBezTo>
                    <a:pt x="f9" y="f3"/>
                    <a:pt x="f3" y="f8"/>
                    <a:pt x="f3" y="f5"/>
                  </a:cubicBezTo>
                  <a:cubicBezTo>
                    <a:pt x="f3" y="f7"/>
                    <a:pt x="f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82" name="Google Shape;10393;p74">
              <a:extLst>
                <a:ext uri="{FF2B5EF4-FFF2-40B4-BE49-F238E27FC236}">
                  <a16:creationId xmlns:a16="http://schemas.microsoft.com/office/drawing/2014/main" id="{6C38BD01-2165-DFDF-7E8D-15D30BC0A5AB}"/>
                </a:ext>
              </a:extLst>
            </p:cNvPr>
            <p:cNvSpPr/>
            <p:nvPr/>
          </p:nvSpPr>
          <p:spPr>
            <a:xfrm>
              <a:off x="3404740" y="2001694"/>
              <a:ext cx="137992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8"/>
                <a:gd name="f8" fmla="val 3466"/>
                <a:gd name="f9" fmla="val 2679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83" name="Google Shape;10394;p74">
              <a:extLst>
                <a:ext uri="{FF2B5EF4-FFF2-40B4-BE49-F238E27FC236}">
                  <a16:creationId xmlns:a16="http://schemas.microsoft.com/office/drawing/2014/main" id="{BB0CB912-EF76-C52D-E20F-131DCD1682F9}"/>
                </a:ext>
              </a:extLst>
            </p:cNvPr>
            <p:cNvSpPr/>
            <p:nvPr/>
          </p:nvSpPr>
          <p:spPr>
            <a:xfrm>
              <a:off x="3328242" y="2331811"/>
              <a:ext cx="66504" cy="428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009"/>
                <a:gd name="f5" fmla="val 1"/>
                <a:gd name="f6" fmla="val 851"/>
                <a:gd name="f7" fmla="val 1008"/>
                <a:gd name="f8" fmla="val 1450"/>
                <a:gd name="f9" fmla="val 126"/>
                <a:gd name="f10" fmla="val 1167"/>
                <a:gd name="f11" fmla="val 158"/>
                <a:gd name="f12" fmla="val 568"/>
                <a:gd name="f13" fmla="val 284"/>
                <a:gd name="f14" fmla="val 95"/>
                <a:gd name="f15" fmla="*/ f0 1 1671"/>
                <a:gd name="f16" fmla="*/ f1 1 100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671"/>
                <a:gd name="f23" fmla="*/ f20 1 100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670" h="1009">
                  <a:moveTo>
                    <a:pt x="f5" y="f2"/>
                  </a:moveTo>
                  <a:lnTo>
                    <a:pt x="f6" y="f7"/>
                  </a:lnTo>
                  <a:lnTo>
                    <a:pt x="f3" y="f2"/>
                  </a:lnTo>
                  <a:lnTo>
                    <a:pt x="f3" y="f2"/>
                  </a:lnTo>
                  <a:cubicBezTo>
                    <a:pt x="f8" y="f9"/>
                    <a:pt x="f10" y="f11"/>
                    <a:pt x="f6" y="f11"/>
                  </a:cubicBez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84" name="Google Shape;10395;p74">
              <a:extLst>
                <a:ext uri="{FF2B5EF4-FFF2-40B4-BE49-F238E27FC236}">
                  <a16:creationId xmlns:a16="http://schemas.microsoft.com/office/drawing/2014/main" id="{0CD1B74D-3C9C-8DA7-DE44-91BB8E1E7988}"/>
                </a:ext>
              </a:extLst>
            </p:cNvPr>
            <p:cNvSpPr/>
            <p:nvPr/>
          </p:nvSpPr>
          <p:spPr>
            <a:xfrm>
              <a:off x="3239207" y="2322429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261"/>
                <a:gd name="f6" fmla="val 1"/>
                <a:gd name="f7" fmla="val 474"/>
                <a:gd name="f8" fmla="val 599"/>
                <a:gd name="f9" fmla="val 1513"/>
                <a:gd name="f10" fmla="val 2490"/>
                <a:gd name="f11" fmla="val 3907"/>
                <a:gd name="f12" fmla="val 4096"/>
                <a:gd name="f13" fmla="val 158"/>
                <a:gd name="f14" fmla="val 379"/>
                <a:gd name="f15" fmla="val 1891"/>
                <a:gd name="f16" fmla="*/ f0 1 2805"/>
                <a:gd name="f17" fmla="*/ f1 1 4254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805"/>
                <a:gd name="f24" fmla="*/ f21 1 4254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805" h="425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4"/>
                    <a:pt x="f14" y="f4"/>
                  </a:cubicBezTo>
                  <a:lnTo>
                    <a:pt x="f3" y="f4"/>
                  </a:lnTo>
                  <a:lnTo>
                    <a:pt x="f3" y="f1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85" name="Google Shape;10396;p74">
              <a:extLst>
                <a:ext uri="{FF2B5EF4-FFF2-40B4-BE49-F238E27FC236}">
                  <a16:creationId xmlns:a16="http://schemas.microsoft.com/office/drawing/2014/main" id="{AE55FC39-D54F-8EFE-1A4A-5023AE5A15C1}"/>
                </a:ext>
              </a:extLst>
            </p:cNvPr>
            <p:cNvSpPr/>
            <p:nvPr/>
          </p:nvSpPr>
          <p:spPr>
            <a:xfrm>
              <a:off x="3377153" y="2323792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544"/>
                <a:gd name="f6" fmla="val 1"/>
                <a:gd name="f7" fmla="val 1890"/>
                <a:gd name="f8" fmla="val 4253"/>
                <a:gd name="f9" fmla="val 2458"/>
                <a:gd name="f10" fmla="val 2647"/>
                <a:gd name="f11" fmla="val 2804"/>
                <a:gd name="f12" fmla="val 4096"/>
                <a:gd name="f13" fmla="val 3907"/>
                <a:gd name="f14" fmla="val 2489"/>
                <a:gd name="f15" fmla="val 2773"/>
                <a:gd name="f16" fmla="val 1481"/>
                <a:gd name="f17" fmla="val 2300"/>
                <a:gd name="f18" fmla="val 567"/>
                <a:gd name="f19" fmla="*/ f0 1 2805"/>
                <a:gd name="f20" fmla="*/ f1 1 42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805"/>
                <a:gd name="f27" fmla="*/ f24 1 42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05" h="4254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lnTo>
                    <a:pt x="f9" y="f8"/>
                  </a:lnTo>
                  <a:cubicBezTo>
                    <a:pt x="f10" y="f8"/>
                    <a:pt x="f11" y="f12"/>
                    <a:pt x="f11" y="f13"/>
                  </a:cubicBezTo>
                  <a:lnTo>
                    <a:pt x="f11" y="f14"/>
                  </a:lnTo>
                  <a:cubicBezTo>
                    <a:pt x="f15" y="f16"/>
                    <a:pt x="f17" y="f18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86" name="Google Shape;10397;p74">
              <a:extLst>
                <a:ext uri="{FF2B5EF4-FFF2-40B4-BE49-F238E27FC236}">
                  <a16:creationId xmlns:a16="http://schemas.microsoft.com/office/drawing/2014/main" id="{2871BF34-50EC-CC44-40BB-A6C348EEAF94}"/>
                </a:ext>
              </a:extLst>
            </p:cNvPr>
            <p:cNvSpPr/>
            <p:nvPr/>
          </p:nvSpPr>
          <p:spPr>
            <a:xfrm>
              <a:off x="3380939" y="2143381"/>
              <a:ext cx="219465" cy="184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4348"/>
                <a:gd name="f5" fmla="val 3686"/>
                <a:gd name="f6" fmla="val 1512"/>
                <a:gd name="f7" fmla="val 3907"/>
                <a:gd name="f8" fmla="val 4064"/>
                <a:gd name="f9" fmla="val 1670"/>
                <a:gd name="f10" fmla="val 1859"/>
                <a:gd name="f11" fmla="val 2048"/>
                <a:gd name="f12" fmla="val 2205"/>
                <a:gd name="f13" fmla="val 2993"/>
                <a:gd name="f14" fmla="val 2804"/>
                <a:gd name="f15" fmla="val 2646"/>
                <a:gd name="f16" fmla="val 4127"/>
                <a:gd name="f17" fmla="val 536"/>
                <a:gd name="f18" fmla="val 3056"/>
                <a:gd name="f19" fmla="val 851"/>
                <a:gd name="f20" fmla="val 2331"/>
                <a:gd name="f21" fmla="val 1607"/>
                <a:gd name="f22" fmla="val 977"/>
                <a:gd name="f23" fmla="val 504"/>
                <a:gd name="f24" fmla="val 63"/>
                <a:gd name="f25" fmla="val 347"/>
                <a:gd name="f26" fmla="val 221"/>
                <a:gd name="f27" fmla="val 158"/>
                <a:gd name="f28" fmla="val 378"/>
                <a:gd name="f29" fmla="val 567"/>
                <a:gd name="f30" fmla="val 945"/>
                <a:gd name="f31" fmla="val 756"/>
                <a:gd name="f32" fmla="val 1638"/>
                <a:gd name="f33" fmla="val 1575"/>
                <a:gd name="f34" fmla="val 2615"/>
                <a:gd name="f35" fmla="val 2930"/>
                <a:gd name="f36" fmla="val 3214"/>
                <a:gd name="f37" fmla="val 1449"/>
                <a:gd name="f38" fmla="val 3466"/>
                <a:gd name="f39" fmla="val 3718"/>
                <a:gd name="f40" fmla="val 4001"/>
                <a:gd name="f41" fmla="val 2520"/>
                <a:gd name="f42" fmla="val 5167"/>
                <a:gd name="f43" fmla="val 5356"/>
                <a:gd name="f44" fmla="val 5513"/>
                <a:gd name="f45" fmla="val 4190"/>
                <a:gd name="f46" fmla="val 5482"/>
                <a:gd name="f47" fmla="val 4915"/>
                <a:gd name="f48" fmla="*/ f0 1 5514"/>
                <a:gd name="f49" fmla="*/ f1 1 4348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5514"/>
                <a:gd name="f56" fmla="*/ f53 1 4348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5514" h="43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2"/>
                  </a:moveTo>
                  <a:cubicBezTo>
                    <a:pt x="f5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17" y="f24"/>
                  </a:cubicBezTo>
                  <a:cubicBezTo>
                    <a:pt x="f25" y="f26"/>
                    <a:pt x="f27" y="f28"/>
                    <a:pt x="f2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3" y="f36"/>
                    <a:pt x="f37" y="f38"/>
                  </a:cubicBezTo>
                  <a:cubicBezTo>
                    <a:pt x="f10" y="f39"/>
                    <a:pt x="f12" y="f40"/>
                    <a:pt x="f41" y="f4"/>
                  </a:cubicBezTo>
                  <a:lnTo>
                    <a:pt x="f42" y="f4"/>
                  </a:lnTo>
                  <a:cubicBezTo>
                    <a:pt x="f43" y="f4"/>
                    <a:pt x="f44" y="f45"/>
                    <a:pt x="f44" y="f40"/>
                  </a:cubicBezTo>
                  <a:lnTo>
                    <a:pt x="f44" y="f34"/>
                  </a:lnTo>
                  <a:cubicBezTo>
                    <a:pt x="f46" y="f6"/>
                    <a:pt x="f47" y="f29"/>
                    <a:pt x="f1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87" name="Google Shape;10398;p74">
              <a:extLst>
                <a:ext uri="{FF2B5EF4-FFF2-40B4-BE49-F238E27FC236}">
                  <a16:creationId xmlns:a16="http://schemas.microsoft.com/office/drawing/2014/main" id="{1D998377-7414-2963-207E-13067AED6679}"/>
                </a:ext>
              </a:extLst>
            </p:cNvPr>
            <p:cNvSpPr/>
            <p:nvPr/>
          </p:nvSpPr>
          <p:spPr>
            <a:xfrm>
              <a:off x="3128875" y="2142018"/>
              <a:ext cx="216959" cy="184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51"/>
                <a:gd name="f4" fmla="val 4349"/>
                <a:gd name="f5" fmla="val 2426"/>
                <a:gd name="f6" fmla="val 1544"/>
                <a:gd name="f7" fmla="val 2615"/>
                <a:gd name="f8" fmla="val 2773"/>
                <a:gd name="f9" fmla="val 1702"/>
                <a:gd name="f10" fmla="val 1891"/>
                <a:gd name="f11" fmla="val 2080"/>
                <a:gd name="f12" fmla="val 2237"/>
                <a:gd name="f13" fmla="val 1733"/>
                <a:gd name="f14" fmla="val 1513"/>
                <a:gd name="f15" fmla="val 1355"/>
                <a:gd name="f16" fmla="val 1324"/>
                <a:gd name="f17" fmla="val 1"/>
                <a:gd name="f18" fmla="val 536"/>
                <a:gd name="f19" fmla="val 568"/>
                <a:gd name="f20" fmla="val 2552"/>
                <a:gd name="f21" fmla="val 3939"/>
                <a:gd name="f22" fmla="val 4191"/>
                <a:gd name="f23" fmla="val 95"/>
                <a:gd name="f24" fmla="val 4348"/>
                <a:gd name="f25" fmla="val 316"/>
                <a:gd name="f26" fmla="val 2930"/>
                <a:gd name="f27" fmla="val 3214"/>
                <a:gd name="f28" fmla="val 3970"/>
                <a:gd name="f29" fmla="val 3561"/>
                <a:gd name="f30" fmla="val 3655"/>
                <a:gd name="f31" fmla="val 4002"/>
                <a:gd name="f32" fmla="val 3466"/>
                <a:gd name="f33" fmla="val 3876"/>
                <a:gd name="f34" fmla="val 3183"/>
                <a:gd name="f35" fmla="val 3813"/>
                <a:gd name="f36" fmla="val 1607"/>
                <a:gd name="f37" fmla="val 4506"/>
                <a:gd name="f38" fmla="val 757"/>
                <a:gd name="f39" fmla="val 5293"/>
                <a:gd name="f40" fmla="val 347"/>
                <a:gd name="f41" fmla="val 5104"/>
                <a:gd name="f42" fmla="val 190"/>
                <a:gd name="f43" fmla="val 4915"/>
                <a:gd name="f44" fmla="val 32"/>
                <a:gd name="f45" fmla="val 4474"/>
                <a:gd name="f46" fmla="val 505"/>
                <a:gd name="f47" fmla="val 3844"/>
                <a:gd name="f48" fmla="val 820"/>
                <a:gd name="f49" fmla="val 3151"/>
                <a:gd name="f50" fmla="val 1796"/>
                <a:gd name="f51" fmla="*/ f0 1 5451"/>
                <a:gd name="f52" fmla="*/ f1 1 4349"/>
                <a:gd name="f53" fmla="val f2"/>
                <a:gd name="f54" fmla="val f3"/>
                <a:gd name="f55" fmla="val f4"/>
                <a:gd name="f56" fmla="+- f55 0 f53"/>
                <a:gd name="f57" fmla="+- f54 0 f53"/>
                <a:gd name="f58" fmla="*/ f57 1 5451"/>
                <a:gd name="f59" fmla="*/ f56 1 4349"/>
                <a:gd name="f60" fmla="*/ f53 1 f58"/>
                <a:gd name="f61" fmla="*/ f54 1 f58"/>
                <a:gd name="f62" fmla="*/ f53 1 f59"/>
                <a:gd name="f63" fmla="*/ f55 1 f59"/>
                <a:gd name="f64" fmla="*/ f60 f51 1"/>
                <a:gd name="f65" fmla="*/ f61 f51 1"/>
                <a:gd name="f66" fmla="*/ f63 f52 1"/>
                <a:gd name="f67" fmla="*/ f62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4" t="f67" r="f65" b="f66"/>
              <a:pathLst>
                <a:path w="5451" h="434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9"/>
                    <a:pt x="f17" y="f14"/>
                    <a:pt x="f17" y="f20"/>
                  </a:cubicBezTo>
                  <a:lnTo>
                    <a:pt x="f17" y="f21"/>
                  </a:lnTo>
                  <a:cubicBezTo>
                    <a:pt x="f17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8"/>
                    <a:pt x="f29" y="f30"/>
                    <a:pt x="f31" y="f32"/>
                  </a:cubicBezTo>
                  <a:cubicBezTo>
                    <a:pt x="f33" y="f34"/>
                    <a:pt x="f35" y="f26"/>
                    <a:pt x="f35" y="f7"/>
                  </a:cubicBezTo>
                  <a:cubicBezTo>
                    <a:pt x="f35" y="f36"/>
                    <a:pt x="f37" y="f38"/>
                    <a:pt x="f3" y="f19"/>
                  </a:cubicBezTo>
                  <a:cubicBezTo>
                    <a:pt x="f39" y="f40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" y="f48"/>
                    <a:pt x="f50" y="f46"/>
                    <a:pt x="f16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grpSp>
        <p:nvGrpSpPr>
          <p:cNvPr id="188" name="Google Shape;10412;p74">
            <a:extLst>
              <a:ext uri="{FF2B5EF4-FFF2-40B4-BE49-F238E27FC236}">
                <a16:creationId xmlns:a16="http://schemas.microsoft.com/office/drawing/2014/main" id="{A76615A7-7CF7-9ADD-5BAC-500EF5070F51}"/>
              </a:ext>
            </a:extLst>
          </p:cNvPr>
          <p:cNvGrpSpPr/>
          <p:nvPr/>
        </p:nvGrpSpPr>
        <p:grpSpPr>
          <a:xfrm>
            <a:off x="6046430" y="2917352"/>
            <a:ext cx="588592" cy="667280"/>
            <a:chOff x="5894798" y="1990411"/>
            <a:chExt cx="441444" cy="500460"/>
          </a:xfrm>
          <a:solidFill>
            <a:srgbClr val="92D050"/>
          </a:solidFill>
        </p:grpSpPr>
        <p:sp>
          <p:nvSpPr>
            <p:cNvPr id="189" name="Google Shape;10413;p74">
              <a:extLst>
                <a:ext uri="{FF2B5EF4-FFF2-40B4-BE49-F238E27FC236}">
                  <a16:creationId xmlns:a16="http://schemas.microsoft.com/office/drawing/2014/main" id="{E2BA4602-EE97-D84E-1FEB-98A0488A6832}"/>
                </a:ext>
              </a:extLst>
            </p:cNvPr>
            <p:cNvSpPr/>
            <p:nvPr/>
          </p:nvSpPr>
          <p:spPr>
            <a:xfrm>
              <a:off x="6114263" y="1990411"/>
              <a:ext cx="27624" cy="748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65"/>
                <a:gd name="f5" fmla="val 347"/>
                <a:gd name="f6" fmla="val 1"/>
                <a:gd name="f7" fmla="val 158"/>
                <a:gd name="f8" fmla="val 1418"/>
                <a:gd name="f9" fmla="val 1607"/>
                <a:gd name="f10" fmla="val 536"/>
                <a:gd name="f11" fmla="val 693"/>
                <a:gd name="f12" fmla="*/ f0 1 694"/>
                <a:gd name="f13" fmla="*/ f1 1 176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6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65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8"/>
                  </a:lnTo>
                  <a:cubicBezTo>
                    <a:pt x="f2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lnTo>
                    <a:pt x="f11" y="f5"/>
                  </a:ln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90" name="Google Shape;10414;p74">
              <a:extLst>
                <a:ext uri="{FF2B5EF4-FFF2-40B4-BE49-F238E27FC236}">
                  <a16:creationId xmlns:a16="http://schemas.microsoft.com/office/drawing/2014/main" id="{E1535B72-971B-B350-4BCF-9C8ACDA6C16A}"/>
                </a:ext>
              </a:extLst>
            </p:cNvPr>
            <p:cNvSpPr/>
            <p:nvPr/>
          </p:nvSpPr>
          <p:spPr>
            <a:xfrm>
              <a:off x="6198287" y="2022140"/>
              <a:ext cx="56436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364"/>
                <a:gd name="f5" fmla="val 1071"/>
                <a:gd name="f6" fmla="val 1"/>
                <a:gd name="f7" fmla="val 977"/>
                <a:gd name="f8" fmla="val 882"/>
                <a:gd name="f9" fmla="val 24"/>
                <a:gd name="f10" fmla="val 819"/>
                <a:gd name="f11" fmla="val 72"/>
                <a:gd name="f12" fmla="val 126"/>
                <a:gd name="f13" fmla="val 796"/>
                <a:gd name="f14" fmla="val 922"/>
                <a:gd name="f15" fmla="val 1143"/>
                <a:gd name="f16" fmla="val 1269"/>
                <a:gd name="f17" fmla="val 189"/>
                <a:gd name="f18" fmla="val 1332"/>
                <a:gd name="f19" fmla="val 268"/>
                <a:gd name="f20" fmla="val 1363"/>
                <a:gd name="f21" fmla="val 350"/>
                <a:gd name="f22" fmla="val 433"/>
                <a:gd name="f23" fmla="val 520"/>
                <a:gd name="f24" fmla="val 599"/>
                <a:gd name="f25" fmla="val 1323"/>
                <a:gd name="f26" fmla="val 544"/>
                <a:gd name="f27" fmla="val 418"/>
                <a:gd name="f28" fmla="val 198"/>
                <a:gd name="f29" fmla="val 1260"/>
                <a:gd name="f30" fmla="val 1166"/>
                <a:gd name="f31" fmla="*/ f0 1 1418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8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8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1"/>
                  </a:cubicBezTo>
                  <a:cubicBezTo>
                    <a:pt x="f29" y="f9"/>
                    <a:pt x="f3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91" name="Google Shape;10415;p74">
              <a:extLst>
                <a:ext uri="{FF2B5EF4-FFF2-40B4-BE49-F238E27FC236}">
                  <a16:creationId xmlns:a16="http://schemas.microsoft.com/office/drawing/2014/main" id="{99C4DB47-3A77-309F-6EF6-4C995E14C539}"/>
                </a:ext>
              </a:extLst>
            </p:cNvPr>
            <p:cNvSpPr/>
            <p:nvPr/>
          </p:nvSpPr>
          <p:spPr>
            <a:xfrm>
              <a:off x="6279760" y="2197540"/>
              <a:ext cx="56482" cy="307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6"/>
                <a:gd name="f5" fmla="val 379"/>
                <a:gd name="f6" fmla="val 1"/>
                <a:gd name="f7" fmla="val 158"/>
                <a:gd name="f8" fmla="val 347"/>
                <a:gd name="f9" fmla="val 568"/>
                <a:gd name="f10" fmla="val 725"/>
                <a:gd name="f11" fmla="val 1072"/>
                <a:gd name="f12" fmla="val 1261"/>
                <a:gd name="f13" fmla="*/ f0 1 1419"/>
                <a:gd name="f14" fmla="*/ f1 1 726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419"/>
                <a:gd name="f21" fmla="*/ f18 1 726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419" h="726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8"/>
                  </a:cubicBezTo>
                  <a:cubicBezTo>
                    <a:pt x="f3" y="f7"/>
                    <a:pt x="f12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92" name="Google Shape;10416;p74">
              <a:extLst>
                <a:ext uri="{FF2B5EF4-FFF2-40B4-BE49-F238E27FC236}">
                  <a16:creationId xmlns:a16="http://schemas.microsoft.com/office/drawing/2014/main" id="{B84786B1-591D-8848-C949-B889ED5FC493}"/>
                </a:ext>
              </a:extLst>
            </p:cNvPr>
            <p:cNvSpPr/>
            <p:nvPr/>
          </p:nvSpPr>
          <p:spPr>
            <a:xfrm>
              <a:off x="5894798" y="2197540"/>
              <a:ext cx="56482" cy="294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694"/>
                <a:gd name="f5" fmla="val 347"/>
                <a:gd name="f6" fmla="val 1"/>
                <a:gd name="f7" fmla="val 158"/>
                <a:gd name="f8" fmla="val 568"/>
                <a:gd name="f9" fmla="val 1072"/>
                <a:gd name="f10" fmla="val 1261"/>
                <a:gd name="f11" fmla="*/ f0 1 1419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419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419" h="69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93" name="Google Shape;10417;p74">
              <a:extLst>
                <a:ext uri="{FF2B5EF4-FFF2-40B4-BE49-F238E27FC236}">
                  <a16:creationId xmlns:a16="http://schemas.microsoft.com/office/drawing/2014/main" id="{23F64B27-D357-49F1-39D0-D0F8EC13A9F3}"/>
                </a:ext>
              </a:extLst>
            </p:cNvPr>
            <p:cNvSpPr/>
            <p:nvPr/>
          </p:nvSpPr>
          <p:spPr>
            <a:xfrm>
              <a:off x="6003895" y="2022140"/>
              <a:ext cx="56482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64"/>
                <a:gd name="f5" fmla="val 363"/>
                <a:gd name="f6" fmla="val 1"/>
                <a:gd name="f7" fmla="val 276"/>
                <a:gd name="f8" fmla="val 190"/>
                <a:gd name="f9" fmla="val 24"/>
                <a:gd name="f10" fmla="val 127"/>
                <a:gd name="f11" fmla="val 72"/>
                <a:gd name="f12" fmla="val 198"/>
                <a:gd name="f13" fmla="val 450"/>
                <a:gd name="f14" fmla="val 544"/>
                <a:gd name="f15" fmla="val 820"/>
                <a:gd name="f16" fmla="val 1269"/>
                <a:gd name="f17" fmla="val 883"/>
                <a:gd name="f18" fmla="val 1332"/>
                <a:gd name="f19" fmla="val 977"/>
                <a:gd name="f20" fmla="val 1363"/>
                <a:gd name="f21" fmla="val 1072"/>
                <a:gd name="f22" fmla="val 1166"/>
                <a:gd name="f23" fmla="val 1261"/>
                <a:gd name="f24" fmla="val 1324"/>
                <a:gd name="f25" fmla="val 1418"/>
                <a:gd name="f26" fmla="val 1143"/>
                <a:gd name="f27" fmla="val 922"/>
                <a:gd name="f28" fmla="val 796"/>
                <a:gd name="f29" fmla="val 599"/>
                <a:gd name="f30" fmla="val 536"/>
                <a:gd name="f31" fmla="*/ f0 1 1419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9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9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1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94" name="Google Shape;10418;p74">
              <a:extLst>
                <a:ext uri="{FF2B5EF4-FFF2-40B4-BE49-F238E27FC236}">
                  <a16:creationId xmlns:a16="http://schemas.microsoft.com/office/drawing/2014/main" id="{62FA9E37-6585-C923-273C-B705D596DCFE}"/>
                </a:ext>
              </a:extLst>
            </p:cNvPr>
            <p:cNvSpPr/>
            <p:nvPr/>
          </p:nvSpPr>
          <p:spPr>
            <a:xfrm>
              <a:off x="5919871" y="2079702"/>
              <a:ext cx="58987" cy="440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2"/>
                <a:gd name="f4" fmla="val 1039"/>
                <a:gd name="f5" fmla="val 396"/>
                <a:gd name="f6" fmla="val 267"/>
                <a:gd name="f7" fmla="val 132"/>
                <a:gd name="f8" fmla="val 81"/>
                <a:gd name="f9" fmla="val 64"/>
                <a:gd name="f10" fmla="val 195"/>
                <a:gd name="f11" fmla="val 1"/>
                <a:gd name="f12" fmla="val 353"/>
                <a:gd name="f13" fmla="val 573"/>
                <a:gd name="f14" fmla="val 221"/>
                <a:gd name="f15" fmla="val 668"/>
                <a:gd name="f16" fmla="val 946"/>
                <a:gd name="f17" fmla="val 1015"/>
                <a:gd name="f18" fmla="val 987"/>
                <a:gd name="f19" fmla="val 1031"/>
                <a:gd name="f20" fmla="val 1032"/>
                <a:gd name="f21" fmla="val 1077"/>
                <a:gd name="f22" fmla="val 1209"/>
                <a:gd name="f23" fmla="val 1349"/>
                <a:gd name="f24" fmla="val 974"/>
                <a:gd name="f25" fmla="val 1419"/>
                <a:gd name="f26" fmla="val 857"/>
                <a:gd name="f27" fmla="val 699"/>
                <a:gd name="f28" fmla="val 447"/>
                <a:gd name="f29" fmla="val 1261"/>
                <a:gd name="f30" fmla="val 384"/>
                <a:gd name="f31" fmla="val 536"/>
                <a:gd name="f32" fmla="val 38"/>
                <a:gd name="f33" fmla="val 493"/>
                <a:gd name="f34" fmla="val 12"/>
                <a:gd name="f35" fmla="val 445"/>
                <a:gd name="f36" fmla="*/ f0 1 1482"/>
                <a:gd name="f37" fmla="*/ f1 1 1039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1482"/>
                <a:gd name="f44" fmla="*/ f41 1 1039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1482" h="103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9" y="f13"/>
                    <a:pt x="f14" y="f15"/>
                  </a:cubicBezTo>
                  <a:lnTo>
                    <a:pt x="f16" y="f17"/>
                  </a:ln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3" y="f27"/>
                    <a:pt x="f25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95" name="Google Shape;10419;p74">
              <a:extLst>
                <a:ext uri="{FF2B5EF4-FFF2-40B4-BE49-F238E27FC236}">
                  <a16:creationId xmlns:a16="http://schemas.microsoft.com/office/drawing/2014/main" id="{692324A8-6677-89E3-DA53-814F5A670F40}"/>
                </a:ext>
              </a:extLst>
            </p:cNvPr>
            <p:cNvSpPr/>
            <p:nvPr/>
          </p:nvSpPr>
          <p:spPr>
            <a:xfrm>
              <a:off x="6250938" y="2080214"/>
              <a:ext cx="58942" cy="454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1"/>
                <a:gd name="f4" fmla="val 1072"/>
                <a:gd name="f5" fmla="val 1110"/>
                <a:gd name="f6" fmla="val 1049"/>
                <a:gd name="f7" fmla="val 983"/>
                <a:gd name="f8" fmla="val 18"/>
                <a:gd name="f9" fmla="val 914"/>
                <a:gd name="f10" fmla="val 57"/>
                <a:gd name="f11" fmla="val 221"/>
                <a:gd name="f12" fmla="val 404"/>
                <a:gd name="f13" fmla="val 63"/>
                <a:gd name="f14" fmla="val 498"/>
                <a:gd name="f15" fmla="val 687"/>
                <a:gd name="f16" fmla="val 877"/>
                <a:gd name="f17" fmla="val 132"/>
                <a:gd name="f18" fmla="val 991"/>
                <a:gd name="f19" fmla="val 250"/>
                <a:gd name="f20" fmla="val 382"/>
                <a:gd name="f21" fmla="val 432"/>
                <a:gd name="f22" fmla="val 484"/>
                <a:gd name="f23" fmla="val 1060"/>
                <a:gd name="f24" fmla="val 536"/>
                <a:gd name="f25" fmla="val 1034"/>
                <a:gd name="f26" fmla="val 1260"/>
                <a:gd name="f27" fmla="val 1418"/>
                <a:gd name="f28" fmla="val 593"/>
                <a:gd name="f29" fmla="val 215"/>
                <a:gd name="f30" fmla="val 1353"/>
                <a:gd name="f31" fmla="val 85"/>
                <a:gd name="f32" fmla="val 1244"/>
                <a:gd name="f33" fmla="*/ f0 1 1481"/>
                <a:gd name="f34" fmla="*/ f1 1 1072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1481"/>
                <a:gd name="f41" fmla="*/ f38 1 1072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1481" h="10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2" y="f15"/>
                    <a:pt x="f13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lnTo>
                    <a:pt x="f26" y="f15"/>
                  </a:lnTo>
                  <a:cubicBezTo>
                    <a:pt x="f27" y="f28"/>
                    <a:pt x="f3" y="f12"/>
                    <a:pt x="f27" y="f29"/>
                  </a:cubicBezTo>
                  <a:cubicBezTo>
                    <a:pt x="f30" y="f31"/>
                    <a:pt x="f3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96" name="Google Shape;10420;p74">
              <a:extLst>
                <a:ext uri="{FF2B5EF4-FFF2-40B4-BE49-F238E27FC236}">
                  <a16:creationId xmlns:a16="http://schemas.microsoft.com/office/drawing/2014/main" id="{F06B460B-B65B-AFE0-4C78-61371F44E978}"/>
                </a:ext>
              </a:extLst>
            </p:cNvPr>
            <p:cNvSpPr/>
            <p:nvPr/>
          </p:nvSpPr>
          <p:spPr>
            <a:xfrm>
              <a:off x="5970062" y="2077279"/>
              <a:ext cx="282156" cy="41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89"/>
                <a:gd name="f4" fmla="val 9750"/>
                <a:gd name="f5" fmla="val 3529"/>
                <a:gd name="f6" fmla="val 3151"/>
                <a:gd name="f7" fmla="val 2836"/>
                <a:gd name="f8" fmla="val 315"/>
                <a:gd name="f9" fmla="val 725"/>
                <a:gd name="f10" fmla="val 1418"/>
                <a:gd name="f11" fmla="val 1040"/>
                <a:gd name="f12" fmla="val 2520"/>
                <a:gd name="f13" fmla="val 2111"/>
                <a:gd name="f14" fmla="val 1733"/>
                <a:gd name="f15" fmla="val 2143"/>
                <a:gd name="f16" fmla="val 1544"/>
                <a:gd name="f17" fmla="val 1638"/>
                <a:gd name="f18" fmla="val 2080"/>
                <a:gd name="f19" fmla="val 1764"/>
                <a:gd name="f20" fmla="val 3497"/>
                <a:gd name="f21" fmla="val 4253"/>
                <a:gd name="f22" fmla="val 4883"/>
                <a:gd name="f23" fmla="val 2710"/>
                <a:gd name="f24" fmla="val 3466"/>
                <a:gd name="f25" fmla="val 4096"/>
                <a:gd name="f26" fmla="val 4474"/>
                <a:gd name="f27" fmla="val 4600"/>
                <a:gd name="f28" fmla="val 3907"/>
                <a:gd name="f29" fmla="val 4758"/>
                <a:gd name="f30" fmla="val 4064"/>
                <a:gd name="f31" fmla="val 5073"/>
                <a:gd name="f32" fmla="val 4159"/>
                <a:gd name="f33" fmla="val 5482"/>
                <a:gd name="f34" fmla="val 5860"/>
                <a:gd name="f35" fmla="val 6081"/>
                <a:gd name="f36" fmla="val 4001"/>
                <a:gd name="f37" fmla="val 6238"/>
                <a:gd name="f38" fmla="val 3812"/>
                <a:gd name="f39" fmla="val 3623"/>
                <a:gd name="f40" fmla="val 4915"/>
                <a:gd name="f41" fmla="val 2678"/>
                <a:gd name="f42" fmla="val 4128"/>
                <a:gd name="f43" fmla="val 3844"/>
                <a:gd name="f44" fmla="val 3434"/>
                <a:gd name="f45" fmla="val 3025"/>
                <a:gd name="f46" fmla="val 788"/>
                <a:gd name="f47" fmla="val 4443"/>
                <a:gd name="f48" fmla="val 5167"/>
                <a:gd name="f49" fmla="val 6112"/>
                <a:gd name="f50" fmla="val 536"/>
                <a:gd name="f51" fmla="val 6963"/>
                <a:gd name="f52" fmla="val 1386"/>
                <a:gd name="f53" fmla="val 7372"/>
                <a:gd name="f54" fmla="val 8318"/>
                <a:gd name="f55" fmla="val 977"/>
                <a:gd name="f56" fmla="val 662"/>
                <a:gd name="f57" fmla="val 8633"/>
                <a:gd name="f58" fmla="val 9011"/>
                <a:gd name="f59" fmla="val 9389"/>
                <a:gd name="f60" fmla="val 9578"/>
                <a:gd name="f61" fmla="val 819"/>
                <a:gd name="f62" fmla="val 9735"/>
                <a:gd name="f63" fmla="val 1008"/>
                <a:gd name="f64" fmla="val 5923"/>
                <a:gd name="f65" fmla="val 9745"/>
                <a:gd name="f66" fmla="val 5979"/>
                <a:gd name="f67" fmla="val 9749"/>
                <a:gd name="f68" fmla="val 6029"/>
                <a:gd name="f69" fmla="val 6305"/>
                <a:gd name="f70" fmla="val 6396"/>
                <a:gd name="f71" fmla="val 9612"/>
                <a:gd name="f72" fmla="val 9452"/>
                <a:gd name="f73" fmla="val 9105"/>
                <a:gd name="f74" fmla="val 8696"/>
                <a:gd name="f75" fmla="val 8381"/>
                <a:gd name="f76" fmla="val 5702"/>
                <a:gd name="f77" fmla="val 7436"/>
                <a:gd name="f78" fmla="val 6522"/>
                <a:gd name="f79" fmla="val 7057"/>
                <a:gd name="f80" fmla="val 6175"/>
                <a:gd name="f81" fmla="val 5230"/>
                <a:gd name="f82" fmla="val 6774"/>
                <a:gd name="f83" fmla="val 6364"/>
                <a:gd name="f84" fmla="val 5986"/>
                <a:gd name="f85" fmla="val 5671"/>
                <a:gd name="f86" fmla="val 5356"/>
                <a:gd name="f87" fmla="val 4946"/>
                <a:gd name="f88" fmla="val 4568"/>
                <a:gd name="f89" fmla="val 3938"/>
                <a:gd name="f90" fmla="*/ f0 1 7089"/>
                <a:gd name="f91" fmla="*/ f1 1 9750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7089"/>
                <a:gd name="f98" fmla="*/ f95 1 9750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7089" h="975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9"/>
                    <a:pt x="f13" y="f9"/>
                  </a:cubicBezTo>
                  <a:cubicBezTo>
                    <a:pt x="f14" y="f9"/>
                    <a:pt x="f10" y="f11"/>
                    <a:pt x="f10" y="f10"/>
                  </a:cubicBezTo>
                  <a:lnTo>
                    <a:pt x="f10" y="f15"/>
                  </a:lnTo>
                  <a:cubicBezTo>
                    <a:pt x="f16" y="f15"/>
                    <a:pt x="f17" y="f18"/>
                    <a:pt x="f19" y="f18"/>
                  </a:cubicBezTo>
                  <a:lnTo>
                    <a:pt x="f20" y="f18"/>
                  </a:lnTo>
                  <a:cubicBezTo>
                    <a:pt x="f21" y="f18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6" y="f37"/>
                    <a:pt x="f38" y="f37"/>
                  </a:cubicBezTo>
                  <a:cubicBezTo>
                    <a:pt x="f39" y="f37"/>
                    <a:pt x="f24" y="f35"/>
                    <a:pt x="f24" y="f34"/>
                  </a:cubicBezTo>
                  <a:cubicBezTo>
                    <a:pt x="f24" y="f40"/>
                    <a:pt x="f41" y="f42"/>
                    <a:pt x="f14" y="f42"/>
                  </a:cubicBezTo>
                  <a:lnTo>
                    <a:pt x="f24" y="f42"/>
                  </a:lnTo>
                  <a:cubicBezTo>
                    <a:pt x="f43" y="f42"/>
                    <a:pt x="f32" y="f38"/>
                    <a:pt x="f32" y="f44"/>
                  </a:cubicBezTo>
                  <a:cubicBezTo>
                    <a:pt x="f32" y="f45"/>
                    <a:pt x="f43" y="f23"/>
                    <a:pt x="f24" y="f23"/>
                  </a:cubicBezTo>
                  <a:lnTo>
                    <a:pt x="f14" y="f23"/>
                  </a:lnTo>
                  <a:cubicBezTo>
                    <a:pt x="f46" y="f23"/>
                    <a:pt x="f2" y="f20"/>
                    <a:pt x="f2" y="f47"/>
                  </a:cubicBezTo>
                  <a:lnTo>
                    <a:pt x="f2" y="f48"/>
                  </a:lnTo>
                  <a:cubicBezTo>
                    <a:pt x="f2" y="f49"/>
                    <a:pt x="f50" y="f51"/>
                    <a:pt x="f52" y="f53"/>
                  </a:cubicBezTo>
                  <a:lnTo>
                    <a:pt x="f52" y="f54"/>
                  </a:lnTo>
                  <a:cubicBezTo>
                    <a:pt x="f55" y="f5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60"/>
                    <a:pt x="f61" y="f62"/>
                    <a:pt x="f63" y="f62"/>
                  </a:cubicBezTo>
                  <a:lnTo>
                    <a:pt x="f34" y="f62"/>
                  </a:ln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0" y="f72"/>
                  </a:cubicBezTo>
                  <a:lnTo>
                    <a:pt x="f70" y="f73"/>
                  </a:lnTo>
                  <a:cubicBezTo>
                    <a:pt x="f70" y="f74"/>
                    <a:pt x="f49" y="f75"/>
                    <a:pt x="f76" y="f75"/>
                  </a:cubicBezTo>
                  <a:lnTo>
                    <a:pt x="f76" y="f77"/>
                  </a:lnTo>
                  <a:cubicBezTo>
                    <a:pt x="f78" y="f79"/>
                    <a:pt x="f3" y="f80"/>
                    <a:pt x="f3" y="f81"/>
                  </a:cubicBezTo>
                  <a:lnTo>
                    <a:pt x="f3" y="f15"/>
                  </a:lnTo>
                  <a:cubicBezTo>
                    <a:pt x="f3" y="f14"/>
                    <a:pt x="f82" y="f10"/>
                    <a:pt x="f83" y="f10"/>
                  </a:cubicBezTo>
                  <a:cubicBezTo>
                    <a:pt x="f84" y="f10"/>
                    <a:pt x="f85" y="f14"/>
                    <a:pt x="f85" y="f15"/>
                  </a:cubicBezTo>
                  <a:lnTo>
                    <a:pt x="f85" y="f10"/>
                  </a:lnTo>
                  <a:cubicBezTo>
                    <a:pt x="f85" y="f11"/>
                    <a:pt x="f86" y="f9"/>
                    <a:pt x="f87" y="f9"/>
                  </a:cubicBezTo>
                  <a:cubicBezTo>
                    <a:pt x="f88" y="f9"/>
                    <a:pt x="f21" y="f11"/>
                    <a:pt x="f21" y="f10"/>
                  </a:cubicBezTo>
                  <a:lnTo>
                    <a:pt x="f21" y="f9"/>
                  </a:lnTo>
                  <a:cubicBezTo>
                    <a:pt x="f21" y="f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grpSp>
        <p:nvGrpSpPr>
          <p:cNvPr id="197" name="Google Shape;10478;p74">
            <a:extLst>
              <a:ext uri="{FF2B5EF4-FFF2-40B4-BE49-F238E27FC236}">
                <a16:creationId xmlns:a16="http://schemas.microsoft.com/office/drawing/2014/main" id="{D00E78CE-6716-A524-0CD6-5A250BD4CFD1}"/>
              </a:ext>
            </a:extLst>
          </p:cNvPr>
          <p:cNvGrpSpPr/>
          <p:nvPr/>
        </p:nvGrpSpPr>
        <p:grpSpPr>
          <a:xfrm>
            <a:off x="6789166" y="2917132"/>
            <a:ext cx="638739" cy="668243"/>
            <a:chOff x="6451850" y="1990246"/>
            <a:chExt cx="479054" cy="501182"/>
          </a:xfrm>
          <a:solidFill>
            <a:srgbClr val="92D050"/>
          </a:solidFill>
        </p:grpSpPr>
        <p:sp>
          <p:nvSpPr>
            <p:cNvPr id="198" name="Google Shape;10479;p74">
              <a:extLst>
                <a:ext uri="{FF2B5EF4-FFF2-40B4-BE49-F238E27FC236}">
                  <a16:creationId xmlns:a16="http://schemas.microsoft.com/office/drawing/2014/main" id="{5F016A17-4FEE-5D78-A7E8-54CE133D3F58}"/>
                </a:ext>
              </a:extLst>
            </p:cNvPr>
            <p:cNvSpPr/>
            <p:nvPr/>
          </p:nvSpPr>
          <p:spPr>
            <a:xfrm>
              <a:off x="6451850" y="2115848"/>
              <a:ext cx="218230" cy="24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61"/>
                <a:gd name="f5" fmla="val 2584"/>
                <a:gd name="f6" fmla="val 1"/>
                <a:gd name="f7" fmla="val 410"/>
                <a:gd name="f8" fmla="val 2206"/>
                <a:gd name="f9" fmla="val 2615"/>
                <a:gd name="f10" fmla="val 3277"/>
                <a:gd name="f11" fmla="val 3655"/>
                <a:gd name="f12" fmla="val 5860"/>
                <a:gd name="f13" fmla="val 3781"/>
                <a:gd name="f14" fmla="val 4632"/>
                <a:gd name="f15" fmla="val 3844"/>
                <a:gd name="f16" fmla="val 4584"/>
                <a:gd name="f17" fmla="val 3939"/>
                <a:gd name="f18" fmla="val 4561"/>
                <a:gd name="f19" fmla="val 4029"/>
                <a:gd name="f20" fmla="val 4120"/>
                <a:gd name="f21" fmla="val 4206"/>
                <a:gd name="f22" fmla="val 4254"/>
                <a:gd name="f23" fmla="val 4726"/>
                <a:gd name="f24" fmla="val 5104"/>
                <a:gd name="f25" fmla="val 4789"/>
                <a:gd name="f26" fmla="val 5167"/>
                <a:gd name="f27" fmla="val 4884"/>
                <a:gd name="f28" fmla="val 5199"/>
                <a:gd name="f29" fmla="val 4974"/>
                <a:gd name="f30" fmla="val 5065"/>
                <a:gd name="f31" fmla="val 5152"/>
                <a:gd name="f32" fmla="val 5325"/>
                <a:gd name="f33" fmla="val 5010"/>
                <a:gd name="f34" fmla="val 4758"/>
                <a:gd name="f35" fmla="val 4159"/>
                <a:gd name="f36" fmla="val 4065"/>
                <a:gd name="f37" fmla="val 3813"/>
                <a:gd name="f38" fmla="val 3687"/>
                <a:gd name="f39" fmla="val 5482"/>
                <a:gd name="f40" fmla="val 2962"/>
                <a:gd name="f41" fmla="val 2489"/>
                <a:gd name="f42" fmla="val 2710"/>
                <a:gd name="f43" fmla="val 2915"/>
                <a:gd name="f44" fmla="val 4317"/>
                <a:gd name="f45" fmla="val 3017"/>
                <a:gd name="f46" fmla="val 4049"/>
                <a:gd name="f47" fmla="val 3513"/>
                <a:gd name="f48" fmla="val 3309"/>
                <a:gd name="f49" fmla="val 2930"/>
                <a:gd name="f50" fmla="val 2332"/>
                <a:gd name="f51" fmla="val 1670"/>
                <a:gd name="f52" fmla="val 1261"/>
                <a:gd name="f53" fmla="val 3561"/>
                <a:gd name="f54" fmla="val 1040"/>
                <a:gd name="f55" fmla="*/ f0 1 5483"/>
                <a:gd name="f56" fmla="*/ f1 1 5861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61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5" y="f12"/>
                  </a:lnTo>
                  <a:lnTo>
                    <a:pt x="f13" y="f14"/>
                  </a:ln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28" y="f24"/>
                  </a:cubicBezTo>
                  <a:cubicBezTo>
                    <a:pt x="f32" y="f33"/>
                    <a:pt x="f32" y="f34"/>
                    <a:pt x="f28" y="f14"/>
                  </a:cubicBezTo>
                  <a:lnTo>
                    <a:pt x="f23" y="f35"/>
                  </a:lnTo>
                  <a:cubicBezTo>
                    <a:pt x="f14" y="f36"/>
                    <a:pt x="f14" y="f37"/>
                    <a:pt x="f23" y="f38"/>
                  </a:cubicBezTo>
                  <a:lnTo>
                    <a:pt x="f39" y="f40"/>
                  </a:lnTo>
                  <a:lnTo>
                    <a:pt x="f33" y="f41"/>
                  </a:lnTo>
                  <a:lnTo>
                    <a:pt x="f25" y="f42"/>
                  </a:lnTo>
                  <a:cubicBezTo>
                    <a:pt x="f16" y="f43"/>
                    <a:pt x="f44" y="f45"/>
                    <a:pt x="f46" y="f45"/>
                  </a:cubicBezTo>
                  <a:cubicBezTo>
                    <a:pt x="f13" y="f45"/>
                    <a:pt x="f47" y="f43"/>
                    <a:pt x="f48" y="f42"/>
                  </a:cubicBezTo>
                  <a:cubicBezTo>
                    <a:pt x="f49" y="f50"/>
                    <a:pt x="f49" y="f51"/>
                    <a:pt x="f48" y="f52"/>
                  </a:cubicBezTo>
                  <a:lnTo>
                    <a:pt x="f53" y="f5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99" name="Google Shape;10480;p74">
              <a:extLst>
                <a:ext uri="{FF2B5EF4-FFF2-40B4-BE49-F238E27FC236}">
                  <a16:creationId xmlns:a16="http://schemas.microsoft.com/office/drawing/2014/main" id="{BC192867-8212-5183-8A36-6099DD66FBBC}"/>
                </a:ext>
              </a:extLst>
            </p:cNvPr>
            <p:cNvSpPr/>
            <p:nvPr/>
          </p:nvSpPr>
          <p:spPr>
            <a:xfrm>
              <a:off x="6574755" y="1990246"/>
              <a:ext cx="232001" cy="2272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356"/>
                <a:gd name="f5" fmla="val 2926"/>
                <a:gd name="f6" fmla="val 2662"/>
                <a:gd name="f7" fmla="val 2394"/>
                <a:gd name="f8" fmla="val 95"/>
                <a:gd name="f9" fmla="val 2205"/>
                <a:gd name="f10" fmla="val 284"/>
                <a:gd name="f11" fmla="val 2457"/>
                <a:gd name="f12" fmla="val 1229"/>
                <a:gd name="f13" fmla="val 3686"/>
                <a:gd name="f14" fmla="val 1323"/>
                <a:gd name="f15" fmla="val 3781"/>
                <a:gd name="f16" fmla="val 4033"/>
                <a:gd name="f17" fmla="val 4127"/>
                <a:gd name="f18" fmla="val 725"/>
                <a:gd name="f19" fmla="val 4600"/>
                <a:gd name="f20" fmla="val 630"/>
                <a:gd name="f21" fmla="val 4726"/>
                <a:gd name="f22" fmla="val 4978"/>
                <a:gd name="f23" fmla="val 5072"/>
                <a:gd name="f24" fmla="val 788"/>
                <a:gd name="f25" fmla="val 5135"/>
                <a:gd name="f26" fmla="val 882"/>
                <a:gd name="f27" fmla="val 5167"/>
                <a:gd name="f28" fmla="val 977"/>
                <a:gd name="f29" fmla="val 1071"/>
                <a:gd name="f30" fmla="val 1166"/>
                <a:gd name="f31" fmla="val 1701"/>
                <a:gd name="f32" fmla="val 1749"/>
                <a:gd name="f33" fmla="val 4553"/>
                <a:gd name="f34" fmla="val 1835"/>
                <a:gd name="f35" fmla="val 4529"/>
                <a:gd name="f36" fmla="val 1926"/>
                <a:gd name="f37" fmla="val 2016"/>
                <a:gd name="f38" fmla="val 2111"/>
                <a:gd name="f39" fmla="val 2174"/>
                <a:gd name="f40" fmla="val 2898"/>
                <a:gd name="f41" fmla="val 3371"/>
                <a:gd name="f42" fmla="val 4883"/>
                <a:gd name="f43" fmla="val 3151"/>
                <a:gd name="f44" fmla="val 4663"/>
                <a:gd name="f45" fmla="val 2741"/>
                <a:gd name="f46" fmla="val 4253"/>
                <a:gd name="f47" fmla="val 3592"/>
                <a:gd name="f48" fmla="val 3214"/>
                <a:gd name="f49" fmla="val 3340"/>
                <a:gd name="f50" fmla="val 3009"/>
                <a:gd name="f51" fmla="val 3607"/>
                <a:gd name="f52" fmla="val 2906"/>
                <a:gd name="f53" fmla="val 3875"/>
                <a:gd name="f54" fmla="val 4143"/>
                <a:gd name="f55" fmla="val 4411"/>
                <a:gd name="f56" fmla="val 4852"/>
                <a:gd name="f57" fmla="val 3434"/>
                <a:gd name="f58" fmla="val 5828"/>
                <a:gd name="f59" fmla="val 3623"/>
                <a:gd name="f60" fmla="val 3450"/>
                <a:gd name="f61" fmla="val 3190"/>
                <a:gd name="f62" fmla="*/ f0 1 5829"/>
                <a:gd name="f63" fmla="*/ f1 1 5356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29"/>
                <a:gd name="f70" fmla="*/ f67 1 5356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29" h="535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7"/>
                  </a:cubicBezTo>
                  <a:lnTo>
                    <a:pt x="f18" y="f19"/>
                  </a:lnTo>
                  <a:cubicBezTo>
                    <a:pt x="f20" y="f21"/>
                    <a:pt x="f20" y="f22"/>
                    <a:pt x="f18" y="f23"/>
                  </a:cubicBez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12" y="f23"/>
                  </a:cubicBezTo>
                  <a:lnTo>
                    <a:pt x="f31" y="f19"/>
                  </a:ln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19"/>
                  </a:cubicBezTo>
                  <a:lnTo>
                    <a:pt x="f40" y="f4"/>
                  </a:lnTo>
                  <a:lnTo>
                    <a:pt x="f41" y="f42"/>
                  </a:lnTo>
                  <a:lnTo>
                    <a:pt x="f43" y="f44"/>
                  </a:lnTo>
                  <a:cubicBezTo>
                    <a:pt x="f45" y="f46"/>
                    <a:pt x="f45" y="f47"/>
                    <a:pt x="f43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0"/>
                    <a:pt x="f19" y="f48"/>
                  </a:cubicBezTo>
                  <a:lnTo>
                    <a:pt x="f56" y="f57"/>
                  </a:lnTo>
                  <a:lnTo>
                    <a:pt x="f58" y="f11"/>
                  </a:lnTo>
                  <a:lnTo>
                    <a:pt x="f59" y="f10"/>
                  </a:lnTo>
                  <a:cubicBezTo>
                    <a:pt x="f60" y="f8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200" name="Google Shape;10481;p74">
              <a:extLst>
                <a:ext uri="{FF2B5EF4-FFF2-40B4-BE49-F238E27FC236}">
                  <a16:creationId xmlns:a16="http://schemas.microsoft.com/office/drawing/2014/main" id="{4E811BE9-DC93-B267-7BBB-7EAE59A3F764}"/>
                </a:ext>
              </a:extLst>
            </p:cNvPr>
            <p:cNvSpPr/>
            <p:nvPr/>
          </p:nvSpPr>
          <p:spPr>
            <a:xfrm>
              <a:off x="6712674" y="2115848"/>
              <a:ext cx="218230" cy="247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29"/>
                <a:gd name="f5" fmla="val 2899"/>
                <a:gd name="f6" fmla="val 1"/>
                <a:gd name="f7" fmla="val 1702"/>
                <a:gd name="f8" fmla="val 1229"/>
                <a:gd name="f9" fmla="val 1639"/>
                <a:gd name="f10" fmla="val 1292"/>
                <a:gd name="f11" fmla="val 1544"/>
                <a:gd name="f12" fmla="val 1324"/>
                <a:gd name="f13" fmla="val 1450"/>
                <a:gd name="f14" fmla="val 1355"/>
                <a:gd name="f15" fmla="val 1261"/>
                <a:gd name="f16" fmla="val 1198"/>
                <a:gd name="f17" fmla="val 725"/>
                <a:gd name="f18" fmla="val 757"/>
                <a:gd name="f19" fmla="val 678"/>
                <a:gd name="f20" fmla="val 694"/>
                <a:gd name="f21" fmla="val 591"/>
                <a:gd name="f22" fmla="val 662"/>
                <a:gd name="f23" fmla="val 501"/>
                <a:gd name="f24" fmla="val 410"/>
                <a:gd name="f25" fmla="val 316"/>
                <a:gd name="f26" fmla="val 253"/>
                <a:gd name="f27" fmla="val 158"/>
                <a:gd name="f28" fmla="val 883"/>
                <a:gd name="f29" fmla="val 1103"/>
                <a:gd name="f30" fmla="val 851"/>
                <a:gd name="f31" fmla="val 1828"/>
                <a:gd name="f32" fmla="val 2048"/>
                <a:gd name="f33" fmla="val 2174"/>
                <a:gd name="f34" fmla="val 473"/>
                <a:gd name="f35" fmla="val 3372"/>
                <a:gd name="f36" fmla="val 3151"/>
                <a:gd name="f37" fmla="val 898"/>
                <a:gd name="f38" fmla="val 2946"/>
                <a:gd name="f39" fmla="val 1166"/>
                <a:gd name="f40" fmla="val 2844"/>
                <a:gd name="f41" fmla="val 1434"/>
                <a:gd name="f42" fmla="val 1970"/>
                <a:gd name="f43" fmla="val 2552"/>
                <a:gd name="f44" fmla="val 3529"/>
                <a:gd name="f45" fmla="val 4222"/>
                <a:gd name="f46" fmla="val 4600"/>
                <a:gd name="f47" fmla="val 1922"/>
                <a:gd name="f48" fmla="val 4852"/>
                <a:gd name="f49" fmla="val 5073"/>
                <a:gd name="f50" fmla="val 3655"/>
                <a:gd name="f51" fmla="val 5482"/>
                <a:gd name="f52" fmla="val 3277"/>
                <a:gd name="f53" fmla="val 2615"/>
                <a:gd name="f54" fmla="val 2206"/>
                <a:gd name="f55" fmla="*/ f0 1 5483"/>
                <a:gd name="f56" fmla="*/ f1 1 5829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29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29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0"/>
                    <a:pt x="f16" y="f8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6" y="f18"/>
                  </a:cubicBezTo>
                  <a:cubicBezTo>
                    <a:pt x="f27" y="f28"/>
                    <a:pt x="f27" y="f29"/>
                    <a:pt x="f26" y="f8"/>
                  </a:cubicBezTo>
                  <a:lnTo>
                    <a:pt x="f17" y="f7"/>
                  </a:lnTo>
                  <a:cubicBezTo>
                    <a:pt x="f30" y="f31"/>
                    <a:pt x="f30" y="f32"/>
                    <a:pt x="f17" y="f33"/>
                  </a:cubicBezTo>
                  <a:lnTo>
                    <a:pt x="f6" y="f5"/>
                  </a:lnTo>
                  <a:lnTo>
                    <a:pt x="f34" y="f35"/>
                  </a:lnTo>
                  <a:lnTo>
                    <a:pt x="f20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7" y="f40"/>
                    <a:pt x="f42" y="f38"/>
                    <a:pt x="f33" y="f36"/>
                  </a:cubicBezTo>
                  <a:cubicBezTo>
                    <a:pt x="f43" y="f44"/>
                    <a:pt x="f43" y="f45"/>
                    <a:pt x="f33" y="f46"/>
                  </a:cubicBezTo>
                  <a:lnTo>
                    <a:pt x="f47" y="f48"/>
                  </a:lnTo>
                  <a:lnTo>
                    <a:pt x="f5" y="f4"/>
                  </a:lnTo>
                  <a:lnTo>
                    <a:pt x="f49" y="f50"/>
                  </a:lnTo>
                  <a:cubicBezTo>
                    <a:pt x="f51" y="f52"/>
                    <a:pt x="f51" y="f53"/>
                    <a:pt x="f49" y="f5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201" name="Google Shape;10482;p74">
              <a:extLst>
                <a:ext uri="{FF2B5EF4-FFF2-40B4-BE49-F238E27FC236}">
                  <a16:creationId xmlns:a16="http://schemas.microsoft.com/office/drawing/2014/main" id="{EE26FB50-A1A5-D749-8FCF-08E61EE0F2FB}"/>
                </a:ext>
              </a:extLst>
            </p:cNvPr>
            <p:cNvSpPr/>
            <p:nvPr/>
          </p:nvSpPr>
          <p:spPr>
            <a:xfrm>
              <a:off x="6574755" y="2262874"/>
              <a:ext cx="234507" cy="2285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92"/>
                <a:gd name="f4" fmla="val 5388"/>
                <a:gd name="f5" fmla="val 2993"/>
                <a:gd name="f6" fmla="val 2520"/>
                <a:gd name="f7" fmla="val 473"/>
                <a:gd name="f8" fmla="val 2741"/>
                <a:gd name="f9" fmla="val 725"/>
                <a:gd name="f10" fmla="val 3151"/>
                <a:gd name="f11" fmla="val 1103"/>
                <a:gd name="f12" fmla="val 1764"/>
                <a:gd name="f13" fmla="val 2174"/>
                <a:gd name="f14" fmla="val 2505"/>
                <a:gd name="f15" fmla="val 2363"/>
                <a:gd name="f16" fmla="val 2221"/>
                <a:gd name="f17" fmla="val 2457"/>
                <a:gd name="f18" fmla="val 1949"/>
                <a:gd name="f19" fmla="val 1678"/>
                <a:gd name="f20" fmla="val 1418"/>
                <a:gd name="f21" fmla="val 1229"/>
                <a:gd name="f22" fmla="val 977"/>
                <a:gd name="f23" fmla="val 1922"/>
                <a:gd name="f24" fmla="val 2930"/>
                <a:gd name="f25" fmla="val 2205"/>
                <a:gd name="f26" fmla="val 5072"/>
                <a:gd name="f27" fmla="val 2394"/>
                <a:gd name="f28" fmla="val 5293"/>
                <a:gd name="f29" fmla="val 2678"/>
                <a:gd name="f30" fmla="val 5387"/>
                <a:gd name="f31" fmla="val 3214"/>
                <a:gd name="f32" fmla="val 3497"/>
                <a:gd name="f33" fmla="val 3686"/>
                <a:gd name="f34" fmla="val 5891"/>
                <a:gd name="f35" fmla="val 4663"/>
                <a:gd name="f36" fmla="val 1701"/>
                <a:gd name="f37" fmla="val 4568"/>
                <a:gd name="f38" fmla="val 1575"/>
                <a:gd name="f39" fmla="val 1355"/>
                <a:gd name="f40" fmla="val 5167"/>
                <a:gd name="f41" fmla="val 756"/>
                <a:gd name="f42" fmla="val 5261"/>
                <a:gd name="f43" fmla="val 630"/>
                <a:gd name="f44" fmla="val 410"/>
                <a:gd name="f45" fmla="val 284"/>
                <a:gd name="f46" fmla="val 5104"/>
                <a:gd name="f47" fmla="val 221"/>
                <a:gd name="f48" fmla="val 5009"/>
                <a:gd name="f49" fmla="val 189"/>
                <a:gd name="f50" fmla="val 4915"/>
                <a:gd name="f51" fmla="val 4820"/>
                <a:gd name="f52" fmla="val 4726"/>
                <a:gd name="f53" fmla="val 4190"/>
                <a:gd name="f54" fmla="val 4143"/>
                <a:gd name="f55" fmla="val 819"/>
                <a:gd name="f56" fmla="val 4056"/>
                <a:gd name="f57" fmla="val 851"/>
                <a:gd name="f58" fmla="val 3966"/>
                <a:gd name="f59" fmla="val 3875"/>
                <a:gd name="f60" fmla="val 3781"/>
                <a:gd name="f61" fmla="val 3718"/>
                <a:gd name="f62" fmla="*/ f0 1 5892"/>
                <a:gd name="f63" fmla="*/ f1 1 538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92"/>
                <a:gd name="f70" fmla="*/ f67 1 538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92" h="5388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" y="f24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24" y="f30"/>
                  </a:cubicBezTo>
                  <a:cubicBezTo>
                    <a:pt x="f31" y="f30"/>
                    <a:pt x="f32" y="f28"/>
                    <a:pt x="f33" y="f26"/>
                  </a:cubicBezTo>
                  <a:lnTo>
                    <a:pt x="f34" y="f24"/>
                  </a:lnTo>
                  <a:lnTo>
                    <a:pt x="f35" y="f36"/>
                  </a:lnTo>
                  <a:cubicBezTo>
                    <a:pt x="f37" y="f38"/>
                    <a:pt x="f37" y="f39"/>
                    <a:pt x="f35" y="f21"/>
                  </a:cubicBezTo>
                  <a:lnTo>
                    <a:pt x="f40" y="f41"/>
                  </a:lnTo>
                  <a:cubicBezTo>
                    <a:pt x="f42" y="f43"/>
                    <a:pt x="f42" y="f44"/>
                    <a:pt x="f40" y="f45"/>
                  </a:cubicBez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35" y="f45"/>
                  </a:cubicBezTo>
                  <a:lnTo>
                    <a:pt x="f53" y="f41"/>
                  </a:lnTo>
                  <a:cubicBezTo>
                    <a:pt x="f54" y="f55"/>
                    <a:pt x="f56" y="f57"/>
                    <a:pt x="f58" y="f57"/>
                  </a:cubicBezTo>
                  <a:cubicBezTo>
                    <a:pt x="f59" y="f57"/>
                    <a:pt x="f60" y="f55"/>
                    <a:pt x="f61" y="f41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grpSp>
        <p:nvGrpSpPr>
          <p:cNvPr id="202" name="Google Shape;10101;p74">
            <a:extLst>
              <a:ext uri="{FF2B5EF4-FFF2-40B4-BE49-F238E27FC236}">
                <a16:creationId xmlns:a16="http://schemas.microsoft.com/office/drawing/2014/main" id="{CB4364FA-FE6D-23C9-5559-579E96A26E3D}"/>
              </a:ext>
            </a:extLst>
          </p:cNvPr>
          <p:cNvGrpSpPr/>
          <p:nvPr/>
        </p:nvGrpSpPr>
        <p:grpSpPr>
          <a:xfrm>
            <a:off x="9571295" y="5818817"/>
            <a:ext cx="437229" cy="432205"/>
            <a:chOff x="8538447" y="4166509"/>
            <a:chExt cx="327922" cy="324154"/>
          </a:xfrm>
          <a:solidFill>
            <a:srgbClr val="92D050"/>
          </a:solidFill>
        </p:grpSpPr>
        <p:sp>
          <p:nvSpPr>
            <p:cNvPr id="203" name="Google Shape;10102;p74">
              <a:extLst>
                <a:ext uri="{FF2B5EF4-FFF2-40B4-BE49-F238E27FC236}">
                  <a16:creationId xmlns:a16="http://schemas.microsoft.com/office/drawing/2014/main" id="{81E245D2-74C5-6DE4-B2C4-9A908EB4D1C2}"/>
                </a:ext>
              </a:extLst>
            </p:cNvPr>
            <p:cNvSpPr/>
            <p:nvPr/>
          </p:nvSpPr>
          <p:spPr>
            <a:xfrm>
              <a:off x="8643786" y="4252517"/>
              <a:ext cx="222583" cy="2381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8287"/>
                <a:gd name="f5" fmla="val 4128"/>
                <a:gd name="f6" fmla="val 1229"/>
                <a:gd name="f7" fmla="val 4348"/>
                <a:gd name="f8" fmla="val 4506"/>
                <a:gd name="f9" fmla="val 1418"/>
                <a:gd name="f10" fmla="val 1670"/>
                <a:gd name="f11" fmla="val 1922"/>
                <a:gd name="f12" fmla="val 4978"/>
                <a:gd name="f13" fmla="val 2080"/>
                <a:gd name="f14" fmla="val 5356"/>
                <a:gd name="f15" fmla="val 2552"/>
                <a:gd name="f16" fmla="val 3119"/>
                <a:gd name="f17" fmla="val 3340"/>
                <a:gd name="f18" fmla="val 5136"/>
                <a:gd name="f19" fmla="val 3498"/>
                <a:gd name="f20" fmla="val 4947"/>
                <a:gd name="f21" fmla="val 4726"/>
                <a:gd name="f22" fmla="val 3308"/>
                <a:gd name="f23" fmla="val 2867"/>
                <a:gd name="f24" fmla="val 4317"/>
                <a:gd name="f25" fmla="val 2710"/>
                <a:gd name="f26" fmla="val 3939"/>
                <a:gd name="f27" fmla="val 3687"/>
                <a:gd name="f28" fmla="val 2930"/>
                <a:gd name="f29" fmla="val 3718"/>
                <a:gd name="f30" fmla="val 4033"/>
                <a:gd name="f31" fmla="val 3592"/>
                <a:gd name="f32" fmla="val 4411"/>
                <a:gd name="f33" fmla="val 3813"/>
                <a:gd name="f34" fmla="val 4821"/>
                <a:gd name="f35" fmla="val 5388"/>
                <a:gd name="f36" fmla="val 4537"/>
                <a:gd name="f37" fmla="val 5199"/>
                <a:gd name="f38" fmla="val 5766"/>
                <a:gd name="f39" fmla="val 5041"/>
                <a:gd name="f40" fmla="val 6175"/>
                <a:gd name="f41" fmla="val 4569"/>
                <a:gd name="f42" fmla="val 6396"/>
                <a:gd name="f43" fmla="val 6648"/>
                <a:gd name="f44" fmla="val 6900"/>
                <a:gd name="f45" fmla="val 7089"/>
                <a:gd name="f46" fmla="val 4159"/>
                <a:gd name="f47" fmla="val 3970"/>
                <a:gd name="f48" fmla="val 3245"/>
                <a:gd name="f49" fmla="val 6238"/>
                <a:gd name="f50" fmla="val 2899"/>
                <a:gd name="f51" fmla="val 3088"/>
                <a:gd name="f52" fmla="val 5010"/>
                <a:gd name="f53" fmla="val 5451"/>
                <a:gd name="f54" fmla="val 3876"/>
                <a:gd name="f55" fmla="val 5608"/>
                <a:gd name="f56" fmla="val 4191"/>
                <a:gd name="f57" fmla="val 3844"/>
                <a:gd name="f58" fmla="val 3403"/>
                <a:gd name="f59" fmla="val 3781"/>
                <a:gd name="f60" fmla="val 3214"/>
                <a:gd name="f61" fmla="val 2143"/>
                <a:gd name="f62" fmla="val 1828"/>
                <a:gd name="f63" fmla="val 1859"/>
                <a:gd name="f64" fmla="val 6427"/>
                <a:gd name="f65" fmla="val 8286"/>
                <a:gd name="f66" fmla="*/ f0 1 8255"/>
                <a:gd name="f67" fmla="*/ f1 1 8287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8255"/>
                <a:gd name="f74" fmla="*/ f71 1 8287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8255" h="828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24" y="f25"/>
                    <a:pt x="f5" y="f25"/>
                  </a:cubicBezTo>
                  <a:cubicBezTo>
                    <a:pt x="f26" y="f25"/>
                    <a:pt x="f27" y="f28"/>
                    <a:pt x="f27" y="f16"/>
                  </a:cubicBezTo>
                  <a:cubicBezTo>
                    <a:pt x="f29" y="f17"/>
                    <a:pt x="f30" y="f31"/>
                    <a:pt x="f32" y="f33"/>
                  </a:cubicBezTo>
                  <a:cubicBezTo>
                    <a:pt x="f34" y="f5"/>
                    <a:pt x="f35" y="f36"/>
                    <a:pt x="f35" y="f37"/>
                  </a:cubicBezTo>
                  <a:cubicBezTo>
                    <a:pt x="f35" y="f38"/>
                    <a:pt x="f39" y="f40"/>
                    <a:pt x="f41" y="f42"/>
                  </a:cubicBezTo>
                  <a:lnTo>
                    <a:pt x="f41" y="f43"/>
                  </a:lnTo>
                  <a:cubicBezTo>
                    <a:pt x="f41" y="f44"/>
                    <a:pt x="f7" y="f45"/>
                    <a:pt x="f46" y="f45"/>
                  </a:cubicBezTo>
                  <a:cubicBezTo>
                    <a:pt x="f47" y="f45"/>
                    <a:pt x="f29" y="f44"/>
                    <a:pt x="f29" y="f43"/>
                  </a:cubicBezTo>
                  <a:lnTo>
                    <a:pt x="f29" y="f42"/>
                  </a:lnTo>
                  <a:cubicBezTo>
                    <a:pt x="f48" y="f49"/>
                    <a:pt x="f50" y="f38"/>
                    <a:pt x="f50" y="f37"/>
                  </a:cubicBezTo>
                  <a:cubicBezTo>
                    <a:pt x="f50" y="f12"/>
                    <a:pt x="f51" y="f34"/>
                    <a:pt x="f22" y="f34"/>
                  </a:cubicBezTo>
                  <a:cubicBezTo>
                    <a:pt x="f19" y="f34"/>
                    <a:pt x="f27" y="f52"/>
                    <a:pt x="f27" y="f37"/>
                  </a:cubicBezTo>
                  <a:cubicBezTo>
                    <a:pt x="f27" y="f53"/>
                    <a:pt x="f54" y="f55"/>
                    <a:pt x="f5" y="f55"/>
                  </a:cubicBezTo>
                  <a:cubicBezTo>
                    <a:pt x="f7" y="f55"/>
                    <a:pt x="f8" y="f35"/>
                    <a:pt x="f8" y="f37"/>
                  </a:cubicBezTo>
                  <a:cubicBezTo>
                    <a:pt x="f8" y="f12"/>
                    <a:pt x="f56" y="f21"/>
                    <a:pt x="f57" y="f8"/>
                  </a:cubicBezTo>
                  <a:cubicBezTo>
                    <a:pt x="f58" y="f56"/>
                    <a:pt x="f23" y="f59"/>
                    <a:pt x="f23" y="f16"/>
                  </a:cubicBezTo>
                  <a:cubicBezTo>
                    <a:pt x="f23" y="f15"/>
                    <a:pt x="f60" y="f61"/>
                    <a:pt x="f27" y="f11"/>
                  </a:cubicBezTo>
                  <a:lnTo>
                    <a:pt x="f27" y="f10"/>
                  </a:lnTo>
                  <a:cubicBezTo>
                    <a:pt x="f27" y="f9"/>
                    <a:pt x="f54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62" y="f2"/>
                    <a:pt x="f2" y="f63"/>
                    <a:pt x="f2" y="f5"/>
                  </a:cubicBezTo>
                  <a:cubicBezTo>
                    <a:pt x="f2" y="f64"/>
                    <a:pt x="f62" y="f65"/>
                    <a:pt x="f5" y="f65"/>
                  </a:cubicBezTo>
                  <a:cubicBezTo>
                    <a:pt x="f42" y="f65"/>
                    <a:pt x="f3" y="f64"/>
                    <a:pt x="f3" y="f5"/>
                  </a:cubicBezTo>
                  <a:cubicBezTo>
                    <a:pt x="f3" y="f63"/>
                    <a:pt x="f4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204" name="Google Shape;10103;p74">
              <a:extLst>
                <a:ext uri="{FF2B5EF4-FFF2-40B4-BE49-F238E27FC236}">
                  <a16:creationId xmlns:a16="http://schemas.microsoft.com/office/drawing/2014/main" id="{241FF754-F771-8739-D5B8-52A57112FA50}"/>
                </a:ext>
              </a:extLst>
            </p:cNvPr>
            <p:cNvSpPr/>
            <p:nvPr/>
          </p:nvSpPr>
          <p:spPr>
            <a:xfrm>
              <a:off x="8539307" y="4166509"/>
              <a:ext cx="172455" cy="860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2994"/>
                <a:gd name="f5" fmla="val 3214"/>
                <a:gd name="f6" fmla="val 1"/>
                <a:gd name="f7" fmla="val 1450"/>
                <a:gd name="f8" fmla="val 662"/>
                <a:gd name="f9" fmla="val 1513"/>
                <a:gd name="f10" fmla="val 2332"/>
                <a:gd name="f11" fmla="val 2993"/>
                <a:gd name="f12" fmla="val 4947"/>
                <a:gd name="f13" fmla="*/ f0 1 6396"/>
                <a:gd name="f14" fmla="*/ f1 1 2994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396"/>
                <a:gd name="f21" fmla="*/ f18 1 2994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396" h="299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cubicBezTo>
                    <a:pt x="f12" y="f11"/>
                    <a:pt x="f3" y="f10"/>
                    <a:pt x="f3" y="f9"/>
                  </a:cubicBezTo>
                  <a:cubicBezTo>
                    <a:pt x="f3" y="f8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205" name="Google Shape;10104;p74">
              <a:extLst>
                <a:ext uri="{FF2B5EF4-FFF2-40B4-BE49-F238E27FC236}">
                  <a16:creationId xmlns:a16="http://schemas.microsoft.com/office/drawing/2014/main" id="{7E2C2BB2-C31A-044B-028F-D4D98E2ADCFB}"/>
                </a:ext>
              </a:extLst>
            </p:cNvPr>
            <p:cNvSpPr/>
            <p:nvPr/>
          </p:nvSpPr>
          <p:spPr>
            <a:xfrm>
              <a:off x="8539307" y="4256138"/>
              <a:ext cx="118936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411"/>
                <a:gd name="f4" fmla="val 2395"/>
                <a:gd name="f5" fmla="val 1135"/>
                <a:gd name="f6" fmla="val 1450"/>
                <a:gd name="f7" fmla="val 347"/>
                <a:gd name="f8" fmla="val 1765"/>
                <a:gd name="f9" fmla="val 882"/>
                <a:gd name="f10" fmla="val 2017"/>
                <a:gd name="f11" fmla="val 1355"/>
                <a:gd name="f12" fmla="val 2237"/>
                <a:gd name="f13" fmla="val 2332"/>
                <a:gd name="f14" fmla="val 3151"/>
                <a:gd name="f15" fmla="val 3308"/>
                <a:gd name="f16" fmla="val 3560"/>
                <a:gd name="f17" fmla="val 1733"/>
                <a:gd name="f18" fmla="val 3907"/>
                <a:gd name="f19" fmla="val 631"/>
                <a:gd name="f20" fmla="val 4033"/>
                <a:gd name="f21" fmla="val 694"/>
                <a:gd name="f22" fmla="val 3623"/>
                <a:gd name="f23" fmla="val 757"/>
                <a:gd name="f24" fmla="val 3182"/>
                <a:gd name="f25" fmla="val 2363"/>
                <a:gd name="f26" fmla="val 1261"/>
                <a:gd name="f27" fmla="val 599"/>
                <a:gd name="f28" fmla="val 567"/>
                <a:gd name="f29" fmla="val 316"/>
                <a:gd name="f30" fmla="val 221"/>
                <a:gd name="f31" fmla="val 158"/>
                <a:gd name="f32" fmla="val 127"/>
                <a:gd name="f33" fmla="*/ f0 1 4411"/>
                <a:gd name="f34" fmla="*/ f1 1 2395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4411"/>
                <a:gd name="f41" fmla="*/ f38 1 2395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4411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10"/>
                  </a:cubicBezTo>
                  <a:cubicBezTo>
                    <a:pt x="f11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17"/>
                    <a:pt x="f18" y="f5"/>
                    <a:pt x="f3" y="f19"/>
                  </a:cubicBezTo>
                  <a:lnTo>
                    <a:pt x="f3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28" y="f29"/>
                  </a:cubicBezTo>
                  <a:cubicBezTo>
                    <a:pt x="f7" y="f30"/>
                    <a:pt x="f31" y="f32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206" name="Google Shape;10105;p74">
              <a:extLst>
                <a:ext uri="{FF2B5EF4-FFF2-40B4-BE49-F238E27FC236}">
                  <a16:creationId xmlns:a16="http://schemas.microsoft.com/office/drawing/2014/main" id="{9877B0B0-D719-EC19-A96F-7AEBC33D84CC}"/>
                </a:ext>
              </a:extLst>
            </p:cNvPr>
            <p:cNvSpPr/>
            <p:nvPr/>
          </p:nvSpPr>
          <p:spPr>
            <a:xfrm>
              <a:off x="8539307" y="4397386"/>
              <a:ext cx="114702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395"/>
                <a:gd name="f5" fmla="val 1197"/>
                <a:gd name="f6" fmla="val 1701"/>
                <a:gd name="f7" fmla="val 1355"/>
                <a:gd name="f8" fmla="val 3182"/>
                <a:gd name="f9" fmla="val 3560"/>
                <a:gd name="f10" fmla="val 3907"/>
                <a:gd name="f11" fmla="val 2363"/>
                <a:gd name="f12" fmla="val 2332"/>
                <a:gd name="f13" fmla="val 3875"/>
                <a:gd name="f14" fmla="val 1859"/>
                <a:gd name="f15" fmla="val 3340"/>
                <a:gd name="f16" fmla="val 756"/>
                <a:gd name="f17" fmla="val 1261"/>
                <a:gd name="f18" fmla="val 599"/>
                <a:gd name="f19" fmla="val 567"/>
                <a:gd name="f20" fmla="val 315"/>
                <a:gd name="f21" fmla="val 347"/>
                <a:gd name="f22" fmla="val 252"/>
                <a:gd name="f23" fmla="val 158"/>
                <a:gd name="f24" fmla="val 126"/>
                <a:gd name="f25" fmla="*/ f0 1 4254"/>
                <a:gd name="f26" fmla="*/ f1 1 239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254"/>
                <a:gd name="f33" fmla="*/ f30 1 239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254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cubicBezTo>
                    <a:pt x="f9" y="f4"/>
                    <a:pt x="f10" y="f11"/>
                    <a:pt x="f3" y="f12"/>
                  </a:cubicBezTo>
                  <a:cubicBezTo>
                    <a:pt x="f13" y="f14"/>
                    <a:pt x="f9" y="f7"/>
                    <a:pt x="f15" y="f16"/>
                  </a:cubicBezTo>
                  <a:lnTo>
                    <a:pt x="f8" y="f16"/>
                  </a:lnTo>
                  <a:cubicBezTo>
                    <a:pt x="f11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207" name="Google Shape;10106;p74">
              <a:extLst>
                <a:ext uri="{FF2B5EF4-FFF2-40B4-BE49-F238E27FC236}">
                  <a16:creationId xmlns:a16="http://schemas.microsoft.com/office/drawing/2014/main" id="{762EA903-8DC3-E3C8-1A21-E5DF08DFE2E8}"/>
                </a:ext>
              </a:extLst>
            </p:cNvPr>
            <p:cNvSpPr/>
            <p:nvPr/>
          </p:nvSpPr>
          <p:spPr>
            <a:xfrm>
              <a:off x="8538447" y="4326748"/>
              <a:ext cx="84124" cy="69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2427"/>
                <a:gd name="f5" fmla="val 1"/>
                <a:gd name="f6" fmla="val 1167"/>
                <a:gd name="f7" fmla="val 32"/>
                <a:gd name="f8" fmla="val 1482"/>
                <a:gd name="f9" fmla="val 379"/>
                <a:gd name="f10" fmla="val 1797"/>
                <a:gd name="f11" fmla="val 914"/>
                <a:gd name="f12" fmla="val 2017"/>
                <a:gd name="f13" fmla="val 1387"/>
                <a:gd name="f14" fmla="val 2238"/>
                <a:gd name="f15" fmla="val 2332"/>
                <a:gd name="f16" fmla="val 2395"/>
                <a:gd name="f17" fmla="val 3057"/>
                <a:gd name="f18" fmla="val 2143"/>
                <a:gd name="f19" fmla="val 3025"/>
                <a:gd name="f20" fmla="val 1860"/>
                <a:gd name="f21" fmla="val 1608"/>
                <a:gd name="f22" fmla="val 1324"/>
                <a:gd name="f23" fmla="val 3088"/>
                <a:gd name="f24" fmla="val 1041"/>
                <a:gd name="f25" fmla="val 757"/>
                <a:gd name="f26" fmla="val 1230"/>
                <a:gd name="f27" fmla="val 599"/>
                <a:gd name="f28" fmla="val 536"/>
                <a:gd name="f29" fmla="val 316"/>
                <a:gd name="f30" fmla="val 347"/>
                <a:gd name="f31" fmla="val 253"/>
                <a:gd name="f32" fmla="val 158"/>
                <a:gd name="f33" fmla="val 127"/>
                <a:gd name="f34" fmla="*/ f0 1 3120"/>
                <a:gd name="f35" fmla="*/ f1 1 242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3120"/>
                <a:gd name="f42" fmla="*/ f39 1 242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3120" h="242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3" y="f4"/>
                  </a:cubicBezTo>
                  <a:cubicBezTo>
                    <a:pt x="f17" y="f18"/>
                    <a:pt x="f19" y="f20"/>
                    <a:pt x="f19" y="f21"/>
                  </a:cubicBezTo>
                  <a:cubicBezTo>
                    <a:pt x="f19" y="f22"/>
                    <a:pt x="f23" y="f24"/>
                    <a:pt x="f3" y="f25"/>
                  </a:cubicBezTo>
                  <a:cubicBezTo>
                    <a:pt x="f15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5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grpSp>
        <p:nvGrpSpPr>
          <p:cNvPr id="208" name="Google Shape;10125;p74">
            <a:extLst>
              <a:ext uri="{FF2B5EF4-FFF2-40B4-BE49-F238E27FC236}">
                <a16:creationId xmlns:a16="http://schemas.microsoft.com/office/drawing/2014/main" id="{39F037E0-A9B9-8794-F1F0-94115C25CA2E}"/>
              </a:ext>
            </a:extLst>
          </p:cNvPr>
          <p:cNvGrpSpPr/>
          <p:nvPr/>
        </p:nvGrpSpPr>
        <p:grpSpPr>
          <a:xfrm>
            <a:off x="8600081" y="2015657"/>
            <a:ext cx="594005" cy="634689"/>
            <a:chOff x="7810036" y="1314139"/>
            <a:chExt cx="445504" cy="476017"/>
          </a:xfrm>
          <a:solidFill>
            <a:srgbClr val="92D050"/>
          </a:solidFill>
        </p:grpSpPr>
        <p:sp>
          <p:nvSpPr>
            <p:cNvPr id="209" name="Google Shape;10126;p74">
              <a:extLst>
                <a:ext uri="{FF2B5EF4-FFF2-40B4-BE49-F238E27FC236}">
                  <a16:creationId xmlns:a16="http://schemas.microsoft.com/office/drawing/2014/main" id="{9A85FA63-3CD9-7BB5-D39E-7E05E58A5126}"/>
                </a:ext>
              </a:extLst>
            </p:cNvPr>
            <p:cNvSpPr/>
            <p:nvPr/>
          </p:nvSpPr>
          <p:spPr>
            <a:xfrm>
              <a:off x="7901120" y="1573453"/>
              <a:ext cx="262213" cy="2167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5766"/>
                <a:gd name="f5" fmla="val 410"/>
                <a:gd name="f6" fmla="val 158"/>
                <a:gd name="f7" fmla="val 1"/>
                <a:gd name="f8" fmla="val 189"/>
                <a:gd name="f9" fmla="val 662"/>
                <a:gd name="f10" fmla="val 190"/>
                <a:gd name="f11" fmla="val 820"/>
                <a:gd name="f12" fmla="val 883"/>
                <a:gd name="f13" fmla="val 1670"/>
                <a:gd name="f14" fmla="val 5419"/>
                <a:gd name="f15" fmla="val 1702"/>
                <a:gd name="f16" fmla="val 5608"/>
                <a:gd name="f17" fmla="val 1859"/>
                <a:gd name="f18" fmla="val 2048"/>
                <a:gd name="f19" fmla="val 5356"/>
                <a:gd name="f20" fmla="val 5545"/>
                <a:gd name="f21" fmla="val 6554"/>
                <a:gd name="f22" fmla="val 7026"/>
                <a:gd name="f23" fmla="val 7247"/>
                <a:gd name="f24" fmla="val 7404"/>
                <a:gd name="f25" fmla="val 630"/>
                <a:gd name="f26" fmla="*/ f0 1 7436"/>
                <a:gd name="f27" fmla="*/ f1 1 5766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7436"/>
                <a:gd name="f34" fmla="*/ f31 1 5766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7436" h="5766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10" y="f11"/>
                    <a:pt x="f5" y="f11"/>
                  </a:cubicBezTo>
                  <a:lnTo>
                    <a:pt x="f12" y="f11"/>
                  </a:lnTo>
                  <a:lnTo>
                    <a:pt x="f13" y="f14"/>
                  </a:lnTo>
                  <a:cubicBezTo>
                    <a:pt x="f15" y="f16"/>
                    <a:pt x="f17" y="f4"/>
                    <a:pt x="f18" y="f4"/>
                  </a:cubicBezTo>
                  <a:lnTo>
                    <a:pt x="f19" y="f4"/>
                  </a:lnTo>
                  <a:cubicBezTo>
                    <a:pt x="f20" y="f4"/>
                    <a:pt x="f4" y="f16"/>
                    <a:pt x="f4" y="f14"/>
                  </a:cubicBezTo>
                  <a:lnTo>
                    <a:pt x="f21" y="f11"/>
                  </a:lnTo>
                  <a:lnTo>
                    <a:pt x="f22" y="f11"/>
                  </a:lnTo>
                  <a:cubicBezTo>
                    <a:pt x="f23" y="f11"/>
                    <a:pt x="f24" y="f25"/>
                    <a:pt x="f24" y="f5"/>
                  </a:cubicBezTo>
                  <a:cubicBezTo>
                    <a:pt x="f3" y="f8"/>
                    <a:pt x="f23" y="f2"/>
                    <a:pt x="f2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210" name="Google Shape;10127;p74">
              <a:extLst>
                <a:ext uri="{FF2B5EF4-FFF2-40B4-BE49-F238E27FC236}">
                  <a16:creationId xmlns:a16="http://schemas.microsoft.com/office/drawing/2014/main" id="{4E11475A-809F-FFE8-C523-B5CDF10FA0D6}"/>
                </a:ext>
              </a:extLst>
            </p:cNvPr>
            <p:cNvSpPr/>
            <p:nvPr/>
          </p:nvSpPr>
          <p:spPr>
            <a:xfrm>
              <a:off x="7810036" y="1314139"/>
              <a:ext cx="445504" cy="229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4"/>
                <a:gd name="f4" fmla="val 6113"/>
                <a:gd name="f5" fmla="val 378"/>
                <a:gd name="f6" fmla="val 1"/>
                <a:gd name="f7" fmla="val 158"/>
                <a:gd name="f8" fmla="val 190"/>
                <a:gd name="f9" fmla="val 442"/>
                <a:gd name="f10" fmla="val 5672"/>
                <a:gd name="f11" fmla="val 5892"/>
                <a:gd name="f12" fmla="val 189"/>
                <a:gd name="f13" fmla="val 3088"/>
                <a:gd name="f14" fmla="val 3245"/>
                <a:gd name="f15" fmla="val 5514"/>
                <a:gd name="f16" fmla="val 3560"/>
                <a:gd name="f17" fmla="val 4947"/>
                <a:gd name="f18" fmla="val 4001"/>
                <a:gd name="f19" fmla="val 4569"/>
                <a:gd name="f20" fmla="val 3875"/>
                <a:gd name="f21" fmla="val 4285"/>
                <a:gd name="f22" fmla="val 3812"/>
                <a:gd name="f23" fmla="val 3970"/>
                <a:gd name="f24" fmla="val 3624"/>
                <a:gd name="f25" fmla="val 2238"/>
                <a:gd name="f26" fmla="val 4915"/>
                <a:gd name="f27" fmla="val 1135"/>
                <a:gd name="f28" fmla="val 6301"/>
                <a:gd name="f29" fmla="val 7656"/>
                <a:gd name="f30" fmla="val 8759"/>
                <a:gd name="f31" fmla="val 3939"/>
                <a:gd name="f32" fmla="val 8696"/>
                <a:gd name="f33" fmla="val 4254"/>
                <a:gd name="f34" fmla="val 8570"/>
                <a:gd name="f35" fmla="val 9011"/>
                <a:gd name="f36" fmla="val 5010"/>
                <a:gd name="f37" fmla="val 9326"/>
                <a:gd name="f38" fmla="val 9483"/>
                <a:gd name="f39" fmla="val 12193"/>
                <a:gd name="f40" fmla="val 12445"/>
                <a:gd name="f41" fmla="val 12602"/>
                <a:gd name="f42" fmla="val 12224"/>
                <a:gd name="f43" fmla="*/ f0 1 12634"/>
                <a:gd name="f44" fmla="*/ f1 1 6113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2634"/>
                <a:gd name="f51" fmla="*/ f48 1 6113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2634" h="611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5" y="f4"/>
                  </a:cubicBezTo>
                  <a:lnTo>
                    <a:pt x="f13" y="f4"/>
                  </a:lnTo>
                  <a:cubicBezTo>
                    <a:pt x="f14" y="f15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31"/>
                    <a:pt x="f32" y="f33"/>
                    <a:pt x="f34" y="f19"/>
                  </a:cubicBezTo>
                  <a:cubicBezTo>
                    <a:pt x="f35" y="f36"/>
                    <a:pt x="f37" y="f15"/>
                    <a:pt x="f38" y="f4"/>
                  </a:cubicBezTo>
                  <a:lnTo>
                    <a:pt x="f39" y="f4"/>
                  </a:lnTo>
                  <a:cubicBezTo>
                    <a:pt x="f40" y="f4"/>
                    <a:pt x="f41" y="f11"/>
                    <a:pt x="f41" y="f10"/>
                  </a:cubicBezTo>
                  <a:lnTo>
                    <a:pt x="f41" y="f9"/>
                  </a:lnTo>
                  <a:cubicBezTo>
                    <a:pt x="f3" y="f8"/>
                    <a:pt x="f40" y="f6"/>
                    <a:pt x="f4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211" name="Google Shape;10128;p74">
              <a:extLst>
                <a:ext uri="{FF2B5EF4-FFF2-40B4-BE49-F238E27FC236}">
                  <a16:creationId xmlns:a16="http://schemas.microsoft.com/office/drawing/2014/main" id="{A8E9C3EA-6040-633F-6840-9783F2BA9774}"/>
                </a:ext>
              </a:extLst>
            </p:cNvPr>
            <p:cNvSpPr/>
            <p:nvPr/>
          </p:nvSpPr>
          <p:spPr>
            <a:xfrm>
              <a:off x="7949994" y="1386367"/>
              <a:ext cx="165561" cy="1551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695"/>
                <a:gd name="f4" fmla="val 4128"/>
                <a:gd name="f5" fmla="val 2364"/>
                <a:gd name="f6" fmla="val 1"/>
                <a:gd name="f7" fmla="val 1450"/>
                <a:gd name="f8" fmla="val 694"/>
                <a:gd name="f9" fmla="val 757"/>
                <a:gd name="f10" fmla="val 1670"/>
                <a:gd name="f11" fmla="val 2080"/>
                <a:gd name="f12" fmla="val 851"/>
                <a:gd name="f13" fmla="val 2489"/>
                <a:gd name="f14" fmla="val 1167"/>
                <a:gd name="f15" fmla="val 2805"/>
                <a:gd name="f16" fmla="val 599"/>
                <a:gd name="f17" fmla="val 3120"/>
                <a:gd name="f18" fmla="val 190"/>
                <a:gd name="f19" fmla="val 3592"/>
                <a:gd name="f20" fmla="val 4475"/>
                <a:gd name="f21" fmla="val 3561"/>
                <a:gd name="f22" fmla="val 4065"/>
                <a:gd name="f23" fmla="val 3088"/>
                <a:gd name="f24" fmla="val 3529"/>
                <a:gd name="f25" fmla="val 3813"/>
                <a:gd name="f26" fmla="val 4002"/>
                <a:gd name="f27" fmla="val 3277"/>
                <a:gd name="f28" fmla="*/ f0 1 4695"/>
                <a:gd name="f29" fmla="*/ f1 1 412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4695"/>
                <a:gd name="f36" fmla="*/ f33 1 412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4695" h="412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6" y="f4"/>
                  </a:cubicBezTo>
                  <a:lnTo>
                    <a:pt x="f3" y="f4"/>
                  </a:lnTo>
                  <a:cubicBezTo>
                    <a:pt x="f20" y="f21"/>
                    <a:pt x="f22" y="f23"/>
                    <a:pt x="f24" y="f15"/>
                  </a:cubicBezTo>
                  <a:cubicBezTo>
                    <a:pt x="f25" y="f13"/>
                    <a:pt x="f26" y="f11"/>
                    <a:pt x="f26" y="f10"/>
                  </a:cubicBezTo>
                  <a:cubicBezTo>
                    <a:pt x="f26" y="f9"/>
                    <a:pt x="f2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sp>
        <p:nvSpPr>
          <p:cNvPr id="212" name="Text Placeholder 1">
            <a:extLst>
              <a:ext uri="{FF2B5EF4-FFF2-40B4-BE49-F238E27FC236}">
                <a16:creationId xmlns:a16="http://schemas.microsoft.com/office/drawing/2014/main" id="{40456A55-D824-81EC-E57D-07EB150B36FC}"/>
              </a:ext>
            </a:extLst>
          </p:cNvPr>
          <p:cNvSpPr txBox="1">
            <a:spLocks/>
          </p:cNvSpPr>
          <p:nvPr/>
        </p:nvSpPr>
        <p:spPr>
          <a:xfrm>
            <a:off x="1363851" y="427274"/>
            <a:ext cx="9118160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Font typeface="Arial" panose="020B0604020202020204" pitchFamily="34" charset="0"/>
              <a:buNone/>
            </a:pPr>
            <a:r>
              <a:rPr lang="fa-IR" sz="4800" dirty="0">
                <a:solidFill>
                  <a:srgbClr val="000000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800" dirty="0">
                <a:solidFill>
                  <a:srgbClr val="000000"/>
                </a:solidFill>
                <a:latin typeface="Arial"/>
                <a:cs typeface="B Nazanin" panose="00000700000000000000" pitchFamily="2" charset="-78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28493343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Isosceles Triangle 68">
            <a:extLst>
              <a:ext uri="{FF2B5EF4-FFF2-40B4-BE49-F238E27FC236}">
                <a16:creationId xmlns:a16="http://schemas.microsoft.com/office/drawing/2014/main" id="{041AD1AD-8E7B-4770-05CB-124DD7ABEA9C}"/>
              </a:ext>
            </a:extLst>
          </p:cNvPr>
          <p:cNvSpPr/>
          <p:nvPr/>
        </p:nvSpPr>
        <p:spPr>
          <a:xfrm rot="10799991">
            <a:off x="6689207" y="4787159"/>
            <a:ext cx="249704" cy="777641"/>
          </a:xfrm>
          <a:custGeom>
            <a:avLst/>
            <a:gdLst>
              <a:gd name="f0" fmla="val w"/>
              <a:gd name="f1" fmla="val h"/>
              <a:gd name="f2" fmla="val 0"/>
              <a:gd name="f3" fmla="val 1040400"/>
              <a:gd name="f4" fmla="val 3240000"/>
              <a:gd name="f5" fmla="val 41345"/>
              <a:gd name="f6" fmla="val 940666"/>
              <a:gd name="f7" fmla="val 1242"/>
              <a:gd name="f8" fmla="val 653403"/>
              <a:gd name="f9" fmla="val 1057"/>
              <a:gd name="f10" fmla="val 652077"/>
              <a:gd name="f11" fmla="val 447"/>
              <a:gd name="f12" fmla="val 647712"/>
              <a:gd name="f13" fmla="val 4531"/>
              <a:gd name="f14" fmla="val 520200"/>
              <a:gd name="f15" fmla="val 659109"/>
              <a:gd name="f16" fmla="val 174478"/>
              <a:gd name="f17" fmla="val 101622"/>
              <a:gd name="f18" fmla="val 1372451"/>
              <a:gd name="f19" fmla="val 61820"/>
              <a:gd name="f20" fmla="val 1087335"/>
              <a:gd name="f21" fmla="val 728036"/>
              <a:gd name="f22" fmla="val 261055"/>
              <a:gd name="f23" fmla="val 870500"/>
              <a:gd name="f24" fmla="val 439998"/>
              <a:gd name="f25" fmla="val 860164"/>
              <a:gd name="f26" fmla="val 431664"/>
              <a:gd name="f27" fmla="val 161365"/>
              <a:gd name="f28" fmla="val 1800403"/>
              <a:gd name="f29" fmla="val 122098"/>
              <a:gd name="f30" fmla="val 1519120"/>
              <a:gd name="f31" fmla="val 930953"/>
              <a:gd name="f32" fmla="val 515931"/>
              <a:gd name="f33" fmla="val 1035869"/>
              <a:gd name="f34" fmla="val 1039954"/>
              <a:gd name="f35" fmla="val 1039345"/>
              <a:gd name="f36" fmla="val 652078"/>
              <a:gd name="f37" fmla="val 1039160"/>
              <a:gd name="f38" fmla="val 1029316"/>
              <a:gd name="f39" fmla="val 723920"/>
              <a:gd name="f40" fmla="val 217894"/>
              <a:gd name="f41" fmla="val 2205330"/>
              <a:gd name="f42" fmla="val 181840"/>
              <a:gd name="f43" fmla="val 1947070"/>
              <a:gd name="f44" fmla="val 1000266"/>
              <a:gd name="f45" fmla="val 932012"/>
              <a:gd name="f46" fmla="val 949113"/>
              <a:gd name="f47" fmla="val 1298429"/>
              <a:gd name="f48" fmla="val 330192"/>
              <a:gd name="f49" fmla="val 2564220"/>
              <a:gd name="f50" fmla="val 267995"/>
              <a:gd name="f51" fmla="val 237100"/>
              <a:gd name="f52" fmla="val 2342912"/>
              <a:gd name="f53" fmla="val 242309"/>
              <a:gd name="f54" fmla="val 2347112"/>
              <a:gd name="f55" fmla="val 920063"/>
              <a:gd name="f56" fmla="val 1506522"/>
              <a:gd name="f57" fmla="val 865005"/>
              <a:gd name="f58" fmla="val 1900914"/>
              <a:gd name="f59" fmla="val 772406"/>
              <a:gd name="f60" fmla="val 468924"/>
              <a:gd name="f61" fmla="val 835955"/>
              <a:gd name="f62" fmla="val 2109008"/>
              <a:gd name="f63" fmla="val 892044"/>
              <a:gd name="f64" fmla="val 148356"/>
              <a:gd name="f65" fmla="val 276144"/>
              <a:gd name="f66" fmla="val 2663936"/>
              <a:gd name="f67" fmla="val 764256"/>
              <a:gd name="f68" fmla="*/ f0 1 1040400"/>
              <a:gd name="f69" fmla="*/ f1 1 3240000"/>
              <a:gd name="f70" fmla="val f2"/>
              <a:gd name="f71" fmla="val f3"/>
              <a:gd name="f72" fmla="val f4"/>
              <a:gd name="f73" fmla="+- f72 0 f70"/>
              <a:gd name="f74" fmla="+- f71 0 f70"/>
              <a:gd name="f75" fmla="*/ f74 1 1040400"/>
              <a:gd name="f76" fmla="*/ f73 1 3240000"/>
              <a:gd name="f77" fmla="*/ f70 1 f75"/>
              <a:gd name="f78" fmla="*/ f71 1 f75"/>
              <a:gd name="f79" fmla="*/ f70 1 f76"/>
              <a:gd name="f80" fmla="*/ f72 1 f76"/>
              <a:gd name="f81" fmla="*/ f77 f68 1"/>
              <a:gd name="f82" fmla="*/ f78 f68 1"/>
              <a:gd name="f83" fmla="*/ f80 f69 1"/>
              <a:gd name="f84" fmla="*/ f79 f6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1" t="f84" r="f82" b="f83"/>
            <a:pathLst>
              <a:path w="1040400" h="3240000">
                <a:moveTo>
                  <a:pt x="f5" y="f6"/>
                </a:moveTo>
                <a:lnTo>
                  <a:pt x="f7" y="f8"/>
                </a:lnTo>
                <a:lnTo>
                  <a:pt x="f2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2"/>
                </a:lnTo>
                <a:lnTo>
                  <a:pt x="f14" y="f2"/>
                </a:lnTo>
                <a:lnTo>
                  <a:pt x="f15" y="f16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close/>
                <a:moveTo>
                  <a:pt x="f27" y="f28"/>
                </a:moveTo>
                <a:lnTo>
                  <a:pt x="f29" y="f30"/>
                </a:lnTo>
                <a:lnTo>
                  <a:pt x="f31" y="f32"/>
                </a:lnTo>
                <a:lnTo>
                  <a:pt x="f33" y="f12"/>
                </a:lnTo>
                <a:lnTo>
                  <a:pt x="f34" y="f12"/>
                </a:lnTo>
                <a:lnTo>
                  <a:pt x="f35" y="f36"/>
                </a:lnTo>
                <a:lnTo>
                  <a:pt x="f3" y="f8"/>
                </a:lnTo>
                <a:lnTo>
                  <a:pt x="f37" y="f8"/>
                </a:lnTo>
                <a:lnTo>
                  <a:pt x="f38" y="f39"/>
                </a:lnTo>
                <a:close/>
                <a:moveTo>
                  <a:pt x="f40" y="f41"/>
                </a:moveTo>
                <a:lnTo>
                  <a:pt x="f42" y="f43"/>
                </a:lnTo>
                <a:lnTo>
                  <a:pt x="f44" y="f45"/>
                </a:lnTo>
                <a:lnTo>
                  <a:pt x="f46" y="f47"/>
                </a:lnTo>
                <a:close/>
                <a:moveTo>
                  <a:pt x="f48" y="f49"/>
                </a:moveTo>
                <a:lnTo>
                  <a:pt x="f50" y="f49"/>
                </a:lnTo>
                <a:lnTo>
                  <a:pt x="f51" y="f52"/>
                </a:ln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close/>
                <a:moveTo>
                  <a:pt x="f59" y="f49"/>
                </a:moveTo>
                <a:lnTo>
                  <a:pt x="f60" y="f49"/>
                </a:lnTo>
                <a:lnTo>
                  <a:pt x="f61" y="f62"/>
                </a:lnTo>
                <a:close/>
                <a:moveTo>
                  <a:pt x="f63" y="f4"/>
                </a:moveTo>
                <a:lnTo>
                  <a:pt x="f64" y="f4"/>
                </a:lnTo>
                <a:lnTo>
                  <a:pt x="f65" y="f66"/>
                </a:lnTo>
                <a:lnTo>
                  <a:pt x="f67" y="f66"/>
                </a:ln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7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kern="0">
              <a:solidFill>
                <a:srgbClr val="FFFAF3"/>
              </a:solidFill>
              <a:latin typeface="Arial"/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6" name="Rectangle 9">
            <a:extLst>
              <a:ext uri="{FF2B5EF4-FFF2-40B4-BE49-F238E27FC236}">
                <a16:creationId xmlns:a16="http://schemas.microsoft.com/office/drawing/2014/main" id="{D96269BB-755D-4B88-B078-3FCF17C272A8}"/>
              </a:ext>
            </a:extLst>
          </p:cNvPr>
          <p:cNvSpPr/>
          <p:nvPr/>
        </p:nvSpPr>
        <p:spPr>
          <a:xfrm>
            <a:off x="7326874" y="4876939"/>
            <a:ext cx="599053" cy="598077"/>
          </a:xfrm>
          <a:custGeom>
            <a:avLst/>
            <a:gdLst>
              <a:gd name="f0" fmla="val w"/>
              <a:gd name="f1" fmla="val h"/>
              <a:gd name="f2" fmla="val 0"/>
              <a:gd name="f3" fmla="val 3228210"/>
              <a:gd name="f4" fmla="val 3222968"/>
              <a:gd name="f5" fmla="val 1619999"/>
              <a:gd name="f6" fmla="val 642446"/>
              <a:gd name="f7" fmla="val 2664115"/>
              <a:gd name="f8" fmla="val 1686562"/>
              <a:gd name="f9" fmla="val 2664116"/>
              <a:gd name="f10" fmla="val 2015013"/>
              <a:gd name="f11" fmla="val 2511495"/>
              <a:gd name="f12" fmla="val 2399422"/>
              <a:gd name="f13" fmla="val 1924159"/>
              <a:gd name="f14" fmla="val 2308568"/>
              <a:gd name="f15" fmla="val 1812086"/>
              <a:gd name="f16" fmla="val 1427912"/>
              <a:gd name="f17" fmla="val 1315839"/>
              <a:gd name="f18" fmla="val 1224985"/>
              <a:gd name="f19" fmla="val 575882"/>
              <a:gd name="f20" fmla="val 575884"/>
              <a:gd name="f21" fmla="val 509997"/>
              <a:gd name="f22" fmla="val 122689"/>
              <a:gd name="f23" fmla="val 942045"/>
              <a:gd name="f24" fmla="val 542556"/>
              <a:gd name="f25" fmla="val 974604"/>
              <a:gd name="f26" fmla="val 1620001"/>
              <a:gd name="f27" fmla="val 7099"/>
              <a:gd name="f28" fmla="val 1686560"/>
              <a:gd name="f29" fmla="val 2900441"/>
              <a:gd name="f30" fmla="val 349390"/>
              <a:gd name="f31" fmla="val 342291"/>
              <a:gd name="f32" fmla="val 330172"/>
              <a:gd name="f33" fmla="val 1679462"/>
              <a:gd name="f34" fmla="*/ f0 1 3228210"/>
              <a:gd name="f35" fmla="*/ f1 1 3222968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28210"/>
              <a:gd name="f42" fmla="*/ f39 1 3222968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28210" h="322296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9" y="f4"/>
                </a:lnTo>
                <a:lnTo>
                  <a:pt x="f10" y="f4"/>
                </a:lnTo>
                <a:lnTo>
                  <a:pt x="f10" y="f11"/>
                </a:lnTo>
                <a:cubicBezTo>
                  <a:pt x="f10" y="f12"/>
                  <a:pt x="f13" y="f14"/>
                  <a:pt x="f15" y="f14"/>
                </a:cubicBezTo>
                <a:lnTo>
                  <a:pt x="f16" y="f14"/>
                </a:lnTo>
                <a:cubicBezTo>
                  <a:pt x="f17" y="f14"/>
                  <a:pt x="f18" y="f12"/>
                  <a:pt x="f18" y="f11"/>
                </a:cubicBezTo>
                <a:lnTo>
                  <a:pt x="f18" y="f4"/>
                </a:lnTo>
                <a:lnTo>
                  <a:pt x="f19" y="f4"/>
                </a:lnTo>
                <a:lnTo>
                  <a:pt x="f19" y="f8"/>
                </a:lnTo>
                <a:lnTo>
                  <a:pt x="f20" y="f8"/>
                </a:lnTo>
                <a:close/>
                <a:moveTo>
                  <a:pt x="f21" y="f22"/>
                </a:moveTo>
                <a:lnTo>
                  <a:pt x="f23" y="f22"/>
                </a:lnTo>
                <a:lnTo>
                  <a:pt x="f23" y="f24"/>
                </a:lnTo>
                <a:lnTo>
                  <a:pt x="f21" y="f25"/>
                </a:lnTo>
                <a:close/>
                <a:moveTo>
                  <a:pt x="f26" y="f27"/>
                </a:moveTo>
                <a:lnTo>
                  <a:pt x="f3" y="f28"/>
                </a:lnTo>
                <a:lnTo>
                  <a:pt x="f29" y="f28"/>
                </a:lnTo>
                <a:lnTo>
                  <a:pt x="f26" y="f30"/>
                </a:lnTo>
                <a:close/>
                <a:moveTo>
                  <a:pt x="f5" y="f2"/>
                </a:moveTo>
                <a:lnTo>
                  <a:pt x="f5" y="f31"/>
                </a:lnTo>
                <a:lnTo>
                  <a:pt x="f32" y="f33"/>
                </a:lnTo>
                <a:lnTo>
                  <a:pt x="f2" y="f33"/>
                </a:ln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7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kern="0">
              <a:solidFill>
                <a:srgbClr val="FFFAF3"/>
              </a:solidFill>
              <a:latin typeface="Arial"/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7" name="Freeform 18">
            <a:extLst>
              <a:ext uri="{FF2B5EF4-FFF2-40B4-BE49-F238E27FC236}">
                <a16:creationId xmlns:a16="http://schemas.microsoft.com/office/drawing/2014/main" id="{B539FF74-1039-66E5-98FD-C3CAA8D30104}"/>
              </a:ext>
            </a:extLst>
          </p:cNvPr>
          <p:cNvSpPr/>
          <p:nvPr/>
        </p:nvSpPr>
        <p:spPr>
          <a:xfrm>
            <a:off x="9215684" y="4942533"/>
            <a:ext cx="578521" cy="466916"/>
          </a:xfrm>
          <a:custGeom>
            <a:avLst/>
            <a:gdLst>
              <a:gd name="f0" fmla="val w"/>
              <a:gd name="f1" fmla="val h"/>
              <a:gd name="f2" fmla="val 0"/>
              <a:gd name="f3" fmla="val 3307788"/>
              <a:gd name="f4" fmla="val 2669631"/>
              <a:gd name="f5" fmla="val 2793832"/>
              <a:gd name="f6" fmla="val 1478391"/>
              <a:gd name="f7" fmla="val 2772990"/>
              <a:gd name="f8" fmla="val 1635402"/>
              <a:gd name="f9" fmla="val 2717678"/>
              <a:gd name="f10" fmla="val 1784517"/>
              <a:gd name="f11" fmla="val 2633007"/>
              <a:gd name="f12" fmla="val 1915952"/>
              <a:gd name="f13" fmla="val 2695386"/>
              <a:gd name="f14" fmla="val 1951862"/>
              <a:gd name="f15" fmla="val 2772768"/>
              <a:gd name="f16" fmla="val 1955673"/>
              <a:gd name="f17" fmla="val 2841607"/>
              <a:gd name="f18" fmla="val 1924185"/>
              <a:gd name="f19" fmla="val 2943442"/>
              <a:gd name="f20" fmla="val 1877605"/>
              <a:gd name="f21" fmla="val 2999062"/>
              <a:gd name="f22" fmla="val 1766364"/>
              <a:gd name="f23" fmla="val 2975226"/>
              <a:gd name="f24" fmla="val 1656948"/>
              <a:gd name="f25" fmla="val 2955176"/>
              <a:gd name="f26" fmla="val 1564911"/>
              <a:gd name="f27" fmla="val 2883463"/>
              <a:gd name="f28" fmla="val 1495086"/>
              <a:gd name="f29" fmla="val 2807611"/>
              <a:gd name="f30" fmla="val 1247700"/>
              <a:gd name="f31" fmla="val 2807472"/>
              <a:gd name="f32" fmla="val 1256060"/>
              <a:gd name="f33" fmla="val 2994195"/>
              <a:gd name="f34" fmla="val 1281771"/>
              <a:gd name="f35" fmla="val 3148201"/>
              <a:gd name="f36" fmla="val 1421768"/>
              <a:gd name="f37" fmla="val 3189276"/>
              <a:gd name="f38" fmla="val 1610317"/>
              <a:gd name="f39" fmla="val 3235041"/>
              <a:gd name="f40" fmla="val 1820393"/>
              <a:gd name="f41" fmla="val 3128252"/>
              <a:gd name="f42" fmla="val 2033972"/>
              <a:gd name="f43" fmla="val 2932732"/>
              <a:gd name="f44" fmla="val 2123406"/>
              <a:gd name="f45" fmla="val 2789297"/>
              <a:gd name="f46" fmla="val 2189015"/>
              <a:gd name="f47" fmla="val 2626543"/>
              <a:gd name="f48" fmla="val 2174805"/>
              <a:gd name="f49" fmla="val 2499470"/>
              <a:gd name="f50" fmla="val 2094044"/>
              <a:gd name="f51" fmla="val 2427194"/>
              <a:gd name="f52" fmla="val 2172627"/>
              <a:gd name="f53" fmla="val 2343030"/>
              <a:gd name="f54" fmla="val 2241391"/>
              <a:gd name="f55" fmla="val 2248861"/>
              <a:gd name="f56" fmla="val 2297980"/>
              <a:gd name="f57" fmla="val 2178351"/>
              <a:gd name="f58" fmla="val 2340352"/>
              <a:gd name="f59" fmla="val 2104446"/>
              <a:gd name="f60" fmla="val 2374567"/>
              <a:gd name="f61" fmla="val 2027600"/>
              <a:gd name="f62" fmla="val 2398134"/>
              <a:gd name="f63" fmla="val 2397615"/>
              <a:gd name="f64" fmla="val 3265361"/>
              <a:gd name="f65" fmla="val 2549905"/>
              <a:gd name="f66" fmla="val 2537441"/>
              <a:gd name="f67" fmla="val 2669620"/>
              <a:gd name="f68" fmla="val 1653814"/>
              <a:gd name="f69" fmla="val 773102"/>
              <a:gd name="f70" fmla="val 2669642"/>
              <a:gd name="f71" fmla="val 46417"/>
              <a:gd name="f72" fmla="val 2550707"/>
              <a:gd name="f73" fmla="val 2398955"/>
              <a:gd name="f74" fmla="val 1280678"/>
              <a:gd name="f75" fmla="val 2398436"/>
              <a:gd name="f76" fmla="val 1203764"/>
              <a:gd name="f77" fmla="val 2374915"/>
              <a:gd name="f78" fmla="val 1129786"/>
              <a:gd name="f79" fmla="val 2340732"/>
              <a:gd name="f80" fmla="val 1059201"/>
              <a:gd name="f81" fmla="val 2298380"/>
              <a:gd name="f82" fmla="val 693039"/>
              <a:gd name="f83" fmla="val 2078675"/>
              <a:gd name="f84" fmla="val 477900"/>
              <a:gd name="f85" fmla="val 1674935"/>
              <a:gd name="f86" fmla="val 499745"/>
              <a:gd name="f87" fmla="val 1248476"/>
              <a:gd name="f88" fmla="val 1331611"/>
              <a:gd name="f89" fmla="val 201752"/>
              <a:gd name="f90" fmla="val 1206335"/>
              <a:gd name="f91" fmla="val 290902"/>
              <a:gd name="f92" fmla="val 1124761"/>
              <a:gd name="f93" fmla="val 308382"/>
              <a:gd name="f94" fmla="val 1132336"/>
              <a:gd name="f95" fmla="val 435988"/>
              <a:gd name="f96" fmla="val 1160888"/>
              <a:gd name="f97" fmla="val 640507"/>
              <a:gd name="f98" fmla="val 1527973"/>
              <a:gd name="f99" fmla="val 617783"/>
              <a:gd name="f100" fmla="val 1498839"/>
              <a:gd name="f101" fmla="val 840365"/>
              <a:gd name="f102" fmla="val 1455138"/>
              <a:gd name="f103" fmla="val 960979"/>
              <a:gd name="f104" fmla="val 1395705"/>
              <a:gd name="f105" fmla="val 987199"/>
              <a:gd name="f106" fmla="val 1213910"/>
              <a:gd name="f107" fmla="val 1052459"/>
              <a:gd name="f108" fmla="val 1331028"/>
              <a:gd name="f109" fmla="val 972050"/>
              <a:gd name="f110" fmla="val 1364241"/>
              <a:gd name="f111" fmla="val 921357"/>
              <a:gd name="f112" fmla="val 1360745"/>
              <a:gd name="f113" fmla="val 809484"/>
              <a:gd name="f114" fmla="val 1360746"/>
              <a:gd name="f115" fmla="val 646916"/>
              <a:gd name="f116" fmla="val 1111360"/>
              <a:gd name="f117" fmla="val 626523"/>
              <a:gd name="f118" fmla="val 1020462"/>
              <a:gd name="f119" fmla="val 495421"/>
              <a:gd name="f120" fmla="val 941218"/>
              <a:gd name="f121" fmla="val 374224"/>
              <a:gd name="f122" fmla="val 1061250"/>
              <a:gd name="f123" fmla="val 280996"/>
              <a:gd name="f124" fmla="val 2164365"/>
              <a:gd name="f125" fmla="val 80223"/>
              <a:gd name="f126" fmla="val 2021192"/>
              <a:gd name="f127" fmla="val 182108"/>
              <a:gd name="f128" fmla="val 1927964"/>
              <a:gd name="f129" fmla="val 202086"/>
              <a:gd name="f130" fmla="val 1936621"/>
              <a:gd name="f131" fmla="val 347922"/>
              <a:gd name="f132" fmla="val 1969252"/>
              <a:gd name="f133" fmla="val 581657"/>
              <a:gd name="f134" fmla="val 2388778"/>
              <a:gd name="f135" fmla="val 555687"/>
              <a:gd name="f136" fmla="val 2355482"/>
              <a:gd name="f137" fmla="val 810066"/>
              <a:gd name="f138" fmla="val 2305538"/>
              <a:gd name="f139" fmla="val 947910"/>
              <a:gd name="f140" fmla="val 2237615"/>
              <a:gd name="f141" fmla="val 977876"/>
              <a:gd name="f142" fmla="val 2029849"/>
              <a:gd name="f143" fmla="val 2163698"/>
              <a:gd name="f144" fmla="val 960563"/>
              <a:gd name="f145" fmla="val 2201656"/>
              <a:gd name="f146" fmla="val 902628"/>
              <a:gd name="f147" fmla="val 2197660"/>
              <a:gd name="f148" fmla="val 774773"/>
              <a:gd name="f149" fmla="val 2197661"/>
              <a:gd name="f150" fmla="val 588982"/>
              <a:gd name="f151" fmla="val 1912649"/>
              <a:gd name="f152" fmla="val 565676"/>
              <a:gd name="f153" fmla="val 1808765"/>
              <a:gd name="f154" fmla="val 415844"/>
              <a:gd name="f155" fmla="val 1718201"/>
              <a:gd name="f156" fmla="val 277334"/>
              <a:gd name="f157" fmla="val 1855380"/>
              <a:gd name="f158" fmla="val 170787"/>
              <a:gd name="f159" fmla="val 1754169"/>
              <a:gd name="f160" fmla="val 1583512"/>
              <a:gd name="f161" fmla="val 121444"/>
              <a:gd name="f162" fmla="val 1472387"/>
              <a:gd name="f163" fmla="val 145257"/>
              <a:gd name="f164" fmla="val 1482706"/>
              <a:gd name="f165" fmla="val 319088"/>
              <a:gd name="f166" fmla="val 1521601"/>
              <a:gd name="f167" fmla="val 597693"/>
              <a:gd name="f168" fmla="val 2021663"/>
              <a:gd name="f169" fmla="val 566738"/>
              <a:gd name="f170" fmla="val 1981975"/>
              <a:gd name="f171" fmla="val 869950"/>
              <a:gd name="f172" fmla="val 1922443"/>
              <a:gd name="f173" fmla="val 1034256"/>
              <a:gd name="f174" fmla="val 1841481"/>
              <a:gd name="f175" fmla="val 1069974"/>
              <a:gd name="f176" fmla="val 1593831"/>
              <a:gd name="f177" fmla="val 1158875"/>
              <a:gd name="f178" fmla="val 1753374"/>
              <a:gd name="f179" fmla="val 1049338"/>
              <a:gd name="f180" fmla="val 1798619"/>
              <a:gd name="f181" fmla="val 980281"/>
              <a:gd name="f182" fmla="val 1793856"/>
              <a:gd name="f183" fmla="val 827882"/>
              <a:gd name="f184" fmla="val 1793857"/>
              <a:gd name="f185" fmla="val 606424"/>
              <a:gd name="f186" fmla="val 1454132"/>
              <a:gd name="f187" fmla="val 578644"/>
              <a:gd name="f188" fmla="val 1330306"/>
              <a:gd name="f189" fmla="val 400050"/>
              <a:gd name="f190" fmla="val 1222356"/>
              <a:gd name="f191" fmla="val 234950"/>
              <a:gd name="f192" fmla="val 1385869"/>
              <a:gd name="f193" fmla="val 107950"/>
              <a:gd name="f194" fmla="*/ f0 1 3307788"/>
              <a:gd name="f195" fmla="*/ f1 1 2669631"/>
              <a:gd name="f196" fmla="val f2"/>
              <a:gd name="f197" fmla="val f3"/>
              <a:gd name="f198" fmla="val f4"/>
              <a:gd name="f199" fmla="+- f198 0 f196"/>
              <a:gd name="f200" fmla="+- f197 0 f196"/>
              <a:gd name="f201" fmla="*/ f200 1 3307788"/>
              <a:gd name="f202" fmla="*/ f199 1 2669631"/>
              <a:gd name="f203" fmla="*/ f196 1 f201"/>
              <a:gd name="f204" fmla="*/ f197 1 f201"/>
              <a:gd name="f205" fmla="*/ f196 1 f202"/>
              <a:gd name="f206" fmla="*/ f198 1 f202"/>
              <a:gd name="f207" fmla="*/ f203 f194 1"/>
              <a:gd name="f208" fmla="*/ f204 f194 1"/>
              <a:gd name="f209" fmla="*/ f206 f195 1"/>
              <a:gd name="f210" fmla="*/ f205 f19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7" t="f210" r="f208" b="f209"/>
            <a:pathLst>
              <a:path w="3307788" h="2669631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lnTo>
                  <a:pt x="f31" y="f32"/>
                </a:ln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3" y="f63"/>
                </a:lnTo>
                <a:cubicBezTo>
                  <a:pt x="f64" y="f65"/>
                  <a:pt x="f66" y="f67"/>
                  <a:pt x="f68" y="f4"/>
                </a:cubicBezTo>
                <a:cubicBezTo>
                  <a:pt x="f69" y="f70"/>
                  <a:pt x="f71" y="f72"/>
                  <a:pt x="f2" y="f73"/>
                </a:cubicBezTo>
                <a:lnTo>
                  <a:pt x="f74" y="f75"/>
                </a:ln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lose/>
                <a:moveTo>
                  <a:pt x="f88" y="f89"/>
                </a:move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cubicBezTo>
                  <a:pt x="f114" y="f115"/>
                  <a:pt x="f116" y="f117"/>
                  <a:pt x="f118" y="f119"/>
                </a:cubicBezTo>
                <a:cubicBezTo>
                  <a:pt x="f120" y="f121"/>
                  <a:pt x="f122" y="f123"/>
                  <a:pt x="f88" y="f89"/>
                </a:cubicBezTo>
                <a:close/>
                <a:moveTo>
                  <a:pt x="f124" y="f125"/>
                </a:moveTo>
                <a:cubicBezTo>
                  <a:pt x="f126" y="f127"/>
                  <a:pt x="f128" y="f129"/>
                  <a:pt x="f130" y="f131"/>
                </a:cubicBezTo>
                <a:cubicBezTo>
                  <a:pt x="f132" y="f133"/>
                  <a:pt x="f134" y="f135"/>
                  <a:pt x="f136" y="f137"/>
                </a:cubicBezTo>
                <a:cubicBezTo>
                  <a:pt x="f138" y="f139"/>
                  <a:pt x="f140" y="f141"/>
                  <a:pt x="f142" y="f107"/>
                </a:cubicBezTo>
                <a:cubicBezTo>
                  <a:pt x="f143" y="f144"/>
                  <a:pt x="f145" y="f146"/>
                  <a:pt x="f147" y="f148"/>
                </a:cubicBezTo>
                <a:cubicBezTo>
                  <a:pt x="f149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24" y="f125"/>
                </a:cubicBezTo>
                <a:close/>
                <a:moveTo>
                  <a:pt x="f159" y="f2"/>
                </a:moveTo>
                <a:cubicBezTo>
                  <a:pt x="f160" y="f161"/>
                  <a:pt x="f162" y="f163"/>
                  <a:pt x="f164" y="f165"/>
                </a:cubicBezTo>
                <a:cubicBezTo>
                  <a:pt x="f166" y="f167"/>
                  <a:pt x="f168" y="f169"/>
                  <a:pt x="f170" y="f171"/>
                </a:cubicBezTo>
                <a:cubicBezTo>
                  <a:pt x="f172" y="f173"/>
                  <a:pt x="f174" y="f175"/>
                  <a:pt x="f176" y="f177"/>
                </a:cubicBezTo>
                <a:cubicBezTo>
                  <a:pt x="f178" y="f179"/>
                  <a:pt x="f180" y="f181"/>
                  <a:pt x="f182" y="f183"/>
                </a:cubicBezTo>
                <a:cubicBezTo>
                  <a:pt x="f184" y="f185"/>
                  <a:pt x="f186" y="f187"/>
                  <a:pt x="f188" y="f189"/>
                </a:cubicBezTo>
                <a:cubicBezTo>
                  <a:pt x="f190" y="f191"/>
                  <a:pt x="f192" y="f193"/>
                  <a:pt x="f159" y="f2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7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kern="0">
              <a:solidFill>
                <a:srgbClr val="FFFAF3"/>
              </a:solidFill>
              <a:latin typeface="Arial"/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8" name="Rounded Rectangle 25">
            <a:extLst>
              <a:ext uri="{FF2B5EF4-FFF2-40B4-BE49-F238E27FC236}">
                <a16:creationId xmlns:a16="http://schemas.microsoft.com/office/drawing/2014/main" id="{3F637911-FB8F-2D59-5601-61A2B17E0EA7}"/>
              </a:ext>
            </a:extLst>
          </p:cNvPr>
          <p:cNvSpPr/>
          <p:nvPr/>
        </p:nvSpPr>
        <p:spPr>
          <a:xfrm>
            <a:off x="9274241" y="6143944"/>
            <a:ext cx="664121" cy="486704"/>
          </a:xfrm>
          <a:custGeom>
            <a:avLst/>
            <a:gdLst>
              <a:gd name="f0" fmla="val w"/>
              <a:gd name="f1" fmla="val h"/>
              <a:gd name="f2" fmla="val 0"/>
              <a:gd name="f3" fmla="val 3248842"/>
              <a:gd name="f4" fmla="val 2380886"/>
              <a:gd name="f5" fmla="val 1194785"/>
              <a:gd name="f6" fmla="val 1472263"/>
              <a:gd name="f7" fmla="val 1150014"/>
              <a:gd name="f8" fmla="val 1113720"/>
              <a:gd name="f9" fmla="val 1508557"/>
              <a:gd name="f10" fmla="val 1553328"/>
              <a:gd name="f11" fmla="val 1600880"/>
              <a:gd name="f12" fmla="val 1645651"/>
              <a:gd name="f13" fmla="val 1681945"/>
              <a:gd name="f14" fmla="val 2067186"/>
              <a:gd name="f15" fmla="val 2111957"/>
              <a:gd name="f16" fmla="val 2148251"/>
              <a:gd name="f17" fmla="val 2582402"/>
              <a:gd name="f18" fmla="val 986449"/>
              <a:gd name="f19" fmla="val 2477247"/>
              <a:gd name="f20" fmla="val 2392002"/>
              <a:gd name="f21" fmla="val 1071694"/>
              <a:gd name="f22" fmla="val 1176848"/>
              <a:gd name="f23" fmla="val 1282003"/>
              <a:gd name="f24" fmla="val 1367248"/>
              <a:gd name="f25" fmla="val 2687557"/>
              <a:gd name="f26" fmla="val 2772801"/>
              <a:gd name="f27" fmla="val 679570"/>
              <a:gd name="f28" fmla="val 574415"/>
              <a:gd name="f29" fmla="val 489171"/>
              <a:gd name="f30" fmla="val 784725"/>
              <a:gd name="f31" fmla="val 869970"/>
              <a:gd name="f32" fmla="val 867954"/>
              <a:gd name="f33" fmla="val 155801"/>
              <a:gd name="f34" fmla="val 726849"/>
              <a:gd name="f35" fmla="val 858549"/>
              <a:gd name="f36" fmla="val 2535122"/>
              <a:gd name="f37" fmla="val 2394017"/>
              <a:gd name="f38" fmla="val 677268"/>
              <a:gd name="f39" fmla="val 2584703"/>
              <a:gd name="f40" fmla="val 2736658"/>
              <a:gd name="f41" fmla="val 607820"/>
              <a:gd name="f42" fmla="val 2766265"/>
              <a:gd name="f43" fmla="val 579906"/>
              <a:gd name="f44" fmla="val 2806392"/>
              <a:gd name="f45" fmla="val 564164"/>
              <a:gd name="f46" fmla="val 2850195"/>
              <a:gd name="f47" fmla="val 3069929"/>
              <a:gd name="f48" fmla="val 3168740"/>
              <a:gd name="f49" fmla="val 644266"/>
              <a:gd name="f50" fmla="val 743077"/>
              <a:gd name="f51" fmla="val 792706"/>
              <a:gd name="f52" fmla="val 891517"/>
              <a:gd name="f53" fmla="val 971619"/>
              <a:gd name="f54" fmla="val 3054536"/>
              <a:gd name="f55" fmla="val 3060628"/>
              <a:gd name="f56" fmla="val 989042"/>
              <a:gd name="f57" fmla="val 3063411"/>
              <a:gd name="f58" fmla="val 1007758"/>
              <a:gd name="f59" fmla="val 1027125"/>
              <a:gd name="f60" fmla="val 2015961"/>
              <a:gd name="f61" fmla="val 2889080"/>
              <a:gd name="f62" fmla="val 2260325"/>
              <a:gd name="f63" fmla="val 2326909"/>
              <a:gd name="f64" fmla="val 2835102"/>
              <a:gd name="f65" fmla="val 2768518"/>
              <a:gd name="f66" fmla="val 2286284"/>
              <a:gd name="f67" fmla="val 2219700"/>
              <a:gd name="f68" fmla="val 2165723"/>
              <a:gd name="f69" fmla="val 1096248"/>
              <a:gd name="f70" fmla="val 1042270"/>
              <a:gd name="f71" fmla="val 975686"/>
              <a:gd name="f72" fmla="val 493453"/>
              <a:gd name="f73" fmla="val 426869"/>
              <a:gd name="f74" fmla="val 372891"/>
              <a:gd name="f75" fmla="val 198560"/>
              <a:gd name="f76" fmla="val 201343"/>
              <a:gd name="f77" fmla="val 207435"/>
              <a:gd name="f78" fmla="val 178913"/>
              <a:gd name="f79" fmla="val 80102"/>
              <a:gd name="f80" fmla="val 398647"/>
              <a:gd name="f81" fmla="val 447310"/>
              <a:gd name="f82" fmla="val 491436"/>
              <a:gd name="f83" fmla="val 583593"/>
              <a:gd name="f84" fmla="val 523419"/>
              <a:gd name="f85" fmla="val 615395"/>
              <a:gd name="f86" fmla="*/ f0 1 3248842"/>
              <a:gd name="f87" fmla="*/ f1 1 2380886"/>
              <a:gd name="f88" fmla="val f2"/>
              <a:gd name="f89" fmla="val f3"/>
              <a:gd name="f90" fmla="val f4"/>
              <a:gd name="f91" fmla="+- f90 0 f88"/>
              <a:gd name="f92" fmla="+- f89 0 f88"/>
              <a:gd name="f93" fmla="*/ f92 1 3248842"/>
              <a:gd name="f94" fmla="*/ f91 1 2380886"/>
              <a:gd name="f95" fmla="*/ f88 1 f93"/>
              <a:gd name="f96" fmla="*/ f89 1 f93"/>
              <a:gd name="f97" fmla="*/ f88 1 f94"/>
              <a:gd name="f98" fmla="*/ f90 1 f94"/>
              <a:gd name="f99" fmla="*/ f95 f86 1"/>
              <a:gd name="f100" fmla="*/ f96 f86 1"/>
              <a:gd name="f101" fmla="*/ f98 f87 1"/>
              <a:gd name="f102" fmla="*/ f97 f8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9" t="f102" r="f100" b="f101"/>
            <a:pathLst>
              <a:path w="3248842" h="238088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8" y="f12"/>
                  <a:pt x="f7" y="f13"/>
                  <a:pt x="f5" y="f13"/>
                </a:cubicBezTo>
                <a:lnTo>
                  <a:pt x="f14" y="f13"/>
                </a:lnTo>
                <a:cubicBezTo>
                  <a:pt x="f15" y="f13"/>
                  <a:pt x="f16" y="f12"/>
                  <a:pt x="f16" y="f11"/>
                </a:cubicBezTo>
                <a:lnTo>
                  <a:pt x="f16" y="f10"/>
                </a:lnTo>
                <a:cubicBezTo>
                  <a:pt x="f16" y="f9"/>
                  <a:pt x="f15" y="f6"/>
                  <a:pt x="f14" y="f6"/>
                </a:cubicBezTo>
                <a:close/>
                <a:moveTo>
                  <a:pt x="f17" y="f18"/>
                </a:moveTo>
                <a:cubicBezTo>
                  <a:pt x="f19" y="f18"/>
                  <a:pt x="f20" y="f21"/>
                  <a:pt x="f20" y="f22"/>
                </a:cubicBezTo>
                <a:cubicBezTo>
                  <a:pt x="f20" y="f23"/>
                  <a:pt x="f19" y="f24"/>
                  <a:pt x="f17" y="f24"/>
                </a:cubicBezTo>
                <a:cubicBezTo>
                  <a:pt x="f25" y="f24"/>
                  <a:pt x="f26" y="f23"/>
                  <a:pt x="f26" y="f22"/>
                </a:cubicBezTo>
                <a:cubicBezTo>
                  <a:pt x="f26" y="f21"/>
                  <a:pt x="f25" y="f18"/>
                  <a:pt x="f17" y="f18"/>
                </a:cubicBezTo>
                <a:close/>
                <a:moveTo>
                  <a:pt x="f27" y="f18"/>
                </a:moveTo>
                <a:cubicBezTo>
                  <a:pt x="f28" y="f18"/>
                  <a:pt x="f29" y="f21"/>
                  <a:pt x="f29" y="f22"/>
                </a:cubicBezTo>
                <a:cubicBezTo>
                  <a:pt x="f29" y="f23"/>
                  <a:pt x="f28" y="f24"/>
                  <a:pt x="f27" y="f24"/>
                </a:cubicBezTo>
                <a:cubicBezTo>
                  <a:pt x="f30" y="f24"/>
                  <a:pt x="f31" y="f23"/>
                  <a:pt x="f31" y="f22"/>
                </a:cubicBezTo>
                <a:cubicBezTo>
                  <a:pt x="f31" y="f21"/>
                  <a:pt x="f30" y="f18"/>
                  <a:pt x="f27" y="f18"/>
                </a:cubicBezTo>
                <a:close/>
                <a:moveTo>
                  <a:pt x="f32" y="f33"/>
                </a:moveTo>
                <a:lnTo>
                  <a:pt x="f34" y="f35"/>
                </a:lnTo>
                <a:lnTo>
                  <a:pt x="f36" y="f35"/>
                </a:lnTo>
                <a:lnTo>
                  <a:pt x="f37" y="f33"/>
                </a:lnTo>
                <a:close/>
                <a:moveTo>
                  <a:pt x="f38" y="f2"/>
                </a:moveTo>
                <a:lnTo>
                  <a:pt x="f39" y="f2"/>
                </a:lnTo>
                <a:lnTo>
                  <a:pt x="f40" y="f41"/>
                </a:lnTo>
                <a:cubicBezTo>
                  <a:pt x="f42" y="f43"/>
                  <a:pt x="f44" y="f45"/>
                  <a:pt x="f46" y="f45"/>
                </a:cubicBezTo>
                <a:lnTo>
                  <a:pt x="f47" y="f45"/>
                </a:lnTo>
                <a:cubicBezTo>
                  <a:pt x="f48" y="f45"/>
                  <a:pt x="f3" y="f49"/>
                  <a:pt x="f3" y="f50"/>
                </a:cubicBezTo>
                <a:lnTo>
                  <a:pt x="f3" y="f51"/>
                </a:lnTo>
                <a:cubicBezTo>
                  <a:pt x="f3" y="f52"/>
                  <a:pt x="f48" y="f53"/>
                  <a:pt x="f47" y="f53"/>
                </a:cubicBezTo>
                <a:lnTo>
                  <a:pt x="f54" y="f53"/>
                </a:lnTo>
                <a:cubicBezTo>
                  <a:pt x="f55" y="f56"/>
                  <a:pt x="f57" y="f58"/>
                  <a:pt x="f57" y="f59"/>
                </a:cubicBezTo>
                <a:lnTo>
                  <a:pt x="f57" y="f60"/>
                </a:lnTo>
                <a:lnTo>
                  <a:pt x="f61" y="f60"/>
                </a:lnTo>
                <a:lnTo>
                  <a:pt x="f61" y="f62"/>
                </a:lnTo>
                <a:cubicBezTo>
                  <a:pt x="f61" y="f63"/>
                  <a:pt x="f64" y="f4"/>
                  <a:pt x="f65" y="f4"/>
                </a:cubicBezTo>
                <a:lnTo>
                  <a:pt x="f66" y="f4"/>
                </a:lnTo>
                <a:cubicBezTo>
                  <a:pt x="f67" y="f4"/>
                  <a:pt x="f68" y="f63"/>
                  <a:pt x="f68" y="f62"/>
                </a:cubicBezTo>
                <a:lnTo>
                  <a:pt x="f68" y="f60"/>
                </a:lnTo>
                <a:lnTo>
                  <a:pt x="f69" y="f60"/>
                </a:lnTo>
                <a:lnTo>
                  <a:pt x="f69" y="f62"/>
                </a:lnTo>
                <a:cubicBezTo>
                  <a:pt x="f69" y="f63"/>
                  <a:pt x="f70" y="f4"/>
                  <a:pt x="f71" y="f4"/>
                </a:cubicBezTo>
                <a:lnTo>
                  <a:pt x="f72" y="f4"/>
                </a:lnTo>
                <a:cubicBezTo>
                  <a:pt x="f73" y="f4"/>
                  <a:pt x="f74" y="f63"/>
                  <a:pt x="f74" y="f62"/>
                </a:cubicBezTo>
                <a:lnTo>
                  <a:pt x="f74" y="f60"/>
                </a:lnTo>
                <a:lnTo>
                  <a:pt x="f75" y="f60"/>
                </a:lnTo>
                <a:lnTo>
                  <a:pt x="f75" y="f59"/>
                </a:lnTo>
                <a:cubicBezTo>
                  <a:pt x="f75" y="f58"/>
                  <a:pt x="f76" y="f56"/>
                  <a:pt x="f77" y="f53"/>
                </a:cubicBezTo>
                <a:lnTo>
                  <a:pt x="f78" y="f53"/>
                </a:lnTo>
                <a:cubicBezTo>
                  <a:pt x="f79" y="f53"/>
                  <a:pt x="f2" y="f52"/>
                  <a:pt x="f2" y="f51"/>
                </a:cubicBezTo>
                <a:lnTo>
                  <a:pt x="f2" y="f50"/>
                </a:lnTo>
                <a:cubicBezTo>
                  <a:pt x="f2" y="f49"/>
                  <a:pt x="f79" y="f45"/>
                  <a:pt x="f78" y="f45"/>
                </a:cubicBezTo>
                <a:lnTo>
                  <a:pt x="f80" y="f45"/>
                </a:lnTo>
                <a:cubicBezTo>
                  <a:pt x="f81" y="f45"/>
                  <a:pt x="f82" y="f83"/>
                  <a:pt x="f84" y="f85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7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kern="0">
              <a:solidFill>
                <a:srgbClr val="FFFAF3"/>
              </a:solidFill>
              <a:latin typeface="Arial"/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9" name="Donut 39">
            <a:extLst>
              <a:ext uri="{FF2B5EF4-FFF2-40B4-BE49-F238E27FC236}">
                <a16:creationId xmlns:a16="http://schemas.microsoft.com/office/drawing/2014/main" id="{38AD1A34-BFFD-1D2F-414D-F024CD33D0A4}"/>
              </a:ext>
            </a:extLst>
          </p:cNvPr>
          <p:cNvSpPr/>
          <p:nvPr/>
        </p:nvSpPr>
        <p:spPr>
          <a:xfrm>
            <a:off x="2480493" y="4850398"/>
            <a:ext cx="651175" cy="651175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152300"/>
              <a:gd name="f5" fmla="val 922782"/>
              <a:gd name="f6" fmla="val 2354400"/>
              <a:gd name="f7" fmla="val 1620000"/>
              <a:gd name="f8" fmla="val 2317218"/>
              <a:gd name="f9" fmla="val 342403"/>
              <a:gd name="f10" fmla="val 914403"/>
              <a:gd name="f11" fmla="val 2325597"/>
              <a:gd name="f12" fmla="val 2897597"/>
              <a:gd name="f13" fmla="val 2514701"/>
              <a:gd name="f14" fmla="val 725299"/>
              <a:gd name="f15" fmla="*/ f0 1 3240000"/>
              <a:gd name="f16" fmla="*/ f1 1 3240000"/>
              <a:gd name="f17" fmla="val f2"/>
              <a:gd name="f18" fmla="val f3"/>
              <a:gd name="f19" fmla="+- f18 0 f17"/>
              <a:gd name="f20" fmla="*/ f19 1 3240000"/>
              <a:gd name="f21" fmla="*/ f17 1 f20"/>
              <a:gd name="f22" fmla="*/ f18 1 f20"/>
              <a:gd name="f23" fmla="*/ f21 f15 1"/>
              <a:gd name="f24" fmla="*/ f22 f15 1"/>
              <a:gd name="f25" fmla="*/ f22 f16 1"/>
              <a:gd name="f26" fmla="*/ f21 f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3" t="f26" r="f24" b="f25"/>
            <a:pathLst>
              <a:path w="3240000" h="3240000">
                <a:moveTo>
                  <a:pt x="f4" y="f5"/>
                </a:moveTo>
                <a:lnTo>
                  <a:pt x="f6" y="f7"/>
                </a:lnTo>
                <a:lnTo>
                  <a:pt x="f4" y="f8"/>
                </a:lnTo>
                <a:close/>
                <a:moveTo>
                  <a:pt x="f7" y="f9"/>
                </a:moveTo>
                <a:cubicBezTo>
                  <a:pt x="f10" y="f9"/>
                  <a:pt x="f9" y="f10"/>
                  <a:pt x="f9" y="f7"/>
                </a:cubicBezTo>
                <a:cubicBezTo>
                  <a:pt x="f9" y="f11"/>
                  <a:pt x="f10" y="f12"/>
                  <a:pt x="f7" y="f12"/>
                </a:cubicBezTo>
                <a:cubicBezTo>
                  <a:pt x="f11" y="f12"/>
                  <a:pt x="f12" y="f11"/>
                  <a:pt x="f12" y="f7"/>
                </a:cubicBezTo>
                <a:cubicBezTo>
                  <a:pt x="f12" y="f10"/>
                  <a:pt x="f11" y="f9"/>
                  <a:pt x="f7" y="f9"/>
                </a:cubicBezTo>
                <a:close/>
                <a:moveTo>
                  <a:pt x="f7" y="f2"/>
                </a:moveTo>
                <a:cubicBezTo>
                  <a:pt x="f13" y="f2"/>
                  <a:pt x="f3" y="f14"/>
                  <a:pt x="f3" y="f7"/>
                </a:cubicBezTo>
                <a:cubicBezTo>
                  <a:pt x="f3" y="f13"/>
                  <a:pt x="f13" y="f3"/>
                  <a:pt x="f7" y="f3"/>
                </a:cubicBezTo>
                <a:cubicBezTo>
                  <a:pt x="f14" y="f3"/>
                  <a:pt x="f2" y="f13"/>
                  <a:pt x="f2" y="f7"/>
                </a:cubicBezTo>
                <a:cubicBezTo>
                  <a:pt x="f2" y="f14"/>
                  <a:pt x="f14" y="f2"/>
                  <a:pt x="f7" y="f2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7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kern="0">
              <a:solidFill>
                <a:srgbClr val="D6473F"/>
              </a:solidFill>
              <a:latin typeface="Arial"/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70" name="Chord 38">
            <a:extLst>
              <a:ext uri="{FF2B5EF4-FFF2-40B4-BE49-F238E27FC236}">
                <a16:creationId xmlns:a16="http://schemas.microsoft.com/office/drawing/2014/main" id="{E879F1B7-CE42-0F05-47A7-21818004668C}"/>
              </a:ext>
            </a:extLst>
          </p:cNvPr>
          <p:cNvSpPr/>
          <p:nvPr/>
        </p:nvSpPr>
        <p:spPr>
          <a:xfrm>
            <a:off x="4966392" y="5930938"/>
            <a:ext cx="548664" cy="705539"/>
          </a:xfrm>
          <a:custGeom>
            <a:avLst/>
            <a:gdLst>
              <a:gd name="f0" fmla="val w"/>
              <a:gd name="f1" fmla="val h"/>
              <a:gd name="f2" fmla="val 0"/>
              <a:gd name="f3" fmla="val 2519554"/>
              <a:gd name="f4" fmla="val 3240000"/>
              <a:gd name="f5" fmla="val 1259778"/>
              <a:gd name="f6" fmla="val 1299543"/>
              <a:gd name="f7" fmla="val 1331778"/>
              <a:gd name="f8" fmla="val 32235"/>
              <a:gd name="f9" fmla="val 72000"/>
              <a:gd name="f10" fmla="val 292696"/>
              <a:gd name="f11" fmla="val 1526887"/>
              <a:gd name="f12" fmla="val 301316"/>
              <a:gd name="f13" fmla="val 1719796"/>
              <a:gd name="f14" fmla="val 357828"/>
              <a:gd name="f15" fmla="val 1894309"/>
              <a:gd name="f16" fmla="val 459601"/>
              <a:gd name="f17" fmla="val 2284331"/>
              <a:gd name="f18" fmla="val 687055"/>
              <a:gd name="f19" fmla="val 2522839"/>
              <a:gd name="f20" fmla="val 1105809"/>
              <a:gd name="f21" fmla="val 2519520"/>
              <a:gd name="f22" fmla="val 1557297"/>
              <a:gd name="f23" fmla="val 2509882"/>
              <a:gd name="f24" fmla="val 1557270"/>
              <a:gd name="f25" fmla="val 2413806"/>
              <a:gd name="f26" fmla="val 1435449"/>
              <a:gd name="f27" fmla="val 2264527"/>
              <a:gd name="f28" fmla="val 1358626"/>
              <a:gd name="f29" fmla="val 2097304"/>
              <a:gd name="f30" fmla="val 1931567"/>
              <a:gd name="f31" fmla="val 1783455"/>
              <a:gd name="f32" fmla="val 1434091"/>
              <a:gd name="f33" fmla="val 1688484"/>
              <a:gd name="f34" fmla="val 1554913"/>
              <a:gd name="f35" fmla="val 1657888"/>
              <a:gd name="f36" fmla="val 1554825"/>
              <a:gd name="f37" fmla="val 1579123"/>
              <a:gd name="f38" fmla="val 1454657"/>
              <a:gd name="f39" fmla="val 1463823"/>
              <a:gd name="f40" fmla="val 1385682"/>
              <a:gd name="f41" fmla="val 1368008"/>
              <a:gd name="f42" fmla="val 2507895"/>
              <a:gd name="f43" fmla="val 1356113"/>
              <a:gd name="f44" fmla="val 2868215"/>
              <a:gd name="f45" fmla="val 1353558"/>
              <a:gd name="f46" fmla="val 1347515"/>
              <a:gd name="f47" fmla="val 3074779"/>
              <a:gd name="f48" fmla="val 1177830"/>
              <a:gd name="f49" fmla="val 969556"/>
              <a:gd name="f50" fmla="val 759529"/>
              <a:gd name="f51" fmla="val 588743"/>
              <a:gd name="f52" fmla="val 3071985"/>
              <a:gd name="f53" fmla="val 585029"/>
              <a:gd name="f54" fmla="val 2863014"/>
              <a:gd name="f55" fmla="val 584214"/>
              <a:gd name="f56" fmla="val 2861474"/>
              <a:gd name="f57" fmla="val 584183"/>
              <a:gd name="f58" fmla="val 2859896"/>
              <a:gd name="f59" fmla="val 2858310"/>
              <a:gd name="f60" fmla="val 584422"/>
              <a:gd name="f61" fmla="val 2856985"/>
              <a:gd name="f62" fmla="val 584186"/>
              <a:gd name="f63" fmla="val 2856201"/>
              <a:gd name="f64" fmla="val 584184"/>
              <a:gd name="f65" fmla="val 2855415"/>
              <a:gd name="f66" fmla="val 2854628"/>
              <a:gd name="f67" fmla="val 584846"/>
              <a:gd name="f68" fmla="val 585977"/>
              <a:gd name="f69" fmla="val 2797047"/>
              <a:gd name="f70" fmla="val 628115"/>
              <a:gd name="f71" fmla="val 2750982"/>
              <a:gd name="f72" fmla="val 679843"/>
              <a:gd name="f73" fmla="val 731571"/>
              <a:gd name="f74" fmla="val 773709"/>
              <a:gd name="f75" fmla="val 774841"/>
              <a:gd name="f76" fmla="val 776870"/>
              <a:gd name="f77" fmla="val 2961046"/>
              <a:gd name="f78" fmla="val 863138"/>
              <a:gd name="f79" fmla="val 3047314"/>
              <a:gd name="f80" fmla="val 1075974"/>
              <a:gd name="f81" fmla="val 1162242"/>
              <a:gd name="f82" fmla="val 1163439"/>
              <a:gd name="f83" fmla="val 1187778"/>
              <a:gd name="f84" fmla="val 1365548"/>
              <a:gd name="f85" fmla="val 1048083"/>
              <a:gd name="f86" fmla="val 1378241"/>
              <a:gd name="f87" fmla="val 925400"/>
              <a:gd name="f88" fmla="val 1448176"/>
              <a:gd name="f89" fmla="val 842602"/>
              <a:gd name="f90" fmla="val 1552487"/>
              <a:gd name="f91" fmla="val 807450"/>
              <a:gd name="f92" fmla="val 1552386"/>
              <a:gd name="f93" fmla="val 712615"/>
              <a:gd name="f94" fmla="val 1432960"/>
              <a:gd name="f95" fmla="val 565486"/>
              <a:gd name="f96" fmla="val 400996"/>
              <a:gd name="f97" fmla="val 240343"/>
              <a:gd name="f98" fmla="val 96251"/>
              <a:gd name="f99" fmla="val 1429532"/>
              <a:gd name="f100" fmla="val 1543232"/>
              <a:gd name="f101" fmla="val 1264"/>
              <a:gd name="f102" fmla="val 1094357"/>
              <a:gd name="f103" fmla="val 241710"/>
              <a:gd name="f104" fmla="val 680052"/>
              <a:gd name="f105" fmla="val 631054"/>
              <a:gd name="f106" fmla="val 455977"/>
              <a:gd name="f107" fmla="val 804121"/>
              <a:gd name="f108" fmla="val 356374"/>
              <a:gd name="f109" fmla="val 994908"/>
              <a:gd name="f110" fmla="val 301092"/>
              <a:gd name="f111" fmla="val 292721"/>
              <a:gd name="f112" fmla="val 1220013"/>
              <a:gd name="f113" fmla="*/ f0 1 2519554"/>
              <a:gd name="f114" fmla="*/ f1 1 3240000"/>
              <a:gd name="f115" fmla="val f2"/>
              <a:gd name="f116" fmla="val f3"/>
              <a:gd name="f117" fmla="val f4"/>
              <a:gd name="f118" fmla="+- f117 0 f115"/>
              <a:gd name="f119" fmla="+- f116 0 f115"/>
              <a:gd name="f120" fmla="*/ f119 1 2519554"/>
              <a:gd name="f121" fmla="*/ f118 1 3240000"/>
              <a:gd name="f122" fmla="*/ f115 1 f120"/>
              <a:gd name="f123" fmla="*/ f116 1 f120"/>
              <a:gd name="f124" fmla="*/ f115 1 f121"/>
              <a:gd name="f125" fmla="*/ f117 1 f121"/>
              <a:gd name="f126" fmla="*/ f122 f113 1"/>
              <a:gd name="f127" fmla="*/ f123 f113 1"/>
              <a:gd name="f128" fmla="*/ f125 f114 1"/>
              <a:gd name="f129" fmla="*/ f124 f11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6" t="f129" r="f127" b="f128"/>
            <a:pathLst>
              <a:path w="2519554" h="3240000">
                <a:moveTo>
                  <a:pt x="f5" y="f2"/>
                </a:moveTo>
                <a:cubicBezTo>
                  <a:pt x="f6" y="f2"/>
                  <a:pt x="f7" y="f8"/>
                  <a:pt x="f7" y="f9"/>
                </a:cubicBezTo>
                <a:lnTo>
                  <a:pt x="f7" y="f10"/>
                </a:lnTo>
                <a:cubicBezTo>
                  <a:pt x="f11" y="f12"/>
                  <a:pt x="f13" y="f14"/>
                  <a:pt x="f15" y="f16"/>
                </a:cubicBezTo>
                <a:cubicBezTo>
                  <a:pt x="f17" y="f18"/>
                  <a:pt x="f19" y="f20"/>
                  <a:pt x="f21" y="f22"/>
                </a:cubicBezTo>
                <a:lnTo>
                  <a:pt x="f23" y="f24"/>
                </a:ln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3" y="f34"/>
                </a:cubicBezTo>
                <a:lnTo>
                  <a:pt x="f35" y="f36"/>
                </a:lnTo>
                <a:cubicBezTo>
                  <a:pt x="f37" y="f38"/>
                  <a:pt x="f39" y="f40"/>
                  <a:pt x="f7" y="f41"/>
                </a:cubicBezTo>
                <a:lnTo>
                  <a:pt x="f7" y="f42"/>
                </a:lnTo>
                <a:lnTo>
                  <a:pt x="f43" y="f42"/>
                </a:lnTo>
                <a:lnTo>
                  <a:pt x="f43" y="f44"/>
                </a:lnTo>
                <a:lnTo>
                  <a:pt x="f45" y="f44"/>
                </a:lnTo>
                <a:cubicBezTo>
                  <a:pt x="f46" y="f47"/>
                  <a:pt x="f48" y="f4"/>
                  <a:pt x="f49" y="f4"/>
                </a:cubicBezTo>
                <a:cubicBezTo>
                  <a:pt x="f50" y="f4"/>
                  <a:pt x="f51" y="f52"/>
                  <a:pt x="f53" y="f54"/>
                </a:cubicBezTo>
                <a:cubicBezTo>
                  <a:pt x="f55" y="f56"/>
                  <a:pt x="f57" y="f58"/>
                  <a:pt x="f57" y="f59"/>
                </a:cubicBezTo>
                <a:lnTo>
                  <a:pt x="f60" y="f61"/>
                </a:lnTo>
                <a:cubicBezTo>
                  <a:pt x="f62" y="f63"/>
                  <a:pt x="f64" y="f65"/>
                  <a:pt x="f64" y="f66"/>
                </a:cubicBezTo>
                <a:lnTo>
                  <a:pt x="f67" y="f66"/>
                </a:lnTo>
                <a:cubicBezTo>
                  <a:pt x="f68" y="f69"/>
                  <a:pt x="f70" y="f71"/>
                  <a:pt x="f72" y="f71"/>
                </a:cubicBezTo>
                <a:cubicBezTo>
                  <a:pt x="f73" y="f71"/>
                  <a:pt x="f74" y="f69"/>
                  <a:pt x="f75" y="f66"/>
                </a:cubicBezTo>
                <a:lnTo>
                  <a:pt x="f76" y="f66"/>
                </a:lnTo>
                <a:cubicBezTo>
                  <a:pt x="f76" y="f77"/>
                  <a:pt x="f78" y="f79"/>
                  <a:pt x="f49" y="f79"/>
                </a:cubicBezTo>
                <a:cubicBezTo>
                  <a:pt x="f80" y="f79"/>
                  <a:pt x="f81" y="f77"/>
                  <a:pt x="f81" y="f66"/>
                </a:cubicBezTo>
                <a:lnTo>
                  <a:pt x="f82" y="f66"/>
                </a:lnTo>
                <a:lnTo>
                  <a:pt x="f82" y="f42"/>
                </a:lnTo>
                <a:lnTo>
                  <a:pt x="f83" y="f42"/>
                </a:lnTo>
                <a:lnTo>
                  <a:pt x="f83" y="f84"/>
                </a:ln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cubicBezTo>
                  <a:pt x="f93" y="f94"/>
                  <a:pt x="f95" y="f28"/>
                  <a:pt x="f96" y="f28"/>
                </a:cubicBezTo>
                <a:cubicBezTo>
                  <a:pt x="f97" y="f28"/>
                  <a:pt x="f98" y="f99"/>
                  <a:pt x="f2" y="f100"/>
                </a:cubicBez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83" y="f111"/>
                </a:cubicBezTo>
                <a:lnTo>
                  <a:pt x="f83" y="f9"/>
                </a:lnTo>
                <a:cubicBezTo>
                  <a:pt x="f83" y="f8"/>
                  <a:pt x="f112" y="f2"/>
                  <a:pt x="f5" y="f2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7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kern="0">
              <a:solidFill>
                <a:srgbClr val="FFFAF3"/>
              </a:solidFill>
              <a:latin typeface="Arial"/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71" name="Oval 6">
            <a:extLst>
              <a:ext uri="{FF2B5EF4-FFF2-40B4-BE49-F238E27FC236}">
                <a16:creationId xmlns:a16="http://schemas.microsoft.com/office/drawing/2014/main" id="{27A349FA-A2C5-38DA-07E0-CF2FE076C75F}"/>
              </a:ext>
            </a:extLst>
          </p:cNvPr>
          <p:cNvSpPr/>
          <p:nvPr/>
        </p:nvSpPr>
        <p:spPr>
          <a:xfrm>
            <a:off x="5803837" y="6101309"/>
            <a:ext cx="574719" cy="568695"/>
          </a:xfrm>
          <a:custGeom>
            <a:avLst/>
            <a:gdLst>
              <a:gd name="f0" fmla="val w"/>
              <a:gd name="f1" fmla="val h"/>
              <a:gd name="f2" fmla="val 0"/>
              <a:gd name="f3" fmla="val 3220460"/>
              <a:gd name="f4" fmla="val 3186731"/>
              <a:gd name="f5" fmla="val 1762834"/>
              <a:gd name="f6" fmla="val 1282034"/>
              <a:gd name="f7" fmla="val 273698"/>
              <a:gd name="f8" fmla="val 2771171"/>
              <a:gd name="f9" fmla="val 253145"/>
              <a:gd name="f10" fmla="val 2791724"/>
              <a:gd name="f11" fmla="val 2825048"/>
              <a:gd name="f12" fmla="val 2845601"/>
              <a:gd name="f13" fmla="val 294251"/>
              <a:gd name="f14" fmla="val 2866154"/>
              <a:gd name="f15" fmla="val 327575"/>
              <a:gd name="f16" fmla="val 348128"/>
              <a:gd name="f17" fmla="val 1830131"/>
              <a:gd name="f18" fmla="val 1363598"/>
              <a:gd name="f19" fmla="val 2703218"/>
              <a:gd name="f20" fmla="val 237332"/>
              <a:gd name="f21" fmla="val 2623680"/>
              <a:gd name="f22" fmla="val 2559202"/>
              <a:gd name="f23" fmla="val 301810"/>
              <a:gd name="f24" fmla="val 381348"/>
              <a:gd name="f25" fmla="val 460886"/>
              <a:gd name="f26" fmla="val 525364"/>
              <a:gd name="f27" fmla="val 2782756"/>
              <a:gd name="f28" fmla="val 2847234"/>
              <a:gd name="f29" fmla="val 2413103"/>
              <a:gd name="f30" fmla="val 2858994"/>
              <a:gd name="f31" fmla="val 361466"/>
              <a:gd name="f32" fmla="val 807357"/>
              <a:gd name="f33" fmla="val 1253248"/>
              <a:gd name="f34" fmla="val 1614714"/>
              <a:gd name="f35" fmla="val 2305542"/>
              <a:gd name="f36" fmla="val 2202893"/>
              <a:gd name="f37" fmla="val 1593680"/>
              <a:gd name="f38" fmla="val 2109223"/>
              <a:gd name="f39" fmla="val 1555067"/>
              <a:gd name="f40" fmla="val 2191945"/>
              <a:gd name="f41" fmla="val 1637789"/>
              <a:gd name="f42" fmla="val 2226856"/>
              <a:gd name="f43" fmla="val 1672699"/>
              <a:gd name="f44" fmla="val 2226855"/>
              <a:gd name="f45" fmla="val 1729300"/>
              <a:gd name="f46" fmla="val 1764210"/>
              <a:gd name="f47" fmla="val 2045068"/>
              <a:gd name="f48" fmla="val 1911087"/>
              <a:gd name="f49" fmla="val 2010158"/>
              <a:gd name="f50" fmla="val 1945998"/>
              <a:gd name="f51" fmla="val 1953557"/>
              <a:gd name="f52" fmla="val 1918647"/>
              <a:gd name="f53" fmla="val 1799123"/>
              <a:gd name="f54" fmla="val 1791564"/>
              <a:gd name="f55" fmla="val 1749496"/>
              <a:gd name="f56" fmla="val 1841190"/>
              <a:gd name="f57" fmla="val 1832980"/>
              <a:gd name="f58" fmla="val 1924673"/>
              <a:gd name="f59" fmla="val 1761893"/>
              <a:gd name="f60" fmla="val 1995760"/>
              <a:gd name="f61" fmla="val 1678410"/>
              <a:gd name="f62" fmla="val 1912277"/>
              <a:gd name="f63" fmla="val 1650246"/>
              <a:gd name="f64" fmla="val 1940441"/>
              <a:gd name="f65" fmla="val 1735612"/>
              <a:gd name="f66" fmla="val 2025807"/>
              <a:gd name="f67" fmla="val 1573330"/>
              <a:gd name="f68" fmla="val 2188089"/>
              <a:gd name="f69" fmla="val 1487964"/>
              <a:gd name="f70" fmla="val 2102723"/>
              <a:gd name="f71" fmla="val 1451742"/>
              <a:gd name="f72" fmla="val 2138944"/>
              <a:gd name="f73" fmla="val 1537109"/>
              <a:gd name="f74" fmla="val 2224311"/>
              <a:gd name="f75" fmla="val 1374830"/>
              <a:gd name="f76" fmla="val 2386590"/>
              <a:gd name="f77" fmla="val 1289463"/>
              <a:gd name="f78" fmla="val 2301223"/>
              <a:gd name="f79" fmla="val 1225079"/>
              <a:gd name="f80" fmla="val 2365608"/>
              <a:gd name="f81" fmla="val 1310445"/>
              <a:gd name="f82" fmla="val 2450974"/>
              <a:gd name="f83" fmla="val 1239358"/>
              <a:gd name="f84" fmla="val 2522061"/>
              <a:gd name="f85" fmla="val 1153992"/>
              <a:gd name="f86" fmla="val 2436695"/>
              <a:gd name="f87" fmla="val 1104364"/>
              <a:gd name="f88" fmla="val 2486322"/>
              <a:gd name="f89" fmla="val 1189730"/>
              <a:gd name="f90" fmla="val 2571689"/>
              <a:gd name="f91" fmla="val 1034153"/>
              <a:gd name="f92" fmla="val 2727266"/>
              <a:gd name="f93" fmla="val 948787"/>
              <a:gd name="f94" fmla="val 2641900"/>
              <a:gd name="f95" fmla="val 905863"/>
              <a:gd name="f96" fmla="val 2684824"/>
              <a:gd name="f97" fmla="val 991230"/>
              <a:gd name="f98" fmla="val 2770191"/>
              <a:gd name="f99" fmla="val 842353"/>
              <a:gd name="f100" fmla="val 2919067"/>
              <a:gd name="f101" fmla="val 756986"/>
              <a:gd name="f102" fmla="val 2833700"/>
              <a:gd name="f103" fmla="val 692119"/>
              <a:gd name="f104" fmla="val 2898567"/>
              <a:gd name="f105" fmla="val 777486"/>
              <a:gd name="f106" fmla="val 2983934"/>
              <a:gd name="f107" fmla="val 628610"/>
              <a:gd name="f108" fmla="val 3132811"/>
              <a:gd name="f109" fmla="val 618557"/>
              <a:gd name="f110" fmla="val 3122757"/>
              <a:gd name="f111" fmla="val 622830"/>
              <a:gd name="f112" fmla="val 3134825"/>
              <a:gd name="f113" fmla="val 346551"/>
              <a:gd name="f114" fmla="val 3150831"/>
              <a:gd name="f115" fmla="val 51749"/>
              <a:gd name="f116" fmla="val 2750557"/>
              <a:gd name="f117" fmla="val 48979"/>
              <a:gd name="f118" fmla="val 2747788"/>
              <a:gd name="f119" fmla="val 52495"/>
              <a:gd name="f120" fmla="val 2744272"/>
              <a:gd name="f121" fmla="val 52938"/>
              <a:gd name="f122" fmla="val 2740533"/>
              <a:gd name="f123" fmla="val 54575"/>
              <a:gd name="f124" fmla="val 2742192"/>
              <a:gd name="f125" fmla="val 1671288"/>
              <a:gd name="f126" fmla="val 1125479"/>
              <a:gd name="f127" fmla="val 1628971"/>
              <a:gd name="f128" fmla="val 1027979"/>
              <a:gd name="f129" fmla="val 1605746"/>
              <a:gd name="f130" fmla="val 920380"/>
              <a:gd name="f131" fmla="val 1967212"/>
              <a:gd name="f132" fmla="*/ f0 1 3220460"/>
              <a:gd name="f133" fmla="*/ f1 1 3186731"/>
              <a:gd name="f134" fmla="val f2"/>
              <a:gd name="f135" fmla="val f3"/>
              <a:gd name="f136" fmla="val f4"/>
              <a:gd name="f137" fmla="+- f136 0 f134"/>
              <a:gd name="f138" fmla="+- f135 0 f134"/>
              <a:gd name="f139" fmla="*/ f138 1 3220460"/>
              <a:gd name="f140" fmla="*/ f137 1 3186731"/>
              <a:gd name="f141" fmla="*/ f134 1 f139"/>
              <a:gd name="f142" fmla="*/ f135 1 f139"/>
              <a:gd name="f143" fmla="*/ f134 1 f140"/>
              <a:gd name="f144" fmla="*/ f136 1 f140"/>
              <a:gd name="f145" fmla="*/ f141 f132 1"/>
              <a:gd name="f146" fmla="*/ f142 f132 1"/>
              <a:gd name="f147" fmla="*/ f144 f133 1"/>
              <a:gd name="f148" fmla="*/ f143 f13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5" t="f148" r="f146" b="f147"/>
            <a:pathLst>
              <a:path w="3220460" h="3186731">
                <a:moveTo>
                  <a:pt x="f5" y="f6"/>
                </a:moveTo>
                <a:lnTo>
                  <a:pt x="f7" y="f8"/>
                </a:lnTo>
                <a:cubicBezTo>
                  <a:pt x="f9" y="f10"/>
                  <a:pt x="f9" y="f11"/>
                  <a:pt x="f7" y="f12"/>
                </a:cubicBezTo>
                <a:cubicBezTo>
                  <a:pt x="f13" y="f14"/>
                  <a:pt x="f15" y="f14"/>
                  <a:pt x="f16" y="f12"/>
                </a:cubicBezTo>
                <a:lnTo>
                  <a:pt x="f17" y="f18"/>
                </a:lnTo>
                <a:close/>
                <a:moveTo>
                  <a:pt x="f19" y="f20"/>
                </a:moveTo>
                <a:cubicBezTo>
                  <a:pt x="f21" y="f20"/>
                  <a:pt x="f22" y="f23"/>
                  <a:pt x="f22" y="f24"/>
                </a:cubicBezTo>
                <a:cubicBezTo>
                  <a:pt x="f22" y="f25"/>
                  <a:pt x="f21" y="f26"/>
                  <a:pt x="f19" y="f26"/>
                </a:cubicBezTo>
                <a:cubicBezTo>
                  <a:pt x="f27" y="f26"/>
                  <a:pt x="f28" y="f25"/>
                  <a:pt x="f28" y="f24"/>
                </a:cubicBezTo>
                <a:cubicBezTo>
                  <a:pt x="f28" y="f23"/>
                  <a:pt x="f27" y="f20"/>
                  <a:pt x="f19" y="f20"/>
                </a:cubicBezTo>
                <a:close/>
                <a:moveTo>
                  <a:pt x="f29" y="f2"/>
                </a:moveTo>
                <a:cubicBezTo>
                  <a:pt x="f30" y="f2"/>
                  <a:pt x="f3" y="f31"/>
                  <a:pt x="f3" y="f32"/>
                </a:cubicBezTo>
                <a:cubicBezTo>
                  <a:pt x="f3" y="f33"/>
                  <a:pt x="f30" y="f34"/>
                  <a:pt x="f29" y="f34"/>
                </a:cubicBezTo>
                <a:cubicBezTo>
                  <a:pt x="f35" y="f34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0" y="f46"/>
                </a:cubicBezTo>
                <a:lnTo>
                  <a:pt x="f47" y="f48"/>
                </a:lnTo>
                <a:cubicBezTo>
                  <a:pt x="f49" y="f50"/>
                  <a:pt x="f51" y="f50"/>
                  <a:pt x="f52" y="f48"/>
                </a:cubicBez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lnTo>
                  <a:pt x="f63" y="f64"/>
                </a:lnTo>
                <a:lnTo>
                  <a:pt x="f65" y="f66"/>
                </a:lnTo>
                <a:lnTo>
                  <a:pt x="f67" y="f68"/>
                </a:lnTo>
                <a:lnTo>
                  <a:pt x="f69" y="f70"/>
                </a:lnTo>
                <a:lnTo>
                  <a:pt x="f71" y="f72"/>
                </a:lnTo>
                <a:lnTo>
                  <a:pt x="f73" y="f74"/>
                </a:lnTo>
                <a:lnTo>
                  <a:pt x="f75" y="f76"/>
                </a:ln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lnTo>
                  <a:pt x="f83" y="f84"/>
                </a:ln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lnTo>
                  <a:pt x="f91" y="f92"/>
                </a:lnTo>
                <a:lnTo>
                  <a:pt x="f93" y="f94"/>
                </a:lnTo>
                <a:lnTo>
                  <a:pt x="f95" y="f96"/>
                </a:lnTo>
                <a:lnTo>
                  <a:pt x="f97" y="f98"/>
                </a:lnTo>
                <a:lnTo>
                  <a:pt x="f99" y="f100"/>
                </a:lnTo>
                <a:lnTo>
                  <a:pt x="f101" y="f102"/>
                </a:lnTo>
                <a:lnTo>
                  <a:pt x="f103" y="f104"/>
                </a:lnTo>
                <a:lnTo>
                  <a:pt x="f105" y="f106"/>
                </a:lnTo>
                <a:lnTo>
                  <a:pt x="f107" y="f108"/>
                </a:lnTo>
                <a:lnTo>
                  <a:pt x="f109" y="f110"/>
                </a:lnTo>
                <a:lnTo>
                  <a:pt x="f111" y="f112"/>
                </a:lnTo>
                <a:lnTo>
                  <a:pt x="f113" y="f114"/>
                </a:lnTo>
                <a:lnTo>
                  <a:pt x="f2" y="f4"/>
                </a:lnTo>
                <a:lnTo>
                  <a:pt x="f115" y="f116"/>
                </a:lnTo>
                <a:lnTo>
                  <a:pt x="f117" y="f118"/>
                </a:lnTo>
                <a:lnTo>
                  <a:pt x="f119" y="f120"/>
                </a:lnTo>
                <a:lnTo>
                  <a:pt x="f121" y="f122"/>
                </a:lnTo>
                <a:lnTo>
                  <a:pt x="f123" y="f124"/>
                </a:lnTo>
                <a:lnTo>
                  <a:pt x="f125" y="f126"/>
                </a:lnTo>
                <a:cubicBezTo>
                  <a:pt x="f127" y="f128"/>
                  <a:pt x="f129" y="f130"/>
                  <a:pt x="f129" y="f32"/>
                </a:cubicBezTo>
                <a:cubicBezTo>
                  <a:pt x="f129" y="f31"/>
                  <a:pt x="f131" y="f2"/>
                  <a:pt x="f29" y="f2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7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kern="0">
              <a:solidFill>
                <a:srgbClr val="FFFAF3"/>
              </a:solidFill>
              <a:latin typeface="Arial"/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72" name="Block Arc 25">
            <a:extLst>
              <a:ext uri="{FF2B5EF4-FFF2-40B4-BE49-F238E27FC236}">
                <a16:creationId xmlns:a16="http://schemas.microsoft.com/office/drawing/2014/main" id="{3161C5F0-27D1-0E8C-5A5F-A2057E779095}"/>
              </a:ext>
            </a:extLst>
          </p:cNvPr>
          <p:cNvSpPr/>
          <p:nvPr/>
        </p:nvSpPr>
        <p:spPr>
          <a:xfrm>
            <a:off x="3425398" y="5995384"/>
            <a:ext cx="395399" cy="571243"/>
          </a:xfrm>
          <a:custGeom>
            <a:avLst/>
            <a:gdLst>
              <a:gd name="f0" fmla="val w"/>
              <a:gd name="f1" fmla="val h"/>
              <a:gd name="f2" fmla="val 0"/>
              <a:gd name="f3" fmla="val 2215656"/>
              <a:gd name="f4" fmla="val 3200962"/>
              <a:gd name="f5" fmla="val 1107829"/>
              <a:gd name="f6" fmla="val 2097026"/>
              <a:gd name="f7" fmla="val 1025315"/>
              <a:gd name="f8" fmla="val 958423"/>
              <a:gd name="f9" fmla="val 2163918"/>
              <a:gd name="f10" fmla="val 2246432"/>
              <a:gd name="f11" fmla="val 2302715"/>
              <a:gd name="f12" fmla="val 989546"/>
              <a:gd name="f13" fmla="val 2351730"/>
              <a:gd name="f14" fmla="val 1036590"/>
              <a:gd name="f15" fmla="val 2375275"/>
              <a:gd name="f16" fmla="val 985422"/>
              <a:gd name="f17" fmla="val 2684898"/>
              <a:gd name="f18" fmla="val 1230236"/>
              <a:gd name="f19" fmla="val 1179068"/>
              <a:gd name="f20" fmla="val 1226112"/>
              <a:gd name="f21" fmla="val 1257234"/>
              <a:gd name="f22" fmla="val 1190343"/>
              <a:gd name="f23" fmla="val 1102513"/>
              <a:gd name="f24" fmla="val 266871"/>
              <a:gd name="f25" fmla="val 874876"/>
              <a:gd name="f26" fmla="val 269781"/>
              <a:gd name="f27" fmla="val 691868"/>
              <a:gd name="f28" fmla="val 455143"/>
              <a:gd name="f29" fmla="val 682798"/>
              <a:gd name="f30" fmla="val 690469"/>
              <a:gd name="f31" fmla="val 1580962"/>
              <a:gd name="f32" fmla="val 1525188"/>
              <a:gd name="f33" fmla="val 672127"/>
              <a:gd name="f34" fmla="val 1523654"/>
              <a:gd name="f35" fmla="val 672166"/>
              <a:gd name="f36" fmla="val 1517835"/>
              <a:gd name="f37" fmla="val 444585"/>
              <a:gd name="f38" fmla="val 1330149"/>
              <a:gd name="f39" fmla="val 263961"/>
              <a:gd name="f40" fmla="val 1099102"/>
              <a:gd name="f41" fmla="val 56"/>
              <a:gd name="f42" fmla="val 1472767"/>
              <a:gd name="f43" fmla="val -4720"/>
              <a:gd name="f44" fmla="val 1780852"/>
              <a:gd name="f45" fmla="val 291773"/>
              <a:gd name="f46" fmla="val 1790404"/>
              <a:gd name="f47" fmla="val 665346"/>
              <a:gd name="f48" fmla="val 1742843"/>
              <a:gd name="f49" fmla="val 666562"/>
              <a:gd name="f50" fmla="val 1790627"/>
              <a:gd name="f51" fmla="val 2041344"/>
              <a:gd name="f52" fmla="val 2137614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425030"/>
              <a:gd name="f60" fmla="val 676764"/>
              <a:gd name="f61" fmla="val 425634"/>
              <a:gd name="f62" fmla="val 428273"/>
              <a:gd name="f63" fmla="val 305830"/>
              <a:gd name="f64" fmla="val 727452"/>
              <a:gd name="f65" fmla="val 4806"/>
              <a:gd name="f66" fmla="*/ f0 1 2215656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215656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215656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7" y="f29"/>
                </a:cubicBezTo>
                <a:lnTo>
                  <a:pt x="f30" y="f29"/>
                </a:lnTo>
                <a:lnTo>
                  <a:pt x="f30" y="f31"/>
                </a:lnTo>
                <a:lnTo>
                  <a:pt x="f32" y="f31"/>
                </a:lnTo>
                <a:lnTo>
                  <a:pt x="f32" y="f33"/>
                </a:lnTo>
                <a:lnTo>
                  <a:pt x="f34" y="f35"/>
                </a:lnTo>
                <a:cubicBezTo>
                  <a:pt x="f36" y="f37"/>
                  <a:pt x="f38" y="f39"/>
                  <a:pt x="f23" y="f24"/>
                </a:cubicBezTo>
                <a:close/>
                <a:moveTo>
                  <a:pt x="f40" y="f41"/>
                </a:moveTo>
                <a:cubicBezTo>
                  <a:pt x="f42" y="f43"/>
                  <a:pt x="f44" y="f45"/>
                  <a:pt x="f46" y="f47"/>
                </a:cubicBezTo>
                <a:lnTo>
                  <a:pt x="f48" y="f49"/>
                </a:lnTo>
                <a:lnTo>
                  <a:pt x="f50" y="f49"/>
                </a:lnTo>
                <a:lnTo>
                  <a:pt x="f50" y="f31"/>
                </a:lnTo>
                <a:lnTo>
                  <a:pt x="f51" y="f31"/>
                </a:lnTo>
                <a:cubicBezTo>
                  <a:pt x="f52" y="f31"/>
                  <a:pt x="f3" y="f53"/>
                  <a:pt x="f3" y="f54"/>
                </a:cubicBezTo>
                <a:lnTo>
                  <a:pt x="f3" y="f55"/>
                </a:lnTo>
                <a:cubicBezTo>
                  <a:pt x="f3" y="f56"/>
                  <a:pt x="f52" y="f4"/>
                  <a:pt x="f51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1"/>
                  <a:pt x="f57" y="f31"/>
                </a:cubicBezTo>
                <a:lnTo>
                  <a:pt x="f59" y="f31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40" y="f41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7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kern="0">
              <a:solidFill>
                <a:srgbClr val="D6473F"/>
              </a:solidFill>
              <a:latin typeface="Arial"/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73" name="Block Arc 31">
            <a:extLst>
              <a:ext uri="{FF2B5EF4-FFF2-40B4-BE49-F238E27FC236}">
                <a16:creationId xmlns:a16="http://schemas.microsoft.com/office/drawing/2014/main" id="{2B67DF1E-C202-D7DB-5EBB-FD69DC5D76F9}"/>
              </a:ext>
            </a:extLst>
          </p:cNvPr>
          <p:cNvSpPr/>
          <p:nvPr/>
        </p:nvSpPr>
        <p:spPr>
          <a:xfrm>
            <a:off x="6649852" y="6037654"/>
            <a:ext cx="515880" cy="571243"/>
          </a:xfrm>
          <a:custGeom>
            <a:avLst/>
            <a:gdLst>
              <a:gd name="f0" fmla="val w"/>
              <a:gd name="f1" fmla="val h"/>
              <a:gd name="f2" fmla="val 0"/>
              <a:gd name="f3" fmla="val 2890784"/>
              <a:gd name="f4" fmla="val 3200962"/>
              <a:gd name="f5" fmla="val 1107828"/>
              <a:gd name="f6" fmla="val 2097026"/>
              <a:gd name="f7" fmla="val 1025313"/>
              <a:gd name="f8" fmla="val 958422"/>
              <a:gd name="f9" fmla="val 2163918"/>
              <a:gd name="f10" fmla="val 2246432"/>
              <a:gd name="f11" fmla="val 2302715"/>
              <a:gd name="f12" fmla="val 989545"/>
              <a:gd name="f13" fmla="val 2351730"/>
              <a:gd name="f14" fmla="val 1036589"/>
              <a:gd name="f15" fmla="val 2375275"/>
              <a:gd name="f16" fmla="val 985421"/>
              <a:gd name="f17" fmla="val 2684898"/>
              <a:gd name="f18" fmla="val 1230235"/>
              <a:gd name="f19" fmla="val 1179067"/>
              <a:gd name="f20" fmla="val 1226111"/>
              <a:gd name="f21" fmla="val 1257233"/>
              <a:gd name="f22" fmla="val 1190342"/>
              <a:gd name="f23" fmla="val 2199259"/>
              <a:gd name="f24" fmla="val 56"/>
              <a:gd name="f25" fmla="val 2572924"/>
              <a:gd name="f26" fmla="val -4720"/>
              <a:gd name="f27" fmla="val 2881009"/>
              <a:gd name="f28" fmla="val 291773"/>
              <a:gd name="f29" fmla="val 2890561"/>
              <a:gd name="f30" fmla="val 665346"/>
              <a:gd name="f31" fmla="val 2843000"/>
              <a:gd name="f32" fmla="val 666562"/>
              <a:gd name="f33" fmla="val 1580962"/>
              <a:gd name="f34" fmla="val 2625345"/>
              <a:gd name="f35" fmla="val 672127"/>
              <a:gd name="f36" fmla="val 2623811"/>
              <a:gd name="f37" fmla="val 672166"/>
              <a:gd name="f38" fmla="val 2617992"/>
              <a:gd name="f39" fmla="val 444585"/>
              <a:gd name="f40" fmla="val 2430306"/>
              <a:gd name="f41" fmla="val 263961"/>
              <a:gd name="f42" fmla="val 2202670"/>
              <a:gd name="f43" fmla="val 266871"/>
              <a:gd name="f44" fmla="val 1975033"/>
              <a:gd name="f45" fmla="val 269781"/>
              <a:gd name="f46" fmla="val 1792025"/>
              <a:gd name="f47" fmla="val 455143"/>
              <a:gd name="f48" fmla="val 682798"/>
              <a:gd name="f49" fmla="val 1790626"/>
              <a:gd name="f50" fmla="val 2041344"/>
              <a:gd name="f51" fmla="val 2137614"/>
              <a:gd name="f52" fmla="val 2215656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1525187"/>
              <a:gd name="f60" fmla="val 676764"/>
              <a:gd name="f61" fmla="val 1525791"/>
              <a:gd name="f62" fmla="val 1528430"/>
              <a:gd name="f63" fmla="val 305830"/>
              <a:gd name="f64" fmla="val 1827609"/>
              <a:gd name="f65" fmla="val 4806"/>
              <a:gd name="f66" fmla="*/ f0 1 2890784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890784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890784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4" y="f33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46" y="f48"/>
                </a:cubicBezTo>
                <a:lnTo>
                  <a:pt x="f49" y="f48"/>
                </a:lnTo>
                <a:lnTo>
                  <a:pt x="f49" y="f33"/>
                </a:lnTo>
                <a:lnTo>
                  <a:pt x="f50" y="f33"/>
                </a:lnTo>
                <a:cubicBezTo>
                  <a:pt x="f51" y="f33"/>
                  <a:pt x="f52" y="f53"/>
                  <a:pt x="f52" y="f54"/>
                </a:cubicBezTo>
                <a:lnTo>
                  <a:pt x="f52" y="f55"/>
                </a:lnTo>
                <a:cubicBezTo>
                  <a:pt x="f52" y="f56"/>
                  <a:pt x="f51" y="f4"/>
                  <a:pt x="f50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3"/>
                  <a:pt x="f57" y="f33"/>
                </a:cubicBezTo>
                <a:lnTo>
                  <a:pt x="f59" y="f33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23" y="f24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7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kern="0">
              <a:solidFill>
                <a:srgbClr val="D6473F"/>
              </a:solidFill>
              <a:latin typeface="Arial"/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74" name="Freeform 53">
            <a:extLst>
              <a:ext uri="{FF2B5EF4-FFF2-40B4-BE49-F238E27FC236}">
                <a16:creationId xmlns:a16="http://schemas.microsoft.com/office/drawing/2014/main" id="{9CCBFD9F-B2F4-EC39-8B1E-0FE059C68A53}"/>
              </a:ext>
            </a:extLst>
          </p:cNvPr>
          <p:cNvSpPr/>
          <p:nvPr/>
        </p:nvSpPr>
        <p:spPr>
          <a:xfrm>
            <a:off x="8376715" y="6072756"/>
            <a:ext cx="565331" cy="57964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296406"/>
              <a:gd name="f7" fmla="val 2354521"/>
              <a:gd name="f8" fmla="val 2279640"/>
              <a:gd name="f9" fmla="val 1747818"/>
              <a:gd name="f10" fmla="val 1827546"/>
              <a:gd name="f11" fmla="val 1826304"/>
              <a:gd name="f12" fmla="val 1873723"/>
              <a:gd name="f13" fmla="val 1907635"/>
              <a:gd name="f14" fmla="val 1985737"/>
              <a:gd name="f15" fmla="val 2047488"/>
              <a:gd name="f16" fmla="val 1955104"/>
              <a:gd name="f17" fmla="val 2095900"/>
              <a:gd name="f18" fmla="val 1897166"/>
              <a:gd name="f19" fmla="val 2139232"/>
              <a:gd name="f20" fmla="val 1773393"/>
              <a:gd name="f21" fmla="val 2006999"/>
              <a:gd name="f22" fmla="val 1682537"/>
              <a:gd name="f23" fmla="val 1962549"/>
              <a:gd name="f24" fmla="val 1528613"/>
              <a:gd name="f25" fmla="val 1380482"/>
              <a:gd name="f26" fmla="val 2120816"/>
              <a:gd name="f27" fmla="val 1495542"/>
              <a:gd name="f28" fmla="val 1788127"/>
              <a:gd name="f29" fmla="val 909489"/>
              <a:gd name="f30" fmla="val 1225390"/>
              <a:gd name="f31" fmla="val 414951"/>
              <a:gd name="f32" fmla="val 2322212"/>
              <a:gd name="f33" fmla="val 293184"/>
              <a:gd name="f34" fmla="val 2052845"/>
              <a:gd name="f35" fmla="val 520411"/>
              <a:gd name="f36" fmla="val 767428"/>
              <a:gd name="f37" fmla="val 325060"/>
              <a:gd name="f38" fmla="val 542715"/>
              <a:gd name="f39" fmla="val -71458"/>
              <a:gd name="f40" fmla="val 102202"/>
              <a:gd name="f41" fmla="val 11167"/>
              <a:gd name="f42" fmla="val 5505"/>
              <a:gd name="f43" fmla="val 111065"/>
              <a:gd name="f44" fmla="val -52229"/>
              <a:gd name="f45" fmla="val 554777"/>
              <a:gd name="f46" fmla="val 358209"/>
              <a:gd name="f47" fmla="val 771719"/>
              <a:gd name="f48" fmla="val 578452"/>
              <a:gd name="f49" fmla="val 2041440"/>
              <a:gd name="f50" fmla="val 514597"/>
              <a:gd name="f51" fmla="val 662729"/>
              <a:gd name="f52" fmla="val 1124906"/>
              <a:gd name="f53" fmla="val 1004182"/>
              <a:gd name="f54" fmla="val 1676517"/>
              <a:gd name="f55" fmla="val 1608523"/>
              <a:gd name="f56" fmla="val 1795262"/>
              <a:gd name="f57" fmla="val 1589016"/>
              <a:gd name="f58" fmla="val 2094931"/>
              <a:gd name="f59" fmla="val 1557316"/>
              <a:gd name="f60" fmla="+- 0 0 -90"/>
              <a:gd name="f61" fmla="*/ f3 1 2296406"/>
              <a:gd name="f62" fmla="*/ f4 1 2354521"/>
              <a:gd name="f63" fmla="val f5"/>
              <a:gd name="f64" fmla="val f6"/>
              <a:gd name="f65" fmla="val f7"/>
              <a:gd name="f66" fmla="*/ f60 f0 1"/>
              <a:gd name="f67" fmla="+- f65 0 f63"/>
              <a:gd name="f68" fmla="+- f64 0 f63"/>
              <a:gd name="f69" fmla="*/ f66 1 f2"/>
              <a:gd name="f70" fmla="*/ f68 1 2296406"/>
              <a:gd name="f71" fmla="*/ f67 1 2354521"/>
              <a:gd name="f72" fmla="*/ 1495542 f68 1"/>
              <a:gd name="f73" fmla="*/ 909489 f68 1"/>
              <a:gd name="f74" fmla="*/ 414951 f68 1"/>
              <a:gd name="f75" fmla="*/ 293184 f68 1"/>
              <a:gd name="f76" fmla="*/ 520411 f68 1"/>
              <a:gd name="f77" fmla="*/ 11167 f68 1"/>
              <a:gd name="f78" fmla="*/ 771719 f68 1"/>
              <a:gd name="f79" fmla="*/ 2041440 f68 1"/>
              <a:gd name="f80" fmla="*/ 2296406 f68 1"/>
              <a:gd name="f81" fmla="*/ 1124906 f68 1"/>
              <a:gd name="f82" fmla="*/ 1676517 f68 1"/>
              <a:gd name="f83" fmla="*/ 2279640 f68 1"/>
              <a:gd name="f84" fmla="*/ 2094931 f68 1"/>
              <a:gd name="f85" fmla="*/ 1380482 f68 1"/>
              <a:gd name="f86" fmla="*/ 1747818 f67 1"/>
              <a:gd name="f87" fmla="*/ 1528613 f68 1"/>
              <a:gd name="f88" fmla="*/ 2354521 f67 1"/>
              <a:gd name="f89" fmla="*/ 2120816 f67 1"/>
              <a:gd name="f90" fmla="*/ 1788127 f67 1"/>
              <a:gd name="f91" fmla="*/ 1225390 f67 1"/>
              <a:gd name="f92" fmla="*/ 2322212 f67 1"/>
              <a:gd name="f93" fmla="*/ 2052845 f67 1"/>
              <a:gd name="f94" fmla="*/ 767428 f67 1"/>
              <a:gd name="f95" fmla="*/ 5505 f67 1"/>
              <a:gd name="f96" fmla="*/ 578452 f67 1"/>
              <a:gd name="f97" fmla="*/ 514597 f67 1"/>
              <a:gd name="f98" fmla="*/ 662729 f67 1"/>
              <a:gd name="f99" fmla="*/ 1004182 f67 1"/>
              <a:gd name="f100" fmla="*/ 1608523 f67 1"/>
              <a:gd name="f101" fmla="*/ 1557316 f67 1"/>
              <a:gd name="f102" fmla="*/ 1682537 f68 1"/>
              <a:gd name="f103" fmla="*/ 1962549 f67 1"/>
              <a:gd name="f104" fmla="*/ 1955104 f68 1"/>
              <a:gd name="f105" fmla="*/ 2095900 f67 1"/>
              <a:gd name="f106" fmla="*/ 1827546 f68 1"/>
              <a:gd name="f107" fmla="*/ 1826304 f67 1"/>
              <a:gd name="f108" fmla="+- f69 0 f1"/>
              <a:gd name="f109" fmla="*/ f72 1 2296406"/>
              <a:gd name="f110" fmla="*/ f73 1 2296406"/>
              <a:gd name="f111" fmla="*/ f74 1 2296406"/>
              <a:gd name="f112" fmla="*/ f75 1 2296406"/>
              <a:gd name="f113" fmla="*/ f76 1 2296406"/>
              <a:gd name="f114" fmla="*/ f77 1 2296406"/>
              <a:gd name="f115" fmla="*/ f78 1 2296406"/>
              <a:gd name="f116" fmla="*/ f79 1 2296406"/>
              <a:gd name="f117" fmla="*/ f80 1 2296406"/>
              <a:gd name="f118" fmla="*/ f81 1 2296406"/>
              <a:gd name="f119" fmla="*/ f82 1 2296406"/>
              <a:gd name="f120" fmla="*/ f83 1 2296406"/>
              <a:gd name="f121" fmla="*/ f84 1 2296406"/>
              <a:gd name="f122" fmla="*/ f85 1 2296406"/>
              <a:gd name="f123" fmla="*/ f86 1 2354521"/>
              <a:gd name="f124" fmla="*/ f87 1 2296406"/>
              <a:gd name="f125" fmla="*/ f88 1 2354521"/>
              <a:gd name="f126" fmla="*/ f89 1 2354521"/>
              <a:gd name="f127" fmla="*/ f90 1 2354521"/>
              <a:gd name="f128" fmla="*/ f91 1 2354521"/>
              <a:gd name="f129" fmla="*/ f92 1 2354521"/>
              <a:gd name="f130" fmla="*/ f93 1 2354521"/>
              <a:gd name="f131" fmla="*/ f94 1 2354521"/>
              <a:gd name="f132" fmla="*/ f95 1 2354521"/>
              <a:gd name="f133" fmla="*/ f96 1 2354521"/>
              <a:gd name="f134" fmla="*/ f97 1 2354521"/>
              <a:gd name="f135" fmla="*/ f98 1 2354521"/>
              <a:gd name="f136" fmla="*/ f99 1 2354521"/>
              <a:gd name="f137" fmla="*/ f100 1 2354521"/>
              <a:gd name="f138" fmla="*/ f101 1 2354521"/>
              <a:gd name="f139" fmla="*/ f102 1 2296406"/>
              <a:gd name="f140" fmla="*/ f103 1 2354521"/>
              <a:gd name="f141" fmla="*/ f104 1 2296406"/>
              <a:gd name="f142" fmla="*/ f105 1 2354521"/>
              <a:gd name="f143" fmla="*/ f106 1 2296406"/>
              <a:gd name="f144" fmla="*/ f107 1 2354521"/>
              <a:gd name="f145" fmla="*/ f63 1 f70"/>
              <a:gd name="f146" fmla="*/ f64 1 f70"/>
              <a:gd name="f147" fmla="*/ f63 1 f71"/>
              <a:gd name="f148" fmla="*/ f65 1 f71"/>
              <a:gd name="f149" fmla="*/ f120 1 f70"/>
              <a:gd name="f150" fmla="*/ f123 1 f71"/>
              <a:gd name="f151" fmla="*/ f143 1 f70"/>
              <a:gd name="f152" fmla="*/ f144 1 f71"/>
              <a:gd name="f153" fmla="*/ f141 1 f70"/>
              <a:gd name="f154" fmla="*/ f142 1 f71"/>
              <a:gd name="f155" fmla="*/ f139 1 f70"/>
              <a:gd name="f156" fmla="*/ f140 1 f71"/>
              <a:gd name="f157" fmla="*/ f124 1 f70"/>
              <a:gd name="f158" fmla="*/ f125 1 f71"/>
              <a:gd name="f159" fmla="*/ f122 1 f70"/>
              <a:gd name="f160" fmla="*/ f126 1 f71"/>
              <a:gd name="f161" fmla="*/ f109 1 f70"/>
              <a:gd name="f162" fmla="*/ f127 1 f71"/>
              <a:gd name="f163" fmla="*/ f110 1 f70"/>
              <a:gd name="f164" fmla="*/ f128 1 f71"/>
              <a:gd name="f165" fmla="*/ f111 1 f70"/>
              <a:gd name="f166" fmla="*/ f129 1 f71"/>
              <a:gd name="f167" fmla="*/ f112 1 f70"/>
              <a:gd name="f168" fmla="*/ f130 1 f71"/>
              <a:gd name="f169" fmla="*/ f113 1 f70"/>
              <a:gd name="f170" fmla="*/ f131 1 f71"/>
              <a:gd name="f171" fmla="*/ f114 1 f70"/>
              <a:gd name="f172" fmla="*/ f132 1 f71"/>
              <a:gd name="f173" fmla="*/ f115 1 f70"/>
              <a:gd name="f174" fmla="*/ f133 1 f71"/>
              <a:gd name="f175" fmla="*/ f116 1 f70"/>
              <a:gd name="f176" fmla="*/ f134 1 f71"/>
              <a:gd name="f177" fmla="*/ f117 1 f70"/>
              <a:gd name="f178" fmla="*/ f135 1 f71"/>
              <a:gd name="f179" fmla="*/ f118 1 f70"/>
              <a:gd name="f180" fmla="*/ f136 1 f71"/>
              <a:gd name="f181" fmla="*/ f119 1 f70"/>
              <a:gd name="f182" fmla="*/ f137 1 f71"/>
              <a:gd name="f183" fmla="*/ f121 1 f70"/>
              <a:gd name="f184" fmla="*/ f138 1 f71"/>
              <a:gd name="f185" fmla="*/ f145 f61 1"/>
              <a:gd name="f186" fmla="*/ f146 f61 1"/>
              <a:gd name="f187" fmla="*/ f148 f62 1"/>
              <a:gd name="f188" fmla="*/ f147 f62 1"/>
              <a:gd name="f189" fmla="*/ f149 f61 1"/>
              <a:gd name="f190" fmla="*/ f150 f62 1"/>
              <a:gd name="f191" fmla="*/ f151 f61 1"/>
              <a:gd name="f192" fmla="*/ f152 f62 1"/>
              <a:gd name="f193" fmla="*/ f153 f61 1"/>
              <a:gd name="f194" fmla="*/ f154 f62 1"/>
              <a:gd name="f195" fmla="*/ f155 f61 1"/>
              <a:gd name="f196" fmla="*/ f156 f62 1"/>
              <a:gd name="f197" fmla="*/ f157 f61 1"/>
              <a:gd name="f198" fmla="*/ f158 f62 1"/>
              <a:gd name="f199" fmla="*/ f159 f61 1"/>
              <a:gd name="f200" fmla="*/ f160 f62 1"/>
              <a:gd name="f201" fmla="*/ f161 f61 1"/>
              <a:gd name="f202" fmla="*/ f162 f62 1"/>
              <a:gd name="f203" fmla="*/ f163 f61 1"/>
              <a:gd name="f204" fmla="*/ f164 f62 1"/>
              <a:gd name="f205" fmla="*/ f165 f61 1"/>
              <a:gd name="f206" fmla="*/ f166 f62 1"/>
              <a:gd name="f207" fmla="*/ f167 f61 1"/>
              <a:gd name="f208" fmla="*/ f168 f62 1"/>
              <a:gd name="f209" fmla="*/ f169 f61 1"/>
              <a:gd name="f210" fmla="*/ f170 f62 1"/>
              <a:gd name="f211" fmla="*/ f171 f61 1"/>
              <a:gd name="f212" fmla="*/ f172 f62 1"/>
              <a:gd name="f213" fmla="*/ f173 f61 1"/>
              <a:gd name="f214" fmla="*/ f174 f62 1"/>
              <a:gd name="f215" fmla="*/ f175 f61 1"/>
              <a:gd name="f216" fmla="*/ f176 f62 1"/>
              <a:gd name="f217" fmla="*/ f177 f61 1"/>
              <a:gd name="f218" fmla="*/ f178 f62 1"/>
              <a:gd name="f219" fmla="*/ f179 f61 1"/>
              <a:gd name="f220" fmla="*/ f180 f62 1"/>
              <a:gd name="f221" fmla="*/ f181 f61 1"/>
              <a:gd name="f222" fmla="*/ f182 f62 1"/>
              <a:gd name="f223" fmla="*/ f183 f61 1"/>
              <a:gd name="f224" fmla="*/ f184 f6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9" y="f190"/>
              </a:cxn>
              <a:cxn ang="f108">
                <a:pos x="f191" y="f192"/>
              </a:cxn>
              <a:cxn ang="f108">
                <a:pos x="f193" y="f194"/>
              </a:cxn>
              <a:cxn ang="f108">
                <a:pos x="f195" y="f196"/>
              </a:cxn>
              <a:cxn ang="f108">
                <a:pos x="f197" y="f198"/>
              </a:cxn>
              <a:cxn ang="f108">
                <a:pos x="f199" y="f200"/>
              </a:cxn>
              <a:cxn ang="f108">
                <a:pos x="f201" y="f202"/>
              </a:cxn>
              <a:cxn ang="f108">
                <a:pos x="f203" y="f204"/>
              </a:cxn>
              <a:cxn ang="f108">
                <a:pos x="f205" y="f206"/>
              </a:cxn>
              <a:cxn ang="f108">
                <a:pos x="f207" y="f208"/>
              </a:cxn>
              <a:cxn ang="f108">
                <a:pos x="f209" y="f210"/>
              </a:cxn>
              <a:cxn ang="f108">
                <a:pos x="f211" y="f212"/>
              </a:cxn>
              <a:cxn ang="f108">
                <a:pos x="f213" y="f214"/>
              </a:cxn>
              <a:cxn ang="f108">
                <a:pos x="f215" y="f216"/>
              </a:cxn>
              <a:cxn ang="f108">
                <a:pos x="f217" y="f218"/>
              </a:cxn>
              <a:cxn ang="f108">
                <a:pos x="f219" y="f220"/>
              </a:cxn>
              <a:cxn ang="f108">
                <a:pos x="f221" y="f222"/>
              </a:cxn>
              <a:cxn ang="f108">
                <a:pos x="f223" y="f224"/>
              </a:cxn>
            </a:cxnLst>
            <a:rect l="f185" t="f188" r="f186" b="f187"/>
            <a:pathLst>
              <a:path w="2296406" h="2354521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lnTo>
                  <a:pt x="f24" y="f7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lnTo>
                  <a:pt x="f6" y="f51"/>
                </a:lnTo>
                <a:lnTo>
                  <a:pt x="f52" y="f53"/>
                </a:lnTo>
                <a:lnTo>
                  <a:pt x="f54" y="f55"/>
                </a:lnTo>
                <a:cubicBezTo>
                  <a:pt x="f56" y="f57"/>
                  <a:pt x="f58" y="f59"/>
                  <a:pt x="f58" y="f59"/>
                </a:cubicBezTo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7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kern="0">
              <a:solidFill>
                <a:srgbClr val="FFFAF3"/>
              </a:solidFill>
              <a:latin typeface="Arial"/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75" name="Block Arc 10">
            <a:extLst>
              <a:ext uri="{FF2B5EF4-FFF2-40B4-BE49-F238E27FC236}">
                <a16:creationId xmlns:a16="http://schemas.microsoft.com/office/drawing/2014/main" id="{58FEF8ED-963E-B37A-860E-A45A3B40AABE}"/>
              </a:ext>
            </a:extLst>
          </p:cNvPr>
          <p:cNvSpPr/>
          <p:nvPr/>
        </p:nvSpPr>
        <p:spPr>
          <a:xfrm>
            <a:off x="3290761" y="4980912"/>
            <a:ext cx="695285" cy="470952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180445"/>
              <a:gd name="f5" fmla="val 631935"/>
              <a:gd name="f6" fmla="val 660566"/>
              <a:gd name="f7" fmla="val 582229"/>
              <a:gd name="f8" fmla="val 541935"/>
              <a:gd name="f9" fmla="val 700860"/>
              <a:gd name="f10" fmla="val 750566"/>
              <a:gd name="f11" fmla="val 800272"/>
              <a:gd name="f12" fmla="val 840566"/>
              <a:gd name="f13" fmla="val 681641"/>
              <a:gd name="f14" fmla="val 721935"/>
              <a:gd name="f15" fmla="val 2920524"/>
              <a:gd name="f16" fmla="val 132986"/>
              <a:gd name="f17" fmla="val 2884582"/>
              <a:gd name="f18" fmla="val 2855445"/>
              <a:gd name="f19" fmla="val 171564"/>
              <a:gd name="f20" fmla="val 219152"/>
              <a:gd name="f21" fmla="val 266740"/>
              <a:gd name="f22" fmla="val 305318"/>
              <a:gd name="f23" fmla="val 2956466"/>
              <a:gd name="f24" fmla="val 2985603"/>
              <a:gd name="f25" fmla="val 1840097"/>
              <a:gd name="f26" fmla="val 123357"/>
              <a:gd name="f27" fmla="val 1690593"/>
              <a:gd name="f28" fmla="val 125267"/>
              <a:gd name="f29" fmla="val 1541569"/>
              <a:gd name="f30" fmla="val 163386"/>
              <a:gd name="f31" fmla="val 1407089"/>
              <a:gd name="f32" fmla="val 237534"/>
              <a:gd name="f33" fmla="val 1442443"/>
              <a:gd name="f34" fmla="val 299445"/>
              <a:gd name="f35" fmla="val 1690026"/>
              <a:gd name="f36" fmla="val 162934"/>
              <a:gd name="f37" fmla="val 1991162"/>
              <a:gd name="f38" fmla="val 159087"/>
              <a:gd name="f39" fmla="val 2242273"/>
              <a:gd name="f40" fmla="val 289227"/>
              <a:gd name="f41" fmla="val 2275978"/>
              <a:gd name="f42" fmla="val 226435"/>
              <a:gd name="f43" fmla="val 2139582"/>
              <a:gd name="f44" fmla="val 155746"/>
              <a:gd name="f45" fmla="val 1989600"/>
              <a:gd name="f46" fmla="val 121447"/>
              <a:gd name="f47" fmla="val 1808744"/>
              <a:gd name="f48" fmla="val 1233"/>
              <a:gd name="f49" fmla="val 2156106"/>
              <a:gd name="f50" fmla="val -14520"/>
              <a:gd name="f51" fmla="val 2554236"/>
              <a:gd name="f52" fmla="val 122009"/>
              <a:gd name="f53" fmla="val 2727916"/>
              <a:gd name="f54" fmla="val 332053"/>
              <a:gd name="f55" fmla="val 2797407"/>
              <a:gd name="f56" fmla="val 426906"/>
              <a:gd name="f57" fmla="val 2816730"/>
              <a:gd name="f58" fmla="val 407744"/>
              <a:gd name="f59" fmla="val 2822914"/>
              <a:gd name="f60" fmla="val 396798"/>
              <a:gd name="f61" fmla="val 2848347"/>
              <a:gd name="f62" fmla="val 374270"/>
              <a:gd name="f63" fmla="val 2789714"/>
              <a:gd name="f64" fmla="val 335227"/>
              <a:gd name="f65" fmla="val 2770554"/>
              <a:gd name="f66" fmla="val 301522"/>
              <a:gd name="f67" fmla="val 211287"/>
              <a:gd name="f68" fmla="val 109060"/>
              <a:gd name="f69" fmla="val 2826850"/>
              <a:gd name="f70" fmla="val 34523"/>
              <a:gd name="f71" fmla="val 2918697"/>
              <a:gd name="f72" fmla="val 33333"/>
              <a:gd name="f73" fmla="val 3010544"/>
              <a:gd name="f74" fmla="val 32143"/>
              <a:gd name="f75" fmla="val 3068737"/>
              <a:gd name="f76" fmla="val 122977"/>
              <a:gd name="f77" fmla="val 3064459"/>
              <a:gd name="f78" fmla="val 218431"/>
              <a:gd name="f79" fmla="val 3062319"/>
              <a:gd name="f80" fmla="val 266188"/>
              <a:gd name="f81" fmla="val 3063213"/>
              <a:gd name="f82" fmla="val 242475"/>
              <a:gd name="f83" fmla="val 3054577"/>
              <a:gd name="f84" fmla="val 285936"/>
              <a:gd name="f85" fmla="val 3088600"/>
              <a:gd name="f86" fmla="val 260795"/>
              <a:gd name="f87" fmla="val 3146396"/>
              <a:gd name="f88" fmla="val 297212"/>
              <a:gd name="f89" fmla="val 3198377"/>
              <a:gd name="f90" fmla="val 27802"/>
              <a:gd name="f91" fmla="val 3270974"/>
              <a:gd name="f92" fmla="val 270322"/>
              <a:gd name="f93" fmla="val 3142267"/>
              <a:gd name="f94" fmla="val 378871"/>
              <a:gd name="f95" fmla="val 2977023"/>
              <a:gd name="f96" fmla="val 405424"/>
              <a:gd name="f97" fmla="val 2937650"/>
              <a:gd name="f98" fmla="val 455263"/>
              <a:gd name="f99" fmla="val 2906651"/>
              <a:gd name="f100" fmla="val 507366"/>
              <a:gd name="f101" fmla="val 2854455"/>
              <a:gd name="f102" fmla="val 531728"/>
              <a:gd name="f103" fmla="val 2854593"/>
              <a:gd name="f104" fmla="val 531917"/>
              <a:gd name="f105" fmla="val 2854687"/>
              <a:gd name="f106" fmla="val 532126"/>
              <a:gd name="f107" fmla="val 2854781"/>
              <a:gd name="f108" fmla="val 532336"/>
              <a:gd name="f109" fmla="val 2914835"/>
              <a:gd name="f110" fmla="val 719911"/>
              <a:gd name="f111" fmla="val 2982387"/>
              <a:gd name="f112" fmla="val 1030651"/>
              <a:gd name="f113" fmla="val 2875068"/>
              <a:gd name="f114" fmla="val 1334999"/>
              <a:gd name="f115" fmla="val 2751965"/>
              <a:gd name="f116" fmla="val 1458417"/>
              <a:gd name="f117" fmla="val 2718119"/>
              <a:gd name="f118" fmla="val 1752479"/>
              <a:gd name="f119" fmla="val 2636178"/>
              <a:gd name="f120" fmla="val 1904762"/>
              <a:gd name="f121" fmla="val 2564924"/>
              <a:gd name="f122" fmla="val 2133185"/>
              <a:gd name="f123" fmla="val 2548001"/>
              <a:gd name="f124" fmla="val 2174319"/>
              <a:gd name="f125" fmla="val 2290597"/>
              <a:gd name="f126" fmla="val 2162941"/>
              <a:gd name="f127" fmla="val 2284362"/>
              <a:gd name="f128" fmla="val 2130560"/>
              <a:gd name="f129" fmla="val 2253189"/>
              <a:gd name="f130" fmla="val 1989654"/>
              <a:gd name="f131" fmla="val 2205984"/>
              <a:gd name="f132" fmla="val 1832997"/>
              <a:gd name="f133" fmla="val 2190842"/>
              <a:gd name="f134" fmla="val 1681589"/>
              <a:gd name="f135" fmla="val 1937891"/>
              <a:gd name="f136" fmla="val 1727975"/>
              <a:gd name="f137" fmla="val 1628829"/>
              <a:gd name="f138" fmla="val 1727099"/>
              <a:gd name="f139" fmla="val 1429318"/>
              <a:gd name="f140" fmla="val 1710471"/>
              <a:gd name="f141" fmla="val 1387456"/>
              <a:gd name="f142" fmla="val 1891634"/>
              <a:gd name="f143" fmla="val 1268107"/>
              <a:gd name="f144" fmla="val 2057044"/>
              <a:gd name="f145" fmla="val 1143413"/>
              <a:gd name="f146" fmla="val 943012"/>
              <a:gd name="f147" fmla="val 894916"/>
              <a:gd name="f148" fmla="val 2170818"/>
              <a:gd name="f149" fmla="val 902932"/>
              <a:gd name="f150" fmla="val 1825120"/>
              <a:gd name="f151" fmla="val 910948"/>
              <a:gd name="f152" fmla="val 1650083"/>
              <a:gd name="f153" fmla="val 600994"/>
              <a:gd name="f154" fmla="val 1508303"/>
              <a:gd name="f155" fmla="val -80369"/>
              <a:gd name="f156" fmla="val 1319263"/>
              <a:gd name="f157" fmla="val 7807"/>
              <a:gd name="f158" fmla="val 838786"/>
              <a:gd name="f159" fmla="val 13151"/>
              <a:gd name="f160" fmla="val 796777"/>
              <a:gd name="f161" fmla="val 184160"/>
              <a:gd name="f162" fmla="val 802028"/>
              <a:gd name="f163" fmla="val 275009"/>
              <a:gd name="f164" fmla="val 799402"/>
              <a:gd name="f165" fmla="val 369419"/>
              <a:gd name="f166" fmla="val 659373"/>
              <a:gd name="f167" fmla="val 418407"/>
              <a:gd name="f168" fmla="val 582356"/>
              <a:gd name="f169" fmla="val 555570"/>
              <a:gd name="f170" fmla="val 465957"/>
              <a:gd name="f171" fmla="val 547554"/>
              <a:gd name="f172" fmla="val 374062"/>
              <a:gd name="f173" fmla="val 496786"/>
              <a:gd name="f174" fmla="val 206026"/>
              <a:gd name="f175" fmla="val 531522"/>
              <a:gd name="f176" fmla="val 190273"/>
              <a:gd name="f177" fmla="val 764877"/>
              <a:gd name="f178" fmla="val 64246"/>
              <a:gd name="f179" fmla="val 803177"/>
              <a:gd name="f180" fmla="val 250661"/>
              <a:gd name="f181" fmla="val 924308"/>
              <a:gd name="f182" fmla="val 355683"/>
              <a:gd name="f183" fmla="val 1130053"/>
              <a:gd name="f184" fmla="val 143013"/>
              <a:gd name="f185" fmla="val 1554903"/>
              <a:gd name="f186" fmla="val 11735"/>
              <a:gd name="f187" fmla="*/ f0 1 3219104"/>
              <a:gd name="f188" fmla="*/ f1 1 2180445"/>
              <a:gd name="f189" fmla="val f2"/>
              <a:gd name="f190" fmla="val f3"/>
              <a:gd name="f191" fmla="val f4"/>
              <a:gd name="f192" fmla="+- f191 0 f189"/>
              <a:gd name="f193" fmla="+- f190 0 f189"/>
              <a:gd name="f194" fmla="*/ f193 1 3219104"/>
              <a:gd name="f195" fmla="*/ f192 1 2180445"/>
              <a:gd name="f196" fmla="*/ f189 1 f194"/>
              <a:gd name="f197" fmla="*/ f190 1 f194"/>
              <a:gd name="f198" fmla="*/ f189 1 f195"/>
              <a:gd name="f199" fmla="*/ f191 1 f195"/>
              <a:gd name="f200" fmla="*/ f196 f187 1"/>
              <a:gd name="f201" fmla="*/ f197 f187 1"/>
              <a:gd name="f202" fmla="*/ f199 f188 1"/>
              <a:gd name="f203" fmla="*/ f198 f1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0" t="f203" r="f201" b="f202"/>
            <a:pathLst>
              <a:path w="3219104" h="2180445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cubicBezTo>
                  <a:pt x="f43" y="f44"/>
                  <a:pt x="f45" y="f46"/>
                  <a:pt x="f25" y="f26"/>
                </a:cubicBezTo>
                <a:close/>
                <a:moveTo>
                  <a:pt x="f47" y="f48"/>
                </a:moveTo>
                <a:cubicBezTo>
                  <a:pt x="f49" y="f50"/>
                  <a:pt x="f51" y="f52"/>
                  <a:pt x="f53" y="f54"/>
                </a:cubicBezTo>
                <a:lnTo>
                  <a:pt x="f55" y="f56"/>
                </a:ln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70"/>
                  <a:pt x="f71" y="f72"/>
                </a:cubicBezTo>
                <a:cubicBezTo>
                  <a:pt x="f73" y="f74"/>
                  <a:pt x="f75" y="f76"/>
                  <a:pt x="f77" y="f78"/>
                </a:cubicBezTo>
                <a:cubicBezTo>
                  <a:pt x="f79" y="f80"/>
                  <a:pt x="f81" y="f82"/>
                  <a:pt x="f83" y="f84"/>
                </a:cubicBezTo>
                <a:cubicBezTo>
                  <a:pt x="f85" y="f86"/>
                  <a:pt x="f87" y="f88"/>
                  <a:pt x="f89" y="f90"/>
                </a:cubicBez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4"/>
                </a:cubicBezTo>
                <a:lnTo>
                  <a:pt x="f146" y="f4"/>
                </a:lnTo>
                <a:cubicBezTo>
                  <a:pt x="f147" y="f148"/>
                  <a:pt x="f149" y="f150"/>
                  <a:pt x="f151" y="f152"/>
                </a:cubicBezTo>
                <a:cubicBezTo>
                  <a:pt x="f153" y="f154"/>
                  <a:pt x="f155" y="f156"/>
                  <a:pt x="f157" y="f158"/>
                </a:cubicBez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175" y="f176"/>
                </a:cubicBezTo>
                <a:cubicBezTo>
                  <a:pt x="f177" y="f178"/>
                  <a:pt x="f179" y="f180"/>
                  <a:pt x="f181" y="f182"/>
                </a:cubicBezTo>
                <a:cubicBezTo>
                  <a:pt x="f183" y="f184"/>
                  <a:pt x="f185" y="f186"/>
                  <a:pt x="f47" y="f48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7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kern="0">
              <a:solidFill>
                <a:srgbClr val="D6473F"/>
              </a:solidFill>
              <a:latin typeface="Arial"/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76" name="Freeform 55">
            <a:extLst>
              <a:ext uri="{FF2B5EF4-FFF2-40B4-BE49-F238E27FC236}">
                <a16:creationId xmlns:a16="http://schemas.microsoft.com/office/drawing/2014/main" id="{CC19A397-92F7-2488-3056-E21E7502C15E}"/>
              </a:ext>
            </a:extLst>
          </p:cNvPr>
          <p:cNvSpPr/>
          <p:nvPr/>
        </p:nvSpPr>
        <p:spPr>
          <a:xfrm>
            <a:off x="2680356" y="5842741"/>
            <a:ext cx="357712" cy="876519"/>
          </a:xfrm>
          <a:custGeom>
            <a:avLst/>
            <a:gdLst>
              <a:gd name="f0" fmla="val w"/>
              <a:gd name="f1" fmla="val h"/>
              <a:gd name="f2" fmla="val 0"/>
              <a:gd name="f3" fmla="val 1060423"/>
              <a:gd name="f4" fmla="val 2598393"/>
              <a:gd name="f5" fmla="val 511607"/>
              <a:gd name="f6" fmla="val 1989888"/>
              <a:gd name="f7" fmla="val 421916"/>
              <a:gd name="f8" fmla="val 2038892"/>
              <a:gd name="f9" fmla="val 392123"/>
              <a:gd name="f10" fmla="val 2248491"/>
              <a:gd name="f11" fmla="val 577615"/>
              <a:gd name="f12" fmla="val 2379095"/>
              <a:gd name="f13" fmla="val 531205"/>
              <a:gd name="f14" fmla="val 2257454"/>
              <a:gd name="f15" fmla="val 562054"/>
              <a:gd name="f16" fmla="val 2197447"/>
              <a:gd name="f17" fmla="val 592034"/>
              <a:gd name="f18" fmla="val 2136572"/>
              <a:gd name="f19" fmla="val 592534"/>
              <a:gd name="f20" fmla="val 2167519"/>
              <a:gd name="f21" fmla="val 560915"/>
              <a:gd name="f22" fmla="val 2234057"/>
              <a:gd name="f23" fmla="val 638675"/>
              <a:gd name="f24" fmla="val 2272816"/>
              <a:gd name="f25" fmla="val 602283"/>
              <a:gd name="f26" fmla="val 2156226"/>
              <a:gd name="f27" fmla="val 756001"/>
              <a:gd name="f28" fmla="val 2119500"/>
              <a:gd name="f29" fmla="val 594605"/>
              <a:gd name="f30" fmla="val 1990756"/>
              <a:gd name="f31" fmla="val 828052"/>
              <a:gd name="f32" fmla="val 2024484"/>
              <a:gd name="f33" fmla="val 759407"/>
              <a:gd name="f34" fmla="val 2143283"/>
              <a:gd name="f35" fmla="val 814896"/>
              <a:gd name="f36" fmla="val 2262952"/>
              <a:gd name="f37" fmla="val 774295"/>
              <a:gd name="f38" fmla="val 2270013"/>
              <a:gd name="f39" fmla="val 715464"/>
              <a:gd name="f40" fmla="val 2161619"/>
              <a:gd name="f41" fmla="val 728685"/>
              <a:gd name="f42" fmla="val 2212952"/>
              <a:gd name="f43" fmla="val 798068"/>
              <a:gd name="f44" fmla="val 2415798"/>
              <a:gd name="f45" fmla="val 590532"/>
              <a:gd name="f46" fmla="val 2421590"/>
              <a:gd name="f47" fmla="val 656442"/>
              <a:gd name="f48" fmla="val 451592"/>
              <a:gd name="f49" fmla="val 2586815"/>
              <a:gd name="f50" fmla="val 511509"/>
              <a:gd name="f51" fmla="val 2396411"/>
              <a:gd name="f52" fmla="val 415171"/>
              <a:gd name="f53" fmla="val 2350110"/>
              <a:gd name="f54" fmla="val 389023"/>
              <a:gd name="f55" fmla="val 2345435"/>
              <a:gd name="f56" fmla="val 357666"/>
              <a:gd name="f57" fmla="val 2366802"/>
              <a:gd name="f58" fmla="val 415723"/>
              <a:gd name="f59" fmla="val 2461957"/>
              <a:gd name="f60" fmla="val 77590"/>
              <a:gd name="f61" fmla="val 2209980"/>
              <a:gd name="f62" fmla="val 314998"/>
              <a:gd name="f63" fmla="val 2004011"/>
              <a:gd name="f64" fmla="val 344786"/>
              <a:gd name="f65" fmla="val 1884983"/>
              <a:gd name="f66" fmla="val 722598"/>
              <a:gd name="f67" fmla="val 716460"/>
              <a:gd name="f68" fmla="val 1906965"/>
              <a:gd name="f69" fmla="val 711917"/>
              <a:gd name="f70" fmla="val 1928321"/>
              <a:gd name="f71" fmla="val 707988"/>
              <a:gd name="f72" fmla="val 1948728"/>
              <a:gd name="f73" fmla="val 357819"/>
              <a:gd name="f74" fmla="val 1948059"/>
              <a:gd name="f75" fmla="val 530212"/>
              <a:gd name="f76" fmla="val 651224"/>
              <a:gd name="f77" fmla="val 585486"/>
              <a:gd name="f78" fmla="val 630294"/>
              <a:gd name="f79" fmla="val 696033"/>
              <a:gd name="f80" fmla="val 751307"/>
              <a:gd name="f81" fmla="val 806581"/>
              <a:gd name="f82" fmla="val 851389"/>
              <a:gd name="f83" fmla="val 474938"/>
              <a:gd name="f84" fmla="val 430129"/>
              <a:gd name="f85" fmla="val 551141"/>
              <a:gd name="f86" fmla="val 419664"/>
              <a:gd name="f87" fmla="val 330046"/>
              <a:gd name="f88" fmla="val 640759"/>
              <a:gd name="f89" fmla="val 861855"/>
              <a:gd name="f90" fmla="val 951472"/>
              <a:gd name="f91" fmla="val 640760"/>
              <a:gd name="f92" fmla="val 730377"/>
              <a:gd name="f93" fmla="val 286245"/>
              <a:gd name="f94" fmla="val 353827"/>
              <a:gd name="f95" fmla="val 438132"/>
              <a:gd name="f96" fmla="val 439406"/>
              <a:gd name="f97" fmla="val 623290"/>
              <a:gd name="f98" fmla="val 440561"/>
              <a:gd name="f99" fmla="val 776100"/>
              <a:gd name="f100" fmla="val 356932"/>
              <a:gd name="f101" fmla="val 941305"/>
              <a:gd name="f102" fmla="val 720175"/>
              <a:gd name="f103" fmla="val 898096"/>
              <a:gd name="f104" fmla="val 1115325"/>
              <a:gd name="f105" fmla="val 825241"/>
              <a:gd name="f106" fmla="val 1447764"/>
              <a:gd name="f107" fmla="val 1673413"/>
              <a:gd name="f108" fmla="val 1021935"/>
              <a:gd name="f109" fmla="val 1978110"/>
              <a:gd name="f110" fmla="val 745125"/>
              <a:gd name="f111" fmla="val 1786699"/>
              <a:gd name="f112" fmla="val 734250"/>
              <a:gd name="f113" fmla="val 1834148"/>
              <a:gd name="f114" fmla="val 332991"/>
              <a:gd name="f115" fmla="val 330005"/>
              <a:gd name="f116" fmla="val 1820736"/>
              <a:gd name="f117" fmla="val 326662"/>
              <a:gd name="f118" fmla="val 1807037"/>
              <a:gd name="f119" fmla="val 323192"/>
              <a:gd name="f120" fmla="val 1793020"/>
              <a:gd name="f121" fmla="val 38489"/>
              <a:gd name="f122" fmla="val 1685191"/>
              <a:gd name="f123" fmla="val 237343"/>
              <a:gd name="f124" fmla="val 1457469"/>
              <a:gd name="f125" fmla="val 238009"/>
              <a:gd name="f126" fmla="val 1459571"/>
              <a:gd name="f127" fmla="val 242012"/>
              <a:gd name="f128" fmla="val 1446515"/>
              <a:gd name="f129" fmla="val 171205"/>
              <a:gd name="f130" fmla="val 1115067"/>
              <a:gd name="f131" fmla="val 127758"/>
              <a:gd name="f132" fmla="val 714059"/>
              <a:gd name="f133" fmla="val 527942"/>
              <a:gd name="f134" fmla="val 622760"/>
              <a:gd name="f135" fmla="val 95693"/>
              <a:gd name="f136" fmla="val 695048"/>
              <a:gd name="f137" fmla="val 196745"/>
              <a:gd name="f138" fmla="val 748164"/>
              <a:gd name="f139" fmla="val 301374"/>
              <a:gd name="f140" fmla="val 612692"/>
              <a:gd name="f141" fmla="val 376844"/>
              <a:gd name="f142" fmla="val 447588"/>
              <a:gd name="f143" fmla="val 375495"/>
              <a:gd name="f144" fmla="val 312997"/>
              <a:gd name="f145" fmla="val 298024"/>
              <a:gd name="f146" fmla="val 364591"/>
              <a:gd name="f147" fmla="val 193505"/>
              <a:gd name="f148" fmla="val 435080"/>
              <a:gd name="f149" fmla="val 93397"/>
              <a:gd name="f150" fmla="*/ f0 1 1060423"/>
              <a:gd name="f151" fmla="*/ f1 1 2598393"/>
              <a:gd name="f152" fmla="val f2"/>
              <a:gd name="f153" fmla="val f3"/>
              <a:gd name="f154" fmla="val f4"/>
              <a:gd name="f155" fmla="+- f154 0 f152"/>
              <a:gd name="f156" fmla="+- f153 0 f152"/>
              <a:gd name="f157" fmla="*/ f156 1 1060423"/>
              <a:gd name="f158" fmla="*/ f155 1 2598393"/>
              <a:gd name="f159" fmla="*/ f152 1 f157"/>
              <a:gd name="f160" fmla="*/ f153 1 f157"/>
              <a:gd name="f161" fmla="*/ f152 1 f158"/>
              <a:gd name="f162" fmla="*/ f154 1 f158"/>
              <a:gd name="f163" fmla="*/ f159 f150 1"/>
              <a:gd name="f164" fmla="*/ f160 f150 1"/>
              <a:gd name="f165" fmla="*/ f162 f151 1"/>
              <a:gd name="f166" fmla="*/ f161 f1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63" t="f166" r="f164" b="f165"/>
            <a:pathLst>
              <a:path w="1060423" h="259839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5" y="f6"/>
                </a:cubicBezTo>
                <a:close/>
                <a:moveTo>
                  <a:pt x="f64" y="f65"/>
                </a:moveTo>
                <a:lnTo>
                  <a:pt x="f66" y="f65"/>
                </a:ln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lose/>
                <a:moveTo>
                  <a:pt x="f75" y="f76"/>
                </a:moveTo>
                <a:cubicBezTo>
                  <a:pt x="f77" y="f76"/>
                  <a:pt x="f78" y="f79"/>
                  <a:pt x="f78" y="f80"/>
                </a:cubicBezTo>
                <a:cubicBezTo>
                  <a:pt x="f78" y="f81"/>
                  <a:pt x="f77" y="f82"/>
                  <a:pt x="f75" y="f82"/>
                </a:cubicBezTo>
                <a:cubicBezTo>
                  <a:pt x="f83" y="f82"/>
                  <a:pt x="f84" y="f81"/>
                  <a:pt x="f84" y="f80"/>
                </a:cubicBezTo>
                <a:cubicBezTo>
                  <a:pt x="f84" y="f79"/>
                  <a:pt x="f83" y="f76"/>
                  <a:pt x="f75" y="f76"/>
                </a:cubicBezTo>
                <a:close/>
                <a:moveTo>
                  <a:pt x="f75" y="f85"/>
                </a:moveTo>
                <a:cubicBezTo>
                  <a:pt x="f86" y="f85"/>
                  <a:pt x="f87" y="f88"/>
                  <a:pt x="f87" y="f80"/>
                </a:cubicBezTo>
                <a:cubicBezTo>
                  <a:pt x="f87" y="f89"/>
                  <a:pt x="f86" y="f90"/>
                  <a:pt x="f75" y="f90"/>
                </a:cubicBezTo>
                <a:cubicBezTo>
                  <a:pt x="f91" y="f90"/>
                  <a:pt x="f92" y="f89"/>
                  <a:pt x="f92" y="f80"/>
                </a:cubicBezTo>
                <a:cubicBezTo>
                  <a:pt x="f92" y="f88"/>
                  <a:pt x="f91" y="f85"/>
                  <a:pt x="f75" y="f85"/>
                </a:cubicBezTo>
                <a:close/>
                <a:moveTo>
                  <a:pt x="f93" y="f94"/>
                </a:moveTo>
                <a:cubicBezTo>
                  <a:pt x="f95" y="f96"/>
                  <a:pt x="f97" y="f98"/>
                  <a:pt x="f99" y="f100"/>
                </a:cubicBezTo>
                <a:cubicBezTo>
                  <a:pt x="f101" y="f102"/>
                  <a:pt x="f103" y="f104"/>
                  <a:pt x="f105" y="f106"/>
                </a:cubicBezTo>
                <a:lnTo>
                  <a:pt x="f3" y="f107"/>
                </a:lnTo>
                <a:lnTo>
                  <a:pt x="f108" y="f109"/>
                </a:lnTo>
                <a:lnTo>
                  <a:pt x="f110" y="f111"/>
                </a:lnTo>
                <a:lnTo>
                  <a:pt x="f112" y="f113"/>
                </a:lnTo>
                <a:lnTo>
                  <a:pt x="f114" y="f113"/>
                </a:lnTo>
                <a:cubicBezTo>
                  <a:pt x="f115" y="f116"/>
                  <a:pt x="f117" y="f118"/>
                  <a:pt x="f119" y="f120"/>
                </a:cubicBezTo>
                <a:lnTo>
                  <a:pt x="f121" y="f6"/>
                </a:lnTo>
                <a:lnTo>
                  <a:pt x="f2" y="f122"/>
                </a:lnTo>
                <a:lnTo>
                  <a:pt x="f123" y="f124"/>
                </a:lnTo>
                <a:lnTo>
                  <a:pt x="f125" y="f126"/>
                </a:lnTo>
                <a:lnTo>
                  <a:pt x="f127" y="f128"/>
                </a:lnTo>
                <a:cubicBezTo>
                  <a:pt x="f129" y="f130"/>
                  <a:pt x="f131" y="f132"/>
                  <a:pt x="f93" y="f94"/>
                </a:cubicBezTo>
                <a:close/>
                <a:moveTo>
                  <a:pt x="f133" y="f2"/>
                </a:moveTo>
                <a:cubicBezTo>
                  <a:pt x="f134" y="f135"/>
                  <a:pt x="f136" y="f137"/>
                  <a:pt x="f138" y="f139"/>
                </a:cubicBezTo>
                <a:cubicBezTo>
                  <a:pt x="f140" y="f141"/>
                  <a:pt x="f142" y="f143"/>
                  <a:pt x="f144" y="f145"/>
                </a:cubicBezTo>
                <a:cubicBezTo>
                  <a:pt x="f146" y="f147"/>
                  <a:pt x="f148" y="f149"/>
                  <a:pt x="f133" y="f2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7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kern="0">
              <a:solidFill>
                <a:srgbClr val="FFFAF3"/>
              </a:solidFill>
              <a:latin typeface="Arial"/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77" name="Round Same Side Corner Rectangle 36">
            <a:extLst>
              <a:ext uri="{FF2B5EF4-FFF2-40B4-BE49-F238E27FC236}">
                <a16:creationId xmlns:a16="http://schemas.microsoft.com/office/drawing/2014/main" id="{C461BF91-C46B-BCF2-1623-26F5AC6F1A77}"/>
              </a:ext>
            </a:extLst>
          </p:cNvPr>
          <p:cNvSpPr/>
          <p:nvPr/>
        </p:nvSpPr>
        <p:spPr>
          <a:xfrm>
            <a:off x="7389091" y="6072744"/>
            <a:ext cx="655441" cy="518196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545072"/>
              <a:gd name="f5" fmla="val 2779672"/>
              <a:gd name="f6" fmla="val 457200"/>
              <a:gd name="f7" fmla="val 2975888"/>
              <a:gd name="f8" fmla="val 3110212"/>
              <a:gd name="f9" fmla="val 566092"/>
              <a:gd name="f10" fmla="val 700416"/>
              <a:gd name="f11" fmla="val 2301856"/>
              <a:gd name="f12" fmla="val 2436180"/>
              <a:gd name="f13" fmla="val 243216"/>
              <a:gd name="f14" fmla="val 439432"/>
              <a:gd name="f15" fmla="val 108892"/>
              <a:gd name="f16" fmla="val 1428476"/>
              <a:gd name="f17" fmla="val 174246"/>
              <a:gd name="f18" fmla="val 1372210"/>
              <a:gd name="f19" fmla="val 1326598"/>
              <a:gd name="f20" fmla="val 219858"/>
              <a:gd name="f21" fmla="val 276124"/>
              <a:gd name="f22" fmla="val 1892506"/>
              <a:gd name="f23" fmla="val 1846894"/>
              <a:gd name="f24" fmla="val 1790628"/>
              <a:gd name="f25" fmla="val 1285704"/>
              <a:gd name="f26" fmla="val 1933400"/>
              <a:gd name="f27" fmla="val 2007048"/>
              <a:gd name="f28" fmla="val 2066752"/>
              <a:gd name="f29" fmla="val 59704"/>
              <a:gd name="f30" fmla="val 133352"/>
              <a:gd name="f31" fmla="val 2599672"/>
              <a:gd name="f32" fmla="val 619432"/>
              <a:gd name="f33" fmla="val 1152352"/>
              <a:gd name="f34" fmla="val 1212056"/>
              <a:gd name="f35" fmla="*/ f0 1 3219104"/>
              <a:gd name="f36" fmla="*/ f1 1 2545072"/>
              <a:gd name="f37" fmla="val f2"/>
              <a:gd name="f38" fmla="val f3"/>
              <a:gd name="f39" fmla="val f4"/>
              <a:gd name="f40" fmla="+- f39 0 f37"/>
              <a:gd name="f41" fmla="+- f38 0 f37"/>
              <a:gd name="f42" fmla="*/ f41 1 3219104"/>
              <a:gd name="f43" fmla="*/ f40 1 2545072"/>
              <a:gd name="f44" fmla="*/ f37 1 f42"/>
              <a:gd name="f45" fmla="*/ f38 1 f42"/>
              <a:gd name="f46" fmla="*/ f37 1 f43"/>
              <a:gd name="f47" fmla="*/ f39 1 f43"/>
              <a:gd name="f48" fmla="*/ f44 f35 1"/>
              <a:gd name="f49" fmla="*/ f45 f35 1"/>
              <a:gd name="f50" fmla="*/ f47 f36 1"/>
              <a:gd name="f51" fmla="*/ f46 f3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8" t="f51" r="f49" b="f50"/>
            <a:pathLst>
              <a:path w="3219104" h="2545072">
                <a:moveTo>
                  <a:pt x="f5" y="f6"/>
                </a:moveTo>
                <a:lnTo>
                  <a:pt x="f7" y="f6"/>
                </a:lnTo>
                <a:cubicBezTo>
                  <a:pt x="f8" y="f6"/>
                  <a:pt x="f3" y="f9"/>
                  <a:pt x="f3" y="f10"/>
                </a:cubicBezTo>
                <a:lnTo>
                  <a:pt x="f3" y="f11"/>
                </a:lnTo>
                <a:cubicBezTo>
                  <a:pt x="f3" y="f12"/>
                  <a:pt x="f8" y="f4"/>
                  <a:pt x="f7" y="f4"/>
                </a:cubicBezTo>
                <a:lnTo>
                  <a:pt x="f5" y="f4"/>
                </a:lnTo>
                <a:close/>
                <a:moveTo>
                  <a:pt x="f13" y="f6"/>
                </a:moveTo>
                <a:lnTo>
                  <a:pt x="f14" y="f6"/>
                </a:lnTo>
                <a:lnTo>
                  <a:pt x="f14" y="f4"/>
                </a:lnTo>
                <a:lnTo>
                  <a:pt x="f13" y="f4"/>
                </a:lnTo>
                <a:cubicBezTo>
                  <a:pt x="f15" y="f4"/>
                  <a:pt x="f2" y="f12"/>
                  <a:pt x="f2" y="f11"/>
                </a:cubicBezTo>
                <a:lnTo>
                  <a:pt x="f2" y="f10"/>
                </a:lnTo>
                <a:cubicBezTo>
                  <a:pt x="f2" y="f9"/>
                  <a:pt x="f15" y="f6"/>
                  <a:pt x="f13" y="f6"/>
                </a:cubicBezTo>
                <a:close/>
                <a:moveTo>
                  <a:pt x="f16" y="f17"/>
                </a:moveTo>
                <a:cubicBezTo>
                  <a:pt x="f18" y="f17"/>
                  <a:pt x="f19" y="f20"/>
                  <a:pt x="f19" y="f21"/>
                </a:cubicBezTo>
                <a:lnTo>
                  <a:pt x="f19" y="f6"/>
                </a:lnTo>
                <a:lnTo>
                  <a:pt x="f22" y="f6"/>
                </a:lnTo>
                <a:lnTo>
                  <a:pt x="f22" y="f21"/>
                </a:lnTo>
                <a:cubicBezTo>
                  <a:pt x="f22" y="f20"/>
                  <a:pt x="f23" y="f17"/>
                  <a:pt x="f24" y="f17"/>
                </a:cubicBezTo>
                <a:close/>
                <a:moveTo>
                  <a:pt x="f25" y="f2"/>
                </a:moveTo>
                <a:lnTo>
                  <a:pt x="f26" y="f2"/>
                </a:lnTo>
                <a:cubicBezTo>
                  <a:pt x="f27" y="f2"/>
                  <a:pt x="f28" y="f29"/>
                  <a:pt x="f28" y="f30"/>
                </a:cubicBezTo>
                <a:lnTo>
                  <a:pt x="f28" y="f6"/>
                </a:lnTo>
                <a:lnTo>
                  <a:pt x="f31" y="f6"/>
                </a:lnTo>
                <a:lnTo>
                  <a:pt x="f31" y="f4"/>
                </a:lnTo>
                <a:lnTo>
                  <a:pt x="f32" y="f4"/>
                </a:lnTo>
                <a:lnTo>
                  <a:pt x="f32" y="f6"/>
                </a:lnTo>
                <a:lnTo>
                  <a:pt x="f33" y="f6"/>
                </a:lnTo>
                <a:lnTo>
                  <a:pt x="f33" y="f30"/>
                </a:lnTo>
                <a:cubicBezTo>
                  <a:pt x="f33" y="f29"/>
                  <a:pt x="f34" y="f2"/>
                  <a:pt x="f25" y="f2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7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kern="0">
              <a:solidFill>
                <a:srgbClr val="FFFAF3"/>
              </a:solidFill>
              <a:latin typeface="Arial"/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78" name="Oval 21">
            <a:extLst>
              <a:ext uri="{FF2B5EF4-FFF2-40B4-BE49-F238E27FC236}">
                <a16:creationId xmlns:a16="http://schemas.microsoft.com/office/drawing/2014/main" id="{71D1D4B3-8955-8074-630D-1E9F194925FF}"/>
              </a:ext>
            </a:extLst>
          </p:cNvPr>
          <p:cNvSpPr/>
          <p:nvPr/>
        </p:nvSpPr>
        <p:spPr>
          <a:xfrm>
            <a:off x="4194298" y="6046836"/>
            <a:ext cx="539605" cy="544116"/>
          </a:xfrm>
          <a:custGeom>
            <a:avLst/>
            <a:gdLst>
              <a:gd name="f0" fmla="val w"/>
              <a:gd name="f1" fmla="val h"/>
              <a:gd name="f2" fmla="val 0"/>
              <a:gd name="f3" fmla="val 1652142"/>
              <a:gd name="f4" fmla="val 1665940"/>
              <a:gd name="f5" fmla="val 898689"/>
              <a:gd name="f6" fmla="val 548008"/>
              <a:gd name="f7" fmla="val 737950"/>
              <a:gd name="f8" fmla="val 504938"/>
              <a:gd name="f9" fmla="val 572731"/>
              <a:gd name="f10" fmla="val 600328"/>
              <a:gd name="f11" fmla="val 529661"/>
              <a:gd name="f12" fmla="val 761066"/>
              <a:gd name="f13" fmla="val 486591"/>
              <a:gd name="f14" fmla="val 921805"/>
              <a:gd name="f15" fmla="val 581980"/>
              <a:gd name="f16" fmla="val 1087025"/>
              <a:gd name="f17" fmla="val 742719"/>
              <a:gd name="f18" fmla="val 1130094"/>
              <a:gd name="f19" fmla="val 903458"/>
              <a:gd name="f20" fmla="val 1173164"/>
              <a:gd name="f21" fmla="val 1068677"/>
              <a:gd name="f22" fmla="val 1077775"/>
              <a:gd name="f23" fmla="val 1111747"/>
              <a:gd name="f24" fmla="val 917036"/>
              <a:gd name="f25" fmla="val 1154817"/>
              <a:gd name="f26" fmla="val 756297"/>
              <a:gd name="f27" fmla="val 1059428"/>
              <a:gd name="f28" fmla="val 591077"/>
              <a:gd name="f29" fmla="val 952303"/>
              <a:gd name="f30" fmla="val 347916"/>
              <a:gd name="f31" fmla="val 1223549"/>
              <a:gd name="f32" fmla="val 420596"/>
              <a:gd name="f33" fmla="val 1384519"/>
              <a:gd name="f34" fmla="val 699404"/>
              <a:gd name="f35" fmla="val 1311839"/>
              <a:gd name="f36" fmla="val 970650"/>
              <a:gd name="f37" fmla="val 1239159"/>
              <a:gd name="f38" fmla="val 1241896"/>
              <a:gd name="f39" fmla="val 960351"/>
              <a:gd name="f40" fmla="val 1402866"/>
              <a:gd name="f41" fmla="val 689105"/>
              <a:gd name="f42" fmla="val 1330186"/>
              <a:gd name="f43" fmla="val 417859"/>
              <a:gd name="f44" fmla="val 1257506"/>
              <a:gd name="f45" fmla="val 256889"/>
              <a:gd name="f46" fmla="val 978698"/>
              <a:gd name="f47" fmla="val 329569"/>
              <a:gd name="f48" fmla="val 707451"/>
              <a:gd name="f49" fmla="val 402249"/>
              <a:gd name="f50" fmla="val 436205"/>
              <a:gd name="f51" fmla="val 681057"/>
              <a:gd name="f52" fmla="val 275235"/>
              <a:gd name="f53" fmla="val 971799"/>
              <a:gd name="f54" fmla="val 275155"/>
              <a:gd name="f55" fmla="val 660368"/>
              <a:gd name="f56" fmla="val 191707"/>
              <a:gd name="f57" fmla="val 340256"/>
              <a:gd name="f58" fmla="val 376524"/>
              <a:gd name="f59" fmla="val 256808"/>
              <a:gd name="f60" fmla="val 687955"/>
              <a:gd name="f61" fmla="val 173361"/>
              <a:gd name="f62" fmla="val 999387"/>
              <a:gd name="f63" fmla="val 358178"/>
              <a:gd name="f64" fmla="val 1319499"/>
              <a:gd name="f65" fmla="val 669609"/>
              <a:gd name="f66" fmla="val 1402947"/>
              <a:gd name="f67" fmla="val 981040"/>
              <a:gd name="f68" fmla="val 1486395"/>
              <a:gd name="f69" fmla="val 1301152"/>
              <a:gd name="f70" fmla="val 1301577"/>
              <a:gd name="f71" fmla="val 1384600"/>
              <a:gd name="f72" fmla="val 990146"/>
              <a:gd name="f73" fmla="val 1468047"/>
              <a:gd name="f74" fmla="val 678715"/>
              <a:gd name="f75" fmla="val 1283230"/>
              <a:gd name="f76" fmla="val 358603"/>
              <a:gd name="f77" fmla="val 394531"/>
              <a:gd name="f78" fmla="val 1649662"/>
              <a:gd name="f79" fmla="val 403784"/>
              <a:gd name="f80" fmla="val 1647140"/>
              <a:gd name="f81" fmla="val 399895"/>
              <a:gd name="f82" fmla="val 1158157"/>
              <a:gd name="f83" fmla="val 65026"/>
              <a:gd name="f84" fmla="val 1154679"/>
              <a:gd name="f85" fmla="val 271718"/>
              <a:gd name="f86" fmla="val 1148331"/>
              <a:gd name="f87" fmla="val 270017"/>
              <a:gd name="f88" fmla="val 1200055"/>
              <a:gd name="f89" fmla="val 299127"/>
              <a:gd name="f90" fmla="val 1246804"/>
              <a:gd name="f91" fmla="val 334821"/>
              <a:gd name="f92" fmla="val 1286346"/>
              <a:gd name="f93" fmla="val 377149"/>
              <a:gd name="f94" fmla="val 1470353"/>
              <a:gd name="f95" fmla="val 331395"/>
              <a:gd name="f96" fmla="val 1588305"/>
              <a:gd name="f97" fmla="val 553229"/>
              <a:gd name="f98" fmla="val 1457194"/>
              <a:gd name="f99" fmla="val 671432"/>
              <a:gd name="f100" fmla="val 1473630"/>
              <a:gd name="f101" fmla="val 731297"/>
              <a:gd name="f102" fmla="val 1481376"/>
              <a:gd name="f103" fmla="val 793983"/>
              <a:gd name="f104" fmla="val 1478595"/>
              <a:gd name="f105" fmla="val 857704"/>
              <a:gd name="f106" fmla="val 1642362"/>
              <a:gd name="f107" fmla="val 948616"/>
              <a:gd name="f108" fmla="val 1577335"/>
              <a:gd name="f109" fmla="val 1191298"/>
              <a:gd name="f110" fmla="val 1378614"/>
              <a:gd name="f111" fmla="val 1187955"/>
              <a:gd name="f112" fmla="val 1353489"/>
              <a:gd name="f113" fmla="val 1229936"/>
              <a:gd name="f114" fmla="val 1323048"/>
              <a:gd name="f115" fmla="val 1267799"/>
              <a:gd name="f116" fmla="val 1288939"/>
              <a:gd name="f117" fmla="val 1301599"/>
              <a:gd name="f118" fmla="val 1354201"/>
              <a:gd name="f119" fmla="val 1471932"/>
              <a:gd name="f120" fmla="val 1148396"/>
              <a:gd name="f121" fmla="val 1616039"/>
              <a:gd name="f122" fmla="val 992294"/>
              <a:gd name="f123" fmla="val 1480516"/>
              <a:gd name="f124" fmla="val 1011291"/>
              <a:gd name="f125" fmla="val 1467215"/>
              <a:gd name="f126" fmla="val 951500"/>
              <a:gd name="f127" fmla="val 1486565"/>
              <a:gd name="f128" fmla="val 888271"/>
              <a:gd name="f129" fmla="val 1495869"/>
              <a:gd name="f130" fmla="val 823805"/>
              <a:gd name="f131" fmla="val 1495510"/>
              <a:gd name="f132" fmla="val 729193"/>
              <a:gd name="f133" fmla="val 486511"/>
              <a:gd name="f134" fmla="val 1600914"/>
              <a:gd name="f135" fmla="val 489790"/>
              <a:gd name="f136" fmla="val 1406012"/>
              <a:gd name="f137" fmla="val 438364"/>
              <a:gd name="f138" fmla="val 1376702"/>
              <a:gd name="f139" fmla="val 391917"/>
              <a:gd name="f140" fmla="val 1340859"/>
              <a:gd name="f141" fmla="val 352658"/>
              <a:gd name="f142" fmla="val 1298452"/>
              <a:gd name="f143" fmla="val 355803"/>
              <a:gd name="f144" fmla="val 1305197"/>
              <a:gd name="f145" fmla="val 152856"/>
              <a:gd name="f146" fmla="val 1344512"/>
              <a:gd name="f147" fmla="val 46675"/>
              <a:gd name="f148" fmla="val 1116809"/>
              <a:gd name="f149" fmla="val 183929"/>
              <a:gd name="f150" fmla="val 1005520"/>
              <a:gd name="f151" fmla="val 169279"/>
              <a:gd name="f152" fmla="val 951824"/>
              <a:gd name="f153" fmla="val 161626"/>
              <a:gd name="f154" fmla="val 895865"/>
              <a:gd name="f155" fmla="val 161615"/>
              <a:gd name="f156" fmla="val 838915"/>
              <a:gd name="f157" fmla="val 749197"/>
              <a:gd name="f158" fmla="val 506515"/>
              <a:gd name="f159" fmla="val 250227"/>
              <a:gd name="f160" fmla="val 509630"/>
              <a:gd name="f161" fmla="val 275353"/>
              <a:gd name="f162" fmla="val 465291"/>
              <a:gd name="f163" fmla="val 305693"/>
              <a:gd name="f164" fmla="val 424864"/>
              <a:gd name="f165" fmla="val 340015"/>
              <a:gd name="f166" fmla="val 388679"/>
              <a:gd name="f167" fmla="val 277984"/>
              <a:gd name="f168" fmla="val 197357"/>
              <a:gd name="f169" fmla="val 491050"/>
              <a:gd name="f170" fmla="val 64219"/>
              <a:gd name="f171" fmla="val 639843"/>
              <a:gd name="f172" fmla="val 207726"/>
              <a:gd name="f173" fmla="val 638348"/>
              <a:gd name="f174" fmla="val 208660"/>
              <a:gd name="f175" fmla="val 696840"/>
              <a:gd name="f176" fmla="val 190256"/>
              <a:gd name="f177" fmla="val 758594"/>
              <a:gd name="f178" fmla="val 181748"/>
              <a:gd name="f179" fmla="val 821488"/>
              <a:gd name="f180" fmla="val 182440"/>
              <a:gd name="f181" fmla="val 815140"/>
              <a:gd name="f182" fmla="val 180739"/>
              <a:gd name="f183" fmla="val 915476"/>
              <a:gd name="f184" fmla="*/ f0 1 1652142"/>
              <a:gd name="f185" fmla="*/ f1 1 1665940"/>
              <a:gd name="f186" fmla="val f2"/>
              <a:gd name="f187" fmla="val f3"/>
              <a:gd name="f188" fmla="val f4"/>
              <a:gd name="f189" fmla="+- f188 0 f186"/>
              <a:gd name="f190" fmla="+- f187 0 f186"/>
              <a:gd name="f191" fmla="*/ f190 1 1652142"/>
              <a:gd name="f192" fmla="*/ f189 1 1665940"/>
              <a:gd name="f193" fmla="*/ f186 1 f191"/>
              <a:gd name="f194" fmla="*/ f187 1 f191"/>
              <a:gd name="f195" fmla="*/ f186 1 f192"/>
              <a:gd name="f196" fmla="*/ f188 1 f192"/>
              <a:gd name="f197" fmla="*/ f193 f184 1"/>
              <a:gd name="f198" fmla="*/ f194 f184 1"/>
              <a:gd name="f199" fmla="*/ f196 f185 1"/>
              <a:gd name="f200" fmla="*/ f195 f18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7" t="f200" r="f198" b="f199"/>
            <a:pathLst>
              <a:path w="1652142" h="1665940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29" y="f30"/>
                </a:cubicBezTo>
                <a:close/>
                <a:moveTo>
                  <a:pt x="f53" y="f54"/>
                </a:move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71" y="f72"/>
                </a:cubicBezTo>
                <a:cubicBezTo>
                  <a:pt x="f73" y="f74"/>
                  <a:pt x="f75" y="f76"/>
                  <a:pt x="f53" y="f54"/>
                </a:cubicBezTo>
                <a:close/>
                <a:moveTo>
                  <a:pt x="f3" y="f77"/>
                </a:moveTo>
                <a:lnTo>
                  <a:pt x="f78" y="f79"/>
                </a:lnTo>
                <a:lnTo>
                  <a:pt x="f80" y="f81"/>
                </a:lnTo>
                <a:close/>
                <a:moveTo>
                  <a:pt x="f82" y="f83"/>
                </a:moveTo>
                <a:lnTo>
                  <a:pt x="f84" y="f85"/>
                </a:lnTo>
                <a:lnTo>
                  <a:pt x="f86" y="f87"/>
                </a:lnTo>
                <a:cubicBezTo>
                  <a:pt x="f88" y="f89"/>
                  <a:pt x="f90" y="f91"/>
                  <a:pt x="f92" y="f93"/>
                </a:cubicBezTo>
                <a:lnTo>
                  <a:pt x="f94" y="f95"/>
                </a:lnTo>
                <a:lnTo>
                  <a:pt x="f96" y="f97"/>
                </a:lnTo>
                <a:lnTo>
                  <a:pt x="f98" y="f99"/>
                </a:lnTo>
                <a:cubicBezTo>
                  <a:pt x="f100" y="f101"/>
                  <a:pt x="f102" y="f103"/>
                  <a:pt x="f104" y="f105"/>
                </a:cubicBezTo>
                <a:lnTo>
                  <a:pt x="f106" y="f107"/>
                </a:lnTo>
                <a:lnTo>
                  <a:pt x="f108" y="f109"/>
                </a:lnTo>
                <a:lnTo>
                  <a:pt x="f110" y="f111"/>
                </a:lnTo>
                <a:cubicBezTo>
                  <a:pt x="f112" y="f113"/>
                  <a:pt x="f114" y="f115"/>
                  <a:pt x="f116" y="f117"/>
                </a:cubicBezTo>
                <a:lnTo>
                  <a:pt x="f118" y="f119"/>
                </a:lnTo>
                <a:lnTo>
                  <a:pt x="f120" y="f121"/>
                </a:lnTo>
                <a:lnTo>
                  <a:pt x="f122" y="f123"/>
                </a:lnTo>
                <a:lnTo>
                  <a:pt x="f124" y="f125"/>
                </a:lnTo>
                <a:cubicBezTo>
                  <a:pt x="f126" y="f127"/>
                  <a:pt x="f128" y="f129"/>
                  <a:pt x="f130" y="f131"/>
                </a:cubicBezTo>
                <a:lnTo>
                  <a:pt x="f132" y="f4"/>
                </a:lnTo>
                <a:lnTo>
                  <a:pt x="f133" y="f134"/>
                </a:lnTo>
                <a:lnTo>
                  <a:pt x="f135" y="f136"/>
                </a:lnTo>
                <a:cubicBezTo>
                  <a:pt x="f137" y="f138"/>
                  <a:pt x="f139" y="f140"/>
                  <a:pt x="f141" y="f142"/>
                </a:cubicBezTo>
                <a:lnTo>
                  <a:pt x="f143" y="f144"/>
                </a:lnTo>
                <a:lnTo>
                  <a:pt x="f145" y="f146"/>
                </a:lnTo>
                <a:lnTo>
                  <a:pt x="f147" y="f148"/>
                </a:lnTo>
                <a:lnTo>
                  <a:pt x="f149" y="f150"/>
                </a:lnTo>
                <a:cubicBezTo>
                  <a:pt x="f151" y="f152"/>
                  <a:pt x="f153" y="f154"/>
                  <a:pt x="f155" y="f156"/>
                </a:cubicBezTo>
                <a:lnTo>
                  <a:pt x="f2" y="f157"/>
                </a:lnTo>
                <a:lnTo>
                  <a:pt x="f83" y="f158"/>
                </a:lnTo>
                <a:lnTo>
                  <a:pt x="f159" y="f160"/>
                </a:ln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lnTo>
                  <a:pt x="f169" y="f170"/>
                </a:lnTo>
                <a:lnTo>
                  <a:pt x="f171" y="f172"/>
                </a:lnTo>
                <a:lnTo>
                  <a:pt x="f173" y="f174"/>
                </a:lnTo>
                <a:cubicBezTo>
                  <a:pt x="f175" y="f176"/>
                  <a:pt x="f177" y="f178"/>
                  <a:pt x="f179" y="f180"/>
                </a:cubicBezTo>
                <a:lnTo>
                  <a:pt x="f181" y="f182"/>
                </a:lnTo>
                <a:lnTo>
                  <a:pt x="f183" y="f2"/>
                </a:ln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7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kern="0">
              <a:solidFill>
                <a:srgbClr val="FFFAF3"/>
              </a:solidFill>
              <a:latin typeface="Arial"/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79" name="Oval 32">
            <a:extLst>
              <a:ext uri="{FF2B5EF4-FFF2-40B4-BE49-F238E27FC236}">
                <a16:creationId xmlns:a16="http://schemas.microsoft.com/office/drawing/2014/main" id="{9029B98D-31C2-D200-80A7-F678D00F0CB1}"/>
              </a:ext>
            </a:extLst>
          </p:cNvPr>
          <p:cNvSpPr/>
          <p:nvPr/>
        </p:nvSpPr>
        <p:spPr>
          <a:xfrm>
            <a:off x="8313902" y="4866919"/>
            <a:ext cx="513807" cy="618121"/>
          </a:xfrm>
          <a:custGeom>
            <a:avLst/>
            <a:gdLst>
              <a:gd name="f0" fmla="val w"/>
              <a:gd name="f1" fmla="val h"/>
              <a:gd name="f2" fmla="val 0"/>
              <a:gd name="f3" fmla="val 2671236"/>
              <a:gd name="f4" fmla="val 3213546"/>
              <a:gd name="f5" fmla="val 1336943"/>
              <a:gd name="f6" fmla="val 151152"/>
              <a:gd name="f7" fmla="val 1223677"/>
              <a:gd name="f8" fmla="val 1131857"/>
              <a:gd name="f9" fmla="val 242973"/>
              <a:gd name="f10" fmla="val 356239"/>
              <a:gd name="f11" fmla="val 469506"/>
              <a:gd name="f12" fmla="val 561326"/>
              <a:gd name="f13" fmla="val 1450210"/>
              <a:gd name="f14" fmla="val 1542030"/>
              <a:gd name="f15" fmla="val 1533689"/>
              <a:gd name="f16" fmla="val 1693182"/>
              <a:gd name="f17" fmla="val 159493"/>
              <a:gd name="f18" fmla="val 499348"/>
              <a:gd name="f19" fmla="val 1608797"/>
              <a:gd name="f20" fmla="val 622748"/>
              <a:gd name="f21" fmla="val 1486649"/>
              <a:gd name="f22" fmla="val 678491"/>
              <a:gd name="f23" fmla="val 1504985"/>
              <a:gd name="f24" fmla="val 861628"/>
              <a:gd name="f25" fmla="val 2050955"/>
              <a:gd name="f26" fmla="val 2073924"/>
              <a:gd name="f27" fmla="val 808095"/>
              <a:gd name="f28" fmla="val 2127168"/>
              <a:gd name="f29" fmla="val 770742"/>
              <a:gd name="f30" fmla="val 2189136"/>
              <a:gd name="f31" fmla="val 2272476"/>
              <a:gd name="f32" fmla="val 2340037"/>
              <a:gd name="f33" fmla="val 838303"/>
              <a:gd name="f34" fmla="val 921643"/>
              <a:gd name="f35" fmla="val 1004983"/>
              <a:gd name="f36" fmla="val 1072544"/>
              <a:gd name="f37" fmla="val 1035191"/>
              <a:gd name="f38" fmla="val 981658"/>
              <a:gd name="f39" fmla="val 1517002"/>
              <a:gd name="f40" fmla="val 1678124"/>
              <a:gd name="f41" fmla="val 2590970"/>
              <a:gd name="f42" fmla="val 2063444"/>
              <a:gd name="f43" fmla="val 2451708"/>
              <a:gd name="f44" fmla="val 2360829"/>
              <a:gd name="f45" fmla="val 2287813"/>
              <a:gd name="f46" fmla="val 2381761"/>
              <a:gd name="f47" fmla="val 1860600"/>
              <a:gd name="f48" fmla="val 2329006"/>
              <a:gd name="f49" fmla="val 1862811"/>
              <a:gd name="f50" fmla="val 2276981"/>
              <a:gd name="f51" fmla="val 1871755"/>
              <a:gd name="f52" fmla="val 2228094"/>
              <a:gd name="f53" fmla="val 1886075"/>
              <a:gd name="f54" fmla="val 2324645"/>
              <a:gd name="f55" fmla="val 1771974"/>
              <a:gd name="f56" fmla="val 2415523"/>
              <a:gd name="f57" fmla="val 1665436"/>
              <a:gd name="f58" fmla="val 2449665"/>
              <a:gd name="f59" fmla="val 1504055"/>
              <a:gd name="f60" fmla="val 2485699"/>
              <a:gd name="f61" fmla="val 1663545"/>
              <a:gd name="f62" fmla="val 2574685"/>
              <a:gd name="f63" fmla="val 1764408"/>
              <a:gd name="f64" fmla="val 2622475"/>
              <a:gd name="f65" fmla="val 1872164"/>
              <a:gd name="f66" fmla="val 2568855"/>
              <a:gd name="f67" fmla="val 1862858"/>
              <a:gd name="f68" fmla="val 2513341"/>
              <a:gd name="f69" fmla="val 1860541"/>
              <a:gd name="f70" fmla="val 2486075"/>
              <a:gd name="f71" fmla="val 2436981"/>
              <a:gd name="f72" fmla="val 2151724"/>
              <a:gd name="f73" fmla="val 2992040"/>
              <a:gd name="f74" fmla="val 1522375"/>
              <a:gd name="f75" fmla="val 3040581"/>
              <a:gd name="f76" fmla="val 1427529"/>
              <a:gd name="f77" fmla="val 3119259"/>
              <a:gd name="f78" fmla="val 1392747"/>
              <a:gd name="f79" fmla="val 3155891"/>
              <a:gd name="f80" fmla="val 1284048"/>
              <a:gd name="f81" fmla="val 3153728"/>
              <a:gd name="f82" fmla="val 1252174"/>
              <a:gd name="f83" fmla="val 3120936"/>
              <a:gd name="f84" fmla="val 1157234"/>
              <a:gd name="f85" fmla="val 3046101"/>
              <a:gd name="f86" fmla="val 592479"/>
              <a:gd name="f87" fmla="val 2980043"/>
              <a:gd name="f88" fmla="val 187829"/>
              <a:gd name="f89" fmla="val 2438320"/>
              <a:gd name="f90" fmla="val 160409"/>
              <a:gd name="f91" fmla="val 1860193"/>
              <a:gd name="f92" fmla="val 105366"/>
              <a:gd name="f93" fmla="val 1862056"/>
              <a:gd name="f94" fmla="val 50978"/>
              <a:gd name="f95" fmla="val 1871143"/>
              <a:gd name="f96" fmla="val 96552"/>
              <a:gd name="f97" fmla="val 187429"/>
              <a:gd name="f98" fmla="val 221571"/>
              <a:gd name="f99" fmla="val 257605"/>
              <a:gd name="f100" fmla="val 346591"/>
              <a:gd name="f101" fmla="val 443143"/>
              <a:gd name="f102" fmla="val 396276"/>
              <a:gd name="f103" fmla="val 1872705"/>
              <a:gd name="f104" fmla="val 344922"/>
              <a:gd name="f105" fmla="val 1863589"/>
              <a:gd name="f106" fmla="val 291687"/>
              <a:gd name="f107" fmla="val 1860996"/>
              <a:gd name="f108" fmla="val 313360"/>
              <a:gd name="f109" fmla="val 2289054"/>
              <a:gd name="f110" fmla="val 617325"/>
              <a:gd name="f111" fmla="val 2454996"/>
              <a:gd name="f112" fmla="val 1001768"/>
              <a:gd name="f113" fmla="val 2593980"/>
              <a:gd name="f114" fmla="val 1157883"/>
              <a:gd name="f115" fmla="val 666108"/>
              <a:gd name="f116" fmla="val 643139"/>
              <a:gd name="f117" fmla="val 589896"/>
              <a:gd name="f118" fmla="val 1072543"/>
              <a:gd name="f119" fmla="val 527928"/>
              <a:gd name="f120" fmla="val 444588"/>
              <a:gd name="f121" fmla="val 377027"/>
              <a:gd name="f122" fmla="val 1004982"/>
              <a:gd name="f123" fmla="val 921642"/>
              <a:gd name="f124" fmla="val 838302"/>
              <a:gd name="f125" fmla="val 770741"/>
              <a:gd name="f126" fmla="val 643141"/>
              <a:gd name="f127" fmla="val 666110"/>
              <a:gd name="f128" fmla="val 1169505"/>
              <a:gd name="f129" fmla="val 1187237"/>
              <a:gd name="f130" fmla="val 1065090"/>
              <a:gd name="f131" fmla="val 980704"/>
              <a:gd name="f132" fmla="val 1140198"/>
              <a:gd name="f133" fmla="*/ f0 1 2671236"/>
              <a:gd name="f134" fmla="*/ f1 1 3213546"/>
              <a:gd name="f135" fmla="val f2"/>
              <a:gd name="f136" fmla="val f3"/>
              <a:gd name="f137" fmla="val f4"/>
              <a:gd name="f138" fmla="+- f137 0 f135"/>
              <a:gd name="f139" fmla="+- f136 0 f135"/>
              <a:gd name="f140" fmla="*/ f139 1 2671236"/>
              <a:gd name="f141" fmla="*/ f138 1 3213546"/>
              <a:gd name="f142" fmla="*/ f135 1 f140"/>
              <a:gd name="f143" fmla="*/ f136 1 f140"/>
              <a:gd name="f144" fmla="*/ f135 1 f141"/>
              <a:gd name="f145" fmla="*/ f137 1 f141"/>
              <a:gd name="f146" fmla="*/ f142 f133 1"/>
              <a:gd name="f147" fmla="*/ f143 f133 1"/>
              <a:gd name="f148" fmla="*/ f145 f134 1"/>
              <a:gd name="f149" fmla="*/ f144 f13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6" t="f149" r="f147" b="f148"/>
            <a:pathLst>
              <a:path w="2671236" h="321354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5" y="f2"/>
                </a:moveTo>
                <a:cubicBezTo>
                  <a:pt x="f15" y="f2"/>
                  <a:pt x="f16" y="f17"/>
                  <a:pt x="f16" y="f10"/>
                </a:cubicBezTo>
                <a:cubicBezTo>
                  <a:pt x="f16" y="f18"/>
                  <a:pt x="f19" y="f20"/>
                  <a:pt x="f21" y="f22"/>
                </a:cubicBezTo>
                <a:lnTo>
                  <a:pt x="f23" y="f24"/>
                </a:lnTo>
                <a:lnTo>
                  <a:pt x="f25" y="f24"/>
                </a:lnTo>
                <a:cubicBezTo>
                  <a:pt x="f26" y="f27"/>
                  <a:pt x="f28" y="f29"/>
                  <a:pt x="f30" y="f29"/>
                </a:cubicBezTo>
                <a:cubicBezTo>
                  <a:pt x="f31" y="f29"/>
                  <a:pt x="f32" y="f33"/>
                  <a:pt x="f32" y="f34"/>
                </a:cubicBezTo>
                <a:cubicBezTo>
                  <a:pt x="f32" y="f35"/>
                  <a:pt x="f31" y="f36"/>
                  <a:pt x="f30" y="f36"/>
                </a:cubicBezTo>
                <a:cubicBezTo>
                  <a:pt x="f28" y="f36"/>
                  <a:pt x="f26" y="f37"/>
                  <a:pt x="f25" y="f38"/>
                </a:cubicBezTo>
                <a:lnTo>
                  <a:pt x="f39" y="f38"/>
                </a:ln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3" y="f5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5" y="f4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2" y="f53"/>
                </a:cubicBezTo>
                <a:cubicBezTo>
                  <a:pt x="f96" y="f55"/>
                  <a:pt x="f97" y="f57"/>
                  <a:pt x="f98" y="f59"/>
                </a:cubicBezTo>
                <a:cubicBezTo>
                  <a:pt x="f99" y="f61"/>
                  <a:pt x="f100" y="f63"/>
                  <a:pt x="f101" y="f53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lnTo>
                  <a:pt x="f114" y="f38"/>
                </a:lnTo>
                <a:lnTo>
                  <a:pt x="f115" y="f38"/>
                </a:lnTo>
                <a:cubicBezTo>
                  <a:pt x="f116" y="f37"/>
                  <a:pt x="f117" y="f118"/>
                  <a:pt x="f119" y="f118"/>
                </a:cubicBezTo>
                <a:cubicBezTo>
                  <a:pt x="f120" y="f118"/>
                  <a:pt x="f121" y="f122"/>
                  <a:pt x="f121" y="f123"/>
                </a:cubicBezTo>
                <a:cubicBezTo>
                  <a:pt x="f121" y="f124"/>
                  <a:pt x="f120" y="f125"/>
                  <a:pt x="f119" y="f125"/>
                </a:cubicBezTo>
                <a:cubicBezTo>
                  <a:pt x="f117" y="f125"/>
                  <a:pt x="f126" y="f27"/>
                  <a:pt x="f127" y="f24"/>
                </a:cubicBezTo>
                <a:lnTo>
                  <a:pt x="f128" y="f24"/>
                </a:lnTo>
                <a:lnTo>
                  <a:pt x="f129" y="f22"/>
                </a:lnTo>
                <a:cubicBezTo>
                  <a:pt x="f130" y="f20"/>
                  <a:pt x="f131" y="f18"/>
                  <a:pt x="f131" y="f10"/>
                </a:cubicBezTo>
                <a:cubicBezTo>
                  <a:pt x="f131" y="f17"/>
                  <a:pt x="f132" y="f2"/>
                  <a:pt x="f5" y="f2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7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kern="0">
              <a:solidFill>
                <a:srgbClr val="FFFAF3"/>
              </a:solidFill>
              <a:latin typeface="Arial"/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80" name="Google Shape;6783;p88">
            <a:extLst>
              <a:ext uri="{FF2B5EF4-FFF2-40B4-BE49-F238E27FC236}">
                <a16:creationId xmlns:a16="http://schemas.microsoft.com/office/drawing/2014/main" id="{53B94DCC-C405-FCCB-305D-5D5624F9C281}"/>
              </a:ext>
            </a:extLst>
          </p:cNvPr>
          <p:cNvGrpSpPr/>
          <p:nvPr/>
        </p:nvGrpSpPr>
        <p:grpSpPr>
          <a:xfrm>
            <a:off x="9243261" y="1529784"/>
            <a:ext cx="566855" cy="566464"/>
            <a:chOff x="8211055" y="926488"/>
            <a:chExt cx="425141" cy="424848"/>
          </a:xfrm>
          <a:solidFill>
            <a:srgbClr val="92D050"/>
          </a:solidFill>
        </p:grpSpPr>
        <p:sp>
          <p:nvSpPr>
            <p:cNvPr id="181" name="Google Shape;6784;p88">
              <a:extLst>
                <a:ext uri="{FF2B5EF4-FFF2-40B4-BE49-F238E27FC236}">
                  <a16:creationId xmlns:a16="http://schemas.microsoft.com/office/drawing/2014/main" id="{B1336488-08F8-CBD5-9D22-2802DB58EBBD}"/>
                </a:ext>
              </a:extLst>
            </p:cNvPr>
            <p:cNvSpPr/>
            <p:nvPr/>
          </p:nvSpPr>
          <p:spPr>
            <a:xfrm>
              <a:off x="8461976" y="926488"/>
              <a:ext cx="150144" cy="2243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6168"/>
                <a:gd name="f5" fmla="val 2426"/>
                <a:gd name="f6" fmla="val 1"/>
                <a:gd name="f7" fmla="val 2286"/>
                <a:gd name="f8" fmla="val 2136"/>
                <a:gd name="f9" fmla="val 77"/>
                <a:gd name="f10" fmla="val 2112"/>
                <a:gd name="f11" fmla="val 244"/>
                <a:gd name="f12" fmla="val 64"/>
                <a:gd name="f13" fmla="val 5064"/>
                <a:gd name="f14" fmla="val 5222"/>
                <a:gd name="f15" fmla="val 5474"/>
                <a:gd name="f16" fmla="val 253"/>
                <a:gd name="f17" fmla="val 5506"/>
                <a:gd name="f18" fmla="val 295"/>
                <a:gd name="f19" fmla="val 5531"/>
                <a:gd name="f20" fmla="val 342"/>
                <a:gd name="f21" fmla="val 5543"/>
                <a:gd name="f22" fmla="val 389"/>
                <a:gd name="f23" fmla="val 517"/>
                <a:gd name="f24" fmla="val 648"/>
                <a:gd name="f25" fmla="val 5455"/>
                <a:gd name="f26" fmla="val 694"/>
                <a:gd name="f27" fmla="val 5317"/>
                <a:gd name="f28" fmla="val 1261"/>
                <a:gd name="f29" fmla="val 4025"/>
                <a:gd name="f30" fmla="val 1419"/>
                <a:gd name="f31" fmla="val 4088"/>
                <a:gd name="f32" fmla="val 1576"/>
                <a:gd name="f33" fmla="val 4119"/>
                <a:gd name="f34" fmla="val 1765"/>
                <a:gd name="f35" fmla="val 1891"/>
                <a:gd name="f36" fmla="val 1986"/>
                <a:gd name="f37" fmla="val 4056"/>
                <a:gd name="f38" fmla="val 4844"/>
                <a:gd name="f39" fmla="val 1450"/>
                <a:gd name="f40" fmla="val 4970"/>
                <a:gd name="f41" fmla="val 946"/>
                <a:gd name="f42" fmla="val 789"/>
                <a:gd name="f43" fmla="val 6167"/>
                <a:gd name="f44" fmla="val 4002"/>
                <a:gd name="f45" fmla="val 3466"/>
                <a:gd name="f46" fmla="val 5001"/>
                <a:gd name="f47" fmla="val 2773"/>
                <a:gd name="f48" fmla="val 3143"/>
                <a:gd name="f49" fmla="val 2670"/>
                <a:gd name="f50" fmla="val 2458"/>
                <a:gd name="f51" fmla="val 2324"/>
                <a:gd name="f52" fmla="val 2080"/>
                <a:gd name="f53" fmla="val 2166"/>
                <a:gd name="f54" fmla="val 496"/>
                <a:gd name="f55" fmla="val 307"/>
                <a:gd name="f56" fmla="val 2710"/>
                <a:gd name="f57" fmla="val 118"/>
                <a:gd name="f58" fmla="val 2553"/>
                <a:gd name="f59" fmla="val 24"/>
                <a:gd name="f60" fmla="val 2515"/>
                <a:gd name="f61" fmla="val 8"/>
                <a:gd name="f62" fmla="val 2471"/>
                <a:gd name="f63" fmla="*/ f0 1 4128"/>
                <a:gd name="f64" fmla="*/ f1 1 6168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4128"/>
                <a:gd name="f71" fmla="*/ f68 1 6168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4128" h="61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12" y="f15"/>
                    <a:pt x="f16" y="f17"/>
                  </a:cubicBez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25"/>
                    <a:pt x="f26" y="f27"/>
                  </a:cubicBezTo>
                  <a:lnTo>
                    <a:pt x="f28" y="f29"/>
                  </a:ln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1"/>
                    <a:pt x="f10" y="f37"/>
                  </a:cubicBezTo>
                  <a:lnTo>
                    <a:pt x="f10" y="f38"/>
                  </a:lnTo>
                  <a:cubicBezTo>
                    <a:pt x="f39" y="f40"/>
                    <a:pt x="f41" y="f17"/>
                    <a:pt x="f42" y="f43"/>
                  </a:cubicBezTo>
                  <a:lnTo>
                    <a:pt x="f3" y="f43"/>
                  </a:lnTo>
                  <a:cubicBezTo>
                    <a:pt x="f44" y="f17"/>
                    <a:pt x="f45" y="f46"/>
                    <a:pt x="f47" y="f38"/>
                  </a:cubicBezTo>
                  <a:lnTo>
                    <a:pt x="f47" y="f48"/>
                  </a:lnTo>
                  <a:cubicBezTo>
                    <a:pt x="f47" y="f49"/>
                    <a:pt x="f50" y="f51"/>
                    <a:pt x="f52" y="f53"/>
                  </a:cubicBezTo>
                  <a:lnTo>
                    <a:pt x="f47" y="f54"/>
                  </a:lnTo>
                  <a:cubicBezTo>
                    <a:pt x="f47" y="f55"/>
                    <a:pt x="f56" y="f57"/>
                    <a:pt x="f58" y="f59"/>
                  </a:cubicBezTo>
                  <a:cubicBezTo>
                    <a:pt x="f60" y="f61"/>
                    <a:pt x="f6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82" name="Google Shape;6785;p88">
              <a:extLst>
                <a:ext uri="{FF2B5EF4-FFF2-40B4-BE49-F238E27FC236}">
                  <a16:creationId xmlns:a16="http://schemas.microsoft.com/office/drawing/2014/main" id="{6BC7EEA9-5CC2-5B9F-BC56-7A7BE50CC037}"/>
                </a:ext>
              </a:extLst>
            </p:cNvPr>
            <p:cNvSpPr/>
            <p:nvPr/>
          </p:nvSpPr>
          <p:spPr>
            <a:xfrm>
              <a:off x="8211055" y="1078589"/>
              <a:ext cx="225756" cy="2727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7499"/>
                <a:gd name="f5" fmla="val 693"/>
                <a:gd name="f6" fmla="val 315"/>
                <a:gd name="f7" fmla="val 662"/>
                <a:gd name="f8" fmla="val 6490"/>
                <a:gd name="f9" fmla="val 32"/>
                <a:gd name="f10" fmla="val 7026"/>
                <a:gd name="f11" fmla="val 504"/>
                <a:gd name="f12" fmla="val 7498"/>
                <a:gd name="f13" fmla="val 1103"/>
                <a:gd name="f14" fmla="val 5797"/>
                <a:gd name="f15" fmla="val 5608"/>
                <a:gd name="f16" fmla="val 6049"/>
                <a:gd name="f17" fmla="val 5451"/>
                <a:gd name="f18" fmla="val 5860"/>
                <a:gd name="f19" fmla="val 1765"/>
                <a:gd name="f20" fmla="val 1576"/>
                <a:gd name="f21" fmla="val 1418"/>
                <a:gd name="f22" fmla="val 5293"/>
                <a:gd name="f23" fmla="val 5104"/>
                <a:gd name="f24" fmla="val 252"/>
                <a:gd name="f25" fmla="*/ f0 1 6207"/>
                <a:gd name="f26" fmla="*/ f1 1 749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207"/>
                <a:gd name="f33" fmla="*/ f30 1 749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207" h="7499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lnTo>
                    <a:pt x="f2" y="f8"/>
                  </a:lnTo>
                  <a:cubicBezTo>
                    <a:pt x="f9" y="f10"/>
                    <a:pt x="f11" y="f12"/>
                    <a:pt x="f13" y="f12"/>
                  </a:cubicBezTo>
                  <a:lnTo>
                    <a:pt x="f3" y="f12"/>
                  </a:lnTo>
                  <a:lnTo>
                    <a:pt x="f3" y="f14"/>
                  </a:lnTo>
                  <a:cubicBezTo>
                    <a:pt x="f3" y="f15"/>
                    <a:pt x="f16" y="f17"/>
                    <a:pt x="f18" y="f17"/>
                  </a:cubicBezTo>
                  <a:lnTo>
                    <a:pt x="f19" y="f17"/>
                  </a:lnTo>
                  <a:cubicBezTo>
                    <a:pt x="f20" y="f17"/>
                    <a:pt x="f21" y="f22"/>
                    <a:pt x="f21" y="f23"/>
                  </a:cubicBezTo>
                  <a:lnTo>
                    <a:pt x="f21" y="f7"/>
                  </a:lnTo>
                  <a:cubicBezTo>
                    <a:pt x="f21" y="f24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83" name="Google Shape;6786;p88">
              <a:extLst>
                <a:ext uri="{FF2B5EF4-FFF2-40B4-BE49-F238E27FC236}">
                  <a16:creationId xmlns:a16="http://schemas.microsoft.com/office/drawing/2014/main" id="{07429654-F3A6-0D7F-2DB9-BF5D4E375683}"/>
                </a:ext>
              </a:extLst>
            </p:cNvPr>
            <p:cNvSpPr/>
            <p:nvPr/>
          </p:nvSpPr>
          <p:spPr>
            <a:xfrm>
              <a:off x="8310743" y="977731"/>
              <a:ext cx="74487" cy="745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49"/>
                <a:gd name="f5" fmla="val 1040"/>
                <a:gd name="f6" fmla="val 1"/>
                <a:gd name="f7" fmla="val 473"/>
                <a:gd name="f8" fmla="val 1041"/>
                <a:gd name="f9" fmla="val 1576"/>
                <a:gd name="f10" fmla="val 1607"/>
                <a:gd name="f11" fmla="*/ f0 1 2048"/>
                <a:gd name="f12" fmla="*/ f1 1 204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048"/>
                <a:gd name="f19" fmla="*/ f16 1 204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048" h="204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cubicBezTo>
                    <a:pt x="f2" y="f9"/>
                    <a:pt x="f7" y="f4"/>
                    <a:pt x="f5" y="f4"/>
                  </a:cubicBezTo>
                  <a:cubicBezTo>
                    <a:pt x="f9" y="f4"/>
                    <a:pt x="f3" y="f9"/>
                    <a:pt x="f3" y="f8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84" name="Google Shape;6787;p88">
              <a:extLst>
                <a:ext uri="{FF2B5EF4-FFF2-40B4-BE49-F238E27FC236}">
                  <a16:creationId xmlns:a16="http://schemas.microsoft.com/office/drawing/2014/main" id="{FD3A7111-69F6-940F-32BC-0B7881A33C71}"/>
                </a:ext>
              </a:extLst>
            </p:cNvPr>
            <p:cNvSpPr/>
            <p:nvPr/>
          </p:nvSpPr>
          <p:spPr>
            <a:xfrm>
              <a:off x="8286667" y="1078187"/>
              <a:ext cx="226917" cy="27197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7478"/>
                <a:gd name="f5" fmla="val 1641"/>
                <a:gd name="f6" fmla="val 1"/>
                <a:gd name="f7" fmla="val 1242"/>
                <a:gd name="f8" fmla="val 819"/>
                <a:gd name="f9" fmla="val 205"/>
                <a:gd name="f10" fmla="val 568"/>
                <a:gd name="f11" fmla="val 484"/>
                <a:gd name="f12" fmla="val 190"/>
                <a:gd name="f13" fmla="val 799"/>
                <a:gd name="f14" fmla="val 1209"/>
                <a:gd name="f15" fmla="val 1681"/>
                <a:gd name="f16" fmla="val 4769"/>
                <a:gd name="f17" fmla="val 2679"/>
                <a:gd name="f18" fmla="val 2521"/>
                <a:gd name="f19" fmla="val 4359"/>
                <a:gd name="f20" fmla="val 2175"/>
                <a:gd name="f21" fmla="val 4107"/>
                <a:gd name="f22" fmla="val 1702"/>
                <a:gd name="f23" fmla="val 1040"/>
                <a:gd name="f24" fmla="val 820"/>
                <a:gd name="f25" fmla="val 662"/>
                <a:gd name="f26" fmla="val 3949"/>
                <a:gd name="f27" fmla="val 3729"/>
                <a:gd name="f28" fmla="val 2374"/>
                <a:gd name="f29" fmla="val 2154"/>
                <a:gd name="f30" fmla="val 1996"/>
                <a:gd name="f31" fmla="val 1229"/>
                <a:gd name="f32" fmla="val 1387"/>
                <a:gd name="f33" fmla="val 3382"/>
                <a:gd name="f34" fmla="val 1733"/>
                <a:gd name="f35" fmla="val 2553"/>
                <a:gd name="f36" fmla="val 3277"/>
                <a:gd name="f37" fmla="val 3981"/>
                <a:gd name="f38" fmla="val 3435"/>
                <a:gd name="f39" fmla="val 3813"/>
                <a:gd name="f40" fmla="val 4380"/>
                <a:gd name="f41" fmla="val 4852"/>
                <a:gd name="f42" fmla="val 5241"/>
                <a:gd name="f43" fmla="val 5777"/>
                <a:gd name="f44" fmla="val 5084"/>
                <a:gd name="f45" fmla="val 6176"/>
                <a:gd name="f46" fmla="val 4580"/>
                <a:gd name="f47" fmla="val 5703"/>
                <a:gd name="f48" fmla="val 5168"/>
                <a:gd name="f49" fmla="val 3781"/>
                <a:gd name="f50" fmla="val 3592"/>
                <a:gd name="f51" fmla="val 1807"/>
                <a:gd name="f52" fmla="val 862"/>
                <a:gd name="f53" fmla="val 2710"/>
                <a:gd name="f54" fmla="val 43"/>
                <a:gd name="f55" fmla="val 1796"/>
                <a:gd name="f56" fmla="val 11"/>
                <a:gd name="f57" fmla="val 1745"/>
                <a:gd name="f58" fmla="val 4"/>
                <a:gd name="f59" fmla="val 1694"/>
                <a:gd name="f60" fmla="*/ f0 1 6239"/>
                <a:gd name="f61" fmla="*/ f1 1 747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6239"/>
                <a:gd name="f68" fmla="*/ f65 1 747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239" h="74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6" y="f14"/>
                    <a:pt x="f6" y="f15"/>
                  </a:cubicBezTo>
                  <a:lnTo>
                    <a:pt x="f6" y="f16"/>
                  </a:lnTo>
                  <a:lnTo>
                    <a:pt x="f17" y="f16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24" y="f30"/>
                    <a:pt x="f23" y="f30"/>
                  </a:cubicBezTo>
                  <a:cubicBezTo>
                    <a:pt x="f31" y="f30"/>
                    <a:pt x="f32" y="f29"/>
                    <a:pt x="f32" y="f28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8" y="f16"/>
                  </a:cubicBezTo>
                  <a:lnTo>
                    <a:pt x="f39" y="f16"/>
                  </a:lnTo>
                  <a:cubicBezTo>
                    <a:pt x="f40" y="f16"/>
                    <a:pt x="f41" y="f42"/>
                    <a:pt x="f41" y="f43"/>
                  </a:cubicBezTo>
                  <a:lnTo>
                    <a:pt x="f41" y="f4"/>
                  </a:lnTo>
                  <a:lnTo>
                    <a:pt x="f3" y="f4"/>
                  </a:lnTo>
                  <a:lnTo>
                    <a:pt x="f3" y="f44"/>
                  </a:lnTo>
                  <a:cubicBezTo>
                    <a:pt x="f45" y="f46"/>
                    <a:pt x="f47" y="f21"/>
                    <a:pt x="f48" y="f21"/>
                  </a:cubicBezTo>
                  <a:lnTo>
                    <a:pt x="f49" y="f21"/>
                  </a:lnTo>
                  <a:cubicBezTo>
                    <a:pt x="f50" y="f21"/>
                    <a:pt x="f38" y="f26"/>
                    <a:pt x="f38" y="f27"/>
                  </a:cubicBezTo>
                  <a:lnTo>
                    <a:pt x="f38" y="f51"/>
                  </a:lnTo>
                  <a:cubicBezTo>
                    <a:pt x="f38" y="f52"/>
                    <a:pt x="f53" y="f54"/>
                    <a:pt x="f55" y="f56"/>
                  </a:cubicBezTo>
                  <a:cubicBezTo>
                    <a:pt x="f57" y="f58"/>
                    <a:pt x="f5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85" name="Google Shape;6788;p88">
              <a:extLst>
                <a:ext uri="{FF2B5EF4-FFF2-40B4-BE49-F238E27FC236}">
                  <a16:creationId xmlns:a16="http://schemas.microsoft.com/office/drawing/2014/main" id="{D20F0321-7AB2-1A5A-F857-FC37010E776A}"/>
                </a:ext>
              </a:extLst>
            </p:cNvPr>
            <p:cNvSpPr/>
            <p:nvPr/>
          </p:nvSpPr>
          <p:spPr>
            <a:xfrm>
              <a:off x="8436775" y="1177116"/>
              <a:ext cx="199421" cy="481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324"/>
                <a:gd name="f5" fmla="val 1"/>
                <a:gd name="f6" fmla="val 662"/>
                <a:gd name="f7" fmla="val 1041"/>
                <a:gd name="f8" fmla="val 1576"/>
                <a:gd name="f9" fmla="val 2080"/>
                <a:gd name="f10" fmla="val 946"/>
                <a:gd name="f11" fmla="val 2395"/>
                <a:gd name="f12" fmla="val 5136"/>
                <a:gd name="f13" fmla="val 5325"/>
                <a:gd name="f14" fmla="val 1166"/>
                <a:gd name="f15" fmla="val 977"/>
                <a:gd name="f16" fmla="val 316"/>
                <a:gd name="f17" fmla="val 158"/>
                <a:gd name="f18" fmla="*/ f0 1 5483"/>
                <a:gd name="f19" fmla="*/ f1 1 13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483"/>
                <a:gd name="f26" fmla="*/ f23 1 13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483" h="1324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3" y="f14"/>
                    <a:pt x="f3" y="f15"/>
                  </a:cubicBezTo>
                  <a:lnTo>
                    <a:pt x="f3" y="f16"/>
                  </a:lnTo>
                  <a:cubicBezTo>
                    <a:pt x="f3" y="f17"/>
                    <a:pt x="f13" y="f5"/>
                    <a:pt x="f1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grpSp>
        <p:nvGrpSpPr>
          <p:cNvPr id="186" name="Google Shape;6800;p88">
            <a:extLst>
              <a:ext uri="{FF2B5EF4-FFF2-40B4-BE49-F238E27FC236}">
                <a16:creationId xmlns:a16="http://schemas.microsoft.com/office/drawing/2014/main" id="{2A3B390C-8AFE-D707-8875-A8B094088E45}"/>
              </a:ext>
            </a:extLst>
          </p:cNvPr>
          <p:cNvGrpSpPr/>
          <p:nvPr/>
        </p:nvGrpSpPr>
        <p:grpSpPr>
          <a:xfrm>
            <a:off x="8288750" y="2599194"/>
            <a:ext cx="552076" cy="550615"/>
            <a:chOff x="7495172" y="1728545"/>
            <a:chExt cx="414057" cy="412961"/>
          </a:xfrm>
          <a:solidFill>
            <a:srgbClr val="92D050"/>
          </a:solidFill>
        </p:grpSpPr>
        <p:sp>
          <p:nvSpPr>
            <p:cNvPr id="187" name="Google Shape;6801;p88">
              <a:extLst>
                <a:ext uri="{FF2B5EF4-FFF2-40B4-BE49-F238E27FC236}">
                  <a16:creationId xmlns:a16="http://schemas.microsoft.com/office/drawing/2014/main" id="{2A22DBF2-9B6F-EC5A-71BE-891146841F24}"/>
                </a:ext>
              </a:extLst>
            </p:cNvPr>
            <p:cNvSpPr/>
            <p:nvPr/>
          </p:nvSpPr>
          <p:spPr>
            <a:xfrm>
              <a:off x="7519714" y="1728545"/>
              <a:ext cx="366098" cy="1713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35"/>
                <a:gd name="f4" fmla="val 4838"/>
                <a:gd name="f5" fmla="val 1040"/>
                <a:gd name="f6" fmla="val 473"/>
                <a:gd name="f7" fmla="val 1"/>
                <a:gd name="f8" fmla="val 1071"/>
                <a:gd name="f9" fmla="val 2458"/>
                <a:gd name="f10" fmla="val 2993"/>
                <a:gd name="f11" fmla="val 3466"/>
                <a:gd name="f12" fmla="val 2048"/>
                <a:gd name="f13" fmla="val 4505"/>
                <a:gd name="f14" fmla="val 4663"/>
                <a:gd name="f15" fmla="val 2143"/>
                <a:gd name="f16" fmla="val 4757"/>
                <a:gd name="f17" fmla="val 2269"/>
                <a:gd name="f18" fmla="val 4820"/>
                <a:gd name="f19" fmla="val 2300"/>
                <a:gd name="f20" fmla="val 4831"/>
                <a:gd name="f21" fmla="val 2339"/>
                <a:gd name="f22" fmla="val 2380"/>
                <a:gd name="f23" fmla="val 2461"/>
                <a:gd name="f24" fmla="val 2552"/>
                <a:gd name="f25" fmla="val 4810"/>
                <a:gd name="f26" fmla="val 2615"/>
                <a:gd name="f27" fmla="val 4726"/>
                <a:gd name="f28" fmla="val 3876"/>
                <a:gd name="f29" fmla="val 6365"/>
                <a:gd name="f30" fmla="val 7625"/>
                <a:gd name="f31" fmla="val 7688"/>
                <a:gd name="f32" fmla="val 7765"/>
                <a:gd name="f33" fmla="val 7846"/>
                <a:gd name="f34" fmla="val 7887"/>
                <a:gd name="f35" fmla="val 7929"/>
                <a:gd name="f36" fmla="val 7971"/>
                <a:gd name="f37" fmla="val 8097"/>
                <a:gd name="f38" fmla="val 4789"/>
                <a:gd name="f39" fmla="val 8160"/>
                <a:gd name="f40" fmla="val 4631"/>
                <a:gd name="f41" fmla="val 9231"/>
                <a:gd name="f42" fmla="val 9862"/>
                <a:gd name="f43" fmla="val 10334"/>
                <a:gd name="f44" fmla="val 536"/>
                <a:gd name="f45" fmla="val 9294"/>
                <a:gd name="f46" fmla="*/ f0 1 10335"/>
                <a:gd name="f47" fmla="*/ f1 1 4838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0335"/>
                <a:gd name="f54" fmla="*/ f51 1 4838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0335" h="4838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2" y="f14"/>
                    <a:pt x="f15" y="f16"/>
                    <a:pt x="f17" y="f18"/>
                  </a:cubicBezTo>
                  <a:cubicBezTo>
                    <a:pt x="f19" y="f20"/>
                    <a:pt x="f21" y="f4"/>
                    <a:pt x="f22" y="f4"/>
                  </a:cubicBezTo>
                  <a:cubicBezTo>
                    <a:pt x="f23" y="f4"/>
                    <a:pt x="f24" y="f25"/>
                    <a:pt x="f26" y="f27"/>
                  </a:cubicBezTo>
                  <a:lnTo>
                    <a:pt x="f28" y="f11"/>
                  </a:lnTo>
                  <a:lnTo>
                    <a:pt x="f29" y="f11"/>
                  </a:lnTo>
                  <a:lnTo>
                    <a:pt x="f30" y="f27"/>
                  </a:lnTo>
                  <a:cubicBezTo>
                    <a:pt x="f31" y="f25"/>
                    <a:pt x="f32" y="f4"/>
                    <a:pt x="f33" y="f4"/>
                  </a:cubicBezTo>
                  <a:cubicBezTo>
                    <a:pt x="f34" y="f4"/>
                    <a:pt x="f35" y="f20"/>
                    <a:pt x="f36" y="f18"/>
                  </a:cubicBezTo>
                  <a:cubicBezTo>
                    <a:pt x="f37" y="f38"/>
                    <a:pt x="f39" y="f40"/>
                    <a:pt x="f39" y="f13"/>
                  </a:cubicBezTo>
                  <a:lnTo>
                    <a:pt x="f39" y="f11"/>
                  </a:lnTo>
                  <a:lnTo>
                    <a:pt x="f41" y="f11"/>
                  </a:lnTo>
                  <a:cubicBezTo>
                    <a:pt x="f42" y="f11"/>
                    <a:pt x="f43" y="f10"/>
                    <a:pt x="f43" y="f9"/>
                  </a:cubicBezTo>
                  <a:lnTo>
                    <a:pt x="f43" y="f8"/>
                  </a:lnTo>
                  <a:cubicBezTo>
                    <a:pt x="f43" y="f44"/>
                    <a:pt x="f42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88" name="Google Shape;6802;p88">
              <a:extLst>
                <a:ext uri="{FF2B5EF4-FFF2-40B4-BE49-F238E27FC236}">
                  <a16:creationId xmlns:a16="http://schemas.microsoft.com/office/drawing/2014/main" id="{2C91E6B7-23E2-7B1B-F64A-721FCE366870}"/>
                </a:ext>
              </a:extLst>
            </p:cNvPr>
            <p:cNvSpPr/>
            <p:nvPr/>
          </p:nvSpPr>
          <p:spPr>
            <a:xfrm>
              <a:off x="7544266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599"/>
                <a:gd name="f8" fmla="val 631"/>
                <a:gd name="f9" fmla="val 2143"/>
                <a:gd name="f10" fmla="val 2773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9" y="f10"/>
                    <a:pt x="f3" y="f9"/>
                    <a:pt x="f3" y="f5"/>
                  </a:cubicBezTo>
                  <a:cubicBezTo>
                    <a:pt x="f3" y="f8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89" name="Google Shape;6803;p88">
              <a:extLst>
                <a:ext uri="{FF2B5EF4-FFF2-40B4-BE49-F238E27FC236}">
                  <a16:creationId xmlns:a16="http://schemas.microsoft.com/office/drawing/2014/main" id="{A9C5A5FB-8072-FEBA-2ADF-FE89580089D2}"/>
                </a:ext>
              </a:extLst>
            </p:cNvPr>
            <p:cNvSpPr/>
            <p:nvPr/>
          </p:nvSpPr>
          <p:spPr>
            <a:xfrm>
              <a:off x="7495172" y="2045476"/>
              <a:ext cx="194227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11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378"/>
                <a:gd name="f16" fmla="val 5104"/>
                <a:gd name="f17" fmla="val 5325"/>
                <a:gd name="f18" fmla="val 5482"/>
                <a:gd name="f19" fmla="val 5262"/>
                <a:gd name="f20" fmla="val 977"/>
                <a:gd name="f21" fmla="val 4128"/>
                <a:gd name="f22" fmla="*/ f0 1 5483"/>
                <a:gd name="f23" fmla="*/ f1 1 2711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5483"/>
                <a:gd name="f30" fmla="*/ f27 1 2711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5483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20"/>
                    <a:pt x="f2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90" name="Google Shape;6804;p88">
              <a:extLst>
                <a:ext uri="{FF2B5EF4-FFF2-40B4-BE49-F238E27FC236}">
                  <a16:creationId xmlns:a16="http://schemas.microsoft.com/office/drawing/2014/main" id="{3FB6A0A4-C65F-76DB-4051-0078F1664F53}"/>
                </a:ext>
              </a:extLst>
            </p:cNvPr>
            <p:cNvSpPr/>
            <p:nvPr/>
          </p:nvSpPr>
          <p:spPr>
            <a:xfrm>
              <a:off x="7763009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631"/>
                <a:gd name="f8" fmla="val 2143"/>
                <a:gd name="f9" fmla="val 2773"/>
                <a:gd name="f10" fmla="val 2111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cubicBezTo>
                    <a:pt x="f10" y="f9"/>
                    <a:pt x="f3" y="f8"/>
                    <a:pt x="f3" y="f5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91" name="Google Shape;6805;p88">
              <a:extLst>
                <a:ext uri="{FF2B5EF4-FFF2-40B4-BE49-F238E27FC236}">
                  <a16:creationId xmlns:a16="http://schemas.microsoft.com/office/drawing/2014/main" id="{F9779757-CD46-CDD1-1475-A302661FC38E}"/>
                </a:ext>
              </a:extLst>
            </p:cNvPr>
            <p:cNvSpPr/>
            <p:nvPr/>
          </p:nvSpPr>
          <p:spPr>
            <a:xfrm>
              <a:off x="7713905" y="2045476"/>
              <a:ext cx="195324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2711"/>
                <a:gd name="f5" fmla="val 2773"/>
                <a:gd name="f6" fmla="val 1"/>
                <a:gd name="f7" fmla="val 1387"/>
                <a:gd name="f8" fmla="val 252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410"/>
                <a:gd name="f16" fmla="val 5167"/>
                <a:gd name="f17" fmla="val 5356"/>
                <a:gd name="f18" fmla="val 5293"/>
                <a:gd name="f19" fmla="val 977"/>
                <a:gd name="f20" fmla="val 4128"/>
                <a:gd name="f21" fmla="*/ f0 1 5514"/>
                <a:gd name="f22" fmla="*/ f1 1 271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514"/>
                <a:gd name="f29" fmla="*/ f26 1 271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514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cubicBezTo>
                    <a:pt x="f18" y="f1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grpSp>
        <p:nvGrpSpPr>
          <p:cNvPr id="192" name="Google Shape;6866;p88">
            <a:extLst>
              <a:ext uri="{FF2B5EF4-FFF2-40B4-BE49-F238E27FC236}">
                <a16:creationId xmlns:a16="http://schemas.microsoft.com/office/drawing/2014/main" id="{4CCCA1CE-139B-09A9-4F67-7648F1805CCF}"/>
              </a:ext>
            </a:extLst>
          </p:cNvPr>
          <p:cNvGrpSpPr/>
          <p:nvPr/>
        </p:nvGrpSpPr>
        <p:grpSpPr>
          <a:xfrm>
            <a:off x="4208770" y="4938496"/>
            <a:ext cx="508856" cy="563075"/>
            <a:chOff x="4435187" y="3483022"/>
            <a:chExt cx="381642" cy="422306"/>
          </a:xfrm>
          <a:solidFill>
            <a:srgbClr val="92D050"/>
          </a:solidFill>
        </p:grpSpPr>
        <p:sp>
          <p:nvSpPr>
            <p:cNvPr id="193" name="Google Shape;6867;p88">
              <a:extLst>
                <a:ext uri="{FF2B5EF4-FFF2-40B4-BE49-F238E27FC236}">
                  <a16:creationId xmlns:a16="http://schemas.microsoft.com/office/drawing/2014/main" id="{71C04ACB-8468-5A45-C422-4B21710D1FE3}"/>
                </a:ext>
              </a:extLst>
            </p:cNvPr>
            <p:cNvSpPr/>
            <p:nvPr/>
          </p:nvSpPr>
          <p:spPr>
            <a:xfrm>
              <a:off x="4435187" y="3534256"/>
              <a:ext cx="180045" cy="3699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5"/>
                <a:gd name="f4" fmla="val 10240"/>
                <a:gd name="f5" fmla="val 662"/>
                <a:gd name="f6" fmla="val 284"/>
                <a:gd name="f7" fmla="val 1"/>
                <a:gd name="f8" fmla="val 315"/>
                <a:gd name="f9" fmla="val 4411"/>
                <a:gd name="f10" fmla="val 4632"/>
                <a:gd name="f11" fmla="val 64"/>
                <a:gd name="f12" fmla="val 4884"/>
                <a:gd name="f13" fmla="val 190"/>
                <a:gd name="f14" fmla="val 5073"/>
                <a:gd name="f15" fmla="val 1639"/>
                <a:gd name="f16" fmla="val 7467"/>
                <a:gd name="f17" fmla="val 1891"/>
                <a:gd name="f18" fmla="val 7877"/>
                <a:gd name="f19" fmla="val 2049"/>
                <a:gd name="f20" fmla="val 8097"/>
                <a:gd name="f21" fmla="val 8538"/>
                <a:gd name="f22" fmla="val 9861"/>
                <a:gd name="f23" fmla="val 10082"/>
                <a:gd name="f24" fmla="val 2206"/>
                <a:gd name="f25" fmla="val 10239"/>
                <a:gd name="f26" fmla="val 2395"/>
                <a:gd name="f27" fmla="val 5514"/>
                <a:gd name="f28" fmla="val 6364"/>
                <a:gd name="f29" fmla="val 5986"/>
                <a:gd name="f30" fmla="val 5357"/>
                <a:gd name="f31" fmla="val 5671"/>
                <a:gd name="f32" fmla="val 5168"/>
                <a:gd name="f33" fmla="val 5419"/>
                <a:gd name="f34" fmla="val 5167"/>
                <a:gd name="f35" fmla="val 5420"/>
                <a:gd name="f36" fmla="val 5165"/>
                <a:gd name="f37" fmla="val 5421"/>
                <a:gd name="f38" fmla="val 5163"/>
                <a:gd name="f39" fmla="val 5042"/>
                <a:gd name="f40" fmla="val 3214"/>
                <a:gd name="f41" fmla="val 3623"/>
                <a:gd name="f42" fmla="val 3183"/>
                <a:gd name="f43" fmla="val 3592"/>
                <a:gd name="f44" fmla="val 3041"/>
                <a:gd name="f45" fmla="val 3432"/>
                <a:gd name="f46" fmla="val 2828"/>
                <a:gd name="f47" fmla="val 3332"/>
                <a:gd name="f48" fmla="val 2613"/>
                <a:gd name="f49" fmla="val 2448"/>
                <a:gd name="f50" fmla="val 2280"/>
                <a:gd name="f51" fmla="val 3392"/>
                <a:gd name="f52" fmla="val 2143"/>
                <a:gd name="f53" fmla="val 3529"/>
                <a:gd name="f54" fmla="val 3812"/>
                <a:gd name="f55" fmla="val 1923"/>
                <a:gd name="f56" fmla="val 4285"/>
                <a:gd name="f57" fmla="val 2112"/>
                <a:gd name="f58" fmla="val 4442"/>
                <a:gd name="f59" fmla="val 3970"/>
                <a:gd name="f60" fmla="val 6301"/>
                <a:gd name="f61" fmla="val 4097"/>
                <a:gd name="f62" fmla="val 6427"/>
                <a:gd name="f63" fmla="val 6648"/>
                <a:gd name="f64" fmla="val 6774"/>
                <a:gd name="f65" fmla="val 3907"/>
                <a:gd name="f66" fmla="val 6821"/>
                <a:gd name="f67" fmla="val 3821"/>
                <a:gd name="f68" fmla="val 6845"/>
                <a:gd name="f69" fmla="val 3734"/>
                <a:gd name="f70" fmla="val 3648"/>
                <a:gd name="f71" fmla="val 3561"/>
                <a:gd name="f72" fmla="val 3498"/>
                <a:gd name="f73" fmla="val 4915"/>
                <a:gd name="f74" fmla="val 1450"/>
                <a:gd name="f75" fmla="val 4726"/>
                <a:gd name="f76" fmla="val 1324"/>
                <a:gd name="f77" fmla="val 4190"/>
                <a:gd name="f78" fmla="val 252"/>
                <a:gd name="f79" fmla="val 1009"/>
                <a:gd name="f80" fmla="*/ f0 1 5515"/>
                <a:gd name="f81" fmla="*/ f1 1 10240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5515"/>
                <a:gd name="f88" fmla="*/ f85 1 10240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5515" h="10240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lnTo>
                    <a:pt x="f7" y="f9"/>
                  </a:ln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24" y="f25"/>
                    <a:pt x="f26" y="f25"/>
                  </a:cubicBezTo>
                  <a:lnTo>
                    <a:pt x="f27" y="f25"/>
                  </a:lnTo>
                  <a:lnTo>
                    <a:pt x="f27" y="f28"/>
                  </a:lnTo>
                  <a:cubicBezTo>
                    <a:pt x="f27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6" y="f47"/>
                    <a:pt x="f48" y="f47"/>
                  </a:cubicBezTo>
                  <a:cubicBezTo>
                    <a:pt x="f49" y="f47"/>
                    <a:pt x="f50" y="f51"/>
                    <a:pt x="f52" y="f53"/>
                  </a:cubicBezTo>
                  <a:cubicBezTo>
                    <a:pt x="f17" y="f54"/>
                    <a:pt x="f55" y="f56"/>
                    <a:pt x="f57" y="f58"/>
                  </a:cubicBezTo>
                  <a:lnTo>
                    <a:pt x="f59" y="f60"/>
                  </a:lnTo>
                  <a:cubicBezTo>
                    <a:pt x="f61" y="f62"/>
                    <a:pt x="f61" y="f63"/>
                    <a:pt x="f59" y="f64"/>
                  </a:cubicBezTo>
                  <a:cubicBezTo>
                    <a:pt x="f65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2" y="f64"/>
                  </a:cubicBezTo>
                  <a:lnTo>
                    <a:pt x="f15" y="f73"/>
                  </a:lnTo>
                  <a:cubicBezTo>
                    <a:pt x="f74" y="f75"/>
                    <a:pt x="f76" y="f58"/>
                    <a:pt x="f76" y="f77"/>
                  </a:cubicBezTo>
                  <a:lnTo>
                    <a:pt x="f76" y="f5"/>
                  </a:lnTo>
                  <a:cubicBezTo>
                    <a:pt x="f76" y="f78"/>
                    <a:pt x="f7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94" name="Google Shape;6868;p88">
              <a:extLst>
                <a:ext uri="{FF2B5EF4-FFF2-40B4-BE49-F238E27FC236}">
                  <a16:creationId xmlns:a16="http://schemas.microsoft.com/office/drawing/2014/main" id="{F52721E7-917D-BBCA-9251-1541291D602E}"/>
                </a:ext>
              </a:extLst>
            </p:cNvPr>
            <p:cNvSpPr/>
            <p:nvPr/>
          </p:nvSpPr>
          <p:spPr>
            <a:xfrm>
              <a:off x="4637827" y="3534256"/>
              <a:ext cx="179002" cy="371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0271"/>
                <a:gd name="f5" fmla="val 4758"/>
                <a:gd name="f6" fmla="val 4380"/>
                <a:gd name="f7" fmla="val 4096"/>
                <a:gd name="f8" fmla="val 315"/>
                <a:gd name="f9" fmla="val 662"/>
                <a:gd name="f10" fmla="val 4190"/>
                <a:gd name="f11" fmla="val 4474"/>
                <a:gd name="f12" fmla="val 3970"/>
                <a:gd name="f13" fmla="val 3781"/>
                <a:gd name="f14" fmla="val 4915"/>
                <a:gd name="f15" fmla="val 1922"/>
                <a:gd name="f16" fmla="val 6774"/>
                <a:gd name="f17" fmla="val 1875"/>
                <a:gd name="f18" fmla="val 6821"/>
                <a:gd name="f19" fmla="val 1788"/>
                <a:gd name="f20" fmla="val 6845"/>
                <a:gd name="f21" fmla="val 1698"/>
                <a:gd name="f22" fmla="val 1607"/>
                <a:gd name="f23" fmla="val 1513"/>
                <a:gd name="f24" fmla="val 1450"/>
                <a:gd name="f25" fmla="val 1355"/>
                <a:gd name="f26" fmla="val 6648"/>
                <a:gd name="f27" fmla="val 6427"/>
                <a:gd name="f28" fmla="val 6301"/>
                <a:gd name="f29" fmla="val 3308"/>
                <a:gd name="f30" fmla="val 4442"/>
                <a:gd name="f31" fmla="val 3497"/>
                <a:gd name="f32" fmla="val 4285"/>
                <a:gd name="f33" fmla="val 3560"/>
                <a:gd name="f34" fmla="val 3812"/>
                <a:gd name="f35" fmla="val 3277"/>
                <a:gd name="f36" fmla="val 3529"/>
                <a:gd name="f37" fmla="val 3140"/>
                <a:gd name="f38" fmla="val 3392"/>
                <a:gd name="f39" fmla="val 2972"/>
                <a:gd name="f40" fmla="val 3332"/>
                <a:gd name="f41" fmla="val 2807"/>
                <a:gd name="f42" fmla="val 2592"/>
                <a:gd name="f43" fmla="val 2379"/>
                <a:gd name="f44" fmla="val 3432"/>
                <a:gd name="f45" fmla="val 2237"/>
                <a:gd name="f46" fmla="val 3592"/>
                <a:gd name="f47" fmla="val 347"/>
                <a:gd name="f48" fmla="val 5419"/>
                <a:gd name="f49" fmla="val 5482"/>
                <a:gd name="f50" fmla="val 158"/>
                <a:gd name="f51" fmla="val 5671"/>
                <a:gd name="f52" fmla="val 6018"/>
                <a:gd name="f53" fmla="val 8129"/>
                <a:gd name="f54" fmla="val 8412"/>
                <a:gd name="f55" fmla="val 3088"/>
                <a:gd name="f56" fmla="val 3434"/>
                <a:gd name="f57" fmla="val 10113"/>
                <a:gd name="f58" fmla="val 9924"/>
                <a:gd name="f59" fmla="val 8570"/>
                <a:gd name="f60" fmla="val 3623"/>
                <a:gd name="f61" fmla="val 7908"/>
                <a:gd name="f62" fmla="val 7530"/>
                <a:gd name="f63" fmla="val 5293"/>
                <a:gd name="f64" fmla="val 5104"/>
                <a:gd name="f65" fmla="val 5388"/>
                <a:gd name="f66" fmla="val 4663"/>
                <a:gd name="f67" fmla="val 4411"/>
                <a:gd name="f68" fmla="val 5451"/>
                <a:gd name="f69" fmla="val 284"/>
                <a:gd name="f70" fmla="val 5136"/>
                <a:gd name="f71" fmla="*/ f0 1 5483"/>
                <a:gd name="f72" fmla="*/ f1 1 10271"/>
                <a:gd name="f73" fmla="val f2"/>
                <a:gd name="f74" fmla="val f3"/>
                <a:gd name="f75" fmla="val f4"/>
                <a:gd name="f76" fmla="+- f75 0 f73"/>
                <a:gd name="f77" fmla="+- f74 0 f73"/>
                <a:gd name="f78" fmla="*/ f77 1 5483"/>
                <a:gd name="f79" fmla="*/ f76 1 10271"/>
                <a:gd name="f80" fmla="*/ f73 1 f78"/>
                <a:gd name="f81" fmla="*/ f74 1 f78"/>
                <a:gd name="f82" fmla="*/ f73 1 f79"/>
                <a:gd name="f83" fmla="*/ f75 1 f79"/>
                <a:gd name="f84" fmla="*/ f80 f71 1"/>
                <a:gd name="f85" fmla="*/ f81 f71 1"/>
                <a:gd name="f86" fmla="*/ f83 f72 1"/>
                <a:gd name="f87" fmla="*/ f82 f7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4" t="f87" r="f85" b="f86"/>
              <a:pathLst>
                <a:path w="5483" h="10271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5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30"/>
                  </a:ln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46"/>
                  </a:cubicBezTo>
                  <a:cubicBezTo>
                    <a:pt x="f45" y="f46"/>
                    <a:pt x="f47" y="f48"/>
                    <a:pt x="f47" y="f49"/>
                  </a:cubicBezTo>
                  <a:cubicBezTo>
                    <a:pt x="f50" y="f51"/>
                    <a:pt x="f2" y="f52"/>
                    <a:pt x="f2" y="f27"/>
                  </a:cubicBezTo>
                  <a:lnTo>
                    <a:pt x="f2" y="f53"/>
                  </a:lnTo>
                  <a:lnTo>
                    <a:pt x="f2" y="f54"/>
                  </a:lnTo>
                  <a:lnTo>
                    <a:pt x="f2" y="f4"/>
                  </a:lnTo>
                  <a:lnTo>
                    <a:pt x="f55" y="f4"/>
                  </a:lnTo>
                  <a:cubicBezTo>
                    <a:pt x="f35" y="f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53"/>
                    <a:pt x="f60" y="f61"/>
                    <a:pt x="f34" y="f62"/>
                  </a:cubicBezTo>
                  <a:lnTo>
                    <a:pt x="f63" y="f64"/>
                  </a:lnTo>
                  <a:cubicBezTo>
                    <a:pt x="f65" y="f14"/>
                    <a:pt x="f49" y="f66"/>
                    <a:pt x="f49" y="f67"/>
                  </a:cubicBezTo>
                  <a:lnTo>
                    <a:pt x="f49" y="f9"/>
                  </a:lnTo>
                  <a:cubicBezTo>
                    <a:pt x="f68" y="f69"/>
                    <a:pt x="f7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95" name="Google Shape;6869;p88">
              <a:extLst>
                <a:ext uri="{FF2B5EF4-FFF2-40B4-BE49-F238E27FC236}">
                  <a16:creationId xmlns:a16="http://schemas.microsoft.com/office/drawing/2014/main" id="{B0E6FD50-0B33-44DA-7968-CA43FACC3490}"/>
                </a:ext>
              </a:extLst>
            </p:cNvPr>
            <p:cNvSpPr/>
            <p:nvPr/>
          </p:nvSpPr>
          <p:spPr>
            <a:xfrm>
              <a:off x="4714966" y="3580927"/>
              <a:ext cx="33951" cy="546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0"/>
                <a:gd name="f4" fmla="val 1513"/>
                <a:gd name="f5" fmla="val 504"/>
                <a:gd name="f6" fmla="val 252"/>
                <a:gd name="f7" fmla="val 32"/>
                <a:gd name="f8" fmla="val 284"/>
                <a:gd name="f9" fmla="val 567"/>
                <a:gd name="f10" fmla="val 1418"/>
                <a:gd name="f11" fmla="val 126"/>
                <a:gd name="f12" fmla="val 1386"/>
                <a:gd name="f13" fmla="val 1355"/>
                <a:gd name="f14" fmla="val 410"/>
                <a:gd name="f15" fmla="val 630"/>
                <a:gd name="f16" fmla="val 819"/>
                <a:gd name="f17" fmla="val 1512"/>
                <a:gd name="f18" fmla="val 788"/>
                <a:gd name="f19" fmla="*/ f0 1 1040"/>
                <a:gd name="f20" fmla="*/ f1 1 1513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040"/>
                <a:gd name="f27" fmla="*/ f24 1 1513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040" h="1513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6" y="f13"/>
                    <a:pt x="f14" y="f13"/>
                  </a:cubicBezTo>
                  <a:cubicBezTo>
                    <a:pt x="f15" y="f13"/>
                    <a:pt x="f16" y="f12"/>
                    <a:pt x="f3" y="f17"/>
                  </a:cubicBezTo>
                  <a:lnTo>
                    <a:pt x="f3" y="f5"/>
                  </a:lnTo>
                  <a:cubicBezTo>
                    <a:pt x="f3" y="f6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96" name="Google Shape;6870;p88">
              <a:extLst>
                <a:ext uri="{FF2B5EF4-FFF2-40B4-BE49-F238E27FC236}">
                  <a16:creationId xmlns:a16="http://schemas.microsoft.com/office/drawing/2014/main" id="{06231C91-90DB-3B89-662C-B1E3473B7F5A}"/>
                </a:ext>
              </a:extLst>
            </p:cNvPr>
            <p:cNvSpPr/>
            <p:nvPr/>
          </p:nvSpPr>
          <p:spPr>
            <a:xfrm>
              <a:off x="4502048" y="3583963"/>
              <a:ext cx="32936" cy="52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09"/>
                <a:gd name="f4" fmla="val 1460"/>
                <a:gd name="f5" fmla="val 418"/>
                <a:gd name="f6" fmla="val 1"/>
                <a:gd name="f7" fmla="val 177"/>
                <a:gd name="f8" fmla="val 229"/>
                <a:gd name="f9" fmla="val 483"/>
                <a:gd name="f10" fmla="val 190"/>
                <a:gd name="f11" fmla="val 1334"/>
                <a:gd name="f12" fmla="val 379"/>
                <a:gd name="f13" fmla="val 1302"/>
                <a:gd name="f14" fmla="val 631"/>
                <a:gd name="f15" fmla="val 725"/>
                <a:gd name="f16" fmla="val 883"/>
                <a:gd name="f17" fmla="val 1365"/>
                <a:gd name="f18" fmla="val 515"/>
                <a:gd name="f19" fmla="val 231"/>
                <a:gd name="f20" fmla="val 788"/>
                <a:gd name="f21" fmla="val 11"/>
                <a:gd name="f22" fmla="val 505"/>
                <a:gd name="f23" fmla="val 475"/>
                <a:gd name="f24" fmla="val 4"/>
                <a:gd name="f25" fmla="val 446"/>
                <a:gd name="f26" fmla="*/ f0 1 1009"/>
                <a:gd name="f27" fmla="*/ f1 1 1460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009"/>
                <a:gd name="f34" fmla="*/ f31 1 1460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009" h="146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cubicBezTo>
                    <a:pt x="f10" y="f11"/>
                    <a:pt x="f12" y="f13"/>
                    <a:pt x="f14" y="f13"/>
                  </a:cubicBezTo>
                  <a:cubicBezTo>
                    <a:pt x="f15" y="f13"/>
                    <a:pt x="f16" y="f11"/>
                    <a:pt x="f3" y="f17"/>
                  </a:cubicBezTo>
                  <a:lnTo>
                    <a:pt x="f3" y="f18"/>
                  </a:lnTo>
                  <a:cubicBezTo>
                    <a:pt x="f3" y="f19"/>
                    <a:pt x="f20" y="f21"/>
                    <a:pt x="f22" y="f21"/>
                  </a:cubicBezTo>
                  <a:cubicBezTo>
                    <a:pt x="f23" y="f24"/>
                    <a:pt x="f2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97" name="Google Shape;6871;p88">
              <a:extLst>
                <a:ext uri="{FF2B5EF4-FFF2-40B4-BE49-F238E27FC236}">
                  <a16:creationId xmlns:a16="http://schemas.microsoft.com/office/drawing/2014/main" id="{AA148749-43C6-42A8-64DE-256C3F1B5A6F}"/>
                </a:ext>
              </a:extLst>
            </p:cNvPr>
            <p:cNvSpPr/>
            <p:nvPr/>
          </p:nvSpPr>
          <p:spPr>
            <a:xfrm>
              <a:off x="4580238" y="3483022"/>
              <a:ext cx="89483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42"/>
                <a:gd name="f5" fmla="val 1386"/>
                <a:gd name="f6" fmla="val 1"/>
                <a:gd name="f7" fmla="val 630"/>
                <a:gd name="f8" fmla="val 631"/>
                <a:gd name="f9" fmla="val 1387"/>
                <a:gd name="f10" fmla="val 2174"/>
                <a:gd name="f11" fmla="val 2111"/>
                <a:gd name="f12" fmla="*/ f0 1 2741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41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41" h="2742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4"/>
                    <a:pt x="f5" y="f4"/>
                  </a:cubicBezTo>
                  <a:cubicBezTo>
                    <a:pt x="f11" y="f4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198" name="Google Shape;6872;p88">
              <a:extLst>
                <a:ext uri="{FF2B5EF4-FFF2-40B4-BE49-F238E27FC236}">
                  <a16:creationId xmlns:a16="http://schemas.microsoft.com/office/drawing/2014/main" id="{61E50DA1-5EE4-313F-4602-0276535441C1}"/>
                </a:ext>
              </a:extLst>
            </p:cNvPr>
            <p:cNvSpPr/>
            <p:nvPr/>
          </p:nvSpPr>
          <p:spPr>
            <a:xfrm>
              <a:off x="4554507" y="3607088"/>
              <a:ext cx="140936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317"/>
                <a:gd name="f4" fmla="val 2742"/>
                <a:gd name="f5" fmla="val 2174"/>
                <a:gd name="f6" fmla="val 1"/>
                <a:gd name="f7" fmla="val 1292"/>
                <a:gd name="f8" fmla="val 505"/>
                <a:gd name="f9" fmla="val 379"/>
                <a:gd name="f10" fmla="val 1040"/>
                <a:gd name="f11" fmla="val 32"/>
                <a:gd name="f12" fmla="val 1103"/>
                <a:gd name="f13" fmla="val 946"/>
                <a:gd name="f14" fmla="val 1985"/>
                <a:gd name="f15" fmla="val 1450"/>
                <a:gd name="f16" fmla="val 2458"/>
                <a:gd name="f17" fmla="val 1702"/>
                <a:gd name="f18" fmla="val 2647"/>
                <a:gd name="f19" fmla="val 4254"/>
                <a:gd name="f20" fmla="val 1135"/>
                <a:gd name="f21" fmla="val 3813"/>
                <a:gd name="f22" fmla="val 410"/>
                <a:gd name="f23" fmla="val 3025"/>
                <a:gd name="f24" fmla="*/ f0 1 4317"/>
                <a:gd name="f25" fmla="*/ f1 1 274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317"/>
                <a:gd name="f32" fmla="*/ f29 1 274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317" h="274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4"/>
                  </a:lnTo>
                  <a:lnTo>
                    <a:pt x="f19" y="f20"/>
                  </a:lnTo>
                  <a:lnTo>
                    <a:pt x="f3" y="f10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grpSp>
        <p:nvGrpSpPr>
          <p:cNvPr id="199" name="Google Shape;6957;p88">
            <a:extLst>
              <a:ext uri="{FF2B5EF4-FFF2-40B4-BE49-F238E27FC236}">
                <a16:creationId xmlns:a16="http://schemas.microsoft.com/office/drawing/2014/main" id="{1F4E4217-F8C8-39F0-5893-36B31E68C72A}"/>
              </a:ext>
            </a:extLst>
          </p:cNvPr>
          <p:cNvGrpSpPr/>
          <p:nvPr/>
        </p:nvGrpSpPr>
        <p:grpSpPr>
          <a:xfrm>
            <a:off x="3269780" y="1609204"/>
            <a:ext cx="498079" cy="497116"/>
            <a:chOff x="3730944" y="986052"/>
            <a:chExt cx="373559" cy="372837"/>
          </a:xfrm>
          <a:solidFill>
            <a:srgbClr val="92D050"/>
          </a:solidFill>
        </p:grpSpPr>
        <p:sp>
          <p:nvSpPr>
            <p:cNvPr id="200" name="Google Shape;6958;p88">
              <a:extLst>
                <a:ext uri="{FF2B5EF4-FFF2-40B4-BE49-F238E27FC236}">
                  <a16:creationId xmlns:a16="http://schemas.microsoft.com/office/drawing/2014/main" id="{EAE3D5AF-8031-542A-33A3-7268DAEA5FC4}"/>
                </a:ext>
              </a:extLst>
            </p:cNvPr>
            <p:cNvSpPr/>
            <p:nvPr/>
          </p:nvSpPr>
          <p:spPr>
            <a:xfrm>
              <a:off x="3808475" y="986052"/>
              <a:ext cx="131929" cy="43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1364"/>
                <a:gd name="f5" fmla="val 645"/>
                <a:gd name="f6" fmla="val 263"/>
                <a:gd name="f7" fmla="val 296"/>
                <a:gd name="f8" fmla="val 670"/>
                <a:gd name="f9" fmla="val 1016"/>
                <a:gd name="f10" fmla="val 1205"/>
                <a:gd name="f11" fmla="val 158"/>
                <a:gd name="f12" fmla="val 1363"/>
                <a:gd name="f13" fmla="val 347"/>
                <a:gd name="f14" fmla="val 3781"/>
                <a:gd name="f15" fmla="val 3970"/>
                <a:gd name="f16" fmla="val 4127"/>
                <a:gd name="f17" fmla="val 260"/>
                <a:gd name="f18" fmla="val 3812"/>
                <a:gd name="f19" fmla="val 8"/>
                <a:gd name="f20" fmla="val 3466"/>
                <a:gd name="f21" fmla="val 756"/>
                <a:gd name="f22" fmla="val 718"/>
                <a:gd name="f23" fmla="val 3"/>
                <a:gd name="f24" fmla="val 681"/>
                <a:gd name="f25" fmla="*/ f0 1 4128"/>
                <a:gd name="f26" fmla="*/ f1 1 1364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128"/>
                <a:gd name="f33" fmla="*/ f30 1 1364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128" h="136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0"/>
                    <a:pt x="f16" y="f9"/>
                  </a:cubicBezTo>
                  <a:lnTo>
                    <a:pt x="f16" y="f8"/>
                  </a:lnTo>
                  <a:cubicBezTo>
                    <a:pt x="f16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23"/>
                    <a:pt x="f2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201" name="Google Shape;6959;p88">
              <a:extLst>
                <a:ext uri="{FF2B5EF4-FFF2-40B4-BE49-F238E27FC236}">
                  <a16:creationId xmlns:a16="http://schemas.microsoft.com/office/drawing/2014/main" id="{C6AA6D7B-6005-D4F2-4ACD-9C02186BE6A5}"/>
                </a:ext>
              </a:extLst>
            </p:cNvPr>
            <p:cNvSpPr/>
            <p:nvPr/>
          </p:nvSpPr>
          <p:spPr>
            <a:xfrm>
              <a:off x="3797384" y="1180618"/>
              <a:ext cx="21159" cy="231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726"/>
                <a:gd name="f5" fmla="val 1"/>
                <a:gd name="f6" fmla="val 725"/>
                <a:gd name="f7" fmla="*/ f0 1 662"/>
                <a:gd name="f8" fmla="*/ f1 1 726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62"/>
                <a:gd name="f15" fmla="*/ f12 1 726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62" h="726">
                  <a:moveTo>
                    <a:pt x="f5" y="f5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202" name="Google Shape;6960;p88">
              <a:extLst>
                <a:ext uri="{FF2B5EF4-FFF2-40B4-BE49-F238E27FC236}">
                  <a16:creationId xmlns:a16="http://schemas.microsoft.com/office/drawing/2014/main" id="{828C1E8B-9E58-C298-C20A-689E7A2BBD25}"/>
                </a:ext>
              </a:extLst>
            </p:cNvPr>
            <p:cNvSpPr/>
            <p:nvPr/>
          </p:nvSpPr>
          <p:spPr>
            <a:xfrm>
              <a:off x="3797384" y="1094043"/>
              <a:ext cx="21159" cy="211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1"/>
                <a:gd name="f5" fmla="*/ f0 1 662"/>
                <a:gd name="f6" fmla="*/ f1 1 662"/>
                <a:gd name="f7" fmla="val f2"/>
                <a:gd name="f8" fmla="val f3"/>
                <a:gd name="f9" fmla="+- f8 0 f7"/>
                <a:gd name="f10" fmla="*/ f9 1 662"/>
                <a:gd name="f11" fmla="*/ f7 1 f10"/>
                <a:gd name="f12" fmla="*/ f8 1 f10"/>
                <a:gd name="f13" fmla="*/ f11 f5 1"/>
                <a:gd name="f14" fmla="*/ f12 f5 1"/>
                <a:gd name="f15" fmla="*/ f12 f6 1"/>
                <a:gd name="f16" fmla="*/ f11 f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" t="f16" r="f14" b="f15"/>
              <a:pathLst>
                <a:path w="662" h="662">
                  <a:moveTo>
                    <a:pt x="f4" y="f2"/>
                  </a:moveTo>
                  <a:lnTo>
                    <a:pt x="f4" y="f3"/>
                  </a:lnTo>
                  <a:lnTo>
                    <a:pt x="f3" y="f3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203" name="Google Shape;6961;p88">
              <a:extLst>
                <a:ext uri="{FF2B5EF4-FFF2-40B4-BE49-F238E27FC236}">
                  <a16:creationId xmlns:a16="http://schemas.microsoft.com/office/drawing/2014/main" id="{9B616B43-67EF-FE9C-6121-E16340334F65}"/>
                </a:ext>
              </a:extLst>
            </p:cNvPr>
            <p:cNvSpPr/>
            <p:nvPr/>
          </p:nvSpPr>
          <p:spPr>
            <a:xfrm>
              <a:off x="3797384" y="1270229"/>
              <a:ext cx="21159" cy="2118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663"/>
                <a:gd name="f5" fmla="val 1"/>
                <a:gd name="f6" fmla="*/ f0 1 662"/>
                <a:gd name="f7" fmla="*/ f1 1 663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62"/>
                <a:gd name="f14" fmla="*/ f11 1 663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62" h="663">
                  <a:moveTo>
                    <a:pt x="f5" y="f5"/>
                  </a:moveTo>
                  <a:lnTo>
                    <a:pt x="f5" y="f3"/>
                  </a:lnTo>
                  <a:lnTo>
                    <a:pt x="f3" y="f3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204" name="Google Shape;6962;p88">
              <a:extLst>
                <a:ext uri="{FF2B5EF4-FFF2-40B4-BE49-F238E27FC236}">
                  <a16:creationId xmlns:a16="http://schemas.microsoft.com/office/drawing/2014/main" id="{C4041F8B-7CEF-7580-8D69-4D34579FD4D3}"/>
                </a:ext>
              </a:extLst>
            </p:cNvPr>
            <p:cNvSpPr/>
            <p:nvPr/>
          </p:nvSpPr>
          <p:spPr>
            <a:xfrm>
              <a:off x="3730944" y="1007440"/>
              <a:ext cx="284945" cy="351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16"/>
                <a:gd name="f4" fmla="val 10997"/>
                <a:gd name="f5" fmla="val 7183"/>
                <a:gd name="f6" fmla="val 2049"/>
                <a:gd name="f7" fmla="val 7404"/>
                <a:gd name="f8" fmla="val 7561"/>
                <a:gd name="f9" fmla="val 2206"/>
                <a:gd name="f10" fmla="val 2395"/>
                <a:gd name="f11" fmla="val 2584"/>
                <a:gd name="f12" fmla="val 2742"/>
                <a:gd name="f13" fmla="val 4474"/>
                <a:gd name="f14" fmla="val 4285"/>
                <a:gd name="f15" fmla="val 4127"/>
                <a:gd name="f16" fmla="val 3151"/>
                <a:gd name="f17" fmla="val 2017"/>
                <a:gd name="f18" fmla="val 3340"/>
                <a:gd name="f19" fmla="val 3497"/>
                <a:gd name="f20" fmla="val 2175"/>
                <a:gd name="f21" fmla="val 2364"/>
                <a:gd name="f22" fmla="val 3750"/>
                <a:gd name="f23" fmla="val 3939"/>
                <a:gd name="f24" fmla="val 4097"/>
                <a:gd name="f25" fmla="val 1764"/>
                <a:gd name="f26" fmla="val 1575"/>
                <a:gd name="f27" fmla="val 1418"/>
                <a:gd name="f28" fmla="val 5860"/>
                <a:gd name="f29" fmla="val 3372"/>
                <a:gd name="f30" fmla="val 6049"/>
                <a:gd name="f31" fmla="val 6207"/>
                <a:gd name="f32" fmla="val 3529"/>
                <a:gd name="f33" fmla="val 4758"/>
                <a:gd name="f34" fmla="val 4916"/>
                <a:gd name="f35" fmla="val 5105"/>
                <a:gd name="f36" fmla="val 5325"/>
                <a:gd name="f37" fmla="val 5483"/>
                <a:gd name="f38" fmla="val 6491"/>
                <a:gd name="f39" fmla="val 6680"/>
                <a:gd name="f40" fmla="val 6837"/>
                <a:gd name="f41" fmla="val 6144"/>
                <a:gd name="f42" fmla="val 6302"/>
                <a:gd name="f43" fmla="val 7562"/>
                <a:gd name="f44" fmla="val 7720"/>
                <a:gd name="f45" fmla="val 7909"/>
                <a:gd name="f46" fmla="val 8098"/>
                <a:gd name="f47" fmla="val 8255"/>
                <a:gd name="f48" fmla="val 7531"/>
                <a:gd name="f49" fmla="val 7657"/>
                <a:gd name="f50" fmla="val 7877"/>
                <a:gd name="f51" fmla="val 9232"/>
                <a:gd name="f52" fmla="val 9452"/>
                <a:gd name="f53" fmla="val 9610"/>
                <a:gd name="f54" fmla="val 8885"/>
                <a:gd name="f55" fmla="val 9043"/>
                <a:gd name="f56" fmla="val 1040"/>
                <a:gd name="f57" fmla="val 1"/>
                <a:gd name="f58" fmla="val 504"/>
                <a:gd name="f59" fmla="val 473"/>
                <a:gd name="f60" fmla="val 1009"/>
                <a:gd name="f61" fmla="val 9956"/>
                <a:gd name="f62" fmla="val 32"/>
                <a:gd name="f63" fmla="val 10524"/>
                <a:gd name="f64" fmla="val 10996"/>
                <a:gd name="f65" fmla="val 7908"/>
                <a:gd name="f66" fmla="val 8444"/>
                <a:gd name="f67" fmla="val 347"/>
                <a:gd name="f68" fmla="val 915"/>
                <a:gd name="f69" fmla="val 6711"/>
                <a:gd name="f70" fmla="val 1387"/>
                <a:gd name="f71" fmla="val 6175"/>
                <a:gd name="f72" fmla="val 2741"/>
                <a:gd name="f73" fmla="val 1733"/>
                <a:gd name="f74" fmla="*/ f0 1 8916"/>
                <a:gd name="f75" fmla="*/ f1 1 10997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8916"/>
                <a:gd name="f82" fmla="*/ f79 1 10997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8916" h="109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18" y="f24"/>
                    <a:pt x="f16" y="f24"/>
                  </a:cubicBezTo>
                  <a:lnTo>
                    <a:pt x="f25" y="f24"/>
                  </a:lnTo>
                  <a:cubicBezTo>
                    <a:pt x="f26" y="f24"/>
                    <a:pt x="f27" y="f23"/>
                    <a:pt x="f27" y="f22"/>
                  </a:cubicBezTo>
                  <a:lnTo>
                    <a:pt x="f27" y="f21"/>
                  </a:lnTo>
                  <a:cubicBezTo>
                    <a:pt x="f27" y="f20"/>
                    <a:pt x="f26" y="f17"/>
                    <a:pt x="f25" y="f17"/>
                  </a:cubicBezTo>
                  <a:close/>
                  <a:moveTo>
                    <a:pt x="f28" y="f29"/>
                  </a:moveTo>
                  <a:cubicBezTo>
                    <a:pt x="f30" y="f29"/>
                    <a:pt x="f31" y="f32"/>
                    <a:pt x="f31" y="f22"/>
                  </a:cubicBezTo>
                  <a:cubicBezTo>
                    <a:pt x="f31" y="f23"/>
                    <a:pt x="f30" y="f24"/>
                    <a:pt x="f28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2"/>
                  </a:cubicBezTo>
                  <a:cubicBezTo>
                    <a:pt x="f15" y="f32"/>
                    <a:pt x="f14" y="f29"/>
                    <a:pt x="f13" y="f29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34"/>
                    <a:pt x="f8" y="f35"/>
                  </a:cubicBezTo>
                  <a:cubicBezTo>
                    <a:pt x="f8" y="f36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36"/>
                    <a:pt x="f15" y="f35"/>
                  </a:cubicBezTo>
                  <a:cubicBezTo>
                    <a:pt x="f15" y="f34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8" y="f33"/>
                    <a:pt x="f19" y="f34"/>
                    <a:pt x="f19" y="f35"/>
                  </a:cubicBezTo>
                  <a:lnTo>
                    <a:pt x="f19" y="f38"/>
                  </a:lnTo>
                  <a:cubicBezTo>
                    <a:pt x="f19" y="f39"/>
                    <a:pt x="f18" y="f40"/>
                    <a:pt x="f16" y="f40"/>
                  </a:cubicBezTo>
                  <a:lnTo>
                    <a:pt x="f25" y="f40"/>
                  </a:lnTo>
                  <a:cubicBezTo>
                    <a:pt x="f26" y="f40"/>
                    <a:pt x="f27" y="f39"/>
                    <a:pt x="f27" y="f38"/>
                  </a:cubicBezTo>
                  <a:lnTo>
                    <a:pt x="f27" y="f35"/>
                  </a:lnTo>
                  <a:cubicBezTo>
                    <a:pt x="f27" y="f34"/>
                    <a:pt x="f26" y="f33"/>
                    <a:pt x="f25" y="f33"/>
                  </a:cubicBezTo>
                  <a:close/>
                  <a:moveTo>
                    <a:pt x="f28" y="f41"/>
                  </a:moveTo>
                  <a:cubicBezTo>
                    <a:pt x="f30" y="f41"/>
                    <a:pt x="f31" y="f42"/>
                    <a:pt x="f31" y="f38"/>
                  </a:cubicBezTo>
                  <a:cubicBezTo>
                    <a:pt x="f31" y="f39"/>
                    <a:pt x="f30" y="f40"/>
                    <a:pt x="f28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38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5" y="f43"/>
                  </a:moveTo>
                  <a:cubicBezTo>
                    <a:pt x="f7" y="f43"/>
                    <a:pt x="f8" y="f44"/>
                    <a:pt x="f8" y="f45"/>
                  </a:cubicBezTo>
                  <a:cubicBezTo>
                    <a:pt x="f8" y="f46"/>
                    <a:pt x="f7" y="f47"/>
                    <a:pt x="f5" y="f47"/>
                  </a:cubicBezTo>
                  <a:lnTo>
                    <a:pt x="f13" y="f47"/>
                  </a:lnTo>
                  <a:cubicBezTo>
                    <a:pt x="f14" y="f47"/>
                    <a:pt x="f15" y="f46"/>
                    <a:pt x="f15" y="f45"/>
                  </a:cubicBezTo>
                  <a:cubicBezTo>
                    <a:pt x="f15" y="f44"/>
                    <a:pt x="f14" y="f43"/>
                    <a:pt x="f13" y="f43"/>
                  </a:cubicBezTo>
                  <a:close/>
                  <a:moveTo>
                    <a:pt x="f16" y="f48"/>
                  </a:moveTo>
                  <a:cubicBezTo>
                    <a:pt x="f18" y="f48"/>
                    <a:pt x="f19" y="f49"/>
                    <a:pt x="f19" y="f50"/>
                  </a:cubicBezTo>
                  <a:lnTo>
                    <a:pt x="f19" y="f51"/>
                  </a:lnTo>
                  <a:cubicBezTo>
                    <a:pt x="f19" y="f52"/>
                    <a:pt x="f18" y="f53"/>
                    <a:pt x="f16" y="f53"/>
                  </a:cubicBezTo>
                  <a:lnTo>
                    <a:pt x="f25" y="f53"/>
                  </a:lnTo>
                  <a:cubicBezTo>
                    <a:pt x="f26" y="f53"/>
                    <a:pt x="f27" y="f52"/>
                    <a:pt x="f27" y="f51"/>
                  </a:cubicBezTo>
                  <a:lnTo>
                    <a:pt x="f27" y="f50"/>
                  </a:lnTo>
                  <a:cubicBezTo>
                    <a:pt x="f27" y="f49"/>
                    <a:pt x="f26" y="f48"/>
                    <a:pt x="f25" y="f48"/>
                  </a:cubicBezTo>
                  <a:close/>
                  <a:moveTo>
                    <a:pt x="f28" y="f54"/>
                  </a:moveTo>
                  <a:cubicBezTo>
                    <a:pt x="f30" y="f54"/>
                    <a:pt x="f31" y="f55"/>
                    <a:pt x="f31" y="f51"/>
                  </a:cubicBezTo>
                  <a:cubicBezTo>
                    <a:pt x="f31" y="f52"/>
                    <a:pt x="f30" y="f53"/>
                    <a:pt x="f28" y="f53"/>
                  </a:cubicBezTo>
                  <a:lnTo>
                    <a:pt x="f13" y="f53"/>
                  </a:lnTo>
                  <a:cubicBezTo>
                    <a:pt x="f14" y="f53"/>
                    <a:pt x="f15" y="f52"/>
                    <a:pt x="f15" y="f51"/>
                  </a:cubicBezTo>
                  <a:cubicBezTo>
                    <a:pt x="f15" y="f55"/>
                    <a:pt x="f14" y="f54"/>
                    <a:pt x="f13" y="f54"/>
                  </a:cubicBezTo>
                  <a:close/>
                  <a:moveTo>
                    <a:pt x="f56" y="f57"/>
                  </a:moveTo>
                  <a:cubicBezTo>
                    <a:pt x="f58" y="f57"/>
                    <a:pt x="f2" y="f59"/>
                    <a:pt x="f2" y="f60"/>
                  </a:cubicBezTo>
                  <a:lnTo>
                    <a:pt x="f2" y="f61"/>
                  </a:lnTo>
                  <a:cubicBezTo>
                    <a:pt x="f62" y="f63"/>
                    <a:pt x="f58" y="f64"/>
                    <a:pt x="f56" y="f64"/>
                  </a:cubicBezTo>
                  <a:lnTo>
                    <a:pt x="f65" y="f64"/>
                  </a:lnTo>
                  <a:cubicBezTo>
                    <a:pt x="f66" y="f64"/>
                    <a:pt x="f3" y="f63"/>
                    <a:pt x="f3" y="f61"/>
                  </a:cubicBezTo>
                  <a:lnTo>
                    <a:pt x="f3" y="f60"/>
                  </a:lnTo>
                  <a:cubicBezTo>
                    <a:pt x="f3" y="f59"/>
                    <a:pt x="f66" y="f57"/>
                    <a:pt x="f65" y="f57"/>
                  </a:cubicBezTo>
                  <a:lnTo>
                    <a:pt x="f5" y="f57"/>
                  </a:lnTo>
                  <a:lnTo>
                    <a:pt x="f5" y="f67"/>
                  </a:lnTo>
                  <a:cubicBezTo>
                    <a:pt x="f5" y="f68"/>
                    <a:pt x="f69" y="f70"/>
                    <a:pt x="f71" y="f70"/>
                  </a:cubicBezTo>
                  <a:lnTo>
                    <a:pt x="f72" y="f70"/>
                  </a:lnTo>
                  <a:cubicBezTo>
                    <a:pt x="f9" y="f70"/>
                    <a:pt x="f73" y="f68"/>
                    <a:pt x="f73" y="f67"/>
                  </a:cubicBezTo>
                  <a:lnTo>
                    <a:pt x="f73" y="f57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205" name="Google Shape;6963;p88">
              <a:extLst>
                <a:ext uri="{FF2B5EF4-FFF2-40B4-BE49-F238E27FC236}">
                  <a16:creationId xmlns:a16="http://schemas.microsoft.com/office/drawing/2014/main" id="{926E520D-FD79-02EA-BFCC-491DBCF05104}"/>
                </a:ext>
              </a:extLst>
            </p:cNvPr>
            <p:cNvSpPr/>
            <p:nvPr/>
          </p:nvSpPr>
          <p:spPr>
            <a:xfrm>
              <a:off x="4039023" y="1115165"/>
              <a:ext cx="65480" cy="1329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4160"/>
                <a:gd name="f5" fmla="val 1"/>
                <a:gd name="f6" fmla="*/ f0 1 2049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2049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2049" h="4160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206" name="Google Shape;6964;p88">
              <a:extLst>
                <a:ext uri="{FF2B5EF4-FFF2-40B4-BE49-F238E27FC236}">
                  <a16:creationId xmlns:a16="http://schemas.microsoft.com/office/drawing/2014/main" id="{135926DB-C3FD-724D-F489-424156DED429}"/>
                </a:ext>
              </a:extLst>
            </p:cNvPr>
            <p:cNvSpPr/>
            <p:nvPr/>
          </p:nvSpPr>
          <p:spPr>
            <a:xfrm>
              <a:off x="4039023" y="1028590"/>
              <a:ext cx="65480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1009"/>
                <a:gd name="f5" fmla="val 1"/>
                <a:gd name="f6" fmla="val 473"/>
                <a:gd name="f7" fmla="val 1040"/>
                <a:gd name="f8" fmla="val 2048"/>
                <a:gd name="f9" fmla="val 1576"/>
                <a:gd name="f10" fmla="*/ f0 1 2049"/>
                <a:gd name="f11" fmla="*/ f1 1 2049"/>
                <a:gd name="f12" fmla="val f2"/>
                <a:gd name="f13" fmla="val f3"/>
                <a:gd name="f14" fmla="+- f13 0 f12"/>
                <a:gd name="f15" fmla="*/ f14 1 204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2049" h="204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lnTo>
                    <a:pt x="f5" y="f8"/>
                  </a:lnTo>
                  <a:lnTo>
                    <a:pt x="f3" y="f8"/>
                  </a:lnTo>
                  <a:lnTo>
                    <a:pt x="f3" y="f7"/>
                  </a:lnTo>
                  <a:cubicBezTo>
                    <a:pt x="f3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207" name="Google Shape;6965;p88">
              <a:extLst>
                <a:ext uri="{FF2B5EF4-FFF2-40B4-BE49-F238E27FC236}">
                  <a16:creationId xmlns:a16="http://schemas.microsoft.com/office/drawing/2014/main" id="{9D532588-BEF4-51E0-EBF5-EEEC12697920}"/>
                </a:ext>
              </a:extLst>
            </p:cNvPr>
            <p:cNvSpPr/>
            <p:nvPr/>
          </p:nvSpPr>
          <p:spPr>
            <a:xfrm>
              <a:off x="4041044" y="1270229"/>
              <a:ext cx="59445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860"/>
                <a:gd name="f4" fmla="val 2049"/>
                <a:gd name="f5" fmla="val 1"/>
                <a:gd name="f6" fmla="val 599"/>
                <a:gd name="f7" fmla="val 1796"/>
                <a:gd name="f8" fmla="val 694"/>
                <a:gd name="f9" fmla="val 1985"/>
                <a:gd name="f10" fmla="val 788"/>
                <a:gd name="f11" fmla="val 2048"/>
                <a:gd name="f12" fmla="val 946"/>
                <a:gd name="f13" fmla="val 1103"/>
                <a:gd name="f14" fmla="val 1229"/>
                <a:gd name="f15" fmla="val 1261"/>
                <a:gd name="f16" fmla="*/ f0 1 1860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860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860" h="2049">
                  <a:moveTo>
                    <a:pt x="f5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grpSp>
        <p:nvGrpSpPr>
          <p:cNvPr id="208" name="Google Shape;6966;p88">
            <a:extLst>
              <a:ext uri="{FF2B5EF4-FFF2-40B4-BE49-F238E27FC236}">
                <a16:creationId xmlns:a16="http://schemas.microsoft.com/office/drawing/2014/main" id="{62F7EDDA-CDC4-E144-2125-1CF6970538CD}"/>
              </a:ext>
            </a:extLst>
          </p:cNvPr>
          <p:cNvGrpSpPr/>
          <p:nvPr/>
        </p:nvGrpSpPr>
        <p:grpSpPr>
          <a:xfrm>
            <a:off x="9214708" y="3705642"/>
            <a:ext cx="604881" cy="605820"/>
            <a:chOff x="8189640" y="2558381"/>
            <a:chExt cx="453661" cy="454365"/>
          </a:xfrm>
          <a:solidFill>
            <a:srgbClr val="92D050"/>
          </a:solidFill>
        </p:grpSpPr>
        <p:sp>
          <p:nvSpPr>
            <p:cNvPr id="209" name="Google Shape;6967;p88">
              <a:extLst>
                <a:ext uri="{FF2B5EF4-FFF2-40B4-BE49-F238E27FC236}">
                  <a16:creationId xmlns:a16="http://schemas.microsoft.com/office/drawing/2014/main" id="{D6E7D41A-ED10-763D-0B16-0F5BC6416B9E}"/>
                </a:ext>
              </a:extLst>
            </p:cNvPr>
            <p:cNvSpPr/>
            <p:nvPr/>
          </p:nvSpPr>
          <p:spPr>
            <a:xfrm>
              <a:off x="8317162" y="2858761"/>
              <a:ext cx="12298" cy="196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6"/>
                <a:gd name="f4" fmla="val 505"/>
                <a:gd name="f5" fmla="val 158"/>
                <a:gd name="f6" fmla="val 1"/>
                <a:gd name="f7" fmla="val 315"/>
                <a:gd name="f8" fmla="*/ f0 1 316"/>
                <a:gd name="f9" fmla="*/ f1 1 505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16"/>
                <a:gd name="f16" fmla="*/ f13 1 505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16" h="505">
                  <a:moveTo>
                    <a:pt x="f5" y="f6"/>
                  </a:moveTo>
                  <a:lnTo>
                    <a:pt x="f2" y="f4"/>
                  </a:lnTo>
                  <a:lnTo>
                    <a:pt x="f7" y="f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210" name="Google Shape;6968;p88">
              <a:extLst>
                <a:ext uri="{FF2B5EF4-FFF2-40B4-BE49-F238E27FC236}">
                  <a16:creationId xmlns:a16="http://schemas.microsoft.com/office/drawing/2014/main" id="{7469CF58-4FE9-273E-65E2-B33DC5065139}"/>
                </a:ext>
              </a:extLst>
            </p:cNvPr>
            <p:cNvSpPr/>
            <p:nvPr/>
          </p:nvSpPr>
          <p:spPr>
            <a:xfrm>
              <a:off x="8189640" y="2743538"/>
              <a:ext cx="267297" cy="2692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6918"/>
                <a:gd name="f5" fmla="val 3427"/>
                <a:gd name="f6" fmla="val 1449"/>
                <a:gd name="f7" fmla="val 3569"/>
                <a:gd name="f8" fmla="val 3718"/>
                <a:gd name="f9" fmla="val 1512"/>
                <a:gd name="f10" fmla="val 3781"/>
                <a:gd name="f11" fmla="val 1638"/>
                <a:gd name="f12" fmla="val 4317"/>
                <a:gd name="f13" fmla="val 3466"/>
                <a:gd name="f14" fmla="val 4474"/>
                <a:gd name="f15" fmla="val 4695"/>
                <a:gd name="f16" fmla="val 4852"/>
                <a:gd name="f17" fmla="val 3623"/>
                <a:gd name="f18" fmla="val 3812"/>
                <a:gd name="f19" fmla="val 3970"/>
                <a:gd name="f20" fmla="val 4726"/>
                <a:gd name="f21" fmla="val 4127"/>
                <a:gd name="f22" fmla="val 4537"/>
                <a:gd name="f23" fmla="val 4789"/>
                <a:gd name="f24" fmla="val 5072"/>
                <a:gd name="f25" fmla="val 5262"/>
                <a:gd name="f26" fmla="val 4758"/>
                <a:gd name="f27" fmla="val 5419"/>
                <a:gd name="f28" fmla="val 4569"/>
                <a:gd name="f29" fmla="val 5514"/>
                <a:gd name="f30" fmla="val 4545"/>
                <a:gd name="f31" fmla="val 5518"/>
                <a:gd name="f32" fmla="val 4521"/>
                <a:gd name="f33" fmla="val 5520"/>
                <a:gd name="f34" fmla="val 4498"/>
                <a:gd name="f35" fmla="val 4341"/>
                <a:gd name="f36" fmla="val 4210"/>
                <a:gd name="f37" fmla="val 5427"/>
                <a:gd name="f38" fmla="val 4128"/>
                <a:gd name="f39" fmla="val 3057"/>
                <a:gd name="f40" fmla="val 2710"/>
                <a:gd name="f41" fmla="val 2683"/>
                <a:gd name="f42" fmla="val 2535"/>
                <a:gd name="f43" fmla="val 2351"/>
                <a:gd name="f44" fmla="val 2325"/>
                <a:gd name="f45" fmla="val 2297"/>
                <a:gd name="f46" fmla="val 2269"/>
                <a:gd name="f47" fmla="val 2080"/>
                <a:gd name="f48" fmla="val 5451"/>
                <a:gd name="f49" fmla="val 2017"/>
                <a:gd name="f50" fmla="val 2049"/>
                <a:gd name="f51" fmla="val 2332"/>
                <a:gd name="f52" fmla="val 2175"/>
                <a:gd name="f53" fmla="val 4096"/>
                <a:gd name="f54" fmla="val 2206"/>
                <a:gd name="f55" fmla="val 2395"/>
                <a:gd name="f56" fmla="val 2553"/>
                <a:gd name="f57" fmla="val 3120"/>
                <a:gd name="f58" fmla="val 3151"/>
                <a:gd name="f59" fmla="val 3285"/>
                <a:gd name="f60" fmla="val 3435"/>
                <a:gd name="f61" fmla="val 1544"/>
                <a:gd name="f62" fmla="val 1"/>
                <a:gd name="f63" fmla="val 3434"/>
                <a:gd name="f64" fmla="val 5356"/>
                <a:gd name="f65" fmla="val 6900"/>
                <a:gd name="f66" fmla="val 4065"/>
                <a:gd name="f67" fmla="val 4632"/>
                <a:gd name="f68" fmla="val 6742"/>
                <a:gd name="f69" fmla="val 5168"/>
                <a:gd name="f70" fmla="val 6427"/>
                <a:gd name="f71" fmla="val 6365"/>
                <a:gd name="f72" fmla="val 6407"/>
                <a:gd name="f73" fmla="val 6910"/>
                <a:gd name="f74" fmla="val 6449"/>
                <a:gd name="f75" fmla="val 6917"/>
                <a:gd name="f76" fmla="val 6491"/>
                <a:gd name="f77" fmla="val 6575"/>
                <a:gd name="f78" fmla="val 6659"/>
                <a:gd name="f79" fmla="val 6889"/>
                <a:gd name="f80" fmla="val 6743"/>
                <a:gd name="f81" fmla="val 6805"/>
                <a:gd name="f82" fmla="val 6806"/>
                <a:gd name="f83" fmla="val 6616"/>
                <a:gd name="f84" fmla="val 6459"/>
                <a:gd name="f85" fmla="val 5009"/>
                <a:gd name="f86" fmla="val 4001"/>
                <a:gd name="f87" fmla="val 3119"/>
                <a:gd name="f88" fmla="val 6774"/>
                <a:gd name="f89" fmla="val 2804"/>
                <a:gd name="f90" fmla="val 6711"/>
                <a:gd name="f91" fmla="val 2489"/>
                <a:gd name="f92" fmla="val 6617"/>
                <a:gd name="f93" fmla="val 2426"/>
                <a:gd name="f94" fmla="val 6428"/>
                <a:gd name="f95" fmla="val 2363"/>
                <a:gd name="f96" fmla="val 5389"/>
                <a:gd name="f97" fmla="val 2755"/>
                <a:gd name="f98" fmla="val 5256"/>
                <a:gd name="f99" fmla="val 2780"/>
                <a:gd name="f100" fmla="val 5125"/>
                <a:gd name="f101" fmla="val 4892"/>
                <a:gd name="f102" fmla="val 4667"/>
                <a:gd name="f103" fmla="val 2702"/>
                <a:gd name="f104" fmla="val 4506"/>
                <a:gd name="f105" fmla="val 2521"/>
                <a:gd name="f106" fmla="val 4222"/>
                <a:gd name="f107" fmla="val 1891"/>
                <a:gd name="f108" fmla="val 4159"/>
                <a:gd name="f109" fmla="val 1481"/>
                <a:gd name="f110" fmla="val 4443"/>
                <a:gd name="f111" fmla="val 221"/>
                <a:gd name="f112" fmla="val 189"/>
                <a:gd name="f113" fmla="val 4411"/>
                <a:gd name="f114" fmla="val 158"/>
                <a:gd name="f115" fmla="val 63"/>
                <a:gd name="f116" fmla="*/ f0 1 6869"/>
                <a:gd name="f117" fmla="*/ f1 1 6918"/>
                <a:gd name="f118" fmla="val f2"/>
                <a:gd name="f119" fmla="val f3"/>
                <a:gd name="f120" fmla="val f4"/>
                <a:gd name="f121" fmla="+- f120 0 f118"/>
                <a:gd name="f122" fmla="+- f119 0 f118"/>
                <a:gd name="f123" fmla="*/ f122 1 6869"/>
                <a:gd name="f124" fmla="*/ f121 1 6918"/>
                <a:gd name="f125" fmla="*/ f118 1 f123"/>
                <a:gd name="f126" fmla="*/ f119 1 f123"/>
                <a:gd name="f127" fmla="*/ f118 1 f124"/>
                <a:gd name="f128" fmla="*/ f120 1 f124"/>
                <a:gd name="f129" fmla="*/ f125 f116 1"/>
                <a:gd name="f130" fmla="*/ f126 f116 1"/>
                <a:gd name="f131" fmla="*/ f128 f117 1"/>
                <a:gd name="f132" fmla="*/ f127 f1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9" t="f132" r="f130" b="f131"/>
              <a:pathLst>
                <a:path w="6868" h="691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3"/>
                  </a:lnTo>
                  <a:cubicBezTo>
                    <a:pt x="f15" y="f13"/>
                    <a:pt x="f16" y="f17"/>
                    <a:pt x="f16" y="f18"/>
                  </a:cubicBezTo>
                  <a:cubicBezTo>
                    <a:pt x="f16" y="f19"/>
                    <a:pt x="f20" y="f21"/>
                    <a:pt x="f22" y="f21"/>
                  </a:cubicBezTo>
                  <a:lnTo>
                    <a:pt x="f23" y="f24"/>
                  </a:lnTo>
                  <a:cubicBezTo>
                    <a:pt x="f16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7"/>
                    <a:pt x="f38" y="f25"/>
                  </a:cubicBezTo>
                  <a:lnTo>
                    <a:pt x="f10" y="f21"/>
                  </a:lnTo>
                  <a:lnTo>
                    <a:pt x="f39" y="f21"/>
                  </a:lnTo>
                  <a:lnTo>
                    <a:pt x="f40" y="f25"/>
                  </a:lnTo>
                  <a:cubicBezTo>
                    <a:pt x="f41" y="f37"/>
                    <a:pt x="f42" y="f33"/>
                    <a:pt x="f43" y="f33"/>
                  </a:cubicBezTo>
                  <a:cubicBezTo>
                    <a:pt x="f44" y="f33"/>
                    <a:pt x="f45" y="f31"/>
                    <a:pt x="f46" y="f29"/>
                  </a:cubicBezTo>
                  <a:cubicBezTo>
                    <a:pt x="f47" y="f48"/>
                    <a:pt x="f49" y="f25"/>
                    <a:pt x="f50" y="f24"/>
                  </a:cubicBezTo>
                  <a:lnTo>
                    <a:pt x="f51" y="f21"/>
                  </a:lnTo>
                  <a:cubicBezTo>
                    <a:pt x="f52" y="f53"/>
                    <a:pt x="f49" y="f19"/>
                    <a:pt x="f49" y="f18"/>
                  </a:cubicBezTo>
                  <a:cubicBezTo>
                    <a:pt x="f50" y="f17"/>
                    <a:pt x="f54" y="f13"/>
                    <a:pt x="f55" y="f13"/>
                  </a:cubicBezTo>
                  <a:lnTo>
                    <a:pt x="f56" y="f13"/>
                  </a:lnTo>
                  <a:lnTo>
                    <a:pt x="f57" y="f11"/>
                  </a:lnTo>
                  <a:cubicBezTo>
                    <a:pt x="f58" y="f9"/>
                    <a:pt x="f59" y="f6"/>
                    <a:pt x="f5" y="f6"/>
                  </a:cubicBezTo>
                  <a:close/>
                  <a:moveTo>
                    <a:pt x="f60" y="f2"/>
                  </a:moveTo>
                  <a:cubicBezTo>
                    <a:pt x="f61" y="f2"/>
                    <a:pt x="f62" y="f61"/>
                    <a:pt x="f62" y="f63"/>
                  </a:cubicBezTo>
                  <a:cubicBezTo>
                    <a:pt x="f62" y="f64"/>
                    <a:pt x="f61" y="f65"/>
                    <a:pt x="f60" y="f65"/>
                  </a:cubicBezTo>
                  <a:cubicBezTo>
                    <a:pt x="f66" y="f65"/>
                    <a:pt x="f67" y="f68"/>
                    <a:pt x="f69" y="f70"/>
                  </a:cubicBezTo>
                  <a:lnTo>
                    <a:pt x="f71" y="f65"/>
                  </a:lnTo>
                  <a:cubicBezTo>
                    <a:pt x="f72" y="f73"/>
                    <a:pt x="f74" y="f75"/>
                    <a:pt x="f76" y="f75"/>
                  </a:cubicBezTo>
                  <a:cubicBezTo>
                    <a:pt x="f77" y="f75"/>
                    <a:pt x="f78" y="f79"/>
                    <a:pt x="f80" y="f81"/>
                  </a:cubicBezTo>
                  <a:cubicBezTo>
                    <a:pt x="f82" y="f68"/>
                    <a:pt x="f3" y="f83"/>
                    <a:pt x="f3" y="f84"/>
                  </a:cubicBezTo>
                  <a:lnTo>
                    <a:pt x="f76" y="f85"/>
                  </a:lnTo>
                  <a:cubicBezTo>
                    <a:pt x="f80" y="f22"/>
                    <a:pt x="f3" y="f86"/>
                    <a:pt x="f3" y="f13"/>
                  </a:cubicBezTo>
                  <a:cubicBezTo>
                    <a:pt x="f3" y="f87"/>
                    <a:pt x="f88" y="f89"/>
                    <a:pt x="f90" y="f91"/>
                  </a:cubicBezTo>
                  <a:cubicBezTo>
                    <a:pt x="f92" y="f93"/>
                    <a:pt x="f76" y="f55"/>
                    <a:pt x="f94" y="f95"/>
                  </a:cubicBezTo>
                  <a:lnTo>
                    <a:pt x="f29" y="f40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cubicBezTo>
                    <a:pt x="f106" y="f46"/>
                    <a:pt x="f53" y="f107"/>
                    <a:pt x="f108" y="f109"/>
                  </a:cubicBezTo>
                  <a:lnTo>
                    <a:pt x="f110" y="f111"/>
                  </a:lnTo>
                  <a:cubicBezTo>
                    <a:pt x="f110" y="f112"/>
                    <a:pt x="f110" y="f112"/>
                    <a:pt x="f113" y="f114"/>
                  </a:cubicBezTo>
                  <a:cubicBezTo>
                    <a:pt x="f53" y="f115"/>
                    <a:pt x="f10" y="f2"/>
                    <a:pt x="f6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211" name="Google Shape;6969;p88">
              <a:extLst>
                <a:ext uri="{FF2B5EF4-FFF2-40B4-BE49-F238E27FC236}">
                  <a16:creationId xmlns:a16="http://schemas.microsoft.com/office/drawing/2014/main" id="{909F04AC-F310-9CCC-7522-F4F99CF9F3D1}"/>
                </a:ext>
              </a:extLst>
            </p:cNvPr>
            <p:cNvSpPr/>
            <p:nvPr/>
          </p:nvSpPr>
          <p:spPr>
            <a:xfrm>
              <a:off x="8497372" y="2665046"/>
              <a:ext cx="24551" cy="405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1"/>
                <a:gd name="f4" fmla="val 1041"/>
                <a:gd name="f5" fmla="val 1"/>
                <a:gd name="f6" fmla="val 32"/>
                <a:gd name="f7" fmla="val 410"/>
                <a:gd name="f8" fmla="val 126"/>
                <a:gd name="f9" fmla="val 694"/>
                <a:gd name="f10" fmla="val 315"/>
                <a:gd name="f11" fmla="val 473"/>
                <a:gd name="f12" fmla="val 599"/>
                <a:gd name="f13" fmla="val 347"/>
                <a:gd name="f14" fmla="*/ f0 1 631"/>
                <a:gd name="f15" fmla="*/ f1 1 1041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631"/>
                <a:gd name="f22" fmla="*/ f19 1 1041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631" h="1041">
                  <a:moveTo>
                    <a:pt x="f2" y="f5"/>
                  </a:moveTo>
                  <a:cubicBezTo>
                    <a:pt x="f6" y="f7"/>
                    <a:pt x="f8" y="f9"/>
                    <a:pt x="f10" y="f4"/>
                  </a:cubicBezTo>
                  <a:cubicBezTo>
                    <a:pt x="f11" y="f9"/>
                    <a:pt x="f12" y="f13"/>
                    <a:pt x="f3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212" name="Google Shape;6970;p88">
              <a:extLst>
                <a:ext uri="{FF2B5EF4-FFF2-40B4-BE49-F238E27FC236}">
                  <a16:creationId xmlns:a16="http://schemas.microsoft.com/office/drawing/2014/main" id="{F6C22BE9-FB20-C2F6-C5AA-1332F0EADC95}"/>
                </a:ext>
              </a:extLst>
            </p:cNvPr>
            <p:cNvSpPr/>
            <p:nvPr/>
          </p:nvSpPr>
          <p:spPr>
            <a:xfrm>
              <a:off x="8374751" y="2558381"/>
              <a:ext cx="268550" cy="2683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01"/>
                <a:gd name="f4" fmla="val 6896"/>
                <a:gd name="f5" fmla="val 3435"/>
                <a:gd name="f6" fmla="val 1356"/>
                <a:gd name="f7" fmla="val 3624"/>
                <a:gd name="f8" fmla="val 3782"/>
                <a:gd name="f9" fmla="val 1513"/>
                <a:gd name="f10" fmla="val 1734"/>
                <a:gd name="f11" fmla="val 2080"/>
                <a:gd name="f12" fmla="val 4821"/>
                <a:gd name="f13" fmla="val 5010"/>
                <a:gd name="f14" fmla="val 5168"/>
                <a:gd name="f15" fmla="val 2238"/>
                <a:gd name="f16" fmla="val 2427"/>
                <a:gd name="f17" fmla="val 2616"/>
                <a:gd name="f18" fmla="val 2742"/>
                <a:gd name="f19" fmla="val 4412"/>
                <a:gd name="f20" fmla="val 4380"/>
                <a:gd name="f21" fmla="val 3341"/>
                <a:gd name="f22" fmla="val 4191"/>
                <a:gd name="f23" fmla="val 3876"/>
                <a:gd name="f24" fmla="val 3908"/>
                <a:gd name="f25" fmla="val 4443"/>
                <a:gd name="f26" fmla="val 4475"/>
                <a:gd name="f27" fmla="val 3939"/>
                <a:gd name="f28" fmla="val 4506"/>
                <a:gd name="f29" fmla="val 4349"/>
                <a:gd name="f30" fmla="val 4916"/>
                <a:gd name="f31" fmla="val 5042"/>
                <a:gd name="f32" fmla="val 5262"/>
                <a:gd name="f33" fmla="val 5388"/>
                <a:gd name="f34" fmla="val 4286"/>
                <a:gd name="f35" fmla="val 5451"/>
                <a:gd name="f36" fmla="val 5483"/>
                <a:gd name="f37" fmla="val 4101"/>
                <a:gd name="f38" fmla="val 4010"/>
                <a:gd name="f39" fmla="val 3923"/>
                <a:gd name="f40" fmla="val 3466"/>
                <a:gd name="f41" fmla="val 4979"/>
                <a:gd name="f42" fmla="val 4947"/>
                <a:gd name="f43" fmla="val 3403"/>
                <a:gd name="f44" fmla="val 2994"/>
                <a:gd name="f45" fmla="val 2931"/>
                <a:gd name="f46" fmla="val 2844"/>
                <a:gd name="f47" fmla="val 2758"/>
                <a:gd name="f48" fmla="val 2671"/>
                <a:gd name="f49" fmla="val 2584"/>
                <a:gd name="f50" fmla="val 2521"/>
                <a:gd name="f51" fmla="val 2395"/>
                <a:gd name="f52" fmla="val 2962"/>
                <a:gd name="f53" fmla="val 2679"/>
                <a:gd name="f54" fmla="val 2490"/>
                <a:gd name="f55" fmla="val 2458"/>
                <a:gd name="f56" fmla="val 2049"/>
                <a:gd name="f57" fmla="val 1860"/>
                <a:gd name="f58" fmla="val 1702"/>
                <a:gd name="f59" fmla="val 2206"/>
                <a:gd name="f60" fmla="val 3088"/>
                <a:gd name="f61" fmla="val 3246"/>
                <a:gd name="f62" fmla="val 1"/>
                <a:gd name="f63" fmla="val 1576"/>
                <a:gd name="f64" fmla="val 32"/>
                <a:gd name="f65" fmla="val 3467"/>
                <a:gd name="f66" fmla="val 3971"/>
                <a:gd name="f67" fmla="val 158"/>
                <a:gd name="f68" fmla="val 411"/>
                <a:gd name="f69" fmla="val 6459"/>
                <a:gd name="f70" fmla="val 6554"/>
                <a:gd name="f71" fmla="val 6680"/>
                <a:gd name="f72" fmla="val 6806"/>
                <a:gd name="f73" fmla="val 225"/>
                <a:gd name="f74" fmla="val 6851"/>
                <a:gd name="f75" fmla="val 324"/>
                <a:gd name="f76" fmla="val 6895"/>
                <a:gd name="f77" fmla="val 420"/>
                <a:gd name="f78" fmla="val 460"/>
                <a:gd name="f79" fmla="val 500"/>
                <a:gd name="f80" fmla="val 6887"/>
                <a:gd name="f81" fmla="val 537"/>
                <a:gd name="f82" fmla="val 6869"/>
                <a:gd name="f83" fmla="val 6396"/>
                <a:gd name="f84" fmla="val 2269"/>
                <a:gd name="f85" fmla="val 6712"/>
                <a:gd name="f86" fmla="val 2899"/>
                <a:gd name="f87" fmla="val 5357"/>
                <a:gd name="f88" fmla="val 5325"/>
                <a:gd name="f89" fmla="*/ f0 1 6901"/>
                <a:gd name="f90" fmla="*/ f1 1 6896"/>
                <a:gd name="f91" fmla="val f2"/>
                <a:gd name="f92" fmla="val f3"/>
                <a:gd name="f93" fmla="val f4"/>
                <a:gd name="f94" fmla="+- f93 0 f91"/>
                <a:gd name="f95" fmla="+- f92 0 f91"/>
                <a:gd name="f96" fmla="*/ f95 1 6901"/>
                <a:gd name="f97" fmla="*/ f94 1 6896"/>
                <a:gd name="f98" fmla="*/ f91 1 f96"/>
                <a:gd name="f99" fmla="*/ f92 1 f96"/>
                <a:gd name="f100" fmla="*/ f91 1 f97"/>
                <a:gd name="f101" fmla="*/ f93 1 f97"/>
                <a:gd name="f102" fmla="*/ f98 f89 1"/>
                <a:gd name="f103" fmla="*/ f99 f89 1"/>
                <a:gd name="f104" fmla="*/ f101 f90 1"/>
                <a:gd name="f105" fmla="*/ f100 f9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2" t="f105" r="f103" b="f104"/>
              <a:pathLst>
                <a:path w="6901" h="6896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9" y="f18"/>
                  </a:lnTo>
                  <a:cubicBezTo>
                    <a:pt x="f20" y="f21"/>
                    <a:pt x="f22" y="f23"/>
                    <a:pt x="f23" y="f19"/>
                  </a:cubicBezTo>
                  <a:cubicBezTo>
                    <a:pt x="f24" y="f25"/>
                    <a:pt x="f24" y="f26"/>
                    <a:pt x="f27" y="f28"/>
                  </a:cubicBezTo>
                  <a:lnTo>
                    <a:pt x="f29" y="f30"/>
                  </a:lnTo>
                  <a:cubicBezTo>
                    <a:pt x="f25" y="f31"/>
                    <a:pt x="f25" y="f32"/>
                    <a:pt x="f29" y="f33"/>
                  </a:cubicBezTo>
                  <a:cubicBezTo>
                    <a:pt x="f34" y="f35"/>
                    <a:pt x="f22" y="f36"/>
                    <a:pt x="f37" y="f36"/>
                  </a:cubicBezTo>
                  <a:cubicBezTo>
                    <a:pt x="f38" y="f36"/>
                    <a:pt x="f39" y="f35"/>
                    <a:pt x="f23" y="f33"/>
                  </a:cubicBezTo>
                  <a:lnTo>
                    <a:pt x="f40" y="f41"/>
                  </a:lnTo>
                  <a:lnTo>
                    <a:pt x="f5" y="f42"/>
                  </a:lnTo>
                  <a:lnTo>
                    <a:pt x="f43" y="f41"/>
                  </a:lnTo>
                  <a:lnTo>
                    <a:pt x="f44" y="f33"/>
                  </a:lnTo>
                  <a:cubicBezTo>
                    <a:pt x="f45" y="f35"/>
                    <a:pt x="f46" y="f36"/>
                    <a:pt x="f47" y="f36"/>
                  </a:cubicBezTo>
                  <a:cubicBezTo>
                    <a:pt x="f48" y="f36"/>
                    <a:pt x="f49" y="f35"/>
                    <a:pt x="f50" y="f33"/>
                  </a:cubicBezTo>
                  <a:cubicBezTo>
                    <a:pt x="f51" y="f32"/>
                    <a:pt x="f51" y="f31"/>
                    <a:pt x="f50" y="f30"/>
                  </a:cubicBezTo>
                  <a:lnTo>
                    <a:pt x="f45" y="f28"/>
                  </a:lnTo>
                  <a:cubicBezTo>
                    <a:pt x="f52" y="f26"/>
                    <a:pt x="f52" y="f25"/>
                    <a:pt x="f44" y="f19"/>
                  </a:cubicBezTo>
                  <a:cubicBezTo>
                    <a:pt x="f53" y="f27"/>
                    <a:pt x="f54" y="f21"/>
                    <a:pt x="f55" y="f18"/>
                  </a:cubicBezTo>
                  <a:lnTo>
                    <a:pt x="f56" y="f18"/>
                  </a:lnTo>
                  <a:cubicBezTo>
                    <a:pt x="f57" y="f18"/>
                    <a:pt x="f58" y="f49"/>
                    <a:pt x="f58" y="f51"/>
                  </a:cubicBezTo>
                  <a:cubicBezTo>
                    <a:pt x="f58" y="f59"/>
                    <a:pt x="f57" y="f56"/>
                    <a:pt x="f56" y="f56"/>
                  </a:cubicBezTo>
                  <a:lnTo>
                    <a:pt x="f60" y="f56"/>
                  </a:lnTo>
                  <a:lnTo>
                    <a:pt x="f60" y="f10"/>
                  </a:lnTo>
                  <a:cubicBezTo>
                    <a:pt x="f60" y="f9"/>
                    <a:pt x="f61" y="f6"/>
                    <a:pt x="f5" y="f6"/>
                  </a:cubicBezTo>
                  <a:close/>
                  <a:moveTo>
                    <a:pt x="f40" y="f62"/>
                  </a:moveTo>
                  <a:cubicBezTo>
                    <a:pt x="f63" y="f62"/>
                    <a:pt x="f64" y="f63"/>
                    <a:pt x="f64" y="f65"/>
                  </a:cubicBezTo>
                  <a:cubicBezTo>
                    <a:pt x="f64" y="f66"/>
                    <a:pt x="f67" y="f28"/>
                    <a:pt x="f68" y="f41"/>
                  </a:cubicBezTo>
                  <a:lnTo>
                    <a:pt x="f64" y="f69"/>
                  </a:lnTo>
                  <a:cubicBezTo>
                    <a:pt x="f62" y="f70"/>
                    <a:pt x="f64" y="f71"/>
                    <a:pt x="f67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10" y="f83"/>
                  </a:lnTo>
                  <a:cubicBezTo>
                    <a:pt x="f84" y="f85"/>
                    <a:pt x="f86" y="f82"/>
                    <a:pt x="f40" y="f82"/>
                  </a:cubicBezTo>
                  <a:cubicBezTo>
                    <a:pt x="f87" y="f82"/>
                    <a:pt x="f3" y="f87"/>
                    <a:pt x="f3" y="f5"/>
                  </a:cubicBezTo>
                  <a:cubicBezTo>
                    <a:pt x="f3" y="f63"/>
                    <a:pt x="f88" y="f62"/>
                    <a:pt x="f40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grpSp>
        <p:nvGrpSpPr>
          <p:cNvPr id="213" name="Google Shape;6760;p88">
            <a:extLst>
              <a:ext uri="{FF2B5EF4-FFF2-40B4-BE49-F238E27FC236}">
                <a16:creationId xmlns:a16="http://schemas.microsoft.com/office/drawing/2014/main" id="{74FF81B7-C80A-16A5-E0A5-322350593C42}"/>
              </a:ext>
            </a:extLst>
          </p:cNvPr>
          <p:cNvGrpSpPr/>
          <p:nvPr/>
        </p:nvGrpSpPr>
        <p:grpSpPr>
          <a:xfrm>
            <a:off x="2498074" y="1541477"/>
            <a:ext cx="499957" cy="600565"/>
            <a:chOff x="3152165" y="935257"/>
            <a:chExt cx="374968" cy="450424"/>
          </a:xfrm>
          <a:solidFill>
            <a:srgbClr val="92D050"/>
          </a:solidFill>
        </p:grpSpPr>
        <p:sp>
          <p:nvSpPr>
            <p:cNvPr id="214" name="Google Shape;6761;p88">
              <a:extLst>
                <a:ext uri="{FF2B5EF4-FFF2-40B4-BE49-F238E27FC236}">
                  <a16:creationId xmlns:a16="http://schemas.microsoft.com/office/drawing/2014/main" id="{7FA0192E-762D-3F32-3655-8E674F2AE07A}"/>
                </a:ext>
              </a:extLst>
            </p:cNvPr>
            <p:cNvSpPr/>
            <p:nvPr/>
          </p:nvSpPr>
          <p:spPr>
            <a:xfrm>
              <a:off x="3152165" y="935257"/>
              <a:ext cx="79168" cy="3128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8098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val 8097"/>
                <a:gd name="f11" fmla="val 348"/>
                <a:gd name="f12" fmla="val 7782"/>
                <a:gd name="f13" fmla="val 820"/>
                <a:gd name="f14" fmla="val 7562"/>
                <a:gd name="f15" fmla="val 1387"/>
                <a:gd name="f16" fmla="*/ f0 1 2049"/>
                <a:gd name="f17" fmla="*/ f1 1 8098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049"/>
                <a:gd name="f24" fmla="*/ f21 1 8098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049" h="809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5" y="f14"/>
                  </a:cubicBezTo>
                  <a:lnTo>
                    <a:pt x="f3" y="f1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215" name="Google Shape;6762;p88">
              <a:extLst>
                <a:ext uri="{FF2B5EF4-FFF2-40B4-BE49-F238E27FC236}">
                  <a16:creationId xmlns:a16="http://schemas.microsoft.com/office/drawing/2014/main" id="{B8DDD9FC-A85F-A01A-209F-34AE9AF7E9A0}"/>
                </a:ext>
              </a:extLst>
            </p:cNvPr>
            <p:cNvSpPr/>
            <p:nvPr/>
          </p:nvSpPr>
          <p:spPr>
            <a:xfrm>
              <a:off x="3152165" y="1252965"/>
              <a:ext cx="374968" cy="105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05"/>
                <a:gd name="f4" fmla="val 2742"/>
                <a:gd name="f5" fmla="val 1387"/>
                <a:gd name="f6" fmla="val 631"/>
                <a:gd name="f7" fmla="val 1"/>
                <a:gd name="f8" fmla="val 630"/>
                <a:gd name="f9" fmla="val 1386"/>
                <a:gd name="f10" fmla="val 2111"/>
                <a:gd name="f11" fmla="val 600"/>
                <a:gd name="f12" fmla="val 2741"/>
                <a:gd name="f13" fmla="val 1356"/>
                <a:gd name="f14" fmla="val 4758"/>
                <a:gd name="f15" fmla="val 1733"/>
                <a:gd name="f16" fmla="val 1702"/>
                <a:gd name="f17" fmla="val 1513"/>
                <a:gd name="f18" fmla="val 1575"/>
                <a:gd name="f19" fmla="val 1355"/>
                <a:gd name="f20" fmla="val 1166"/>
                <a:gd name="f21" fmla="val 1008"/>
                <a:gd name="f22" fmla="val 9232"/>
                <a:gd name="f23" fmla="val 9263"/>
                <a:gd name="f24" fmla="val 851"/>
                <a:gd name="f25" fmla="val 9326"/>
                <a:gd name="f26" fmla="val 662"/>
                <a:gd name="f27" fmla="val 9452"/>
                <a:gd name="f28" fmla="val 536"/>
                <a:gd name="f29" fmla="val 9704"/>
                <a:gd name="f30" fmla="val 221"/>
                <a:gd name="f31" fmla="val 9484"/>
                <a:gd name="f32" fmla="*/ f0 1 9705"/>
                <a:gd name="f33" fmla="*/ f1 1 2742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9705"/>
                <a:gd name="f40" fmla="*/ f37 1 2742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9705" h="2742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4" y="f15"/>
                  </a:lnTo>
                  <a:lnTo>
                    <a:pt x="f16" y="f15"/>
                  </a:lnTo>
                  <a:cubicBezTo>
                    <a:pt x="f17" y="f15"/>
                    <a:pt x="f13" y="f18"/>
                    <a:pt x="f13" y="f19"/>
                  </a:cubicBezTo>
                  <a:cubicBezTo>
                    <a:pt x="f13" y="f20"/>
                    <a:pt x="f17" y="f21"/>
                    <a:pt x="f16" y="f21"/>
                  </a:cubicBezTo>
                  <a:lnTo>
                    <a:pt x="f22" y="f21"/>
                  </a:lnTo>
                  <a:cubicBezTo>
                    <a:pt x="f23" y="f24"/>
                    <a:pt x="f25" y="f26"/>
                    <a:pt x="f27" y="f28"/>
                  </a:cubicBezTo>
                  <a:cubicBezTo>
                    <a:pt x="f29" y="f30"/>
                    <a:pt x="f3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216" name="Google Shape;6763;p88">
              <a:extLst>
                <a:ext uri="{FF2B5EF4-FFF2-40B4-BE49-F238E27FC236}">
                  <a16:creationId xmlns:a16="http://schemas.microsoft.com/office/drawing/2014/main" id="{7ECFF87A-8BC6-0177-789E-AD25A9D2FAF4}"/>
                </a:ext>
              </a:extLst>
            </p:cNvPr>
            <p:cNvSpPr/>
            <p:nvPr/>
          </p:nvSpPr>
          <p:spPr>
            <a:xfrm>
              <a:off x="3441902" y="1319881"/>
              <a:ext cx="85231" cy="39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206"/>
                <a:gd name="f4" fmla="val 1010"/>
                <a:gd name="f5" fmla="val 1"/>
                <a:gd name="f6" fmla="val 1009"/>
                <a:gd name="f7" fmla="val 1670"/>
                <a:gd name="f8" fmla="val 1953"/>
                <a:gd name="f9" fmla="val 2205"/>
                <a:gd name="f10" fmla="val 788"/>
                <a:gd name="f11" fmla="val 505"/>
                <a:gd name="f12" fmla="val 1827"/>
                <a:gd name="f13" fmla="val 347"/>
                <a:gd name="f14" fmla="val 1764"/>
                <a:gd name="f15" fmla="val 190"/>
                <a:gd name="f16" fmla="*/ f0 1 2206"/>
                <a:gd name="f17" fmla="*/ f1 1 101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206"/>
                <a:gd name="f24" fmla="*/ f21 1 101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206" h="1010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8" y="f11"/>
                  </a:cubicBezTo>
                  <a:cubicBezTo>
                    <a:pt x="f12" y="f13"/>
                    <a:pt x="f14" y="f1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217" name="Google Shape;6764;p88">
              <a:extLst>
                <a:ext uri="{FF2B5EF4-FFF2-40B4-BE49-F238E27FC236}">
                  <a16:creationId xmlns:a16="http://schemas.microsoft.com/office/drawing/2014/main" id="{E44DF02C-7F28-5FAC-61B6-3E3259F04001}"/>
                </a:ext>
              </a:extLst>
            </p:cNvPr>
            <p:cNvSpPr/>
            <p:nvPr/>
          </p:nvSpPr>
          <p:spPr>
            <a:xfrm>
              <a:off x="3323825" y="1094710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701"/>
                <a:gd name="f6" fmla="val 882"/>
                <a:gd name="f7" fmla="val 221"/>
                <a:gd name="f8" fmla="val 599"/>
                <a:gd name="f9" fmla="val 3371"/>
                <a:gd name="f10" fmla="val 3214"/>
                <a:gd name="f11" fmla="val 2521"/>
                <a:gd name="f12" fmla="*/ f0 1 3372"/>
                <a:gd name="f13" fmla="*/ f1 1 1387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372"/>
                <a:gd name="f20" fmla="*/ f17 1 1387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372" h="1387">
                  <a:moveTo>
                    <a:pt x="f5" y="f2"/>
                  </a:moveTo>
                  <a:cubicBezTo>
                    <a:pt x="f6" y="f2"/>
                    <a:pt x="f7" y="f8"/>
                    <a:pt x="f2" y="f4"/>
                  </a:cubicBezTo>
                  <a:lnTo>
                    <a:pt x="f9" y="f4"/>
                  </a:lnTo>
                  <a:cubicBezTo>
                    <a:pt x="f10" y="f8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218" name="Google Shape;6765;p88">
              <a:extLst>
                <a:ext uri="{FF2B5EF4-FFF2-40B4-BE49-F238E27FC236}">
                  <a16:creationId xmlns:a16="http://schemas.microsoft.com/office/drawing/2014/main" id="{E5FC8ED0-82C9-01E8-64CD-3D6A1A31792B}"/>
                </a:ext>
              </a:extLst>
            </p:cNvPr>
            <p:cNvSpPr/>
            <p:nvPr/>
          </p:nvSpPr>
          <p:spPr>
            <a:xfrm>
              <a:off x="3363967" y="1015578"/>
              <a:ext cx="51151" cy="51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662"/>
                <a:gd name="f5" fmla="val 1"/>
                <a:gd name="f6" fmla="val 316"/>
                <a:gd name="f7" fmla="val 284"/>
                <a:gd name="f8" fmla="val 1040"/>
                <a:gd name="f9" fmla="*/ f0 1 1324"/>
                <a:gd name="f10" fmla="*/ f1 1 1324"/>
                <a:gd name="f11" fmla="val f2"/>
                <a:gd name="f12" fmla="val f3"/>
                <a:gd name="f13" fmla="+- f12 0 f11"/>
                <a:gd name="f14" fmla="*/ f13 1 1324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1324" h="1324">
                  <a:moveTo>
                    <a:pt x="f4" y="f5"/>
                  </a:moveTo>
                  <a:cubicBezTo>
                    <a:pt x="f6" y="f5"/>
                    <a:pt x="f5" y="f7"/>
                    <a:pt x="f5" y="f4"/>
                  </a:cubicBezTo>
                  <a:cubicBezTo>
                    <a:pt x="f5" y="f8"/>
                    <a:pt x="f6" y="f3"/>
                    <a:pt x="f4" y="f3"/>
                  </a:cubicBezTo>
                  <a:cubicBezTo>
                    <a:pt x="f8" y="f3"/>
                    <a:pt x="f3" y="f8"/>
                    <a:pt x="f3" y="f4"/>
                  </a:cubicBezTo>
                  <a:cubicBezTo>
                    <a:pt x="f3" y="f7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219" name="Google Shape;6766;p88">
              <a:extLst>
                <a:ext uri="{FF2B5EF4-FFF2-40B4-BE49-F238E27FC236}">
                  <a16:creationId xmlns:a16="http://schemas.microsoft.com/office/drawing/2014/main" id="{7531F778-BDD6-650D-95CB-6B523957B919}"/>
                </a:ext>
              </a:extLst>
            </p:cNvPr>
            <p:cNvSpPr/>
            <p:nvPr/>
          </p:nvSpPr>
          <p:spPr>
            <a:xfrm>
              <a:off x="3256873" y="935257"/>
              <a:ext cx="265395" cy="292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7562"/>
                <a:gd name="f5" fmla="val 3434"/>
                <a:gd name="f6" fmla="val 1355"/>
                <a:gd name="f7" fmla="val 4191"/>
                <a:gd name="f8" fmla="val 4821"/>
                <a:gd name="f9" fmla="val 1985"/>
                <a:gd name="f10" fmla="val 2741"/>
                <a:gd name="f11" fmla="val 3088"/>
                <a:gd name="f12" fmla="val 4663"/>
                <a:gd name="f13" fmla="val 3403"/>
                <a:gd name="f14" fmla="val 4474"/>
                <a:gd name="f15" fmla="val 3655"/>
                <a:gd name="f16" fmla="val 5293"/>
                <a:gd name="f17" fmla="val 4033"/>
                <a:gd name="f18" fmla="val 5829"/>
                <a:gd name="f19" fmla="val 4852"/>
                <a:gd name="f20" fmla="val 6018"/>
                <a:gd name="f21" fmla="val 5671"/>
                <a:gd name="f22" fmla="val 6175"/>
                <a:gd name="f23" fmla="val 5482"/>
                <a:gd name="f24" fmla="val 1387"/>
                <a:gd name="f25" fmla="val 1198"/>
                <a:gd name="f26" fmla="val 1040"/>
                <a:gd name="f27" fmla="val 1576"/>
                <a:gd name="f28" fmla="val 2426"/>
                <a:gd name="f29" fmla="val 2174"/>
                <a:gd name="f30" fmla="val 2048"/>
                <a:gd name="f31" fmla="val 2678"/>
                <a:gd name="f32" fmla="val 6868"/>
                <a:gd name="f33" fmla="val 1009"/>
                <a:gd name="f34" fmla="val 473"/>
                <a:gd name="f35" fmla="val 6396"/>
                <a:gd name="f36" fmla="*/ f0 1 6869"/>
                <a:gd name="f37" fmla="*/ f1 1 7562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6869"/>
                <a:gd name="f44" fmla="*/ f41 1 7562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6868" h="75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18"/>
                  </a:cubicBezTo>
                  <a:cubicBezTo>
                    <a:pt x="f18" y="f20"/>
                    <a:pt x="f21" y="f22"/>
                    <a:pt x="f23" y="f22"/>
                  </a:cubicBezTo>
                  <a:lnTo>
                    <a:pt x="f24" y="f22"/>
                  </a:lnTo>
                  <a:cubicBezTo>
                    <a:pt x="f25" y="f22"/>
                    <a:pt x="f26" y="f20"/>
                    <a:pt x="f26" y="f18"/>
                  </a:cubicBezTo>
                  <a:cubicBezTo>
                    <a:pt x="f26" y="f19"/>
                    <a:pt x="f27" y="f17"/>
                    <a:pt x="f28" y="f15"/>
                  </a:cubicBezTo>
                  <a:cubicBezTo>
                    <a:pt x="f29" y="f13"/>
                    <a:pt x="f30" y="f11"/>
                    <a:pt x="f30" y="f10"/>
                  </a:cubicBezTo>
                  <a:cubicBezTo>
                    <a:pt x="f30" y="f9"/>
                    <a:pt x="f31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4"/>
                  </a:lnTo>
                  <a:lnTo>
                    <a:pt x="f32" y="f4"/>
                  </a:lnTo>
                  <a:lnTo>
                    <a:pt x="f32" y="f33"/>
                  </a:lnTo>
                  <a:cubicBezTo>
                    <a:pt x="f32" y="f34"/>
                    <a:pt x="f35" y="f2"/>
                    <a:pt x="f1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220" name="Google Shape;6767;p88">
              <a:extLst>
                <a:ext uri="{FF2B5EF4-FFF2-40B4-BE49-F238E27FC236}">
                  <a16:creationId xmlns:a16="http://schemas.microsoft.com/office/drawing/2014/main" id="{A098E9DB-A149-58C3-CC80-233D3E2DDE33}"/>
                </a:ext>
              </a:extLst>
            </p:cNvPr>
            <p:cNvSpPr/>
            <p:nvPr/>
          </p:nvSpPr>
          <p:spPr>
            <a:xfrm>
              <a:off x="3363967" y="1319881"/>
              <a:ext cx="53592" cy="658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1703"/>
                <a:gd name="f5" fmla="val 1"/>
                <a:gd name="f6" fmla="val 1702"/>
                <a:gd name="f7" fmla="val 505"/>
                <a:gd name="f8" fmla="val 536"/>
                <a:gd name="f9" fmla="val 1324"/>
                <a:gd name="f10" fmla="val 631"/>
                <a:gd name="f11" fmla="val 694"/>
                <a:gd name="f12" fmla="val 711"/>
                <a:gd name="f13" fmla="val 1316"/>
                <a:gd name="f14" fmla="val 725"/>
                <a:gd name="f15" fmla="val 1312"/>
                <a:gd name="f16" fmla="val 739"/>
                <a:gd name="f17" fmla="val 776"/>
                <a:gd name="f18" fmla="val 805"/>
                <a:gd name="f19" fmla="val 1341"/>
                <a:gd name="f20" fmla="val 851"/>
                <a:gd name="f21" fmla="*/ f0 1 1387"/>
                <a:gd name="f22" fmla="*/ f1 1 170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387"/>
                <a:gd name="f29" fmla="*/ f26 1 170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387" h="1703">
                  <a:moveTo>
                    <a:pt x="f5" y="f5"/>
                  </a:moveTo>
                  <a:lnTo>
                    <a:pt x="f5" y="f6"/>
                  </a:lnTo>
                  <a:lnTo>
                    <a:pt x="f7" y="f3"/>
                  </a:lnTo>
                  <a:cubicBezTo>
                    <a:pt x="f8" y="f9"/>
                    <a:pt x="f10" y="f9"/>
                    <a:pt x="f11" y="f9"/>
                  </a:cubicBez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3"/>
                  </a:cubicBez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grpSp>
        <p:nvGrpSpPr>
          <p:cNvPr id="221" name="Google Shape;6777;p88">
            <a:extLst>
              <a:ext uri="{FF2B5EF4-FFF2-40B4-BE49-F238E27FC236}">
                <a16:creationId xmlns:a16="http://schemas.microsoft.com/office/drawing/2014/main" id="{6241ACDA-AE7E-9D52-A0A0-616B2FA06C2E}"/>
              </a:ext>
            </a:extLst>
          </p:cNvPr>
          <p:cNvGrpSpPr/>
          <p:nvPr/>
        </p:nvGrpSpPr>
        <p:grpSpPr>
          <a:xfrm>
            <a:off x="6465485" y="1505754"/>
            <a:ext cx="600565" cy="600564"/>
            <a:chOff x="6127723" y="908465"/>
            <a:chExt cx="450424" cy="450423"/>
          </a:xfrm>
          <a:solidFill>
            <a:srgbClr val="92D050"/>
          </a:solidFill>
        </p:grpSpPr>
        <p:sp>
          <p:nvSpPr>
            <p:cNvPr id="222" name="Google Shape;6778;p88">
              <a:extLst>
                <a:ext uri="{FF2B5EF4-FFF2-40B4-BE49-F238E27FC236}">
                  <a16:creationId xmlns:a16="http://schemas.microsoft.com/office/drawing/2014/main" id="{7EDEF6B3-4F8A-4B0D-2040-2CABA8AEE220}"/>
                </a:ext>
              </a:extLst>
            </p:cNvPr>
            <p:cNvSpPr/>
            <p:nvPr/>
          </p:nvSpPr>
          <p:spPr>
            <a:xfrm>
              <a:off x="6361435" y="1042379"/>
              <a:ext cx="198470" cy="766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7"/>
                <a:gd name="f4" fmla="val 1985"/>
                <a:gd name="f5" fmla="val 473"/>
                <a:gd name="f6" fmla="val 316"/>
                <a:gd name="f7" fmla="val 158"/>
                <a:gd name="f8" fmla="val 32"/>
                <a:gd name="f9" fmla="val 1"/>
                <a:gd name="f10" fmla="val 126"/>
                <a:gd name="f11" fmla="val 2521"/>
                <a:gd name="f12" fmla="val 5136"/>
                <a:gd name="f13" fmla="val 4979"/>
                <a:gd name="f14" fmla="val 4790"/>
                <a:gd name="f15" fmla="val 4569"/>
                <a:gd name="f16" fmla="*/ f0 1 5137"/>
                <a:gd name="f17" fmla="*/ f1 1 198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137"/>
                <a:gd name="f24" fmla="*/ f21 1 198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137" h="1985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7"/>
                  </a:lnTo>
                  <a:cubicBezTo>
                    <a:pt x="f13" y="f8"/>
                    <a:pt x="f14" y="f2"/>
                    <a:pt x="f1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223" name="Google Shape;6779;p88">
              <a:extLst>
                <a:ext uri="{FF2B5EF4-FFF2-40B4-BE49-F238E27FC236}">
                  <a16:creationId xmlns:a16="http://schemas.microsoft.com/office/drawing/2014/main" id="{53758DDF-8D37-128F-8D37-5AE350FEAAAB}"/>
                </a:ext>
              </a:extLst>
            </p:cNvPr>
            <p:cNvSpPr/>
            <p:nvPr/>
          </p:nvSpPr>
          <p:spPr>
            <a:xfrm>
              <a:off x="6340769" y="1065486"/>
              <a:ext cx="237378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4128"/>
                <a:gd name="f5" fmla="val 63"/>
                <a:gd name="f6" fmla="val 1"/>
                <a:gd name="f7" fmla="val 32"/>
                <a:gd name="f8" fmla="val 127"/>
                <a:gd name="f9" fmla="val 284"/>
                <a:gd name="f10" fmla="val 379"/>
                <a:gd name="f11" fmla="val 3120"/>
                <a:gd name="f12" fmla="val 3655"/>
                <a:gd name="f13" fmla="val 473"/>
                <a:gd name="f14" fmla="val 1040"/>
                <a:gd name="f15" fmla="val 5136"/>
                <a:gd name="f16" fmla="val 5671"/>
                <a:gd name="f17" fmla="val 6112"/>
                <a:gd name="f18" fmla="val 190"/>
                <a:gd name="f19" fmla="val 64"/>
                <a:gd name="f20" fmla="val 3277"/>
                <a:gd name="f21" fmla="val 2048"/>
                <a:gd name="f22" fmla="val 3214"/>
                <a:gd name="f23" fmla="val 2080"/>
                <a:gd name="f24" fmla="val 3151"/>
                <a:gd name="f25" fmla="val 3056"/>
                <a:gd name="f26" fmla="val 2993"/>
                <a:gd name="f27" fmla="val 2962"/>
                <a:gd name="f28" fmla="val 2867"/>
                <a:gd name="f29" fmla="*/ f0 1 6144"/>
                <a:gd name="f30" fmla="*/ f1 1 412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144"/>
                <a:gd name="f37" fmla="*/ f34 1 412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144" h="4128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7" y="f18"/>
                    <a:pt x="f17" y="f19"/>
                  </a:cubicBezTo>
                  <a:lnTo>
                    <a:pt x="f20" y="f21"/>
                  </a:lnTo>
                  <a:cubicBezTo>
                    <a:pt x="f22" y="f23"/>
                    <a:pt x="f24" y="f23"/>
                    <a:pt x="f25" y="f23"/>
                  </a:cubicBezTo>
                  <a:cubicBezTo>
                    <a:pt x="f26" y="f23"/>
                    <a:pt x="f27" y="f23"/>
                    <a:pt x="f28" y="f21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224" name="Google Shape;6780;p88">
              <a:extLst>
                <a:ext uri="{FF2B5EF4-FFF2-40B4-BE49-F238E27FC236}">
                  <a16:creationId xmlns:a16="http://schemas.microsoft.com/office/drawing/2014/main" id="{38D2176C-A81B-A57A-4FFF-4149D56AC4C2}"/>
                </a:ext>
              </a:extLst>
            </p:cNvPr>
            <p:cNvSpPr/>
            <p:nvPr/>
          </p:nvSpPr>
          <p:spPr>
            <a:xfrm>
              <a:off x="6127723" y="988786"/>
              <a:ext cx="292169" cy="2909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7531"/>
                <a:gd name="f5" fmla="val 3781"/>
                <a:gd name="f6" fmla="val 2017"/>
                <a:gd name="f7" fmla="val 3970"/>
                <a:gd name="f8" fmla="val 4128"/>
                <a:gd name="f9" fmla="val 2175"/>
                <a:gd name="f10" fmla="val 2364"/>
                <a:gd name="f11" fmla="val 2584"/>
                <a:gd name="f12" fmla="val 2742"/>
                <a:gd name="f13" fmla="val 1702"/>
                <a:gd name="f14" fmla="val 1482"/>
                <a:gd name="f15" fmla="val 1324"/>
                <a:gd name="f16" fmla="val 3057"/>
                <a:gd name="f17" fmla="val 3403"/>
                <a:gd name="f18" fmla="val 3277"/>
                <a:gd name="f19" fmla="val 3435"/>
                <a:gd name="f20" fmla="val 3561"/>
                <a:gd name="f21" fmla="val 3750"/>
                <a:gd name="f22" fmla="val 3466"/>
                <a:gd name="f23" fmla="val 3939"/>
                <a:gd name="f24" fmla="val 4096"/>
                <a:gd name="f25" fmla="val 2395"/>
                <a:gd name="f26" fmla="val 4790"/>
                <a:gd name="f27" fmla="val 4947"/>
                <a:gd name="f28" fmla="val 5136"/>
                <a:gd name="f29" fmla="val 5325"/>
                <a:gd name="f30" fmla="val 5483"/>
                <a:gd name="f31" fmla="val 1"/>
                <a:gd name="f32" fmla="val 7530"/>
                <a:gd name="f33" fmla="val 6837"/>
                <a:gd name="f34" fmla="val 6522"/>
                <a:gd name="f35" fmla="val 5577"/>
                <a:gd name="f36" fmla="val 4853"/>
                <a:gd name="f37" fmla="val 6081"/>
                <a:gd name="f38" fmla="val 1450"/>
                <a:gd name="f39" fmla="val 725"/>
                <a:gd name="f40" fmla="*/ f0 1 7562"/>
                <a:gd name="f41" fmla="*/ f1 1 7531"/>
                <a:gd name="f42" fmla="val f2"/>
                <a:gd name="f43" fmla="val f3"/>
                <a:gd name="f44" fmla="val f4"/>
                <a:gd name="f45" fmla="+- f44 0 f42"/>
                <a:gd name="f46" fmla="+- f43 0 f42"/>
                <a:gd name="f47" fmla="*/ f46 1 7562"/>
                <a:gd name="f48" fmla="*/ f45 1 7531"/>
                <a:gd name="f49" fmla="*/ f42 1 f47"/>
                <a:gd name="f50" fmla="*/ f43 1 f47"/>
                <a:gd name="f51" fmla="*/ f42 1 f48"/>
                <a:gd name="f52" fmla="*/ f44 1 f48"/>
                <a:gd name="f53" fmla="*/ f49 f40 1"/>
                <a:gd name="f54" fmla="*/ f50 f40 1"/>
                <a:gd name="f55" fmla="*/ f52 f41 1"/>
                <a:gd name="f56" fmla="*/ f51 f4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3" t="f56" r="f54" b="f55"/>
              <a:pathLst>
                <a:path w="7562" h="7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cubicBezTo>
                    <a:pt x="f22" y="f23"/>
                    <a:pt x="f18" y="f24"/>
                    <a:pt x="f16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1"/>
                  </a:cubicBezTo>
                  <a:cubicBezTo>
                    <a:pt x="f15" y="f20"/>
                    <a:pt x="f14" y="f17"/>
                    <a:pt x="f13" y="f17"/>
                  </a:cubicBezTo>
                  <a:close/>
                  <a:moveTo>
                    <a:pt x="f25" y="f26"/>
                  </a:moveTo>
                  <a:cubicBezTo>
                    <a:pt x="f11" y="f26"/>
                    <a:pt x="f12" y="f27"/>
                    <a:pt x="f12" y="f28"/>
                  </a:cubicBezTo>
                  <a:cubicBezTo>
                    <a:pt x="f12" y="f29"/>
                    <a:pt x="f11" y="f30"/>
                    <a:pt x="f25" y="f30"/>
                  </a:cubicBezTo>
                  <a:lnTo>
                    <a:pt x="f13" y="f30"/>
                  </a:lnTo>
                  <a:cubicBezTo>
                    <a:pt x="f14" y="f30"/>
                    <a:pt x="f15" y="f29"/>
                    <a:pt x="f15" y="f28"/>
                  </a:cubicBezTo>
                  <a:cubicBezTo>
                    <a:pt x="f15" y="f27"/>
                    <a:pt x="f14" y="f26"/>
                    <a:pt x="f13" y="f26"/>
                  </a:cubicBezTo>
                  <a:close/>
                  <a:moveTo>
                    <a:pt x="f31" y="f31"/>
                  </a:moveTo>
                  <a:lnTo>
                    <a:pt x="f31" y="f32"/>
                  </a:lnTo>
                  <a:lnTo>
                    <a:pt x="f3" y="f32"/>
                  </a:lnTo>
                  <a:lnTo>
                    <a:pt x="f3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6" y="f28"/>
                  </a:cubicBezTo>
                  <a:lnTo>
                    <a:pt x="f36" y="f25"/>
                  </a:lnTo>
                  <a:cubicBezTo>
                    <a:pt x="f36" y="f38"/>
                    <a:pt x="f35" y="f39"/>
                    <a:pt x="f34" y="f39"/>
                  </a:cubicBezTo>
                  <a:lnTo>
                    <a:pt x="f3" y="f39"/>
                  </a:lnTo>
                  <a:lnTo>
                    <a:pt x="f3" y="f31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225" name="Google Shape;6781;p88">
              <a:extLst>
                <a:ext uri="{FF2B5EF4-FFF2-40B4-BE49-F238E27FC236}">
                  <a16:creationId xmlns:a16="http://schemas.microsoft.com/office/drawing/2014/main" id="{77B982AF-A5EC-CFD1-6495-96B3F16B54C6}"/>
                </a:ext>
              </a:extLst>
            </p:cNvPr>
            <p:cNvSpPr/>
            <p:nvPr/>
          </p:nvSpPr>
          <p:spPr>
            <a:xfrm>
              <a:off x="6127723" y="908465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009"/>
                <a:gd name="f6" fmla="val 1"/>
                <a:gd name="f7" fmla="val 473"/>
                <a:gd name="f8" fmla="val 1040"/>
                <a:gd name="f9" fmla="val 7089"/>
                <a:gd name="f10" fmla="val 6522"/>
                <a:gd name="f11" fmla="*/ f0 1 7562"/>
                <a:gd name="f12" fmla="*/ f1 1 1387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7562"/>
                <a:gd name="f19" fmla="*/ f16 1 1387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7562" h="1387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lnTo>
                    <a:pt x="f6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7"/>
                    <a:pt x="f9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226" name="Google Shape;6782;p88">
              <a:extLst>
                <a:ext uri="{FF2B5EF4-FFF2-40B4-BE49-F238E27FC236}">
                  <a16:creationId xmlns:a16="http://schemas.microsoft.com/office/drawing/2014/main" id="{BA0BB711-A222-FA7B-93F7-3F13E1E7EC4B}"/>
                </a:ext>
              </a:extLst>
            </p:cNvPr>
            <p:cNvSpPr/>
            <p:nvPr/>
          </p:nvSpPr>
          <p:spPr>
            <a:xfrm>
              <a:off x="6127723" y="1305296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"/>
                <a:gd name="f6" fmla="val 347"/>
                <a:gd name="f7" fmla="val 945"/>
                <a:gd name="f8" fmla="val 442"/>
                <a:gd name="f9" fmla="val 1386"/>
                <a:gd name="f10" fmla="val 1009"/>
                <a:gd name="f11" fmla="val 6522"/>
                <a:gd name="f12" fmla="val 7089"/>
                <a:gd name="f13" fmla="val 914"/>
                <a:gd name="f14" fmla="*/ f0 1 7562"/>
                <a:gd name="f15" fmla="*/ f1 1 1387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562"/>
                <a:gd name="f22" fmla="*/ f19 1 1387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562" h="1387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11" y="f9"/>
                  </a:lnTo>
                  <a:cubicBezTo>
                    <a:pt x="f12" y="f9"/>
                    <a:pt x="f3" y="f13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grpSp>
        <p:nvGrpSpPr>
          <p:cNvPr id="227" name="Google Shape;6827;p88">
            <a:extLst>
              <a:ext uri="{FF2B5EF4-FFF2-40B4-BE49-F238E27FC236}">
                <a16:creationId xmlns:a16="http://schemas.microsoft.com/office/drawing/2014/main" id="{FC447468-6DE8-8B10-B764-35A93D4C3860}"/>
              </a:ext>
            </a:extLst>
          </p:cNvPr>
          <p:cNvGrpSpPr/>
          <p:nvPr/>
        </p:nvGrpSpPr>
        <p:grpSpPr>
          <a:xfrm>
            <a:off x="7221779" y="1516275"/>
            <a:ext cx="607037" cy="598920"/>
            <a:chOff x="6694944" y="916356"/>
            <a:chExt cx="455278" cy="449190"/>
          </a:xfrm>
          <a:solidFill>
            <a:srgbClr val="92D050"/>
          </a:solidFill>
        </p:grpSpPr>
        <p:sp>
          <p:nvSpPr>
            <p:cNvPr id="228" name="Google Shape;6828;p88">
              <a:extLst>
                <a:ext uri="{FF2B5EF4-FFF2-40B4-BE49-F238E27FC236}">
                  <a16:creationId xmlns:a16="http://schemas.microsoft.com/office/drawing/2014/main" id="{6C157C7E-71A2-085D-B104-DBA68195965B}"/>
                </a:ext>
              </a:extLst>
            </p:cNvPr>
            <p:cNvSpPr/>
            <p:nvPr/>
          </p:nvSpPr>
          <p:spPr>
            <a:xfrm>
              <a:off x="6987067" y="968669"/>
              <a:ext cx="130283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3404"/>
                <a:gd name="f5" fmla="val 347"/>
                <a:gd name="f6" fmla="val 1"/>
                <a:gd name="f7" fmla="val 158"/>
                <a:gd name="f8" fmla="val 536"/>
                <a:gd name="f9" fmla="val 694"/>
                <a:gd name="f10" fmla="val 1009"/>
                <a:gd name="f11" fmla="val 1576"/>
                <a:gd name="f12" fmla="val 2049"/>
                <a:gd name="f13" fmla="val 1166"/>
                <a:gd name="f14" fmla="val 1733"/>
                <a:gd name="f15" fmla="val 2269"/>
                <a:gd name="f16" fmla="val 1923"/>
                <a:gd name="f17" fmla="val 2175"/>
                <a:gd name="f18" fmla="val 1860"/>
                <a:gd name="f19" fmla="val 2112"/>
                <a:gd name="f20" fmla="val 1773"/>
                <a:gd name="f21" fmla="val 2080"/>
                <a:gd name="f22" fmla="val 1686"/>
                <a:gd name="f23" fmla="val 1600"/>
                <a:gd name="f24" fmla="val 1513"/>
                <a:gd name="f25" fmla="val 1450"/>
                <a:gd name="f26" fmla="val 1324"/>
                <a:gd name="f27" fmla="val 2521"/>
                <a:gd name="f28" fmla="val 2647"/>
                <a:gd name="f29" fmla="val 3309"/>
                <a:gd name="f30" fmla="val 3403"/>
                <a:gd name="f31" fmla="val 2360"/>
                <a:gd name="f32" fmla="val 2450"/>
                <a:gd name="f33" fmla="val 2537"/>
                <a:gd name="f34" fmla="val 2584"/>
                <a:gd name="f35" fmla="val 3277"/>
                <a:gd name="f36" fmla="val 3214"/>
                <a:gd name="f37" fmla="val 3120"/>
                <a:gd name="f38" fmla="val 3029"/>
                <a:gd name="f39" fmla="val 2939"/>
                <a:gd name="f40" fmla="val 2852"/>
                <a:gd name="f41" fmla="val 2805"/>
                <a:gd name="f42" fmla="val 2679"/>
                <a:gd name="f43" fmla="val 2742"/>
                <a:gd name="f44" fmla="val 788"/>
                <a:gd name="f45" fmla="val 1954"/>
                <a:gd name="f46" fmla="*/ f0 1 3372"/>
                <a:gd name="f47" fmla="*/ f1 1 3404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3372"/>
                <a:gd name="f54" fmla="*/ f51 1 3404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3372" h="340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15"/>
                    <a:pt x="f26" y="f27"/>
                    <a:pt x="f25" y="f28"/>
                  </a:cubicBezTo>
                  <a:lnTo>
                    <a:pt x="f19" y="f29"/>
                  </a:lnTo>
                  <a:cubicBezTo>
                    <a:pt x="f17" y="f3"/>
                    <a:pt x="f15" y="f30"/>
                    <a:pt x="f31" y="f30"/>
                  </a:cubicBezTo>
                  <a:cubicBezTo>
                    <a:pt x="f32" y="f30"/>
                    <a:pt x="f33" y="f3"/>
                    <a:pt x="f34" y="f29"/>
                  </a:cubicBezTo>
                  <a:lnTo>
                    <a:pt x="f35" y="f28"/>
                  </a:lnTo>
                  <a:cubicBezTo>
                    <a:pt x="f3" y="f27"/>
                    <a:pt x="f3" y="f15"/>
                    <a:pt x="f35" y="f17"/>
                  </a:cubicBezTo>
                  <a:cubicBezTo>
                    <a:pt x="f36" y="f19"/>
                    <a:pt x="f37" y="f21"/>
                    <a:pt x="f38" y="f21"/>
                  </a:cubicBezTo>
                  <a:cubicBezTo>
                    <a:pt x="f39" y="f21"/>
                    <a:pt x="f40" y="f19"/>
                    <a:pt x="f41" y="f17"/>
                  </a:cubicBezTo>
                  <a:lnTo>
                    <a:pt x="f42" y="f15"/>
                  </a:lnTo>
                  <a:lnTo>
                    <a:pt x="f42" y="f14"/>
                  </a:lnTo>
                  <a:cubicBezTo>
                    <a:pt x="f43" y="f44"/>
                    <a:pt x="f45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229" name="Google Shape;6829;p88">
              <a:extLst>
                <a:ext uri="{FF2B5EF4-FFF2-40B4-BE49-F238E27FC236}">
                  <a16:creationId xmlns:a16="http://schemas.microsoft.com/office/drawing/2014/main" id="{1DD587E4-C5BE-5CDF-9C1D-D26524B9F786}"/>
                </a:ext>
              </a:extLst>
            </p:cNvPr>
            <p:cNvSpPr/>
            <p:nvPr/>
          </p:nvSpPr>
          <p:spPr>
            <a:xfrm>
              <a:off x="6803273" y="1234028"/>
              <a:ext cx="131481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3404"/>
                <a:gd name="f5" fmla="val 1013"/>
                <a:gd name="f6" fmla="val 1"/>
                <a:gd name="f7" fmla="val 922"/>
                <a:gd name="f8" fmla="val 835"/>
                <a:gd name="f9" fmla="val 32"/>
                <a:gd name="f10" fmla="val 788"/>
                <a:gd name="f11" fmla="val 95"/>
                <a:gd name="f12" fmla="val 127"/>
                <a:gd name="f13" fmla="val 757"/>
                <a:gd name="f14" fmla="val 883"/>
                <a:gd name="f15" fmla="val 1135"/>
                <a:gd name="f16" fmla="val 1229"/>
                <a:gd name="f17" fmla="val 174"/>
                <a:gd name="f18" fmla="val 1292"/>
                <a:gd name="f19" fmla="val 260"/>
                <a:gd name="f20" fmla="val 1324"/>
                <a:gd name="f21" fmla="val 351"/>
                <a:gd name="f22" fmla="val 442"/>
                <a:gd name="f23" fmla="val 536"/>
                <a:gd name="f24" fmla="val 599"/>
                <a:gd name="f25" fmla="val 694"/>
                <a:gd name="f26" fmla="val 1671"/>
                <a:gd name="f27" fmla="val 2616"/>
                <a:gd name="f28" fmla="val 1450"/>
                <a:gd name="f29" fmla="val 3372"/>
                <a:gd name="f30" fmla="val 2395"/>
                <a:gd name="f31" fmla="val 3057"/>
                <a:gd name="f32" fmla="val 3246"/>
                <a:gd name="f33" fmla="val 2868"/>
                <a:gd name="f34" fmla="val 2710"/>
                <a:gd name="f35" fmla="val 2363"/>
                <a:gd name="f36" fmla="val 1796"/>
                <a:gd name="f37" fmla="val 2238"/>
                <a:gd name="f38" fmla="val 1513"/>
                <a:gd name="f39" fmla="val 1599"/>
                <a:gd name="f40" fmla="val 1686"/>
                <a:gd name="f41" fmla="val 1773"/>
                <a:gd name="f42" fmla="val 1859"/>
                <a:gd name="f43" fmla="val 1922"/>
                <a:gd name="f44" fmla="val 2048"/>
                <a:gd name="f45" fmla="val 1261"/>
                <a:gd name="f46" fmla="val 1198"/>
                <a:gd name="f47" fmla="val 1103"/>
                <a:gd name="f48" fmla="*/ f0 1 3403"/>
                <a:gd name="f49" fmla="*/ f1 1 3404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3403"/>
                <a:gd name="f56" fmla="*/ f53 1 3404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3403" h="340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lnTo>
                    <a:pt x="f31" y="f3"/>
                  </a:lnTo>
                  <a:cubicBezTo>
                    <a:pt x="f32" y="f3"/>
                    <a:pt x="f3" y="f32"/>
                    <a:pt x="f3" y="f31"/>
                  </a:cubicBezTo>
                  <a:cubicBezTo>
                    <a:pt x="f3" y="f33"/>
                    <a:pt x="f32" y="f34"/>
                    <a:pt x="f31" y="f34"/>
                  </a:cubicBezTo>
                  <a:lnTo>
                    <a:pt x="f35" y="f34"/>
                  </a:lnTo>
                  <a:cubicBezTo>
                    <a:pt x="f36" y="f34"/>
                    <a:pt x="f20" y="f37"/>
                    <a:pt x="f20" y="f26"/>
                  </a:cubicBezTo>
                  <a:lnTo>
                    <a:pt x="f20" y="f15"/>
                  </a:lnTo>
                  <a:lnTo>
                    <a:pt x="f28" y="f16"/>
                  </a:lnTo>
                  <a:cubicBezTo>
                    <a:pt x="f38" y="f18"/>
                    <a:pt x="f39" y="f20"/>
                    <a:pt x="f40" y="f20"/>
                  </a:cubicBezTo>
                  <a:cubicBezTo>
                    <a:pt x="f41" y="f20"/>
                    <a:pt x="f42" y="f18"/>
                    <a:pt x="f43" y="f16"/>
                  </a:cubicBezTo>
                  <a:cubicBezTo>
                    <a:pt x="f44" y="f15"/>
                    <a:pt x="f44" y="f14"/>
                    <a:pt x="f43" y="f13"/>
                  </a:cubicBezTo>
                  <a:lnTo>
                    <a:pt x="f45" y="f11"/>
                  </a:lnTo>
                  <a:cubicBezTo>
                    <a:pt x="f46" y="f9"/>
                    <a:pt x="f4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230" name="Google Shape;6830;p88">
              <a:extLst>
                <a:ext uri="{FF2B5EF4-FFF2-40B4-BE49-F238E27FC236}">
                  <a16:creationId xmlns:a16="http://schemas.microsoft.com/office/drawing/2014/main" id="{947F27A8-A99F-E1F6-E8F0-4DA3B14E0CC8}"/>
                </a:ext>
              </a:extLst>
            </p:cNvPr>
            <p:cNvSpPr/>
            <p:nvPr/>
          </p:nvSpPr>
          <p:spPr>
            <a:xfrm>
              <a:off x="6694944" y="916356"/>
              <a:ext cx="318942" cy="2373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6144"/>
                <a:gd name="f5" fmla="val 4191"/>
                <a:gd name="f6" fmla="val 2300"/>
                <a:gd name="f7" fmla="val 757"/>
                <a:gd name="f8" fmla="val 1544"/>
                <a:gd name="f9" fmla="val 3434"/>
                <a:gd name="f10" fmla="val 3529"/>
                <a:gd name="f11" fmla="val 347"/>
                <a:gd name="f12" fmla="val 3686"/>
                <a:gd name="f13" fmla="val 95"/>
                <a:gd name="f14" fmla="val 4033"/>
                <a:gd name="f15" fmla="val 4474"/>
                <a:gd name="f16" fmla="val 5135"/>
                <a:gd name="f17" fmla="val 1"/>
                <a:gd name="f18" fmla="val 5671"/>
                <a:gd name="f19" fmla="val 473"/>
                <a:gd name="f20" fmla="val 6143"/>
                <a:gd name="f21" fmla="val 1009"/>
                <a:gd name="f22" fmla="val 1135"/>
                <a:gd name="f23" fmla="val 1261"/>
                <a:gd name="f24" fmla="val 6112"/>
                <a:gd name="f25" fmla="val 1387"/>
                <a:gd name="f26" fmla="val 6080"/>
                <a:gd name="f27" fmla="val 3403"/>
                <a:gd name="f28" fmla="val 1890"/>
                <a:gd name="f29" fmla="val 2647"/>
                <a:gd name="f30" fmla="val 630"/>
                <a:gd name="f31" fmla="val 4128"/>
                <a:gd name="f32" fmla="val 5640"/>
                <a:gd name="f33" fmla="val 6900"/>
                <a:gd name="f34" fmla="val 6995"/>
                <a:gd name="f35" fmla="val 7121"/>
                <a:gd name="f36" fmla="val 7247"/>
                <a:gd name="f37" fmla="val 7782"/>
                <a:gd name="f38" fmla="val 8003"/>
                <a:gd name="f39" fmla="val 3623"/>
                <a:gd name="f40" fmla="val 7593"/>
                <a:gd name="f41" fmla="val 6050"/>
                <a:gd name="f42" fmla="*/ f0 1 8255"/>
                <a:gd name="f43" fmla="*/ f1 1 6144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8255"/>
                <a:gd name="f50" fmla="*/ f47 1 6144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8255" h="6144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lnTo>
                    <a:pt x="f25" y="f27"/>
                  </a:lnTo>
                  <a:cubicBezTo>
                    <a:pt x="f25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3" y="f27"/>
                  </a:cubicBezTo>
                  <a:lnTo>
                    <a:pt x="f33" y="f26"/>
                  </a:lnTo>
                  <a:cubicBezTo>
                    <a:pt x="f34" y="f24"/>
                    <a:pt x="f35" y="f20"/>
                    <a:pt x="f36" y="f20"/>
                  </a:cubicBezTo>
                  <a:cubicBezTo>
                    <a:pt x="f37" y="f20"/>
                    <a:pt x="f3" y="f18"/>
                    <a:pt x="f3" y="f16"/>
                  </a:cubicBezTo>
                  <a:lnTo>
                    <a:pt x="f3" y="f15"/>
                  </a:lnTo>
                  <a:cubicBezTo>
                    <a:pt x="f3" y="f14"/>
                    <a:pt x="f38" y="f39"/>
                    <a:pt x="f40" y="f10"/>
                  </a:cubicBezTo>
                  <a:lnTo>
                    <a:pt x="f40" y="f9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231" name="Google Shape;6831;p88">
              <a:extLst>
                <a:ext uri="{FF2B5EF4-FFF2-40B4-BE49-F238E27FC236}">
                  <a16:creationId xmlns:a16="http://schemas.microsoft.com/office/drawing/2014/main" id="{5D182E2A-3A67-AA7E-D43A-DABED1B50638}"/>
                </a:ext>
              </a:extLst>
            </p:cNvPr>
            <p:cNvSpPr/>
            <p:nvPr/>
          </p:nvSpPr>
          <p:spPr>
            <a:xfrm>
              <a:off x="6775265" y="995443"/>
              <a:ext cx="161921" cy="807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1"/>
                <a:gd name="f5" fmla="val 1734"/>
                <a:gd name="f6" fmla="val 1"/>
                <a:gd name="f7" fmla="val 789"/>
                <a:gd name="f8" fmla="val 757"/>
                <a:gd name="f9" fmla="val 1702"/>
                <a:gd name="f10" fmla="val 2049"/>
                <a:gd name="f11" fmla="val 1230"/>
                <a:gd name="f12" fmla="val 1545"/>
                <a:gd name="f13" fmla="val 1891"/>
                <a:gd name="f14" fmla="val 2017"/>
                <a:gd name="f15" fmla="val 1986"/>
                <a:gd name="f16" fmla="val 1954"/>
                <a:gd name="f17" fmla="val 2080"/>
                <a:gd name="f18" fmla="val 1828"/>
                <a:gd name="f19" fmla="val 2238"/>
                <a:gd name="f20" fmla="val 1387"/>
                <a:gd name="f21" fmla="val 2458"/>
                <a:gd name="f22" fmla="val 2647"/>
                <a:gd name="f23" fmla="val 2805"/>
                <a:gd name="f24" fmla="val 2868"/>
                <a:gd name="f25" fmla="val 2942"/>
                <a:gd name="f26" fmla="val 2059"/>
                <a:gd name="f27" fmla="val 3091"/>
                <a:gd name="f28" fmla="val 2090"/>
                <a:gd name="f29" fmla="val 3266"/>
                <a:gd name="f30" fmla="val 3389"/>
                <a:gd name="f31" fmla="val 3525"/>
                <a:gd name="f32" fmla="val 2075"/>
                <a:gd name="f33" fmla="val 3656"/>
                <a:gd name="f34" fmla="val 4128"/>
                <a:gd name="f35" fmla="val 3340"/>
                <a:gd name="f36" fmla="val 2395"/>
                <a:gd name="f37" fmla="*/ f0 1 4191"/>
                <a:gd name="f38" fmla="*/ f1 1 209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91"/>
                <a:gd name="f45" fmla="*/ f42 1 209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91" h="209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cubicBezTo>
                    <a:pt x="f12" y="f10"/>
                    <a:pt x="f13" y="f10"/>
                    <a:pt x="f14" y="f15"/>
                  </a:cubicBezTo>
                  <a:cubicBezTo>
                    <a:pt x="f10" y="f16"/>
                    <a:pt x="f17" y="f18"/>
                    <a:pt x="f17" y="f5"/>
                  </a:cubicBezTo>
                  <a:cubicBezTo>
                    <a:pt x="f17" y="f12"/>
                    <a:pt x="f19" y="f20"/>
                    <a:pt x="f21" y="f20"/>
                  </a:cubicBezTo>
                  <a:cubicBezTo>
                    <a:pt x="f22" y="f20"/>
                    <a:pt x="f23" y="f12"/>
                    <a:pt x="f23" y="f5"/>
                  </a:cubicBezTo>
                  <a:cubicBezTo>
                    <a:pt x="f23" y="f18"/>
                    <a:pt x="f23" y="f16"/>
                    <a:pt x="f24" y="f15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10"/>
                  </a:cubicBezTo>
                  <a:lnTo>
                    <a:pt x="f3" y="f10"/>
                  </a:lnTo>
                  <a:lnTo>
                    <a:pt x="f3" y="f9"/>
                  </a:lnTo>
                  <a:lnTo>
                    <a:pt x="f34" y="f9"/>
                  </a:lnTo>
                  <a:cubicBezTo>
                    <a:pt x="f34" y="f8"/>
                    <a:pt x="f35" y="f6"/>
                    <a:pt x="f3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232" name="Google Shape;6832;p88">
              <a:extLst>
                <a:ext uri="{FF2B5EF4-FFF2-40B4-BE49-F238E27FC236}">
                  <a16:creationId xmlns:a16="http://schemas.microsoft.com/office/drawing/2014/main" id="{74684A6A-5549-3259-6078-0D838664C696}"/>
                </a:ext>
              </a:extLst>
            </p:cNvPr>
            <p:cNvSpPr/>
            <p:nvPr/>
          </p:nvSpPr>
          <p:spPr>
            <a:xfrm>
              <a:off x="6775265" y="1091610"/>
              <a:ext cx="161921" cy="1144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963"/>
                <a:gd name="f5" fmla="val 2395"/>
                <a:gd name="f6" fmla="val 1"/>
                <a:gd name="f7" fmla="val 2080"/>
                <a:gd name="f8" fmla="val 253"/>
                <a:gd name="f9" fmla="val 1671"/>
                <a:gd name="f10" fmla="val 1230"/>
                <a:gd name="f11" fmla="val 914"/>
                <a:gd name="f12" fmla="val 2049"/>
                <a:gd name="f13" fmla="val 946"/>
                <a:gd name="f14" fmla="val 2962"/>
                <a:gd name="f15" fmla="val 2112"/>
                <a:gd name="f16" fmla="val 3246"/>
                <a:gd name="f17" fmla="val 3466"/>
                <a:gd name="f18" fmla="val 3088"/>
                <a:gd name="f19" fmla="val 2679"/>
                <a:gd name="f20" fmla="val 190"/>
                <a:gd name="f21" fmla="*/ f0 1 4191"/>
                <a:gd name="f22" fmla="*/ f1 1 296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191"/>
                <a:gd name="f29" fmla="*/ f26 1 296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191" h="2963">
                  <a:moveTo>
                    <a:pt x="f5" y="f6"/>
                  </a:moveTo>
                  <a:cubicBezTo>
                    <a:pt x="f7" y="f8"/>
                    <a:pt x="f9" y="f8"/>
                    <a:pt x="f10" y="f8"/>
                  </a:cubicBezTo>
                  <a:lnTo>
                    <a:pt x="f6" y="f8"/>
                  </a:ln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3" y="f12"/>
                    <a:pt x="f3" y="f11"/>
                  </a:cubicBezTo>
                  <a:lnTo>
                    <a:pt x="f3" y="f8"/>
                  </a:lnTo>
                  <a:lnTo>
                    <a:pt x="f17" y="f8"/>
                  </a:lnTo>
                  <a:cubicBezTo>
                    <a:pt x="f18" y="f8"/>
                    <a:pt x="f19" y="f20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233" name="Google Shape;6833;p88">
              <a:extLst>
                <a:ext uri="{FF2B5EF4-FFF2-40B4-BE49-F238E27FC236}">
                  <a16:creationId xmlns:a16="http://schemas.microsoft.com/office/drawing/2014/main" id="{6EEF33BD-C665-0009-05B5-435094C70B72}"/>
                </a:ext>
              </a:extLst>
            </p:cNvPr>
            <p:cNvSpPr/>
            <p:nvPr/>
          </p:nvSpPr>
          <p:spPr>
            <a:xfrm>
              <a:off x="6988301" y="1153698"/>
              <a:ext cx="161921" cy="807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0"/>
                <a:gd name="f5" fmla="val 1702"/>
                <a:gd name="f6" fmla="val 756"/>
                <a:gd name="f7" fmla="val 757"/>
                <a:gd name="f8" fmla="val 2048"/>
                <a:gd name="f9" fmla="val 1229"/>
                <a:gd name="f10" fmla="val 1544"/>
                <a:gd name="f11" fmla="val 1891"/>
                <a:gd name="f12" fmla="val 2017"/>
                <a:gd name="f13" fmla="val 1985"/>
                <a:gd name="f14" fmla="val 1954"/>
                <a:gd name="f15" fmla="val 2080"/>
                <a:gd name="f16" fmla="val 1828"/>
                <a:gd name="f17" fmla="val 1733"/>
                <a:gd name="f18" fmla="val 2237"/>
                <a:gd name="f19" fmla="val 1387"/>
                <a:gd name="f20" fmla="val 2458"/>
                <a:gd name="f21" fmla="val 2647"/>
                <a:gd name="f22" fmla="val 2804"/>
                <a:gd name="f23" fmla="val 2867"/>
                <a:gd name="f24" fmla="val 2941"/>
                <a:gd name="f25" fmla="val 2059"/>
                <a:gd name="f26" fmla="val 3091"/>
                <a:gd name="f27" fmla="val 3265"/>
                <a:gd name="f28" fmla="val 3388"/>
                <a:gd name="f29" fmla="val 3524"/>
                <a:gd name="f30" fmla="val 2074"/>
                <a:gd name="f31" fmla="val 3655"/>
                <a:gd name="f32" fmla="val 4190"/>
                <a:gd name="f33" fmla="val 4096"/>
                <a:gd name="f34" fmla="val 3308"/>
                <a:gd name="f35" fmla="val 2363"/>
                <a:gd name="f36" fmla="*/ f0 1 4191"/>
                <a:gd name="f37" fmla="*/ f1 1 2090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4191"/>
                <a:gd name="f44" fmla="*/ f41 1 2090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4191" h="2090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lnTo>
                    <a:pt x="f2" y="f8"/>
                  </a:lnTo>
                  <a:lnTo>
                    <a:pt x="f9" y="f8"/>
                  </a:lnTo>
                  <a:cubicBezTo>
                    <a:pt x="f10" y="f8"/>
                    <a:pt x="f11" y="f8"/>
                    <a:pt x="f12" y="f13"/>
                  </a:cubicBezTo>
                  <a:cubicBezTo>
                    <a:pt x="f8" y="f14"/>
                    <a:pt x="f15" y="f16"/>
                    <a:pt x="f15" y="f17"/>
                  </a:cubicBezTo>
                  <a:cubicBezTo>
                    <a:pt x="f15" y="f10"/>
                    <a:pt x="f18" y="f19"/>
                    <a:pt x="f20" y="f19"/>
                  </a:cubicBezTo>
                  <a:cubicBezTo>
                    <a:pt x="f21" y="f19"/>
                    <a:pt x="f22" y="f10"/>
                    <a:pt x="f22" y="f17"/>
                  </a:cubicBezTo>
                  <a:cubicBezTo>
                    <a:pt x="f22" y="f16"/>
                    <a:pt x="f22" y="f14"/>
                    <a:pt x="f23" y="f13"/>
                  </a:cubicBezTo>
                  <a:cubicBezTo>
                    <a:pt x="f24" y="f25"/>
                    <a:pt x="f26" y="f4"/>
                    <a:pt x="f27" y="f4"/>
                  </a:cubicBezTo>
                  <a:cubicBezTo>
                    <a:pt x="f28" y="f4"/>
                    <a:pt x="f29" y="f30"/>
                    <a:pt x="f31" y="f8"/>
                  </a:cubicBezTo>
                  <a:lnTo>
                    <a:pt x="f32" y="f8"/>
                  </a:lnTo>
                  <a:lnTo>
                    <a:pt x="f32" y="f5"/>
                  </a:lnTo>
                  <a:cubicBezTo>
                    <a:pt x="f33" y="f7"/>
                    <a:pt x="f34" y="f2"/>
                    <a:pt x="f3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234" name="Google Shape;6834;p88">
              <a:extLst>
                <a:ext uri="{FF2B5EF4-FFF2-40B4-BE49-F238E27FC236}">
                  <a16:creationId xmlns:a16="http://schemas.microsoft.com/office/drawing/2014/main" id="{D1E4AB4B-514F-50AD-6E85-FC0C44ED2298}"/>
                </a:ext>
              </a:extLst>
            </p:cNvPr>
            <p:cNvSpPr/>
            <p:nvPr/>
          </p:nvSpPr>
          <p:spPr>
            <a:xfrm>
              <a:off x="6987067" y="1249865"/>
              <a:ext cx="158291" cy="1156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7"/>
                <a:gd name="f4" fmla="val 2994"/>
                <a:gd name="f5" fmla="val 2395"/>
                <a:gd name="f6" fmla="val 2080"/>
                <a:gd name="f7" fmla="val 252"/>
                <a:gd name="f8" fmla="val 1639"/>
                <a:gd name="f9" fmla="val 1230"/>
                <a:gd name="f10" fmla="val 1"/>
                <a:gd name="f11" fmla="val 914"/>
                <a:gd name="f12" fmla="val 2048"/>
                <a:gd name="f13" fmla="val 2993"/>
                <a:gd name="f14" fmla="val 2049"/>
                <a:gd name="f15" fmla="val 3183"/>
                <a:gd name="f16" fmla="val 4096"/>
                <a:gd name="f17" fmla="val 3435"/>
                <a:gd name="f18" fmla="val 3025"/>
                <a:gd name="f19" fmla="val 2679"/>
                <a:gd name="f20" fmla="val 189"/>
                <a:gd name="f21" fmla="*/ f0 1 4097"/>
                <a:gd name="f22" fmla="*/ f1 1 299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097"/>
                <a:gd name="f29" fmla="*/ f26 1 299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097" h="2994">
                  <a:moveTo>
                    <a:pt x="f5" y="f2"/>
                  </a:moveTo>
                  <a:cubicBezTo>
                    <a:pt x="f6" y="f7"/>
                    <a:pt x="f8" y="f7"/>
                    <a:pt x="f9" y="f7"/>
                  </a:cubicBezTo>
                  <a:lnTo>
                    <a:pt x="f10" y="f7"/>
                  </a:lnTo>
                  <a:lnTo>
                    <a:pt x="f10" y="f11"/>
                  </a:lnTo>
                  <a:cubicBezTo>
                    <a:pt x="f10" y="f12"/>
                    <a:pt x="f11" y="f13"/>
                    <a:pt x="f14" y="f13"/>
                  </a:cubicBezTo>
                  <a:cubicBezTo>
                    <a:pt x="f15" y="f13"/>
                    <a:pt x="f16" y="f12"/>
                    <a:pt x="f16" y="f11"/>
                  </a:cubicBezTo>
                  <a:lnTo>
                    <a:pt x="f16" y="f7"/>
                  </a:lnTo>
                  <a:lnTo>
                    <a:pt x="f17" y="f7"/>
                  </a:lnTo>
                  <a:cubicBezTo>
                    <a:pt x="f18" y="f7"/>
                    <a:pt x="f19" y="f2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grpSp>
        <p:nvGrpSpPr>
          <p:cNvPr id="235" name="Google Shape;6873;p88">
            <a:extLst>
              <a:ext uri="{FF2B5EF4-FFF2-40B4-BE49-F238E27FC236}">
                <a16:creationId xmlns:a16="http://schemas.microsoft.com/office/drawing/2014/main" id="{410162CB-50F5-F8C1-8ACA-D2F9BA9A89B9}"/>
              </a:ext>
            </a:extLst>
          </p:cNvPr>
          <p:cNvGrpSpPr/>
          <p:nvPr/>
        </p:nvGrpSpPr>
        <p:grpSpPr>
          <a:xfrm>
            <a:off x="4155345" y="1516984"/>
            <a:ext cx="581033" cy="600564"/>
            <a:chOff x="4395118" y="916887"/>
            <a:chExt cx="435775" cy="450423"/>
          </a:xfrm>
          <a:solidFill>
            <a:srgbClr val="92D050"/>
          </a:solidFill>
        </p:grpSpPr>
        <p:sp>
          <p:nvSpPr>
            <p:cNvPr id="236" name="Google Shape;6874;p88">
              <a:extLst>
                <a:ext uri="{FF2B5EF4-FFF2-40B4-BE49-F238E27FC236}">
                  <a16:creationId xmlns:a16="http://schemas.microsoft.com/office/drawing/2014/main" id="{4E2095EE-D5BF-4534-236F-9F071FEF8E12}"/>
                </a:ext>
              </a:extLst>
            </p:cNvPr>
            <p:cNvSpPr/>
            <p:nvPr/>
          </p:nvSpPr>
          <p:spPr>
            <a:xfrm>
              <a:off x="4565544" y="916887"/>
              <a:ext cx="265349" cy="264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8"/>
                <a:gd name="f4" fmla="val 6850"/>
                <a:gd name="f5" fmla="val 3466"/>
                <a:gd name="f6" fmla="val 1355"/>
                <a:gd name="f7" fmla="val 4222"/>
                <a:gd name="f8" fmla="val 4852"/>
                <a:gd name="f9" fmla="val 1985"/>
                <a:gd name="f10" fmla="val 2741"/>
                <a:gd name="f11" fmla="val 4127"/>
                <a:gd name="f12" fmla="val 4348"/>
                <a:gd name="f13" fmla="val 4757"/>
                <a:gd name="f14" fmla="val 4600"/>
                <a:gd name="f15" fmla="val 4631"/>
                <a:gd name="f16" fmla="val 4821"/>
                <a:gd name="f17" fmla="val 4726"/>
                <a:gd name="f18" fmla="val 4915"/>
                <a:gd name="f19" fmla="val 5041"/>
                <a:gd name="f20" fmla="val 5262"/>
                <a:gd name="f21" fmla="val 5388"/>
                <a:gd name="f22" fmla="val 4663"/>
                <a:gd name="f23" fmla="val 5451"/>
                <a:gd name="f24" fmla="val 4576"/>
                <a:gd name="f25" fmla="val 5482"/>
                <a:gd name="f26" fmla="val 4489"/>
                <a:gd name="f27" fmla="val 4403"/>
                <a:gd name="f28" fmla="val 4316"/>
                <a:gd name="f29" fmla="val 4253"/>
                <a:gd name="f30" fmla="val 4190"/>
                <a:gd name="f31" fmla="val 5293"/>
                <a:gd name="f32" fmla="val 3970"/>
                <a:gd name="f33" fmla="val 5419"/>
                <a:gd name="f34" fmla="val 3749"/>
                <a:gd name="f35" fmla="val 5514"/>
                <a:gd name="f36" fmla="val 2709"/>
                <a:gd name="f37" fmla="val 2079"/>
                <a:gd name="f38" fmla="val 4884"/>
                <a:gd name="f39" fmla="val 1575"/>
                <a:gd name="f40" fmla="val 32"/>
                <a:gd name="f41" fmla="val 1576"/>
                <a:gd name="f42" fmla="val 3403"/>
                <a:gd name="f43" fmla="val 4001"/>
                <a:gd name="f44" fmla="val 189"/>
                <a:gd name="f45" fmla="val 4569"/>
                <a:gd name="f46" fmla="val 473"/>
                <a:gd name="f47" fmla="val 5104"/>
                <a:gd name="f48" fmla="val 6396"/>
                <a:gd name="f49" fmla="val 6522"/>
                <a:gd name="f50" fmla="val 6679"/>
                <a:gd name="f51" fmla="val 126"/>
                <a:gd name="f52" fmla="val 6774"/>
                <a:gd name="f53" fmla="val 172"/>
                <a:gd name="f54" fmla="val 6820"/>
                <a:gd name="f55" fmla="val 269"/>
                <a:gd name="f56" fmla="val 6849"/>
                <a:gd name="f57" fmla="val 367"/>
                <a:gd name="f58" fmla="val 403"/>
                <a:gd name="f59" fmla="val 439"/>
                <a:gd name="f60" fmla="val 6845"/>
                <a:gd name="f61" fmla="val 6837"/>
                <a:gd name="f62" fmla="val 1764"/>
                <a:gd name="f63" fmla="val 2300"/>
                <a:gd name="f64" fmla="val 2867"/>
                <a:gd name="f65" fmla="val 5356"/>
                <a:gd name="f66" fmla="val 1513"/>
                <a:gd name="f67" fmla="*/ f0 1 6868"/>
                <a:gd name="f68" fmla="*/ f1 1 6850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68"/>
                <a:gd name="f75" fmla="*/ f72 1 6850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67" h="685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8" y="f19"/>
                    <a:pt x="f8" y="f20"/>
                    <a:pt x="f17" y="f21"/>
                  </a:cubicBez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30" y="f31"/>
                  </a:ln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8"/>
                    <a:pt x="f37" y="f11"/>
                  </a:cubicBezTo>
                  <a:lnTo>
                    <a:pt x="f37" y="f10"/>
                  </a:lnTo>
                  <a:cubicBezTo>
                    <a:pt x="f37" y="f9"/>
                    <a:pt x="f36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39" y="f2"/>
                    <a:pt x="f40" y="f41"/>
                    <a:pt x="f40" y="f42"/>
                  </a:cubicBezTo>
                  <a:cubicBezTo>
                    <a:pt x="f40" y="f43"/>
                    <a:pt x="f44" y="f45"/>
                    <a:pt x="f46" y="f47"/>
                  </a:cubicBezTo>
                  <a:lnTo>
                    <a:pt x="f40" y="f48"/>
                  </a:lnTo>
                  <a:cubicBezTo>
                    <a:pt x="f2" y="f49"/>
                    <a:pt x="f40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46" y="f61"/>
                  </a:cubicBezTo>
                  <a:lnTo>
                    <a:pt x="f62" y="f48"/>
                  </a:lnTo>
                  <a:cubicBezTo>
                    <a:pt x="f63" y="f50"/>
                    <a:pt x="f64" y="f61"/>
                    <a:pt x="f5" y="f61"/>
                  </a:cubicBezTo>
                  <a:cubicBezTo>
                    <a:pt x="f65" y="f61"/>
                    <a:pt x="f3" y="f31"/>
                    <a:pt x="f3" y="f42"/>
                  </a:cubicBezTo>
                  <a:cubicBezTo>
                    <a:pt x="f3" y="f66"/>
                    <a:pt x="f6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237" name="Google Shape;6875;p88">
              <a:extLst>
                <a:ext uri="{FF2B5EF4-FFF2-40B4-BE49-F238E27FC236}">
                  <a16:creationId xmlns:a16="http://schemas.microsoft.com/office/drawing/2014/main" id="{EF6135B8-8726-2B19-F769-76BC58B9BC9B}"/>
                </a:ext>
              </a:extLst>
            </p:cNvPr>
            <p:cNvSpPr/>
            <p:nvPr/>
          </p:nvSpPr>
          <p:spPr>
            <a:xfrm>
              <a:off x="4673845" y="997217"/>
              <a:ext cx="51197" cy="1047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5"/>
                <a:gd name="f4" fmla="val 2711"/>
                <a:gd name="f5" fmla="val 663"/>
                <a:gd name="f6" fmla="val 1"/>
                <a:gd name="f7" fmla="val 253"/>
                <a:gd name="f8" fmla="val 316"/>
                <a:gd name="f9" fmla="val 662"/>
                <a:gd name="f10" fmla="val 2048"/>
                <a:gd name="f11" fmla="val 2427"/>
                <a:gd name="f12" fmla="val 2710"/>
                <a:gd name="f13" fmla="val 694"/>
                <a:gd name="f14" fmla="val 789"/>
                <a:gd name="f15" fmla="val 820"/>
                <a:gd name="f16" fmla="val 2679"/>
                <a:gd name="f17" fmla="val 757"/>
                <a:gd name="f18" fmla="val 2584"/>
                <a:gd name="f19" fmla="val 631"/>
                <a:gd name="f20" fmla="val 2490"/>
                <a:gd name="f21" fmla="val 2238"/>
                <a:gd name="f22" fmla="val 2111"/>
                <a:gd name="f23" fmla="val 804"/>
                <a:gd name="f24" fmla="val 2064"/>
                <a:gd name="f25" fmla="val 891"/>
                <a:gd name="f26" fmla="val 2041"/>
                <a:gd name="f27" fmla="val 978"/>
                <a:gd name="f28" fmla="val 1064"/>
                <a:gd name="f29" fmla="val 1151"/>
                <a:gd name="f30" fmla="val 1198"/>
                <a:gd name="f31" fmla="val 1293"/>
                <a:gd name="f32" fmla="val 2206"/>
                <a:gd name="f33" fmla="val 2175"/>
                <a:gd name="f34" fmla="val 1324"/>
                <a:gd name="f35" fmla="val 2080"/>
                <a:gd name="f36" fmla="val 284"/>
                <a:gd name="f37" fmla="val 1041"/>
                <a:gd name="f38" fmla="*/ f0 1 1325"/>
                <a:gd name="f39" fmla="*/ f1 1 2711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325"/>
                <a:gd name="f46" fmla="*/ f43 1 2711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325" h="271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cubicBezTo>
                    <a:pt x="f13" y="f12"/>
                    <a:pt x="f14" y="f12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1" y="f33"/>
                    <a:pt x="f34" y="f35"/>
                    <a:pt x="f34" y="f10"/>
                  </a:cubicBezTo>
                  <a:lnTo>
                    <a:pt x="f34" y="f9"/>
                  </a:lnTo>
                  <a:cubicBezTo>
                    <a:pt x="f34" y="f36"/>
                    <a:pt x="f3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238" name="Google Shape;6876;p88">
              <a:extLst>
                <a:ext uri="{FF2B5EF4-FFF2-40B4-BE49-F238E27FC236}">
                  <a16:creationId xmlns:a16="http://schemas.microsoft.com/office/drawing/2014/main" id="{1E222E45-DAE3-0ED0-8471-1F4C3A768483}"/>
                </a:ext>
              </a:extLst>
            </p:cNvPr>
            <p:cNvSpPr/>
            <p:nvPr/>
          </p:nvSpPr>
          <p:spPr>
            <a:xfrm>
              <a:off x="4446233" y="1127455"/>
              <a:ext cx="107140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2774"/>
                <a:gd name="f5" fmla="val 1387"/>
                <a:gd name="f6" fmla="val 1"/>
                <a:gd name="f7" fmla="val 631"/>
                <a:gd name="f8" fmla="val 64"/>
                <a:gd name="f9" fmla="val 2143"/>
                <a:gd name="f10" fmla="*/ f0 1 2773"/>
                <a:gd name="f11" fmla="*/ f1 1 2774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3"/>
                <a:gd name="f18" fmla="*/ f15 1 2774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3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8" y="f9"/>
                    <a:pt x="f7" y="f3"/>
                    <a:pt x="f5" y="f3"/>
                  </a:cubicBezTo>
                  <a:cubicBezTo>
                    <a:pt x="f9" y="f3"/>
                    <a:pt x="f3" y="f9"/>
                    <a:pt x="f3" y="f5"/>
                  </a:cubicBezTo>
                  <a:cubicBezTo>
                    <a:pt x="f3" y="f7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239" name="Google Shape;6877;p88">
              <a:extLst>
                <a:ext uri="{FF2B5EF4-FFF2-40B4-BE49-F238E27FC236}">
                  <a16:creationId xmlns:a16="http://schemas.microsoft.com/office/drawing/2014/main" id="{8998D218-BB87-15C7-5D01-2C3E511CEF4E}"/>
                </a:ext>
              </a:extLst>
            </p:cNvPr>
            <p:cNvSpPr/>
            <p:nvPr/>
          </p:nvSpPr>
          <p:spPr>
            <a:xfrm>
              <a:off x="4395118" y="1260134"/>
              <a:ext cx="211839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74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64"/>
                <a:gd name="f12" fmla="val 2553"/>
                <a:gd name="f13" fmla="val 158"/>
                <a:gd name="f14" fmla="val 2773"/>
                <a:gd name="f15" fmla="val 347"/>
                <a:gd name="f16" fmla="val 5104"/>
                <a:gd name="f17" fmla="val 5325"/>
                <a:gd name="f18" fmla="val 5482"/>
                <a:gd name="f19" fmla="val 5262"/>
                <a:gd name="f20" fmla="val 4127"/>
                <a:gd name="f21" fmla="*/ f0 1 5483"/>
                <a:gd name="f22" fmla="*/ f1 1 277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483"/>
                <a:gd name="f29" fmla="*/ f26 1 277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483" h="277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grpSp>
        <p:nvGrpSpPr>
          <p:cNvPr id="240" name="Google Shape;6884;p88">
            <a:extLst>
              <a:ext uri="{FF2B5EF4-FFF2-40B4-BE49-F238E27FC236}">
                <a16:creationId xmlns:a16="http://schemas.microsoft.com/office/drawing/2014/main" id="{1A0EE0FF-5940-FE44-888F-AADF4C8DDCE8}"/>
              </a:ext>
            </a:extLst>
          </p:cNvPr>
          <p:cNvGrpSpPr/>
          <p:nvPr/>
        </p:nvGrpSpPr>
        <p:grpSpPr>
          <a:xfrm>
            <a:off x="8288739" y="1516275"/>
            <a:ext cx="571353" cy="601381"/>
            <a:chOff x="7495163" y="916356"/>
            <a:chExt cx="428515" cy="451036"/>
          </a:xfrm>
          <a:solidFill>
            <a:srgbClr val="92D050"/>
          </a:solidFill>
        </p:grpSpPr>
        <p:sp>
          <p:nvSpPr>
            <p:cNvPr id="241" name="Google Shape;6885;p88">
              <a:extLst>
                <a:ext uri="{FF2B5EF4-FFF2-40B4-BE49-F238E27FC236}">
                  <a16:creationId xmlns:a16="http://schemas.microsoft.com/office/drawing/2014/main" id="{66CA290C-AB11-AF7D-88CE-616BE1EE6C46}"/>
                </a:ext>
              </a:extLst>
            </p:cNvPr>
            <p:cNvSpPr/>
            <p:nvPr/>
          </p:nvSpPr>
          <p:spPr>
            <a:xfrm>
              <a:off x="7814069" y="1246848"/>
              <a:ext cx="51151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1356"/>
                <a:gd name="f5" fmla="val 662"/>
                <a:gd name="f6" fmla="val 284"/>
                <a:gd name="f7" fmla="val 1"/>
                <a:gd name="f8" fmla="val 315"/>
                <a:gd name="f9" fmla="val 693"/>
                <a:gd name="f10" fmla="val 1040"/>
                <a:gd name="f11" fmla="val 1355"/>
                <a:gd name="f12" fmla="*/ f0 1 1324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324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324" h="135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cubicBezTo>
                    <a:pt x="f10" y="f11"/>
                    <a:pt x="f3" y="f10"/>
                    <a:pt x="f3" y="f9"/>
                  </a:cubicBezTo>
                  <a:cubicBezTo>
                    <a:pt x="f3" y="f8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242" name="Google Shape;6886;p88">
              <a:extLst>
                <a:ext uri="{FF2B5EF4-FFF2-40B4-BE49-F238E27FC236}">
                  <a16:creationId xmlns:a16="http://schemas.microsoft.com/office/drawing/2014/main" id="{6DDAD30F-4533-3DCA-5426-B4048FCA5FF0}"/>
                </a:ext>
              </a:extLst>
            </p:cNvPr>
            <p:cNvSpPr/>
            <p:nvPr/>
          </p:nvSpPr>
          <p:spPr>
            <a:xfrm>
              <a:off x="7680191" y="916978"/>
              <a:ext cx="26810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28"/>
                <a:gd name="f5" fmla="val 347"/>
                <a:gd name="f6" fmla="val 1"/>
                <a:gd name="f7" fmla="val 158"/>
                <a:gd name="f8" fmla="val 95"/>
                <a:gd name="f9" fmla="val 4096"/>
                <a:gd name="f10" fmla="val 221"/>
                <a:gd name="f11" fmla="val 473"/>
                <a:gd name="f12" fmla="val 567"/>
                <a:gd name="f13" fmla="val 693"/>
                <a:gd name="f14" fmla="val 536"/>
                <a:gd name="f15" fmla="*/ f0 1 694"/>
                <a:gd name="f16" fmla="*/ f1 1 412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94"/>
                <a:gd name="f23" fmla="*/ f20 1 412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94" h="4128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4"/>
                  </a:lnTo>
                  <a:cubicBezTo>
                    <a:pt x="f8" y="f9"/>
                    <a:pt x="f10" y="f9"/>
                    <a:pt x="f5" y="f9"/>
                  </a:cubicBezTo>
                  <a:cubicBezTo>
                    <a:pt x="f11" y="f9"/>
                    <a:pt x="f12" y="f9"/>
                    <a:pt x="f13" y="f4"/>
                  </a:cubicBezTo>
                  <a:lnTo>
                    <a:pt x="f13" y="f5"/>
                  </a:lnTo>
                  <a:cubicBezTo>
                    <a:pt x="f13" y="f7"/>
                    <a:pt x="f1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243" name="Google Shape;6887;p88">
              <a:extLst>
                <a:ext uri="{FF2B5EF4-FFF2-40B4-BE49-F238E27FC236}">
                  <a16:creationId xmlns:a16="http://schemas.microsoft.com/office/drawing/2014/main" id="{C041E9F8-8CC6-4EEC-D855-0890BA5A6015}"/>
                </a:ext>
              </a:extLst>
            </p:cNvPr>
            <p:cNvSpPr/>
            <p:nvPr/>
          </p:nvSpPr>
          <p:spPr>
            <a:xfrm>
              <a:off x="7653418" y="1103013"/>
              <a:ext cx="79123" cy="793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54"/>
                <a:gd name="f5" fmla="val 938"/>
                <a:gd name="f6" fmla="val 417"/>
                <a:gd name="f7" fmla="val 451"/>
                <a:gd name="f8" fmla="val 1014"/>
                <a:gd name="f9" fmla="val 1549"/>
                <a:gd name="f10" fmla="val 473"/>
                <a:gd name="f11" fmla="val 1040"/>
                <a:gd name="f12" fmla="val 1575"/>
                <a:gd name="f13" fmla="val 1581"/>
                <a:gd name="f14" fmla="val 447"/>
                <a:gd name="f15" fmla="val 6"/>
                <a:gd name="f16" fmla="val 1006"/>
                <a:gd name="f17" fmla="val 2"/>
                <a:gd name="f18" fmla="val 972"/>
                <a:gd name="f19" fmla="*/ f0 1 2048"/>
                <a:gd name="f20" fmla="*/ f1 1 20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048"/>
                <a:gd name="f27" fmla="*/ f24 1 20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048" h="205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10" y="f4"/>
                    <a:pt x="f11" y="f4"/>
                  </a:cubicBezTo>
                  <a:cubicBezTo>
                    <a:pt x="f12" y="f4"/>
                    <a:pt x="f3" y="f13"/>
                    <a:pt x="f3" y="f8"/>
                  </a:cubicBezTo>
                  <a:cubicBezTo>
                    <a:pt x="f3" y="f14"/>
                    <a:pt x="f12" y="f15"/>
                    <a:pt x="f11" y="f15"/>
                  </a:cubicBezTo>
                  <a:cubicBezTo>
                    <a:pt x="f16" y="f17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244" name="Google Shape;6888;p88">
              <a:extLst>
                <a:ext uri="{FF2B5EF4-FFF2-40B4-BE49-F238E27FC236}">
                  <a16:creationId xmlns:a16="http://schemas.microsoft.com/office/drawing/2014/main" id="{C99DA221-D95D-FC21-4234-677EB141B979}"/>
                </a:ext>
              </a:extLst>
            </p:cNvPr>
            <p:cNvSpPr/>
            <p:nvPr/>
          </p:nvSpPr>
          <p:spPr>
            <a:xfrm>
              <a:off x="7576727" y="1190868"/>
              <a:ext cx="247116" cy="17652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4569"/>
                <a:gd name="f5" fmla="val 1954"/>
                <a:gd name="f6" fmla="val 2520"/>
                <a:gd name="f7" fmla="val 4222"/>
                <a:gd name="f8" fmla="val 4411"/>
                <a:gd name="f9" fmla="val 158"/>
                <a:gd name="f10" fmla="val 4568"/>
                <a:gd name="f11" fmla="val 347"/>
                <a:gd name="f12" fmla="val 3781"/>
                <a:gd name="f13" fmla="val 3970"/>
                <a:gd name="f14" fmla="val 4127"/>
                <a:gd name="f15" fmla="val 3875"/>
                <a:gd name="f16" fmla="val 5136"/>
                <a:gd name="f17" fmla="val 5577"/>
                <a:gd name="f18" fmla="val 3844"/>
                <a:gd name="f19" fmla="val 6018"/>
                <a:gd name="f20" fmla="val 3718"/>
                <a:gd name="f21" fmla="val 3434"/>
                <a:gd name="f22" fmla="val 5986"/>
                <a:gd name="f23" fmla="val 3277"/>
                <a:gd name="f24" fmla="val 5608"/>
                <a:gd name="f25" fmla="val 2930"/>
                <a:gd name="f26" fmla="val 5514"/>
                <a:gd name="f27" fmla="val 2489"/>
                <a:gd name="f28" fmla="val 4442"/>
                <a:gd name="f29" fmla="val 3497"/>
                <a:gd name="f30" fmla="val 2741"/>
                <a:gd name="f31" fmla="val 1733"/>
                <a:gd name="f32" fmla="val 788"/>
                <a:gd name="f33" fmla="val 410"/>
                <a:gd name="f34" fmla="val 2426"/>
                <a:gd name="f35" fmla="val 315"/>
                <a:gd name="f36" fmla="val 2206"/>
                <a:gd name="f37" fmla="val 189"/>
                <a:gd name="f38" fmla="*/ f0 1 6396"/>
                <a:gd name="f39" fmla="*/ f1 1 4569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6396"/>
                <a:gd name="f46" fmla="*/ f43 1 4569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6396" h="4569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15"/>
                  </a:lnTo>
                  <a:lnTo>
                    <a:pt x="f16" y="f15"/>
                  </a:lnTo>
                  <a:cubicBezTo>
                    <a:pt x="f17" y="f18"/>
                    <a:pt x="f19" y="f20"/>
                    <a:pt x="f3" y="f21"/>
                  </a:cubicBezTo>
                  <a:cubicBezTo>
                    <a:pt x="f22" y="f23"/>
                    <a:pt x="f24" y="f25"/>
                    <a:pt x="f26" y="f27"/>
                  </a:cubicBezTo>
                  <a:lnTo>
                    <a:pt x="f28" y="f27"/>
                  </a:lnTo>
                  <a:cubicBezTo>
                    <a:pt x="f29" y="f27"/>
                    <a:pt x="f30" y="f31"/>
                    <a:pt x="f30" y="f32"/>
                  </a:cubicBezTo>
                  <a:lnTo>
                    <a:pt x="f30" y="f33"/>
                  </a:lnTo>
                  <a:cubicBezTo>
                    <a:pt x="f34" y="f35"/>
                    <a:pt x="f36" y="f37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245" name="Google Shape;6889;p88">
              <a:extLst>
                <a:ext uri="{FF2B5EF4-FFF2-40B4-BE49-F238E27FC236}">
                  <a16:creationId xmlns:a16="http://schemas.microsoft.com/office/drawing/2014/main" id="{843E5E58-CDE9-DFA0-22BF-8E2859C51358}"/>
                </a:ext>
              </a:extLst>
            </p:cNvPr>
            <p:cNvSpPr/>
            <p:nvPr/>
          </p:nvSpPr>
          <p:spPr>
            <a:xfrm>
              <a:off x="7705731" y="1048451"/>
              <a:ext cx="197236" cy="2142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05"/>
                <a:gd name="f4" fmla="val 5545"/>
                <a:gd name="f5" fmla="val 4128"/>
                <a:gd name="f6" fmla="val 694"/>
                <a:gd name="f7" fmla="val 662"/>
                <a:gd name="f8" fmla="val 1040"/>
                <a:gd name="f9" fmla="val 1103"/>
                <a:gd name="f10" fmla="val 1355"/>
                <a:gd name="f11" fmla="val 1387"/>
                <a:gd name="f12" fmla="val 1827"/>
                <a:gd name="f13" fmla="val 2426"/>
                <a:gd name="f14" fmla="val 3245"/>
                <a:gd name="f15" fmla="val 788"/>
                <a:gd name="f16" fmla="val 3938"/>
                <a:gd name="f17" fmla="val 1"/>
                <a:gd name="f18" fmla="val 4127"/>
                <a:gd name="f19" fmla="val 4505"/>
                <a:gd name="f20" fmla="val 5072"/>
                <a:gd name="f21" fmla="val 473"/>
                <a:gd name="f22" fmla="val 1009"/>
                <a:gd name="f23" fmla="val 2080"/>
                <a:gd name="f24" fmla="val 2238"/>
                <a:gd name="f25" fmla="val 4946"/>
                <a:gd name="f26" fmla="val 2742"/>
                <a:gd name="f27" fmla="val 3372"/>
                <a:gd name="f28" fmla="val 3624"/>
                <a:gd name="f29" fmla="val 3844"/>
                <a:gd name="f30" fmla="val 4600"/>
                <a:gd name="f31" fmla="val 4065"/>
                <a:gd name="f32" fmla="val 4726"/>
                <a:gd name="f33" fmla="val 4443"/>
                <a:gd name="f34" fmla="val 4064"/>
                <a:gd name="f35" fmla="val 4758"/>
                <a:gd name="f36" fmla="val 4916"/>
                <a:gd name="f37" fmla="val 3655"/>
                <a:gd name="f38" fmla="val 3340"/>
                <a:gd name="f39" fmla="val 2993"/>
                <a:gd name="f40" fmla="val 4947"/>
                <a:gd name="f41" fmla="val 2678"/>
                <a:gd name="f42" fmla="val 1008"/>
                <a:gd name="f43" fmla="*/ f0 1 5105"/>
                <a:gd name="f44" fmla="*/ f1 1 5545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5105"/>
                <a:gd name="f51" fmla="*/ f48 1 5545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5105" h="5545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cubicBezTo>
                    <a:pt x="f9" y="f10"/>
                    <a:pt x="f11" y="f12"/>
                    <a:pt x="f11" y="f13"/>
                  </a:cubicBezTo>
                  <a:cubicBezTo>
                    <a:pt x="f11" y="f14"/>
                    <a:pt x="f15" y="f16"/>
                    <a:pt x="f17" y="f18"/>
                  </a:cubicBezTo>
                  <a:lnTo>
                    <a:pt x="f17" y="f19"/>
                  </a:lnTo>
                  <a:cubicBezTo>
                    <a:pt x="f17" y="f20"/>
                    <a:pt x="f21" y="f4"/>
                    <a:pt x="f22" y="f4"/>
                  </a:cubicBezTo>
                  <a:lnTo>
                    <a:pt x="f23" y="f4"/>
                  </a:lnTo>
                  <a:cubicBezTo>
                    <a:pt x="f24" y="f25"/>
                    <a:pt x="f26" y="f19"/>
                    <a:pt x="f27" y="f19"/>
                  </a:cubicBezTo>
                  <a:cubicBezTo>
                    <a:pt x="f28" y="f19"/>
                    <a:pt x="f29" y="f30"/>
                    <a:pt x="f31" y="f32"/>
                  </a:cubicBezTo>
                  <a:lnTo>
                    <a:pt x="f31" y="f18"/>
                  </a:lnTo>
                  <a:lnTo>
                    <a:pt x="f5" y="f18"/>
                  </a:lnTo>
                  <a:cubicBezTo>
                    <a:pt x="f33" y="f34"/>
                    <a:pt x="f35" y="f16"/>
                    <a:pt x="f36" y="f37"/>
                  </a:cubicBezTo>
                  <a:cubicBezTo>
                    <a:pt x="f3" y="f38"/>
                    <a:pt x="f3" y="f39"/>
                    <a:pt x="f40" y="f41"/>
                  </a:cubicBezTo>
                  <a:lnTo>
                    <a:pt x="f5" y="f4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246" name="Google Shape;6890;p88">
              <a:extLst>
                <a:ext uri="{FF2B5EF4-FFF2-40B4-BE49-F238E27FC236}">
                  <a16:creationId xmlns:a16="http://schemas.microsoft.com/office/drawing/2014/main" id="{C25BFFFE-D29F-E2CE-6BD4-165FE4CF11E0}"/>
                </a:ext>
              </a:extLst>
            </p:cNvPr>
            <p:cNvSpPr/>
            <p:nvPr/>
          </p:nvSpPr>
          <p:spPr>
            <a:xfrm>
              <a:off x="7734937" y="916356"/>
              <a:ext cx="188741" cy="1296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3357"/>
                <a:gd name="f5" fmla="val 3376"/>
                <a:gd name="f6" fmla="val 1"/>
                <a:gd name="f7" fmla="val 3025"/>
                <a:gd name="f8" fmla="val 2679"/>
                <a:gd name="f9" fmla="val 143"/>
                <a:gd name="f10" fmla="val 2427"/>
                <a:gd name="f11" fmla="val 426"/>
                <a:gd name="f12" fmla="val 2143"/>
                <a:gd name="f13" fmla="val 678"/>
                <a:gd name="f14" fmla="val 3356"/>
                <a:gd name="f15" fmla="val 4191"/>
                <a:gd name="f16" fmla="val 2537"/>
                <a:gd name="f17" fmla="val 4349"/>
                <a:gd name="f18" fmla="val 2379"/>
                <a:gd name="f19" fmla="val 4884"/>
                <a:gd name="f20" fmla="val 1844"/>
                <a:gd name="f21" fmla="val 962"/>
                <a:gd name="f22" fmla="val 4081"/>
                <a:gd name="f23" fmla="val 3726"/>
                <a:gd name="f24" fmla="*/ f0 1 4885"/>
                <a:gd name="f25" fmla="*/ f1 1 3357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5"/>
                <a:gd name="f32" fmla="*/ f29 1 3357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5" h="33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6" y="f13"/>
                  </a:lnTo>
                  <a:lnTo>
                    <a:pt x="f6" y="f14"/>
                  </a:lnTo>
                  <a:lnTo>
                    <a:pt x="f15" y="f16"/>
                  </a:lnTo>
                  <a:lnTo>
                    <a:pt x="f17" y="f18"/>
                  </a:lnTo>
                  <a:cubicBezTo>
                    <a:pt x="f19" y="f20"/>
                    <a:pt x="f19" y="f21"/>
                    <a:pt x="f17" y="f11"/>
                  </a:cubicBez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247" name="Google Shape;6891;p88">
              <a:extLst>
                <a:ext uri="{FF2B5EF4-FFF2-40B4-BE49-F238E27FC236}">
                  <a16:creationId xmlns:a16="http://schemas.microsoft.com/office/drawing/2014/main" id="{91D4511A-6AE8-3716-F2D9-A706FE628A77}"/>
                </a:ext>
              </a:extLst>
            </p:cNvPr>
            <p:cNvSpPr/>
            <p:nvPr/>
          </p:nvSpPr>
          <p:spPr>
            <a:xfrm>
              <a:off x="7495163" y="944986"/>
              <a:ext cx="158255" cy="306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6"/>
                <a:gd name="f4" fmla="val 7940"/>
                <a:gd name="f5" fmla="val 1828"/>
                <a:gd name="f6" fmla="val 95"/>
                <a:gd name="f7" fmla="val 1985"/>
                <a:gd name="f8" fmla="val 4316"/>
                <a:gd name="f9" fmla="val 5766"/>
                <a:gd name="f10" fmla="val 757"/>
                <a:gd name="f11" fmla="val 7120"/>
                <a:gd name="f12" fmla="val 1954"/>
                <a:gd name="f13" fmla="val 7939"/>
                <a:gd name="f14" fmla="val 3592"/>
                <a:gd name="f15" fmla="val 5829"/>
                <a:gd name="f16" fmla="val 3466"/>
                <a:gd name="f17" fmla="val 5576"/>
                <a:gd name="f18" fmla="val 3434"/>
                <a:gd name="f19" fmla="val 5356"/>
                <a:gd name="f20" fmla="val 5104"/>
                <a:gd name="f21" fmla="val 4568"/>
                <a:gd name="f22" fmla="val 3718"/>
                <a:gd name="f23" fmla="val 4033"/>
                <a:gd name="f24" fmla="*/ f0 1 4096"/>
                <a:gd name="f25" fmla="*/ f1 1 794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096"/>
                <a:gd name="f32" fmla="*/ f29 1 794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096" h="7940">
                  <a:moveTo>
                    <a:pt x="f3" y="f2"/>
                  </a:moveTo>
                  <a:cubicBezTo>
                    <a:pt x="f5" y="f6"/>
                    <a:pt x="f2" y="f7"/>
                    <a:pt x="f2" y="f8"/>
                  </a:cubicBezTo>
                  <a:cubicBezTo>
                    <a:pt x="f2" y="f9"/>
                    <a:pt x="f10" y="f11"/>
                    <a:pt x="f12" y="f13"/>
                  </a:cubicBezTo>
                  <a:lnTo>
                    <a:pt x="f14" y="f15"/>
                  </a:ln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3" y="f22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grpSp>
        <p:nvGrpSpPr>
          <p:cNvPr id="248" name="Google Shape;6922;p88">
            <a:extLst>
              <a:ext uri="{FF2B5EF4-FFF2-40B4-BE49-F238E27FC236}">
                <a16:creationId xmlns:a16="http://schemas.microsoft.com/office/drawing/2014/main" id="{5B4F7D89-E760-E6E2-64AE-44D4F4DBCA7F}"/>
              </a:ext>
            </a:extLst>
          </p:cNvPr>
          <p:cNvGrpSpPr/>
          <p:nvPr/>
        </p:nvGrpSpPr>
        <p:grpSpPr>
          <a:xfrm>
            <a:off x="4922770" y="1516983"/>
            <a:ext cx="564795" cy="600565"/>
            <a:chOff x="4970687" y="916887"/>
            <a:chExt cx="423596" cy="450424"/>
          </a:xfrm>
          <a:solidFill>
            <a:srgbClr val="92D050"/>
          </a:solidFill>
        </p:grpSpPr>
        <p:sp>
          <p:nvSpPr>
            <p:cNvPr id="249" name="Google Shape;6923;p88">
              <a:extLst>
                <a:ext uri="{FF2B5EF4-FFF2-40B4-BE49-F238E27FC236}">
                  <a16:creationId xmlns:a16="http://schemas.microsoft.com/office/drawing/2014/main" id="{632ABBF7-4510-6AAE-6D6A-4E3037C41C3A}"/>
                </a:ext>
              </a:extLst>
            </p:cNvPr>
            <p:cNvSpPr/>
            <p:nvPr/>
          </p:nvSpPr>
          <p:spPr>
            <a:xfrm>
              <a:off x="5051008" y="1206587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670"/>
                <a:gd name="f6" fmla="val 1"/>
                <a:gd name="f7" fmla="val 883"/>
                <a:gd name="f8" fmla="val 158"/>
                <a:gd name="f9" fmla="val 599"/>
                <a:gd name="f10" fmla="val 3371"/>
                <a:gd name="f11" fmla="val 3214"/>
                <a:gd name="f12" fmla="val 2489"/>
                <a:gd name="f13" fmla="*/ f0 1 3372"/>
                <a:gd name="f14" fmla="*/ f1 1 1387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372"/>
                <a:gd name="f21" fmla="*/ f18 1 1387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372" h="1387">
                  <a:moveTo>
                    <a:pt x="f5" y="f6"/>
                  </a:moveTo>
                  <a:cubicBezTo>
                    <a:pt x="f7" y="f6"/>
                    <a:pt x="f8" y="f9"/>
                    <a:pt x="f2" y="f4"/>
                  </a:cubicBezTo>
                  <a:lnTo>
                    <a:pt x="f10" y="f4"/>
                  </a:lnTo>
                  <a:cubicBezTo>
                    <a:pt x="f11" y="f9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250" name="Google Shape;6924;p88">
              <a:extLst>
                <a:ext uri="{FF2B5EF4-FFF2-40B4-BE49-F238E27FC236}">
                  <a16:creationId xmlns:a16="http://schemas.microsoft.com/office/drawing/2014/main" id="{8B96A750-3D78-0607-287D-95DD1B5E2526}"/>
                </a:ext>
              </a:extLst>
            </p:cNvPr>
            <p:cNvSpPr/>
            <p:nvPr/>
          </p:nvSpPr>
          <p:spPr>
            <a:xfrm>
              <a:off x="5154472" y="1143301"/>
              <a:ext cx="107140" cy="1168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3025"/>
                <a:gd name="f5" fmla="val 2111"/>
                <a:gd name="f6" fmla="val 1387"/>
                <a:gd name="f7" fmla="val 221"/>
                <a:gd name="f8" fmla="val 1298"/>
                <a:gd name="f9" fmla="val 265"/>
                <a:gd name="f10" fmla="val 1179"/>
                <a:gd name="f11" fmla="val 290"/>
                <a:gd name="f12" fmla="val 1049"/>
                <a:gd name="f13" fmla="val 808"/>
                <a:gd name="f14" fmla="val 531"/>
                <a:gd name="f15" fmla="val 205"/>
                <a:gd name="f16" fmla="val 347"/>
                <a:gd name="f17" fmla="val 378"/>
                <a:gd name="f18" fmla="val 63"/>
                <a:gd name="f19" fmla="val 189"/>
                <a:gd name="f20" fmla="val 315"/>
                <a:gd name="f21" fmla="val 662"/>
                <a:gd name="f22" fmla="val 977"/>
                <a:gd name="f23" fmla="val 1229"/>
                <a:gd name="f24" fmla="val 725"/>
                <a:gd name="f25" fmla="val 1575"/>
                <a:gd name="f26" fmla="val 2237"/>
                <a:gd name="f27" fmla="val 1355"/>
                <a:gd name="f28" fmla="val 2521"/>
                <a:gd name="f29" fmla="val 2300"/>
                <a:gd name="f30" fmla="val 126"/>
                <a:gd name="f31" fmla="*/ f0 1 2773"/>
                <a:gd name="f32" fmla="*/ f1 1 3025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3025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3025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6" y="f2"/>
                  </a:cubicBezTo>
                  <a:lnTo>
                    <a:pt x="f16" y="f2"/>
                  </a:lnTo>
                  <a:cubicBezTo>
                    <a:pt x="f17" y="f18"/>
                    <a:pt x="f17" y="f19"/>
                    <a:pt x="f17" y="f20"/>
                  </a:cubicBezTo>
                  <a:cubicBezTo>
                    <a:pt x="f17" y="f21"/>
                    <a:pt x="f7" y="f22"/>
                    <a:pt x="f2" y="f23"/>
                  </a:cubicBezTo>
                  <a:cubicBezTo>
                    <a:pt x="f24" y="f25"/>
                    <a:pt x="f23" y="f26"/>
                    <a:pt x="f27" y="f4"/>
                  </a:cubicBezTo>
                  <a:lnTo>
                    <a:pt x="f3" y="f4"/>
                  </a:lnTo>
                  <a:lnTo>
                    <a:pt x="f3" y="f7"/>
                  </a:lnTo>
                  <a:cubicBezTo>
                    <a:pt x="f28" y="f19"/>
                    <a:pt x="f29" y="f3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251" name="Google Shape;6925;p88">
              <a:extLst>
                <a:ext uri="{FF2B5EF4-FFF2-40B4-BE49-F238E27FC236}">
                  <a16:creationId xmlns:a16="http://schemas.microsoft.com/office/drawing/2014/main" id="{FBCD7138-9C56-0602-AA39-482297B484D8}"/>
                </a:ext>
              </a:extLst>
            </p:cNvPr>
            <p:cNvSpPr/>
            <p:nvPr/>
          </p:nvSpPr>
          <p:spPr>
            <a:xfrm>
              <a:off x="4974317" y="996019"/>
              <a:ext cx="194803" cy="264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42"/>
                <a:gd name="f4" fmla="val 6837"/>
                <a:gd name="f5" fmla="val 1"/>
                <a:gd name="f6" fmla="val 1418"/>
                <a:gd name="f7" fmla="val 1450"/>
                <a:gd name="f8" fmla="val 6018"/>
                <a:gd name="f9" fmla="val 1954"/>
                <a:gd name="f10" fmla="val 5356"/>
                <a:gd name="f11" fmla="val 2679"/>
                <a:gd name="f12" fmla="val 4978"/>
                <a:gd name="f13" fmla="val 2427"/>
                <a:gd name="f14" fmla="val 4757"/>
                <a:gd name="f15" fmla="val 2301"/>
                <a:gd name="f16" fmla="val 4442"/>
                <a:gd name="f17" fmla="val 4064"/>
                <a:gd name="f18" fmla="val 3340"/>
                <a:gd name="f19" fmla="val 2931"/>
                <a:gd name="f20" fmla="val 2710"/>
                <a:gd name="f21" fmla="val 3687"/>
                <a:gd name="f22" fmla="val 4128"/>
                <a:gd name="f23" fmla="val 4474"/>
                <a:gd name="f24" fmla="val 2899"/>
                <a:gd name="f25" fmla="val 4758"/>
                <a:gd name="f26" fmla="val 3214"/>
                <a:gd name="f27" fmla="val 4726"/>
                <a:gd name="f28" fmla="val 3056"/>
                <a:gd name="f29" fmla="val 4789"/>
                <a:gd name="f30" fmla="val 2741"/>
                <a:gd name="f31" fmla="val 5041"/>
                <a:gd name="f32" fmla="val 2016"/>
                <a:gd name="f33" fmla="val 4821"/>
                <a:gd name="f34" fmla="val 1607"/>
                <a:gd name="f35" fmla="val 1134"/>
                <a:gd name="f36" fmla="val 662"/>
                <a:gd name="f37" fmla="val 410"/>
                <a:gd name="f38" fmla="val 189"/>
                <a:gd name="f39" fmla="*/ f0 1 5042"/>
                <a:gd name="f40" fmla="*/ f1 1 6837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5042"/>
                <a:gd name="f47" fmla="*/ f44 1 6837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5042" h="6837">
                  <a:moveTo>
                    <a:pt x="f5" y="f2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5" y="f17"/>
                  </a:cubicBezTo>
                  <a:cubicBezTo>
                    <a:pt x="f15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8"/>
                    <a:pt x="f25" y="f24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25" y="f35"/>
                    <a:pt x="f25" y="f36"/>
                  </a:cubicBezTo>
                  <a:cubicBezTo>
                    <a:pt x="f25" y="f37"/>
                    <a:pt x="f29" y="f38"/>
                    <a:pt x="f3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252" name="Google Shape;6926;p88">
              <a:extLst>
                <a:ext uri="{FF2B5EF4-FFF2-40B4-BE49-F238E27FC236}">
                  <a16:creationId xmlns:a16="http://schemas.microsoft.com/office/drawing/2014/main" id="{760EBE48-8809-3F18-AAB6-3584AEC86A69}"/>
                </a:ext>
              </a:extLst>
            </p:cNvPr>
            <p:cNvSpPr/>
            <p:nvPr/>
          </p:nvSpPr>
          <p:spPr>
            <a:xfrm>
              <a:off x="5091187" y="1127455"/>
              <a:ext cx="52349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55"/>
                <a:gd name="f4" fmla="val 1356"/>
                <a:gd name="f5" fmla="val 662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*/ f0 1 1355"/>
                <a:gd name="f12" fmla="*/ f1 1 1356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355"/>
                <a:gd name="f19" fmla="*/ f16 1 1356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355" h="1356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3"/>
                    <a:pt x="f5" y="f3"/>
                  </a:cubicBezTo>
                  <a:cubicBezTo>
                    <a:pt x="f10" y="f3"/>
                    <a:pt x="f3" y="f10"/>
                    <a:pt x="f3" y="f9"/>
                  </a:cubicBezTo>
                  <a:cubicBezTo>
                    <a:pt x="f3" y="f8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253" name="Google Shape;6927;p88">
              <a:extLst>
                <a:ext uri="{FF2B5EF4-FFF2-40B4-BE49-F238E27FC236}">
                  <a16:creationId xmlns:a16="http://schemas.microsoft.com/office/drawing/2014/main" id="{0925D610-4C17-011D-4FA2-134ACC55B524}"/>
                </a:ext>
              </a:extLst>
            </p:cNvPr>
            <p:cNvSpPr/>
            <p:nvPr/>
          </p:nvSpPr>
          <p:spPr>
            <a:xfrm>
              <a:off x="5182444" y="917545"/>
              <a:ext cx="211839" cy="2099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434"/>
                <a:gd name="f5" fmla="val 2710"/>
                <a:gd name="f6" fmla="val 992"/>
                <a:gd name="f7" fmla="val 2899"/>
                <a:gd name="f8" fmla="val 3057"/>
                <a:gd name="f9" fmla="val 1149"/>
                <a:gd name="f10" fmla="val 1338"/>
                <a:gd name="f11" fmla="val 1559"/>
                <a:gd name="f12" fmla="val 1716"/>
                <a:gd name="f13" fmla="val 2521"/>
                <a:gd name="f14" fmla="val 2364"/>
                <a:gd name="f15" fmla="val 2395"/>
                <a:gd name="f16" fmla="val 2553"/>
                <a:gd name="f17" fmla="val 2742"/>
                <a:gd name="f18" fmla="val 2346"/>
                <a:gd name="f19" fmla="val 2962"/>
                <a:gd name="f20" fmla="val 3120"/>
                <a:gd name="f21" fmla="val 2504"/>
                <a:gd name="f22" fmla="val 2693"/>
                <a:gd name="f23" fmla="val 4079"/>
                <a:gd name="f24" fmla="val 4268"/>
                <a:gd name="f25" fmla="val 4426"/>
                <a:gd name="f26" fmla="val 2646"/>
                <a:gd name="f27" fmla="val 1359"/>
                <a:gd name="f28" fmla="val 1"/>
                <a:gd name="f29" fmla="val 1099"/>
                <a:gd name="f30" fmla="val 2724"/>
                <a:gd name="f31" fmla="val 3197"/>
                <a:gd name="f32" fmla="val 127"/>
                <a:gd name="f33" fmla="val 3638"/>
                <a:gd name="f34" fmla="val 348"/>
                <a:gd name="f35" fmla="val 4016"/>
                <a:gd name="f36" fmla="val 33"/>
                <a:gd name="f37" fmla="val 4961"/>
                <a:gd name="f38" fmla="val 5087"/>
                <a:gd name="f39" fmla="val 5245"/>
                <a:gd name="f40" fmla="val 5339"/>
                <a:gd name="f41" fmla="val 167"/>
                <a:gd name="f42" fmla="val 5399"/>
                <a:gd name="f43" fmla="val 245"/>
                <a:gd name="f44" fmla="val 5421"/>
                <a:gd name="f45" fmla="val 329"/>
                <a:gd name="f46" fmla="val 377"/>
                <a:gd name="f47" fmla="val 427"/>
                <a:gd name="f48" fmla="val 5414"/>
                <a:gd name="f49" fmla="val 474"/>
                <a:gd name="f50" fmla="val 5402"/>
                <a:gd name="f51" fmla="val 1419"/>
                <a:gd name="f52" fmla="val 1797"/>
                <a:gd name="f53" fmla="val 2238"/>
                <a:gd name="f54" fmla="val 4254"/>
                <a:gd name="f55" fmla="val 4237"/>
                <a:gd name="f56" fmla="val 1275"/>
                <a:gd name="f57" fmla="val 4317"/>
                <a:gd name="f58" fmla="val 78"/>
                <a:gd name="f59" fmla="val 15"/>
                <a:gd name="f60" fmla="val 2815"/>
                <a:gd name="f61" fmla="val 5"/>
                <a:gd name="f62" fmla="val 2731"/>
                <a:gd name="f63" fmla="*/ f0 1 5483"/>
                <a:gd name="f64" fmla="*/ f1 1 5434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5483"/>
                <a:gd name="f71" fmla="*/ f68 1 5434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5483" h="543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0" y="f22"/>
                  </a:cubicBezTo>
                  <a:lnTo>
                    <a:pt x="f20" y="f23"/>
                  </a:lnTo>
                  <a:cubicBezTo>
                    <a:pt x="f20" y="f24"/>
                    <a:pt x="f19" y="f25"/>
                    <a:pt x="f17" y="f25"/>
                  </a:cubicBezTo>
                  <a:cubicBezTo>
                    <a:pt x="f16" y="f25"/>
                    <a:pt x="f15" y="f24"/>
                    <a:pt x="f15" y="f23"/>
                  </a:cubicBezTo>
                  <a:lnTo>
                    <a:pt x="f15" y="f22"/>
                  </a:lnTo>
                  <a:cubicBezTo>
                    <a:pt x="f15" y="f21"/>
                    <a:pt x="f16" y="f18"/>
                    <a:pt x="f17" y="f18"/>
                  </a:cubicBezTo>
                  <a:close/>
                  <a:moveTo>
                    <a:pt x="f26" y="f2"/>
                  </a:moveTo>
                  <a:cubicBezTo>
                    <a:pt x="f27" y="f2"/>
                    <a:pt x="f28" y="f29"/>
                    <a:pt x="f28" y="f30"/>
                  </a:cubicBezTo>
                  <a:cubicBezTo>
                    <a:pt x="f28" y="f31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28" y="f38"/>
                    <a:pt x="f36" y="f39"/>
                    <a:pt x="f32" y="f40"/>
                  </a:cubicBez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38"/>
                  </a:lnTo>
                  <a:cubicBezTo>
                    <a:pt x="f52" y="f40"/>
                    <a:pt x="f53" y="f4"/>
                    <a:pt x="f17" y="f4"/>
                  </a:cubicBezTo>
                  <a:cubicBezTo>
                    <a:pt x="f54" y="f4"/>
                    <a:pt x="f3" y="f55"/>
                    <a:pt x="f3" y="f30"/>
                  </a:cubicBezTo>
                  <a:cubicBezTo>
                    <a:pt x="f3" y="f56"/>
                    <a:pt x="f57" y="f58"/>
                    <a:pt x="f7" y="f59"/>
                  </a:cubicBezTo>
                  <a:cubicBezTo>
                    <a:pt x="f60" y="f61"/>
                    <a:pt x="f62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254" name="Google Shape;6928;p88">
              <a:extLst>
                <a:ext uri="{FF2B5EF4-FFF2-40B4-BE49-F238E27FC236}">
                  <a16:creationId xmlns:a16="http://schemas.microsoft.com/office/drawing/2014/main" id="{DA401F0B-F4C4-9896-C441-4375D2AD22DB}"/>
                </a:ext>
              </a:extLst>
            </p:cNvPr>
            <p:cNvSpPr/>
            <p:nvPr/>
          </p:nvSpPr>
          <p:spPr>
            <a:xfrm>
              <a:off x="4970687" y="1285710"/>
              <a:ext cx="290934" cy="816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0"/>
                <a:gd name="f4" fmla="val 2112"/>
                <a:gd name="f5" fmla="val 1071"/>
                <a:gd name="f6" fmla="val 1670"/>
                <a:gd name="f7" fmla="val 473"/>
                <a:gd name="f8" fmla="val 2111"/>
                <a:gd name="f9" fmla="val 1040"/>
                <a:gd name="f10" fmla="val 6490"/>
                <a:gd name="f11" fmla="val 7057"/>
                <a:gd name="f12" fmla="val 1639"/>
                <a:gd name="f13" fmla="*/ f0 1 7530"/>
                <a:gd name="f14" fmla="*/ f1 1 2112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530"/>
                <a:gd name="f21" fmla="*/ f18 1 2112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530" h="2112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lnTo>
                    <a:pt x="f10" y="f8"/>
                  </a:lnTo>
                  <a:cubicBezTo>
                    <a:pt x="f11" y="f8"/>
                    <a:pt x="f3" y="f12"/>
                    <a:pt x="f3" y="f5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255" name="Google Shape;6929;p88">
              <a:extLst>
                <a:ext uri="{FF2B5EF4-FFF2-40B4-BE49-F238E27FC236}">
                  <a16:creationId xmlns:a16="http://schemas.microsoft.com/office/drawing/2014/main" id="{FC79F0FF-3F92-B495-8E02-ACCC5EB51375}"/>
                </a:ext>
              </a:extLst>
            </p:cNvPr>
            <p:cNvSpPr/>
            <p:nvPr/>
          </p:nvSpPr>
          <p:spPr>
            <a:xfrm>
              <a:off x="4971885" y="916887"/>
              <a:ext cx="237378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1356"/>
                <a:gd name="f5" fmla="val 1040"/>
                <a:gd name="f6" fmla="val 473"/>
                <a:gd name="f7" fmla="val 1"/>
                <a:gd name="f8" fmla="val 1009"/>
                <a:gd name="f9" fmla="val 1355"/>
                <a:gd name="f10" fmla="val 5104"/>
                <a:gd name="f11" fmla="val 5293"/>
                <a:gd name="f12" fmla="val 819"/>
                <a:gd name="f13" fmla="val 5672"/>
                <a:gd name="f14" fmla="val 347"/>
                <a:gd name="f15" fmla="*/ f0 1 6144"/>
                <a:gd name="f16" fmla="*/ f1 1 135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144"/>
                <a:gd name="f23" fmla="*/ f20 1 135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144" h="1356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lnTo>
                    <a:pt x="f10" y="f9"/>
                  </a:lnTo>
                  <a:cubicBezTo>
                    <a:pt x="f11" y="f12"/>
                    <a:pt x="f13" y="f14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grpSp>
        <p:nvGrpSpPr>
          <p:cNvPr id="256" name="Google Shape;6981;p88">
            <a:extLst>
              <a:ext uri="{FF2B5EF4-FFF2-40B4-BE49-F238E27FC236}">
                <a16:creationId xmlns:a16="http://schemas.microsoft.com/office/drawing/2014/main" id="{E2B9E80B-DBF7-E67D-D07D-CBFC3294FCAD}"/>
              </a:ext>
            </a:extLst>
          </p:cNvPr>
          <p:cNvGrpSpPr/>
          <p:nvPr/>
        </p:nvGrpSpPr>
        <p:grpSpPr>
          <a:xfrm>
            <a:off x="5648900" y="1516556"/>
            <a:ext cx="608648" cy="601443"/>
            <a:chOff x="5515285" y="916567"/>
            <a:chExt cx="456486" cy="451082"/>
          </a:xfrm>
          <a:solidFill>
            <a:srgbClr val="92D050"/>
          </a:solidFill>
        </p:grpSpPr>
        <p:sp>
          <p:nvSpPr>
            <p:cNvPr id="257" name="Google Shape;6982;p88">
              <a:extLst>
                <a:ext uri="{FF2B5EF4-FFF2-40B4-BE49-F238E27FC236}">
                  <a16:creationId xmlns:a16="http://schemas.microsoft.com/office/drawing/2014/main" id="{062048F3-24A1-0219-A09E-AF487681CB44}"/>
                </a:ext>
              </a:extLst>
            </p:cNvPr>
            <p:cNvSpPr/>
            <p:nvPr/>
          </p:nvSpPr>
          <p:spPr>
            <a:xfrm>
              <a:off x="5722223" y="916567"/>
              <a:ext cx="249548" cy="2495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459"/>
                <a:gd name="f4" fmla="val 3718"/>
                <a:gd name="f5" fmla="val 3560"/>
                <a:gd name="f6" fmla="val 3434"/>
                <a:gd name="f7" fmla="val 63"/>
                <a:gd name="f8" fmla="val 3403"/>
                <a:gd name="f9" fmla="val 189"/>
                <a:gd name="f10" fmla="val 3340"/>
                <a:gd name="f11" fmla="val 315"/>
                <a:gd name="f12" fmla="val 473"/>
                <a:gd name="f13" fmla="val 3466"/>
                <a:gd name="f14" fmla="val 536"/>
                <a:gd name="f15" fmla="val 4190"/>
                <a:gd name="f16" fmla="val 1261"/>
                <a:gd name="f17" fmla="val 1260"/>
                <a:gd name="f18" fmla="val 4159"/>
                <a:gd name="f19" fmla="val 567"/>
                <a:gd name="f20" fmla="val 496"/>
                <a:gd name="f21" fmla="val 3395"/>
                <a:gd name="f22" fmla="val 390"/>
                <a:gd name="f23" fmla="val 3360"/>
                <a:gd name="f24" fmla="val 288"/>
                <a:gd name="f25" fmla="val 254"/>
                <a:gd name="f26" fmla="val 221"/>
                <a:gd name="f27" fmla="val 3363"/>
                <a:gd name="f28" fmla="val 3371"/>
                <a:gd name="f29" fmla="val 95"/>
                <a:gd name="f30" fmla="val 3686"/>
                <a:gd name="f31" fmla="val 6081"/>
                <a:gd name="f32" fmla="val 6301"/>
                <a:gd name="f33" fmla="val 158"/>
                <a:gd name="f34" fmla="val 347"/>
                <a:gd name="f35" fmla="val 2773"/>
                <a:gd name="f36" fmla="val 2930"/>
                <a:gd name="f37" fmla="val 3025"/>
                <a:gd name="f38" fmla="val 6364"/>
                <a:gd name="f39" fmla="val 3088"/>
                <a:gd name="f40" fmla="val 6238"/>
                <a:gd name="f41" fmla="val 3119"/>
                <a:gd name="f42" fmla="val 6144"/>
                <a:gd name="f43" fmla="val 5986"/>
                <a:gd name="f44" fmla="val 2993"/>
                <a:gd name="f45" fmla="val 5892"/>
                <a:gd name="f46" fmla="val 2300"/>
                <a:gd name="f47" fmla="val 5199"/>
                <a:gd name="f48" fmla="val 5198"/>
                <a:gd name="f49" fmla="val 2269"/>
                <a:gd name="f50" fmla="val 5923"/>
                <a:gd name="f51" fmla="val 5969"/>
                <a:gd name="f52" fmla="val 3039"/>
                <a:gd name="f53" fmla="val 6066"/>
                <a:gd name="f54" fmla="val 3069"/>
                <a:gd name="f55" fmla="val 6164"/>
                <a:gd name="f56" fmla="val 6200"/>
                <a:gd name="f57" fmla="val 6236"/>
                <a:gd name="f58" fmla="val 3065"/>
                <a:gd name="f59" fmla="val 6270"/>
                <a:gd name="f60" fmla="val 3056"/>
                <a:gd name="f61" fmla="val 6396"/>
                <a:gd name="f62" fmla="val 2867"/>
                <a:gd name="f63" fmla="val 2741"/>
                <a:gd name="f64" fmla="val 6112"/>
                <a:gd name="f65" fmla="*/ f0 1 6459"/>
                <a:gd name="f66" fmla="*/ f1 1 6459"/>
                <a:gd name="f67" fmla="val f2"/>
                <a:gd name="f68" fmla="val f3"/>
                <a:gd name="f69" fmla="+- f68 0 f67"/>
                <a:gd name="f70" fmla="*/ f69 1 6459"/>
                <a:gd name="f71" fmla="*/ f67 1 f70"/>
                <a:gd name="f72" fmla="*/ f68 1 f70"/>
                <a:gd name="f73" fmla="*/ f71 f65 1"/>
                <a:gd name="f74" fmla="*/ f72 f65 1"/>
                <a:gd name="f75" fmla="*/ f72 f66 1"/>
                <a:gd name="f76" fmla="*/ f71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459" h="6459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0" y="f12"/>
                    <a:pt x="f13" y="f14"/>
                  </a:cubicBezTo>
                  <a:lnTo>
                    <a:pt x="f15" y="f16"/>
                  </a:lnTo>
                  <a:lnTo>
                    <a:pt x="f17" y="f18"/>
                  </a:lnTo>
                  <a:lnTo>
                    <a:pt x="f19" y="f13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9" y="f28"/>
                  </a:cubicBezTo>
                  <a:cubicBezTo>
                    <a:pt x="f29" y="f8"/>
                    <a:pt x="f2" y="f5"/>
                    <a:pt x="f2" y="f30"/>
                  </a:cubicBezTo>
                  <a:lnTo>
                    <a:pt x="f2" y="f31"/>
                  </a:lnTo>
                  <a:cubicBezTo>
                    <a:pt x="f2" y="f32"/>
                    <a:pt x="f33" y="f3"/>
                    <a:pt x="f34" y="f3"/>
                  </a:cubicBezTo>
                  <a:lnTo>
                    <a:pt x="f35" y="f3"/>
                  </a:lnTo>
                  <a:cubicBezTo>
                    <a:pt x="f36" y="f3"/>
                    <a:pt x="f37" y="f38"/>
                    <a:pt x="f39" y="f40"/>
                  </a:cubicBezTo>
                  <a:cubicBezTo>
                    <a:pt x="f41" y="f42"/>
                    <a:pt x="f41" y="f43"/>
                    <a:pt x="f44" y="f45"/>
                  </a:cubicBezTo>
                  <a:lnTo>
                    <a:pt x="f46" y="f47"/>
                  </a:lnTo>
                  <a:lnTo>
                    <a:pt x="f48" y="f49"/>
                  </a:lnTo>
                  <a:lnTo>
                    <a:pt x="f50" y="f44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8"/>
                    <a:pt x="f59" y="f60"/>
                  </a:cubicBezTo>
                  <a:cubicBezTo>
                    <a:pt x="f61" y="f37"/>
                    <a:pt x="f3" y="f62"/>
                    <a:pt x="f3" y="f63"/>
                  </a:cubicBezTo>
                  <a:lnTo>
                    <a:pt x="f3" y="f34"/>
                  </a:lnTo>
                  <a:cubicBezTo>
                    <a:pt x="f3" y="f33"/>
                    <a:pt x="f32" y="f2"/>
                    <a:pt x="f6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258" name="Google Shape;6983;p88">
              <a:extLst>
                <a:ext uri="{FF2B5EF4-FFF2-40B4-BE49-F238E27FC236}">
                  <a16:creationId xmlns:a16="http://schemas.microsoft.com/office/drawing/2014/main" id="{EDD8D7C8-049A-7A5D-ABDF-E003A33FCB28}"/>
                </a:ext>
              </a:extLst>
            </p:cNvPr>
            <p:cNvSpPr/>
            <p:nvPr/>
          </p:nvSpPr>
          <p:spPr>
            <a:xfrm>
              <a:off x="5561536" y="1010997"/>
              <a:ext cx="118113" cy="113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57"/>
                <a:gd name="f4" fmla="val 2944"/>
                <a:gd name="f5" fmla="val 970"/>
                <a:gd name="f6" fmla="val 1"/>
                <a:gd name="f7" fmla="val 685"/>
                <a:gd name="f8" fmla="val 405"/>
                <a:gd name="f9" fmla="val 114"/>
                <a:gd name="f10" fmla="val 221"/>
                <a:gd name="f11" fmla="val 297"/>
                <a:gd name="f12" fmla="val 549"/>
                <a:gd name="f13" fmla="val 2395"/>
                <a:gd name="f14" fmla="val 2678"/>
                <a:gd name="f15" fmla="val 2755"/>
                <a:gd name="f16" fmla="val 3056"/>
                <a:gd name="f17" fmla="val 2345"/>
                <a:gd name="f18" fmla="val 1683"/>
                <a:gd name="f19" fmla="val 1274"/>
                <a:gd name="f20" fmla="val 1670"/>
                <a:gd name="f21" fmla="val 1478"/>
                <a:gd name="f22" fmla="val 90"/>
                <a:gd name="f23" fmla="val 1222"/>
                <a:gd name="f24" fmla="*/ f0 1 3057"/>
                <a:gd name="f25" fmla="*/ f1 1 2944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057"/>
                <a:gd name="f32" fmla="*/ f29 1 2944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057" h="294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11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259" name="Google Shape;6984;p88">
              <a:extLst>
                <a:ext uri="{FF2B5EF4-FFF2-40B4-BE49-F238E27FC236}">
                  <a16:creationId xmlns:a16="http://schemas.microsoft.com/office/drawing/2014/main" id="{0F409173-3058-E0D1-4881-661C50588B7E}"/>
                </a:ext>
              </a:extLst>
            </p:cNvPr>
            <p:cNvSpPr/>
            <p:nvPr/>
          </p:nvSpPr>
          <p:spPr>
            <a:xfrm>
              <a:off x="5759933" y="1210555"/>
              <a:ext cx="119347" cy="1150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89"/>
                <a:gd name="f4" fmla="val 2977"/>
                <a:gd name="f5" fmla="val 999"/>
                <a:gd name="f6" fmla="val 787"/>
                <a:gd name="f7" fmla="val 577"/>
                <a:gd name="f8" fmla="val 66"/>
                <a:gd name="f9" fmla="val 410"/>
                <a:gd name="f10" fmla="val 205"/>
                <a:gd name="f11" fmla="val 379"/>
                <a:gd name="f12" fmla="val 316"/>
                <a:gd name="f13" fmla="val 268"/>
                <a:gd name="f14" fmla="val 284"/>
                <a:gd name="f15" fmla="val 299"/>
                <a:gd name="f16" fmla="val 1"/>
                <a:gd name="f17" fmla="val 583"/>
                <a:gd name="f18" fmla="val 2427"/>
                <a:gd name="f19" fmla="val 2679"/>
                <a:gd name="f20" fmla="val 2693"/>
                <a:gd name="f21" fmla="val 3088"/>
                <a:gd name="f22" fmla="val 2315"/>
                <a:gd name="f23" fmla="val 1622"/>
                <a:gd name="f24" fmla="val 1244"/>
                <a:gd name="f25" fmla="val 1734"/>
                <a:gd name="f26" fmla="val 1540"/>
                <a:gd name="f27" fmla="val 105"/>
                <a:gd name="f28" fmla="val 1267"/>
                <a:gd name="f29" fmla="*/ f0 1 3089"/>
                <a:gd name="f30" fmla="*/ f1 1 297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3089"/>
                <a:gd name="f37" fmla="*/ f34 1 297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3089" h="297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0"/>
                    <a:pt x="f12" y="f13"/>
                    <a:pt x="f14" y="f15"/>
                  </a:cubicBezTo>
                  <a:lnTo>
                    <a:pt x="f16" y="f17"/>
                  </a:lnTo>
                  <a:lnTo>
                    <a:pt x="f18" y="f4"/>
                  </a:lnTo>
                  <a:lnTo>
                    <a:pt x="f19" y="f20"/>
                  </a:lnTo>
                  <a:cubicBezTo>
                    <a:pt x="f21" y="f22"/>
                    <a:pt x="f21" y="f23"/>
                    <a:pt x="f19" y="f24"/>
                  </a:cubicBezTo>
                  <a:lnTo>
                    <a:pt x="f25" y="f1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260" name="Google Shape;6985;p88">
              <a:extLst>
                <a:ext uri="{FF2B5EF4-FFF2-40B4-BE49-F238E27FC236}">
                  <a16:creationId xmlns:a16="http://schemas.microsoft.com/office/drawing/2014/main" id="{9F140B23-3CBA-01C0-790E-B9EF4A529089}"/>
                </a:ext>
              </a:extLst>
            </p:cNvPr>
            <p:cNvSpPr/>
            <p:nvPr/>
          </p:nvSpPr>
          <p:spPr>
            <a:xfrm>
              <a:off x="5515285" y="1052876"/>
              <a:ext cx="320140" cy="3147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8147"/>
                <a:gd name="f5" fmla="val 725"/>
                <a:gd name="f6" fmla="val 1"/>
                <a:gd name="f7" fmla="val 95"/>
                <a:gd name="f8" fmla="val 631"/>
                <a:gd name="f9" fmla="val 1387"/>
                <a:gd name="f10" fmla="val 284"/>
                <a:gd name="f11" fmla="val 2017"/>
                <a:gd name="f12" fmla="val 4223"/>
                <a:gd name="f13" fmla="val 3938"/>
                <a:gd name="f14" fmla="val 6774"/>
                <a:gd name="f15" fmla="val 6270"/>
                <a:gd name="f16" fmla="val 7972"/>
                <a:gd name="f17" fmla="val 6499"/>
                <a:gd name="f18" fmla="val 8086"/>
                <a:gd name="f19" fmla="val 6745"/>
                <a:gd name="f20" fmla="val 6996"/>
                <a:gd name="f21" fmla="val 7434"/>
                <a:gd name="f22" fmla="val 7886"/>
                <a:gd name="f23" fmla="val 7963"/>
                <a:gd name="f24" fmla="val 7562"/>
                <a:gd name="f25" fmla="*/ f0 1 8286"/>
                <a:gd name="f26" fmla="*/ f1 1 8147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8286"/>
                <a:gd name="f33" fmla="*/ f30 1 8147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8286" h="8147">
                  <a:moveTo>
                    <a:pt x="f5" y="f6"/>
                  </a:moveTo>
                  <a:cubicBezTo>
                    <a:pt x="f7" y="f8"/>
                    <a:pt x="f2" y="f9"/>
                    <a:pt x="f10" y="f11"/>
                  </a:cubicBezTo>
                  <a:cubicBezTo>
                    <a:pt x="f9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3" y="f2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grpSp>
        <p:nvGrpSpPr>
          <p:cNvPr id="261" name="Google Shape;7015;p88">
            <a:extLst>
              <a:ext uri="{FF2B5EF4-FFF2-40B4-BE49-F238E27FC236}">
                <a16:creationId xmlns:a16="http://schemas.microsoft.com/office/drawing/2014/main" id="{0FC9B0E1-1911-4934-7E0A-2DC772C23B12}"/>
              </a:ext>
            </a:extLst>
          </p:cNvPr>
          <p:cNvGrpSpPr/>
          <p:nvPr/>
        </p:nvGrpSpPr>
        <p:grpSpPr>
          <a:xfrm>
            <a:off x="9189593" y="2533930"/>
            <a:ext cx="664804" cy="661855"/>
            <a:chOff x="8170804" y="1679597"/>
            <a:chExt cx="498603" cy="496391"/>
          </a:xfrm>
          <a:solidFill>
            <a:srgbClr val="92D050"/>
          </a:solidFill>
        </p:grpSpPr>
        <p:sp>
          <p:nvSpPr>
            <p:cNvPr id="262" name="Google Shape;7016;p88">
              <a:extLst>
                <a:ext uri="{FF2B5EF4-FFF2-40B4-BE49-F238E27FC236}">
                  <a16:creationId xmlns:a16="http://schemas.microsoft.com/office/drawing/2014/main" id="{697CE629-905B-2532-CBE9-81B92810FCD8}"/>
                </a:ext>
              </a:extLst>
            </p:cNvPr>
            <p:cNvSpPr/>
            <p:nvPr/>
          </p:nvSpPr>
          <p:spPr>
            <a:xfrm>
              <a:off x="8377769" y="1855683"/>
              <a:ext cx="291638" cy="3203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37"/>
                <a:gd name="f4" fmla="val 7509"/>
                <a:gd name="f5" fmla="val 5120"/>
                <a:gd name="f6" fmla="val 2079"/>
                <a:gd name="f7" fmla="val 5206"/>
                <a:gd name="f8" fmla="val 5293"/>
                <a:gd name="f9" fmla="val 2111"/>
                <a:gd name="f10" fmla="val 5356"/>
                <a:gd name="f11" fmla="val 2174"/>
                <a:gd name="f12" fmla="val 5451"/>
                <a:gd name="f13" fmla="val 2268"/>
                <a:gd name="f14" fmla="val 2458"/>
                <a:gd name="f15" fmla="val 2647"/>
                <a:gd name="f16" fmla="val 3308"/>
                <a:gd name="f17" fmla="val 4694"/>
                <a:gd name="f18" fmla="val 3214"/>
                <a:gd name="f19" fmla="val 4757"/>
                <a:gd name="f20" fmla="val 3151"/>
                <a:gd name="f21" fmla="val 4789"/>
                <a:gd name="f22" fmla="val 3056"/>
                <a:gd name="f23" fmla="val 2993"/>
                <a:gd name="f24" fmla="val 2899"/>
                <a:gd name="f25" fmla="val 2836"/>
                <a:gd name="f26" fmla="val 4001"/>
                <a:gd name="f27" fmla="val 2048"/>
                <a:gd name="f28" fmla="val 3907"/>
                <a:gd name="f29" fmla="val 3655"/>
                <a:gd name="f30" fmla="val 3529"/>
                <a:gd name="f31" fmla="val 2221"/>
                <a:gd name="f32" fmla="val 3481"/>
                <a:gd name="f33" fmla="val 2308"/>
                <a:gd name="f34" fmla="val 3458"/>
                <a:gd name="f35" fmla="val 2399"/>
                <a:gd name="f36" fmla="val 2489"/>
                <a:gd name="f37" fmla="val 2584"/>
                <a:gd name="f38" fmla="val 3970"/>
                <a:gd name="f39" fmla="val 4883"/>
                <a:gd name="f40" fmla="val 4946"/>
                <a:gd name="f41" fmla="val 5033"/>
                <a:gd name="f42" fmla="val 1701"/>
                <a:gd name="f43" fmla="val 725"/>
                <a:gd name="f44" fmla="val 756"/>
                <a:gd name="f45" fmla="val 4411"/>
                <a:gd name="f46" fmla="val 6112"/>
                <a:gd name="f47" fmla="val 7152"/>
                <a:gd name="f48" fmla="val 7309"/>
                <a:gd name="f49" fmla="val 7435"/>
                <a:gd name="f50" fmla="val 2237"/>
                <a:gd name="f51" fmla="val 7467"/>
                <a:gd name="f52" fmla="val 2289"/>
                <a:gd name="f53" fmla="val 7493"/>
                <a:gd name="f54" fmla="val 2347"/>
                <a:gd name="f55" fmla="val 7508"/>
                <a:gd name="f56" fmla="val 2401"/>
                <a:gd name="f57" fmla="val 2477"/>
                <a:gd name="f58" fmla="val 2547"/>
                <a:gd name="f59" fmla="val 7478"/>
                <a:gd name="f60" fmla="val 7404"/>
                <a:gd name="f61" fmla="val 3844"/>
                <a:gd name="f62" fmla="val 5073"/>
                <a:gd name="f63" fmla="val 6018"/>
                <a:gd name="f64" fmla="val 6805"/>
                <a:gd name="f65" fmla="val 6049"/>
                <a:gd name="f66" fmla="val 5104"/>
                <a:gd name="f67" fmla="*/ f0 1 6837"/>
                <a:gd name="f68" fmla="*/ f1 1 7509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37"/>
                <a:gd name="f75" fmla="*/ f72 1 7509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37" h="750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lnTo>
                    <a:pt x="f11" y="f26"/>
                  </a:lnTo>
                  <a:cubicBezTo>
                    <a:pt x="f27" y="f28"/>
                    <a:pt x="f27" y="f29"/>
                    <a:pt x="f11" y="f30"/>
                  </a:cubicBez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15" y="f30"/>
                  </a:cubicBezTo>
                  <a:lnTo>
                    <a:pt x="f22" y="f38"/>
                  </a:lnTo>
                  <a:lnTo>
                    <a:pt x="f39" y="f11"/>
                  </a:lnTo>
                  <a:cubicBezTo>
                    <a:pt x="f40" y="f9"/>
                    <a:pt x="f41" y="f6"/>
                    <a:pt x="f5" y="f6"/>
                  </a:cubicBezTo>
                  <a:close/>
                  <a:moveTo>
                    <a:pt x="f42" y="f2"/>
                  </a:moveTo>
                  <a:cubicBezTo>
                    <a:pt x="f43" y="f2"/>
                    <a:pt x="f2" y="f44"/>
                    <a:pt x="f2" y="f42"/>
                  </a:cubicBezTo>
                  <a:lnTo>
                    <a:pt x="f2" y="f45"/>
                  </a:lnTo>
                  <a:cubicBezTo>
                    <a:pt x="f2" y="f10"/>
                    <a:pt x="f43" y="f46"/>
                    <a:pt x="f42" y="f46"/>
                  </a:cubicBezTo>
                  <a:lnTo>
                    <a:pt x="f27" y="f46"/>
                  </a:lnTo>
                  <a:lnTo>
                    <a:pt x="f27" y="f47"/>
                  </a:lnTo>
                  <a:cubicBezTo>
                    <a:pt x="f27" y="f48"/>
                    <a:pt x="f9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37" y="f60"/>
                  </a:cubicBezTo>
                  <a:lnTo>
                    <a:pt x="f61" y="f46"/>
                  </a:lnTo>
                  <a:lnTo>
                    <a:pt x="f62" y="f46"/>
                  </a:lnTo>
                  <a:cubicBezTo>
                    <a:pt x="f63" y="f46"/>
                    <a:pt x="f64" y="f10"/>
                    <a:pt x="f64" y="f45"/>
                  </a:cubicBezTo>
                  <a:lnTo>
                    <a:pt x="f64" y="f42"/>
                  </a:lnTo>
                  <a:cubicBezTo>
                    <a:pt x="f3" y="f44"/>
                    <a:pt x="f65" y="f2"/>
                    <a:pt x="f6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263" name="Google Shape;7017;p88">
              <a:extLst>
                <a:ext uri="{FF2B5EF4-FFF2-40B4-BE49-F238E27FC236}">
                  <a16:creationId xmlns:a16="http://schemas.microsoft.com/office/drawing/2014/main" id="{BA4E548A-D19E-0294-98EE-F3F49188EDC7}"/>
                </a:ext>
              </a:extLst>
            </p:cNvPr>
            <p:cNvSpPr/>
            <p:nvPr/>
          </p:nvSpPr>
          <p:spPr>
            <a:xfrm>
              <a:off x="8170804" y="1679597"/>
              <a:ext cx="321247" cy="3499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203"/>
                <a:gd name="f5" fmla="val 3781"/>
                <a:gd name="f6" fmla="val 1356"/>
                <a:gd name="f7" fmla="val 4317"/>
                <a:gd name="f8" fmla="val 4789"/>
                <a:gd name="f9" fmla="val 1828"/>
                <a:gd name="f10" fmla="val 2395"/>
                <a:gd name="f11" fmla="val 2710"/>
                <a:gd name="f12" fmla="val 4632"/>
                <a:gd name="f13" fmla="val 3025"/>
                <a:gd name="f14" fmla="val 4411"/>
                <a:gd name="f15" fmla="val 3214"/>
                <a:gd name="f16" fmla="val 4254"/>
                <a:gd name="f17" fmla="val 3341"/>
                <a:gd name="f18" fmla="val 4128"/>
                <a:gd name="f19" fmla="val 3530"/>
                <a:gd name="f20" fmla="val 3782"/>
                <a:gd name="f21" fmla="val 3971"/>
                <a:gd name="f22" fmla="val 3970"/>
                <a:gd name="f23" fmla="val 3592"/>
                <a:gd name="f24" fmla="val 3434"/>
                <a:gd name="f25" fmla="val 3624"/>
                <a:gd name="f26" fmla="val 2931"/>
                <a:gd name="f27" fmla="val 2679"/>
                <a:gd name="f28" fmla="val 4065"/>
                <a:gd name="f29" fmla="val 2584"/>
                <a:gd name="f30" fmla="val 4096"/>
                <a:gd name="f31" fmla="val 2521"/>
                <a:gd name="f32" fmla="val 2206"/>
                <a:gd name="f33" fmla="val 3939"/>
                <a:gd name="f34" fmla="val 2049"/>
                <a:gd name="f35" fmla="val 3750"/>
                <a:gd name="f36" fmla="val 3529"/>
                <a:gd name="f37" fmla="val 3371"/>
                <a:gd name="f38" fmla="val 2742"/>
                <a:gd name="f39" fmla="val 2836"/>
                <a:gd name="f40" fmla="val 2678"/>
                <a:gd name="f41" fmla="val 2741"/>
                <a:gd name="f42" fmla="val 4758"/>
                <a:gd name="f43" fmla="val 4916"/>
                <a:gd name="f44" fmla="val 5105"/>
                <a:gd name="f45" fmla="val 5294"/>
                <a:gd name="f46" fmla="val 5451"/>
                <a:gd name="f47" fmla="val 1733"/>
                <a:gd name="f48" fmla="val 1"/>
                <a:gd name="f49" fmla="val 788"/>
                <a:gd name="f50" fmla="val 789"/>
                <a:gd name="f51" fmla="val 1734"/>
                <a:gd name="f52" fmla="val 5136"/>
                <a:gd name="f53" fmla="val 5987"/>
                <a:gd name="f54" fmla="val 631"/>
                <a:gd name="f55" fmla="val 6649"/>
                <a:gd name="f56" fmla="val 1418"/>
                <a:gd name="f57" fmla="val 6806"/>
                <a:gd name="f58" fmla="val 7846"/>
                <a:gd name="f59" fmla="val 8003"/>
                <a:gd name="f60" fmla="val 1481"/>
                <a:gd name="f61" fmla="val 8129"/>
                <a:gd name="f62" fmla="val 1607"/>
                <a:gd name="f63" fmla="val 8161"/>
                <a:gd name="f64" fmla="val 1659"/>
                <a:gd name="f65" fmla="val 8187"/>
                <a:gd name="f66" fmla="val 1717"/>
                <a:gd name="f67" fmla="val 8202"/>
                <a:gd name="f68" fmla="val 1771"/>
                <a:gd name="f69" fmla="val 1848"/>
                <a:gd name="f70" fmla="val 1917"/>
                <a:gd name="f71" fmla="val 8172"/>
                <a:gd name="f72" fmla="val 1954"/>
                <a:gd name="f73" fmla="val 8098"/>
                <a:gd name="f74" fmla="val 6838"/>
                <a:gd name="f75" fmla="val 5798"/>
                <a:gd name="f76" fmla="val 4475"/>
                <a:gd name="f77" fmla="val 5167"/>
                <a:gd name="f78" fmla="val 3404"/>
                <a:gd name="f79" fmla="val 6490"/>
                <a:gd name="f80" fmla="val 7530"/>
                <a:gd name="f81" fmla="val 6774"/>
                <a:gd name="f82" fmla="val 5829"/>
                <a:gd name="f83" fmla="*/ f0 1 7531"/>
                <a:gd name="f84" fmla="*/ f1 1 8203"/>
                <a:gd name="f85" fmla="val f2"/>
                <a:gd name="f86" fmla="val f3"/>
                <a:gd name="f87" fmla="val f4"/>
                <a:gd name="f88" fmla="+- f87 0 f85"/>
                <a:gd name="f89" fmla="+- f86 0 f85"/>
                <a:gd name="f90" fmla="*/ f89 1 7531"/>
                <a:gd name="f91" fmla="*/ f88 1 8203"/>
                <a:gd name="f92" fmla="*/ f85 1 f90"/>
                <a:gd name="f93" fmla="*/ f86 1 f90"/>
                <a:gd name="f94" fmla="*/ f85 1 f91"/>
                <a:gd name="f95" fmla="*/ f87 1 f91"/>
                <a:gd name="f96" fmla="*/ f92 f83 1"/>
                <a:gd name="f97" fmla="*/ f93 f83 1"/>
                <a:gd name="f98" fmla="*/ f95 f84 1"/>
                <a:gd name="f99" fmla="*/ f94 f8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6" t="f99" r="f97" b="f98"/>
              <a:pathLst>
                <a:path w="7531" h="820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18"/>
                    <a:pt x="f5" y="f18"/>
                  </a:cubicBezTo>
                  <a:cubicBezTo>
                    <a:pt x="f23" y="f18"/>
                    <a:pt x="f24" y="f21"/>
                    <a:pt x="f24" y="f20"/>
                  </a:cubicBezTo>
                  <a:cubicBezTo>
                    <a:pt x="f24" y="f17"/>
                    <a:pt x="f25" y="f26"/>
                    <a:pt x="f22" y="f27"/>
                  </a:cubicBezTo>
                  <a:cubicBezTo>
                    <a:pt x="f28" y="f29"/>
                    <a:pt x="f30" y="f31"/>
                    <a:pt x="f30" y="f10"/>
                  </a:cubicBezTo>
                  <a:cubicBezTo>
                    <a:pt x="f30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37" y="f10"/>
                  </a:cubicBezTo>
                  <a:cubicBezTo>
                    <a:pt x="f37" y="f29"/>
                    <a:pt x="f15" y="f38"/>
                    <a:pt x="f13" y="f38"/>
                  </a:cubicBezTo>
                  <a:cubicBezTo>
                    <a:pt x="f39" y="f38"/>
                    <a:pt x="f40" y="f29"/>
                    <a:pt x="f40" y="f10"/>
                  </a:cubicBezTo>
                  <a:cubicBezTo>
                    <a:pt x="f41" y="f9"/>
                    <a:pt x="f15" y="f6"/>
                    <a:pt x="f5" y="f6"/>
                  </a:cubicBezTo>
                  <a:close/>
                  <a:moveTo>
                    <a:pt x="f5" y="f42"/>
                  </a:moveTo>
                  <a:cubicBezTo>
                    <a:pt x="f22" y="f42"/>
                    <a:pt x="f18" y="f43"/>
                    <a:pt x="f18" y="f44"/>
                  </a:cubicBezTo>
                  <a:cubicBezTo>
                    <a:pt x="f18" y="f45"/>
                    <a:pt x="f22" y="f46"/>
                    <a:pt x="f5" y="f46"/>
                  </a:cubicBezTo>
                  <a:cubicBezTo>
                    <a:pt x="f23" y="f46"/>
                    <a:pt x="f24" y="f45"/>
                    <a:pt x="f24" y="f44"/>
                  </a:cubicBezTo>
                  <a:cubicBezTo>
                    <a:pt x="f24" y="f43"/>
                    <a:pt x="f23" y="f42"/>
                    <a:pt x="f5" y="f42"/>
                  </a:cubicBezTo>
                  <a:close/>
                  <a:moveTo>
                    <a:pt x="f47" y="f48"/>
                  </a:moveTo>
                  <a:cubicBezTo>
                    <a:pt x="f49" y="f48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54" y="f55"/>
                    <a:pt x="f56" y="f57"/>
                  </a:cubicBezTo>
                  <a:lnTo>
                    <a:pt x="f56" y="f58"/>
                  </a:lnTo>
                  <a:cubicBezTo>
                    <a:pt x="f56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2" y="f73"/>
                  </a:cubicBezTo>
                  <a:lnTo>
                    <a:pt x="f15" y="f74"/>
                  </a:lnTo>
                  <a:lnTo>
                    <a:pt x="f30" y="f74"/>
                  </a:lnTo>
                  <a:lnTo>
                    <a:pt x="f30" y="f75"/>
                  </a:lnTo>
                  <a:cubicBezTo>
                    <a:pt x="f30" y="f76"/>
                    <a:pt x="f77" y="f78"/>
                    <a:pt x="f79" y="f78"/>
                  </a:cubicBezTo>
                  <a:lnTo>
                    <a:pt x="f80" y="f78"/>
                  </a:lnTo>
                  <a:lnTo>
                    <a:pt x="f80" y="f51"/>
                  </a:lnTo>
                  <a:cubicBezTo>
                    <a:pt x="f80" y="f50"/>
                    <a:pt x="f81" y="f48"/>
                    <a:pt x="f82" y="f4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sp>
        <p:nvSpPr>
          <p:cNvPr id="264" name="Google Shape;6799;p88">
            <a:extLst>
              <a:ext uri="{FF2B5EF4-FFF2-40B4-BE49-F238E27FC236}">
                <a16:creationId xmlns:a16="http://schemas.microsoft.com/office/drawing/2014/main" id="{CA7C6CC5-262C-3496-7425-0E597BF7DE2A}"/>
              </a:ext>
            </a:extLst>
          </p:cNvPr>
          <p:cNvSpPr/>
          <p:nvPr/>
        </p:nvSpPr>
        <p:spPr>
          <a:xfrm>
            <a:off x="4090654" y="2571676"/>
            <a:ext cx="593616" cy="595200"/>
          </a:xfrm>
          <a:custGeom>
            <a:avLst/>
            <a:gdLst>
              <a:gd name="f0" fmla="val w"/>
              <a:gd name="f1" fmla="val h"/>
              <a:gd name="f2" fmla="val 0"/>
              <a:gd name="f3" fmla="val 11658"/>
              <a:gd name="f4" fmla="val 11689"/>
              <a:gd name="f5" fmla="val 7877"/>
              <a:gd name="f6" fmla="val 1386"/>
              <a:gd name="f7" fmla="val 9232"/>
              <a:gd name="f8" fmla="val 10303"/>
              <a:gd name="f9" fmla="val 2458"/>
              <a:gd name="f10" fmla="val 3781"/>
              <a:gd name="f11" fmla="val 4883"/>
              <a:gd name="f12" fmla="val 10240"/>
              <a:gd name="f13" fmla="val 10209"/>
              <a:gd name="f14" fmla="val 4946"/>
              <a:gd name="f15" fmla="val 10177"/>
              <a:gd name="f16" fmla="val 10019"/>
              <a:gd name="f17" fmla="val 4190"/>
              <a:gd name="f18" fmla="val 9704"/>
              <a:gd name="f19" fmla="val 3529"/>
              <a:gd name="f20" fmla="val 9200"/>
              <a:gd name="f21" fmla="val 2962"/>
              <a:gd name="f22" fmla="val 7720"/>
              <a:gd name="f23" fmla="val 4442"/>
              <a:gd name="f24" fmla="val 8192"/>
              <a:gd name="f25" fmla="val 5072"/>
              <a:gd name="f26" fmla="val 8318"/>
              <a:gd name="f27" fmla="val 5860"/>
              <a:gd name="f28" fmla="val 8098"/>
              <a:gd name="f29" fmla="val 6648"/>
              <a:gd name="f30" fmla="val 8003"/>
              <a:gd name="f31" fmla="val 6868"/>
              <a:gd name="f32" fmla="val 7057"/>
              <a:gd name="f33" fmla="val 7278"/>
              <a:gd name="f34" fmla="val 8727"/>
              <a:gd name="f35" fmla="val 9673"/>
              <a:gd name="f36" fmla="val 8160"/>
              <a:gd name="f37" fmla="val 7498"/>
              <a:gd name="f38" fmla="val 6742"/>
              <a:gd name="f39" fmla="val 6805"/>
              <a:gd name="f40" fmla="val 7908"/>
              <a:gd name="f41" fmla="val 9231"/>
              <a:gd name="f42" fmla="val 10302"/>
              <a:gd name="f43" fmla="val 6774"/>
              <a:gd name="f44" fmla="val 10271"/>
              <a:gd name="f45" fmla="val 6743"/>
              <a:gd name="f46" fmla="val 10208"/>
              <a:gd name="f47" fmla="val 10176"/>
              <a:gd name="f48" fmla="val 7499"/>
              <a:gd name="f49" fmla="val 8161"/>
              <a:gd name="f50" fmla="val 8728"/>
              <a:gd name="f51" fmla="val 7279"/>
              <a:gd name="f52" fmla="val 7750"/>
              <a:gd name="f53" fmla="val 7058"/>
              <a:gd name="f54" fmla="val 6869"/>
              <a:gd name="f55" fmla="val 8002"/>
              <a:gd name="f56" fmla="val 8097"/>
              <a:gd name="f57" fmla="val 6365"/>
              <a:gd name="f58" fmla="val 6081"/>
              <a:gd name="f59" fmla="val 8223"/>
              <a:gd name="f60" fmla="val 5861"/>
              <a:gd name="f61" fmla="val 5325"/>
              <a:gd name="f62" fmla="val 4821"/>
              <a:gd name="f63" fmla="val 8065"/>
              <a:gd name="f64" fmla="val 4443"/>
              <a:gd name="f65" fmla="val 9672"/>
              <a:gd name="f66" fmla="val 4191"/>
              <a:gd name="f67" fmla="val 4947"/>
              <a:gd name="f68" fmla="val 4916"/>
              <a:gd name="f69" fmla="val 3813"/>
              <a:gd name="f70" fmla="val 1387"/>
              <a:gd name="f71" fmla="val 1450"/>
              <a:gd name="f72" fmla="val 1482"/>
              <a:gd name="f73" fmla="val 1513"/>
              <a:gd name="f74" fmla="val 1671"/>
              <a:gd name="f75" fmla="val 1986"/>
              <a:gd name="f76" fmla="val 2490"/>
              <a:gd name="f77" fmla="val 3971"/>
              <a:gd name="f78" fmla="val 3498"/>
              <a:gd name="f79" fmla="val 3372"/>
              <a:gd name="f80" fmla="val 3592"/>
              <a:gd name="f81" fmla="val 3687"/>
              <a:gd name="f82" fmla="val 4820"/>
              <a:gd name="f83" fmla="val 4631"/>
              <a:gd name="f84" fmla="val 2017"/>
              <a:gd name="f85" fmla="val 1418"/>
              <a:gd name="f86" fmla="val 1481"/>
              <a:gd name="f87" fmla="val 1512"/>
              <a:gd name="f88" fmla="val 1670"/>
              <a:gd name="f89" fmla="val 1985"/>
              <a:gd name="f90" fmla="val 2489"/>
              <a:gd name="f91" fmla="val 3938"/>
              <a:gd name="f92" fmla="val 4632"/>
              <a:gd name="f93" fmla="val 3686"/>
              <a:gd name="f94" fmla="val 5073"/>
              <a:gd name="f95" fmla="val 5339"/>
              <a:gd name="f96" fmla="val 3496"/>
              <a:gd name="f97" fmla="val 5605"/>
              <a:gd name="f98" fmla="val 3451"/>
              <a:gd name="f99" fmla="val 5865"/>
              <a:gd name="f100" fmla="val 6375"/>
              <a:gd name="f101" fmla="val 6861"/>
              <a:gd name="f102" fmla="val 3625"/>
              <a:gd name="f103" fmla="val 2016"/>
              <a:gd name="f104" fmla="val 5829"/>
              <a:gd name="f105" fmla="val 5420"/>
              <a:gd name="f106" fmla="val 5010"/>
              <a:gd name="f107" fmla="val 315"/>
              <a:gd name="f108" fmla="val 4884"/>
              <a:gd name="f109" fmla="val 725"/>
              <a:gd name="f110" fmla="val 3782"/>
              <a:gd name="f111" fmla="val 2112"/>
              <a:gd name="f112" fmla="val 726"/>
              <a:gd name="f113" fmla="val 2111"/>
              <a:gd name="f114" fmla="val 316"/>
              <a:gd name="f115" fmla="val 5041"/>
              <a:gd name="f116" fmla="val 1"/>
              <a:gd name="f117" fmla="val 5419"/>
              <a:gd name="f118" fmla="val 6270"/>
              <a:gd name="f119" fmla="val 6679"/>
              <a:gd name="f120" fmla="val 7876"/>
              <a:gd name="f121" fmla="val 9578"/>
              <a:gd name="f122" fmla="val 10964"/>
              <a:gd name="f123" fmla="val 5042"/>
              <a:gd name="f124" fmla="val 11342"/>
              <a:gd name="f125" fmla="val 11688"/>
              <a:gd name="f126" fmla="val 6680"/>
              <a:gd name="f127" fmla="val 10965"/>
              <a:gd name="f128" fmla="val 11343"/>
              <a:gd name="f129" fmla="val 6616"/>
              <a:gd name="f130" fmla="val 6617"/>
              <a:gd name="f131" fmla="*/ f0 1 11658"/>
              <a:gd name="f132" fmla="*/ f1 1 11689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11658"/>
              <a:gd name="f139" fmla="*/ f136 1 11689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11658" h="11689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12" y="f11"/>
                  <a:pt x="f13" y="f14"/>
                  <a:pt x="f15" y="f14"/>
                </a:cubicBezTo>
                <a:cubicBezTo>
                  <a:pt x="f16" y="f17"/>
                  <a:pt x="f18" y="f19"/>
                  <a:pt x="f20" y="f21"/>
                </a:cubicBezTo>
                <a:lnTo>
                  <a:pt x="f22" y="f23"/>
                </a:ln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5" y="f32"/>
                  <a:pt x="f22" y="f33"/>
                </a:cubicBezTo>
                <a:lnTo>
                  <a:pt x="f20" y="f34"/>
                </a:lnTo>
                <a:cubicBezTo>
                  <a:pt x="f35" y="f36"/>
                  <a:pt x="f16" y="f37"/>
                  <a:pt x="f15" y="f38"/>
                </a:cubicBezTo>
                <a:cubicBezTo>
                  <a:pt x="f13" y="f38"/>
                  <a:pt x="f12" y="f39"/>
                  <a:pt x="f8" y="f39"/>
                </a:cubicBezTo>
                <a:lnTo>
                  <a:pt x="f8" y="f40"/>
                </a:lnTo>
                <a:cubicBezTo>
                  <a:pt x="f8" y="f41"/>
                  <a:pt x="f7" y="f42"/>
                  <a:pt x="f5" y="f42"/>
                </a:cubicBezTo>
                <a:lnTo>
                  <a:pt x="f43" y="f42"/>
                </a:lnTo>
                <a:cubicBezTo>
                  <a:pt x="f43" y="f44"/>
                  <a:pt x="f45" y="f46"/>
                  <a:pt x="f45" y="f47"/>
                </a:cubicBezTo>
                <a:cubicBezTo>
                  <a:pt x="f48" y="f16"/>
                  <a:pt x="f49" y="f18"/>
                  <a:pt x="f50" y="f20"/>
                </a:cubicBezTo>
                <a:lnTo>
                  <a:pt x="f51" y="f52"/>
                </a:lnTo>
                <a:cubicBezTo>
                  <a:pt x="f53" y="f40"/>
                  <a:pt x="f54" y="f55"/>
                  <a:pt x="f29" y="f56"/>
                </a:cubicBezTo>
                <a:cubicBezTo>
                  <a:pt x="f57" y="f36"/>
                  <a:pt x="f58" y="f59"/>
                  <a:pt x="f60" y="f59"/>
                </a:cubicBezTo>
                <a:cubicBezTo>
                  <a:pt x="f61" y="f59"/>
                  <a:pt x="f62" y="f63"/>
                  <a:pt x="f64" y="f52"/>
                </a:cubicBezTo>
                <a:lnTo>
                  <a:pt x="f21" y="f20"/>
                </a:lnTo>
                <a:cubicBezTo>
                  <a:pt x="f19" y="f65"/>
                  <a:pt x="f66" y="f16"/>
                  <a:pt x="f67" y="f47"/>
                </a:cubicBezTo>
                <a:cubicBezTo>
                  <a:pt x="f67" y="f46"/>
                  <a:pt x="f68" y="f44"/>
                  <a:pt x="f68" y="f42"/>
                </a:cubicBezTo>
                <a:lnTo>
                  <a:pt x="f69" y="f42"/>
                </a:lnTo>
                <a:cubicBezTo>
                  <a:pt x="f9" y="f42"/>
                  <a:pt x="f70" y="f41"/>
                  <a:pt x="f70" y="f40"/>
                </a:cubicBezTo>
                <a:lnTo>
                  <a:pt x="f70" y="f39"/>
                </a:lnTo>
                <a:cubicBezTo>
                  <a:pt x="f71" y="f39"/>
                  <a:pt x="f72" y="f38"/>
                  <a:pt x="f73" y="f38"/>
                </a:cubicBezTo>
                <a:cubicBezTo>
                  <a:pt x="f74" y="f37"/>
                  <a:pt x="f75" y="f36"/>
                  <a:pt x="f76" y="f34"/>
                </a:cubicBezTo>
                <a:lnTo>
                  <a:pt x="f77" y="f33"/>
                </a:lnTo>
                <a:cubicBezTo>
                  <a:pt x="f78" y="f29"/>
                  <a:pt x="f79" y="f27"/>
                  <a:pt x="f80" y="f25"/>
                </a:cubicBezTo>
                <a:cubicBezTo>
                  <a:pt x="f81" y="f82"/>
                  <a:pt x="f69" y="f83"/>
                  <a:pt x="f77" y="f23"/>
                </a:cubicBezTo>
                <a:lnTo>
                  <a:pt x="f76" y="f21"/>
                </a:lnTo>
                <a:cubicBezTo>
                  <a:pt x="f84" y="f19"/>
                  <a:pt x="f74" y="f17"/>
                  <a:pt x="f73" y="f14"/>
                </a:cubicBezTo>
                <a:cubicBezTo>
                  <a:pt x="f72" y="f14"/>
                  <a:pt x="f71" y="f11"/>
                  <a:pt x="f70" y="f11"/>
                </a:cubicBezTo>
                <a:lnTo>
                  <a:pt x="f70" y="f10"/>
                </a:lnTo>
                <a:cubicBezTo>
                  <a:pt x="f70" y="f9"/>
                  <a:pt x="f9" y="f6"/>
                  <a:pt x="f69" y="f6"/>
                </a:cubicBezTo>
                <a:lnTo>
                  <a:pt x="f68" y="f6"/>
                </a:lnTo>
                <a:cubicBezTo>
                  <a:pt x="f68" y="f85"/>
                  <a:pt x="f67" y="f86"/>
                  <a:pt x="f67" y="f87"/>
                </a:cubicBezTo>
                <a:cubicBezTo>
                  <a:pt x="f66" y="f88"/>
                  <a:pt x="f19" y="f89"/>
                  <a:pt x="f21" y="f90"/>
                </a:cubicBezTo>
                <a:lnTo>
                  <a:pt x="f64" y="f91"/>
                </a:lnTo>
                <a:cubicBezTo>
                  <a:pt x="f92" y="f10"/>
                  <a:pt x="f62" y="f93"/>
                  <a:pt x="f94" y="f80"/>
                </a:cubicBezTo>
                <a:cubicBezTo>
                  <a:pt x="f95" y="f96"/>
                  <a:pt x="f97" y="f98"/>
                  <a:pt x="f99" y="f98"/>
                </a:cubicBezTo>
                <a:cubicBezTo>
                  <a:pt x="f100" y="f98"/>
                  <a:pt x="f101" y="f102"/>
                  <a:pt x="f51" y="f91"/>
                </a:cubicBezTo>
                <a:lnTo>
                  <a:pt x="f50" y="f90"/>
                </a:lnTo>
                <a:cubicBezTo>
                  <a:pt x="f49" y="f103"/>
                  <a:pt x="f48" y="f88"/>
                  <a:pt x="f45" y="f87"/>
                </a:cubicBezTo>
                <a:cubicBezTo>
                  <a:pt x="f45" y="f86"/>
                  <a:pt x="f43" y="f85"/>
                  <a:pt x="f43" y="f6"/>
                </a:cubicBezTo>
                <a:close/>
                <a:moveTo>
                  <a:pt x="f104" y="f2"/>
                </a:moveTo>
                <a:cubicBezTo>
                  <a:pt x="f105" y="f2"/>
                  <a:pt x="f106" y="f107"/>
                  <a:pt x="f108" y="f109"/>
                </a:cubicBezTo>
                <a:lnTo>
                  <a:pt x="f110" y="f109"/>
                </a:lnTo>
                <a:cubicBezTo>
                  <a:pt x="f111" y="f109"/>
                  <a:pt x="f112" y="f113"/>
                  <a:pt x="f112" y="f10"/>
                </a:cubicBezTo>
                <a:lnTo>
                  <a:pt x="f112" y="f11"/>
                </a:lnTo>
                <a:cubicBezTo>
                  <a:pt x="f114" y="f115"/>
                  <a:pt x="f116" y="f117"/>
                  <a:pt x="f116" y="f104"/>
                </a:cubicBezTo>
                <a:cubicBezTo>
                  <a:pt x="f116" y="f118"/>
                  <a:pt x="f114" y="f119"/>
                  <a:pt x="f112" y="f43"/>
                </a:cubicBezTo>
                <a:lnTo>
                  <a:pt x="f112" y="f120"/>
                </a:lnTo>
                <a:cubicBezTo>
                  <a:pt x="f112" y="f121"/>
                  <a:pt x="f111" y="f122"/>
                  <a:pt x="f110" y="f122"/>
                </a:cubicBezTo>
                <a:lnTo>
                  <a:pt x="f108" y="f122"/>
                </a:lnTo>
                <a:cubicBezTo>
                  <a:pt x="f123" y="f124"/>
                  <a:pt x="f105" y="f125"/>
                  <a:pt x="f104" y="f125"/>
                </a:cubicBezTo>
                <a:cubicBezTo>
                  <a:pt x="f118" y="f125"/>
                  <a:pt x="f126" y="f124"/>
                  <a:pt x="f43" y="f122"/>
                </a:cubicBezTo>
                <a:lnTo>
                  <a:pt x="f5" y="f122"/>
                </a:lnTo>
                <a:cubicBezTo>
                  <a:pt x="f121" y="f122"/>
                  <a:pt x="f127" y="f121"/>
                  <a:pt x="f127" y="f120"/>
                </a:cubicBezTo>
                <a:lnTo>
                  <a:pt x="f127" y="f43"/>
                </a:lnTo>
                <a:cubicBezTo>
                  <a:pt x="f128" y="f129"/>
                  <a:pt x="f3" y="f118"/>
                  <a:pt x="f3" y="f104"/>
                </a:cubicBezTo>
                <a:cubicBezTo>
                  <a:pt x="f3" y="f117"/>
                  <a:pt x="f128" y="f25"/>
                  <a:pt x="f127" y="f11"/>
                </a:cubicBezTo>
                <a:lnTo>
                  <a:pt x="f127" y="f10"/>
                </a:lnTo>
                <a:cubicBezTo>
                  <a:pt x="f127" y="f113"/>
                  <a:pt x="f121" y="f109"/>
                  <a:pt x="f5" y="f109"/>
                </a:cubicBezTo>
                <a:lnTo>
                  <a:pt x="f43" y="f109"/>
                </a:lnTo>
                <a:cubicBezTo>
                  <a:pt x="f130" y="f107"/>
                  <a:pt x="f118" y="f2"/>
                  <a:pt x="f104" y="f2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algn="r" defTabSz="121917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kern="0">
              <a:solidFill>
                <a:srgbClr val="000000"/>
              </a:solidFill>
              <a:latin typeface="Arial"/>
              <a:ea typeface="Arial"/>
              <a:cs typeface="B Nazanin" panose="00000700000000000000" pitchFamily="2" charset="-78"/>
            </a:endParaRPr>
          </a:p>
        </p:txBody>
      </p:sp>
      <p:grpSp>
        <p:nvGrpSpPr>
          <p:cNvPr id="265" name="Google Shape;6862;p88">
            <a:extLst>
              <a:ext uri="{FF2B5EF4-FFF2-40B4-BE49-F238E27FC236}">
                <a16:creationId xmlns:a16="http://schemas.microsoft.com/office/drawing/2014/main" id="{1764324F-3A14-060C-4D59-44B809D50A2E}"/>
              </a:ext>
            </a:extLst>
          </p:cNvPr>
          <p:cNvGrpSpPr/>
          <p:nvPr/>
        </p:nvGrpSpPr>
        <p:grpSpPr>
          <a:xfrm>
            <a:off x="4838767" y="2569653"/>
            <a:ext cx="614440" cy="598967"/>
            <a:chOff x="4907685" y="1706389"/>
            <a:chExt cx="460830" cy="449225"/>
          </a:xfrm>
          <a:solidFill>
            <a:srgbClr val="92D050"/>
          </a:solidFill>
        </p:grpSpPr>
        <p:sp>
          <p:nvSpPr>
            <p:cNvPr id="266" name="Google Shape;6863;p88">
              <a:extLst>
                <a:ext uri="{FF2B5EF4-FFF2-40B4-BE49-F238E27FC236}">
                  <a16:creationId xmlns:a16="http://schemas.microsoft.com/office/drawing/2014/main" id="{E9728639-FFA8-D2F5-8138-6A83C3E0D921}"/>
                </a:ext>
              </a:extLst>
            </p:cNvPr>
            <p:cNvSpPr/>
            <p:nvPr/>
          </p:nvSpPr>
          <p:spPr>
            <a:xfrm>
              <a:off x="4907685" y="1708720"/>
              <a:ext cx="460830" cy="446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67"/>
                <a:gd name="f4" fmla="val 11702"/>
                <a:gd name="f5" fmla="val 2558"/>
                <a:gd name="f6" fmla="val 2357"/>
                <a:gd name="f7" fmla="val 2155"/>
                <a:gd name="f8" fmla="val 24"/>
                <a:gd name="f9" fmla="val 1954"/>
                <a:gd name="f10" fmla="val 70"/>
                <a:gd name="f11" fmla="val 1828"/>
                <a:gd name="f12" fmla="val 102"/>
                <a:gd name="f13" fmla="val 1733"/>
                <a:gd name="f14" fmla="val 196"/>
                <a:gd name="f15" fmla="val 1702"/>
                <a:gd name="f16" fmla="val 322"/>
                <a:gd name="f17" fmla="val 1670"/>
                <a:gd name="f18" fmla="val 448"/>
                <a:gd name="f19" fmla="val 543"/>
                <a:gd name="f20" fmla="val 1796"/>
                <a:gd name="f21" fmla="val 637"/>
                <a:gd name="f22" fmla="val 2679"/>
                <a:gd name="f23" fmla="val 1551"/>
                <a:gd name="f24" fmla="val 2962"/>
                <a:gd name="f25" fmla="val 1803"/>
                <a:gd name="f26" fmla="val 2244"/>
                <a:gd name="f27" fmla="val 2528"/>
                <a:gd name="f28" fmla="val 2553"/>
                <a:gd name="f29" fmla="val 2669"/>
                <a:gd name="f30" fmla="val 2379"/>
                <a:gd name="f31" fmla="val 2740"/>
                <a:gd name="f32" fmla="val 2202"/>
                <a:gd name="f33" fmla="val 2025"/>
                <a:gd name="f34" fmla="val 1844"/>
                <a:gd name="f35" fmla="val 788"/>
                <a:gd name="f36" fmla="val 1614"/>
                <a:gd name="f37" fmla="val 744"/>
                <a:gd name="f38" fmla="val 1569"/>
                <a:gd name="f39" fmla="val 668"/>
                <a:gd name="f40" fmla="val 1525"/>
                <a:gd name="f41" fmla="val 582"/>
                <a:gd name="f42" fmla="val 547"/>
                <a:gd name="f43" fmla="val 510"/>
                <a:gd name="f44" fmla="val 1532"/>
                <a:gd name="f45" fmla="val 473"/>
                <a:gd name="f46" fmla="val 347"/>
                <a:gd name="f47" fmla="val 1582"/>
                <a:gd name="f48" fmla="val 284"/>
                <a:gd name="f49" fmla="val 1645"/>
                <a:gd name="f50" fmla="val 253"/>
                <a:gd name="f51" fmla="val 1771"/>
                <a:gd name="f52" fmla="val 1"/>
                <a:gd name="f53" fmla="val 2591"/>
                <a:gd name="f54" fmla="val 3473"/>
                <a:gd name="f55" fmla="val 883"/>
                <a:gd name="f56" fmla="val 4103"/>
                <a:gd name="f57" fmla="val 1366"/>
                <a:gd name="f58" fmla="val 4494"/>
                <a:gd name="f59" fmla="val 1932"/>
                <a:gd name="f60" fmla="val 4750"/>
                <a:gd name="f61" fmla="val 2619"/>
                <a:gd name="f62" fmla="val 2874"/>
                <a:gd name="f63" fmla="val 3145"/>
                <a:gd name="f64" fmla="val 4715"/>
                <a:gd name="f65" fmla="val 3435"/>
                <a:gd name="f66" fmla="val 4638"/>
                <a:gd name="f67" fmla="val 7247"/>
                <a:gd name="f68" fmla="val 8482"/>
                <a:gd name="f69" fmla="val 6963"/>
                <a:gd name="f70" fmla="val 9522"/>
                <a:gd name="f71" fmla="val 7215"/>
                <a:gd name="f72" fmla="val 10372"/>
                <a:gd name="f73" fmla="val 7814"/>
                <a:gd name="f74" fmla="val 10971"/>
                <a:gd name="f75" fmla="val 8291"/>
                <a:gd name="f76" fmla="val 11472"/>
                <a:gd name="f77" fmla="val 8895"/>
                <a:gd name="f78" fmla="val 9516"/>
                <a:gd name="f79" fmla="val 9714"/>
                <a:gd name="f80" fmla="val 9915"/>
                <a:gd name="f81" fmla="val 11678"/>
                <a:gd name="f82" fmla="val 10114"/>
                <a:gd name="f83" fmla="val 11632"/>
                <a:gd name="f84" fmla="val 10240"/>
                <a:gd name="f85" fmla="val 11569"/>
                <a:gd name="f86" fmla="val 10334"/>
                <a:gd name="f87" fmla="val 11506"/>
                <a:gd name="f88" fmla="val 10366"/>
                <a:gd name="f89" fmla="val 11380"/>
                <a:gd name="f90" fmla="val 10397"/>
                <a:gd name="f91" fmla="val 11254"/>
                <a:gd name="f92" fmla="val 11128"/>
                <a:gd name="f93" fmla="val 10271"/>
                <a:gd name="f94" fmla="val 11065"/>
                <a:gd name="f95" fmla="val 9389"/>
                <a:gd name="f96" fmla="val 10152"/>
                <a:gd name="f97" fmla="val 9106"/>
                <a:gd name="f98" fmla="val 9868"/>
                <a:gd name="f99" fmla="val 9459"/>
                <a:gd name="f100" fmla="val 9175"/>
                <a:gd name="f101" fmla="val 9515"/>
                <a:gd name="f102" fmla="val 9033"/>
                <a:gd name="f103" fmla="val 9688"/>
                <a:gd name="f104" fmla="val 8962"/>
                <a:gd name="f105" fmla="val 9866"/>
                <a:gd name="f106" fmla="val 10043"/>
                <a:gd name="f107" fmla="val 10224"/>
                <a:gd name="f108" fmla="val 11279"/>
                <a:gd name="f109" fmla="val 10089"/>
                <a:gd name="f110" fmla="val 11326"/>
                <a:gd name="f111" fmla="val 10135"/>
                <a:gd name="f112" fmla="val 11405"/>
                <a:gd name="f113" fmla="val 10164"/>
                <a:gd name="f114" fmla="val 11494"/>
                <a:gd name="f115" fmla="val 11527"/>
                <a:gd name="f116" fmla="val 11561"/>
                <a:gd name="f117" fmla="val 10160"/>
                <a:gd name="f118" fmla="val 11594"/>
                <a:gd name="f119" fmla="val 11720"/>
                <a:gd name="f120" fmla="val 10120"/>
                <a:gd name="f121" fmla="val 11783"/>
                <a:gd name="f122" fmla="val 10026"/>
                <a:gd name="f123" fmla="val 11815"/>
                <a:gd name="f124" fmla="val 9931"/>
                <a:gd name="f125" fmla="val 9081"/>
                <a:gd name="f126" fmla="val 8230"/>
                <a:gd name="f127" fmla="val 11185"/>
                <a:gd name="f128" fmla="val 7600"/>
                <a:gd name="f129" fmla="val 10778"/>
                <a:gd name="f130" fmla="val 7170"/>
                <a:gd name="f131" fmla="val 6903"/>
                <a:gd name="f132" fmla="val 9537"/>
                <a:gd name="f133" fmla="val 9266"/>
                <a:gd name="f134" fmla="val 8975"/>
                <a:gd name="f135" fmla="val 6944"/>
                <a:gd name="f136" fmla="val 8665"/>
                <a:gd name="f137" fmla="val 7033"/>
                <a:gd name="f138" fmla="val 4852"/>
                <a:gd name="f139" fmla="val 3221"/>
                <a:gd name="f140" fmla="val 4884"/>
                <a:gd name="f141" fmla="val 3032"/>
                <a:gd name="f142" fmla="val 5136"/>
                <a:gd name="f143" fmla="val 2213"/>
                <a:gd name="f144" fmla="val 1330"/>
                <a:gd name="f145" fmla="val 4254"/>
                <a:gd name="f146" fmla="val 700"/>
                <a:gd name="f147" fmla="val 3778"/>
                <a:gd name="f148" fmla="val 225"/>
                <a:gd name="f149" fmla="val 3177"/>
                <a:gd name="f150" fmla="*/ f0 1 12067"/>
                <a:gd name="f151" fmla="*/ f1 1 11702"/>
                <a:gd name="f152" fmla="val f2"/>
                <a:gd name="f153" fmla="val f3"/>
                <a:gd name="f154" fmla="val f4"/>
                <a:gd name="f155" fmla="+- f154 0 f152"/>
                <a:gd name="f156" fmla="+- f153 0 f152"/>
                <a:gd name="f157" fmla="*/ f156 1 12067"/>
                <a:gd name="f158" fmla="*/ f155 1 11702"/>
                <a:gd name="f159" fmla="*/ f152 1 f157"/>
                <a:gd name="f160" fmla="*/ f153 1 f157"/>
                <a:gd name="f161" fmla="*/ f152 1 f158"/>
                <a:gd name="f162" fmla="*/ f154 1 f158"/>
                <a:gd name="f163" fmla="*/ f159 f150 1"/>
                <a:gd name="f164" fmla="*/ f160 f150 1"/>
                <a:gd name="f165" fmla="*/ f162 f151 1"/>
                <a:gd name="f166" fmla="*/ f161 f1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63" t="f166" r="f164" b="f165"/>
              <a:pathLst>
                <a:path w="12067" h="1170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lnTo>
                    <a:pt x="f22" y="f23"/>
                  </a:lnTo>
                  <a:cubicBezTo>
                    <a:pt x="f24" y="f25"/>
                    <a:pt x="f24" y="f26"/>
                    <a:pt x="f22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29"/>
                    <a:pt x="f15" y="f27"/>
                  </a:cubicBezTo>
                  <a:lnTo>
                    <a:pt x="f35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3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0" y="f54"/>
                    <a:pt x="f55" y="f56"/>
                  </a:cubicBezTo>
                  <a:cubicBezTo>
                    <a:pt x="f57" y="f58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4"/>
                    <a:pt x="f78" y="f4"/>
                  </a:cubicBezTo>
                  <a:cubicBezTo>
                    <a:pt x="f79" y="f4"/>
                    <a:pt x="f80" y="f81"/>
                    <a:pt x="f82" y="f83"/>
                  </a:cubicBezTo>
                  <a:cubicBezTo>
                    <a:pt x="f84" y="f85"/>
                    <a:pt x="f86" y="f87"/>
                    <a:pt x="f88" y="f89"/>
                  </a:cubicBezTo>
                  <a:cubicBezTo>
                    <a:pt x="f90" y="f91"/>
                    <a:pt x="f88" y="f92"/>
                    <a:pt x="f93" y="f94"/>
                  </a:cubicBezTo>
                  <a:lnTo>
                    <a:pt x="f95" y="f96"/>
                  </a:lnTo>
                  <a:cubicBezTo>
                    <a:pt x="f97" y="f98"/>
                    <a:pt x="f97" y="f99"/>
                    <a:pt x="f95" y="f100"/>
                  </a:cubicBezTo>
                  <a:cubicBezTo>
                    <a:pt x="f101" y="f102"/>
                    <a:pt x="f103" y="f104"/>
                    <a:pt x="f105" y="f104"/>
                  </a:cubicBezTo>
                  <a:cubicBezTo>
                    <a:pt x="f106" y="f104"/>
                    <a:pt x="f107" y="f102"/>
                    <a:pt x="f88" y="f100"/>
                  </a:cubicBezTo>
                  <a:lnTo>
                    <a:pt x="f108" y="f109"/>
                  </a:lnTo>
                  <a:cubicBezTo>
                    <a:pt x="f110" y="f111"/>
                    <a:pt x="f112" y="f113"/>
                    <a:pt x="f114" y="f113"/>
                  </a:cubicBezTo>
                  <a:cubicBezTo>
                    <a:pt x="f115" y="f113"/>
                    <a:pt x="f116" y="f117"/>
                    <a:pt x="f118" y="f96"/>
                  </a:cubicBezTo>
                  <a:cubicBezTo>
                    <a:pt x="f119" y="f120"/>
                    <a:pt x="f121" y="f122"/>
                    <a:pt x="f123" y="f124"/>
                  </a:cubicBezTo>
                  <a:cubicBezTo>
                    <a:pt x="f3" y="f125"/>
                    <a:pt x="f123" y="f126"/>
                    <a:pt x="f127" y="f128"/>
                  </a:cubicBezTo>
                  <a:cubicBezTo>
                    <a:pt x="f129" y="f130"/>
                    <a:pt x="f107" y="f131"/>
                    <a:pt x="f132" y="f131"/>
                  </a:cubicBezTo>
                  <a:cubicBezTo>
                    <a:pt x="f133" y="f131"/>
                    <a:pt x="f134" y="f135"/>
                    <a:pt x="f136" y="f137"/>
                  </a:cubicBezTo>
                  <a:lnTo>
                    <a:pt x="f138" y="f139"/>
                  </a:lnTo>
                  <a:lnTo>
                    <a:pt x="f140" y="f141"/>
                  </a:lnTo>
                  <a:cubicBezTo>
                    <a:pt x="f142" y="f143"/>
                    <a:pt x="f140" y="f144"/>
                    <a:pt x="f145" y="f146"/>
                  </a:cubicBezTo>
                  <a:cubicBezTo>
                    <a:pt x="f147" y="f148"/>
                    <a:pt x="f14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267" name="Google Shape;6864;p88">
              <a:extLst>
                <a:ext uri="{FF2B5EF4-FFF2-40B4-BE49-F238E27FC236}">
                  <a16:creationId xmlns:a16="http://schemas.microsoft.com/office/drawing/2014/main" id="{0E77C4D4-FB4E-D840-A0F4-FE3E08F12B9D}"/>
                </a:ext>
              </a:extLst>
            </p:cNvPr>
            <p:cNvSpPr/>
            <p:nvPr/>
          </p:nvSpPr>
          <p:spPr>
            <a:xfrm>
              <a:off x="4908901" y="1940000"/>
              <a:ext cx="220196" cy="214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66"/>
                <a:gd name="f4" fmla="val 5624"/>
                <a:gd name="f5" fmla="val 4080"/>
                <a:gd name="f6" fmla="val 1504"/>
                <a:gd name="f7" fmla="val 4167"/>
                <a:gd name="f8" fmla="val 4253"/>
                <a:gd name="f9" fmla="val 1528"/>
                <a:gd name="f10" fmla="val 4316"/>
                <a:gd name="f11" fmla="val 1575"/>
                <a:gd name="f12" fmla="val 4442"/>
                <a:gd name="f13" fmla="val 1701"/>
                <a:gd name="f14" fmla="val 1953"/>
                <a:gd name="f15" fmla="val 2048"/>
                <a:gd name="f16" fmla="val 2205"/>
                <a:gd name="f17" fmla="val 4159"/>
                <a:gd name="f18" fmla="val 2158"/>
                <a:gd name="f19" fmla="val 4206"/>
                <a:gd name="f20" fmla="val 2072"/>
                <a:gd name="f21" fmla="val 4230"/>
                <a:gd name="f22" fmla="val 1985"/>
                <a:gd name="f23" fmla="val 1898"/>
                <a:gd name="f24" fmla="val 1812"/>
                <a:gd name="f25" fmla="val 1764"/>
                <a:gd name="f26" fmla="val 1638"/>
                <a:gd name="f27" fmla="val 4033"/>
                <a:gd name="f28" fmla="val 3781"/>
                <a:gd name="f29" fmla="val 3686"/>
                <a:gd name="f30" fmla="val 3844"/>
                <a:gd name="f31" fmla="val 3907"/>
                <a:gd name="f32" fmla="val 3993"/>
                <a:gd name="f33" fmla="val 567"/>
                <a:gd name="f34" fmla="val 3277"/>
                <a:gd name="f35" fmla="val 4694"/>
                <a:gd name="f36" fmla="val 5198"/>
                <a:gd name="f37" fmla="val 835"/>
                <a:gd name="f38" fmla="val 5482"/>
                <a:gd name="f39" fmla="val 1189"/>
                <a:gd name="f40" fmla="val 1540"/>
                <a:gd name="f41" fmla="val 1890"/>
                <a:gd name="f42" fmla="val 2237"/>
                <a:gd name="f43" fmla="val 2489"/>
                <a:gd name="f44" fmla="*/ f0 1 5766"/>
                <a:gd name="f45" fmla="*/ f1 1 562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5766"/>
                <a:gd name="f52" fmla="*/ f49 1 562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5766" h="562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0" y="f2"/>
                  </a:moveTo>
                  <a:lnTo>
                    <a:pt x="f33" y="f34"/>
                  </a:lnTo>
                  <a:cubicBezTo>
                    <a:pt x="f2" y="f30"/>
                    <a:pt x="f2" y="f35"/>
                    <a:pt x="f33" y="f36"/>
                  </a:cubicBezTo>
                  <a:cubicBezTo>
                    <a:pt x="f37" y="f38"/>
                    <a:pt x="f39" y="f4"/>
                    <a:pt x="f40" y="f4"/>
                  </a:cubicBezTo>
                  <a:cubicBezTo>
                    <a:pt x="f41" y="f4"/>
                    <a:pt x="f42" y="f38"/>
                    <a:pt x="f43" y="f36"/>
                  </a:cubicBezTo>
                  <a:lnTo>
                    <a:pt x="f3" y="f14"/>
                  </a:lnTo>
                  <a:lnTo>
                    <a:pt x="f3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268" name="Google Shape;6865;p88">
              <a:extLst>
                <a:ext uri="{FF2B5EF4-FFF2-40B4-BE49-F238E27FC236}">
                  <a16:creationId xmlns:a16="http://schemas.microsoft.com/office/drawing/2014/main" id="{22401C29-9DB8-3F6D-A04B-9D6258570A5E}"/>
                </a:ext>
              </a:extLst>
            </p:cNvPr>
            <p:cNvSpPr/>
            <p:nvPr/>
          </p:nvSpPr>
          <p:spPr>
            <a:xfrm>
              <a:off x="5166378" y="1706389"/>
              <a:ext cx="197327" cy="19511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67"/>
                <a:gd name="f4" fmla="val 5109"/>
                <a:gd name="f5" fmla="val 4249"/>
                <a:gd name="f6" fmla="val 1"/>
                <a:gd name="f7" fmla="val 4179"/>
                <a:gd name="f8" fmla="val 4106"/>
                <a:gd name="f9" fmla="val 24"/>
                <a:gd name="f10" fmla="val 4033"/>
                <a:gd name="f11" fmla="val 68"/>
                <a:gd name="f12" fmla="val 2206"/>
                <a:gd name="f13" fmla="val 1171"/>
                <a:gd name="f14" fmla="val 2017"/>
                <a:gd name="f15" fmla="val 1265"/>
                <a:gd name="f16" fmla="val 1985"/>
                <a:gd name="f17" fmla="val 1549"/>
                <a:gd name="f18" fmla="val 2143"/>
                <a:gd name="f19" fmla="val 1706"/>
                <a:gd name="f20" fmla="val 2300"/>
                <a:gd name="f21" fmla="val 1864"/>
                <a:gd name="f22" fmla="val 4164"/>
                <a:gd name="f23" fmla="val 945"/>
                <a:gd name="f24" fmla="val 3245"/>
                <a:gd name="f25" fmla="val 2809"/>
                <a:gd name="f26" fmla="val 3434"/>
                <a:gd name="f27" fmla="val 2998"/>
                <a:gd name="f28" fmla="val 3502"/>
                <a:gd name="f29" fmla="val 3066"/>
                <a:gd name="f30" fmla="val 3594"/>
                <a:gd name="f31" fmla="val 3099"/>
                <a:gd name="f32" fmla="val 3684"/>
                <a:gd name="f33" fmla="val 3802"/>
                <a:gd name="f34" fmla="val 3916"/>
                <a:gd name="f35" fmla="val 3042"/>
                <a:gd name="f36" fmla="val 3970"/>
                <a:gd name="f37" fmla="val 2935"/>
                <a:gd name="f38" fmla="val 5073"/>
                <a:gd name="f39" fmla="val 1108"/>
                <a:gd name="f40" fmla="val 1013"/>
                <a:gd name="f41" fmla="val 793"/>
                <a:gd name="f42" fmla="val 5041"/>
                <a:gd name="f43" fmla="val 698"/>
                <a:gd name="f44" fmla="val 4474"/>
                <a:gd name="f45" fmla="val 100"/>
                <a:gd name="f46" fmla="val 4406"/>
                <a:gd name="f47" fmla="val 32"/>
                <a:gd name="f48" fmla="val 4330"/>
                <a:gd name="f49" fmla="*/ f0 1 5167"/>
                <a:gd name="f50" fmla="*/ f1 1 5109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167"/>
                <a:gd name="f57" fmla="*/ f54 1 5109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167" h="51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" y="f22"/>
                  </a:lnTo>
                  <a:lnTo>
                    <a:pt x="f23" y="f4"/>
                  </a:ln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cubicBezTo>
                    <a:pt x="f3" y="f40"/>
                    <a:pt x="f3" y="f41"/>
                    <a:pt x="f42" y="f43"/>
                  </a:cubicBezTo>
                  <a:lnTo>
                    <a:pt x="f44" y="f45"/>
                  </a:lnTo>
                  <a:cubicBezTo>
                    <a:pt x="f46" y="f47"/>
                    <a:pt x="f4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grpSp>
        <p:nvGrpSpPr>
          <p:cNvPr id="269" name="Google Shape;6913;p88">
            <a:extLst>
              <a:ext uri="{FF2B5EF4-FFF2-40B4-BE49-F238E27FC236}">
                <a16:creationId xmlns:a16="http://schemas.microsoft.com/office/drawing/2014/main" id="{263BD664-B1B8-98E6-31A5-4D93B454A09C}"/>
              </a:ext>
            </a:extLst>
          </p:cNvPr>
          <p:cNvGrpSpPr/>
          <p:nvPr/>
        </p:nvGrpSpPr>
        <p:grpSpPr>
          <a:xfrm>
            <a:off x="5595684" y="2569933"/>
            <a:ext cx="600028" cy="598407"/>
            <a:chOff x="5475372" y="1706599"/>
            <a:chExt cx="450021" cy="448805"/>
          </a:xfrm>
          <a:solidFill>
            <a:srgbClr val="92D050"/>
          </a:solidFill>
        </p:grpSpPr>
        <p:sp>
          <p:nvSpPr>
            <p:cNvPr id="270" name="Google Shape;6914;p88">
              <a:extLst>
                <a:ext uri="{FF2B5EF4-FFF2-40B4-BE49-F238E27FC236}">
                  <a16:creationId xmlns:a16="http://schemas.microsoft.com/office/drawing/2014/main" id="{DB60FC43-FDE7-CB90-E4F6-C8337D932F03}"/>
                </a:ext>
              </a:extLst>
            </p:cNvPr>
            <p:cNvSpPr/>
            <p:nvPr/>
          </p:nvSpPr>
          <p:spPr>
            <a:xfrm>
              <a:off x="5475372" y="1706599"/>
              <a:ext cx="450021" cy="4488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84"/>
                <a:gd name="f4" fmla="val 11752"/>
                <a:gd name="f5" fmla="val 5199"/>
                <a:gd name="f6" fmla="val 1"/>
                <a:gd name="f7" fmla="val 5042"/>
                <a:gd name="f8" fmla="val 4916"/>
                <a:gd name="f9" fmla="val 127"/>
                <a:gd name="f10" fmla="val 4884"/>
                <a:gd name="f11" fmla="val 284"/>
                <a:gd name="f12" fmla="val 4727"/>
                <a:gd name="f13" fmla="val 883"/>
                <a:gd name="f14" fmla="val 4191"/>
                <a:gd name="f15" fmla="val 977"/>
                <a:gd name="f16" fmla="val 3655"/>
                <a:gd name="f17" fmla="val 1229"/>
                <a:gd name="f18" fmla="val 3151"/>
                <a:gd name="f19" fmla="val 1513"/>
                <a:gd name="f20" fmla="val 2647"/>
                <a:gd name="f21" fmla="val 2599"/>
                <a:gd name="f22" fmla="val 1205"/>
                <a:gd name="f23" fmla="val 2542"/>
                <a:gd name="f24" fmla="val 1195"/>
                <a:gd name="f25" fmla="val 2482"/>
                <a:gd name="f26" fmla="val 2386"/>
                <a:gd name="f27" fmla="val 2284"/>
                <a:gd name="f28" fmla="val 1222"/>
                <a:gd name="f29" fmla="val 2206"/>
                <a:gd name="f30" fmla="val 1261"/>
                <a:gd name="f31" fmla="val 1135"/>
                <a:gd name="f32" fmla="val 2332"/>
                <a:gd name="f33" fmla="val 2490"/>
                <a:gd name="f34" fmla="val 1230"/>
                <a:gd name="f35" fmla="val 1198"/>
                <a:gd name="f36" fmla="val 3624"/>
                <a:gd name="f37" fmla="val 978"/>
                <a:gd name="f38" fmla="val 4726"/>
                <a:gd name="f39" fmla="val 4947"/>
                <a:gd name="f40" fmla="val 5041"/>
                <a:gd name="f41" fmla="val 6585"/>
                <a:gd name="f42" fmla="val 6743"/>
                <a:gd name="f43" fmla="val 6869"/>
                <a:gd name="f44" fmla="val 6900"/>
                <a:gd name="f45" fmla="val 7058"/>
                <a:gd name="f46" fmla="val 946"/>
                <a:gd name="f47" fmla="val 7404"/>
                <a:gd name="f48" fmla="val 1072"/>
                <a:gd name="f49" fmla="val 7782"/>
                <a:gd name="f50" fmla="val 8129"/>
                <a:gd name="f51" fmla="val 1504"/>
                <a:gd name="f52" fmla="val 7854"/>
                <a:gd name="f53" fmla="val 2843"/>
                <a:gd name="f54" fmla="val 6486"/>
                <a:gd name="f55" fmla="val 2841"/>
                <a:gd name="f56" fmla="val 2839"/>
                <a:gd name="f57" fmla="val 6488"/>
                <a:gd name="f58" fmla="val 2836"/>
                <a:gd name="f59" fmla="val 6491"/>
                <a:gd name="f60" fmla="val 6459"/>
                <a:gd name="f61" fmla="val 2805"/>
                <a:gd name="f62" fmla="val 6050"/>
                <a:gd name="f63" fmla="val 5955"/>
                <a:gd name="f64" fmla="val 2773"/>
                <a:gd name="f65" fmla="val 4222"/>
                <a:gd name="f66" fmla="val 5861"/>
                <a:gd name="f67" fmla="val 7562"/>
                <a:gd name="f68" fmla="val 8948"/>
                <a:gd name="f69" fmla="val 5924"/>
                <a:gd name="f70" fmla="val 7499"/>
                <a:gd name="f71" fmla="val 7751"/>
                <a:gd name="f72" fmla="val 8822"/>
                <a:gd name="f73" fmla="val 6113"/>
                <a:gd name="f74" fmla="val 6066"/>
                <a:gd name="f75" fmla="val 5963"/>
                <a:gd name="f76" fmla="val 8956"/>
                <a:gd name="f77" fmla="val 5821"/>
                <a:gd name="f78" fmla="val 5680"/>
                <a:gd name="f79" fmla="val 5499"/>
                <a:gd name="f80" fmla="val 5294"/>
                <a:gd name="f81" fmla="val 8917"/>
                <a:gd name="f82" fmla="val 10523"/>
                <a:gd name="f83" fmla="val 4034"/>
                <a:gd name="f84" fmla="val 10681"/>
                <a:gd name="f85" fmla="val 4349"/>
                <a:gd name="f86" fmla="val 10807"/>
                <a:gd name="f87" fmla="val 10870"/>
                <a:gd name="f88" fmla="val 11468"/>
                <a:gd name="f89" fmla="val 11626"/>
                <a:gd name="f90" fmla="val 6901"/>
                <a:gd name="f91" fmla="val 7594"/>
                <a:gd name="f92" fmla="val 10775"/>
                <a:gd name="f93" fmla="val 8633"/>
                <a:gd name="f94" fmla="val 10240"/>
                <a:gd name="f95" fmla="val 9137"/>
                <a:gd name="f96" fmla="val 9185"/>
                <a:gd name="f97" fmla="val 10547"/>
                <a:gd name="f98" fmla="val 9243"/>
                <a:gd name="f99" fmla="val 10558"/>
                <a:gd name="f100" fmla="val 9302"/>
                <a:gd name="f101" fmla="val 9399"/>
                <a:gd name="f102" fmla="val 9501"/>
                <a:gd name="f103" fmla="val 10531"/>
                <a:gd name="f104" fmla="val 9578"/>
                <a:gd name="f105" fmla="val 10492"/>
                <a:gd name="f106" fmla="val 10524"/>
                <a:gd name="f107" fmla="val 9547"/>
                <a:gd name="f108" fmla="val 10650"/>
                <a:gd name="f109" fmla="val 9421"/>
                <a:gd name="f110" fmla="val 9263"/>
                <a:gd name="f111" fmla="val 10555"/>
                <a:gd name="f112" fmla="val 9106"/>
                <a:gd name="f113" fmla="val 10303"/>
                <a:gd name="f114" fmla="val 8601"/>
                <a:gd name="f115" fmla="val 10618"/>
                <a:gd name="f116" fmla="val 10933"/>
                <a:gd name="f117" fmla="val 7026"/>
                <a:gd name="f118" fmla="val 11500"/>
                <a:gd name="f119" fmla="val 11658"/>
                <a:gd name="f120" fmla="val 6806"/>
                <a:gd name="f121" fmla="val 6711"/>
                <a:gd name="f122" fmla="val 6554"/>
                <a:gd name="f123" fmla="val 5167"/>
                <a:gd name="f124" fmla="val 4915"/>
                <a:gd name="f125" fmla="val 10902"/>
                <a:gd name="f126" fmla="val 3687"/>
                <a:gd name="f127" fmla="val 10272"/>
                <a:gd name="f128" fmla="val 2521"/>
                <a:gd name="f129" fmla="val 10587"/>
                <a:gd name="f130" fmla="val 9509"/>
                <a:gd name="f131" fmla="val 1209"/>
                <a:gd name="f132" fmla="val 9430"/>
                <a:gd name="f133" fmla="val 1185"/>
                <a:gd name="f134" fmla="val 9347"/>
                <a:gd name="f135" fmla="val 9279"/>
                <a:gd name="f136" fmla="val 9208"/>
                <a:gd name="f137" fmla="val 1201"/>
                <a:gd name="f138" fmla="val 8161"/>
                <a:gd name="f139" fmla="*/ f0 1 11784"/>
                <a:gd name="f140" fmla="*/ f1 1 11752"/>
                <a:gd name="f141" fmla="val f2"/>
                <a:gd name="f142" fmla="val f3"/>
                <a:gd name="f143" fmla="val f4"/>
                <a:gd name="f144" fmla="+- f143 0 f141"/>
                <a:gd name="f145" fmla="+- f142 0 f141"/>
                <a:gd name="f146" fmla="*/ f145 1 11784"/>
                <a:gd name="f147" fmla="*/ f144 1 11752"/>
                <a:gd name="f148" fmla="*/ f141 1 f146"/>
                <a:gd name="f149" fmla="*/ f142 1 f146"/>
                <a:gd name="f150" fmla="*/ f141 1 f147"/>
                <a:gd name="f151" fmla="*/ f143 1 f147"/>
                <a:gd name="f152" fmla="*/ f148 f139 1"/>
                <a:gd name="f153" fmla="*/ f149 f139 1"/>
                <a:gd name="f154" fmla="*/ f151 f140 1"/>
                <a:gd name="f155" fmla="*/ f150 f1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2" t="f155" r="f153" b="f154"/>
              <a:pathLst>
                <a:path w="11784" h="11752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17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0" y="f29"/>
                  </a:lnTo>
                  <a:cubicBezTo>
                    <a:pt x="f31" y="f32"/>
                    <a:pt x="f31" y="f33"/>
                    <a:pt x="f34" y="f20"/>
                  </a:cubicBezTo>
                  <a:lnTo>
                    <a:pt x="f19" y="f18"/>
                  </a:lnTo>
                  <a:cubicBezTo>
                    <a:pt x="f35" y="f36"/>
                    <a:pt x="f37" y="f14"/>
                    <a:pt x="f13" y="f38"/>
                  </a:cubicBezTo>
                  <a:lnTo>
                    <a:pt x="f11" y="f10"/>
                  </a:lnTo>
                  <a:cubicBezTo>
                    <a:pt x="f9" y="f39"/>
                    <a:pt x="f6" y="f40"/>
                    <a:pt x="f6" y="f5"/>
                  </a:cubicBezTo>
                  <a:lnTo>
                    <a:pt x="f6" y="f41"/>
                  </a:lnTo>
                  <a:cubicBezTo>
                    <a:pt x="f6" y="f42"/>
                    <a:pt x="f9" y="f43"/>
                    <a:pt x="f11" y="f44"/>
                  </a:cubicBezTo>
                  <a:lnTo>
                    <a:pt x="f13" y="f45"/>
                  </a:lnTo>
                  <a:cubicBezTo>
                    <a:pt x="f46" y="f47"/>
                    <a:pt x="f48" y="f49"/>
                    <a:pt x="f34" y="f50"/>
                  </a:cubicBezTo>
                  <a:cubicBezTo>
                    <a:pt x="f51" y="f52"/>
                    <a:pt x="f53" y="f54"/>
                    <a:pt x="f55" y="f54"/>
                  </a:cubicBezTo>
                  <a:lnTo>
                    <a:pt x="f55" y="f54"/>
                  </a:lnTo>
                  <a:cubicBezTo>
                    <a:pt x="f55" y="f54"/>
                    <a:pt x="f56" y="f57"/>
                    <a:pt x="f58" y="f59"/>
                  </a:cubicBezTo>
                  <a:cubicBezTo>
                    <a:pt x="f58" y="f60"/>
                    <a:pt x="f61" y="f62"/>
                    <a:pt x="f61" y="f63"/>
                  </a:cubicBezTo>
                  <a:cubicBezTo>
                    <a:pt x="f64" y="f65"/>
                    <a:pt x="f14" y="f58"/>
                    <a:pt x="f66" y="f58"/>
                  </a:cubicBezTo>
                  <a:cubicBezTo>
                    <a:pt x="f67" y="f58"/>
                    <a:pt x="f68" y="f65"/>
                    <a:pt x="f68" y="f69"/>
                  </a:cubicBezTo>
                  <a:cubicBezTo>
                    <a:pt x="f68" y="f70"/>
                    <a:pt x="f71" y="f72"/>
                    <a:pt x="f73" y="f68"/>
                  </a:cubicBezTo>
                  <a:cubicBezTo>
                    <a:pt x="f74" y="f68"/>
                    <a:pt x="f75" y="f76"/>
                    <a:pt x="f77" y="f76"/>
                  </a:cubicBezTo>
                  <a:cubicBezTo>
                    <a:pt x="f78" y="f76"/>
                    <a:pt x="f79" y="f68"/>
                    <a:pt x="f80" y="f81"/>
                  </a:cubicBezTo>
                  <a:lnTo>
                    <a:pt x="f16" y="f82"/>
                  </a:lnTo>
                  <a:cubicBezTo>
                    <a:pt x="f83" y="f84"/>
                    <a:pt x="f85" y="f86"/>
                    <a:pt x="f12" y="f87"/>
                  </a:cubicBezTo>
                  <a:lnTo>
                    <a:pt x="f10" y="f88"/>
                  </a:lnTo>
                  <a:cubicBezTo>
                    <a:pt x="f8" y="f89"/>
                    <a:pt x="f7" y="f4"/>
                    <a:pt x="f5" y="f4"/>
                  </a:cubicBezTo>
                  <a:lnTo>
                    <a:pt x="f41" y="f4"/>
                  </a:lnTo>
                  <a:cubicBezTo>
                    <a:pt x="f42" y="f4"/>
                    <a:pt x="f43" y="f89"/>
                    <a:pt x="f90" y="f88"/>
                  </a:cubicBezTo>
                  <a:lnTo>
                    <a:pt x="f45" y="f87"/>
                  </a:lnTo>
                  <a:cubicBezTo>
                    <a:pt x="f91" y="f92"/>
                    <a:pt x="f50" y="f82"/>
                    <a:pt x="f93" y="f94"/>
                  </a:cubicBezTo>
                  <a:lnTo>
                    <a:pt x="f95" y="f82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lnTo>
                    <a:pt x="f106" y="f107"/>
                  </a:lnTo>
                  <a:cubicBezTo>
                    <a:pt x="f108" y="f109"/>
                    <a:pt x="f108" y="f110"/>
                    <a:pt x="f111" y="f112"/>
                  </a:cubicBezTo>
                  <a:lnTo>
                    <a:pt x="f113" y="f114"/>
                  </a:lnTo>
                  <a:cubicBezTo>
                    <a:pt x="f115" y="f50"/>
                    <a:pt x="f86" y="f67"/>
                    <a:pt x="f116" y="f117"/>
                  </a:cubicBezTo>
                  <a:lnTo>
                    <a:pt x="f118" y="f43"/>
                  </a:lnTo>
                  <a:cubicBezTo>
                    <a:pt x="f119" y="f120"/>
                    <a:pt x="f3" y="f121"/>
                    <a:pt x="f3" y="f122"/>
                  </a:cubicBezTo>
                  <a:lnTo>
                    <a:pt x="f3" y="f123"/>
                  </a:lnTo>
                  <a:cubicBezTo>
                    <a:pt x="f4" y="f40"/>
                    <a:pt x="f119" y="f124"/>
                    <a:pt x="f118" y="f10"/>
                  </a:cubicBezTo>
                  <a:lnTo>
                    <a:pt x="f125" y="f38"/>
                  </a:lnTo>
                  <a:cubicBezTo>
                    <a:pt x="f86" y="f14"/>
                    <a:pt x="f111" y="f126"/>
                    <a:pt x="f127" y="f18"/>
                  </a:cubicBezTo>
                  <a:lnTo>
                    <a:pt x="f111" y="f20"/>
                  </a:lnTo>
                  <a:cubicBezTo>
                    <a:pt x="f108" y="f128"/>
                    <a:pt x="f129" y="f32"/>
                    <a:pt x="f106" y="f29"/>
                  </a:cubicBezTo>
                  <a:lnTo>
                    <a:pt x="f104" y="f30"/>
                  </a:lnTo>
                  <a:cubicBezTo>
                    <a:pt x="f130" y="f131"/>
                    <a:pt x="f132" y="f133"/>
                    <a:pt x="f134" y="f133"/>
                  </a:cubicBezTo>
                  <a:cubicBezTo>
                    <a:pt x="f135" y="f133"/>
                    <a:pt x="f136" y="f137"/>
                    <a:pt x="f95" y="f17"/>
                  </a:cubicBezTo>
                  <a:lnTo>
                    <a:pt x="f93" y="f19"/>
                  </a:lnTo>
                  <a:cubicBezTo>
                    <a:pt x="f138" y="f35"/>
                    <a:pt x="f91" y="f15"/>
                    <a:pt x="f45" y="f13"/>
                  </a:cubicBezTo>
                  <a:lnTo>
                    <a:pt x="f90" y="f11"/>
                  </a:lnTo>
                  <a:cubicBezTo>
                    <a:pt x="f43" y="f9"/>
                    <a:pt x="f42" y="f6"/>
                    <a:pt x="f4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271" name="Google Shape;6915;p88">
              <a:extLst>
                <a:ext uri="{FF2B5EF4-FFF2-40B4-BE49-F238E27FC236}">
                  <a16:creationId xmlns:a16="http://schemas.microsoft.com/office/drawing/2014/main" id="{8852BB0A-1B48-0115-04F6-71AD54A7A48D}"/>
                </a:ext>
              </a:extLst>
            </p:cNvPr>
            <p:cNvSpPr/>
            <p:nvPr/>
          </p:nvSpPr>
          <p:spPr>
            <a:xfrm>
              <a:off x="5475372" y="1841025"/>
              <a:ext cx="328507" cy="3131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02"/>
                <a:gd name="f4" fmla="val 8201"/>
                <a:gd name="f5" fmla="val 5939"/>
                <a:gd name="f6" fmla="val 4729"/>
                <a:gd name="f7" fmla="val 3750"/>
                <a:gd name="f8" fmla="val 854"/>
                <a:gd name="f9" fmla="val 3561"/>
                <a:gd name="f10" fmla="val 1963"/>
                <a:gd name="f11" fmla="val 3466"/>
                <a:gd name="f12" fmla="val 2404"/>
                <a:gd name="f13" fmla="val 3498"/>
                <a:gd name="f14" fmla="val 2813"/>
                <a:gd name="f15" fmla="val 3624"/>
                <a:gd name="f16" fmla="val 3223"/>
                <a:gd name="f17" fmla="val 410"/>
                <a:gd name="f18" fmla="val 6468"/>
                <a:gd name="f19" fmla="val 1"/>
                <a:gd name="f20" fmla="val 6846"/>
                <a:gd name="f21" fmla="val 7507"/>
                <a:gd name="f22" fmla="val 7917"/>
                <a:gd name="f23" fmla="val 600"/>
                <a:gd name="f24" fmla="val 8106"/>
                <a:gd name="f25" fmla="val 852"/>
                <a:gd name="f26" fmla="val 8200"/>
                <a:gd name="f27" fmla="val 1111"/>
                <a:gd name="f28" fmla="val 1371"/>
                <a:gd name="f29" fmla="val 1639"/>
                <a:gd name="f30" fmla="val 1860"/>
                <a:gd name="f31" fmla="val 5136"/>
                <a:gd name="f32" fmla="val 4640"/>
                <a:gd name="f33" fmla="val 5388"/>
                <a:gd name="f34" fmla="val 4735"/>
                <a:gd name="f35" fmla="val 5664"/>
                <a:gd name="f36" fmla="val 4782"/>
                <a:gd name="f37" fmla="val 5947"/>
                <a:gd name="f38" fmla="val 6231"/>
                <a:gd name="f39" fmla="val 6522"/>
                <a:gd name="f40" fmla="val 6806"/>
                <a:gd name="f41" fmla="val 7846"/>
                <a:gd name="f42" fmla="val 4294"/>
                <a:gd name="f43" fmla="val 3065"/>
                <a:gd name="f44" fmla="val 8224"/>
                <a:gd name="f45" fmla="val 1773"/>
                <a:gd name="f46" fmla="val 8192"/>
                <a:gd name="f47" fmla="val 1647"/>
                <a:gd name="f48" fmla="val 8129"/>
                <a:gd name="f49" fmla="val 1553"/>
                <a:gd name="f50" fmla="val 8003"/>
                <a:gd name="f51" fmla="val 1521"/>
                <a:gd name="f52" fmla="val 7972"/>
                <a:gd name="f53" fmla="val 1514"/>
                <a:gd name="f54" fmla="val 7942"/>
                <a:gd name="f55" fmla="val 1510"/>
                <a:gd name="f56" fmla="val 7914"/>
                <a:gd name="f57" fmla="val 7830"/>
                <a:gd name="f58" fmla="val 7759"/>
                <a:gd name="f59" fmla="val 1545"/>
                <a:gd name="f60" fmla="val 7688"/>
                <a:gd name="f61" fmla="val 1616"/>
                <a:gd name="f62" fmla="val 6901"/>
                <a:gd name="f63" fmla="val 6759"/>
                <a:gd name="f64" fmla="val 2530"/>
                <a:gd name="f65" fmla="val 6578"/>
                <a:gd name="f66" fmla="val 2593"/>
                <a:gd name="f67" fmla="val 6400"/>
                <a:gd name="f68" fmla="val 6223"/>
                <a:gd name="f69" fmla="val 6050"/>
                <a:gd name="f70" fmla="val 5924"/>
                <a:gd name="f71" fmla="val 5640"/>
                <a:gd name="f72" fmla="val 2120"/>
                <a:gd name="f73" fmla="val 1679"/>
                <a:gd name="f74" fmla="val 1395"/>
                <a:gd name="f75" fmla="val 6711"/>
                <a:gd name="f76" fmla="val 608"/>
                <a:gd name="f77" fmla="val 6774"/>
                <a:gd name="f78" fmla="val 545"/>
                <a:gd name="f79" fmla="val 419"/>
                <a:gd name="f80" fmla="val 293"/>
                <a:gd name="f81" fmla="val 6743"/>
                <a:gd name="f82" fmla="val 198"/>
                <a:gd name="f83" fmla="val 6648"/>
                <a:gd name="f84" fmla="val 104"/>
                <a:gd name="f85" fmla="val 6554"/>
                <a:gd name="f86" fmla="val 72"/>
                <a:gd name="f87" fmla="val 6344"/>
                <a:gd name="f88" fmla="val 23"/>
                <a:gd name="f89" fmla="val 6139"/>
                <a:gd name="f90" fmla="*/ f0 1 8602"/>
                <a:gd name="f91" fmla="*/ f1 1 8201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8602"/>
                <a:gd name="f98" fmla="*/ f95 1 8201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8602" h="820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6"/>
                  </a:cubicBezTo>
                  <a:cubicBezTo>
                    <a:pt x="f38" y="f36"/>
                    <a:pt x="f39" y="f34"/>
                    <a:pt x="f40" y="f32"/>
                  </a:cubicBezTo>
                  <a:cubicBezTo>
                    <a:pt x="f41" y="f42"/>
                    <a:pt x="f3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60" y="f61"/>
                  </a:cubicBezTo>
                  <a:lnTo>
                    <a:pt x="f62" y="f12"/>
                  </a:lnTo>
                  <a:cubicBezTo>
                    <a:pt x="f63" y="f64"/>
                    <a:pt x="f65" y="f66"/>
                    <a:pt x="f67" y="f66"/>
                  </a:cubicBezTo>
                  <a:cubicBezTo>
                    <a:pt x="f68" y="f66"/>
                    <a:pt x="f69" y="f64"/>
                    <a:pt x="f70" y="f12"/>
                  </a:cubicBezTo>
                  <a:cubicBezTo>
                    <a:pt x="f71" y="f72"/>
                    <a:pt x="f71" y="f73"/>
                    <a:pt x="f70" y="f74"/>
                  </a:cubicBezTo>
                  <a:lnTo>
                    <a:pt x="f75" y="f76"/>
                  </a:lnTo>
                  <a:cubicBezTo>
                    <a:pt x="f77" y="f78"/>
                    <a:pt x="f40" y="f79"/>
                    <a:pt x="f77" y="f80"/>
                  </a:cubicBezTo>
                  <a:cubicBezTo>
                    <a:pt x="f81" y="f82"/>
                    <a:pt x="f83" y="f84"/>
                    <a:pt x="f85" y="f86"/>
                  </a:cubicBezTo>
                  <a:cubicBezTo>
                    <a:pt x="f87" y="f8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grpSp>
        <p:nvGrpSpPr>
          <p:cNvPr id="272" name="Google Shape;6947;p88">
            <a:extLst>
              <a:ext uri="{FF2B5EF4-FFF2-40B4-BE49-F238E27FC236}">
                <a16:creationId xmlns:a16="http://schemas.microsoft.com/office/drawing/2014/main" id="{02949B09-76E3-5876-26CA-0B10517A0121}"/>
              </a:ext>
            </a:extLst>
          </p:cNvPr>
          <p:cNvGrpSpPr/>
          <p:nvPr/>
        </p:nvGrpSpPr>
        <p:grpSpPr>
          <a:xfrm>
            <a:off x="2492320" y="2595512"/>
            <a:ext cx="595188" cy="596823"/>
            <a:chOff x="3147849" y="1725783"/>
            <a:chExt cx="446391" cy="447617"/>
          </a:xfrm>
          <a:solidFill>
            <a:srgbClr val="92D050"/>
          </a:solidFill>
        </p:grpSpPr>
        <p:sp>
          <p:nvSpPr>
            <p:cNvPr id="273" name="Google Shape;6948;p88">
              <a:extLst>
                <a:ext uri="{FF2B5EF4-FFF2-40B4-BE49-F238E27FC236}">
                  <a16:creationId xmlns:a16="http://schemas.microsoft.com/office/drawing/2014/main" id="{1EE70E57-FAD8-FBD6-FDA3-77048A9CEC5F}"/>
                </a:ext>
              </a:extLst>
            </p:cNvPr>
            <p:cNvSpPr/>
            <p:nvPr/>
          </p:nvSpPr>
          <p:spPr>
            <a:xfrm>
              <a:off x="3147849" y="1725783"/>
              <a:ext cx="105896" cy="4464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1689"/>
                <a:gd name="f5" fmla="val 1418"/>
                <a:gd name="f6" fmla="val 1072"/>
                <a:gd name="f7" fmla="val 757"/>
                <a:gd name="f8" fmla="val 315"/>
                <a:gd name="f9" fmla="val 662"/>
                <a:gd name="f10" fmla="val 9578"/>
                <a:gd name="f11" fmla="val 9830"/>
                <a:gd name="f12" fmla="val 914"/>
                <a:gd name="f13" fmla="val 10050"/>
                <a:gd name="f14" fmla="val 1103"/>
                <a:gd name="f15" fmla="val 10176"/>
                <a:gd name="f16" fmla="val 10996"/>
                <a:gd name="f17" fmla="val 347"/>
                <a:gd name="f18" fmla="val 158"/>
                <a:gd name="f19" fmla="val 1"/>
                <a:gd name="f20" fmla="val 11153"/>
                <a:gd name="f21" fmla="val 11342"/>
                <a:gd name="f22" fmla="val 11531"/>
                <a:gd name="f23" fmla="val 2395"/>
                <a:gd name="f24" fmla="val 2616"/>
                <a:gd name="f25" fmla="val 1733"/>
                <a:gd name="f26" fmla="val 1922"/>
                <a:gd name="f27" fmla="val 2080"/>
                <a:gd name="f28" fmla="val 9861"/>
                <a:gd name="f29" fmla="val 284"/>
                <a:gd name="f30" fmla="val 1765"/>
                <a:gd name="f31" fmla="*/ f0 1 2773"/>
                <a:gd name="f32" fmla="*/ f1 1 11689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11689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1168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lnTo>
                    <a:pt x="f14" y="f16"/>
                  </a:lnTo>
                  <a:lnTo>
                    <a:pt x="f17" y="f16"/>
                  </a:lnTo>
                  <a:cubicBezTo>
                    <a:pt x="f18" y="f16"/>
                    <a:pt x="f19" y="f20"/>
                    <a:pt x="f19" y="f21"/>
                  </a:cubicBezTo>
                  <a:cubicBezTo>
                    <a:pt x="f19" y="f22"/>
                    <a:pt x="f18" y="f4"/>
                    <a:pt x="f17" y="f4"/>
                  </a:cubicBezTo>
                  <a:lnTo>
                    <a:pt x="f23" y="f4"/>
                  </a:lnTo>
                  <a:cubicBezTo>
                    <a:pt x="f24" y="f4"/>
                    <a:pt x="f3" y="f22"/>
                    <a:pt x="f3" y="f21"/>
                  </a:cubicBezTo>
                  <a:cubicBezTo>
                    <a:pt x="f3" y="f20"/>
                    <a:pt x="f24" y="f16"/>
                    <a:pt x="f23" y="f16"/>
                  </a:cubicBezTo>
                  <a:lnTo>
                    <a:pt x="f25" y="f16"/>
                  </a:lnTo>
                  <a:lnTo>
                    <a:pt x="f25" y="f15"/>
                  </a:lnTo>
                  <a:cubicBezTo>
                    <a:pt x="f26" y="f13"/>
                    <a:pt x="f27" y="f28"/>
                    <a:pt x="f27" y="f10"/>
                  </a:cubicBezTo>
                  <a:lnTo>
                    <a:pt x="f27" y="f9"/>
                  </a:lnTo>
                  <a:cubicBezTo>
                    <a:pt x="f27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274" name="Google Shape;6949;p88">
              <a:extLst>
                <a:ext uri="{FF2B5EF4-FFF2-40B4-BE49-F238E27FC236}">
                  <a16:creationId xmlns:a16="http://schemas.microsoft.com/office/drawing/2014/main" id="{E664B0C1-0560-6F88-A628-DE764E3FF250}"/>
                </a:ext>
              </a:extLst>
            </p:cNvPr>
            <p:cNvSpPr/>
            <p:nvPr/>
          </p:nvSpPr>
          <p:spPr>
            <a:xfrm>
              <a:off x="3464286" y="1897828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val 190"/>
                <a:gd name="f12" fmla="*/ f0 1 3403"/>
                <a:gd name="f13" fmla="*/ f1 1 10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03"/>
                <a:gd name="f20" fmla="*/ f17 1 10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11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275" name="Google Shape;6950;p88">
              <a:extLst>
                <a:ext uri="{FF2B5EF4-FFF2-40B4-BE49-F238E27FC236}">
                  <a16:creationId xmlns:a16="http://schemas.microsoft.com/office/drawing/2014/main" id="{57F6ECA2-33FC-C94E-3AEE-D09A763145FD}"/>
                </a:ext>
              </a:extLst>
            </p:cNvPr>
            <p:cNvSpPr/>
            <p:nvPr/>
          </p:nvSpPr>
          <p:spPr>
            <a:xfrm>
              <a:off x="3464286" y="1962787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*/ f0 1 3403"/>
                <a:gd name="f12" fmla="*/ f1 1 100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03"/>
                <a:gd name="f19" fmla="*/ f16 1 100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276" name="Google Shape;6951;p88">
              <a:extLst>
                <a:ext uri="{FF2B5EF4-FFF2-40B4-BE49-F238E27FC236}">
                  <a16:creationId xmlns:a16="http://schemas.microsoft.com/office/drawing/2014/main" id="{D4C90133-6B43-AF7F-30C0-0A3843D16D7C}"/>
                </a:ext>
              </a:extLst>
            </p:cNvPr>
            <p:cNvSpPr/>
            <p:nvPr/>
          </p:nvSpPr>
          <p:spPr>
            <a:xfrm>
              <a:off x="3464286" y="2026566"/>
              <a:ext cx="103491" cy="397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10"/>
                <a:gd name="f4" fmla="val 1041"/>
                <a:gd name="f5" fmla="val 505"/>
                <a:gd name="f6" fmla="val 1"/>
                <a:gd name="f7" fmla="val 221"/>
                <a:gd name="f8" fmla="val 253"/>
                <a:gd name="f9" fmla="val 536"/>
                <a:gd name="f10" fmla="val 788"/>
                <a:gd name="f11" fmla="val 1040"/>
                <a:gd name="f12" fmla="val 2206"/>
                <a:gd name="f13" fmla="val 2458"/>
                <a:gd name="f14" fmla="val 2521"/>
                <a:gd name="f15" fmla="*/ f0 1 2710"/>
                <a:gd name="f16" fmla="*/ f1 1 1041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2710"/>
                <a:gd name="f23" fmla="*/ f20 1 1041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2710" h="104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8"/>
                    <a:pt x="f14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277" name="Google Shape;6952;p88">
              <a:extLst>
                <a:ext uri="{FF2B5EF4-FFF2-40B4-BE49-F238E27FC236}">
                  <a16:creationId xmlns:a16="http://schemas.microsoft.com/office/drawing/2014/main" id="{55D9CC44-D9DC-9567-634D-7E7F1BD0014D}"/>
                </a:ext>
              </a:extLst>
            </p:cNvPr>
            <p:cNvSpPr/>
            <p:nvPr/>
          </p:nvSpPr>
          <p:spPr>
            <a:xfrm>
              <a:off x="3412540" y="1725783"/>
              <a:ext cx="78254" cy="794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2080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*/ f0 1 2049"/>
                <a:gd name="f11" fmla="*/ f1 1 2080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049"/>
                <a:gd name="f18" fmla="*/ f15 1 2080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049" h="208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3" y="f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278" name="Google Shape;6953;p88">
              <a:extLst>
                <a:ext uri="{FF2B5EF4-FFF2-40B4-BE49-F238E27FC236}">
                  <a16:creationId xmlns:a16="http://schemas.microsoft.com/office/drawing/2014/main" id="{6D2FCF65-0D5B-B359-3C7D-6D3202916366}"/>
                </a:ext>
              </a:extLst>
            </p:cNvPr>
            <p:cNvSpPr/>
            <p:nvPr/>
          </p:nvSpPr>
          <p:spPr>
            <a:xfrm>
              <a:off x="3514816" y="1725783"/>
              <a:ext cx="52971" cy="842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6"/>
                <a:gd name="f5" fmla="val 1"/>
                <a:gd name="f6" fmla="val 2111"/>
                <a:gd name="f7" fmla="val 883"/>
                <a:gd name="f8" fmla="val 1072"/>
                <a:gd name="f9" fmla="val 1261"/>
                <a:gd name="f10" fmla="val 2143"/>
                <a:gd name="f11" fmla="val 1040"/>
                <a:gd name="f12" fmla="val 473"/>
                <a:gd name="f13" fmla="val 914"/>
                <a:gd name="f14" fmla="val 347"/>
                <a:gd name="f15" fmla="*/ f0 1 1387"/>
                <a:gd name="f16" fmla="*/ f1 1 220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220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2206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3" y="f4"/>
                  </a:cubicBez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279" name="Google Shape;6954;p88">
              <a:extLst>
                <a:ext uri="{FF2B5EF4-FFF2-40B4-BE49-F238E27FC236}">
                  <a16:creationId xmlns:a16="http://schemas.microsoft.com/office/drawing/2014/main" id="{EEC17EBE-A4C4-B4A6-CA74-82CDA2A6228B}"/>
                </a:ext>
              </a:extLst>
            </p:cNvPr>
            <p:cNvSpPr/>
            <p:nvPr/>
          </p:nvSpPr>
          <p:spPr>
            <a:xfrm>
              <a:off x="3251350" y="1831643"/>
              <a:ext cx="316437" cy="2346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6145"/>
                <a:gd name="f5" fmla="val 1"/>
                <a:gd name="f6" fmla="val 6144"/>
                <a:gd name="f7" fmla="val 378"/>
                <a:gd name="f8" fmla="val 756"/>
                <a:gd name="f9" fmla="val 1071"/>
                <a:gd name="f10" fmla="val 5892"/>
                <a:gd name="f11" fmla="val 1260"/>
                <a:gd name="f12" fmla="val 5577"/>
                <a:gd name="f13" fmla="val 2016"/>
                <a:gd name="f14" fmla="val 5955"/>
                <a:gd name="f15" fmla="val 2268"/>
                <a:gd name="f16" fmla="val 6050"/>
                <a:gd name="f17" fmla="val 2552"/>
                <a:gd name="f18" fmla="val 2773"/>
                <a:gd name="f19" fmla="val 3497"/>
                <a:gd name="f20" fmla="val 3057"/>
                <a:gd name="f21" fmla="val 3214"/>
                <a:gd name="f22" fmla="val 3309"/>
                <a:gd name="f23" fmla="val 2867"/>
                <a:gd name="f24" fmla="val 3435"/>
                <a:gd name="f25" fmla="val 2457"/>
                <a:gd name="f26" fmla="val 2111"/>
                <a:gd name="f27" fmla="val 3277"/>
                <a:gd name="f28" fmla="val 2868"/>
                <a:gd name="f29" fmla="val 2710"/>
                <a:gd name="f30" fmla="val 3025"/>
                <a:gd name="f31" fmla="val 2238"/>
                <a:gd name="f32" fmla="val 1702"/>
                <a:gd name="f33" fmla="val 1009"/>
                <a:gd name="f34" fmla="val 7782"/>
                <a:gd name="f35" fmla="val 8065"/>
                <a:gd name="f36" fmla="val 788"/>
                <a:gd name="f37" fmla="val 505"/>
                <a:gd name="f38" fmla="val 221"/>
                <a:gd name="f39" fmla="val 3560"/>
                <a:gd name="f40" fmla="val 3308"/>
                <a:gd name="f41" fmla="val 2899"/>
                <a:gd name="f42" fmla="val 158"/>
                <a:gd name="f43" fmla="val 2583"/>
                <a:gd name="f44" fmla="val 442"/>
                <a:gd name="f45" fmla="val 2426"/>
                <a:gd name="f46" fmla="val 599"/>
                <a:gd name="f47" fmla="val 2205"/>
                <a:gd name="f48" fmla="val 662"/>
                <a:gd name="f49" fmla="val 1985"/>
                <a:gd name="f50" fmla="val 1323"/>
                <a:gd name="f51" fmla="val 1166"/>
                <a:gd name="f52" fmla="val 284"/>
                <a:gd name="f53" fmla="*/ f0 1 8286"/>
                <a:gd name="f54" fmla="*/ f1 1 614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8286"/>
                <a:gd name="f61" fmla="*/ f58 1 614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8286" h="6145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12"/>
                  </a:cubicBezTo>
                  <a:lnTo>
                    <a:pt x="f13" y="f14"/>
                  </a:lnTo>
                  <a:cubicBezTo>
                    <a:pt x="f15" y="f16"/>
                    <a:pt x="f17" y="f6"/>
                    <a:pt x="f18" y="f6"/>
                  </a:cubicBezTo>
                  <a:lnTo>
                    <a:pt x="f19" y="f6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15" y="f24"/>
                    <a:pt x="f26" y="f27"/>
                    <a:pt x="f26" y="f20"/>
                  </a:cubicBezTo>
                  <a:cubicBezTo>
                    <a:pt x="f26" y="f28"/>
                    <a:pt x="f15" y="f29"/>
                    <a:pt x="f25" y="f29"/>
                  </a:cubicBezTo>
                  <a:cubicBezTo>
                    <a:pt x="f30" y="f29"/>
                    <a:pt x="f19" y="f31"/>
                    <a:pt x="f19" y="f32"/>
                  </a:cubicBezTo>
                  <a:lnTo>
                    <a:pt x="f19" y="f33"/>
                  </a:lnTo>
                  <a:lnTo>
                    <a:pt x="f34" y="f33"/>
                  </a:lnTo>
                  <a:cubicBezTo>
                    <a:pt x="f35" y="f33"/>
                    <a:pt x="f3" y="f36"/>
                    <a:pt x="f3" y="f37"/>
                  </a:cubicBezTo>
                  <a:cubicBezTo>
                    <a:pt x="f3" y="f38"/>
                    <a:pt x="f35" y="f5"/>
                    <a:pt x="f34" y="f5"/>
                  </a:cubicBezTo>
                  <a:lnTo>
                    <a:pt x="f39" y="f5"/>
                  </a:lnTo>
                  <a:cubicBezTo>
                    <a:pt x="f40" y="f5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lnTo>
                    <a:pt x="f50" y="f48"/>
                  </a:lnTo>
                  <a:cubicBezTo>
                    <a:pt x="f51" y="f52"/>
                    <a:pt x="f36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280" name="Google Shape;6955;p88">
              <a:extLst>
                <a:ext uri="{FF2B5EF4-FFF2-40B4-BE49-F238E27FC236}">
                  <a16:creationId xmlns:a16="http://schemas.microsoft.com/office/drawing/2014/main" id="{2A47C69C-AD65-ED6F-1AA8-ACDA1E6A4C88}"/>
                </a:ext>
              </a:extLst>
            </p:cNvPr>
            <p:cNvSpPr/>
            <p:nvPr/>
          </p:nvSpPr>
          <p:spPr>
            <a:xfrm>
              <a:off x="3411361" y="1895423"/>
              <a:ext cx="78208" cy="2767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7247"/>
                <a:gd name="f5" fmla="val 1"/>
                <a:gd name="f6" fmla="val 64"/>
                <a:gd name="f7" fmla="val 5514"/>
                <a:gd name="f8" fmla="val 6459"/>
                <a:gd name="f9" fmla="val 756"/>
                <a:gd name="f10" fmla="val 1701"/>
                <a:gd name="f11" fmla="val 5167"/>
                <a:gd name="f12" fmla="val 1891"/>
                <a:gd name="f13" fmla="val 1229"/>
                <a:gd name="f14" fmla="val 725"/>
                <a:gd name="f15" fmla="val 4632"/>
                <a:gd name="f16" fmla="val 4002"/>
                <a:gd name="f17" fmla="val 3624"/>
                <a:gd name="f18" fmla="val 882"/>
                <a:gd name="f19" fmla="val 3372"/>
                <a:gd name="f20" fmla="val 1071"/>
                <a:gd name="f21" fmla="val 3120"/>
                <a:gd name="f22" fmla="val 819"/>
                <a:gd name="f23" fmla="val 2899"/>
                <a:gd name="f24" fmla="val 2615"/>
                <a:gd name="f25" fmla="val 2269"/>
                <a:gd name="f26" fmla="val 1922"/>
                <a:gd name="f27" fmla="val 1639"/>
                <a:gd name="f28" fmla="val 1387"/>
                <a:gd name="f29" fmla="val 1166"/>
                <a:gd name="f30" fmla="val 883"/>
                <a:gd name="f31" fmla="val 536"/>
                <a:gd name="f32" fmla="val 316"/>
                <a:gd name="f33" fmla="val 190"/>
                <a:gd name="f34" fmla="*/ f0 1 2048"/>
                <a:gd name="f35" fmla="*/ f1 1 72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2048"/>
                <a:gd name="f42" fmla="*/ f39 1 72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2048" h="7246">
                  <a:moveTo>
                    <a:pt x="f2" y="f5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4"/>
                    <a:pt x="f10" y="f4"/>
                  </a:cubicBezTo>
                  <a:lnTo>
                    <a:pt x="f3" y="f4"/>
                  </a:lnTo>
                  <a:lnTo>
                    <a:pt x="f3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21"/>
                  </a:cubicBezTo>
                  <a:cubicBezTo>
                    <a:pt x="f22" y="f23"/>
                    <a:pt x="f14" y="f24"/>
                    <a:pt x="f14" y="f25"/>
                  </a:cubicBezTo>
                  <a:cubicBezTo>
                    <a:pt x="f14" y="f26"/>
                    <a:pt x="f18" y="f27"/>
                    <a:pt x="f20" y="f28"/>
                  </a:cubicBezTo>
                  <a:cubicBezTo>
                    <a:pt x="f22" y="f29"/>
                    <a:pt x="f14" y="f30"/>
                    <a:pt x="f14" y="f31"/>
                  </a:cubicBezTo>
                  <a:cubicBezTo>
                    <a:pt x="f14" y="f32"/>
                    <a:pt x="f9" y="f33"/>
                    <a:pt x="f2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281" name="Google Shape;6956;p88">
              <a:extLst>
                <a:ext uri="{FF2B5EF4-FFF2-40B4-BE49-F238E27FC236}">
                  <a16:creationId xmlns:a16="http://schemas.microsoft.com/office/drawing/2014/main" id="{A621E614-712B-619A-D863-2F23F0BAFC0A}"/>
                </a:ext>
              </a:extLst>
            </p:cNvPr>
            <p:cNvSpPr/>
            <p:nvPr/>
          </p:nvSpPr>
          <p:spPr>
            <a:xfrm>
              <a:off x="3516041" y="2089120"/>
              <a:ext cx="52971" cy="842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7"/>
                <a:gd name="f5" fmla="val 1386"/>
                <a:gd name="f6" fmla="val 1"/>
                <a:gd name="f7" fmla="val 1229"/>
                <a:gd name="f8" fmla="val 64"/>
                <a:gd name="f9" fmla="val 1071"/>
                <a:gd name="f10" fmla="val 95"/>
                <a:gd name="f11" fmla="val 882"/>
                <a:gd name="f12" fmla="val 2206"/>
                <a:gd name="f13" fmla="val 378"/>
                <a:gd name="f14" fmla="val 914"/>
                <a:gd name="f15" fmla="val 1734"/>
                <a:gd name="f16" fmla="val 1167"/>
                <a:gd name="f17" fmla="*/ f0 1 1387"/>
                <a:gd name="f18" fmla="*/ f1 1 2207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387"/>
                <a:gd name="f25" fmla="*/ f22 1 2207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387" h="2207">
                  <a:moveTo>
                    <a:pt x="f5" y="f6"/>
                  </a:moveTo>
                  <a:cubicBezTo>
                    <a:pt x="f7" y="f8"/>
                    <a:pt x="f9" y="f10"/>
                    <a:pt x="f11" y="f10"/>
                  </a:cubicBezTo>
                  <a:lnTo>
                    <a:pt x="f2" y="f10"/>
                  </a:lnTo>
                  <a:lnTo>
                    <a:pt x="f2" y="f12"/>
                  </a:lnTo>
                  <a:lnTo>
                    <a:pt x="f13" y="f12"/>
                  </a:lnTo>
                  <a:cubicBezTo>
                    <a:pt x="f14" y="f12"/>
                    <a:pt x="f5" y="f15"/>
                    <a:pt x="f5" y="f16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grpSp>
        <p:nvGrpSpPr>
          <p:cNvPr id="282" name="Google Shape;6971;p88">
            <a:extLst>
              <a:ext uri="{FF2B5EF4-FFF2-40B4-BE49-F238E27FC236}">
                <a16:creationId xmlns:a16="http://schemas.microsoft.com/office/drawing/2014/main" id="{96EEF080-21A8-9C9B-8DC5-3B845E6F4A37}"/>
              </a:ext>
            </a:extLst>
          </p:cNvPr>
          <p:cNvGrpSpPr/>
          <p:nvPr/>
        </p:nvGrpSpPr>
        <p:grpSpPr>
          <a:xfrm>
            <a:off x="6438858" y="2561424"/>
            <a:ext cx="593616" cy="593567"/>
            <a:chOff x="6107753" y="1700217"/>
            <a:chExt cx="445212" cy="445175"/>
          </a:xfrm>
          <a:solidFill>
            <a:srgbClr val="92D050"/>
          </a:solidFill>
        </p:grpSpPr>
        <p:sp>
          <p:nvSpPr>
            <p:cNvPr id="283" name="Google Shape;6972;p88">
              <a:extLst>
                <a:ext uri="{FF2B5EF4-FFF2-40B4-BE49-F238E27FC236}">
                  <a16:creationId xmlns:a16="http://schemas.microsoft.com/office/drawing/2014/main" id="{74A96DC3-C192-74D3-D11F-7B8B193412CA}"/>
                </a:ext>
              </a:extLst>
            </p:cNvPr>
            <p:cNvSpPr/>
            <p:nvPr/>
          </p:nvSpPr>
          <p:spPr>
            <a:xfrm>
              <a:off x="6107753" y="1700217"/>
              <a:ext cx="445212" cy="445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58"/>
                <a:gd name="f4" fmla="val 11657"/>
                <a:gd name="f5" fmla="val 5829"/>
                <a:gd name="f6" fmla="val 3372"/>
                <a:gd name="f7" fmla="val 1261"/>
                <a:gd name="f8" fmla="val 1796"/>
                <a:gd name="f9" fmla="val 788"/>
                <a:gd name="f10" fmla="val 4159"/>
                <a:gd name="f11" fmla="val 347"/>
                <a:gd name="f12" fmla="val 4285"/>
                <a:gd name="f13" fmla="val 1"/>
                <a:gd name="f14" fmla="val 4694"/>
                <a:gd name="f15" fmla="val 5167"/>
                <a:gd name="f16" fmla="val 7876"/>
                <a:gd name="f17" fmla="val 8412"/>
                <a:gd name="f18" fmla="val 473"/>
                <a:gd name="f19" fmla="val 8885"/>
                <a:gd name="f20" fmla="val 1009"/>
                <a:gd name="f21" fmla="val 1702"/>
                <a:gd name="f22" fmla="val 1891"/>
                <a:gd name="f23" fmla="val 2049"/>
                <a:gd name="f24" fmla="val 8727"/>
                <a:gd name="f25" fmla="val 8538"/>
                <a:gd name="f26" fmla="val 4442"/>
                <a:gd name="f27" fmla="val 4253"/>
                <a:gd name="f28" fmla="val 4096"/>
                <a:gd name="f29" fmla="val 1481"/>
                <a:gd name="f30" fmla="val 1954"/>
                <a:gd name="f31" fmla="val 2111"/>
                <a:gd name="f32" fmla="val 3781"/>
                <a:gd name="f33" fmla="val 630"/>
                <a:gd name="f34" fmla="val 7877"/>
                <a:gd name="f35" fmla="val 9673"/>
                <a:gd name="f36" fmla="val 10145"/>
                <a:gd name="f37" fmla="val 9956"/>
                <a:gd name="f38" fmla="val 9767"/>
                <a:gd name="f39" fmla="val 9610"/>
                <a:gd name="f40" fmla="val 10271"/>
                <a:gd name="f41" fmla="val 10114"/>
                <a:gd name="f42" fmla="val 9672"/>
                <a:gd name="f43" fmla="val 9421"/>
                <a:gd name="f44" fmla="val 8570"/>
                <a:gd name="f45" fmla="val 6774"/>
                <a:gd name="f46" fmla="val 6617"/>
                <a:gd name="f47" fmla="val 9893"/>
                <a:gd name="f48" fmla="val 6270"/>
                <a:gd name="f49" fmla="val 9609"/>
                <a:gd name="f50" fmla="val 5262"/>
                <a:gd name="f51" fmla="val 4789"/>
                <a:gd name="f52" fmla="val 10082"/>
                <a:gd name="f53" fmla="val 10617"/>
                <a:gd name="f54" fmla="val 11184"/>
                <a:gd name="f55" fmla="val 6648"/>
                <a:gd name="f56" fmla="val 11373"/>
                <a:gd name="f57" fmla="val 10995"/>
                <a:gd name="f58" fmla="val 9799"/>
                <a:gd name="f59" fmla="val 10775"/>
                <a:gd name="f60" fmla="val 10933"/>
                <a:gd name="f61" fmla="val 11342"/>
                <a:gd name="f62" fmla="val 8790"/>
                <a:gd name="f63" fmla="val 8380"/>
                <a:gd name="f64" fmla="val 7908"/>
                <a:gd name="f65" fmla="val 5198"/>
                <a:gd name="f66" fmla="val 11311"/>
                <a:gd name="f67" fmla="val 10870"/>
                <a:gd name="f68" fmla="val 10397"/>
                <a:gd name="f69" fmla="val 8255"/>
                <a:gd name="f70" fmla="*/ f0 1 11658"/>
                <a:gd name="f71" fmla="*/ f1 1 11657"/>
                <a:gd name="f72" fmla="val f2"/>
                <a:gd name="f73" fmla="val f3"/>
                <a:gd name="f74" fmla="val f4"/>
                <a:gd name="f75" fmla="+- f74 0 f72"/>
                <a:gd name="f76" fmla="+- f73 0 f72"/>
                <a:gd name="f77" fmla="*/ f76 1 11658"/>
                <a:gd name="f78" fmla="*/ f75 1 11657"/>
                <a:gd name="f79" fmla="*/ f72 1 f77"/>
                <a:gd name="f80" fmla="*/ f73 1 f77"/>
                <a:gd name="f81" fmla="*/ f72 1 f78"/>
                <a:gd name="f82" fmla="*/ f74 1 f78"/>
                <a:gd name="f83" fmla="*/ f79 f70 1"/>
                <a:gd name="f84" fmla="*/ f80 f70 1"/>
                <a:gd name="f85" fmla="*/ f82 f71 1"/>
                <a:gd name="f86" fmla="*/ f81 f7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3" t="f86" r="f84" b="f85"/>
              <a:pathLst>
                <a:path w="11658" h="1165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3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19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2" y="f28"/>
                    <a:pt x="f21" y="f28"/>
                  </a:cubicBezTo>
                  <a:lnTo>
                    <a:pt x="f29" y="f28"/>
                  </a:lnTo>
                  <a:cubicBezTo>
                    <a:pt x="f30" y="f31"/>
                    <a:pt x="f32" y="f33"/>
                    <a:pt x="f5" y="f33"/>
                  </a:cubicBezTo>
                  <a:cubicBezTo>
                    <a:pt x="f34" y="f33"/>
                    <a:pt x="f35" y="f31"/>
                    <a:pt x="f36" y="f28"/>
                  </a:cubicBezTo>
                  <a:lnTo>
                    <a:pt x="f37" y="f28"/>
                  </a:lnTo>
                  <a:cubicBezTo>
                    <a:pt x="f38" y="f28"/>
                    <a:pt x="f39" y="f27"/>
                    <a:pt x="f39" y="f26"/>
                  </a:cubicBezTo>
                  <a:lnTo>
                    <a:pt x="f39" y="f25"/>
                  </a:lnTo>
                  <a:cubicBezTo>
                    <a:pt x="f39" y="f24"/>
                    <a:pt x="f38" y="f19"/>
                    <a:pt x="f37" y="f19"/>
                  </a:cubicBezTo>
                  <a:lnTo>
                    <a:pt x="f40" y="f19"/>
                  </a:lnTo>
                  <a:cubicBezTo>
                    <a:pt x="f41" y="f42"/>
                    <a:pt x="f43" y="f40"/>
                    <a:pt x="f44" y="f40"/>
                  </a:cubicBezTo>
                  <a:lnTo>
                    <a:pt x="f45" y="f40"/>
                  </a:lnTo>
                  <a:cubicBezTo>
                    <a:pt x="f46" y="f47"/>
                    <a:pt x="f48" y="f49"/>
                    <a:pt x="f5" y="f49"/>
                  </a:cubicBezTo>
                  <a:cubicBezTo>
                    <a:pt x="f50" y="f49"/>
                    <a:pt x="f51" y="f52"/>
                    <a:pt x="f51" y="f53"/>
                  </a:cubicBezTo>
                  <a:cubicBezTo>
                    <a:pt x="f51" y="f54"/>
                    <a:pt x="f50" y="f4"/>
                    <a:pt x="f5" y="f4"/>
                  </a:cubicBezTo>
                  <a:cubicBezTo>
                    <a:pt x="f48" y="f4"/>
                    <a:pt x="f55" y="f56"/>
                    <a:pt x="f45" y="f57"/>
                  </a:cubicBezTo>
                  <a:lnTo>
                    <a:pt x="f44" y="f57"/>
                  </a:lnTo>
                  <a:cubicBezTo>
                    <a:pt x="f58" y="f57"/>
                    <a:pt x="f59" y="f52"/>
                    <a:pt x="f60" y="f19"/>
                  </a:cubicBezTo>
                  <a:cubicBezTo>
                    <a:pt x="f61" y="f62"/>
                    <a:pt x="f3" y="f63"/>
                    <a:pt x="f3" y="f64"/>
                  </a:cubicBezTo>
                  <a:lnTo>
                    <a:pt x="f3" y="f65"/>
                  </a:lnTo>
                  <a:cubicBezTo>
                    <a:pt x="f3" y="f14"/>
                    <a:pt x="f66" y="f27"/>
                    <a:pt x="f67" y="f10"/>
                  </a:cubicBezTo>
                  <a:cubicBezTo>
                    <a:pt x="f68" y="f8"/>
                    <a:pt x="f6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284" name="Google Shape;6973;p88">
              <a:extLst>
                <a:ext uri="{FF2B5EF4-FFF2-40B4-BE49-F238E27FC236}">
                  <a16:creationId xmlns:a16="http://schemas.microsoft.com/office/drawing/2014/main" id="{4A59AAB3-06EC-279B-E893-4BA3435A5ADB}"/>
                </a:ext>
              </a:extLst>
            </p:cNvPr>
            <p:cNvSpPr/>
            <p:nvPr/>
          </p:nvSpPr>
          <p:spPr>
            <a:xfrm>
              <a:off x="6211244" y="1804897"/>
              <a:ext cx="239444" cy="2356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0"/>
                <a:gd name="f4" fmla="val 6170"/>
                <a:gd name="f5" fmla="val 3119"/>
                <a:gd name="f6" fmla="val 1386"/>
                <a:gd name="f7" fmla="val 3308"/>
                <a:gd name="f8" fmla="val 3466"/>
                <a:gd name="f9" fmla="val 1544"/>
                <a:gd name="f10" fmla="val 1733"/>
                <a:gd name="f11" fmla="val 1953"/>
                <a:gd name="f12" fmla="val 2079"/>
                <a:gd name="f13" fmla="val 2930"/>
                <a:gd name="f14" fmla="val 2773"/>
                <a:gd name="f15" fmla="val 2741"/>
                <a:gd name="f16" fmla="val 2867"/>
                <a:gd name="f17" fmla="val 3088"/>
                <a:gd name="f18" fmla="val 4474"/>
                <a:gd name="f19" fmla="val 4663"/>
                <a:gd name="f20" fmla="val 4820"/>
                <a:gd name="f21" fmla="val 3151"/>
                <a:gd name="f22" fmla="val 1449"/>
                <a:gd name="f23" fmla="val 63"/>
                <a:gd name="f24" fmla="val 3592"/>
                <a:gd name="f25" fmla="val 158"/>
                <a:gd name="f26" fmla="val 4096"/>
                <a:gd name="f27" fmla="val 441"/>
                <a:gd name="f28" fmla="val 4568"/>
                <a:gd name="f29" fmla="val 5734"/>
                <a:gd name="f30" fmla="val 5828"/>
                <a:gd name="f31" fmla="val 5955"/>
                <a:gd name="f32" fmla="val 126"/>
                <a:gd name="f33" fmla="val 6081"/>
                <a:gd name="f34" fmla="val 171"/>
                <a:gd name="f35" fmla="val 6125"/>
                <a:gd name="f36" fmla="val 263"/>
                <a:gd name="f37" fmla="val 357"/>
                <a:gd name="f38" fmla="val 396"/>
                <a:gd name="f39" fmla="val 436"/>
                <a:gd name="f40" fmla="val 6162"/>
                <a:gd name="f41" fmla="val 473"/>
                <a:gd name="f42" fmla="val 6144"/>
                <a:gd name="f43" fmla="val 1638"/>
                <a:gd name="f44" fmla="val 5765"/>
                <a:gd name="f45" fmla="val 6049"/>
                <a:gd name="f46" fmla="val 2615"/>
                <a:gd name="f47" fmla="val 4852"/>
                <a:gd name="f48" fmla="val 4789"/>
                <a:gd name="f49" fmla="*/ f0 1 6270"/>
                <a:gd name="f50" fmla="*/ f1 1 6170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6270"/>
                <a:gd name="f57" fmla="*/ f54 1 6170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6270" h="617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21" y="f2"/>
                  </a:moveTo>
                  <a:cubicBezTo>
                    <a:pt x="f22" y="f2"/>
                    <a:pt x="f23" y="f6"/>
                    <a:pt x="f23" y="f17"/>
                  </a:cubicBezTo>
                  <a:cubicBezTo>
                    <a:pt x="f23" y="f24"/>
                    <a:pt x="f25" y="f26"/>
                    <a:pt x="f27" y="f28"/>
                  </a:cubicBezTo>
                  <a:lnTo>
                    <a:pt x="f23" y="f29"/>
                  </a:lnTo>
                  <a:cubicBezTo>
                    <a:pt x="f2" y="f30"/>
                    <a:pt x="f2" y="f31"/>
                    <a:pt x="f32" y="f33"/>
                  </a:cubicBezTo>
                  <a:cubicBezTo>
                    <a:pt x="f34" y="f35"/>
                    <a:pt x="f36" y="f4"/>
                    <a:pt x="f37" y="f4"/>
                  </a:cubicBezTo>
                  <a:cubicBezTo>
                    <a:pt x="f38" y="f4"/>
                    <a:pt x="f39" y="f40"/>
                    <a:pt x="f41" y="f42"/>
                  </a:cubicBezTo>
                  <a:lnTo>
                    <a:pt x="f43" y="f44"/>
                  </a:lnTo>
                  <a:cubicBezTo>
                    <a:pt x="f12" y="f45"/>
                    <a:pt x="f46" y="f42"/>
                    <a:pt x="f21" y="f42"/>
                  </a:cubicBezTo>
                  <a:cubicBezTo>
                    <a:pt x="f47" y="f42"/>
                    <a:pt x="f3" y="f48"/>
                    <a:pt x="f3" y="f17"/>
                  </a:cubicBezTo>
                  <a:cubicBezTo>
                    <a:pt x="f3" y="f6"/>
                    <a:pt x="f47" y="f2"/>
                    <a:pt x="f2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grpSp>
        <p:nvGrpSpPr>
          <p:cNvPr id="285" name="Google Shape;7004;p88">
            <a:extLst>
              <a:ext uri="{FF2B5EF4-FFF2-40B4-BE49-F238E27FC236}">
                <a16:creationId xmlns:a16="http://schemas.microsoft.com/office/drawing/2014/main" id="{6B510FC9-1A99-E282-8124-4D8C19983873}"/>
              </a:ext>
            </a:extLst>
          </p:cNvPr>
          <p:cNvGrpSpPr/>
          <p:nvPr/>
        </p:nvGrpSpPr>
        <p:grpSpPr>
          <a:xfrm>
            <a:off x="3337237" y="2571737"/>
            <a:ext cx="625693" cy="594799"/>
            <a:chOff x="3781537" y="1707952"/>
            <a:chExt cx="469270" cy="446099"/>
          </a:xfrm>
          <a:solidFill>
            <a:srgbClr val="92D050"/>
          </a:solidFill>
        </p:grpSpPr>
        <p:sp>
          <p:nvSpPr>
            <p:cNvPr id="286" name="Google Shape;7005;p88">
              <a:extLst>
                <a:ext uri="{FF2B5EF4-FFF2-40B4-BE49-F238E27FC236}">
                  <a16:creationId xmlns:a16="http://schemas.microsoft.com/office/drawing/2014/main" id="{99C07328-E82F-4D49-3B27-E62525CEEEB1}"/>
                </a:ext>
              </a:extLst>
            </p:cNvPr>
            <p:cNvSpPr/>
            <p:nvPr/>
          </p:nvSpPr>
          <p:spPr>
            <a:xfrm>
              <a:off x="3924705" y="1707952"/>
              <a:ext cx="326102" cy="327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8586"/>
                <a:gd name="f5" fmla="val 5156"/>
                <a:gd name="f6" fmla="val 1"/>
                <a:gd name="f7" fmla="val 4372"/>
                <a:gd name="f8" fmla="val 3593"/>
                <a:gd name="f9" fmla="val 308"/>
                <a:gd name="f10" fmla="val 2994"/>
                <a:gd name="f11" fmla="val 922"/>
                <a:gd name="f12" fmla="val 1450"/>
                <a:gd name="f13" fmla="val 2466"/>
                <a:gd name="f14" fmla="val 1681"/>
                <a:gd name="f15" fmla="val 2417"/>
                <a:gd name="f16" fmla="val 1916"/>
                <a:gd name="f17" fmla="val 2392"/>
                <a:gd name="f18" fmla="val 2152"/>
                <a:gd name="f19" fmla="val 2529"/>
                <a:gd name="f20" fmla="val 2909"/>
                <a:gd name="f21" fmla="val 2456"/>
                <a:gd name="f22" fmla="val 3277"/>
                <a:gd name="f23" fmla="val 2592"/>
                <a:gd name="f24" fmla="val 3939"/>
                <a:gd name="f25" fmla="val 1899"/>
                <a:gd name="f26" fmla="val 4270"/>
                <a:gd name="f27" fmla="val 1568"/>
                <a:gd name="f28" fmla="val 4703"/>
                <a:gd name="f29" fmla="val 1402"/>
                <a:gd name="f30" fmla="val 5136"/>
                <a:gd name="f31" fmla="val 5569"/>
                <a:gd name="f32" fmla="val 6003"/>
                <a:gd name="f33" fmla="val 6333"/>
                <a:gd name="f34" fmla="val 7027"/>
                <a:gd name="f35" fmla="val 3631"/>
                <a:gd name="f36" fmla="val 4325"/>
                <a:gd name="f37" fmla="val 6719"/>
                <a:gd name="f38" fmla="val 3608"/>
                <a:gd name="f39" fmla="val 7050"/>
                <a:gd name="f40" fmla="val 3175"/>
                <a:gd name="f41" fmla="val 7215"/>
                <a:gd name="f42" fmla="val 2742"/>
                <a:gd name="f43" fmla="val 2309"/>
                <a:gd name="f44" fmla="val 1875"/>
                <a:gd name="f45" fmla="val 1545"/>
                <a:gd name="f46" fmla="val 1261"/>
                <a:gd name="f47" fmla="val 6435"/>
                <a:gd name="f48" fmla="val 1104"/>
                <a:gd name="f49" fmla="val 6089"/>
                <a:gd name="f50" fmla="val 1072"/>
                <a:gd name="f51" fmla="val 5742"/>
                <a:gd name="f52" fmla="val 6782"/>
                <a:gd name="f53" fmla="val 158"/>
                <a:gd name="f54" fmla="val 7097"/>
                <a:gd name="f55" fmla="val 348"/>
                <a:gd name="f56" fmla="val 7381"/>
                <a:gd name="f57" fmla="val 600"/>
                <a:gd name="f58" fmla="val 7664"/>
                <a:gd name="f59" fmla="val 1214"/>
                <a:gd name="f60" fmla="val 8278"/>
                <a:gd name="f61" fmla="val 2002"/>
                <a:gd name="f62" fmla="val 2781"/>
                <a:gd name="f63" fmla="val 3561"/>
                <a:gd name="f64" fmla="val 4333"/>
                <a:gd name="f65" fmla="val 4916"/>
                <a:gd name="f66" fmla="val 7342"/>
                <a:gd name="f67" fmla="val 5270"/>
                <a:gd name="f68" fmla="val 4073"/>
                <a:gd name="f69" fmla="val 2151"/>
                <a:gd name="f70" fmla="val 6727"/>
                <a:gd name="f71" fmla="val 5940"/>
                <a:gd name="f72" fmla="*/ f0 1 8539"/>
                <a:gd name="f73" fmla="*/ f1 1 8586"/>
                <a:gd name="f74" fmla="val f2"/>
                <a:gd name="f75" fmla="val f3"/>
                <a:gd name="f76" fmla="val f4"/>
                <a:gd name="f77" fmla="+- f76 0 f74"/>
                <a:gd name="f78" fmla="+- f75 0 f74"/>
                <a:gd name="f79" fmla="*/ f78 1 8539"/>
                <a:gd name="f80" fmla="*/ f77 1 8586"/>
                <a:gd name="f81" fmla="*/ f74 1 f79"/>
                <a:gd name="f82" fmla="*/ f75 1 f79"/>
                <a:gd name="f83" fmla="*/ f74 1 f80"/>
                <a:gd name="f84" fmla="*/ f76 1 f80"/>
                <a:gd name="f85" fmla="*/ f81 f72 1"/>
                <a:gd name="f86" fmla="*/ f82 f72 1"/>
                <a:gd name="f87" fmla="*/ f84 f73 1"/>
                <a:gd name="f88" fmla="*/ f83 f7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5" t="f88" r="f86" b="f87"/>
              <a:pathLst>
                <a:path w="8539" h="858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27"/>
                    <a:pt x="f33" y="f25"/>
                  </a:cubicBezTo>
                  <a:cubicBezTo>
                    <a:pt x="f34" y="f23"/>
                    <a:pt x="f34" y="f35"/>
                    <a:pt x="f33" y="f36"/>
                  </a:cubicBezTo>
                  <a:lnTo>
                    <a:pt x="f24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8" y="f49"/>
                    <a:pt x="f50" y="f51"/>
                  </a:cubicBezTo>
                  <a:lnTo>
                    <a:pt x="f6" y="f52"/>
                  </a:ln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4"/>
                    <a:pt x="f62" y="f4"/>
                  </a:cubicBezTo>
                  <a:cubicBezTo>
                    <a:pt x="f63" y="f4"/>
                    <a:pt x="f64" y="f60"/>
                    <a:pt x="f65" y="f58"/>
                  </a:cubicBezTo>
                  <a:lnTo>
                    <a:pt x="f66" y="f67"/>
                  </a:lnTo>
                  <a:cubicBezTo>
                    <a:pt x="f3" y="f68"/>
                    <a:pt x="f3" y="f69"/>
                    <a:pt x="f66" y="f11"/>
                  </a:cubicBezTo>
                  <a:cubicBezTo>
                    <a:pt x="f70" y="f9"/>
                    <a:pt x="f7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287" name="Google Shape;7006;p88">
              <a:extLst>
                <a:ext uri="{FF2B5EF4-FFF2-40B4-BE49-F238E27FC236}">
                  <a16:creationId xmlns:a16="http://schemas.microsoft.com/office/drawing/2014/main" id="{E41A0779-9984-0E0D-92A8-C18A31ACA572}"/>
                </a:ext>
              </a:extLst>
            </p:cNvPr>
            <p:cNvSpPr/>
            <p:nvPr/>
          </p:nvSpPr>
          <p:spPr>
            <a:xfrm>
              <a:off x="3781537" y="1823441"/>
              <a:ext cx="329723" cy="3306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34"/>
                <a:gd name="f4" fmla="val 8657"/>
                <a:gd name="f5" fmla="val 5865"/>
                <a:gd name="f6" fmla="val 1"/>
                <a:gd name="f7" fmla="val 5081"/>
                <a:gd name="f8" fmla="val 4301"/>
                <a:gd name="f9" fmla="val 308"/>
                <a:gd name="f10" fmla="val 3718"/>
                <a:gd name="f11" fmla="val 922"/>
                <a:gd name="f12" fmla="val 1230"/>
                <a:gd name="f13" fmla="val 3411"/>
                <a:gd name="f14" fmla="val 4640"/>
                <a:gd name="f15" fmla="val 6562"/>
                <a:gd name="f16" fmla="val 7759"/>
                <a:gd name="f17" fmla="val 1844"/>
                <a:gd name="f18" fmla="val 8358"/>
                <a:gd name="f19" fmla="val 2632"/>
                <a:gd name="f20" fmla="val 3415"/>
                <a:gd name="f21" fmla="val 4199"/>
                <a:gd name="f22" fmla="val 4979"/>
                <a:gd name="f23" fmla="val 5577"/>
                <a:gd name="f24" fmla="val 7152"/>
                <a:gd name="f25" fmla="val 6184"/>
                <a:gd name="f26" fmla="val 6938"/>
                <a:gd name="f27" fmla="val 6218"/>
                <a:gd name="f28" fmla="val 6719"/>
                <a:gd name="f29" fmla="val 6235"/>
                <a:gd name="f30" fmla="val 6499"/>
                <a:gd name="f31" fmla="val 6106"/>
                <a:gd name="f32" fmla="val 5709"/>
                <a:gd name="f33" fmla="val 6179"/>
                <a:gd name="f34" fmla="val 5325"/>
                <a:gd name="f35" fmla="val 6058"/>
                <a:gd name="f36" fmla="val 4569"/>
                <a:gd name="f37" fmla="val 6814"/>
                <a:gd name="f38" fmla="val 4238"/>
                <a:gd name="f39" fmla="val 7145"/>
                <a:gd name="f40" fmla="val 3805"/>
                <a:gd name="f41" fmla="val 7310"/>
                <a:gd name="f42" fmla="val 3372"/>
                <a:gd name="f43" fmla="val 2939"/>
                <a:gd name="f44" fmla="val 2505"/>
                <a:gd name="f45" fmla="val 2175"/>
                <a:gd name="f46" fmla="val 1513"/>
                <a:gd name="f47" fmla="val 6121"/>
                <a:gd name="f48" fmla="val 4388"/>
                <a:gd name="f49" fmla="val 4664"/>
                <a:gd name="f50" fmla="val 1899"/>
                <a:gd name="f51" fmla="val 4994"/>
                <a:gd name="f52" fmla="val 1568"/>
                <a:gd name="f53" fmla="val 5428"/>
                <a:gd name="f54" fmla="val 1403"/>
                <a:gd name="f55" fmla="val 5861"/>
                <a:gd name="f56" fmla="val 6294"/>
                <a:gd name="f57" fmla="val 6727"/>
                <a:gd name="f58" fmla="val 7058"/>
                <a:gd name="f59" fmla="val 7342"/>
                <a:gd name="f60" fmla="val 2183"/>
                <a:gd name="f61" fmla="val 7499"/>
                <a:gd name="f62" fmla="val 2561"/>
                <a:gd name="f63" fmla="val 7531"/>
                <a:gd name="f64" fmla="val 2907"/>
                <a:gd name="f65" fmla="val 8287"/>
                <a:gd name="f66" fmla="val 2151"/>
                <a:gd name="f67" fmla="val 8633"/>
                <a:gd name="f68" fmla="val 1805"/>
                <a:gd name="f69" fmla="val 8476"/>
                <a:gd name="f70" fmla="val 1490"/>
                <a:gd name="f71" fmla="val 1206"/>
                <a:gd name="f72" fmla="val 8035"/>
                <a:gd name="f73" fmla="val 7436"/>
                <a:gd name="f74" fmla="val 6648"/>
                <a:gd name="f75" fmla="*/ f0 1 8634"/>
                <a:gd name="f76" fmla="*/ f1 1 8657"/>
                <a:gd name="f77" fmla="val f2"/>
                <a:gd name="f78" fmla="val f3"/>
                <a:gd name="f79" fmla="val f4"/>
                <a:gd name="f80" fmla="+- f79 0 f77"/>
                <a:gd name="f81" fmla="+- f78 0 f77"/>
                <a:gd name="f82" fmla="*/ f81 1 8634"/>
                <a:gd name="f83" fmla="*/ f80 1 8657"/>
                <a:gd name="f84" fmla="*/ f77 1 f82"/>
                <a:gd name="f85" fmla="*/ f78 1 f82"/>
                <a:gd name="f86" fmla="*/ f77 1 f83"/>
                <a:gd name="f87" fmla="*/ f79 1 f83"/>
                <a:gd name="f88" fmla="*/ f84 f75 1"/>
                <a:gd name="f89" fmla="*/ f85 f75 1"/>
                <a:gd name="f90" fmla="*/ f87 f76 1"/>
                <a:gd name="f91" fmla="*/ f86 f7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8" t="f91" r="f89" b="f90"/>
              <a:pathLst>
                <a:path w="8634" h="86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lnTo>
                    <a:pt x="f24" y="f25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6" y="f7"/>
                    <a:pt x="f45" y="f48"/>
                  </a:cubicBezTo>
                  <a:lnTo>
                    <a:pt x="f49" y="f50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2"/>
                    <a:pt x="f58" y="f50"/>
                  </a:cubicBezTo>
                  <a:cubicBezTo>
                    <a:pt x="f59" y="f60"/>
                    <a:pt x="f61" y="f62"/>
                    <a:pt x="f63" y="f64"/>
                  </a:cubicBezTo>
                  <a:lnTo>
                    <a:pt x="f65" y="f66"/>
                  </a:lnTo>
                  <a:lnTo>
                    <a:pt x="f67" y="f68"/>
                  </a:lnTo>
                  <a:cubicBezTo>
                    <a:pt x="f69" y="f70"/>
                    <a:pt x="f65" y="f71"/>
                    <a:pt x="f72" y="f11"/>
                  </a:cubicBezTo>
                  <a:cubicBezTo>
                    <a:pt x="f73" y="f9"/>
                    <a:pt x="f7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grpSp>
        <p:nvGrpSpPr>
          <p:cNvPr id="288" name="Google Shape;7018;p88">
            <a:extLst>
              <a:ext uri="{FF2B5EF4-FFF2-40B4-BE49-F238E27FC236}">
                <a16:creationId xmlns:a16="http://schemas.microsoft.com/office/drawing/2014/main" id="{29A8E2AA-B5D2-E4C2-8B11-25BAB7363771}"/>
              </a:ext>
            </a:extLst>
          </p:cNvPr>
          <p:cNvGrpSpPr/>
          <p:nvPr/>
        </p:nvGrpSpPr>
        <p:grpSpPr>
          <a:xfrm>
            <a:off x="7268986" y="2570786"/>
            <a:ext cx="595200" cy="593616"/>
            <a:chOff x="6730349" y="1707239"/>
            <a:chExt cx="446400" cy="445212"/>
          </a:xfrm>
          <a:solidFill>
            <a:srgbClr val="92D050"/>
          </a:solidFill>
        </p:grpSpPr>
        <p:sp>
          <p:nvSpPr>
            <p:cNvPr id="289" name="Google Shape;7019;p88">
              <a:extLst>
                <a:ext uri="{FF2B5EF4-FFF2-40B4-BE49-F238E27FC236}">
                  <a16:creationId xmlns:a16="http://schemas.microsoft.com/office/drawing/2014/main" id="{E219BCBD-FE39-9E24-B98A-0874011535BA}"/>
                </a:ext>
              </a:extLst>
            </p:cNvPr>
            <p:cNvSpPr/>
            <p:nvPr/>
          </p:nvSpPr>
          <p:spPr>
            <a:xfrm>
              <a:off x="6809747" y="1786637"/>
              <a:ext cx="287606" cy="2852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7468"/>
                <a:gd name="f5" fmla="val 3750"/>
                <a:gd name="f6" fmla="val 663"/>
                <a:gd name="f7" fmla="val 3939"/>
                <a:gd name="f8" fmla="val 4096"/>
                <a:gd name="f9" fmla="val 820"/>
                <a:gd name="f10" fmla="val 1009"/>
                <a:gd name="f11" fmla="val 3624"/>
                <a:gd name="f12" fmla="val 5357"/>
                <a:gd name="f13" fmla="val 4884"/>
                <a:gd name="f14" fmla="val 5514"/>
                <a:gd name="f15" fmla="val 5042"/>
                <a:gd name="f16" fmla="val 5231"/>
                <a:gd name="f17" fmla="val 5294"/>
                <a:gd name="f18" fmla="val 5420"/>
                <a:gd name="f19" fmla="val 5207"/>
                <a:gd name="f20" fmla="val 5451"/>
                <a:gd name="f21" fmla="val 5120"/>
                <a:gd name="f22" fmla="val 5034"/>
                <a:gd name="f23" fmla="val 4947"/>
                <a:gd name="f24" fmla="val 3498"/>
                <a:gd name="f25" fmla="val 3971"/>
                <a:gd name="f26" fmla="val 3435"/>
                <a:gd name="f27" fmla="val 3908"/>
                <a:gd name="f28" fmla="val 3403"/>
                <a:gd name="f29" fmla="val 3813"/>
                <a:gd name="f30" fmla="val 3719"/>
                <a:gd name="f31" fmla="val 3561"/>
                <a:gd name="f32" fmla="val 1"/>
                <a:gd name="f33" fmla="val 1671"/>
                <a:gd name="f34" fmla="val 1702"/>
                <a:gd name="f35" fmla="val 5829"/>
                <a:gd name="f36" fmla="val 5798"/>
                <a:gd name="f37" fmla="val 7499"/>
                <a:gd name="f38" fmla="val 7530"/>
                <a:gd name="f39" fmla="*/ f0 1 7531"/>
                <a:gd name="f40" fmla="*/ f1 1 746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7531"/>
                <a:gd name="f47" fmla="*/ f44 1 746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7531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2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13" y="f12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28" y="f30"/>
                  </a:cubicBezTo>
                  <a:lnTo>
                    <a:pt x="f28" y="f10"/>
                  </a:lnTo>
                  <a:cubicBezTo>
                    <a:pt x="f28" y="f9"/>
                    <a:pt x="f31" y="f6"/>
                    <a:pt x="f5" y="f6"/>
                  </a:cubicBezTo>
                  <a:close/>
                  <a:moveTo>
                    <a:pt x="f5" y="f32"/>
                  </a:moveTo>
                  <a:cubicBezTo>
                    <a:pt x="f33" y="f32"/>
                    <a:pt x="f32" y="f34"/>
                    <a:pt x="f32" y="f5"/>
                  </a:cubicBezTo>
                  <a:cubicBezTo>
                    <a:pt x="f32" y="f35"/>
                    <a:pt x="f34" y="f4"/>
                    <a:pt x="f5" y="f4"/>
                  </a:cubicBezTo>
                  <a:cubicBezTo>
                    <a:pt x="f36" y="f4"/>
                    <a:pt x="f37" y="f36"/>
                    <a:pt x="f37" y="f5"/>
                  </a:cubicBezTo>
                  <a:cubicBezTo>
                    <a:pt x="f38" y="f34"/>
                    <a:pt x="f35" y="f32"/>
                    <a:pt x="f5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290" name="Google Shape;7020;p88">
              <a:extLst>
                <a:ext uri="{FF2B5EF4-FFF2-40B4-BE49-F238E27FC236}">
                  <a16:creationId xmlns:a16="http://schemas.microsoft.com/office/drawing/2014/main" id="{A845FE19-984A-189F-6EE7-3BBF552FC42C}"/>
                </a:ext>
              </a:extLst>
            </p:cNvPr>
            <p:cNvSpPr/>
            <p:nvPr/>
          </p:nvSpPr>
          <p:spPr>
            <a:xfrm>
              <a:off x="6730349" y="1707239"/>
              <a:ext cx="446400" cy="4452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89"/>
                <a:gd name="f4" fmla="val 11658"/>
                <a:gd name="f5" fmla="val 5829"/>
                <a:gd name="f6" fmla="val 1355"/>
                <a:gd name="f7" fmla="val 8286"/>
                <a:gd name="f8" fmla="val 10271"/>
                <a:gd name="f9" fmla="val 3372"/>
                <a:gd name="f10" fmla="val 8318"/>
                <a:gd name="f11" fmla="val 3403"/>
                <a:gd name="f12" fmla="val 1387"/>
                <a:gd name="f13" fmla="val 8255"/>
                <a:gd name="f14" fmla="val 3371"/>
                <a:gd name="f15" fmla="val 1"/>
                <a:gd name="f16" fmla="val 2647"/>
                <a:gd name="f17" fmla="val 2616"/>
                <a:gd name="f18" fmla="val 9011"/>
                <a:gd name="f19" fmla="val 11657"/>
                <a:gd name="f20" fmla="val 9042"/>
                <a:gd name="f21" fmla="*/ f0 1 11689"/>
                <a:gd name="f22" fmla="*/ f1 1 11658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1689"/>
                <a:gd name="f29" fmla="*/ f26 1 11658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1689" h="11658">
                  <a:moveTo>
                    <a:pt x="f5" y="f6"/>
                  </a:moveTo>
                  <a:cubicBezTo>
                    <a:pt x="f7" y="f6"/>
                    <a:pt x="f8" y="f9"/>
                    <a:pt x="f8" y="f5"/>
                  </a:cubicBezTo>
                  <a:cubicBezTo>
                    <a:pt x="f8" y="f7"/>
                    <a:pt x="f10" y="f8"/>
                    <a:pt x="f5" y="f8"/>
                  </a:cubicBezTo>
                  <a:cubicBezTo>
                    <a:pt x="f11" y="f8"/>
                    <a:pt x="f12" y="f13"/>
                    <a:pt x="f12" y="f5"/>
                  </a:cubicBezTo>
                  <a:cubicBezTo>
                    <a:pt x="f12" y="f9"/>
                    <a:pt x="f14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5"/>
                  </a:cubicBezTo>
                  <a:cubicBezTo>
                    <a:pt x="f2" y="f18"/>
                    <a:pt x="f16" y="f19"/>
                    <a:pt x="f5" y="f19"/>
                  </a:cubicBezTo>
                  <a:cubicBezTo>
                    <a:pt x="f18" y="f19"/>
                    <a:pt x="f19" y="f18"/>
                    <a:pt x="f19" y="f5"/>
                  </a:cubicBezTo>
                  <a:cubicBezTo>
                    <a:pt x="f3" y="f17"/>
                    <a:pt x="f20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sp>
        <p:nvSpPr>
          <p:cNvPr id="291" name="Google Shape;5917;p86">
            <a:extLst>
              <a:ext uri="{FF2B5EF4-FFF2-40B4-BE49-F238E27FC236}">
                <a16:creationId xmlns:a16="http://schemas.microsoft.com/office/drawing/2014/main" id="{64093596-2FCF-CED2-558B-B6633C8E69DA}"/>
              </a:ext>
            </a:extLst>
          </p:cNvPr>
          <p:cNvSpPr/>
          <p:nvPr/>
        </p:nvSpPr>
        <p:spPr>
          <a:xfrm>
            <a:off x="4081558" y="3730600"/>
            <a:ext cx="601381" cy="617561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algn="r" defTabSz="121917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kern="0">
              <a:solidFill>
                <a:srgbClr val="000000"/>
              </a:solidFill>
              <a:latin typeface="Arial"/>
              <a:ea typeface="Arial"/>
              <a:cs typeface="B Nazanin" panose="00000700000000000000" pitchFamily="2" charset="-78"/>
            </a:endParaRPr>
          </a:p>
        </p:txBody>
      </p:sp>
      <p:sp>
        <p:nvSpPr>
          <p:cNvPr id="292" name="Google Shape;5955;p86">
            <a:extLst>
              <a:ext uri="{FF2B5EF4-FFF2-40B4-BE49-F238E27FC236}">
                <a16:creationId xmlns:a16="http://schemas.microsoft.com/office/drawing/2014/main" id="{4DFA8ADB-6D76-D63D-6326-98EE720C4605}"/>
              </a:ext>
            </a:extLst>
          </p:cNvPr>
          <p:cNvSpPr/>
          <p:nvPr/>
        </p:nvSpPr>
        <p:spPr>
          <a:xfrm>
            <a:off x="4801021" y="3827123"/>
            <a:ext cx="612001" cy="521024"/>
          </a:xfrm>
          <a:custGeom>
            <a:avLst/>
            <a:gdLst>
              <a:gd name="f0" fmla="val w"/>
              <a:gd name="f1" fmla="val h"/>
              <a:gd name="f2" fmla="val 0"/>
              <a:gd name="f3" fmla="val 12666"/>
              <a:gd name="f4" fmla="val 10713"/>
              <a:gd name="f5" fmla="val 1765"/>
              <a:gd name="f6" fmla="val 3309"/>
              <a:gd name="f7" fmla="val 7058"/>
              <a:gd name="f8" fmla="val 7278"/>
              <a:gd name="f9" fmla="val 1954"/>
              <a:gd name="f10" fmla="val 7436"/>
              <a:gd name="f11" fmla="val 2206"/>
              <a:gd name="f12" fmla="val 2615"/>
              <a:gd name="f13" fmla="val 9925"/>
              <a:gd name="f14" fmla="val 788"/>
              <a:gd name="f15" fmla="val 5073"/>
              <a:gd name="f16" fmla="val 5262"/>
              <a:gd name="f17" fmla="val 5514"/>
              <a:gd name="f18" fmla="val 5892"/>
              <a:gd name="f19" fmla="val 3403"/>
              <a:gd name="f20" fmla="val 3813"/>
              <a:gd name="f21" fmla="val 4033"/>
              <a:gd name="f22" fmla="val 4254"/>
              <a:gd name="f23" fmla="val 7247"/>
              <a:gd name="f24" fmla="val 8412"/>
              <a:gd name="f25" fmla="val 8601"/>
              <a:gd name="f26" fmla="val 8853"/>
              <a:gd name="f27" fmla="val 9294"/>
              <a:gd name="f28" fmla="val 6711"/>
              <a:gd name="f29" fmla="val 7152"/>
              <a:gd name="f30" fmla="val 7404"/>
              <a:gd name="f31" fmla="val 7593"/>
              <a:gd name="f32" fmla="val 11815"/>
              <a:gd name="f33" fmla="val 9988"/>
              <a:gd name="f34" fmla="val 10429"/>
              <a:gd name="f35" fmla="val 10649"/>
              <a:gd name="f36" fmla="val 10870"/>
              <a:gd name="f37" fmla="val 379"/>
              <a:gd name="f38" fmla="val 1"/>
              <a:gd name="f39" fmla="val 158"/>
              <a:gd name="f40" fmla="val 190"/>
              <a:gd name="f41" fmla="val 10334"/>
              <a:gd name="f42" fmla="val 10555"/>
              <a:gd name="f43" fmla="val 10712"/>
              <a:gd name="f44" fmla="val 12224"/>
              <a:gd name="f45" fmla="val 12476"/>
              <a:gd name="f46" fmla="val 12665"/>
              <a:gd name="f47" fmla="val 10523"/>
              <a:gd name="f48" fmla="val 12634"/>
              <a:gd name="f49" fmla="val 12445"/>
              <a:gd name="f50" fmla="*/ f0 1 12666"/>
              <a:gd name="f51" fmla="*/ f1 1 10713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666"/>
              <a:gd name="f58" fmla="*/ f55 1 10713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666" h="1071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10"/>
                </a:cubicBezTo>
                <a:lnTo>
                  <a:pt x="f12" y="f10"/>
                </a:lnTo>
                <a:lnTo>
                  <a:pt x="f12" y="f13"/>
                </a:lnTo>
                <a:lnTo>
                  <a:pt x="f14" y="f13"/>
                </a:lnTo>
                <a:lnTo>
                  <a:pt x="f14" y="f6"/>
                </a:lnTo>
                <a:close/>
                <a:moveTo>
                  <a:pt x="f15" y="f6"/>
                </a:moveTo>
                <a:lnTo>
                  <a:pt x="f15" y="f7"/>
                </a:lnTo>
                <a:cubicBezTo>
                  <a:pt x="f15" y="f8"/>
                  <a:pt x="f16" y="f10"/>
                  <a:pt x="f17" y="f10"/>
                </a:cubicBezTo>
                <a:lnTo>
                  <a:pt x="f18" y="f10"/>
                </a:lnTo>
                <a:lnTo>
                  <a:pt x="f18" y="f13"/>
                </a:lnTo>
                <a:lnTo>
                  <a:pt x="f19" y="f13"/>
                </a:lnTo>
                <a:lnTo>
                  <a:pt x="f19" y="f10"/>
                </a:lnTo>
                <a:lnTo>
                  <a:pt x="f20" y="f10"/>
                </a:lnTo>
                <a:cubicBezTo>
                  <a:pt x="f21" y="f10"/>
                  <a:pt x="f22" y="f23"/>
                  <a:pt x="f22" y="f7"/>
                </a:cubicBezTo>
                <a:lnTo>
                  <a:pt x="f22" y="f6"/>
                </a:lnTo>
                <a:close/>
                <a:moveTo>
                  <a:pt x="f24" y="f6"/>
                </a:moveTo>
                <a:lnTo>
                  <a:pt x="f24" y="f7"/>
                </a:lnTo>
                <a:cubicBezTo>
                  <a:pt x="f24" y="f8"/>
                  <a:pt x="f25" y="f10"/>
                  <a:pt x="f26" y="f10"/>
                </a:cubicBezTo>
                <a:lnTo>
                  <a:pt x="f27" y="f10"/>
                </a:lnTo>
                <a:lnTo>
                  <a:pt x="f27" y="f13"/>
                </a:lnTo>
                <a:lnTo>
                  <a:pt x="f28" y="f13"/>
                </a:lnTo>
                <a:lnTo>
                  <a:pt x="f28" y="f10"/>
                </a:lnTo>
                <a:lnTo>
                  <a:pt x="f29" y="f10"/>
                </a:lnTo>
                <a:cubicBezTo>
                  <a:pt x="f30" y="f10"/>
                  <a:pt x="f31" y="f23"/>
                  <a:pt x="f31" y="f7"/>
                </a:cubicBezTo>
                <a:lnTo>
                  <a:pt x="f31" y="f6"/>
                </a:lnTo>
                <a:close/>
                <a:moveTo>
                  <a:pt x="f32" y="f6"/>
                </a:moveTo>
                <a:lnTo>
                  <a:pt x="f32" y="f13"/>
                </a:lnTo>
                <a:lnTo>
                  <a:pt x="f33" y="f13"/>
                </a:lnTo>
                <a:lnTo>
                  <a:pt x="f33" y="f10"/>
                </a:lnTo>
                <a:lnTo>
                  <a:pt x="f34" y="f10"/>
                </a:lnTo>
                <a:cubicBezTo>
                  <a:pt x="f35" y="f10"/>
                  <a:pt x="f36" y="f23"/>
                  <a:pt x="f36" y="f7"/>
                </a:cubicBezTo>
                <a:lnTo>
                  <a:pt x="f36" y="f6"/>
                </a:lnTo>
                <a:close/>
                <a:moveTo>
                  <a:pt x="f37" y="f38"/>
                </a:moveTo>
                <a:cubicBezTo>
                  <a:pt x="f39" y="f38"/>
                  <a:pt x="f38" y="f40"/>
                  <a:pt x="f38" y="f37"/>
                </a:cubicBezTo>
                <a:lnTo>
                  <a:pt x="f38" y="f41"/>
                </a:lnTo>
                <a:cubicBezTo>
                  <a:pt x="f38" y="f42"/>
                  <a:pt x="f40" y="f43"/>
                  <a:pt x="f37" y="f43"/>
                </a:cubicBezTo>
                <a:lnTo>
                  <a:pt x="f44" y="f43"/>
                </a:lnTo>
                <a:cubicBezTo>
                  <a:pt x="f45" y="f43"/>
                  <a:pt x="f46" y="f47"/>
                  <a:pt x="f46" y="f41"/>
                </a:cubicBezTo>
                <a:lnTo>
                  <a:pt x="f46" y="f37"/>
                </a:lnTo>
                <a:cubicBezTo>
                  <a:pt x="f48" y="f40"/>
                  <a:pt x="f49" y="f38"/>
                  <a:pt x="f44" y="f38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algn="r" defTabSz="121917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kern="0">
              <a:solidFill>
                <a:srgbClr val="000000"/>
              </a:solidFill>
              <a:latin typeface="Arial"/>
              <a:ea typeface="Arial"/>
              <a:cs typeface="B Nazanin" panose="00000700000000000000" pitchFamily="2" charset="-78"/>
            </a:endParaRPr>
          </a:p>
        </p:txBody>
      </p:sp>
      <p:grpSp>
        <p:nvGrpSpPr>
          <p:cNvPr id="293" name="Google Shape;5983;p86">
            <a:extLst>
              <a:ext uri="{FF2B5EF4-FFF2-40B4-BE49-F238E27FC236}">
                <a16:creationId xmlns:a16="http://schemas.microsoft.com/office/drawing/2014/main" id="{5D1C7B82-E328-D357-4384-EBD00BEC7FD2}"/>
              </a:ext>
            </a:extLst>
          </p:cNvPr>
          <p:cNvGrpSpPr/>
          <p:nvPr/>
        </p:nvGrpSpPr>
        <p:grpSpPr>
          <a:xfrm>
            <a:off x="5664300" y="3746790"/>
            <a:ext cx="615049" cy="616000"/>
            <a:chOff x="5526834" y="2589242"/>
            <a:chExt cx="461287" cy="462000"/>
          </a:xfrm>
          <a:solidFill>
            <a:srgbClr val="92D050"/>
          </a:solidFill>
        </p:grpSpPr>
        <p:sp>
          <p:nvSpPr>
            <p:cNvPr id="294" name="Google Shape;5984;p86">
              <a:extLst>
                <a:ext uri="{FF2B5EF4-FFF2-40B4-BE49-F238E27FC236}">
                  <a16:creationId xmlns:a16="http://schemas.microsoft.com/office/drawing/2014/main" id="{519FD41E-BB20-3BED-CEB5-D50E0B5556F5}"/>
                </a:ext>
              </a:extLst>
            </p:cNvPr>
            <p:cNvSpPr/>
            <p:nvPr/>
          </p:nvSpPr>
          <p:spPr>
            <a:xfrm>
              <a:off x="5526834" y="2589242"/>
              <a:ext cx="368804" cy="3700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295" name="Google Shape;5985;p86">
              <a:extLst>
                <a:ext uri="{FF2B5EF4-FFF2-40B4-BE49-F238E27FC236}">
                  <a16:creationId xmlns:a16="http://schemas.microsoft.com/office/drawing/2014/main" id="{7D8E1D26-7436-4BD9-25F6-E1102CEC301C}"/>
                </a:ext>
              </a:extLst>
            </p:cNvPr>
            <p:cNvSpPr/>
            <p:nvPr/>
          </p:nvSpPr>
          <p:spPr>
            <a:xfrm>
              <a:off x="5588474" y="2775231"/>
              <a:ext cx="399647" cy="2760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grpSp>
        <p:nvGrpSpPr>
          <p:cNvPr id="296" name="Google Shape;5986;p86">
            <a:extLst>
              <a:ext uri="{FF2B5EF4-FFF2-40B4-BE49-F238E27FC236}">
                <a16:creationId xmlns:a16="http://schemas.microsoft.com/office/drawing/2014/main" id="{116CB0E6-3272-6F61-7C9B-ABDBF46A6615}"/>
              </a:ext>
            </a:extLst>
          </p:cNvPr>
          <p:cNvGrpSpPr/>
          <p:nvPr/>
        </p:nvGrpSpPr>
        <p:grpSpPr>
          <a:xfrm>
            <a:off x="8100323" y="3723284"/>
            <a:ext cx="621097" cy="619060"/>
            <a:chOff x="7353851" y="2571612"/>
            <a:chExt cx="465823" cy="464295"/>
          </a:xfrm>
          <a:solidFill>
            <a:srgbClr val="92D050"/>
          </a:solidFill>
        </p:grpSpPr>
        <p:sp>
          <p:nvSpPr>
            <p:cNvPr id="297" name="Google Shape;5987;p86">
              <a:extLst>
                <a:ext uri="{FF2B5EF4-FFF2-40B4-BE49-F238E27FC236}">
                  <a16:creationId xmlns:a16="http://schemas.microsoft.com/office/drawing/2014/main" id="{00FB6E7A-4C56-B34B-7247-68B3D91E8068}"/>
                </a:ext>
              </a:extLst>
            </p:cNvPr>
            <p:cNvSpPr/>
            <p:nvPr/>
          </p:nvSpPr>
          <p:spPr>
            <a:xfrm>
              <a:off x="7635834" y="2856594"/>
              <a:ext cx="183840" cy="1793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73"/>
                <a:gd name="f4" fmla="val 4916"/>
                <a:gd name="f5" fmla="val 2238"/>
                <a:gd name="f6" fmla="val 1"/>
                <a:gd name="f7" fmla="val 1986"/>
                <a:gd name="f8" fmla="val 442"/>
                <a:gd name="f9" fmla="val 1671"/>
                <a:gd name="f10" fmla="val 820"/>
                <a:gd name="f11" fmla="val 1324"/>
                <a:gd name="f12" fmla="val 1229"/>
                <a:gd name="f13" fmla="val 946"/>
                <a:gd name="f14" fmla="val 473"/>
                <a:gd name="f15" fmla="val 2206"/>
                <a:gd name="f16" fmla="val 4443"/>
                <a:gd name="f17" fmla="val 2521"/>
                <a:gd name="f18" fmla="val 4758"/>
                <a:gd name="f19" fmla="val 2923"/>
                <a:gd name="f20" fmla="val 3325"/>
                <a:gd name="f21" fmla="val 3726"/>
                <a:gd name="f22" fmla="val 4128"/>
                <a:gd name="f23" fmla="val 3813"/>
                <a:gd name="f24" fmla="val 2836"/>
                <a:gd name="f25" fmla="*/ f0 1 5073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5073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5073" h="4916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9"/>
                    <a:pt x="f14" y="f7"/>
                    <a:pt x="f6" y="f5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16" y="f16"/>
                  </a:cubicBezTo>
                  <a:cubicBezTo>
                    <a:pt x="f3" y="f23"/>
                    <a:pt x="f3" y="f24"/>
                    <a:pt x="f16" y="f15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298" name="Google Shape;5988;p86">
              <a:extLst>
                <a:ext uri="{FF2B5EF4-FFF2-40B4-BE49-F238E27FC236}">
                  <a16:creationId xmlns:a16="http://schemas.microsoft.com/office/drawing/2014/main" id="{E9B1DE42-C9CF-2226-25C7-83574D8B0B7F}"/>
                </a:ext>
              </a:extLst>
            </p:cNvPr>
            <p:cNvSpPr/>
            <p:nvPr/>
          </p:nvSpPr>
          <p:spPr>
            <a:xfrm>
              <a:off x="7353851" y="2571612"/>
              <a:ext cx="359670" cy="3632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925"/>
                <a:gd name="f4" fmla="val 9958"/>
                <a:gd name="f5" fmla="val 4978"/>
                <a:gd name="f6" fmla="val 1702"/>
                <a:gd name="f7" fmla="val 6774"/>
                <a:gd name="f8" fmla="val 8286"/>
                <a:gd name="f9" fmla="val 3214"/>
                <a:gd name="f10" fmla="val 5010"/>
                <a:gd name="f11" fmla="val 8254"/>
                <a:gd name="f12" fmla="val 5892"/>
                <a:gd name="f13" fmla="val 7939"/>
                <a:gd name="f14" fmla="val 6711"/>
                <a:gd name="f15" fmla="val 7341"/>
                <a:gd name="f16" fmla="val 7310"/>
                <a:gd name="f17" fmla="val 6742"/>
                <a:gd name="f18" fmla="val 7908"/>
                <a:gd name="f19" fmla="val 5923"/>
                <a:gd name="f20" fmla="val 8318"/>
                <a:gd name="f21" fmla="val 3151"/>
                <a:gd name="f22" fmla="val 1670"/>
                <a:gd name="f23" fmla="val 6837"/>
                <a:gd name="f24" fmla="val 1"/>
                <a:gd name="f25" fmla="val 2268"/>
                <a:gd name="f26" fmla="val 2269"/>
                <a:gd name="f27" fmla="val 7688"/>
                <a:gd name="f28" fmla="val 9956"/>
                <a:gd name="f29" fmla="val 5013"/>
                <a:gd name="f30" fmla="val 9957"/>
                <a:gd name="f31" fmla="val 5048"/>
                <a:gd name="f32" fmla="val 5083"/>
                <a:gd name="f33" fmla="val 6367"/>
                <a:gd name="f34" fmla="val 7586"/>
                <a:gd name="f35" fmla="val 9395"/>
                <a:gd name="f36" fmla="val 8506"/>
                <a:gd name="f37" fmla="val 8444"/>
                <a:gd name="f38" fmla="val 9420"/>
                <a:gd name="f39" fmla="val 7499"/>
                <a:gd name="f40" fmla="val 9924"/>
                <a:gd name="f41" fmla="val 6270"/>
                <a:gd name="f42" fmla="val 7687"/>
                <a:gd name="f43" fmla="*/ f0 1 9925"/>
                <a:gd name="f44" fmla="*/ f1 1 9958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9925"/>
                <a:gd name="f51" fmla="*/ f48 1 9958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9925" h="995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5" y="f20"/>
                  </a:cubicBezTo>
                  <a:cubicBezTo>
                    <a:pt x="f21" y="f20"/>
                    <a:pt x="f22" y="f23"/>
                    <a:pt x="f22" y="f10"/>
                  </a:cubicBezTo>
                  <a:cubicBezTo>
                    <a:pt x="f22" y="f9"/>
                    <a:pt x="f21" y="f6"/>
                    <a:pt x="f5" y="f6"/>
                  </a:cubicBezTo>
                  <a:close/>
                  <a:moveTo>
                    <a:pt x="f5" y="f24"/>
                  </a:moveTo>
                  <a:cubicBezTo>
                    <a:pt x="f25" y="f24"/>
                    <a:pt x="f2" y="f26"/>
                    <a:pt x="f2" y="f5"/>
                  </a:cubicBezTo>
                  <a:cubicBezTo>
                    <a:pt x="f2" y="f27"/>
                    <a:pt x="f25" y="f28"/>
                    <a:pt x="f5" y="f28"/>
                  </a:cubicBezTo>
                  <a:cubicBezTo>
                    <a:pt x="f29" y="f30"/>
                    <a:pt x="f31" y="f30"/>
                    <a:pt x="f32" y="f30"/>
                  </a:cubicBezTo>
                  <a:cubicBezTo>
                    <a:pt x="f33" y="f30"/>
                    <a:pt x="f34" y="f35"/>
                    <a:pt x="f36" y="f37"/>
                  </a:cubicBezTo>
                  <a:cubicBezTo>
                    <a:pt x="f38" y="f39"/>
                    <a:pt x="f40" y="f41"/>
                    <a:pt x="f40" y="f5"/>
                  </a:cubicBezTo>
                  <a:cubicBezTo>
                    <a:pt x="f40" y="f26"/>
                    <a:pt x="f42" y="f24"/>
                    <a:pt x="f5" y="f24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grpSp>
        <p:nvGrpSpPr>
          <p:cNvPr id="299" name="Google Shape;6005;p86">
            <a:extLst>
              <a:ext uri="{FF2B5EF4-FFF2-40B4-BE49-F238E27FC236}">
                <a16:creationId xmlns:a16="http://schemas.microsoft.com/office/drawing/2014/main" id="{A56073CB-7919-BB35-045D-84DA659512E5}"/>
              </a:ext>
            </a:extLst>
          </p:cNvPr>
          <p:cNvGrpSpPr/>
          <p:nvPr/>
        </p:nvGrpSpPr>
        <p:grpSpPr>
          <a:xfrm>
            <a:off x="4830318" y="4954859"/>
            <a:ext cx="541715" cy="545200"/>
            <a:chOff x="4901348" y="3495294"/>
            <a:chExt cx="406286" cy="408900"/>
          </a:xfrm>
          <a:solidFill>
            <a:srgbClr val="92D050"/>
          </a:solidFill>
        </p:grpSpPr>
        <p:sp>
          <p:nvSpPr>
            <p:cNvPr id="300" name="Google Shape;6006;p86">
              <a:extLst>
                <a:ext uri="{FF2B5EF4-FFF2-40B4-BE49-F238E27FC236}">
                  <a16:creationId xmlns:a16="http://schemas.microsoft.com/office/drawing/2014/main" id="{F3CA0418-AF18-CEC4-7DE7-2454C791DDAB}"/>
                </a:ext>
              </a:extLst>
            </p:cNvPr>
            <p:cNvSpPr/>
            <p:nvPr/>
          </p:nvSpPr>
          <p:spPr>
            <a:xfrm>
              <a:off x="4901348" y="3495294"/>
              <a:ext cx="406286" cy="3000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9294"/>
                <a:gd name="f5" fmla="val 11405"/>
                <a:gd name="f6" fmla="val 1701"/>
                <a:gd name="f7" fmla="val 11626"/>
                <a:gd name="f8" fmla="val 11846"/>
                <a:gd name="f9" fmla="val 1890"/>
                <a:gd name="f10" fmla="val 2142"/>
                <a:gd name="f11" fmla="val 3749"/>
                <a:gd name="f12" fmla="val 11090"/>
                <a:gd name="f13" fmla="val 4663"/>
                <a:gd name="f14" fmla="val 9956"/>
                <a:gd name="f15" fmla="val 4978"/>
                <a:gd name="f16" fmla="val 10051"/>
                <a:gd name="f17" fmla="val 4631"/>
                <a:gd name="f18" fmla="val 10145"/>
                <a:gd name="f19" fmla="val 4222"/>
                <a:gd name="f20" fmla="val 3844"/>
                <a:gd name="f21" fmla="val 2584"/>
                <a:gd name="f22" fmla="val 3812"/>
                <a:gd name="f23" fmla="val 2647"/>
                <a:gd name="f24" fmla="val 4600"/>
                <a:gd name="f25" fmla="val 2773"/>
                <a:gd name="f26" fmla="val 5009"/>
                <a:gd name="f27" fmla="val 1639"/>
                <a:gd name="f28" fmla="val 4694"/>
                <a:gd name="f29" fmla="val 851"/>
                <a:gd name="f30" fmla="val 3781"/>
                <a:gd name="f31" fmla="val 1040"/>
                <a:gd name="f32" fmla="val 1292"/>
                <a:gd name="f33" fmla="val 4065"/>
                <a:gd name="f34" fmla="val 3655"/>
                <a:gd name="f35" fmla="val 4317"/>
                <a:gd name="f36" fmla="val 4506"/>
                <a:gd name="f37" fmla="val 3875"/>
                <a:gd name="f38" fmla="val 4096"/>
                <a:gd name="f39" fmla="val 4821"/>
                <a:gd name="f40" fmla="val 5041"/>
                <a:gd name="f41" fmla="val 5262"/>
                <a:gd name="f42" fmla="val 5261"/>
                <a:gd name="f43" fmla="val 5451"/>
                <a:gd name="f44" fmla="val 5324"/>
                <a:gd name="f45" fmla="val 5577"/>
                <a:gd name="f46" fmla="val 5608"/>
                <a:gd name="f47" fmla="val 5482"/>
                <a:gd name="f48" fmla="val 5797"/>
                <a:gd name="f49" fmla="val 5431"/>
                <a:gd name="f50" fmla="val 5952"/>
                <a:gd name="f51" fmla="val 5229"/>
                <a:gd name="f52" fmla="val 6065"/>
                <a:gd name="f53" fmla="val 5054"/>
                <a:gd name="f54" fmla="val 5017"/>
                <a:gd name="f55" fmla="val 4980"/>
                <a:gd name="f56" fmla="val 6060"/>
                <a:gd name="f57" fmla="val 4947"/>
                <a:gd name="f58" fmla="val 6049"/>
                <a:gd name="f59" fmla="val 4128"/>
                <a:gd name="f60" fmla="val 5734"/>
                <a:gd name="f61" fmla="val 4946"/>
                <a:gd name="f62" fmla="val 2993"/>
                <a:gd name="f63" fmla="val 2741"/>
                <a:gd name="f64" fmla="val 2552"/>
                <a:gd name="f65" fmla="val 189"/>
                <a:gd name="f66" fmla="val 441"/>
                <a:gd name="f67" fmla="val 882"/>
                <a:gd name="f68" fmla="val 1261"/>
                <a:gd name="f69" fmla="val 536"/>
                <a:gd name="f70" fmla="val 1"/>
                <a:gd name="f71" fmla="val 1418"/>
                <a:gd name="f72" fmla="val 4568"/>
                <a:gd name="f73" fmla="val 1513"/>
                <a:gd name="f74" fmla="val 3183"/>
                <a:gd name="f75" fmla="val 5923"/>
                <a:gd name="f76" fmla="val 4159"/>
                <a:gd name="f77" fmla="val 7372"/>
                <a:gd name="f78" fmla="val 5073"/>
                <a:gd name="f79" fmla="val 7089"/>
                <a:gd name="f80" fmla="val 7687"/>
                <a:gd name="f81" fmla="val 8286"/>
                <a:gd name="f82" fmla="val 8884"/>
                <a:gd name="f83" fmla="val 4443"/>
                <a:gd name="f84" fmla="val 8192"/>
                <a:gd name="f85" fmla="val 7782"/>
                <a:gd name="f86" fmla="val 7562"/>
                <a:gd name="f87" fmla="val 8507"/>
                <a:gd name="f88" fmla="val 9484"/>
                <a:gd name="f89" fmla="val 11216"/>
                <a:gd name="f90" fmla="val 4537"/>
                <a:gd name="f91" fmla="val 12098"/>
                <a:gd name="f92" fmla="val 9704"/>
                <a:gd name="f93" fmla="*/ f0 1 12666"/>
                <a:gd name="f94" fmla="*/ f1 1 9294"/>
                <a:gd name="f95" fmla="val f2"/>
                <a:gd name="f96" fmla="val f3"/>
                <a:gd name="f97" fmla="val f4"/>
                <a:gd name="f98" fmla="+- f97 0 f95"/>
                <a:gd name="f99" fmla="+- f96 0 f95"/>
                <a:gd name="f100" fmla="*/ f99 1 12666"/>
                <a:gd name="f101" fmla="*/ f98 1 9294"/>
                <a:gd name="f102" fmla="*/ f95 1 f100"/>
                <a:gd name="f103" fmla="*/ f96 1 f100"/>
                <a:gd name="f104" fmla="*/ f95 1 f101"/>
                <a:gd name="f105" fmla="*/ f97 1 f101"/>
                <a:gd name="f106" fmla="*/ f102 f93 1"/>
                <a:gd name="f107" fmla="*/ f103 f93 1"/>
                <a:gd name="f108" fmla="*/ f105 f94 1"/>
                <a:gd name="f109" fmla="*/ f104 f9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6" t="f109" r="f107" b="f108"/>
              <a:pathLst>
                <a:path w="12666" h="92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6"/>
                  </a:lnTo>
                  <a:close/>
                  <a:moveTo>
                    <a:pt x="f21" y="f6"/>
                  </a:moveTo>
                  <a:lnTo>
                    <a:pt x="f21" y="f22"/>
                  </a:lnTo>
                  <a:cubicBezTo>
                    <a:pt x="f21" y="f19"/>
                    <a:pt x="f23" y="f24"/>
                    <a:pt x="f25" y="f26"/>
                  </a:cubicBezTo>
                  <a:cubicBezTo>
                    <a:pt x="f27" y="f28"/>
                    <a:pt x="f29" y="f30"/>
                    <a:pt x="f29" y="f10"/>
                  </a:cubicBezTo>
                  <a:cubicBezTo>
                    <a:pt x="f29" y="f9"/>
                    <a:pt x="f31" y="f6"/>
                    <a:pt x="f32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6" y="f38"/>
                  </a:cubicBezTo>
                  <a:cubicBezTo>
                    <a:pt x="f36" y="f1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6"/>
                    <a:pt x="f57" y="f58"/>
                  </a:cubicBezTo>
                  <a:cubicBezTo>
                    <a:pt x="f59" y="f60"/>
                    <a:pt x="f34" y="f61"/>
                    <a:pt x="f34" y="f38"/>
                  </a:cubicBezTo>
                  <a:cubicBezTo>
                    <a:pt x="f34" y="f37"/>
                    <a:pt x="f20" y="f34"/>
                    <a:pt x="f33" y="f34"/>
                  </a:cubicBezTo>
                  <a:close/>
                  <a:moveTo>
                    <a:pt x="f62" y="f2"/>
                  </a:moveTo>
                  <a:cubicBezTo>
                    <a:pt x="f63" y="f2"/>
                    <a:pt x="f64" y="f65"/>
                    <a:pt x="f64" y="f66"/>
                  </a:cubicBezTo>
                  <a:lnTo>
                    <a:pt x="f64" y="f67"/>
                  </a:lnTo>
                  <a:lnTo>
                    <a:pt x="f68" y="f67"/>
                  </a:lnTo>
                  <a:cubicBezTo>
                    <a:pt x="f69" y="f67"/>
                    <a:pt x="f70" y="f71"/>
                    <a:pt x="f70" y="f10"/>
                  </a:cubicBezTo>
                  <a:cubicBezTo>
                    <a:pt x="f70" y="f72"/>
                    <a:pt x="f73" y="f48"/>
                    <a:pt x="f74" y="f75"/>
                  </a:cubicBezTo>
                  <a:cubicBezTo>
                    <a:pt x="f76" y="f77"/>
                    <a:pt x="f78" y="f79"/>
                    <a:pt x="f78" y="f80"/>
                  </a:cubicBezTo>
                  <a:cubicBezTo>
                    <a:pt x="f78" y="f81"/>
                    <a:pt x="f39" y="f82"/>
                    <a:pt x="f83" y="f4"/>
                  </a:cubicBezTo>
                  <a:lnTo>
                    <a:pt x="f84" y="f4"/>
                  </a:lnTo>
                  <a:cubicBezTo>
                    <a:pt x="f85" y="f82"/>
                    <a:pt x="f86" y="f81"/>
                    <a:pt x="f86" y="f80"/>
                  </a:cubicBezTo>
                  <a:cubicBezTo>
                    <a:pt x="f86" y="f79"/>
                    <a:pt x="f87" y="f77"/>
                    <a:pt x="f88" y="f75"/>
                  </a:cubicBezTo>
                  <a:cubicBezTo>
                    <a:pt x="f89" y="f48"/>
                    <a:pt x="f3" y="f90"/>
                    <a:pt x="f3" y="f10"/>
                  </a:cubicBezTo>
                  <a:cubicBezTo>
                    <a:pt x="f3" y="f71"/>
                    <a:pt x="f91" y="f67"/>
                    <a:pt x="f5" y="f67"/>
                  </a:cubicBezTo>
                  <a:lnTo>
                    <a:pt x="f18" y="f67"/>
                  </a:lnTo>
                  <a:lnTo>
                    <a:pt x="f18" y="f66"/>
                  </a:lnTo>
                  <a:cubicBezTo>
                    <a:pt x="f18" y="f65"/>
                    <a:pt x="f14" y="f2"/>
                    <a:pt x="f9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301" name="Google Shape;6007;p86">
              <a:extLst>
                <a:ext uri="{FF2B5EF4-FFF2-40B4-BE49-F238E27FC236}">
                  <a16:creationId xmlns:a16="http://schemas.microsoft.com/office/drawing/2014/main" id="{188B0627-C6D8-60AC-2746-704CCB01AEF0}"/>
                </a:ext>
              </a:extLst>
            </p:cNvPr>
            <p:cNvSpPr/>
            <p:nvPr/>
          </p:nvSpPr>
          <p:spPr>
            <a:xfrm>
              <a:off x="4979173" y="3822804"/>
              <a:ext cx="249658" cy="813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3"/>
                <a:gd name="f4" fmla="val 2521"/>
                <a:gd name="f5" fmla="val 757"/>
                <a:gd name="f6" fmla="val 1"/>
                <a:gd name="f7" fmla="val 63"/>
                <a:gd name="f8" fmla="val 1954"/>
                <a:gd name="f9" fmla="val 2237"/>
                <a:gd name="f10" fmla="val 158"/>
                <a:gd name="f11" fmla="val 473"/>
                <a:gd name="f12" fmla="val 7278"/>
                <a:gd name="f13" fmla="val 7593"/>
                <a:gd name="f14" fmla="val 7782"/>
                <a:gd name="f15" fmla="val 7688"/>
                <a:gd name="f16" fmla="val 6995"/>
                <a:gd name="f17" fmla="*/ f0 1 7783"/>
                <a:gd name="f18" fmla="*/ f1 1 2521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783"/>
                <a:gd name="f25" fmla="*/ f22 1 2521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783" h="2521">
                  <a:moveTo>
                    <a:pt x="f5" y="f6"/>
                  </a:moveTo>
                  <a:lnTo>
                    <a:pt x="f7" y="f8"/>
                  </a:lnTo>
                  <a:cubicBezTo>
                    <a:pt x="f2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5" y="f8"/>
                  </a:cubicBezTo>
                  <a:lnTo>
                    <a:pt x="f16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grpSp>
        <p:nvGrpSpPr>
          <p:cNvPr id="302" name="Google Shape;6020;p86">
            <a:extLst>
              <a:ext uri="{FF2B5EF4-FFF2-40B4-BE49-F238E27FC236}">
                <a16:creationId xmlns:a16="http://schemas.microsoft.com/office/drawing/2014/main" id="{CBF1BE73-0EA3-755A-0E09-9C056A7E9AD6}"/>
              </a:ext>
            </a:extLst>
          </p:cNvPr>
          <p:cNvGrpSpPr/>
          <p:nvPr/>
        </p:nvGrpSpPr>
        <p:grpSpPr>
          <a:xfrm>
            <a:off x="6492941" y="3738487"/>
            <a:ext cx="363893" cy="616000"/>
            <a:chOff x="6148315" y="2583015"/>
            <a:chExt cx="272920" cy="462000"/>
          </a:xfrm>
          <a:solidFill>
            <a:srgbClr val="92D050"/>
          </a:solidFill>
        </p:grpSpPr>
        <p:sp>
          <p:nvSpPr>
            <p:cNvPr id="303" name="Google Shape;6021;p86">
              <a:extLst>
                <a:ext uri="{FF2B5EF4-FFF2-40B4-BE49-F238E27FC236}">
                  <a16:creationId xmlns:a16="http://schemas.microsoft.com/office/drawing/2014/main" id="{025DA0FD-514B-5823-F372-161EBA85C688}"/>
                </a:ext>
              </a:extLst>
            </p:cNvPr>
            <p:cNvSpPr/>
            <p:nvPr/>
          </p:nvSpPr>
          <p:spPr>
            <a:xfrm>
              <a:off x="6148315" y="2583015"/>
              <a:ext cx="272920" cy="321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823"/>
                <a:gd name="f5" fmla="val 3372"/>
                <a:gd name="f6" fmla="val 1"/>
                <a:gd name="f7" fmla="val 95"/>
                <a:gd name="f8" fmla="val 5703"/>
                <a:gd name="f9" fmla="val 5829"/>
                <a:gd name="f10" fmla="val 5987"/>
                <a:gd name="f11" fmla="val 6113"/>
                <a:gd name="f12" fmla="val 1418"/>
                <a:gd name="f13" fmla="val 8822"/>
                <a:gd name="f14" fmla="val 6081"/>
                <a:gd name="f15" fmla="val 7467"/>
                <a:gd name="f16" fmla="val 7530"/>
                <a:gd name="f17" fmla="val 7499"/>
                <a:gd name="f18" fmla="val 4191"/>
                <a:gd name="f19" fmla="val 4727"/>
                <a:gd name="f20" fmla="val 4663"/>
                <a:gd name="f21" fmla="val 4884"/>
                <a:gd name="f22" fmla="val 5010"/>
                <a:gd name="f23" fmla="val 5357"/>
                <a:gd name="f24" fmla="val 5892"/>
                <a:gd name="f25" fmla="val 6585"/>
                <a:gd name="f26" fmla="val 4474"/>
                <a:gd name="f27" fmla="val 7121"/>
                <a:gd name="f28" fmla="val 3750"/>
                <a:gd name="f29" fmla="val 3088"/>
                <a:gd name="f30" fmla="val 2521"/>
                <a:gd name="f31" fmla="val 2899"/>
                <a:gd name="f32" fmla="val 4916"/>
                <a:gd name="f33" fmla="*/ f0 1 7531"/>
                <a:gd name="f34" fmla="*/ f1 1 8823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7531"/>
                <a:gd name="f41" fmla="*/ f38 1 8823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7531" h="8823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12" y="f13"/>
                  </a:lnTo>
                  <a:lnTo>
                    <a:pt x="f14" y="f13"/>
                  </a:lnTo>
                  <a:lnTo>
                    <a:pt x="f15" y="f11"/>
                  </a:lnTo>
                  <a:cubicBezTo>
                    <a:pt x="f16" y="f10"/>
                    <a:pt x="f17" y="f9"/>
                    <a:pt x="f15" y="f8"/>
                  </a:cubicBezTo>
                  <a:lnTo>
                    <a:pt x="f18" y="f6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23"/>
                    <a:pt x="f31" y="f32"/>
                    <a:pt x="f5" y="f19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304" name="Google Shape;6022;p86">
              <a:extLst>
                <a:ext uri="{FF2B5EF4-FFF2-40B4-BE49-F238E27FC236}">
                  <a16:creationId xmlns:a16="http://schemas.microsoft.com/office/drawing/2014/main" id="{2E7A59F8-59C5-AD2C-CC3B-DF9403FB8E2D}"/>
                </a:ext>
              </a:extLst>
            </p:cNvPr>
            <p:cNvSpPr/>
            <p:nvPr/>
          </p:nvSpPr>
          <p:spPr>
            <a:xfrm>
              <a:off x="6209955" y="2934675"/>
              <a:ext cx="151881" cy="1103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3025"/>
                <a:gd name="f5" fmla="val 32"/>
                <a:gd name="f6" fmla="val 2615"/>
                <a:gd name="f7" fmla="val 1"/>
                <a:gd name="f8" fmla="val 2836"/>
                <a:gd name="f9" fmla="val 190"/>
                <a:gd name="f10" fmla="val 442"/>
                <a:gd name="f11" fmla="val 3750"/>
                <a:gd name="f12" fmla="val 3970"/>
                <a:gd name="f13" fmla="*/ f0 1 4191"/>
                <a:gd name="f14" fmla="*/ f1 1 3025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4191"/>
                <a:gd name="f21" fmla="*/ f18 1 3025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4191" h="3025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4"/>
                    <a:pt x="f10" y="f4"/>
                  </a:cubicBezTo>
                  <a:lnTo>
                    <a:pt x="f11" y="f4"/>
                  </a:lnTo>
                  <a:cubicBezTo>
                    <a:pt x="f12" y="f4"/>
                    <a:pt x="f3" y="f8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grpSp>
        <p:nvGrpSpPr>
          <p:cNvPr id="305" name="Google Shape;6038;p86">
            <a:extLst>
              <a:ext uri="{FF2B5EF4-FFF2-40B4-BE49-F238E27FC236}">
                <a16:creationId xmlns:a16="http://schemas.microsoft.com/office/drawing/2014/main" id="{12F8DD26-92E6-20B8-2BBD-81E3236C0837}"/>
              </a:ext>
            </a:extLst>
          </p:cNvPr>
          <p:cNvGrpSpPr/>
          <p:nvPr/>
        </p:nvGrpSpPr>
        <p:grpSpPr>
          <a:xfrm>
            <a:off x="3356598" y="3767138"/>
            <a:ext cx="605917" cy="616781"/>
            <a:chOff x="3796058" y="2604503"/>
            <a:chExt cx="454438" cy="462586"/>
          </a:xfrm>
          <a:solidFill>
            <a:srgbClr val="92D050"/>
          </a:solidFill>
        </p:grpSpPr>
        <p:sp>
          <p:nvSpPr>
            <p:cNvPr id="306" name="Google Shape;6039;p86">
              <a:extLst>
                <a:ext uri="{FF2B5EF4-FFF2-40B4-BE49-F238E27FC236}">
                  <a16:creationId xmlns:a16="http://schemas.microsoft.com/office/drawing/2014/main" id="{4D53DC3A-EB8B-7BF2-9654-DF7DC0E5ACD2}"/>
                </a:ext>
              </a:extLst>
            </p:cNvPr>
            <p:cNvSpPr/>
            <p:nvPr/>
          </p:nvSpPr>
          <p:spPr>
            <a:xfrm>
              <a:off x="3796058" y="2604503"/>
              <a:ext cx="138184" cy="2246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6159"/>
                <a:gd name="f5" fmla="val 1698"/>
                <a:gd name="f6" fmla="val 1"/>
                <a:gd name="f7" fmla="val 1520"/>
                <a:gd name="f8" fmla="val 1373"/>
                <a:gd name="f9" fmla="val 138"/>
                <a:gd name="f10" fmla="val 1293"/>
                <a:gd name="f11" fmla="val 299"/>
                <a:gd name="f12" fmla="val 5119"/>
                <a:gd name="f13" fmla="val 5308"/>
                <a:gd name="f14" fmla="val 127"/>
                <a:gd name="f15" fmla="val 5528"/>
                <a:gd name="f16" fmla="val 316"/>
                <a:gd name="f17" fmla="val 5623"/>
                <a:gd name="f18" fmla="val 2332"/>
                <a:gd name="f19" fmla="val 6158"/>
                <a:gd name="f20" fmla="val 3277"/>
                <a:gd name="f21" fmla="val 2630"/>
                <a:gd name="f22" fmla="val 2868"/>
                <a:gd name="f23" fmla="val 4111"/>
                <a:gd name="f24" fmla="val 582"/>
                <a:gd name="f25" fmla="val 1797"/>
                <a:gd name="f26" fmla="val 15"/>
                <a:gd name="f27" fmla="val 1763"/>
                <a:gd name="f28" fmla="val 5"/>
                <a:gd name="f29" fmla="val 1730"/>
                <a:gd name="f30" fmla="*/ f0 1 3813"/>
                <a:gd name="f31" fmla="*/ f1 1 6159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3813"/>
                <a:gd name="f38" fmla="*/ f35 1 6159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3812" h="615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cubicBezTo>
                    <a:pt x="f6" y="f13"/>
                    <a:pt x="f14" y="f15"/>
                    <a:pt x="f16" y="f17"/>
                  </a:cubicBezTo>
                  <a:lnTo>
                    <a:pt x="f18" y="f19"/>
                  </a:lnTo>
                  <a:cubicBezTo>
                    <a:pt x="f20" y="f21"/>
                    <a:pt x="f22" y="f23"/>
                    <a:pt x="f3" y="f24"/>
                  </a:cubicBezTo>
                  <a:lnTo>
                    <a:pt x="f25" y="f26"/>
                  </a:lnTo>
                  <a:cubicBezTo>
                    <a:pt x="f27" y="f28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307" name="Google Shape;6040;p86">
              <a:extLst>
                <a:ext uri="{FF2B5EF4-FFF2-40B4-BE49-F238E27FC236}">
                  <a16:creationId xmlns:a16="http://schemas.microsoft.com/office/drawing/2014/main" id="{F2932927-68ED-A31A-C682-4460F4B6F3A9}"/>
                </a:ext>
              </a:extLst>
            </p:cNvPr>
            <p:cNvSpPr/>
            <p:nvPr/>
          </p:nvSpPr>
          <p:spPr>
            <a:xfrm>
              <a:off x="3880567" y="2662495"/>
              <a:ext cx="313977" cy="404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64"/>
                <a:gd name="f4" fmla="val 11092"/>
                <a:gd name="f5" fmla="val 4348"/>
                <a:gd name="f6" fmla="val 3466"/>
                <a:gd name="f7" fmla="val 4820"/>
                <a:gd name="f8" fmla="val 5199"/>
                <a:gd name="f9" fmla="val 3844"/>
                <a:gd name="f10" fmla="val 4316"/>
                <a:gd name="f11" fmla="val 4789"/>
                <a:gd name="f12" fmla="val 5136"/>
                <a:gd name="f13" fmla="val 3907"/>
                <a:gd name="f14" fmla="val 3529"/>
                <a:gd name="f15" fmla="val 3875"/>
                <a:gd name="f16" fmla="val 5104"/>
                <a:gd name="f17" fmla="val 5766"/>
                <a:gd name="f18" fmla="val 6081"/>
                <a:gd name="f19" fmla="val 7624"/>
                <a:gd name="f20" fmla="val 2615"/>
                <a:gd name="f21" fmla="val 3560"/>
                <a:gd name="f22" fmla="val 3812"/>
                <a:gd name="f23" fmla="val 5892"/>
                <a:gd name="f24" fmla="val 4096"/>
                <a:gd name="f25" fmla="val 5955"/>
                <a:gd name="f26" fmla="val 4631"/>
                <a:gd name="f27" fmla="val 4883"/>
                <a:gd name="f28" fmla="val 2048"/>
                <a:gd name="f29" fmla="val 1386"/>
                <a:gd name="f30" fmla="val 2458"/>
                <a:gd name="f31" fmla="val 1638"/>
                <a:gd name="f32" fmla="val 1544"/>
                <a:gd name="f33" fmla="val 977"/>
                <a:gd name="f34" fmla="val 4001"/>
                <a:gd name="f35" fmla="val 2678"/>
                <a:gd name="f36" fmla="val 4474"/>
                <a:gd name="f37" fmla="val 4726"/>
                <a:gd name="f38" fmla="val 2741"/>
                <a:gd name="f39" fmla="val 5010"/>
                <a:gd name="f40" fmla="val 2899"/>
                <a:gd name="f41" fmla="val 32"/>
                <a:gd name="f42" fmla="val 10523"/>
                <a:gd name="f43" fmla="val 10680"/>
                <a:gd name="f44" fmla="val 63"/>
                <a:gd name="f45" fmla="val 10964"/>
                <a:gd name="f46" fmla="val 252"/>
                <a:gd name="f47" fmla="val 11027"/>
                <a:gd name="f48" fmla="val 328"/>
                <a:gd name="f49" fmla="val 11070"/>
                <a:gd name="f50" fmla="val 404"/>
                <a:gd name="f51" fmla="val 11091"/>
                <a:gd name="f52" fmla="val 475"/>
                <a:gd name="f53" fmla="val 613"/>
                <a:gd name="f54" fmla="val 737"/>
                <a:gd name="f55" fmla="val 11014"/>
                <a:gd name="f56" fmla="val 819"/>
                <a:gd name="f57" fmla="val 10869"/>
                <a:gd name="f58" fmla="val 2143"/>
                <a:gd name="f59" fmla="val 8475"/>
                <a:gd name="f60" fmla="val 6490"/>
                <a:gd name="f61" fmla="val 7845"/>
                <a:gd name="f62" fmla="val 7907"/>
                <a:gd name="f63" fmla="val 8037"/>
                <a:gd name="f64" fmla="val 8173"/>
                <a:gd name="f65" fmla="val 8243"/>
                <a:gd name="f66" fmla="val 8316"/>
                <a:gd name="f67" fmla="val 8381"/>
                <a:gd name="f68" fmla="val 8570"/>
                <a:gd name="f69" fmla="val 10932"/>
                <a:gd name="f70" fmla="val 8538"/>
                <a:gd name="f71" fmla="val 10491"/>
                <a:gd name="f72" fmla="val 5734"/>
                <a:gd name="f73" fmla="val 5262"/>
                <a:gd name="f74" fmla="val 6585"/>
                <a:gd name="f75" fmla="val 5482"/>
                <a:gd name="f76" fmla="val 7120"/>
                <a:gd name="f77" fmla="val 3434"/>
                <a:gd name="f78" fmla="val 6931"/>
                <a:gd name="f79" fmla="val 4222"/>
                <a:gd name="f80" fmla="val 1513"/>
                <a:gd name="f81" fmla="*/ f0 1 8664"/>
                <a:gd name="f82" fmla="*/ f1 1 11092"/>
                <a:gd name="f83" fmla="val f2"/>
                <a:gd name="f84" fmla="val f3"/>
                <a:gd name="f85" fmla="val f4"/>
                <a:gd name="f86" fmla="+- f85 0 f83"/>
                <a:gd name="f87" fmla="+- f84 0 f83"/>
                <a:gd name="f88" fmla="*/ f87 1 8664"/>
                <a:gd name="f89" fmla="*/ f86 1 11092"/>
                <a:gd name="f90" fmla="*/ f83 1 f88"/>
                <a:gd name="f91" fmla="*/ f84 1 f88"/>
                <a:gd name="f92" fmla="*/ f83 1 f89"/>
                <a:gd name="f93" fmla="*/ f85 1 f89"/>
                <a:gd name="f94" fmla="*/ f90 f81 1"/>
                <a:gd name="f95" fmla="*/ f91 f81 1"/>
                <a:gd name="f96" fmla="*/ f93 f82 1"/>
                <a:gd name="f97" fmla="*/ f92 f8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4" t="f97" r="f95" b="f96"/>
              <a:pathLst>
                <a:path w="8664" h="1109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16" y="f17"/>
                  </a:moveTo>
                  <a:lnTo>
                    <a:pt x="f18" y="f19"/>
                  </a:lnTo>
                  <a:lnTo>
                    <a:pt x="f20" y="f19"/>
                  </a:lnTo>
                  <a:lnTo>
                    <a:pt x="f21" y="f17"/>
                  </a:lnTo>
                  <a:cubicBezTo>
                    <a:pt x="f22" y="f23"/>
                    <a:pt x="f24" y="f25"/>
                    <a:pt x="f5" y="f25"/>
                  </a:cubicBezTo>
                  <a:cubicBezTo>
                    <a:pt x="f26" y="f25"/>
                    <a:pt x="f27" y="f23"/>
                    <a:pt x="f16" y="f17"/>
                  </a:cubicBezTo>
                  <a:close/>
                  <a:moveTo>
                    <a:pt x="f28" y="f2"/>
                  </a:moveTo>
                  <a:cubicBezTo>
                    <a:pt x="f29" y="f30"/>
                    <a:pt x="f31" y="f32"/>
                    <a:pt x="f33" y="f34"/>
                  </a:cubicBezTo>
                  <a:lnTo>
                    <a:pt x="f35" y="f36"/>
                  </a:lnTo>
                  <a:cubicBezTo>
                    <a:pt x="f35" y="f37"/>
                    <a:pt x="f38" y="f39"/>
                    <a:pt x="f40" y="f8"/>
                  </a:cubicBezTo>
                  <a:lnTo>
                    <a:pt x="f41" y="f42"/>
                  </a:lnTo>
                  <a:cubicBezTo>
                    <a:pt x="f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56" y="f57"/>
                  </a:cubicBezTo>
                  <a:lnTo>
                    <a:pt x="f58" y="f59"/>
                  </a:lnTo>
                  <a:lnTo>
                    <a:pt x="f60" y="f59"/>
                  </a:lnTo>
                  <a:lnTo>
                    <a:pt x="f61" y="f57"/>
                  </a:lnTo>
                  <a:cubicBezTo>
                    <a:pt x="f62" y="f55"/>
                    <a:pt x="f63" y="f51"/>
                    <a:pt x="f64" y="f51"/>
                  </a:cubicBezTo>
                  <a:cubicBezTo>
                    <a:pt x="f65" y="f51"/>
                    <a:pt x="f66" y="f49"/>
                    <a:pt x="f67" y="f47"/>
                  </a:cubicBezTo>
                  <a:cubicBezTo>
                    <a:pt x="f68" y="f69"/>
                    <a:pt x="f3" y="f43"/>
                    <a:pt x="f70" y="f71"/>
                  </a:cubicBezTo>
                  <a:lnTo>
                    <a:pt x="f72" y="f73"/>
                  </a:lnTo>
                  <a:lnTo>
                    <a:pt x="f74" y="f75"/>
                  </a:lnTo>
                  <a:cubicBezTo>
                    <a:pt x="f76" y="f77"/>
                    <a:pt x="f78" y="f79"/>
                    <a:pt x="f19" y="f80"/>
                  </a:cubicBezTo>
                  <a:lnTo>
                    <a:pt x="f28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308" name="Google Shape;6041;p86">
              <a:extLst>
                <a:ext uri="{FF2B5EF4-FFF2-40B4-BE49-F238E27FC236}">
                  <a16:creationId xmlns:a16="http://schemas.microsoft.com/office/drawing/2014/main" id="{994AE820-3299-3AFD-BCB6-D42DCE937868}"/>
                </a:ext>
              </a:extLst>
            </p:cNvPr>
            <p:cNvSpPr/>
            <p:nvPr/>
          </p:nvSpPr>
          <p:spPr>
            <a:xfrm>
              <a:off x="4156853" y="2753285"/>
              <a:ext cx="93643" cy="1044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84"/>
                <a:gd name="f4" fmla="val 2864"/>
                <a:gd name="f5" fmla="val 630"/>
                <a:gd name="f6" fmla="val 252"/>
                <a:gd name="f7" fmla="val 1449"/>
                <a:gd name="f8" fmla="val 410"/>
                <a:gd name="f9" fmla="val 945"/>
                <a:gd name="f10" fmla="val 2395"/>
                <a:gd name="f11" fmla="val 1607"/>
                <a:gd name="f12" fmla="val 2836"/>
                <a:gd name="f13" fmla="val 1658"/>
                <a:gd name="f14" fmla="val 2855"/>
                <a:gd name="f15" fmla="val 1707"/>
                <a:gd name="f16" fmla="val 1753"/>
                <a:gd name="f17" fmla="val 1932"/>
                <a:gd name="f18" fmla="val 2067"/>
                <a:gd name="f19" fmla="val 2728"/>
                <a:gd name="f20" fmla="val 2143"/>
                <a:gd name="f21" fmla="val 2552"/>
                <a:gd name="f22" fmla="val 725"/>
                <a:gd name="f23" fmla="val 2458"/>
                <a:gd name="f24" fmla="val 473"/>
                <a:gd name="f25" fmla="val 2237"/>
                <a:gd name="f26" fmla="val 441"/>
                <a:gd name="f27" fmla="*/ f0 1 2584"/>
                <a:gd name="f28" fmla="*/ f1 1 2864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584"/>
                <a:gd name="f35" fmla="*/ f32 1 2864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584" h="2864">
                  <a:moveTo>
                    <a:pt x="f5" y="f2"/>
                  </a:moveTo>
                  <a:cubicBezTo>
                    <a:pt x="f6" y="f7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9"/>
                  </a:lnTo>
                  <a:cubicBezTo>
                    <a:pt x="f21" y="f22"/>
                    <a:pt x="f23" y="f24"/>
                    <a:pt x="f25" y="f2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grpSp>
        <p:nvGrpSpPr>
          <p:cNvPr id="309" name="Google Shape;6048;p86">
            <a:extLst>
              <a:ext uri="{FF2B5EF4-FFF2-40B4-BE49-F238E27FC236}">
                <a16:creationId xmlns:a16="http://schemas.microsoft.com/office/drawing/2014/main" id="{98BDA5F7-FAD3-D53B-3D7E-14E9B6AEF055}"/>
              </a:ext>
            </a:extLst>
          </p:cNvPr>
          <p:cNvGrpSpPr/>
          <p:nvPr/>
        </p:nvGrpSpPr>
        <p:grpSpPr>
          <a:xfrm>
            <a:off x="7235569" y="3729502"/>
            <a:ext cx="608964" cy="619072"/>
            <a:chOff x="6705286" y="2576276"/>
            <a:chExt cx="456723" cy="464304"/>
          </a:xfrm>
          <a:solidFill>
            <a:srgbClr val="92D050"/>
          </a:solidFill>
        </p:grpSpPr>
        <p:sp>
          <p:nvSpPr>
            <p:cNvPr id="310" name="Google Shape;6049;p86">
              <a:extLst>
                <a:ext uri="{FF2B5EF4-FFF2-40B4-BE49-F238E27FC236}">
                  <a16:creationId xmlns:a16="http://schemas.microsoft.com/office/drawing/2014/main" id="{657AC2FB-A2C0-BFA5-69B9-37075AF1650A}"/>
                </a:ext>
              </a:extLst>
            </p:cNvPr>
            <p:cNvSpPr/>
            <p:nvPr/>
          </p:nvSpPr>
          <p:spPr>
            <a:xfrm>
              <a:off x="6981608" y="2578580"/>
              <a:ext cx="180401" cy="2716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78"/>
                <a:gd name="f4" fmla="val 7448"/>
                <a:gd name="f5" fmla="val 2489"/>
                <a:gd name="f6" fmla="val 820"/>
                <a:gd name="f7" fmla="val 3403"/>
                <a:gd name="f8" fmla="val 4127"/>
                <a:gd name="f9" fmla="val 1576"/>
                <a:gd name="f10" fmla="val 2490"/>
                <a:gd name="f11" fmla="val 3372"/>
                <a:gd name="f12" fmla="val 4128"/>
                <a:gd name="f13" fmla="val 1575"/>
                <a:gd name="f14" fmla="val 819"/>
                <a:gd name="f15" fmla="val 1"/>
                <a:gd name="f16" fmla="val 1103"/>
                <a:gd name="f17" fmla="val 1104"/>
                <a:gd name="f18" fmla="val 3214"/>
                <a:gd name="f19" fmla="val 315"/>
                <a:gd name="f20" fmla="val 3845"/>
                <a:gd name="f21" fmla="val 4317"/>
                <a:gd name="f22" fmla="val 7058"/>
                <a:gd name="f23" fmla="val 7287"/>
                <a:gd name="f24" fmla="val 1012"/>
                <a:gd name="f25" fmla="val 1225"/>
                <a:gd name="f26" fmla="val 1334"/>
                <a:gd name="f27" fmla="val 1448"/>
                <a:gd name="f28" fmla="val 7406"/>
                <a:gd name="f29" fmla="val 1544"/>
                <a:gd name="f30" fmla="val 7310"/>
                <a:gd name="f31" fmla="val 6365"/>
                <a:gd name="f32" fmla="val 3434"/>
                <a:gd name="f33" fmla="val 3530"/>
                <a:gd name="f34" fmla="val 3640"/>
                <a:gd name="f35" fmla="val 3744"/>
                <a:gd name="f36" fmla="val 3948"/>
                <a:gd name="f37" fmla="val 4663"/>
                <a:gd name="f38" fmla="val 3875"/>
                <a:gd name="f39" fmla="*/ f0 1 4978"/>
                <a:gd name="f40" fmla="*/ f1 1 744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4978"/>
                <a:gd name="f47" fmla="*/ f44 1 744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4978" h="74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10"/>
                  </a:cubicBezTo>
                  <a:cubicBezTo>
                    <a:pt x="f2" y="f18"/>
                    <a:pt x="f19" y="f20"/>
                    <a:pt x="f14" y="f21"/>
                  </a:cubicBezTo>
                  <a:lnTo>
                    <a:pt x="f14" y="f22"/>
                  </a:lnTo>
                  <a:cubicBezTo>
                    <a:pt x="f14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5" y="f31"/>
                  </a:lnTo>
                  <a:lnTo>
                    <a:pt x="f32" y="f30"/>
                  </a:lnTo>
                  <a:cubicBezTo>
                    <a:pt x="f33" y="f28"/>
                    <a:pt x="f34" y="f4"/>
                    <a:pt x="f35" y="f4"/>
                  </a:cubicBezTo>
                  <a:cubicBezTo>
                    <a:pt x="f36" y="f4"/>
                    <a:pt x="f8" y="f23"/>
                    <a:pt x="f8" y="f22"/>
                  </a:cubicBezTo>
                  <a:lnTo>
                    <a:pt x="f8" y="f21"/>
                  </a:lnTo>
                  <a:cubicBezTo>
                    <a:pt x="f37" y="f20"/>
                    <a:pt x="f3" y="f18"/>
                    <a:pt x="f3" y="f10"/>
                  </a:cubicBezTo>
                  <a:cubicBezTo>
                    <a:pt x="f3" y="f17"/>
                    <a:pt x="f38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311" name="Google Shape;6050;p86">
              <a:extLst>
                <a:ext uri="{FF2B5EF4-FFF2-40B4-BE49-F238E27FC236}">
                  <a16:creationId xmlns:a16="http://schemas.microsoft.com/office/drawing/2014/main" id="{FAEC4C24-F52A-4F6B-EC72-C4E12DA32A8D}"/>
                </a:ext>
              </a:extLst>
            </p:cNvPr>
            <p:cNvSpPr/>
            <p:nvPr/>
          </p:nvSpPr>
          <p:spPr>
            <a:xfrm>
              <a:off x="6768087" y="2980797"/>
              <a:ext cx="391637" cy="59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1639"/>
                <a:gd name="f5" fmla="val 1450"/>
                <a:gd name="f6" fmla="val 1"/>
                <a:gd name="f7" fmla="val 1292"/>
                <a:gd name="f8" fmla="val 788"/>
                <a:gd name="f9" fmla="val 662"/>
                <a:gd name="f10" fmla="val 1387"/>
                <a:gd name="f11" fmla="val 8822"/>
                <a:gd name="f12" fmla="val 9799"/>
                <a:gd name="f13" fmla="val 10649"/>
                <a:gd name="f14" fmla="val 946"/>
                <a:gd name="f15" fmla="*/ f0 1 10807"/>
                <a:gd name="f16" fmla="*/ f1 1 163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0807"/>
                <a:gd name="f23" fmla="*/ f20 1 163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0807" h="1639">
                  <a:moveTo>
                    <a:pt x="f5" y="f6"/>
                  </a:moveTo>
                  <a:cubicBezTo>
                    <a:pt x="f7" y="f8"/>
                    <a:pt x="f9" y="f10"/>
                    <a:pt x="f6" y="f4"/>
                  </a:cubicBezTo>
                  <a:lnTo>
                    <a:pt x="f11" y="f4"/>
                  </a:lnTo>
                  <a:cubicBezTo>
                    <a:pt x="f12" y="f4"/>
                    <a:pt x="f13" y="f14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312" name="Google Shape;6051;p86">
              <a:extLst>
                <a:ext uri="{FF2B5EF4-FFF2-40B4-BE49-F238E27FC236}">
                  <a16:creationId xmlns:a16="http://schemas.microsoft.com/office/drawing/2014/main" id="{05A887F6-F663-1815-69E9-C99E7EFE23ED}"/>
                </a:ext>
              </a:extLst>
            </p:cNvPr>
            <p:cNvSpPr/>
            <p:nvPr/>
          </p:nvSpPr>
          <p:spPr>
            <a:xfrm>
              <a:off x="6705286" y="2576276"/>
              <a:ext cx="397361" cy="4314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65"/>
                <a:gd name="f4" fmla="val 11827"/>
                <a:gd name="f5" fmla="val 379"/>
                <a:gd name="f6" fmla="val 1"/>
                <a:gd name="f7" fmla="val 158"/>
                <a:gd name="f8" fmla="val 221"/>
                <a:gd name="f9" fmla="val 411"/>
                <a:gd name="f10" fmla="val 10618"/>
                <a:gd name="f11" fmla="val 11280"/>
                <a:gd name="f12" fmla="val 537"/>
                <a:gd name="f13" fmla="val 11815"/>
                <a:gd name="f14" fmla="val 1198"/>
                <a:gd name="f15" fmla="val 1247"/>
                <a:gd name="f16" fmla="val 11823"/>
                <a:gd name="f17" fmla="val 1295"/>
                <a:gd name="f18" fmla="val 11826"/>
                <a:gd name="f19" fmla="val 1342"/>
                <a:gd name="f20" fmla="val 1912"/>
                <a:gd name="f21" fmla="val 2395"/>
                <a:gd name="f22" fmla="val 11318"/>
                <a:gd name="f23" fmla="val 10650"/>
                <a:gd name="f24" fmla="val 10398"/>
                <a:gd name="f25" fmla="val 2584"/>
                <a:gd name="f26" fmla="val 10272"/>
                <a:gd name="f27" fmla="val 2836"/>
                <a:gd name="f28" fmla="val 8255"/>
                <a:gd name="f29" fmla="val 10807"/>
                <a:gd name="f30" fmla="val 8161"/>
                <a:gd name="f31" fmla="val 8098"/>
                <a:gd name="f32" fmla="val 10492"/>
                <a:gd name="f33" fmla="val 7972"/>
                <a:gd name="f34" fmla="val 10146"/>
                <a:gd name="f35" fmla="val 7625"/>
                <a:gd name="f36" fmla="val 9799"/>
                <a:gd name="f37" fmla="val 9547"/>
                <a:gd name="f38" fmla="val 8224"/>
                <a:gd name="f39" fmla="val 9232"/>
                <a:gd name="f40" fmla="val 8318"/>
                <a:gd name="f41" fmla="val 8917"/>
                <a:gd name="f42" fmla="val 7720"/>
                <a:gd name="f43" fmla="val 7783"/>
                <a:gd name="f44" fmla="val 7058"/>
                <a:gd name="f45" fmla="val 4664"/>
                <a:gd name="f46" fmla="val 7184"/>
                <a:gd name="f47" fmla="val 4065"/>
                <a:gd name="f48" fmla="val 6869"/>
                <a:gd name="f49" fmla="val 3309"/>
                <a:gd name="f50" fmla="val 2490"/>
                <a:gd name="f51" fmla="val 1513"/>
                <a:gd name="f52" fmla="val 7310"/>
                <a:gd name="f53" fmla="val 600"/>
                <a:gd name="f54" fmla="val 8035"/>
                <a:gd name="f55" fmla="*/ f0 1 10965"/>
                <a:gd name="f56" fmla="*/ f1 1 11827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10965"/>
                <a:gd name="f63" fmla="*/ f60 1 11827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10965" h="11827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12" y="f13"/>
                    <a:pt x="f14" y="f13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21" y="f23"/>
                  </a:cubicBezTo>
                  <a:cubicBezTo>
                    <a:pt x="f21" y="f24"/>
                    <a:pt x="f25" y="f26"/>
                    <a:pt x="f27" y="f26"/>
                  </a:cubicBezTo>
                  <a:lnTo>
                    <a:pt x="f3" y="f26"/>
                  </a:lnTo>
                  <a:lnTo>
                    <a:pt x="f3" y="f28"/>
                  </a:lnTo>
                  <a:cubicBezTo>
                    <a:pt x="f29" y="f30"/>
                    <a:pt x="f23" y="f31"/>
                    <a:pt x="f32" y="f33"/>
                  </a:cubicBezTo>
                  <a:lnTo>
                    <a:pt x="f34" y="f35"/>
                  </a:lnTo>
                  <a:lnTo>
                    <a:pt x="f36" y="f33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28" y="f40"/>
                    <a:pt x="f42" y="f43"/>
                    <a:pt x="f42" y="f44"/>
                  </a:cubicBezTo>
                  <a:lnTo>
                    <a:pt x="f42" y="f45"/>
                  </a:ln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000000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grpSp>
        <p:nvGrpSpPr>
          <p:cNvPr id="313" name="Google Shape;5717;p85">
            <a:extLst>
              <a:ext uri="{FF2B5EF4-FFF2-40B4-BE49-F238E27FC236}">
                <a16:creationId xmlns:a16="http://schemas.microsoft.com/office/drawing/2014/main" id="{666DF246-F59F-F206-F415-168CA4C91D10}"/>
              </a:ext>
            </a:extLst>
          </p:cNvPr>
          <p:cNvGrpSpPr/>
          <p:nvPr/>
        </p:nvGrpSpPr>
        <p:grpSpPr>
          <a:xfrm>
            <a:off x="5718969" y="4992531"/>
            <a:ext cx="656503" cy="517245"/>
            <a:chOff x="5567836" y="3523548"/>
            <a:chExt cx="492377" cy="387934"/>
          </a:xfrm>
          <a:solidFill>
            <a:srgbClr val="92D050"/>
          </a:solidFill>
        </p:grpSpPr>
        <p:sp>
          <p:nvSpPr>
            <p:cNvPr id="314" name="Google Shape;5718;p85">
              <a:extLst>
                <a:ext uri="{FF2B5EF4-FFF2-40B4-BE49-F238E27FC236}">
                  <a16:creationId xmlns:a16="http://schemas.microsoft.com/office/drawing/2014/main" id="{E5FB9C90-44F6-D57C-48FF-12060AFA2498}"/>
                </a:ext>
              </a:extLst>
            </p:cNvPr>
            <p:cNvSpPr/>
            <p:nvPr/>
          </p:nvSpPr>
          <p:spPr>
            <a:xfrm>
              <a:off x="5691198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3"/>
                <a:gd name="f13" fmla="val 5736"/>
                <a:gd name="f14" fmla="val 3506"/>
                <a:gd name="f15" fmla="val 3729"/>
                <a:gd name="f16" fmla="*/ f0 1 4518"/>
                <a:gd name="f17" fmla="*/ f1 1 573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518"/>
                <a:gd name="f24" fmla="*/ f21 1 573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3"/>
                  </a:cubicBezTo>
                  <a:cubicBezTo>
                    <a:pt x="f14" y="f12"/>
                    <a:pt x="f3" y="f10"/>
                    <a:pt x="f3" y="f9"/>
                  </a:cubicBezTo>
                  <a:cubicBezTo>
                    <a:pt x="f3" y="f8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435D74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315" name="Google Shape;5719;p85">
              <a:extLst>
                <a:ext uri="{FF2B5EF4-FFF2-40B4-BE49-F238E27FC236}">
                  <a16:creationId xmlns:a16="http://schemas.microsoft.com/office/drawing/2014/main" id="{76804CA9-F05D-B81F-0A26-ADCD75A6B978}"/>
                </a:ext>
              </a:extLst>
            </p:cNvPr>
            <p:cNvSpPr/>
            <p:nvPr/>
          </p:nvSpPr>
          <p:spPr>
            <a:xfrm>
              <a:off x="5567836" y="3639321"/>
              <a:ext cx="137196" cy="1328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23"/>
                <a:gd name="f4" fmla="val 5447"/>
                <a:gd name="f5" fmla="val 1951"/>
                <a:gd name="f6" fmla="val 1711"/>
                <a:gd name="f7" fmla="val 1480"/>
                <a:gd name="f8" fmla="val 53"/>
                <a:gd name="f9" fmla="val 1269"/>
                <a:gd name="f10" fmla="val 175"/>
                <a:gd name="f11" fmla="val 1"/>
                <a:gd name="f12" fmla="val 907"/>
                <a:gd name="f13" fmla="val 582"/>
                <a:gd name="f14" fmla="val 3443"/>
                <a:gd name="f15" fmla="val 1088"/>
                <a:gd name="f16" fmla="val 4316"/>
                <a:gd name="f17" fmla="val 1506"/>
                <a:gd name="f18" fmla="val 5041"/>
                <a:gd name="f19" fmla="val 2265"/>
                <a:gd name="f20" fmla="val 3045"/>
                <a:gd name="f21" fmla="val 3428"/>
                <a:gd name="f22" fmla="val 3816"/>
                <a:gd name="f23" fmla="val 5349"/>
                <a:gd name="f24" fmla="val 4172"/>
                <a:gd name="f25" fmla="val 5144"/>
                <a:gd name="f26" fmla="val 5253"/>
                <a:gd name="f27" fmla="val 4521"/>
                <a:gd name="f28" fmla="val 3138"/>
                <a:gd name="f29" fmla="val 5000"/>
                <a:gd name="f30" fmla="val 2057"/>
                <a:gd name="f31" fmla="val 4578"/>
                <a:gd name="f32" fmla="val 1330"/>
                <a:gd name="f33" fmla="val 3149"/>
                <a:gd name="f34" fmla="*/ f0 1 5623"/>
                <a:gd name="f35" fmla="*/ f1 1 54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5623"/>
                <a:gd name="f42" fmla="*/ f39 1 54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5623" h="544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3" y="f28"/>
                    <a:pt x="f29" y="f30"/>
                  </a:cubicBezTo>
                  <a:cubicBezTo>
                    <a:pt x="f31" y="f32"/>
                    <a:pt x="f3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435D74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316" name="Google Shape;5720;p85">
              <a:extLst>
                <a:ext uri="{FF2B5EF4-FFF2-40B4-BE49-F238E27FC236}">
                  <a16:creationId xmlns:a16="http://schemas.microsoft.com/office/drawing/2014/main" id="{58697A2B-9328-9C0F-265D-62C67C0ED87F}"/>
                </a:ext>
              </a:extLst>
            </p:cNvPr>
            <p:cNvSpPr/>
            <p:nvPr/>
          </p:nvSpPr>
          <p:spPr>
            <a:xfrm>
              <a:off x="5828952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6"/>
                <a:gd name="f13" fmla="val 3506"/>
                <a:gd name="f14" fmla="val 3729"/>
                <a:gd name="f15" fmla="*/ f0 1 4518"/>
                <a:gd name="f16" fmla="*/ f1 1 573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518"/>
                <a:gd name="f23" fmla="*/ f20 1 573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cubicBezTo>
                    <a:pt x="f13" y="f12"/>
                    <a:pt x="f3" y="f10"/>
                    <a:pt x="f3" y="f9"/>
                  </a:cubicBezTo>
                  <a:cubicBezTo>
                    <a:pt x="f3" y="f8"/>
                    <a:pt x="f1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435D74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317" name="Google Shape;5721;p85">
              <a:extLst>
                <a:ext uri="{FF2B5EF4-FFF2-40B4-BE49-F238E27FC236}">
                  <a16:creationId xmlns:a16="http://schemas.microsoft.com/office/drawing/2014/main" id="{843BFB32-938F-563B-8AA3-A95D38A6BB8C}"/>
                </a:ext>
              </a:extLst>
            </p:cNvPr>
            <p:cNvSpPr/>
            <p:nvPr/>
          </p:nvSpPr>
          <p:spPr>
            <a:xfrm>
              <a:off x="5925138" y="3638827"/>
              <a:ext cx="135075" cy="1329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36"/>
                <a:gd name="f4" fmla="val 5448"/>
                <a:gd name="f5" fmla="val 3670"/>
                <a:gd name="f6" fmla="val 1"/>
                <a:gd name="f7" fmla="val 2471"/>
                <a:gd name="f8" fmla="val 1045"/>
                <a:gd name="f9" fmla="val 1330"/>
                <a:gd name="f10" fmla="val 624"/>
                <a:gd name="f11" fmla="val 2059"/>
                <a:gd name="f12" fmla="val 3137"/>
                <a:gd name="f13" fmla="val 371"/>
                <a:gd name="f14" fmla="val 4523"/>
                <a:gd name="f15" fmla="val 1452"/>
                <a:gd name="f16" fmla="val 5146"/>
                <a:gd name="f17" fmla="val 1808"/>
                <a:gd name="f18" fmla="val 5351"/>
                <a:gd name="f19" fmla="val 2199"/>
                <a:gd name="f20" fmla="val 2586"/>
                <a:gd name="f21" fmla="val 3381"/>
                <a:gd name="f22" fmla="val 4158"/>
                <a:gd name="f23" fmla="val 5039"/>
                <a:gd name="f24" fmla="val 4575"/>
                <a:gd name="f25" fmla="val 4318"/>
                <a:gd name="f26" fmla="val 5168"/>
                <a:gd name="f27" fmla="val 3288"/>
                <a:gd name="f28" fmla="val 5535"/>
                <a:gd name="f29" fmla="val 858"/>
                <a:gd name="f30" fmla="val 4355"/>
                <a:gd name="f31" fmla="val 177"/>
                <a:gd name="f32" fmla="val 4142"/>
                <a:gd name="f33" fmla="val 54"/>
                <a:gd name="f34" fmla="val 3911"/>
                <a:gd name="f35" fmla="*/ f0 1 5536"/>
                <a:gd name="f36" fmla="*/ f1 1 5448"/>
                <a:gd name="f37" fmla="val f2"/>
                <a:gd name="f38" fmla="val f3"/>
                <a:gd name="f39" fmla="val f4"/>
                <a:gd name="f40" fmla="+- f39 0 f37"/>
                <a:gd name="f41" fmla="+- f38 0 f37"/>
                <a:gd name="f42" fmla="*/ f41 1 5536"/>
                <a:gd name="f43" fmla="*/ f40 1 5448"/>
                <a:gd name="f44" fmla="*/ f37 1 f42"/>
                <a:gd name="f45" fmla="*/ f38 1 f42"/>
                <a:gd name="f46" fmla="*/ f37 1 f43"/>
                <a:gd name="f47" fmla="*/ f39 1 f43"/>
                <a:gd name="f48" fmla="*/ f44 f35 1"/>
                <a:gd name="f49" fmla="*/ f45 f35 1"/>
                <a:gd name="f50" fmla="*/ f47 f36 1"/>
                <a:gd name="f51" fmla="*/ f46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8" t="f51" r="f49" b="f50"/>
              <a:pathLst>
                <a:path w="5536" h="544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cubicBezTo>
                    <a:pt x="f32" y="f33"/>
                    <a:pt x="f3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435D74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318" name="Google Shape;5722;p85">
              <a:extLst>
                <a:ext uri="{FF2B5EF4-FFF2-40B4-BE49-F238E27FC236}">
                  <a16:creationId xmlns:a16="http://schemas.microsoft.com/office/drawing/2014/main" id="{F86B6618-001A-0C59-D966-15312AE63D6F}"/>
                </a:ext>
              </a:extLst>
            </p:cNvPr>
            <p:cNvSpPr/>
            <p:nvPr/>
          </p:nvSpPr>
          <p:spPr>
            <a:xfrm>
              <a:off x="5663656" y="3691039"/>
              <a:ext cx="303105" cy="220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23"/>
                <a:gd name="f4" fmla="val 9035"/>
                <a:gd name="f5" fmla="val 6213"/>
                <a:gd name="f6" fmla="val 1"/>
                <a:gd name="f7" fmla="val 5234"/>
                <a:gd name="f8" fmla="val 2259"/>
                <a:gd name="f9" fmla="val 2822"/>
                <a:gd name="f10" fmla="val 3147"/>
                <a:gd name="f11" fmla="val 3376"/>
                <a:gd name="f12" fmla="val 2121"/>
                <a:gd name="f13" fmla="val 3584"/>
                <a:gd name="f14" fmla="val 1907"/>
                <a:gd name="f15" fmla="val 3671"/>
                <a:gd name="f16" fmla="val 750"/>
                <a:gd name="f17" fmla="val 4144"/>
                <a:gd name="f18" fmla="val 5141"/>
                <a:gd name="f19" fmla="val 6210"/>
                <a:gd name="f20" fmla="val 7767"/>
                <a:gd name="f21" fmla="val 1521"/>
                <a:gd name="f22" fmla="val 9034"/>
                <a:gd name="f23" fmla="val 3388"/>
                <a:gd name="f24" fmla="val 3400"/>
                <a:gd name="f25" fmla="val 3413"/>
                <a:gd name="f26" fmla="val 3425"/>
                <a:gd name="f27" fmla="val 3753"/>
                <a:gd name="f28" fmla="val 4081"/>
                <a:gd name="f29" fmla="val 8995"/>
                <a:gd name="f30" fmla="val 4400"/>
                <a:gd name="f31" fmla="val 8917"/>
                <a:gd name="f32" fmla="val 4995"/>
                <a:gd name="f33" fmla="val 8766"/>
                <a:gd name="f34" fmla="val 5604"/>
                <a:gd name="f35" fmla="val 8691"/>
                <a:gd name="f36" fmla="val 6823"/>
                <a:gd name="f37" fmla="val 7432"/>
                <a:gd name="f38" fmla="val 8029"/>
                <a:gd name="f39" fmla="val 8345"/>
                <a:gd name="f40" fmla="val 8670"/>
                <a:gd name="f41" fmla="val 8998"/>
                <a:gd name="f42" fmla="val 9010"/>
                <a:gd name="f43" fmla="val 9022"/>
                <a:gd name="f44" fmla="val 10901"/>
                <a:gd name="f45" fmla="val 12422"/>
                <a:gd name="f46" fmla="val 5138"/>
                <a:gd name="f47" fmla="val 11675"/>
                <a:gd name="f48" fmla="val 4141"/>
                <a:gd name="f49" fmla="val 10516"/>
                <a:gd name="f50" fmla="val 10302"/>
                <a:gd name="f51" fmla="val 10164"/>
                <a:gd name="f52" fmla="val 7191"/>
                <a:gd name="f53" fmla="*/ f0 1 12423"/>
                <a:gd name="f54" fmla="*/ f1 1 903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12423"/>
                <a:gd name="f61" fmla="*/ f58 1 903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12423" h="9035">
                  <a:moveTo>
                    <a:pt x="f5" y="f6"/>
                  </a:moveTo>
                  <a:cubicBezTo>
                    <a:pt x="f7" y="f6"/>
                    <a:pt x="f8" y="f6"/>
                    <a:pt x="f8" y="f9"/>
                  </a:cubicBezTo>
                  <a:lnTo>
                    <a:pt x="f8" y="f10"/>
                  </a:ln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6" y="f18"/>
                    <a:pt x="f6" y="f19"/>
                  </a:cubicBezTo>
                  <a:cubicBezTo>
                    <a:pt x="f6" y="f20"/>
                    <a:pt x="f21" y="f22"/>
                    <a:pt x="f23" y="f22"/>
                  </a:cubicBezTo>
                  <a:cubicBezTo>
                    <a:pt x="f24" y="f4"/>
                    <a:pt x="f25" y="f4"/>
                    <a:pt x="f26" y="f4"/>
                  </a:cubicBezTo>
                  <a:cubicBezTo>
                    <a:pt x="f27" y="f4"/>
                    <a:pt x="f28" y="f29"/>
                    <a:pt x="f30" y="f31"/>
                  </a:cubicBez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3"/>
                    <a:pt x="f38" y="f31"/>
                  </a:cubicBezTo>
                  <a:cubicBezTo>
                    <a:pt x="f39" y="f29"/>
                    <a:pt x="f40" y="f4"/>
                    <a:pt x="f41" y="f4"/>
                  </a:cubicBezTo>
                  <a:cubicBezTo>
                    <a:pt x="f42" y="f4"/>
                    <a:pt x="f43" y="f4"/>
                    <a:pt x="f22" y="f22"/>
                  </a:cubicBezTo>
                  <a:cubicBezTo>
                    <a:pt x="f44" y="f22"/>
                    <a:pt x="f45" y="f20"/>
                    <a:pt x="f45" y="f19"/>
                  </a:cubicBezTo>
                  <a:cubicBezTo>
                    <a:pt x="f45" y="f46"/>
                    <a:pt x="f47" y="f48"/>
                    <a:pt x="f49" y="f15"/>
                  </a:cubicBezTo>
                  <a:cubicBezTo>
                    <a:pt x="f50" y="f13"/>
                    <a:pt x="f51" y="f11"/>
                    <a:pt x="f51" y="f10"/>
                  </a:cubicBezTo>
                  <a:lnTo>
                    <a:pt x="f51" y="f9"/>
                  </a:lnTo>
                  <a:cubicBezTo>
                    <a:pt x="f51" y="f6"/>
                    <a:pt x="f5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435D74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grpSp>
        <p:nvGrpSpPr>
          <p:cNvPr id="319" name="Google Shape;5723;p85">
            <a:extLst>
              <a:ext uri="{FF2B5EF4-FFF2-40B4-BE49-F238E27FC236}">
                <a16:creationId xmlns:a16="http://schemas.microsoft.com/office/drawing/2014/main" id="{4DB07D9F-E0EB-A5A1-E8F1-A753AE8B73D7}"/>
              </a:ext>
            </a:extLst>
          </p:cNvPr>
          <p:cNvGrpSpPr/>
          <p:nvPr/>
        </p:nvGrpSpPr>
        <p:grpSpPr>
          <a:xfrm>
            <a:off x="2399123" y="3755593"/>
            <a:ext cx="741944" cy="609831"/>
            <a:chOff x="3077952" y="2595844"/>
            <a:chExt cx="556458" cy="457373"/>
          </a:xfrm>
          <a:solidFill>
            <a:srgbClr val="92D050"/>
          </a:solidFill>
        </p:grpSpPr>
        <p:sp>
          <p:nvSpPr>
            <p:cNvPr id="320" name="Google Shape;5724;p85">
              <a:extLst>
                <a:ext uri="{FF2B5EF4-FFF2-40B4-BE49-F238E27FC236}">
                  <a16:creationId xmlns:a16="http://schemas.microsoft.com/office/drawing/2014/main" id="{835B61FB-17FD-BBC4-56E3-49D13F4AD1E6}"/>
                </a:ext>
              </a:extLst>
            </p:cNvPr>
            <p:cNvSpPr/>
            <p:nvPr/>
          </p:nvSpPr>
          <p:spPr>
            <a:xfrm>
              <a:off x="3319445" y="2595844"/>
              <a:ext cx="147739" cy="1038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2"/>
                <a:gd name="f4" fmla="val 3608"/>
                <a:gd name="f5" fmla="val 567"/>
                <a:gd name="f6" fmla="val 254"/>
                <a:gd name="f7" fmla="val 1"/>
                <a:gd name="f8" fmla="val 253"/>
                <a:gd name="f9" fmla="val 563"/>
                <a:gd name="f10" fmla="val 7"/>
                <a:gd name="f11" fmla="val 1662"/>
                <a:gd name="f12" fmla="val 368"/>
                <a:gd name="f13" fmla="val 2731"/>
                <a:gd name="f14" fmla="val 1034"/>
                <a:gd name="f15" fmla="val 2097"/>
                <a:gd name="f16" fmla="val 3138"/>
                <a:gd name="f17" fmla="val 3325"/>
                <a:gd name="f18" fmla="val 2864"/>
                <a:gd name="f19" fmla="val 5014"/>
                <a:gd name="f20" fmla="val 5054"/>
                <a:gd name="f21" fmla="val 5093"/>
                <a:gd name="f22" fmla="val 2873"/>
                <a:gd name="f23" fmla="val 4289"/>
                <a:gd name="f24" fmla="val 1117"/>
                <a:gd name="f25" fmla="val 2515"/>
                <a:gd name="f26" fmla="*/ f0 1 5132"/>
                <a:gd name="f27" fmla="*/ f1 1 36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5132"/>
                <a:gd name="f34" fmla="*/ f31 1 36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5132" h="3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2" y="f13"/>
                    <a:pt x="f14" y="f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3" y="f22"/>
                  </a:cubicBezTo>
                  <a:cubicBezTo>
                    <a:pt x="f23" y="f24"/>
                    <a:pt x="f2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435D74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321" name="Google Shape;5725;p85">
              <a:extLst>
                <a:ext uri="{FF2B5EF4-FFF2-40B4-BE49-F238E27FC236}">
                  <a16:creationId xmlns:a16="http://schemas.microsoft.com/office/drawing/2014/main" id="{5B469309-CC85-AAD7-68EA-47D3465A846C}"/>
                </a:ext>
              </a:extLst>
            </p:cNvPr>
            <p:cNvSpPr/>
            <p:nvPr/>
          </p:nvSpPr>
          <p:spPr>
            <a:xfrm>
              <a:off x="3319528" y="2949671"/>
              <a:ext cx="147648" cy="103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29"/>
                <a:gd name="f4" fmla="val 3597"/>
                <a:gd name="f5" fmla="val 1022"/>
                <a:gd name="f6" fmla="val 1"/>
                <a:gd name="f7" fmla="val 362"/>
                <a:gd name="f8" fmla="val 874"/>
                <a:gd name="f9" fmla="val 4"/>
                <a:gd name="f10" fmla="val 1937"/>
                <a:gd name="f11" fmla="val 3033"/>
                <a:gd name="f12" fmla="val 3343"/>
                <a:gd name="f13" fmla="val 251"/>
                <a:gd name="f14" fmla="val 3596"/>
                <a:gd name="f15" fmla="val 564"/>
                <a:gd name="f16" fmla="val 2512"/>
                <a:gd name="f17" fmla="val 4286"/>
                <a:gd name="f18" fmla="val 2479"/>
                <a:gd name="f19" fmla="val 724"/>
                <a:gd name="f20" fmla="val 5093"/>
                <a:gd name="f21" fmla="val 5051"/>
                <a:gd name="f22" fmla="val 736"/>
                <a:gd name="f23" fmla="val 5011"/>
                <a:gd name="f24" fmla="val 3319"/>
                <a:gd name="f25" fmla="val 2088"/>
                <a:gd name="f26" fmla="val 462"/>
                <a:gd name="f27" fmla="*/ f0 1 5129"/>
                <a:gd name="f28" fmla="*/ f1 1 359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129"/>
                <a:gd name="f35" fmla="*/ f32 1 359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129" h="3597">
                  <a:moveTo>
                    <a:pt x="f5" y="f6"/>
                  </a:moveTo>
                  <a:cubicBezTo>
                    <a:pt x="f7" y="f8"/>
                    <a:pt x="f9" y="f10"/>
                    <a:pt x="f6" y="f11"/>
                  </a:cubicBez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3" y="f19"/>
                  </a:cubicBezTo>
                  <a:cubicBezTo>
                    <a:pt x="f20" y="f19"/>
                    <a:pt x="f21" y="f22"/>
                    <a:pt x="f23" y="f22"/>
                  </a:cubicBezTo>
                  <a:cubicBezTo>
                    <a:pt x="f24" y="f22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435D74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322" name="Google Shape;5726;p85">
              <a:extLst>
                <a:ext uri="{FF2B5EF4-FFF2-40B4-BE49-F238E27FC236}">
                  <a16:creationId xmlns:a16="http://schemas.microsoft.com/office/drawing/2014/main" id="{5FFB014D-BC7D-03A1-8B3E-0D5868CDDB0D}"/>
                </a:ext>
              </a:extLst>
            </p:cNvPr>
            <p:cNvSpPr/>
            <p:nvPr/>
          </p:nvSpPr>
          <p:spPr>
            <a:xfrm>
              <a:off x="3239618" y="2710683"/>
              <a:ext cx="281827" cy="227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90"/>
                <a:gd name="f4" fmla="val 7906"/>
                <a:gd name="f5" fmla="val 6045"/>
                <a:gd name="f6" fmla="val 2610"/>
                <a:gd name="f7" fmla="val 6190"/>
                <a:gd name="f8" fmla="val 6335"/>
                <a:gd name="f9" fmla="val 2666"/>
                <a:gd name="f10" fmla="val 6444"/>
                <a:gd name="f11" fmla="val 2777"/>
                <a:gd name="f12" fmla="val 6664"/>
                <a:gd name="f13" fmla="val 2997"/>
                <a:gd name="f14" fmla="val 3356"/>
                <a:gd name="f15" fmla="val 3575"/>
                <a:gd name="f16" fmla="val 6225"/>
                <a:gd name="f17" fmla="val 3795"/>
                <a:gd name="f18" fmla="val 4153"/>
                <a:gd name="f19" fmla="val 4373"/>
                <a:gd name="f20" fmla="val 4593"/>
                <a:gd name="f21" fmla="val 4951"/>
                <a:gd name="f22" fmla="val 5171"/>
                <a:gd name="f23" fmla="val 5281"/>
                <a:gd name="f24" fmla="val 5336"/>
                <a:gd name="f25" fmla="val 5901"/>
                <a:gd name="f26" fmla="val 5756"/>
                <a:gd name="f27" fmla="val 5646"/>
                <a:gd name="f28" fmla="val 4984"/>
                <a:gd name="f29" fmla="val 4509"/>
                <a:gd name="f30" fmla="val 3440"/>
                <a:gd name="f31" fmla="val 7787"/>
                <a:gd name="f32" fmla="val 1"/>
                <a:gd name="f33" fmla="val 4463"/>
                <a:gd name="f34" fmla="val 3204"/>
                <a:gd name="f35" fmla="val 1064"/>
                <a:gd name="f36" fmla="val 919"/>
                <a:gd name="f37" fmla="val 271"/>
                <a:gd name="f38" fmla="val 3542"/>
                <a:gd name="f39" fmla="val 3765"/>
                <a:gd name="f40" fmla="val 4181"/>
                <a:gd name="f41" fmla="val 4406"/>
                <a:gd name="f42" fmla="val 856"/>
                <a:gd name="f43" fmla="val 4897"/>
                <a:gd name="f44" fmla="val 3147"/>
                <a:gd name="f45" fmla="val 6837"/>
                <a:gd name="f46" fmla="val 4412"/>
                <a:gd name="f47" fmla="val 8450"/>
                <a:gd name="f48" fmla="val 7902"/>
                <a:gd name="f49" fmla="val 9106"/>
                <a:gd name="f50" fmla="val 7788"/>
                <a:gd name="f51" fmla="val 9730"/>
                <a:gd name="f52" fmla="val 7574"/>
                <a:gd name="f53" fmla="val 8357"/>
                <a:gd name="f54" fmla="val 6951"/>
                <a:gd name="f55" fmla="val 7456"/>
                <a:gd name="f56" fmla="val 5602"/>
                <a:gd name="f57" fmla="val 7411"/>
                <a:gd name="f58" fmla="val 4093"/>
                <a:gd name="f59" fmla="val 7366"/>
                <a:gd name="f60" fmla="val 2588"/>
                <a:gd name="f61" fmla="val 8179"/>
                <a:gd name="f62" fmla="val 1184"/>
                <a:gd name="f63" fmla="val 9513"/>
                <a:gd name="f64" fmla="val 480"/>
                <a:gd name="f65" fmla="val 9603"/>
                <a:gd name="f66" fmla="val 432"/>
                <a:gd name="f67" fmla="val 9697"/>
                <a:gd name="f68" fmla="val 398"/>
                <a:gd name="f69" fmla="val 356"/>
                <a:gd name="f70" fmla="val 9149"/>
                <a:gd name="f71" fmla="val 124"/>
                <a:gd name="f72" fmla="val 8471"/>
                <a:gd name="f73" fmla="val 4"/>
                <a:gd name="f74" fmla="*/ f0 1 9790"/>
                <a:gd name="f75" fmla="*/ f1 1 7906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9790"/>
                <a:gd name="f82" fmla="*/ f79 1 7906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9790" h="790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6" y="f18"/>
                    <a:pt x="f10" y="f19"/>
                  </a:cubicBezTo>
                  <a:cubicBezTo>
                    <a:pt x="f12" y="f20"/>
                    <a:pt x="f12" y="f21"/>
                    <a:pt x="f10" y="f22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7" y="f22"/>
                  </a:cubicBezTo>
                  <a:cubicBezTo>
                    <a:pt x="f28" y="f29"/>
                    <a:pt x="f28" y="f30"/>
                    <a:pt x="f27" y="f11"/>
                  </a:cubicBezTo>
                  <a:cubicBezTo>
                    <a:pt x="f26" y="f9"/>
                    <a:pt x="f25" y="f6"/>
                    <a:pt x="f5" y="f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13"/>
                  </a:cubicBezTo>
                  <a:lnTo>
                    <a:pt x="f37" y="f38"/>
                  </a:lnTo>
                  <a:cubicBezTo>
                    <a:pt x="f2" y="f39"/>
                    <a:pt x="f2" y="f40"/>
                    <a:pt x="f37" y="f41"/>
                  </a:cubicBezTo>
                  <a:lnTo>
                    <a:pt x="f42" y="f43"/>
                  </a:lnTo>
                  <a:cubicBezTo>
                    <a:pt x="f44" y="f45"/>
                    <a:pt x="f46" y="f4"/>
                    <a:pt x="f31" y="f4"/>
                  </a:cubicBezTo>
                  <a:cubicBezTo>
                    <a:pt x="f47" y="f48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62"/>
                    <a:pt x="f63" y="f64"/>
                  </a:cubicBezTo>
                  <a:cubicBezTo>
                    <a:pt x="f65" y="f66"/>
                    <a:pt x="f67" y="f68"/>
                    <a:pt x="f3" y="f69"/>
                  </a:cubicBezTo>
                  <a:cubicBezTo>
                    <a:pt x="f70" y="f71"/>
                    <a:pt x="f72" y="f73"/>
                    <a:pt x="f31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435D74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323" name="Google Shape;5727;p85">
              <a:extLst>
                <a:ext uri="{FF2B5EF4-FFF2-40B4-BE49-F238E27FC236}">
                  <a16:creationId xmlns:a16="http://schemas.microsoft.com/office/drawing/2014/main" id="{E503F363-7875-6844-BBFD-E605E788E4D8}"/>
                </a:ext>
              </a:extLst>
            </p:cNvPr>
            <p:cNvSpPr/>
            <p:nvPr/>
          </p:nvSpPr>
          <p:spPr>
            <a:xfrm>
              <a:off x="3484339" y="2744589"/>
              <a:ext cx="150071" cy="16178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213"/>
                <a:gd name="f4" fmla="val 5620"/>
                <a:gd name="f5" fmla="val 2343"/>
                <a:gd name="f6" fmla="val 1789"/>
                <a:gd name="f7" fmla="val 2633"/>
                <a:gd name="f8" fmla="val 2912"/>
                <a:gd name="f9" fmla="val 2015"/>
                <a:gd name="f10" fmla="val 2355"/>
                <a:gd name="f11" fmla="val 2665"/>
                <a:gd name="f12" fmla="val 2659"/>
                <a:gd name="f13" fmla="val 2918"/>
                <a:gd name="f14" fmla="val 2349"/>
                <a:gd name="f15" fmla="val 1846"/>
                <a:gd name="f16" fmla="val 1593"/>
                <a:gd name="f17" fmla="val 2310"/>
                <a:gd name="f18" fmla="val 1948"/>
                <a:gd name="f19" fmla="val 1955"/>
                <a:gd name="f20" fmla="val 2063"/>
                <a:gd name="f21" fmla="val 1840"/>
                <a:gd name="f22" fmla="val 2204"/>
                <a:gd name="f23" fmla="val 2846"/>
                <a:gd name="f24" fmla="val 2394"/>
                <a:gd name="f25" fmla="val 1947"/>
                <a:gd name="f26" fmla="val 85"/>
                <a:gd name="f27" fmla="val 1539"/>
                <a:gd name="f28" fmla="val 301"/>
                <a:gd name="f29" fmla="val 645"/>
                <a:gd name="f30" fmla="val 774"/>
                <a:gd name="f31" fmla="val 72"/>
                <a:gd name="f32" fmla="val 1687"/>
                <a:gd name="f33" fmla="val 36"/>
                <a:gd name="f34" fmla="val 2698"/>
                <a:gd name="f35" fmla="val 3707"/>
                <a:gd name="f36" fmla="val 506"/>
                <a:gd name="f37" fmla="val 4662"/>
                <a:gd name="f38" fmla="val 1367"/>
                <a:gd name="f39" fmla="val 5195"/>
                <a:gd name="f40" fmla="val 1792"/>
                <a:gd name="f41" fmla="val 5460"/>
                <a:gd name="f42" fmla="val 2280"/>
                <a:gd name="f43" fmla="val 5607"/>
                <a:gd name="f44" fmla="val 2782"/>
                <a:gd name="f45" fmla="val 5619"/>
                <a:gd name="f46" fmla="val 3752"/>
                <a:gd name="f47" fmla="val 4957"/>
                <a:gd name="f48" fmla="val 4550"/>
                <a:gd name="f49" fmla="val 4078"/>
                <a:gd name="f50" fmla="val 5119"/>
                <a:gd name="f51" fmla="val 3051"/>
                <a:gd name="f52" fmla="val 2882"/>
                <a:gd name="f53" fmla="val 2674"/>
                <a:gd name="f54" fmla="val 2506"/>
                <a:gd name="f55" fmla="val 4568"/>
                <a:gd name="f56" fmla="val 1512"/>
                <a:gd name="f57" fmla="val 3797"/>
                <a:gd name="f58" fmla="val 654"/>
                <a:gd name="f59" fmla="val 2870"/>
                <a:gd name="f60" fmla="val 2862"/>
                <a:gd name="f61" fmla="val 2854"/>
                <a:gd name="f62" fmla="*/ f0 1 5213"/>
                <a:gd name="f63" fmla="*/ f1 1 5620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213"/>
                <a:gd name="f70" fmla="*/ f67 1 5620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213" h="562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3"/>
                  </a:cubicBezTo>
                  <a:cubicBezTo>
                    <a:pt x="f15" y="f13"/>
                    <a:pt x="f16" y="f17"/>
                    <a:pt x="f18" y="f19"/>
                  </a:cubicBezTo>
                  <a:cubicBezTo>
                    <a:pt x="f20" y="f21"/>
                    <a:pt x="f22" y="f6"/>
                    <a:pt x="f5" y="f6"/>
                  </a:cubicBezTo>
                  <a:close/>
                  <a:moveTo>
                    <a:pt x="f23" y="f2"/>
                  </a:moveTo>
                  <a:cubicBezTo>
                    <a:pt x="f24" y="f2"/>
                    <a:pt x="f25" y="f26"/>
                    <a:pt x="f27" y="f28"/>
                  </a:cubicBezTo>
                  <a:cubicBezTo>
                    <a:pt x="f29" y="f30"/>
                    <a:pt x="f31" y="f32"/>
                    <a:pt x="f33" y="f34"/>
                  </a:cubicBezTo>
                  <a:cubicBezTo>
                    <a:pt x="f2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3" y="f52"/>
                    <a:pt x="f3" y="f53"/>
                    <a:pt x="f50" y="f54"/>
                  </a:cubicBezTo>
                  <a:cubicBezTo>
                    <a:pt x="f55" y="f56"/>
                    <a:pt x="f57" y="f58"/>
                    <a:pt x="f59" y="f2"/>
                  </a:cubicBezTo>
                  <a:cubicBezTo>
                    <a:pt x="f60" y="f2"/>
                    <a:pt x="f6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435D74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324" name="Google Shape;5728;p85">
              <a:extLst>
                <a:ext uri="{FF2B5EF4-FFF2-40B4-BE49-F238E27FC236}">
                  <a16:creationId xmlns:a16="http://schemas.microsoft.com/office/drawing/2014/main" id="{0E7F636C-26C8-B968-FCA0-14AECF642590}"/>
                </a:ext>
              </a:extLst>
            </p:cNvPr>
            <p:cNvSpPr/>
            <p:nvPr/>
          </p:nvSpPr>
          <p:spPr>
            <a:xfrm>
              <a:off x="3077952" y="2841315"/>
              <a:ext cx="190048" cy="162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8"/>
                <a:gd name="f5" fmla="val 3990"/>
                <a:gd name="f6" fmla="val 1"/>
                <a:gd name="f7" fmla="val 1807"/>
                <a:gd name="f8" fmla="val 1772"/>
                <a:gd name="f9" fmla="val 3955"/>
                <a:gd name="f10" fmla="val 5084"/>
                <a:gd name="f11" fmla="val 5394"/>
                <a:gd name="f12" fmla="val 253"/>
                <a:gd name="f13" fmla="val 5647"/>
                <a:gd name="f14" fmla="val 566"/>
                <a:gd name="f15" fmla="val 1696"/>
                <a:gd name="f16" fmla="val 4014"/>
                <a:gd name="f17" fmla="val 5996"/>
                <a:gd name="f18" fmla="val 4075"/>
                <a:gd name="f19" fmla="val 6601"/>
                <a:gd name="f20" fmla="val 1943"/>
                <a:gd name="f21" fmla="val 6324"/>
                <a:gd name="f22" fmla="val 1717"/>
                <a:gd name="f23" fmla="val 6041"/>
                <a:gd name="f24" fmla="val 1476"/>
                <a:gd name="f25" fmla="val 5740"/>
                <a:gd name="f26" fmla="val 1223"/>
                <a:gd name="f27" fmla="val 5481"/>
                <a:gd name="f28" fmla="val 1004"/>
                <a:gd name="f29" fmla="val 4391"/>
                <a:gd name="f30" fmla="val 2097"/>
                <a:gd name="f31" fmla="val 4281"/>
                <a:gd name="f32" fmla="val 2203"/>
                <a:gd name="f33" fmla="val 4139"/>
                <a:gd name="f34" fmla="val 2255"/>
                <a:gd name="f35" fmla="val 3997"/>
                <a:gd name="f36" fmla="val 3852"/>
                <a:gd name="f37" fmla="val 3708"/>
                <a:gd name="f38" fmla="val 2200"/>
                <a:gd name="f39" fmla="val 3599"/>
                <a:gd name="f40" fmla="val 2091"/>
                <a:gd name="f41" fmla="val 3379"/>
                <a:gd name="f42" fmla="val 1871"/>
                <a:gd name="f43" fmla="val 3376"/>
                <a:gd name="f44" fmla="val 1519"/>
                <a:gd name="f45" fmla="val 3593"/>
                <a:gd name="f46" fmla="val 1299"/>
                <a:gd name="f47" fmla="val 4611"/>
                <a:gd name="f48" fmla="val 278"/>
                <a:gd name="f49" fmla="val 4285"/>
                <a:gd name="f50" fmla="*/ f0 1 6602"/>
                <a:gd name="f51" fmla="*/ f1 1 5648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8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3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lnTo>
                    <a:pt x="f27" y="f28"/>
                  </a:lnTo>
                  <a:lnTo>
                    <a:pt x="f29" y="f30"/>
                  </a:ln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435D74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  <p:sp>
          <p:nvSpPr>
            <p:cNvPr id="325" name="Google Shape;5729;p85">
              <a:extLst>
                <a:ext uri="{FF2B5EF4-FFF2-40B4-BE49-F238E27FC236}">
                  <a16:creationId xmlns:a16="http://schemas.microsoft.com/office/drawing/2014/main" id="{ADDB76B6-BF3B-BCB7-5496-855BBFEA1AB5}"/>
                </a:ext>
              </a:extLst>
            </p:cNvPr>
            <p:cNvSpPr/>
            <p:nvPr/>
          </p:nvSpPr>
          <p:spPr>
            <a:xfrm>
              <a:off x="3077952" y="2646282"/>
              <a:ext cx="190048" cy="1625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7"/>
                <a:gd name="f5" fmla="val 566"/>
                <a:gd name="f6" fmla="val 1"/>
                <a:gd name="f7" fmla="val 253"/>
                <a:gd name="f8" fmla="val 3"/>
                <a:gd name="f9" fmla="val 254"/>
                <a:gd name="f10" fmla="val 567"/>
                <a:gd name="f11" fmla="val 1699"/>
                <a:gd name="f12" fmla="val 3879"/>
                <a:gd name="f13" fmla="val 1807"/>
                <a:gd name="f14" fmla="val 3990"/>
                <a:gd name="f15" fmla="val 4285"/>
                <a:gd name="f16" fmla="val 4611"/>
                <a:gd name="f17" fmla="val 5373"/>
                <a:gd name="f18" fmla="val 3593"/>
                <a:gd name="f19" fmla="val 4352"/>
                <a:gd name="f20" fmla="val 3379"/>
                <a:gd name="f21" fmla="val 4132"/>
                <a:gd name="f22" fmla="val 3382"/>
                <a:gd name="f23" fmla="val 3780"/>
                <a:gd name="f24" fmla="val 3599"/>
                <a:gd name="f25" fmla="val 3563"/>
                <a:gd name="f26" fmla="val 3710"/>
                <a:gd name="f27" fmla="val 3451"/>
                <a:gd name="f28" fmla="val 3856"/>
                <a:gd name="f29" fmla="val 3396"/>
                <a:gd name="f30" fmla="val 4001"/>
                <a:gd name="f31" fmla="val 4142"/>
                <a:gd name="f32" fmla="val 4282"/>
                <a:gd name="f33" fmla="val 3448"/>
                <a:gd name="f34" fmla="val 4391"/>
                <a:gd name="f35" fmla="val 3554"/>
                <a:gd name="f36" fmla="val 5481"/>
                <a:gd name="f37" fmla="val 4644"/>
                <a:gd name="f38" fmla="val 5809"/>
                <a:gd name="f39" fmla="val 4370"/>
                <a:gd name="f40" fmla="val 6083"/>
                <a:gd name="f41" fmla="val 4138"/>
                <a:gd name="f42" fmla="val 6345"/>
                <a:gd name="f43" fmla="val 3918"/>
                <a:gd name="f44" fmla="val 6601"/>
                <a:gd name="f45" fmla="val 3704"/>
                <a:gd name="f46" fmla="val 5996"/>
                <a:gd name="f47" fmla="val 1575"/>
                <a:gd name="f48" fmla="val 4017"/>
                <a:gd name="f49" fmla="val 1696"/>
                <a:gd name="f50" fmla="*/ f0 1 6602"/>
                <a:gd name="f51" fmla="*/ f1 1 5647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7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lnTo>
                    <a:pt x="f16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lnTo>
                    <a:pt x="f38" y="f39"/>
                  </a:ln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6"/>
                    <a:pt x="f4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kern="0">
                <a:solidFill>
                  <a:srgbClr val="435D74"/>
                </a:solidFill>
                <a:latin typeface="Arial"/>
                <a:ea typeface="Arial"/>
                <a:cs typeface="B Nazanin" panose="00000700000000000000" pitchFamily="2" charset="-78"/>
              </a:endParaRPr>
            </a:p>
          </p:txBody>
        </p:sp>
      </p:grpSp>
      <p:sp>
        <p:nvSpPr>
          <p:cNvPr id="326" name="Text Placeholder 1">
            <a:extLst>
              <a:ext uri="{FF2B5EF4-FFF2-40B4-BE49-F238E27FC236}">
                <a16:creationId xmlns:a16="http://schemas.microsoft.com/office/drawing/2014/main" id="{A602461D-0AD6-2DF9-EB2C-CC796CACA19E}"/>
              </a:ext>
            </a:extLst>
          </p:cNvPr>
          <p:cNvSpPr txBox="1">
            <a:spLocks/>
          </p:cNvSpPr>
          <p:nvPr/>
        </p:nvSpPr>
        <p:spPr>
          <a:xfrm>
            <a:off x="1378113" y="412072"/>
            <a:ext cx="9386101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Font typeface="Arial" panose="020B0604020202020204" pitchFamily="34" charset="0"/>
              <a:buNone/>
            </a:pPr>
            <a:r>
              <a:rPr lang="fa-IR" sz="4800" dirty="0">
                <a:solidFill>
                  <a:srgbClr val="000000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800" dirty="0">
                <a:solidFill>
                  <a:srgbClr val="000000"/>
                </a:solidFill>
                <a:latin typeface="Arial"/>
                <a:cs typeface="B Nazanin" panose="00000700000000000000" pitchFamily="2" charset="-78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13896444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" name="Google Shape;1197;p70"/>
          <p:cNvSpPr txBox="1"/>
          <p:nvPr/>
        </p:nvSpPr>
        <p:spPr>
          <a:xfrm>
            <a:off x="955700" y="1584000"/>
            <a:ext cx="10280800" cy="103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r" rtl="1"/>
            <a:r>
              <a:rPr lang="fa-IR" sz="1867" dirty="0">
                <a:cs typeface="B Nazanin" panose="00000700000000000000" pitchFamily="2" charset="-78"/>
              </a:rPr>
              <a:t>شما به راحتی می توانید اندازه این منابع را بدون از دست دادن کیفیت تغییر دهید. برای تغییر رنگ، کافی است منبع را از حالت گروه خارج کنید و روی شی ای که می خواهید تغییر دهید کلیک کنید. سپس روی سطل رنگ کلیک کرده و رنگ مورد نظر خود را انتخاب کنید. وقتی کارتان تمام شد، منبع را دوباره گروه بندی کنید.</a:t>
            </a:r>
          </a:p>
        </p:txBody>
      </p:sp>
      <p:grpSp>
        <p:nvGrpSpPr>
          <p:cNvPr id="1198" name="Google Shape;1198;p70"/>
          <p:cNvGrpSpPr/>
          <p:nvPr/>
        </p:nvGrpSpPr>
        <p:grpSpPr>
          <a:xfrm>
            <a:off x="6823520" y="4114315"/>
            <a:ext cx="632392" cy="735055"/>
            <a:chOff x="4727025" y="1332775"/>
            <a:chExt cx="59900" cy="69625"/>
          </a:xfrm>
        </p:grpSpPr>
        <p:sp>
          <p:nvSpPr>
            <p:cNvPr id="1199" name="Google Shape;1199;p70"/>
            <p:cNvSpPr/>
            <p:nvPr/>
          </p:nvSpPr>
          <p:spPr>
            <a:xfrm>
              <a:off x="4727025" y="1332775"/>
              <a:ext cx="36450" cy="33200"/>
            </a:xfrm>
            <a:custGeom>
              <a:avLst/>
              <a:gdLst/>
              <a:ahLst/>
              <a:cxnLst/>
              <a:rect l="l" t="t" r="r" b="b"/>
              <a:pathLst>
                <a:path w="1458" h="1328" extrusionOk="0">
                  <a:moveTo>
                    <a:pt x="1047" y="1"/>
                  </a:moveTo>
                  <a:lnTo>
                    <a:pt x="1047" y="188"/>
                  </a:lnTo>
                  <a:cubicBezTo>
                    <a:pt x="484" y="289"/>
                    <a:pt x="51" y="758"/>
                    <a:pt x="1" y="1328"/>
                  </a:cubicBezTo>
                  <a:lnTo>
                    <a:pt x="477" y="1328"/>
                  </a:lnTo>
                  <a:cubicBezTo>
                    <a:pt x="527" y="1018"/>
                    <a:pt x="751" y="765"/>
                    <a:pt x="1047" y="679"/>
                  </a:cubicBezTo>
                  <a:lnTo>
                    <a:pt x="1047" y="845"/>
                  </a:lnTo>
                  <a:lnTo>
                    <a:pt x="1458" y="433"/>
                  </a:lnTo>
                  <a:lnTo>
                    <a:pt x="104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0" name="Google Shape;1200;p70"/>
            <p:cNvSpPr/>
            <p:nvPr/>
          </p:nvSpPr>
          <p:spPr>
            <a:xfrm>
              <a:off x="4750475" y="1369025"/>
              <a:ext cx="36450" cy="33375"/>
            </a:xfrm>
            <a:custGeom>
              <a:avLst/>
              <a:gdLst/>
              <a:ahLst/>
              <a:cxnLst/>
              <a:rect l="l" t="t" r="r" b="b"/>
              <a:pathLst>
                <a:path w="1458" h="1335" extrusionOk="0">
                  <a:moveTo>
                    <a:pt x="974" y="0"/>
                  </a:moveTo>
                  <a:cubicBezTo>
                    <a:pt x="931" y="311"/>
                    <a:pt x="707" y="570"/>
                    <a:pt x="404" y="657"/>
                  </a:cubicBezTo>
                  <a:lnTo>
                    <a:pt x="404" y="491"/>
                  </a:lnTo>
                  <a:lnTo>
                    <a:pt x="0" y="902"/>
                  </a:lnTo>
                  <a:lnTo>
                    <a:pt x="404" y="1335"/>
                  </a:lnTo>
                  <a:lnTo>
                    <a:pt x="404" y="1140"/>
                  </a:lnTo>
                  <a:cubicBezTo>
                    <a:pt x="967" y="1039"/>
                    <a:pt x="1400" y="577"/>
                    <a:pt x="14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01" name="Google Shape;1201;p70"/>
          <p:cNvGrpSpPr/>
          <p:nvPr/>
        </p:nvGrpSpPr>
        <p:grpSpPr>
          <a:xfrm>
            <a:off x="7641729" y="3085787"/>
            <a:ext cx="740871" cy="742708"/>
            <a:chOff x="4820425" y="1329900"/>
            <a:chExt cx="70175" cy="70350"/>
          </a:xfrm>
        </p:grpSpPr>
        <p:sp>
          <p:nvSpPr>
            <p:cNvPr id="1202" name="Google Shape;1202;p70"/>
            <p:cNvSpPr/>
            <p:nvPr/>
          </p:nvSpPr>
          <p:spPr>
            <a:xfrm>
              <a:off x="4862975" y="1335475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1" y="1"/>
                  </a:moveTo>
                  <a:lnTo>
                    <a:pt x="1" y="491"/>
                  </a:lnTo>
                  <a:cubicBezTo>
                    <a:pt x="217" y="585"/>
                    <a:pt x="376" y="765"/>
                    <a:pt x="441" y="989"/>
                  </a:cubicBezTo>
                  <a:lnTo>
                    <a:pt x="275" y="989"/>
                  </a:lnTo>
                  <a:lnTo>
                    <a:pt x="679" y="1386"/>
                  </a:lnTo>
                  <a:lnTo>
                    <a:pt x="1104" y="989"/>
                  </a:lnTo>
                  <a:lnTo>
                    <a:pt x="917" y="989"/>
                  </a:lnTo>
                  <a:cubicBezTo>
                    <a:pt x="830" y="513"/>
                    <a:pt x="470" y="123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3" name="Google Shape;1203;p70"/>
            <p:cNvSpPr/>
            <p:nvPr/>
          </p:nvSpPr>
          <p:spPr>
            <a:xfrm>
              <a:off x="4820425" y="1360000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426" y="1"/>
                  </a:moveTo>
                  <a:lnTo>
                    <a:pt x="1" y="397"/>
                  </a:lnTo>
                  <a:lnTo>
                    <a:pt x="188" y="397"/>
                  </a:lnTo>
                  <a:cubicBezTo>
                    <a:pt x="275" y="873"/>
                    <a:pt x="628" y="1263"/>
                    <a:pt x="1097" y="1386"/>
                  </a:cubicBezTo>
                  <a:lnTo>
                    <a:pt x="1104" y="895"/>
                  </a:lnTo>
                  <a:cubicBezTo>
                    <a:pt x="888" y="801"/>
                    <a:pt x="729" y="621"/>
                    <a:pt x="664" y="397"/>
                  </a:cubicBezTo>
                  <a:lnTo>
                    <a:pt x="830" y="397"/>
                  </a:lnTo>
                  <a:lnTo>
                    <a:pt x="42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4" name="Google Shape;1204;p70"/>
            <p:cNvSpPr/>
            <p:nvPr/>
          </p:nvSpPr>
          <p:spPr>
            <a:xfrm>
              <a:off x="4850375" y="1372800"/>
              <a:ext cx="34625" cy="27450"/>
            </a:xfrm>
            <a:custGeom>
              <a:avLst/>
              <a:gdLst/>
              <a:ahLst/>
              <a:cxnLst/>
              <a:rect l="l" t="t" r="r" b="b"/>
              <a:pathLst>
                <a:path w="1385" h="1098" extrusionOk="0">
                  <a:moveTo>
                    <a:pt x="894" y="1"/>
                  </a:moveTo>
                  <a:cubicBezTo>
                    <a:pt x="801" y="210"/>
                    <a:pt x="620" y="369"/>
                    <a:pt x="397" y="434"/>
                  </a:cubicBezTo>
                  <a:lnTo>
                    <a:pt x="397" y="275"/>
                  </a:lnTo>
                  <a:lnTo>
                    <a:pt x="0" y="672"/>
                  </a:lnTo>
                  <a:lnTo>
                    <a:pt x="397" y="1097"/>
                  </a:lnTo>
                  <a:lnTo>
                    <a:pt x="397" y="910"/>
                  </a:lnTo>
                  <a:cubicBezTo>
                    <a:pt x="873" y="823"/>
                    <a:pt x="1262" y="470"/>
                    <a:pt x="138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5" name="Google Shape;1205;p70"/>
            <p:cNvSpPr/>
            <p:nvPr/>
          </p:nvSpPr>
          <p:spPr>
            <a:xfrm>
              <a:off x="4825850" y="1329900"/>
              <a:ext cx="34625" cy="27975"/>
            </a:xfrm>
            <a:custGeom>
              <a:avLst/>
              <a:gdLst/>
              <a:ahLst/>
              <a:cxnLst/>
              <a:rect l="l" t="t" r="r" b="b"/>
              <a:pathLst>
                <a:path w="1385" h="1119" extrusionOk="0">
                  <a:moveTo>
                    <a:pt x="988" y="0"/>
                  </a:moveTo>
                  <a:lnTo>
                    <a:pt x="988" y="188"/>
                  </a:lnTo>
                  <a:cubicBezTo>
                    <a:pt x="505" y="274"/>
                    <a:pt x="123" y="635"/>
                    <a:pt x="0" y="1118"/>
                  </a:cubicBezTo>
                  <a:lnTo>
                    <a:pt x="491" y="1118"/>
                  </a:lnTo>
                  <a:cubicBezTo>
                    <a:pt x="584" y="895"/>
                    <a:pt x="765" y="729"/>
                    <a:pt x="995" y="664"/>
                  </a:cubicBezTo>
                  <a:lnTo>
                    <a:pt x="995" y="830"/>
                  </a:lnTo>
                  <a:lnTo>
                    <a:pt x="1385" y="426"/>
                  </a:lnTo>
                  <a:lnTo>
                    <a:pt x="98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06" name="Google Shape;1206;p70"/>
          <p:cNvGrpSpPr/>
          <p:nvPr/>
        </p:nvGrpSpPr>
        <p:grpSpPr>
          <a:xfrm>
            <a:off x="8476886" y="3091794"/>
            <a:ext cx="776765" cy="711828"/>
            <a:chOff x="4903200" y="1331525"/>
            <a:chExt cx="73575" cy="67425"/>
          </a:xfrm>
        </p:grpSpPr>
        <p:sp>
          <p:nvSpPr>
            <p:cNvPr id="1207" name="Google Shape;1207;p70"/>
            <p:cNvSpPr/>
            <p:nvPr/>
          </p:nvSpPr>
          <p:spPr>
            <a:xfrm>
              <a:off x="4903200" y="1331525"/>
              <a:ext cx="73575" cy="67425"/>
            </a:xfrm>
            <a:custGeom>
              <a:avLst/>
              <a:gdLst/>
              <a:ahLst/>
              <a:cxnLst/>
              <a:rect l="l" t="t" r="r" b="b"/>
              <a:pathLst>
                <a:path w="2943" h="2697" extrusionOk="0">
                  <a:moveTo>
                    <a:pt x="1652" y="0"/>
                  </a:moveTo>
                  <a:lnTo>
                    <a:pt x="1652" y="173"/>
                  </a:lnTo>
                  <a:cubicBezTo>
                    <a:pt x="534" y="195"/>
                    <a:pt x="0" y="1551"/>
                    <a:pt x="794" y="2330"/>
                  </a:cubicBezTo>
                  <a:cubicBezTo>
                    <a:pt x="1051" y="2583"/>
                    <a:pt x="1366" y="2696"/>
                    <a:pt x="1674" y="2696"/>
                  </a:cubicBezTo>
                  <a:cubicBezTo>
                    <a:pt x="2323" y="2696"/>
                    <a:pt x="2943" y="2194"/>
                    <a:pt x="2943" y="1435"/>
                  </a:cubicBezTo>
                  <a:lnTo>
                    <a:pt x="2503" y="1435"/>
                  </a:lnTo>
                  <a:cubicBezTo>
                    <a:pt x="2503" y="1928"/>
                    <a:pt x="2093" y="2259"/>
                    <a:pt x="1668" y="2259"/>
                  </a:cubicBezTo>
                  <a:cubicBezTo>
                    <a:pt x="1470" y="2259"/>
                    <a:pt x="1269" y="2187"/>
                    <a:pt x="1104" y="2027"/>
                  </a:cubicBezTo>
                  <a:cubicBezTo>
                    <a:pt x="577" y="1515"/>
                    <a:pt x="923" y="628"/>
                    <a:pt x="1652" y="613"/>
                  </a:cubicBezTo>
                  <a:lnTo>
                    <a:pt x="1652" y="765"/>
                  </a:lnTo>
                  <a:lnTo>
                    <a:pt x="2020" y="390"/>
                  </a:lnTo>
                  <a:lnTo>
                    <a:pt x="165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8" name="Google Shape;1208;p70"/>
            <p:cNvSpPr/>
            <p:nvPr/>
          </p:nvSpPr>
          <p:spPr>
            <a:xfrm>
              <a:off x="4930250" y="1353150"/>
              <a:ext cx="29775" cy="32475"/>
            </a:xfrm>
            <a:custGeom>
              <a:avLst/>
              <a:gdLst/>
              <a:ahLst/>
              <a:cxnLst/>
              <a:rect l="l" t="t" r="r" b="b"/>
              <a:pathLst>
                <a:path w="1191" h="1299" extrusionOk="0">
                  <a:moveTo>
                    <a:pt x="592" y="1"/>
                  </a:moveTo>
                  <a:cubicBezTo>
                    <a:pt x="274" y="1"/>
                    <a:pt x="15" y="246"/>
                    <a:pt x="0" y="570"/>
                  </a:cubicBezTo>
                  <a:lnTo>
                    <a:pt x="447" y="570"/>
                  </a:lnTo>
                  <a:cubicBezTo>
                    <a:pt x="447" y="479"/>
                    <a:pt x="519" y="416"/>
                    <a:pt x="597" y="416"/>
                  </a:cubicBezTo>
                  <a:cubicBezTo>
                    <a:pt x="624" y="416"/>
                    <a:pt x="652" y="424"/>
                    <a:pt x="678" y="441"/>
                  </a:cubicBezTo>
                  <a:cubicBezTo>
                    <a:pt x="779" y="506"/>
                    <a:pt x="765" y="657"/>
                    <a:pt x="656" y="707"/>
                  </a:cubicBezTo>
                  <a:lnTo>
                    <a:pt x="656" y="534"/>
                  </a:lnTo>
                  <a:lnTo>
                    <a:pt x="289" y="902"/>
                  </a:lnTo>
                  <a:lnTo>
                    <a:pt x="656" y="1299"/>
                  </a:lnTo>
                  <a:lnTo>
                    <a:pt x="656" y="1155"/>
                  </a:lnTo>
                  <a:cubicBezTo>
                    <a:pt x="959" y="1126"/>
                    <a:pt x="1190" y="873"/>
                    <a:pt x="1190" y="570"/>
                  </a:cubicBezTo>
                  <a:cubicBezTo>
                    <a:pt x="1176" y="246"/>
                    <a:pt x="916" y="1"/>
                    <a:pt x="59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09" name="Google Shape;1209;p70"/>
          <p:cNvGrpSpPr/>
          <p:nvPr/>
        </p:nvGrpSpPr>
        <p:grpSpPr>
          <a:xfrm>
            <a:off x="7622856" y="4104946"/>
            <a:ext cx="778613" cy="753793"/>
            <a:chOff x="4815575" y="1416800"/>
            <a:chExt cx="73750" cy="71400"/>
          </a:xfrm>
        </p:grpSpPr>
        <p:sp>
          <p:nvSpPr>
            <p:cNvPr id="1210" name="Google Shape;1210;p70"/>
            <p:cNvSpPr/>
            <p:nvPr/>
          </p:nvSpPr>
          <p:spPr>
            <a:xfrm>
              <a:off x="4815575" y="1416800"/>
              <a:ext cx="43100" cy="52150"/>
            </a:xfrm>
            <a:custGeom>
              <a:avLst/>
              <a:gdLst/>
              <a:ahLst/>
              <a:cxnLst/>
              <a:rect l="l" t="t" r="r" b="b"/>
              <a:pathLst>
                <a:path w="1724" h="2086" extrusionOk="0">
                  <a:moveTo>
                    <a:pt x="1327" y="1"/>
                  </a:moveTo>
                  <a:lnTo>
                    <a:pt x="1327" y="181"/>
                  </a:lnTo>
                  <a:cubicBezTo>
                    <a:pt x="469" y="361"/>
                    <a:pt x="0" y="1299"/>
                    <a:pt x="375" y="2085"/>
                  </a:cubicBezTo>
                  <a:lnTo>
                    <a:pt x="772" y="1818"/>
                  </a:lnTo>
                  <a:cubicBezTo>
                    <a:pt x="729" y="1717"/>
                    <a:pt x="707" y="1609"/>
                    <a:pt x="707" y="1501"/>
                  </a:cubicBezTo>
                  <a:cubicBezTo>
                    <a:pt x="714" y="1111"/>
                    <a:pt x="959" y="772"/>
                    <a:pt x="1327" y="657"/>
                  </a:cubicBezTo>
                  <a:lnTo>
                    <a:pt x="1327" y="823"/>
                  </a:lnTo>
                  <a:lnTo>
                    <a:pt x="1724" y="426"/>
                  </a:lnTo>
                  <a:lnTo>
                    <a:pt x="13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1" name="Google Shape;1211;p70"/>
            <p:cNvSpPr/>
            <p:nvPr/>
          </p:nvSpPr>
          <p:spPr>
            <a:xfrm>
              <a:off x="4861725" y="1421125"/>
              <a:ext cx="27600" cy="51250"/>
            </a:xfrm>
            <a:custGeom>
              <a:avLst/>
              <a:gdLst/>
              <a:ahLst/>
              <a:cxnLst/>
              <a:rect l="l" t="t" r="r" b="b"/>
              <a:pathLst>
                <a:path w="1104" h="2050" extrusionOk="0">
                  <a:moveTo>
                    <a:pt x="0" y="1"/>
                  </a:moveTo>
                  <a:lnTo>
                    <a:pt x="0" y="477"/>
                  </a:lnTo>
                  <a:cubicBezTo>
                    <a:pt x="375" y="592"/>
                    <a:pt x="635" y="938"/>
                    <a:pt x="635" y="1328"/>
                  </a:cubicBezTo>
                  <a:cubicBezTo>
                    <a:pt x="635" y="1429"/>
                    <a:pt x="621" y="1530"/>
                    <a:pt x="585" y="1624"/>
                  </a:cubicBezTo>
                  <a:lnTo>
                    <a:pt x="404" y="1494"/>
                  </a:lnTo>
                  <a:lnTo>
                    <a:pt x="513" y="2049"/>
                  </a:lnTo>
                  <a:lnTo>
                    <a:pt x="1089" y="1963"/>
                  </a:lnTo>
                  <a:lnTo>
                    <a:pt x="981" y="1883"/>
                  </a:lnTo>
                  <a:cubicBezTo>
                    <a:pt x="1061" y="1710"/>
                    <a:pt x="1104" y="1523"/>
                    <a:pt x="1104" y="1328"/>
                  </a:cubicBezTo>
                  <a:cubicBezTo>
                    <a:pt x="1104" y="679"/>
                    <a:pt x="635" y="123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2" name="Google Shape;1212;p70"/>
            <p:cNvSpPr/>
            <p:nvPr/>
          </p:nvSpPr>
          <p:spPr>
            <a:xfrm>
              <a:off x="4829450" y="1467825"/>
              <a:ext cx="49250" cy="20375"/>
            </a:xfrm>
            <a:custGeom>
              <a:avLst/>
              <a:gdLst/>
              <a:ahLst/>
              <a:cxnLst/>
              <a:rect l="l" t="t" r="r" b="b"/>
              <a:pathLst>
                <a:path w="1970" h="815" extrusionOk="0">
                  <a:moveTo>
                    <a:pt x="109" y="1"/>
                  </a:moveTo>
                  <a:lnTo>
                    <a:pt x="0" y="556"/>
                  </a:lnTo>
                  <a:lnTo>
                    <a:pt x="137" y="462"/>
                  </a:lnTo>
                  <a:cubicBezTo>
                    <a:pt x="394" y="698"/>
                    <a:pt x="720" y="815"/>
                    <a:pt x="1045" y="815"/>
                  </a:cubicBezTo>
                  <a:cubicBezTo>
                    <a:pt x="1378" y="815"/>
                    <a:pt x="1710" y="692"/>
                    <a:pt x="1969" y="448"/>
                  </a:cubicBezTo>
                  <a:lnTo>
                    <a:pt x="1969" y="441"/>
                  </a:lnTo>
                  <a:lnTo>
                    <a:pt x="1573" y="174"/>
                  </a:lnTo>
                  <a:cubicBezTo>
                    <a:pt x="1418" y="292"/>
                    <a:pt x="1232" y="352"/>
                    <a:pt x="1046" y="352"/>
                  </a:cubicBezTo>
                  <a:cubicBezTo>
                    <a:pt x="868" y="352"/>
                    <a:pt x="689" y="297"/>
                    <a:pt x="534" y="188"/>
                  </a:cubicBezTo>
                  <a:lnTo>
                    <a:pt x="678" y="95"/>
                  </a:lnTo>
                  <a:lnTo>
                    <a:pt x="10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13" name="Google Shape;1213;p70"/>
          <p:cNvGrpSpPr/>
          <p:nvPr/>
        </p:nvGrpSpPr>
        <p:grpSpPr>
          <a:xfrm>
            <a:off x="8469232" y="4145195"/>
            <a:ext cx="786531" cy="673293"/>
            <a:chOff x="4902475" y="1418875"/>
            <a:chExt cx="74500" cy="63775"/>
          </a:xfrm>
        </p:grpSpPr>
        <p:sp>
          <p:nvSpPr>
            <p:cNvPr id="1214" name="Google Shape;1214;p70"/>
            <p:cNvSpPr/>
            <p:nvPr/>
          </p:nvSpPr>
          <p:spPr>
            <a:xfrm>
              <a:off x="4902475" y="1418875"/>
              <a:ext cx="74500" cy="63775"/>
            </a:xfrm>
            <a:custGeom>
              <a:avLst/>
              <a:gdLst/>
              <a:ahLst/>
              <a:cxnLst/>
              <a:rect l="l" t="t" r="r" b="b"/>
              <a:pathLst>
                <a:path w="2980" h="2551" extrusionOk="0">
                  <a:moveTo>
                    <a:pt x="1703" y="444"/>
                  </a:moveTo>
                  <a:cubicBezTo>
                    <a:pt x="2164" y="444"/>
                    <a:pt x="2539" y="819"/>
                    <a:pt x="2539" y="1281"/>
                  </a:cubicBezTo>
                  <a:cubicBezTo>
                    <a:pt x="2539" y="1784"/>
                    <a:pt x="2126" y="2118"/>
                    <a:pt x="1695" y="2118"/>
                  </a:cubicBezTo>
                  <a:cubicBezTo>
                    <a:pt x="1490" y="2118"/>
                    <a:pt x="1281" y="2042"/>
                    <a:pt x="1111" y="1872"/>
                  </a:cubicBezTo>
                  <a:cubicBezTo>
                    <a:pt x="585" y="1346"/>
                    <a:pt x="960" y="444"/>
                    <a:pt x="1703" y="444"/>
                  </a:cubicBezTo>
                  <a:close/>
                  <a:moveTo>
                    <a:pt x="1697" y="0"/>
                  </a:moveTo>
                  <a:cubicBezTo>
                    <a:pt x="1383" y="0"/>
                    <a:pt x="1063" y="118"/>
                    <a:pt x="801" y="379"/>
                  </a:cubicBezTo>
                  <a:cubicBezTo>
                    <a:pt x="0" y="1180"/>
                    <a:pt x="570" y="2550"/>
                    <a:pt x="1703" y="2550"/>
                  </a:cubicBezTo>
                  <a:cubicBezTo>
                    <a:pt x="2409" y="2550"/>
                    <a:pt x="2979" y="1980"/>
                    <a:pt x="2979" y="1281"/>
                  </a:cubicBezTo>
                  <a:cubicBezTo>
                    <a:pt x="2979" y="510"/>
                    <a:pt x="2353" y="0"/>
                    <a:pt x="169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5" name="Google Shape;1215;p70"/>
            <p:cNvSpPr/>
            <p:nvPr/>
          </p:nvSpPr>
          <p:spPr>
            <a:xfrm>
              <a:off x="4916350" y="1418975"/>
              <a:ext cx="59725" cy="63675"/>
            </a:xfrm>
            <a:custGeom>
              <a:avLst/>
              <a:gdLst/>
              <a:ahLst/>
              <a:cxnLst/>
              <a:rect l="l" t="t" r="r" b="b"/>
              <a:pathLst>
                <a:path w="2389" h="2547" extrusionOk="0">
                  <a:moveTo>
                    <a:pt x="1148" y="0"/>
                  </a:moveTo>
                  <a:cubicBezTo>
                    <a:pt x="765" y="0"/>
                    <a:pt x="397" y="173"/>
                    <a:pt x="159" y="476"/>
                  </a:cubicBezTo>
                  <a:lnTo>
                    <a:pt x="1" y="354"/>
                  </a:lnTo>
                  <a:lnTo>
                    <a:pt x="116" y="967"/>
                  </a:lnTo>
                  <a:lnTo>
                    <a:pt x="700" y="909"/>
                  </a:lnTo>
                  <a:lnTo>
                    <a:pt x="498" y="750"/>
                  </a:lnTo>
                  <a:cubicBezTo>
                    <a:pt x="669" y="541"/>
                    <a:pt x="910" y="441"/>
                    <a:pt x="1149" y="441"/>
                  </a:cubicBezTo>
                  <a:cubicBezTo>
                    <a:pt x="1454" y="441"/>
                    <a:pt x="1755" y="605"/>
                    <a:pt x="1905" y="916"/>
                  </a:cubicBezTo>
                  <a:cubicBezTo>
                    <a:pt x="2165" y="1472"/>
                    <a:pt x="1768" y="2106"/>
                    <a:pt x="1148" y="2106"/>
                  </a:cubicBezTo>
                  <a:lnTo>
                    <a:pt x="1148" y="2546"/>
                  </a:lnTo>
                  <a:cubicBezTo>
                    <a:pt x="1840" y="2532"/>
                    <a:pt x="2388" y="1962"/>
                    <a:pt x="2388" y="1277"/>
                  </a:cubicBezTo>
                  <a:cubicBezTo>
                    <a:pt x="2388" y="584"/>
                    <a:pt x="1840" y="22"/>
                    <a:pt x="114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16" name="Google Shape;1216;p70"/>
          <p:cNvGrpSpPr/>
          <p:nvPr/>
        </p:nvGrpSpPr>
        <p:grpSpPr>
          <a:xfrm>
            <a:off x="7636186" y="5101334"/>
            <a:ext cx="751956" cy="756169"/>
            <a:chOff x="4818100" y="1507675"/>
            <a:chExt cx="71225" cy="71625"/>
          </a:xfrm>
        </p:grpSpPr>
        <p:sp>
          <p:nvSpPr>
            <p:cNvPr id="1217" name="Google Shape;1217;p70"/>
            <p:cNvSpPr/>
            <p:nvPr/>
          </p:nvSpPr>
          <p:spPr>
            <a:xfrm>
              <a:off x="4818100" y="1507675"/>
              <a:ext cx="46000" cy="56300"/>
            </a:xfrm>
            <a:custGeom>
              <a:avLst/>
              <a:gdLst/>
              <a:ahLst/>
              <a:cxnLst/>
              <a:rect l="l" t="t" r="r" b="b"/>
              <a:pathLst>
                <a:path w="1840" h="2252" extrusionOk="0">
                  <a:moveTo>
                    <a:pt x="1457" y="1"/>
                  </a:moveTo>
                  <a:lnTo>
                    <a:pt x="1457" y="159"/>
                  </a:lnTo>
                  <a:cubicBezTo>
                    <a:pt x="606" y="188"/>
                    <a:pt x="0" y="989"/>
                    <a:pt x="195" y="1818"/>
                  </a:cubicBezTo>
                  <a:cubicBezTo>
                    <a:pt x="188" y="1818"/>
                    <a:pt x="188" y="1825"/>
                    <a:pt x="188" y="1833"/>
                  </a:cubicBezTo>
                  <a:lnTo>
                    <a:pt x="195" y="1869"/>
                  </a:lnTo>
                  <a:cubicBezTo>
                    <a:pt x="195" y="1876"/>
                    <a:pt x="202" y="1883"/>
                    <a:pt x="202" y="1898"/>
                  </a:cubicBezTo>
                  <a:cubicBezTo>
                    <a:pt x="202" y="1905"/>
                    <a:pt x="209" y="1912"/>
                    <a:pt x="209" y="1919"/>
                  </a:cubicBezTo>
                  <a:cubicBezTo>
                    <a:pt x="209" y="1934"/>
                    <a:pt x="216" y="1948"/>
                    <a:pt x="224" y="1955"/>
                  </a:cubicBezTo>
                  <a:lnTo>
                    <a:pt x="231" y="1977"/>
                  </a:lnTo>
                  <a:cubicBezTo>
                    <a:pt x="245" y="2013"/>
                    <a:pt x="260" y="2056"/>
                    <a:pt x="274" y="2092"/>
                  </a:cubicBezTo>
                  <a:lnTo>
                    <a:pt x="281" y="2100"/>
                  </a:lnTo>
                  <a:cubicBezTo>
                    <a:pt x="289" y="2114"/>
                    <a:pt x="296" y="2128"/>
                    <a:pt x="303" y="2143"/>
                  </a:cubicBezTo>
                  <a:lnTo>
                    <a:pt x="317" y="2157"/>
                  </a:lnTo>
                  <a:cubicBezTo>
                    <a:pt x="317" y="2172"/>
                    <a:pt x="325" y="2186"/>
                    <a:pt x="332" y="2201"/>
                  </a:cubicBezTo>
                  <a:lnTo>
                    <a:pt x="346" y="2215"/>
                  </a:lnTo>
                  <a:cubicBezTo>
                    <a:pt x="353" y="2229"/>
                    <a:pt x="361" y="2237"/>
                    <a:pt x="368" y="2251"/>
                  </a:cubicBezTo>
                  <a:lnTo>
                    <a:pt x="743" y="1970"/>
                  </a:lnTo>
                  <a:lnTo>
                    <a:pt x="721" y="1934"/>
                  </a:lnTo>
                  <a:lnTo>
                    <a:pt x="700" y="1898"/>
                  </a:lnTo>
                  <a:lnTo>
                    <a:pt x="692" y="1883"/>
                  </a:lnTo>
                  <a:cubicBezTo>
                    <a:pt x="685" y="1862"/>
                    <a:pt x="678" y="1847"/>
                    <a:pt x="671" y="1825"/>
                  </a:cubicBezTo>
                  <a:cubicBezTo>
                    <a:pt x="671" y="1818"/>
                    <a:pt x="664" y="1811"/>
                    <a:pt x="664" y="1804"/>
                  </a:cubicBezTo>
                  <a:cubicBezTo>
                    <a:pt x="664" y="1797"/>
                    <a:pt x="656" y="1782"/>
                    <a:pt x="649" y="1775"/>
                  </a:cubicBezTo>
                  <a:lnTo>
                    <a:pt x="642" y="1732"/>
                  </a:lnTo>
                  <a:lnTo>
                    <a:pt x="635" y="1703"/>
                  </a:lnTo>
                  <a:lnTo>
                    <a:pt x="628" y="1667"/>
                  </a:lnTo>
                  <a:lnTo>
                    <a:pt x="628" y="1645"/>
                  </a:lnTo>
                  <a:cubicBezTo>
                    <a:pt x="628" y="1638"/>
                    <a:pt x="620" y="1609"/>
                    <a:pt x="620" y="1587"/>
                  </a:cubicBezTo>
                  <a:lnTo>
                    <a:pt x="620" y="1573"/>
                  </a:lnTo>
                  <a:lnTo>
                    <a:pt x="620" y="1508"/>
                  </a:lnTo>
                  <a:cubicBezTo>
                    <a:pt x="620" y="1039"/>
                    <a:pt x="988" y="650"/>
                    <a:pt x="1457" y="628"/>
                  </a:cubicBezTo>
                  <a:lnTo>
                    <a:pt x="1457" y="809"/>
                  </a:lnTo>
                  <a:lnTo>
                    <a:pt x="1839" y="419"/>
                  </a:lnTo>
                  <a:lnTo>
                    <a:pt x="145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8" name="Google Shape;1218;p70"/>
            <p:cNvSpPr/>
            <p:nvPr/>
          </p:nvSpPr>
          <p:spPr>
            <a:xfrm>
              <a:off x="4869825" y="1519575"/>
              <a:ext cx="19500" cy="23825"/>
            </a:xfrm>
            <a:custGeom>
              <a:avLst/>
              <a:gdLst/>
              <a:ahLst/>
              <a:cxnLst/>
              <a:rect l="l" t="t" r="r" b="b"/>
              <a:pathLst>
                <a:path w="780" h="953" extrusionOk="0">
                  <a:moveTo>
                    <a:pt x="304" y="1"/>
                  </a:moveTo>
                  <a:lnTo>
                    <a:pt x="1" y="354"/>
                  </a:lnTo>
                  <a:cubicBezTo>
                    <a:pt x="181" y="506"/>
                    <a:pt x="289" y="722"/>
                    <a:pt x="311" y="953"/>
                  </a:cubicBezTo>
                  <a:lnTo>
                    <a:pt x="780" y="953"/>
                  </a:lnTo>
                  <a:cubicBezTo>
                    <a:pt x="751" y="585"/>
                    <a:pt x="585" y="239"/>
                    <a:pt x="30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9" name="Google Shape;1219;p70"/>
            <p:cNvSpPr/>
            <p:nvPr/>
          </p:nvSpPr>
          <p:spPr>
            <a:xfrm>
              <a:off x="4857575" y="1547700"/>
              <a:ext cx="31575" cy="31600"/>
            </a:xfrm>
            <a:custGeom>
              <a:avLst/>
              <a:gdLst/>
              <a:ahLst/>
              <a:cxnLst/>
              <a:rect l="l" t="t" r="r" b="b"/>
              <a:pathLst>
                <a:path w="1263" h="1264" extrusionOk="0">
                  <a:moveTo>
                    <a:pt x="801" y="1"/>
                  </a:moveTo>
                  <a:cubicBezTo>
                    <a:pt x="758" y="419"/>
                    <a:pt x="426" y="751"/>
                    <a:pt x="1" y="794"/>
                  </a:cubicBezTo>
                  <a:lnTo>
                    <a:pt x="1" y="1263"/>
                  </a:lnTo>
                  <a:cubicBezTo>
                    <a:pt x="679" y="1213"/>
                    <a:pt x="1219" y="679"/>
                    <a:pt x="12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0" name="Google Shape;1220;p70"/>
            <p:cNvSpPr/>
            <p:nvPr/>
          </p:nvSpPr>
          <p:spPr>
            <a:xfrm>
              <a:off x="4829800" y="1560150"/>
              <a:ext cx="23650" cy="18950"/>
            </a:xfrm>
            <a:custGeom>
              <a:avLst/>
              <a:gdLst/>
              <a:ahLst/>
              <a:cxnLst/>
              <a:rect l="l" t="t" r="r" b="b"/>
              <a:pathLst>
                <a:path w="946" h="758" extrusionOk="0">
                  <a:moveTo>
                    <a:pt x="376" y="1"/>
                  </a:moveTo>
                  <a:lnTo>
                    <a:pt x="1" y="282"/>
                  </a:lnTo>
                  <a:cubicBezTo>
                    <a:pt x="239" y="563"/>
                    <a:pt x="578" y="736"/>
                    <a:pt x="946" y="758"/>
                  </a:cubicBezTo>
                  <a:lnTo>
                    <a:pt x="946" y="289"/>
                  </a:lnTo>
                  <a:cubicBezTo>
                    <a:pt x="722" y="267"/>
                    <a:pt x="520" y="166"/>
                    <a:pt x="3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21" name="Google Shape;1221;p70"/>
          <p:cNvGrpSpPr/>
          <p:nvPr/>
        </p:nvGrpSpPr>
        <p:grpSpPr>
          <a:xfrm>
            <a:off x="6720849" y="5105949"/>
            <a:ext cx="837735" cy="784673"/>
            <a:chOff x="4721450" y="1509475"/>
            <a:chExt cx="79350" cy="74325"/>
          </a:xfrm>
        </p:grpSpPr>
        <p:sp>
          <p:nvSpPr>
            <p:cNvPr id="1222" name="Google Shape;1222;p70"/>
            <p:cNvSpPr/>
            <p:nvPr/>
          </p:nvSpPr>
          <p:spPr>
            <a:xfrm>
              <a:off x="4729025" y="1509475"/>
              <a:ext cx="27050" cy="26725"/>
            </a:xfrm>
            <a:custGeom>
              <a:avLst/>
              <a:gdLst/>
              <a:ahLst/>
              <a:cxnLst/>
              <a:rect l="l" t="t" r="r" b="b"/>
              <a:pathLst>
                <a:path w="1082" h="1069" extrusionOk="0">
                  <a:moveTo>
                    <a:pt x="440" y="1"/>
                  </a:moveTo>
                  <a:lnTo>
                    <a:pt x="570" y="224"/>
                  </a:lnTo>
                  <a:cubicBezTo>
                    <a:pt x="296" y="405"/>
                    <a:pt x="94" y="672"/>
                    <a:pt x="0" y="989"/>
                  </a:cubicBezTo>
                  <a:lnTo>
                    <a:pt x="188" y="809"/>
                  </a:lnTo>
                  <a:lnTo>
                    <a:pt x="462" y="1068"/>
                  </a:lnTo>
                  <a:cubicBezTo>
                    <a:pt x="527" y="888"/>
                    <a:pt x="649" y="737"/>
                    <a:pt x="808" y="628"/>
                  </a:cubicBezTo>
                  <a:lnTo>
                    <a:pt x="923" y="823"/>
                  </a:lnTo>
                  <a:lnTo>
                    <a:pt x="1082" y="188"/>
                  </a:lnTo>
                  <a:lnTo>
                    <a:pt x="4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3" name="Google Shape;1223;p70"/>
            <p:cNvSpPr/>
            <p:nvPr/>
          </p:nvSpPr>
          <p:spPr>
            <a:xfrm>
              <a:off x="4721450" y="1533275"/>
              <a:ext cx="32300" cy="42600"/>
            </a:xfrm>
            <a:custGeom>
              <a:avLst/>
              <a:gdLst/>
              <a:ahLst/>
              <a:cxnLst/>
              <a:rect l="l" t="t" r="r" b="b"/>
              <a:pathLst>
                <a:path w="1292" h="1704" extrusionOk="0">
                  <a:moveTo>
                    <a:pt x="491" y="1"/>
                  </a:moveTo>
                  <a:lnTo>
                    <a:pt x="0" y="455"/>
                  </a:lnTo>
                  <a:lnTo>
                    <a:pt x="238" y="455"/>
                  </a:lnTo>
                  <a:cubicBezTo>
                    <a:pt x="253" y="1025"/>
                    <a:pt x="635" y="1530"/>
                    <a:pt x="1183" y="1703"/>
                  </a:cubicBezTo>
                  <a:lnTo>
                    <a:pt x="1024" y="1530"/>
                  </a:lnTo>
                  <a:lnTo>
                    <a:pt x="1291" y="1256"/>
                  </a:lnTo>
                  <a:cubicBezTo>
                    <a:pt x="952" y="1133"/>
                    <a:pt x="721" y="816"/>
                    <a:pt x="707" y="455"/>
                  </a:cubicBezTo>
                  <a:lnTo>
                    <a:pt x="945" y="455"/>
                  </a:lnTo>
                  <a:lnTo>
                    <a:pt x="49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4" name="Google Shape;1224;p70"/>
            <p:cNvSpPr/>
            <p:nvPr/>
          </p:nvSpPr>
          <p:spPr>
            <a:xfrm>
              <a:off x="4750650" y="1551675"/>
              <a:ext cx="42950" cy="32125"/>
            </a:xfrm>
            <a:custGeom>
              <a:avLst/>
              <a:gdLst/>
              <a:ahLst/>
              <a:cxnLst/>
              <a:rect l="l" t="t" r="r" b="b"/>
              <a:pathLst>
                <a:path w="1718" h="1285" extrusionOk="0">
                  <a:moveTo>
                    <a:pt x="1256" y="1"/>
                  </a:moveTo>
                  <a:cubicBezTo>
                    <a:pt x="1126" y="332"/>
                    <a:pt x="808" y="556"/>
                    <a:pt x="448" y="570"/>
                  </a:cubicBezTo>
                  <a:lnTo>
                    <a:pt x="448" y="340"/>
                  </a:lnTo>
                  <a:lnTo>
                    <a:pt x="1" y="794"/>
                  </a:lnTo>
                  <a:lnTo>
                    <a:pt x="448" y="1284"/>
                  </a:lnTo>
                  <a:lnTo>
                    <a:pt x="448" y="1032"/>
                  </a:lnTo>
                  <a:cubicBezTo>
                    <a:pt x="1039" y="1025"/>
                    <a:pt x="1551" y="635"/>
                    <a:pt x="1717" y="73"/>
                  </a:cubicBezTo>
                  <a:lnTo>
                    <a:pt x="1717" y="73"/>
                  </a:lnTo>
                  <a:lnTo>
                    <a:pt x="1515" y="260"/>
                  </a:lnTo>
                  <a:lnTo>
                    <a:pt x="12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5" name="Google Shape;1225;p70"/>
            <p:cNvSpPr/>
            <p:nvPr/>
          </p:nvSpPr>
          <p:spPr>
            <a:xfrm>
              <a:off x="4761300" y="1510025"/>
              <a:ext cx="39500" cy="44375"/>
            </a:xfrm>
            <a:custGeom>
              <a:avLst/>
              <a:gdLst/>
              <a:ahLst/>
              <a:cxnLst/>
              <a:rect l="l" t="t" r="r" b="b"/>
              <a:pathLst>
                <a:path w="1580" h="1775" extrusionOk="0"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lnTo>
                    <a:pt x="0" y="462"/>
                  </a:lnTo>
                  <a:cubicBezTo>
                    <a:pt x="476" y="462"/>
                    <a:pt x="873" y="844"/>
                    <a:pt x="880" y="1328"/>
                  </a:cubicBezTo>
                  <a:lnTo>
                    <a:pt x="635" y="1328"/>
                  </a:lnTo>
                  <a:lnTo>
                    <a:pt x="1089" y="1775"/>
                  </a:lnTo>
                  <a:lnTo>
                    <a:pt x="1580" y="1328"/>
                  </a:lnTo>
                  <a:lnTo>
                    <a:pt x="1349" y="1328"/>
                  </a:lnTo>
                  <a:cubicBezTo>
                    <a:pt x="1335" y="589"/>
                    <a:pt x="743" y="0"/>
                    <a:pt x="1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26" name="Google Shape;1226;p70"/>
          <p:cNvGrpSpPr/>
          <p:nvPr/>
        </p:nvGrpSpPr>
        <p:grpSpPr>
          <a:xfrm>
            <a:off x="8514894" y="5085369"/>
            <a:ext cx="742717" cy="750363"/>
            <a:chOff x="4906800" y="1507500"/>
            <a:chExt cx="70350" cy="71075"/>
          </a:xfrm>
        </p:grpSpPr>
        <p:sp>
          <p:nvSpPr>
            <p:cNvPr id="1227" name="Google Shape;1227;p70"/>
            <p:cNvSpPr/>
            <p:nvPr/>
          </p:nvSpPr>
          <p:spPr>
            <a:xfrm>
              <a:off x="4916000" y="1507500"/>
              <a:ext cx="30850" cy="24000"/>
            </a:xfrm>
            <a:custGeom>
              <a:avLst/>
              <a:gdLst/>
              <a:ahLst/>
              <a:cxnLst/>
              <a:rect l="l" t="t" r="r" b="b"/>
              <a:pathLst>
                <a:path w="1234" h="960" extrusionOk="0">
                  <a:moveTo>
                    <a:pt x="837" y="1"/>
                  </a:moveTo>
                  <a:lnTo>
                    <a:pt x="837" y="202"/>
                  </a:lnTo>
                  <a:cubicBezTo>
                    <a:pt x="484" y="282"/>
                    <a:pt x="181" y="498"/>
                    <a:pt x="0" y="808"/>
                  </a:cubicBezTo>
                  <a:lnTo>
                    <a:pt x="455" y="960"/>
                  </a:lnTo>
                  <a:cubicBezTo>
                    <a:pt x="556" y="837"/>
                    <a:pt x="686" y="736"/>
                    <a:pt x="837" y="686"/>
                  </a:cubicBezTo>
                  <a:lnTo>
                    <a:pt x="837" y="823"/>
                  </a:lnTo>
                  <a:lnTo>
                    <a:pt x="1234" y="426"/>
                  </a:lnTo>
                  <a:lnTo>
                    <a:pt x="83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8" name="Google Shape;1228;p70"/>
            <p:cNvSpPr/>
            <p:nvPr/>
          </p:nvSpPr>
          <p:spPr>
            <a:xfrm>
              <a:off x="4906800" y="1533825"/>
              <a:ext cx="19675" cy="32475"/>
            </a:xfrm>
            <a:custGeom>
              <a:avLst/>
              <a:gdLst/>
              <a:ahLst/>
              <a:cxnLst/>
              <a:rect l="l" t="t" r="r" b="b"/>
              <a:pathLst>
                <a:path w="787" h="1299" extrusionOk="0">
                  <a:moveTo>
                    <a:pt x="527" y="1"/>
                  </a:moveTo>
                  <a:lnTo>
                    <a:pt x="1" y="246"/>
                  </a:lnTo>
                  <a:lnTo>
                    <a:pt x="181" y="303"/>
                  </a:lnTo>
                  <a:cubicBezTo>
                    <a:pt x="181" y="347"/>
                    <a:pt x="174" y="390"/>
                    <a:pt x="174" y="433"/>
                  </a:cubicBezTo>
                  <a:cubicBezTo>
                    <a:pt x="174" y="751"/>
                    <a:pt x="289" y="1061"/>
                    <a:pt x="498" y="1299"/>
                  </a:cubicBezTo>
                  <a:lnTo>
                    <a:pt x="787" y="909"/>
                  </a:lnTo>
                  <a:cubicBezTo>
                    <a:pt x="693" y="772"/>
                    <a:pt x="650" y="614"/>
                    <a:pt x="642" y="455"/>
                  </a:cubicBezTo>
                  <a:lnTo>
                    <a:pt x="642" y="455"/>
                  </a:lnTo>
                  <a:lnTo>
                    <a:pt x="787" y="498"/>
                  </a:lnTo>
                  <a:lnTo>
                    <a:pt x="5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9" name="Google Shape;1229;p70"/>
            <p:cNvSpPr/>
            <p:nvPr/>
          </p:nvSpPr>
          <p:spPr>
            <a:xfrm>
              <a:off x="4926625" y="1561950"/>
              <a:ext cx="30675" cy="16625"/>
            </a:xfrm>
            <a:custGeom>
              <a:avLst/>
              <a:gdLst/>
              <a:ahLst/>
              <a:cxnLst/>
              <a:rect l="l" t="t" r="r" b="b"/>
              <a:pathLst>
                <a:path w="1227" h="665" extrusionOk="0">
                  <a:moveTo>
                    <a:pt x="556" y="1"/>
                  </a:moveTo>
                  <a:lnTo>
                    <a:pt x="1" y="87"/>
                  </a:lnTo>
                  <a:lnTo>
                    <a:pt x="66" y="664"/>
                  </a:lnTo>
                  <a:lnTo>
                    <a:pt x="181" y="513"/>
                  </a:lnTo>
                  <a:cubicBezTo>
                    <a:pt x="347" y="585"/>
                    <a:pt x="526" y="621"/>
                    <a:pt x="704" y="621"/>
                  </a:cubicBezTo>
                  <a:cubicBezTo>
                    <a:pt x="883" y="621"/>
                    <a:pt x="1061" y="585"/>
                    <a:pt x="1227" y="513"/>
                  </a:cubicBezTo>
                  <a:lnTo>
                    <a:pt x="946" y="123"/>
                  </a:lnTo>
                  <a:cubicBezTo>
                    <a:pt x="866" y="149"/>
                    <a:pt x="785" y="161"/>
                    <a:pt x="704" y="161"/>
                  </a:cubicBezTo>
                  <a:cubicBezTo>
                    <a:pt x="623" y="161"/>
                    <a:pt x="542" y="149"/>
                    <a:pt x="462" y="123"/>
                  </a:cubicBezTo>
                  <a:lnTo>
                    <a:pt x="5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0" name="Google Shape;1230;p70"/>
            <p:cNvSpPr/>
            <p:nvPr/>
          </p:nvSpPr>
          <p:spPr>
            <a:xfrm>
              <a:off x="4957475" y="1541400"/>
              <a:ext cx="19675" cy="27800"/>
            </a:xfrm>
            <a:custGeom>
              <a:avLst/>
              <a:gdLst/>
              <a:ahLst/>
              <a:cxnLst/>
              <a:rect l="l" t="t" r="r" b="b"/>
              <a:pathLst>
                <a:path w="787" h="1112" extrusionOk="0">
                  <a:moveTo>
                    <a:pt x="779" y="0"/>
                  </a:moveTo>
                  <a:lnTo>
                    <a:pt x="318" y="145"/>
                  </a:lnTo>
                  <a:cubicBezTo>
                    <a:pt x="318" y="303"/>
                    <a:pt x="274" y="455"/>
                    <a:pt x="188" y="592"/>
                  </a:cubicBezTo>
                  <a:lnTo>
                    <a:pt x="80" y="448"/>
                  </a:lnTo>
                  <a:lnTo>
                    <a:pt x="0" y="1003"/>
                  </a:lnTo>
                  <a:lnTo>
                    <a:pt x="570" y="1111"/>
                  </a:lnTo>
                  <a:lnTo>
                    <a:pt x="469" y="981"/>
                  </a:lnTo>
                  <a:cubicBezTo>
                    <a:pt x="671" y="743"/>
                    <a:pt x="786" y="440"/>
                    <a:pt x="786" y="130"/>
                  </a:cubicBezTo>
                  <a:cubicBezTo>
                    <a:pt x="786" y="87"/>
                    <a:pt x="786" y="44"/>
                    <a:pt x="7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1" name="Google Shape;1231;p70"/>
            <p:cNvSpPr/>
            <p:nvPr/>
          </p:nvSpPr>
          <p:spPr>
            <a:xfrm>
              <a:off x="4951325" y="1512550"/>
              <a:ext cx="24925" cy="26350"/>
            </a:xfrm>
            <a:custGeom>
              <a:avLst/>
              <a:gdLst/>
              <a:ahLst/>
              <a:cxnLst/>
              <a:rect l="l" t="t" r="r" b="b"/>
              <a:pathLst>
                <a:path w="997" h="1054" extrusionOk="0">
                  <a:moveTo>
                    <a:pt x="1" y="0"/>
                  </a:moveTo>
                  <a:lnTo>
                    <a:pt x="1" y="476"/>
                  </a:lnTo>
                  <a:cubicBezTo>
                    <a:pt x="145" y="534"/>
                    <a:pt x="282" y="628"/>
                    <a:pt x="376" y="751"/>
                  </a:cubicBezTo>
                  <a:lnTo>
                    <a:pt x="210" y="801"/>
                  </a:lnTo>
                  <a:lnTo>
                    <a:pt x="715" y="1053"/>
                  </a:lnTo>
                  <a:lnTo>
                    <a:pt x="996" y="549"/>
                  </a:lnTo>
                  <a:lnTo>
                    <a:pt x="996" y="549"/>
                  </a:lnTo>
                  <a:lnTo>
                    <a:pt x="838" y="599"/>
                  </a:lnTo>
                  <a:cubicBezTo>
                    <a:pt x="650" y="296"/>
                    <a:pt x="347" y="73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32" name="Google Shape;1232;p70"/>
          <p:cNvGrpSpPr/>
          <p:nvPr/>
        </p:nvGrpSpPr>
        <p:grpSpPr>
          <a:xfrm>
            <a:off x="5898371" y="3121284"/>
            <a:ext cx="690579" cy="690579"/>
            <a:chOff x="3736598" y="2170606"/>
            <a:chExt cx="404889" cy="404889"/>
          </a:xfrm>
        </p:grpSpPr>
        <p:sp>
          <p:nvSpPr>
            <p:cNvPr id="1233" name="Google Shape;1233;p70"/>
            <p:cNvSpPr/>
            <p:nvPr/>
          </p:nvSpPr>
          <p:spPr>
            <a:xfrm>
              <a:off x="3950281" y="2170846"/>
              <a:ext cx="191206" cy="231947"/>
            </a:xfrm>
            <a:custGeom>
              <a:avLst/>
              <a:gdLst/>
              <a:ahLst/>
              <a:cxnLst/>
              <a:rect l="l" t="t" r="r" b="b"/>
              <a:pathLst>
                <a:path w="8781" h="10652" extrusionOk="0">
                  <a:moveTo>
                    <a:pt x="23" y="1"/>
                  </a:moveTo>
                  <a:lnTo>
                    <a:pt x="1435" y="2583"/>
                  </a:lnTo>
                  <a:lnTo>
                    <a:pt x="0" y="5246"/>
                  </a:lnTo>
                  <a:cubicBezTo>
                    <a:pt x="1997" y="5498"/>
                    <a:pt x="3512" y="7186"/>
                    <a:pt x="3547" y="9217"/>
                  </a:cubicBezTo>
                  <a:lnTo>
                    <a:pt x="6187" y="10652"/>
                  </a:lnTo>
                  <a:lnTo>
                    <a:pt x="8780" y="9217"/>
                  </a:lnTo>
                  <a:cubicBezTo>
                    <a:pt x="8746" y="4305"/>
                    <a:pt x="4913" y="276"/>
                    <a:pt x="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4" name="Google Shape;1234;p70"/>
            <p:cNvSpPr/>
            <p:nvPr/>
          </p:nvSpPr>
          <p:spPr>
            <a:xfrm>
              <a:off x="3737099" y="2170606"/>
              <a:ext cx="231947" cy="191446"/>
            </a:xfrm>
            <a:custGeom>
              <a:avLst/>
              <a:gdLst/>
              <a:ahLst/>
              <a:cxnLst/>
              <a:rect l="l" t="t" r="r" b="b"/>
              <a:pathLst>
                <a:path w="10652" h="8792" extrusionOk="0">
                  <a:moveTo>
                    <a:pt x="9216" y="0"/>
                  </a:moveTo>
                  <a:cubicBezTo>
                    <a:pt x="4304" y="35"/>
                    <a:pt x="276" y="3868"/>
                    <a:pt x="0" y="8769"/>
                  </a:cubicBezTo>
                  <a:lnTo>
                    <a:pt x="2583" y="7346"/>
                  </a:lnTo>
                  <a:lnTo>
                    <a:pt x="5245" y="8792"/>
                  </a:lnTo>
                  <a:cubicBezTo>
                    <a:pt x="5498" y="6783"/>
                    <a:pt x="7185" y="5268"/>
                    <a:pt x="9216" y="5234"/>
                  </a:cubicBezTo>
                  <a:lnTo>
                    <a:pt x="10651" y="2594"/>
                  </a:lnTo>
                  <a:lnTo>
                    <a:pt x="92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5" name="Google Shape;1235;p70"/>
            <p:cNvSpPr/>
            <p:nvPr/>
          </p:nvSpPr>
          <p:spPr>
            <a:xfrm>
              <a:off x="3909539" y="2384027"/>
              <a:ext cx="231686" cy="191468"/>
            </a:xfrm>
            <a:custGeom>
              <a:avLst/>
              <a:gdLst/>
              <a:ahLst/>
              <a:cxnLst/>
              <a:rect l="l" t="t" r="r" b="b"/>
              <a:pathLst>
                <a:path w="10640" h="8793" extrusionOk="0">
                  <a:moveTo>
                    <a:pt x="5395" y="1"/>
                  </a:moveTo>
                  <a:cubicBezTo>
                    <a:pt x="5142" y="1998"/>
                    <a:pt x="3455" y="3513"/>
                    <a:pt x="1435" y="3559"/>
                  </a:cubicBezTo>
                  <a:lnTo>
                    <a:pt x="0" y="6187"/>
                  </a:lnTo>
                  <a:lnTo>
                    <a:pt x="1424" y="8792"/>
                  </a:lnTo>
                  <a:cubicBezTo>
                    <a:pt x="6324" y="8758"/>
                    <a:pt x="10364" y="4913"/>
                    <a:pt x="10640" y="24"/>
                  </a:cubicBezTo>
                  <a:lnTo>
                    <a:pt x="10640" y="24"/>
                  </a:lnTo>
                  <a:lnTo>
                    <a:pt x="8058" y="1436"/>
                  </a:lnTo>
                  <a:lnTo>
                    <a:pt x="539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6" name="Google Shape;1236;p70"/>
            <p:cNvSpPr/>
            <p:nvPr/>
          </p:nvSpPr>
          <p:spPr>
            <a:xfrm>
              <a:off x="3736598" y="2343307"/>
              <a:ext cx="191707" cy="231686"/>
            </a:xfrm>
            <a:custGeom>
              <a:avLst/>
              <a:gdLst/>
              <a:ahLst/>
              <a:cxnLst/>
              <a:rect l="l" t="t" r="r" b="b"/>
              <a:pathLst>
                <a:path w="8804" h="10640" extrusionOk="0">
                  <a:moveTo>
                    <a:pt x="2606" y="0"/>
                  </a:moveTo>
                  <a:lnTo>
                    <a:pt x="0" y="1435"/>
                  </a:lnTo>
                  <a:cubicBezTo>
                    <a:pt x="46" y="6335"/>
                    <a:pt x="3880" y="10364"/>
                    <a:pt x="8769" y="10639"/>
                  </a:cubicBezTo>
                  <a:lnTo>
                    <a:pt x="7357" y="8057"/>
                  </a:lnTo>
                  <a:lnTo>
                    <a:pt x="8803" y="5394"/>
                  </a:lnTo>
                  <a:cubicBezTo>
                    <a:pt x="6795" y="5142"/>
                    <a:pt x="5280" y="3455"/>
                    <a:pt x="5245" y="1435"/>
                  </a:cubicBezTo>
                  <a:lnTo>
                    <a:pt x="260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37" name="Google Shape;1237;p70"/>
          <p:cNvGrpSpPr/>
          <p:nvPr/>
        </p:nvGrpSpPr>
        <p:grpSpPr>
          <a:xfrm>
            <a:off x="4921119" y="3121415"/>
            <a:ext cx="782648" cy="690320"/>
            <a:chOff x="3161917" y="2170682"/>
            <a:chExt cx="458870" cy="404737"/>
          </a:xfrm>
        </p:grpSpPr>
        <p:sp>
          <p:nvSpPr>
            <p:cNvPr id="1238" name="Google Shape;1238;p70"/>
            <p:cNvSpPr/>
            <p:nvPr/>
          </p:nvSpPr>
          <p:spPr>
            <a:xfrm>
              <a:off x="3161917" y="2170682"/>
              <a:ext cx="277174" cy="291676"/>
            </a:xfrm>
            <a:custGeom>
              <a:avLst/>
              <a:gdLst/>
              <a:ahLst/>
              <a:cxnLst/>
              <a:rect l="l" t="t" r="r" b="b"/>
              <a:pathLst>
                <a:path w="12729" h="13395" extrusionOk="0">
                  <a:moveTo>
                    <a:pt x="11294" y="0"/>
                  </a:moveTo>
                  <a:cubicBezTo>
                    <a:pt x="4442" y="46"/>
                    <a:pt x="0" y="7242"/>
                    <a:pt x="3019" y="13394"/>
                  </a:cubicBezTo>
                  <a:lnTo>
                    <a:pt x="4522" y="10915"/>
                  </a:lnTo>
                  <a:lnTo>
                    <a:pt x="7598" y="10835"/>
                  </a:lnTo>
                  <a:cubicBezTo>
                    <a:pt x="6531" y="8195"/>
                    <a:pt x="8436" y="5291"/>
                    <a:pt x="11294" y="5234"/>
                  </a:cubicBezTo>
                  <a:lnTo>
                    <a:pt x="12729" y="2606"/>
                  </a:lnTo>
                  <a:lnTo>
                    <a:pt x="1129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9" name="Google Shape;1239;p70"/>
            <p:cNvSpPr/>
            <p:nvPr/>
          </p:nvSpPr>
          <p:spPr>
            <a:xfrm>
              <a:off x="3420326" y="2170922"/>
              <a:ext cx="200461" cy="302934"/>
            </a:xfrm>
            <a:custGeom>
              <a:avLst/>
              <a:gdLst/>
              <a:ahLst/>
              <a:cxnLst/>
              <a:rect l="l" t="t" r="r" b="b"/>
              <a:pathLst>
                <a:path w="9206" h="13912" extrusionOk="0">
                  <a:moveTo>
                    <a:pt x="24" y="1"/>
                  </a:moveTo>
                  <a:lnTo>
                    <a:pt x="1447" y="2583"/>
                  </a:lnTo>
                  <a:lnTo>
                    <a:pt x="1" y="5246"/>
                  </a:lnTo>
                  <a:cubicBezTo>
                    <a:pt x="2893" y="5602"/>
                    <a:pt x="4488" y="8815"/>
                    <a:pt x="3008" y="11329"/>
                  </a:cubicBezTo>
                  <a:lnTo>
                    <a:pt x="4557" y="13854"/>
                  </a:lnTo>
                  <a:lnTo>
                    <a:pt x="7564" y="13911"/>
                  </a:lnTo>
                  <a:cubicBezTo>
                    <a:pt x="9171" y="11122"/>
                    <a:pt x="9206" y="7691"/>
                    <a:pt x="7679" y="4856"/>
                  </a:cubicBezTo>
                  <a:cubicBezTo>
                    <a:pt x="6141" y="2021"/>
                    <a:pt x="3237" y="184"/>
                    <a:pt x="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0" name="Google Shape;1240;p70"/>
            <p:cNvSpPr/>
            <p:nvPr/>
          </p:nvSpPr>
          <p:spPr>
            <a:xfrm>
              <a:off x="3233645" y="2417594"/>
              <a:ext cx="344393" cy="157825"/>
            </a:xfrm>
            <a:custGeom>
              <a:avLst/>
              <a:gdLst/>
              <a:ahLst/>
              <a:cxnLst/>
              <a:rect l="l" t="t" r="r" b="b"/>
              <a:pathLst>
                <a:path w="15816" h="7248" extrusionOk="0">
                  <a:moveTo>
                    <a:pt x="4557" y="1"/>
                  </a:moveTo>
                  <a:lnTo>
                    <a:pt x="1515" y="81"/>
                  </a:lnTo>
                  <a:lnTo>
                    <a:pt x="0" y="2583"/>
                  </a:lnTo>
                  <a:cubicBezTo>
                    <a:pt x="1607" y="5372"/>
                    <a:pt x="4545" y="7140"/>
                    <a:pt x="7770" y="7243"/>
                  </a:cubicBezTo>
                  <a:cubicBezTo>
                    <a:pt x="7870" y="7246"/>
                    <a:pt x="7970" y="7248"/>
                    <a:pt x="8070" y="7248"/>
                  </a:cubicBezTo>
                  <a:cubicBezTo>
                    <a:pt x="11183" y="7248"/>
                    <a:pt x="14092" y="5691"/>
                    <a:pt x="15816" y="3088"/>
                  </a:cubicBezTo>
                  <a:lnTo>
                    <a:pt x="12832" y="3019"/>
                  </a:lnTo>
                  <a:lnTo>
                    <a:pt x="11260" y="471"/>
                  </a:lnTo>
                  <a:cubicBezTo>
                    <a:pt x="10437" y="1506"/>
                    <a:pt x="9252" y="2011"/>
                    <a:pt x="8072" y="2011"/>
                  </a:cubicBezTo>
                  <a:cubicBezTo>
                    <a:pt x="6699" y="2011"/>
                    <a:pt x="5334" y="1328"/>
                    <a:pt x="455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41" name="Google Shape;1241;p70"/>
          <p:cNvGrpSpPr/>
          <p:nvPr/>
        </p:nvGrpSpPr>
        <p:grpSpPr>
          <a:xfrm>
            <a:off x="4951814" y="4136534"/>
            <a:ext cx="721257" cy="690617"/>
            <a:chOff x="3179914" y="2889488"/>
            <a:chExt cx="422876" cy="404911"/>
          </a:xfrm>
        </p:grpSpPr>
        <p:sp>
          <p:nvSpPr>
            <p:cNvPr id="1242" name="Google Shape;1242;p70"/>
            <p:cNvSpPr/>
            <p:nvPr/>
          </p:nvSpPr>
          <p:spPr>
            <a:xfrm>
              <a:off x="3402328" y="2889749"/>
              <a:ext cx="163726" cy="157477"/>
            </a:xfrm>
            <a:custGeom>
              <a:avLst/>
              <a:gdLst/>
              <a:ahLst/>
              <a:cxnLst/>
              <a:rect l="l" t="t" r="r" b="b"/>
              <a:pathLst>
                <a:path w="7519" h="7232" extrusionOk="0">
                  <a:moveTo>
                    <a:pt x="24" y="0"/>
                  </a:moveTo>
                  <a:lnTo>
                    <a:pt x="1447" y="2583"/>
                  </a:lnTo>
                  <a:lnTo>
                    <a:pt x="1" y="5257"/>
                  </a:lnTo>
                  <a:cubicBezTo>
                    <a:pt x="1252" y="5418"/>
                    <a:pt x="2365" y="6141"/>
                    <a:pt x="2996" y="7231"/>
                  </a:cubicBezTo>
                  <a:lnTo>
                    <a:pt x="5958" y="7151"/>
                  </a:lnTo>
                  <a:lnTo>
                    <a:pt x="7518" y="4580"/>
                  </a:lnTo>
                  <a:cubicBezTo>
                    <a:pt x="5946" y="1894"/>
                    <a:pt x="3134" y="184"/>
                    <a:pt x="2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3" name="Google Shape;1243;p70"/>
            <p:cNvSpPr/>
            <p:nvPr/>
          </p:nvSpPr>
          <p:spPr>
            <a:xfrm>
              <a:off x="3467807" y="3000956"/>
              <a:ext cx="134983" cy="191707"/>
            </a:xfrm>
            <a:custGeom>
              <a:avLst/>
              <a:gdLst/>
              <a:ahLst/>
              <a:cxnLst/>
              <a:rect l="l" t="t" r="r" b="b"/>
              <a:pathLst>
                <a:path w="6199" h="8804" extrusionOk="0">
                  <a:moveTo>
                    <a:pt x="4798" y="1"/>
                  </a:moveTo>
                  <a:lnTo>
                    <a:pt x="3249" y="2549"/>
                  </a:lnTo>
                  <a:lnTo>
                    <a:pt x="242" y="2629"/>
                  </a:lnTo>
                  <a:cubicBezTo>
                    <a:pt x="724" y="3800"/>
                    <a:pt x="644" y="5131"/>
                    <a:pt x="1" y="6221"/>
                  </a:cubicBezTo>
                  <a:lnTo>
                    <a:pt x="1550" y="8746"/>
                  </a:lnTo>
                  <a:lnTo>
                    <a:pt x="4557" y="8804"/>
                  </a:lnTo>
                  <a:cubicBezTo>
                    <a:pt x="6107" y="6095"/>
                    <a:pt x="6199" y="2790"/>
                    <a:pt x="479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4" name="Google Shape;1244;p70"/>
            <p:cNvSpPr/>
            <p:nvPr/>
          </p:nvSpPr>
          <p:spPr>
            <a:xfrm>
              <a:off x="3222637" y="2889488"/>
              <a:ext cx="198457" cy="149224"/>
            </a:xfrm>
            <a:custGeom>
              <a:avLst/>
              <a:gdLst/>
              <a:ahLst/>
              <a:cxnLst/>
              <a:rect l="l" t="t" r="r" b="b"/>
              <a:pathLst>
                <a:path w="9114" h="6853" extrusionOk="0">
                  <a:moveTo>
                    <a:pt x="7690" y="1"/>
                  </a:moveTo>
                  <a:cubicBezTo>
                    <a:pt x="4592" y="24"/>
                    <a:pt x="1711" y="1585"/>
                    <a:pt x="1" y="4156"/>
                  </a:cubicBezTo>
                  <a:lnTo>
                    <a:pt x="2904" y="4225"/>
                  </a:lnTo>
                  <a:lnTo>
                    <a:pt x="4511" y="6853"/>
                  </a:lnTo>
                  <a:cubicBezTo>
                    <a:pt x="5257" y="5854"/>
                    <a:pt x="6428" y="5258"/>
                    <a:pt x="7679" y="5235"/>
                  </a:cubicBezTo>
                  <a:lnTo>
                    <a:pt x="9114" y="2606"/>
                  </a:lnTo>
                  <a:lnTo>
                    <a:pt x="769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5" name="Google Shape;1245;p70"/>
            <p:cNvSpPr/>
            <p:nvPr/>
          </p:nvSpPr>
          <p:spPr>
            <a:xfrm>
              <a:off x="3179914" y="2991462"/>
              <a:ext cx="133960" cy="190205"/>
            </a:xfrm>
            <a:custGeom>
              <a:avLst/>
              <a:gdLst/>
              <a:ahLst/>
              <a:cxnLst/>
              <a:rect l="l" t="t" r="r" b="b"/>
              <a:pathLst>
                <a:path w="6152" h="8735" extrusionOk="0">
                  <a:moveTo>
                    <a:pt x="1641" y="1"/>
                  </a:moveTo>
                  <a:cubicBezTo>
                    <a:pt x="103" y="2686"/>
                    <a:pt x="0" y="5957"/>
                    <a:pt x="1366" y="8735"/>
                  </a:cubicBezTo>
                  <a:lnTo>
                    <a:pt x="2869" y="6244"/>
                  </a:lnTo>
                  <a:lnTo>
                    <a:pt x="5957" y="6164"/>
                  </a:lnTo>
                  <a:cubicBezTo>
                    <a:pt x="5486" y="5016"/>
                    <a:pt x="5555" y="3731"/>
                    <a:pt x="6152" y="2640"/>
                  </a:cubicBezTo>
                  <a:lnTo>
                    <a:pt x="4568" y="58"/>
                  </a:lnTo>
                  <a:lnTo>
                    <a:pt x="16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6" name="Google Shape;1246;p70"/>
            <p:cNvSpPr/>
            <p:nvPr/>
          </p:nvSpPr>
          <p:spPr>
            <a:xfrm>
              <a:off x="3215887" y="3136661"/>
              <a:ext cx="162725" cy="157477"/>
            </a:xfrm>
            <a:custGeom>
              <a:avLst/>
              <a:gdLst/>
              <a:ahLst/>
              <a:cxnLst/>
              <a:rect l="l" t="t" r="r" b="b"/>
              <a:pathLst>
                <a:path w="7473" h="7232" extrusionOk="0">
                  <a:moveTo>
                    <a:pt x="4546" y="1"/>
                  </a:moveTo>
                  <a:lnTo>
                    <a:pt x="1516" y="81"/>
                  </a:lnTo>
                  <a:lnTo>
                    <a:pt x="1" y="2583"/>
                  </a:lnTo>
                  <a:cubicBezTo>
                    <a:pt x="1550" y="5280"/>
                    <a:pt x="4339" y="7025"/>
                    <a:pt x="7438" y="7232"/>
                  </a:cubicBezTo>
                  <a:lnTo>
                    <a:pt x="6026" y="4649"/>
                  </a:lnTo>
                  <a:lnTo>
                    <a:pt x="7472" y="1964"/>
                  </a:lnTo>
                  <a:cubicBezTo>
                    <a:pt x="6256" y="1791"/>
                    <a:pt x="5177" y="1068"/>
                    <a:pt x="45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7" name="Google Shape;1247;p70"/>
            <p:cNvSpPr/>
            <p:nvPr/>
          </p:nvSpPr>
          <p:spPr>
            <a:xfrm>
              <a:off x="3359605" y="3146677"/>
              <a:ext cx="200439" cy="147722"/>
            </a:xfrm>
            <a:custGeom>
              <a:avLst/>
              <a:gdLst/>
              <a:ahLst/>
              <a:cxnLst/>
              <a:rect l="l" t="t" r="r" b="b"/>
              <a:pathLst>
                <a:path w="9205" h="6784" extrusionOk="0">
                  <a:moveTo>
                    <a:pt x="4649" y="0"/>
                  </a:moveTo>
                  <a:cubicBezTo>
                    <a:pt x="3880" y="976"/>
                    <a:pt x="2697" y="1549"/>
                    <a:pt x="1446" y="1549"/>
                  </a:cubicBezTo>
                  <a:lnTo>
                    <a:pt x="1435" y="1549"/>
                  </a:lnTo>
                  <a:lnTo>
                    <a:pt x="0" y="4189"/>
                  </a:lnTo>
                  <a:lnTo>
                    <a:pt x="1435" y="6783"/>
                  </a:lnTo>
                  <a:lnTo>
                    <a:pt x="1446" y="6783"/>
                  </a:lnTo>
                  <a:cubicBezTo>
                    <a:pt x="1458" y="6783"/>
                    <a:pt x="1469" y="6783"/>
                    <a:pt x="1481" y="6783"/>
                  </a:cubicBezTo>
                  <a:cubicBezTo>
                    <a:pt x="4589" y="6783"/>
                    <a:pt x="7490" y="5224"/>
                    <a:pt x="9205" y="2628"/>
                  </a:cubicBezTo>
                  <a:lnTo>
                    <a:pt x="6221" y="2559"/>
                  </a:lnTo>
                  <a:lnTo>
                    <a:pt x="46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48" name="Google Shape;1248;p70"/>
          <p:cNvGrpSpPr/>
          <p:nvPr/>
        </p:nvGrpSpPr>
        <p:grpSpPr>
          <a:xfrm>
            <a:off x="5886205" y="4136478"/>
            <a:ext cx="714907" cy="690729"/>
            <a:chOff x="3729467" y="2889422"/>
            <a:chExt cx="419153" cy="404977"/>
          </a:xfrm>
        </p:grpSpPr>
        <p:sp>
          <p:nvSpPr>
            <p:cNvPr id="1249" name="Google Shape;1249;p70"/>
            <p:cNvSpPr/>
            <p:nvPr/>
          </p:nvSpPr>
          <p:spPr>
            <a:xfrm>
              <a:off x="4014137" y="2974913"/>
              <a:ext cx="134482" cy="178707"/>
            </a:xfrm>
            <a:custGeom>
              <a:avLst/>
              <a:gdLst/>
              <a:ahLst/>
              <a:cxnLst/>
              <a:rect l="l" t="t" r="r" b="b"/>
              <a:pathLst>
                <a:path w="6176" h="8207" extrusionOk="0">
                  <a:moveTo>
                    <a:pt x="4121" y="0"/>
                  </a:moveTo>
                  <a:lnTo>
                    <a:pt x="2973" y="2732"/>
                  </a:lnTo>
                  <a:lnTo>
                    <a:pt x="0" y="3260"/>
                  </a:lnTo>
                  <a:cubicBezTo>
                    <a:pt x="391" y="3891"/>
                    <a:pt x="586" y="4625"/>
                    <a:pt x="586" y="5372"/>
                  </a:cubicBezTo>
                  <a:cubicBezTo>
                    <a:pt x="586" y="5658"/>
                    <a:pt x="563" y="5945"/>
                    <a:pt x="494" y="6232"/>
                  </a:cubicBezTo>
                  <a:lnTo>
                    <a:pt x="2743" y="8206"/>
                  </a:lnTo>
                  <a:lnTo>
                    <a:pt x="5613" y="7392"/>
                  </a:lnTo>
                  <a:cubicBezTo>
                    <a:pt x="6175" y="4832"/>
                    <a:pt x="5636" y="2146"/>
                    <a:pt x="41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0" name="Google Shape;1250;p70"/>
            <p:cNvSpPr/>
            <p:nvPr/>
          </p:nvSpPr>
          <p:spPr>
            <a:xfrm>
              <a:off x="3741225" y="3095375"/>
              <a:ext cx="148963" cy="173460"/>
            </a:xfrm>
            <a:custGeom>
              <a:avLst/>
              <a:gdLst/>
              <a:ahLst/>
              <a:cxnLst/>
              <a:rect l="l" t="t" r="r" b="b"/>
              <a:pathLst>
                <a:path w="6841" h="7966" extrusionOk="0">
                  <a:moveTo>
                    <a:pt x="2215" y="0"/>
                  </a:moveTo>
                  <a:lnTo>
                    <a:pt x="0" y="1963"/>
                  </a:lnTo>
                  <a:cubicBezTo>
                    <a:pt x="597" y="4511"/>
                    <a:pt x="2250" y="6691"/>
                    <a:pt x="4534" y="7965"/>
                  </a:cubicBezTo>
                  <a:lnTo>
                    <a:pt x="4373" y="5027"/>
                  </a:lnTo>
                  <a:lnTo>
                    <a:pt x="6841" y="3248"/>
                  </a:lnTo>
                  <a:cubicBezTo>
                    <a:pt x="5980" y="2686"/>
                    <a:pt x="5360" y="1814"/>
                    <a:pt x="5108" y="804"/>
                  </a:cubicBezTo>
                  <a:lnTo>
                    <a:pt x="221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1" name="Google Shape;1251;p70"/>
            <p:cNvSpPr/>
            <p:nvPr/>
          </p:nvSpPr>
          <p:spPr>
            <a:xfrm>
              <a:off x="3949660" y="2889684"/>
              <a:ext cx="146219" cy="145980"/>
            </a:xfrm>
            <a:custGeom>
              <a:avLst/>
              <a:gdLst/>
              <a:ahLst/>
              <a:cxnLst/>
              <a:rect l="l" t="t" r="r" b="b"/>
              <a:pathLst>
                <a:path w="6715" h="6704" extrusionOk="0">
                  <a:moveTo>
                    <a:pt x="12" y="0"/>
                  </a:moveTo>
                  <a:lnTo>
                    <a:pt x="1435" y="2583"/>
                  </a:lnTo>
                  <a:lnTo>
                    <a:pt x="0" y="5257"/>
                  </a:lnTo>
                  <a:cubicBezTo>
                    <a:pt x="1022" y="5383"/>
                    <a:pt x="1963" y="5900"/>
                    <a:pt x="2629" y="6703"/>
                  </a:cubicBezTo>
                  <a:lnTo>
                    <a:pt x="5567" y="6187"/>
                  </a:lnTo>
                  <a:lnTo>
                    <a:pt x="6714" y="3432"/>
                  </a:lnTo>
                  <a:cubicBezTo>
                    <a:pt x="5062" y="1401"/>
                    <a:pt x="2629" y="150"/>
                    <a:pt x="1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2" name="Google Shape;1252;p70"/>
            <p:cNvSpPr/>
            <p:nvPr/>
          </p:nvSpPr>
          <p:spPr>
            <a:xfrm>
              <a:off x="3847947" y="3172089"/>
              <a:ext cx="167210" cy="122310"/>
            </a:xfrm>
            <a:custGeom>
              <a:avLst/>
              <a:gdLst/>
              <a:ahLst/>
              <a:cxnLst/>
              <a:rect l="l" t="t" r="r" b="b"/>
              <a:pathLst>
                <a:path w="7679" h="5617" extrusionOk="0">
                  <a:moveTo>
                    <a:pt x="2433" y="1"/>
                  </a:moveTo>
                  <a:lnTo>
                    <a:pt x="0" y="1757"/>
                  </a:lnTo>
                  <a:lnTo>
                    <a:pt x="149" y="4718"/>
                  </a:lnTo>
                  <a:cubicBezTo>
                    <a:pt x="1415" y="5317"/>
                    <a:pt x="2781" y="5616"/>
                    <a:pt x="4148" y="5616"/>
                  </a:cubicBezTo>
                  <a:cubicBezTo>
                    <a:pt x="5347" y="5616"/>
                    <a:pt x="6546" y="5386"/>
                    <a:pt x="7678" y="4924"/>
                  </a:cubicBezTo>
                  <a:lnTo>
                    <a:pt x="5280" y="3203"/>
                  </a:lnTo>
                  <a:lnTo>
                    <a:pt x="5417" y="173"/>
                  </a:lnTo>
                  <a:lnTo>
                    <a:pt x="5417" y="173"/>
                  </a:lnTo>
                  <a:cubicBezTo>
                    <a:pt x="5016" y="311"/>
                    <a:pt x="4591" y="379"/>
                    <a:pt x="4155" y="379"/>
                  </a:cubicBezTo>
                  <a:cubicBezTo>
                    <a:pt x="3558" y="379"/>
                    <a:pt x="2973" y="253"/>
                    <a:pt x="243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3" name="Google Shape;1253;p70"/>
            <p:cNvSpPr/>
            <p:nvPr/>
          </p:nvSpPr>
          <p:spPr>
            <a:xfrm>
              <a:off x="3974658" y="3122616"/>
              <a:ext cx="158457" cy="151206"/>
            </a:xfrm>
            <a:custGeom>
              <a:avLst/>
              <a:gdLst/>
              <a:ahLst/>
              <a:cxnLst/>
              <a:rect l="l" t="t" r="r" b="b"/>
              <a:pathLst>
                <a:path w="7277" h="6944" extrusionOk="0">
                  <a:moveTo>
                    <a:pt x="2158" y="0"/>
                  </a:moveTo>
                  <a:cubicBezTo>
                    <a:pt x="1790" y="964"/>
                    <a:pt x="1079" y="1768"/>
                    <a:pt x="149" y="2227"/>
                  </a:cubicBezTo>
                  <a:lnTo>
                    <a:pt x="0" y="5222"/>
                  </a:lnTo>
                  <a:lnTo>
                    <a:pt x="2422" y="6944"/>
                  </a:lnTo>
                  <a:cubicBezTo>
                    <a:pt x="4775" y="5785"/>
                    <a:pt x="6542" y="3696"/>
                    <a:pt x="7277" y="1171"/>
                  </a:cubicBezTo>
                  <a:lnTo>
                    <a:pt x="7277" y="1171"/>
                  </a:lnTo>
                  <a:lnTo>
                    <a:pt x="4430" y="1986"/>
                  </a:lnTo>
                  <a:lnTo>
                    <a:pt x="215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4" name="Google Shape;1254;p70"/>
            <p:cNvSpPr/>
            <p:nvPr/>
          </p:nvSpPr>
          <p:spPr>
            <a:xfrm>
              <a:off x="3729467" y="2966660"/>
              <a:ext cx="138990" cy="158718"/>
            </a:xfrm>
            <a:custGeom>
              <a:avLst/>
              <a:gdLst/>
              <a:ahLst/>
              <a:cxnLst/>
              <a:rect l="l" t="t" r="r" b="b"/>
              <a:pathLst>
                <a:path w="6383" h="7289" extrusionOk="0">
                  <a:moveTo>
                    <a:pt x="2296" y="0"/>
                  </a:moveTo>
                  <a:cubicBezTo>
                    <a:pt x="678" y="2055"/>
                    <a:pt x="1" y="4706"/>
                    <a:pt x="425" y="7288"/>
                  </a:cubicBezTo>
                  <a:lnTo>
                    <a:pt x="2618" y="5337"/>
                  </a:lnTo>
                  <a:lnTo>
                    <a:pt x="5556" y="6152"/>
                  </a:lnTo>
                  <a:cubicBezTo>
                    <a:pt x="5544" y="6026"/>
                    <a:pt x="5533" y="5888"/>
                    <a:pt x="5533" y="5751"/>
                  </a:cubicBezTo>
                  <a:cubicBezTo>
                    <a:pt x="5533" y="4855"/>
                    <a:pt x="5831" y="3983"/>
                    <a:pt x="6382" y="3271"/>
                  </a:cubicBezTo>
                  <a:lnTo>
                    <a:pt x="5211" y="505"/>
                  </a:lnTo>
                  <a:lnTo>
                    <a:pt x="22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5" name="Google Shape;1255;p70"/>
            <p:cNvSpPr/>
            <p:nvPr/>
          </p:nvSpPr>
          <p:spPr>
            <a:xfrm>
              <a:off x="3787716" y="2889422"/>
              <a:ext cx="180449" cy="139229"/>
            </a:xfrm>
            <a:custGeom>
              <a:avLst/>
              <a:gdLst/>
              <a:ahLst/>
              <a:cxnLst/>
              <a:rect l="l" t="t" r="r" b="b"/>
              <a:pathLst>
                <a:path w="8287" h="6394" extrusionOk="0">
                  <a:moveTo>
                    <a:pt x="6863" y="1"/>
                  </a:moveTo>
                  <a:cubicBezTo>
                    <a:pt x="4235" y="12"/>
                    <a:pt x="1756" y="1137"/>
                    <a:pt x="0" y="3088"/>
                  </a:cubicBezTo>
                  <a:lnTo>
                    <a:pt x="2904" y="3593"/>
                  </a:lnTo>
                  <a:lnTo>
                    <a:pt x="4086" y="6394"/>
                  </a:lnTo>
                  <a:cubicBezTo>
                    <a:pt x="4820" y="5671"/>
                    <a:pt x="5819" y="5258"/>
                    <a:pt x="6852" y="5235"/>
                  </a:cubicBezTo>
                  <a:lnTo>
                    <a:pt x="8287" y="2606"/>
                  </a:lnTo>
                  <a:lnTo>
                    <a:pt x="686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56" name="Google Shape;1256;p70"/>
          <p:cNvGrpSpPr/>
          <p:nvPr/>
        </p:nvGrpSpPr>
        <p:grpSpPr>
          <a:xfrm>
            <a:off x="2602251" y="4594384"/>
            <a:ext cx="1287135" cy="179481"/>
            <a:chOff x="4411970" y="2962952"/>
            <a:chExt cx="706544" cy="104212"/>
          </a:xfrm>
        </p:grpSpPr>
        <p:sp>
          <p:nvSpPr>
            <p:cNvPr id="1257" name="Google Shape;1257;p70"/>
            <p:cNvSpPr/>
            <p:nvPr/>
          </p:nvSpPr>
          <p:spPr>
            <a:xfrm>
              <a:off x="4583864" y="2962952"/>
              <a:ext cx="534651" cy="104077"/>
            </a:xfrm>
            <a:custGeom>
              <a:avLst/>
              <a:gdLst/>
              <a:ahLst/>
              <a:cxnLst/>
              <a:rect l="l" t="t" r="r" b="b"/>
              <a:pathLst>
                <a:path w="11841" h="2305" extrusionOk="0">
                  <a:moveTo>
                    <a:pt x="1155" y="0"/>
                  </a:moveTo>
                  <a:lnTo>
                    <a:pt x="0" y="2304"/>
                  </a:lnTo>
                  <a:lnTo>
                    <a:pt x="11410" y="2304"/>
                  </a:lnTo>
                  <a:lnTo>
                    <a:pt x="11840" y="1153"/>
                  </a:lnTo>
                  <a:lnTo>
                    <a:pt x="114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8" name="Google Shape;1258;p70"/>
            <p:cNvSpPr/>
            <p:nvPr/>
          </p:nvSpPr>
          <p:spPr>
            <a:xfrm>
              <a:off x="4411970" y="2963088"/>
              <a:ext cx="124124" cy="104077"/>
            </a:xfrm>
            <a:custGeom>
              <a:avLst/>
              <a:gdLst/>
              <a:ahLst/>
              <a:cxnLst/>
              <a:rect l="l" t="t" r="r" b="b"/>
              <a:pathLst>
                <a:path w="2749" h="2305" extrusionOk="0">
                  <a:moveTo>
                    <a:pt x="2749" y="0"/>
                  </a:moveTo>
                  <a:lnTo>
                    <a:pt x="177" y="2"/>
                  </a:lnTo>
                  <a:cubicBezTo>
                    <a:pt x="79" y="2"/>
                    <a:pt x="1" y="79"/>
                    <a:pt x="1" y="176"/>
                  </a:cubicBezTo>
                  <a:lnTo>
                    <a:pt x="1" y="2130"/>
                  </a:lnTo>
                  <a:cubicBezTo>
                    <a:pt x="1" y="2226"/>
                    <a:pt x="79" y="2305"/>
                    <a:pt x="177" y="2305"/>
                  </a:cubicBezTo>
                  <a:lnTo>
                    <a:pt x="1522" y="2305"/>
                  </a:lnTo>
                  <a:lnTo>
                    <a:pt x="27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9" name="Google Shape;1259;p70"/>
            <p:cNvSpPr/>
            <p:nvPr/>
          </p:nvSpPr>
          <p:spPr>
            <a:xfrm>
              <a:off x="4496946" y="2963133"/>
              <a:ext cx="79920" cy="104031"/>
            </a:xfrm>
            <a:custGeom>
              <a:avLst/>
              <a:gdLst/>
              <a:ahLst/>
              <a:cxnLst/>
              <a:rect l="l" t="t" r="r" b="b"/>
              <a:pathLst>
                <a:path w="1770" h="2304" extrusionOk="0">
                  <a:moveTo>
                    <a:pt x="1227" y="1"/>
                  </a:moveTo>
                  <a:lnTo>
                    <a:pt x="0" y="2304"/>
                  </a:lnTo>
                  <a:lnTo>
                    <a:pt x="542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0" name="Google Shape;1260;p70"/>
            <p:cNvSpPr/>
            <p:nvPr/>
          </p:nvSpPr>
          <p:spPr>
            <a:xfrm>
              <a:off x="4537628" y="2963133"/>
              <a:ext cx="79965" cy="104031"/>
            </a:xfrm>
            <a:custGeom>
              <a:avLst/>
              <a:gdLst/>
              <a:ahLst/>
              <a:cxnLst/>
              <a:rect l="l" t="t" r="r" b="b"/>
              <a:pathLst>
                <a:path w="1771" h="2304" extrusionOk="0">
                  <a:moveTo>
                    <a:pt x="1229" y="1"/>
                  </a:moveTo>
                  <a:lnTo>
                    <a:pt x="1" y="2304"/>
                  </a:lnTo>
                  <a:lnTo>
                    <a:pt x="544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61" name="Google Shape;1261;p70"/>
          <p:cNvGrpSpPr/>
          <p:nvPr/>
        </p:nvGrpSpPr>
        <p:grpSpPr>
          <a:xfrm>
            <a:off x="2602251" y="4054769"/>
            <a:ext cx="1280211" cy="385563"/>
            <a:chOff x="4411970" y="2726085"/>
            <a:chExt cx="643107" cy="193659"/>
          </a:xfrm>
        </p:grpSpPr>
        <p:sp>
          <p:nvSpPr>
            <p:cNvPr id="1262" name="Google Shape;1262;p70"/>
            <p:cNvSpPr/>
            <p:nvPr/>
          </p:nvSpPr>
          <p:spPr>
            <a:xfrm>
              <a:off x="4411970" y="2726085"/>
              <a:ext cx="118796" cy="193659"/>
            </a:xfrm>
            <a:custGeom>
              <a:avLst/>
              <a:gdLst/>
              <a:ahLst/>
              <a:cxnLst/>
              <a:rect l="l" t="t" r="r" b="b"/>
              <a:pathLst>
                <a:path w="2631" h="4289" extrusionOk="0">
                  <a:moveTo>
                    <a:pt x="450" y="0"/>
                  </a:moveTo>
                  <a:cubicBezTo>
                    <a:pt x="357" y="0"/>
                    <a:pt x="264" y="35"/>
                    <a:pt x="193" y="106"/>
                  </a:cubicBezTo>
                  <a:lnTo>
                    <a:pt x="1" y="298"/>
                  </a:lnTo>
                  <a:lnTo>
                    <a:pt x="1591" y="1886"/>
                  </a:lnTo>
                  <a:cubicBezTo>
                    <a:pt x="1732" y="2029"/>
                    <a:pt x="1732" y="2258"/>
                    <a:pt x="1591" y="2401"/>
                  </a:cubicBezTo>
                  <a:lnTo>
                    <a:pt x="1" y="3991"/>
                  </a:lnTo>
                  <a:lnTo>
                    <a:pt x="193" y="4183"/>
                  </a:lnTo>
                  <a:cubicBezTo>
                    <a:pt x="264" y="4253"/>
                    <a:pt x="357" y="4288"/>
                    <a:pt x="450" y="4288"/>
                  </a:cubicBezTo>
                  <a:cubicBezTo>
                    <a:pt x="543" y="4288"/>
                    <a:pt x="636" y="4253"/>
                    <a:pt x="707" y="4183"/>
                  </a:cubicBezTo>
                  <a:lnTo>
                    <a:pt x="2488" y="2401"/>
                  </a:lnTo>
                  <a:cubicBezTo>
                    <a:pt x="2630" y="2260"/>
                    <a:pt x="2630" y="2029"/>
                    <a:pt x="2488" y="1888"/>
                  </a:cubicBezTo>
                  <a:lnTo>
                    <a:pt x="707" y="106"/>
                  </a:lnTo>
                  <a:cubicBezTo>
                    <a:pt x="636" y="35"/>
                    <a:pt x="543" y="0"/>
                    <a:pt x="45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3" name="Google Shape;1263;p70"/>
            <p:cNvSpPr/>
            <p:nvPr/>
          </p:nvSpPr>
          <p:spPr>
            <a:xfrm>
              <a:off x="4426058" y="2791601"/>
              <a:ext cx="36167" cy="62627"/>
            </a:xfrm>
            <a:custGeom>
              <a:avLst/>
              <a:gdLst/>
              <a:ahLst/>
              <a:cxnLst/>
              <a:rect l="l" t="t" r="r" b="b"/>
              <a:pathLst>
                <a:path w="801" h="1387" extrusionOk="0">
                  <a:moveTo>
                    <a:pt x="176" y="0"/>
                  </a:moveTo>
                  <a:cubicBezTo>
                    <a:pt x="87" y="0"/>
                    <a:pt x="1" y="69"/>
                    <a:pt x="1" y="173"/>
                  </a:cubicBezTo>
                  <a:lnTo>
                    <a:pt x="1" y="1214"/>
                  </a:lnTo>
                  <a:cubicBezTo>
                    <a:pt x="1" y="1318"/>
                    <a:pt x="87" y="1386"/>
                    <a:pt x="176" y="1386"/>
                  </a:cubicBezTo>
                  <a:cubicBezTo>
                    <a:pt x="218" y="1386"/>
                    <a:pt x="262" y="1371"/>
                    <a:pt x="297" y="1335"/>
                  </a:cubicBezTo>
                  <a:lnTo>
                    <a:pt x="627" y="1006"/>
                  </a:lnTo>
                  <a:cubicBezTo>
                    <a:pt x="800" y="834"/>
                    <a:pt x="800" y="554"/>
                    <a:pt x="627" y="381"/>
                  </a:cubicBezTo>
                  <a:lnTo>
                    <a:pt x="297" y="51"/>
                  </a:lnTo>
                  <a:cubicBezTo>
                    <a:pt x="262" y="16"/>
                    <a:pt x="218" y="0"/>
                    <a:pt x="1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4" name="Google Shape;1264;p70"/>
            <p:cNvSpPr/>
            <p:nvPr/>
          </p:nvSpPr>
          <p:spPr>
            <a:xfrm>
              <a:off x="4456806" y="2743875"/>
              <a:ext cx="598271" cy="157989"/>
            </a:xfrm>
            <a:custGeom>
              <a:avLst/>
              <a:gdLst/>
              <a:ahLst/>
              <a:cxnLst/>
              <a:rect l="l" t="t" r="r" b="b"/>
              <a:pathLst>
                <a:path w="13250" h="3499" extrusionOk="0">
                  <a:moveTo>
                    <a:pt x="1" y="0"/>
                  </a:moveTo>
                  <a:lnTo>
                    <a:pt x="1495" y="1494"/>
                  </a:lnTo>
                  <a:cubicBezTo>
                    <a:pt x="1635" y="1635"/>
                    <a:pt x="1635" y="1866"/>
                    <a:pt x="1495" y="2007"/>
                  </a:cubicBezTo>
                  <a:lnTo>
                    <a:pt x="2" y="3499"/>
                  </a:lnTo>
                  <a:lnTo>
                    <a:pt x="11527" y="3499"/>
                  </a:lnTo>
                  <a:lnTo>
                    <a:pt x="13250" y="1750"/>
                  </a:lnTo>
                  <a:lnTo>
                    <a:pt x="11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65" name="Google Shape;1265;p70"/>
          <p:cNvGrpSpPr/>
          <p:nvPr/>
        </p:nvGrpSpPr>
        <p:grpSpPr>
          <a:xfrm>
            <a:off x="1280247" y="4393867"/>
            <a:ext cx="1082004" cy="336779"/>
            <a:chOff x="4411970" y="4340222"/>
            <a:chExt cx="779467" cy="242683"/>
          </a:xfrm>
        </p:grpSpPr>
        <p:sp>
          <p:nvSpPr>
            <p:cNvPr id="1266" name="Google Shape;1266;p70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7" name="Google Shape;1267;p70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8" name="Google Shape;1268;p70"/>
            <p:cNvSpPr/>
            <p:nvPr/>
          </p:nvSpPr>
          <p:spPr>
            <a:xfrm>
              <a:off x="4533392" y="4383749"/>
              <a:ext cx="658046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69" name="Google Shape;1269;p70"/>
          <p:cNvGrpSpPr/>
          <p:nvPr/>
        </p:nvGrpSpPr>
        <p:grpSpPr>
          <a:xfrm>
            <a:off x="2602251" y="3612411"/>
            <a:ext cx="1286880" cy="288307"/>
            <a:chOff x="4411970" y="2468674"/>
            <a:chExt cx="747317" cy="167425"/>
          </a:xfrm>
        </p:grpSpPr>
        <p:sp>
          <p:nvSpPr>
            <p:cNvPr id="1270" name="Google Shape;1270;p70"/>
            <p:cNvSpPr/>
            <p:nvPr/>
          </p:nvSpPr>
          <p:spPr>
            <a:xfrm>
              <a:off x="4411970" y="2468674"/>
              <a:ext cx="216235" cy="167425"/>
            </a:xfrm>
            <a:custGeom>
              <a:avLst/>
              <a:gdLst/>
              <a:ahLst/>
              <a:cxnLst/>
              <a:rect l="l" t="t" r="r" b="b"/>
              <a:pathLst>
                <a:path w="4789" h="3708" extrusionOk="0">
                  <a:moveTo>
                    <a:pt x="1" y="0"/>
                  </a:moveTo>
                  <a:lnTo>
                    <a:pt x="1" y="3707"/>
                  </a:lnTo>
                  <a:lnTo>
                    <a:pt x="3381" y="3707"/>
                  </a:lnTo>
                  <a:lnTo>
                    <a:pt x="4789" y="1853"/>
                  </a:lnTo>
                  <a:lnTo>
                    <a:pt x="33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1" name="Google Shape;1271;p70"/>
            <p:cNvSpPr/>
            <p:nvPr/>
          </p:nvSpPr>
          <p:spPr>
            <a:xfrm>
              <a:off x="4564629" y="2468674"/>
              <a:ext cx="594658" cy="167425"/>
            </a:xfrm>
            <a:custGeom>
              <a:avLst/>
              <a:gdLst/>
              <a:ahLst/>
              <a:cxnLst/>
              <a:rect l="l" t="t" r="r" b="b"/>
              <a:pathLst>
                <a:path w="13170" h="3708" extrusionOk="0">
                  <a:moveTo>
                    <a:pt x="0" y="0"/>
                  </a:moveTo>
                  <a:lnTo>
                    <a:pt x="1408" y="1853"/>
                  </a:lnTo>
                  <a:lnTo>
                    <a:pt x="0" y="3707"/>
                  </a:lnTo>
                  <a:lnTo>
                    <a:pt x="13169" y="3707"/>
                  </a:lnTo>
                  <a:lnTo>
                    <a:pt x="1316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272" name="Google Shape;1272;p70"/>
          <p:cNvSpPr/>
          <p:nvPr/>
        </p:nvSpPr>
        <p:spPr>
          <a:xfrm>
            <a:off x="1277913" y="4018786"/>
            <a:ext cx="1080824" cy="257311"/>
          </a:xfrm>
          <a:custGeom>
            <a:avLst/>
            <a:gdLst/>
            <a:ahLst/>
            <a:cxnLst/>
            <a:rect l="l" t="t" r="r" b="b"/>
            <a:pathLst>
              <a:path w="17936" h="4270" extrusionOk="0">
                <a:moveTo>
                  <a:pt x="2303" y="1110"/>
                </a:moveTo>
                <a:cubicBezTo>
                  <a:pt x="2883" y="1110"/>
                  <a:pt x="3355" y="1569"/>
                  <a:pt x="3355" y="2135"/>
                </a:cubicBezTo>
                <a:cubicBezTo>
                  <a:pt x="3353" y="2716"/>
                  <a:pt x="2883" y="3187"/>
                  <a:pt x="2303" y="3187"/>
                </a:cubicBezTo>
                <a:cubicBezTo>
                  <a:pt x="1722" y="3187"/>
                  <a:pt x="1251" y="2716"/>
                  <a:pt x="1251" y="2135"/>
                </a:cubicBezTo>
                <a:cubicBezTo>
                  <a:pt x="1251" y="1569"/>
                  <a:pt x="1722" y="1110"/>
                  <a:pt x="2303" y="1110"/>
                </a:cubicBezTo>
                <a:close/>
                <a:moveTo>
                  <a:pt x="2304" y="0"/>
                </a:moveTo>
                <a:cubicBezTo>
                  <a:pt x="1748" y="0"/>
                  <a:pt x="1201" y="218"/>
                  <a:pt x="793" y="626"/>
                </a:cubicBezTo>
                <a:cubicBezTo>
                  <a:pt x="183" y="1236"/>
                  <a:pt x="0" y="2154"/>
                  <a:pt x="330" y="2951"/>
                </a:cubicBezTo>
                <a:cubicBezTo>
                  <a:pt x="662" y="3749"/>
                  <a:pt x="1438" y="4269"/>
                  <a:pt x="2303" y="4269"/>
                </a:cubicBezTo>
                <a:cubicBezTo>
                  <a:pt x="3481" y="4269"/>
                  <a:pt x="4436" y="3313"/>
                  <a:pt x="4436" y="2135"/>
                </a:cubicBezTo>
                <a:lnTo>
                  <a:pt x="4436" y="3254"/>
                </a:lnTo>
                <a:cubicBezTo>
                  <a:pt x="4436" y="3814"/>
                  <a:pt x="4891" y="4269"/>
                  <a:pt x="5451" y="4269"/>
                </a:cubicBezTo>
                <a:lnTo>
                  <a:pt x="17600" y="4269"/>
                </a:lnTo>
                <a:cubicBezTo>
                  <a:pt x="17785" y="4269"/>
                  <a:pt x="17935" y="4119"/>
                  <a:pt x="17935" y="3936"/>
                </a:cubicBezTo>
                <a:lnTo>
                  <a:pt x="17935" y="333"/>
                </a:lnTo>
                <a:cubicBezTo>
                  <a:pt x="17934" y="149"/>
                  <a:pt x="17785" y="0"/>
                  <a:pt x="17602" y="0"/>
                </a:cubicBezTo>
                <a:lnTo>
                  <a:pt x="5451" y="0"/>
                </a:lnTo>
                <a:cubicBezTo>
                  <a:pt x="4891" y="0"/>
                  <a:pt x="4437" y="453"/>
                  <a:pt x="4437" y="1014"/>
                </a:cubicBezTo>
                <a:lnTo>
                  <a:pt x="4437" y="2133"/>
                </a:lnTo>
                <a:cubicBezTo>
                  <a:pt x="4436" y="1270"/>
                  <a:pt x="3915" y="492"/>
                  <a:pt x="3118" y="162"/>
                </a:cubicBezTo>
                <a:cubicBezTo>
                  <a:pt x="2855" y="53"/>
                  <a:pt x="2578" y="0"/>
                  <a:pt x="2304" y="0"/>
                </a:cubicBezTo>
                <a:close/>
              </a:path>
            </a:pathLst>
          </a:custGeom>
          <a:noFill/>
          <a:ln w="9525" cap="flat" cmpd="sng">
            <a:solidFill>
              <a:srgbClr val="445D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273" name="Google Shape;1273;p70"/>
          <p:cNvGrpSpPr/>
          <p:nvPr/>
        </p:nvGrpSpPr>
        <p:grpSpPr>
          <a:xfrm>
            <a:off x="1279006" y="3112916"/>
            <a:ext cx="2612055" cy="278379"/>
            <a:chOff x="6336019" y="3733725"/>
            <a:chExt cx="2566206" cy="351310"/>
          </a:xfrm>
        </p:grpSpPr>
        <p:sp>
          <p:nvSpPr>
            <p:cNvPr id="1274" name="Google Shape;1274;p70"/>
            <p:cNvSpPr/>
            <p:nvPr/>
          </p:nvSpPr>
          <p:spPr>
            <a:xfrm>
              <a:off x="6336019" y="3733735"/>
              <a:ext cx="1881300" cy="351300"/>
            </a:xfrm>
            <a:prstGeom prst="homePlate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5" name="Google Shape;1275;p70"/>
            <p:cNvSpPr/>
            <p:nvPr/>
          </p:nvSpPr>
          <p:spPr>
            <a:xfrm>
              <a:off x="80985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6" name="Google Shape;1276;p70"/>
            <p:cNvSpPr/>
            <p:nvPr/>
          </p:nvSpPr>
          <p:spPr>
            <a:xfrm>
              <a:off x="83271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7" name="Google Shape;1277;p70"/>
            <p:cNvSpPr/>
            <p:nvPr/>
          </p:nvSpPr>
          <p:spPr>
            <a:xfrm>
              <a:off x="85557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78" name="Google Shape;1278;p70"/>
          <p:cNvGrpSpPr/>
          <p:nvPr/>
        </p:nvGrpSpPr>
        <p:grpSpPr>
          <a:xfrm>
            <a:off x="2602251" y="5267469"/>
            <a:ext cx="1262068" cy="204267"/>
            <a:chOff x="4404545" y="3301592"/>
            <a:chExt cx="782403" cy="129272"/>
          </a:xfrm>
        </p:grpSpPr>
        <p:sp>
          <p:nvSpPr>
            <p:cNvPr id="1279" name="Google Shape;1279;p70"/>
            <p:cNvSpPr/>
            <p:nvPr/>
          </p:nvSpPr>
          <p:spPr>
            <a:xfrm>
              <a:off x="4404545" y="3301592"/>
              <a:ext cx="782403" cy="129272"/>
            </a:xfrm>
            <a:custGeom>
              <a:avLst/>
              <a:gdLst/>
              <a:ahLst/>
              <a:cxnLst/>
              <a:rect l="l" t="t" r="r" b="b"/>
              <a:pathLst>
                <a:path w="17328" h="2863" extrusionOk="0">
                  <a:moveTo>
                    <a:pt x="1432" y="1"/>
                  </a:moveTo>
                  <a:cubicBezTo>
                    <a:pt x="641" y="1"/>
                    <a:pt x="1" y="641"/>
                    <a:pt x="2" y="1431"/>
                  </a:cubicBezTo>
                  <a:cubicBezTo>
                    <a:pt x="1" y="2222"/>
                    <a:pt x="641" y="2861"/>
                    <a:pt x="1432" y="2862"/>
                  </a:cubicBezTo>
                  <a:lnTo>
                    <a:pt x="15897" y="2862"/>
                  </a:lnTo>
                  <a:cubicBezTo>
                    <a:pt x="16687" y="2861"/>
                    <a:pt x="17327" y="2222"/>
                    <a:pt x="17327" y="1431"/>
                  </a:cubicBezTo>
                  <a:cubicBezTo>
                    <a:pt x="17327" y="641"/>
                    <a:pt x="16687" y="1"/>
                    <a:pt x="1589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80" name="Google Shape;1280;p70"/>
            <p:cNvSpPr/>
            <p:nvPr/>
          </p:nvSpPr>
          <p:spPr>
            <a:xfrm>
              <a:off x="4420869" y="3318308"/>
              <a:ext cx="92621" cy="95856"/>
            </a:xfrm>
            <a:custGeom>
              <a:avLst/>
              <a:gdLst/>
              <a:ahLst/>
              <a:cxnLst/>
              <a:rect l="l" t="t" r="r" b="b"/>
              <a:pathLst>
                <a:path w="2664" h="2563" extrusionOk="0">
                  <a:moveTo>
                    <a:pt x="1382" y="1"/>
                  </a:moveTo>
                  <a:cubicBezTo>
                    <a:pt x="864" y="1"/>
                    <a:pt x="398" y="313"/>
                    <a:pt x="199" y="792"/>
                  </a:cubicBezTo>
                  <a:cubicBezTo>
                    <a:pt x="0" y="1270"/>
                    <a:pt x="109" y="1821"/>
                    <a:pt x="476" y="2188"/>
                  </a:cubicBezTo>
                  <a:cubicBezTo>
                    <a:pt x="721" y="2433"/>
                    <a:pt x="1048" y="2563"/>
                    <a:pt x="1381" y="2563"/>
                  </a:cubicBezTo>
                  <a:cubicBezTo>
                    <a:pt x="1547" y="2563"/>
                    <a:pt x="1713" y="2531"/>
                    <a:pt x="1872" y="2465"/>
                  </a:cubicBezTo>
                  <a:cubicBezTo>
                    <a:pt x="2351" y="2268"/>
                    <a:pt x="2663" y="1800"/>
                    <a:pt x="2663" y="1282"/>
                  </a:cubicBezTo>
                  <a:cubicBezTo>
                    <a:pt x="2663" y="574"/>
                    <a:pt x="2090" y="1"/>
                    <a:pt x="138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81" name="Google Shape;1281;p70"/>
          <p:cNvGrpSpPr/>
          <p:nvPr/>
        </p:nvGrpSpPr>
        <p:grpSpPr>
          <a:xfrm>
            <a:off x="2602252" y="4927917"/>
            <a:ext cx="1283009" cy="185503"/>
            <a:chOff x="4411970" y="3131459"/>
            <a:chExt cx="710520" cy="117397"/>
          </a:xfrm>
        </p:grpSpPr>
        <p:sp>
          <p:nvSpPr>
            <p:cNvPr id="1282" name="Google Shape;1282;p70"/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83" name="Google Shape;1283;p70"/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284" name="Google Shape;1284;p70" descr="Timeline background shape"/>
          <p:cNvSpPr/>
          <p:nvPr/>
        </p:nvSpPr>
        <p:spPr>
          <a:xfrm>
            <a:off x="2602251" y="5625788"/>
            <a:ext cx="1280400" cy="204000"/>
          </a:xfrm>
          <a:prstGeom prst="homePlate">
            <a:avLst>
              <a:gd name="adj" fmla="val 50000"/>
            </a:avLst>
          </a:prstGeom>
          <a:noFill/>
          <a:ln w="9525" cap="flat" cmpd="sng">
            <a:solidFill>
              <a:srgbClr val="667E9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285" name="Google Shape;1285;p70"/>
          <p:cNvGrpSpPr/>
          <p:nvPr/>
        </p:nvGrpSpPr>
        <p:grpSpPr>
          <a:xfrm>
            <a:off x="1269111" y="4828804"/>
            <a:ext cx="1098451" cy="611984"/>
            <a:chOff x="4411970" y="1801825"/>
            <a:chExt cx="734586" cy="409262"/>
          </a:xfrm>
        </p:grpSpPr>
        <p:sp>
          <p:nvSpPr>
            <p:cNvPr id="1286" name="Google Shape;1286;p70"/>
            <p:cNvSpPr/>
            <p:nvPr/>
          </p:nvSpPr>
          <p:spPr>
            <a:xfrm>
              <a:off x="4411970" y="1801825"/>
              <a:ext cx="734586" cy="409262"/>
            </a:xfrm>
            <a:custGeom>
              <a:avLst/>
              <a:gdLst/>
              <a:ahLst/>
              <a:cxnLst/>
              <a:rect l="l" t="t" r="r" b="b"/>
              <a:pathLst>
                <a:path w="16269" h="9064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12834" y="7328"/>
                  </a:lnTo>
                  <a:lnTo>
                    <a:pt x="13836" y="9064"/>
                  </a:lnTo>
                  <a:lnTo>
                    <a:pt x="14839" y="7328"/>
                  </a:lnTo>
                  <a:lnTo>
                    <a:pt x="15839" y="7328"/>
                  </a:lnTo>
                  <a:cubicBezTo>
                    <a:pt x="16076" y="7328"/>
                    <a:pt x="16269" y="7137"/>
                    <a:pt x="16269" y="6900"/>
                  </a:cubicBezTo>
                  <a:lnTo>
                    <a:pt x="16269" y="428"/>
                  </a:lnTo>
                  <a:cubicBezTo>
                    <a:pt x="16267" y="191"/>
                    <a:pt x="16076" y="0"/>
                    <a:pt x="1583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87" name="Google Shape;1287;p70"/>
            <p:cNvSpPr/>
            <p:nvPr/>
          </p:nvSpPr>
          <p:spPr>
            <a:xfrm>
              <a:off x="4411970" y="1801825"/>
              <a:ext cx="184087" cy="330923"/>
            </a:xfrm>
            <a:custGeom>
              <a:avLst/>
              <a:gdLst/>
              <a:ahLst/>
              <a:cxnLst/>
              <a:rect l="l" t="t" r="r" b="b"/>
              <a:pathLst>
                <a:path w="4077" h="7329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4076" y="7328"/>
                  </a:lnTo>
                  <a:lnTo>
                    <a:pt x="407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88" name="Google Shape;1288;p70"/>
          <p:cNvGrpSpPr/>
          <p:nvPr/>
        </p:nvGrpSpPr>
        <p:grpSpPr>
          <a:xfrm>
            <a:off x="4075739" y="3118897"/>
            <a:ext cx="695352" cy="695352"/>
            <a:chOff x="5681300" y="2527788"/>
            <a:chExt cx="805800" cy="805800"/>
          </a:xfrm>
        </p:grpSpPr>
        <p:sp>
          <p:nvSpPr>
            <p:cNvPr id="1289" name="Google Shape;1289;p70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0" name="Google Shape;1290;p70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91" name="Google Shape;1291;p70"/>
          <p:cNvGrpSpPr/>
          <p:nvPr/>
        </p:nvGrpSpPr>
        <p:grpSpPr>
          <a:xfrm>
            <a:off x="4068059" y="4126487"/>
            <a:ext cx="710711" cy="710711"/>
            <a:chOff x="4049800" y="640400"/>
            <a:chExt cx="858900" cy="858900"/>
          </a:xfrm>
        </p:grpSpPr>
        <p:sp>
          <p:nvSpPr>
            <p:cNvPr id="1292" name="Google Shape;1292;p70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25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3" name="Google Shape;1293;p70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0"/>
                <a:gd name="adj3" fmla="val 25000"/>
              </a:avLst>
            </a:prstGeom>
            <a:solidFill>
              <a:srgbClr val="667E92"/>
            </a:solidFill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94" name="Google Shape;1294;p70"/>
          <p:cNvGrpSpPr/>
          <p:nvPr/>
        </p:nvGrpSpPr>
        <p:grpSpPr>
          <a:xfrm>
            <a:off x="3968703" y="5030057"/>
            <a:ext cx="909424" cy="909424"/>
            <a:chOff x="5080188" y="927900"/>
            <a:chExt cx="961200" cy="961200"/>
          </a:xfrm>
        </p:grpSpPr>
        <p:sp>
          <p:nvSpPr>
            <p:cNvPr id="1295" name="Google Shape;1295;p70"/>
            <p:cNvSpPr/>
            <p:nvPr/>
          </p:nvSpPr>
          <p:spPr>
            <a:xfrm>
              <a:off x="5201900" y="1050116"/>
              <a:ext cx="716700" cy="716700"/>
            </a:xfrm>
            <a:prstGeom prst="donut">
              <a:avLst>
                <a:gd name="adj" fmla="val 4716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6" name="Google Shape;1296;p70"/>
            <p:cNvSpPr/>
            <p:nvPr/>
          </p:nvSpPr>
          <p:spPr>
            <a:xfrm>
              <a:off x="5269594" y="1117818"/>
              <a:ext cx="581100" cy="581100"/>
            </a:xfrm>
            <a:prstGeom prst="donut">
              <a:avLst>
                <a:gd name="adj" fmla="val 5814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7" name="Google Shape;1297;p70"/>
            <p:cNvSpPr/>
            <p:nvPr/>
          </p:nvSpPr>
          <p:spPr>
            <a:xfrm>
              <a:off x="5339279" y="1187526"/>
              <a:ext cx="441900" cy="441600"/>
            </a:xfrm>
            <a:prstGeom prst="donut">
              <a:avLst>
                <a:gd name="adj" fmla="val 7648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8" name="Google Shape;1298;p70"/>
            <p:cNvSpPr/>
            <p:nvPr/>
          </p:nvSpPr>
          <p:spPr>
            <a:xfrm>
              <a:off x="5414892" y="1263155"/>
              <a:ext cx="290700" cy="290700"/>
            </a:xfrm>
            <a:prstGeom prst="donut">
              <a:avLst>
                <a:gd name="adj" fmla="val 10182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9" name="Google Shape;1299;p70"/>
            <p:cNvSpPr/>
            <p:nvPr/>
          </p:nvSpPr>
          <p:spPr>
            <a:xfrm rot="-3809958">
              <a:off x="5202435" y="1050148"/>
              <a:ext cx="716705" cy="716705"/>
            </a:xfrm>
            <a:prstGeom prst="blockArc">
              <a:avLst>
                <a:gd name="adj1" fmla="val 5266439"/>
                <a:gd name="adj2" fmla="val 19995741"/>
                <a:gd name="adj3" fmla="val 4692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0" name="Google Shape;1300;p70"/>
            <p:cNvSpPr/>
            <p:nvPr/>
          </p:nvSpPr>
          <p:spPr>
            <a:xfrm rot="-3906059">
              <a:off x="5269616" y="1117617"/>
              <a:ext cx="581445" cy="581445"/>
            </a:xfrm>
            <a:prstGeom prst="blockArc">
              <a:avLst>
                <a:gd name="adj1" fmla="val 3085776"/>
                <a:gd name="adj2" fmla="val 20100839"/>
                <a:gd name="adj3" fmla="val 5564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1" name="Google Shape;1301;p70"/>
            <p:cNvSpPr/>
            <p:nvPr/>
          </p:nvSpPr>
          <p:spPr>
            <a:xfrm rot="-4222340">
              <a:off x="5339825" y="1187386"/>
              <a:ext cx="442087" cy="442087"/>
            </a:xfrm>
            <a:prstGeom prst="blockArc">
              <a:avLst>
                <a:gd name="adj1" fmla="val 8884448"/>
                <a:gd name="adj2" fmla="val 20414899"/>
                <a:gd name="adj3" fmla="val 7688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2" name="Google Shape;1302;p70"/>
            <p:cNvSpPr/>
            <p:nvPr/>
          </p:nvSpPr>
          <p:spPr>
            <a:xfrm rot="-4538880">
              <a:off x="5414922" y="1262925"/>
              <a:ext cx="290465" cy="290465"/>
            </a:xfrm>
            <a:prstGeom prst="blockArc">
              <a:avLst>
                <a:gd name="adj1" fmla="val 6490304"/>
                <a:gd name="adj2" fmla="val 20700625"/>
                <a:gd name="adj3" fmla="val 10156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03" name="Google Shape;1303;p70"/>
          <p:cNvGrpSpPr/>
          <p:nvPr/>
        </p:nvGrpSpPr>
        <p:grpSpPr>
          <a:xfrm>
            <a:off x="5920035" y="5158979"/>
            <a:ext cx="674200" cy="672008"/>
            <a:chOff x="6039282" y="1042577"/>
            <a:chExt cx="734315" cy="731929"/>
          </a:xfrm>
        </p:grpSpPr>
        <p:sp>
          <p:nvSpPr>
            <p:cNvPr id="1304" name="Google Shape;1304;p70"/>
            <p:cNvSpPr/>
            <p:nvPr/>
          </p:nvSpPr>
          <p:spPr>
            <a:xfrm>
              <a:off x="6045348" y="1300071"/>
              <a:ext cx="131951" cy="65352"/>
            </a:xfrm>
            <a:custGeom>
              <a:avLst/>
              <a:gdLst/>
              <a:ahLst/>
              <a:cxnLst/>
              <a:rect l="l" t="t" r="r" b="b"/>
              <a:pathLst>
                <a:path w="1414" h="701" extrusionOk="0">
                  <a:moveTo>
                    <a:pt x="108" y="0"/>
                  </a:moveTo>
                  <a:lnTo>
                    <a:pt x="51" y="224"/>
                  </a:lnTo>
                  <a:cubicBezTo>
                    <a:pt x="29" y="303"/>
                    <a:pt x="7" y="375"/>
                    <a:pt x="0" y="455"/>
                  </a:cubicBezTo>
                  <a:lnTo>
                    <a:pt x="1342" y="700"/>
                  </a:lnTo>
                  <a:cubicBezTo>
                    <a:pt x="1349" y="650"/>
                    <a:pt x="1363" y="599"/>
                    <a:pt x="1378" y="549"/>
                  </a:cubicBezTo>
                  <a:lnTo>
                    <a:pt x="1414" y="397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5" name="Google Shape;1305;p70"/>
            <p:cNvSpPr/>
            <p:nvPr/>
          </p:nvSpPr>
          <p:spPr>
            <a:xfrm>
              <a:off x="6080342" y="1201250"/>
              <a:ext cx="127938" cy="96863"/>
            </a:xfrm>
            <a:custGeom>
              <a:avLst/>
              <a:gdLst/>
              <a:ahLst/>
              <a:cxnLst/>
              <a:rect l="l" t="t" r="r" b="b"/>
              <a:pathLst>
                <a:path w="1371" h="1039" extrusionOk="0">
                  <a:moveTo>
                    <a:pt x="245" y="0"/>
                  </a:moveTo>
                  <a:cubicBezTo>
                    <a:pt x="159" y="137"/>
                    <a:pt x="72" y="267"/>
                    <a:pt x="0" y="404"/>
                  </a:cubicBezTo>
                  <a:lnTo>
                    <a:pt x="1219" y="1039"/>
                  </a:lnTo>
                  <a:cubicBezTo>
                    <a:pt x="1262" y="945"/>
                    <a:pt x="1320" y="866"/>
                    <a:pt x="1371" y="772"/>
                  </a:cubicBezTo>
                  <a:lnTo>
                    <a:pt x="245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6" name="Google Shape;1306;p70"/>
            <p:cNvSpPr/>
            <p:nvPr/>
          </p:nvSpPr>
          <p:spPr>
            <a:xfrm>
              <a:off x="6144918" y="1121167"/>
              <a:ext cx="112541" cy="119145"/>
            </a:xfrm>
            <a:custGeom>
              <a:avLst/>
              <a:gdLst/>
              <a:ahLst/>
              <a:cxnLst/>
              <a:rect l="l" t="t" r="r" b="b"/>
              <a:pathLst>
                <a:path w="1206" h="1278" extrusionOk="0">
                  <a:moveTo>
                    <a:pt x="347" y="1"/>
                  </a:moveTo>
                  <a:cubicBezTo>
                    <a:pt x="224" y="95"/>
                    <a:pt x="116" y="210"/>
                    <a:pt x="1" y="318"/>
                  </a:cubicBezTo>
                  <a:lnTo>
                    <a:pt x="974" y="1278"/>
                  </a:lnTo>
                  <a:cubicBezTo>
                    <a:pt x="1046" y="1205"/>
                    <a:pt x="1126" y="1133"/>
                    <a:pt x="1205" y="1068"/>
                  </a:cubicBezTo>
                  <a:lnTo>
                    <a:pt x="347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7" name="Google Shape;1307;p70"/>
            <p:cNvSpPr/>
            <p:nvPr/>
          </p:nvSpPr>
          <p:spPr>
            <a:xfrm>
              <a:off x="6232449" y="1066723"/>
              <a:ext cx="86879" cy="130518"/>
            </a:xfrm>
            <a:custGeom>
              <a:avLst/>
              <a:gdLst/>
              <a:ahLst/>
              <a:cxnLst/>
              <a:rect l="l" t="t" r="r" b="b"/>
              <a:pathLst>
                <a:path w="931" h="1400" extrusionOk="0">
                  <a:moveTo>
                    <a:pt x="426" y="1"/>
                  </a:moveTo>
                  <a:cubicBezTo>
                    <a:pt x="354" y="22"/>
                    <a:pt x="282" y="58"/>
                    <a:pt x="209" y="94"/>
                  </a:cubicBezTo>
                  <a:lnTo>
                    <a:pt x="0" y="195"/>
                  </a:lnTo>
                  <a:lnTo>
                    <a:pt x="649" y="1400"/>
                  </a:lnTo>
                  <a:lnTo>
                    <a:pt x="786" y="1335"/>
                  </a:lnTo>
                  <a:cubicBezTo>
                    <a:pt x="830" y="1306"/>
                    <a:pt x="880" y="1285"/>
                    <a:pt x="931" y="1270"/>
                  </a:cubicBezTo>
                  <a:lnTo>
                    <a:pt x="426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8" name="Google Shape;1308;p70"/>
            <p:cNvSpPr/>
            <p:nvPr/>
          </p:nvSpPr>
          <p:spPr>
            <a:xfrm>
              <a:off x="6335379" y="1042577"/>
              <a:ext cx="53284" cy="130518"/>
            </a:xfrm>
            <a:custGeom>
              <a:avLst/>
              <a:gdLst/>
              <a:ahLst/>
              <a:cxnLst/>
              <a:rect l="l" t="t" r="r" b="b"/>
              <a:pathLst>
                <a:path w="571" h="1400" extrusionOk="0">
                  <a:moveTo>
                    <a:pt x="470" y="0"/>
                  </a:moveTo>
                  <a:cubicBezTo>
                    <a:pt x="390" y="0"/>
                    <a:pt x="311" y="7"/>
                    <a:pt x="239" y="22"/>
                  </a:cubicBezTo>
                  <a:lnTo>
                    <a:pt x="1" y="58"/>
                  </a:lnTo>
                  <a:lnTo>
                    <a:pt x="268" y="1399"/>
                  </a:lnTo>
                  <a:lnTo>
                    <a:pt x="419" y="1378"/>
                  </a:lnTo>
                  <a:cubicBezTo>
                    <a:pt x="470" y="1370"/>
                    <a:pt x="520" y="1363"/>
                    <a:pt x="571" y="1363"/>
                  </a:cubicBezTo>
                  <a:lnTo>
                    <a:pt x="47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9" name="Google Shape;1309;p70"/>
            <p:cNvSpPr/>
            <p:nvPr/>
          </p:nvSpPr>
          <p:spPr>
            <a:xfrm>
              <a:off x="6431682" y="1043229"/>
              <a:ext cx="56550" cy="131824"/>
            </a:xfrm>
            <a:custGeom>
              <a:avLst/>
              <a:gdLst/>
              <a:ahLst/>
              <a:cxnLst/>
              <a:rect l="l" t="t" r="r" b="b"/>
              <a:pathLst>
                <a:path w="606" h="1414" extrusionOk="0">
                  <a:moveTo>
                    <a:pt x="144" y="0"/>
                  </a:moveTo>
                  <a:lnTo>
                    <a:pt x="0" y="1356"/>
                  </a:lnTo>
                  <a:cubicBezTo>
                    <a:pt x="101" y="1378"/>
                    <a:pt x="202" y="1385"/>
                    <a:pt x="303" y="1414"/>
                  </a:cubicBezTo>
                  <a:lnTo>
                    <a:pt x="606" y="80"/>
                  </a:lnTo>
                  <a:cubicBezTo>
                    <a:pt x="454" y="36"/>
                    <a:pt x="296" y="22"/>
                    <a:pt x="14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0" name="Google Shape;1310;p70"/>
            <p:cNvSpPr/>
            <p:nvPr/>
          </p:nvSpPr>
          <p:spPr>
            <a:xfrm>
              <a:off x="6500924" y="1070731"/>
              <a:ext cx="89678" cy="130612"/>
            </a:xfrm>
            <a:custGeom>
              <a:avLst/>
              <a:gdLst/>
              <a:ahLst/>
              <a:cxnLst/>
              <a:rect l="l" t="t" r="r" b="b"/>
              <a:pathLst>
                <a:path w="961" h="1401" extrusionOk="0">
                  <a:moveTo>
                    <a:pt x="542" y="1"/>
                  </a:moveTo>
                  <a:lnTo>
                    <a:pt x="1" y="1256"/>
                  </a:lnTo>
                  <a:lnTo>
                    <a:pt x="138" y="1321"/>
                  </a:lnTo>
                  <a:cubicBezTo>
                    <a:pt x="181" y="1343"/>
                    <a:pt x="232" y="1371"/>
                    <a:pt x="275" y="1400"/>
                  </a:cubicBezTo>
                  <a:lnTo>
                    <a:pt x="960" y="210"/>
                  </a:lnTo>
                  <a:cubicBezTo>
                    <a:pt x="895" y="174"/>
                    <a:pt x="823" y="131"/>
                    <a:pt x="751" y="102"/>
                  </a:cubicBezTo>
                  <a:lnTo>
                    <a:pt x="54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1" name="Google Shape;1311;p70"/>
            <p:cNvSpPr/>
            <p:nvPr/>
          </p:nvSpPr>
          <p:spPr>
            <a:xfrm>
              <a:off x="6561580" y="1127973"/>
              <a:ext cx="114501" cy="117746"/>
            </a:xfrm>
            <a:custGeom>
              <a:avLst/>
              <a:gdLst/>
              <a:ahLst/>
              <a:cxnLst/>
              <a:rect l="l" t="t" r="r" b="b"/>
              <a:pathLst>
                <a:path w="1227" h="1263" extrusionOk="0">
                  <a:moveTo>
                    <a:pt x="887" y="0"/>
                  </a:moveTo>
                  <a:lnTo>
                    <a:pt x="0" y="1046"/>
                  </a:lnTo>
                  <a:cubicBezTo>
                    <a:pt x="79" y="1111"/>
                    <a:pt x="152" y="1183"/>
                    <a:pt x="224" y="1262"/>
                  </a:cubicBezTo>
                  <a:lnTo>
                    <a:pt x="1226" y="332"/>
                  </a:lnTo>
                  <a:cubicBezTo>
                    <a:pt x="1118" y="209"/>
                    <a:pt x="1003" y="101"/>
                    <a:pt x="8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2" name="Google Shape;1312;p70"/>
            <p:cNvSpPr/>
            <p:nvPr/>
          </p:nvSpPr>
          <p:spPr>
            <a:xfrm>
              <a:off x="6636887" y="1310792"/>
              <a:ext cx="132697" cy="61996"/>
            </a:xfrm>
            <a:custGeom>
              <a:avLst/>
              <a:gdLst/>
              <a:ahLst/>
              <a:cxnLst/>
              <a:rect l="l" t="t" r="r" b="b"/>
              <a:pathLst>
                <a:path w="1422" h="665" extrusionOk="0">
                  <a:moveTo>
                    <a:pt x="1321" y="1"/>
                  </a:moveTo>
                  <a:lnTo>
                    <a:pt x="1" y="361"/>
                  </a:lnTo>
                  <a:lnTo>
                    <a:pt x="44" y="506"/>
                  </a:lnTo>
                  <a:cubicBezTo>
                    <a:pt x="51" y="556"/>
                    <a:pt x="59" y="614"/>
                    <a:pt x="66" y="664"/>
                  </a:cubicBezTo>
                  <a:lnTo>
                    <a:pt x="1422" y="462"/>
                  </a:lnTo>
                  <a:cubicBezTo>
                    <a:pt x="1407" y="383"/>
                    <a:pt x="1400" y="304"/>
                    <a:pt x="1378" y="232"/>
                  </a:cubicBezTo>
                  <a:lnTo>
                    <a:pt x="132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3" name="Google Shape;1313;p70"/>
            <p:cNvSpPr/>
            <p:nvPr/>
          </p:nvSpPr>
          <p:spPr>
            <a:xfrm>
              <a:off x="6642953" y="1415020"/>
              <a:ext cx="130645" cy="47826"/>
            </a:xfrm>
            <a:custGeom>
              <a:avLst/>
              <a:gdLst/>
              <a:ahLst/>
              <a:cxnLst/>
              <a:rect l="l" t="t" r="r" b="b"/>
              <a:pathLst>
                <a:path w="1400" h="513" extrusionOk="0">
                  <a:moveTo>
                    <a:pt x="30" y="1"/>
                  </a:moveTo>
                  <a:cubicBezTo>
                    <a:pt x="30" y="109"/>
                    <a:pt x="15" y="210"/>
                    <a:pt x="1" y="311"/>
                  </a:cubicBezTo>
                  <a:lnTo>
                    <a:pt x="1357" y="513"/>
                  </a:lnTo>
                  <a:cubicBezTo>
                    <a:pt x="1378" y="354"/>
                    <a:pt x="1393" y="203"/>
                    <a:pt x="1400" y="44"/>
                  </a:cubicBezTo>
                  <a:lnTo>
                    <a:pt x="3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4" name="Google Shape;1314;p70"/>
            <p:cNvSpPr/>
            <p:nvPr/>
          </p:nvSpPr>
          <p:spPr>
            <a:xfrm>
              <a:off x="6622143" y="1485687"/>
              <a:ext cx="131951" cy="81388"/>
            </a:xfrm>
            <a:custGeom>
              <a:avLst/>
              <a:gdLst/>
              <a:ahLst/>
              <a:cxnLst/>
              <a:rect l="l" t="t" r="r" b="b"/>
              <a:pathLst>
                <a:path w="1414" h="873" extrusionOk="0">
                  <a:moveTo>
                    <a:pt x="123" y="0"/>
                  </a:moveTo>
                  <a:lnTo>
                    <a:pt x="65" y="144"/>
                  </a:lnTo>
                  <a:cubicBezTo>
                    <a:pt x="51" y="195"/>
                    <a:pt x="22" y="238"/>
                    <a:pt x="0" y="281"/>
                  </a:cubicBezTo>
                  <a:lnTo>
                    <a:pt x="1234" y="873"/>
                  </a:lnTo>
                  <a:cubicBezTo>
                    <a:pt x="1270" y="801"/>
                    <a:pt x="1306" y="736"/>
                    <a:pt x="1335" y="664"/>
                  </a:cubicBezTo>
                  <a:lnTo>
                    <a:pt x="1414" y="440"/>
                  </a:lnTo>
                  <a:lnTo>
                    <a:pt x="12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5" name="Google Shape;1315;p70"/>
            <p:cNvSpPr/>
            <p:nvPr/>
          </p:nvSpPr>
          <p:spPr>
            <a:xfrm>
              <a:off x="6582390" y="1548895"/>
              <a:ext cx="121219" cy="108983"/>
            </a:xfrm>
            <a:custGeom>
              <a:avLst/>
              <a:gdLst/>
              <a:ahLst/>
              <a:cxnLst/>
              <a:rect l="l" t="t" r="r" b="b"/>
              <a:pathLst>
                <a:path w="1299" h="1169" extrusionOk="0">
                  <a:moveTo>
                    <a:pt x="195" y="0"/>
                  </a:moveTo>
                  <a:lnTo>
                    <a:pt x="102" y="123"/>
                  </a:lnTo>
                  <a:lnTo>
                    <a:pt x="1" y="238"/>
                  </a:lnTo>
                  <a:lnTo>
                    <a:pt x="1003" y="1168"/>
                  </a:lnTo>
                  <a:lnTo>
                    <a:pt x="1155" y="988"/>
                  </a:lnTo>
                  <a:lnTo>
                    <a:pt x="1299" y="801"/>
                  </a:lnTo>
                  <a:lnTo>
                    <a:pt x="19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6" name="Google Shape;1316;p70"/>
            <p:cNvSpPr/>
            <p:nvPr/>
          </p:nvSpPr>
          <p:spPr>
            <a:xfrm>
              <a:off x="6526586" y="1599238"/>
              <a:ext cx="100316" cy="126510"/>
            </a:xfrm>
            <a:custGeom>
              <a:avLst/>
              <a:gdLst/>
              <a:ahLst/>
              <a:cxnLst/>
              <a:rect l="l" t="t" r="r" b="b"/>
              <a:pathLst>
                <a:path w="1075" h="1357" extrusionOk="0">
                  <a:moveTo>
                    <a:pt x="252" y="1"/>
                  </a:moveTo>
                  <a:cubicBezTo>
                    <a:pt x="209" y="37"/>
                    <a:pt x="173" y="66"/>
                    <a:pt x="130" y="95"/>
                  </a:cubicBezTo>
                  <a:lnTo>
                    <a:pt x="0" y="174"/>
                  </a:lnTo>
                  <a:lnTo>
                    <a:pt x="685" y="1357"/>
                  </a:lnTo>
                  <a:lnTo>
                    <a:pt x="880" y="1234"/>
                  </a:lnTo>
                  <a:cubicBezTo>
                    <a:pt x="952" y="1191"/>
                    <a:pt x="1010" y="1141"/>
                    <a:pt x="1075" y="1097"/>
                  </a:cubicBezTo>
                  <a:lnTo>
                    <a:pt x="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7" name="Google Shape;1317;p70"/>
            <p:cNvSpPr/>
            <p:nvPr/>
          </p:nvSpPr>
          <p:spPr>
            <a:xfrm>
              <a:off x="6459957" y="1632893"/>
              <a:ext cx="70735" cy="132570"/>
            </a:xfrm>
            <a:custGeom>
              <a:avLst/>
              <a:gdLst/>
              <a:ahLst/>
              <a:cxnLst/>
              <a:rect l="l" t="t" r="r" b="b"/>
              <a:pathLst>
                <a:path w="758" h="1422" extrusionOk="0">
                  <a:moveTo>
                    <a:pt x="296" y="1"/>
                  </a:moveTo>
                  <a:cubicBezTo>
                    <a:pt x="195" y="37"/>
                    <a:pt x="101" y="73"/>
                    <a:pt x="0" y="94"/>
                  </a:cubicBezTo>
                  <a:lnTo>
                    <a:pt x="303" y="1421"/>
                  </a:lnTo>
                  <a:cubicBezTo>
                    <a:pt x="454" y="1393"/>
                    <a:pt x="606" y="1342"/>
                    <a:pt x="757" y="1292"/>
                  </a:cubicBezTo>
                  <a:lnTo>
                    <a:pt x="29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8" name="Google Shape;1318;p70"/>
            <p:cNvSpPr/>
            <p:nvPr/>
          </p:nvSpPr>
          <p:spPr>
            <a:xfrm>
              <a:off x="6379145" y="1646318"/>
              <a:ext cx="43859" cy="128188"/>
            </a:xfrm>
            <a:custGeom>
              <a:avLst/>
              <a:gdLst/>
              <a:ahLst/>
              <a:cxnLst/>
              <a:rect l="l" t="t" r="r" b="b"/>
              <a:pathLst>
                <a:path w="470" h="1375" extrusionOk="0">
                  <a:moveTo>
                    <a:pt x="102" y="1"/>
                  </a:moveTo>
                  <a:lnTo>
                    <a:pt x="1" y="1364"/>
                  </a:lnTo>
                  <a:cubicBezTo>
                    <a:pt x="113" y="1369"/>
                    <a:pt x="221" y="1374"/>
                    <a:pt x="331" y="1374"/>
                  </a:cubicBezTo>
                  <a:cubicBezTo>
                    <a:pt x="377" y="1374"/>
                    <a:pt x="423" y="1373"/>
                    <a:pt x="469" y="1371"/>
                  </a:cubicBezTo>
                  <a:lnTo>
                    <a:pt x="412" y="1"/>
                  </a:lnTo>
                  <a:cubicBezTo>
                    <a:pt x="361" y="4"/>
                    <a:pt x="309" y="6"/>
                    <a:pt x="257" y="6"/>
                  </a:cubicBezTo>
                  <a:cubicBezTo>
                    <a:pt x="204" y="6"/>
                    <a:pt x="152" y="4"/>
                    <a:pt x="102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9" name="Google Shape;1319;p70"/>
            <p:cNvSpPr/>
            <p:nvPr/>
          </p:nvSpPr>
          <p:spPr>
            <a:xfrm>
              <a:off x="6272109" y="1630842"/>
              <a:ext cx="74187" cy="131917"/>
            </a:xfrm>
            <a:custGeom>
              <a:avLst/>
              <a:gdLst/>
              <a:ahLst/>
              <a:cxnLst/>
              <a:rect l="l" t="t" r="r" b="b"/>
              <a:pathLst>
                <a:path w="795" h="1415" extrusionOk="0">
                  <a:moveTo>
                    <a:pt x="506" y="1"/>
                  </a:moveTo>
                  <a:lnTo>
                    <a:pt x="1" y="1270"/>
                  </a:lnTo>
                  <a:cubicBezTo>
                    <a:pt x="145" y="1328"/>
                    <a:pt x="296" y="1379"/>
                    <a:pt x="448" y="1415"/>
                  </a:cubicBezTo>
                  <a:lnTo>
                    <a:pt x="794" y="95"/>
                  </a:lnTo>
                  <a:cubicBezTo>
                    <a:pt x="693" y="66"/>
                    <a:pt x="599" y="37"/>
                    <a:pt x="5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0" name="Google Shape;1320;p70"/>
            <p:cNvSpPr/>
            <p:nvPr/>
          </p:nvSpPr>
          <p:spPr>
            <a:xfrm>
              <a:off x="6177205" y="1595229"/>
              <a:ext cx="103769" cy="125205"/>
            </a:xfrm>
            <a:custGeom>
              <a:avLst/>
              <a:gdLst/>
              <a:ahLst/>
              <a:cxnLst/>
              <a:rect l="l" t="t" r="r" b="b"/>
              <a:pathLst>
                <a:path w="1112" h="1343" extrusionOk="0">
                  <a:moveTo>
                    <a:pt x="859" y="1"/>
                  </a:moveTo>
                  <a:lnTo>
                    <a:pt x="1" y="1068"/>
                  </a:lnTo>
                  <a:cubicBezTo>
                    <a:pt x="123" y="1169"/>
                    <a:pt x="253" y="1256"/>
                    <a:pt x="390" y="1342"/>
                  </a:cubicBezTo>
                  <a:lnTo>
                    <a:pt x="1112" y="174"/>
                  </a:lnTo>
                  <a:cubicBezTo>
                    <a:pt x="1018" y="123"/>
                    <a:pt x="938" y="66"/>
                    <a:pt x="859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1" name="Google Shape;1321;p70"/>
            <p:cNvSpPr/>
            <p:nvPr/>
          </p:nvSpPr>
          <p:spPr>
            <a:xfrm>
              <a:off x="6103205" y="1542835"/>
              <a:ext cx="123272" cy="106932"/>
            </a:xfrm>
            <a:custGeom>
              <a:avLst/>
              <a:gdLst/>
              <a:ahLst/>
              <a:cxnLst/>
              <a:rect l="l" t="t" r="r" b="b"/>
              <a:pathLst>
                <a:path w="1321" h="1147" extrusionOk="0">
                  <a:moveTo>
                    <a:pt x="1126" y="0"/>
                  </a:moveTo>
                  <a:lnTo>
                    <a:pt x="0" y="772"/>
                  </a:lnTo>
                  <a:lnTo>
                    <a:pt x="137" y="959"/>
                  </a:lnTo>
                  <a:lnTo>
                    <a:pt x="210" y="1053"/>
                  </a:lnTo>
                  <a:lnTo>
                    <a:pt x="289" y="1147"/>
                  </a:lnTo>
                  <a:lnTo>
                    <a:pt x="1320" y="245"/>
                  </a:lnTo>
                  <a:lnTo>
                    <a:pt x="1263" y="188"/>
                  </a:lnTo>
                  <a:lnTo>
                    <a:pt x="1219" y="123"/>
                  </a:lnTo>
                  <a:lnTo>
                    <a:pt x="1126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2" name="Google Shape;1322;p70"/>
            <p:cNvSpPr/>
            <p:nvPr/>
          </p:nvSpPr>
          <p:spPr>
            <a:xfrm>
              <a:off x="6055426" y="1478881"/>
              <a:ext cx="131951" cy="78777"/>
            </a:xfrm>
            <a:custGeom>
              <a:avLst/>
              <a:gdLst/>
              <a:ahLst/>
              <a:cxnLst/>
              <a:rect l="l" t="t" r="r" b="b"/>
              <a:pathLst>
                <a:path w="1414" h="845" extrusionOk="0">
                  <a:moveTo>
                    <a:pt x="1306" y="1"/>
                  </a:moveTo>
                  <a:lnTo>
                    <a:pt x="0" y="405"/>
                  </a:lnTo>
                  <a:cubicBezTo>
                    <a:pt x="51" y="549"/>
                    <a:pt x="101" y="701"/>
                    <a:pt x="166" y="845"/>
                  </a:cubicBezTo>
                  <a:lnTo>
                    <a:pt x="1414" y="282"/>
                  </a:lnTo>
                  <a:cubicBezTo>
                    <a:pt x="1371" y="196"/>
                    <a:pt x="1342" y="95"/>
                    <a:pt x="13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3" name="Google Shape;1323;p70"/>
            <p:cNvSpPr/>
            <p:nvPr/>
          </p:nvSpPr>
          <p:spPr>
            <a:xfrm>
              <a:off x="6039282" y="1408308"/>
              <a:ext cx="129338" cy="43817"/>
            </a:xfrm>
            <a:custGeom>
              <a:avLst/>
              <a:gdLst/>
              <a:ahLst/>
              <a:cxnLst/>
              <a:rect l="l" t="t" r="r" b="b"/>
              <a:pathLst>
                <a:path w="1386" h="470" extrusionOk="0">
                  <a:moveTo>
                    <a:pt x="0" y="1"/>
                  </a:moveTo>
                  <a:cubicBezTo>
                    <a:pt x="7" y="152"/>
                    <a:pt x="7" y="311"/>
                    <a:pt x="29" y="469"/>
                  </a:cubicBezTo>
                  <a:lnTo>
                    <a:pt x="1385" y="304"/>
                  </a:lnTo>
                  <a:cubicBezTo>
                    <a:pt x="1371" y="203"/>
                    <a:pt x="1378" y="102"/>
                    <a:pt x="1363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4" name="Google Shape;1324;p70"/>
            <p:cNvSpPr/>
            <p:nvPr/>
          </p:nvSpPr>
          <p:spPr>
            <a:xfrm>
              <a:off x="6608612" y="1210666"/>
              <a:ext cx="128685" cy="93507"/>
            </a:xfrm>
            <a:custGeom>
              <a:avLst/>
              <a:gdLst/>
              <a:ahLst/>
              <a:cxnLst/>
              <a:rect l="l" t="t" r="r" b="b"/>
              <a:pathLst>
                <a:path w="1379" h="1003" extrusionOk="0">
                  <a:moveTo>
                    <a:pt x="1155" y="0"/>
                  </a:moveTo>
                  <a:lnTo>
                    <a:pt x="1" y="736"/>
                  </a:lnTo>
                  <a:lnTo>
                    <a:pt x="80" y="866"/>
                  </a:lnTo>
                  <a:cubicBezTo>
                    <a:pt x="102" y="909"/>
                    <a:pt x="131" y="959"/>
                    <a:pt x="145" y="1003"/>
                  </a:cubicBezTo>
                  <a:lnTo>
                    <a:pt x="1379" y="411"/>
                  </a:lnTo>
                  <a:cubicBezTo>
                    <a:pt x="1342" y="339"/>
                    <a:pt x="1314" y="267"/>
                    <a:pt x="1278" y="202"/>
                  </a:cubicBezTo>
                  <a:lnTo>
                    <a:pt x="115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25" name="Google Shape;1325;p70"/>
          <p:cNvGrpSpPr/>
          <p:nvPr/>
        </p:nvGrpSpPr>
        <p:grpSpPr>
          <a:xfrm>
            <a:off x="6736837" y="3065149"/>
            <a:ext cx="756992" cy="802848"/>
            <a:chOff x="1825800" y="1651625"/>
            <a:chExt cx="539989" cy="571775"/>
          </a:xfrm>
        </p:grpSpPr>
        <p:sp>
          <p:nvSpPr>
            <p:cNvPr id="1326" name="Google Shape;1326;p70"/>
            <p:cNvSpPr/>
            <p:nvPr/>
          </p:nvSpPr>
          <p:spPr>
            <a:xfrm>
              <a:off x="2093189" y="1651625"/>
              <a:ext cx="272600" cy="287950"/>
            </a:xfrm>
            <a:custGeom>
              <a:avLst/>
              <a:gdLst/>
              <a:ahLst/>
              <a:cxnLst/>
              <a:rect l="l" t="t" r="r" b="b"/>
              <a:pathLst>
                <a:path w="10904" h="11518" extrusionOk="0">
                  <a:moveTo>
                    <a:pt x="2" y="1"/>
                  </a:moveTo>
                  <a:lnTo>
                    <a:pt x="0" y="11518"/>
                  </a:lnTo>
                  <a:lnTo>
                    <a:pt x="10904" y="11518"/>
                  </a:lnTo>
                  <a:cubicBezTo>
                    <a:pt x="10391" y="5596"/>
                    <a:pt x="5836" y="826"/>
                    <a:pt x="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7" name="Google Shape;1327;p70"/>
            <p:cNvSpPr/>
            <p:nvPr/>
          </p:nvSpPr>
          <p:spPr>
            <a:xfrm>
              <a:off x="1825800" y="1967150"/>
              <a:ext cx="231900" cy="233575"/>
            </a:xfrm>
            <a:custGeom>
              <a:avLst/>
              <a:gdLst/>
              <a:ahLst/>
              <a:cxnLst/>
              <a:rect l="l" t="t" r="r" b="b"/>
              <a:pathLst>
                <a:path w="9276" h="9343" extrusionOk="0">
                  <a:moveTo>
                    <a:pt x="0" y="1"/>
                  </a:moveTo>
                  <a:cubicBezTo>
                    <a:pt x="465" y="4930"/>
                    <a:pt x="4350" y="8842"/>
                    <a:pt x="9275" y="9343"/>
                  </a:cubicBezTo>
                  <a:lnTo>
                    <a:pt x="927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8" name="Google Shape;1328;p70"/>
            <p:cNvSpPr/>
            <p:nvPr/>
          </p:nvSpPr>
          <p:spPr>
            <a:xfrm>
              <a:off x="2093189" y="1967150"/>
              <a:ext cx="244350" cy="256250"/>
            </a:xfrm>
            <a:custGeom>
              <a:avLst/>
              <a:gdLst/>
              <a:ahLst/>
              <a:cxnLst/>
              <a:rect l="l" t="t" r="r" b="b"/>
              <a:pathLst>
                <a:path w="9774" h="10250" extrusionOk="0">
                  <a:moveTo>
                    <a:pt x="0" y="1"/>
                  </a:moveTo>
                  <a:lnTo>
                    <a:pt x="0" y="10249"/>
                  </a:lnTo>
                  <a:cubicBezTo>
                    <a:pt x="5200" y="9514"/>
                    <a:pt x="9280" y="5280"/>
                    <a:pt x="97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9" name="Google Shape;1329;p70"/>
            <p:cNvSpPr/>
            <p:nvPr/>
          </p:nvSpPr>
          <p:spPr>
            <a:xfrm>
              <a:off x="1851375" y="1730300"/>
              <a:ext cx="206325" cy="209275"/>
            </a:xfrm>
            <a:custGeom>
              <a:avLst/>
              <a:gdLst/>
              <a:ahLst/>
              <a:cxnLst/>
              <a:rect l="l" t="t" r="r" b="b"/>
              <a:pathLst>
                <a:path w="8253" h="8371" extrusionOk="0">
                  <a:moveTo>
                    <a:pt x="8252" y="1"/>
                  </a:moveTo>
                  <a:cubicBezTo>
                    <a:pt x="3865" y="441"/>
                    <a:pt x="383" y="3959"/>
                    <a:pt x="1" y="8371"/>
                  </a:cubicBezTo>
                  <a:lnTo>
                    <a:pt x="8252" y="8371"/>
                  </a:lnTo>
                  <a:lnTo>
                    <a:pt x="8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30" name="Google Shape;1330;p70"/>
          <p:cNvGrpSpPr/>
          <p:nvPr/>
        </p:nvGrpSpPr>
        <p:grpSpPr>
          <a:xfrm>
            <a:off x="4970077" y="5140773"/>
            <a:ext cx="677497" cy="677273"/>
            <a:chOff x="1897577" y="2802432"/>
            <a:chExt cx="492176" cy="492014"/>
          </a:xfrm>
        </p:grpSpPr>
        <p:sp>
          <p:nvSpPr>
            <p:cNvPr id="1331" name="Google Shape;1331;p70"/>
            <p:cNvSpPr/>
            <p:nvPr/>
          </p:nvSpPr>
          <p:spPr>
            <a:xfrm>
              <a:off x="2067309" y="2802432"/>
              <a:ext cx="152163" cy="136326"/>
            </a:xfrm>
            <a:custGeom>
              <a:avLst/>
              <a:gdLst/>
              <a:ahLst/>
              <a:cxnLst/>
              <a:rect l="l" t="t" r="r" b="b"/>
              <a:pathLst>
                <a:path w="9435" h="8453" extrusionOk="0">
                  <a:moveTo>
                    <a:pt x="4727" y="1"/>
                  </a:moveTo>
                  <a:cubicBezTo>
                    <a:pt x="3131" y="1"/>
                    <a:pt x="1537" y="250"/>
                    <a:pt x="0" y="751"/>
                  </a:cubicBezTo>
                  <a:lnTo>
                    <a:pt x="2502" y="8452"/>
                  </a:lnTo>
                  <a:cubicBezTo>
                    <a:pt x="3225" y="8211"/>
                    <a:pt x="3983" y="8097"/>
                    <a:pt x="4740" y="8097"/>
                  </a:cubicBezTo>
                  <a:cubicBezTo>
                    <a:pt x="5486" y="8097"/>
                    <a:pt x="6221" y="8211"/>
                    <a:pt x="6932" y="8441"/>
                  </a:cubicBezTo>
                  <a:lnTo>
                    <a:pt x="9434" y="740"/>
                  </a:lnTo>
                  <a:cubicBezTo>
                    <a:pt x="7901" y="248"/>
                    <a:pt x="6313" y="1"/>
                    <a:pt x="472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2" name="Google Shape;1332;p70"/>
            <p:cNvSpPr/>
            <p:nvPr/>
          </p:nvSpPr>
          <p:spPr>
            <a:xfrm>
              <a:off x="2179099" y="2814350"/>
              <a:ext cx="163452" cy="166049"/>
            </a:xfrm>
            <a:custGeom>
              <a:avLst/>
              <a:gdLst/>
              <a:ahLst/>
              <a:cxnLst/>
              <a:rect l="l" t="t" r="r" b="b"/>
              <a:pathLst>
                <a:path w="10135" h="10296" extrusionOk="0">
                  <a:moveTo>
                    <a:pt x="2491" y="1"/>
                  </a:moveTo>
                  <a:lnTo>
                    <a:pt x="0" y="7702"/>
                  </a:lnTo>
                  <a:cubicBezTo>
                    <a:pt x="1435" y="8161"/>
                    <a:pt x="2686" y="9079"/>
                    <a:pt x="3581" y="10296"/>
                  </a:cubicBezTo>
                  <a:lnTo>
                    <a:pt x="10135" y="5533"/>
                  </a:lnTo>
                  <a:cubicBezTo>
                    <a:pt x="8230" y="2927"/>
                    <a:pt x="5555" y="988"/>
                    <a:pt x="24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3" name="Google Shape;1333;p70"/>
            <p:cNvSpPr/>
            <p:nvPr/>
          </p:nvSpPr>
          <p:spPr>
            <a:xfrm>
              <a:off x="2236848" y="3048492"/>
              <a:ext cx="152905" cy="144760"/>
            </a:xfrm>
            <a:custGeom>
              <a:avLst/>
              <a:gdLst/>
              <a:ahLst/>
              <a:cxnLst/>
              <a:rect l="l" t="t" r="r" b="b"/>
              <a:pathLst>
                <a:path w="9481" h="8976" extrusionOk="0">
                  <a:moveTo>
                    <a:pt x="1377" y="0"/>
                  </a:moveTo>
                  <a:cubicBezTo>
                    <a:pt x="1377" y="1515"/>
                    <a:pt x="895" y="2996"/>
                    <a:pt x="0" y="4212"/>
                  </a:cubicBezTo>
                  <a:lnTo>
                    <a:pt x="6554" y="8976"/>
                  </a:lnTo>
                  <a:cubicBezTo>
                    <a:pt x="8459" y="6370"/>
                    <a:pt x="9480" y="3225"/>
                    <a:pt x="94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4" name="Google Shape;1334;p70"/>
            <p:cNvSpPr/>
            <p:nvPr/>
          </p:nvSpPr>
          <p:spPr>
            <a:xfrm>
              <a:off x="1944586" y="2814543"/>
              <a:ext cx="163097" cy="166226"/>
            </a:xfrm>
            <a:custGeom>
              <a:avLst/>
              <a:gdLst/>
              <a:ahLst/>
              <a:cxnLst/>
              <a:rect l="l" t="t" r="r" b="b"/>
              <a:pathLst>
                <a:path w="10113" h="10307" extrusionOk="0">
                  <a:moveTo>
                    <a:pt x="7610" y="0"/>
                  </a:moveTo>
                  <a:cubicBezTo>
                    <a:pt x="4557" y="999"/>
                    <a:pt x="1883" y="2938"/>
                    <a:pt x="1" y="5544"/>
                  </a:cubicBezTo>
                  <a:lnTo>
                    <a:pt x="6554" y="10307"/>
                  </a:lnTo>
                  <a:cubicBezTo>
                    <a:pt x="7438" y="9090"/>
                    <a:pt x="8677" y="8172"/>
                    <a:pt x="10112" y="7701"/>
                  </a:cubicBezTo>
                  <a:lnTo>
                    <a:pt x="76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5" name="Google Shape;1335;p70"/>
            <p:cNvSpPr/>
            <p:nvPr/>
          </p:nvSpPr>
          <p:spPr>
            <a:xfrm>
              <a:off x="2236848" y="2903562"/>
              <a:ext cx="152905" cy="144954"/>
            </a:xfrm>
            <a:custGeom>
              <a:avLst/>
              <a:gdLst/>
              <a:ahLst/>
              <a:cxnLst/>
              <a:rect l="l" t="t" r="r" b="b"/>
              <a:pathLst>
                <a:path w="9481" h="8988" extrusionOk="0">
                  <a:moveTo>
                    <a:pt x="6554" y="1"/>
                  </a:moveTo>
                  <a:lnTo>
                    <a:pt x="0" y="4764"/>
                  </a:lnTo>
                  <a:cubicBezTo>
                    <a:pt x="895" y="5992"/>
                    <a:pt x="1377" y="7472"/>
                    <a:pt x="1377" y="8987"/>
                  </a:cubicBezTo>
                  <a:lnTo>
                    <a:pt x="9469" y="8987"/>
                  </a:lnTo>
                  <a:cubicBezTo>
                    <a:pt x="9480" y="5751"/>
                    <a:pt x="8459" y="2606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6" name="Google Shape;1336;p70"/>
            <p:cNvSpPr/>
            <p:nvPr/>
          </p:nvSpPr>
          <p:spPr>
            <a:xfrm>
              <a:off x="2179099" y="3116417"/>
              <a:ext cx="163452" cy="166242"/>
            </a:xfrm>
            <a:custGeom>
              <a:avLst/>
              <a:gdLst/>
              <a:ahLst/>
              <a:cxnLst/>
              <a:rect l="l" t="t" r="r" b="b"/>
              <a:pathLst>
                <a:path w="10135" h="10308" extrusionOk="0">
                  <a:moveTo>
                    <a:pt x="3581" y="0"/>
                  </a:moveTo>
                  <a:cubicBezTo>
                    <a:pt x="2686" y="1229"/>
                    <a:pt x="1435" y="2135"/>
                    <a:pt x="0" y="2594"/>
                  </a:cubicBezTo>
                  <a:lnTo>
                    <a:pt x="2502" y="10307"/>
                  </a:lnTo>
                  <a:cubicBezTo>
                    <a:pt x="5567" y="9309"/>
                    <a:pt x="8241" y="7369"/>
                    <a:pt x="10135" y="4764"/>
                  </a:cubicBezTo>
                  <a:lnTo>
                    <a:pt x="35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7" name="Google Shape;1337;p70"/>
            <p:cNvSpPr/>
            <p:nvPr/>
          </p:nvSpPr>
          <p:spPr>
            <a:xfrm>
              <a:off x="1897577" y="2903933"/>
              <a:ext cx="152727" cy="144583"/>
            </a:xfrm>
            <a:custGeom>
              <a:avLst/>
              <a:gdLst/>
              <a:ahLst/>
              <a:cxnLst/>
              <a:rect l="l" t="t" r="r" b="b"/>
              <a:pathLst>
                <a:path w="9470" h="8965" extrusionOk="0">
                  <a:moveTo>
                    <a:pt x="2916" y="1"/>
                  </a:moveTo>
                  <a:cubicBezTo>
                    <a:pt x="1022" y="2606"/>
                    <a:pt x="0" y="5739"/>
                    <a:pt x="12" y="8964"/>
                  </a:cubicBezTo>
                  <a:lnTo>
                    <a:pt x="8103" y="8964"/>
                  </a:lnTo>
                  <a:cubicBezTo>
                    <a:pt x="8103" y="7449"/>
                    <a:pt x="8574" y="5980"/>
                    <a:pt x="9469" y="4764"/>
                  </a:cubicBezTo>
                  <a:lnTo>
                    <a:pt x="291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8" name="Google Shape;1338;p70"/>
            <p:cNvSpPr/>
            <p:nvPr/>
          </p:nvSpPr>
          <p:spPr>
            <a:xfrm>
              <a:off x="2067309" y="3158056"/>
              <a:ext cx="152163" cy="136390"/>
            </a:xfrm>
            <a:custGeom>
              <a:avLst/>
              <a:gdLst/>
              <a:ahLst/>
              <a:cxnLst/>
              <a:rect l="l" t="t" r="r" b="b"/>
              <a:pathLst>
                <a:path w="9435" h="8457" extrusionOk="0">
                  <a:moveTo>
                    <a:pt x="2502" y="1"/>
                  </a:moveTo>
                  <a:lnTo>
                    <a:pt x="0" y="7702"/>
                  </a:lnTo>
                  <a:cubicBezTo>
                    <a:pt x="1541" y="8204"/>
                    <a:pt x="3140" y="8457"/>
                    <a:pt x="4740" y="8457"/>
                  </a:cubicBezTo>
                  <a:cubicBezTo>
                    <a:pt x="6322" y="8457"/>
                    <a:pt x="7905" y="8210"/>
                    <a:pt x="9434" y="7714"/>
                  </a:cubicBezTo>
                  <a:lnTo>
                    <a:pt x="6932" y="12"/>
                  </a:lnTo>
                  <a:cubicBezTo>
                    <a:pt x="6221" y="242"/>
                    <a:pt x="5475" y="357"/>
                    <a:pt x="4740" y="357"/>
                  </a:cubicBezTo>
                  <a:cubicBezTo>
                    <a:pt x="3983" y="357"/>
                    <a:pt x="3225" y="242"/>
                    <a:pt x="25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9" name="Google Shape;1339;p70"/>
            <p:cNvSpPr/>
            <p:nvPr/>
          </p:nvSpPr>
          <p:spPr>
            <a:xfrm>
              <a:off x="1944586" y="3116046"/>
              <a:ext cx="163097" cy="166242"/>
            </a:xfrm>
            <a:custGeom>
              <a:avLst/>
              <a:gdLst/>
              <a:ahLst/>
              <a:cxnLst/>
              <a:rect l="l" t="t" r="r" b="b"/>
              <a:pathLst>
                <a:path w="10113" h="10308" extrusionOk="0">
                  <a:moveTo>
                    <a:pt x="6554" y="1"/>
                  </a:moveTo>
                  <a:lnTo>
                    <a:pt x="1" y="4764"/>
                  </a:lnTo>
                  <a:cubicBezTo>
                    <a:pt x="1883" y="7369"/>
                    <a:pt x="4557" y="9309"/>
                    <a:pt x="7610" y="10307"/>
                  </a:cubicBezTo>
                  <a:lnTo>
                    <a:pt x="10112" y="2606"/>
                  </a:lnTo>
                  <a:cubicBezTo>
                    <a:pt x="8677" y="2135"/>
                    <a:pt x="7438" y="1229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0" name="Google Shape;1340;p70"/>
            <p:cNvSpPr/>
            <p:nvPr/>
          </p:nvSpPr>
          <p:spPr>
            <a:xfrm>
              <a:off x="1897577" y="3048492"/>
              <a:ext cx="152727" cy="144390"/>
            </a:xfrm>
            <a:custGeom>
              <a:avLst/>
              <a:gdLst/>
              <a:ahLst/>
              <a:cxnLst/>
              <a:rect l="l" t="t" r="r" b="b"/>
              <a:pathLst>
                <a:path w="9470" h="8953" extrusionOk="0">
                  <a:moveTo>
                    <a:pt x="12" y="0"/>
                  </a:moveTo>
                  <a:cubicBezTo>
                    <a:pt x="0" y="3214"/>
                    <a:pt x="1022" y="6347"/>
                    <a:pt x="2916" y="8953"/>
                  </a:cubicBezTo>
                  <a:lnTo>
                    <a:pt x="9469" y="4190"/>
                  </a:lnTo>
                  <a:cubicBezTo>
                    <a:pt x="8574" y="2973"/>
                    <a:pt x="8103" y="1504"/>
                    <a:pt x="810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1" name="Google Shape;1341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2" name="Google Shape;1342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43" name="Google Shape;1343;p70"/>
          <p:cNvGrpSpPr/>
          <p:nvPr/>
        </p:nvGrpSpPr>
        <p:grpSpPr>
          <a:xfrm>
            <a:off x="1278784" y="5558831"/>
            <a:ext cx="1078969" cy="267789"/>
            <a:chOff x="2013045" y="4813233"/>
            <a:chExt cx="921986" cy="228854"/>
          </a:xfrm>
        </p:grpSpPr>
        <p:sp>
          <p:nvSpPr>
            <p:cNvPr id="1344" name="Google Shape;1344;p70"/>
            <p:cNvSpPr/>
            <p:nvPr/>
          </p:nvSpPr>
          <p:spPr>
            <a:xfrm>
              <a:off x="2013045" y="4867370"/>
              <a:ext cx="921986" cy="174718"/>
            </a:xfrm>
            <a:custGeom>
              <a:avLst/>
              <a:gdLst/>
              <a:ahLst/>
              <a:cxnLst/>
              <a:rect l="l" t="t" r="r" b="b"/>
              <a:pathLst>
                <a:path w="138801" h="26303" fill="none" extrusionOk="0">
                  <a:moveTo>
                    <a:pt x="0" y="18153"/>
                  </a:moveTo>
                  <a:lnTo>
                    <a:pt x="0" y="26303"/>
                  </a:lnTo>
                  <a:lnTo>
                    <a:pt x="138800" y="26303"/>
                  </a:lnTo>
                  <a:lnTo>
                    <a:pt x="138800" y="0"/>
                  </a:lnTo>
                  <a:lnTo>
                    <a:pt x="38405" y="0"/>
                  </a:lnTo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5" name="Google Shape;1345;p70"/>
            <p:cNvSpPr/>
            <p:nvPr/>
          </p:nvSpPr>
          <p:spPr>
            <a:xfrm>
              <a:off x="2013045" y="4813233"/>
              <a:ext cx="316628" cy="174718"/>
            </a:xfrm>
            <a:custGeom>
              <a:avLst/>
              <a:gdLst/>
              <a:ahLst/>
              <a:cxnLst/>
              <a:rect l="l" t="t" r="r" b="b"/>
              <a:pathLst>
                <a:path w="47667" h="26303" fill="none" extrusionOk="0">
                  <a:moveTo>
                    <a:pt x="0" y="0"/>
                  </a:moveTo>
                  <a:lnTo>
                    <a:pt x="0" y="26303"/>
                  </a:lnTo>
                  <a:lnTo>
                    <a:pt x="47666" y="26303"/>
                  </a:lnTo>
                  <a:lnTo>
                    <a:pt x="3445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46" name="Google Shape;1346;p70"/>
          <p:cNvGrpSpPr/>
          <p:nvPr/>
        </p:nvGrpSpPr>
        <p:grpSpPr>
          <a:xfrm>
            <a:off x="1290064" y="3541340"/>
            <a:ext cx="1056561" cy="359921"/>
            <a:chOff x="1046767" y="4756633"/>
            <a:chExt cx="859646" cy="292841"/>
          </a:xfrm>
        </p:grpSpPr>
        <p:sp>
          <p:nvSpPr>
            <p:cNvPr id="1347" name="Google Shape;1347;p70"/>
            <p:cNvSpPr/>
            <p:nvPr/>
          </p:nvSpPr>
          <p:spPr>
            <a:xfrm>
              <a:off x="1046767" y="4811593"/>
              <a:ext cx="859646" cy="237881"/>
            </a:xfrm>
            <a:custGeom>
              <a:avLst/>
              <a:gdLst/>
              <a:ahLst/>
              <a:cxnLst/>
              <a:rect l="l" t="t" r="r" b="b"/>
              <a:pathLst>
                <a:path w="129416" h="35812" fill="none" extrusionOk="0">
                  <a:moveTo>
                    <a:pt x="31737" y="0"/>
                  </a:moveTo>
                  <a:cubicBezTo>
                    <a:pt x="33960" y="8644"/>
                    <a:pt x="27539" y="17041"/>
                    <a:pt x="18524" y="17041"/>
                  </a:cubicBezTo>
                  <a:cubicBezTo>
                    <a:pt x="9633" y="17041"/>
                    <a:pt x="3088" y="8644"/>
                    <a:pt x="5434" y="0"/>
                  </a:cubicBezTo>
                  <a:lnTo>
                    <a:pt x="2594" y="0"/>
                  </a:lnTo>
                  <a:cubicBezTo>
                    <a:pt x="1236" y="0"/>
                    <a:pt x="1" y="1112"/>
                    <a:pt x="1" y="2594"/>
                  </a:cubicBezTo>
                  <a:lnTo>
                    <a:pt x="1" y="35811"/>
                  </a:lnTo>
                  <a:lnTo>
                    <a:pt x="126823" y="35811"/>
                  </a:lnTo>
                  <a:cubicBezTo>
                    <a:pt x="128304" y="35811"/>
                    <a:pt x="129416" y="34576"/>
                    <a:pt x="129416" y="33218"/>
                  </a:cubicBezTo>
                  <a:lnTo>
                    <a:pt x="1294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8" name="Google Shape;1348;p70"/>
            <p:cNvSpPr/>
            <p:nvPr/>
          </p:nvSpPr>
          <p:spPr>
            <a:xfrm>
              <a:off x="1046767" y="4983846"/>
              <a:ext cx="65628" cy="65628"/>
            </a:xfrm>
            <a:custGeom>
              <a:avLst/>
              <a:gdLst/>
              <a:ahLst/>
              <a:cxnLst/>
              <a:rect l="l" t="t" r="r" b="b"/>
              <a:pathLst>
                <a:path w="9880" h="9880" fill="none" extrusionOk="0">
                  <a:moveTo>
                    <a:pt x="1" y="0"/>
                  </a:moveTo>
                  <a:lnTo>
                    <a:pt x="1" y="9879"/>
                  </a:lnTo>
                  <a:lnTo>
                    <a:pt x="9880" y="9879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9" name="Google Shape;1349;p70"/>
            <p:cNvSpPr/>
            <p:nvPr/>
          </p:nvSpPr>
          <p:spPr>
            <a:xfrm>
              <a:off x="1067279" y="4756633"/>
              <a:ext cx="179640" cy="179646"/>
            </a:xfrm>
            <a:custGeom>
              <a:avLst/>
              <a:gdLst/>
              <a:ahLst/>
              <a:cxnLst/>
              <a:rect l="l" t="t" r="r" b="b"/>
              <a:pathLst>
                <a:path w="27044" h="27045" fill="none" extrusionOk="0">
                  <a:moveTo>
                    <a:pt x="15560" y="1"/>
                  </a:moveTo>
                  <a:cubicBezTo>
                    <a:pt x="5187" y="1"/>
                    <a:pt x="0" y="12473"/>
                    <a:pt x="7286" y="19759"/>
                  </a:cubicBezTo>
                  <a:cubicBezTo>
                    <a:pt x="14572" y="27044"/>
                    <a:pt x="27044" y="21858"/>
                    <a:pt x="27044" y="11609"/>
                  </a:cubicBezTo>
                  <a:cubicBezTo>
                    <a:pt x="27044" y="5187"/>
                    <a:pt x="21857" y="1"/>
                    <a:pt x="155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miter lim="12348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350" name="Google Shape;1350;p70"/>
          <p:cNvSpPr/>
          <p:nvPr/>
        </p:nvSpPr>
        <p:spPr>
          <a:xfrm>
            <a:off x="9868400" y="3134230"/>
            <a:ext cx="247213" cy="125341"/>
          </a:xfrm>
          <a:custGeom>
            <a:avLst/>
            <a:gdLst/>
            <a:ahLst/>
            <a:cxnLst/>
            <a:rect l="l" t="t" r="r" b="b"/>
            <a:pathLst>
              <a:path w="3045" h="1544" extrusionOk="0">
                <a:moveTo>
                  <a:pt x="1645" y="0"/>
                </a:moveTo>
                <a:lnTo>
                  <a:pt x="2143" y="505"/>
                </a:lnTo>
                <a:lnTo>
                  <a:pt x="0" y="505"/>
                </a:lnTo>
                <a:lnTo>
                  <a:pt x="0" y="1046"/>
                </a:lnTo>
                <a:lnTo>
                  <a:pt x="2143" y="1046"/>
                </a:lnTo>
                <a:lnTo>
                  <a:pt x="1645" y="1544"/>
                </a:lnTo>
                <a:lnTo>
                  <a:pt x="2272" y="1544"/>
                </a:lnTo>
                <a:lnTo>
                  <a:pt x="3044" y="772"/>
                </a:lnTo>
                <a:lnTo>
                  <a:pt x="2272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51" name="Google Shape;1351;p70"/>
          <p:cNvSpPr/>
          <p:nvPr/>
        </p:nvSpPr>
        <p:spPr>
          <a:xfrm>
            <a:off x="9467673" y="3110767"/>
            <a:ext cx="229028" cy="172264"/>
          </a:xfrm>
          <a:custGeom>
            <a:avLst/>
            <a:gdLst/>
            <a:ahLst/>
            <a:cxnLst/>
            <a:rect l="l" t="t" r="r" b="b"/>
            <a:pathLst>
              <a:path w="2821" h="2122" extrusionOk="0">
                <a:moveTo>
                  <a:pt x="1761" y="1"/>
                </a:moveTo>
                <a:lnTo>
                  <a:pt x="1400" y="361"/>
                </a:lnTo>
                <a:lnTo>
                  <a:pt x="1847" y="808"/>
                </a:lnTo>
                <a:lnTo>
                  <a:pt x="1" y="808"/>
                </a:lnTo>
                <a:lnTo>
                  <a:pt x="1" y="1321"/>
                </a:lnTo>
                <a:lnTo>
                  <a:pt x="1847" y="1321"/>
                </a:lnTo>
                <a:lnTo>
                  <a:pt x="1400" y="1768"/>
                </a:lnTo>
                <a:lnTo>
                  <a:pt x="1761" y="2121"/>
                </a:lnTo>
                <a:lnTo>
                  <a:pt x="2821" y="1061"/>
                </a:lnTo>
                <a:lnTo>
                  <a:pt x="176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52" name="Google Shape;1352;p70"/>
          <p:cNvSpPr/>
          <p:nvPr/>
        </p:nvSpPr>
        <p:spPr>
          <a:xfrm>
            <a:off x="10297391" y="3119373"/>
            <a:ext cx="223751" cy="155703"/>
          </a:xfrm>
          <a:custGeom>
            <a:avLst/>
            <a:gdLst/>
            <a:ahLst/>
            <a:cxnLst/>
            <a:rect l="l" t="t" r="r" b="b"/>
            <a:pathLst>
              <a:path w="2756" h="1918" extrusionOk="0">
                <a:moveTo>
                  <a:pt x="1757" y="0"/>
                </a:moveTo>
                <a:cubicBezTo>
                  <a:pt x="1693" y="0"/>
                  <a:pt x="1630" y="25"/>
                  <a:pt x="1580" y="75"/>
                </a:cubicBezTo>
                <a:cubicBezTo>
                  <a:pt x="1479" y="176"/>
                  <a:pt x="1479" y="335"/>
                  <a:pt x="1580" y="436"/>
                </a:cubicBezTo>
                <a:lnTo>
                  <a:pt x="1768" y="623"/>
                </a:lnTo>
                <a:cubicBezTo>
                  <a:pt x="1797" y="652"/>
                  <a:pt x="1775" y="702"/>
                  <a:pt x="1739" y="702"/>
                </a:cubicBezTo>
                <a:lnTo>
                  <a:pt x="253" y="702"/>
                </a:lnTo>
                <a:cubicBezTo>
                  <a:pt x="116" y="702"/>
                  <a:pt x="1" y="818"/>
                  <a:pt x="1" y="962"/>
                </a:cubicBezTo>
                <a:cubicBezTo>
                  <a:pt x="1" y="1099"/>
                  <a:pt x="116" y="1215"/>
                  <a:pt x="253" y="1215"/>
                </a:cubicBezTo>
                <a:lnTo>
                  <a:pt x="1739" y="1215"/>
                </a:lnTo>
                <a:cubicBezTo>
                  <a:pt x="1775" y="1215"/>
                  <a:pt x="1797" y="1265"/>
                  <a:pt x="1768" y="1294"/>
                </a:cubicBezTo>
                <a:lnTo>
                  <a:pt x="1580" y="1481"/>
                </a:lnTo>
                <a:cubicBezTo>
                  <a:pt x="1479" y="1582"/>
                  <a:pt x="1479" y="1741"/>
                  <a:pt x="1580" y="1842"/>
                </a:cubicBezTo>
                <a:cubicBezTo>
                  <a:pt x="1631" y="1892"/>
                  <a:pt x="1696" y="1918"/>
                  <a:pt x="1760" y="1918"/>
                </a:cubicBezTo>
                <a:cubicBezTo>
                  <a:pt x="1825" y="1918"/>
                  <a:pt x="1890" y="1892"/>
                  <a:pt x="1941" y="1842"/>
                </a:cubicBezTo>
                <a:lnTo>
                  <a:pt x="2676" y="1106"/>
                </a:lnTo>
                <a:cubicBezTo>
                  <a:pt x="2756" y="1027"/>
                  <a:pt x="2756" y="897"/>
                  <a:pt x="2676" y="811"/>
                </a:cubicBezTo>
                <a:lnTo>
                  <a:pt x="1941" y="82"/>
                </a:lnTo>
                <a:cubicBezTo>
                  <a:pt x="1889" y="27"/>
                  <a:pt x="1823" y="0"/>
                  <a:pt x="1757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53" name="Google Shape;1353;p70"/>
          <p:cNvSpPr/>
          <p:nvPr/>
        </p:nvSpPr>
        <p:spPr>
          <a:xfrm>
            <a:off x="10690332" y="3110767"/>
            <a:ext cx="218473" cy="172264"/>
          </a:xfrm>
          <a:custGeom>
            <a:avLst/>
            <a:gdLst/>
            <a:ahLst/>
            <a:cxnLst/>
            <a:rect l="l" t="t" r="r" b="b"/>
            <a:pathLst>
              <a:path w="2691" h="2122" extrusionOk="0">
                <a:moveTo>
                  <a:pt x="1630" y="1"/>
                </a:moveTo>
                <a:lnTo>
                  <a:pt x="1630" y="722"/>
                </a:lnTo>
                <a:lnTo>
                  <a:pt x="1630" y="808"/>
                </a:lnTo>
                <a:lnTo>
                  <a:pt x="0" y="808"/>
                </a:lnTo>
                <a:lnTo>
                  <a:pt x="0" y="1321"/>
                </a:lnTo>
                <a:lnTo>
                  <a:pt x="1630" y="1321"/>
                </a:lnTo>
                <a:lnTo>
                  <a:pt x="1630" y="1407"/>
                </a:lnTo>
                <a:lnTo>
                  <a:pt x="1630" y="2121"/>
                </a:lnTo>
                <a:lnTo>
                  <a:pt x="2691" y="1061"/>
                </a:lnTo>
                <a:lnTo>
                  <a:pt x="1630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354" name="Google Shape;1354;p70"/>
          <p:cNvGrpSpPr/>
          <p:nvPr/>
        </p:nvGrpSpPr>
        <p:grpSpPr>
          <a:xfrm>
            <a:off x="9471205" y="3400750"/>
            <a:ext cx="221964" cy="188663"/>
            <a:chOff x="4660325" y="1866850"/>
            <a:chExt cx="68350" cy="58100"/>
          </a:xfrm>
        </p:grpSpPr>
        <p:sp>
          <p:nvSpPr>
            <p:cNvPr id="1355" name="Google Shape;1355;p70"/>
            <p:cNvSpPr/>
            <p:nvPr/>
          </p:nvSpPr>
          <p:spPr>
            <a:xfrm>
              <a:off x="466032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15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56" name="Google Shape;1356;p70"/>
            <p:cNvSpPr/>
            <p:nvPr/>
          </p:nvSpPr>
          <p:spPr>
            <a:xfrm>
              <a:off x="469097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08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57" name="Google Shape;1357;p70"/>
          <p:cNvGrpSpPr/>
          <p:nvPr/>
        </p:nvGrpSpPr>
        <p:grpSpPr>
          <a:xfrm>
            <a:off x="9883663" y="3435049"/>
            <a:ext cx="216687" cy="120065"/>
            <a:chOff x="4791775" y="1877500"/>
            <a:chExt cx="66725" cy="36975"/>
          </a:xfrm>
        </p:grpSpPr>
        <p:sp>
          <p:nvSpPr>
            <p:cNvPr id="1358" name="Google Shape;1358;p70"/>
            <p:cNvSpPr/>
            <p:nvPr/>
          </p:nvSpPr>
          <p:spPr>
            <a:xfrm>
              <a:off x="479177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2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59" name="Google Shape;1359;p70"/>
            <p:cNvSpPr/>
            <p:nvPr/>
          </p:nvSpPr>
          <p:spPr>
            <a:xfrm>
              <a:off x="482242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3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60" name="Google Shape;1360;p70"/>
          <p:cNvGrpSpPr/>
          <p:nvPr/>
        </p:nvGrpSpPr>
        <p:grpSpPr>
          <a:xfrm>
            <a:off x="10312614" y="3435049"/>
            <a:ext cx="193305" cy="120065"/>
            <a:chOff x="4923925" y="1877500"/>
            <a:chExt cx="59525" cy="36975"/>
          </a:xfrm>
        </p:grpSpPr>
        <p:sp>
          <p:nvSpPr>
            <p:cNvPr id="1361" name="Google Shape;1361;p70"/>
            <p:cNvSpPr/>
            <p:nvPr/>
          </p:nvSpPr>
          <p:spPr>
            <a:xfrm>
              <a:off x="492392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2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3" y="700"/>
                  </a:lnTo>
                  <a:cubicBezTo>
                    <a:pt x="455" y="722"/>
                    <a:pt x="455" y="758"/>
                    <a:pt x="433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2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62" name="Google Shape;1362;p70"/>
            <p:cNvSpPr/>
            <p:nvPr/>
          </p:nvSpPr>
          <p:spPr>
            <a:xfrm>
              <a:off x="495457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3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4" y="700"/>
                  </a:lnTo>
                  <a:cubicBezTo>
                    <a:pt x="455" y="722"/>
                    <a:pt x="455" y="758"/>
                    <a:pt x="434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3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63" name="Google Shape;1363;p70"/>
          <p:cNvGrpSpPr/>
          <p:nvPr/>
        </p:nvGrpSpPr>
        <p:grpSpPr>
          <a:xfrm>
            <a:off x="10705270" y="3411303"/>
            <a:ext cx="188596" cy="167556"/>
            <a:chOff x="5058450" y="1870100"/>
            <a:chExt cx="58075" cy="51600"/>
          </a:xfrm>
        </p:grpSpPr>
        <p:sp>
          <p:nvSpPr>
            <p:cNvPr id="1364" name="Google Shape;1364;p70"/>
            <p:cNvSpPr/>
            <p:nvPr/>
          </p:nvSpPr>
          <p:spPr>
            <a:xfrm>
              <a:off x="5058450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65" name="Google Shape;1365;p70"/>
            <p:cNvSpPr/>
            <p:nvPr/>
          </p:nvSpPr>
          <p:spPr>
            <a:xfrm>
              <a:off x="5090725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66" name="Google Shape;1366;p70"/>
          <p:cNvGrpSpPr/>
          <p:nvPr/>
        </p:nvGrpSpPr>
        <p:grpSpPr>
          <a:xfrm>
            <a:off x="9924622" y="3974514"/>
            <a:ext cx="134769" cy="143527"/>
            <a:chOff x="4811425" y="2065025"/>
            <a:chExt cx="41500" cy="44200"/>
          </a:xfrm>
        </p:grpSpPr>
        <p:sp>
          <p:nvSpPr>
            <p:cNvPr id="1367" name="Google Shape;1367;p70"/>
            <p:cNvSpPr/>
            <p:nvPr/>
          </p:nvSpPr>
          <p:spPr>
            <a:xfrm>
              <a:off x="4825300" y="2065025"/>
              <a:ext cx="27625" cy="44200"/>
            </a:xfrm>
            <a:custGeom>
              <a:avLst/>
              <a:gdLst/>
              <a:ahLst/>
              <a:cxnLst/>
              <a:rect l="l" t="t" r="r" b="b"/>
              <a:pathLst>
                <a:path w="1105" h="1768" extrusionOk="0">
                  <a:moveTo>
                    <a:pt x="217" y="0"/>
                  </a:moveTo>
                  <a:lnTo>
                    <a:pt x="1" y="224"/>
                  </a:lnTo>
                  <a:lnTo>
                    <a:pt x="657" y="880"/>
                  </a:lnTo>
                  <a:lnTo>
                    <a:pt x="1" y="1544"/>
                  </a:lnTo>
                  <a:lnTo>
                    <a:pt x="217" y="1767"/>
                  </a:lnTo>
                  <a:lnTo>
                    <a:pt x="1104" y="880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68" name="Google Shape;1368;p70"/>
            <p:cNvSpPr/>
            <p:nvPr/>
          </p:nvSpPr>
          <p:spPr>
            <a:xfrm>
              <a:off x="4811425" y="2072950"/>
              <a:ext cx="19850" cy="28350"/>
            </a:xfrm>
            <a:custGeom>
              <a:avLst/>
              <a:gdLst/>
              <a:ahLst/>
              <a:cxnLst/>
              <a:rect l="l" t="t" r="r" b="b"/>
              <a:pathLst>
                <a:path w="794" h="1134" extrusionOk="0">
                  <a:moveTo>
                    <a:pt x="224" y="1"/>
                  </a:moveTo>
                  <a:lnTo>
                    <a:pt x="0" y="224"/>
                  </a:lnTo>
                  <a:lnTo>
                    <a:pt x="346" y="563"/>
                  </a:lnTo>
                  <a:lnTo>
                    <a:pt x="0" y="909"/>
                  </a:lnTo>
                  <a:lnTo>
                    <a:pt x="224" y="1133"/>
                  </a:lnTo>
                  <a:lnTo>
                    <a:pt x="794" y="563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69" name="Google Shape;1369;p70"/>
          <p:cNvGrpSpPr/>
          <p:nvPr/>
        </p:nvGrpSpPr>
        <p:grpSpPr>
          <a:xfrm>
            <a:off x="10314539" y="3974798"/>
            <a:ext cx="161156" cy="142957"/>
            <a:chOff x="4929875" y="2065025"/>
            <a:chExt cx="49625" cy="44025"/>
          </a:xfrm>
        </p:grpSpPr>
        <p:sp>
          <p:nvSpPr>
            <p:cNvPr id="1370" name="Google Shape;1370;p70"/>
            <p:cNvSpPr/>
            <p:nvPr/>
          </p:nvSpPr>
          <p:spPr>
            <a:xfrm>
              <a:off x="49500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29" y="88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1" name="Google Shape;1371;p70"/>
            <p:cNvSpPr/>
            <p:nvPr/>
          </p:nvSpPr>
          <p:spPr>
            <a:xfrm>
              <a:off x="49298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36" y="880"/>
                  </a:lnTo>
                  <a:lnTo>
                    <a:pt x="1" y="176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72" name="Google Shape;1372;p70"/>
          <p:cNvGrpSpPr/>
          <p:nvPr/>
        </p:nvGrpSpPr>
        <p:grpSpPr>
          <a:xfrm>
            <a:off x="10752763" y="3978817"/>
            <a:ext cx="93608" cy="134921"/>
            <a:chOff x="5083925" y="2066350"/>
            <a:chExt cx="28825" cy="41550"/>
          </a:xfrm>
        </p:grpSpPr>
        <p:sp>
          <p:nvSpPr>
            <p:cNvPr id="1373" name="Google Shape;1373;p70"/>
            <p:cNvSpPr/>
            <p:nvPr/>
          </p:nvSpPr>
          <p:spPr>
            <a:xfrm>
              <a:off x="5084050" y="2066350"/>
              <a:ext cx="28700" cy="41550"/>
            </a:xfrm>
            <a:custGeom>
              <a:avLst/>
              <a:gdLst/>
              <a:ahLst/>
              <a:cxnLst/>
              <a:rect l="l" t="t" r="r" b="b"/>
              <a:pathLst>
                <a:path w="1148" h="1662" extrusionOk="0">
                  <a:moveTo>
                    <a:pt x="52" y="1"/>
                  </a:moveTo>
                  <a:cubicBezTo>
                    <a:pt x="27" y="1"/>
                    <a:pt x="0" y="24"/>
                    <a:pt x="0" y="56"/>
                  </a:cubicBezTo>
                  <a:lnTo>
                    <a:pt x="0" y="200"/>
                  </a:lnTo>
                  <a:cubicBezTo>
                    <a:pt x="0" y="243"/>
                    <a:pt x="22" y="279"/>
                    <a:pt x="51" y="308"/>
                  </a:cubicBezTo>
                  <a:lnTo>
                    <a:pt x="700" y="791"/>
                  </a:lnTo>
                  <a:cubicBezTo>
                    <a:pt x="729" y="813"/>
                    <a:pt x="729" y="849"/>
                    <a:pt x="700" y="871"/>
                  </a:cubicBezTo>
                  <a:lnTo>
                    <a:pt x="51" y="1354"/>
                  </a:lnTo>
                  <a:cubicBezTo>
                    <a:pt x="22" y="1383"/>
                    <a:pt x="0" y="1419"/>
                    <a:pt x="0" y="1462"/>
                  </a:cubicBezTo>
                  <a:lnTo>
                    <a:pt x="0" y="1613"/>
                  </a:lnTo>
                  <a:cubicBezTo>
                    <a:pt x="0" y="1639"/>
                    <a:pt x="26" y="1661"/>
                    <a:pt x="51" y="1661"/>
                  </a:cubicBezTo>
                  <a:cubicBezTo>
                    <a:pt x="61" y="1661"/>
                    <a:pt x="71" y="1658"/>
                    <a:pt x="80" y="1649"/>
                  </a:cubicBezTo>
                  <a:lnTo>
                    <a:pt x="1111" y="878"/>
                  </a:lnTo>
                  <a:cubicBezTo>
                    <a:pt x="1147" y="856"/>
                    <a:pt x="1147" y="806"/>
                    <a:pt x="1111" y="784"/>
                  </a:cubicBezTo>
                  <a:lnTo>
                    <a:pt x="80" y="12"/>
                  </a:lnTo>
                  <a:cubicBezTo>
                    <a:pt x="72" y="4"/>
                    <a:pt x="62" y="1"/>
                    <a:pt x="5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4" name="Google Shape;1374;p70"/>
            <p:cNvSpPr/>
            <p:nvPr/>
          </p:nvSpPr>
          <p:spPr>
            <a:xfrm>
              <a:off x="5083925" y="2081325"/>
              <a:ext cx="8800" cy="11600"/>
            </a:xfrm>
            <a:custGeom>
              <a:avLst/>
              <a:gdLst/>
              <a:ahLst/>
              <a:cxnLst/>
              <a:rect l="l" t="t" r="r" b="b"/>
              <a:pathLst>
                <a:path w="352" h="464" extrusionOk="0">
                  <a:moveTo>
                    <a:pt x="53" y="0"/>
                  </a:moveTo>
                  <a:cubicBezTo>
                    <a:pt x="25" y="0"/>
                    <a:pt x="0" y="24"/>
                    <a:pt x="5" y="55"/>
                  </a:cubicBezTo>
                  <a:lnTo>
                    <a:pt x="5" y="416"/>
                  </a:lnTo>
                  <a:cubicBezTo>
                    <a:pt x="5" y="442"/>
                    <a:pt x="31" y="464"/>
                    <a:pt x="56" y="464"/>
                  </a:cubicBezTo>
                  <a:cubicBezTo>
                    <a:pt x="66" y="464"/>
                    <a:pt x="76" y="460"/>
                    <a:pt x="85" y="452"/>
                  </a:cubicBezTo>
                  <a:lnTo>
                    <a:pt x="323" y="279"/>
                  </a:lnTo>
                  <a:cubicBezTo>
                    <a:pt x="352" y="257"/>
                    <a:pt x="352" y="207"/>
                    <a:pt x="323" y="185"/>
                  </a:cubicBezTo>
                  <a:lnTo>
                    <a:pt x="85" y="12"/>
                  </a:lnTo>
                  <a:cubicBezTo>
                    <a:pt x="75" y="4"/>
                    <a:pt x="63" y="0"/>
                    <a:pt x="5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75" name="Google Shape;1375;p70"/>
          <p:cNvGrpSpPr/>
          <p:nvPr/>
        </p:nvGrpSpPr>
        <p:grpSpPr>
          <a:xfrm>
            <a:off x="9461501" y="3999679"/>
            <a:ext cx="241368" cy="93195"/>
            <a:chOff x="4659775" y="2072775"/>
            <a:chExt cx="74325" cy="28700"/>
          </a:xfrm>
        </p:grpSpPr>
        <p:sp>
          <p:nvSpPr>
            <p:cNvPr id="1376" name="Google Shape;1376;p70"/>
            <p:cNvSpPr/>
            <p:nvPr/>
          </p:nvSpPr>
          <p:spPr>
            <a:xfrm>
              <a:off x="4659775" y="2072775"/>
              <a:ext cx="38075" cy="28700"/>
            </a:xfrm>
            <a:custGeom>
              <a:avLst/>
              <a:gdLst/>
              <a:ahLst/>
              <a:cxnLst/>
              <a:rect l="l" t="t" r="r" b="b"/>
              <a:pathLst>
                <a:path w="1523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945" y="1147"/>
                  </a:lnTo>
                  <a:lnTo>
                    <a:pt x="1522" y="570"/>
                  </a:lnTo>
                  <a:lnTo>
                    <a:pt x="9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7" name="Google Shape;1377;p70"/>
            <p:cNvSpPr/>
            <p:nvPr/>
          </p:nvSpPr>
          <p:spPr>
            <a:xfrm>
              <a:off x="4691875" y="2072775"/>
              <a:ext cx="24550" cy="28700"/>
            </a:xfrm>
            <a:custGeom>
              <a:avLst/>
              <a:gdLst/>
              <a:ahLst/>
              <a:cxnLst/>
              <a:rect l="l" t="t" r="r" b="b"/>
              <a:pathLst>
                <a:path w="982" h="1148" extrusionOk="0">
                  <a:moveTo>
                    <a:pt x="0" y="0"/>
                  </a:moveTo>
                  <a:lnTo>
                    <a:pt x="570" y="570"/>
                  </a:lnTo>
                  <a:lnTo>
                    <a:pt x="0" y="1147"/>
                  </a:lnTo>
                  <a:lnTo>
                    <a:pt x="411" y="1147"/>
                  </a:lnTo>
                  <a:lnTo>
                    <a:pt x="981" y="570"/>
                  </a:lnTo>
                  <a:lnTo>
                    <a:pt x="4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8" name="Google Shape;1378;p70"/>
            <p:cNvSpPr/>
            <p:nvPr/>
          </p:nvSpPr>
          <p:spPr>
            <a:xfrm>
              <a:off x="4709350" y="2072775"/>
              <a:ext cx="24750" cy="28700"/>
            </a:xfrm>
            <a:custGeom>
              <a:avLst/>
              <a:gdLst/>
              <a:ahLst/>
              <a:cxnLst/>
              <a:rect l="l" t="t" r="r" b="b"/>
              <a:pathLst>
                <a:path w="990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412" y="1147"/>
                  </a:lnTo>
                  <a:lnTo>
                    <a:pt x="989" y="570"/>
                  </a:lnTo>
                  <a:lnTo>
                    <a:pt x="41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79" name="Google Shape;1379;p70"/>
          <p:cNvGrpSpPr/>
          <p:nvPr/>
        </p:nvGrpSpPr>
        <p:grpSpPr>
          <a:xfrm>
            <a:off x="10687977" y="3720433"/>
            <a:ext cx="223183" cy="118929"/>
            <a:chOff x="4662475" y="1976500"/>
            <a:chExt cx="68725" cy="36625"/>
          </a:xfrm>
        </p:grpSpPr>
        <p:sp>
          <p:nvSpPr>
            <p:cNvPr id="1380" name="Google Shape;1380;p70"/>
            <p:cNvSpPr/>
            <p:nvPr/>
          </p:nvSpPr>
          <p:spPr>
            <a:xfrm>
              <a:off x="4690800" y="1976500"/>
              <a:ext cx="40400" cy="36625"/>
            </a:xfrm>
            <a:custGeom>
              <a:avLst/>
              <a:gdLst/>
              <a:ahLst/>
              <a:cxnLst/>
              <a:rect l="l" t="t" r="r" b="b"/>
              <a:pathLst>
                <a:path w="1616" h="1465" extrusionOk="0">
                  <a:moveTo>
                    <a:pt x="887" y="0"/>
                  </a:moveTo>
                  <a:lnTo>
                    <a:pt x="692" y="188"/>
                  </a:lnTo>
                  <a:lnTo>
                    <a:pt x="1104" y="599"/>
                  </a:lnTo>
                  <a:lnTo>
                    <a:pt x="0" y="599"/>
                  </a:lnTo>
                  <a:lnTo>
                    <a:pt x="0" y="866"/>
                  </a:lnTo>
                  <a:lnTo>
                    <a:pt x="1104" y="866"/>
                  </a:lnTo>
                  <a:lnTo>
                    <a:pt x="692" y="1269"/>
                  </a:lnTo>
                  <a:lnTo>
                    <a:pt x="887" y="1464"/>
                  </a:lnTo>
                  <a:lnTo>
                    <a:pt x="1616" y="729"/>
                  </a:lnTo>
                  <a:lnTo>
                    <a:pt x="88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1" name="Google Shape;1381;p70"/>
            <p:cNvSpPr/>
            <p:nvPr/>
          </p:nvSpPr>
          <p:spPr>
            <a:xfrm>
              <a:off x="4674375" y="1991450"/>
              <a:ext cx="10675" cy="6700"/>
            </a:xfrm>
            <a:custGeom>
              <a:avLst/>
              <a:gdLst/>
              <a:ahLst/>
              <a:cxnLst/>
              <a:rect l="l" t="t" r="r" b="b"/>
              <a:pathLst>
                <a:path w="427" h="268" extrusionOk="0">
                  <a:moveTo>
                    <a:pt x="1" y="1"/>
                  </a:moveTo>
                  <a:lnTo>
                    <a:pt x="1" y="268"/>
                  </a:lnTo>
                  <a:lnTo>
                    <a:pt x="426" y="268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2" name="Google Shape;1382;p70"/>
            <p:cNvSpPr/>
            <p:nvPr/>
          </p:nvSpPr>
          <p:spPr>
            <a:xfrm>
              <a:off x="4662475" y="1991450"/>
              <a:ext cx="5625" cy="6700"/>
            </a:xfrm>
            <a:custGeom>
              <a:avLst/>
              <a:gdLst/>
              <a:ahLst/>
              <a:cxnLst/>
              <a:rect l="l" t="t" r="r" b="b"/>
              <a:pathLst>
                <a:path w="225" h="268" extrusionOk="0">
                  <a:moveTo>
                    <a:pt x="1" y="1"/>
                  </a:moveTo>
                  <a:lnTo>
                    <a:pt x="1" y="268"/>
                  </a:lnTo>
                  <a:lnTo>
                    <a:pt x="224" y="268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83" name="Google Shape;1383;p70"/>
          <p:cNvGrpSpPr/>
          <p:nvPr/>
        </p:nvGrpSpPr>
        <p:grpSpPr>
          <a:xfrm>
            <a:off x="10283850" y="3725019"/>
            <a:ext cx="222532" cy="109756"/>
            <a:chOff x="4920150" y="1977875"/>
            <a:chExt cx="68525" cy="33800"/>
          </a:xfrm>
        </p:grpSpPr>
        <p:sp>
          <p:nvSpPr>
            <p:cNvPr id="1384" name="Google Shape;1384;p70"/>
            <p:cNvSpPr/>
            <p:nvPr/>
          </p:nvSpPr>
          <p:spPr>
            <a:xfrm>
              <a:off x="4949175" y="1977875"/>
              <a:ext cx="39500" cy="33800"/>
            </a:xfrm>
            <a:custGeom>
              <a:avLst/>
              <a:gdLst/>
              <a:ahLst/>
              <a:cxnLst/>
              <a:rect l="l" t="t" r="r" b="b"/>
              <a:pathLst>
                <a:path w="1580" h="1352" extrusionOk="0">
                  <a:moveTo>
                    <a:pt x="891" y="1"/>
                  </a:moveTo>
                  <a:cubicBezTo>
                    <a:pt x="859" y="1"/>
                    <a:pt x="828" y="12"/>
                    <a:pt x="801" y="32"/>
                  </a:cubicBezTo>
                  <a:cubicBezTo>
                    <a:pt x="743" y="89"/>
                    <a:pt x="743" y="176"/>
                    <a:pt x="801" y="226"/>
                  </a:cubicBezTo>
                  <a:lnTo>
                    <a:pt x="1039" y="472"/>
                  </a:lnTo>
                  <a:cubicBezTo>
                    <a:pt x="1068" y="493"/>
                    <a:pt x="1046" y="544"/>
                    <a:pt x="1010" y="544"/>
                  </a:cubicBezTo>
                  <a:lnTo>
                    <a:pt x="152" y="544"/>
                  </a:lnTo>
                  <a:cubicBezTo>
                    <a:pt x="147" y="543"/>
                    <a:pt x="143" y="543"/>
                    <a:pt x="139" y="543"/>
                  </a:cubicBezTo>
                  <a:cubicBezTo>
                    <a:pt x="66" y="543"/>
                    <a:pt x="14" y="598"/>
                    <a:pt x="8" y="666"/>
                  </a:cubicBezTo>
                  <a:cubicBezTo>
                    <a:pt x="0" y="746"/>
                    <a:pt x="65" y="811"/>
                    <a:pt x="145" y="811"/>
                  </a:cubicBezTo>
                  <a:lnTo>
                    <a:pt x="1010" y="811"/>
                  </a:lnTo>
                  <a:cubicBezTo>
                    <a:pt x="1046" y="811"/>
                    <a:pt x="1068" y="854"/>
                    <a:pt x="1039" y="883"/>
                  </a:cubicBezTo>
                  <a:lnTo>
                    <a:pt x="808" y="1113"/>
                  </a:lnTo>
                  <a:cubicBezTo>
                    <a:pt x="758" y="1164"/>
                    <a:pt x="751" y="1251"/>
                    <a:pt x="794" y="1308"/>
                  </a:cubicBezTo>
                  <a:cubicBezTo>
                    <a:pt x="823" y="1337"/>
                    <a:pt x="859" y="1351"/>
                    <a:pt x="895" y="1351"/>
                  </a:cubicBezTo>
                  <a:cubicBezTo>
                    <a:pt x="931" y="1351"/>
                    <a:pt x="967" y="1337"/>
                    <a:pt x="996" y="1308"/>
                  </a:cubicBezTo>
                  <a:lnTo>
                    <a:pt x="1522" y="774"/>
                  </a:lnTo>
                  <a:cubicBezTo>
                    <a:pt x="1580" y="717"/>
                    <a:pt x="1573" y="630"/>
                    <a:pt x="1522" y="573"/>
                  </a:cubicBezTo>
                  <a:lnTo>
                    <a:pt x="996" y="46"/>
                  </a:lnTo>
                  <a:cubicBezTo>
                    <a:pt x="965" y="15"/>
                    <a:pt x="928" y="1"/>
                    <a:pt x="8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5" name="Google Shape;1385;p70"/>
            <p:cNvSpPr/>
            <p:nvPr/>
          </p:nvSpPr>
          <p:spPr>
            <a:xfrm>
              <a:off x="4931875" y="1991450"/>
              <a:ext cx="12825" cy="6700"/>
            </a:xfrm>
            <a:custGeom>
              <a:avLst/>
              <a:gdLst/>
              <a:ahLst/>
              <a:cxnLst/>
              <a:rect l="l" t="t" r="r" b="b"/>
              <a:pathLst>
                <a:path w="513" h="268" extrusionOk="0">
                  <a:moveTo>
                    <a:pt x="180" y="1"/>
                  </a:moveTo>
                  <a:cubicBezTo>
                    <a:pt x="0" y="1"/>
                    <a:pt x="0" y="268"/>
                    <a:pt x="180" y="268"/>
                  </a:cubicBezTo>
                  <a:lnTo>
                    <a:pt x="332" y="268"/>
                  </a:lnTo>
                  <a:cubicBezTo>
                    <a:pt x="512" y="268"/>
                    <a:pt x="512" y="1"/>
                    <a:pt x="33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6" name="Google Shape;1386;p70"/>
            <p:cNvSpPr/>
            <p:nvPr/>
          </p:nvSpPr>
          <p:spPr>
            <a:xfrm>
              <a:off x="4920150" y="1991450"/>
              <a:ext cx="9225" cy="6700"/>
            </a:xfrm>
            <a:custGeom>
              <a:avLst/>
              <a:gdLst/>
              <a:ahLst/>
              <a:cxnLst/>
              <a:rect l="l" t="t" r="r" b="b"/>
              <a:pathLst>
                <a:path w="369" h="268" extrusionOk="0">
                  <a:moveTo>
                    <a:pt x="181" y="1"/>
                  </a:moveTo>
                  <a:cubicBezTo>
                    <a:pt x="0" y="1"/>
                    <a:pt x="0" y="268"/>
                    <a:pt x="181" y="268"/>
                  </a:cubicBezTo>
                  <a:lnTo>
                    <a:pt x="195" y="268"/>
                  </a:lnTo>
                  <a:cubicBezTo>
                    <a:pt x="368" y="268"/>
                    <a:pt x="368" y="1"/>
                    <a:pt x="19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87" name="Google Shape;1387;p70"/>
          <p:cNvGrpSpPr/>
          <p:nvPr/>
        </p:nvGrpSpPr>
        <p:grpSpPr>
          <a:xfrm>
            <a:off x="9498725" y="4263577"/>
            <a:ext cx="166920" cy="170479"/>
            <a:chOff x="4676550" y="2160575"/>
            <a:chExt cx="51400" cy="52500"/>
          </a:xfrm>
        </p:grpSpPr>
        <p:sp>
          <p:nvSpPr>
            <p:cNvPr id="1388" name="Google Shape;1388;p70"/>
            <p:cNvSpPr/>
            <p:nvPr/>
          </p:nvSpPr>
          <p:spPr>
            <a:xfrm>
              <a:off x="4676550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3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9" name="Google Shape;1389;p70"/>
            <p:cNvSpPr/>
            <p:nvPr/>
          </p:nvSpPr>
          <p:spPr>
            <a:xfrm>
              <a:off x="4688275" y="2160575"/>
              <a:ext cx="27975" cy="52500"/>
            </a:xfrm>
            <a:custGeom>
              <a:avLst/>
              <a:gdLst/>
              <a:ahLst/>
              <a:cxnLst/>
              <a:rect l="l" t="t" r="r" b="b"/>
              <a:pathLst>
                <a:path w="1119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96" y="2100"/>
                  </a:lnTo>
                  <a:lnTo>
                    <a:pt x="1118" y="1047"/>
                  </a:lnTo>
                  <a:lnTo>
                    <a:pt x="29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90" name="Google Shape;1390;p70"/>
            <p:cNvSpPr/>
            <p:nvPr/>
          </p:nvSpPr>
          <p:spPr>
            <a:xfrm>
              <a:off x="4700175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91" name="Google Shape;1391;p70"/>
          <p:cNvGrpSpPr/>
          <p:nvPr/>
        </p:nvGrpSpPr>
        <p:grpSpPr>
          <a:xfrm>
            <a:off x="9895070" y="4272952"/>
            <a:ext cx="193873" cy="151725"/>
            <a:chOff x="4768325" y="2163475"/>
            <a:chExt cx="59700" cy="46725"/>
          </a:xfrm>
        </p:grpSpPr>
        <p:sp>
          <p:nvSpPr>
            <p:cNvPr id="1392" name="Google Shape;1392;p70"/>
            <p:cNvSpPr/>
            <p:nvPr/>
          </p:nvSpPr>
          <p:spPr>
            <a:xfrm>
              <a:off x="4768325" y="2163475"/>
              <a:ext cx="35375" cy="46725"/>
            </a:xfrm>
            <a:custGeom>
              <a:avLst/>
              <a:gdLst/>
              <a:ahLst/>
              <a:cxnLst/>
              <a:rect l="l" t="t" r="r" b="b"/>
              <a:pathLst>
                <a:path w="1415" h="1869" extrusionOk="0">
                  <a:moveTo>
                    <a:pt x="0" y="0"/>
                  </a:moveTo>
                  <a:lnTo>
                    <a:pt x="895" y="931"/>
                  </a:lnTo>
                  <a:lnTo>
                    <a:pt x="0" y="1868"/>
                  </a:lnTo>
                  <a:lnTo>
                    <a:pt x="520" y="1868"/>
                  </a:lnTo>
                  <a:lnTo>
                    <a:pt x="1414" y="931"/>
                  </a:lnTo>
                  <a:lnTo>
                    <a:pt x="5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93" name="Google Shape;1393;p70"/>
            <p:cNvSpPr/>
            <p:nvPr/>
          </p:nvSpPr>
          <p:spPr>
            <a:xfrm>
              <a:off x="4792475" y="2163475"/>
              <a:ext cx="35550" cy="46725"/>
            </a:xfrm>
            <a:custGeom>
              <a:avLst/>
              <a:gdLst/>
              <a:ahLst/>
              <a:cxnLst/>
              <a:rect l="l" t="t" r="r" b="b"/>
              <a:pathLst>
                <a:path w="1422" h="1869" extrusionOk="0">
                  <a:moveTo>
                    <a:pt x="1" y="0"/>
                  </a:moveTo>
                  <a:lnTo>
                    <a:pt x="895" y="931"/>
                  </a:lnTo>
                  <a:lnTo>
                    <a:pt x="1" y="1868"/>
                  </a:lnTo>
                  <a:lnTo>
                    <a:pt x="527" y="1868"/>
                  </a:lnTo>
                  <a:lnTo>
                    <a:pt x="1422" y="931"/>
                  </a:lnTo>
                  <a:lnTo>
                    <a:pt x="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394" name="Google Shape;1394;p70"/>
          <p:cNvSpPr/>
          <p:nvPr/>
        </p:nvSpPr>
        <p:spPr>
          <a:xfrm>
            <a:off x="10337677" y="4261629"/>
            <a:ext cx="114879" cy="174375"/>
          </a:xfrm>
          <a:custGeom>
            <a:avLst/>
            <a:gdLst/>
            <a:ahLst/>
            <a:cxnLst/>
            <a:rect l="l" t="t" r="r" b="b"/>
            <a:pathLst>
              <a:path w="1415" h="2148" extrusionOk="0">
                <a:moveTo>
                  <a:pt x="308" y="0"/>
                </a:moveTo>
                <a:cubicBezTo>
                  <a:pt x="152" y="0"/>
                  <a:pt x="1" y="123"/>
                  <a:pt x="1" y="308"/>
                </a:cubicBezTo>
                <a:lnTo>
                  <a:pt x="8" y="1844"/>
                </a:lnTo>
                <a:cubicBezTo>
                  <a:pt x="8" y="2026"/>
                  <a:pt x="158" y="2148"/>
                  <a:pt x="316" y="2148"/>
                </a:cubicBezTo>
                <a:cubicBezTo>
                  <a:pt x="390" y="2148"/>
                  <a:pt x="465" y="2121"/>
                  <a:pt x="527" y="2061"/>
                </a:cubicBezTo>
                <a:lnTo>
                  <a:pt x="1292" y="1296"/>
                </a:lnTo>
                <a:cubicBezTo>
                  <a:pt x="1414" y="1181"/>
                  <a:pt x="1414" y="986"/>
                  <a:pt x="1292" y="864"/>
                </a:cubicBezTo>
                <a:lnTo>
                  <a:pt x="520" y="92"/>
                </a:lnTo>
                <a:cubicBezTo>
                  <a:pt x="459" y="29"/>
                  <a:pt x="383" y="0"/>
                  <a:pt x="308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5" name="Google Shape;1395;p70"/>
          <p:cNvSpPr/>
          <p:nvPr/>
        </p:nvSpPr>
        <p:spPr>
          <a:xfrm>
            <a:off x="10700844" y="5604409"/>
            <a:ext cx="197445" cy="217319"/>
          </a:xfrm>
          <a:custGeom>
            <a:avLst/>
            <a:gdLst/>
            <a:ahLst/>
            <a:cxnLst/>
            <a:rect l="l" t="t" r="r" b="b"/>
            <a:pathLst>
              <a:path w="2432" h="2677" extrusionOk="0">
                <a:moveTo>
                  <a:pt x="801" y="1"/>
                </a:moveTo>
                <a:lnTo>
                  <a:pt x="1205" y="751"/>
                </a:lnTo>
                <a:lnTo>
                  <a:pt x="1" y="751"/>
                </a:lnTo>
                <a:lnTo>
                  <a:pt x="1" y="1927"/>
                </a:lnTo>
                <a:lnTo>
                  <a:pt x="1205" y="1927"/>
                </a:lnTo>
                <a:lnTo>
                  <a:pt x="801" y="2677"/>
                </a:lnTo>
                <a:lnTo>
                  <a:pt x="2431" y="1335"/>
                </a:lnTo>
                <a:lnTo>
                  <a:pt x="80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6" name="Google Shape;1396;p70"/>
          <p:cNvSpPr/>
          <p:nvPr/>
        </p:nvSpPr>
        <p:spPr>
          <a:xfrm>
            <a:off x="9502786" y="4575370"/>
            <a:ext cx="158801" cy="217887"/>
          </a:xfrm>
          <a:custGeom>
            <a:avLst/>
            <a:gdLst/>
            <a:ahLst/>
            <a:cxnLst/>
            <a:rect l="l" t="t" r="r" b="b"/>
            <a:pathLst>
              <a:path w="1956" h="2684" extrusionOk="0">
                <a:moveTo>
                  <a:pt x="1" y="0"/>
                </a:moveTo>
                <a:lnTo>
                  <a:pt x="787" y="1342"/>
                </a:lnTo>
                <a:lnTo>
                  <a:pt x="1" y="2683"/>
                </a:lnTo>
                <a:lnTo>
                  <a:pt x="1955" y="1342"/>
                </a:lnTo>
                <a:lnTo>
                  <a:pt x="1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7" name="Google Shape;1397;p70"/>
          <p:cNvSpPr/>
          <p:nvPr/>
        </p:nvSpPr>
        <p:spPr>
          <a:xfrm>
            <a:off x="9460082" y="5625516"/>
            <a:ext cx="244209" cy="175105"/>
          </a:xfrm>
          <a:custGeom>
            <a:avLst/>
            <a:gdLst/>
            <a:ahLst/>
            <a:cxnLst/>
            <a:rect l="l" t="t" r="r" b="b"/>
            <a:pathLst>
              <a:path w="3008" h="2157" extrusionOk="0">
                <a:moveTo>
                  <a:pt x="0" y="0"/>
                </a:moveTo>
                <a:lnTo>
                  <a:pt x="729" y="1075"/>
                </a:lnTo>
                <a:lnTo>
                  <a:pt x="0" y="2157"/>
                </a:lnTo>
                <a:lnTo>
                  <a:pt x="0" y="2157"/>
                </a:lnTo>
                <a:lnTo>
                  <a:pt x="3008" y="1075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8" name="Google Shape;1398;p70"/>
          <p:cNvSpPr/>
          <p:nvPr/>
        </p:nvSpPr>
        <p:spPr>
          <a:xfrm>
            <a:off x="9483179" y="4934374"/>
            <a:ext cx="198015" cy="150020"/>
          </a:xfrm>
          <a:custGeom>
            <a:avLst/>
            <a:gdLst/>
            <a:ahLst/>
            <a:cxnLst/>
            <a:rect l="l" t="t" r="r" b="b"/>
            <a:pathLst>
              <a:path w="2439" h="1848" extrusionOk="0">
                <a:moveTo>
                  <a:pt x="1580" y="1"/>
                </a:moveTo>
                <a:lnTo>
                  <a:pt x="1371" y="203"/>
                </a:lnTo>
                <a:lnTo>
                  <a:pt x="1919" y="780"/>
                </a:lnTo>
                <a:lnTo>
                  <a:pt x="1" y="780"/>
                </a:lnTo>
                <a:lnTo>
                  <a:pt x="1" y="1068"/>
                </a:lnTo>
                <a:lnTo>
                  <a:pt x="1919" y="1068"/>
                </a:lnTo>
                <a:lnTo>
                  <a:pt x="1371" y="1645"/>
                </a:lnTo>
                <a:lnTo>
                  <a:pt x="1580" y="1847"/>
                </a:lnTo>
                <a:lnTo>
                  <a:pt x="2439" y="924"/>
                </a:lnTo>
                <a:lnTo>
                  <a:pt x="1580" y="1"/>
                </a:ln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9" name="Google Shape;1399;p70"/>
          <p:cNvSpPr/>
          <p:nvPr/>
        </p:nvSpPr>
        <p:spPr>
          <a:xfrm>
            <a:off x="10328178" y="4910264"/>
            <a:ext cx="133877" cy="198241"/>
          </a:xfrm>
          <a:custGeom>
            <a:avLst/>
            <a:gdLst/>
            <a:ahLst/>
            <a:cxnLst/>
            <a:rect l="l" t="t" r="r" b="b"/>
            <a:pathLst>
              <a:path w="1649" h="2442" extrusionOk="0">
                <a:moveTo>
                  <a:pt x="501" y="1"/>
                </a:moveTo>
                <a:cubicBezTo>
                  <a:pt x="238" y="1"/>
                  <a:pt x="1" y="336"/>
                  <a:pt x="250" y="590"/>
                </a:cubicBezTo>
                <a:lnTo>
                  <a:pt x="841" y="1232"/>
                </a:lnTo>
                <a:lnTo>
                  <a:pt x="250" y="1874"/>
                </a:lnTo>
                <a:cubicBezTo>
                  <a:pt x="36" y="2126"/>
                  <a:pt x="260" y="2441"/>
                  <a:pt x="516" y="2441"/>
                </a:cubicBezTo>
                <a:cubicBezTo>
                  <a:pt x="596" y="2441"/>
                  <a:pt x="680" y="2410"/>
                  <a:pt x="754" y="2336"/>
                </a:cubicBezTo>
                <a:lnTo>
                  <a:pt x="1555" y="1463"/>
                </a:lnTo>
                <a:cubicBezTo>
                  <a:pt x="1613" y="1405"/>
                  <a:pt x="1641" y="1326"/>
                  <a:pt x="1649" y="1246"/>
                </a:cubicBezTo>
                <a:cubicBezTo>
                  <a:pt x="1649" y="1239"/>
                  <a:pt x="1649" y="1239"/>
                  <a:pt x="1649" y="1232"/>
                </a:cubicBezTo>
                <a:cubicBezTo>
                  <a:pt x="1649" y="1225"/>
                  <a:pt x="1649" y="1225"/>
                  <a:pt x="1649" y="1218"/>
                </a:cubicBezTo>
                <a:cubicBezTo>
                  <a:pt x="1641" y="1138"/>
                  <a:pt x="1613" y="1059"/>
                  <a:pt x="1555" y="1001"/>
                </a:cubicBezTo>
                <a:lnTo>
                  <a:pt x="754" y="129"/>
                </a:lnTo>
                <a:cubicBezTo>
                  <a:pt x="679" y="38"/>
                  <a:pt x="588" y="1"/>
                  <a:pt x="501" y="1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400" name="Google Shape;1400;p70"/>
          <p:cNvGrpSpPr/>
          <p:nvPr/>
        </p:nvGrpSpPr>
        <p:grpSpPr>
          <a:xfrm>
            <a:off x="9916828" y="4613078"/>
            <a:ext cx="150357" cy="142471"/>
            <a:chOff x="4768575" y="2253950"/>
            <a:chExt cx="46300" cy="43875"/>
          </a:xfrm>
        </p:grpSpPr>
        <p:sp>
          <p:nvSpPr>
            <p:cNvPr id="1401" name="Google Shape;1401;p70"/>
            <p:cNvSpPr/>
            <p:nvPr/>
          </p:nvSpPr>
          <p:spPr>
            <a:xfrm>
              <a:off x="4785700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2" y="1"/>
                  </a:moveTo>
                  <a:cubicBezTo>
                    <a:pt x="150" y="1"/>
                    <a:pt x="49" y="149"/>
                    <a:pt x="164" y="247"/>
                  </a:cubicBezTo>
                  <a:lnTo>
                    <a:pt x="770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4" y="1754"/>
                  </a:cubicBezTo>
                  <a:cubicBezTo>
                    <a:pt x="236" y="1754"/>
                    <a:pt x="271" y="1742"/>
                    <a:pt x="301" y="1711"/>
                  </a:cubicBezTo>
                  <a:lnTo>
                    <a:pt x="1166" y="853"/>
                  </a:lnTo>
                  <a:lnTo>
                    <a:pt x="366" y="52"/>
                  </a:lnTo>
                  <a:cubicBezTo>
                    <a:pt x="334" y="16"/>
                    <a:pt x="297" y="1"/>
                    <a:pt x="26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02" name="Google Shape;1402;p70"/>
            <p:cNvSpPr/>
            <p:nvPr/>
          </p:nvSpPr>
          <p:spPr>
            <a:xfrm>
              <a:off x="4768575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1" y="1"/>
                  </a:moveTo>
                  <a:cubicBezTo>
                    <a:pt x="150" y="1"/>
                    <a:pt x="50" y="149"/>
                    <a:pt x="171" y="247"/>
                  </a:cubicBezTo>
                  <a:lnTo>
                    <a:pt x="769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3" y="1754"/>
                  </a:cubicBezTo>
                  <a:cubicBezTo>
                    <a:pt x="236" y="1754"/>
                    <a:pt x="270" y="1742"/>
                    <a:pt x="301" y="1711"/>
                  </a:cubicBezTo>
                  <a:lnTo>
                    <a:pt x="1166" y="853"/>
                  </a:lnTo>
                  <a:lnTo>
                    <a:pt x="365" y="52"/>
                  </a:lnTo>
                  <a:cubicBezTo>
                    <a:pt x="334" y="16"/>
                    <a:pt x="297" y="1"/>
                    <a:pt x="26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03" name="Google Shape;1403;p70"/>
          <p:cNvGrpSpPr/>
          <p:nvPr/>
        </p:nvGrpSpPr>
        <p:grpSpPr>
          <a:xfrm>
            <a:off x="10316325" y="5265112"/>
            <a:ext cx="157583" cy="194995"/>
            <a:chOff x="4960900" y="2433225"/>
            <a:chExt cx="48525" cy="60050"/>
          </a:xfrm>
        </p:grpSpPr>
        <p:sp>
          <p:nvSpPr>
            <p:cNvPr id="1404" name="Google Shape;1404;p70"/>
            <p:cNvSpPr/>
            <p:nvPr/>
          </p:nvSpPr>
          <p:spPr>
            <a:xfrm>
              <a:off x="4974225" y="2433225"/>
              <a:ext cx="35200" cy="60050"/>
            </a:xfrm>
            <a:custGeom>
              <a:avLst/>
              <a:gdLst/>
              <a:ahLst/>
              <a:cxnLst/>
              <a:rect l="l" t="t" r="r" b="b"/>
              <a:pathLst>
                <a:path w="1408" h="2402" extrusionOk="0">
                  <a:moveTo>
                    <a:pt x="102" y="0"/>
                  </a:moveTo>
                  <a:lnTo>
                    <a:pt x="95" y="7"/>
                  </a:lnTo>
                  <a:lnTo>
                    <a:pt x="1112" y="1154"/>
                  </a:lnTo>
                  <a:lnTo>
                    <a:pt x="1" y="2402"/>
                  </a:lnTo>
                  <a:lnTo>
                    <a:pt x="297" y="2402"/>
                  </a:lnTo>
                  <a:lnTo>
                    <a:pt x="1407" y="1154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05" name="Google Shape;1405;p70"/>
            <p:cNvSpPr/>
            <p:nvPr/>
          </p:nvSpPr>
          <p:spPr>
            <a:xfrm>
              <a:off x="4960900" y="2433225"/>
              <a:ext cx="35175" cy="60050"/>
            </a:xfrm>
            <a:custGeom>
              <a:avLst/>
              <a:gdLst/>
              <a:ahLst/>
              <a:cxnLst/>
              <a:rect l="l" t="t" r="r" b="b"/>
              <a:pathLst>
                <a:path w="1407" h="2402" extrusionOk="0">
                  <a:moveTo>
                    <a:pt x="108" y="0"/>
                  </a:moveTo>
                  <a:lnTo>
                    <a:pt x="94" y="7"/>
                  </a:lnTo>
                  <a:lnTo>
                    <a:pt x="1111" y="1154"/>
                  </a:lnTo>
                  <a:lnTo>
                    <a:pt x="0" y="2402"/>
                  </a:lnTo>
                  <a:lnTo>
                    <a:pt x="296" y="2402"/>
                  </a:lnTo>
                  <a:lnTo>
                    <a:pt x="1407" y="1154"/>
                  </a:lnTo>
                  <a:lnTo>
                    <a:pt x="390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06" name="Google Shape;1406;p70"/>
          <p:cNvGrpSpPr/>
          <p:nvPr/>
        </p:nvGrpSpPr>
        <p:grpSpPr>
          <a:xfrm>
            <a:off x="9901077" y="5617193"/>
            <a:ext cx="181859" cy="191747"/>
            <a:chOff x="4854075" y="2527625"/>
            <a:chExt cx="56000" cy="59050"/>
          </a:xfrm>
        </p:grpSpPr>
        <p:sp>
          <p:nvSpPr>
            <p:cNvPr id="1407" name="Google Shape;1407;p70"/>
            <p:cNvSpPr/>
            <p:nvPr/>
          </p:nvSpPr>
          <p:spPr>
            <a:xfrm>
              <a:off x="4872325" y="2527625"/>
              <a:ext cx="37750" cy="59050"/>
            </a:xfrm>
            <a:custGeom>
              <a:avLst/>
              <a:gdLst/>
              <a:ahLst/>
              <a:cxnLst/>
              <a:rect l="l" t="t" r="r" b="b"/>
              <a:pathLst>
                <a:path w="1510" h="2362" extrusionOk="0">
                  <a:moveTo>
                    <a:pt x="305" y="1"/>
                  </a:moveTo>
                  <a:cubicBezTo>
                    <a:pt x="141" y="1"/>
                    <a:pt x="1" y="210"/>
                    <a:pt x="146" y="371"/>
                  </a:cubicBezTo>
                  <a:lnTo>
                    <a:pt x="961" y="1179"/>
                  </a:lnTo>
                  <a:lnTo>
                    <a:pt x="146" y="1994"/>
                  </a:lnTo>
                  <a:cubicBezTo>
                    <a:pt x="0" y="2151"/>
                    <a:pt x="143" y="2361"/>
                    <a:pt x="308" y="2361"/>
                  </a:cubicBezTo>
                  <a:cubicBezTo>
                    <a:pt x="355" y="2361"/>
                    <a:pt x="404" y="2344"/>
                    <a:pt x="449" y="2304"/>
                  </a:cubicBezTo>
                  <a:lnTo>
                    <a:pt x="1423" y="1338"/>
                  </a:lnTo>
                  <a:cubicBezTo>
                    <a:pt x="1509" y="1244"/>
                    <a:pt x="1509" y="1107"/>
                    <a:pt x="1423" y="1013"/>
                  </a:cubicBezTo>
                  <a:lnTo>
                    <a:pt x="1423" y="1020"/>
                  </a:lnTo>
                  <a:lnTo>
                    <a:pt x="449" y="61"/>
                  </a:lnTo>
                  <a:cubicBezTo>
                    <a:pt x="403" y="19"/>
                    <a:pt x="353" y="1"/>
                    <a:pt x="3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08" name="Google Shape;1408;p70"/>
            <p:cNvSpPr/>
            <p:nvPr/>
          </p:nvSpPr>
          <p:spPr>
            <a:xfrm>
              <a:off x="4854075" y="2539100"/>
              <a:ext cx="26075" cy="35875"/>
            </a:xfrm>
            <a:custGeom>
              <a:avLst/>
              <a:gdLst/>
              <a:ahLst/>
              <a:cxnLst/>
              <a:rect l="l" t="t" r="r" b="b"/>
              <a:pathLst>
                <a:path w="1043" h="1435" extrusionOk="0">
                  <a:moveTo>
                    <a:pt x="326" y="1"/>
                  </a:moveTo>
                  <a:cubicBezTo>
                    <a:pt x="152" y="1"/>
                    <a:pt x="1" y="234"/>
                    <a:pt x="177" y="388"/>
                  </a:cubicBezTo>
                  <a:lnTo>
                    <a:pt x="516" y="720"/>
                  </a:lnTo>
                  <a:lnTo>
                    <a:pt x="177" y="1059"/>
                  </a:lnTo>
                  <a:cubicBezTo>
                    <a:pt x="21" y="1215"/>
                    <a:pt x="165" y="1435"/>
                    <a:pt x="336" y="1435"/>
                  </a:cubicBezTo>
                  <a:cubicBezTo>
                    <a:pt x="386" y="1435"/>
                    <a:pt x="439" y="1415"/>
                    <a:pt x="487" y="1369"/>
                  </a:cubicBezTo>
                  <a:lnTo>
                    <a:pt x="977" y="886"/>
                  </a:lnTo>
                  <a:cubicBezTo>
                    <a:pt x="1020" y="843"/>
                    <a:pt x="1042" y="785"/>
                    <a:pt x="1042" y="720"/>
                  </a:cubicBezTo>
                  <a:cubicBezTo>
                    <a:pt x="1042" y="662"/>
                    <a:pt x="1013" y="605"/>
                    <a:pt x="977" y="561"/>
                  </a:cubicBezTo>
                  <a:lnTo>
                    <a:pt x="487" y="78"/>
                  </a:lnTo>
                  <a:cubicBezTo>
                    <a:pt x="437" y="23"/>
                    <a:pt x="380" y="1"/>
                    <a:pt x="3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409" name="Google Shape;1409;p70"/>
          <p:cNvSpPr/>
          <p:nvPr/>
        </p:nvSpPr>
        <p:spPr>
          <a:xfrm>
            <a:off x="9921415" y="5274164"/>
            <a:ext cx="141184" cy="176891"/>
          </a:xfrm>
          <a:custGeom>
            <a:avLst/>
            <a:gdLst/>
            <a:ahLst/>
            <a:cxnLst/>
            <a:rect l="l" t="t" r="r" b="b"/>
            <a:pathLst>
              <a:path w="1739" h="2179" extrusionOk="0">
                <a:moveTo>
                  <a:pt x="1" y="1"/>
                </a:moveTo>
                <a:lnTo>
                  <a:pt x="1" y="2179"/>
                </a:lnTo>
                <a:lnTo>
                  <a:pt x="758" y="2179"/>
                </a:lnTo>
                <a:lnTo>
                  <a:pt x="1739" y="1090"/>
                </a:lnTo>
                <a:lnTo>
                  <a:pt x="758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410" name="Google Shape;1410;p70"/>
          <p:cNvSpPr/>
          <p:nvPr/>
        </p:nvSpPr>
        <p:spPr>
          <a:xfrm>
            <a:off x="10692970" y="4260369"/>
            <a:ext cx="213196" cy="176891"/>
          </a:xfrm>
          <a:custGeom>
            <a:avLst/>
            <a:gdLst/>
            <a:ahLst/>
            <a:cxnLst/>
            <a:rect l="l" t="t" r="r" b="b"/>
            <a:pathLst>
              <a:path w="2626" h="2179" extrusionOk="0">
                <a:moveTo>
                  <a:pt x="0" y="1"/>
                </a:moveTo>
                <a:lnTo>
                  <a:pt x="887" y="1090"/>
                </a:lnTo>
                <a:lnTo>
                  <a:pt x="0" y="2179"/>
                </a:lnTo>
                <a:lnTo>
                  <a:pt x="1644" y="2179"/>
                </a:lnTo>
                <a:lnTo>
                  <a:pt x="2625" y="1090"/>
                </a:lnTo>
                <a:lnTo>
                  <a:pt x="164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411" name="Google Shape;1411;p70"/>
          <p:cNvSpPr/>
          <p:nvPr/>
        </p:nvSpPr>
        <p:spPr>
          <a:xfrm>
            <a:off x="9491988" y="5274164"/>
            <a:ext cx="180397" cy="176891"/>
          </a:xfrm>
          <a:custGeom>
            <a:avLst/>
            <a:gdLst/>
            <a:ahLst/>
            <a:cxnLst/>
            <a:rect l="l" t="t" r="r" b="b"/>
            <a:pathLst>
              <a:path w="2222" h="2179" extrusionOk="0">
                <a:moveTo>
                  <a:pt x="477" y="1"/>
                </a:moveTo>
                <a:lnTo>
                  <a:pt x="895" y="513"/>
                </a:lnTo>
                <a:lnTo>
                  <a:pt x="1" y="513"/>
                </a:lnTo>
                <a:lnTo>
                  <a:pt x="1" y="1659"/>
                </a:lnTo>
                <a:lnTo>
                  <a:pt x="895" y="1659"/>
                </a:lnTo>
                <a:lnTo>
                  <a:pt x="477" y="2179"/>
                </a:lnTo>
                <a:lnTo>
                  <a:pt x="1234" y="2179"/>
                </a:lnTo>
                <a:lnTo>
                  <a:pt x="2222" y="1090"/>
                </a:lnTo>
                <a:lnTo>
                  <a:pt x="123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412" name="Google Shape;1412;p70"/>
          <p:cNvGrpSpPr/>
          <p:nvPr/>
        </p:nvGrpSpPr>
        <p:grpSpPr>
          <a:xfrm>
            <a:off x="10733360" y="4902186"/>
            <a:ext cx="132416" cy="214396"/>
            <a:chOff x="5059700" y="2334775"/>
            <a:chExt cx="40775" cy="66025"/>
          </a:xfrm>
        </p:grpSpPr>
        <p:sp>
          <p:nvSpPr>
            <p:cNvPr id="1413" name="Google Shape;1413;p70"/>
            <p:cNvSpPr/>
            <p:nvPr/>
          </p:nvSpPr>
          <p:spPr>
            <a:xfrm>
              <a:off x="5059700" y="2334775"/>
              <a:ext cx="12475" cy="10525"/>
            </a:xfrm>
            <a:custGeom>
              <a:avLst/>
              <a:gdLst/>
              <a:ahLst/>
              <a:cxnLst/>
              <a:rect l="l" t="t" r="r" b="b"/>
              <a:pathLst>
                <a:path w="499" h="421" extrusionOk="0">
                  <a:moveTo>
                    <a:pt x="282" y="0"/>
                  </a:moveTo>
                  <a:cubicBezTo>
                    <a:pt x="94" y="0"/>
                    <a:pt x="1" y="224"/>
                    <a:pt x="138" y="361"/>
                  </a:cubicBezTo>
                  <a:cubicBezTo>
                    <a:pt x="179" y="402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09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4" name="Google Shape;1414;p70"/>
            <p:cNvSpPr/>
            <p:nvPr/>
          </p:nvSpPr>
          <p:spPr>
            <a:xfrm>
              <a:off x="5059700" y="2348650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10"/>
                  </a:cubicBezTo>
                  <a:cubicBezTo>
                    <a:pt x="498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5" name="Google Shape;1415;p70"/>
            <p:cNvSpPr/>
            <p:nvPr/>
          </p:nvSpPr>
          <p:spPr>
            <a:xfrm>
              <a:off x="50597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2"/>
                    <a:pt x="281" y="422"/>
                  </a:cubicBezTo>
                  <a:cubicBezTo>
                    <a:pt x="388" y="422"/>
                    <a:pt x="491" y="338"/>
                    <a:pt x="491" y="210"/>
                  </a:cubicBezTo>
                  <a:cubicBezTo>
                    <a:pt x="498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6" name="Google Shape;1416;p70"/>
            <p:cNvSpPr/>
            <p:nvPr/>
          </p:nvSpPr>
          <p:spPr>
            <a:xfrm>
              <a:off x="5059700" y="2376400"/>
              <a:ext cx="12475" cy="10500"/>
            </a:xfrm>
            <a:custGeom>
              <a:avLst/>
              <a:gdLst/>
              <a:ahLst/>
              <a:cxnLst/>
              <a:rect l="l" t="t" r="r" b="b"/>
              <a:pathLst>
                <a:path w="499" h="420" extrusionOk="0">
                  <a:moveTo>
                    <a:pt x="294" y="1"/>
                  </a:moveTo>
                  <a:cubicBezTo>
                    <a:pt x="290" y="1"/>
                    <a:pt x="286" y="1"/>
                    <a:pt x="282" y="1"/>
                  </a:cubicBezTo>
                  <a:cubicBezTo>
                    <a:pt x="94" y="1"/>
                    <a:pt x="1" y="225"/>
                    <a:pt x="138" y="355"/>
                  </a:cubicBezTo>
                  <a:cubicBezTo>
                    <a:pt x="180" y="400"/>
                    <a:pt x="233" y="420"/>
                    <a:pt x="285" y="420"/>
                  </a:cubicBezTo>
                  <a:cubicBezTo>
                    <a:pt x="390" y="420"/>
                    <a:pt x="491" y="336"/>
                    <a:pt x="491" y="210"/>
                  </a:cubicBezTo>
                  <a:cubicBezTo>
                    <a:pt x="498" y="99"/>
                    <a:pt x="404" y="1"/>
                    <a:pt x="29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7" name="Google Shape;1417;p70"/>
            <p:cNvSpPr/>
            <p:nvPr/>
          </p:nvSpPr>
          <p:spPr>
            <a:xfrm>
              <a:off x="5059700" y="2390125"/>
              <a:ext cx="12475" cy="10675"/>
            </a:xfrm>
            <a:custGeom>
              <a:avLst/>
              <a:gdLst/>
              <a:ahLst/>
              <a:cxnLst/>
              <a:rect l="l" t="t" r="r" b="b"/>
              <a:pathLst>
                <a:path w="499" h="427" extrusionOk="0">
                  <a:moveTo>
                    <a:pt x="282" y="0"/>
                  </a:moveTo>
                  <a:cubicBezTo>
                    <a:pt x="94" y="0"/>
                    <a:pt x="1" y="231"/>
                    <a:pt x="138" y="361"/>
                  </a:cubicBezTo>
                  <a:cubicBezTo>
                    <a:pt x="180" y="406"/>
                    <a:pt x="233" y="426"/>
                    <a:pt x="285" y="426"/>
                  </a:cubicBezTo>
                  <a:cubicBezTo>
                    <a:pt x="390" y="426"/>
                    <a:pt x="491" y="343"/>
                    <a:pt x="491" y="217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8" name="Google Shape;1418;p70"/>
            <p:cNvSpPr/>
            <p:nvPr/>
          </p:nvSpPr>
          <p:spPr>
            <a:xfrm>
              <a:off x="5073950" y="2348650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1"/>
                    <a:pt x="278" y="421"/>
                  </a:cubicBezTo>
                  <a:cubicBezTo>
                    <a:pt x="387" y="421"/>
                    <a:pt x="491" y="337"/>
                    <a:pt x="491" y="210"/>
                  </a:cubicBezTo>
                  <a:cubicBezTo>
                    <a:pt x="491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9" name="Google Shape;1419;p70"/>
            <p:cNvSpPr/>
            <p:nvPr/>
          </p:nvSpPr>
          <p:spPr>
            <a:xfrm>
              <a:off x="5073950" y="2362525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2"/>
                    <a:pt x="278" y="422"/>
                  </a:cubicBezTo>
                  <a:cubicBezTo>
                    <a:pt x="387" y="422"/>
                    <a:pt x="491" y="338"/>
                    <a:pt x="491" y="210"/>
                  </a:cubicBezTo>
                  <a:cubicBezTo>
                    <a:pt x="491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0" name="Google Shape;1420;p70"/>
            <p:cNvSpPr/>
            <p:nvPr/>
          </p:nvSpPr>
          <p:spPr>
            <a:xfrm>
              <a:off x="5074000" y="2376400"/>
              <a:ext cx="12225" cy="10500"/>
            </a:xfrm>
            <a:custGeom>
              <a:avLst/>
              <a:gdLst/>
              <a:ahLst/>
              <a:cxnLst/>
              <a:rect l="l" t="t" r="r" b="b"/>
              <a:pathLst>
                <a:path w="489" h="420" extrusionOk="0">
                  <a:moveTo>
                    <a:pt x="291" y="1"/>
                  </a:moveTo>
                  <a:cubicBezTo>
                    <a:pt x="287" y="1"/>
                    <a:pt x="284" y="1"/>
                    <a:pt x="280" y="1"/>
                  </a:cubicBezTo>
                  <a:cubicBezTo>
                    <a:pt x="277" y="1"/>
                    <a:pt x="274" y="1"/>
                    <a:pt x="271" y="1"/>
                  </a:cubicBezTo>
                  <a:cubicBezTo>
                    <a:pt x="89" y="1"/>
                    <a:pt x="0" y="227"/>
                    <a:pt x="128" y="355"/>
                  </a:cubicBezTo>
                  <a:cubicBezTo>
                    <a:pt x="173" y="400"/>
                    <a:pt x="228" y="420"/>
                    <a:pt x="281" y="420"/>
                  </a:cubicBezTo>
                  <a:cubicBezTo>
                    <a:pt x="388" y="420"/>
                    <a:pt x="489" y="336"/>
                    <a:pt x="489" y="210"/>
                  </a:cubicBezTo>
                  <a:cubicBezTo>
                    <a:pt x="489" y="99"/>
                    <a:pt x="401" y="1"/>
                    <a:pt x="2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1" name="Google Shape;1421;p70"/>
            <p:cNvSpPr/>
            <p:nvPr/>
          </p:nvSpPr>
          <p:spPr>
            <a:xfrm>
              <a:off x="50880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9" y="1"/>
                  </a:moveTo>
                  <a:cubicBezTo>
                    <a:pt x="102" y="1"/>
                    <a:pt x="1" y="224"/>
                    <a:pt x="138" y="361"/>
                  </a:cubicBezTo>
                  <a:cubicBezTo>
                    <a:pt x="180" y="403"/>
                    <a:pt x="231" y="422"/>
                    <a:pt x="283" y="422"/>
                  </a:cubicBezTo>
                  <a:cubicBezTo>
                    <a:pt x="392" y="422"/>
                    <a:pt x="499" y="338"/>
                    <a:pt x="499" y="210"/>
                  </a:cubicBezTo>
                  <a:cubicBezTo>
                    <a:pt x="499" y="95"/>
                    <a:pt x="405" y="1"/>
                    <a:pt x="28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22" name="Google Shape;1422;p70"/>
          <p:cNvGrpSpPr/>
          <p:nvPr/>
        </p:nvGrpSpPr>
        <p:grpSpPr>
          <a:xfrm>
            <a:off x="10676246" y="5255695"/>
            <a:ext cx="246645" cy="213828"/>
            <a:chOff x="5037700" y="2430325"/>
            <a:chExt cx="75950" cy="65850"/>
          </a:xfrm>
        </p:grpSpPr>
        <p:sp>
          <p:nvSpPr>
            <p:cNvPr id="1423" name="Google Shape;1423;p70"/>
            <p:cNvSpPr/>
            <p:nvPr/>
          </p:nvSpPr>
          <p:spPr>
            <a:xfrm>
              <a:off x="5059700" y="2430325"/>
              <a:ext cx="53950" cy="65850"/>
            </a:xfrm>
            <a:custGeom>
              <a:avLst/>
              <a:gdLst/>
              <a:ahLst/>
              <a:cxnLst/>
              <a:rect l="l" t="t" r="r" b="b"/>
              <a:pathLst>
                <a:path w="2158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1292" y="2633"/>
                  </a:lnTo>
                  <a:lnTo>
                    <a:pt x="2157" y="1321"/>
                  </a:lnTo>
                  <a:lnTo>
                    <a:pt x="129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4" name="Google Shape;1424;p70"/>
            <p:cNvSpPr/>
            <p:nvPr/>
          </p:nvSpPr>
          <p:spPr>
            <a:xfrm>
              <a:off x="5037700" y="2430325"/>
              <a:ext cx="34100" cy="65850"/>
            </a:xfrm>
            <a:custGeom>
              <a:avLst/>
              <a:gdLst/>
              <a:ahLst/>
              <a:cxnLst/>
              <a:rect l="l" t="t" r="r" b="b"/>
              <a:pathLst>
                <a:path w="1364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498" y="2633"/>
                  </a:lnTo>
                  <a:lnTo>
                    <a:pt x="1364" y="1321"/>
                  </a:lnTo>
                  <a:lnTo>
                    <a:pt x="49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25" name="Google Shape;1425;p70"/>
          <p:cNvGrpSpPr/>
          <p:nvPr/>
        </p:nvGrpSpPr>
        <p:grpSpPr>
          <a:xfrm>
            <a:off x="9902252" y="4944298"/>
            <a:ext cx="230685" cy="130172"/>
            <a:chOff x="4756975" y="2341800"/>
            <a:chExt cx="91975" cy="51925"/>
          </a:xfrm>
        </p:grpSpPr>
        <p:sp>
          <p:nvSpPr>
            <p:cNvPr id="1426" name="Google Shape;1426;p70"/>
            <p:cNvSpPr/>
            <p:nvPr/>
          </p:nvSpPr>
          <p:spPr>
            <a:xfrm>
              <a:off x="4756975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7" name="Google Shape;1427;p70"/>
            <p:cNvSpPr/>
            <p:nvPr/>
          </p:nvSpPr>
          <p:spPr>
            <a:xfrm>
              <a:off x="4777350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8" name="Google Shape;1428;p70"/>
            <p:cNvSpPr/>
            <p:nvPr/>
          </p:nvSpPr>
          <p:spPr>
            <a:xfrm>
              <a:off x="4797725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9" name="Google Shape;1429;p70"/>
            <p:cNvSpPr/>
            <p:nvPr/>
          </p:nvSpPr>
          <p:spPr>
            <a:xfrm>
              <a:off x="4818100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0" name="Google Shape;1430;p70"/>
            <p:cNvSpPr/>
            <p:nvPr/>
          </p:nvSpPr>
          <p:spPr>
            <a:xfrm>
              <a:off x="4768675" y="2352625"/>
              <a:ext cx="8875" cy="9025"/>
            </a:xfrm>
            <a:custGeom>
              <a:avLst/>
              <a:gdLst/>
              <a:ahLst/>
              <a:cxnLst/>
              <a:rect l="l" t="t" r="r" b="b"/>
              <a:pathLst>
                <a:path w="355" h="361" extrusionOk="0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1" name="Google Shape;1431;p70"/>
            <p:cNvSpPr/>
            <p:nvPr/>
          </p:nvSpPr>
          <p:spPr>
            <a:xfrm>
              <a:off x="4787425" y="2352625"/>
              <a:ext cx="10500" cy="9125"/>
            </a:xfrm>
            <a:custGeom>
              <a:avLst/>
              <a:gdLst/>
              <a:ahLst/>
              <a:cxnLst/>
              <a:rect l="l" t="t" r="r" b="b"/>
              <a:pathLst>
                <a:path w="420" h="365" extrusionOk="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2" name="Google Shape;1432;p70"/>
            <p:cNvSpPr/>
            <p:nvPr/>
          </p:nvSpPr>
          <p:spPr>
            <a:xfrm>
              <a:off x="4809250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3" name="Google Shape;1433;p70"/>
            <p:cNvSpPr/>
            <p:nvPr/>
          </p:nvSpPr>
          <p:spPr>
            <a:xfrm>
              <a:off x="4829625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4" name="Google Shape;1434;p70"/>
            <p:cNvSpPr/>
            <p:nvPr/>
          </p:nvSpPr>
          <p:spPr>
            <a:xfrm>
              <a:off x="4777350" y="2363250"/>
              <a:ext cx="10650" cy="9025"/>
            </a:xfrm>
            <a:custGeom>
              <a:avLst/>
              <a:gdLst/>
              <a:ahLst/>
              <a:cxnLst/>
              <a:rect l="l" t="t" r="r" b="b"/>
              <a:pathLst>
                <a:path w="426" h="361" extrusionOk="0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5" name="Google Shape;1435;p70"/>
            <p:cNvSpPr/>
            <p:nvPr/>
          </p:nvSpPr>
          <p:spPr>
            <a:xfrm>
              <a:off x="479772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6" name="Google Shape;1436;p70"/>
            <p:cNvSpPr/>
            <p:nvPr/>
          </p:nvSpPr>
          <p:spPr>
            <a:xfrm>
              <a:off x="4818100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7" name="Google Shape;1437;p70"/>
            <p:cNvSpPr/>
            <p:nvPr/>
          </p:nvSpPr>
          <p:spPr>
            <a:xfrm>
              <a:off x="483847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8" name="Google Shape;1438;p70"/>
            <p:cNvSpPr/>
            <p:nvPr/>
          </p:nvSpPr>
          <p:spPr>
            <a:xfrm>
              <a:off x="4768675" y="2374075"/>
              <a:ext cx="8875" cy="9050"/>
            </a:xfrm>
            <a:custGeom>
              <a:avLst/>
              <a:gdLst/>
              <a:ahLst/>
              <a:cxnLst/>
              <a:rect l="l" t="t" r="r" b="b"/>
              <a:pathLst>
                <a:path w="355" h="362" extrusionOk="0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9" name="Google Shape;1439;p70"/>
            <p:cNvSpPr/>
            <p:nvPr/>
          </p:nvSpPr>
          <p:spPr>
            <a:xfrm>
              <a:off x="4787425" y="2374075"/>
              <a:ext cx="10500" cy="9150"/>
            </a:xfrm>
            <a:custGeom>
              <a:avLst/>
              <a:gdLst/>
              <a:ahLst/>
              <a:cxnLst/>
              <a:rect l="l" t="t" r="r" b="b"/>
              <a:pathLst>
                <a:path w="420" h="366" extrusionOk="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0" name="Google Shape;1440;p70"/>
            <p:cNvSpPr/>
            <p:nvPr/>
          </p:nvSpPr>
          <p:spPr>
            <a:xfrm>
              <a:off x="4809250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1" name="Google Shape;1441;p70"/>
            <p:cNvSpPr/>
            <p:nvPr/>
          </p:nvSpPr>
          <p:spPr>
            <a:xfrm>
              <a:off x="4829625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2" name="Google Shape;1442;p70"/>
            <p:cNvSpPr/>
            <p:nvPr/>
          </p:nvSpPr>
          <p:spPr>
            <a:xfrm>
              <a:off x="4756975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3" name="Google Shape;1443;p70"/>
            <p:cNvSpPr/>
            <p:nvPr/>
          </p:nvSpPr>
          <p:spPr>
            <a:xfrm>
              <a:off x="4777350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4" name="Google Shape;1444;p70"/>
            <p:cNvSpPr/>
            <p:nvPr/>
          </p:nvSpPr>
          <p:spPr>
            <a:xfrm>
              <a:off x="4797725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5" name="Google Shape;1445;p70"/>
            <p:cNvSpPr/>
            <p:nvPr/>
          </p:nvSpPr>
          <p:spPr>
            <a:xfrm>
              <a:off x="4818100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46" name="Google Shape;1446;p70"/>
          <p:cNvGrpSpPr/>
          <p:nvPr/>
        </p:nvGrpSpPr>
        <p:grpSpPr>
          <a:xfrm>
            <a:off x="10258169" y="5595894"/>
            <a:ext cx="283329" cy="234348"/>
            <a:chOff x="4943575" y="2516350"/>
            <a:chExt cx="98675" cy="81700"/>
          </a:xfrm>
        </p:grpSpPr>
        <p:sp>
          <p:nvSpPr>
            <p:cNvPr id="1447" name="Google Shape;1447;p70"/>
            <p:cNvSpPr/>
            <p:nvPr/>
          </p:nvSpPr>
          <p:spPr>
            <a:xfrm>
              <a:off x="5036450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0" y="101"/>
                    <a:pt x="65" y="166"/>
                  </a:cubicBezTo>
                  <a:cubicBezTo>
                    <a:pt x="83" y="184"/>
                    <a:pt x="106" y="192"/>
                    <a:pt x="129" y="192"/>
                  </a:cubicBezTo>
                  <a:cubicBezTo>
                    <a:pt x="179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8" name="Google Shape;1448;p70"/>
            <p:cNvSpPr/>
            <p:nvPr/>
          </p:nvSpPr>
          <p:spPr>
            <a:xfrm>
              <a:off x="50281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9" name="Google Shape;1449;p70"/>
            <p:cNvSpPr/>
            <p:nvPr/>
          </p:nvSpPr>
          <p:spPr>
            <a:xfrm>
              <a:off x="50281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6" y="184"/>
                    <a:pt x="99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0" name="Google Shape;1450;p70"/>
            <p:cNvSpPr/>
            <p:nvPr/>
          </p:nvSpPr>
          <p:spPr>
            <a:xfrm>
              <a:off x="50281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1" name="Google Shape;1451;p70"/>
            <p:cNvSpPr/>
            <p:nvPr/>
          </p:nvSpPr>
          <p:spPr>
            <a:xfrm>
              <a:off x="50197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2" name="Google Shape;1452;p70"/>
            <p:cNvSpPr/>
            <p:nvPr/>
          </p:nvSpPr>
          <p:spPr>
            <a:xfrm>
              <a:off x="501967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0" y="0"/>
                  </a:moveTo>
                  <a:cubicBezTo>
                    <a:pt x="44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3" name="Google Shape;1453;p70"/>
            <p:cNvSpPr/>
            <p:nvPr/>
          </p:nvSpPr>
          <p:spPr>
            <a:xfrm>
              <a:off x="50196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9" y="184"/>
                    <a:pt x="102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4" name="Google Shape;1454;p70"/>
            <p:cNvSpPr/>
            <p:nvPr/>
          </p:nvSpPr>
          <p:spPr>
            <a:xfrm>
              <a:off x="501967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5" name="Google Shape;1455;p70"/>
            <p:cNvSpPr/>
            <p:nvPr/>
          </p:nvSpPr>
          <p:spPr>
            <a:xfrm>
              <a:off x="501972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5" y="41"/>
                    <a:pt x="184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6" name="Google Shape;1456;p70"/>
            <p:cNvSpPr/>
            <p:nvPr/>
          </p:nvSpPr>
          <p:spPr>
            <a:xfrm>
              <a:off x="50112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7" name="Google Shape;1457;p70"/>
            <p:cNvSpPr/>
            <p:nvPr/>
          </p:nvSpPr>
          <p:spPr>
            <a:xfrm>
              <a:off x="50112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8" name="Google Shape;1458;p70"/>
            <p:cNvSpPr/>
            <p:nvPr/>
          </p:nvSpPr>
          <p:spPr>
            <a:xfrm>
              <a:off x="50112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9" name="Google Shape;1459;p70"/>
            <p:cNvSpPr/>
            <p:nvPr/>
          </p:nvSpPr>
          <p:spPr>
            <a:xfrm>
              <a:off x="50112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0" name="Google Shape;1460;p70"/>
            <p:cNvSpPr/>
            <p:nvPr/>
          </p:nvSpPr>
          <p:spPr>
            <a:xfrm>
              <a:off x="50112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2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1" name="Google Shape;1461;p70"/>
            <p:cNvSpPr/>
            <p:nvPr/>
          </p:nvSpPr>
          <p:spPr>
            <a:xfrm>
              <a:off x="50112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2" name="Google Shape;1462;p70"/>
            <p:cNvSpPr/>
            <p:nvPr/>
          </p:nvSpPr>
          <p:spPr>
            <a:xfrm>
              <a:off x="50112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3" name="Google Shape;1463;p70"/>
            <p:cNvSpPr/>
            <p:nvPr/>
          </p:nvSpPr>
          <p:spPr>
            <a:xfrm>
              <a:off x="5002725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4" name="Google Shape;1464;p70"/>
            <p:cNvSpPr/>
            <p:nvPr/>
          </p:nvSpPr>
          <p:spPr>
            <a:xfrm>
              <a:off x="50027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5" name="Google Shape;1465;p70"/>
            <p:cNvSpPr/>
            <p:nvPr/>
          </p:nvSpPr>
          <p:spPr>
            <a:xfrm>
              <a:off x="50027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6" name="Google Shape;1466;p70"/>
            <p:cNvSpPr/>
            <p:nvPr/>
          </p:nvSpPr>
          <p:spPr>
            <a:xfrm>
              <a:off x="50027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7" name="Google Shape;1467;p70"/>
            <p:cNvSpPr/>
            <p:nvPr/>
          </p:nvSpPr>
          <p:spPr>
            <a:xfrm>
              <a:off x="50027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8" name="Google Shape;1468;p70"/>
            <p:cNvSpPr/>
            <p:nvPr/>
          </p:nvSpPr>
          <p:spPr>
            <a:xfrm>
              <a:off x="50027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9" name="Google Shape;1469;p70"/>
            <p:cNvSpPr/>
            <p:nvPr/>
          </p:nvSpPr>
          <p:spPr>
            <a:xfrm>
              <a:off x="50027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0" name="Google Shape;1470;p70"/>
            <p:cNvSpPr/>
            <p:nvPr/>
          </p:nvSpPr>
          <p:spPr>
            <a:xfrm>
              <a:off x="50027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1" name="Google Shape;1471;p70"/>
            <p:cNvSpPr/>
            <p:nvPr/>
          </p:nvSpPr>
          <p:spPr>
            <a:xfrm>
              <a:off x="5002725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2" name="Google Shape;1472;p70"/>
            <p:cNvSpPr/>
            <p:nvPr/>
          </p:nvSpPr>
          <p:spPr>
            <a:xfrm>
              <a:off x="4994250" y="25163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3" name="Google Shape;1473;p70"/>
            <p:cNvSpPr/>
            <p:nvPr/>
          </p:nvSpPr>
          <p:spPr>
            <a:xfrm>
              <a:off x="4994250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4" name="Google Shape;1474;p70"/>
            <p:cNvSpPr/>
            <p:nvPr/>
          </p:nvSpPr>
          <p:spPr>
            <a:xfrm>
              <a:off x="499425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5" name="Google Shape;1475;p70"/>
            <p:cNvSpPr/>
            <p:nvPr/>
          </p:nvSpPr>
          <p:spPr>
            <a:xfrm>
              <a:off x="49943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6" name="Google Shape;1476;p70"/>
            <p:cNvSpPr/>
            <p:nvPr/>
          </p:nvSpPr>
          <p:spPr>
            <a:xfrm>
              <a:off x="499425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7" name="Google Shape;1477;p70"/>
            <p:cNvSpPr/>
            <p:nvPr/>
          </p:nvSpPr>
          <p:spPr>
            <a:xfrm>
              <a:off x="49942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8" name="Google Shape;1478;p70"/>
            <p:cNvSpPr/>
            <p:nvPr/>
          </p:nvSpPr>
          <p:spPr>
            <a:xfrm>
              <a:off x="499425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9" name="Google Shape;1479;p70"/>
            <p:cNvSpPr/>
            <p:nvPr/>
          </p:nvSpPr>
          <p:spPr>
            <a:xfrm>
              <a:off x="499430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0" name="Google Shape;1480;p70"/>
            <p:cNvSpPr/>
            <p:nvPr/>
          </p:nvSpPr>
          <p:spPr>
            <a:xfrm>
              <a:off x="49942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1" name="Google Shape;1481;p70"/>
            <p:cNvSpPr/>
            <p:nvPr/>
          </p:nvSpPr>
          <p:spPr>
            <a:xfrm>
              <a:off x="4994250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2" name="Google Shape;1482;p70"/>
            <p:cNvSpPr/>
            <p:nvPr/>
          </p:nvSpPr>
          <p:spPr>
            <a:xfrm>
              <a:off x="4994250" y="2593150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1"/>
                  </a:moveTo>
                  <a:cubicBezTo>
                    <a:pt x="44" y="1"/>
                    <a:pt x="1" y="109"/>
                    <a:pt x="65" y="166"/>
                  </a:cubicBezTo>
                  <a:cubicBezTo>
                    <a:pt x="84" y="187"/>
                    <a:pt x="107" y="196"/>
                    <a:pt x="130" y="196"/>
                  </a:cubicBezTo>
                  <a:cubicBezTo>
                    <a:pt x="180" y="196"/>
                    <a:pt x="229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3" name="Google Shape;1483;p70"/>
            <p:cNvSpPr/>
            <p:nvPr/>
          </p:nvSpPr>
          <p:spPr>
            <a:xfrm>
              <a:off x="49857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4" name="Google Shape;1484;p70"/>
            <p:cNvSpPr/>
            <p:nvPr/>
          </p:nvSpPr>
          <p:spPr>
            <a:xfrm>
              <a:off x="49858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5" name="Google Shape;1485;p70"/>
            <p:cNvSpPr/>
            <p:nvPr/>
          </p:nvSpPr>
          <p:spPr>
            <a:xfrm>
              <a:off x="49857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6" name="Google Shape;1486;p70"/>
            <p:cNvSpPr/>
            <p:nvPr/>
          </p:nvSpPr>
          <p:spPr>
            <a:xfrm>
              <a:off x="49857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7" name="Google Shape;1487;p70"/>
            <p:cNvSpPr/>
            <p:nvPr/>
          </p:nvSpPr>
          <p:spPr>
            <a:xfrm>
              <a:off x="49857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8" name="Google Shape;1488;p70"/>
            <p:cNvSpPr/>
            <p:nvPr/>
          </p:nvSpPr>
          <p:spPr>
            <a:xfrm>
              <a:off x="49858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9" name="Google Shape;1489;p70"/>
            <p:cNvSpPr/>
            <p:nvPr/>
          </p:nvSpPr>
          <p:spPr>
            <a:xfrm>
              <a:off x="49857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0" name="Google Shape;1490;p70"/>
            <p:cNvSpPr/>
            <p:nvPr/>
          </p:nvSpPr>
          <p:spPr>
            <a:xfrm>
              <a:off x="49773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1" name="Google Shape;1491;p70"/>
            <p:cNvSpPr/>
            <p:nvPr/>
          </p:nvSpPr>
          <p:spPr>
            <a:xfrm>
              <a:off x="49773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2" name="Google Shape;1492;p70"/>
            <p:cNvSpPr/>
            <p:nvPr/>
          </p:nvSpPr>
          <p:spPr>
            <a:xfrm>
              <a:off x="49773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3" name="Google Shape;1493;p70"/>
            <p:cNvSpPr/>
            <p:nvPr/>
          </p:nvSpPr>
          <p:spPr>
            <a:xfrm>
              <a:off x="49773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4" name="Google Shape;1494;p70"/>
            <p:cNvSpPr/>
            <p:nvPr/>
          </p:nvSpPr>
          <p:spPr>
            <a:xfrm>
              <a:off x="49773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5" name="Google Shape;1495;p70"/>
            <p:cNvSpPr/>
            <p:nvPr/>
          </p:nvSpPr>
          <p:spPr>
            <a:xfrm>
              <a:off x="49773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6" name="Google Shape;1496;p70"/>
            <p:cNvSpPr/>
            <p:nvPr/>
          </p:nvSpPr>
          <p:spPr>
            <a:xfrm>
              <a:off x="49773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7" name="Google Shape;1497;p70"/>
            <p:cNvSpPr/>
            <p:nvPr/>
          </p:nvSpPr>
          <p:spPr>
            <a:xfrm>
              <a:off x="49688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8" name="Google Shape;1498;p70"/>
            <p:cNvSpPr/>
            <p:nvPr/>
          </p:nvSpPr>
          <p:spPr>
            <a:xfrm>
              <a:off x="4968875" y="2539400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21" y="1"/>
                  </a:moveTo>
                  <a:cubicBezTo>
                    <a:pt x="46" y="1"/>
                    <a:pt x="1" y="104"/>
                    <a:pt x="64" y="160"/>
                  </a:cubicBezTo>
                  <a:cubicBezTo>
                    <a:pt x="82" y="181"/>
                    <a:pt x="106" y="190"/>
                    <a:pt x="129" y="190"/>
                  </a:cubicBezTo>
                  <a:cubicBezTo>
                    <a:pt x="179" y="190"/>
                    <a:pt x="227" y="149"/>
                    <a:pt x="222" y="95"/>
                  </a:cubicBezTo>
                  <a:cubicBezTo>
                    <a:pt x="222" y="37"/>
                    <a:pt x="186" y="1"/>
                    <a:pt x="128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9" name="Google Shape;1499;p70"/>
            <p:cNvSpPr/>
            <p:nvPr/>
          </p:nvSpPr>
          <p:spPr>
            <a:xfrm>
              <a:off x="49688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0" name="Google Shape;1500;p70"/>
            <p:cNvSpPr/>
            <p:nvPr/>
          </p:nvSpPr>
          <p:spPr>
            <a:xfrm>
              <a:off x="4968825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1" y="101"/>
                    <a:pt x="66" y="166"/>
                  </a:cubicBezTo>
                  <a:cubicBezTo>
                    <a:pt x="84" y="184"/>
                    <a:pt x="107" y="192"/>
                    <a:pt x="130" y="192"/>
                  </a:cubicBezTo>
                  <a:cubicBezTo>
                    <a:pt x="180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1" name="Google Shape;1501;p70"/>
            <p:cNvSpPr/>
            <p:nvPr/>
          </p:nvSpPr>
          <p:spPr>
            <a:xfrm>
              <a:off x="49688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2" name="Google Shape;1502;p70"/>
            <p:cNvSpPr/>
            <p:nvPr/>
          </p:nvSpPr>
          <p:spPr>
            <a:xfrm>
              <a:off x="49688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3" name="Google Shape;1503;p70"/>
            <p:cNvSpPr/>
            <p:nvPr/>
          </p:nvSpPr>
          <p:spPr>
            <a:xfrm>
              <a:off x="4968825" y="2577825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1"/>
                  </a:moveTo>
                  <a:cubicBezTo>
                    <a:pt x="51" y="1"/>
                    <a:pt x="1" y="101"/>
                    <a:pt x="66" y="166"/>
                  </a:cubicBezTo>
                  <a:cubicBezTo>
                    <a:pt x="84" y="185"/>
                    <a:pt x="107" y="193"/>
                    <a:pt x="130" y="193"/>
                  </a:cubicBezTo>
                  <a:cubicBezTo>
                    <a:pt x="180" y="193"/>
                    <a:pt x="229" y="154"/>
                    <a:pt x="224" y="94"/>
                  </a:cubicBezTo>
                  <a:cubicBezTo>
                    <a:pt x="231" y="44"/>
                    <a:pt x="188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4" name="Google Shape;1504;p70"/>
            <p:cNvSpPr/>
            <p:nvPr/>
          </p:nvSpPr>
          <p:spPr>
            <a:xfrm>
              <a:off x="4960525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23" y="0"/>
                  </a:moveTo>
                  <a:cubicBezTo>
                    <a:pt x="37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5" name="Google Shape;1505;p70"/>
            <p:cNvSpPr/>
            <p:nvPr/>
          </p:nvSpPr>
          <p:spPr>
            <a:xfrm>
              <a:off x="49605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14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5" y="181"/>
                    <a:pt x="99" y="190"/>
                    <a:pt x="122" y="190"/>
                  </a:cubicBezTo>
                  <a:cubicBezTo>
                    <a:pt x="172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1" y="1"/>
                  </a:cubicBezTo>
                  <a:cubicBezTo>
                    <a:pt x="119" y="1"/>
                    <a:pt x="116" y="1"/>
                    <a:pt x="11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6" name="Google Shape;1506;p70"/>
            <p:cNvSpPr/>
            <p:nvPr/>
          </p:nvSpPr>
          <p:spPr>
            <a:xfrm>
              <a:off x="496052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7" name="Google Shape;1507;p70"/>
            <p:cNvSpPr/>
            <p:nvPr/>
          </p:nvSpPr>
          <p:spPr>
            <a:xfrm>
              <a:off x="49605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7" y="184"/>
                    <a:pt x="100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8" name="Google Shape;1508;p70"/>
            <p:cNvSpPr/>
            <p:nvPr/>
          </p:nvSpPr>
          <p:spPr>
            <a:xfrm>
              <a:off x="496052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9" name="Google Shape;1509;p70"/>
            <p:cNvSpPr/>
            <p:nvPr/>
          </p:nvSpPr>
          <p:spPr>
            <a:xfrm>
              <a:off x="496057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4" y="1"/>
                  </a:moveTo>
                  <a:cubicBezTo>
                    <a:pt x="130" y="1"/>
                    <a:pt x="126" y="1"/>
                    <a:pt x="121" y="2"/>
                  </a:cubicBezTo>
                  <a:cubicBezTo>
                    <a:pt x="119" y="1"/>
                    <a:pt x="116" y="1"/>
                    <a:pt x="113" y="1"/>
                  </a:cubicBezTo>
                  <a:cubicBezTo>
                    <a:pt x="33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3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0" name="Google Shape;1510;p70"/>
            <p:cNvSpPr/>
            <p:nvPr/>
          </p:nvSpPr>
          <p:spPr>
            <a:xfrm>
              <a:off x="49605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7" y="185"/>
                    <a:pt x="100" y="193"/>
                    <a:pt x="123" y="193"/>
                  </a:cubicBezTo>
                  <a:cubicBezTo>
                    <a:pt x="173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23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1" name="Google Shape;1511;p70"/>
            <p:cNvSpPr/>
            <p:nvPr/>
          </p:nvSpPr>
          <p:spPr>
            <a:xfrm>
              <a:off x="4952050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31" y="0"/>
                  </a:moveTo>
                  <a:cubicBezTo>
                    <a:pt x="44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2" name="Google Shape;1512;p70"/>
            <p:cNvSpPr/>
            <p:nvPr/>
          </p:nvSpPr>
          <p:spPr>
            <a:xfrm>
              <a:off x="49521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3" name="Google Shape;1513;p70"/>
            <p:cNvSpPr/>
            <p:nvPr/>
          </p:nvSpPr>
          <p:spPr>
            <a:xfrm>
              <a:off x="49520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1" y="0"/>
                  </a:moveTo>
                  <a:cubicBezTo>
                    <a:pt x="44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4" name="Google Shape;1514;p70"/>
            <p:cNvSpPr/>
            <p:nvPr/>
          </p:nvSpPr>
          <p:spPr>
            <a:xfrm>
              <a:off x="49520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5" name="Google Shape;1515;p70"/>
            <p:cNvSpPr/>
            <p:nvPr/>
          </p:nvSpPr>
          <p:spPr>
            <a:xfrm>
              <a:off x="49520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6" name="Google Shape;1516;p70"/>
            <p:cNvSpPr/>
            <p:nvPr/>
          </p:nvSpPr>
          <p:spPr>
            <a:xfrm>
              <a:off x="4952100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7" name="Google Shape;1517;p70"/>
            <p:cNvSpPr/>
            <p:nvPr/>
          </p:nvSpPr>
          <p:spPr>
            <a:xfrm>
              <a:off x="49520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8" name="Google Shape;1518;p70"/>
            <p:cNvSpPr/>
            <p:nvPr/>
          </p:nvSpPr>
          <p:spPr>
            <a:xfrm>
              <a:off x="49435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1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9" name="Google Shape;1519;p70"/>
            <p:cNvSpPr/>
            <p:nvPr/>
          </p:nvSpPr>
          <p:spPr>
            <a:xfrm>
              <a:off x="49436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1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0" name="Google Shape;1520;p70"/>
            <p:cNvSpPr/>
            <p:nvPr/>
          </p:nvSpPr>
          <p:spPr>
            <a:xfrm>
              <a:off x="49435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1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1" name="Google Shape;1521;p70"/>
            <p:cNvSpPr/>
            <p:nvPr/>
          </p:nvSpPr>
          <p:spPr>
            <a:xfrm>
              <a:off x="49435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2" name="Google Shape;1522;p70"/>
            <p:cNvSpPr/>
            <p:nvPr/>
          </p:nvSpPr>
          <p:spPr>
            <a:xfrm>
              <a:off x="49435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1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30" y="148"/>
                    <a:pt x="224" y="87"/>
                  </a:cubicBezTo>
                  <a:cubicBezTo>
                    <a:pt x="224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3" name="Google Shape;1523;p70"/>
            <p:cNvSpPr/>
            <p:nvPr/>
          </p:nvSpPr>
          <p:spPr>
            <a:xfrm>
              <a:off x="49436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1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4" name="Google Shape;1524;p70"/>
            <p:cNvSpPr/>
            <p:nvPr/>
          </p:nvSpPr>
          <p:spPr>
            <a:xfrm>
              <a:off x="49435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525" name="Google Shape;1525;p70"/>
          <p:cNvSpPr/>
          <p:nvPr/>
        </p:nvSpPr>
        <p:spPr>
          <a:xfrm>
            <a:off x="10278893" y="4568089"/>
            <a:ext cx="232449" cy="232449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526" name="Google Shape;1526;p70"/>
          <p:cNvSpPr/>
          <p:nvPr/>
        </p:nvSpPr>
        <p:spPr>
          <a:xfrm>
            <a:off x="10700568" y="4606513"/>
            <a:ext cx="198000" cy="1556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869F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527" name="Google Shape;1527;p70"/>
          <p:cNvSpPr/>
          <p:nvPr/>
        </p:nvSpPr>
        <p:spPr>
          <a:xfrm>
            <a:off x="9503385" y="3701096"/>
            <a:ext cx="157600" cy="1576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528" name="Google Shape;1528;p70"/>
          <p:cNvSpPr/>
          <p:nvPr/>
        </p:nvSpPr>
        <p:spPr>
          <a:xfrm flipH="1">
            <a:off x="9913207" y="3701096"/>
            <a:ext cx="157600" cy="1576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529" name="Google Shape;1529;p70"/>
          <p:cNvSpPr txBox="1">
            <a:spLocks noGrp="1"/>
          </p:cNvSpPr>
          <p:nvPr>
            <p:ph type="title" idx="4294967295"/>
          </p:nvPr>
        </p:nvSpPr>
        <p:spPr>
          <a:xfrm>
            <a:off x="557528" y="264120"/>
            <a:ext cx="10280650" cy="642937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fa-IR" sz="4000" dirty="0">
                <a:solidFill>
                  <a:schemeClr val="tx1"/>
                </a:solidFill>
                <a:cs typeface="B Nazanin" panose="00000700000000000000" pitchFamily="2" charset="-78"/>
              </a:rPr>
              <a:t>از منابع گرافیکی قابل ویرایش ما استفاده کنید...</a:t>
            </a:r>
            <a:endParaRPr sz="4000"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44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>
            <a:extLst>
              <a:ext uri="{FF2B5EF4-FFF2-40B4-BE49-F238E27FC236}">
                <a16:creationId xmlns:a16="http://schemas.microsoft.com/office/drawing/2014/main" id="{46B91B93-95C2-491F-9023-3ADAC361D70E}"/>
              </a:ext>
            </a:extLst>
          </p:cNvPr>
          <p:cNvGrpSpPr/>
          <p:nvPr/>
        </p:nvGrpSpPr>
        <p:grpSpPr>
          <a:xfrm rot="10800000">
            <a:off x="4438650" y="302113"/>
            <a:ext cx="7600950" cy="1250874"/>
            <a:chOff x="2203174" y="4452730"/>
            <a:chExt cx="8540094" cy="1391478"/>
          </a:xfrm>
          <a:solidFill>
            <a:schemeClr val="accent2">
              <a:alpha val="70000"/>
            </a:schemeClr>
          </a:solidFill>
        </p:grpSpPr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35B63EDC-9839-4591-8DBA-4C62F3F2E2DE}"/>
                </a:ext>
              </a:extLst>
            </p:cNvPr>
            <p:cNvSpPr/>
            <p:nvPr/>
          </p:nvSpPr>
          <p:spPr>
            <a:xfrm>
              <a:off x="3266661" y="4452730"/>
              <a:ext cx="6450031" cy="1391478"/>
            </a:xfrm>
            <a:custGeom>
              <a:avLst/>
              <a:gdLst>
                <a:gd name="connsiteX0" fmla="*/ 0 w 7172739"/>
                <a:gd name="connsiteY0" fmla="*/ 0 h 1391478"/>
                <a:gd name="connsiteX1" fmla="*/ 6477000 w 7172739"/>
                <a:gd name="connsiteY1" fmla="*/ 0 h 1391478"/>
                <a:gd name="connsiteX2" fmla="*/ 7172739 w 7172739"/>
                <a:gd name="connsiteY2" fmla="*/ 695739 h 1391478"/>
                <a:gd name="connsiteX3" fmla="*/ 6477000 w 7172739"/>
                <a:gd name="connsiteY3" fmla="*/ 1391478 h 1391478"/>
                <a:gd name="connsiteX4" fmla="*/ 0 w 7172739"/>
                <a:gd name="connsiteY4" fmla="*/ 1391478 h 1391478"/>
                <a:gd name="connsiteX5" fmla="*/ 695739 w 7172739"/>
                <a:gd name="connsiteY5" fmla="*/ 695739 h 1391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172739" h="1391478">
                  <a:moveTo>
                    <a:pt x="0" y="0"/>
                  </a:moveTo>
                  <a:lnTo>
                    <a:pt x="6477000" y="0"/>
                  </a:lnTo>
                  <a:lnTo>
                    <a:pt x="7172739" y="695739"/>
                  </a:lnTo>
                  <a:lnTo>
                    <a:pt x="6477000" y="1391478"/>
                  </a:lnTo>
                  <a:lnTo>
                    <a:pt x="0" y="1391478"/>
                  </a:lnTo>
                  <a:lnTo>
                    <a:pt x="695739" y="69573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28" name="Arrow: Chevron 27">
              <a:extLst>
                <a:ext uri="{FF2B5EF4-FFF2-40B4-BE49-F238E27FC236}">
                  <a16:creationId xmlns:a16="http://schemas.microsoft.com/office/drawing/2014/main" id="{455EFB1B-2616-41E5-9A82-BA9C978A91BA}"/>
                </a:ext>
              </a:extLst>
            </p:cNvPr>
            <p:cNvSpPr/>
            <p:nvPr/>
          </p:nvSpPr>
          <p:spPr>
            <a:xfrm>
              <a:off x="9227060" y="4452730"/>
              <a:ext cx="1002920" cy="1391478"/>
            </a:xfrm>
            <a:prstGeom prst="chevron">
              <a:avLst>
                <a:gd name="adj" fmla="val 6465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Arrow: Chevron 28">
              <a:extLst>
                <a:ext uri="{FF2B5EF4-FFF2-40B4-BE49-F238E27FC236}">
                  <a16:creationId xmlns:a16="http://schemas.microsoft.com/office/drawing/2014/main" id="{4F3A7277-EDFE-45A9-A8D5-00F70C8413F0}"/>
                </a:ext>
              </a:extLst>
            </p:cNvPr>
            <p:cNvSpPr/>
            <p:nvPr/>
          </p:nvSpPr>
          <p:spPr>
            <a:xfrm>
              <a:off x="9740348" y="4452730"/>
              <a:ext cx="1002920" cy="1391478"/>
            </a:xfrm>
            <a:prstGeom prst="chevron">
              <a:avLst>
                <a:gd name="adj" fmla="val 6465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" name="Arrow: Chevron 29">
              <a:extLst>
                <a:ext uri="{FF2B5EF4-FFF2-40B4-BE49-F238E27FC236}">
                  <a16:creationId xmlns:a16="http://schemas.microsoft.com/office/drawing/2014/main" id="{CEDDA8C0-FD1F-4E3B-B8A5-6E3BF06C64A3}"/>
                </a:ext>
              </a:extLst>
            </p:cNvPr>
            <p:cNvSpPr/>
            <p:nvPr/>
          </p:nvSpPr>
          <p:spPr>
            <a:xfrm>
              <a:off x="2203174" y="4452730"/>
              <a:ext cx="1002920" cy="1391478"/>
            </a:xfrm>
            <a:prstGeom prst="chevron">
              <a:avLst>
                <a:gd name="adj" fmla="val 6465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" name="Arrow: Chevron 30">
              <a:extLst>
                <a:ext uri="{FF2B5EF4-FFF2-40B4-BE49-F238E27FC236}">
                  <a16:creationId xmlns:a16="http://schemas.microsoft.com/office/drawing/2014/main" id="{AAEFB0F5-1F65-4214-A966-DD7FF4A581F4}"/>
                </a:ext>
              </a:extLst>
            </p:cNvPr>
            <p:cNvSpPr/>
            <p:nvPr/>
          </p:nvSpPr>
          <p:spPr>
            <a:xfrm>
              <a:off x="2716463" y="4452730"/>
              <a:ext cx="1002920" cy="1391478"/>
            </a:xfrm>
            <a:prstGeom prst="chevron">
              <a:avLst>
                <a:gd name="adj" fmla="val 6465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993B75C5-9BDB-4B5F-AB3F-CB12A702F1F8}"/>
              </a:ext>
            </a:extLst>
          </p:cNvPr>
          <p:cNvSpPr txBox="1"/>
          <p:nvPr/>
        </p:nvSpPr>
        <p:spPr>
          <a:xfrm>
            <a:off x="6545014" y="2458300"/>
            <a:ext cx="466184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cs typeface="B Nazanin" panose="00000700000000000000" pitchFamily="2" charset="-78"/>
              </a:rPr>
              <a:t>ارائه پاورپوینت مدرنی را دریافت کنید که به زیبایی طراحی شده است. من امیدوارم و معتقدم که این الگو وقت شما را خواهد داشت.</a:t>
            </a:r>
            <a:endParaRPr lang="en-US" altLang="ko-KR" sz="1200" dirty="0">
              <a:cs typeface="B Nazanin" panose="00000700000000000000" pitchFamily="2" charset="-78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7DA86C59-34F4-4919-9F69-A6D243DD90AF}"/>
              </a:ext>
            </a:extLst>
          </p:cNvPr>
          <p:cNvGrpSpPr/>
          <p:nvPr/>
        </p:nvGrpSpPr>
        <p:grpSpPr>
          <a:xfrm>
            <a:off x="5393359" y="1769787"/>
            <a:ext cx="5795917" cy="777510"/>
            <a:chOff x="5726189" y="1477863"/>
            <a:chExt cx="5795917" cy="777510"/>
          </a:xfrm>
          <a:solidFill>
            <a:schemeClr val="bg1"/>
          </a:solidFill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8591A18A-7559-4485-BC2C-6ACBBA9F87DF}"/>
                </a:ext>
              </a:extLst>
            </p:cNvPr>
            <p:cNvSpPr txBox="1"/>
            <p:nvPr/>
          </p:nvSpPr>
          <p:spPr>
            <a:xfrm>
              <a:off x="6860266" y="1678152"/>
              <a:ext cx="4661840" cy="507831"/>
            </a:xfrm>
            <a:prstGeom prst="rect">
              <a:avLst/>
            </a:prstGeom>
            <a:grp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2700" b="1" dirty="0">
                  <a:cs typeface="B Nazanin" panose="00000700000000000000" pitchFamily="2" charset="-78"/>
                </a:rPr>
                <a:t>فهرست</a:t>
              </a:r>
              <a:endParaRPr lang="ko-KR" altLang="en-US" sz="2700" b="1" dirty="0">
                <a:cs typeface="B Nazanin" panose="00000700000000000000" pitchFamily="2" charset="-78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95E3BD7D-EEC6-41FC-867D-95F2B71346B3}"/>
                </a:ext>
              </a:extLst>
            </p:cNvPr>
            <p:cNvSpPr txBox="1"/>
            <p:nvPr/>
          </p:nvSpPr>
          <p:spPr>
            <a:xfrm>
              <a:off x="5726189" y="1477863"/>
              <a:ext cx="981106" cy="777510"/>
            </a:xfrm>
            <a:prstGeom prst="rect">
              <a:avLst/>
            </a:prstGeom>
            <a:grpFill/>
          </p:spPr>
          <p:txBody>
            <a:bodyPr wrap="square" lIns="108000" rIns="108000" rtlCol="0">
              <a:spAutoFit/>
            </a:bodyPr>
            <a:lstStyle/>
            <a:p>
              <a:pPr algn="ctr" rtl="1"/>
              <a:r>
                <a:rPr lang="en-US" altLang="ko-KR" sz="4400" b="1">
                  <a:cs typeface="B Nazanin" panose="00000700000000000000" pitchFamily="2" charset="-78"/>
                </a:rPr>
                <a:t>01</a:t>
              </a:r>
              <a:endParaRPr lang="ko-KR" altLang="en-US" sz="4400" b="1">
                <a:cs typeface="B Nazanin" panose="00000700000000000000" pitchFamily="2" charset="-78"/>
              </a:endParaRPr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38A41E9E-1812-4ACE-A417-73C9AF47F355}"/>
              </a:ext>
            </a:extLst>
          </p:cNvPr>
          <p:cNvSpPr txBox="1"/>
          <p:nvPr/>
        </p:nvSpPr>
        <p:spPr>
          <a:xfrm>
            <a:off x="6545014" y="3597292"/>
            <a:ext cx="466184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cs typeface="B Nazanin" panose="00000700000000000000" pitchFamily="2" charset="-78"/>
              </a:rPr>
              <a:t>ارائه پاورپوینت مدرنی را دریافت کنید که به زیبایی طراحی شده است. من امیدوارم و معتقدم که این الگو وقت شما را خواهد داشت.</a:t>
            </a:r>
            <a:endParaRPr lang="en-US" altLang="ko-KR" sz="1200" dirty="0">
              <a:cs typeface="B Nazanin" panose="00000700000000000000" pitchFamily="2" charset="-78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51E7642E-CD93-4445-B49C-21F1CF8B80D1}"/>
              </a:ext>
            </a:extLst>
          </p:cNvPr>
          <p:cNvGrpSpPr/>
          <p:nvPr/>
        </p:nvGrpSpPr>
        <p:grpSpPr>
          <a:xfrm>
            <a:off x="5396210" y="2907562"/>
            <a:ext cx="5793066" cy="777510"/>
            <a:chOff x="5729040" y="1476646"/>
            <a:chExt cx="5793066" cy="777510"/>
          </a:xfrm>
          <a:solidFill>
            <a:schemeClr val="bg1"/>
          </a:solidFill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EC79CA3D-1245-4812-BE2C-A17717D31459}"/>
                </a:ext>
              </a:extLst>
            </p:cNvPr>
            <p:cNvSpPr txBox="1"/>
            <p:nvPr/>
          </p:nvSpPr>
          <p:spPr>
            <a:xfrm>
              <a:off x="6860266" y="1678152"/>
              <a:ext cx="4661840" cy="507831"/>
            </a:xfrm>
            <a:prstGeom prst="rect">
              <a:avLst/>
            </a:prstGeom>
            <a:grp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2700" b="1" dirty="0">
                  <a:cs typeface="B Nazanin" panose="00000700000000000000" pitchFamily="2" charset="-78"/>
                </a:rPr>
                <a:t>فهرست</a:t>
              </a:r>
              <a:endParaRPr lang="ko-KR" altLang="en-US" sz="2700" b="1" dirty="0">
                <a:cs typeface="B Nazanin" panose="00000700000000000000" pitchFamily="2" charset="-78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627DDE9-FE7C-4B7E-A047-E092B6A88859}"/>
                </a:ext>
              </a:extLst>
            </p:cNvPr>
            <p:cNvSpPr txBox="1"/>
            <p:nvPr/>
          </p:nvSpPr>
          <p:spPr>
            <a:xfrm>
              <a:off x="5729040" y="1476646"/>
              <a:ext cx="981106" cy="777510"/>
            </a:xfrm>
            <a:prstGeom prst="rect">
              <a:avLst/>
            </a:prstGeom>
            <a:grpFill/>
          </p:spPr>
          <p:txBody>
            <a:bodyPr wrap="square" lIns="108000" rIns="108000" rtlCol="0">
              <a:spAutoFit/>
            </a:bodyPr>
            <a:lstStyle/>
            <a:p>
              <a:pPr algn="ctr" rtl="1"/>
              <a:r>
                <a:rPr lang="en-US" altLang="ko-KR" sz="4400" b="1">
                  <a:cs typeface="B Nazanin" panose="00000700000000000000" pitchFamily="2" charset="-78"/>
                </a:rPr>
                <a:t>02</a:t>
              </a:r>
              <a:endParaRPr lang="ko-KR" altLang="en-US" sz="4400" b="1">
                <a:cs typeface="B Nazanin" panose="00000700000000000000" pitchFamily="2" charset="-78"/>
              </a:endParaRP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15E1B5E5-22C6-4CAE-BC59-0EB34CC7C043}"/>
              </a:ext>
            </a:extLst>
          </p:cNvPr>
          <p:cNvSpPr txBox="1"/>
          <p:nvPr/>
        </p:nvSpPr>
        <p:spPr>
          <a:xfrm>
            <a:off x="6545014" y="4736284"/>
            <a:ext cx="466184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cs typeface="B Nazanin" panose="00000700000000000000" pitchFamily="2" charset="-78"/>
              </a:rPr>
              <a:t>ارائه پاورپوینت مدرنی را دریافت کنید که به زیبایی طراحی شده است. من امیدوارم و معتقدم که این الگو وقت شما را خواهد داشت.</a:t>
            </a:r>
            <a:endParaRPr lang="en-US" altLang="ko-KR" sz="1200" dirty="0">
              <a:cs typeface="B Nazanin" panose="00000700000000000000" pitchFamily="2" charset="-78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9D3E30DF-4F9D-4D5B-9110-CB46BA5063F2}"/>
              </a:ext>
            </a:extLst>
          </p:cNvPr>
          <p:cNvGrpSpPr/>
          <p:nvPr/>
        </p:nvGrpSpPr>
        <p:grpSpPr>
          <a:xfrm>
            <a:off x="5393359" y="4066761"/>
            <a:ext cx="5795917" cy="777510"/>
            <a:chOff x="5726189" y="1496853"/>
            <a:chExt cx="5795917" cy="777510"/>
          </a:xfrm>
          <a:solidFill>
            <a:schemeClr val="bg1"/>
          </a:solidFill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5A5757E4-1723-4073-9FC5-1D351F20A151}"/>
                </a:ext>
              </a:extLst>
            </p:cNvPr>
            <p:cNvSpPr txBox="1"/>
            <p:nvPr/>
          </p:nvSpPr>
          <p:spPr>
            <a:xfrm>
              <a:off x="6860266" y="1678152"/>
              <a:ext cx="4661840" cy="507831"/>
            </a:xfrm>
            <a:prstGeom prst="rect">
              <a:avLst/>
            </a:prstGeom>
            <a:grp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2700" b="1" dirty="0">
                  <a:cs typeface="B Nazanin" panose="00000700000000000000" pitchFamily="2" charset="-78"/>
                </a:rPr>
                <a:t>فهرست</a:t>
              </a:r>
              <a:endParaRPr lang="ko-KR" altLang="en-US" sz="2700" b="1" dirty="0">
                <a:cs typeface="B Nazanin" panose="00000700000000000000" pitchFamily="2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D7B9AF74-CA02-49F9-88D7-98D77F70D10F}"/>
                </a:ext>
              </a:extLst>
            </p:cNvPr>
            <p:cNvSpPr txBox="1"/>
            <p:nvPr/>
          </p:nvSpPr>
          <p:spPr>
            <a:xfrm>
              <a:off x="5726189" y="1496853"/>
              <a:ext cx="981106" cy="777510"/>
            </a:xfrm>
            <a:prstGeom prst="rect">
              <a:avLst/>
            </a:prstGeom>
            <a:grpFill/>
          </p:spPr>
          <p:txBody>
            <a:bodyPr wrap="square" lIns="108000" rIns="108000" rtlCol="0">
              <a:spAutoFit/>
            </a:bodyPr>
            <a:lstStyle/>
            <a:p>
              <a:pPr algn="ctr" rtl="1"/>
              <a:r>
                <a:rPr lang="en-US" altLang="ko-KR" sz="4400" b="1">
                  <a:cs typeface="B Nazanin" panose="00000700000000000000" pitchFamily="2" charset="-78"/>
                </a:rPr>
                <a:t>03</a:t>
              </a:r>
              <a:endParaRPr lang="ko-KR" altLang="en-US" sz="4400" b="1">
                <a:cs typeface="B Nazanin" panose="00000700000000000000" pitchFamily="2" charset="-78"/>
              </a:endParaRP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437A4661-D2A4-40E5-9248-83B3298A506A}"/>
              </a:ext>
            </a:extLst>
          </p:cNvPr>
          <p:cNvSpPr txBox="1"/>
          <p:nvPr/>
        </p:nvSpPr>
        <p:spPr>
          <a:xfrm>
            <a:off x="6545014" y="5875276"/>
            <a:ext cx="466184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cs typeface="B Nazanin" panose="00000700000000000000" pitchFamily="2" charset="-78"/>
              </a:rPr>
              <a:t>ارائه پاورپوینت مدرنی را دریافت کنید که به زیبایی طراحی شده است. من امیدوارم و معتقدم که این الگو وقت شما را خواهد داشت.</a:t>
            </a:r>
            <a:endParaRPr lang="en-US" altLang="ko-KR" sz="1200" dirty="0">
              <a:cs typeface="B Nazanin" panose="00000700000000000000" pitchFamily="2" charset="-78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41FEFB00-F764-4A36-BDE0-EFBFFBAD9C92}"/>
              </a:ext>
            </a:extLst>
          </p:cNvPr>
          <p:cNvGrpSpPr/>
          <p:nvPr/>
        </p:nvGrpSpPr>
        <p:grpSpPr>
          <a:xfrm>
            <a:off x="5393359" y="5121731"/>
            <a:ext cx="5795917" cy="777510"/>
            <a:chOff x="5726189" y="1412831"/>
            <a:chExt cx="5795917" cy="777510"/>
          </a:xfrm>
          <a:solidFill>
            <a:schemeClr val="bg1"/>
          </a:solidFill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493DF382-44DD-45C3-9704-34E8893BC3AC}"/>
                </a:ext>
              </a:extLst>
            </p:cNvPr>
            <p:cNvSpPr txBox="1"/>
            <p:nvPr/>
          </p:nvSpPr>
          <p:spPr>
            <a:xfrm>
              <a:off x="6860266" y="1678152"/>
              <a:ext cx="4661840" cy="507831"/>
            </a:xfrm>
            <a:prstGeom prst="rect">
              <a:avLst/>
            </a:prstGeom>
            <a:grp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2700" b="1" dirty="0">
                  <a:cs typeface="B Nazanin" panose="00000700000000000000" pitchFamily="2" charset="-78"/>
                </a:rPr>
                <a:t>فهرست</a:t>
              </a:r>
              <a:endParaRPr lang="ko-KR" altLang="en-US" sz="2700" b="1" dirty="0">
                <a:cs typeface="B Nazanin" panose="00000700000000000000" pitchFamily="2" charset="-78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8611BD74-B8C0-4D62-99FC-2DBC909A434D}"/>
                </a:ext>
              </a:extLst>
            </p:cNvPr>
            <p:cNvSpPr txBox="1"/>
            <p:nvPr/>
          </p:nvSpPr>
          <p:spPr>
            <a:xfrm>
              <a:off x="5726189" y="1412831"/>
              <a:ext cx="981106" cy="777510"/>
            </a:xfrm>
            <a:prstGeom prst="rect">
              <a:avLst/>
            </a:prstGeom>
            <a:grpFill/>
          </p:spPr>
          <p:txBody>
            <a:bodyPr wrap="square" lIns="108000" rIns="108000" rtlCol="0">
              <a:spAutoFit/>
            </a:bodyPr>
            <a:lstStyle/>
            <a:p>
              <a:pPr algn="ctr" rtl="1"/>
              <a:r>
                <a:rPr lang="en-US" altLang="ko-KR" sz="4400" b="1">
                  <a:cs typeface="B Nazanin" panose="00000700000000000000" pitchFamily="2" charset="-78"/>
                </a:rPr>
                <a:t>04</a:t>
              </a:r>
              <a:endParaRPr lang="ko-KR" altLang="en-US" sz="4400" b="1">
                <a:cs typeface="B Nazanin" panose="00000700000000000000" pitchFamily="2" charset="-78"/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042C12F7-AE9B-40D2-A6C4-2F1B6BC860EE}"/>
              </a:ext>
            </a:extLst>
          </p:cNvPr>
          <p:cNvSpPr txBox="1"/>
          <p:nvPr/>
        </p:nvSpPr>
        <p:spPr>
          <a:xfrm>
            <a:off x="5883912" y="408775"/>
            <a:ext cx="4289286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5400" dirty="0">
                <a:solidFill>
                  <a:schemeClr val="bg1"/>
                </a:solidFill>
                <a:latin typeface="+mj-lt"/>
                <a:cs typeface="B Nazanin" panose="00000700000000000000" pitchFamily="2" charset="-78"/>
              </a:rPr>
              <a:t>سبک دستور کار</a:t>
            </a:r>
            <a:endParaRPr lang="ko-KR" altLang="en-US" sz="5400" dirty="0">
              <a:solidFill>
                <a:schemeClr val="bg1"/>
              </a:solidFill>
              <a:latin typeface="+mj-lt"/>
              <a:cs typeface="B Nazanin" panose="00000700000000000000" pitchFamily="2" charset="-78"/>
            </a:endParaRPr>
          </a:p>
        </p:txBody>
      </p:sp>
      <p:grpSp>
        <p:nvGrpSpPr>
          <p:cNvPr id="2" name="Grupo 1">
            <a:extLst>
              <a:ext uri="{FF2B5EF4-FFF2-40B4-BE49-F238E27FC236}">
                <a16:creationId xmlns:a16="http://schemas.microsoft.com/office/drawing/2014/main" id="{5DDCB400-5EF6-F29B-5430-F87EE18EBF52}"/>
              </a:ext>
            </a:extLst>
          </p:cNvPr>
          <p:cNvGrpSpPr/>
          <p:nvPr/>
        </p:nvGrpSpPr>
        <p:grpSpPr>
          <a:xfrm>
            <a:off x="771555" y="2276393"/>
            <a:ext cx="4116679" cy="3824513"/>
            <a:chOff x="771555" y="2276393"/>
            <a:chExt cx="4116679" cy="3824513"/>
          </a:xfrm>
        </p:grpSpPr>
        <p:sp>
          <p:nvSpPr>
            <p:cNvPr id="47" name="Forma libre: forma 46">
              <a:extLst>
                <a:ext uri="{FF2B5EF4-FFF2-40B4-BE49-F238E27FC236}">
                  <a16:creationId xmlns:a16="http://schemas.microsoft.com/office/drawing/2014/main" id="{C125DC97-A5D4-4B8F-A676-98FF82211E2D}"/>
                </a:ext>
              </a:extLst>
            </p:cNvPr>
            <p:cNvSpPr/>
            <p:nvPr/>
          </p:nvSpPr>
          <p:spPr>
            <a:xfrm>
              <a:off x="1955517" y="2276393"/>
              <a:ext cx="1625479" cy="597627"/>
            </a:xfrm>
            <a:custGeom>
              <a:avLst/>
              <a:gdLst>
                <a:gd name="connsiteX0" fmla="*/ 786693 w 1625479"/>
                <a:gd name="connsiteY0" fmla="*/ 597873 h 597627"/>
                <a:gd name="connsiteX1" fmla="*/ 131861 w 1625479"/>
                <a:gd name="connsiteY1" fmla="*/ 444212 h 597627"/>
                <a:gd name="connsiteX2" fmla="*/ 127604 w 1625479"/>
                <a:gd name="connsiteY2" fmla="*/ 154383 h 597627"/>
                <a:gd name="connsiteX3" fmla="*/ 703952 w 1625479"/>
                <a:gd name="connsiteY3" fmla="*/ 6396 h 597627"/>
                <a:gd name="connsiteX4" fmla="*/ 1431125 w 1625479"/>
                <a:gd name="connsiteY4" fmla="*/ 121286 h 597627"/>
                <a:gd name="connsiteX5" fmla="*/ 1624503 w 1625479"/>
                <a:gd name="connsiteY5" fmla="*/ 310408 h 597627"/>
                <a:gd name="connsiteX6" fmla="*/ 1426871 w 1625479"/>
                <a:gd name="connsiteY6" fmla="*/ 478726 h 597627"/>
                <a:gd name="connsiteX7" fmla="*/ 786693 w 1625479"/>
                <a:gd name="connsiteY7" fmla="*/ 597873 h 597627"/>
                <a:gd name="connsiteX8" fmla="*/ 971561 w 1625479"/>
                <a:gd name="connsiteY8" fmla="*/ 178023 h 597627"/>
                <a:gd name="connsiteX9" fmla="*/ 636815 w 1625479"/>
                <a:gd name="connsiteY9" fmla="*/ 172822 h 597627"/>
                <a:gd name="connsiteX10" fmla="*/ 636815 w 1625479"/>
                <a:gd name="connsiteY10" fmla="*/ 280621 h 597627"/>
                <a:gd name="connsiteX11" fmla="*/ 802770 w 1625479"/>
                <a:gd name="connsiteY11" fmla="*/ 327902 h 597627"/>
                <a:gd name="connsiteX12" fmla="*/ 883617 w 1625479"/>
                <a:gd name="connsiteY12" fmla="*/ 382747 h 597627"/>
                <a:gd name="connsiteX13" fmla="*/ 789057 w 1625479"/>
                <a:gd name="connsiteY13" fmla="*/ 415843 h 597627"/>
                <a:gd name="connsiteX14" fmla="*/ 661872 w 1625479"/>
                <a:gd name="connsiteY14" fmla="*/ 432864 h 597627"/>
                <a:gd name="connsiteX15" fmla="*/ 964468 w 1625479"/>
                <a:gd name="connsiteY15" fmla="*/ 441847 h 597627"/>
                <a:gd name="connsiteX16" fmla="*/ 1023568 w 1625479"/>
                <a:gd name="connsiteY16" fmla="*/ 378492 h 597627"/>
                <a:gd name="connsiteX17" fmla="*/ 959741 w 1625479"/>
                <a:gd name="connsiteY17" fmla="*/ 309462 h 597627"/>
                <a:gd name="connsiteX18" fmla="*/ 801350 w 1625479"/>
                <a:gd name="connsiteY18" fmla="*/ 271165 h 597627"/>
                <a:gd name="connsiteX19" fmla="*/ 742249 w 1625479"/>
                <a:gd name="connsiteY19" fmla="*/ 226722 h 597627"/>
                <a:gd name="connsiteX20" fmla="*/ 812226 w 1625479"/>
                <a:gd name="connsiteY20" fmla="*/ 186060 h 597627"/>
                <a:gd name="connsiteX21" fmla="*/ 971561 w 1625479"/>
                <a:gd name="connsiteY21" fmla="*/ 175659 h 597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625479" h="597627">
                  <a:moveTo>
                    <a:pt x="786693" y="597873"/>
                  </a:moveTo>
                  <a:cubicBezTo>
                    <a:pt x="562111" y="583216"/>
                    <a:pt x="336586" y="557684"/>
                    <a:pt x="131861" y="444212"/>
                  </a:cubicBezTo>
                  <a:cubicBezTo>
                    <a:pt x="-43077" y="349651"/>
                    <a:pt x="-45914" y="259345"/>
                    <a:pt x="127604" y="154383"/>
                  </a:cubicBezTo>
                  <a:cubicBezTo>
                    <a:pt x="301125" y="49420"/>
                    <a:pt x="505847" y="19161"/>
                    <a:pt x="703952" y="6396"/>
                  </a:cubicBezTo>
                  <a:cubicBezTo>
                    <a:pt x="952128" y="-16110"/>
                    <a:pt x="1201816" y="23369"/>
                    <a:pt x="1431125" y="121286"/>
                  </a:cubicBezTo>
                  <a:cubicBezTo>
                    <a:pt x="1516702" y="160057"/>
                    <a:pt x="1626393" y="205919"/>
                    <a:pt x="1624503" y="310408"/>
                  </a:cubicBezTo>
                  <a:cubicBezTo>
                    <a:pt x="1622610" y="414898"/>
                    <a:pt x="1509139" y="442793"/>
                    <a:pt x="1426871" y="478726"/>
                  </a:cubicBezTo>
                  <a:cubicBezTo>
                    <a:pt x="1224510" y="564303"/>
                    <a:pt x="1008438" y="586525"/>
                    <a:pt x="786693" y="597873"/>
                  </a:cubicBezTo>
                  <a:close/>
                  <a:moveTo>
                    <a:pt x="971561" y="178023"/>
                  </a:moveTo>
                  <a:cubicBezTo>
                    <a:pt x="860450" y="49420"/>
                    <a:pt x="747923" y="106630"/>
                    <a:pt x="636815" y="172822"/>
                  </a:cubicBezTo>
                  <a:cubicBezTo>
                    <a:pt x="579605" y="206864"/>
                    <a:pt x="581025" y="247052"/>
                    <a:pt x="636815" y="280621"/>
                  </a:cubicBezTo>
                  <a:cubicBezTo>
                    <a:pt x="688730" y="306579"/>
                    <a:pt x="744994" y="322606"/>
                    <a:pt x="802770" y="327902"/>
                  </a:cubicBezTo>
                  <a:cubicBezTo>
                    <a:pt x="838230" y="333576"/>
                    <a:pt x="891657" y="333102"/>
                    <a:pt x="883617" y="382747"/>
                  </a:cubicBezTo>
                  <a:cubicBezTo>
                    <a:pt x="875580" y="432392"/>
                    <a:pt x="824517" y="418207"/>
                    <a:pt x="789057" y="415843"/>
                  </a:cubicBezTo>
                  <a:cubicBezTo>
                    <a:pt x="700642" y="409697"/>
                    <a:pt x="700642" y="408751"/>
                    <a:pt x="661872" y="432864"/>
                  </a:cubicBezTo>
                  <a:cubicBezTo>
                    <a:pt x="756433" y="530735"/>
                    <a:pt x="860450" y="498584"/>
                    <a:pt x="964468" y="441847"/>
                  </a:cubicBezTo>
                  <a:cubicBezTo>
                    <a:pt x="991891" y="427191"/>
                    <a:pt x="1021678" y="414425"/>
                    <a:pt x="1023568" y="378492"/>
                  </a:cubicBezTo>
                  <a:cubicBezTo>
                    <a:pt x="1025458" y="342559"/>
                    <a:pt x="991418" y="319391"/>
                    <a:pt x="959741" y="309462"/>
                  </a:cubicBezTo>
                  <a:cubicBezTo>
                    <a:pt x="907731" y="293387"/>
                    <a:pt x="853830" y="284877"/>
                    <a:pt x="801350" y="271165"/>
                  </a:cubicBezTo>
                  <a:cubicBezTo>
                    <a:pt x="775820" y="264546"/>
                    <a:pt x="740359" y="260763"/>
                    <a:pt x="742249" y="226722"/>
                  </a:cubicBezTo>
                  <a:cubicBezTo>
                    <a:pt x="744142" y="192680"/>
                    <a:pt x="782439" y="187006"/>
                    <a:pt x="812226" y="186060"/>
                  </a:cubicBezTo>
                  <a:cubicBezTo>
                    <a:pt x="865180" y="179914"/>
                    <a:pt x="919551" y="203555"/>
                    <a:pt x="971561" y="175659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4718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8" name="Forma libre: forma 47">
              <a:extLst>
                <a:ext uri="{FF2B5EF4-FFF2-40B4-BE49-F238E27FC236}">
                  <a16:creationId xmlns:a16="http://schemas.microsoft.com/office/drawing/2014/main" id="{0527AE41-B220-47CE-8962-8C13E30D2C29}"/>
                </a:ext>
              </a:extLst>
            </p:cNvPr>
            <p:cNvSpPr/>
            <p:nvPr/>
          </p:nvSpPr>
          <p:spPr>
            <a:xfrm>
              <a:off x="3240551" y="4664226"/>
              <a:ext cx="1622869" cy="596035"/>
            </a:xfrm>
            <a:custGeom>
              <a:avLst/>
              <a:gdLst>
                <a:gd name="connsiteX0" fmla="*/ 818890 w 1622869"/>
                <a:gd name="connsiteY0" fmla="*/ 596281 h 596035"/>
                <a:gd name="connsiteX1" fmla="*/ 161221 w 1622869"/>
                <a:gd name="connsiteY1" fmla="*/ 462005 h 596035"/>
                <a:gd name="connsiteX2" fmla="*/ -950 w 1622869"/>
                <a:gd name="connsiteY2" fmla="*/ 310707 h 596035"/>
                <a:gd name="connsiteX3" fmla="*/ 154601 w 1622869"/>
                <a:gd name="connsiteY3" fmla="*/ 137661 h 596035"/>
                <a:gd name="connsiteX4" fmla="*/ 1451505 w 1622869"/>
                <a:gd name="connsiteY4" fmla="*/ 130569 h 596035"/>
                <a:gd name="connsiteX5" fmla="*/ 1621713 w 1622869"/>
                <a:gd name="connsiteY5" fmla="*/ 312126 h 596035"/>
                <a:gd name="connsiteX6" fmla="*/ 1448192 w 1622869"/>
                <a:gd name="connsiteY6" fmla="*/ 466732 h 596035"/>
                <a:gd name="connsiteX7" fmla="*/ 818890 w 1622869"/>
                <a:gd name="connsiteY7" fmla="*/ 596281 h 596035"/>
                <a:gd name="connsiteX8" fmla="*/ 645845 w 1622869"/>
                <a:gd name="connsiteY8" fmla="*/ 432218 h 596035"/>
                <a:gd name="connsiteX9" fmla="*/ 704946 w 1622869"/>
                <a:gd name="connsiteY9" fmla="*/ 453967 h 596035"/>
                <a:gd name="connsiteX10" fmla="*/ 988628 w 1622869"/>
                <a:gd name="connsiteY10" fmla="*/ 420870 h 596035"/>
                <a:gd name="connsiteX11" fmla="*/ 982008 w 1622869"/>
                <a:gd name="connsiteY11" fmla="*/ 312126 h 596035"/>
                <a:gd name="connsiteX12" fmla="*/ 815110 w 1622869"/>
                <a:gd name="connsiteY12" fmla="*/ 269101 h 596035"/>
                <a:gd name="connsiteX13" fmla="*/ 743243 w 1622869"/>
                <a:gd name="connsiteY13" fmla="*/ 217565 h 596035"/>
                <a:gd name="connsiteX14" fmla="*/ 828347 w 1622869"/>
                <a:gd name="connsiteY14" fmla="*/ 182105 h 596035"/>
                <a:gd name="connsiteX15" fmla="*/ 977281 w 1622869"/>
                <a:gd name="connsiteY15" fmla="*/ 169339 h 596035"/>
                <a:gd name="connsiteX16" fmla="*/ 658612 w 1622869"/>
                <a:gd name="connsiteY16" fmla="*/ 155627 h 596035"/>
                <a:gd name="connsiteX17" fmla="*/ 599512 w 1622869"/>
                <a:gd name="connsiteY17" fmla="*/ 219929 h 596035"/>
                <a:gd name="connsiteX18" fmla="*/ 663812 w 1622869"/>
                <a:gd name="connsiteY18" fmla="*/ 289431 h 596035"/>
                <a:gd name="connsiteX19" fmla="*/ 812273 w 1622869"/>
                <a:gd name="connsiteY19" fmla="*/ 323946 h 596035"/>
                <a:gd name="connsiteX20" fmla="*/ 880357 w 1622869"/>
                <a:gd name="connsiteY20" fmla="*/ 371227 h 596035"/>
                <a:gd name="connsiteX21" fmla="*/ 800453 w 1622869"/>
                <a:gd name="connsiteY21" fmla="*/ 412360 h 596035"/>
                <a:gd name="connsiteX22" fmla="*/ 645845 w 1622869"/>
                <a:gd name="connsiteY22" fmla="*/ 432218 h 596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622869" h="596035">
                  <a:moveTo>
                    <a:pt x="818890" y="596281"/>
                  </a:moveTo>
                  <a:cubicBezTo>
                    <a:pt x="589108" y="588243"/>
                    <a:pt x="367363" y="559402"/>
                    <a:pt x="161221" y="462005"/>
                  </a:cubicBezTo>
                  <a:cubicBezTo>
                    <a:pt x="93137" y="429854"/>
                    <a:pt x="-477" y="397230"/>
                    <a:pt x="-950" y="310707"/>
                  </a:cubicBezTo>
                  <a:cubicBezTo>
                    <a:pt x="-1423" y="224185"/>
                    <a:pt x="79427" y="168866"/>
                    <a:pt x="154601" y="137661"/>
                  </a:cubicBezTo>
                  <a:cubicBezTo>
                    <a:pt x="567361" y="-43045"/>
                    <a:pt x="1036855" y="-45645"/>
                    <a:pt x="1451505" y="130569"/>
                  </a:cubicBezTo>
                  <a:cubicBezTo>
                    <a:pt x="1531879" y="163192"/>
                    <a:pt x="1626914" y="210473"/>
                    <a:pt x="1621713" y="312126"/>
                  </a:cubicBezTo>
                  <a:cubicBezTo>
                    <a:pt x="1616987" y="402431"/>
                    <a:pt x="1520059" y="433164"/>
                    <a:pt x="1448192" y="466732"/>
                  </a:cubicBezTo>
                  <a:cubicBezTo>
                    <a:pt x="1248197" y="561293"/>
                    <a:pt x="1033069" y="588243"/>
                    <a:pt x="818890" y="596281"/>
                  </a:cubicBezTo>
                  <a:close/>
                  <a:moveTo>
                    <a:pt x="645845" y="432218"/>
                  </a:moveTo>
                  <a:cubicBezTo>
                    <a:pt x="666649" y="436757"/>
                    <a:pt x="686506" y="444038"/>
                    <a:pt x="704946" y="453967"/>
                  </a:cubicBezTo>
                  <a:cubicBezTo>
                    <a:pt x="811800" y="544745"/>
                    <a:pt x="901161" y="473352"/>
                    <a:pt x="988628" y="420870"/>
                  </a:cubicBezTo>
                  <a:cubicBezTo>
                    <a:pt x="1046782" y="386356"/>
                    <a:pt x="1035909" y="343331"/>
                    <a:pt x="982008" y="312126"/>
                  </a:cubicBezTo>
                  <a:cubicBezTo>
                    <a:pt x="929528" y="287871"/>
                    <a:pt x="872791" y="273261"/>
                    <a:pt x="815110" y="269101"/>
                  </a:cubicBezTo>
                  <a:cubicBezTo>
                    <a:pt x="782960" y="263900"/>
                    <a:pt x="735679" y="264372"/>
                    <a:pt x="743243" y="217565"/>
                  </a:cubicBezTo>
                  <a:cubicBezTo>
                    <a:pt x="750806" y="170757"/>
                    <a:pt x="794307" y="178795"/>
                    <a:pt x="828347" y="182105"/>
                  </a:cubicBezTo>
                  <a:cubicBezTo>
                    <a:pt x="878937" y="187306"/>
                    <a:pt x="931421" y="211891"/>
                    <a:pt x="977281" y="169339"/>
                  </a:cubicBezTo>
                  <a:cubicBezTo>
                    <a:pt x="872317" y="83762"/>
                    <a:pt x="766883" y="88017"/>
                    <a:pt x="658612" y="155627"/>
                  </a:cubicBezTo>
                  <a:cubicBezTo>
                    <a:pt x="632606" y="172176"/>
                    <a:pt x="600928" y="186360"/>
                    <a:pt x="599512" y="219929"/>
                  </a:cubicBezTo>
                  <a:cubicBezTo>
                    <a:pt x="597145" y="261063"/>
                    <a:pt x="632606" y="279503"/>
                    <a:pt x="663812" y="289431"/>
                  </a:cubicBezTo>
                  <a:cubicBezTo>
                    <a:pt x="711093" y="305034"/>
                    <a:pt x="763100" y="312599"/>
                    <a:pt x="812273" y="323946"/>
                  </a:cubicBezTo>
                  <a:cubicBezTo>
                    <a:pt x="841114" y="330565"/>
                    <a:pt x="883194" y="331510"/>
                    <a:pt x="880357" y="371227"/>
                  </a:cubicBezTo>
                  <a:cubicBezTo>
                    <a:pt x="877520" y="410942"/>
                    <a:pt x="833077" y="414251"/>
                    <a:pt x="800453" y="412360"/>
                  </a:cubicBezTo>
                  <a:cubicBezTo>
                    <a:pt x="749390" y="410469"/>
                    <a:pt x="699746" y="384938"/>
                    <a:pt x="645845" y="432218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4718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9" name="Forma libre: forma 48">
              <a:extLst>
                <a:ext uri="{FF2B5EF4-FFF2-40B4-BE49-F238E27FC236}">
                  <a16:creationId xmlns:a16="http://schemas.microsoft.com/office/drawing/2014/main" id="{B5E2DBCC-DF36-42DF-8518-6843DEB16DDA}"/>
                </a:ext>
              </a:extLst>
            </p:cNvPr>
            <p:cNvSpPr/>
            <p:nvPr/>
          </p:nvSpPr>
          <p:spPr>
            <a:xfrm>
              <a:off x="790523" y="3617392"/>
              <a:ext cx="1632474" cy="584392"/>
            </a:xfrm>
            <a:custGeom>
              <a:avLst/>
              <a:gdLst>
                <a:gd name="connsiteX0" fmla="*/ 818851 w 1632474"/>
                <a:gd name="connsiteY0" fmla="*/ 583089 h 584392"/>
                <a:gd name="connsiteX1" fmla="*/ 120992 w 1632474"/>
                <a:gd name="connsiteY1" fmla="*/ 433210 h 584392"/>
                <a:gd name="connsiteX2" fmla="*/ 109172 w 1632474"/>
                <a:gd name="connsiteY2" fmla="*/ 166075 h 584392"/>
                <a:gd name="connsiteX3" fmla="*/ 590013 w 1632474"/>
                <a:gd name="connsiteY3" fmla="*/ 15251 h 584392"/>
                <a:gd name="connsiteX4" fmla="*/ 1363993 w 1632474"/>
                <a:gd name="connsiteY4" fmla="*/ 86645 h 584392"/>
                <a:gd name="connsiteX5" fmla="*/ 1588574 w 1632474"/>
                <a:gd name="connsiteY5" fmla="*/ 221867 h 584392"/>
                <a:gd name="connsiteX6" fmla="*/ 1575337 w 1632474"/>
                <a:gd name="connsiteY6" fmla="*/ 390657 h 584392"/>
                <a:gd name="connsiteX7" fmla="*/ 960692 w 1632474"/>
                <a:gd name="connsiteY7" fmla="*/ 582616 h 584392"/>
                <a:gd name="connsiteX8" fmla="*/ 818851 w 1632474"/>
                <a:gd name="connsiteY8" fmla="*/ 583089 h 584392"/>
                <a:gd name="connsiteX9" fmla="*/ 966366 w 1632474"/>
                <a:gd name="connsiteY9" fmla="*/ 172695 h 584392"/>
                <a:gd name="connsiteX10" fmla="*/ 635403 w 1632474"/>
                <a:gd name="connsiteY10" fmla="*/ 172695 h 584392"/>
                <a:gd name="connsiteX11" fmla="*/ 658570 w 1632474"/>
                <a:gd name="connsiteY11" fmla="*/ 282858 h 584392"/>
                <a:gd name="connsiteX12" fmla="*/ 824995 w 1632474"/>
                <a:gd name="connsiteY12" fmla="*/ 325883 h 584392"/>
                <a:gd name="connsiteX13" fmla="*/ 885989 w 1632474"/>
                <a:gd name="connsiteY13" fmla="*/ 376001 h 584392"/>
                <a:gd name="connsiteX14" fmla="*/ 810338 w 1632474"/>
                <a:gd name="connsiteY14" fmla="*/ 413825 h 584392"/>
                <a:gd name="connsiteX15" fmla="*/ 665190 w 1632474"/>
                <a:gd name="connsiteY15" fmla="*/ 419498 h 584392"/>
                <a:gd name="connsiteX16" fmla="*/ 976766 w 1632474"/>
                <a:gd name="connsiteY16" fmla="*/ 429428 h 584392"/>
                <a:gd name="connsiteX17" fmla="*/ 1024046 w 1632474"/>
                <a:gd name="connsiteY17" fmla="*/ 368435 h 584392"/>
                <a:gd name="connsiteX18" fmla="*/ 968256 w 1632474"/>
                <a:gd name="connsiteY18" fmla="*/ 302716 h 584392"/>
                <a:gd name="connsiteX19" fmla="*/ 800884 w 1632474"/>
                <a:gd name="connsiteY19" fmla="*/ 263000 h 584392"/>
                <a:gd name="connsiteX20" fmla="*/ 744147 w 1632474"/>
                <a:gd name="connsiteY20" fmla="*/ 215720 h 584392"/>
                <a:gd name="connsiteX21" fmla="*/ 808448 w 1632474"/>
                <a:gd name="connsiteY21" fmla="*/ 177896 h 584392"/>
                <a:gd name="connsiteX22" fmla="*/ 968256 w 1632474"/>
                <a:gd name="connsiteY22" fmla="*/ 172695 h 584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632474" h="584392">
                  <a:moveTo>
                    <a:pt x="818851" y="583089"/>
                  </a:moveTo>
                  <a:cubicBezTo>
                    <a:pt x="574409" y="588290"/>
                    <a:pt x="338008" y="553302"/>
                    <a:pt x="120992" y="433210"/>
                  </a:cubicBezTo>
                  <a:cubicBezTo>
                    <a:pt x="-37399" y="345269"/>
                    <a:pt x="-41653" y="268201"/>
                    <a:pt x="109172" y="166075"/>
                  </a:cubicBezTo>
                  <a:cubicBezTo>
                    <a:pt x="259997" y="63950"/>
                    <a:pt x="419805" y="33690"/>
                    <a:pt x="590013" y="15251"/>
                  </a:cubicBezTo>
                  <a:cubicBezTo>
                    <a:pt x="850101" y="-18932"/>
                    <a:pt x="1114541" y="5464"/>
                    <a:pt x="1363993" y="86645"/>
                  </a:cubicBezTo>
                  <a:cubicBezTo>
                    <a:pt x="1448860" y="112507"/>
                    <a:pt x="1526023" y="158984"/>
                    <a:pt x="1588574" y="221867"/>
                  </a:cubicBezTo>
                  <a:cubicBezTo>
                    <a:pt x="1647202" y="284750"/>
                    <a:pt x="1648622" y="338176"/>
                    <a:pt x="1575337" y="390657"/>
                  </a:cubicBezTo>
                  <a:cubicBezTo>
                    <a:pt x="1391416" y="522570"/>
                    <a:pt x="1179598" y="563231"/>
                    <a:pt x="960692" y="582616"/>
                  </a:cubicBezTo>
                  <a:cubicBezTo>
                    <a:pt x="914356" y="586871"/>
                    <a:pt x="866602" y="583089"/>
                    <a:pt x="818851" y="583089"/>
                  </a:cubicBezTo>
                  <a:close/>
                  <a:moveTo>
                    <a:pt x="966366" y="172695"/>
                  </a:moveTo>
                  <a:cubicBezTo>
                    <a:pt x="844382" y="71042"/>
                    <a:pt x="748401" y="71042"/>
                    <a:pt x="635403" y="172695"/>
                  </a:cubicBezTo>
                  <a:cubicBezTo>
                    <a:pt x="584339" y="219975"/>
                    <a:pt x="606089" y="261582"/>
                    <a:pt x="658570" y="282858"/>
                  </a:cubicBezTo>
                  <a:cubicBezTo>
                    <a:pt x="713085" y="300636"/>
                    <a:pt x="768685" y="315009"/>
                    <a:pt x="824995" y="325883"/>
                  </a:cubicBezTo>
                  <a:cubicBezTo>
                    <a:pt x="852892" y="332975"/>
                    <a:pt x="894972" y="332503"/>
                    <a:pt x="885989" y="376001"/>
                  </a:cubicBezTo>
                  <a:cubicBezTo>
                    <a:pt x="878422" y="410988"/>
                    <a:pt x="841072" y="413825"/>
                    <a:pt x="810338" y="413825"/>
                  </a:cubicBezTo>
                  <a:cubicBezTo>
                    <a:pt x="763058" y="413825"/>
                    <a:pt x="715777" y="380729"/>
                    <a:pt x="665190" y="419498"/>
                  </a:cubicBezTo>
                  <a:cubicBezTo>
                    <a:pt x="798518" y="514059"/>
                    <a:pt x="838235" y="514059"/>
                    <a:pt x="976766" y="429428"/>
                  </a:cubicBezTo>
                  <a:cubicBezTo>
                    <a:pt x="1000406" y="414771"/>
                    <a:pt x="1024046" y="400113"/>
                    <a:pt x="1024046" y="368435"/>
                  </a:cubicBezTo>
                  <a:cubicBezTo>
                    <a:pt x="1022252" y="336522"/>
                    <a:pt x="999460" y="309666"/>
                    <a:pt x="968256" y="302716"/>
                  </a:cubicBezTo>
                  <a:cubicBezTo>
                    <a:pt x="913412" y="286641"/>
                    <a:pt x="856202" y="277185"/>
                    <a:pt x="800884" y="263000"/>
                  </a:cubicBezTo>
                  <a:cubicBezTo>
                    <a:pt x="775824" y="256381"/>
                    <a:pt x="740364" y="254017"/>
                    <a:pt x="744147" y="215720"/>
                  </a:cubicBezTo>
                  <a:cubicBezTo>
                    <a:pt x="747931" y="177423"/>
                    <a:pt x="783391" y="184042"/>
                    <a:pt x="808448" y="177896"/>
                  </a:cubicBezTo>
                  <a:cubicBezTo>
                    <a:pt x="860455" y="167967"/>
                    <a:pt x="914829" y="208628"/>
                    <a:pt x="968256" y="172695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4718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50" name="Forma libre: forma 49">
              <a:extLst>
                <a:ext uri="{FF2B5EF4-FFF2-40B4-BE49-F238E27FC236}">
                  <a16:creationId xmlns:a16="http://schemas.microsoft.com/office/drawing/2014/main" id="{261B2C0B-EFD8-48AB-9D65-69CD95EF76DD}"/>
                </a:ext>
              </a:extLst>
            </p:cNvPr>
            <p:cNvSpPr/>
            <p:nvPr/>
          </p:nvSpPr>
          <p:spPr>
            <a:xfrm>
              <a:off x="773347" y="5006299"/>
              <a:ext cx="1669449" cy="462767"/>
            </a:xfrm>
            <a:custGeom>
              <a:avLst/>
              <a:gdLst>
                <a:gd name="connsiteX0" fmla="*/ 833190 w 1669449"/>
                <a:gd name="connsiteY0" fmla="*/ 461769 h 462767"/>
                <a:gd name="connsiteX1" fmla="*/ 134384 w 1669449"/>
                <a:gd name="connsiteY1" fmla="*/ 308580 h 462767"/>
                <a:gd name="connsiteX2" fmla="*/ 2944 w 1669449"/>
                <a:gd name="connsiteY2" fmla="*/ 58467 h 462767"/>
                <a:gd name="connsiteX3" fmla="*/ 80011 w 1669449"/>
                <a:gd name="connsiteY3" fmla="*/ 11187 h 462767"/>
                <a:gd name="connsiteX4" fmla="*/ 1578800 w 1669449"/>
                <a:gd name="connsiteY4" fmla="*/ 14969 h 462767"/>
                <a:gd name="connsiteX5" fmla="*/ 1665797 w 1669449"/>
                <a:gd name="connsiteY5" fmla="*/ 68396 h 462767"/>
                <a:gd name="connsiteX6" fmla="*/ 1532466 w 1669449"/>
                <a:gd name="connsiteY6" fmla="*/ 307635 h 462767"/>
                <a:gd name="connsiteX7" fmla="*/ 833190 w 1669449"/>
                <a:gd name="connsiteY7" fmla="*/ 461769 h 462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9449" h="462767">
                  <a:moveTo>
                    <a:pt x="833190" y="461769"/>
                  </a:moveTo>
                  <a:cubicBezTo>
                    <a:pt x="590924" y="471981"/>
                    <a:pt x="350173" y="419217"/>
                    <a:pt x="134384" y="308580"/>
                  </a:cubicBezTo>
                  <a:cubicBezTo>
                    <a:pt x="37933" y="265697"/>
                    <a:pt x="-16440" y="162200"/>
                    <a:pt x="2944" y="58467"/>
                  </a:cubicBezTo>
                  <a:cubicBezTo>
                    <a:pt x="9564" y="1731"/>
                    <a:pt x="25167" y="-12453"/>
                    <a:pt x="80011" y="11187"/>
                  </a:cubicBezTo>
                  <a:cubicBezTo>
                    <a:pt x="554188" y="235296"/>
                    <a:pt x="1103491" y="236714"/>
                    <a:pt x="1578800" y="14969"/>
                  </a:cubicBezTo>
                  <a:cubicBezTo>
                    <a:pt x="1645467" y="-14818"/>
                    <a:pt x="1658704" y="3149"/>
                    <a:pt x="1665797" y="68396"/>
                  </a:cubicBezTo>
                  <a:cubicBezTo>
                    <a:pt x="1681634" y="169292"/>
                    <a:pt x="1626600" y="268013"/>
                    <a:pt x="1532466" y="307635"/>
                  </a:cubicBezTo>
                  <a:cubicBezTo>
                    <a:pt x="1316726" y="418886"/>
                    <a:pt x="1075690" y="471981"/>
                    <a:pt x="833190" y="461769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4718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51" name="Forma libre: forma 50">
              <a:extLst>
                <a:ext uri="{FF2B5EF4-FFF2-40B4-BE49-F238E27FC236}">
                  <a16:creationId xmlns:a16="http://schemas.microsoft.com/office/drawing/2014/main" id="{F468257D-D08F-4B1D-AEF9-7254F88764D6}"/>
                </a:ext>
              </a:extLst>
            </p:cNvPr>
            <p:cNvSpPr/>
            <p:nvPr/>
          </p:nvSpPr>
          <p:spPr>
            <a:xfrm>
              <a:off x="772591" y="5425734"/>
              <a:ext cx="1673161" cy="469024"/>
            </a:xfrm>
            <a:custGeom>
              <a:avLst/>
              <a:gdLst>
                <a:gd name="connsiteX0" fmla="*/ 844347 w 1673161"/>
                <a:gd name="connsiteY0" fmla="*/ 468803 h 469024"/>
                <a:gd name="connsiteX1" fmla="*/ 127104 w 1673161"/>
                <a:gd name="connsiteY1" fmla="*/ 306159 h 469024"/>
                <a:gd name="connsiteX2" fmla="*/ 2756 w 1673161"/>
                <a:gd name="connsiteY2" fmla="*/ 63137 h 469024"/>
                <a:gd name="connsiteX3" fmla="*/ 80767 w 1673161"/>
                <a:gd name="connsiteY3" fmla="*/ 15857 h 469024"/>
                <a:gd name="connsiteX4" fmla="*/ 1419748 w 1673161"/>
                <a:gd name="connsiteY4" fmla="*/ 91505 h 469024"/>
                <a:gd name="connsiteX5" fmla="*/ 1514309 w 1673161"/>
                <a:gd name="connsiteY5" fmla="*/ 54627 h 469024"/>
                <a:gd name="connsiteX6" fmla="*/ 1656150 w 1673161"/>
                <a:gd name="connsiteY6" fmla="*/ 16330 h 469024"/>
                <a:gd name="connsiteX7" fmla="*/ 1608870 w 1673161"/>
                <a:gd name="connsiteY7" fmla="*/ 259351 h 469024"/>
                <a:gd name="connsiteX8" fmla="*/ 1139849 w 1673161"/>
                <a:gd name="connsiteY8" fmla="*/ 444217 h 469024"/>
                <a:gd name="connsiteX9" fmla="*/ 844347 w 1673161"/>
                <a:gd name="connsiteY9" fmla="*/ 468803 h 469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73161" h="469024">
                  <a:moveTo>
                    <a:pt x="844347" y="468803"/>
                  </a:moveTo>
                  <a:cubicBezTo>
                    <a:pt x="595178" y="459347"/>
                    <a:pt x="351212" y="431451"/>
                    <a:pt x="127104" y="306159"/>
                  </a:cubicBezTo>
                  <a:cubicBezTo>
                    <a:pt x="35426" y="262661"/>
                    <a:pt x="-15589" y="162946"/>
                    <a:pt x="2756" y="63137"/>
                  </a:cubicBezTo>
                  <a:cubicBezTo>
                    <a:pt x="8430" y="4037"/>
                    <a:pt x="16466" y="-17239"/>
                    <a:pt x="80767" y="15857"/>
                  </a:cubicBezTo>
                  <a:cubicBezTo>
                    <a:pt x="516221" y="229091"/>
                    <a:pt x="964911" y="223418"/>
                    <a:pt x="1419748" y="91505"/>
                  </a:cubicBezTo>
                  <a:cubicBezTo>
                    <a:pt x="1452372" y="82049"/>
                    <a:pt x="1482159" y="63137"/>
                    <a:pt x="1514309" y="54627"/>
                  </a:cubicBezTo>
                  <a:cubicBezTo>
                    <a:pt x="1561589" y="42334"/>
                    <a:pt x="1599886" y="-31423"/>
                    <a:pt x="1656150" y="16330"/>
                  </a:cubicBezTo>
                  <a:cubicBezTo>
                    <a:pt x="1695394" y="49899"/>
                    <a:pt x="1656150" y="220581"/>
                    <a:pt x="1608870" y="259351"/>
                  </a:cubicBezTo>
                  <a:cubicBezTo>
                    <a:pt x="1470575" y="359396"/>
                    <a:pt x="1309255" y="422988"/>
                    <a:pt x="1139849" y="444217"/>
                  </a:cubicBezTo>
                  <a:cubicBezTo>
                    <a:pt x="1042547" y="463129"/>
                    <a:pt x="943447" y="471403"/>
                    <a:pt x="844347" y="468803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4718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52" name="Forma libre: forma 51">
              <a:extLst>
                <a:ext uri="{FF2B5EF4-FFF2-40B4-BE49-F238E27FC236}">
                  <a16:creationId xmlns:a16="http://schemas.microsoft.com/office/drawing/2014/main" id="{1CD6924C-74F3-4F4D-B840-EE92B0D42E62}"/>
                </a:ext>
              </a:extLst>
            </p:cNvPr>
            <p:cNvSpPr/>
            <p:nvPr/>
          </p:nvSpPr>
          <p:spPr>
            <a:xfrm>
              <a:off x="771555" y="4162104"/>
              <a:ext cx="1673507" cy="468382"/>
            </a:xfrm>
            <a:custGeom>
              <a:avLst/>
              <a:gdLst>
                <a:gd name="connsiteX0" fmla="*/ 848219 w 1673507"/>
                <a:gd name="connsiteY0" fmla="*/ 468629 h 468382"/>
                <a:gd name="connsiteX1" fmla="*/ 108280 w 1673507"/>
                <a:gd name="connsiteY1" fmla="*/ 290855 h 468382"/>
                <a:gd name="connsiteX2" fmla="*/ 9465 w 1673507"/>
                <a:gd name="connsiteY2" fmla="*/ 168871 h 468382"/>
                <a:gd name="connsiteX3" fmla="*/ 23175 w 1673507"/>
                <a:gd name="connsiteY3" fmla="*/ 11901 h 468382"/>
                <a:gd name="connsiteX4" fmla="*/ 149416 w 1673507"/>
                <a:gd name="connsiteY4" fmla="*/ 50198 h 468382"/>
                <a:gd name="connsiteX5" fmla="*/ 1575865 w 1673507"/>
                <a:gd name="connsiteY5" fmla="*/ 18520 h 468382"/>
                <a:gd name="connsiteX6" fmla="*/ 1670426 w 1673507"/>
                <a:gd name="connsiteY6" fmla="*/ 77147 h 468382"/>
                <a:gd name="connsiteX7" fmla="*/ 1542768 w 1673507"/>
                <a:gd name="connsiteY7" fmla="*/ 305511 h 468382"/>
                <a:gd name="connsiteX8" fmla="*/ 848219 w 1673507"/>
                <a:gd name="connsiteY8" fmla="*/ 468629 h 468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73507" h="468382">
                  <a:moveTo>
                    <a:pt x="848219" y="468629"/>
                  </a:moveTo>
                  <a:cubicBezTo>
                    <a:pt x="586287" y="457754"/>
                    <a:pt x="333808" y="430332"/>
                    <a:pt x="108280" y="290855"/>
                  </a:cubicBezTo>
                  <a:cubicBezTo>
                    <a:pt x="57692" y="268396"/>
                    <a:pt x="20907" y="223007"/>
                    <a:pt x="9465" y="168871"/>
                  </a:cubicBezTo>
                  <a:cubicBezTo>
                    <a:pt x="3318" y="115444"/>
                    <a:pt x="-16538" y="48306"/>
                    <a:pt x="23175" y="11901"/>
                  </a:cubicBezTo>
                  <a:cubicBezTo>
                    <a:pt x="62892" y="-24506"/>
                    <a:pt x="107336" y="34595"/>
                    <a:pt x="149416" y="50198"/>
                  </a:cubicBezTo>
                  <a:cubicBezTo>
                    <a:pt x="629310" y="227499"/>
                    <a:pt x="1106371" y="236955"/>
                    <a:pt x="1575865" y="18520"/>
                  </a:cubicBezTo>
                  <a:cubicBezTo>
                    <a:pt x="1658605" y="-19777"/>
                    <a:pt x="1660496" y="5281"/>
                    <a:pt x="1670426" y="77147"/>
                  </a:cubicBezTo>
                  <a:cubicBezTo>
                    <a:pt x="1683663" y="189202"/>
                    <a:pt x="1634492" y="252558"/>
                    <a:pt x="1542768" y="305511"/>
                  </a:cubicBezTo>
                  <a:cubicBezTo>
                    <a:pt x="1323386" y="431277"/>
                    <a:pt x="1085094" y="454918"/>
                    <a:pt x="848219" y="468629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4718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53" name="Forma libre: forma 52">
              <a:extLst>
                <a:ext uri="{FF2B5EF4-FFF2-40B4-BE49-F238E27FC236}">
                  <a16:creationId xmlns:a16="http://schemas.microsoft.com/office/drawing/2014/main" id="{A6E2C9D5-9908-4194-9020-4DB3B6359AEE}"/>
                </a:ext>
              </a:extLst>
            </p:cNvPr>
            <p:cNvSpPr/>
            <p:nvPr/>
          </p:nvSpPr>
          <p:spPr>
            <a:xfrm>
              <a:off x="3220525" y="5636276"/>
              <a:ext cx="1665811" cy="464630"/>
            </a:xfrm>
            <a:custGeom>
              <a:avLst/>
              <a:gdLst>
                <a:gd name="connsiteX0" fmla="*/ 838916 w 1665811"/>
                <a:gd name="connsiteY0" fmla="*/ 464876 h 464630"/>
                <a:gd name="connsiteX1" fmla="*/ 196377 w 1665811"/>
                <a:gd name="connsiteY1" fmla="*/ 339110 h 464630"/>
                <a:gd name="connsiteX2" fmla="*/ 51699 w 1665811"/>
                <a:gd name="connsiteY2" fmla="*/ 244549 h 464630"/>
                <a:gd name="connsiteX3" fmla="*/ 14345 w 1665811"/>
                <a:gd name="connsiteY3" fmla="*/ 17131 h 464630"/>
                <a:gd name="connsiteX4" fmla="*/ 156187 w 1665811"/>
                <a:gd name="connsiteY4" fmla="*/ 52118 h 464630"/>
                <a:gd name="connsiteX5" fmla="*/ 1556632 w 1665811"/>
                <a:gd name="connsiteY5" fmla="*/ 25641 h 464630"/>
                <a:gd name="connsiteX6" fmla="*/ 1663959 w 1665811"/>
                <a:gd name="connsiteY6" fmla="*/ 86160 h 464630"/>
                <a:gd name="connsiteX7" fmla="*/ 1546705 w 1665811"/>
                <a:gd name="connsiteY7" fmla="*/ 294666 h 464630"/>
                <a:gd name="connsiteX8" fmla="*/ 838916 w 1665811"/>
                <a:gd name="connsiteY8" fmla="*/ 464876 h 464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65811" h="464630">
                  <a:moveTo>
                    <a:pt x="838916" y="464876"/>
                  </a:moveTo>
                  <a:cubicBezTo>
                    <a:pt x="612917" y="459202"/>
                    <a:pt x="397318" y="433198"/>
                    <a:pt x="196377" y="339110"/>
                  </a:cubicBezTo>
                  <a:cubicBezTo>
                    <a:pt x="144840" y="313059"/>
                    <a:pt x="96143" y="281333"/>
                    <a:pt x="51699" y="244549"/>
                  </a:cubicBezTo>
                  <a:cubicBezTo>
                    <a:pt x="8672" y="210507"/>
                    <a:pt x="-20168" y="45972"/>
                    <a:pt x="14345" y="17131"/>
                  </a:cubicBezTo>
                  <a:cubicBezTo>
                    <a:pt x="70139" y="-30150"/>
                    <a:pt x="108906" y="35097"/>
                    <a:pt x="156187" y="52118"/>
                  </a:cubicBezTo>
                  <a:cubicBezTo>
                    <a:pt x="628991" y="222801"/>
                    <a:pt x="1093761" y="226583"/>
                    <a:pt x="1556632" y="25641"/>
                  </a:cubicBezTo>
                  <a:cubicBezTo>
                    <a:pt x="1651192" y="-15020"/>
                    <a:pt x="1657339" y="-12183"/>
                    <a:pt x="1663959" y="86160"/>
                  </a:cubicBezTo>
                  <a:cubicBezTo>
                    <a:pt x="1671999" y="173297"/>
                    <a:pt x="1625665" y="256417"/>
                    <a:pt x="1546705" y="294666"/>
                  </a:cubicBezTo>
                  <a:cubicBezTo>
                    <a:pt x="1327796" y="429416"/>
                    <a:pt x="1082414" y="456366"/>
                    <a:pt x="838916" y="464876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4718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54" name="Forma libre: forma 53">
              <a:extLst>
                <a:ext uri="{FF2B5EF4-FFF2-40B4-BE49-F238E27FC236}">
                  <a16:creationId xmlns:a16="http://schemas.microsoft.com/office/drawing/2014/main" id="{2685C5BC-08D0-4EAA-932F-473F089ADA4B}"/>
                </a:ext>
              </a:extLst>
            </p:cNvPr>
            <p:cNvSpPr/>
            <p:nvPr/>
          </p:nvSpPr>
          <p:spPr>
            <a:xfrm>
              <a:off x="3224526" y="5212066"/>
              <a:ext cx="1663708" cy="462076"/>
            </a:xfrm>
            <a:custGeom>
              <a:avLst/>
              <a:gdLst>
                <a:gd name="connsiteX0" fmla="*/ 798984 w 1663708"/>
                <a:gd name="connsiteY0" fmla="*/ 461672 h 462076"/>
                <a:gd name="connsiteX1" fmla="*/ 192849 w 1663708"/>
                <a:gd name="connsiteY1" fmla="*/ 342525 h 462076"/>
                <a:gd name="connsiteX2" fmla="*/ 891 w 1663708"/>
                <a:gd name="connsiteY2" fmla="*/ 58843 h 462076"/>
                <a:gd name="connsiteX3" fmla="*/ 76539 w 1663708"/>
                <a:gd name="connsiteY3" fmla="*/ 14399 h 462076"/>
                <a:gd name="connsiteX4" fmla="*/ 1289282 w 1663708"/>
                <a:gd name="connsiteY4" fmla="*/ 124563 h 462076"/>
                <a:gd name="connsiteX5" fmla="*/ 1572964 w 1663708"/>
                <a:gd name="connsiteY5" fmla="*/ 16290 h 462076"/>
                <a:gd name="connsiteX6" fmla="*/ 1659958 w 1663708"/>
                <a:gd name="connsiteY6" fmla="*/ 69717 h 462076"/>
                <a:gd name="connsiteX7" fmla="*/ 1543177 w 1663708"/>
                <a:gd name="connsiteY7" fmla="*/ 297609 h 462076"/>
                <a:gd name="connsiteX8" fmla="*/ 798984 w 1663708"/>
                <a:gd name="connsiteY8" fmla="*/ 461672 h 462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63708" h="462076">
                  <a:moveTo>
                    <a:pt x="798984" y="461672"/>
                  </a:moveTo>
                  <a:cubicBezTo>
                    <a:pt x="590476" y="468055"/>
                    <a:pt x="383388" y="427346"/>
                    <a:pt x="192849" y="342525"/>
                  </a:cubicBezTo>
                  <a:cubicBezTo>
                    <a:pt x="27841" y="269241"/>
                    <a:pt x="-10456" y="206358"/>
                    <a:pt x="891" y="58843"/>
                  </a:cubicBezTo>
                  <a:cubicBezTo>
                    <a:pt x="5145" y="1161"/>
                    <a:pt x="21695" y="-12077"/>
                    <a:pt x="76539" y="14399"/>
                  </a:cubicBezTo>
                  <a:cubicBezTo>
                    <a:pt x="466602" y="203521"/>
                    <a:pt x="873212" y="218651"/>
                    <a:pt x="1289282" y="124563"/>
                  </a:cubicBezTo>
                  <a:cubicBezTo>
                    <a:pt x="1388096" y="101301"/>
                    <a:pt x="1483603" y="64848"/>
                    <a:pt x="1572964" y="16290"/>
                  </a:cubicBezTo>
                  <a:cubicBezTo>
                    <a:pt x="1637265" y="-18224"/>
                    <a:pt x="1653812" y="4470"/>
                    <a:pt x="1659958" y="69717"/>
                  </a:cubicBezTo>
                  <a:cubicBezTo>
                    <a:pt x="1675091" y="163096"/>
                    <a:pt x="1627811" y="255482"/>
                    <a:pt x="1543177" y="297609"/>
                  </a:cubicBezTo>
                  <a:cubicBezTo>
                    <a:pt x="1323796" y="425739"/>
                    <a:pt x="1080774" y="463563"/>
                    <a:pt x="798984" y="461672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4718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55" name="Forma libre: forma 54">
              <a:extLst>
                <a:ext uri="{FF2B5EF4-FFF2-40B4-BE49-F238E27FC236}">
                  <a16:creationId xmlns:a16="http://schemas.microsoft.com/office/drawing/2014/main" id="{134BB005-39BF-4631-84E5-C884CAE1EC9A}"/>
                </a:ext>
              </a:extLst>
            </p:cNvPr>
            <p:cNvSpPr/>
            <p:nvPr/>
          </p:nvSpPr>
          <p:spPr>
            <a:xfrm>
              <a:off x="773187" y="4582792"/>
              <a:ext cx="1666494" cy="471327"/>
            </a:xfrm>
            <a:custGeom>
              <a:avLst/>
              <a:gdLst>
                <a:gd name="connsiteX0" fmla="*/ 830984 w 1666494"/>
                <a:gd name="connsiteY0" fmla="*/ 471573 h 471327"/>
                <a:gd name="connsiteX1" fmla="*/ 184188 w 1666494"/>
                <a:gd name="connsiteY1" fmla="*/ 336351 h 471327"/>
                <a:gd name="connsiteX2" fmla="*/ 2160 w 1666494"/>
                <a:gd name="connsiteY2" fmla="*/ 64016 h 471327"/>
                <a:gd name="connsiteX3" fmla="*/ 81591 w 1666494"/>
                <a:gd name="connsiteY3" fmla="*/ 14372 h 471327"/>
                <a:gd name="connsiteX4" fmla="*/ 1334521 w 1666494"/>
                <a:gd name="connsiteY4" fmla="*/ 116024 h 471327"/>
                <a:gd name="connsiteX5" fmla="*/ 1589836 w 1666494"/>
                <a:gd name="connsiteY5" fmla="*/ 14372 h 471327"/>
                <a:gd name="connsiteX6" fmla="*/ 1662174 w 1666494"/>
                <a:gd name="connsiteY6" fmla="*/ 54560 h 471327"/>
                <a:gd name="connsiteX7" fmla="*/ 1492909 w 1666494"/>
                <a:gd name="connsiteY7" fmla="*/ 332569 h 471327"/>
                <a:gd name="connsiteX8" fmla="*/ 830984 w 1666494"/>
                <a:gd name="connsiteY8" fmla="*/ 471573 h 471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66494" h="471327">
                  <a:moveTo>
                    <a:pt x="830984" y="471573"/>
                  </a:moveTo>
                  <a:cubicBezTo>
                    <a:pt x="613968" y="458335"/>
                    <a:pt x="390803" y="437531"/>
                    <a:pt x="184188" y="336351"/>
                  </a:cubicBezTo>
                  <a:cubicBezTo>
                    <a:pt x="71661" y="281033"/>
                    <a:pt x="-19117" y="212477"/>
                    <a:pt x="2160" y="64016"/>
                  </a:cubicBezTo>
                  <a:cubicBezTo>
                    <a:pt x="10670" y="5388"/>
                    <a:pt x="18234" y="-16833"/>
                    <a:pt x="81591" y="14372"/>
                  </a:cubicBezTo>
                  <a:cubicBezTo>
                    <a:pt x="485364" y="213422"/>
                    <a:pt x="905688" y="221933"/>
                    <a:pt x="1334521" y="116024"/>
                  </a:cubicBezTo>
                  <a:cubicBezTo>
                    <a:pt x="1423787" y="93708"/>
                    <a:pt x="1509647" y="59525"/>
                    <a:pt x="1589836" y="14372"/>
                  </a:cubicBezTo>
                  <a:cubicBezTo>
                    <a:pt x="1637117" y="-11633"/>
                    <a:pt x="1655554" y="1606"/>
                    <a:pt x="1662174" y="54560"/>
                  </a:cubicBezTo>
                  <a:cubicBezTo>
                    <a:pt x="1678721" y="190727"/>
                    <a:pt x="1636170" y="263066"/>
                    <a:pt x="1492909" y="332569"/>
                  </a:cubicBezTo>
                  <a:cubicBezTo>
                    <a:pt x="1286294" y="432330"/>
                    <a:pt x="1064076" y="459280"/>
                    <a:pt x="830984" y="471573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4718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56" name="Forma libre: forma 55">
              <a:extLst>
                <a:ext uri="{FF2B5EF4-FFF2-40B4-BE49-F238E27FC236}">
                  <a16:creationId xmlns:a16="http://schemas.microsoft.com/office/drawing/2014/main" id="{3ED426D1-AFD7-41A1-A62C-8286E33DE8B3}"/>
                </a:ext>
              </a:extLst>
            </p:cNvPr>
            <p:cNvSpPr/>
            <p:nvPr/>
          </p:nvSpPr>
          <p:spPr>
            <a:xfrm>
              <a:off x="1938415" y="2822247"/>
              <a:ext cx="1665643" cy="461924"/>
            </a:xfrm>
            <a:custGeom>
              <a:avLst/>
              <a:gdLst>
                <a:gd name="connsiteX0" fmla="*/ 808996 w 1665643"/>
                <a:gd name="connsiteY0" fmla="*/ 461467 h 461924"/>
                <a:gd name="connsiteX1" fmla="*/ 175440 w 1665643"/>
                <a:gd name="connsiteY1" fmla="*/ 332864 h 461924"/>
                <a:gd name="connsiteX2" fmla="*/ 975 w 1665643"/>
                <a:gd name="connsiteY2" fmla="*/ 57692 h 461924"/>
                <a:gd name="connsiteX3" fmla="*/ 78516 w 1665643"/>
                <a:gd name="connsiteY3" fmla="*/ 16086 h 461924"/>
                <a:gd name="connsiteX4" fmla="*/ 1243032 w 1665643"/>
                <a:gd name="connsiteY4" fmla="*/ 137596 h 461924"/>
                <a:gd name="connsiteX5" fmla="*/ 1568319 w 1665643"/>
                <a:gd name="connsiteY5" fmla="*/ 20341 h 461924"/>
                <a:gd name="connsiteX6" fmla="*/ 1662879 w 1665643"/>
                <a:gd name="connsiteY6" fmla="*/ 80387 h 461924"/>
                <a:gd name="connsiteX7" fmla="*/ 1546098 w 1665643"/>
                <a:gd name="connsiteY7" fmla="*/ 297877 h 461924"/>
                <a:gd name="connsiteX8" fmla="*/ 808996 w 1665643"/>
                <a:gd name="connsiteY8" fmla="*/ 461467 h 461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65642" h="461923">
                  <a:moveTo>
                    <a:pt x="808996" y="461467"/>
                  </a:moveTo>
                  <a:cubicBezTo>
                    <a:pt x="590705" y="468370"/>
                    <a:pt x="373782" y="424352"/>
                    <a:pt x="175440" y="332864"/>
                  </a:cubicBezTo>
                  <a:cubicBezTo>
                    <a:pt x="29816" y="265726"/>
                    <a:pt x="-10845" y="195278"/>
                    <a:pt x="975" y="57692"/>
                  </a:cubicBezTo>
                  <a:cubicBezTo>
                    <a:pt x="6649" y="-2827"/>
                    <a:pt x="26506" y="-8973"/>
                    <a:pt x="78516" y="16086"/>
                  </a:cubicBezTo>
                  <a:cubicBezTo>
                    <a:pt x="452029" y="196224"/>
                    <a:pt x="843039" y="214663"/>
                    <a:pt x="1243032" y="137596"/>
                  </a:cubicBezTo>
                  <a:cubicBezTo>
                    <a:pt x="1356977" y="116509"/>
                    <a:pt x="1467141" y="76888"/>
                    <a:pt x="1568319" y="20341"/>
                  </a:cubicBezTo>
                  <a:cubicBezTo>
                    <a:pt x="1643496" y="-22684"/>
                    <a:pt x="1658626" y="6157"/>
                    <a:pt x="1662879" y="80387"/>
                  </a:cubicBezTo>
                  <a:cubicBezTo>
                    <a:pt x="1674699" y="170456"/>
                    <a:pt x="1627892" y="258019"/>
                    <a:pt x="1546098" y="297877"/>
                  </a:cubicBezTo>
                  <a:cubicBezTo>
                    <a:pt x="1323880" y="425533"/>
                    <a:pt x="1081804" y="464304"/>
                    <a:pt x="808996" y="461467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4718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57" name="Forma libre: forma 56">
              <a:extLst>
                <a:ext uri="{FF2B5EF4-FFF2-40B4-BE49-F238E27FC236}">
                  <a16:creationId xmlns:a16="http://schemas.microsoft.com/office/drawing/2014/main" id="{0E1AE2D8-A50F-4939-82ED-43CC8A847DE4}"/>
                </a:ext>
              </a:extLst>
            </p:cNvPr>
            <p:cNvSpPr/>
            <p:nvPr/>
          </p:nvSpPr>
          <p:spPr>
            <a:xfrm>
              <a:off x="1931099" y="3240931"/>
              <a:ext cx="1672495" cy="469133"/>
            </a:xfrm>
            <a:custGeom>
              <a:avLst/>
              <a:gdLst>
                <a:gd name="connsiteX0" fmla="*/ 840425 w 1672495"/>
                <a:gd name="connsiteY0" fmla="*/ 469252 h 469133"/>
                <a:gd name="connsiteX1" fmla="*/ 414902 w 1672495"/>
                <a:gd name="connsiteY1" fmla="*/ 365235 h 469133"/>
                <a:gd name="connsiteX2" fmla="*/ 119399 w 1672495"/>
                <a:gd name="connsiteY2" fmla="*/ 258382 h 469133"/>
                <a:gd name="connsiteX3" fmla="*/ 5596 w 1672495"/>
                <a:gd name="connsiteY3" fmla="*/ 52334 h 469133"/>
                <a:gd name="connsiteX4" fmla="*/ 14911 w 1672495"/>
                <a:gd name="connsiteY4" fmla="*/ 27653 h 469133"/>
                <a:gd name="connsiteX5" fmla="*/ 91979 w 1672495"/>
                <a:gd name="connsiteY5" fmla="*/ 23871 h 469133"/>
                <a:gd name="connsiteX6" fmla="*/ 925059 w 1672495"/>
                <a:gd name="connsiteY6" fmla="*/ 178478 h 469133"/>
                <a:gd name="connsiteX7" fmla="*/ 1592658 w 1672495"/>
                <a:gd name="connsiteY7" fmla="*/ 16779 h 469133"/>
                <a:gd name="connsiteX8" fmla="*/ 1670669 w 1672495"/>
                <a:gd name="connsiteY8" fmla="*/ 64059 h 469133"/>
                <a:gd name="connsiteX9" fmla="*/ 1495260 w 1672495"/>
                <a:gd name="connsiteY9" fmla="*/ 337813 h 469133"/>
                <a:gd name="connsiteX10" fmla="*/ 840425 w 1672495"/>
                <a:gd name="connsiteY10" fmla="*/ 469252 h 469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495" h="469133">
                  <a:moveTo>
                    <a:pt x="840425" y="469252"/>
                  </a:moveTo>
                  <a:cubicBezTo>
                    <a:pt x="690074" y="469252"/>
                    <a:pt x="544923" y="459323"/>
                    <a:pt x="414902" y="365235"/>
                  </a:cubicBezTo>
                  <a:cubicBezTo>
                    <a:pt x="328851" y="303298"/>
                    <a:pt x="222000" y="283913"/>
                    <a:pt x="119399" y="258382"/>
                  </a:cubicBezTo>
                  <a:cubicBezTo>
                    <a:pt x="31080" y="232898"/>
                    <a:pt x="-19842" y="140653"/>
                    <a:pt x="5596" y="52334"/>
                  </a:cubicBezTo>
                  <a:cubicBezTo>
                    <a:pt x="8055" y="43871"/>
                    <a:pt x="11174" y="35644"/>
                    <a:pt x="14911" y="27653"/>
                  </a:cubicBezTo>
                  <a:cubicBezTo>
                    <a:pt x="38552" y="-16790"/>
                    <a:pt x="67392" y="12051"/>
                    <a:pt x="91979" y="23871"/>
                  </a:cubicBezTo>
                  <a:cubicBezTo>
                    <a:pt x="352491" y="143869"/>
                    <a:pt x="638823" y="197012"/>
                    <a:pt x="925059" y="178478"/>
                  </a:cubicBezTo>
                  <a:cubicBezTo>
                    <a:pt x="1157204" y="176019"/>
                    <a:pt x="1385096" y="120749"/>
                    <a:pt x="1592658" y="16779"/>
                  </a:cubicBezTo>
                  <a:cubicBezTo>
                    <a:pt x="1654122" y="-15845"/>
                    <a:pt x="1667832" y="-242"/>
                    <a:pt x="1670669" y="64059"/>
                  </a:cubicBezTo>
                  <a:cubicBezTo>
                    <a:pt x="1677762" y="212047"/>
                    <a:pt x="1643719" y="269729"/>
                    <a:pt x="1495260" y="337813"/>
                  </a:cubicBezTo>
                  <a:cubicBezTo>
                    <a:pt x="1288645" y="427268"/>
                    <a:pt x="1065529" y="472089"/>
                    <a:pt x="840425" y="469252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4718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58" name="Forma libre: forma 57">
              <a:extLst>
                <a:ext uri="{FF2B5EF4-FFF2-40B4-BE49-F238E27FC236}">
                  <a16:creationId xmlns:a16="http://schemas.microsoft.com/office/drawing/2014/main" id="{36597A15-ED26-41C2-9646-2A603FA64BCF}"/>
                </a:ext>
              </a:extLst>
            </p:cNvPr>
            <p:cNvSpPr/>
            <p:nvPr/>
          </p:nvSpPr>
          <p:spPr>
            <a:xfrm>
              <a:off x="2608555" y="3666536"/>
              <a:ext cx="996441" cy="466290"/>
            </a:xfrm>
            <a:custGeom>
              <a:avLst/>
              <a:gdLst>
                <a:gd name="connsiteX0" fmla="*/ 228216 w 996441"/>
                <a:gd name="connsiteY0" fmla="*/ 178397 h 466290"/>
                <a:gd name="connsiteX1" fmla="*/ 902908 w 996441"/>
                <a:gd name="connsiteY1" fmla="*/ 18116 h 466290"/>
                <a:gd name="connsiteX2" fmla="*/ 993212 w 996441"/>
                <a:gd name="connsiteY2" fmla="*/ 74853 h 466290"/>
                <a:gd name="connsiteX3" fmla="*/ 880214 w 996441"/>
                <a:gd name="connsiteY3" fmla="*/ 294233 h 466290"/>
                <a:gd name="connsiteX4" fmla="*/ 64628 w 996441"/>
                <a:gd name="connsiteY4" fmla="*/ 466334 h 466290"/>
                <a:gd name="connsiteX5" fmla="*/ 1744 w 996441"/>
                <a:gd name="connsiteY5" fmla="*/ 404397 h 466290"/>
                <a:gd name="connsiteX6" fmla="*/ 1744 w 996441"/>
                <a:gd name="connsiteY6" fmla="*/ 373665 h 466290"/>
                <a:gd name="connsiteX7" fmla="*/ 228216 w 996441"/>
                <a:gd name="connsiteY7" fmla="*/ 178397 h 46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96441" h="466290">
                  <a:moveTo>
                    <a:pt x="228216" y="178397"/>
                  </a:moveTo>
                  <a:cubicBezTo>
                    <a:pt x="462255" y="176553"/>
                    <a:pt x="692983" y="121755"/>
                    <a:pt x="902908" y="18116"/>
                  </a:cubicBezTo>
                  <a:cubicBezTo>
                    <a:pt x="976665" y="-21599"/>
                    <a:pt x="987539" y="8187"/>
                    <a:pt x="993212" y="74853"/>
                  </a:cubicBezTo>
                  <a:cubicBezTo>
                    <a:pt x="1006452" y="164638"/>
                    <a:pt x="961062" y="252863"/>
                    <a:pt x="880214" y="294233"/>
                  </a:cubicBezTo>
                  <a:cubicBezTo>
                    <a:pt x="627263" y="443640"/>
                    <a:pt x="348780" y="469171"/>
                    <a:pt x="64628" y="466334"/>
                  </a:cubicBezTo>
                  <a:cubicBezTo>
                    <a:pt x="25384" y="466334"/>
                    <a:pt x="-619" y="448368"/>
                    <a:pt x="1744" y="404397"/>
                  </a:cubicBezTo>
                  <a:cubicBezTo>
                    <a:pt x="1744" y="393995"/>
                    <a:pt x="1744" y="384067"/>
                    <a:pt x="1744" y="373665"/>
                  </a:cubicBezTo>
                  <a:cubicBezTo>
                    <a:pt x="-7239" y="179815"/>
                    <a:pt x="-7239" y="179815"/>
                    <a:pt x="228216" y="178397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4718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59" name="Forma libre: forma 58">
              <a:extLst>
                <a:ext uri="{FF2B5EF4-FFF2-40B4-BE49-F238E27FC236}">
                  <a16:creationId xmlns:a16="http://schemas.microsoft.com/office/drawing/2014/main" id="{666B02A9-92CA-40D4-87EF-46D16C2ED4CD}"/>
                </a:ext>
              </a:extLst>
            </p:cNvPr>
            <p:cNvSpPr/>
            <p:nvPr/>
          </p:nvSpPr>
          <p:spPr>
            <a:xfrm>
              <a:off x="2600297" y="4085439"/>
              <a:ext cx="1005457" cy="463763"/>
            </a:xfrm>
            <a:custGeom>
              <a:avLst/>
              <a:gdLst>
                <a:gd name="connsiteX0" fmla="*/ 225600 w 1005457"/>
                <a:gd name="connsiteY0" fmla="*/ 463971 h 463763"/>
                <a:gd name="connsiteX1" fmla="*/ 204797 w 1005457"/>
                <a:gd name="connsiteY1" fmla="*/ 463971 h 463763"/>
                <a:gd name="connsiteX2" fmla="*/ 9529 w 1005457"/>
                <a:gd name="connsiteY2" fmla="*/ 227569 h 463763"/>
                <a:gd name="connsiteX3" fmla="*/ 88486 w 1005457"/>
                <a:gd name="connsiteY3" fmla="*/ 172725 h 463763"/>
                <a:gd name="connsiteX4" fmla="*/ 918730 w 1005457"/>
                <a:gd name="connsiteY4" fmla="*/ 14335 h 463763"/>
                <a:gd name="connsiteX5" fmla="*/ 1000997 w 1005457"/>
                <a:gd name="connsiteY5" fmla="*/ 64452 h 463763"/>
                <a:gd name="connsiteX6" fmla="*/ 880906 w 1005457"/>
                <a:gd name="connsiteY6" fmla="*/ 300854 h 463763"/>
                <a:gd name="connsiteX7" fmla="*/ 225600 w 1005457"/>
                <a:gd name="connsiteY7" fmla="*/ 463971 h 463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05456" h="463763">
                  <a:moveTo>
                    <a:pt x="225600" y="463971"/>
                  </a:moveTo>
                  <a:lnTo>
                    <a:pt x="204797" y="463971"/>
                  </a:lnTo>
                  <a:cubicBezTo>
                    <a:pt x="7638" y="463971"/>
                    <a:pt x="-21205" y="430402"/>
                    <a:pt x="9529" y="227569"/>
                  </a:cubicBezTo>
                  <a:cubicBezTo>
                    <a:pt x="17565" y="174615"/>
                    <a:pt x="48772" y="170833"/>
                    <a:pt x="88486" y="172725"/>
                  </a:cubicBezTo>
                  <a:cubicBezTo>
                    <a:pt x="377842" y="185963"/>
                    <a:pt x="655851" y="149084"/>
                    <a:pt x="918730" y="14335"/>
                  </a:cubicBezTo>
                  <a:cubicBezTo>
                    <a:pt x="978303" y="-16397"/>
                    <a:pt x="994853" y="4406"/>
                    <a:pt x="1000997" y="64452"/>
                  </a:cubicBezTo>
                  <a:cubicBezTo>
                    <a:pt x="1018493" y="161282"/>
                    <a:pt x="969320" y="258018"/>
                    <a:pt x="880906" y="300854"/>
                  </a:cubicBezTo>
                  <a:cubicBezTo>
                    <a:pt x="679491" y="409599"/>
                    <a:pt x="454436" y="465674"/>
                    <a:pt x="225600" y="463971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4718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60" name="Forma libre: forma 59">
              <a:extLst>
                <a:ext uri="{FF2B5EF4-FFF2-40B4-BE49-F238E27FC236}">
                  <a16:creationId xmlns:a16="http://schemas.microsoft.com/office/drawing/2014/main" id="{C6E72D8A-8B96-4217-BBB7-D3259A2F8C02}"/>
                </a:ext>
              </a:extLst>
            </p:cNvPr>
            <p:cNvSpPr/>
            <p:nvPr/>
          </p:nvSpPr>
          <p:spPr>
            <a:xfrm>
              <a:off x="2614186" y="4607320"/>
              <a:ext cx="777191" cy="366895"/>
            </a:xfrm>
            <a:custGeom>
              <a:avLst/>
              <a:gdLst>
                <a:gd name="connsiteX0" fmla="*/ 776240 w 777191"/>
                <a:gd name="connsiteY0" fmla="*/ 246 h 366895"/>
                <a:gd name="connsiteX1" fmla="*/ 614542 w 777191"/>
                <a:gd name="connsiteY1" fmla="*/ 114664 h 366895"/>
                <a:gd name="connsiteX2" fmla="*/ 498231 w 777191"/>
                <a:gd name="connsiteY2" fmla="*/ 225300 h 366895"/>
                <a:gd name="connsiteX3" fmla="*/ 238189 w 777191"/>
                <a:gd name="connsiteY3" fmla="*/ 367141 h 366895"/>
                <a:gd name="connsiteX4" fmla="*/ 156395 w 777191"/>
                <a:gd name="connsiteY4" fmla="*/ 367141 h 366895"/>
                <a:gd name="connsiteX5" fmla="*/ -577 w 777191"/>
                <a:gd name="connsiteY5" fmla="*/ 213952 h 366895"/>
                <a:gd name="connsiteX6" fmla="*/ 130861 w 777191"/>
                <a:gd name="connsiteY6" fmla="*/ 76367 h 366895"/>
                <a:gd name="connsiteX7" fmla="*/ 776240 w 777191"/>
                <a:gd name="connsiteY7" fmla="*/ 246 h 366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77191" h="366895">
                  <a:moveTo>
                    <a:pt x="776240" y="246"/>
                  </a:moveTo>
                  <a:lnTo>
                    <a:pt x="614542" y="114664"/>
                  </a:lnTo>
                  <a:cubicBezTo>
                    <a:pt x="570098" y="145869"/>
                    <a:pt x="515724" y="174237"/>
                    <a:pt x="498231" y="225300"/>
                  </a:cubicBezTo>
                  <a:cubicBezTo>
                    <a:pt x="450950" y="356739"/>
                    <a:pt x="347880" y="363359"/>
                    <a:pt x="238189" y="367141"/>
                  </a:cubicBezTo>
                  <a:cubicBezTo>
                    <a:pt x="210765" y="367141"/>
                    <a:pt x="183815" y="367141"/>
                    <a:pt x="156395" y="367141"/>
                  </a:cubicBezTo>
                  <a:cubicBezTo>
                    <a:pt x="6987" y="367141"/>
                    <a:pt x="6040" y="359576"/>
                    <a:pt x="-577" y="213952"/>
                  </a:cubicBezTo>
                  <a:cubicBezTo>
                    <a:pt x="-4833" y="114192"/>
                    <a:pt x="26373" y="72111"/>
                    <a:pt x="130861" y="76367"/>
                  </a:cubicBezTo>
                  <a:cubicBezTo>
                    <a:pt x="348540" y="82230"/>
                    <a:pt x="565841" y="56604"/>
                    <a:pt x="776240" y="246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4718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61" name="Forma libre: forma 60">
              <a:extLst>
                <a:ext uri="{FF2B5EF4-FFF2-40B4-BE49-F238E27FC236}">
                  <a16:creationId xmlns:a16="http://schemas.microsoft.com/office/drawing/2014/main" id="{B540E725-04AF-4D9A-8C4D-45BFC5E500BE}"/>
                </a:ext>
              </a:extLst>
            </p:cNvPr>
            <p:cNvSpPr/>
            <p:nvPr/>
          </p:nvSpPr>
          <p:spPr>
            <a:xfrm>
              <a:off x="2609185" y="5097707"/>
              <a:ext cx="444349" cy="302327"/>
            </a:xfrm>
            <a:custGeom>
              <a:avLst/>
              <a:gdLst>
                <a:gd name="connsiteX0" fmla="*/ 231369 w 444349"/>
                <a:gd name="connsiteY0" fmla="*/ 11504 h 302327"/>
                <a:gd name="connsiteX1" fmla="*/ 281959 w 444349"/>
                <a:gd name="connsiteY1" fmla="*/ 11504 h 302327"/>
                <a:gd name="connsiteX2" fmla="*/ 443184 w 444349"/>
                <a:gd name="connsiteY2" fmla="*/ 169892 h 302327"/>
                <a:gd name="connsiteX3" fmla="*/ 324983 w 444349"/>
                <a:gd name="connsiteY3" fmla="*/ 289985 h 302327"/>
                <a:gd name="connsiteX4" fmla="*/ 72034 w 444349"/>
                <a:gd name="connsiteY4" fmla="*/ 300387 h 302327"/>
                <a:gd name="connsiteX5" fmla="*/ -779 w 444349"/>
                <a:gd name="connsiteY5" fmla="*/ 217646 h 302327"/>
                <a:gd name="connsiteX6" fmla="*/ 231369 w 444349"/>
                <a:gd name="connsiteY6" fmla="*/ 11504 h 302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4349" h="302327">
                  <a:moveTo>
                    <a:pt x="231369" y="11504"/>
                  </a:moveTo>
                  <a:cubicBezTo>
                    <a:pt x="248202" y="13158"/>
                    <a:pt x="265127" y="13158"/>
                    <a:pt x="281959" y="11504"/>
                  </a:cubicBezTo>
                  <a:cubicBezTo>
                    <a:pt x="460205" y="-22066"/>
                    <a:pt x="437038" y="16231"/>
                    <a:pt x="443184" y="169892"/>
                  </a:cubicBezTo>
                  <a:cubicBezTo>
                    <a:pt x="446494" y="258780"/>
                    <a:pt x="411507" y="292349"/>
                    <a:pt x="324983" y="289985"/>
                  </a:cubicBezTo>
                  <a:cubicBezTo>
                    <a:pt x="238462" y="287621"/>
                    <a:pt x="157612" y="309370"/>
                    <a:pt x="72034" y="300387"/>
                  </a:cubicBezTo>
                  <a:cubicBezTo>
                    <a:pt x="18607" y="294713"/>
                    <a:pt x="-3143" y="276273"/>
                    <a:pt x="-779" y="217646"/>
                  </a:cubicBezTo>
                  <a:cubicBezTo>
                    <a:pt x="8204" y="-30576"/>
                    <a:pt x="-17799" y="19068"/>
                    <a:pt x="231369" y="11504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4718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240625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9" name="Google Shape;12249;p21"/>
          <p:cNvSpPr/>
          <p:nvPr/>
        </p:nvSpPr>
        <p:spPr>
          <a:xfrm>
            <a:off x="2005714" y="3448224"/>
            <a:ext cx="2284249" cy="713301"/>
          </a:xfrm>
          <a:custGeom>
            <a:avLst/>
            <a:gdLst/>
            <a:ahLst/>
            <a:cxnLst/>
            <a:rect l="l" t="t" r="r" b="b"/>
            <a:pathLst>
              <a:path w="110102" h="34387" extrusionOk="0">
                <a:moveTo>
                  <a:pt x="17194" y="1"/>
                </a:moveTo>
                <a:cubicBezTo>
                  <a:pt x="7695" y="1"/>
                  <a:pt x="1" y="7695"/>
                  <a:pt x="1" y="17194"/>
                </a:cubicBezTo>
                <a:cubicBezTo>
                  <a:pt x="1" y="26693"/>
                  <a:pt x="7695" y="34387"/>
                  <a:pt x="17194" y="34387"/>
                </a:cubicBezTo>
                <a:lnTo>
                  <a:pt x="92908" y="34387"/>
                </a:lnTo>
                <a:cubicBezTo>
                  <a:pt x="102407" y="34387"/>
                  <a:pt x="110102" y="26693"/>
                  <a:pt x="110102" y="17194"/>
                </a:cubicBezTo>
                <a:cubicBezTo>
                  <a:pt x="110102" y="7695"/>
                  <a:pt x="102407" y="1"/>
                  <a:pt x="92908" y="1"/>
                </a:cubicBezTo>
                <a:close/>
              </a:path>
            </a:pathLst>
          </a:custGeom>
          <a:noFill/>
          <a:ln w="19050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0" name="Google Shape;12250;p21"/>
          <p:cNvSpPr/>
          <p:nvPr/>
        </p:nvSpPr>
        <p:spPr>
          <a:xfrm>
            <a:off x="3538430" y="3310440"/>
            <a:ext cx="917252" cy="988856"/>
          </a:xfrm>
          <a:custGeom>
            <a:avLst/>
            <a:gdLst/>
            <a:ahLst/>
            <a:cxnLst/>
            <a:rect l="l" t="t" r="r" b="b"/>
            <a:pathLst>
              <a:path w="44212" h="47671" extrusionOk="0">
                <a:moveTo>
                  <a:pt x="1" y="1"/>
                </a:moveTo>
                <a:lnTo>
                  <a:pt x="1" y="1379"/>
                </a:lnTo>
                <a:lnTo>
                  <a:pt x="20352" y="1379"/>
                </a:lnTo>
                <a:cubicBezTo>
                  <a:pt x="32758" y="1379"/>
                  <a:pt x="42833" y="11455"/>
                  <a:pt x="42833" y="23836"/>
                </a:cubicBezTo>
                <a:cubicBezTo>
                  <a:pt x="42833" y="36217"/>
                  <a:pt x="32758" y="46292"/>
                  <a:pt x="20352" y="46292"/>
                </a:cubicBezTo>
                <a:lnTo>
                  <a:pt x="1" y="46292"/>
                </a:lnTo>
                <a:lnTo>
                  <a:pt x="1" y="47670"/>
                </a:lnTo>
                <a:lnTo>
                  <a:pt x="20352" y="47670"/>
                </a:lnTo>
                <a:cubicBezTo>
                  <a:pt x="33510" y="47670"/>
                  <a:pt x="44212" y="36969"/>
                  <a:pt x="44212" y="23836"/>
                </a:cubicBezTo>
                <a:cubicBezTo>
                  <a:pt x="44212" y="10678"/>
                  <a:pt x="33510" y="1"/>
                  <a:pt x="20352" y="1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1" name="Google Shape;12251;p21"/>
          <p:cNvSpPr/>
          <p:nvPr/>
        </p:nvSpPr>
        <p:spPr>
          <a:xfrm>
            <a:off x="1840379" y="3310440"/>
            <a:ext cx="916733" cy="988856"/>
          </a:xfrm>
          <a:custGeom>
            <a:avLst/>
            <a:gdLst/>
            <a:ahLst/>
            <a:cxnLst/>
            <a:rect l="l" t="t" r="r" b="b"/>
            <a:pathLst>
              <a:path w="44187" h="47671" extrusionOk="0">
                <a:moveTo>
                  <a:pt x="23835" y="1"/>
                </a:moveTo>
                <a:cubicBezTo>
                  <a:pt x="10677" y="1"/>
                  <a:pt x="1" y="10678"/>
                  <a:pt x="1" y="23836"/>
                </a:cubicBezTo>
                <a:cubicBezTo>
                  <a:pt x="1" y="36969"/>
                  <a:pt x="10677" y="47670"/>
                  <a:pt x="23835" y="47670"/>
                </a:cubicBezTo>
                <a:lnTo>
                  <a:pt x="44186" y="47670"/>
                </a:lnTo>
                <a:lnTo>
                  <a:pt x="44186" y="46292"/>
                </a:lnTo>
                <a:lnTo>
                  <a:pt x="23835" y="46292"/>
                </a:lnTo>
                <a:cubicBezTo>
                  <a:pt x="11454" y="46292"/>
                  <a:pt x="1379" y="36217"/>
                  <a:pt x="1379" y="23836"/>
                </a:cubicBezTo>
                <a:cubicBezTo>
                  <a:pt x="1379" y="11455"/>
                  <a:pt x="11454" y="1379"/>
                  <a:pt x="23835" y="1379"/>
                </a:cubicBezTo>
                <a:lnTo>
                  <a:pt x="44186" y="1379"/>
                </a:lnTo>
                <a:lnTo>
                  <a:pt x="44186" y="1"/>
                </a:ln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2" name="Google Shape;12252;p21"/>
          <p:cNvSpPr/>
          <p:nvPr/>
        </p:nvSpPr>
        <p:spPr>
          <a:xfrm>
            <a:off x="2664977" y="4746451"/>
            <a:ext cx="965592" cy="784015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3" name="Google Shape;12253;p21"/>
          <p:cNvSpPr/>
          <p:nvPr/>
        </p:nvSpPr>
        <p:spPr>
          <a:xfrm>
            <a:off x="3932017" y="4746451"/>
            <a:ext cx="966131" cy="784015"/>
          </a:xfrm>
          <a:custGeom>
            <a:avLst/>
            <a:gdLst/>
            <a:ahLst/>
            <a:cxnLst/>
            <a:rect l="l" t="t" r="r" b="b"/>
            <a:pathLst>
              <a:path w="46568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4" name="Google Shape;12254;p21"/>
          <p:cNvSpPr/>
          <p:nvPr/>
        </p:nvSpPr>
        <p:spPr>
          <a:xfrm>
            <a:off x="1397937" y="4746451"/>
            <a:ext cx="965592" cy="784015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5" name="Google Shape;12255;p21"/>
          <p:cNvSpPr/>
          <p:nvPr/>
        </p:nvSpPr>
        <p:spPr>
          <a:xfrm>
            <a:off x="2664977" y="2079300"/>
            <a:ext cx="965592" cy="783995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6" name="Google Shape;12256;p21"/>
          <p:cNvSpPr/>
          <p:nvPr/>
        </p:nvSpPr>
        <p:spPr>
          <a:xfrm>
            <a:off x="3932017" y="2079300"/>
            <a:ext cx="966131" cy="783995"/>
          </a:xfrm>
          <a:custGeom>
            <a:avLst/>
            <a:gdLst/>
            <a:ahLst/>
            <a:cxnLst/>
            <a:rect l="l" t="t" r="r" b="b"/>
            <a:pathLst>
              <a:path w="46568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7" name="Google Shape;12257;p21"/>
          <p:cNvSpPr/>
          <p:nvPr/>
        </p:nvSpPr>
        <p:spPr>
          <a:xfrm>
            <a:off x="1397937" y="2079300"/>
            <a:ext cx="965592" cy="783995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8" name="Google Shape;12258;p21"/>
          <p:cNvSpPr/>
          <p:nvPr/>
        </p:nvSpPr>
        <p:spPr>
          <a:xfrm>
            <a:off x="1573666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26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26" y="251"/>
                </a:cubicBezTo>
                <a:lnTo>
                  <a:pt x="29023" y="251"/>
                </a:lnTo>
                <a:cubicBezTo>
                  <a:pt x="29073" y="251"/>
                  <a:pt x="29123" y="176"/>
                  <a:pt x="29123" y="126"/>
                </a:cubicBezTo>
                <a:cubicBezTo>
                  <a:pt x="29123" y="50"/>
                  <a:pt x="29073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9" name="Google Shape;12259;p21"/>
          <p:cNvSpPr/>
          <p:nvPr/>
        </p:nvSpPr>
        <p:spPr>
          <a:xfrm>
            <a:off x="2842780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176"/>
                  <a:pt x="29124" y="126"/>
                </a:cubicBezTo>
                <a:cubicBezTo>
                  <a:pt x="29124" y="50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60" name="Google Shape;12260;p21"/>
          <p:cNvSpPr/>
          <p:nvPr/>
        </p:nvSpPr>
        <p:spPr>
          <a:xfrm>
            <a:off x="4116064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176"/>
                  <a:pt x="29124" y="126"/>
                </a:cubicBezTo>
                <a:cubicBezTo>
                  <a:pt x="29124" y="50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61" name="Google Shape;12261;p21"/>
          <p:cNvSpPr/>
          <p:nvPr/>
        </p:nvSpPr>
        <p:spPr>
          <a:xfrm>
            <a:off x="4116064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201"/>
                  <a:pt x="29124" y="126"/>
                </a:cubicBezTo>
                <a:cubicBezTo>
                  <a:pt x="29124" y="51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62" name="Google Shape;12262;p21"/>
          <p:cNvSpPr/>
          <p:nvPr/>
        </p:nvSpPr>
        <p:spPr>
          <a:xfrm>
            <a:off x="2842780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63" name="Google Shape;12263;p21"/>
          <p:cNvSpPr/>
          <p:nvPr/>
        </p:nvSpPr>
        <p:spPr>
          <a:xfrm>
            <a:off x="1575222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26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26" y="251"/>
                </a:cubicBezTo>
                <a:lnTo>
                  <a:pt x="29023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64" name="Google Shape;12264;p21"/>
          <p:cNvSpPr txBox="1"/>
          <p:nvPr/>
        </p:nvSpPr>
        <p:spPr>
          <a:xfrm>
            <a:off x="2192417" y="3622983"/>
            <a:ext cx="1904800" cy="36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333" kern="0" dirty="0">
                <a:latin typeface="Arial"/>
                <a:cs typeface="Arial"/>
                <a:sym typeface="Arial"/>
              </a:rPr>
              <a:t>عنوان را اینجا اضافه کنید</a:t>
            </a:r>
            <a:endParaRPr sz="1333" kern="0" dirty="0">
              <a:latin typeface="Arial"/>
              <a:cs typeface="Arial"/>
              <a:sym typeface="Arial"/>
            </a:endParaRPr>
          </a:p>
        </p:txBody>
      </p:sp>
      <p:grpSp>
        <p:nvGrpSpPr>
          <p:cNvPr id="12265" name="Google Shape;12265;p21"/>
          <p:cNvGrpSpPr/>
          <p:nvPr/>
        </p:nvGrpSpPr>
        <p:grpSpPr>
          <a:xfrm>
            <a:off x="1748865" y="2160842"/>
            <a:ext cx="263657" cy="263657"/>
            <a:chOff x="2676100" y="832575"/>
            <a:chExt cx="483125" cy="483125"/>
          </a:xfrm>
        </p:grpSpPr>
        <p:sp>
          <p:nvSpPr>
            <p:cNvPr id="12266" name="Google Shape;12266;p21"/>
            <p:cNvSpPr/>
            <p:nvPr/>
          </p:nvSpPr>
          <p:spPr>
            <a:xfrm>
              <a:off x="2676100" y="83257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0351" y="1132"/>
                  </a:moveTo>
                  <a:lnTo>
                    <a:pt x="10562" y="2008"/>
                  </a:lnTo>
                  <a:cubicBezTo>
                    <a:pt x="10614" y="2226"/>
                    <a:pt x="10789" y="2392"/>
                    <a:pt x="11009" y="2434"/>
                  </a:cubicBezTo>
                  <a:cubicBezTo>
                    <a:pt x="12021" y="2618"/>
                    <a:pt x="12981" y="3014"/>
                    <a:pt x="13826" y="3596"/>
                  </a:cubicBezTo>
                  <a:cubicBezTo>
                    <a:pt x="13922" y="3663"/>
                    <a:pt x="14033" y="3696"/>
                    <a:pt x="14146" y="3696"/>
                  </a:cubicBezTo>
                  <a:cubicBezTo>
                    <a:pt x="14247" y="3696"/>
                    <a:pt x="14349" y="3669"/>
                    <a:pt x="14439" y="3614"/>
                  </a:cubicBezTo>
                  <a:lnTo>
                    <a:pt x="15179" y="3171"/>
                  </a:lnTo>
                  <a:lnTo>
                    <a:pt x="16154" y="4146"/>
                  </a:lnTo>
                  <a:lnTo>
                    <a:pt x="15711" y="4889"/>
                  </a:lnTo>
                  <a:cubicBezTo>
                    <a:pt x="15596" y="5079"/>
                    <a:pt x="15602" y="5317"/>
                    <a:pt x="15729" y="5499"/>
                  </a:cubicBezTo>
                  <a:cubicBezTo>
                    <a:pt x="16311" y="6344"/>
                    <a:pt x="16707" y="7304"/>
                    <a:pt x="16891" y="8316"/>
                  </a:cubicBezTo>
                  <a:cubicBezTo>
                    <a:pt x="16933" y="8536"/>
                    <a:pt x="17100" y="8711"/>
                    <a:pt x="17317" y="8763"/>
                  </a:cubicBezTo>
                  <a:lnTo>
                    <a:pt x="18193" y="8974"/>
                  </a:lnTo>
                  <a:lnTo>
                    <a:pt x="18193" y="10351"/>
                  </a:lnTo>
                  <a:lnTo>
                    <a:pt x="17317" y="10562"/>
                  </a:lnTo>
                  <a:cubicBezTo>
                    <a:pt x="17100" y="10614"/>
                    <a:pt x="16933" y="10789"/>
                    <a:pt x="16894" y="11009"/>
                  </a:cubicBezTo>
                  <a:cubicBezTo>
                    <a:pt x="16710" y="12021"/>
                    <a:pt x="16311" y="12981"/>
                    <a:pt x="15729" y="13826"/>
                  </a:cubicBezTo>
                  <a:cubicBezTo>
                    <a:pt x="15605" y="14007"/>
                    <a:pt x="15596" y="14246"/>
                    <a:pt x="15711" y="14436"/>
                  </a:cubicBezTo>
                  <a:lnTo>
                    <a:pt x="16154" y="15179"/>
                  </a:lnTo>
                  <a:lnTo>
                    <a:pt x="15179" y="16154"/>
                  </a:lnTo>
                  <a:lnTo>
                    <a:pt x="14439" y="15710"/>
                  </a:lnTo>
                  <a:cubicBezTo>
                    <a:pt x="14349" y="15656"/>
                    <a:pt x="14247" y="15629"/>
                    <a:pt x="14146" y="15629"/>
                  </a:cubicBezTo>
                  <a:cubicBezTo>
                    <a:pt x="14033" y="15629"/>
                    <a:pt x="13922" y="15662"/>
                    <a:pt x="13826" y="15729"/>
                  </a:cubicBezTo>
                  <a:cubicBezTo>
                    <a:pt x="12981" y="16311"/>
                    <a:pt x="12021" y="16707"/>
                    <a:pt x="11009" y="16891"/>
                  </a:cubicBezTo>
                  <a:cubicBezTo>
                    <a:pt x="10789" y="16933"/>
                    <a:pt x="10614" y="17099"/>
                    <a:pt x="10562" y="17317"/>
                  </a:cubicBezTo>
                  <a:lnTo>
                    <a:pt x="10351" y="18192"/>
                  </a:lnTo>
                  <a:lnTo>
                    <a:pt x="8974" y="18192"/>
                  </a:lnTo>
                  <a:lnTo>
                    <a:pt x="8763" y="17317"/>
                  </a:lnTo>
                  <a:cubicBezTo>
                    <a:pt x="8712" y="17099"/>
                    <a:pt x="8536" y="16933"/>
                    <a:pt x="8316" y="16891"/>
                  </a:cubicBezTo>
                  <a:cubicBezTo>
                    <a:pt x="7304" y="16707"/>
                    <a:pt x="6344" y="16311"/>
                    <a:pt x="5499" y="15729"/>
                  </a:cubicBezTo>
                  <a:cubicBezTo>
                    <a:pt x="5404" y="15662"/>
                    <a:pt x="5293" y="15629"/>
                    <a:pt x="5181" y="15629"/>
                  </a:cubicBezTo>
                  <a:cubicBezTo>
                    <a:pt x="5081" y="15629"/>
                    <a:pt x="4979" y="15656"/>
                    <a:pt x="4889" y="15710"/>
                  </a:cubicBezTo>
                  <a:lnTo>
                    <a:pt x="4146" y="16154"/>
                  </a:lnTo>
                  <a:lnTo>
                    <a:pt x="3171" y="15179"/>
                  </a:lnTo>
                  <a:lnTo>
                    <a:pt x="3615" y="14436"/>
                  </a:lnTo>
                  <a:cubicBezTo>
                    <a:pt x="3729" y="14246"/>
                    <a:pt x="3723" y="14007"/>
                    <a:pt x="3597" y="13826"/>
                  </a:cubicBezTo>
                  <a:cubicBezTo>
                    <a:pt x="3014" y="12981"/>
                    <a:pt x="2618" y="12021"/>
                    <a:pt x="2434" y="11009"/>
                  </a:cubicBezTo>
                  <a:cubicBezTo>
                    <a:pt x="2392" y="10789"/>
                    <a:pt x="2226" y="10614"/>
                    <a:pt x="2011" y="10562"/>
                  </a:cubicBezTo>
                  <a:lnTo>
                    <a:pt x="1133" y="10351"/>
                  </a:lnTo>
                  <a:lnTo>
                    <a:pt x="1133" y="8974"/>
                  </a:lnTo>
                  <a:lnTo>
                    <a:pt x="2008" y="8763"/>
                  </a:lnTo>
                  <a:cubicBezTo>
                    <a:pt x="2226" y="8711"/>
                    <a:pt x="2392" y="8536"/>
                    <a:pt x="2431" y="8316"/>
                  </a:cubicBezTo>
                  <a:cubicBezTo>
                    <a:pt x="2615" y="7304"/>
                    <a:pt x="3014" y="6344"/>
                    <a:pt x="3597" y="5499"/>
                  </a:cubicBezTo>
                  <a:cubicBezTo>
                    <a:pt x="3720" y="5317"/>
                    <a:pt x="3729" y="5079"/>
                    <a:pt x="3615" y="4889"/>
                  </a:cubicBezTo>
                  <a:lnTo>
                    <a:pt x="3171" y="4146"/>
                  </a:lnTo>
                  <a:lnTo>
                    <a:pt x="4146" y="3171"/>
                  </a:lnTo>
                  <a:lnTo>
                    <a:pt x="4889" y="3614"/>
                  </a:lnTo>
                  <a:cubicBezTo>
                    <a:pt x="4979" y="3669"/>
                    <a:pt x="5081" y="3696"/>
                    <a:pt x="5181" y="3696"/>
                  </a:cubicBezTo>
                  <a:cubicBezTo>
                    <a:pt x="5293" y="3696"/>
                    <a:pt x="5404" y="3663"/>
                    <a:pt x="5499" y="3596"/>
                  </a:cubicBezTo>
                  <a:cubicBezTo>
                    <a:pt x="6344" y="3014"/>
                    <a:pt x="7304" y="2618"/>
                    <a:pt x="8316" y="2434"/>
                  </a:cubicBezTo>
                  <a:cubicBezTo>
                    <a:pt x="8536" y="2392"/>
                    <a:pt x="8712" y="2226"/>
                    <a:pt x="8763" y="2008"/>
                  </a:cubicBezTo>
                  <a:lnTo>
                    <a:pt x="8974" y="1132"/>
                  </a:lnTo>
                  <a:close/>
                  <a:moveTo>
                    <a:pt x="8530" y="0"/>
                  </a:moveTo>
                  <a:cubicBezTo>
                    <a:pt x="8268" y="0"/>
                    <a:pt x="8041" y="178"/>
                    <a:pt x="7981" y="432"/>
                  </a:cubicBezTo>
                  <a:lnTo>
                    <a:pt x="7748" y="1392"/>
                  </a:lnTo>
                  <a:cubicBezTo>
                    <a:pt x="6833" y="1604"/>
                    <a:pt x="5961" y="1963"/>
                    <a:pt x="5167" y="2461"/>
                  </a:cubicBezTo>
                  <a:lnTo>
                    <a:pt x="4348" y="1969"/>
                  </a:lnTo>
                  <a:cubicBezTo>
                    <a:pt x="4260" y="1915"/>
                    <a:pt x="4160" y="1889"/>
                    <a:pt x="4061" y="1889"/>
                  </a:cubicBezTo>
                  <a:cubicBezTo>
                    <a:pt x="3913" y="1889"/>
                    <a:pt x="3767" y="1946"/>
                    <a:pt x="3657" y="2056"/>
                  </a:cubicBezTo>
                  <a:lnTo>
                    <a:pt x="2057" y="3657"/>
                  </a:lnTo>
                  <a:cubicBezTo>
                    <a:pt x="1872" y="3841"/>
                    <a:pt x="1839" y="4125"/>
                    <a:pt x="1972" y="4348"/>
                  </a:cubicBezTo>
                  <a:lnTo>
                    <a:pt x="2461" y="5163"/>
                  </a:lnTo>
                  <a:cubicBezTo>
                    <a:pt x="1963" y="5958"/>
                    <a:pt x="1604" y="6830"/>
                    <a:pt x="1395" y="7745"/>
                  </a:cubicBezTo>
                  <a:lnTo>
                    <a:pt x="435" y="7978"/>
                  </a:lnTo>
                  <a:cubicBezTo>
                    <a:pt x="179" y="8041"/>
                    <a:pt x="0" y="8267"/>
                    <a:pt x="0" y="8530"/>
                  </a:cubicBezTo>
                  <a:lnTo>
                    <a:pt x="0" y="10795"/>
                  </a:lnTo>
                  <a:cubicBezTo>
                    <a:pt x="0" y="11057"/>
                    <a:pt x="179" y="11284"/>
                    <a:pt x="432" y="11344"/>
                  </a:cubicBezTo>
                  <a:lnTo>
                    <a:pt x="1392" y="11580"/>
                  </a:lnTo>
                  <a:cubicBezTo>
                    <a:pt x="1604" y="12492"/>
                    <a:pt x="1963" y="13364"/>
                    <a:pt x="2461" y="14158"/>
                  </a:cubicBezTo>
                  <a:lnTo>
                    <a:pt x="1969" y="14977"/>
                  </a:lnTo>
                  <a:cubicBezTo>
                    <a:pt x="1836" y="15200"/>
                    <a:pt x="1872" y="15484"/>
                    <a:pt x="2057" y="15668"/>
                  </a:cubicBezTo>
                  <a:lnTo>
                    <a:pt x="3657" y="17268"/>
                  </a:lnTo>
                  <a:cubicBezTo>
                    <a:pt x="3766" y="17378"/>
                    <a:pt x="3911" y="17435"/>
                    <a:pt x="4057" y="17435"/>
                  </a:cubicBezTo>
                  <a:cubicBezTo>
                    <a:pt x="4157" y="17435"/>
                    <a:pt x="4258" y="17408"/>
                    <a:pt x="4348" y="17353"/>
                  </a:cubicBezTo>
                  <a:lnTo>
                    <a:pt x="5164" y="16864"/>
                  </a:lnTo>
                  <a:cubicBezTo>
                    <a:pt x="5958" y="17362"/>
                    <a:pt x="6830" y="17721"/>
                    <a:pt x="7745" y="17930"/>
                  </a:cubicBezTo>
                  <a:lnTo>
                    <a:pt x="7978" y="18890"/>
                  </a:lnTo>
                  <a:cubicBezTo>
                    <a:pt x="8041" y="19147"/>
                    <a:pt x="8268" y="19325"/>
                    <a:pt x="8530" y="19325"/>
                  </a:cubicBezTo>
                  <a:lnTo>
                    <a:pt x="10795" y="19325"/>
                  </a:lnTo>
                  <a:cubicBezTo>
                    <a:pt x="11058" y="19325"/>
                    <a:pt x="11284" y="19147"/>
                    <a:pt x="11344" y="18893"/>
                  </a:cubicBezTo>
                  <a:lnTo>
                    <a:pt x="11577" y="17933"/>
                  </a:lnTo>
                  <a:cubicBezTo>
                    <a:pt x="12492" y="17721"/>
                    <a:pt x="13364" y="17362"/>
                    <a:pt x="14159" y="16864"/>
                  </a:cubicBezTo>
                  <a:lnTo>
                    <a:pt x="14977" y="17356"/>
                  </a:lnTo>
                  <a:cubicBezTo>
                    <a:pt x="15066" y="17410"/>
                    <a:pt x="15166" y="17436"/>
                    <a:pt x="15266" y="17436"/>
                  </a:cubicBezTo>
                  <a:cubicBezTo>
                    <a:pt x="15413" y="17436"/>
                    <a:pt x="15559" y="17379"/>
                    <a:pt x="15668" y="17271"/>
                  </a:cubicBezTo>
                  <a:lnTo>
                    <a:pt x="17269" y="15668"/>
                  </a:lnTo>
                  <a:cubicBezTo>
                    <a:pt x="17453" y="15484"/>
                    <a:pt x="17489" y="15200"/>
                    <a:pt x="17353" y="14977"/>
                  </a:cubicBezTo>
                  <a:lnTo>
                    <a:pt x="16864" y="14161"/>
                  </a:lnTo>
                  <a:cubicBezTo>
                    <a:pt x="17362" y="13367"/>
                    <a:pt x="17722" y="12495"/>
                    <a:pt x="17930" y="11580"/>
                  </a:cubicBezTo>
                  <a:lnTo>
                    <a:pt x="18890" y="11347"/>
                  </a:lnTo>
                  <a:cubicBezTo>
                    <a:pt x="19147" y="11284"/>
                    <a:pt x="19325" y="11057"/>
                    <a:pt x="19325" y="10795"/>
                  </a:cubicBezTo>
                  <a:lnTo>
                    <a:pt x="19325" y="8530"/>
                  </a:lnTo>
                  <a:cubicBezTo>
                    <a:pt x="19325" y="8267"/>
                    <a:pt x="19147" y="8041"/>
                    <a:pt x="18893" y="7981"/>
                  </a:cubicBezTo>
                  <a:lnTo>
                    <a:pt x="17933" y="7748"/>
                  </a:lnTo>
                  <a:cubicBezTo>
                    <a:pt x="17722" y="6833"/>
                    <a:pt x="17362" y="5961"/>
                    <a:pt x="16864" y="5166"/>
                  </a:cubicBezTo>
                  <a:lnTo>
                    <a:pt x="17356" y="4348"/>
                  </a:lnTo>
                  <a:cubicBezTo>
                    <a:pt x="17489" y="4128"/>
                    <a:pt x="17453" y="3841"/>
                    <a:pt x="17272" y="3657"/>
                  </a:cubicBezTo>
                  <a:lnTo>
                    <a:pt x="15668" y="2056"/>
                  </a:lnTo>
                  <a:cubicBezTo>
                    <a:pt x="15559" y="1947"/>
                    <a:pt x="15415" y="1890"/>
                    <a:pt x="15268" y="1890"/>
                  </a:cubicBezTo>
                  <a:cubicBezTo>
                    <a:pt x="15168" y="1890"/>
                    <a:pt x="15068" y="1917"/>
                    <a:pt x="14977" y="1972"/>
                  </a:cubicBezTo>
                  <a:lnTo>
                    <a:pt x="14162" y="2461"/>
                  </a:lnTo>
                  <a:cubicBezTo>
                    <a:pt x="13367" y="1963"/>
                    <a:pt x="12495" y="1604"/>
                    <a:pt x="11580" y="1395"/>
                  </a:cubicBezTo>
                  <a:lnTo>
                    <a:pt x="11347" y="435"/>
                  </a:lnTo>
                  <a:cubicBezTo>
                    <a:pt x="11284" y="178"/>
                    <a:pt x="11058" y="0"/>
                    <a:pt x="1079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67" name="Google Shape;12267;p21"/>
            <p:cNvSpPr/>
            <p:nvPr/>
          </p:nvSpPr>
          <p:spPr>
            <a:xfrm>
              <a:off x="2762000" y="918475"/>
              <a:ext cx="311400" cy="311400"/>
            </a:xfrm>
            <a:custGeom>
              <a:avLst/>
              <a:gdLst/>
              <a:ahLst/>
              <a:cxnLst/>
              <a:rect l="l" t="t" r="r" b="b"/>
              <a:pathLst>
                <a:path w="12456" h="12456" extrusionOk="0">
                  <a:moveTo>
                    <a:pt x="6227" y="1133"/>
                  </a:moveTo>
                  <a:cubicBezTo>
                    <a:pt x="9038" y="1133"/>
                    <a:pt x="11323" y="3418"/>
                    <a:pt x="11323" y="6226"/>
                  </a:cubicBezTo>
                  <a:cubicBezTo>
                    <a:pt x="11323" y="9038"/>
                    <a:pt x="9038" y="11323"/>
                    <a:pt x="6227" y="11323"/>
                  </a:cubicBezTo>
                  <a:cubicBezTo>
                    <a:pt x="3419" y="11323"/>
                    <a:pt x="1133" y="9038"/>
                    <a:pt x="1133" y="6226"/>
                  </a:cubicBezTo>
                  <a:cubicBezTo>
                    <a:pt x="1133" y="3418"/>
                    <a:pt x="3419" y="1133"/>
                    <a:pt x="6227" y="1133"/>
                  </a:cubicBezTo>
                  <a:close/>
                  <a:moveTo>
                    <a:pt x="6227" y="0"/>
                  </a:moveTo>
                  <a:cubicBezTo>
                    <a:pt x="2794" y="0"/>
                    <a:pt x="1" y="2793"/>
                    <a:pt x="1" y="6226"/>
                  </a:cubicBezTo>
                  <a:cubicBezTo>
                    <a:pt x="1" y="9663"/>
                    <a:pt x="2794" y="12456"/>
                    <a:pt x="6227" y="12456"/>
                  </a:cubicBezTo>
                  <a:cubicBezTo>
                    <a:pt x="9663" y="12456"/>
                    <a:pt x="12456" y="9663"/>
                    <a:pt x="12456" y="6226"/>
                  </a:cubicBezTo>
                  <a:cubicBezTo>
                    <a:pt x="12456" y="2793"/>
                    <a:pt x="9663" y="0"/>
                    <a:pt x="622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68" name="Google Shape;12268;p21"/>
            <p:cNvSpPr/>
            <p:nvPr/>
          </p:nvSpPr>
          <p:spPr>
            <a:xfrm>
              <a:off x="2810775" y="975075"/>
              <a:ext cx="206025" cy="198150"/>
            </a:xfrm>
            <a:custGeom>
              <a:avLst/>
              <a:gdLst/>
              <a:ahLst/>
              <a:cxnLst/>
              <a:rect l="l" t="t" r="r" b="b"/>
              <a:pathLst>
                <a:path w="8241" h="7926" extrusionOk="0">
                  <a:moveTo>
                    <a:pt x="4275" y="1132"/>
                  </a:moveTo>
                  <a:cubicBezTo>
                    <a:pt x="4640" y="1132"/>
                    <a:pt x="5009" y="1203"/>
                    <a:pt x="5360" y="1348"/>
                  </a:cubicBezTo>
                  <a:cubicBezTo>
                    <a:pt x="6416" y="1785"/>
                    <a:pt x="7108" y="2818"/>
                    <a:pt x="7108" y="3962"/>
                  </a:cubicBezTo>
                  <a:cubicBezTo>
                    <a:pt x="7105" y="5527"/>
                    <a:pt x="5840" y="6792"/>
                    <a:pt x="4276" y="6795"/>
                  </a:cubicBezTo>
                  <a:cubicBezTo>
                    <a:pt x="3131" y="6795"/>
                    <a:pt x="2099" y="6103"/>
                    <a:pt x="1661" y="5046"/>
                  </a:cubicBezTo>
                  <a:cubicBezTo>
                    <a:pt x="1223" y="3987"/>
                    <a:pt x="1465" y="2770"/>
                    <a:pt x="2274" y="1961"/>
                  </a:cubicBezTo>
                  <a:cubicBezTo>
                    <a:pt x="2815" y="1419"/>
                    <a:pt x="3538" y="1132"/>
                    <a:pt x="4275" y="1132"/>
                  </a:cubicBezTo>
                  <a:close/>
                  <a:moveTo>
                    <a:pt x="4276" y="1"/>
                  </a:moveTo>
                  <a:cubicBezTo>
                    <a:pt x="2672" y="1"/>
                    <a:pt x="1229" y="964"/>
                    <a:pt x="613" y="2447"/>
                  </a:cubicBezTo>
                  <a:cubicBezTo>
                    <a:pt x="0" y="3926"/>
                    <a:pt x="341" y="5632"/>
                    <a:pt x="1474" y="6764"/>
                  </a:cubicBezTo>
                  <a:cubicBezTo>
                    <a:pt x="2232" y="7523"/>
                    <a:pt x="3247" y="7926"/>
                    <a:pt x="4279" y="7926"/>
                  </a:cubicBezTo>
                  <a:cubicBezTo>
                    <a:pt x="4789" y="7926"/>
                    <a:pt x="5302" y="7828"/>
                    <a:pt x="5791" y="7625"/>
                  </a:cubicBezTo>
                  <a:cubicBezTo>
                    <a:pt x="7274" y="7009"/>
                    <a:pt x="8240" y="5566"/>
                    <a:pt x="8240" y="3962"/>
                  </a:cubicBezTo>
                  <a:cubicBezTo>
                    <a:pt x="8237" y="1773"/>
                    <a:pt x="6465" y="1"/>
                    <a:pt x="42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269" name="Google Shape;12269;p21"/>
          <p:cNvGrpSpPr/>
          <p:nvPr/>
        </p:nvGrpSpPr>
        <p:grpSpPr>
          <a:xfrm>
            <a:off x="3011495" y="2151476"/>
            <a:ext cx="272525" cy="263657"/>
            <a:chOff x="3270550" y="832575"/>
            <a:chExt cx="499375" cy="483125"/>
          </a:xfrm>
        </p:grpSpPr>
        <p:sp>
          <p:nvSpPr>
            <p:cNvPr id="12270" name="Google Shape;12270;p21"/>
            <p:cNvSpPr/>
            <p:nvPr/>
          </p:nvSpPr>
          <p:spPr>
            <a:xfrm>
              <a:off x="3270550" y="865975"/>
              <a:ext cx="463725" cy="449725"/>
            </a:xfrm>
            <a:custGeom>
              <a:avLst/>
              <a:gdLst/>
              <a:ahLst/>
              <a:cxnLst/>
              <a:rect l="l" t="t" r="r" b="b"/>
              <a:pathLst>
                <a:path w="18549" h="17989" extrusionOk="0">
                  <a:moveTo>
                    <a:pt x="4823" y="1361"/>
                  </a:moveTo>
                  <a:lnTo>
                    <a:pt x="9177" y="8619"/>
                  </a:lnTo>
                  <a:cubicBezTo>
                    <a:pt x="9237" y="8716"/>
                    <a:pt x="9325" y="8794"/>
                    <a:pt x="9427" y="8843"/>
                  </a:cubicBezTo>
                  <a:lnTo>
                    <a:pt x="17136" y="12345"/>
                  </a:lnTo>
                  <a:cubicBezTo>
                    <a:pt x="15653" y="15102"/>
                    <a:pt x="12779" y="16856"/>
                    <a:pt x="9663" y="16856"/>
                  </a:cubicBezTo>
                  <a:cubicBezTo>
                    <a:pt x="4958" y="16856"/>
                    <a:pt x="1133" y="13031"/>
                    <a:pt x="1133" y="8326"/>
                  </a:cubicBezTo>
                  <a:cubicBezTo>
                    <a:pt x="1133" y="5573"/>
                    <a:pt x="2534" y="2952"/>
                    <a:pt x="4823" y="1361"/>
                  </a:cubicBezTo>
                  <a:close/>
                  <a:moveTo>
                    <a:pt x="5005" y="0"/>
                  </a:moveTo>
                  <a:cubicBezTo>
                    <a:pt x="4907" y="0"/>
                    <a:pt x="4807" y="26"/>
                    <a:pt x="4717" y="80"/>
                  </a:cubicBezTo>
                  <a:cubicBezTo>
                    <a:pt x="3313" y="926"/>
                    <a:pt x="2141" y="2106"/>
                    <a:pt x="1311" y="3516"/>
                  </a:cubicBezTo>
                  <a:cubicBezTo>
                    <a:pt x="453" y="4975"/>
                    <a:pt x="1" y="6636"/>
                    <a:pt x="1" y="8326"/>
                  </a:cubicBezTo>
                  <a:cubicBezTo>
                    <a:pt x="1" y="10896"/>
                    <a:pt x="1009" y="13321"/>
                    <a:pt x="2839" y="15150"/>
                  </a:cubicBezTo>
                  <a:cubicBezTo>
                    <a:pt x="4669" y="16980"/>
                    <a:pt x="7093" y="17989"/>
                    <a:pt x="9663" y="17989"/>
                  </a:cubicBezTo>
                  <a:cubicBezTo>
                    <a:pt x="13410" y="17989"/>
                    <a:pt x="16846" y="15757"/>
                    <a:pt x="18419" y="12306"/>
                  </a:cubicBezTo>
                  <a:cubicBezTo>
                    <a:pt x="18549" y="12022"/>
                    <a:pt x="18422" y="11687"/>
                    <a:pt x="18138" y="11557"/>
                  </a:cubicBezTo>
                  <a:lnTo>
                    <a:pt x="10058" y="7886"/>
                  </a:lnTo>
                  <a:lnTo>
                    <a:pt x="5493" y="277"/>
                  </a:lnTo>
                  <a:cubicBezTo>
                    <a:pt x="5387" y="99"/>
                    <a:pt x="5198" y="0"/>
                    <a:pt x="500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1" name="Google Shape;12271;p21"/>
            <p:cNvSpPr/>
            <p:nvPr/>
          </p:nvSpPr>
          <p:spPr>
            <a:xfrm>
              <a:off x="3562600" y="876075"/>
              <a:ext cx="207325" cy="241775"/>
            </a:xfrm>
            <a:custGeom>
              <a:avLst/>
              <a:gdLst/>
              <a:ahLst/>
              <a:cxnLst/>
              <a:rect l="l" t="t" r="r" b="b"/>
              <a:pathLst>
                <a:path w="8293" h="9671" extrusionOk="0">
                  <a:moveTo>
                    <a:pt x="4204" y="1437"/>
                  </a:moveTo>
                  <a:cubicBezTo>
                    <a:pt x="5680" y="2826"/>
                    <a:pt x="6517" y="4764"/>
                    <a:pt x="6511" y="6790"/>
                  </a:cubicBezTo>
                  <a:cubicBezTo>
                    <a:pt x="6511" y="7300"/>
                    <a:pt x="6459" y="7811"/>
                    <a:pt x="6354" y="8309"/>
                  </a:cubicBezTo>
                  <a:lnTo>
                    <a:pt x="1468" y="6090"/>
                  </a:lnTo>
                  <a:lnTo>
                    <a:pt x="4204" y="1437"/>
                  </a:lnTo>
                  <a:close/>
                  <a:moveTo>
                    <a:pt x="4060" y="1"/>
                  </a:moveTo>
                  <a:cubicBezTo>
                    <a:pt x="3867" y="1"/>
                    <a:pt x="3677" y="99"/>
                    <a:pt x="3570" y="280"/>
                  </a:cubicBezTo>
                  <a:lnTo>
                    <a:pt x="173" y="6056"/>
                  </a:lnTo>
                  <a:cubicBezTo>
                    <a:pt x="1" y="6346"/>
                    <a:pt x="119" y="6721"/>
                    <a:pt x="427" y="6860"/>
                  </a:cubicBezTo>
                  <a:lnTo>
                    <a:pt x="6499" y="9622"/>
                  </a:lnTo>
                  <a:cubicBezTo>
                    <a:pt x="6574" y="9656"/>
                    <a:pt x="6653" y="9671"/>
                    <a:pt x="6734" y="9671"/>
                  </a:cubicBezTo>
                  <a:cubicBezTo>
                    <a:pt x="6982" y="9671"/>
                    <a:pt x="7202" y="9508"/>
                    <a:pt x="7275" y="9269"/>
                  </a:cubicBezTo>
                  <a:cubicBezTo>
                    <a:pt x="8292" y="5921"/>
                    <a:pt x="7157" y="2291"/>
                    <a:pt x="4409" y="123"/>
                  </a:cubicBezTo>
                  <a:cubicBezTo>
                    <a:pt x="4305" y="40"/>
                    <a:pt x="4182" y="1"/>
                    <a:pt x="406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2" name="Google Shape;12272;p21"/>
            <p:cNvSpPr/>
            <p:nvPr/>
          </p:nvSpPr>
          <p:spPr>
            <a:xfrm>
              <a:off x="3443500" y="832575"/>
              <a:ext cx="187300" cy="173625"/>
            </a:xfrm>
            <a:custGeom>
              <a:avLst/>
              <a:gdLst/>
              <a:ahLst/>
              <a:cxnLst/>
              <a:rect l="l" t="t" r="r" b="b"/>
              <a:pathLst>
                <a:path w="7492" h="6945" extrusionOk="0">
                  <a:moveTo>
                    <a:pt x="3877" y="1133"/>
                  </a:moveTo>
                  <a:cubicBezTo>
                    <a:pt x="4588" y="1133"/>
                    <a:pt x="5300" y="1235"/>
                    <a:pt x="5991" y="1440"/>
                  </a:cubicBezTo>
                  <a:lnTo>
                    <a:pt x="3735" y="5269"/>
                  </a:lnTo>
                  <a:lnTo>
                    <a:pt x="1492" y="1528"/>
                  </a:lnTo>
                  <a:cubicBezTo>
                    <a:pt x="2264" y="1265"/>
                    <a:pt x="3070" y="1133"/>
                    <a:pt x="3877" y="1133"/>
                  </a:cubicBezTo>
                  <a:close/>
                  <a:moveTo>
                    <a:pt x="3877" y="0"/>
                  </a:moveTo>
                  <a:cubicBezTo>
                    <a:pt x="2702" y="0"/>
                    <a:pt x="1528" y="243"/>
                    <a:pt x="432" y="728"/>
                  </a:cubicBezTo>
                  <a:cubicBezTo>
                    <a:pt x="121" y="867"/>
                    <a:pt x="0" y="1244"/>
                    <a:pt x="175" y="1537"/>
                  </a:cubicBezTo>
                  <a:lnTo>
                    <a:pt x="3255" y="6670"/>
                  </a:lnTo>
                  <a:cubicBezTo>
                    <a:pt x="3358" y="6839"/>
                    <a:pt x="3542" y="6945"/>
                    <a:pt x="3741" y="6945"/>
                  </a:cubicBezTo>
                  <a:lnTo>
                    <a:pt x="3744" y="6945"/>
                  </a:lnTo>
                  <a:cubicBezTo>
                    <a:pt x="3943" y="6945"/>
                    <a:pt x="4128" y="6839"/>
                    <a:pt x="4230" y="6667"/>
                  </a:cubicBezTo>
                  <a:lnTo>
                    <a:pt x="7313" y="1419"/>
                  </a:lnTo>
                  <a:cubicBezTo>
                    <a:pt x="7491" y="1120"/>
                    <a:pt x="7358" y="737"/>
                    <a:pt x="7038" y="607"/>
                  </a:cubicBezTo>
                  <a:cubicBezTo>
                    <a:pt x="6023" y="202"/>
                    <a:pt x="4950" y="0"/>
                    <a:pt x="387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273" name="Google Shape;12273;p21"/>
          <p:cNvGrpSpPr/>
          <p:nvPr/>
        </p:nvGrpSpPr>
        <p:grpSpPr>
          <a:xfrm>
            <a:off x="4282952" y="2160877"/>
            <a:ext cx="263699" cy="263657"/>
            <a:chOff x="3270475" y="1427025"/>
            <a:chExt cx="483200" cy="483125"/>
          </a:xfrm>
        </p:grpSpPr>
        <p:sp>
          <p:nvSpPr>
            <p:cNvPr id="12274" name="Google Shape;12274;p21"/>
            <p:cNvSpPr/>
            <p:nvPr/>
          </p:nvSpPr>
          <p:spPr>
            <a:xfrm>
              <a:off x="3270475" y="1427025"/>
              <a:ext cx="483200" cy="483125"/>
            </a:xfrm>
            <a:custGeom>
              <a:avLst/>
              <a:gdLst/>
              <a:ahLst/>
              <a:cxnLst/>
              <a:rect l="l" t="t" r="r" b="b"/>
              <a:pathLst>
                <a:path w="19328" h="19325" extrusionOk="0">
                  <a:moveTo>
                    <a:pt x="9630" y="1133"/>
                  </a:moveTo>
                  <a:cubicBezTo>
                    <a:pt x="14352" y="1133"/>
                    <a:pt x="18196" y="4943"/>
                    <a:pt x="18196" y="9626"/>
                  </a:cubicBezTo>
                  <a:cubicBezTo>
                    <a:pt x="18196" y="14349"/>
                    <a:pt x="14352" y="18193"/>
                    <a:pt x="9630" y="18193"/>
                  </a:cubicBezTo>
                  <a:cubicBezTo>
                    <a:pt x="4946" y="18193"/>
                    <a:pt x="1136" y="14349"/>
                    <a:pt x="1136" y="9626"/>
                  </a:cubicBezTo>
                  <a:cubicBezTo>
                    <a:pt x="1136" y="4943"/>
                    <a:pt x="4946" y="1133"/>
                    <a:pt x="9630" y="1133"/>
                  </a:cubicBezTo>
                  <a:close/>
                  <a:moveTo>
                    <a:pt x="9641" y="0"/>
                  </a:moveTo>
                  <a:cubicBezTo>
                    <a:pt x="9637" y="0"/>
                    <a:pt x="9633" y="0"/>
                    <a:pt x="9630" y="0"/>
                  </a:cubicBezTo>
                  <a:cubicBezTo>
                    <a:pt x="4312" y="0"/>
                    <a:pt x="4" y="4309"/>
                    <a:pt x="4" y="9626"/>
                  </a:cubicBezTo>
                  <a:cubicBezTo>
                    <a:pt x="1" y="12187"/>
                    <a:pt x="1012" y="14648"/>
                    <a:pt x="2821" y="16465"/>
                  </a:cubicBezTo>
                  <a:cubicBezTo>
                    <a:pt x="4644" y="18310"/>
                    <a:pt x="7063" y="19325"/>
                    <a:pt x="9630" y="19325"/>
                  </a:cubicBezTo>
                  <a:cubicBezTo>
                    <a:pt x="10922" y="19325"/>
                    <a:pt x="12199" y="19065"/>
                    <a:pt x="13389" y="18555"/>
                  </a:cubicBezTo>
                  <a:cubicBezTo>
                    <a:pt x="15711" y="17558"/>
                    <a:pt x="17562" y="15708"/>
                    <a:pt x="18558" y="13386"/>
                  </a:cubicBezTo>
                  <a:cubicBezTo>
                    <a:pt x="19068" y="12196"/>
                    <a:pt x="19328" y="10919"/>
                    <a:pt x="19328" y="9626"/>
                  </a:cubicBezTo>
                  <a:cubicBezTo>
                    <a:pt x="19328" y="7060"/>
                    <a:pt x="18313" y="4641"/>
                    <a:pt x="16469" y="2818"/>
                  </a:cubicBezTo>
                  <a:cubicBezTo>
                    <a:pt x="14654" y="1012"/>
                    <a:pt x="12197" y="0"/>
                    <a:pt x="964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5" name="Google Shape;12275;p21"/>
            <p:cNvSpPr/>
            <p:nvPr/>
          </p:nvSpPr>
          <p:spPr>
            <a:xfrm>
              <a:off x="3497550" y="1596875"/>
              <a:ext cx="87650" cy="141525"/>
            </a:xfrm>
            <a:custGeom>
              <a:avLst/>
              <a:gdLst/>
              <a:ahLst/>
              <a:cxnLst/>
              <a:rect l="l" t="t" r="r" b="b"/>
              <a:pathLst>
                <a:path w="3506" h="5661" extrusionOk="0">
                  <a:moveTo>
                    <a:pt x="2885" y="1"/>
                  </a:moveTo>
                  <a:cubicBezTo>
                    <a:pt x="2740" y="1"/>
                    <a:pt x="2595" y="56"/>
                    <a:pt x="2485" y="166"/>
                  </a:cubicBezTo>
                  <a:lnTo>
                    <a:pt x="220" y="2431"/>
                  </a:lnTo>
                  <a:cubicBezTo>
                    <a:pt x="0" y="2651"/>
                    <a:pt x="0" y="3011"/>
                    <a:pt x="220" y="3231"/>
                  </a:cubicBezTo>
                  <a:lnTo>
                    <a:pt x="2485" y="5496"/>
                  </a:lnTo>
                  <a:cubicBezTo>
                    <a:pt x="2595" y="5606"/>
                    <a:pt x="2740" y="5661"/>
                    <a:pt x="2885" y="5661"/>
                  </a:cubicBezTo>
                  <a:cubicBezTo>
                    <a:pt x="3030" y="5661"/>
                    <a:pt x="3175" y="5606"/>
                    <a:pt x="3285" y="5496"/>
                  </a:cubicBezTo>
                  <a:cubicBezTo>
                    <a:pt x="3506" y="5275"/>
                    <a:pt x="3506" y="4916"/>
                    <a:pt x="3285" y="4695"/>
                  </a:cubicBezTo>
                  <a:lnTo>
                    <a:pt x="1422" y="2832"/>
                  </a:lnTo>
                  <a:lnTo>
                    <a:pt x="3285" y="966"/>
                  </a:lnTo>
                  <a:cubicBezTo>
                    <a:pt x="3506" y="746"/>
                    <a:pt x="3506" y="387"/>
                    <a:pt x="3285" y="166"/>
                  </a:cubicBezTo>
                  <a:cubicBezTo>
                    <a:pt x="3175" y="56"/>
                    <a:pt x="3030" y="1"/>
                    <a:pt x="288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6" name="Google Shape;12276;p21"/>
            <p:cNvSpPr/>
            <p:nvPr/>
          </p:nvSpPr>
          <p:spPr>
            <a:xfrm>
              <a:off x="3327100" y="1483625"/>
              <a:ext cx="369975" cy="369925"/>
            </a:xfrm>
            <a:custGeom>
              <a:avLst/>
              <a:gdLst/>
              <a:ahLst/>
              <a:cxnLst/>
              <a:rect l="l" t="t" r="r" b="b"/>
              <a:pathLst>
                <a:path w="14799" h="14797" extrusionOk="0">
                  <a:moveTo>
                    <a:pt x="7929" y="1157"/>
                  </a:moveTo>
                  <a:cubicBezTo>
                    <a:pt x="9206" y="1272"/>
                    <a:pt x="10420" y="1770"/>
                    <a:pt x="11411" y="2589"/>
                  </a:cubicBezTo>
                  <a:lnTo>
                    <a:pt x="11042" y="2957"/>
                  </a:lnTo>
                  <a:cubicBezTo>
                    <a:pt x="10828" y="3180"/>
                    <a:pt x="10831" y="3534"/>
                    <a:pt x="11048" y="3751"/>
                  </a:cubicBezTo>
                  <a:cubicBezTo>
                    <a:pt x="11158" y="3861"/>
                    <a:pt x="11303" y="3916"/>
                    <a:pt x="11448" y="3916"/>
                  </a:cubicBezTo>
                  <a:cubicBezTo>
                    <a:pt x="11590" y="3916"/>
                    <a:pt x="11732" y="3863"/>
                    <a:pt x="11842" y="3757"/>
                  </a:cubicBezTo>
                  <a:lnTo>
                    <a:pt x="12214" y="3389"/>
                  </a:lnTo>
                  <a:cubicBezTo>
                    <a:pt x="13026" y="4349"/>
                    <a:pt x="13524" y="5539"/>
                    <a:pt x="13639" y="6795"/>
                  </a:cubicBezTo>
                  <a:lnTo>
                    <a:pt x="13101" y="6795"/>
                  </a:lnTo>
                  <a:cubicBezTo>
                    <a:pt x="12787" y="6795"/>
                    <a:pt x="12534" y="7048"/>
                    <a:pt x="12534" y="7362"/>
                  </a:cubicBezTo>
                  <a:cubicBezTo>
                    <a:pt x="12534" y="7673"/>
                    <a:pt x="12787" y="7927"/>
                    <a:pt x="13101" y="7927"/>
                  </a:cubicBezTo>
                  <a:lnTo>
                    <a:pt x="13639" y="7927"/>
                  </a:lnTo>
                  <a:cubicBezTo>
                    <a:pt x="13515" y="9198"/>
                    <a:pt x="13005" y="10400"/>
                    <a:pt x="12178" y="11375"/>
                  </a:cubicBezTo>
                  <a:lnTo>
                    <a:pt x="11842" y="11040"/>
                  </a:lnTo>
                  <a:cubicBezTo>
                    <a:pt x="11732" y="10934"/>
                    <a:pt x="11590" y="10881"/>
                    <a:pt x="11448" y="10881"/>
                  </a:cubicBezTo>
                  <a:cubicBezTo>
                    <a:pt x="11303" y="10881"/>
                    <a:pt x="11158" y="10936"/>
                    <a:pt x="11048" y="11046"/>
                  </a:cubicBezTo>
                  <a:cubicBezTo>
                    <a:pt x="10831" y="11264"/>
                    <a:pt x="10828" y="11617"/>
                    <a:pt x="11042" y="11840"/>
                  </a:cubicBezTo>
                  <a:lnTo>
                    <a:pt x="11377" y="12175"/>
                  </a:lnTo>
                  <a:cubicBezTo>
                    <a:pt x="10402" y="13003"/>
                    <a:pt x="9200" y="13513"/>
                    <a:pt x="7929" y="13637"/>
                  </a:cubicBezTo>
                  <a:lnTo>
                    <a:pt x="7929" y="13099"/>
                  </a:lnTo>
                  <a:cubicBezTo>
                    <a:pt x="7929" y="12785"/>
                    <a:pt x="7676" y="12532"/>
                    <a:pt x="7365" y="12532"/>
                  </a:cubicBezTo>
                  <a:cubicBezTo>
                    <a:pt x="7051" y="12532"/>
                    <a:pt x="6797" y="12785"/>
                    <a:pt x="6797" y="13099"/>
                  </a:cubicBezTo>
                  <a:lnTo>
                    <a:pt x="6797" y="13637"/>
                  </a:lnTo>
                  <a:cubicBezTo>
                    <a:pt x="5541" y="13522"/>
                    <a:pt x="4351" y="13024"/>
                    <a:pt x="3391" y="12212"/>
                  </a:cubicBezTo>
                  <a:lnTo>
                    <a:pt x="3759" y="11840"/>
                  </a:lnTo>
                  <a:cubicBezTo>
                    <a:pt x="3974" y="11617"/>
                    <a:pt x="3971" y="11264"/>
                    <a:pt x="3753" y="11046"/>
                  </a:cubicBezTo>
                  <a:cubicBezTo>
                    <a:pt x="3643" y="10936"/>
                    <a:pt x="3499" y="10881"/>
                    <a:pt x="3354" y="10881"/>
                  </a:cubicBezTo>
                  <a:cubicBezTo>
                    <a:pt x="3212" y="10881"/>
                    <a:pt x="3070" y="10934"/>
                    <a:pt x="2959" y="11040"/>
                  </a:cubicBezTo>
                  <a:lnTo>
                    <a:pt x="2591" y="11408"/>
                  </a:lnTo>
                  <a:cubicBezTo>
                    <a:pt x="1773" y="10418"/>
                    <a:pt x="1274" y="9204"/>
                    <a:pt x="1160" y="7927"/>
                  </a:cubicBezTo>
                  <a:lnTo>
                    <a:pt x="1703" y="7927"/>
                  </a:lnTo>
                  <a:cubicBezTo>
                    <a:pt x="2014" y="7927"/>
                    <a:pt x="2268" y="7673"/>
                    <a:pt x="2268" y="7362"/>
                  </a:cubicBezTo>
                  <a:cubicBezTo>
                    <a:pt x="2268" y="7048"/>
                    <a:pt x="2014" y="6795"/>
                    <a:pt x="1703" y="6795"/>
                  </a:cubicBezTo>
                  <a:lnTo>
                    <a:pt x="1163" y="6795"/>
                  </a:lnTo>
                  <a:cubicBezTo>
                    <a:pt x="1274" y="5539"/>
                    <a:pt x="1770" y="4346"/>
                    <a:pt x="2579" y="3377"/>
                  </a:cubicBezTo>
                  <a:lnTo>
                    <a:pt x="2959" y="3757"/>
                  </a:lnTo>
                  <a:cubicBezTo>
                    <a:pt x="3070" y="3863"/>
                    <a:pt x="3212" y="3916"/>
                    <a:pt x="3354" y="3916"/>
                  </a:cubicBezTo>
                  <a:cubicBezTo>
                    <a:pt x="3499" y="3916"/>
                    <a:pt x="3643" y="3861"/>
                    <a:pt x="3753" y="3751"/>
                  </a:cubicBezTo>
                  <a:cubicBezTo>
                    <a:pt x="3971" y="3534"/>
                    <a:pt x="3974" y="3180"/>
                    <a:pt x="3759" y="2957"/>
                  </a:cubicBezTo>
                  <a:lnTo>
                    <a:pt x="3379" y="2577"/>
                  </a:lnTo>
                  <a:cubicBezTo>
                    <a:pt x="4348" y="1767"/>
                    <a:pt x="5541" y="1272"/>
                    <a:pt x="6797" y="1160"/>
                  </a:cubicBezTo>
                  <a:lnTo>
                    <a:pt x="6797" y="1701"/>
                  </a:lnTo>
                  <a:cubicBezTo>
                    <a:pt x="6797" y="2012"/>
                    <a:pt x="7051" y="2266"/>
                    <a:pt x="7365" y="2266"/>
                  </a:cubicBezTo>
                  <a:cubicBezTo>
                    <a:pt x="7676" y="2266"/>
                    <a:pt x="7929" y="2012"/>
                    <a:pt x="7929" y="1701"/>
                  </a:cubicBezTo>
                  <a:lnTo>
                    <a:pt x="7929" y="1157"/>
                  </a:lnTo>
                  <a:close/>
                  <a:moveTo>
                    <a:pt x="7376" y="1"/>
                  </a:moveTo>
                  <a:cubicBezTo>
                    <a:pt x="7372" y="1"/>
                    <a:pt x="7368" y="1"/>
                    <a:pt x="7365" y="1"/>
                  </a:cubicBezTo>
                  <a:cubicBezTo>
                    <a:pt x="5435" y="1"/>
                    <a:pt x="3581" y="759"/>
                    <a:pt x="2210" y="2115"/>
                  </a:cubicBezTo>
                  <a:cubicBezTo>
                    <a:pt x="2174" y="2142"/>
                    <a:pt x="2141" y="2172"/>
                    <a:pt x="2114" y="2208"/>
                  </a:cubicBezTo>
                  <a:cubicBezTo>
                    <a:pt x="761" y="3582"/>
                    <a:pt x="3" y="5433"/>
                    <a:pt x="3" y="7362"/>
                  </a:cubicBezTo>
                  <a:cubicBezTo>
                    <a:pt x="0" y="9322"/>
                    <a:pt x="776" y="11206"/>
                    <a:pt x="2159" y="12598"/>
                  </a:cubicBezTo>
                  <a:lnTo>
                    <a:pt x="2177" y="12616"/>
                  </a:lnTo>
                  <a:lnTo>
                    <a:pt x="2180" y="12619"/>
                  </a:lnTo>
                  <a:lnTo>
                    <a:pt x="2186" y="12625"/>
                  </a:lnTo>
                  <a:cubicBezTo>
                    <a:pt x="3578" y="14023"/>
                    <a:pt x="5414" y="14796"/>
                    <a:pt x="7365" y="14796"/>
                  </a:cubicBezTo>
                  <a:cubicBezTo>
                    <a:pt x="9327" y="14796"/>
                    <a:pt x="11187" y="14017"/>
                    <a:pt x="12603" y="12601"/>
                  </a:cubicBezTo>
                  <a:cubicBezTo>
                    <a:pt x="14019" y="11185"/>
                    <a:pt x="14798" y="9325"/>
                    <a:pt x="14798" y="7362"/>
                  </a:cubicBezTo>
                  <a:cubicBezTo>
                    <a:pt x="14798" y="5415"/>
                    <a:pt x="14028" y="3576"/>
                    <a:pt x="12627" y="2184"/>
                  </a:cubicBezTo>
                  <a:lnTo>
                    <a:pt x="12621" y="2178"/>
                  </a:lnTo>
                  <a:cubicBezTo>
                    <a:pt x="12621" y="2175"/>
                    <a:pt x="12618" y="2175"/>
                    <a:pt x="12618" y="2175"/>
                  </a:cubicBezTo>
                  <a:lnTo>
                    <a:pt x="12600" y="2157"/>
                  </a:lnTo>
                  <a:cubicBezTo>
                    <a:pt x="11211" y="777"/>
                    <a:pt x="9331" y="1"/>
                    <a:pt x="73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277" name="Google Shape;12277;p21"/>
          <p:cNvSpPr/>
          <p:nvPr/>
        </p:nvSpPr>
        <p:spPr>
          <a:xfrm>
            <a:off x="4282911" y="4821240"/>
            <a:ext cx="263712" cy="263657"/>
          </a:xfrm>
          <a:custGeom>
            <a:avLst/>
            <a:gdLst/>
            <a:ahLst/>
            <a:cxnLst/>
            <a:rect l="l" t="t" r="r" b="b"/>
            <a:pathLst>
              <a:path w="19329" h="19325" extrusionOk="0">
                <a:moveTo>
                  <a:pt x="9062" y="1229"/>
                </a:moveTo>
                <a:lnTo>
                  <a:pt x="9062" y="4539"/>
                </a:lnTo>
                <a:cubicBezTo>
                  <a:pt x="8470" y="4557"/>
                  <a:pt x="7885" y="4602"/>
                  <a:pt x="7311" y="4674"/>
                </a:cubicBezTo>
                <a:cubicBezTo>
                  <a:pt x="7223" y="4339"/>
                  <a:pt x="7036" y="4037"/>
                  <a:pt x="6773" y="3811"/>
                </a:cubicBezTo>
                <a:cubicBezTo>
                  <a:pt x="7392" y="2428"/>
                  <a:pt x="8211" y="1513"/>
                  <a:pt x="9062" y="1229"/>
                </a:cubicBezTo>
                <a:close/>
                <a:moveTo>
                  <a:pt x="10194" y="1226"/>
                </a:moveTo>
                <a:cubicBezTo>
                  <a:pt x="11278" y="1586"/>
                  <a:pt x="12272" y="2944"/>
                  <a:pt x="12912" y="4835"/>
                </a:cubicBezTo>
                <a:cubicBezTo>
                  <a:pt x="12015" y="4662"/>
                  <a:pt x="11106" y="4566"/>
                  <a:pt x="10194" y="4539"/>
                </a:cubicBezTo>
                <a:lnTo>
                  <a:pt x="10194" y="1226"/>
                </a:lnTo>
                <a:close/>
                <a:moveTo>
                  <a:pt x="5665" y="4530"/>
                </a:moveTo>
                <a:cubicBezTo>
                  <a:pt x="6170" y="4530"/>
                  <a:pt x="6423" y="5139"/>
                  <a:pt x="6067" y="5496"/>
                </a:cubicBezTo>
                <a:cubicBezTo>
                  <a:pt x="5950" y="5611"/>
                  <a:pt x="5808" y="5663"/>
                  <a:pt x="5669" y="5663"/>
                </a:cubicBezTo>
                <a:cubicBezTo>
                  <a:pt x="5378" y="5663"/>
                  <a:pt x="5101" y="5438"/>
                  <a:pt x="5101" y="5097"/>
                </a:cubicBezTo>
                <a:cubicBezTo>
                  <a:pt x="5101" y="4783"/>
                  <a:pt x="5351" y="4530"/>
                  <a:pt x="5665" y="4530"/>
                </a:cubicBezTo>
                <a:close/>
                <a:moveTo>
                  <a:pt x="6743" y="1643"/>
                </a:moveTo>
                <a:cubicBezTo>
                  <a:pt x="6363" y="2129"/>
                  <a:pt x="6019" y="2718"/>
                  <a:pt x="5717" y="3397"/>
                </a:cubicBezTo>
                <a:lnTo>
                  <a:pt x="5665" y="3397"/>
                </a:lnTo>
                <a:cubicBezTo>
                  <a:pt x="4578" y="3397"/>
                  <a:pt x="3769" y="4406"/>
                  <a:pt x="4008" y="5469"/>
                </a:cubicBezTo>
                <a:cubicBezTo>
                  <a:pt x="3075" y="5822"/>
                  <a:pt x="2277" y="6266"/>
                  <a:pt x="1646" y="6773"/>
                </a:cubicBezTo>
                <a:cubicBezTo>
                  <a:pt x="2507" y="4394"/>
                  <a:pt x="4373" y="2516"/>
                  <a:pt x="6743" y="1643"/>
                </a:cubicBezTo>
                <a:close/>
                <a:moveTo>
                  <a:pt x="12510" y="1631"/>
                </a:moveTo>
                <a:lnTo>
                  <a:pt x="12510" y="1631"/>
                </a:lnTo>
                <a:cubicBezTo>
                  <a:pt x="14926" y="2500"/>
                  <a:pt x="16828" y="4403"/>
                  <a:pt x="17698" y="6818"/>
                </a:cubicBezTo>
                <a:cubicBezTo>
                  <a:pt x="17269" y="6483"/>
                  <a:pt x="16810" y="6196"/>
                  <a:pt x="16327" y="5955"/>
                </a:cubicBezTo>
                <a:cubicBezTo>
                  <a:pt x="15645" y="5614"/>
                  <a:pt x="14932" y="5342"/>
                  <a:pt x="14195" y="5136"/>
                </a:cubicBezTo>
                <a:cubicBezTo>
                  <a:pt x="13933" y="4203"/>
                  <a:pt x="13585" y="3349"/>
                  <a:pt x="13169" y="2612"/>
                </a:cubicBezTo>
                <a:cubicBezTo>
                  <a:pt x="12975" y="2268"/>
                  <a:pt x="12755" y="1942"/>
                  <a:pt x="12510" y="1631"/>
                </a:cubicBezTo>
                <a:close/>
                <a:moveTo>
                  <a:pt x="4636" y="6444"/>
                </a:moveTo>
                <a:cubicBezTo>
                  <a:pt x="4684" y="6483"/>
                  <a:pt x="4738" y="6519"/>
                  <a:pt x="4793" y="6553"/>
                </a:cubicBezTo>
                <a:cubicBezTo>
                  <a:pt x="4651" y="7407"/>
                  <a:pt x="4566" y="8268"/>
                  <a:pt x="4542" y="9134"/>
                </a:cubicBezTo>
                <a:lnTo>
                  <a:pt x="1230" y="9134"/>
                </a:lnTo>
                <a:cubicBezTo>
                  <a:pt x="1568" y="8083"/>
                  <a:pt x="2821" y="7081"/>
                  <a:pt x="4636" y="6444"/>
                </a:cubicBezTo>
                <a:close/>
                <a:moveTo>
                  <a:pt x="9062" y="5674"/>
                </a:moveTo>
                <a:lnTo>
                  <a:pt x="9062" y="9134"/>
                </a:lnTo>
                <a:lnTo>
                  <a:pt x="5674" y="9134"/>
                </a:lnTo>
                <a:cubicBezTo>
                  <a:pt x="5698" y="8343"/>
                  <a:pt x="5774" y="7558"/>
                  <a:pt x="5904" y="6776"/>
                </a:cubicBezTo>
                <a:lnTo>
                  <a:pt x="5904" y="6779"/>
                </a:lnTo>
                <a:cubicBezTo>
                  <a:pt x="6462" y="6698"/>
                  <a:pt x="6949" y="6344"/>
                  <a:pt x="7196" y="5834"/>
                </a:cubicBezTo>
                <a:cubicBezTo>
                  <a:pt x="7815" y="5746"/>
                  <a:pt x="8437" y="5692"/>
                  <a:pt x="9062" y="5674"/>
                </a:cubicBezTo>
                <a:close/>
                <a:moveTo>
                  <a:pt x="10194" y="5671"/>
                </a:moveTo>
                <a:cubicBezTo>
                  <a:pt x="11227" y="5701"/>
                  <a:pt x="12257" y="5834"/>
                  <a:pt x="13265" y="6063"/>
                </a:cubicBezTo>
                <a:cubicBezTo>
                  <a:pt x="13422" y="6743"/>
                  <a:pt x="13534" y="7431"/>
                  <a:pt x="13597" y="8126"/>
                </a:cubicBezTo>
                <a:cubicBezTo>
                  <a:pt x="13144" y="8310"/>
                  <a:pt x="12794" y="8675"/>
                  <a:pt x="12631" y="9134"/>
                </a:cubicBezTo>
                <a:lnTo>
                  <a:pt x="10194" y="9134"/>
                </a:lnTo>
                <a:lnTo>
                  <a:pt x="10194" y="5671"/>
                </a:lnTo>
                <a:close/>
                <a:moveTo>
                  <a:pt x="14497" y="6417"/>
                </a:moveTo>
                <a:cubicBezTo>
                  <a:pt x="14950" y="6571"/>
                  <a:pt x="15391" y="6752"/>
                  <a:pt x="15817" y="6966"/>
                </a:cubicBezTo>
                <a:cubicBezTo>
                  <a:pt x="17037" y="7585"/>
                  <a:pt x="17837" y="8352"/>
                  <a:pt x="18099" y="9137"/>
                </a:cubicBezTo>
                <a:lnTo>
                  <a:pt x="15835" y="9134"/>
                </a:lnTo>
                <a:cubicBezTo>
                  <a:pt x="15654" y="8627"/>
                  <a:pt x="15243" y="8234"/>
                  <a:pt x="14730" y="8077"/>
                </a:cubicBezTo>
                <a:cubicBezTo>
                  <a:pt x="14678" y="7519"/>
                  <a:pt x="14603" y="6966"/>
                  <a:pt x="14497" y="6417"/>
                </a:cubicBezTo>
                <a:close/>
                <a:moveTo>
                  <a:pt x="14241" y="9137"/>
                </a:moveTo>
                <a:cubicBezTo>
                  <a:pt x="14555" y="9137"/>
                  <a:pt x="14808" y="9391"/>
                  <a:pt x="14808" y="9702"/>
                </a:cubicBezTo>
                <a:cubicBezTo>
                  <a:pt x="14808" y="10016"/>
                  <a:pt x="14555" y="10270"/>
                  <a:pt x="14241" y="10270"/>
                </a:cubicBezTo>
                <a:lnTo>
                  <a:pt x="14241" y="10267"/>
                </a:lnTo>
                <a:lnTo>
                  <a:pt x="14204" y="10267"/>
                </a:lnTo>
                <a:cubicBezTo>
                  <a:pt x="13902" y="10251"/>
                  <a:pt x="13667" y="10004"/>
                  <a:pt x="13667" y="9702"/>
                </a:cubicBezTo>
                <a:cubicBezTo>
                  <a:pt x="13667" y="9403"/>
                  <a:pt x="13899" y="9155"/>
                  <a:pt x="14195" y="9137"/>
                </a:cubicBezTo>
                <a:close/>
                <a:moveTo>
                  <a:pt x="18099" y="10270"/>
                </a:moveTo>
                <a:cubicBezTo>
                  <a:pt x="17861" y="10967"/>
                  <a:pt x="17194" y="11643"/>
                  <a:pt x="16161" y="12217"/>
                </a:cubicBezTo>
                <a:cubicBezTo>
                  <a:pt x="15632" y="12504"/>
                  <a:pt x="15080" y="12742"/>
                  <a:pt x="14506" y="12930"/>
                </a:cubicBezTo>
                <a:cubicBezTo>
                  <a:pt x="14606" y="12407"/>
                  <a:pt x="14678" y="11873"/>
                  <a:pt x="14730" y="11323"/>
                </a:cubicBezTo>
                <a:lnTo>
                  <a:pt x="14730" y="11326"/>
                </a:lnTo>
                <a:cubicBezTo>
                  <a:pt x="15243" y="11166"/>
                  <a:pt x="15654" y="10774"/>
                  <a:pt x="15835" y="10270"/>
                </a:cubicBezTo>
                <a:close/>
                <a:moveTo>
                  <a:pt x="4542" y="10267"/>
                </a:moveTo>
                <a:cubicBezTo>
                  <a:pt x="4566" y="11163"/>
                  <a:pt x="4660" y="12060"/>
                  <a:pt x="4820" y="12945"/>
                </a:cubicBezTo>
                <a:cubicBezTo>
                  <a:pt x="2927" y="12320"/>
                  <a:pt x="1583" y="11351"/>
                  <a:pt x="1230" y="10267"/>
                </a:cubicBezTo>
                <a:close/>
                <a:moveTo>
                  <a:pt x="9062" y="10267"/>
                </a:moveTo>
                <a:lnTo>
                  <a:pt x="9062" y="12628"/>
                </a:lnTo>
                <a:cubicBezTo>
                  <a:pt x="8603" y="12791"/>
                  <a:pt x="8238" y="13141"/>
                  <a:pt x="8054" y="13594"/>
                </a:cubicBezTo>
                <a:cubicBezTo>
                  <a:pt x="7377" y="13534"/>
                  <a:pt x="6707" y="13428"/>
                  <a:pt x="6046" y="13280"/>
                </a:cubicBezTo>
                <a:cubicBezTo>
                  <a:pt x="5828" y="12290"/>
                  <a:pt x="5702" y="11281"/>
                  <a:pt x="5674" y="10267"/>
                </a:cubicBezTo>
                <a:close/>
                <a:moveTo>
                  <a:pt x="12631" y="10267"/>
                </a:moveTo>
                <a:cubicBezTo>
                  <a:pt x="12794" y="10725"/>
                  <a:pt x="13144" y="11091"/>
                  <a:pt x="13597" y="11275"/>
                </a:cubicBezTo>
                <a:cubicBezTo>
                  <a:pt x="13534" y="11945"/>
                  <a:pt x="13431" y="12613"/>
                  <a:pt x="13280" y="13268"/>
                </a:cubicBezTo>
                <a:cubicBezTo>
                  <a:pt x="12595" y="13422"/>
                  <a:pt x="11900" y="13531"/>
                  <a:pt x="11203" y="13594"/>
                </a:cubicBezTo>
                <a:cubicBezTo>
                  <a:pt x="11019" y="13141"/>
                  <a:pt x="10653" y="12791"/>
                  <a:pt x="10194" y="12628"/>
                </a:cubicBezTo>
                <a:lnTo>
                  <a:pt x="10194" y="10267"/>
                </a:lnTo>
                <a:close/>
                <a:moveTo>
                  <a:pt x="9627" y="13678"/>
                </a:moveTo>
                <a:cubicBezTo>
                  <a:pt x="9923" y="13678"/>
                  <a:pt x="10170" y="13905"/>
                  <a:pt x="10191" y="14201"/>
                </a:cubicBezTo>
                <a:lnTo>
                  <a:pt x="10191" y="14231"/>
                </a:lnTo>
                <a:cubicBezTo>
                  <a:pt x="10191" y="14231"/>
                  <a:pt x="10191" y="14234"/>
                  <a:pt x="10191" y="14237"/>
                </a:cubicBezTo>
                <a:cubicBezTo>
                  <a:pt x="10188" y="14545"/>
                  <a:pt x="9938" y="14793"/>
                  <a:pt x="9630" y="14796"/>
                </a:cubicBezTo>
                <a:cubicBezTo>
                  <a:pt x="9319" y="14796"/>
                  <a:pt x="9065" y="14545"/>
                  <a:pt x="9062" y="14237"/>
                </a:cubicBezTo>
                <a:lnTo>
                  <a:pt x="9062" y="14231"/>
                </a:lnTo>
                <a:lnTo>
                  <a:pt x="9062" y="14201"/>
                </a:lnTo>
                <a:cubicBezTo>
                  <a:pt x="9083" y="13905"/>
                  <a:pt x="9331" y="13678"/>
                  <a:pt x="9627" y="13678"/>
                </a:cubicBezTo>
                <a:close/>
                <a:moveTo>
                  <a:pt x="1640" y="12579"/>
                </a:moveTo>
                <a:lnTo>
                  <a:pt x="1640" y="12579"/>
                </a:lnTo>
                <a:cubicBezTo>
                  <a:pt x="1936" y="12812"/>
                  <a:pt x="2250" y="13020"/>
                  <a:pt x="2579" y="13204"/>
                </a:cubicBezTo>
                <a:cubicBezTo>
                  <a:pt x="3313" y="13615"/>
                  <a:pt x="4168" y="13953"/>
                  <a:pt x="5110" y="14213"/>
                </a:cubicBezTo>
                <a:cubicBezTo>
                  <a:pt x="5496" y="15620"/>
                  <a:pt x="6061" y="16813"/>
                  <a:pt x="6752" y="17691"/>
                </a:cubicBezTo>
                <a:cubicBezTo>
                  <a:pt x="4373" y="16828"/>
                  <a:pt x="2501" y="14956"/>
                  <a:pt x="1640" y="12579"/>
                </a:cubicBezTo>
                <a:close/>
                <a:moveTo>
                  <a:pt x="17698" y="12555"/>
                </a:moveTo>
                <a:cubicBezTo>
                  <a:pt x="16837" y="14938"/>
                  <a:pt x="14932" y="16831"/>
                  <a:pt x="12535" y="17691"/>
                </a:cubicBezTo>
                <a:cubicBezTo>
                  <a:pt x="12770" y="17395"/>
                  <a:pt x="12981" y="17081"/>
                  <a:pt x="13169" y="16752"/>
                </a:cubicBezTo>
                <a:cubicBezTo>
                  <a:pt x="13594" y="16013"/>
                  <a:pt x="13945" y="15149"/>
                  <a:pt x="14213" y="14201"/>
                </a:cubicBezTo>
                <a:cubicBezTo>
                  <a:pt x="15140" y="13944"/>
                  <a:pt x="15986" y="13609"/>
                  <a:pt x="16713" y="13204"/>
                </a:cubicBezTo>
                <a:cubicBezTo>
                  <a:pt x="17058" y="13014"/>
                  <a:pt x="17387" y="12797"/>
                  <a:pt x="17698" y="12555"/>
                </a:cubicBezTo>
                <a:close/>
                <a:moveTo>
                  <a:pt x="6381" y="14503"/>
                </a:moveTo>
                <a:cubicBezTo>
                  <a:pt x="6906" y="14602"/>
                  <a:pt x="7450" y="14678"/>
                  <a:pt x="8005" y="14726"/>
                </a:cubicBezTo>
                <a:cubicBezTo>
                  <a:pt x="8162" y="15240"/>
                  <a:pt x="8555" y="15650"/>
                  <a:pt x="9062" y="15831"/>
                </a:cubicBezTo>
                <a:lnTo>
                  <a:pt x="9062" y="18096"/>
                </a:lnTo>
                <a:cubicBezTo>
                  <a:pt x="8286" y="17833"/>
                  <a:pt x="7531" y="17048"/>
                  <a:pt x="6933" y="15853"/>
                </a:cubicBezTo>
                <a:cubicBezTo>
                  <a:pt x="6716" y="15415"/>
                  <a:pt x="6532" y="14965"/>
                  <a:pt x="6381" y="14503"/>
                </a:cubicBezTo>
                <a:close/>
                <a:moveTo>
                  <a:pt x="12933" y="14497"/>
                </a:moveTo>
                <a:cubicBezTo>
                  <a:pt x="12740" y="15083"/>
                  <a:pt x="12486" y="15650"/>
                  <a:pt x="12184" y="16188"/>
                </a:cubicBezTo>
                <a:cubicBezTo>
                  <a:pt x="11595" y="17211"/>
                  <a:pt x="10904" y="17869"/>
                  <a:pt x="10194" y="18099"/>
                </a:cubicBezTo>
                <a:lnTo>
                  <a:pt x="10194" y="15831"/>
                </a:lnTo>
                <a:cubicBezTo>
                  <a:pt x="10702" y="15650"/>
                  <a:pt x="11094" y="15240"/>
                  <a:pt x="11251" y="14726"/>
                </a:cubicBezTo>
                <a:cubicBezTo>
                  <a:pt x="11828" y="14675"/>
                  <a:pt x="12390" y="14596"/>
                  <a:pt x="12933" y="14497"/>
                </a:cubicBezTo>
                <a:close/>
                <a:moveTo>
                  <a:pt x="9630" y="0"/>
                </a:moveTo>
                <a:cubicBezTo>
                  <a:pt x="7063" y="0"/>
                  <a:pt x="4645" y="1015"/>
                  <a:pt x="2821" y="2860"/>
                </a:cubicBezTo>
                <a:cubicBezTo>
                  <a:pt x="1012" y="4678"/>
                  <a:pt x="1" y="7138"/>
                  <a:pt x="4" y="9702"/>
                </a:cubicBezTo>
                <a:cubicBezTo>
                  <a:pt x="4" y="15016"/>
                  <a:pt x="4313" y="19325"/>
                  <a:pt x="9630" y="19325"/>
                </a:cubicBezTo>
                <a:cubicBezTo>
                  <a:pt x="9634" y="19325"/>
                  <a:pt x="9637" y="19325"/>
                  <a:pt x="9641" y="19325"/>
                </a:cubicBezTo>
                <a:cubicBezTo>
                  <a:pt x="12198" y="19325"/>
                  <a:pt x="14654" y="18314"/>
                  <a:pt x="16469" y="16508"/>
                </a:cubicBezTo>
                <a:cubicBezTo>
                  <a:pt x="18314" y="14687"/>
                  <a:pt x="19328" y="12268"/>
                  <a:pt x="19328" y="9702"/>
                </a:cubicBezTo>
                <a:cubicBezTo>
                  <a:pt x="19328" y="8407"/>
                  <a:pt x="19069" y="7129"/>
                  <a:pt x="18558" y="5940"/>
                </a:cubicBezTo>
                <a:cubicBezTo>
                  <a:pt x="18066" y="4789"/>
                  <a:pt x="17360" y="3741"/>
                  <a:pt x="16472" y="2857"/>
                </a:cubicBezTo>
                <a:cubicBezTo>
                  <a:pt x="15587" y="1969"/>
                  <a:pt x="14539" y="1263"/>
                  <a:pt x="13389" y="770"/>
                </a:cubicBezTo>
                <a:cubicBezTo>
                  <a:pt x="12199" y="260"/>
                  <a:pt x="10922" y="0"/>
                  <a:pt x="9630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78" name="Google Shape;12278;p21"/>
          <p:cNvSpPr/>
          <p:nvPr/>
        </p:nvSpPr>
        <p:spPr>
          <a:xfrm>
            <a:off x="1746290" y="4821233"/>
            <a:ext cx="266263" cy="263671"/>
          </a:xfrm>
          <a:custGeom>
            <a:avLst/>
            <a:gdLst/>
            <a:ahLst/>
            <a:cxnLst/>
            <a:rect l="l" t="t" r="r" b="b"/>
            <a:pathLst>
              <a:path w="19516" h="19326" extrusionOk="0">
                <a:moveTo>
                  <a:pt x="15929" y="1934"/>
                </a:moveTo>
                <a:lnTo>
                  <a:pt x="15929" y="2834"/>
                </a:lnTo>
                <a:cubicBezTo>
                  <a:pt x="15929" y="3145"/>
                  <a:pt x="16182" y="3398"/>
                  <a:pt x="16496" y="3398"/>
                </a:cubicBezTo>
                <a:lnTo>
                  <a:pt x="17393" y="3398"/>
                </a:lnTo>
                <a:lnTo>
                  <a:pt x="16261" y="4531"/>
                </a:lnTo>
                <a:lnTo>
                  <a:pt x="14796" y="4531"/>
                </a:lnTo>
                <a:lnTo>
                  <a:pt x="14796" y="3066"/>
                </a:lnTo>
                <a:lnTo>
                  <a:pt x="15929" y="1934"/>
                </a:lnTo>
                <a:close/>
                <a:moveTo>
                  <a:pt x="9663" y="7927"/>
                </a:moveTo>
                <a:cubicBezTo>
                  <a:pt x="9926" y="7927"/>
                  <a:pt x="10183" y="7991"/>
                  <a:pt x="10418" y="8109"/>
                </a:cubicBezTo>
                <a:lnTo>
                  <a:pt x="9262" y="9262"/>
                </a:lnTo>
                <a:cubicBezTo>
                  <a:pt x="9041" y="9485"/>
                  <a:pt x="9041" y="9842"/>
                  <a:pt x="9262" y="10065"/>
                </a:cubicBezTo>
                <a:cubicBezTo>
                  <a:pt x="9372" y="10175"/>
                  <a:pt x="9517" y="10231"/>
                  <a:pt x="9662" y="10231"/>
                </a:cubicBezTo>
                <a:cubicBezTo>
                  <a:pt x="9807" y="10231"/>
                  <a:pt x="9952" y="10175"/>
                  <a:pt x="10062" y="10065"/>
                </a:cubicBezTo>
                <a:lnTo>
                  <a:pt x="11218" y="8909"/>
                </a:lnTo>
                <a:cubicBezTo>
                  <a:pt x="11336" y="9141"/>
                  <a:pt x="11399" y="9401"/>
                  <a:pt x="11399" y="9664"/>
                </a:cubicBezTo>
                <a:cubicBezTo>
                  <a:pt x="11399" y="10585"/>
                  <a:pt x="10605" y="11364"/>
                  <a:pt x="9663" y="11364"/>
                </a:cubicBezTo>
                <a:cubicBezTo>
                  <a:pt x="8721" y="11364"/>
                  <a:pt x="7927" y="10585"/>
                  <a:pt x="7927" y="9664"/>
                </a:cubicBezTo>
                <a:cubicBezTo>
                  <a:pt x="7927" y="8722"/>
                  <a:pt x="8721" y="7927"/>
                  <a:pt x="9663" y="7927"/>
                </a:cubicBezTo>
                <a:close/>
                <a:moveTo>
                  <a:pt x="9663" y="5663"/>
                </a:moveTo>
                <a:cubicBezTo>
                  <a:pt x="10527" y="5666"/>
                  <a:pt x="11363" y="5953"/>
                  <a:pt x="12049" y="6478"/>
                </a:cubicBezTo>
                <a:lnTo>
                  <a:pt x="11242" y="7287"/>
                </a:lnTo>
                <a:cubicBezTo>
                  <a:pt x="10777" y="6967"/>
                  <a:pt x="10228" y="6798"/>
                  <a:pt x="9663" y="6795"/>
                </a:cubicBezTo>
                <a:cubicBezTo>
                  <a:pt x="8108" y="6795"/>
                  <a:pt x="6795" y="8109"/>
                  <a:pt x="6795" y="9664"/>
                </a:cubicBezTo>
                <a:cubicBezTo>
                  <a:pt x="6795" y="10422"/>
                  <a:pt x="7103" y="11143"/>
                  <a:pt x="7649" y="11669"/>
                </a:cubicBezTo>
                <a:cubicBezTo>
                  <a:pt x="8208" y="12220"/>
                  <a:pt x="8935" y="12495"/>
                  <a:pt x="9663" y="12495"/>
                </a:cubicBezTo>
                <a:cubicBezTo>
                  <a:pt x="10391" y="12495"/>
                  <a:pt x="11119" y="12220"/>
                  <a:pt x="11677" y="11669"/>
                </a:cubicBezTo>
                <a:cubicBezTo>
                  <a:pt x="12224" y="11143"/>
                  <a:pt x="12532" y="10422"/>
                  <a:pt x="12532" y="9664"/>
                </a:cubicBezTo>
                <a:cubicBezTo>
                  <a:pt x="12529" y="9099"/>
                  <a:pt x="12360" y="8549"/>
                  <a:pt x="12043" y="8084"/>
                </a:cubicBezTo>
                <a:lnTo>
                  <a:pt x="12849" y="7278"/>
                </a:lnTo>
                <a:cubicBezTo>
                  <a:pt x="13374" y="7964"/>
                  <a:pt x="13661" y="8800"/>
                  <a:pt x="13664" y="9664"/>
                </a:cubicBezTo>
                <a:cubicBezTo>
                  <a:pt x="13664" y="11850"/>
                  <a:pt x="11870" y="13628"/>
                  <a:pt x="9663" y="13628"/>
                </a:cubicBezTo>
                <a:cubicBezTo>
                  <a:pt x="7456" y="13628"/>
                  <a:pt x="5662" y="11850"/>
                  <a:pt x="5662" y="9664"/>
                </a:cubicBezTo>
                <a:cubicBezTo>
                  <a:pt x="5662" y="7496"/>
                  <a:pt x="7495" y="5663"/>
                  <a:pt x="9663" y="5663"/>
                </a:cubicBezTo>
                <a:close/>
                <a:moveTo>
                  <a:pt x="9676" y="3398"/>
                </a:moveTo>
                <a:cubicBezTo>
                  <a:pt x="11130" y="3398"/>
                  <a:pt x="12541" y="3902"/>
                  <a:pt x="13664" y="4826"/>
                </a:cubicBezTo>
                <a:lnTo>
                  <a:pt x="13664" y="4863"/>
                </a:lnTo>
                <a:lnTo>
                  <a:pt x="12861" y="5663"/>
                </a:lnTo>
                <a:cubicBezTo>
                  <a:pt x="11911" y="4901"/>
                  <a:pt x="10770" y="4528"/>
                  <a:pt x="9634" y="4528"/>
                </a:cubicBezTo>
                <a:cubicBezTo>
                  <a:pt x="8214" y="4528"/>
                  <a:pt x="6803" y="5111"/>
                  <a:pt x="5786" y="6246"/>
                </a:cubicBezTo>
                <a:cubicBezTo>
                  <a:pt x="3959" y="8287"/>
                  <a:pt x="4047" y="11403"/>
                  <a:pt x="5985" y="13341"/>
                </a:cubicBezTo>
                <a:cubicBezTo>
                  <a:pt x="6991" y="14346"/>
                  <a:pt x="8313" y="14852"/>
                  <a:pt x="9638" y="14852"/>
                </a:cubicBezTo>
                <a:cubicBezTo>
                  <a:pt x="10866" y="14852"/>
                  <a:pt x="12096" y="14417"/>
                  <a:pt x="13078" y="13538"/>
                </a:cubicBezTo>
                <a:cubicBezTo>
                  <a:pt x="15119" y="11711"/>
                  <a:pt x="15376" y="8604"/>
                  <a:pt x="13664" y="6463"/>
                </a:cubicBezTo>
                <a:lnTo>
                  <a:pt x="14464" y="5663"/>
                </a:lnTo>
                <a:lnTo>
                  <a:pt x="14503" y="5663"/>
                </a:lnTo>
                <a:cubicBezTo>
                  <a:pt x="15430" y="6789"/>
                  <a:pt x="15935" y="8205"/>
                  <a:pt x="15929" y="9664"/>
                </a:cubicBezTo>
                <a:cubicBezTo>
                  <a:pt x="15929" y="13100"/>
                  <a:pt x="13117" y="15893"/>
                  <a:pt x="9663" y="15893"/>
                </a:cubicBezTo>
                <a:cubicBezTo>
                  <a:pt x="6209" y="15893"/>
                  <a:pt x="3398" y="13100"/>
                  <a:pt x="3398" y="9664"/>
                </a:cubicBezTo>
                <a:cubicBezTo>
                  <a:pt x="3398" y="6209"/>
                  <a:pt x="6209" y="3398"/>
                  <a:pt x="9663" y="3398"/>
                </a:cubicBezTo>
                <a:cubicBezTo>
                  <a:pt x="9668" y="3398"/>
                  <a:pt x="9672" y="3398"/>
                  <a:pt x="9676" y="3398"/>
                </a:cubicBezTo>
                <a:close/>
                <a:moveTo>
                  <a:pt x="9663" y="1134"/>
                </a:moveTo>
                <a:cubicBezTo>
                  <a:pt x="11176" y="1134"/>
                  <a:pt x="12661" y="1532"/>
                  <a:pt x="13975" y="2287"/>
                </a:cubicBezTo>
                <a:lnTo>
                  <a:pt x="13830" y="2432"/>
                </a:lnTo>
                <a:cubicBezTo>
                  <a:pt x="13724" y="2538"/>
                  <a:pt x="13664" y="2683"/>
                  <a:pt x="13664" y="2834"/>
                </a:cubicBezTo>
                <a:lnTo>
                  <a:pt x="13664" y="3428"/>
                </a:lnTo>
                <a:cubicBezTo>
                  <a:pt x="12473" y="2670"/>
                  <a:pt x="11090" y="2266"/>
                  <a:pt x="9679" y="2266"/>
                </a:cubicBezTo>
                <a:cubicBezTo>
                  <a:pt x="9674" y="2266"/>
                  <a:pt x="9668" y="2266"/>
                  <a:pt x="9663" y="2266"/>
                </a:cubicBezTo>
                <a:cubicBezTo>
                  <a:pt x="7701" y="2266"/>
                  <a:pt x="5847" y="3039"/>
                  <a:pt x="4443" y="4443"/>
                </a:cubicBezTo>
                <a:cubicBezTo>
                  <a:pt x="3039" y="5847"/>
                  <a:pt x="2266" y="7701"/>
                  <a:pt x="2266" y="9664"/>
                </a:cubicBezTo>
                <a:cubicBezTo>
                  <a:pt x="2266" y="11626"/>
                  <a:pt x="3039" y="13474"/>
                  <a:pt x="4443" y="14866"/>
                </a:cubicBezTo>
                <a:cubicBezTo>
                  <a:pt x="5886" y="16305"/>
                  <a:pt x="7775" y="17024"/>
                  <a:pt x="9663" y="17024"/>
                </a:cubicBezTo>
                <a:cubicBezTo>
                  <a:pt x="11552" y="17024"/>
                  <a:pt x="13441" y="16305"/>
                  <a:pt x="14884" y="14866"/>
                </a:cubicBezTo>
                <a:cubicBezTo>
                  <a:pt x="16288" y="13474"/>
                  <a:pt x="17061" y="11626"/>
                  <a:pt x="17061" y="9664"/>
                </a:cubicBezTo>
                <a:cubicBezTo>
                  <a:pt x="17064" y="8248"/>
                  <a:pt x="16659" y="6859"/>
                  <a:pt x="15898" y="5663"/>
                </a:cubicBezTo>
                <a:lnTo>
                  <a:pt x="16496" y="5663"/>
                </a:lnTo>
                <a:cubicBezTo>
                  <a:pt x="16644" y="5663"/>
                  <a:pt x="16789" y="5602"/>
                  <a:pt x="16895" y="5497"/>
                </a:cubicBezTo>
                <a:lnTo>
                  <a:pt x="17040" y="5352"/>
                </a:lnTo>
                <a:cubicBezTo>
                  <a:pt x="17795" y="6665"/>
                  <a:pt x="18193" y="8151"/>
                  <a:pt x="18193" y="9664"/>
                </a:cubicBezTo>
                <a:cubicBezTo>
                  <a:pt x="18193" y="14368"/>
                  <a:pt x="14367" y="18194"/>
                  <a:pt x="9663" y="18194"/>
                </a:cubicBezTo>
                <a:cubicBezTo>
                  <a:pt x="4959" y="18194"/>
                  <a:pt x="1133" y="14368"/>
                  <a:pt x="1133" y="9664"/>
                </a:cubicBezTo>
                <a:cubicBezTo>
                  <a:pt x="1133" y="4959"/>
                  <a:pt x="4959" y="1134"/>
                  <a:pt x="9663" y="1134"/>
                </a:cubicBezTo>
                <a:close/>
                <a:moveTo>
                  <a:pt x="16491" y="0"/>
                </a:moveTo>
                <a:cubicBezTo>
                  <a:pt x="16352" y="0"/>
                  <a:pt x="16210" y="52"/>
                  <a:pt x="16095" y="167"/>
                </a:cubicBezTo>
                <a:lnTo>
                  <a:pt x="14799" y="1463"/>
                </a:lnTo>
                <a:cubicBezTo>
                  <a:pt x="13256" y="509"/>
                  <a:pt x="11478" y="4"/>
                  <a:pt x="9663" y="1"/>
                </a:cubicBezTo>
                <a:cubicBezTo>
                  <a:pt x="7094" y="1"/>
                  <a:pt x="4669" y="1010"/>
                  <a:pt x="2839" y="2840"/>
                </a:cubicBezTo>
                <a:cubicBezTo>
                  <a:pt x="1009" y="4669"/>
                  <a:pt x="1" y="7094"/>
                  <a:pt x="1" y="9664"/>
                </a:cubicBezTo>
                <a:cubicBezTo>
                  <a:pt x="1" y="12233"/>
                  <a:pt x="1009" y="14658"/>
                  <a:pt x="2839" y="16488"/>
                </a:cubicBezTo>
                <a:cubicBezTo>
                  <a:pt x="4669" y="18317"/>
                  <a:pt x="7094" y="19326"/>
                  <a:pt x="9663" y="19326"/>
                </a:cubicBezTo>
                <a:cubicBezTo>
                  <a:pt x="12233" y="19326"/>
                  <a:pt x="14657" y="18317"/>
                  <a:pt x="16487" y="16488"/>
                </a:cubicBezTo>
                <a:cubicBezTo>
                  <a:pt x="18317" y="14658"/>
                  <a:pt x="19325" y="12233"/>
                  <a:pt x="19325" y="9664"/>
                </a:cubicBezTo>
                <a:cubicBezTo>
                  <a:pt x="19322" y="7849"/>
                  <a:pt x="18818" y="6070"/>
                  <a:pt x="17864" y="4528"/>
                </a:cubicBezTo>
                <a:lnTo>
                  <a:pt x="19159" y="3232"/>
                </a:lnTo>
                <a:cubicBezTo>
                  <a:pt x="19516" y="2876"/>
                  <a:pt x="19265" y="2266"/>
                  <a:pt x="18761" y="2266"/>
                </a:cubicBezTo>
                <a:lnTo>
                  <a:pt x="17061" y="2266"/>
                </a:lnTo>
                <a:lnTo>
                  <a:pt x="17061" y="569"/>
                </a:lnTo>
                <a:cubicBezTo>
                  <a:pt x="17061" y="226"/>
                  <a:pt x="16782" y="0"/>
                  <a:pt x="16491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grpSp>
        <p:nvGrpSpPr>
          <p:cNvPr id="12279" name="Google Shape;12279;p21"/>
          <p:cNvGrpSpPr/>
          <p:nvPr/>
        </p:nvGrpSpPr>
        <p:grpSpPr>
          <a:xfrm>
            <a:off x="3011477" y="4823704"/>
            <a:ext cx="272567" cy="258745"/>
            <a:chOff x="6222125" y="2025975"/>
            <a:chExt cx="499450" cy="474125"/>
          </a:xfrm>
        </p:grpSpPr>
        <p:sp>
          <p:nvSpPr>
            <p:cNvPr id="12280" name="Google Shape;12280;p21"/>
            <p:cNvSpPr/>
            <p:nvPr/>
          </p:nvSpPr>
          <p:spPr>
            <a:xfrm>
              <a:off x="6222125" y="2025975"/>
              <a:ext cx="499450" cy="474125"/>
            </a:xfrm>
            <a:custGeom>
              <a:avLst/>
              <a:gdLst/>
              <a:ahLst/>
              <a:cxnLst/>
              <a:rect l="l" t="t" r="r" b="b"/>
              <a:pathLst>
                <a:path w="19978" h="18965" extrusionOk="0">
                  <a:moveTo>
                    <a:pt x="10490" y="1134"/>
                  </a:moveTo>
                  <a:cubicBezTo>
                    <a:pt x="15095" y="1134"/>
                    <a:pt x="18839" y="4878"/>
                    <a:pt x="18839" y="9483"/>
                  </a:cubicBezTo>
                  <a:cubicBezTo>
                    <a:pt x="18839" y="14087"/>
                    <a:pt x="15095" y="17832"/>
                    <a:pt x="10490" y="17832"/>
                  </a:cubicBezTo>
                  <a:cubicBezTo>
                    <a:pt x="5886" y="17832"/>
                    <a:pt x="2142" y="14087"/>
                    <a:pt x="2142" y="9483"/>
                  </a:cubicBezTo>
                  <a:cubicBezTo>
                    <a:pt x="2142" y="4878"/>
                    <a:pt x="5886" y="1134"/>
                    <a:pt x="10490" y="1134"/>
                  </a:cubicBezTo>
                  <a:close/>
                  <a:moveTo>
                    <a:pt x="10488" y="0"/>
                  </a:moveTo>
                  <a:cubicBezTo>
                    <a:pt x="6717" y="0"/>
                    <a:pt x="3222" y="2259"/>
                    <a:pt x="1731" y="5853"/>
                  </a:cubicBezTo>
                  <a:cubicBezTo>
                    <a:pt x="1" y="10032"/>
                    <a:pt x="1462" y="14854"/>
                    <a:pt x="5222" y="17367"/>
                  </a:cubicBezTo>
                  <a:cubicBezTo>
                    <a:pt x="6828" y="18439"/>
                    <a:pt x="8663" y="18964"/>
                    <a:pt x="10487" y="18964"/>
                  </a:cubicBezTo>
                  <a:cubicBezTo>
                    <a:pt x="12934" y="18964"/>
                    <a:pt x="15362" y="18020"/>
                    <a:pt x="17194" y="16186"/>
                  </a:cubicBezTo>
                  <a:cubicBezTo>
                    <a:pt x="18978" y="14414"/>
                    <a:pt x="19978" y="11998"/>
                    <a:pt x="19972" y="9483"/>
                  </a:cubicBezTo>
                  <a:cubicBezTo>
                    <a:pt x="19972" y="4960"/>
                    <a:pt x="16777" y="1065"/>
                    <a:pt x="12341" y="183"/>
                  </a:cubicBezTo>
                  <a:cubicBezTo>
                    <a:pt x="11721" y="60"/>
                    <a:pt x="11101" y="0"/>
                    <a:pt x="1048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81" name="Google Shape;12281;p21"/>
            <p:cNvSpPr/>
            <p:nvPr/>
          </p:nvSpPr>
          <p:spPr>
            <a:xfrm>
              <a:off x="6309175" y="2087825"/>
              <a:ext cx="350425" cy="350425"/>
            </a:xfrm>
            <a:custGeom>
              <a:avLst/>
              <a:gdLst/>
              <a:ahLst/>
              <a:cxnLst/>
              <a:rect l="l" t="t" r="r" b="b"/>
              <a:pathLst>
                <a:path w="14017" h="14017" extrusionOk="0">
                  <a:moveTo>
                    <a:pt x="7008" y="1133"/>
                  </a:moveTo>
                  <a:cubicBezTo>
                    <a:pt x="10248" y="1133"/>
                    <a:pt x="12884" y="3769"/>
                    <a:pt x="12884" y="7009"/>
                  </a:cubicBezTo>
                  <a:cubicBezTo>
                    <a:pt x="12884" y="10249"/>
                    <a:pt x="10248" y="12885"/>
                    <a:pt x="7008" y="12885"/>
                  </a:cubicBezTo>
                  <a:cubicBezTo>
                    <a:pt x="3769" y="12885"/>
                    <a:pt x="1133" y="10249"/>
                    <a:pt x="1133" y="7009"/>
                  </a:cubicBezTo>
                  <a:cubicBezTo>
                    <a:pt x="1133" y="3769"/>
                    <a:pt x="3769" y="1133"/>
                    <a:pt x="7008" y="1133"/>
                  </a:cubicBezTo>
                  <a:close/>
                  <a:moveTo>
                    <a:pt x="7008" y="1"/>
                  </a:moveTo>
                  <a:cubicBezTo>
                    <a:pt x="3144" y="1"/>
                    <a:pt x="0" y="3144"/>
                    <a:pt x="0" y="7009"/>
                  </a:cubicBezTo>
                  <a:cubicBezTo>
                    <a:pt x="0" y="10874"/>
                    <a:pt x="3144" y="14017"/>
                    <a:pt x="7008" y="14017"/>
                  </a:cubicBezTo>
                  <a:cubicBezTo>
                    <a:pt x="10873" y="14017"/>
                    <a:pt x="14017" y="10874"/>
                    <a:pt x="14017" y="7009"/>
                  </a:cubicBezTo>
                  <a:cubicBezTo>
                    <a:pt x="14017" y="3144"/>
                    <a:pt x="10873" y="1"/>
                    <a:pt x="700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82" name="Google Shape;12282;p21"/>
            <p:cNvSpPr/>
            <p:nvPr/>
          </p:nvSpPr>
          <p:spPr>
            <a:xfrm>
              <a:off x="6431600" y="2142250"/>
              <a:ext cx="105575" cy="241575"/>
            </a:xfrm>
            <a:custGeom>
              <a:avLst/>
              <a:gdLst/>
              <a:ahLst/>
              <a:cxnLst/>
              <a:rect l="l" t="t" r="r" b="b"/>
              <a:pathLst>
                <a:path w="4223" h="9663" extrusionOk="0">
                  <a:moveTo>
                    <a:pt x="2111" y="1"/>
                  </a:moveTo>
                  <a:cubicBezTo>
                    <a:pt x="1797" y="1"/>
                    <a:pt x="1547" y="254"/>
                    <a:pt x="1547" y="568"/>
                  </a:cubicBezTo>
                  <a:lnTo>
                    <a:pt x="1547" y="1504"/>
                  </a:lnTo>
                  <a:cubicBezTo>
                    <a:pt x="599" y="1785"/>
                    <a:pt x="1" y="2718"/>
                    <a:pt x="143" y="3697"/>
                  </a:cubicBezTo>
                  <a:cubicBezTo>
                    <a:pt x="285" y="4675"/>
                    <a:pt x="1124" y="5399"/>
                    <a:pt x="2111" y="5399"/>
                  </a:cubicBezTo>
                  <a:cubicBezTo>
                    <a:pt x="2872" y="5399"/>
                    <a:pt x="3256" y="6320"/>
                    <a:pt x="2715" y="6858"/>
                  </a:cubicBezTo>
                  <a:cubicBezTo>
                    <a:pt x="2542" y="7033"/>
                    <a:pt x="2328" y="7111"/>
                    <a:pt x="2118" y="7111"/>
                  </a:cubicBezTo>
                  <a:cubicBezTo>
                    <a:pt x="1679" y="7111"/>
                    <a:pt x="1257" y="6769"/>
                    <a:pt x="1257" y="6254"/>
                  </a:cubicBezTo>
                  <a:cubicBezTo>
                    <a:pt x="1257" y="5940"/>
                    <a:pt x="1003" y="5686"/>
                    <a:pt x="689" y="5686"/>
                  </a:cubicBezTo>
                  <a:cubicBezTo>
                    <a:pt x="378" y="5686"/>
                    <a:pt x="125" y="5940"/>
                    <a:pt x="125" y="6254"/>
                  </a:cubicBezTo>
                  <a:cubicBezTo>
                    <a:pt x="125" y="7133"/>
                    <a:pt x="701" y="7909"/>
                    <a:pt x="1547" y="8159"/>
                  </a:cubicBezTo>
                  <a:lnTo>
                    <a:pt x="1547" y="9098"/>
                  </a:lnTo>
                  <a:cubicBezTo>
                    <a:pt x="1547" y="9409"/>
                    <a:pt x="1797" y="9663"/>
                    <a:pt x="2111" y="9663"/>
                  </a:cubicBezTo>
                  <a:cubicBezTo>
                    <a:pt x="2425" y="9663"/>
                    <a:pt x="2679" y="9409"/>
                    <a:pt x="2679" y="9098"/>
                  </a:cubicBezTo>
                  <a:lnTo>
                    <a:pt x="2679" y="8159"/>
                  </a:lnTo>
                  <a:cubicBezTo>
                    <a:pt x="3624" y="7878"/>
                    <a:pt x="4222" y="6945"/>
                    <a:pt x="4080" y="5967"/>
                  </a:cubicBezTo>
                  <a:cubicBezTo>
                    <a:pt x="3939" y="4991"/>
                    <a:pt x="3102" y="4267"/>
                    <a:pt x="2118" y="4267"/>
                  </a:cubicBezTo>
                  <a:cubicBezTo>
                    <a:pt x="2116" y="4267"/>
                    <a:pt x="2114" y="4267"/>
                    <a:pt x="2111" y="4267"/>
                  </a:cubicBezTo>
                  <a:cubicBezTo>
                    <a:pt x="2106" y="4267"/>
                    <a:pt x="2100" y="4267"/>
                    <a:pt x="2095" y="4267"/>
                  </a:cubicBezTo>
                  <a:cubicBezTo>
                    <a:pt x="1622" y="4267"/>
                    <a:pt x="1239" y="3884"/>
                    <a:pt x="1239" y="3410"/>
                  </a:cubicBezTo>
                  <a:cubicBezTo>
                    <a:pt x="1239" y="2935"/>
                    <a:pt x="1622" y="2555"/>
                    <a:pt x="2095" y="2555"/>
                  </a:cubicBezTo>
                  <a:cubicBezTo>
                    <a:pt x="2100" y="2555"/>
                    <a:pt x="2106" y="2555"/>
                    <a:pt x="2111" y="2555"/>
                  </a:cubicBezTo>
                  <a:cubicBezTo>
                    <a:pt x="2582" y="2555"/>
                    <a:pt x="2966" y="2939"/>
                    <a:pt x="2966" y="3410"/>
                  </a:cubicBezTo>
                  <a:cubicBezTo>
                    <a:pt x="2966" y="3724"/>
                    <a:pt x="3220" y="3977"/>
                    <a:pt x="3534" y="3977"/>
                  </a:cubicBezTo>
                  <a:cubicBezTo>
                    <a:pt x="3845" y="3977"/>
                    <a:pt x="4098" y="3724"/>
                    <a:pt x="4098" y="3410"/>
                  </a:cubicBezTo>
                  <a:cubicBezTo>
                    <a:pt x="4098" y="2531"/>
                    <a:pt x="3522" y="1755"/>
                    <a:pt x="2679" y="1504"/>
                  </a:cubicBezTo>
                  <a:lnTo>
                    <a:pt x="2679" y="568"/>
                  </a:lnTo>
                  <a:cubicBezTo>
                    <a:pt x="2679" y="254"/>
                    <a:pt x="2425" y="1"/>
                    <a:pt x="211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283" name="Google Shape;12283;p21"/>
          <p:cNvSpPr txBox="1"/>
          <p:nvPr/>
        </p:nvSpPr>
        <p:spPr>
          <a:xfrm>
            <a:off x="1397937" y="2547719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latin typeface="Arial"/>
                <a:cs typeface="Arial"/>
                <a:sym typeface="Arial"/>
              </a:rPr>
              <a:t> 1</a:t>
            </a:r>
            <a:endParaRPr sz="1200" kern="0" dirty="0">
              <a:latin typeface="Arial"/>
              <a:cs typeface="Arial"/>
              <a:sym typeface="Arial"/>
            </a:endParaRPr>
          </a:p>
        </p:txBody>
      </p:sp>
      <p:sp>
        <p:nvSpPr>
          <p:cNvPr id="12284" name="Google Shape;12284;p21"/>
          <p:cNvSpPr txBox="1"/>
          <p:nvPr/>
        </p:nvSpPr>
        <p:spPr>
          <a:xfrm>
            <a:off x="2664981" y="254644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latin typeface="Arial"/>
                <a:cs typeface="Arial"/>
                <a:sym typeface="Arial"/>
              </a:rPr>
              <a:t> 2</a:t>
            </a:r>
            <a:endParaRPr sz="1200" kern="0" dirty="0">
              <a:latin typeface="Arial"/>
              <a:cs typeface="Arial"/>
              <a:sym typeface="Arial"/>
            </a:endParaRPr>
          </a:p>
        </p:txBody>
      </p:sp>
      <p:sp>
        <p:nvSpPr>
          <p:cNvPr id="12285" name="Google Shape;12285;p21"/>
          <p:cNvSpPr txBox="1"/>
          <p:nvPr/>
        </p:nvSpPr>
        <p:spPr>
          <a:xfrm>
            <a:off x="3932025" y="254644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latin typeface="Arial"/>
                <a:cs typeface="Arial"/>
                <a:sym typeface="Arial"/>
              </a:rPr>
              <a:t> 3</a:t>
            </a:r>
            <a:endParaRPr sz="1200" kern="0" dirty="0">
              <a:latin typeface="Arial"/>
              <a:cs typeface="Arial"/>
              <a:sym typeface="Arial"/>
            </a:endParaRPr>
          </a:p>
        </p:txBody>
      </p:sp>
      <p:sp>
        <p:nvSpPr>
          <p:cNvPr id="12286" name="Google Shape;12286;p21"/>
          <p:cNvSpPr txBox="1"/>
          <p:nvPr/>
        </p:nvSpPr>
        <p:spPr>
          <a:xfrm>
            <a:off x="1397800" y="523087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latin typeface="Arial"/>
                <a:cs typeface="Arial"/>
                <a:sym typeface="Arial"/>
              </a:rPr>
              <a:t> 4</a:t>
            </a:r>
            <a:endParaRPr sz="1200" kern="0" dirty="0">
              <a:latin typeface="Arial"/>
              <a:cs typeface="Arial"/>
              <a:sym typeface="Arial"/>
            </a:endParaRPr>
          </a:p>
        </p:txBody>
      </p:sp>
      <p:sp>
        <p:nvSpPr>
          <p:cNvPr id="12287" name="Google Shape;12287;p21"/>
          <p:cNvSpPr txBox="1"/>
          <p:nvPr/>
        </p:nvSpPr>
        <p:spPr>
          <a:xfrm>
            <a:off x="2664912" y="523087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latin typeface="Arial"/>
                <a:cs typeface="Arial"/>
                <a:sym typeface="Arial"/>
              </a:rPr>
              <a:t> 5</a:t>
            </a:r>
            <a:endParaRPr sz="1200" kern="0" dirty="0">
              <a:latin typeface="Arial"/>
              <a:cs typeface="Arial"/>
              <a:sym typeface="Arial"/>
            </a:endParaRPr>
          </a:p>
        </p:txBody>
      </p:sp>
      <p:sp>
        <p:nvSpPr>
          <p:cNvPr id="12288" name="Google Shape;12288;p21"/>
          <p:cNvSpPr txBox="1"/>
          <p:nvPr/>
        </p:nvSpPr>
        <p:spPr>
          <a:xfrm>
            <a:off x="3932025" y="523087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latin typeface="Arial"/>
                <a:cs typeface="Arial"/>
                <a:sym typeface="Arial"/>
              </a:rPr>
              <a:t> 6</a:t>
            </a:r>
            <a:endParaRPr sz="1200" kern="0" dirty="0">
              <a:latin typeface="Arial"/>
              <a:cs typeface="Arial"/>
              <a:sym typeface="Arial"/>
            </a:endParaRPr>
          </a:p>
        </p:txBody>
      </p:sp>
      <p:sp>
        <p:nvSpPr>
          <p:cNvPr id="12289" name="Google Shape;12289;p21"/>
          <p:cNvSpPr/>
          <p:nvPr/>
        </p:nvSpPr>
        <p:spPr>
          <a:xfrm>
            <a:off x="1833049" y="2923235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0" name="Google Shape;12290;p21"/>
          <p:cNvSpPr/>
          <p:nvPr/>
        </p:nvSpPr>
        <p:spPr>
          <a:xfrm>
            <a:off x="3102173" y="2923235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1" name="Google Shape;12291;p21"/>
          <p:cNvSpPr/>
          <p:nvPr/>
        </p:nvSpPr>
        <p:spPr>
          <a:xfrm>
            <a:off x="4371313" y="2923235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2" name="Google Shape;12292;p21"/>
          <p:cNvSpPr/>
          <p:nvPr/>
        </p:nvSpPr>
        <p:spPr>
          <a:xfrm>
            <a:off x="1833032" y="460604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3" name="Google Shape;12293;p21"/>
          <p:cNvSpPr/>
          <p:nvPr/>
        </p:nvSpPr>
        <p:spPr>
          <a:xfrm>
            <a:off x="3102156" y="460604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4" name="Google Shape;12294;p21"/>
          <p:cNvSpPr/>
          <p:nvPr/>
        </p:nvSpPr>
        <p:spPr>
          <a:xfrm>
            <a:off x="4371296" y="460604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5" name="Google Shape;12295;p21"/>
          <p:cNvSpPr/>
          <p:nvPr/>
        </p:nvSpPr>
        <p:spPr>
          <a:xfrm>
            <a:off x="2934305" y="327760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6" name="Google Shape;12296;p21"/>
          <p:cNvSpPr/>
          <p:nvPr/>
        </p:nvSpPr>
        <p:spPr>
          <a:xfrm>
            <a:off x="3105043" y="327760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7" name="Google Shape;12297;p21"/>
          <p:cNvSpPr/>
          <p:nvPr/>
        </p:nvSpPr>
        <p:spPr>
          <a:xfrm>
            <a:off x="3275781" y="327760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8" name="Google Shape;12298;p21"/>
          <p:cNvSpPr/>
          <p:nvPr/>
        </p:nvSpPr>
        <p:spPr>
          <a:xfrm>
            <a:off x="2934305" y="4249224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9" name="Google Shape;12299;p21"/>
          <p:cNvSpPr/>
          <p:nvPr/>
        </p:nvSpPr>
        <p:spPr>
          <a:xfrm>
            <a:off x="3105043" y="4249224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00" name="Google Shape;12300;p21"/>
          <p:cNvSpPr/>
          <p:nvPr/>
        </p:nvSpPr>
        <p:spPr>
          <a:xfrm>
            <a:off x="3275781" y="4249224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cxnSp>
        <p:nvCxnSpPr>
          <p:cNvPr id="12301" name="Google Shape;12301;p21"/>
          <p:cNvCxnSpPr>
            <a:stCxn id="12289" idx="4"/>
            <a:endCxn id="12295" idx="0"/>
          </p:cNvCxnSpPr>
          <p:nvPr/>
        </p:nvCxnSpPr>
        <p:spPr>
          <a:xfrm rot="-5400000" flipH="1">
            <a:off x="2291649" y="2592435"/>
            <a:ext cx="269200" cy="11012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2" name="Google Shape;12302;p21"/>
          <p:cNvCxnSpPr>
            <a:stCxn id="12291" idx="4"/>
            <a:endCxn id="12297" idx="0"/>
          </p:cNvCxnSpPr>
          <p:nvPr/>
        </p:nvCxnSpPr>
        <p:spPr>
          <a:xfrm rot="5400000">
            <a:off x="3731513" y="2595235"/>
            <a:ext cx="269200" cy="10956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3" name="Google Shape;12303;p21"/>
          <p:cNvCxnSpPr>
            <a:stCxn id="12290" idx="4"/>
            <a:endCxn id="12296" idx="0"/>
          </p:cNvCxnSpPr>
          <p:nvPr/>
        </p:nvCxnSpPr>
        <p:spPr>
          <a:xfrm rot="-5400000" flipH="1">
            <a:off x="3011573" y="3141635"/>
            <a:ext cx="269200" cy="28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4" name="Google Shape;12304;p21"/>
          <p:cNvCxnSpPr>
            <a:stCxn id="12292" idx="0"/>
            <a:endCxn id="12298" idx="4"/>
          </p:cNvCxnSpPr>
          <p:nvPr/>
        </p:nvCxnSpPr>
        <p:spPr>
          <a:xfrm rot="-5400000">
            <a:off x="2290432" y="3919647"/>
            <a:ext cx="271600" cy="11012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5" name="Google Shape;12305;p21"/>
          <p:cNvCxnSpPr>
            <a:stCxn id="12294" idx="0"/>
            <a:endCxn id="12300" idx="4"/>
          </p:cNvCxnSpPr>
          <p:nvPr/>
        </p:nvCxnSpPr>
        <p:spPr>
          <a:xfrm rot="5400000" flipH="1">
            <a:off x="3730296" y="3922447"/>
            <a:ext cx="271600" cy="10956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6" name="Google Shape;12306;p21"/>
          <p:cNvCxnSpPr>
            <a:stCxn id="12293" idx="0"/>
            <a:endCxn id="12299" idx="4"/>
          </p:cNvCxnSpPr>
          <p:nvPr/>
        </p:nvCxnSpPr>
        <p:spPr>
          <a:xfrm rot="-5400000">
            <a:off x="3010356" y="4468847"/>
            <a:ext cx="271600" cy="28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07" name="Google Shape;12307;p21"/>
          <p:cNvSpPr/>
          <p:nvPr/>
        </p:nvSpPr>
        <p:spPr>
          <a:xfrm>
            <a:off x="5652965" y="3611092"/>
            <a:ext cx="1038848" cy="336312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1599" y="0"/>
                </a:move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4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69" y="14357"/>
                </a:lnTo>
                <a:cubicBezTo>
                  <a:pt x="42136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lnTo>
                  <a:pt x="42867" y="1598"/>
                </a:lnTo>
                <a:cubicBezTo>
                  <a:pt x="42867" y="708"/>
                  <a:pt x="42136" y="0"/>
                  <a:pt x="41269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08" name="Google Shape;12308;p21"/>
          <p:cNvSpPr/>
          <p:nvPr/>
        </p:nvSpPr>
        <p:spPr>
          <a:xfrm>
            <a:off x="6691790" y="3611092"/>
            <a:ext cx="1038825" cy="336312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36" y="0"/>
                  <a:pt x="41268" y="0"/>
                </a:cubicBezTo>
                <a:lnTo>
                  <a:pt x="1598" y="0"/>
                </a:lnTo>
                <a:cubicBezTo>
                  <a:pt x="708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08" y="14357"/>
                  <a:pt x="1598" y="14357"/>
                </a:cubicBezTo>
                <a:lnTo>
                  <a:pt x="41268" y="14357"/>
                </a:lnTo>
                <a:cubicBezTo>
                  <a:pt x="42136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09" name="Google Shape;12309;p21"/>
          <p:cNvSpPr/>
          <p:nvPr/>
        </p:nvSpPr>
        <p:spPr>
          <a:xfrm>
            <a:off x="7730591" y="3611092"/>
            <a:ext cx="1038309" cy="336312"/>
          </a:xfrm>
          <a:custGeom>
            <a:avLst/>
            <a:gdLst/>
            <a:ahLst/>
            <a:cxnLst/>
            <a:rect l="l" t="t" r="r" b="b"/>
            <a:pathLst>
              <a:path w="44328" h="14358" extrusionOk="0">
                <a:moveTo>
                  <a:pt x="42844" y="5706"/>
                </a:moveTo>
                <a:lnTo>
                  <a:pt x="42844" y="1598"/>
                </a:lnTo>
                <a:cubicBezTo>
                  <a:pt x="42844" y="708"/>
                  <a:pt x="42136" y="0"/>
                  <a:pt x="41246" y="0"/>
                </a:cubicBezTo>
                <a:lnTo>
                  <a:pt x="1599" y="0"/>
                </a:ln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5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46" y="14357"/>
                </a:lnTo>
                <a:cubicBezTo>
                  <a:pt x="42136" y="14357"/>
                  <a:pt x="42844" y="13650"/>
                  <a:pt x="42844" y="12759"/>
                </a:cubicBezTo>
                <a:lnTo>
                  <a:pt x="42844" y="8674"/>
                </a:lnTo>
                <a:lnTo>
                  <a:pt x="44328" y="7190"/>
                </a:lnTo>
                <a:lnTo>
                  <a:pt x="42844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0" name="Google Shape;12310;p21"/>
          <p:cNvSpPr/>
          <p:nvPr/>
        </p:nvSpPr>
        <p:spPr>
          <a:xfrm>
            <a:off x="8768877" y="3611092"/>
            <a:ext cx="1038848" cy="336312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42867" y="5706"/>
                </a:moveTo>
                <a:lnTo>
                  <a:pt x="42867" y="1598"/>
                </a:lnTo>
                <a:cubicBezTo>
                  <a:pt x="42867" y="708"/>
                  <a:pt x="42159" y="0"/>
                  <a:pt x="41269" y="0"/>
                </a:cubicBezTo>
                <a:lnTo>
                  <a:pt x="1598" y="0"/>
                </a:lnTo>
                <a:cubicBezTo>
                  <a:pt x="731" y="0"/>
                  <a:pt x="1" y="708"/>
                  <a:pt x="1" y="1598"/>
                </a:cubicBezTo>
                <a:lnTo>
                  <a:pt x="1" y="5706"/>
                </a:lnTo>
                <a:lnTo>
                  <a:pt x="1507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31" y="14357"/>
                  <a:pt x="1598" y="14357"/>
                </a:cubicBezTo>
                <a:lnTo>
                  <a:pt x="41269" y="14357"/>
                </a:lnTo>
                <a:cubicBezTo>
                  <a:pt x="42159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1" name="Google Shape;12311;p21"/>
          <p:cNvSpPr/>
          <p:nvPr/>
        </p:nvSpPr>
        <p:spPr>
          <a:xfrm>
            <a:off x="9807702" y="3611092"/>
            <a:ext cx="1038825" cy="336312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59" y="0"/>
                  <a:pt x="41268" y="0"/>
                </a:cubicBezTo>
                <a:lnTo>
                  <a:pt x="1598" y="0"/>
                </a:lnTo>
                <a:cubicBezTo>
                  <a:pt x="731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31" y="14357"/>
                  <a:pt x="1598" y="14357"/>
                </a:cubicBezTo>
                <a:lnTo>
                  <a:pt x="41268" y="14357"/>
                </a:lnTo>
                <a:cubicBezTo>
                  <a:pt x="42159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2" name="Google Shape;12312;p21"/>
          <p:cNvSpPr/>
          <p:nvPr/>
        </p:nvSpPr>
        <p:spPr>
          <a:xfrm>
            <a:off x="5905868" y="2216467"/>
            <a:ext cx="457129" cy="515407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7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7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0" y="22004"/>
                  <a:pt x="10363" y="21924"/>
                  <a:pt x="10637" y="21764"/>
                </a:cubicBezTo>
                <a:lnTo>
                  <a:pt x="18648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8" y="4851"/>
                </a:cubicBezTo>
                <a:lnTo>
                  <a:pt x="10637" y="240"/>
                </a:lnTo>
                <a:cubicBezTo>
                  <a:pt x="10363" y="80"/>
                  <a:pt x="10060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3" name="Google Shape;12313;p21"/>
          <p:cNvSpPr/>
          <p:nvPr/>
        </p:nvSpPr>
        <p:spPr>
          <a:xfrm>
            <a:off x="6992265" y="4877779"/>
            <a:ext cx="457129" cy="515571"/>
          </a:xfrm>
          <a:custGeom>
            <a:avLst/>
            <a:gdLst/>
            <a:ahLst/>
            <a:cxnLst/>
            <a:rect l="l" t="t" r="r" b="b"/>
            <a:pathLst>
              <a:path w="19516" h="22011" extrusionOk="0">
                <a:moveTo>
                  <a:pt x="9758" y="1"/>
                </a:moveTo>
                <a:cubicBezTo>
                  <a:pt x="9456" y="1"/>
                  <a:pt x="9153" y="75"/>
                  <a:pt x="8879" y="223"/>
                </a:cubicBezTo>
                <a:lnTo>
                  <a:pt x="868" y="4857"/>
                </a:lnTo>
                <a:cubicBezTo>
                  <a:pt x="320" y="5177"/>
                  <a:pt x="0" y="5747"/>
                  <a:pt x="0" y="6363"/>
                </a:cubicBezTo>
                <a:lnTo>
                  <a:pt x="0" y="15630"/>
                </a:lnTo>
                <a:cubicBezTo>
                  <a:pt x="0" y="16247"/>
                  <a:pt x="320" y="16817"/>
                  <a:pt x="868" y="17137"/>
                </a:cubicBezTo>
                <a:lnTo>
                  <a:pt x="8879" y="21770"/>
                </a:lnTo>
                <a:cubicBezTo>
                  <a:pt x="9153" y="21930"/>
                  <a:pt x="9456" y="22010"/>
                  <a:pt x="9758" y="22010"/>
                </a:cubicBezTo>
                <a:cubicBezTo>
                  <a:pt x="10060" y="22010"/>
                  <a:pt x="10363" y="21930"/>
                  <a:pt x="10637" y="21770"/>
                </a:cubicBezTo>
                <a:lnTo>
                  <a:pt x="18648" y="17137"/>
                </a:lnTo>
                <a:cubicBezTo>
                  <a:pt x="19196" y="16817"/>
                  <a:pt x="19516" y="16247"/>
                  <a:pt x="19516" y="15630"/>
                </a:cubicBezTo>
                <a:lnTo>
                  <a:pt x="19516" y="6363"/>
                </a:lnTo>
                <a:cubicBezTo>
                  <a:pt x="19516" y="5747"/>
                  <a:pt x="19196" y="5177"/>
                  <a:pt x="18648" y="4857"/>
                </a:cubicBezTo>
                <a:lnTo>
                  <a:pt x="10637" y="223"/>
                </a:lnTo>
                <a:cubicBezTo>
                  <a:pt x="10363" y="75"/>
                  <a:pt x="10060" y="1"/>
                  <a:pt x="9758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4" name="Google Shape;12314;p21"/>
          <p:cNvSpPr/>
          <p:nvPr/>
        </p:nvSpPr>
        <p:spPr>
          <a:xfrm>
            <a:off x="8009681" y="2216467"/>
            <a:ext cx="457153" cy="515407"/>
          </a:xfrm>
          <a:custGeom>
            <a:avLst/>
            <a:gdLst/>
            <a:ahLst/>
            <a:cxnLst/>
            <a:rect l="l" t="t" r="r" b="b"/>
            <a:pathLst>
              <a:path w="19517" h="22004" extrusionOk="0">
                <a:moveTo>
                  <a:pt x="9759" y="0"/>
                </a:moveTo>
                <a:cubicBezTo>
                  <a:pt x="9456" y="0"/>
                  <a:pt x="9154" y="80"/>
                  <a:pt x="8880" y="240"/>
                </a:cubicBezTo>
                <a:lnTo>
                  <a:pt x="868" y="4851"/>
                </a:lnTo>
                <a:cubicBezTo>
                  <a:pt x="320" y="5170"/>
                  <a:pt x="1" y="5741"/>
                  <a:pt x="1" y="6380"/>
                </a:cubicBezTo>
                <a:lnTo>
                  <a:pt x="1" y="15624"/>
                </a:lnTo>
                <a:cubicBezTo>
                  <a:pt x="1" y="16263"/>
                  <a:pt x="320" y="16834"/>
                  <a:pt x="868" y="17131"/>
                </a:cubicBezTo>
                <a:lnTo>
                  <a:pt x="8880" y="21764"/>
                </a:lnTo>
                <a:cubicBezTo>
                  <a:pt x="9154" y="21924"/>
                  <a:pt x="9456" y="22004"/>
                  <a:pt x="9759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7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7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9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5" name="Google Shape;12315;p21"/>
          <p:cNvSpPr/>
          <p:nvPr/>
        </p:nvSpPr>
        <p:spPr>
          <a:xfrm>
            <a:off x="9061341" y="4877919"/>
            <a:ext cx="457668" cy="515548"/>
          </a:xfrm>
          <a:custGeom>
            <a:avLst/>
            <a:gdLst/>
            <a:ahLst/>
            <a:cxnLst/>
            <a:rect l="l" t="t" r="r" b="b"/>
            <a:pathLst>
              <a:path w="19539" h="22010" extrusionOk="0">
                <a:moveTo>
                  <a:pt x="9761" y="1"/>
                </a:moveTo>
                <a:cubicBezTo>
                  <a:pt x="9461" y="1"/>
                  <a:pt x="9164" y="80"/>
                  <a:pt x="8902" y="240"/>
                </a:cubicBezTo>
                <a:lnTo>
                  <a:pt x="867" y="4874"/>
                </a:lnTo>
                <a:cubicBezTo>
                  <a:pt x="342" y="5171"/>
                  <a:pt x="0" y="5741"/>
                  <a:pt x="0" y="6380"/>
                </a:cubicBezTo>
                <a:lnTo>
                  <a:pt x="0" y="15647"/>
                </a:lnTo>
                <a:cubicBezTo>
                  <a:pt x="0" y="16264"/>
                  <a:pt x="342" y="16834"/>
                  <a:pt x="867" y="17154"/>
                </a:cubicBezTo>
                <a:lnTo>
                  <a:pt x="8902" y="21787"/>
                </a:lnTo>
                <a:cubicBezTo>
                  <a:pt x="9164" y="21936"/>
                  <a:pt x="9461" y="22010"/>
                  <a:pt x="9761" y="22010"/>
                </a:cubicBezTo>
                <a:cubicBezTo>
                  <a:pt x="10060" y="22010"/>
                  <a:pt x="10363" y="21936"/>
                  <a:pt x="10637" y="21787"/>
                </a:cubicBezTo>
                <a:lnTo>
                  <a:pt x="18671" y="17154"/>
                </a:lnTo>
                <a:cubicBezTo>
                  <a:pt x="19196" y="16834"/>
                  <a:pt x="19539" y="16264"/>
                  <a:pt x="19539" y="15647"/>
                </a:cubicBezTo>
                <a:lnTo>
                  <a:pt x="19539" y="6380"/>
                </a:lnTo>
                <a:cubicBezTo>
                  <a:pt x="19539" y="5741"/>
                  <a:pt x="19196" y="5171"/>
                  <a:pt x="18671" y="4874"/>
                </a:cubicBezTo>
                <a:lnTo>
                  <a:pt x="10637" y="240"/>
                </a:lnTo>
                <a:cubicBezTo>
                  <a:pt x="10363" y="80"/>
                  <a:pt x="10060" y="1"/>
                  <a:pt x="9761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6" name="Google Shape;12316;p21"/>
          <p:cNvSpPr/>
          <p:nvPr/>
        </p:nvSpPr>
        <p:spPr>
          <a:xfrm>
            <a:off x="10113517" y="2216467"/>
            <a:ext cx="457129" cy="515407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8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8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7" name="Google Shape;12317;p21"/>
          <p:cNvSpPr/>
          <p:nvPr/>
        </p:nvSpPr>
        <p:spPr>
          <a:xfrm>
            <a:off x="6093017" y="3439176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8" name="Google Shape;12318;p21"/>
          <p:cNvSpPr/>
          <p:nvPr/>
        </p:nvSpPr>
        <p:spPr>
          <a:xfrm>
            <a:off x="8196833" y="3439176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9" name="Google Shape;12319;p21"/>
          <p:cNvSpPr/>
          <p:nvPr/>
        </p:nvSpPr>
        <p:spPr>
          <a:xfrm>
            <a:off x="10300633" y="3439176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20" name="Google Shape;12320;p21"/>
          <p:cNvSpPr/>
          <p:nvPr/>
        </p:nvSpPr>
        <p:spPr>
          <a:xfrm>
            <a:off x="7179417" y="3999627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21" name="Google Shape;12321;p21"/>
          <p:cNvSpPr/>
          <p:nvPr/>
        </p:nvSpPr>
        <p:spPr>
          <a:xfrm>
            <a:off x="9248751" y="3999693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22" name="Google Shape;12322;p21"/>
          <p:cNvSpPr txBox="1"/>
          <p:nvPr/>
        </p:nvSpPr>
        <p:spPr>
          <a:xfrm>
            <a:off x="5775229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latin typeface="Arial"/>
                <a:cs typeface="Arial"/>
                <a:sym typeface="Arial"/>
              </a:rPr>
              <a:t>2016</a:t>
            </a:r>
            <a:endParaRPr sz="1200" b="1" kern="0">
              <a:latin typeface="Arial"/>
              <a:cs typeface="Arial"/>
              <a:sym typeface="Arial"/>
            </a:endParaRPr>
          </a:p>
        </p:txBody>
      </p:sp>
      <p:sp>
        <p:nvSpPr>
          <p:cNvPr id="12323" name="Google Shape;12323;p21"/>
          <p:cNvSpPr/>
          <p:nvPr/>
        </p:nvSpPr>
        <p:spPr>
          <a:xfrm>
            <a:off x="6093017" y="2767009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24" name="Google Shape;12324;p21"/>
          <p:cNvSpPr/>
          <p:nvPr/>
        </p:nvSpPr>
        <p:spPr>
          <a:xfrm>
            <a:off x="8204067" y="2767009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25" name="Google Shape;12325;p21"/>
          <p:cNvSpPr/>
          <p:nvPr/>
        </p:nvSpPr>
        <p:spPr>
          <a:xfrm>
            <a:off x="10300633" y="2767009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26" name="Google Shape;12326;p21"/>
          <p:cNvSpPr/>
          <p:nvPr/>
        </p:nvSpPr>
        <p:spPr>
          <a:xfrm>
            <a:off x="7178888" y="4759463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27" name="Google Shape;12327;p21"/>
          <p:cNvSpPr/>
          <p:nvPr/>
        </p:nvSpPr>
        <p:spPr>
          <a:xfrm>
            <a:off x="9248755" y="4759463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cxnSp>
        <p:nvCxnSpPr>
          <p:cNvPr id="12328" name="Google Shape;12328;p21"/>
          <p:cNvCxnSpPr>
            <a:stCxn id="12317" idx="0"/>
            <a:endCxn id="12323" idx="4"/>
          </p:cNvCxnSpPr>
          <p:nvPr/>
        </p:nvCxnSpPr>
        <p:spPr>
          <a:xfrm rot="10800000">
            <a:off x="6134417" y="2849976"/>
            <a:ext cx="0" cy="589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29" name="Google Shape;12329;p21"/>
          <p:cNvCxnSpPr>
            <a:stCxn id="12318" idx="0"/>
            <a:endCxn id="12324" idx="4"/>
          </p:cNvCxnSpPr>
          <p:nvPr/>
        </p:nvCxnSpPr>
        <p:spPr>
          <a:xfrm rot="10800000" flipH="1">
            <a:off x="8238233" y="2849976"/>
            <a:ext cx="7200" cy="589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0" name="Google Shape;12330;p21"/>
          <p:cNvCxnSpPr>
            <a:stCxn id="12319" idx="0"/>
            <a:endCxn id="12325" idx="4"/>
          </p:cNvCxnSpPr>
          <p:nvPr/>
        </p:nvCxnSpPr>
        <p:spPr>
          <a:xfrm rot="10800000">
            <a:off x="10342033" y="2849976"/>
            <a:ext cx="0" cy="589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1" name="Google Shape;12331;p21"/>
          <p:cNvCxnSpPr>
            <a:stCxn id="12320" idx="4"/>
            <a:endCxn id="12326" idx="0"/>
          </p:cNvCxnSpPr>
          <p:nvPr/>
        </p:nvCxnSpPr>
        <p:spPr>
          <a:xfrm flipH="1">
            <a:off x="7220417" y="4082427"/>
            <a:ext cx="400" cy="677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2" name="Google Shape;12332;p21"/>
          <p:cNvCxnSpPr>
            <a:stCxn id="12321" idx="4"/>
            <a:endCxn id="12327" idx="0"/>
          </p:cNvCxnSpPr>
          <p:nvPr/>
        </p:nvCxnSpPr>
        <p:spPr>
          <a:xfrm>
            <a:off x="9290151" y="4082493"/>
            <a:ext cx="0" cy="676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2333" name="Google Shape;12333;p21"/>
          <p:cNvSpPr txBox="1"/>
          <p:nvPr/>
        </p:nvSpPr>
        <p:spPr>
          <a:xfrm>
            <a:off x="68519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latin typeface="Arial"/>
                <a:cs typeface="Arial"/>
                <a:sym typeface="Arial"/>
              </a:rPr>
              <a:t>2017</a:t>
            </a:r>
            <a:endParaRPr sz="1200" b="1" kern="0">
              <a:latin typeface="Arial"/>
              <a:cs typeface="Arial"/>
              <a:sym typeface="Arial"/>
            </a:endParaRPr>
          </a:p>
        </p:txBody>
      </p:sp>
      <p:sp>
        <p:nvSpPr>
          <p:cNvPr id="12334" name="Google Shape;12334;p21"/>
          <p:cNvSpPr txBox="1"/>
          <p:nvPr/>
        </p:nvSpPr>
        <p:spPr>
          <a:xfrm>
            <a:off x="78728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latin typeface="Arial"/>
                <a:cs typeface="Arial"/>
                <a:sym typeface="Arial"/>
              </a:rPr>
              <a:t>2018</a:t>
            </a:r>
            <a:endParaRPr sz="1200" b="1" kern="0">
              <a:latin typeface="Arial"/>
              <a:cs typeface="Arial"/>
              <a:sym typeface="Arial"/>
            </a:endParaRPr>
          </a:p>
        </p:txBody>
      </p:sp>
      <p:sp>
        <p:nvSpPr>
          <p:cNvPr id="12335" name="Google Shape;12335;p21"/>
          <p:cNvSpPr txBox="1"/>
          <p:nvPr/>
        </p:nvSpPr>
        <p:spPr>
          <a:xfrm>
            <a:off x="89290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latin typeface="Arial"/>
                <a:cs typeface="Arial"/>
                <a:sym typeface="Arial"/>
              </a:rPr>
              <a:t>2019</a:t>
            </a:r>
            <a:endParaRPr sz="1200" b="1" kern="0">
              <a:latin typeface="Arial"/>
              <a:cs typeface="Arial"/>
              <a:sym typeface="Arial"/>
            </a:endParaRPr>
          </a:p>
        </p:txBody>
      </p:sp>
      <p:sp>
        <p:nvSpPr>
          <p:cNvPr id="12336" name="Google Shape;12336;p21"/>
          <p:cNvSpPr txBox="1"/>
          <p:nvPr/>
        </p:nvSpPr>
        <p:spPr>
          <a:xfrm>
            <a:off x="99852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latin typeface="Arial"/>
                <a:cs typeface="Arial"/>
                <a:sym typeface="Arial"/>
              </a:rPr>
              <a:t>2020</a:t>
            </a:r>
            <a:endParaRPr sz="1200" b="1" kern="0">
              <a:latin typeface="Arial"/>
              <a:cs typeface="Arial"/>
              <a:sym typeface="Arial"/>
            </a:endParaRPr>
          </a:p>
        </p:txBody>
      </p:sp>
      <p:sp>
        <p:nvSpPr>
          <p:cNvPr id="12337" name="Google Shape;12337;p21"/>
          <p:cNvSpPr/>
          <p:nvPr/>
        </p:nvSpPr>
        <p:spPr>
          <a:xfrm>
            <a:off x="9154636" y="4972563"/>
            <a:ext cx="272651" cy="273367"/>
          </a:xfrm>
          <a:custGeom>
            <a:avLst/>
            <a:gdLst/>
            <a:ahLst/>
            <a:cxnLst/>
            <a:rect l="l" t="t" r="r" b="b"/>
            <a:pathLst>
              <a:path w="11815" h="11846" extrusionOk="0">
                <a:moveTo>
                  <a:pt x="5829" y="693"/>
                </a:moveTo>
                <a:cubicBezTo>
                  <a:pt x="6238" y="693"/>
                  <a:pt x="6553" y="1008"/>
                  <a:pt x="6553" y="1418"/>
                </a:cubicBezTo>
                <a:cubicBezTo>
                  <a:pt x="6553" y="1796"/>
                  <a:pt x="6238" y="2111"/>
                  <a:pt x="5829" y="2111"/>
                </a:cubicBezTo>
                <a:cubicBezTo>
                  <a:pt x="5451" y="2111"/>
                  <a:pt x="5136" y="1796"/>
                  <a:pt x="5136" y="1418"/>
                </a:cubicBezTo>
                <a:cubicBezTo>
                  <a:pt x="5136" y="1008"/>
                  <a:pt x="5482" y="693"/>
                  <a:pt x="5829" y="693"/>
                </a:cubicBezTo>
                <a:close/>
                <a:moveTo>
                  <a:pt x="5829" y="2773"/>
                </a:moveTo>
                <a:cubicBezTo>
                  <a:pt x="6774" y="2773"/>
                  <a:pt x="7562" y="3560"/>
                  <a:pt x="7562" y="4568"/>
                </a:cubicBezTo>
                <a:lnTo>
                  <a:pt x="7562" y="4915"/>
                </a:lnTo>
                <a:lnTo>
                  <a:pt x="4096" y="4915"/>
                </a:lnTo>
                <a:lnTo>
                  <a:pt x="4096" y="4568"/>
                </a:lnTo>
                <a:cubicBezTo>
                  <a:pt x="4096" y="3560"/>
                  <a:pt x="4884" y="2773"/>
                  <a:pt x="5829" y="2773"/>
                </a:cubicBezTo>
                <a:close/>
                <a:moveTo>
                  <a:pt x="2363" y="6963"/>
                </a:moveTo>
                <a:cubicBezTo>
                  <a:pt x="2773" y="6963"/>
                  <a:pt x="3088" y="7278"/>
                  <a:pt x="3088" y="7656"/>
                </a:cubicBezTo>
                <a:cubicBezTo>
                  <a:pt x="3088" y="8065"/>
                  <a:pt x="2773" y="8380"/>
                  <a:pt x="2363" y="8380"/>
                </a:cubicBezTo>
                <a:cubicBezTo>
                  <a:pt x="1985" y="8380"/>
                  <a:pt x="1670" y="8065"/>
                  <a:pt x="1670" y="7656"/>
                </a:cubicBezTo>
                <a:cubicBezTo>
                  <a:pt x="1670" y="7278"/>
                  <a:pt x="1985" y="6963"/>
                  <a:pt x="2363" y="6963"/>
                </a:cubicBezTo>
                <a:close/>
                <a:moveTo>
                  <a:pt x="9357" y="6963"/>
                </a:moveTo>
                <a:cubicBezTo>
                  <a:pt x="9735" y="6963"/>
                  <a:pt x="10050" y="7278"/>
                  <a:pt x="10050" y="7656"/>
                </a:cubicBezTo>
                <a:cubicBezTo>
                  <a:pt x="10050" y="8065"/>
                  <a:pt x="9735" y="8380"/>
                  <a:pt x="9357" y="8380"/>
                </a:cubicBezTo>
                <a:cubicBezTo>
                  <a:pt x="8948" y="8380"/>
                  <a:pt x="8633" y="8065"/>
                  <a:pt x="8633" y="7656"/>
                </a:cubicBezTo>
                <a:cubicBezTo>
                  <a:pt x="8633" y="7278"/>
                  <a:pt x="8948" y="6963"/>
                  <a:pt x="9357" y="6963"/>
                </a:cubicBezTo>
                <a:close/>
                <a:moveTo>
                  <a:pt x="2363" y="9042"/>
                </a:moveTo>
                <a:cubicBezTo>
                  <a:pt x="3308" y="9042"/>
                  <a:pt x="4096" y="9830"/>
                  <a:pt x="4096" y="10806"/>
                </a:cubicBezTo>
                <a:lnTo>
                  <a:pt x="4096" y="11184"/>
                </a:lnTo>
                <a:lnTo>
                  <a:pt x="630" y="11184"/>
                </a:lnTo>
                <a:lnTo>
                  <a:pt x="630" y="10806"/>
                </a:lnTo>
                <a:cubicBezTo>
                  <a:pt x="630" y="9830"/>
                  <a:pt x="1418" y="9042"/>
                  <a:pt x="2363" y="9042"/>
                </a:cubicBezTo>
                <a:close/>
                <a:moveTo>
                  <a:pt x="9357" y="9042"/>
                </a:moveTo>
                <a:cubicBezTo>
                  <a:pt x="10302" y="9042"/>
                  <a:pt x="11090" y="9830"/>
                  <a:pt x="11090" y="10806"/>
                </a:cubicBezTo>
                <a:lnTo>
                  <a:pt x="11090" y="11184"/>
                </a:lnTo>
                <a:lnTo>
                  <a:pt x="7625" y="11184"/>
                </a:lnTo>
                <a:lnTo>
                  <a:pt x="7625" y="10806"/>
                </a:lnTo>
                <a:cubicBezTo>
                  <a:pt x="7625" y="9830"/>
                  <a:pt x="8412" y="9042"/>
                  <a:pt x="9357" y="9042"/>
                </a:cubicBezTo>
                <a:close/>
                <a:moveTo>
                  <a:pt x="5892" y="0"/>
                </a:moveTo>
                <a:cubicBezTo>
                  <a:pt x="5136" y="0"/>
                  <a:pt x="4506" y="630"/>
                  <a:pt x="4506" y="1355"/>
                </a:cubicBezTo>
                <a:cubicBezTo>
                  <a:pt x="4506" y="1733"/>
                  <a:pt x="4632" y="2016"/>
                  <a:pt x="4852" y="2300"/>
                </a:cubicBezTo>
                <a:cubicBezTo>
                  <a:pt x="4033" y="2710"/>
                  <a:pt x="3466" y="3529"/>
                  <a:pt x="3466" y="4505"/>
                </a:cubicBezTo>
                <a:lnTo>
                  <a:pt x="3466" y="5230"/>
                </a:lnTo>
                <a:cubicBezTo>
                  <a:pt x="3466" y="5419"/>
                  <a:pt x="3623" y="5577"/>
                  <a:pt x="3844" y="5577"/>
                </a:cubicBezTo>
                <a:lnTo>
                  <a:pt x="5577" y="5577"/>
                </a:lnTo>
                <a:lnTo>
                  <a:pt x="5577" y="7152"/>
                </a:lnTo>
                <a:lnTo>
                  <a:pt x="3875" y="8822"/>
                </a:lnTo>
                <a:cubicBezTo>
                  <a:pt x="3749" y="8696"/>
                  <a:pt x="3592" y="8601"/>
                  <a:pt x="3434" y="8569"/>
                </a:cubicBezTo>
                <a:cubicBezTo>
                  <a:pt x="3686" y="8349"/>
                  <a:pt x="3781" y="8034"/>
                  <a:pt x="3781" y="7624"/>
                </a:cubicBezTo>
                <a:cubicBezTo>
                  <a:pt x="3781" y="6868"/>
                  <a:pt x="3151" y="6238"/>
                  <a:pt x="2426" y="6238"/>
                </a:cubicBezTo>
                <a:cubicBezTo>
                  <a:pt x="1670" y="6238"/>
                  <a:pt x="1040" y="6868"/>
                  <a:pt x="1040" y="7624"/>
                </a:cubicBezTo>
                <a:cubicBezTo>
                  <a:pt x="1040" y="7971"/>
                  <a:pt x="1166" y="8286"/>
                  <a:pt x="1387" y="8569"/>
                </a:cubicBezTo>
                <a:cubicBezTo>
                  <a:pt x="567" y="8979"/>
                  <a:pt x="0" y="9798"/>
                  <a:pt x="0" y="10775"/>
                </a:cubicBezTo>
                <a:lnTo>
                  <a:pt x="0" y="11499"/>
                </a:lnTo>
                <a:cubicBezTo>
                  <a:pt x="0" y="11688"/>
                  <a:pt x="158" y="11846"/>
                  <a:pt x="378" y="11846"/>
                </a:cubicBezTo>
                <a:lnTo>
                  <a:pt x="4474" y="11846"/>
                </a:lnTo>
                <a:cubicBezTo>
                  <a:pt x="4663" y="11846"/>
                  <a:pt x="4821" y="11688"/>
                  <a:pt x="4821" y="11499"/>
                </a:cubicBezTo>
                <a:lnTo>
                  <a:pt x="4821" y="10775"/>
                </a:lnTo>
                <a:cubicBezTo>
                  <a:pt x="4821" y="10239"/>
                  <a:pt x="4632" y="9704"/>
                  <a:pt x="4348" y="9326"/>
                </a:cubicBezTo>
                <a:lnTo>
                  <a:pt x="5860" y="7782"/>
                </a:lnTo>
                <a:lnTo>
                  <a:pt x="7404" y="9326"/>
                </a:lnTo>
                <a:cubicBezTo>
                  <a:pt x="7089" y="9704"/>
                  <a:pt x="6931" y="10239"/>
                  <a:pt x="6931" y="10775"/>
                </a:cubicBezTo>
                <a:lnTo>
                  <a:pt x="6931" y="11499"/>
                </a:lnTo>
                <a:cubicBezTo>
                  <a:pt x="6931" y="11688"/>
                  <a:pt x="7089" y="11846"/>
                  <a:pt x="7309" y="11846"/>
                </a:cubicBezTo>
                <a:lnTo>
                  <a:pt x="11468" y="11846"/>
                </a:lnTo>
                <a:cubicBezTo>
                  <a:pt x="11657" y="11846"/>
                  <a:pt x="11815" y="11688"/>
                  <a:pt x="11815" y="11499"/>
                </a:cubicBezTo>
                <a:lnTo>
                  <a:pt x="11815" y="10775"/>
                </a:lnTo>
                <a:cubicBezTo>
                  <a:pt x="11783" y="9830"/>
                  <a:pt x="11185" y="8979"/>
                  <a:pt x="10365" y="8569"/>
                </a:cubicBezTo>
                <a:cubicBezTo>
                  <a:pt x="10586" y="8349"/>
                  <a:pt x="10712" y="8034"/>
                  <a:pt x="10712" y="7624"/>
                </a:cubicBezTo>
                <a:cubicBezTo>
                  <a:pt x="10712" y="6868"/>
                  <a:pt x="10082" y="6238"/>
                  <a:pt x="9357" y="6238"/>
                </a:cubicBezTo>
                <a:cubicBezTo>
                  <a:pt x="8601" y="6238"/>
                  <a:pt x="7971" y="6868"/>
                  <a:pt x="7971" y="7624"/>
                </a:cubicBezTo>
                <a:cubicBezTo>
                  <a:pt x="7971" y="7971"/>
                  <a:pt x="8097" y="8286"/>
                  <a:pt x="8318" y="8569"/>
                </a:cubicBezTo>
                <a:cubicBezTo>
                  <a:pt x="8160" y="8664"/>
                  <a:pt x="8034" y="8727"/>
                  <a:pt x="7877" y="8822"/>
                </a:cubicBezTo>
                <a:lnTo>
                  <a:pt x="6207" y="7152"/>
                </a:lnTo>
                <a:lnTo>
                  <a:pt x="6207" y="5577"/>
                </a:lnTo>
                <a:lnTo>
                  <a:pt x="7940" y="5577"/>
                </a:lnTo>
                <a:cubicBezTo>
                  <a:pt x="8129" y="5577"/>
                  <a:pt x="8286" y="5419"/>
                  <a:pt x="8286" y="5230"/>
                </a:cubicBezTo>
                <a:lnTo>
                  <a:pt x="8286" y="4505"/>
                </a:lnTo>
                <a:cubicBezTo>
                  <a:pt x="8286" y="3529"/>
                  <a:pt x="7688" y="2710"/>
                  <a:pt x="6900" y="2300"/>
                </a:cubicBezTo>
                <a:cubicBezTo>
                  <a:pt x="7152" y="2080"/>
                  <a:pt x="7246" y="1764"/>
                  <a:pt x="7246" y="1355"/>
                </a:cubicBezTo>
                <a:cubicBezTo>
                  <a:pt x="7246" y="630"/>
                  <a:pt x="6616" y="0"/>
                  <a:pt x="5892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grpSp>
        <p:nvGrpSpPr>
          <p:cNvPr id="12338" name="Google Shape;12338;p21"/>
          <p:cNvGrpSpPr/>
          <p:nvPr/>
        </p:nvGrpSpPr>
        <p:grpSpPr>
          <a:xfrm>
            <a:off x="7076475" y="4997959"/>
            <a:ext cx="274820" cy="274820"/>
            <a:chOff x="1049375" y="2680675"/>
            <a:chExt cx="297725" cy="297725"/>
          </a:xfrm>
        </p:grpSpPr>
        <p:sp>
          <p:nvSpPr>
            <p:cNvPr id="12339" name="Google Shape;12339;p21"/>
            <p:cNvSpPr/>
            <p:nvPr/>
          </p:nvSpPr>
          <p:spPr>
            <a:xfrm>
              <a:off x="1113175" y="2752350"/>
              <a:ext cx="161475" cy="155975"/>
            </a:xfrm>
            <a:custGeom>
              <a:avLst/>
              <a:gdLst/>
              <a:ahLst/>
              <a:cxnLst/>
              <a:rect l="l" t="t" r="r" b="b"/>
              <a:pathLst>
                <a:path w="6459" h="6239" extrusionOk="0">
                  <a:moveTo>
                    <a:pt x="3403" y="2079"/>
                  </a:moveTo>
                  <a:cubicBezTo>
                    <a:pt x="3781" y="2079"/>
                    <a:pt x="4096" y="2394"/>
                    <a:pt x="4096" y="2773"/>
                  </a:cubicBezTo>
                  <a:cubicBezTo>
                    <a:pt x="4096" y="3182"/>
                    <a:pt x="3781" y="3497"/>
                    <a:pt x="3403" y="3497"/>
                  </a:cubicBezTo>
                  <a:cubicBezTo>
                    <a:pt x="2993" y="3434"/>
                    <a:pt x="2678" y="3119"/>
                    <a:pt x="2678" y="2773"/>
                  </a:cubicBezTo>
                  <a:cubicBezTo>
                    <a:pt x="2678" y="2394"/>
                    <a:pt x="2993" y="2079"/>
                    <a:pt x="3403" y="2079"/>
                  </a:cubicBezTo>
                  <a:close/>
                  <a:moveTo>
                    <a:pt x="3371" y="693"/>
                  </a:moveTo>
                  <a:cubicBezTo>
                    <a:pt x="4694" y="693"/>
                    <a:pt x="5765" y="1796"/>
                    <a:pt x="5765" y="3119"/>
                  </a:cubicBezTo>
                  <a:cubicBezTo>
                    <a:pt x="5765" y="3686"/>
                    <a:pt x="5545" y="4222"/>
                    <a:pt x="5198" y="4663"/>
                  </a:cubicBezTo>
                  <a:cubicBezTo>
                    <a:pt x="5072" y="4442"/>
                    <a:pt x="4915" y="4190"/>
                    <a:pt x="4694" y="4001"/>
                  </a:cubicBezTo>
                  <a:cubicBezTo>
                    <a:pt x="4568" y="3907"/>
                    <a:pt x="4442" y="3812"/>
                    <a:pt x="4348" y="3749"/>
                  </a:cubicBezTo>
                  <a:cubicBezTo>
                    <a:pt x="4568" y="3529"/>
                    <a:pt x="4726" y="3182"/>
                    <a:pt x="4726" y="2804"/>
                  </a:cubicBezTo>
                  <a:cubicBezTo>
                    <a:pt x="4726" y="2079"/>
                    <a:pt x="4096" y="1449"/>
                    <a:pt x="3340" y="1449"/>
                  </a:cubicBezTo>
                  <a:cubicBezTo>
                    <a:pt x="2615" y="1449"/>
                    <a:pt x="1985" y="2079"/>
                    <a:pt x="1985" y="2804"/>
                  </a:cubicBezTo>
                  <a:cubicBezTo>
                    <a:pt x="1985" y="3182"/>
                    <a:pt x="2142" y="3529"/>
                    <a:pt x="2363" y="3749"/>
                  </a:cubicBezTo>
                  <a:lnTo>
                    <a:pt x="2016" y="4001"/>
                  </a:lnTo>
                  <a:cubicBezTo>
                    <a:pt x="1827" y="4190"/>
                    <a:pt x="1607" y="4442"/>
                    <a:pt x="1512" y="4663"/>
                  </a:cubicBezTo>
                  <a:cubicBezTo>
                    <a:pt x="1040" y="4064"/>
                    <a:pt x="882" y="3434"/>
                    <a:pt x="945" y="2773"/>
                  </a:cubicBezTo>
                  <a:cubicBezTo>
                    <a:pt x="1103" y="1670"/>
                    <a:pt x="2111" y="693"/>
                    <a:pt x="3371" y="693"/>
                  </a:cubicBezTo>
                  <a:close/>
                  <a:moveTo>
                    <a:pt x="3371" y="4159"/>
                  </a:moveTo>
                  <a:cubicBezTo>
                    <a:pt x="4001" y="4159"/>
                    <a:pt x="4505" y="4600"/>
                    <a:pt x="4694" y="5135"/>
                  </a:cubicBezTo>
                  <a:cubicBezTo>
                    <a:pt x="4316" y="5387"/>
                    <a:pt x="3875" y="5545"/>
                    <a:pt x="3371" y="5545"/>
                  </a:cubicBezTo>
                  <a:cubicBezTo>
                    <a:pt x="2898" y="5545"/>
                    <a:pt x="2426" y="5387"/>
                    <a:pt x="2016" y="5135"/>
                  </a:cubicBezTo>
                  <a:cubicBezTo>
                    <a:pt x="2174" y="4537"/>
                    <a:pt x="2741" y="4159"/>
                    <a:pt x="3371" y="4159"/>
                  </a:cubicBezTo>
                  <a:close/>
                  <a:moveTo>
                    <a:pt x="3308" y="0"/>
                  </a:moveTo>
                  <a:cubicBezTo>
                    <a:pt x="1701" y="0"/>
                    <a:pt x="441" y="1229"/>
                    <a:pt x="252" y="2710"/>
                  </a:cubicBezTo>
                  <a:cubicBezTo>
                    <a:pt x="0" y="4600"/>
                    <a:pt x="1512" y="6238"/>
                    <a:pt x="3371" y="6238"/>
                  </a:cubicBezTo>
                  <a:cubicBezTo>
                    <a:pt x="5104" y="6238"/>
                    <a:pt x="6459" y="4820"/>
                    <a:pt x="6459" y="3119"/>
                  </a:cubicBezTo>
                  <a:cubicBezTo>
                    <a:pt x="6459" y="1386"/>
                    <a:pt x="5041" y="0"/>
                    <a:pt x="330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0" name="Google Shape;12340;p21"/>
            <p:cNvSpPr/>
            <p:nvPr/>
          </p:nvSpPr>
          <p:spPr>
            <a:xfrm>
              <a:off x="1049375" y="2680675"/>
              <a:ext cx="297725" cy="297725"/>
            </a:xfrm>
            <a:custGeom>
              <a:avLst/>
              <a:gdLst/>
              <a:ahLst/>
              <a:cxnLst/>
              <a:rect l="l" t="t" r="r" b="b"/>
              <a:pathLst>
                <a:path w="11909" h="11909" extrusionOk="0">
                  <a:moveTo>
                    <a:pt x="6270" y="1512"/>
                  </a:moveTo>
                  <a:cubicBezTo>
                    <a:pt x="8475" y="1670"/>
                    <a:pt x="10239" y="3434"/>
                    <a:pt x="10397" y="5640"/>
                  </a:cubicBezTo>
                  <a:lnTo>
                    <a:pt x="10082" y="5640"/>
                  </a:lnTo>
                  <a:cubicBezTo>
                    <a:pt x="9893" y="5640"/>
                    <a:pt x="9735" y="5797"/>
                    <a:pt x="9735" y="5986"/>
                  </a:cubicBezTo>
                  <a:cubicBezTo>
                    <a:pt x="9735" y="6207"/>
                    <a:pt x="9893" y="6364"/>
                    <a:pt x="10082" y="6364"/>
                  </a:cubicBezTo>
                  <a:lnTo>
                    <a:pt x="10397" y="6364"/>
                  </a:lnTo>
                  <a:cubicBezTo>
                    <a:pt x="10239" y="8569"/>
                    <a:pt x="8475" y="10334"/>
                    <a:pt x="6270" y="10491"/>
                  </a:cubicBezTo>
                  <a:lnTo>
                    <a:pt x="6270" y="10176"/>
                  </a:lnTo>
                  <a:cubicBezTo>
                    <a:pt x="6270" y="9987"/>
                    <a:pt x="6112" y="9830"/>
                    <a:pt x="5923" y="9830"/>
                  </a:cubicBezTo>
                  <a:cubicBezTo>
                    <a:pt x="5703" y="9830"/>
                    <a:pt x="5545" y="9987"/>
                    <a:pt x="5545" y="10176"/>
                  </a:cubicBezTo>
                  <a:lnTo>
                    <a:pt x="5545" y="10491"/>
                  </a:lnTo>
                  <a:cubicBezTo>
                    <a:pt x="3340" y="10334"/>
                    <a:pt x="1575" y="8569"/>
                    <a:pt x="1418" y="6364"/>
                  </a:cubicBezTo>
                  <a:lnTo>
                    <a:pt x="1733" y="6364"/>
                  </a:lnTo>
                  <a:cubicBezTo>
                    <a:pt x="1922" y="6364"/>
                    <a:pt x="2079" y="6207"/>
                    <a:pt x="2079" y="5986"/>
                  </a:cubicBezTo>
                  <a:cubicBezTo>
                    <a:pt x="2142" y="5797"/>
                    <a:pt x="1985" y="5640"/>
                    <a:pt x="1764" y="5640"/>
                  </a:cubicBezTo>
                  <a:lnTo>
                    <a:pt x="1418" y="5640"/>
                  </a:lnTo>
                  <a:cubicBezTo>
                    <a:pt x="1575" y="3434"/>
                    <a:pt x="3340" y="1670"/>
                    <a:pt x="5545" y="1512"/>
                  </a:cubicBezTo>
                  <a:lnTo>
                    <a:pt x="5545" y="1827"/>
                  </a:lnTo>
                  <a:cubicBezTo>
                    <a:pt x="5545" y="2016"/>
                    <a:pt x="5703" y="2174"/>
                    <a:pt x="5923" y="2174"/>
                  </a:cubicBezTo>
                  <a:cubicBezTo>
                    <a:pt x="6112" y="2174"/>
                    <a:pt x="6270" y="2016"/>
                    <a:pt x="6270" y="1827"/>
                  </a:cubicBezTo>
                  <a:lnTo>
                    <a:pt x="6270" y="1512"/>
                  </a:lnTo>
                  <a:close/>
                  <a:moveTo>
                    <a:pt x="5955" y="0"/>
                  </a:moveTo>
                  <a:cubicBezTo>
                    <a:pt x="5766" y="0"/>
                    <a:pt x="5608" y="158"/>
                    <a:pt x="5608" y="347"/>
                  </a:cubicBezTo>
                  <a:lnTo>
                    <a:pt x="5608" y="756"/>
                  </a:lnTo>
                  <a:cubicBezTo>
                    <a:pt x="2993" y="914"/>
                    <a:pt x="914" y="2993"/>
                    <a:pt x="756" y="5608"/>
                  </a:cubicBezTo>
                  <a:lnTo>
                    <a:pt x="347" y="5608"/>
                  </a:lnTo>
                  <a:cubicBezTo>
                    <a:pt x="158" y="5608"/>
                    <a:pt x="0" y="5766"/>
                    <a:pt x="0" y="5955"/>
                  </a:cubicBezTo>
                  <a:cubicBezTo>
                    <a:pt x="0" y="6144"/>
                    <a:pt x="158" y="6301"/>
                    <a:pt x="347" y="6301"/>
                  </a:cubicBezTo>
                  <a:lnTo>
                    <a:pt x="756" y="6301"/>
                  </a:lnTo>
                  <a:cubicBezTo>
                    <a:pt x="914" y="8916"/>
                    <a:pt x="2993" y="10995"/>
                    <a:pt x="5608" y="11153"/>
                  </a:cubicBezTo>
                  <a:lnTo>
                    <a:pt x="5608" y="11562"/>
                  </a:lnTo>
                  <a:cubicBezTo>
                    <a:pt x="5608" y="11751"/>
                    <a:pt x="5766" y="11909"/>
                    <a:pt x="5955" y="11909"/>
                  </a:cubicBezTo>
                  <a:cubicBezTo>
                    <a:pt x="6144" y="11909"/>
                    <a:pt x="6301" y="11751"/>
                    <a:pt x="6301" y="11562"/>
                  </a:cubicBezTo>
                  <a:lnTo>
                    <a:pt x="6301" y="11153"/>
                  </a:lnTo>
                  <a:cubicBezTo>
                    <a:pt x="8916" y="10995"/>
                    <a:pt x="10995" y="8916"/>
                    <a:pt x="11153" y="6301"/>
                  </a:cubicBezTo>
                  <a:lnTo>
                    <a:pt x="11531" y="6301"/>
                  </a:lnTo>
                  <a:cubicBezTo>
                    <a:pt x="11751" y="6301"/>
                    <a:pt x="11909" y="6144"/>
                    <a:pt x="11909" y="5955"/>
                  </a:cubicBezTo>
                  <a:cubicBezTo>
                    <a:pt x="11909" y="5766"/>
                    <a:pt x="11751" y="5608"/>
                    <a:pt x="11531" y="5608"/>
                  </a:cubicBezTo>
                  <a:lnTo>
                    <a:pt x="11153" y="5608"/>
                  </a:lnTo>
                  <a:cubicBezTo>
                    <a:pt x="10995" y="2993"/>
                    <a:pt x="8916" y="914"/>
                    <a:pt x="6301" y="756"/>
                  </a:cubicBezTo>
                  <a:lnTo>
                    <a:pt x="6301" y="347"/>
                  </a:lnTo>
                  <a:cubicBezTo>
                    <a:pt x="6301" y="158"/>
                    <a:pt x="6144" y="0"/>
                    <a:pt x="595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1" name="Google Shape;12341;p21"/>
          <p:cNvGrpSpPr/>
          <p:nvPr/>
        </p:nvGrpSpPr>
        <p:grpSpPr>
          <a:xfrm>
            <a:off x="10204399" y="2345136"/>
            <a:ext cx="274104" cy="272443"/>
            <a:chOff x="5045775" y="1946400"/>
            <a:chExt cx="296950" cy="295150"/>
          </a:xfrm>
        </p:grpSpPr>
        <p:sp>
          <p:nvSpPr>
            <p:cNvPr id="12342" name="Google Shape;12342;p21"/>
            <p:cNvSpPr/>
            <p:nvPr/>
          </p:nvSpPr>
          <p:spPr>
            <a:xfrm>
              <a:off x="5113500" y="1998600"/>
              <a:ext cx="160700" cy="155950"/>
            </a:xfrm>
            <a:custGeom>
              <a:avLst/>
              <a:gdLst/>
              <a:ahLst/>
              <a:cxnLst/>
              <a:rect l="l" t="t" r="r" b="b"/>
              <a:pathLst>
                <a:path w="6428" h="6238" extrusionOk="0">
                  <a:moveTo>
                    <a:pt x="3309" y="2079"/>
                  </a:moveTo>
                  <a:cubicBezTo>
                    <a:pt x="3718" y="2079"/>
                    <a:pt x="4033" y="2394"/>
                    <a:pt x="4033" y="2804"/>
                  </a:cubicBezTo>
                  <a:cubicBezTo>
                    <a:pt x="4033" y="3182"/>
                    <a:pt x="3718" y="3497"/>
                    <a:pt x="3309" y="3497"/>
                  </a:cubicBezTo>
                  <a:cubicBezTo>
                    <a:pt x="2931" y="3497"/>
                    <a:pt x="2616" y="3150"/>
                    <a:pt x="2616" y="2804"/>
                  </a:cubicBezTo>
                  <a:cubicBezTo>
                    <a:pt x="2616" y="2394"/>
                    <a:pt x="2931" y="2079"/>
                    <a:pt x="3309" y="2079"/>
                  </a:cubicBezTo>
                  <a:close/>
                  <a:moveTo>
                    <a:pt x="3403" y="662"/>
                  </a:moveTo>
                  <a:cubicBezTo>
                    <a:pt x="4726" y="662"/>
                    <a:pt x="5798" y="1764"/>
                    <a:pt x="5798" y="3119"/>
                  </a:cubicBezTo>
                  <a:cubicBezTo>
                    <a:pt x="5703" y="3655"/>
                    <a:pt x="5546" y="4222"/>
                    <a:pt x="5199" y="4663"/>
                  </a:cubicBezTo>
                  <a:cubicBezTo>
                    <a:pt x="5010" y="4253"/>
                    <a:pt x="4726" y="3938"/>
                    <a:pt x="4348" y="3686"/>
                  </a:cubicBezTo>
                  <a:cubicBezTo>
                    <a:pt x="4569" y="3466"/>
                    <a:pt x="4726" y="3119"/>
                    <a:pt x="4726" y="2741"/>
                  </a:cubicBezTo>
                  <a:cubicBezTo>
                    <a:pt x="4726" y="2016"/>
                    <a:pt x="4096" y="1386"/>
                    <a:pt x="3340" y="1386"/>
                  </a:cubicBezTo>
                  <a:cubicBezTo>
                    <a:pt x="2616" y="1386"/>
                    <a:pt x="1986" y="2016"/>
                    <a:pt x="1986" y="2741"/>
                  </a:cubicBezTo>
                  <a:cubicBezTo>
                    <a:pt x="1986" y="3119"/>
                    <a:pt x="2143" y="3466"/>
                    <a:pt x="2364" y="3686"/>
                  </a:cubicBezTo>
                  <a:cubicBezTo>
                    <a:pt x="1986" y="3907"/>
                    <a:pt x="1702" y="4253"/>
                    <a:pt x="1513" y="4663"/>
                  </a:cubicBezTo>
                  <a:cubicBezTo>
                    <a:pt x="1072" y="4096"/>
                    <a:pt x="883" y="3434"/>
                    <a:pt x="977" y="2772"/>
                  </a:cubicBezTo>
                  <a:cubicBezTo>
                    <a:pt x="1135" y="1670"/>
                    <a:pt x="2143" y="662"/>
                    <a:pt x="3403" y="662"/>
                  </a:cubicBezTo>
                  <a:close/>
                  <a:moveTo>
                    <a:pt x="3309" y="4190"/>
                  </a:moveTo>
                  <a:cubicBezTo>
                    <a:pt x="3939" y="4190"/>
                    <a:pt x="4443" y="4600"/>
                    <a:pt x="4663" y="5167"/>
                  </a:cubicBezTo>
                  <a:cubicBezTo>
                    <a:pt x="4254" y="5450"/>
                    <a:pt x="3781" y="5545"/>
                    <a:pt x="3309" y="5545"/>
                  </a:cubicBezTo>
                  <a:cubicBezTo>
                    <a:pt x="2836" y="5545"/>
                    <a:pt x="2364" y="5387"/>
                    <a:pt x="1986" y="5167"/>
                  </a:cubicBezTo>
                  <a:cubicBezTo>
                    <a:pt x="2143" y="4568"/>
                    <a:pt x="2679" y="4190"/>
                    <a:pt x="3309" y="4190"/>
                  </a:cubicBezTo>
                  <a:close/>
                  <a:moveTo>
                    <a:pt x="3309" y="0"/>
                  </a:moveTo>
                  <a:cubicBezTo>
                    <a:pt x="1733" y="0"/>
                    <a:pt x="410" y="1229"/>
                    <a:pt x="253" y="2678"/>
                  </a:cubicBezTo>
                  <a:cubicBezTo>
                    <a:pt x="1" y="4600"/>
                    <a:pt x="1450" y="6238"/>
                    <a:pt x="3309" y="6238"/>
                  </a:cubicBezTo>
                  <a:cubicBezTo>
                    <a:pt x="5042" y="6238"/>
                    <a:pt x="6428" y="4820"/>
                    <a:pt x="6428" y="3119"/>
                  </a:cubicBezTo>
                  <a:cubicBezTo>
                    <a:pt x="6428" y="1418"/>
                    <a:pt x="5042" y="0"/>
                    <a:pt x="33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3" name="Google Shape;12343;p21"/>
            <p:cNvSpPr/>
            <p:nvPr/>
          </p:nvSpPr>
          <p:spPr>
            <a:xfrm>
              <a:off x="5045775" y="1946400"/>
              <a:ext cx="296950" cy="295150"/>
            </a:xfrm>
            <a:custGeom>
              <a:avLst/>
              <a:gdLst/>
              <a:ahLst/>
              <a:cxnLst/>
              <a:rect l="l" t="t" r="r" b="b"/>
              <a:pathLst>
                <a:path w="11878" h="11806" extrusionOk="0">
                  <a:moveTo>
                    <a:pt x="6018" y="765"/>
                  </a:moveTo>
                  <a:lnTo>
                    <a:pt x="6868" y="1426"/>
                  </a:lnTo>
                  <a:cubicBezTo>
                    <a:pt x="6963" y="1458"/>
                    <a:pt x="7026" y="1489"/>
                    <a:pt x="7152" y="1489"/>
                  </a:cubicBezTo>
                  <a:lnTo>
                    <a:pt x="8223" y="1332"/>
                  </a:lnTo>
                  <a:lnTo>
                    <a:pt x="8664" y="2372"/>
                  </a:lnTo>
                  <a:cubicBezTo>
                    <a:pt x="8696" y="2435"/>
                    <a:pt x="8790" y="2529"/>
                    <a:pt x="8853" y="2561"/>
                  </a:cubicBezTo>
                  <a:lnTo>
                    <a:pt x="9893" y="2970"/>
                  </a:lnTo>
                  <a:lnTo>
                    <a:pt x="9735" y="4073"/>
                  </a:lnTo>
                  <a:cubicBezTo>
                    <a:pt x="9735" y="4136"/>
                    <a:pt x="9735" y="4262"/>
                    <a:pt x="9798" y="4325"/>
                  </a:cubicBezTo>
                  <a:lnTo>
                    <a:pt x="10460" y="5207"/>
                  </a:lnTo>
                  <a:lnTo>
                    <a:pt x="9798" y="6058"/>
                  </a:lnTo>
                  <a:cubicBezTo>
                    <a:pt x="9767" y="6152"/>
                    <a:pt x="9735" y="6215"/>
                    <a:pt x="9735" y="6341"/>
                  </a:cubicBezTo>
                  <a:lnTo>
                    <a:pt x="9893" y="7444"/>
                  </a:lnTo>
                  <a:lnTo>
                    <a:pt x="8853" y="7853"/>
                  </a:lnTo>
                  <a:cubicBezTo>
                    <a:pt x="8790" y="7885"/>
                    <a:pt x="8696" y="7948"/>
                    <a:pt x="8664" y="8042"/>
                  </a:cubicBezTo>
                  <a:lnTo>
                    <a:pt x="8255" y="9051"/>
                  </a:lnTo>
                  <a:lnTo>
                    <a:pt x="7120" y="8893"/>
                  </a:lnTo>
                  <a:cubicBezTo>
                    <a:pt x="7057" y="8893"/>
                    <a:pt x="6931" y="8893"/>
                    <a:pt x="6837" y="8988"/>
                  </a:cubicBezTo>
                  <a:lnTo>
                    <a:pt x="5986" y="9649"/>
                  </a:lnTo>
                  <a:lnTo>
                    <a:pt x="5104" y="8988"/>
                  </a:lnTo>
                  <a:cubicBezTo>
                    <a:pt x="5041" y="8925"/>
                    <a:pt x="5010" y="8893"/>
                    <a:pt x="4915" y="8893"/>
                  </a:cubicBezTo>
                  <a:lnTo>
                    <a:pt x="4884" y="8893"/>
                  </a:lnTo>
                  <a:lnTo>
                    <a:pt x="3781" y="9051"/>
                  </a:lnTo>
                  <a:lnTo>
                    <a:pt x="3371" y="8042"/>
                  </a:lnTo>
                  <a:cubicBezTo>
                    <a:pt x="3340" y="7948"/>
                    <a:pt x="3277" y="7885"/>
                    <a:pt x="3182" y="7853"/>
                  </a:cubicBezTo>
                  <a:lnTo>
                    <a:pt x="2143" y="7444"/>
                  </a:lnTo>
                  <a:lnTo>
                    <a:pt x="2300" y="6341"/>
                  </a:lnTo>
                  <a:cubicBezTo>
                    <a:pt x="2300" y="6278"/>
                    <a:pt x="2300" y="6152"/>
                    <a:pt x="2237" y="6058"/>
                  </a:cubicBezTo>
                  <a:lnTo>
                    <a:pt x="1576" y="5207"/>
                  </a:lnTo>
                  <a:lnTo>
                    <a:pt x="2237" y="4325"/>
                  </a:lnTo>
                  <a:cubicBezTo>
                    <a:pt x="2269" y="4262"/>
                    <a:pt x="2300" y="4167"/>
                    <a:pt x="2300" y="4073"/>
                  </a:cubicBezTo>
                  <a:lnTo>
                    <a:pt x="2143" y="2970"/>
                  </a:lnTo>
                  <a:lnTo>
                    <a:pt x="3182" y="2561"/>
                  </a:lnTo>
                  <a:cubicBezTo>
                    <a:pt x="3277" y="2529"/>
                    <a:pt x="3340" y="2435"/>
                    <a:pt x="3371" y="2372"/>
                  </a:cubicBezTo>
                  <a:lnTo>
                    <a:pt x="3812" y="1332"/>
                  </a:lnTo>
                  <a:lnTo>
                    <a:pt x="4884" y="1489"/>
                  </a:lnTo>
                  <a:cubicBezTo>
                    <a:pt x="4947" y="1489"/>
                    <a:pt x="5073" y="1489"/>
                    <a:pt x="5167" y="1426"/>
                  </a:cubicBezTo>
                  <a:lnTo>
                    <a:pt x="6018" y="765"/>
                  </a:lnTo>
                  <a:close/>
                  <a:moveTo>
                    <a:pt x="2174" y="8168"/>
                  </a:moveTo>
                  <a:lnTo>
                    <a:pt x="2804" y="8420"/>
                  </a:lnTo>
                  <a:lnTo>
                    <a:pt x="3277" y="9586"/>
                  </a:lnTo>
                  <a:cubicBezTo>
                    <a:pt x="3308" y="9681"/>
                    <a:pt x="3434" y="9775"/>
                    <a:pt x="3529" y="9775"/>
                  </a:cubicBezTo>
                  <a:lnTo>
                    <a:pt x="2647" y="10720"/>
                  </a:lnTo>
                  <a:lnTo>
                    <a:pt x="2426" y="9649"/>
                  </a:lnTo>
                  <a:cubicBezTo>
                    <a:pt x="2395" y="9523"/>
                    <a:pt x="2332" y="9429"/>
                    <a:pt x="2174" y="9366"/>
                  </a:cubicBezTo>
                  <a:lnTo>
                    <a:pt x="1134" y="9177"/>
                  </a:lnTo>
                  <a:lnTo>
                    <a:pt x="2174" y="8168"/>
                  </a:lnTo>
                  <a:close/>
                  <a:moveTo>
                    <a:pt x="9861" y="8105"/>
                  </a:moveTo>
                  <a:lnTo>
                    <a:pt x="10901" y="9145"/>
                  </a:lnTo>
                  <a:lnTo>
                    <a:pt x="9893" y="9366"/>
                  </a:lnTo>
                  <a:cubicBezTo>
                    <a:pt x="9767" y="9429"/>
                    <a:pt x="9641" y="9492"/>
                    <a:pt x="9609" y="9649"/>
                  </a:cubicBezTo>
                  <a:lnTo>
                    <a:pt x="9389" y="10720"/>
                  </a:lnTo>
                  <a:lnTo>
                    <a:pt x="8507" y="9712"/>
                  </a:lnTo>
                  <a:cubicBezTo>
                    <a:pt x="8601" y="9712"/>
                    <a:pt x="8727" y="9649"/>
                    <a:pt x="8759" y="9523"/>
                  </a:cubicBezTo>
                  <a:lnTo>
                    <a:pt x="9231" y="8389"/>
                  </a:lnTo>
                  <a:lnTo>
                    <a:pt x="9861" y="8105"/>
                  </a:lnTo>
                  <a:close/>
                  <a:moveTo>
                    <a:pt x="6002" y="1"/>
                  </a:moveTo>
                  <a:cubicBezTo>
                    <a:pt x="5923" y="1"/>
                    <a:pt x="5844" y="24"/>
                    <a:pt x="5797" y="72"/>
                  </a:cubicBezTo>
                  <a:lnTo>
                    <a:pt x="4852" y="828"/>
                  </a:lnTo>
                  <a:lnTo>
                    <a:pt x="3623" y="670"/>
                  </a:lnTo>
                  <a:cubicBezTo>
                    <a:pt x="3607" y="667"/>
                    <a:pt x="3590" y="665"/>
                    <a:pt x="3573" y="665"/>
                  </a:cubicBezTo>
                  <a:cubicBezTo>
                    <a:pt x="3434" y="665"/>
                    <a:pt x="3305" y="775"/>
                    <a:pt x="3277" y="859"/>
                  </a:cubicBezTo>
                  <a:lnTo>
                    <a:pt x="2804" y="2025"/>
                  </a:lnTo>
                  <a:lnTo>
                    <a:pt x="1639" y="2498"/>
                  </a:lnTo>
                  <a:cubicBezTo>
                    <a:pt x="1481" y="2561"/>
                    <a:pt x="1418" y="2687"/>
                    <a:pt x="1450" y="2844"/>
                  </a:cubicBezTo>
                  <a:lnTo>
                    <a:pt x="1607" y="4073"/>
                  </a:lnTo>
                  <a:lnTo>
                    <a:pt x="851" y="5018"/>
                  </a:lnTo>
                  <a:cubicBezTo>
                    <a:pt x="788" y="5112"/>
                    <a:pt x="788" y="5333"/>
                    <a:pt x="851" y="5428"/>
                  </a:cubicBezTo>
                  <a:lnTo>
                    <a:pt x="1607" y="6373"/>
                  </a:lnTo>
                  <a:lnTo>
                    <a:pt x="1450" y="7601"/>
                  </a:lnTo>
                  <a:cubicBezTo>
                    <a:pt x="1450" y="7696"/>
                    <a:pt x="1450" y="7759"/>
                    <a:pt x="1481" y="7853"/>
                  </a:cubicBezTo>
                  <a:lnTo>
                    <a:pt x="189" y="9145"/>
                  </a:lnTo>
                  <a:cubicBezTo>
                    <a:pt x="0" y="9334"/>
                    <a:pt x="126" y="9649"/>
                    <a:pt x="347" y="9744"/>
                  </a:cubicBezTo>
                  <a:lnTo>
                    <a:pt x="1765" y="10059"/>
                  </a:lnTo>
                  <a:lnTo>
                    <a:pt x="2080" y="11539"/>
                  </a:lnTo>
                  <a:cubicBezTo>
                    <a:pt x="2099" y="11714"/>
                    <a:pt x="2250" y="11805"/>
                    <a:pt x="2407" y="11805"/>
                  </a:cubicBezTo>
                  <a:cubicBezTo>
                    <a:pt x="2505" y="11805"/>
                    <a:pt x="2606" y="11770"/>
                    <a:pt x="2678" y="11697"/>
                  </a:cubicBezTo>
                  <a:cubicBezTo>
                    <a:pt x="4410" y="9858"/>
                    <a:pt x="4587" y="9665"/>
                    <a:pt x="4601" y="9649"/>
                  </a:cubicBezTo>
                  <a:lnTo>
                    <a:pt x="4601" y="9649"/>
                  </a:lnTo>
                  <a:lnTo>
                    <a:pt x="4789" y="9618"/>
                  </a:lnTo>
                  <a:lnTo>
                    <a:pt x="5734" y="10374"/>
                  </a:lnTo>
                  <a:cubicBezTo>
                    <a:pt x="5829" y="10405"/>
                    <a:pt x="5860" y="10437"/>
                    <a:pt x="5955" y="10437"/>
                  </a:cubicBezTo>
                  <a:cubicBezTo>
                    <a:pt x="6018" y="10437"/>
                    <a:pt x="6112" y="10405"/>
                    <a:pt x="6144" y="10374"/>
                  </a:cubicBezTo>
                  <a:lnTo>
                    <a:pt x="7089" y="9618"/>
                  </a:lnTo>
                  <a:lnTo>
                    <a:pt x="7278" y="9649"/>
                  </a:lnTo>
                  <a:lnTo>
                    <a:pt x="9200" y="11697"/>
                  </a:lnTo>
                  <a:cubicBezTo>
                    <a:pt x="9284" y="11770"/>
                    <a:pt x="9388" y="11805"/>
                    <a:pt x="9485" y="11805"/>
                  </a:cubicBezTo>
                  <a:cubicBezTo>
                    <a:pt x="9640" y="11805"/>
                    <a:pt x="9779" y="11714"/>
                    <a:pt x="9798" y="11539"/>
                  </a:cubicBezTo>
                  <a:lnTo>
                    <a:pt x="10113" y="10059"/>
                  </a:lnTo>
                  <a:lnTo>
                    <a:pt x="11531" y="9744"/>
                  </a:lnTo>
                  <a:cubicBezTo>
                    <a:pt x="11815" y="9681"/>
                    <a:pt x="11878" y="9334"/>
                    <a:pt x="11689" y="9145"/>
                  </a:cubicBezTo>
                  <a:lnTo>
                    <a:pt x="10523" y="7853"/>
                  </a:lnTo>
                  <a:cubicBezTo>
                    <a:pt x="10554" y="7759"/>
                    <a:pt x="10586" y="7696"/>
                    <a:pt x="10554" y="7601"/>
                  </a:cubicBezTo>
                  <a:lnTo>
                    <a:pt x="10397" y="6373"/>
                  </a:lnTo>
                  <a:lnTo>
                    <a:pt x="11153" y="5428"/>
                  </a:lnTo>
                  <a:cubicBezTo>
                    <a:pt x="11216" y="5333"/>
                    <a:pt x="11216" y="5112"/>
                    <a:pt x="11153" y="5018"/>
                  </a:cubicBezTo>
                  <a:lnTo>
                    <a:pt x="10397" y="4073"/>
                  </a:lnTo>
                  <a:lnTo>
                    <a:pt x="10554" y="2844"/>
                  </a:lnTo>
                  <a:cubicBezTo>
                    <a:pt x="10586" y="2687"/>
                    <a:pt x="10460" y="2529"/>
                    <a:pt x="10365" y="2498"/>
                  </a:cubicBezTo>
                  <a:lnTo>
                    <a:pt x="9200" y="2025"/>
                  </a:lnTo>
                  <a:lnTo>
                    <a:pt x="8727" y="859"/>
                  </a:lnTo>
                  <a:cubicBezTo>
                    <a:pt x="8675" y="728"/>
                    <a:pt x="8578" y="662"/>
                    <a:pt x="8457" y="662"/>
                  </a:cubicBezTo>
                  <a:cubicBezTo>
                    <a:pt x="8432" y="662"/>
                    <a:pt x="8407" y="665"/>
                    <a:pt x="8381" y="670"/>
                  </a:cubicBezTo>
                  <a:lnTo>
                    <a:pt x="7152" y="828"/>
                  </a:lnTo>
                  <a:lnTo>
                    <a:pt x="6207" y="72"/>
                  </a:lnTo>
                  <a:cubicBezTo>
                    <a:pt x="6160" y="24"/>
                    <a:pt x="6081" y="1"/>
                    <a:pt x="600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4" name="Google Shape;12344;p21"/>
          <p:cNvGrpSpPr/>
          <p:nvPr/>
        </p:nvGrpSpPr>
        <p:grpSpPr>
          <a:xfrm>
            <a:off x="8101551" y="2352722"/>
            <a:ext cx="273389" cy="272673"/>
            <a:chOff x="3599700" y="1954475"/>
            <a:chExt cx="296175" cy="295400"/>
          </a:xfrm>
        </p:grpSpPr>
        <p:sp>
          <p:nvSpPr>
            <p:cNvPr id="12345" name="Google Shape;12345;p21"/>
            <p:cNvSpPr/>
            <p:nvPr/>
          </p:nvSpPr>
          <p:spPr>
            <a:xfrm>
              <a:off x="3599700" y="1954475"/>
              <a:ext cx="296175" cy="295400"/>
            </a:xfrm>
            <a:custGeom>
              <a:avLst/>
              <a:gdLst/>
              <a:ahLst/>
              <a:cxnLst/>
              <a:rect l="l" t="t" r="r" b="b"/>
              <a:pathLst>
                <a:path w="11847" h="11816" extrusionOk="0">
                  <a:moveTo>
                    <a:pt x="3151" y="694"/>
                  </a:moveTo>
                  <a:cubicBezTo>
                    <a:pt x="3718" y="694"/>
                    <a:pt x="4159" y="1166"/>
                    <a:pt x="4159" y="1734"/>
                  </a:cubicBezTo>
                  <a:cubicBezTo>
                    <a:pt x="4159" y="2301"/>
                    <a:pt x="3686" y="2742"/>
                    <a:pt x="3151" y="2742"/>
                  </a:cubicBezTo>
                  <a:cubicBezTo>
                    <a:pt x="2584" y="2742"/>
                    <a:pt x="2111" y="2269"/>
                    <a:pt x="2111" y="1734"/>
                  </a:cubicBezTo>
                  <a:cubicBezTo>
                    <a:pt x="2080" y="1166"/>
                    <a:pt x="2552" y="694"/>
                    <a:pt x="3151" y="694"/>
                  </a:cubicBezTo>
                  <a:close/>
                  <a:moveTo>
                    <a:pt x="8727" y="694"/>
                  </a:moveTo>
                  <a:cubicBezTo>
                    <a:pt x="9326" y="694"/>
                    <a:pt x="9767" y="1166"/>
                    <a:pt x="9767" y="1734"/>
                  </a:cubicBezTo>
                  <a:cubicBezTo>
                    <a:pt x="9767" y="2301"/>
                    <a:pt x="9294" y="2742"/>
                    <a:pt x="8727" y="2742"/>
                  </a:cubicBezTo>
                  <a:cubicBezTo>
                    <a:pt x="8128" y="2742"/>
                    <a:pt x="7719" y="2269"/>
                    <a:pt x="7719" y="1734"/>
                  </a:cubicBezTo>
                  <a:cubicBezTo>
                    <a:pt x="7656" y="1166"/>
                    <a:pt x="8128" y="694"/>
                    <a:pt x="8727" y="694"/>
                  </a:cubicBezTo>
                  <a:close/>
                  <a:moveTo>
                    <a:pt x="5923" y="4852"/>
                  </a:moveTo>
                  <a:cubicBezTo>
                    <a:pt x="6522" y="4852"/>
                    <a:pt x="6994" y="5325"/>
                    <a:pt x="6994" y="5861"/>
                  </a:cubicBezTo>
                  <a:cubicBezTo>
                    <a:pt x="6994" y="6396"/>
                    <a:pt x="6522" y="6869"/>
                    <a:pt x="5923" y="6869"/>
                  </a:cubicBezTo>
                  <a:cubicBezTo>
                    <a:pt x="5356" y="6869"/>
                    <a:pt x="4883" y="6428"/>
                    <a:pt x="4883" y="5861"/>
                  </a:cubicBezTo>
                  <a:cubicBezTo>
                    <a:pt x="4883" y="5294"/>
                    <a:pt x="5356" y="4852"/>
                    <a:pt x="5923" y="4852"/>
                  </a:cubicBezTo>
                  <a:close/>
                  <a:moveTo>
                    <a:pt x="3151" y="3466"/>
                  </a:moveTo>
                  <a:cubicBezTo>
                    <a:pt x="3875" y="3466"/>
                    <a:pt x="4600" y="3813"/>
                    <a:pt x="5072" y="4380"/>
                  </a:cubicBezTo>
                  <a:cubicBezTo>
                    <a:pt x="4537" y="4695"/>
                    <a:pt x="4159" y="5231"/>
                    <a:pt x="4159" y="5861"/>
                  </a:cubicBezTo>
                  <a:cubicBezTo>
                    <a:pt x="4159" y="6239"/>
                    <a:pt x="4285" y="6617"/>
                    <a:pt x="4505" y="6900"/>
                  </a:cubicBezTo>
                  <a:lnTo>
                    <a:pt x="693" y="6900"/>
                  </a:lnTo>
                  <a:lnTo>
                    <a:pt x="693" y="5892"/>
                  </a:lnTo>
                  <a:cubicBezTo>
                    <a:pt x="693" y="4569"/>
                    <a:pt x="1796" y="3466"/>
                    <a:pt x="3151" y="3466"/>
                  </a:cubicBezTo>
                  <a:close/>
                  <a:moveTo>
                    <a:pt x="8696" y="3498"/>
                  </a:moveTo>
                  <a:cubicBezTo>
                    <a:pt x="10019" y="3498"/>
                    <a:pt x="11121" y="4600"/>
                    <a:pt x="11121" y="5955"/>
                  </a:cubicBezTo>
                  <a:lnTo>
                    <a:pt x="11121" y="6932"/>
                  </a:lnTo>
                  <a:lnTo>
                    <a:pt x="7309" y="6932"/>
                  </a:lnTo>
                  <a:cubicBezTo>
                    <a:pt x="7561" y="6617"/>
                    <a:pt x="7656" y="6270"/>
                    <a:pt x="7656" y="5892"/>
                  </a:cubicBezTo>
                  <a:cubicBezTo>
                    <a:pt x="7656" y="5262"/>
                    <a:pt x="7309" y="4726"/>
                    <a:pt x="6774" y="4411"/>
                  </a:cubicBezTo>
                  <a:cubicBezTo>
                    <a:pt x="7215" y="3813"/>
                    <a:pt x="7939" y="3498"/>
                    <a:pt x="8696" y="3498"/>
                  </a:cubicBezTo>
                  <a:close/>
                  <a:moveTo>
                    <a:pt x="5923" y="7625"/>
                  </a:moveTo>
                  <a:cubicBezTo>
                    <a:pt x="6207" y="7625"/>
                    <a:pt x="6490" y="7656"/>
                    <a:pt x="6711" y="7751"/>
                  </a:cubicBezTo>
                  <a:lnTo>
                    <a:pt x="5923" y="8791"/>
                  </a:lnTo>
                  <a:lnTo>
                    <a:pt x="5135" y="7751"/>
                  </a:lnTo>
                  <a:cubicBezTo>
                    <a:pt x="5388" y="7688"/>
                    <a:pt x="5671" y="7625"/>
                    <a:pt x="5923" y="7625"/>
                  </a:cubicBezTo>
                  <a:close/>
                  <a:moveTo>
                    <a:pt x="4505" y="8066"/>
                  </a:moveTo>
                  <a:lnTo>
                    <a:pt x="5577" y="9484"/>
                  </a:lnTo>
                  <a:lnTo>
                    <a:pt x="5577" y="11153"/>
                  </a:lnTo>
                  <a:lnTo>
                    <a:pt x="3497" y="11153"/>
                  </a:lnTo>
                  <a:lnTo>
                    <a:pt x="3497" y="10019"/>
                  </a:lnTo>
                  <a:cubicBezTo>
                    <a:pt x="3497" y="9200"/>
                    <a:pt x="3875" y="8507"/>
                    <a:pt x="4505" y="8066"/>
                  </a:cubicBezTo>
                  <a:close/>
                  <a:moveTo>
                    <a:pt x="7341" y="8066"/>
                  </a:moveTo>
                  <a:cubicBezTo>
                    <a:pt x="7939" y="8507"/>
                    <a:pt x="8381" y="9263"/>
                    <a:pt x="8381" y="10051"/>
                  </a:cubicBezTo>
                  <a:lnTo>
                    <a:pt x="8381" y="11153"/>
                  </a:lnTo>
                  <a:lnTo>
                    <a:pt x="6301" y="11153"/>
                  </a:lnTo>
                  <a:lnTo>
                    <a:pt x="6301" y="9484"/>
                  </a:lnTo>
                  <a:lnTo>
                    <a:pt x="7341" y="8066"/>
                  </a:lnTo>
                  <a:close/>
                  <a:moveTo>
                    <a:pt x="3088" y="1"/>
                  </a:moveTo>
                  <a:cubicBezTo>
                    <a:pt x="2143" y="1"/>
                    <a:pt x="1355" y="788"/>
                    <a:pt x="1355" y="1734"/>
                  </a:cubicBezTo>
                  <a:cubicBezTo>
                    <a:pt x="1355" y="2238"/>
                    <a:pt x="1575" y="2679"/>
                    <a:pt x="1922" y="2994"/>
                  </a:cubicBezTo>
                  <a:cubicBezTo>
                    <a:pt x="788" y="3466"/>
                    <a:pt x="0" y="4569"/>
                    <a:pt x="0" y="5861"/>
                  </a:cubicBezTo>
                  <a:lnTo>
                    <a:pt x="0" y="7247"/>
                  </a:lnTo>
                  <a:cubicBezTo>
                    <a:pt x="0" y="7436"/>
                    <a:pt x="158" y="7593"/>
                    <a:pt x="347" y="7593"/>
                  </a:cubicBezTo>
                  <a:lnTo>
                    <a:pt x="3938" y="7593"/>
                  </a:lnTo>
                  <a:cubicBezTo>
                    <a:pt x="3214" y="8192"/>
                    <a:pt x="2741" y="9043"/>
                    <a:pt x="2741" y="10019"/>
                  </a:cubicBezTo>
                  <a:lnTo>
                    <a:pt x="2741" y="11437"/>
                  </a:lnTo>
                  <a:cubicBezTo>
                    <a:pt x="2741" y="11658"/>
                    <a:pt x="2899" y="11815"/>
                    <a:pt x="3088" y="11815"/>
                  </a:cubicBezTo>
                  <a:lnTo>
                    <a:pt x="8696" y="11815"/>
                  </a:lnTo>
                  <a:cubicBezTo>
                    <a:pt x="8885" y="11815"/>
                    <a:pt x="9042" y="11658"/>
                    <a:pt x="9042" y="11437"/>
                  </a:cubicBezTo>
                  <a:lnTo>
                    <a:pt x="9042" y="10019"/>
                  </a:lnTo>
                  <a:cubicBezTo>
                    <a:pt x="9042" y="9043"/>
                    <a:pt x="8570" y="8192"/>
                    <a:pt x="7876" y="7593"/>
                  </a:cubicBezTo>
                  <a:lnTo>
                    <a:pt x="11436" y="7593"/>
                  </a:lnTo>
                  <a:cubicBezTo>
                    <a:pt x="11657" y="7593"/>
                    <a:pt x="11815" y="7436"/>
                    <a:pt x="11815" y="7247"/>
                  </a:cubicBezTo>
                  <a:lnTo>
                    <a:pt x="11815" y="5861"/>
                  </a:lnTo>
                  <a:cubicBezTo>
                    <a:pt x="11846" y="4600"/>
                    <a:pt x="11027" y="3466"/>
                    <a:pt x="9861" y="2994"/>
                  </a:cubicBezTo>
                  <a:cubicBezTo>
                    <a:pt x="10239" y="2679"/>
                    <a:pt x="10428" y="2206"/>
                    <a:pt x="10428" y="1734"/>
                  </a:cubicBezTo>
                  <a:cubicBezTo>
                    <a:pt x="10428" y="788"/>
                    <a:pt x="9641" y="1"/>
                    <a:pt x="8696" y="1"/>
                  </a:cubicBezTo>
                  <a:cubicBezTo>
                    <a:pt x="7750" y="1"/>
                    <a:pt x="6963" y="788"/>
                    <a:pt x="6963" y="1734"/>
                  </a:cubicBezTo>
                  <a:cubicBezTo>
                    <a:pt x="6963" y="2238"/>
                    <a:pt x="7152" y="2679"/>
                    <a:pt x="7498" y="2994"/>
                  </a:cubicBezTo>
                  <a:cubicBezTo>
                    <a:pt x="6931" y="3214"/>
                    <a:pt x="6396" y="3624"/>
                    <a:pt x="6049" y="4159"/>
                  </a:cubicBezTo>
                  <a:lnTo>
                    <a:pt x="5734" y="4159"/>
                  </a:lnTo>
                  <a:cubicBezTo>
                    <a:pt x="5388" y="3655"/>
                    <a:pt x="4883" y="3214"/>
                    <a:pt x="4285" y="2994"/>
                  </a:cubicBezTo>
                  <a:cubicBezTo>
                    <a:pt x="4631" y="2679"/>
                    <a:pt x="4820" y="2238"/>
                    <a:pt x="4820" y="1734"/>
                  </a:cubicBezTo>
                  <a:cubicBezTo>
                    <a:pt x="4820" y="788"/>
                    <a:pt x="4033" y="1"/>
                    <a:pt x="308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6" name="Google Shape;12346;p21"/>
            <p:cNvSpPr/>
            <p:nvPr/>
          </p:nvSpPr>
          <p:spPr>
            <a:xfrm>
              <a:off x="3825750" y="20757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7" name="Google Shape;12347;p21"/>
            <p:cNvSpPr/>
            <p:nvPr/>
          </p:nvSpPr>
          <p:spPr>
            <a:xfrm>
              <a:off x="3633550" y="207577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9" y="536"/>
                    <a:pt x="1419" y="347"/>
                  </a:cubicBez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8" name="Google Shape;12348;p21"/>
          <p:cNvGrpSpPr/>
          <p:nvPr/>
        </p:nvGrpSpPr>
        <p:grpSpPr>
          <a:xfrm>
            <a:off x="5980532" y="2377745"/>
            <a:ext cx="274128" cy="207228"/>
            <a:chOff x="3962775" y="1990700"/>
            <a:chExt cx="296975" cy="224500"/>
          </a:xfrm>
        </p:grpSpPr>
        <p:sp>
          <p:nvSpPr>
            <p:cNvPr id="12349" name="Google Shape;12349;p21"/>
            <p:cNvSpPr/>
            <p:nvPr/>
          </p:nvSpPr>
          <p:spPr>
            <a:xfrm>
              <a:off x="4216400" y="2093100"/>
              <a:ext cx="43350" cy="18150"/>
            </a:xfrm>
            <a:custGeom>
              <a:avLst/>
              <a:gdLst/>
              <a:ahLst/>
              <a:cxnLst/>
              <a:rect l="l" t="t" r="r" b="b"/>
              <a:pathLst>
                <a:path w="1734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387" y="725"/>
                  </a:lnTo>
                  <a:cubicBezTo>
                    <a:pt x="1576" y="725"/>
                    <a:pt x="1733" y="568"/>
                    <a:pt x="1733" y="347"/>
                  </a:cubicBezTo>
                  <a:cubicBezTo>
                    <a:pt x="1702" y="158"/>
                    <a:pt x="1544" y="1"/>
                    <a:pt x="138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0" name="Google Shape;12350;p21"/>
            <p:cNvSpPr/>
            <p:nvPr/>
          </p:nvSpPr>
          <p:spPr>
            <a:xfrm>
              <a:off x="4206950" y="2129325"/>
              <a:ext cx="35475" cy="33900"/>
            </a:xfrm>
            <a:custGeom>
              <a:avLst/>
              <a:gdLst/>
              <a:ahLst/>
              <a:cxnLst/>
              <a:rect l="l" t="t" r="r" b="b"/>
              <a:pathLst>
                <a:path w="1419" h="1356" extrusionOk="0">
                  <a:moveTo>
                    <a:pt x="351" y="1"/>
                  </a:moveTo>
                  <a:cubicBezTo>
                    <a:pt x="260" y="1"/>
                    <a:pt x="174" y="32"/>
                    <a:pt x="127" y="95"/>
                  </a:cubicBezTo>
                  <a:cubicBezTo>
                    <a:pt x="1" y="221"/>
                    <a:pt x="1" y="410"/>
                    <a:pt x="127" y="568"/>
                  </a:cubicBezTo>
                  <a:lnTo>
                    <a:pt x="820" y="1261"/>
                  </a:lnTo>
                  <a:cubicBezTo>
                    <a:pt x="883" y="1324"/>
                    <a:pt x="969" y="1356"/>
                    <a:pt x="1056" y="1356"/>
                  </a:cubicBezTo>
                  <a:cubicBezTo>
                    <a:pt x="1143" y="1356"/>
                    <a:pt x="1229" y="1324"/>
                    <a:pt x="1292" y="1261"/>
                  </a:cubicBezTo>
                  <a:cubicBezTo>
                    <a:pt x="1418" y="1166"/>
                    <a:pt x="1418" y="914"/>
                    <a:pt x="1292" y="788"/>
                  </a:cubicBezTo>
                  <a:lnTo>
                    <a:pt x="599" y="95"/>
                  </a:lnTo>
                  <a:cubicBezTo>
                    <a:pt x="536" y="32"/>
                    <a:pt x="442" y="1"/>
                    <a:pt x="35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1" name="Google Shape;12351;p21"/>
            <p:cNvSpPr/>
            <p:nvPr/>
          </p:nvSpPr>
          <p:spPr>
            <a:xfrm>
              <a:off x="4207750" y="2041900"/>
              <a:ext cx="35450" cy="34500"/>
            </a:xfrm>
            <a:custGeom>
              <a:avLst/>
              <a:gdLst/>
              <a:ahLst/>
              <a:cxnLst/>
              <a:rect l="l" t="t" r="r" b="b"/>
              <a:pathLst>
                <a:path w="1418" h="1380" extrusionOk="0">
                  <a:moveTo>
                    <a:pt x="1067" y="1"/>
                  </a:moveTo>
                  <a:cubicBezTo>
                    <a:pt x="977" y="1"/>
                    <a:pt x="882" y="32"/>
                    <a:pt x="819" y="95"/>
                  </a:cubicBezTo>
                  <a:lnTo>
                    <a:pt x="126" y="788"/>
                  </a:lnTo>
                  <a:cubicBezTo>
                    <a:pt x="0" y="914"/>
                    <a:pt x="0" y="1135"/>
                    <a:pt x="126" y="1261"/>
                  </a:cubicBezTo>
                  <a:cubicBezTo>
                    <a:pt x="189" y="1340"/>
                    <a:pt x="268" y="1379"/>
                    <a:pt x="351" y="1379"/>
                  </a:cubicBezTo>
                  <a:cubicBezTo>
                    <a:pt x="433" y="1379"/>
                    <a:pt x="520" y="1340"/>
                    <a:pt x="599" y="1261"/>
                  </a:cubicBezTo>
                  <a:lnTo>
                    <a:pt x="1292" y="568"/>
                  </a:lnTo>
                  <a:cubicBezTo>
                    <a:pt x="1418" y="442"/>
                    <a:pt x="1418" y="190"/>
                    <a:pt x="1292" y="95"/>
                  </a:cubicBezTo>
                  <a:cubicBezTo>
                    <a:pt x="1244" y="32"/>
                    <a:pt x="1158" y="1"/>
                    <a:pt x="106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2" name="Google Shape;12352;p21"/>
            <p:cNvSpPr/>
            <p:nvPr/>
          </p:nvSpPr>
          <p:spPr>
            <a:xfrm>
              <a:off x="3962775" y="1990700"/>
              <a:ext cx="226075" cy="224500"/>
            </a:xfrm>
            <a:custGeom>
              <a:avLst/>
              <a:gdLst/>
              <a:ahLst/>
              <a:cxnLst/>
              <a:rect l="l" t="t" r="r" b="b"/>
              <a:pathLst>
                <a:path w="9043" h="8980" extrusionOk="0">
                  <a:moveTo>
                    <a:pt x="1419" y="3403"/>
                  </a:moveTo>
                  <a:lnTo>
                    <a:pt x="1419" y="4790"/>
                  </a:lnTo>
                  <a:cubicBezTo>
                    <a:pt x="1009" y="4790"/>
                    <a:pt x="694" y="4506"/>
                    <a:pt x="694" y="4097"/>
                  </a:cubicBezTo>
                  <a:cubicBezTo>
                    <a:pt x="694" y="3719"/>
                    <a:pt x="1009" y="3403"/>
                    <a:pt x="1419" y="3403"/>
                  </a:cubicBezTo>
                  <a:close/>
                  <a:moveTo>
                    <a:pt x="4191" y="2710"/>
                  </a:moveTo>
                  <a:lnTo>
                    <a:pt x="4191" y="5483"/>
                  </a:lnTo>
                  <a:lnTo>
                    <a:pt x="2490" y="5483"/>
                  </a:lnTo>
                  <a:cubicBezTo>
                    <a:pt x="2269" y="5483"/>
                    <a:pt x="2112" y="5325"/>
                    <a:pt x="2112" y="5105"/>
                  </a:cubicBezTo>
                  <a:lnTo>
                    <a:pt x="2112" y="3088"/>
                  </a:lnTo>
                  <a:cubicBezTo>
                    <a:pt x="2112" y="2868"/>
                    <a:pt x="2269" y="2710"/>
                    <a:pt x="2490" y="2710"/>
                  </a:cubicBezTo>
                  <a:close/>
                  <a:moveTo>
                    <a:pt x="6995" y="1828"/>
                  </a:moveTo>
                  <a:lnTo>
                    <a:pt x="6995" y="6428"/>
                  </a:lnTo>
                  <a:cubicBezTo>
                    <a:pt x="6428" y="5924"/>
                    <a:pt x="5672" y="5609"/>
                    <a:pt x="4884" y="5514"/>
                  </a:cubicBezTo>
                  <a:lnTo>
                    <a:pt x="4884" y="2710"/>
                  </a:lnTo>
                  <a:cubicBezTo>
                    <a:pt x="5672" y="2647"/>
                    <a:pt x="6428" y="2332"/>
                    <a:pt x="6995" y="1828"/>
                  </a:cubicBezTo>
                  <a:close/>
                  <a:moveTo>
                    <a:pt x="8066" y="631"/>
                  </a:moveTo>
                  <a:cubicBezTo>
                    <a:pt x="8255" y="631"/>
                    <a:pt x="8413" y="789"/>
                    <a:pt x="8413" y="978"/>
                  </a:cubicBezTo>
                  <a:lnTo>
                    <a:pt x="8413" y="7216"/>
                  </a:lnTo>
                  <a:cubicBezTo>
                    <a:pt x="8413" y="7405"/>
                    <a:pt x="8255" y="7562"/>
                    <a:pt x="8066" y="7562"/>
                  </a:cubicBezTo>
                  <a:cubicBezTo>
                    <a:pt x="7877" y="7562"/>
                    <a:pt x="7720" y="7405"/>
                    <a:pt x="7720" y="7216"/>
                  </a:cubicBezTo>
                  <a:lnTo>
                    <a:pt x="7720" y="978"/>
                  </a:lnTo>
                  <a:cubicBezTo>
                    <a:pt x="7720" y="789"/>
                    <a:pt x="7877" y="631"/>
                    <a:pt x="8066" y="631"/>
                  </a:cubicBezTo>
                  <a:close/>
                  <a:moveTo>
                    <a:pt x="3498" y="6176"/>
                  </a:moveTo>
                  <a:lnTo>
                    <a:pt x="3498" y="7909"/>
                  </a:lnTo>
                  <a:cubicBezTo>
                    <a:pt x="3498" y="8129"/>
                    <a:pt x="3340" y="8287"/>
                    <a:pt x="3151" y="8287"/>
                  </a:cubicBezTo>
                  <a:cubicBezTo>
                    <a:pt x="2962" y="8287"/>
                    <a:pt x="2805" y="8129"/>
                    <a:pt x="2805" y="7909"/>
                  </a:cubicBezTo>
                  <a:lnTo>
                    <a:pt x="2805" y="6176"/>
                  </a:lnTo>
                  <a:close/>
                  <a:moveTo>
                    <a:pt x="8035" y="1"/>
                  </a:moveTo>
                  <a:cubicBezTo>
                    <a:pt x="7531" y="1"/>
                    <a:pt x="7090" y="411"/>
                    <a:pt x="6995" y="883"/>
                  </a:cubicBezTo>
                  <a:lnTo>
                    <a:pt x="6680" y="1198"/>
                  </a:lnTo>
                  <a:cubicBezTo>
                    <a:pt x="6144" y="1734"/>
                    <a:pt x="5325" y="2049"/>
                    <a:pt x="4538" y="2049"/>
                  </a:cubicBezTo>
                  <a:lnTo>
                    <a:pt x="2427" y="2049"/>
                  </a:lnTo>
                  <a:cubicBezTo>
                    <a:pt x="2017" y="2049"/>
                    <a:pt x="1608" y="2332"/>
                    <a:pt x="1450" y="2773"/>
                  </a:cubicBezTo>
                  <a:lnTo>
                    <a:pt x="1387" y="2773"/>
                  </a:lnTo>
                  <a:cubicBezTo>
                    <a:pt x="631" y="2773"/>
                    <a:pt x="1" y="3403"/>
                    <a:pt x="1" y="4128"/>
                  </a:cubicBezTo>
                  <a:cubicBezTo>
                    <a:pt x="1" y="4884"/>
                    <a:pt x="631" y="5514"/>
                    <a:pt x="1387" y="5514"/>
                  </a:cubicBezTo>
                  <a:lnTo>
                    <a:pt x="1450" y="5514"/>
                  </a:lnTo>
                  <a:cubicBezTo>
                    <a:pt x="1576" y="5798"/>
                    <a:pt x="1797" y="6018"/>
                    <a:pt x="2080" y="6144"/>
                  </a:cubicBezTo>
                  <a:lnTo>
                    <a:pt x="2080" y="7940"/>
                  </a:lnTo>
                  <a:cubicBezTo>
                    <a:pt x="2112" y="8507"/>
                    <a:pt x="2584" y="8980"/>
                    <a:pt x="3151" y="8980"/>
                  </a:cubicBezTo>
                  <a:cubicBezTo>
                    <a:pt x="3750" y="8980"/>
                    <a:pt x="4160" y="8507"/>
                    <a:pt x="4160" y="7972"/>
                  </a:cubicBezTo>
                  <a:lnTo>
                    <a:pt x="4160" y="6239"/>
                  </a:lnTo>
                  <a:lnTo>
                    <a:pt x="4538" y="6239"/>
                  </a:lnTo>
                  <a:cubicBezTo>
                    <a:pt x="5325" y="6239"/>
                    <a:pt x="6144" y="6554"/>
                    <a:pt x="6680" y="7090"/>
                  </a:cubicBezTo>
                  <a:lnTo>
                    <a:pt x="6995" y="7405"/>
                  </a:lnTo>
                  <a:cubicBezTo>
                    <a:pt x="7090" y="7909"/>
                    <a:pt x="7531" y="8287"/>
                    <a:pt x="8035" y="8287"/>
                  </a:cubicBezTo>
                  <a:cubicBezTo>
                    <a:pt x="8633" y="8287"/>
                    <a:pt x="9043" y="7814"/>
                    <a:pt x="9043" y="7247"/>
                  </a:cubicBezTo>
                  <a:lnTo>
                    <a:pt x="9043" y="1041"/>
                  </a:lnTo>
                  <a:cubicBezTo>
                    <a:pt x="9043" y="442"/>
                    <a:pt x="8570" y="1"/>
                    <a:pt x="803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353" name="Google Shape;12353;p21"/>
          <p:cNvSpPr txBox="1"/>
          <p:nvPr/>
        </p:nvSpPr>
        <p:spPr>
          <a:xfrm>
            <a:off x="8540351" y="2787079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067" kern="0">
                <a:latin typeface="Arial"/>
                <a:cs typeface="Arial"/>
                <a:sym typeface="Arial"/>
              </a:rPr>
              <a:t>“Despite being red, Mars is actually a very cold place”</a:t>
            </a:r>
            <a:endParaRPr sz="1067" kern="0">
              <a:latin typeface="Arial"/>
              <a:cs typeface="Arial"/>
              <a:sym typeface="Arial"/>
            </a:endParaRPr>
          </a:p>
        </p:txBody>
      </p:sp>
      <p:sp>
        <p:nvSpPr>
          <p:cNvPr id="12354" name="Google Shape;12354;p21"/>
          <p:cNvSpPr txBox="1"/>
          <p:nvPr/>
        </p:nvSpPr>
        <p:spPr>
          <a:xfrm>
            <a:off x="6436548" y="2787079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067" kern="0">
                <a:latin typeface="Arial"/>
                <a:cs typeface="Arial"/>
                <a:sym typeface="Arial"/>
              </a:rPr>
              <a:t>“Mercury is closest planet to the Sun and the smallest”</a:t>
            </a:r>
            <a:endParaRPr sz="1067" kern="0">
              <a:latin typeface="Arial"/>
              <a:cs typeface="Arial"/>
              <a:sym typeface="Arial"/>
            </a:endParaRPr>
          </a:p>
        </p:txBody>
      </p:sp>
      <p:sp>
        <p:nvSpPr>
          <p:cNvPr id="12355" name="Google Shape;12355;p21"/>
          <p:cNvSpPr txBox="1"/>
          <p:nvPr/>
        </p:nvSpPr>
        <p:spPr>
          <a:xfrm>
            <a:off x="7501836" y="4199661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067" kern="0">
                <a:latin typeface="Arial"/>
                <a:cs typeface="Arial"/>
                <a:sym typeface="Arial"/>
              </a:rPr>
              <a:t>“Neptune is the farthest-known planet from the Sun”</a:t>
            </a:r>
            <a:endParaRPr sz="1067" kern="0">
              <a:latin typeface="Arial"/>
              <a:cs typeface="Arial"/>
              <a:sym typeface="Arial"/>
            </a:endParaRPr>
          </a:p>
        </p:txBody>
      </p:sp>
      <p:sp>
        <p:nvSpPr>
          <p:cNvPr id="12356" name="Google Shape;12356;p21"/>
          <p:cNvSpPr txBox="1"/>
          <p:nvPr/>
        </p:nvSpPr>
        <p:spPr>
          <a:xfrm>
            <a:off x="9571703" y="4182228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067" kern="0">
                <a:latin typeface="Arial"/>
                <a:cs typeface="Arial"/>
                <a:sym typeface="Arial"/>
              </a:rPr>
              <a:t>“Saturn is a gas giant and has several rings”</a:t>
            </a:r>
            <a:endParaRPr sz="1067" kern="0">
              <a:latin typeface="Arial"/>
              <a:cs typeface="Arial"/>
              <a:sym typeface="Arial"/>
            </a:endParaRPr>
          </a:p>
        </p:txBody>
      </p:sp>
      <p:sp>
        <p:nvSpPr>
          <p:cNvPr id="12357" name="Google Shape;12357;p21"/>
          <p:cNvSpPr txBox="1"/>
          <p:nvPr/>
        </p:nvSpPr>
        <p:spPr>
          <a:xfrm>
            <a:off x="5383169" y="4182228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067" kern="0" dirty="0">
                <a:latin typeface="Arial"/>
                <a:cs typeface="Arial"/>
                <a:sym typeface="Arial"/>
              </a:rPr>
              <a:t>“Venus is the second planet from the Sun and is terribly hot”</a:t>
            </a:r>
            <a:endParaRPr sz="1067" kern="0" dirty="0">
              <a:latin typeface="Arial"/>
              <a:cs typeface="Arial"/>
              <a:sym typeface="Arial"/>
            </a:endParaRPr>
          </a:p>
        </p:txBody>
      </p:sp>
      <p:sp>
        <p:nvSpPr>
          <p:cNvPr id="12358" name="Google Shape;12358;p21"/>
          <p:cNvSpPr txBox="1">
            <a:spLocks noGrp="1"/>
          </p:cNvSpPr>
          <p:nvPr>
            <p:ph type="title" idx="4294967295"/>
          </p:nvPr>
        </p:nvSpPr>
        <p:spPr>
          <a:xfrm>
            <a:off x="1557247" y="276808"/>
            <a:ext cx="9394825" cy="642938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fa-IR" dirty="0">
                <a:solidFill>
                  <a:schemeClr val="tx1"/>
                </a:solidFill>
                <a:cs typeface="B Nazanin" panose="00000700000000000000" pitchFamily="2" charset="-78"/>
              </a:rPr>
              <a:t>اینفوگرافیک ممتاز</a:t>
            </a:r>
            <a:endParaRPr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3" name="Google Shape;12363;p22"/>
          <p:cNvSpPr/>
          <p:nvPr/>
        </p:nvSpPr>
        <p:spPr>
          <a:xfrm>
            <a:off x="1397800" y="5336195"/>
            <a:ext cx="2207600" cy="98400"/>
          </a:xfrm>
          <a:prstGeom prst="rect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grpSp>
        <p:nvGrpSpPr>
          <p:cNvPr id="12364" name="Google Shape;12364;p22"/>
          <p:cNvGrpSpPr/>
          <p:nvPr/>
        </p:nvGrpSpPr>
        <p:grpSpPr>
          <a:xfrm>
            <a:off x="1992790" y="2114040"/>
            <a:ext cx="1017625" cy="1017625"/>
            <a:chOff x="4049800" y="640400"/>
            <a:chExt cx="858900" cy="858900"/>
          </a:xfrm>
        </p:grpSpPr>
        <p:sp>
          <p:nvSpPr>
            <p:cNvPr id="12365" name="Google Shape;12365;p22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11951"/>
              </a:avLst>
            </a:prstGeom>
            <a:noFill/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66" name="Google Shape;12366;p22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1926007"/>
                <a:gd name="adj3" fmla="val 12032"/>
              </a:avLst>
            </a:prstGeom>
            <a:solidFill>
              <a:srgbClr val="A5B7C6"/>
            </a:solidFill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367" name="Google Shape;12367;p22"/>
          <p:cNvSpPr/>
          <p:nvPr/>
        </p:nvSpPr>
        <p:spPr>
          <a:xfrm>
            <a:off x="1613469" y="3426153"/>
            <a:ext cx="1776000" cy="15088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68" name="Google Shape;12368;p22"/>
          <p:cNvSpPr/>
          <p:nvPr/>
        </p:nvSpPr>
        <p:spPr>
          <a:xfrm>
            <a:off x="2345447" y="5229256"/>
            <a:ext cx="312400" cy="312400"/>
          </a:xfrm>
          <a:prstGeom prst="ellipse">
            <a:avLst/>
          </a:prstGeom>
          <a:solidFill>
            <a:srgbClr val="0E2A47"/>
          </a:solidFill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cxnSp>
        <p:nvCxnSpPr>
          <p:cNvPr id="12369" name="Google Shape;12369;p22"/>
          <p:cNvCxnSpPr>
            <a:stCxn id="12365" idx="4"/>
            <a:endCxn id="12367" idx="0"/>
          </p:cNvCxnSpPr>
          <p:nvPr/>
        </p:nvCxnSpPr>
        <p:spPr>
          <a:xfrm>
            <a:off x="2501601" y="3131664"/>
            <a:ext cx="0" cy="2944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70" name="Google Shape;12370;p22"/>
          <p:cNvCxnSpPr/>
          <p:nvPr/>
        </p:nvCxnSpPr>
        <p:spPr>
          <a:xfrm>
            <a:off x="2501572" y="4934753"/>
            <a:ext cx="0" cy="2944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71" name="Google Shape;12371;p22"/>
          <p:cNvSpPr txBox="1"/>
          <p:nvPr/>
        </p:nvSpPr>
        <p:spPr>
          <a:xfrm>
            <a:off x="1729864" y="4156912"/>
            <a:ext cx="1543600" cy="6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067" kern="0" dirty="0">
                <a:latin typeface="Arial"/>
                <a:cs typeface="Arial"/>
                <a:sym typeface="Arial"/>
              </a:rPr>
              <a:t>“Mercury is closest planet to the Sun and the smallest”</a:t>
            </a:r>
            <a:endParaRPr sz="1067" kern="0" dirty="0">
              <a:latin typeface="Arial"/>
              <a:cs typeface="Arial"/>
              <a:sym typeface="Arial"/>
            </a:endParaRPr>
          </a:p>
        </p:txBody>
      </p:sp>
      <p:cxnSp>
        <p:nvCxnSpPr>
          <p:cNvPr id="12372" name="Google Shape;12372;p22"/>
          <p:cNvCxnSpPr/>
          <p:nvPr/>
        </p:nvCxnSpPr>
        <p:spPr>
          <a:xfrm>
            <a:off x="2162316" y="3982561"/>
            <a:ext cx="678400" cy="0"/>
          </a:xfrm>
          <a:prstGeom prst="straightConnector1">
            <a:avLst/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73" name="Google Shape;12373;p22"/>
          <p:cNvSpPr txBox="1"/>
          <p:nvPr/>
        </p:nvSpPr>
        <p:spPr>
          <a:xfrm>
            <a:off x="1938848" y="3644288"/>
            <a:ext cx="1125600" cy="29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067" b="1" kern="0">
                <a:latin typeface="Arial"/>
                <a:cs typeface="Arial"/>
                <a:sym typeface="Arial"/>
              </a:rPr>
              <a:t>TITLE 1</a:t>
            </a:r>
            <a:endParaRPr sz="1067" b="1" kern="0">
              <a:latin typeface="Arial"/>
              <a:cs typeface="Arial"/>
              <a:sym typeface="Arial"/>
            </a:endParaRPr>
          </a:p>
        </p:txBody>
      </p:sp>
      <p:sp>
        <p:nvSpPr>
          <p:cNvPr id="12374" name="Google Shape;12374;p22"/>
          <p:cNvSpPr txBox="1"/>
          <p:nvPr/>
        </p:nvSpPr>
        <p:spPr>
          <a:xfrm>
            <a:off x="2114619" y="2379276"/>
            <a:ext cx="774000" cy="48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733" b="1" kern="0">
                <a:latin typeface="Arial"/>
                <a:cs typeface="Arial"/>
                <a:sym typeface="Arial"/>
              </a:rPr>
              <a:t>75%</a:t>
            </a:r>
            <a:endParaRPr sz="1733" b="1" kern="0">
              <a:latin typeface="Arial"/>
              <a:cs typeface="Arial"/>
              <a:sym typeface="Arial"/>
            </a:endParaRPr>
          </a:p>
        </p:txBody>
      </p:sp>
      <p:sp>
        <p:nvSpPr>
          <p:cNvPr id="12375" name="Google Shape;12375;p22"/>
          <p:cNvSpPr/>
          <p:nvPr/>
        </p:nvSpPr>
        <p:spPr>
          <a:xfrm>
            <a:off x="4585807" y="2660200"/>
            <a:ext cx="2384400" cy="2384400"/>
          </a:xfrm>
          <a:prstGeom prst="arc">
            <a:avLst>
              <a:gd name="adj1" fmla="val 16200000"/>
              <a:gd name="adj2" fmla="val 5298411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76" name="Google Shape;12376;p22"/>
          <p:cNvSpPr/>
          <p:nvPr/>
        </p:nvSpPr>
        <p:spPr>
          <a:xfrm>
            <a:off x="8732539" y="2328267"/>
            <a:ext cx="2056400" cy="936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grpSp>
        <p:nvGrpSpPr>
          <p:cNvPr id="12377" name="Google Shape;12377;p22"/>
          <p:cNvGrpSpPr/>
          <p:nvPr/>
        </p:nvGrpSpPr>
        <p:grpSpPr>
          <a:xfrm>
            <a:off x="4768648" y="2890822"/>
            <a:ext cx="1925109" cy="1925109"/>
            <a:chOff x="5681300" y="2527788"/>
            <a:chExt cx="805800" cy="805800"/>
          </a:xfrm>
        </p:grpSpPr>
        <p:sp>
          <p:nvSpPr>
            <p:cNvPr id="12378" name="Google Shape;12378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79" name="Google Shape;12379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80" name="Google Shape;12380;p22"/>
          <p:cNvGrpSpPr/>
          <p:nvPr/>
        </p:nvGrpSpPr>
        <p:grpSpPr>
          <a:xfrm>
            <a:off x="8321183" y="2378518"/>
            <a:ext cx="835453" cy="835453"/>
            <a:chOff x="5681300" y="2527788"/>
            <a:chExt cx="805800" cy="805800"/>
          </a:xfrm>
        </p:grpSpPr>
        <p:sp>
          <p:nvSpPr>
            <p:cNvPr id="12381" name="Google Shape;12381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82" name="Google Shape;12382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12271918"/>
                <a:gd name="adj2" fmla="val 16200000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383" name="Google Shape;12383;p22"/>
          <p:cNvSpPr txBox="1"/>
          <p:nvPr/>
        </p:nvSpPr>
        <p:spPr>
          <a:xfrm>
            <a:off x="9324153" y="2501661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r>
              <a:rPr lang="es" sz="1067" kern="0">
                <a:latin typeface="Arial"/>
                <a:cs typeface="Arial"/>
                <a:sym typeface="Arial"/>
              </a:rPr>
              <a:t>“Mercury is closest planet to the Sun and the smallest”</a:t>
            </a:r>
            <a:endParaRPr sz="1067" kern="0">
              <a:latin typeface="Arial"/>
              <a:cs typeface="Arial"/>
              <a:sym typeface="Arial"/>
            </a:endParaRPr>
          </a:p>
        </p:txBody>
      </p:sp>
      <p:sp>
        <p:nvSpPr>
          <p:cNvPr id="12384" name="Google Shape;12384;p22"/>
          <p:cNvSpPr/>
          <p:nvPr/>
        </p:nvSpPr>
        <p:spPr>
          <a:xfrm>
            <a:off x="8732539" y="3384400"/>
            <a:ext cx="2056400" cy="936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grpSp>
        <p:nvGrpSpPr>
          <p:cNvPr id="12385" name="Google Shape;12385;p22"/>
          <p:cNvGrpSpPr/>
          <p:nvPr/>
        </p:nvGrpSpPr>
        <p:grpSpPr>
          <a:xfrm>
            <a:off x="8321183" y="3434651"/>
            <a:ext cx="835453" cy="835453"/>
            <a:chOff x="5681300" y="2527788"/>
            <a:chExt cx="805800" cy="805800"/>
          </a:xfrm>
        </p:grpSpPr>
        <p:sp>
          <p:nvSpPr>
            <p:cNvPr id="12386" name="Google Shape;12386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87" name="Google Shape;12387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9253407"/>
                <a:gd name="adj2" fmla="val 16200000"/>
              </a:avLst>
            </a:prstGeom>
            <a:solidFill>
              <a:srgbClr val="40566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388" name="Google Shape;12388;p22"/>
          <p:cNvSpPr txBox="1"/>
          <p:nvPr/>
        </p:nvSpPr>
        <p:spPr>
          <a:xfrm>
            <a:off x="9324153" y="3557795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r>
              <a:rPr lang="es" sz="1067" kern="0">
                <a:latin typeface="Arial"/>
                <a:cs typeface="Arial"/>
                <a:sym typeface="Arial"/>
              </a:rPr>
              <a:t>“Mercury is closest planet to the Sun and the smallest”</a:t>
            </a:r>
            <a:endParaRPr sz="1067" kern="0">
              <a:latin typeface="Arial"/>
              <a:cs typeface="Arial"/>
              <a:sym typeface="Arial"/>
            </a:endParaRPr>
          </a:p>
        </p:txBody>
      </p:sp>
      <p:sp>
        <p:nvSpPr>
          <p:cNvPr id="12389" name="Google Shape;12389;p22"/>
          <p:cNvSpPr/>
          <p:nvPr/>
        </p:nvSpPr>
        <p:spPr>
          <a:xfrm>
            <a:off x="8732539" y="4440533"/>
            <a:ext cx="2056400" cy="936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grpSp>
        <p:nvGrpSpPr>
          <p:cNvPr id="12390" name="Google Shape;12390;p22"/>
          <p:cNvGrpSpPr/>
          <p:nvPr/>
        </p:nvGrpSpPr>
        <p:grpSpPr>
          <a:xfrm>
            <a:off x="8321183" y="4490784"/>
            <a:ext cx="835453" cy="835453"/>
            <a:chOff x="5681300" y="2527788"/>
            <a:chExt cx="805800" cy="805800"/>
          </a:xfrm>
        </p:grpSpPr>
        <p:sp>
          <p:nvSpPr>
            <p:cNvPr id="12391" name="Google Shape;12391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92" name="Google Shape;12392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5544305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393" name="Google Shape;12393;p22"/>
          <p:cNvSpPr txBox="1"/>
          <p:nvPr/>
        </p:nvSpPr>
        <p:spPr>
          <a:xfrm>
            <a:off x="9324153" y="4613928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r>
              <a:rPr lang="es" sz="1067" kern="0">
                <a:latin typeface="Arial"/>
                <a:cs typeface="Arial"/>
                <a:sym typeface="Arial"/>
              </a:rPr>
              <a:t>“Mercury is closest planet to the Sun and the smallest”</a:t>
            </a:r>
            <a:endParaRPr sz="1067" kern="0">
              <a:latin typeface="Arial"/>
              <a:cs typeface="Arial"/>
              <a:sym typeface="Arial"/>
            </a:endParaRPr>
          </a:p>
        </p:txBody>
      </p:sp>
      <p:sp>
        <p:nvSpPr>
          <p:cNvPr id="12394" name="Google Shape;12394;p22"/>
          <p:cNvSpPr/>
          <p:nvPr/>
        </p:nvSpPr>
        <p:spPr>
          <a:xfrm>
            <a:off x="5639805" y="2572967"/>
            <a:ext cx="182800" cy="1828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95" name="Google Shape;12395;p22"/>
          <p:cNvSpPr/>
          <p:nvPr/>
        </p:nvSpPr>
        <p:spPr>
          <a:xfrm>
            <a:off x="5639805" y="4951000"/>
            <a:ext cx="182800" cy="1828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96" name="Google Shape;12396;p22"/>
          <p:cNvSpPr/>
          <p:nvPr/>
        </p:nvSpPr>
        <p:spPr>
          <a:xfrm>
            <a:off x="6877205" y="3761984"/>
            <a:ext cx="182800" cy="1828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cxnSp>
        <p:nvCxnSpPr>
          <p:cNvPr id="12397" name="Google Shape;12397;p22"/>
          <p:cNvCxnSpPr>
            <a:stCxn id="12396" idx="6"/>
            <a:endCxn id="12382" idx="2"/>
          </p:cNvCxnSpPr>
          <p:nvPr/>
        </p:nvCxnSpPr>
        <p:spPr>
          <a:xfrm rot="10800000" flipH="1">
            <a:off x="7060005" y="2796184"/>
            <a:ext cx="1261200" cy="1057200"/>
          </a:xfrm>
          <a:prstGeom prst="bentConnector3">
            <a:avLst>
              <a:gd name="adj1" fmla="val 51494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98" name="Google Shape;12398;p22"/>
          <p:cNvCxnSpPr>
            <a:stCxn id="12396" idx="6"/>
            <a:endCxn id="12392" idx="2"/>
          </p:cNvCxnSpPr>
          <p:nvPr/>
        </p:nvCxnSpPr>
        <p:spPr>
          <a:xfrm>
            <a:off x="7060005" y="3853384"/>
            <a:ext cx="1261200" cy="10552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99" name="Google Shape;12399;p22"/>
          <p:cNvCxnSpPr>
            <a:stCxn id="12396" idx="6"/>
            <a:endCxn id="12387" idx="2"/>
          </p:cNvCxnSpPr>
          <p:nvPr/>
        </p:nvCxnSpPr>
        <p:spPr>
          <a:xfrm rot="10800000" flipH="1">
            <a:off x="7060005" y="3852184"/>
            <a:ext cx="1261200" cy="12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400" name="Google Shape;12400;p22"/>
          <p:cNvSpPr txBox="1"/>
          <p:nvPr/>
        </p:nvSpPr>
        <p:spPr>
          <a:xfrm>
            <a:off x="5067617" y="3435591"/>
            <a:ext cx="1327200" cy="83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4000" b="1" kern="0">
                <a:latin typeface="Arial"/>
                <a:cs typeface="Arial"/>
                <a:sym typeface="Arial"/>
              </a:rPr>
              <a:t>75%</a:t>
            </a:r>
            <a:endParaRPr sz="4000" b="1" kern="0">
              <a:latin typeface="Arial"/>
              <a:cs typeface="Arial"/>
              <a:sym typeface="Arial"/>
            </a:endParaRPr>
          </a:p>
        </p:txBody>
      </p:sp>
      <p:sp>
        <p:nvSpPr>
          <p:cNvPr id="12401" name="Google Shape;12401;p22"/>
          <p:cNvSpPr txBox="1">
            <a:spLocks noGrp="1"/>
          </p:cNvSpPr>
          <p:nvPr>
            <p:ph type="title" idx="4294967295"/>
          </p:nvPr>
        </p:nvSpPr>
        <p:spPr>
          <a:xfrm>
            <a:off x="1125192" y="199325"/>
            <a:ext cx="9394825" cy="642938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fa-IR" dirty="0">
                <a:solidFill>
                  <a:schemeClr val="tx1"/>
                </a:solidFill>
              </a:rPr>
              <a:t>اینفوگرافیک ممتاز</a:t>
            </a:r>
            <a:endParaRPr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48" name="Google Shape;7448;p72"/>
          <p:cNvGrpSpPr/>
          <p:nvPr/>
        </p:nvGrpSpPr>
        <p:grpSpPr>
          <a:xfrm>
            <a:off x="2800748" y="4531551"/>
            <a:ext cx="1470521" cy="1013783"/>
            <a:chOff x="4967783" y="2151471"/>
            <a:chExt cx="3920692" cy="2702940"/>
          </a:xfrm>
        </p:grpSpPr>
        <p:grpSp>
          <p:nvGrpSpPr>
            <p:cNvPr id="7449" name="Google Shape;7449;p72"/>
            <p:cNvGrpSpPr/>
            <p:nvPr/>
          </p:nvGrpSpPr>
          <p:grpSpPr>
            <a:xfrm>
              <a:off x="5045709" y="2252109"/>
              <a:ext cx="3761071" cy="2501708"/>
              <a:chOff x="2691784" y="1805334"/>
              <a:chExt cx="3761071" cy="2501708"/>
            </a:xfrm>
          </p:grpSpPr>
          <p:sp>
            <p:nvSpPr>
              <p:cNvPr id="7450" name="Google Shape;7450;p72"/>
              <p:cNvSpPr/>
              <p:nvPr/>
            </p:nvSpPr>
            <p:spPr>
              <a:xfrm>
                <a:off x="4306153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1" name="Google Shape;7451;p72"/>
              <p:cNvSpPr/>
              <p:nvPr/>
            </p:nvSpPr>
            <p:spPr>
              <a:xfrm>
                <a:off x="2691784" y="3762285"/>
                <a:ext cx="1916675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28485" h="36518" extrusionOk="0">
                    <a:moveTo>
                      <a:pt x="2706" y="1"/>
                    </a:moveTo>
                    <a:lnTo>
                      <a:pt x="1" y="326"/>
                    </a:lnTo>
                    <a:cubicBezTo>
                      <a:pt x="1461" y="10577"/>
                      <a:pt x="6547" y="19612"/>
                      <a:pt x="13850" y="26130"/>
                    </a:cubicBezTo>
                    <a:cubicBezTo>
                      <a:pt x="21288" y="32568"/>
                      <a:pt x="30999" y="36517"/>
                      <a:pt x="41575" y="36517"/>
                    </a:cubicBezTo>
                    <a:lnTo>
                      <a:pt x="128484" y="36517"/>
                    </a:lnTo>
                    <a:lnTo>
                      <a:pt x="128484" y="33812"/>
                    </a:lnTo>
                    <a:lnTo>
                      <a:pt x="41575" y="33812"/>
                    </a:lnTo>
                    <a:cubicBezTo>
                      <a:pt x="31675" y="33812"/>
                      <a:pt x="22641" y="30188"/>
                      <a:pt x="15662" y="24102"/>
                    </a:cubicBezTo>
                    <a:cubicBezTo>
                      <a:pt x="8792" y="18016"/>
                      <a:pt x="4058" y="9468"/>
                      <a:pt x="2706" y="1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2" name="Google Shape;7452;p72"/>
              <p:cNvSpPr/>
              <p:nvPr/>
            </p:nvSpPr>
            <p:spPr>
              <a:xfrm>
                <a:off x="2695021" y="3035999"/>
                <a:ext cx="754960" cy="529407"/>
              </a:xfrm>
              <a:custGeom>
                <a:avLst/>
                <a:gdLst/>
                <a:ahLst/>
                <a:cxnLst/>
                <a:rect l="l" t="t" r="r" b="b"/>
                <a:pathLst>
                  <a:path w="50609" h="35489" extrusionOk="0">
                    <a:moveTo>
                      <a:pt x="41358" y="0"/>
                    </a:moveTo>
                    <a:cubicBezTo>
                      <a:pt x="30998" y="0"/>
                      <a:pt x="21423" y="3814"/>
                      <a:pt x="14093" y="10144"/>
                    </a:cubicBezTo>
                    <a:cubicBezTo>
                      <a:pt x="6762" y="16338"/>
                      <a:pt x="1596" y="25129"/>
                      <a:pt x="0" y="35029"/>
                    </a:cubicBezTo>
                    <a:lnTo>
                      <a:pt x="2597" y="35489"/>
                    </a:lnTo>
                    <a:cubicBezTo>
                      <a:pt x="4166" y="26238"/>
                      <a:pt x="9034" y="18015"/>
                      <a:pt x="15905" y="12173"/>
                    </a:cubicBezTo>
                    <a:cubicBezTo>
                      <a:pt x="22775" y="6303"/>
                      <a:pt x="31675" y="2705"/>
                      <a:pt x="41358" y="2705"/>
                    </a:cubicBezTo>
                    <a:lnTo>
                      <a:pt x="50609" y="2705"/>
                    </a:lnTo>
                    <a:lnTo>
                      <a:pt x="50609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3" name="Google Shape;7453;p72"/>
              <p:cNvSpPr/>
              <p:nvPr/>
            </p:nvSpPr>
            <p:spPr>
              <a:xfrm>
                <a:off x="3661791" y="2531620"/>
                <a:ext cx="2791064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87100" h="36518" extrusionOk="0">
                    <a:moveTo>
                      <a:pt x="184395" y="1"/>
                    </a:moveTo>
                    <a:cubicBezTo>
                      <a:pt x="183150" y="9468"/>
                      <a:pt x="178309" y="17908"/>
                      <a:pt x="171438" y="23994"/>
                    </a:cubicBezTo>
                    <a:cubicBezTo>
                      <a:pt x="164432" y="30080"/>
                      <a:pt x="155425" y="33812"/>
                      <a:pt x="145498" y="33812"/>
                    </a:cubicBezTo>
                    <a:lnTo>
                      <a:pt x="1" y="33812"/>
                    </a:lnTo>
                    <a:lnTo>
                      <a:pt x="1" y="36517"/>
                    </a:lnTo>
                    <a:lnTo>
                      <a:pt x="145498" y="36517"/>
                    </a:lnTo>
                    <a:cubicBezTo>
                      <a:pt x="156101" y="36517"/>
                      <a:pt x="165785" y="32568"/>
                      <a:pt x="173223" y="26022"/>
                    </a:cubicBezTo>
                    <a:cubicBezTo>
                      <a:pt x="180554" y="19612"/>
                      <a:pt x="185747" y="10469"/>
                      <a:pt x="187100" y="326"/>
                    </a:cubicBezTo>
                    <a:lnTo>
                      <a:pt x="184395" y="1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4" name="Google Shape;7454;p72"/>
              <p:cNvSpPr/>
              <p:nvPr/>
            </p:nvSpPr>
            <p:spPr>
              <a:xfrm>
                <a:off x="5153124" y="1805334"/>
                <a:ext cx="1294451" cy="512461"/>
              </a:xfrm>
              <a:custGeom>
                <a:avLst/>
                <a:gdLst/>
                <a:ahLst/>
                <a:cxnLst/>
                <a:rect l="l" t="t" r="r" b="b"/>
                <a:pathLst>
                  <a:path w="86774" h="34353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45524" y="2705"/>
                    </a:lnTo>
                    <a:cubicBezTo>
                      <a:pt x="54991" y="2705"/>
                      <a:pt x="63674" y="6195"/>
                      <a:pt x="70545" y="11821"/>
                    </a:cubicBezTo>
                    <a:cubicBezTo>
                      <a:pt x="77415" y="17582"/>
                      <a:pt x="82284" y="25454"/>
                      <a:pt x="84177" y="34353"/>
                    </a:cubicBezTo>
                    <a:lnTo>
                      <a:pt x="86774" y="33920"/>
                    </a:lnTo>
                    <a:cubicBezTo>
                      <a:pt x="84854" y="24345"/>
                      <a:pt x="79579" y="15878"/>
                      <a:pt x="72249" y="9792"/>
                    </a:cubicBezTo>
                    <a:cubicBezTo>
                      <a:pt x="65027" y="3706"/>
                      <a:pt x="55668" y="0"/>
                      <a:pt x="45524" y="0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5" name="Google Shape;7455;p72"/>
              <p:cNvSpPr/>
              <p:nvPr/>
            </p:nvSpPr>
            <p:spPr>
              <a:xfrm>
                <a:off x="2785807" y="1805334"/>
                <a:ext cx="2143839" cy="40367"/>
              </a:xfrm>
              <a:custGeom>
                <a:avLst/>
                <a:gdLst/>
                <a:ahLst/>
                <a:cxnLst/>
                <a:rect l="l" t="t" r="r" b="b"/>
                <a:pathLst>
                  <a:path w="143713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43712" y="2705"/>
                    </a:lnTo>
                    <a:lnTo>
                      <a:pt x="143712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6" name="Google Shape;7456;p72"/>
              <p:cNvSpPr/>
              <p:nvPr/>
            </p:nvSpPr>
            <p:spPr>
              <a:xfrm>
                <a:off x="5447728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457" name="Google Shape;7457;p72"/>
            <p:cNvGrpSpPr/>
            <p:nvPr/>
          </p:nvGrpSpPr>
          <p:grpSpPr>
            <a:xfrm>
              <a:off x="4967783" y="2151471"/>
              <a:ext cx="3920692" cy="2702940"/>
              <a:chOff x="2613858" y="1704696"/>
              <a:chExt cx="3920692" cy="2702940"/>
            </a:xfrm>
          </p:grpSpPr>
          <p:sp>
            <p:nvSpPr>
              <p:cNvPr id="7458" name="Google Shape;7458;p72"/>
              <p:cNvSpPr/>
              <p:nvPr/>
            </p:nvSpPr>
            <p:spPr>
              <a:xfrm rot="5400000">
                <a:off x="4924676" y="1720789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9" name="Google Shape;7459;p72"/>
              <p:cNvSpPr/>
              <p:nvPr/>
            </p:nvSpPr>
            <p:spPr>
              <a:xfrm rot="5400000">
                <a:off x="6309028" y="2311963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60" name="Google Shape;7460;p72"/>
              <p:cNvSpPr/>
              <p:nvPr/>
            </p:nvSpPr>
            <p:spPr>
              <a:xfrm rot="5400000">
                <a:off x="5222154" y="418211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61" name="Google Shape;7461;p72"/>
              <p:cNvSpPr/>
              <p:nvPr/>
            </p:nvSpPr>
            <p:spPr>
              <a:xfrm rot="5400000">
                <a:off x="2597765" y="355439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62" name="Google Shape;7462;p72"/>
              <p:cNvSpPr/>
              <p:nvPr/>
            </p:nvSpPr>
            <p:spPr>
              <a:xfrm rot="5400000">
                <a:off x="3433899" y="2945028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463" name="Google Shape;7463;p72"/>
          <p:cNvGrpSpPr/>
          <p:nvPr/>
        </p:nvGrpSpPr>
        <p:grpSpPr>
          <a:xfrm>
            <a:off x="4672625" y="1715920"/>
            <a:ext cx="2082548" cy="944773"/>
            <a:chOff x="3530532" y="1496185"/>
            <a:chExt cx="1561911" cy="708580"/>
          </a:xfrm>
        </p:grpSpPr>
        <p:grpSp>
          <p:nvGrpSpPr>
            <p:cNvPr id="7464" name="Google Shape;7464;p72"/>
            <p:cNvGrpSpPr/>
            <p:nvPr/>
          </p:nvGrpSpPr>
          <p:grpSpPr>
            <a:xfrm>
              <a:off x="3720318" y="1857562"/>
              <a:ext cx="1372125" cy="54"/>
              <a:chOff x="3720318" y="1857562"/>
              <a:chExt cx="1372125" cy="54"/>
            </a:xfrm>
          </p:grpSpPr>
          <p:cxnSp>
            <p:nvCxnSpPr>
              <p:cNvPr id="7465" name="Google Shape;7465;p72"/>
              <p:cNvCxnSpPr>
                <a:endCxn id="7466" idx="2"/>
              </p:cNvCxnSpPr>
              <p:nvPr/>
            </p:nvCxnSpPr>
            <p:spPr>
              <a:xfrm>
                <a:off x="4440243" y="1857616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7" name="Google Shape;7467;p72"/>
              <p:cNvCxnSpPr/>
              <p:nvPr/>
            </p:nvCxnSpPr>
            <p:spPr>
              <a:xfrm>
                <a:off x="4074943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8" name="Google Shape;7468;p72"/>
              <p:cNvCxnSpPr/>
              <p:nvPr/>
            </p:nvCxnSpPr>
            <p:spPr>
              <a:xfrm>
                <a:off x="3720318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9" name="Google Shape;7469;p72"/>
              <p:cNvCxnSpPr>
                <a:stCxn id="7466" idx="6"/>
              </p:cNvCxnSpPr>
              <p:nvPr/>
            </p:nvCxnSpPr>
            <p:spPr>
              <a:xfrm>
                <a:off x="4801443" y="1857616"/>
                <a:ext cx="2910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</p:grpSp>
        <p:grpSp>
          <p:nvGrpSpPr>
            <p:cNvPr id="7470" name="Google Shape;7470;p72"/>
            <p:cNvGrpSpPr/>
            <p:nvPr/>
          </p:nvGrpSpPr>
          <p:grpSpPr>
            <a:xfrm>
              <a:off x="3567462" y="1496185"/>
              <a:ext cx="286500" cy="272914"/>
              <a:chOff x="3567462" y="1496185"/>
              <a:chExt cx="286500" cy="272914"/>
            </a:xfrm>
          </p:grpSpPr>
          <p:cxnSp>
            <p:nvCxnSpPr>
              <p:cNvPr id="7471" name="Google Shape;7471;p72"/>
              <p:cNvCxnSpPr/>
              <p:nvPr/>
            </p:nvCxnSpPr>
            <p:spPr>
              <a:xfrm rot="10800000">
                <a:off x="3626625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2" name="Google Shape;7472;p72"/>
              <p:cNvSpPr/>
              <p:nvPr/>
            </p:nvSpPr>
            <p:spPr>
              <a:xfrm>
                <a:off x="3567462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7473" name="Google Shape;7473;p72"/>
            <p:cNvSpPr/>
            <p:nvPr/>
          </p:nvSpPr>
          <p:spPr>
            <a:xfrm>
              <a:off x="3530532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74" name="Google Shape;7474;p72"/>
            <p:cNvSpPr/>
            <p:nvPr/>
          </p:nvSpPr>
          <p:spPr>
            <a:xfrm>
              <a:off x="3891569" y="1779209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7475" name="Google Shape;7475;p72"/>
            <p:cNvGrpSpPr/>
            <p:nvPr/>
          </p:nvGrpSpPr>
          <p:grpSpPr>
            <a:xfrm>
              <a:off x="3929014" y="1960574"/>
              <a:ext cx="286500" cy="242342"/>
              <a:chOff x="3929014" y="1960574"/>
              <a:chExt cx="286500" cy="242342"/>
            </a:xfrm>
          </p:grpSpPr>
          <p:cxnSp>
            <p:nvCxnSpPr>
              <p:cNvPr id="7476" name="Google Shape;7476;p72"/>
              <p:cNvCxnSpPr/>
              <p:nvPr/>
            </p:nvCxnSpPr>
            <p:spPr>
              <a:xfrm rot="10800000">
                <a:off x="3988400" y="1960574"/>
                <a:ext cx="0" cy="144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7" name="Google Shape;7477;p72"/>
              <p:cNvSpPr/>
              <p:nvPr/>
            </p:nvSpPr>
            <p:spPr>
              <a:xfrm>
                <a:off x="3929014" y="210301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478" name="Google Shape;7478;p72"/>
            <p:cNvGrpSpPr/>
            <p:nvPr/>
          </p:nvGrpSpPr>
          <p:grpSpPr>
            <a:xfrm>
              <a:off x="4290828" y="1496185"/>
              <a:ext cx="286500" cy="272914"/>
              <a:chOff x="4290828" y="1496185"/>
              <a:chExt cx="286500" cy="272914"/>
            </a:xfrm>
          </p:grpSpPr>
          <p:cxnSp>
            <p:nvCxnSpPr>
              <p:cNvPr id="7479" name="Google Shape;7479;p72"/>
              <p:cNvCxnSpPr/>
              <p:nvPr/>
            </p:nvCxnSpPr>
            <p:spPr>
              <a:xfrm rot="10800000">
                <a:off x="4350000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0" name="Google Shape;7480;p72"/>
              <p:cNvSpPr/>
              <p:nvPr/>
            </p:nvSpPr>
            <p:spPr>
              <a:xfrm>
                <a:off x="4290828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7481" name="Google Shape;7481;p72"/>
            <p:cNvSpPr/>
            <p:nvPr/>
          </p:nvSpPr>
          <p:spPr>
            <a:xfrm>
              <a:off x="4252606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66" name="Google Shape;7466;p72"/>
            <p:cNvSpPr/>
            <p:nvPr/>
          </p:nvSpPr>
          <p:spPr>
            <a:xfrm>
              <a:off x="4613643" y="1763716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7482" name="Google Shape;7482;p72"/>
            <p:cNvGrpSpPr/>
            <p:nvPr/>
          </p:nvGrpSpPr>
          <p:grpSpPr>
            <a:xfrm>
              <a:off x="4657726" y="1959674"/>
              <a:ext cx="286500" cy="245092"/>
              <a:chOff x="4657726" y="1959674"/>
              <a:chExt cx="286500" cy="245092"/>
            </a:xfrm>
          </p:grpSpPr>
          <p:cxnSp>
            <p:nvCxnSpPr>
              <p:cNvPr id="7483" name="Google Shape;7483;p72"/>
              <p:cNvCxnSpPr/>
              <p:nvPr/>
            </p:nvCxnSpPr>
            <p:spPr>
              <a:xfrm rot="10800000">
                <a:off x="4707475" y="1959674"/>
                <a:ext cx="0" cy="145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4" name="Google Shape;7484;p72"/>
              <p:cNvSpPr/>
              <p:nvPr/>
            </p:nvSpPr>
            <p:spPr>
              <a:xfrm>
                <a:off x="4657726" y="210486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485" name="Google Shape;7485;p72"/>
          <p:cNvGrpSpPr/>
          <p:nvPr/>
        </p:nvGrpSpPr>
        <p:grpSpPr>
          <a:xfrm>
            <a:off x="4648651" y="2865382"/>
            <a:ext cx="2129376" cy="504865"/>
            <a:chOff x="3512551" y="2358282"/>
            <a:chExt cx="1597032" cy="378649"/>
          </a:xfrm>
        </p:grpSpPr>
        <p:grpSp>
          <p:nvGrpSpPr>
            <p:cNvPr id="7486" name="Google Shape;7486;p72"/>
            <p:cNvGrpSpPr/>
            <p:nvPr/>
          </p:nvGrpSpPr>
          <p:grpSpPr>
            <a:xfrm>
              <a:off x="3738198" y="2553002"/>
              <a:ext cx="1145834" cy="117"/>
              <a:chOff x="3738198" y="2553002"/>
              <a:chExt cx="1145834" cy="117"/>
            </a:xfrm>
          </p:grpSpPr>
          <p:cxnSp>
            <p:nvCxnSpPr>
              <p:cNvPr id="7487" name="Google Shape;7487;p72"/>
              <p:cNvCxnSpPr/>
              <p:nvPr/>
            </p:nvCxnSpPr>
            <p:spPr>
              <a:xfrm>
                <a:off x="4195395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8" name="Google Shape;7488;p72"/>
              <p:cNvCxnSpPr/>
              <p:nvPr/>
            </p:nvCxnSpPr>
            <p:spPr>
              <a:xfrm>
                <a:off x="4652432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9" name="Google Shape;7489;p72"/>
              <p:cNvCxnSpPr>
                <a:stCxn id="7490" idx="6"/>
                <a:endCxn id="7491" idx="2"/>
              </p:cNvCxnSpPr>
              <p:nvPr/>
            </p:nvCxnSpPr>
            <p:spPr>
              <a:xfrm>
                <a:off x="3738198" y="2553118"/>
                <a:ext cx="231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7492" name="Google Shape;7492;p72"/>
            <p:cNvGrpSpPr/>
            <p:nvPr/>
          </p:nvGrpSpPr>
          <p:grpSpPr>
            <a:xfrm>
              <a:off x="3969644" y="2440153"/>
              <a:ext cx="225900" cy="296779"/>
              <a:chOff x="3969644" y="2440153"/>
              <a:chExt cx="225900" cy="296779"/>
            </a:xfrm>
          </p:grpSpPr>
          <p:cxnSp>
            <p:nvCxnSpPr>
              <p:cNvPr id="7493" name="Google Shape;7493;p72"/>
              <p:cNvCxnSpPr/>
              <p:nvPr/>
            </p:nvCxnSpPr>
            <p:spPr>
              <a:xfrm>
                <a:off x="4082390" y="2637031"/>
                <a:ext cx="0" cy="99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1" name="Google Shape;7491;p72"/>
              <p:cNvSpPr/>
              <p:nvPr/>
            </p:nvSpPr>
            <p:spPr>
              <a:xfrm>
                <a:off x="3969644" y="2440153"/>
                <a:ext cx="225900" cy="225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94" name="Google Shape;7494;p72"/>
              <p:cNvSpPr/>
              <p:nvPr/>
            </p:nvSpPr>
            <p:spPr>
              <a:xfrm>
                <a:off x="3998471" y="2468982"/>
                <a:ext cx="168300" cy="1683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495" name="Google Shape;7495;p72"/>
            <p:cNvGrpSpPr/>
            <p:nvPr/>
          </p:nvGrpSpPr>
          <p:grpSpPr>
            <a:xfrm>
              <a:off x="4426818" y="2358282"/>
              <a:ext cx="225600" cy="307471"/>
              <a:chOff x="4426818" y="2358282"/>
              <a:chExt cx="225600" cy="307471"/>
            </a:xfrm>
          </p:grpSpPr>
          <p:cxnSp>
            <p:nvCxnSpPr>
              <p:cNvPr id="7496" name="Google Shape;7496;p72"/>
              <p:cNvCxnSpPr>
                <a:stCxn id="7497" idx="0"/>
              </p:cNvCxnSpPr>
              <p:nvPr/>
            </p:nvCxnSpPr>
            <p:spPr>
              <a:xfrm rot="10800000">
                <a:off x="4539644" y="2358282"/>
                <a:ext cx="0" cy="110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8" name="Google Shape;7498;p72"/>
              <p:cNvSpPr/>
              <p:nvPr/>
            </p:nvSpPr>
            <p:spPr>
              <a:xfrm>
                <a:off x="4426818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97" name="Google Shape;7497;p72"/>
              <p:cNvSpPr/>
              <p:nvPr/>
            </p:nvSpPr>
            <p:spPr>
              <a:xfrm>
                <a:off x="4455644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499" name="Google Shape;7499;p72"/>
            <p:cNvGrpSpPr/>
            <p:nvPr/>
          </p:nvGrpSpPr>
          <p:grpSpPr>
            <a:xfrm>
              <a:off x="4883984" y="2440153"/>
              <a:ext cx="225600" cy="296479"/>
              <a:chOff x="4883984" y="2440153"/>
              <a:chExt cx="225600" cy="296479"/>
            </a:xfrm>
          </p:grpSpPr>
          <p:cxnSp>
            <p:nvCxnSpPr>
              <p:cNvPr id="7500" name="Google Shape;7500;p72"/>
              <p:cNvCxnSpPr/>
              <p:nvPr/>
            </p:nvCxnSpPr>
            <p:spPr>
              <a:xfrm>
                <a:off x="4996858" y="2637031"/>
                <a:ext cx="0" cy="996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501" name="Google Shape;7501;p72"/>
              <p:cNvSpPr/>
              <p:nvPr/>
            </p:nvSpPr>
            <p:spPr>
              <a:xfrm>
                <a:off x="4883984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02" name="Google Shape;7502;p72"/>
              <p:cNvSpPr/>
              <p:nvPr/>
            </p:nvSpPr>
            <p:spPr>
              <a:xfrm>
                <a:off x="4912810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503" name="Google Shape;7503;p72"/>
            <p:cNvGrpSpPr/>
            <p:nvPr/>
          </p:nvGrpSpPr>
          <p:grpSpPr>
            <a:xfrm>
              <a:off x="3512551" y="2358356"/>
              <a:ext cx="225647" cy="307629"/>
              <a:chOff x="2182679" y="2005014"/>
              <a:chExt cx="792300" cy="1080158"/>
            </a:xfrm>
          </p:grpSpPr>
          <p:cxnSp>
            <p:nvCxnSpPr>
              <p:cNvPr id="7504" name="Google Shape;7504;p72"/>
              <p:cNvCxnSpPr>
                <a:stCxn id="7505" idx="0"/>
              </p:cNvCxnSpPr>
              <p:nvPr/>
            </p:nvCxnSpPr>
            <p:spPr>
              <a:xfrm rot="10800000">
                <a:off x="2578961" y="2005014"/>
                <a:ext cx="0" cy="388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0" name="Google Shape;7490;p72"/>
              <p:cNvSpPr/>
              <p:nvPr/>
            </p:nvSpPr>
            <p:spPr>
              <a:xfrm>
                <a:off x="2182679" y="2292572"/>
                <a:ext cx="792300" cy="792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05" name="Google Shape;7505;p72"/>
              <p:cNvSpPr/>
              <p:nvPr/>
            </p:nvSpPr>
            <p:spPr>
              <a:xfrm>
                <a:off x="2283911" y="2393814"/>
                <a:ext cx="590100" cy="5901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506" name="Google Shape;7506;p72"/>
          <p:cNvGrpSpPr/>
          <p:nvPr/>
        </p:nvGrpSpPr>
        <p:grpSpPr>
          <a:xfrm>
            <a:off x="9128761" y="1297112"/>
            <a:ext cx="2079745" cy="963480"/>
            <a:chOff x="634175" y="2986275"/>
            <a:chExt cx="3147949" cy="1458344"/>
          </a:xfrm>
        </p:grpSpPr>
        <p:cxnSp>
          <p:nvCxnSpPr>
            <p:cNvPr id="7507" name="Google Shape;7507;p72"/>
            <p:cNvCxnSpPr>
              <a:stCxn id="7508" idx="4"/>
              <a:endCxn id="7509" idx="0"/>
            </p:cNvCxnSpPr>
            <p:nvPr/>
          </p:nvCxnSpPr>
          <p:spPr>
            <a:xfrm>
              <a:off x="929975" y="3577875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0" name="Google Shape;7510;p72"/>
            <p:cNvCxnSpPr>
              <a:stCxn id="7509" idx="0"/>
              <a:endCxn id="7511" idx="4"/>
            </p:cNvCxnSpPr>
            <p:nvPr/>
          </p:nvCxnSpPr>
          <p:spPr>
            <a:xfrm rot="10800000" flipH="1">
              <a:off x="1521366" y="3577919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2" name="Google Shape;7512;p72"/>
            <p:cNvCxnSpPr>
              <a:stCxn id="7511" idx="4"/>
              <a:endCxn id="7513" idx="0"/>
            </p:cNvCxnSpPr>
            <p:nvPr/>
          </p:nvCxnSpPr>
          <p:spPr>
            <a:xfrm>
              <a:off x="2208152" y="3577875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4" name="Google Shape;7514;p72"/>
            <p:cNvCxnSpPr>
              <a:stCxn id="7513" idx="0"/>
              <a:endCxn id="7515" idx="4"/>
            </p:cNvCxnSpPr>
            <p:nvPr/>
          </p:nvCxnSpPr>
          <p:spPr>
            <a:xfrm rot="10800000" flipH="1">
              <a:off x="2894933" y="3577918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15" name="Google Shape;7515;p72"/>
            <p:cNvSpPr/>
            <p:nvPr/>
          </p:nvSpPr>
          <p:spPr>
            <a:xfrm>
              <a:off x="3190524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1" name="Google Shape;7511;p72"/>
            <p:cNvSpPr/>
            <p:nvPr/>
          </p:nvSpPr>
          <p:spPr>
            <a:xfrm>
              <a:off x="1912352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8" name="Google Shape;7508;p72"/>
            <p:cNvSpPr/>
            <p:nvPr/>
          </p:nvSpPr>
          <p:spPr>
            <a:xfrm>
              <a:off x="634175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3" name="Google Shape;7513;p72"/>
            <p:cNvSpPr/>
            <p:nvPr/>
          </p:nvSpPr>
          <p:spPr>
            <a:xfrm>
              <a:off x="2599133" y="3853018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9" name="Google Shape;7509;p72"/>
            <p:cNvSpPr/>
            <p:nvPr/>
          </p:nvSpPr>
          <p:spPr>
            <a:xfrm>
              <a:off x="1225566" y="3853019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516" name="Google Shape;7516;p72"/>
          <p:cNvGrpSpPr/>
          <p:nvPr/>
        </p:nvGrpSpPr>
        <p:grpSpPr>
          <a:xfrm>
            <a:off x="4667147" y="3576989"/>
            <a:ext cx="2094292" cy="392164"/>
            <a:chOff x="998425" y="1182125"/>
            <a:chExt cx="1065400" cy="199500"/>
          </a:xfrm>
        </p:grpSpPr>
        <p:sp>
          <p:nvSpPr>
            <p:cNvPr id="7517" name="Google Shape;7517;p72"/>
            <p:cNvSpPr/>
            <p:nvPr/>
          </p:nvSpPr>
          <p:spPr>
            <a:xfrm>
              <a:off x="998425" y="1182125"/>
              <a:ext cx="1065400" cy="199500"/>
            </a:xfrm>
            <a:custGeom>
              <a:avLst/>
              <a:gdLst/>
              <a:ahLst/>
              <a:cxnLst/>
              <a:rect l="l" t="t" r="r" b="b"/>
              <a:pathLst>
                <a:path w="42616" h="7980" extrusionOk="0">
                  <a:moveTo>
                    <a:pt x="4324" y="1"/>
                  </a:moveTo>
                  <a:cubicBezTo>
                    <a:pt x="3159" y="1"/>
                    <a:pt x="1997" y="512"/>
                    <a:pt x="1246" y="1424"/>
                  </a:cubicBezTo>
                  <a:cubicBezTo>
                    <a:pt x="180" y="2720"/>
                    <a:pt x="1" y="4577"/>
                    <a:pt x="867" y="6031"/>
                  </a:cubicBezTo>
                  <a:cubicBezTo>
                    <a:pt x="1600" y="7262"/>
                    <a:pt x="2935" y="7980"/>
                    <a:pt x="4331" y="7980"/>
                  </a:cubicBezTo>
                  <a:cubicBezTo>
                    <a:pt x="4576" y="7980"/>
                    <a:pt x="4822" y="7958"/>
                    <a:pt x="5067" y="7913"/>
                  </a:cubicBezTo>
                  <a:cubicBezTo>
                    <a:pt x="6219" y="7700"/>
                    <a:pt x="7170" y="6971"/>
                    <a:pt x="7733" y="6006"/>
                  </a:cubicBezTo>
                  <a:cubicBezTo>
                    <a:pt x="8105" y="5370"/>
                    <a:pt x="8773" y="4970"/>
                    <a:pt x="9508" y="4970"/>
                  </a:cubicBezTo>
                  <a:lnTo>
                    <a:pt x="10488" y="4970"/>
                  </a:lnTo>
                  <a:cubicBezTo>
                    <a:pt x="11237" y="4970"/>
                    <a:pt x="11919" y="5376"/>
                    <a:pt x="12300" y="6020"/>
                  </a:cubicBezTo>
                  <a:lnTo>
                    <a:pt x="12307" y="6031"/>
                  </a:lnTo>
                  <a:cubicBezTo>
                    <a:pt x="13039" y="7262"/>
                    <a:pt x="14375" y="7980"/>
                    <a:pt x="15771" y="7980"/>
                  </a:cubicBezTo>
                  <a:cubicBezTo>
                    <a:pt x="16016" y="7980"/>
                    <a:pt x="16262" y="7958"/>
                    <a:pt x="16507" y="7913"/>
                  </a:cubicBezTo>
                  <a:cubicBezTo>
                    <a:pt x="17658" y="7700"/>
                    <a:pt x="18610" y="6971"/>
                    <a:pt x="19173" y="6006"/>
                  </a:cubicBezTo>
                  <a:cubicBezTo>
                    <a:pt x="19545" y="5370"/>
                    <a:pt x="20213" y="4970"/>
                    <a:pt x="20946" y="4970"/>
                  </a:cubicBezTo>
                  <a:lnTo>
                    <a:pt x="21928" y="4970"/>
                  </a:lnTo>
                  <a:cubicBezTo>
                    <a:pt x="22677" y="4970"/>
                    <a:pt x="23359" y="5376"/>
                    <a:pt x="23740" y="6020"/>
                  </a:cubicBezTo>
                  <a:lnTo>
                    <a:pt x="23747" y="6031"/>
                  </a:lnTo>
                  <a:cubicBezTo>
                    <a:pt x="24479" y="7262"/>
                    <a:pt x="25815" y="7980"/>
                    <a:pt x="27210" y="7980"/>
                  </a:cubicBezTo>
                  <a:cubicBezTo>
                    <a:pt x="27454" y="7980"/>
                    <a:pt x="27700" y="7958"/>
                    <a:pt x="27945" y="7913"/>
                  </a:cubicBezTo>
                  <a:cubicBezTo>
                    <a:pt x="29098" y="7700"/>
                    <a:pt x="30048" y="6971"/>
                    <a:pt x="30613" y="6006"/>
                  </a:cubicBezTo>
                  <a:cubicBezTo>
                    <a:pt x="30985" y="5370"/>
                    <a:pt x="31652" y="4970"/>
                    <a:pt x="32388" y="4970"/>
                  </a:cubicBezTo>
                  <a:lnTo>
                    <a:pt x="33368" y="4970"/>
                  </a:lnTo>
                  <a:cubicBezTo>
                    <a:pt x="34117" y="4970"/>
                    <a:pt x="34799" y="5376"/>
                    <a:pt x="35180" y="6020"/>
                  </a:cubicBezTo>
                  <a:lnTo>
                    <a:pt x="35187" y="6031"/>
                  </a:lnTo>
                  <a:cubicBezTo>
                    <a:pt x="35920" y="7262"/>
                    <a:pt x="37255" y="7980"/>
                    <a:pt x="38651" y="7980"/>
                  </a:cubicBezTo>
                  <a:cubicBezTo>
                    <a:pt x="38896" y="7980"/>
                    <a:pt x="39142" y="7958"/>
                    <a:pt x="39387" y="7913"/>
                  </a:cubicBezTo>
                  <a:cubicBezTo>
                    <a:pt x="41256" y="7567"/>
                    <a:pt x="42594" y="5866"/>
                    <a:pt x="42615" y="3993"/>
                  </a:cubicBezTo>
                  <a:cubicBezTo>
                    <a:pt x="42599" y="2323"/>
                    <a:pt x="41557" y="833"/>
                    <a:pt x="39994" y="246"/>
                  </a:cubicBezTo>
                  <a:cubicBezTo>
                    <a:pt x="39559" y="81"/>
                    <a:pt x="39100" y="2"/>
                    <a:pt x="38642" y="2"/>
                  </a:cubicBezTo>
                  <a:cubicBezTo>
                    <a:pt x="37477" y="2"/>
                    <a:pt x="36315" y="513"/>
                    <a:pt x="35565" y="1426"/>
                  </a:cubicBezTo>
                  <a:cubicBezTo>
                    <a:pt x="35428" y="1592"/>
                    <a:pt x="35304" y="1770"/>
                    <a:pt x="35195" y="1957"/>
                  </a:cubicBezTo>
                  <a:cubicBezTo>
                    <a:pt x="34817" y="2606"/>
                    <a:pt x="34133" y="3018"/>
                    <a:pt x="33382" y="3018"/>
                  </a:cubicBezTo>
                  <a:lnTo>
                    <a:pt x="32420" y="3018"/>
                  </a:lnTo>
                  <a:cubicBezTo>
                    <a:pt x="31683" y="3018"/>
                    <a:pt x="30996" y="2632"/>
                    <a:pt x="30624" y="1994"/>
                  </a:cubicBezTo>
                  <a:cubicBezTo>
                    <a:pt x="30157" y="1190"/>
                    <a:pt x="29425" y="572"/>
                    <a:pt x="28556" y="244"/>
                  </a:cubicBezTo>
                  <a:cubicBezTo>
                    <a:pt x="28121" y="80"/>
                    <a:pt x="27663" y="1"/>
                    <a:pt x="27205" y="1"/>
                  </a:cubicBezTo>
                  <a:cubicBezTo>
                    <a:pt x="26039" y="1"/>
                    <a:pt x="24877" y="513"/>
                    <a:pt x="24125" y="1426"/>
                  </a:cubicBezTo>
                  <a:cubicBezTo>
                    <a:pt x="23989" y="1592"/>
                    <a:pt x="23865" y="1770"/>
                    <a:pt x="23755" y="1957"/>
                  </a:cubicBezTo>
                  <a:cubicBezTo>
                    <a:pt x="23377" y="2606"/>
                    <a:pt x="22695" y="3018"/>
                    <a:pt x="21944" y="3018"/>
                  </a:cubicBezTo>
                  <a:lnTo>
                    <a:pt x="20981" y="3018"/>
                  </a:lnTo>
                  <a:cubicBezTo>
                    <a:pt x="20243" y="3018"/>
                    <a:pt x="19556" y="2632"/>
                    <a:pt x="19185" y="1994"/>
                  </a:cubicBezTo>
                  <a:cubicBezTo>
                    <a:pt x="18717" y="1190"/>
                    <a:pt x="17987" y="572"/>
                    <a:pt x="17116" y="244"/>
                  </a:cubicBezTo>
                  <a:cubicBezTo>
                    <a:pt x="16681" y="80"/>
                    <a:pt x="16223" y="1"/>
                    <a:pt x="15766" y="1"/>
                  </a:cubicBezTo>
                  <a:cubicBezTo>
                    <a:pt x="14600" y="1"/>
                    <a:pt x="13437" y="513"/>
                    <a:pt x="12686" y="1426"/>
                  </a:cubicBezTo>
                  <a:cubicBezTo>
                    <a:pt x="12549" y="1592"/>
                    <a:pt x="12425" y="1770"/>
                    <a:pt x="12316" y="1957"/>
                  </a:cubicBezTo>
                  <a:cubicBezTo>
                    <a:pt x="11937" y="2606"/>
                    <a:pt x="11255" y="3016"/>
                    <a:pt x="10504" y="3016"/>
                  </a:cubicBezTo>
                  <a:lnTo>
                    <a:pt x="9541" y="3016"/>
                  </a:lnTo>
                  <a:cubicBezTo>
                    <a:pt x="8805" y="3016"/>
                    <a:pt x="8116" y="2632"/>
                    <a:pt x="7745" y="1994"/>
                  </a:cubicBezTo>
                  <a:cubicBezTo>
                    <a:pt x="7277" y="1190"/>
                    <a:pt x="6547" y="572"/>
                    <a:pt x="5676" y="244"/>
                  </a:cubicBezTo>
                  <a:cubicBezTo>
                    <a:pt x="5241" y="80"/>
                    <a:pt x="4782" y="1"/>
                    <a:pt x="43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18" name="Google Shape;7518;p72"/>
            <p:cNvSpPr/>
            <p:nvPr/>
          </p:nvSpPr>
          <p:spPr>
            <a:xfrm>
              <a:off x="1017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19" name="Google Shape;7519;p72"/>
            <p:cNvSpPr/>
            <p:nvPr/>
          </p:nvSpPr>
          <p:spPr>
            <a:xfrm>
              <a:off x="1303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0" name="Google Shape;7520;p72"/>
            <p:cNvSpPr/>
            <p:nvPr/>
          </p:nvSpPr>
          <p:spPr>
            <a:xfrm>
              <a:off x="1589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49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49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4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1" name="Google Shape;7521;p72"/>
            <p:cNvSpPr/>
            <p:nvPr/>
          </p:nvSpPr>
          <p:spPr>
            <a:xfrm>
              <a:off x="1875200" y="1193175"/>
              <a:ext cx="177525" cy="177500"/>
            </a:xfrm>
            <a:custGeom>
              <a:avLst/>
              <a:gdLst/>
              <a:ahLst/>
              <a:cxnLst/>
              <a:rect l="l" t="t" r="r" b="b"/>
              <a:pathLst>
                <a:path w="7101" h="7100" extrusionOk="0">
                  <a:moveTo>
                    <a:pt x="3551" y="1"/>
                  </a:moveTo>
                  <a:cubicBezTo>
                    <a:pt x="1590" y="1"/>
                    <a:pt x="0" y="1589"/>
                    <a:pt x="0" y="3551"/>
                  </a:cubicBezTo>
                  <a:cubicBezTo>
                    <a:pt x="0" y="5511"/>
                    <a:pt x="1590" y="7099"/>
                    <a:pt x="3551" y="7099"/>
                  </a:cubicBezTo>
                  <a:cubicBezTo>
                    <a:pt x="5511" y="7099"/>
                    <a:pt x="7101" y="5511"/>
                    <a:pt x="7101" y="3551"/>
                  </a:cubicBezTo>
                  <a:cubicBezTo>
                    <a:pt x="7101" y="1589"/>
                    <a:pt x="5511" y="1"/>
                    <a:pt x="3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522" name="Google Shape;7522;p72"/>
          <p:cNvGrpSpPr/>
          <p:nvPr/>
        </p:nvGrpSpPr>
        <p:grpSpPr>
          <a:xfrm>
            <a:off x="9124822" y="2400305"/>
            <a:ext cx="2087621" cy="488972"/>
            <a:chOff x="1247650" y="2075423"/>
            <a:chExt cx="6648477" cy="1557238"/>
          </a:xfrm>
        </p:grpSpPr>
        <p:sp>
          <p:nvSpPr>
            <p:cNvPr id="7523" name="Google Shape;7523;p72"/>
            <p:cNvSpPr/>
            <p:nvPr/>
          </p:nvSpPr>
          <p:spPr>
            <a:xfrm>
              <a:off x="6633862" y="2075423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4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4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4" name="Google Shape;7524;p72"/>
            <p:cNvSpPr/>
            <p:nvPr/>
          </p:nvSpPr>
          <p:spPr>
            <a:xfrm>
              <a:off x="5359252" y="2806965"/>
              <a:ext cx="953461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5" name="Google Shape;7525;p72"/>
            <p:cNvSpPr/>
            <p:nvPr/>
          </p:nvSpPr>
          <p:spPr>
            <a:xfrm>
              <a:off x="1601478" y="2075425"/>
              <a:ext cx="953316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8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6" name="Google Shape;7526;p72"/>
            <p:cNvSpPr/>
            <p:nvPr/>
          </p:nvSpPr>
          <p:spPr>
            <a:xfrm>
              <a:off x="2857827" y="2807112"/>
              <a:ext cx="953370" cy="825320"/>
            </a:xfrm>
            <a:custGeom>
              <a:avLst/>
              <a:gdLst/>
              <a:ahLst/>
              <a:cxnLst/>
              <a:rect l="l" t="t" r="r" b="b"/>
              <a:pathLst>
                <a:path w="57780" h="50027" extrusionOk="0">
                  <a:moveTo>
                    <a:pt x="14452" y="0"/>
                  </a:moveTo>
                  <a:lnTo>
                    <a:pt x="0" y="25013"/>
                  </a:lnTo>
                  <a:lnTo>
                    <a:pt x="14452" y="50027"/>
                  </a:lnTo>
                  <a:lnTo>
                    <a:pt x="43328" y="50027"/>
                  </a:lnTo>
                  <a:lnTo>
                    <a:pt x="57780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7" name="Google Shape;7527;p72"/>
            <p:cNvSpPr/>
            <p:nvPr/>
          </p:nvSpPr>
          <p:spPr>
            <a:xfrm>
              <a:off x="4097386" y="2075425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3"/>
                  </a:lnTo>
                  <a:lnTo>
                    <a:pt x="14439" y="50027"/>
                  </a:lnTo>
                  <a:lnTo>
                    <a:pt x="43328" y="50027"/>
                  </a:lnTo>
                  <a:lnTo>
                    <a:pt x="57767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8" name="Google Shape;7528;p72"/>
            <p:cNvSpPr/>
            <p:nvPr/>
          </p:nvSpPr>
          <p:spPr>
            <a:xfrm>
              <a:off x="1247650" y="2490334"/>
              <a:ext cx="6648477" cy="729445"/>
            </a:xfrm>
            <a:custGeom>
              <a:avLst/>
              <a:gdLst/>
              <a:ahLst/>
              <a:cxnLst/>
              <a:rect l="l" t="t" r="r" b="b"/>
              <a:pathLst>
                <a:path w="285373" h="31310" fill="none" extrusionOk="0">
                  <a:moveTo>
                    <a:pt x="285373" y="3317"/>
                  </a:moveTo>
                  <a:lnTo>
                    <a:pt x="269256" y="31309"/>
                  </a:lnTo>
                  <a:lnTo>
                    <a:pt x="233095" y="31309"/>
                  </a:lnTo>
                  <a:lnTo>
                    <a:pt x="215067" y="352"/>
                  </a:lnTo>
                  <a:lnTo>
                    <a:pt x="179426" y="352"/>
                  </a:lnTo>
                  <a:lnTo>
                    <a:pt x="161606" y="31218"/>
                  </a:lnTo>
                  <a:lnTo>
                    <a:pt x="125718" y="31309"/>
                  </a:lnTo>
                  <a:lnTo>
                    <a:pt x="107651" y="0"/>
                  </a:lnTo>
                  <a:lnTo>
                    <a:pt x="71490" y="0"/>
                  </a:lnTo>
                  <a:lnTo>
                    <a:pt x="53669" y="31075"/>
                  </a:lnTo>
                  <a:lnTo>
                    <a:pt x="18042" y="31075"/>
                  </a:lnTo>
                  <a:lnTo>
                    <a:pt x="0" y="118"/>
                  </a:lnTo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1300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529" name="Google Shape;7529;p72"/>
          <p:cNvGrpSpPr/>
          <p:nvPr/>
        </p:nvGrpSpPr>
        <p:grpSpPr>
          <a:xfrm>
            <a:off x="9103905" y="3932057"/>
            <a:ext cx="2129415" cy="884587"/>
            <a:chOff x="6796238" y="3158297"/>
            <a:chExt cx="1630319" cy="677257"/>
          </a:xfrm>
        </p:grpSpPr>
        <p:cxnSp>
          <p:nvCxnSpPr>
            <p:cNvPr id="7530" name="Google Shape;7530;p72"/>
            <p:cNvCxnSpPr/>
            <p:nvPr/>
          </p:nvCxnSpPr>
          <p:spPr>
            <a:xfrm>
              <a:off x="7012244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1" name="Google Shape;7531;p72"/>
            <p:cNvCxnSpPr/>
            <p:nvPr/>
          </p:nvCxnSpPr>
          <p:spPr>
            <a:xfrm>
              <a:off x="7810957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2" name="Google Shape;7532;p72"/>
            <p:cNvCxnSpPr/>
            <p:nvPr/>
          </p:nvCxnSpPr>
          <p:spPr>
            <a:xfrm rot="10800000">
              <a:off x="8196652" y="3170826"/>
              <a:ext cx="0" cy="1698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3" name="Google Shape;7533;p72"/>
            <p:cNvCxnSpPr/>
            <p:nvPr/>
          </p:nvCxnSpPr>
          <p:spPr>
            <a:xfrm rot="10800000">
              <a:off x="7411601" y="3158297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grpSp>
          <p:nvGrpSpPr>
            <p:cNvPr id="7534" name="Google Shape;7534;p72"/>
            <p:cNvGrpSpPr/>
            <p:nvPr/>
          </p:nvGrpSpPr>
          <p:grpSpPr>
            <a:xfrm>
              <a:off x="6796238" y="3311904"/>
              <a:ext cx="1630319" cy="377697"/>
              <a:chOff x="6796238" y="3311904"/>
              <a:chExt cx="1630319" cy="377697"/>
            </a:xfrm>
          </p:grpSpPr>
          <p:sp>
            <p:nvSpPr>
              <p:cNvPr id="7535" name="Google Shape;7535;p72"/>
              <p:cNvSpPr/>
              <p:nvPr/>
            </p:nvSpPr>
            <p:spPr>
              <a:xfrm>
                <a:off x="6796238" y="3311904"/>
                <a:ext cx="798025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68" h="16266" extrusionOk="0">
                    <a:moveTo>
                      <a:pt x="4679" y="0"/>
                    </a:moveTo>
                    <a:lnTo>
                      <a:pt x="0" y="8133"/>
                    </a:lnTo>
                    <a:lnTo>
                      <a:pt x="4679" y="16265"/>
                    </a:lnTo>
                    <a:lnTo>
                      <a:pt x="14094" y="16265"/>
                    </a:lnTo>
                    <a:lnTo>
                      <a:pt x="17913" y="9590"/>
                    </a:lnTo>
                    <a:lnTo>
                      <a:pt x="22591" y="1458"/>
                    </a:lnTo>
                    <a:lnTo>
                      <a:pt x="30301" y="1458"/>
                    </a:lnTo>
                    <a:lnTo>
                      <a:pt x="33522" y="7098"/>
                    </a:lnTo>
                    <a:lnTo>
                      <a:pt x="34367" y="5640"/>
                    </a:lnTo>
                    <a:lnTo>
                      <a:pt x="33522" y="4183"/>
                    </a:lnTo>
                    <a:lnTo>
                      <a:pt x="31146" y="0"/>
                    </a:lnTo>
                    <a:lnTo>
                      <a:pt x="21746" y="0"/>
                    </a:lnTo>
                    <a:lnTo>
                      <a:pt x="17067" y="8133"/>
                    </a:lnTo>
                    <a:lnTo>
                      <a:pt x="13234" y="14808"/>
                    </a:lnTo>
                    <a:lnTo>
                      <a:pt x="5524" y="14808"/>
                    </a:lnTo>
                    <a:lnTo>
                      <a:pt x="1706" y="8133"/>
                    </a:lnTo>
                    <a:lnTo>
                      <a:pt x="5524" y="1458"/>
                    </a:lnTo>
                    <a:lnTo>
                      <a:pt x="13234" y="1458"/>
                    </a:lnTo>
                    <a:lnTo>
                      <a:pt x="16455" y="7098"/>
                    </a:lnTo>
                    <a:lnTo>
                      <a:pt x="17301" y="5640"/>
                    </a:lnTo>
                    <a:lnTo>
                      <a:pt x="16455" y="4183"/>
                    </a:lnTo>
                    <a:lnTo>
                      <a:pt x="14094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36" name="Google Shape;7536;p72"/>
              <p:cNvSpPr/>
              <p:nvPr/>
            </p:nvSpPr>
            <p:spPr>
              <a:xfrm>
                <a:off x="7628207" y="3311904"/>
                <a:ext cx="798350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82" h="16266" extrusionOk="0">
                    <a:moveTo>
                      <a:pt x="20288" y="0"/>
                    </a:moveTo>
                    <a:lnTo>
                      <a:pt x="16470" y="6675"/>
                    </a:lnTo>
                    <a:lnTo>
                      <a:pt x="11791" y="14808"/>
                    </a:lnTo>
                    <a:lnTo>
                      <a:pt x="4081" y="14808"/>
                    </a:lnTo>
                    <a:lnTo>
                      <a:pt x="860" y="9167"/>
                    </a:lnTo>
                    <a:lnTo>
                      <a:pt x="0" y="10625"/>
                    </a:lnTo>
                    <a:lnTo>
                      <a:pt x="860" y="12082"/>
                    </a:lnTo>
                    <a:lnTo>
                      <a:pt x="3221" y="16265"/>
                    </a:lnTo>
                    <a:lnTo>
                      <a:pt x="12637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858" y="1458"/>
                    </a:lnTo>
                    <a:lnTo>
                      <a:pt x="32677" y="8133"/>
                    </a:lnTo>
                    <a:lnTo>
                      <a:pt x="28858" y="14808"/>
                    </a:lnTo>
                    <a:lnTo>
                      <a:pt x="21134" y="14808"/>
                    </a:lnTo>
                    <a:lnTo>
                      <a:pt x="17927" y="9167"/>
                    </a:lnTo>
                    <a:lnTo>
                      <a:pt x="17067" y="10625"/>
                    </a:lnTo>
                    <a:lnTo>
                      <a:pt x="17927" y="12082"/>
                    </a:lnTo>
                    <a:lnTo>
                      <a:pt x="20288" y="16265"/>
                    </a:lnTo>
                    <a:lnTo>
                      <a:pt x="29703" y="16265"/>
                    </a:lnTo>
                    <a:lnTo>
                      <a:pt x="34382" y="8133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37" name="Google Shape;7537;p72"/>
              <p:cNvSpPr/>
              <p:nvPr/>
            </p:nvSpPr>
            <p:spPr>
              <a:xfrm>
                <a:off x="7229098" y="3311904"/>
                <a:ext cx="762823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2852" h="16266" extrusionOk="0">
                    <a:moveTo>
                      <a:pt x="20347" y="0"/>
                    </a:moveTo>
                    <a:lnTo>
                      <a:pt x="16455" y="6675"/>
                    </a:lnTo>
                    <a:lnTo>
                      <a:pt x="11850" y="14808"/>
                    </a:lnTo>
                    <a:lnTo>
                      <a:pt x="4125" y="14808"/>
                    </a:lnTo>
                    <a:lnTo>
                      <a:pt x="846" y="9167"/>
                    </a:lnTo>
                    <a:lnTo>
                      <a:pt x="0" y="10625"/>
                    </a:lnTo>
                    <a:lnTo>
                      <a:pt x="846" y="12082"/>
                    </a:lnTo>
                    <a:lnTo>
                      <a:pt x="3280" y="16265"/>
                    </a:lnTo>
                    <a:lnTo>
                      <a:pt x="12695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902" y="1458"/>
                    </a:lnTo>
                    <a:lnTo>
                      <a:pt x="32065" y="6981"/>
                    </a:lnTo>
                    <a:lnTo>
                      <a:pt x="32852" y="5524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538" name="Google Shape;7538;p72"/>
          <p:cNvGrpSpPr/>
          <p:nvPr/>
        </p:nvGrpSpPr>
        <p:grpSpPr>
          <a:xfrm>
            <a:off x="7132088" y="1293914"/>
            <a:ext cx="1824808" cy="2125073"/>
            <a:chOff x="1839112" y="2209163"/>
            <a:chExt cx="1918159" cy="2233784"/>
          </a:xfrm>
        </p:grpSpPr>
        <p:sp>
          <p:nvSpPr>
            <p:cNvPr id="7539" name="Google Shape;7539;p72"/>
            <p:cNvSpPr/>
            <p:nvPr/>
          </p:nvSpPr>
          <p:spPr>
            <a:xfrm>
              <a:off x="1839112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40" name="Google Shape;7540;p72"/>
            <p:cNvSpPr/>
            <p:nvPr/>
          </p:nvSpPr>
          <p:spPr>
            <a:xfrm>
              <a:off x="3182171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41" name="Google Shape;7541;p72"/>
            <p:cNvSpPr/>
            <p:nvPr/>
          </p:nvSpPr>
          <p:spPr>
            <a:xfrm>
              <a:off x="3182171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7542" name="Google Shape;7542;p72"/>
            <p:cNvCxnSpPr>
              <a:stCxn id="7539" idx="6"/>
              <a:endCxn id="7540" idx="2"/>
            </p:cNvCxnSpPr>
            <p:nvPr/>
          </p:nvCxnSpPr>
          <p:spPr>
            <a:xfrm>
              <a:off x="2414212" y="2496713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3" name="Google Shape;7543;p72"/>
            <p:cNvCxnSpPr>
              <a:stCxn id="7540" idx="4"/>
              <a:endCxn id="7544" idx="0"/>
            </p:cNvCxnSpPr>
            <p:nvPr/>
          </p:nvCxnSpPr>
          <p:spPr>
            <a:xfrm rot="5400000">
              <a:off x="2669921" y="2240963"/>
              <a:ext cx="256500" cy="13431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5" name="Google Shape;7545;p72"/>
            <p:cNvCxnSpPr>
              <a:stCxn id="7544" idx="6"/>
              <a:endCxn id="7541" idx="2"/>
            </p:cNvCxnSpPr>
            <p:nvPr/>
          </p:nvCxnSpPr>
          <p:spPr>
            <a:xfrm>
              <a:off x="2414212" y="3328316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6" name="Google Shape;7546;p72"/>
            <p:cNvCxnSpPr>
              <a:stCxn id="7541" idx="4"/>
              <a:endCxn id="7547" idx="0"/>
            </p:cNvCxnSpPr>
            <p:nvPr/>
          </p:nvCxnSpPr>
          <p:spPr>
            <a:xfrm rot="5400000">
              <a:off x="2672171" y="3070316"/>
              <a:ext cx="252000" cy="1343100"/>
            </a:xfrm>
            <a:prstGeom prst="bentConnector3">
              <a:avLst>
                <a:gd name="adj1" fmla="val 49996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44" name="Google Shape;7544;p72"/>
            <p:cNvSpPr/>
            <p:nvPr/>
          </p:nvSpPr>
          <p:spPr>
            <a:xfrm>
              <a:off x="1839112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47" name="Google Shape;7547;p72"/>
            <p:cNvSpPr/>
            <p:nvPr/>
          </p:nvSpPr>
          <p:spPr>
            <a:xfrm>
              <a:off x="1839112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48" name="Google Shape;7548;p72"/>
            <p:cNvSpPr/>
            <p:nvPr/>
          </p:nvSpPr>
          <p:spPr>
            <a:xfrm>
              <a:off x="3182171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7549" name="Google Shape;7549;p72"/>
            <p:cNvCxnSpPr>
              <a:endCxn id="7548" idx="2"/>
            </p:cNvCxnSpPr>
            <p:nvPr/>
          </p:nvCxnSpPr>
          <p:spPr>
            <a:xfrm>
              <a:off x="2413871" y="4154498"/>
              <a:ext cx="768300" cy="9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50" name="Google Shape;7550;p72"/>
          <p:cNvGrpSpPr/>
          <p:nvPr/>
        </p:nvGrpSpPr>
        <p:grpSpPr>
          <a:xfrm>
            <a:off x="4641919" y="1302228"/>
            <a:ext cx="2183957" cy="206589"/>
            <a:chOff x="238125" y="2506075"/>
            <a:chExt cx="7115411" cy="673075"/>
          </a:xfrm>
        </p:grpSpPr>
        <p:sp>
          <p:nvSpPr>
            <p:cNvPr id="7551" name="Google Shape;7551;p72"/>
            <p:cNvSpPr/>
            <p:nvPr/>
          </p:nvSpPr>
          <p:spPr>
            <a:xfrm>
              <a:off x="238125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43" y="26923"/>
                  </a:lnTo>
                  <a:lnTo>
                    <a:pt x="65725" y="13477"/>
                  </a:lnTo>
                  <a:lnTo>
                    <a:pt x="5494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2" name="Google Shape;7552;p72"/>
            <p:cNvSpPr/>
            <p:nvPr/>
          </p:nvSpPr>
          <p:spPr>
            <a:xfrm>
              <a:off x="1606190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3" name="Google Shape;7553;p72"/>
            <p:cNvSpPr/>
            <p:nvPr/>
          </p:nvSpPr>
          <p:spPr>
            <a:xfrm>
              <a:off x="297348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4" name="Google Shape;7554;p72"/>
            <p:cNvSpPr/>
            <p:nvPr/>
          </p:nvSpPr>
          <p:spPr>
            <a:xfrm>
              <a:off x="570961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5" name="Google Shape;7555;p72"/>
            <p:cNvSpPr/>
            <p:nvPr/>
          </p:nvSpPr>
          <p:spPr>
            <a:xfrm>
              <a:off x="4342321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1" y="0"/>
                  </a:moveTo>
                  <a:lnTo>
                    <a:pt x="10751" y="13477"/>
                  </a:lnTo>
                  <a:lnTo>
                    <a:pt x="1" y="26923"/>
                  </a:lnTo>
                  <a:lnTo>
                    <a:pt x="54944" y="26923"/>
                  </a:lnTo>
                  <a:lnTo>
                    <a:pt x="65726" y="13477"/>
                  </a:lnTo>
                  <a:lnTo>
                    <a:pt x="5494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556" name="Google Shape;7556;p72"/>
          <p:cNvGrpSpPr/>
          <p:nvPr/>
        </p:nvGrpSpPr>
        <p:grpSpPr>
          <a:xfrm>
            <a:off x="960166" y="1731026"/>
            <a:ext cx="3302349" cy="122324"/>
            <a:chOff x="1464850" y="436376"/>
            <a:chExt cx="6001362" cy="222300"/>
          </a:xfrm>
        </p:grpSpPr>
        <p:sp>
          <p:nvSpPr>
            <p:cNvPr id="7557" name="Google Shape;7557;p72"/>
            <p:cNvSpPr/>
            <p:nvPr/>
          </p:nvSpPr>
          <p:spPr>
            <a:xfrm>
              <a:off x="1464850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8" name="Google Shape;7558;p72"/>
            <p:cNvSpPr/>
            <p:nvPr/>
          </p:nvSpPr>
          <p:spPr>
            <a:xfrm>
              <a:off x="4410215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9" name="Google Shape;7559;p72"/>
            <p:cNvSpPr/>
            <p:nvPr/>
          </p:nvSpPr>
          <p:spPr>
            <a:xfrm>
              <a:off x="7243912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60" name="Google Shape;7560;p72"/>
            <p:cNvSpPr/>
            <p:nvPr/>
          </p:nvSpPr>
          <p:spPr>
            <a:xfrm>
              <a:off x="2920366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61" name="Google Shape;7561;p72"/>
            <p:cNvSpPr/>
            <p:nvPr/>
          </p:nvSpPr>
          <p:spPr>
            <a:xfrm>
              <a:off x="5831847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7562" name="Google Shape;7562;p72"/>
            <p:cNvCxnSpPr/>
            <p:nvPr/>
          </p:nvCxnSpPr>
          <p:spPr>
            <a:xfrm>
              <a:off x="1798637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3" name="Google Shape;7563;p72"/>
            <p:cNvCxnSpPr/>
            <p:nvPr/>
          </p:nvCxnSpPr>
          <p:spPr>
            <a:xfrm>
              <a:off x="327624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4" name="Google Shape;7564;p72"/>
            <p:cNvCxnSpPr/>
            <p:nvPr/>
          </p:nvCxnSpPr>
          <p:spPr>
            <a:xfrm>
              <a:off x="475389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5" name="Google Shape;7565;p72"/>
            <p:cNvCxnSpPr/>
            <p:nvPr/>
          </p:nvCxnSpPr>
          <p:spPr>
            <a:xfrm>
              <a:off x="6143961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66" name="Google Shape;7566;p72"/>
          <p:cNvGrpSpPr/>
          <p:nvPr/>
        </p:nvGrpSpPr>
        <p:grpSpPr>
          <a:xfrm>
            <a:off x="941855" y="3378313"/>
            <a:ext cx="1936947" cy="869231"/>
            <a:chOff x="803162" y="2667727"/>
            <a:chExt cx="1411906" cy="633611"/>
          </a:xfrm>
        </p:grpSpPr>
        <p:cxnSp>
          <p:nvCxnSpPr>
            <p:cNvPr id="7567" name="Google Shape;7567;p72"/>
            <p:cNvCxnSpPr>
              <a:stCxn id="7568" idx="2"/>
              <a:endCxn id="7569" idx="0"/>
            </p:cNvCxnSpPr>
            <p:nvPr/>
          </p:nvCxnSpPr>
          <p:spPr>
            <a:xfrm rot="-5400000" flipH="1">
              <a:off x="1629114" y="2672827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0" name="Google Shape;7570;p72"/>
            <p:cNvCxnSpPr>
              <a:stCxn id="7571" idx="0"/>
              <a:endCxn id="7568" idx="2"/>
            </p:cNvCxnSpPr>
            <p:nvPr/>
          </p:nvCxnSpPr>
          <p:spPr>
            <a:xfrm rot="-5400000">
              <a:off x="1259830" y="2672682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2" name="Google Shape;7572;p72"/>
            <p:cNvCxnSpPr>
              <a:stCxn id="7571" idx="2"/>
              <a:endCxn id="7573" idx="0"/>
            </p:cNvCxnSpPr>
            <p:nvPr/>
          </p:nvCxnSpPr>
          <p:spPr>
            <a:xfrm rot="-5400000" flipH="1">
              <a:off x="1163380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4" name="Google Shape;7574;p72"/>
            <p:cNvCxnSpPr>
              <a:stCxn id="7575" idx="0"/>
              <a:endCxn id="7571" idx="2"/>
            </p:cNvCxnSpPr>
            <p:nvPr/>
          </p:nvCxnSpPr>
          <p:spPr>
            <a:xfrm rot="-5400000">
              <a:off x="987062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6" name="Google Shape;7576;p72"/>
            <p:cNvCxnSpPr>
              <a:stCxn id="7569" idx="2"/>
              <a:endCxn id="7577" idx="0"/>
            </p:cNvCxnSpPr>
            <p:nvPr/>
          </p:nvCxnSpPr>
          <p:spPr>
            <a:xfrm rot="-5400000" flipH="1">
              <a:off x="1901948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8" name="Google Shape;7578;p72"/>
            <p:cNvCxnSpPr>
              <a:stCxn id="7579" idx="0"/>
              <a:endCxn id="7569" idx="2"/>
            </p:cNvCxnSpPr>
            <p:nvPr/>
          </p:nvCxnSpPr>
          <p:spPr>
            <a:xfrm rot="-5400000">
              <a:off x="1725631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75" name="Google Shape;7575;p72"/>
            <p:cNvSpPr/>
            <p:nvPr/>
          </p:nvSpPr>
          <p:spPr>
            <a:xfrm>
              <a:off x="803162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/>
            </a:p>
          </p:txBody>
        </p:sp>
        <p:sp>
          <p:nvSpPr>
            <p:cNvPr id="7573" name="Google Shape;7573;p72"/>
            <p:cNvSpPr/>
            <p:nvPr/>
          </p:nvSpPr>
          <p:spPr>
            <a:xfrm>
              <a:off x="1155799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/>
            </a:p>
          </p:txBody>
        </p:sp>
        <p:sp>
          <p:nvSpPr>
            <p:cNvPr id="7579" name="Google Shape;7579;p72"/>
            <p:cNvSpPr/>
            <p:nvPr/>
          </p:nvSpPr>
          <p:spPr>
            <a:xfrm>
              <a:off x="1541731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/>
            </a:p>
          </p:txBody>
        </p:sp>
        <p:sp>
          <p:nvSpPr>
            <p:cNvPr id="7577" name="Google Shape;7577;p72"/>
            <p:cNvSpPr/>
            <p:nvPr/>
          </p:nvSpPr>
          <p:spPr>
            <a:xfrm>
              <a:off x="1894368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/>
            </a:p>
          </p:txBody>
        </p:sp>
        <p:sp>
          <p:nvSpPr>
            <p:cNvPr id="7569" name="Google Shape;7569;p72"/>
            <p:cNvSpPr/>
            <p:nvPr/>
          </p:nvSpPr>
          <p:spPr>
            <a:xfrm>
              <a:off x="1718048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/>
            </a:p>
          </p:txBody>
        </p:sp>
        <p:sp>
          <p:nvSpPr>
            <p:cNvPr id="7571" name="Google Shape;7571;p72"/>
            <p:cNvSpPr/>
            <p:nvPr/>
          </p:nvSpPr>
          <p:spPr>
            <a:xfrm>
              <a:off x="979480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/>
            </a:p>
          </p:txBody>
        </p:sp>
        <p:sp>
          <p:nvSpPr>
            <p:cNvPr id="7568" name="Google Shape;7568;p72"/>
            <p:cNvSpPr/>
            <p:nvPr/>
          </p:nvSpPr>
          <p:spPr>
            <a:xfrm>
              <a:off x="1348764" y="2667727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580" name="Google Shape;7580;p72"/>
          <p:cNvGrpSpPr/>
          <p:nvPr/>
        </p:nvGrpSpPr>
        <p:grpSpPr>
          <a:xfrm>
            <a:off x="941858" y="1292365"/>
            <a:ext cx="3358055" cy="279079"/>
            <a:chOff x="803163" y="1111966"/>
            <a:chExt cx="2447800" cy="203430"/>
          </a:xfrm>
        </p:grpSpPr>
        <p:grpSp>
          <p:nvGrpSpPr>
            <p:cNvPr id="7581" name="Google Shape;7581;p72"/>
            <p:cNvGrpSpPr/>
            <p:nvPr/>
          </p:nvGrpSpPr>
          <p:grpSpPr>
            <a:xfrm>
              <a:off x="1958180" y="1111966"/>
              <a:ext cx="588019" cy="121396"/>
              <a:chOff x="4808316" y="2800065"/>
              <a:chExt cx="1999386" cy="412910"/>
            </a:xfrm>
          </p:grpSpPr>
          <p:sp>
            <p:nvSpPr>
              <p:cNvPr id="7582" name="Google Shape;7582;p72"/>
              <p:cNvSpPr/>
              <p:nvPr/>
            </p:nvSpPr>
            <p:spPr>
              <a:xfrm>
                <a:off x="4849302" y="3079475"/>
                <a:ext cx="1958400" cy="1335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7583" name="Google Shape;7583;p72"/>
              <p:cNvGrpSpPr/>
              <p:nvPr/>
            </p:nvGrpSpPr>
            <p:grpSpPr>
              <a:xfrm>
                <a:off x="4808316" y="2800065"/>
                <a:ext cx="92400" cy="411825"/>
                <a:chOff x="845575" y="2563700"/>
                <a:chExt cx="92400" cy="411825"/>
              </a:xfrm>
            </p:grpSpPr>
            <p:cxnSp>
              <p:nvCxnSpPr>
                <p:cNvPr id="7584" name="Google Shape;7584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85" name="Google Shape;7585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cxnSp>
          <p:nvCxnSpPr>
            <p:cNvPr id="7586" name="Google Shape;7586;p72"/>
            <p:cNvCxnSpPr/>
            <p:nvPr/>
          </p:nvCxnSpPr>
          <p:spPr>
            <a:xfrm>
              <a:off x="3237251" y="1127387"/>
              <a:ext cx="0" cy="10560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87" name="Google Shape;7587;p72"/>
            <p:cNvSpPr/>
            <p:nvPr/>
          </p:nvSpPr>
          <p:spPr>
            <a:xfrm>
              <a:off x="3223663" y="1111974"/>
              <a:ext cx="27300" cy="27300"/>
            </a:xfrm>
            <a:prstGeom prst="ellipse">
              <a:avLst/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7588" name="Google Shape;7588;p72"/>
            <p:cNvGrpSpPr/>
            <p:nvPr/>
          </p:nvGrpSpPr>
          <p:grpSpPr>
            <a:xfrm>
              <a:off x="803163" y="1111974"/>
              <a:ext cx="591158" cy="121545"/>
              <a:chOff x="803163" y="1111974"/>
              <a:chExt cx="591158" cy="121545"/>
            </a:xfrm>
          </p:grpSpPr>
          <p:grpSp>
            <p:nvGrpSpPr>
              <p:cNvPr id="7589" name="Google Shape;7589;p72"/>
              <p:cNvGrpSpPr/>
              <p:nvPr/>
            </p:nvGrpSpPr>
            <p:grpSpPr>
              <a:xfrm>
                <a:off x="803163" y="1111974"/>
                <a:ext cx="27175" cy="121077"/>
                <a:chOff x="845575" y="2563700"/>
                <a:chExt cx="92400" cy="411825"/>
              </a:xfrm>
            </p:grpSpPr>
            <p:cxnSp>
              <p:nvCxnSpPr>
                <p:cNvPr id="7590" name="Google Shape;7590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1" name="Google Shape;7591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sp>
            <p:nvSpPr>
              <p:cNvPr id="7592" name="Google Shape;7592;p72"/>
              <p:cNvSpPr/>
              <p:nvPr/>
            </p:nvSpPr>
            <p:spPr>
              <a:xfrm>
                <a:off x="818321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593" name="Google Shape;7593;p72"/>
            <p:cNvGrpSpPr/>
            <p:nvPr/>
          </p:nvGrpSpPr>
          <p:grpSpPr>
            <a:xfrm>
              <a:off x="1381910" y="1194219"/>
              <a:ext cx="588341" cy="121177"/>
              <a:chOff x="1381910" y="1194219"/>
              <a:chExt cx="588341" cy="121177"/>
            </a:xfrm>
          </p:grpSpPr>
          <p:grpSp>
            <p:nvGrpSpPr>
              <p:cNvPr id="7594" name="Google Shape;7594;p72"/>
              <p:cNvGrpSpPr/>
              <p:nvPr/>
            </p:nvGrpSpPr>
            <p:grpSpPr>
              <a:xfrm rot="10800000">
                <a:off x="1381910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595" name="Google Shape;7595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6" name="Google Shape;7596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sp>
            <p:nvSpPr>
              <p:cNvPr id="7597" name="Google Shape;7597;p72"/>
              <p:cNvSpPr/>
              <p:nvPr/>
            </p:nvSpPr>
            <p:spPr>
              <a:xfrm>
                <a:off x="1394250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598" name="Google Shape;7598;p72"/>
            <p:cNvGrpSpPr/>
            <p:nvPr/>
          </p:nvGrpSpPr>
          <p:grpSpPr>
            <a:xfrm>
              <a:off x="2532079" y="1194219"/>
              <a:ext cx="704927" cy="121177"/>
              <a:chOff x="2532079" y="1194219"/>
              <a:chExt cx="704927" cy="121177"/>
            </a:xfrm>
          </p:grpSpPr>
          <p:grpSp>
            <p:nvGrpSpPr>
              <p:cNvPr id="7599" name="Google Shape;7599;p72"/>
              <p:cNvGrpSpPr/>
              <p:nvPr/>
            </p:nvGrpSpPr>
            <p:grpSpPr>
              <a:xfrm rot="10800000">
                <a:off x="2532079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600" name="Google Shape;7600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601" name="Google Shape;7601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sp>
            <p:nvSpPr>
              <p:cNvPr id="7602" name="Google Shape;7602;p72"/>
              <p:cNvSpPr/>
              <p:nvPr/>
            </p:nvSpPr>
            <p:spPr>
              <a:xfrm>
                <a:off x="2546107" y="1194219"/>
                <a:ext cx="6909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603" name="Google Shape;7603;p72"/>
          <p:cNvGrpSpPr/>
          <p:nvPr/>
        </p:nvGrpSpPr>
        <p:grpSpPr>
          <a:xfrm>
            <a:off x="4665871" y="4887873"/>
            <a:ext cx="2090371" cy="655569"/>
            <a:chOff x="5194708" y="3484366"/>
            <a:chExt cx="3148148" cy="987304"/>
          </a:xfrm>
        </p:grpSpPr>
        <p:grpSp>
          <p:nvGrpSpPr>
            <p:cNvPr id="7604" name="Google Shape;7604;p72"/>
            <p:cNvGrpSpPr/>
            <p:nvPr/>
          </p:nvGrpSpPr>
          <p:grpSpPr>
            <a:xfrm>
              <a:off x="7531521" y="3484366"/>
              <a:ext cx="811335" cy="987304"/>
              <a:chOff x="3379425" y="1617275"/>
              <a:chExt cx="1090650" cy="1327200"/>
            </a:xfrm>
          </p:grpSpPr>
          <p:sp>
            <p:nvSpPr>
              <p:cNvPr id="7605" name="Google Shape;7605;p72"/>
              <p:cNvSpPr/>
              <p:nvPr/>
            </p:nvSpPr>
            <p:spPr>
              <a:xfrm>
                <a:off x="3554475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06" name="Google Shape;7606;p72"/>
              <p:cNvSpPr/>
              <p:nvPr/>
            </p:nvSpPr>
            <p:spPr>
              <a:xfrm>
                <a:off x="3379425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5" y="42750"/>
                    </a:cubicBezTo>
                    <a:lnTo>
                      <a:pt x="20935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07" name="Google Shape;7607;p72"/>
              <p:cNvSpPr/>
              <p:nvPr/>
            </p:nvSpPr>
            <p:spPr>
              <a:xfrm>
                <a:off x="3775050" y="2771175"/>
                <a:ext cx="300875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5" h="6932" extrusionOk="0">
                    <a:moveTo>
                      <a:pt x="11087" y="1"/>
                    </a:moveTo>
                    <a:cubicBezTo>
                      <a:pt x="10861" y="1"/>
                      <a:pt x="10636" y="87"/>
                      <a:pt x="10465" y="260"/>
                    </a:cubicBezTo>
                    <a:lnTo>
                      <a:pt x="6866" y="3859"/>
                    </a:lnTo>
                    <a:lnTo>
                      <a:pt x="5979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6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3" y="1306"/>
                      <a:pt x="350" y="1636"/>
                    </a:cubicBezTo>
                    <a:lnTo>
                      <a:pt x="5389" y="6675"/>
                    </a:lnTo>
                    <a:cubicBezTo>
                      <a:pt x="5559" y="6846"/>
                      <a:pt x="5784" y="6931"/>
                      <a:pt x="6009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6" y="1250"/>
                      <a:pt x="12034" y="668"/>
                      <a:pt x="11712" y="260"/>
                    </a:cubicBezTo>
                    <a:cubicBezTo>
                      <a:pt x="11539" y="87"/>
                      <a:pt x="11313" y="1"/>
                      <a:pt x="1108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608" name="Google Shape;7608;p72"/>
            <p:cNvGrpSpPr/>
            <p:nvPr/>
          </p:nvGrpSpPr>
          <p:grpSpPr>
            <a:xfrm>
              <a:off x="6752546" y="3484366"/>
              <a:ext cx="811428" cy="987304"/>
              <a:chOff x="2332275" y="1617275"/>
              <a:chExt cx="1090775" cy="1327200"/>
            </a:xfrm>
          </p:grpSpPr>
          <p:sp>
            <p:nvSpPr>
              <p:cNvPr id="7609" name="Google Shape;7609;p72"/>
              <p:cNvSpPr/>
              <p:nvPr/>
            </p:nvSpPr>
            <p:spPr>
              <a:xfrm>
                <a:off x="2507425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0" name="Google Shape;7610;p72"/>
              <p:cNvSpPr/>
              <p:nvPr/>
            </p:nvSpPr>
            <p:spPr>
              <a:xfrm>
                <a:off x="2332275" y="1617275"/>
                <a:ext cx="1090775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1" h="50958" extrusionOk="0">
                    <a:moveTo>
                      <a:pt x="21816" y="0"/>
                    </a:moveTo>
                    <a:cubicBezTo>
                      <a:pt x="9786" y="0"/>
                      <a:pt x="1" y="9788"/>
                      <a:pt x="1" y="21814"/>
                    </a:cubicBezTo>
                    <a:cubicBezTo>
                      <a:pt x="12" y="22289"/>
                      <a:pt x="402" y="22672"/>
                      <a:pt x="880" y="22672"/>
                    </a:cubicBezTo>
                    <a:cubicBezTo>
                      <a:pt x="1355" y="22672"/>
                      <a:pt x="1745" y="22289"/>
                      <a:pt x="1756" y="21814"/>
                    </a:cubicBezTo>
                    <a:cubicBezTo>
                      <a:pt x="1756" y="10757"/>
                      <a:pt x="10754" y="1755"/>
                      <a:pt x="21812" y="1755"/>
                    </a:cubicBezTo>
                    <a:cubicBezTo>
                      <a:pt x="32869" y="1755"/>
                      <a:pt x="41871" y="10753"/>
                      <a:pt x="41871" y="21814"/>
                    </a:cubicBezTo>
                    <a:cubicBezTo>
                      <a:pt x="41871" y="32872"/>
                      <a:pt x="32873" y="41870"/>
                      <a:pt x="21816" y="41870"/>
                    </a:cubicBezTo>
                    <a:cubicBezTo>
                      <a:pt x="21329" y="41870"/>
                      <a:pt x="20936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7" y="43147"/>
                      <a:pt x="43630" y="33547"/>
                      <a:pt x="43627" y="21814"/>
                    </a:cubicBezTo>
                    <a:cubicBezTo>
                      <a:pt x="43627" y="9785"/>
                      <a:pt x="33842" y="0"/>
                      <a:pt x="2181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1" name="Google Shape;7611;p72"/>
              <p:cNvSpPr/>
              <p:nvPr/>
            </p:nvSpPr>
            <p:spPr>
              <a:xfrm>
                <a:off x="2727925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7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8" y="6675"/>
                    </a:lnTo>
                    <a:cubicBezTo>
                      <a:pt x="5561" y="6846"/>
                      <a:pt x="5785" y="6931"/>
                      <a:pt x="6010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612" name="Google Shape;7612;p72"/>
            <p:cNvGrpSpPr/>
            <p:nvPr/>
          </p:nvGrpSpPr>
          <p:grpSpPr>
            <a:xfrm>
              <a:off x="5973664" y="3484366"/>
              <a:ext cx="811335" cy="987304"/>
              <a:chOff x="1285250" y="1617275"/>
              <a:chExt cx="1090650" cy="1327200"/>
            </a:xfrm>
          </p:grpSpPr>
          <p:sp>
            <p:nvSpPr>
              <p:cNvPr id="7613" name="Google Shape;7613;p72"/>
              <p:cNvSpPr/>
              <p:nvPr/>
            </p:nvSpPr>
            <p:spPr>
              <a:xfrm>
                <a:off x="1460300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4" name="Google Shape;7614;p72"/>
              <p:cNvSpPr/>
              <p:nvPr/>
            </p:nvSpPr>
            <p:spPr>
              <a:xfrm>
                <a:off x="1285250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5" name="Google Shape;7615;p72"/>
              <p:cNvSpPr/>
              <p:nvPr/>
            </p:nvSpPr>
            <p:spPr>
              <a:xfrm>
                <a:off x="1680900" y="2771175"/>
                <a:ext cx="3008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4" h="6932" extrusionOk="0">
                    <a:moveTo>
                      <a:pt x="11086" y="1"/>
                    </a:moveTo>
                    <a:cubicBezTo>
                      <a:pt x="10860" y="1"/>
                      <a:pt x="10635" y="87"/>
                      <a:pt x="10464" y="260"/>
                    </a:cubicBezTo>
                    <a:lnTo>
                      <a:pt x="6865" y="3859"/>
                    </a:lnTo>
                    <a:lnTo>
                      <a:pt x="5978" y="4742"/>
                    </a:lnTo>
                    <a:lnTo>
                      <a:pt x="5110" y="3874"/>
                    </a:lnTo>
                    <a:lnTo>
                      <a:pt x="1495" y="260"/>
                    </a:lnTo>
                    <a:cubicBezTo>
                      <a:pt x="1341" y="153"/>
                      <a:pt x="1165" y="102"/>
                      <a:pt x="989" y="102"/>
                    </a:cubicBezTo>
                    <a:cubicBezTo>
                      <a:pt x="730" y="102"/>
                      <a:pt x="474" y="214"/>
                      <a:pt x="297" y="427"/>
                    </a:cubicBezTo>
                    <a:cubicBezTo>
                      <a:pt x="0" y="783"/>
                      <a:pt x="22" y="1306"/>
                      <a:pt x="349" y="1636"/>
                    </a:cubicBezTo>
                    <a:lnTo>
                      <a:pt x="5388" y="6675"/>
                    </a:lnTo>
                    <a:cubicBezTo>
                      <a:pt x="5559" y="6846"/>
                      <a:pt x="5783" y="6931"/>
                      <a:pt x="6008" y="6931"/>
                    </a:cubicBezTo>
                    <a:cubicBezTo>
                      <a:pt x="6233" y="6931"/>
                      <a:pt x="6458" y="6846"/>
                      <a:pt x="6631" y="6675"/>
                    </a:cubicBezTo>
                    <a:lnTo>
                      <a:pt x="11666" y="1636"/>
                    </a:lnTo>
                    <a:cubicBezTo>
                      <a:pt x="12015" y="1250"/>
                      <a:pt x="12034" y="668"/>
                      <a:pt x="11711" y="260"/>
                    </a:cubicBezTo>
                    <a:cubicBezTo>
                      <a:pt x="11538" y="87"/>
                      <a:pt x="11312" y="1"/>
                      <a:pt x="1108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616" name="Google Shape;7616;p72"/>
            <p:cNvGrpSpPr/>
            <p:nvPr/>
          </p:nvGrpSpPr>
          <p:grpSpPr>
            <a:xfrm>
              <a:off x="5194708" y="3484366"/>
              <a:ext cx="811409" cy="987304"/>
              <a:chOff x="238125" y="1617275"/>
              <a:chExt cx="1090750" cy="1327200"/>
            </a:xfrm>
          </p:grpSpPr>
          <p:sp>
            <p:nvSpPr>
              <p:cNvPr id="7617" name="Google Shape;7617;p72"/>
              <p:cNvSpPr/>
              <p:nvPr/>
            </p:nvSpPr>
            <p:spPr>
              <a:xfrm>
                <a:off x="413250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8" name="Google Shape;7618;p72"/>
              <p:cNvSpPr/>
              <p:nvPr/>
            </p:nvSpPr>
            <p:spPr>
              <a:xfrm>
                <a:off x="238125" y="1617275"/>
                <a:ext cx="10907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0" h="50958" extrusionOk="0">
                    <a:moveTo>
                      <a:pt x="21815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11" y="22289"/>
                      <a:pt x="401" y="22672"/>
                      <a:pt x="879" y="22672"/>
                    </a:cubicBezTo>
                    <a:cubicBezTo>
                      <a:pt x="1354" y="22672"/>
                      <a:pt x="1744" y="22289"/>
                      <a:pt x="1755" y="21814"/>
                    </a:cubicBezTo>
                    <a:cubicBezTo>
                      <a:pt x="1755" y="10757"/>
                      <a:pt x="10753" y="1755"/>
                      <a:pt x="21811" y="1755"/>
                    </a:cubicBezTo>
                    <a:cubicBezTo>
                      <a:pt x="32869" y="1755"/>
                      <a:pt x="41870" y="10753"/>
                      <a:pt x="41870" y="21814"/>
                    </a:cubicBezTo>
                    <a:cubicBezTo>
                      <a:pt x="41870" y="32872"/>
                      <a:pt x="32872" y="41870"/>
                      <a:pt x="21815" y="41870"/>
                    </a:cubicBezTo>
                    <a:cubicBezTo>
                      <a:pt x="21329" y="41870"/>
                      <a:pt x="20935" y="42263"/>
                      <a:pt x="20935" y="42750"/>
                    </a:cubicBezTo>
                    <a:lnTo>
                      <a:pt x="20935" y="50957"/>
                    </a:lnTo>
                    <a:lnTo>
                      <a:pt x="22694" y="50942"/>
                    </a:lnTo>
                    <a:lnTo>
                      <a:pt x="22694" y="43610"/>
                    </a:lnTo>
                    <a:cubicBezTo>
                      <a:pt x="34316" y="43147"/>
                      <a:pt x="43629" y="33547"/>
                      <a:pt x="43626" y="21814"/>
                    </a:cubicBezTo>
                    <a:cubicBezTo>
                      <a:pt x="43626" y="9785"/>
                      <a:pt x="33841" y="0"/>
                      <a:pt x="2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9" name="Google Shape;7619;p72"/>
              <p:cNvSpPr/>
              <p:nvPr/>
            </p:nvSpPr>
            <p:spPr>
              <a:xfrm>
                <a:off x="633750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9" y="6675"/>
                    </a:lnTo>
                    <a:cubicBezTo>
                      <a:pt x="5561" y="6846"/>
                      <a:pt x="5786" y="6931"/>
                      <a:pt x="6010" y="6931"/>
                    </a:cubicBezTo>
                    <a:cubicBezTo>
                      <a:pt x="6235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620" name="Google Shape;7620;p72"/>
          <p:cNvGrpSpPr/>
          <p:nvPr/>
        </p:nvGrpSpPr>
        <p:grpSpPr>
          <a:xfrm>
            <a:off x="4613349" y="4195087"/>
            <a:ext cx="2155952" cy="461675"/>
            <a:chOff x="1808063" y="4294338"/>
            <a:chExt cx="3370782" cy="721817"/>
          </a:xfrm>
        </p:grpSpPr>
        <p:sp>
          <p:nvSpPr>
            <p:cNvPr id="7621" name="Google Shape;7621;p72"/>
            <p:cNvSpPr/>
            <p:nvPr/>
          </p:nvSpPr>
          <p:spPr>
            <a:xfrm>
              <a:off x="1906300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2" name="Google Shape;7622;p72"/>
            <p:cNvSpPr/>
            <p:nvPr/>
          </p:nvSpPr>
          <p:spPr>
            <a:xfrm>
              <a:off x="379503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3" y="1075"/>
                    <a:pt x="327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6132" y="3951"/>
                    <a:pt x="7903" y="2178"/>
                    <a:pt x="7903" y="0"/>
                  </a:cubicBezTo>
                  <a:lnTo>
                    <a:pt x="7248" y="0"/>
                  </a:lnTo>
                  <a:cubicBezTo>
                    <a:pt x="7248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3" name="Google Shape;7623;p72"/>
            <p:cNvSpPr/>
            <p:nvPr/>
          </p:nvSpPr>
          <p:spPr>
            <a:xfrm>
              <a:off x="3133137" y="4294338"/>
              <a:ext cx="721729" cy="360865"/>
            </a:xfrm>
            <a:custGeom>
              <a:avLst/>
              <a:gdLst/>
              <a:ahLst/>
              <a:cxnLst/>
              <a:rect l="l" t="t" r="r" b="b"/>
              <a:pathLst>
                <a:path w="7902" h="3951" extrusionOk="0">
                  <a:moveTo>
                    <a:pt x="3951" y="0"/>
                  </a:moveTo>
                  <a:cubicBezTo>
                    <a:pt x="2330" y="0"/>
                    <a:pt x="935" y="982"/>
                    <a:pt x="327" y="2380"/>
                  </a:cubicBezTo>
                  <a:cubicBezTo>
                    <a:pt x="111" y="2874"/>
                    <a:pt x="0" y="3409"/>
                    <a:pt x="0" y="3951"/>
                  </a:cubicBezTo>
                  <a:lnTo>
                    <a:pt x="653" y="3951"/>
                  </a:lnTo>
                  <a:cubicBezTo>
                    <a:pt x="653" y="2135"/>
                    <a:pt x="2133" y="657"/>
                    <a:pt x="3951" y="657"/>
                  </a:cubicBezTo>
                  <a:cubicBezTo>
                    <a:pt x="5767" y="657"/>
                    <a:pt x="7246" y="2135"/>
                    <a:pt x="7246" y="3951"/>
                  </a:cubicBezTo>
                  <a:lnTo>
                    <a:pt x="7901" y="3951"/>
                  </a:lnTo>
                  <a:cubicBezTo>
                    <a:pt x="7901" y="3411"/>
                    <a:pt x="7791" y="2876"/>
                    <a:pt x="7574" y="2381"/>
                  </a:cubicBezTo>
                  <a:cubicBezTo>
                    <a:pt x="6966" y="982"/>
                    <a:pt x="5571" y="0"/>
                    <a:pt x="39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4" name="Google Shape;7624;p72"/>
            <p:cNvSpPr/>
            <p:nvPr/>
          </p:nvSpPr>
          <p:spPr>
            <a:xfrm>
              <a:off x="1808063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8" y="0"/>
                  </a:moveTo>
                  <a:cubicBezTo>
                    <a:pt x="3954" y="0"/>
                    <a:pt x="3950" y="0"/>
                    <a:pt x="3946" y="0"/>
                  </a:cubicBezTo>
                  <a:cubicBezTo>
                    <a:pt x="1768" y="6"/>
                    <a:pt x="0" y="1784"/>
                    <a:pt x="6" y="3963"/>
                  </a:cubicBezTo>
                  <a:lnTo>
                    <a:pt x="661" y="3962"/>
                  </a:lnTo>
                  <a:cubicBezTo>
                    <a:pt x="657" y="2144"/>
                    <a:pt x="2131" y="661"/>
                    <a:pt x="3947" y="655"/>
                  </a:cubicBezTo>
                  <a:cubicBezTo>
                    <a:pt x="3951" y="655"/>
                    <a:pt x="3955" y="655"/>
                    <a:pt x="3959" y="655"/>
                  </a:cubicBezTo>
                  <a:cubicBezTo>
                    <a:pt x="5771" y="655"/>
                    <a:pt x="7248" y="2127"/>
                    <a:pt x="7254" y="3939"/>
                  </a:cubicBezTo>
                  <a:lnTo>
                    <a:pt x="7256" y="3939"/>
                  </a:lnTo>
                  <a:lnTo>
                    <a:pt x="7909" y="3938"/>
                  </a:lnTo>
                  <a:cubicBezTo>
                    <a:pt x="7907" y="3398"/>
                    <a:pt x="7795" y="2863"/>
                    <a:pt x="7578" y="2368"/>
                  </a:cubicBezTo>
                  <a:cubicBezTo>
                    <a:pt x="6966" y="976"/>
                    <a:pt x="5573" y="0"/>
                    <a:pt x="395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5" name="Google Shape;7625;p72"/>
            <p:cNvSpPr/>
            <p:nvPr/>
          </p:nvSpPr>
          <p:spPr>
            <a:xfrm>
              <a:off x="247096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1" y="1075"/>
                    <a:pt x="328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5574" y="3951"/>
                    <a:pt x="6967" y="2971"/>
                    <a:pt x="7575" y="1573"/>
                  </a:cubicBezTo>
                  <a:cubicBezTo>
                    <a:pt x="7791" y="1076"/>
                    <a:pt x="7903" y="541"/>
                    <a:pt x="7903" y="0"/>
                  </a:cubicBezTo>
                  <a:lnTo>
                    <a:pt x="7249" y="0"/>
                  </a:lnTo>
                  <a:cubicBezTo>
                    <a:pt x="7249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6" name="Google Shape;7626;p72"/>
            <p:cNvSpPr/>
            <p:nvPr/>
          </p:nvSpPr>
          <p:spPr>
            <a:xfrm>
              <a:off x="4456385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9" y="0"/>
                  </a:moveTo>
                  <a:cubicBezTo>
                    <a:pt x="3955" y="0"/>
                    <a:pt x="3951" y="0"/>
                    <a:pt x="3947" y="0"/>
                  </a:cubicBezTo>
                  <a:cubicBezTo>
                    <a:pt x="1769" y="8"/>
                    <a:pt x="1" y="1786"/>
                    <a:pt x="7" y="3963"/>
                  </a:cubicBezTo>
                  <a:lnTo>
                    <a:pt x="664" y="3962"/>
                  </a:lnTo>
                  <a:cubicBezTo>
                    <a:pt x="658" y="2144"/>
                    <a:pt x="2132" y="661"/>
                    <a:pt x="3948" y="657"/>
                  </a:cubicBezTo>
                  <a:cubicBezTo>
                    <a:pt x="3952" y="657"/>
                    <a:pt x="3956" y="657"/>
                    <a:pt x="3960" y="657"/>
                  </a:cubicBezTo>
                  <a:cubicBezTo>
                    <a:pt x="5772" y="657"/>
                    <a:pt x="7249" y="2127"/>
                    <a:pt x="7255" y="3941"/>
                  </a:cubicBezTo>
                  <a:lnTo>
                    <a:pt x="7257" y="3941"/>
                  </a:lnTo>
                  <a:lnTo>
                    <a:pt x="7910" y="3939"/>
                  </a:lnTo>
                  <a:cubicBezTo>
                    <a:pt x="7908" y="3398"/>
                    <a:pt x="7796" y="2865"/>
                    <a:pt x="7578" y="2370"/>
                  </a:cubicBezTo>
                  <a:cubicBezTo>
                    <a:pt x="6967" y="976"/>
                    <a:pt x="5574" y="0"/>
                    <a:pt x="39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7" name="Google Shape;7627;p72"/>
            <p:cNvSpPr/>
            <p:nvPr/>
          </p:nvSpPr>
          <p:spPr>
            <a:xfrm>
              <a:off x="2568813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8" name="Google Shape;7628;p72"/>
            <p:cNvSpPr/>
            <p:nvPr/>
          </p:nvSpPr>
          <p:spPr>
            <a:xfrm>
              <a:off x="3231883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9" name="Google Shape;7629;p72"/>
            <p:cNvSpPr/>
            <p:nvPr/>
          </p:nvSpPr>
          <p:spPr>
            <a:xfrm>
              <a:off x="3894395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0" name="Google Shape;7630;p72"/>
            <p:cNvSpPr/>
            <p:nvPr/>
          </p:nvSpPr>
          <p:spPr>
            <a:xfrm>
              <a:off x="4560958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631" name="Google Shape;7631;p72"/>
          <p:cNvGrpSpPr/>
          <p:nvPr/>
        </p:nvGrpSpPr>
        <p:grpSpPr>
          <a:xfrm>
            <a:off x="984299" y="4576459"/>
            <a:ext cx="1727843" cy="862116"/>
            <a:chOff x="834100" y="3642869"/>
            <a:chExt cx="1259483" cy="628426"/>
          </a:xfrm>
        </p:grpSpPr>
        <p:sp>
          <p:nvSpPr>
            <p:cNvPr id="7632" name="Google Shape;7632;p72"/>
            <p:cNvSpPr/>
            <p:nvPr/>
          </p:nvSpPr>
          <p:spPr>
            <a:xfrm>
              <a:off x="1557115" y="4061516"/>
              <a:ext cx="127079" cy="163426"/>
            </a:xfrm>
            <a:custGeom>
              <a:avLst/>
              <a:gdLst/>
              <a:ahLst/>
              <a:cxnLst/>
              <a:rect l="l" t="t" r="r" b="b"/>
              <a:pathLst>
                <a:path w="28816" h="37079" fill="none" extrusionOk="0">
                  <a:moveTo>
                    <a:pt x="28815" y="37078"/>
                  </a:moveTo>
                  <a:lnTo>
                    <a:pt x="17922" y="37078"/>
                  </a:lnTo>
                  <a:cubicBezTo>
                    <a:pt x="14829" y="37078"/>
                    <a:pt x="14212" y="33613"/>
                    <a:pt x="14212" y="33613"/>
                  </a:cubicBezTo>
                  <a:lnTo>
                    <a:pt x="14212" y="10631"/>
                  </a:lnTo>
                  <a:lnTo>
                    <a:pt x="0" y="10631"/>
                  </a:lnTo>
                  <a:lnTo>
                    <a:pt x="0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3" name="Google Shape;7633;p72"/>
            <p:cNvSpPr/>
            <p:nvPr/>
          </p:nvSpPr>
          <p:spPr>
            <a:xfrm>
              <a:off x="1847875" y="4224937"/>
              <a:ext cx="161119" cy="4"/>
            </a:xfrm>
            <a:custGeom>
              <a:avLst/>
              <a:gdLst/>
              <a:ahLst/>
              <a:cxnLst/>
              <a:rect l="l" t="t" r="r" b="b"/>
              <a:pathLst>
                <a:path w="36535" h="1" fill="none" extrusionOk="0">
                  <a:moveTo>
                    <a:pt x="1" y="0"/>
                  </a:moveTo>
                  <a:lnTo>
                    <a:pt x="36535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4" name="Google Shape;7634;p72"/>
            <p:cNvSpPr/>
            <p:nvPr/>
          </p:nvSpPr>
          <p:spPr>
            <a:xfrm>
              <a:off x="1684189" y="4176763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50" y="1"/>
                  </a:moveTo>
                  <a:cubicBezTo>
                    <a:pt x="2218" y="1"/>
                    <a:pt x="0" y="2679"/>
                    <a:pt x="0" y="5984"/>
                  </a:cubicBezTo>
                  <a:lnTo>
                    <a:pt x="0" y="15461"/>
                  </a:lnTo>
                  <a:cubicBezTo>
                    <a:pt x="0" y="18766"/>
                    <a:pt x="2218" y="21447"/>
                    <a:pt x="4950" y="21447"/>
                  </a:cubicBezTo>
                  <a:lnTo>
                    <a:pt x="32168" y="21447"/>
                  </a:lnTo>
                  <a:cubicBezTo>
                    <a:pt x="34904" y="21447"/>
                    <a:pt x="37118" y="18766"/>
                    <a:pt x="37118" y="15461"/>
                  </a:cubicBezTo>
                  <a:lnTo>
                    <a:pt x="37118" y="5984"/>
                  </a:lnTo>
                  <a:cubicBezTo>
                    <a:pt x="37118" y="2679"/>
                    <a:pt x="34904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5" name="Google Shape;7635;p72"/>
            <p:cNvSpPr/>
            <p:nvPr/>
          </p:nvSpPr>
          <p:spPr>
            <a:xfrm>
              <a:off x="124691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759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6" name="Google Shape;7636;p72"/>
            <p:cNvSpPr/>
            <p:nvPr/>
          </p:nvSpPr>
          <p:spPr>
            <a:xfrm>
              <a:off x="854078" y="3861292"/>
              <a:ext cx="154429" cy="4"/>
            </a:xfrm>
            <a:custGeom>
              <a:avLst/>
              <a:gdLst/>
              <a:ahLst/>
              <a:cxnLst/>
              <a:rect l="l" t="t" r="r" b="b"/>
              <a:pathLst>
                <a:path w="35018" h="1" fill="none" extrusionOk="0">
                  <a:moveTo>
                    <a:pt x="35017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7" name="Google Shape;7637;p72"/>
            <p:cNvSpPr/>
            <p:nvPr/>
          </p:nvSpPr>
          <p:spPr>
            <a:xfrm>
              <a:off x="1164630" y="3861309"/>
              <a:ext cx="79574" cy="199792"/>
            </a:xfrm>
            <a:custGeom>
              <a:avLst/>
              <a:gdLst/>
              <a:ahLst/>
              <a:cxnLst/>
              <a:rect l="l" t="t" r="r" b="b"/>
              <a:pathLst>
                <a:path w="18044" h="45330" fill="none" extrusionOk="0">
                  <a:moveTo>
                    <a:pt x="0" y="45330"/>
                  </a:moveTo>
                  <a:lnTo>
                    <a:pt x="12418" y="45330"/>
                  </a:lnTo>
                  <a:cubicBezTo>
                    <a:pt x="15150" y="45330"/>
                    <a:pt x="18043" y="42619"/>
                    <a:pt x="18043" y="35634"/>
                  </a:cubicBezTo>
                  <a:lnTo>
                    <a:pt x="18043" y="9697"/>
                  </a:lnTo>
                  <a:cubicBezTo>
                    <a:pt x="18043" y="2711"/>
                    <a:pt x="15150" y="1"/>
                    <a:pt x="12418" y="1"/>
                  </a:cubicBezTo>
                  <a:lnTo>
                    <a:pt x="1715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8" name="Google Shape;7638;p72"/>
            <p:cNvSpPr/>
            <p:nvPr/>
          </p:nvSpPr>
          <p:spPr>
            <a:xfrm>
              <a:off x="854078" y="4061097"/>
              <a:ext cx="146866" cy="4"/>
            </a:xfrm>
            <a:custGeom>
              <a:avLst/>
              <a:gdLst/>
              <a:ahLst/>
              <a:cxnLst/>
              <a:rect l="l" t="t" r="r" b="b"/>
              <a:pathLst>
                <a:path w="33303" h="1" fill="none" extrusionOk="0">
                  <a:moveTo>
                    <a:pt x="1" y="1"/>
                  </a:moveTo>
                  <a:lnTo>
                    <a:pt x="3330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9" name="Google Shape;7639;p72"/>
            <p:cNvSpPr/>
            <p:nvPr/>
          </p:nvSpPr>
          <p:spPr>
            <a:xfrm>
              <a:off x="1000939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47" y="1"/>
                  </a:moveTo>
                  <a:cubicBezTo>
                    <a:pt x="2215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5" y="21443"/>
                    <a:pt x="4947" y="21443"/>
                  </a:cubicBezTo>
                  <a:lnTo>
                    <a:pt x="32168" y="21443"/>
                  </a:lnTo>
                  <a:cubicBezTo>
                    <a:pt x="34901" y="21443"/>
                    <a:pt x="37118" y="18766"/>
                    <a:pt x="37118" y="15461"/>
                  </a:cubicBezTo>
                  <a:lnTo>
                    <a:pt x="37118" y="5983"/>
                  </a:lnTo>
                  <a:cubicBezTo>
                    <a:pt x="37118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0" name="Google Shape;7640;p72"/>
            <p:cNvSpPr/>
            <p:nvPr/>
          </p:nvSpPr>
          <p:spPr>
            <a:xfrm>
              <a:off x="1008502" y="3822418"/>
              <a:ext cx="163690" cy="94528"/>
            </a:xfrm>
            <a:custGeom>
              <a:avLst/>
              <a:gdLst/>
              <a:ahLst/>
              <a:cxnLst/>
              <a:rect l="l" t="t" r="r" b="b"/>
              <a:pathLst>
                <a:path w="37118" h="21447" extrusionOk="0">
                  <a:moveTo>
                    <a:pt x="4951" y="0"/>
                  </a:moveTo>
                  <a:cubicBezTo>
                    <a:pt x="2218" y="0"/>
                    <a:pt x="0" y="2678"/>
                    <a:pt x="0" y="5983"/>
                  </a:cubicBezTo>
                  <a:lnTo>
                    <a:pt x="0" y="15460"/>
                  </a:lnTo>
                  <a:cubicBezTo>
                    <a:pt x="0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0" y="21446"/>
                    <a:pt x="37118" y="18765"/>
                    <a:pt x="37118" y="15460"/>
                  </a:cubicBezTo>
                  <a:lnTo>
                    <a:pt x="37118" y="5983"/>
                  </a:lnTo>
                  <a:cubicBezTo>
                    <a:pt x="37118" y="2678"/>
                    <a:pt x="34900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1" name="Google Shape;7641;p72"/>
            <p:cNvSpPr/>
            <p:nvPr/>
          </p:nvSpPr>
          <p:spPr>
            <a:xfrm>
              <a:off x="160315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" y="0"/>
                  </a:moveTo>
                  <a:lnTo>
                    <a:pt x="17598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2" name="Google Shape;7642;p72"/>
            <p:cNvSpPr/>
            <p:nvPr/>
          </p:nvSpPr>
          <p:spPr>
            <a:xfrm>
              <a:off x="1926576" y="3861292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1" y="1"/>
                  </a:moveTo>
                  <a:lnTo>
                    <a:pt x="327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3" name="Google Shape;7643;p72"/>
            <p:cNvSpPr/>
            <p:nvPr/>
          </p:nvSpPr>
          <p:spPr>
            <a:xfrm>
              <a:off x="1680763" y="3861309"/>
              <a:ext cx="82127" cy="199792"/>
            </a:xfrm>
            <a:custGeom>
              <a:avLst/>
              <a:gdLst/>
              <a:ahLst/>
              <a:cxnLst/>
              <a:rect l="l" t="t" r="r" b="b"/>
              <a:pathLst>
                <a:path w="18623" h="45330" fill="none" extrusionOk="0">
                  <a:moveTo>
                    <a:pt x="18623" y="45330"/>
                  </a:moveTo>
                  <a:lnTo>
                    <a:pt x="5625" y="45330"/>
                  </a:lnTo>
                  <a:cubicBezTo>
                    <a:pt x="2889" y="45330"/>
                    <a:pt x="0" y="42619"/>
                    <a:pt x="0" y="35634"/>
                  </a:cubicBezTo>
                  <a:lnTo>
                    <a:pt x="0" y="9697"/>
                  </a:lnTo>
                  <a:cubicBezTo>
                    <a:pt x="0" y="2711"/>
                    <a:pt x="2889" y="1"/>
                    <a:pt x="5625" y="1"/>
                  </a:cubicBezTo>
                  <a:lnTo>
                    <a:pt x="186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4" name="Google Shape;7644;p72"/>
            <p:cNvSpPr/>
            <p:nvPr/>
          </p:nvSpPr>
          <p:spPr>
            <a:xfrm>
              <a:off x="1926576" y="4061097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32723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5" name="Google Shape;7645;p72"/>
            <p:cNvSpPr/>
            <p:nvPr/>
          </p:nvSpPr>
          <p:spPr>
            <a:xfrm>
              <a:off x="1762436" y="3822418"/>
              <a:ext cx="163677" cy="94528"/>
            </a:xfrm>
            <a:custGeom>
              <a:avLst/>
              <a:gdLst/>
              <a:ahLst/>
              <a:cxnLst/>
              <a:rect l="l" t="t" r="r" b="b"/>
              <a:pathLst>
                <a:path w="37115" h="21447" extrusionOk="0">
                  <a:moveTo>
                    <a:pt x="4951" y="0"/>
                  </a:moveTo>
                  <a:cubicBezTo>
                    <a:pt x="2215" y="0"/>
                    <a:pt x="1" y="2678"/>
                    <a:pt x="1" y="5983"/>
                  </a:cubicBezTo>
                  <a:lnTo>
                    <a:pt x="1" y="15460"/>
                  </a:lnTo>
                  <a:cubicBezTo>
                    <a:pt x="1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1" y="21446"/>
                    <a:pt x="37115" y="18765"/>
                    <a:pt x="37115" y="15460"/>
                  </a:cubicBezTo>
                  <a:lnTo>
                    <a:pt x="37115" y="5983"/>
                  </a:lnTo>
                  <a:cubicBezTo>
                    <a:pt x="37115" y="2678"/>
                    <a:pt x="34901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6" name="Google Shape;7646;p72"/>
            <p:cNvSpPr/>
            <p:nvPr/>
          </p:nvSpPr>
          <p:spPr>
            <a:xfrm>
              <a:off x="1762886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51" y="1"/>
                  </a:moveTo>
                  <a:cubicBezTo>
                    <a:pt x="2219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9" y="21443"/>
                    <a:pt x="4951" y="21443"/>
                  </a:cubicBezTo>
                  <a:lnTo>
                    <a:pt x="32168" y="21443"/>
                  </a:lnTo>
                  <a:cubicBezTo>
                    <a:pt x="34901" y="21443"/>
                    <a:pt x="37119" y="18766"/>
                    <a:pt x="37119" y="15461"/>
                  </a:cubicBezTo>
                  <a:lnTo>
                    <a:pt x="37119" y="5983"/>
                  </a:lnTo>
                  <a:cubicBezTo>
                    <a:pt x="37119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7" name="Google Shape;7647;p72"/>
            <p:cNvSpPr/>
            <p:nvPr/>
          </p:nvSpPr>
          <p:spPr>
            <a:xfrm>
              <a:off x="1325004" y="3820086"/>
              <a:ext cx="278558" cy="278382"/>
            </a:xfrm>
            <a:custGeom>
              <a:avLst/>
              <a:gdLst/>
              <a:ahLst/>
              <a:cxnLst/>
              <a:rect l="l" t="t" r="r" b="b"/>
              <a:pathLst>
                <a:path w="63165" h="63161" fill="none" extrusionOk="0">
                  <a:moveTo>
                    <a:pt x="63165" y="31580"/>
                  </a:moveTo>
                  <a:cubicBezTo>
                    <a:pt x="63165" y="49021"/>
                    <a:pt x="49025" y="63161"/>
                    <a:pt x="31585" y="63161"/>
                  </a:cubicBezTo>
                  <a:cubicBezTo>
                    <a:pt x="14140" y="63161"/>
                    <a:pt x="1" y="49021"/>
                    <a:pt x="1" y="31580"/>
                  </a:cubicBezTo>
                  <a:cubicBezTo>
                    <a:pt x="1" y="14140"/>
                    <a:pt x="14140" y="0"/>
                    <a:pt x="31585" y="0"/>
                  </a:cubicBezTo>
                  <a:cubicBezTo>
                    <a:pt x="49025" y="0"/>
                    <a:pt x="63165" y="14140"/>
                    <a:pt x="63165" y="3158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8" name="Google Shape;7648;p72"/>
            <p:cNvSpPr/>
            <p:nvPr/>
          </p:nvSpPr>
          <p:spPr>
            <a:xfrm>
              <a:off x="1235816" y="3689223"/>
              <a:ext cx="134752" cy="171223"/>
            </a:xfrm>
            <a:custGeom>
              <a:avLst/>
              <a:gdLst/>
              <a:ahLst/>
              <a:cxnLst/>
              <a:rect l="l" t="t" r="r" b="b"/>
              <a:pathLst>
                <a:path w="30556" h="38848" fill="none" extrusionOk="0">
                  <a:moveTo>
                    <a:pt x="1" y="1"/>
                  </a:moveTo>
                  <a:lnTo>
                    <a:pt x="12633" y="1"/>
                  </a:lnTo>
                  <a:cubicBezTo>
                    <a:pt x="15723" y="1"/>
                    <a:pt x="16343" y="3466"/>
                    <a:pt x="16343" y="3466"/>
                  </a:cubicBezTo>
                  <a:lnTo>
                    <a:pt x="16343" y="26448"/>
                  </a:lnTo>
                  <a:lnTo>
                    <a:pt x="30556" y="26448"/>
                  </a:lnTo>
                  <a:lnTo>
                    <a:pt x="30556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9" name="Google Shape;7649;p72"/>
            <p:cNvSpPr/>
            <p:nvPr/>
          </p:nvSpPr>
          <p:spPr>
            <a:xfrm>
              <a:off x="910512" y="3689223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0" name="Google Shape;7650;p72"/>
            <p:cNvSpPr/>
            <p:nvPr/>
          </p:nvSpPr>
          <p:spPr>
            <a:xfrm>
              <a:off x="1072126" y="3642869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82"/>
                    <a:pt x="1" y="5987"/>
                  </a:cubicBezTo>
                  <a:lnTo>
                    <a:pt x="1" y="15464"/>
                  </a:lnTo>
                  <a:cubicBezTo>
                    <a:pt x="1" y="18769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9"/>
                    <a:pt x="37119" y="15464"/>
                  </a:cubicBezTo>
                  <a:lnTo>
                    <a:pt x="37119" y="5987"/>
                  </a:lnTo>
                  <a:cubicBezTo>
                    <a:pt x="37119" y="2682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1" name="Google Shape;7651;p72"/>
            <p:cNvSpPr/>
            <p:nvPr/>
          </p:nvSpPr>
          <p:spPr>
            <a:xfrm>
              <a:off x="1235913" y="4073301"/>
              <a:ext cx="134655" cy="151640"/>
            </a:xfrm>
            <a:custGeom>
              <a:avLst/>
              <a:gdLst/>
              <a:ahLst/>
              <a:cxnLst/>
              <a:rect l="l" t="t" r="r" b="b"/>
              <a:pathLst>
                <a:path w="30534" h="34405" fill="none" extrusionOk="0">
                  <a:moveTo>
                    <a:pt x="0" y="34404"/>
                  </a:moveTo>
                  <a:lnTo>
                    <a:pt x="12611" y="34404"/>
                  </a:lnTo>
                  <a:cubicBezTo>
                    <a:pt x="15705" y="34404"/>
                    <a:pt x="16325" y="30939"/>
                    <a:pt x="16325" y="30939"/>
                  </a:cubicBezTo>
                  <a:lnTo>
                    <a:pt x="16325" y="7957"/>
                  </a:lnTo>
                  <a:lnTo>
                    <a:pt x="30534" y="7957"/>
                  </a:lnTo>
                  <a:lnTo>
                    <a:pt x="30534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2" name="Google Shape;7652;p72"/>
            <p:cNvSpPr/>
            <p:nvPr/>
          </p:nvSpPr>
          <p:spPr>
            <a:xfrm>
              <a:off x="910512" y="4224937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3" name="Google Shape;7653;p72"/>
            <p:cNvSpPr/>
            <p:nvPr/>
          </p:nvSpPr>
          <p:spPr>
            <a:xfrm>
              <a:off x="1072126" y="4176763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79"/>
                    <a:pt x="1" y="5984"/>
                  </a:cubicBezTo>
                  <a:lnTo>
                    <a:pt x="1" y="15461"/>
                  </a:lnTo>
                  <a:cubicBezTo>
                    <a:pt x="1" y="18766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6"/>
                    <a:pt x="37119" y="15461"/>
                  </a:cubicBezTo>
                  <a:lnTo>
                    <a:pt x="37119" y="5984"/>
                  </a:lnTo>
                  <a:cubicBezTo>
                    <a:pt x="37119" y="2679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4" name="Google Shape;7654;p72"/>
            <p:cNvSpPr/>
            <p:nvPr/>
          </p:nvSpPr>
          <p:spPr>
            <a:xfrm>
              <a:off x="1562328" y="3689223"/>
              <a:ext cx="128816" cy="171223"/>
            </a:xfrm>
            <a:custGeom>
              <a:avLst/>
              <a:gdLst/>
              <a:ahLst/>
              <a:cxnLst/>
              <a:rect l="l" t="t" r="r" b="b"/>
              <a:pathLst>
                <a:path w="29210" h="38848" fill="none" extrusionOk="0">
                  <a:moveTo>
                    <a:pt x="29209" y="1"/>
                  </a:moveTo>
                  <a:lnTo>
                    <a:pt x="17922" y="1"/>
                  </a:lnTo>
                  <a:cubicBezTo>
                    <a:pt x="14829" y="1"/>
                    <a:pt x="14209" y="3466"/>
                    <a:pt x="14209" y="3466"/>
                  </a:cubicBezTo>
                  <a:lnTo>
                    <a:pt x="14209" y="26448"/>
                  </a:lnTo>
                  <a:lnTo>
                    <a:pt x="0" y="26448"/>
                  </a:lnTo>
                  <a:lnTo>
                    <a:pt x="0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5" name="Google Shape;7655;p72"/>
            <p:cNvSpPr/>
            <p:nvPr/>
          </p:nvSpPr>
          <p:spPr>
            <a:xfrm>
              <a:off x="1854826" y="3689223"/>
              <a:ext cx="154169" cy="4"/>
            </a:xfrm>
            <a:custGeom>
              <a:avLst/>
              <a:gdLst/>
              <a:ahLst/>
              <a:cxnLst/>
              <a:rect l="l" t="t" r="r" b="b"/>
              <a:pathLst>
                <a:path w="34959" h="1" fill="none" extrusionOk="0">
                  <a:moveTo>
                    <a:pt x="1" y="1"/>
                  </a:moveTo>
                  <a:lnTo>
                    <a:pt x="34959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6" name="Google Shape;7656;p72"/>
            <p:cNvSpPr/>
            <p:nvPr/>
          </p:nvSpPr>
          <p:spPr>
            <a:xfrm>
              <a:off x="1691140" y="3642869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47" y="1"/>
                  </a:moveTo>
                  <a:cubicBezTo>
                    <a:pt x="2214" y="1"/>
                    <a:pt x="0" y="2682"/>
                    <a:pt x="0" y="5987"/>
                  </a:cubicBezTo>
                  <a:lnTo>
                    <a:pt x="0" y="15464"/>
                  </a:lnTo>
                  <a:cubicBezTo>
                    <a:pt x="0" y="18769"/>
                    <a:pt x="2214" y="21447"/>
                    <a:pt x="4950" y="21447"/>
                  </a:cubicBezTo>
                  <a:lnTo>
                    <a:pt x="32168" y="21447"/>
                  </a:lnTo>
                  <a:cubicBezTo>
                    <a:pt x="34900" y="21447"/>
                    <a:pt x="37118" y="18769"/>
                    <a:pt x="37118" y="15464"/>
                  </a:cubicBezTo>
                  <a:lnTo>
                    <a:pt x="37118" y="5987"/>
                  </a:lnTo>
                  <a:cubicBezTo>
                    <a:pt x="37118" y="2682"/>
                    <a:pt x="34900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7657" name="Google Shape;7657;p72"/>
            <p:cNvGrpSpPr/>
            <p:nvPr/>
          </p:nvGrpSpPr>
          <p:grpSpPr>
            <a:xfrm>
              <a:off x="1360364" y="3847835"/>
              <a:ext cx="208119" cy="224359"/>
              <a:chOff x="1360769" y="3847100"/>
              <a:chExt cx="208119" cy="224359"/>
            </a:xfrm>
          </p:grpSpPr>
          <p:sp>
            <p:nvSpPr>
              <p:cNvPr id="7658" name="Google Shape;7658;p72"/>
              <p:cNvSpPr/>
              <p:nvPr/>
            </p:nvSpPr>
            <p:spPr>
              <a:xfrm>
                <a:off x="1360769" y="3847113"/>
                <a:ext cx="99163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6" h="50901" fill="none" extrusionOk="0">
                    <a:moveTo>
                      <a:pt x="22384" y="2729"/>
                    </a:moveTo>
                    <a:cubicBezTo>
                      <a:pt x="22333" y="2383"/>
                      <a:pt x="22249" y="2040"/>
                      <a:pt x="22128" y="1711"/>
                    </a:cubicBezTo>
                    <a:cubicBezTo>
                      <a:pt x="21742" y="675"/>
                      <a:pt x="20979" y="1"/>
                      <a:pt x="19582" y="1"/>
                    </a:cubicBezTo>
                    <a:cubicBezTo>
                      <a:pt x="17966" y="1"/>
                      <a:pt x="17204" y="913"/>
                      <a:pt x="16883" y="2229"/>
                    </a:cubicBezTo>
                    <a:cubicBezTo>
                      <a:pt x="13443" y="1682"/>
                      <a:pt x="10331" y="4356"/>
                      <a:pt x="10353" y="7840"/>
                    </a:cubicBezTo>
                    <a:cubicBezTo>
                      <a:pt x="10353" y="7997"/>
                      <a:pt x="10364" y="8150"/>
                      <a:pt x="10378" y="8300"/>
                    </a:cubicBezTo>
                    <a:cubicBezTo>
                      <a:pt x="7945" y="7307"/>
                      <a:pt x="5147" y="7957"/>
                      <a:pt x="3404" y="9923"/>
                    </a:cubicBezTo>
                    <a:cubicBezTo>
                      <a:pt x="1660" y="11889"/>
                      <a:pt x="1343" y="14742"/>
                      <a:pt x="2616" y="17040"/>
                    </a:cubicBezTo>
                    <a:cubicBezTo>
                      <a:pt x="930" y="18382"/>
                      <a:pt x="0" y="20454"/>
                      <a:pt x="120" y="22607"/>
                    </a:cubicBezTo>
                    <a:cubicBezTo>
                      <a:pt x="241" y="24755"/>
                      <a:pt x="1394" y="26714"/>
                      <a:pt x="3218" y="27860"/>
                    </a:cubicBezTo>
                    <a:cubicBezTo>
                      <a:pt x="748" y="30913"/>
                      <a:pt x="1707" y="35462"/>
                      <a:pt x="5202" y="37260"/>
                    </a:cubicBezTo>
                    <a:cubicBezTo>
                      <a:pt x="5173" y="37490"/>
                      <a:pt x="5162" y="37720"/>
                      <a:pt x="5162" y="37954"/>
                    </a:cubicBezTo>
                    <a:cubicBezTo>
                      <a:pt x="5162" y="40832"/>
                      <a:pt x="7125" y="43243"/>
                      <a:pt x="9784" y="43943"/>
                    </a:cubicBezTo>
                    <a:cubicBezTo>
                      <a:pt x="10776" y="46782"/>
                      <a:pt x="13818" y="48350"/>
                      <a:pt x="16708" y="47511"/>
                    </a:cubicBezTo>
                    <a:cubicBezTo>
                      <a:pt x="16835" y="49437"/>
                      <a:pt x="17525" y="50900"/>
                      <a:pt x="19582" y="50900"/>
                    </a:cubicBezTo>
                    <a:cubicBezTo>
                      <a:pt x="22482" y="50900"/>
                      <a:pt x="22439" y="48390"/>
                      <a:pt x="22482" y="48401"/>
                    </a:cubicBezTo>
                    <a:cubicBezTo>
                      <a:pt x="22486" y="48401"/>
                      <a:pt x="22417" y="2722"/>
                      <a:pt x="22384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4E9E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59" name="Google Shape;7659;p72"/>
              <p:cNvSpPr/>
              <p:nvPr/>
            </p:nvSpPr>
            <p:spPr>
              <a:xfrm>
                <a:off x="1418941" y="3907967"/>
                <a:ext cx="40718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3" h="11642" fill="none" extrusionOk="0">
                    <a:moveTo>
                      <a:pt x="9233" y="1"/>
                    </a:moveTo>
                    <a:cubicBezTo>
                      <a:pt x="9233" y="1"/>
                      <a:pt x="0" y="570"/>
                      <a:pt x="2586" y="1164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0" name="Google Shape;7660;p72"/>
              <p:cNvSpPr/>
              <p:nvPr/>
            </p:nvSpPr>
            <p:spPr>
              <a:xfrm>
                <a:off x="1432983" y="3877824"/>
                <a:ext cx="26566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4" h="5680" fill="none" extrusionOk="0">
                    <a:moveTo>
                      <a:pt x="1" y="1795"/>
                    </a:moveTo>
                    <a:cubicBezTo>
                      <a:pt x="1" y="1795"/>
                      <a:pt x="6023" y="0"/>
                      <a:pt x="6023" y="5680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1" name="Google Shape;7661;p72"/>
              <p:cNvSpPr/>
              <p:nvPr/>
            </p:nvSpPr>
            <p:spPr>
              <a:xfrm>
                <a:off x="1406421" y="3881663"/>
                <a:ext cx="8727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9" h="4809" fill="none" extrusionOk="0">
                    <a:moveTo>
                      <a:pt x="1" y="1"/>
                    </a:moveTo>
                    <a:cubicBezTo>
                      <a:pt x="1" y="1"/>
                      <a:pt x="1" y="2730"/>
                      <a:pt x="1978" y="4809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2" name="Google Shape;7662;p72"/>
              <p:cNvSpPr/>
              <p:nvPr/>
            </p:nvSpPr>
            <p:spPr>
              <a:xfrm>
                <a:off x="1372301" y="3910479"/>
                <a:ext cx="51967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4" h="3433" fill="none" extrusionOk="0">
                    <a:moveTo>
                      <a:pt x="1" y="2663"/>
                    </a:moveTo>
                    <a:cubicBezTo>
                      <a:pt x="3364" y="0"/>
                      <a:pt x="6622" y="3433"/>
                      <a:pt x="6622" y="3433"/>
                    </a:cubicBezTo>
                    <a:cubicBezTo>
                      <a:pt x="6622" y="3433"/>
                      <a:pt x="7307" y="387"/>
                      <a:pt x="11783" y="1653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3" name="Google Shape;7663;p72"/>
              <p:cNvSpPr/>
              <p:nvPr/>
            </p:nvSpPr>
            <p:spPr>
              <a:xfrm>
                <a:off x="1383436" y="3963823"/>
                <a:ext cx="27351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2" h="11474" fill="none" extrusionOk="0">
                    <a:moveTo>
                      <a:pt x="22" y="11474"/>
                    </a:moveTo>
                    <a:cubicBezTo>
                      <a:pt x="22" y="11474"/>
                      <a:pt x="0" y="5735"/>
                      <a:pt x="4440" y="6297"/>
                    </a:cubicBezTo>
                    <a:cubicBezTo>
                      <a:pt x="4440" y="6297"/>
                      <a:pt x="2134" y="3149"/>
                      <a:pt x="6202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4" name="Google Shape;7664;p72"/>
              <p:cNvSpPr/>
              <p:nvPr/>
            </p:nvSpPr>
            <p:spPr>
              <a:xfrm>
                <a:off x="1398461" y="4014391"/>
                <a:ext cx="12132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51" h="7151" fill="none" extrusionOk="0">
                    <a:moveTo>
                      <a:pt x="2751" y="1"/>
                    </a:moveTo>
                    <a:cubicBezTo>
                      <a:pt x="2751" y="1"/>
                      <a:pt x="0" y="2963"/>
                      <a:pt x="1806" y="715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5" name="Google Shape;7665;p72"/>
              <p:cNvSpPr/>
              <p:nvPr/>
            </p:nvSpPr>
            <p:spPr>
              <a:xfrm>
                <a:off x="1424264" y="4012138"/>
                <a:ext cx="35284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1" h="4802" fill="none" extrusionOk="0">
                    <a:moveTo>
                      <a:pt x="8000" y="512"/>
                    </a:moveTo>
                    <a:cubicBezTo>
                      <a:pt x="3783" y="1"/>
                      <a:pt x="1978" y="4087"/>
                      <a:pt x="1978" y="4087"/>
                    </a:cubicBezTo>
                    <a:cubicBezTo>
                      <a:pt x="1978" y="4087"/>
                      <a:pt x="858" y="3598"/>
                      <a:pt x="0" y="4802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6" name="Google Shape;7666;p72"/>
              <p:cNvSpPr/>
              <p:nvPr/>
            </p:nvSpPr>
            <p:spPr>
              <a:xfrm>
                <a:off x="1397156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7070" y="1"/>
                    </a:moveTo>
                    <a:cubicBezTo>
                      <a:pt x="7070" y="1"/>
                      <a:pt x="2802" y="3959"/>
                      <a:pt x="1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7" name="Google Shape;7667;p72"/>
              <p:cNvSpPr/>
              <p:nvPr/>
            </p:nvSpPr>
            <p:spPr>
              <a:xfrm>
                <a:off x="1428334" y="3973727"/>
                <a:ext cx="31214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78" h="3489" fill="none" extrusionOk="0">
                    <a:moveTo>
                      <a:pt x="0" y="1125"/>
                    </a:moveTo>
                    <a:cubicBezTo>
                      <a:pt x="0" y="1125"/>
                      <a:pt x="4411" y="1"/>
                      <a:pt x="7077" y="3488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8" name="Google Shape;7668;p72"/>
              <p:cNvSpPr/>
              <p:nvPr/>
            </p:nvSpPr>
            <p:spPr>
              <a:xfrm>
                <a:off x="1468924" y="3907967"/>
                <a:ext cx="40704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0" h="11642" fill="none" extrusionOk="0">
                    <a:moveTo>
                      <a:pt x="0" y="1"/>
                    </a:moveTo>
                    <a:cubicBezTo>
                      <a:pt x="0" y="1"/>
                      <a:pt x="9229" y="570"/>
                      <a:pt x="6647" y="1164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9" name="Google Shape;7669;p72"/>
              <p:cNvSpPr/>
              <p:nvPr/>
            </p:nvSpPr>
            <p:spPr>
              <a:xfrm>
                <a:off x="1469021" y="3877824"/>
                <a:ext cx="26561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3" h="5680" fill="none" extrusionOk="0">
                    <a:moveTo>
                      <a:pt x="6023" y="1795"/>
                    </a:moveTo>
                    <a:cubicBezTo>
                      <a:pt x="6023" y="1795"/>
                      <a:pt x="0" y="0"/>
                      <a:pt x="0" y="5680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0" name="Google Shape;7670;p72"/>
              <p:cNvSpPr/>
              <p:nvPr/>
            </p:nvSpPr>
            <p:spPr>
              <a:xfrm>
                <a:off x="1513434" y="3881663"/>
                <a:ext cx="8710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5" h="4809" fill="none" extrusionOk="0">
                    <a:moveTo>
                      <a:pt x="1975" y="1"/>
                    </a:moveTo>
                    <a:cubicBezTo>
                      <a:pt x="1975" y="1"/>
                      <a:pt x="1975" y="2730"/>
                      <a:pt x="1" y="4809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1" name="Google Shape;7671;p72"/>
              <p:cNvSpPr/>
              <p:nvPr/>
            </p:nvSpPr>
            <p:spPr>
              <a:xfrm>
                <a:off x="1517778" y="3963823"/>
                <a:ext cx="27355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3" h="11474" fill="none" extrusionOk="0">
                    <a:moveTo>
                      <a:pt x="6181" y="11474"/>
                    </a:moveTo>
                    <a:cubicBezTo>
                      <a:pt x="6181" y="11474"/>
                      <a:pt x="6202" y="5735"/>
                      <a:pt x="1767" y="6297"/>
                    </a:cubicBezTo>
                    <a:cubicBezTo>
                      <a:pt x="1767" y="6297"/>
                      <a:pt x="4068" y="3149"/>
                      <a:pt x="1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2" name="Google Shape;7672;p72"/>
              <p:cNvSpPr/>
              <p:nvPr/>
            </p:nvSpPr>
            <p:spPr>
              <a:xfrm>
                <a:off x="1517990" y="4014391"/>
                <a:ext cx="12119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48" h="7151" fill="none" extrusionOk="0">
                    <a:moveTo>
                      <a:pt x="0" y="1"/>
                    </a:moveTo>
                    <a:cubicBezTo>
                      <a:pt x="0" y="1"/>
                      <a:pt x="2747" y="2963"/>
                      <a:pt x="942" y="715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3" name="Google Shape;7673;p72"/>
              <p:cNvSpPr/>
              <p:nvPr/>
            </p:nvSpPr>
            <p:spPr>
              <a:xfrm>
                <a:off x="1469021" y="4012138"/>
                <a:ext cx="35298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4" h="4802" fill="none" extrusionOk="0">
                    <a:moveTo>
                      <a:pt x="0" y="512"/>
                    </a:moveTo>
                    <a:cubicBezTo>
                      <a:pt x="4217" y="1"/>
                      <a:pt x="6023" y="4087"/>
                      <a:pt x="6023" y="4087"/>
                    </a:cubicBezTo>
                    <a:cubicBezTo>
                      <a:pt x="6023" y="4087"/>
                      <a:pt x="7143" y="3598"/>
                      <a:pt x="8004" y="4802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4" name="Google Shape;7674;p72"/>
              <p:cNvSpPr/>
              <p:nvPr/>
            </p:nvSpPr>
            <p:spPr>
              <a:xfrm>
                <a:off x="1500244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1" y="1"/>
                    </a:moveTo>
                    <a:cubicBezTo>
                      <a:pt x="1" y="1"/>
                      <a:pt x="4265" y="3959"/>
                      <a:pt x="7070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5" name="Google Shape;7675;p72"/>
              <p:cNvSpPr/>
              <p:nvPr/>
            </p:nvSpPr>
            <p:spPr>
              <a:xfrm>
                <a:off x="1469021" y="3973727"/>
                <a:ext cx="31227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81" h="3489" fill="none" extrusionOk="0">
                    <a:moveTo>
                      <a:pt x="7081" y="1125"/>
                    </a:moveTo>
                    <a:cubicBezTo>
                      <a:pt x="7081" y="1125"/>
                      <a:pt x="2670" y="1"/>
                      <a:pt x="0" y="3488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6" name="Google Shape;7676;p72"/>
              <p:cNvSpPr/>
              <p:nvPr/>
            </p:nvSpPr>
            <p:spPr>
              <a:xfrm>
                <a:off x="1504314" y="3910479"/>
                <a:ext cx="51950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0" h="3433" fill="none" extrusionOk="0">
                    <a:moveTo>
                      <a:pt x="11780" y="2663"/>
                    </a:moveTo>
                    <a:cubicBezTo>
                      <a:pt x="8420" y="0"/>
                      <a:pt x="5162" y="3433"/>
                      <a:pt x="5162" y="3433"/>
                    </a:cubicBezTo>
                    <a:cubicBezTo>
                      <a:pt x="5162" y="3433"/>
                      <a:pt x="4473" y="387"/>
                      <a:pt x="1" y="1653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7" name="Google Shape;7677;p72"/>
              <p:cNvSpPr/>
              <p:nvPr/>
            </p:nvSpPr>
            <p:spPr>
              <a:xfrm>
                <a:off x="1469738" y="3847100"/>
                <a:ext cx="99150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3" h="50901" fill="none" extrusionOk="0">
                    <a:moveTo>
                      <a:pt x="99" y="2729"/>
                    </a:moveTo>
                    <a:cubicBezTo>
                      <a:pt x="150" y="2383"/>
                      <a:pt x="237" y="2040"/>
                      <a:pt x="354" y="1711"/>
                    </a:cubicBezTo>
                    <a:cubicBezTo>
                      <a:pt x="744" y="675"/>
                      <a:pt x="1503" y="1"/>
                      <a:pt x="2900" y="1"/>
                    </a:cubicBezTo>
                    <a:cubicBezTo>
                      <a:pt x="4516" y="1"/>
                      <a:pt x="5282" y="913"/>
                      <a:pt x="5600" y="2229"/>
                    </a:cubicBezTo>
                    <a:cubicBezTo>
                      <a:pt x="9040" y="1682"/>
                      <a:pt x="12151" y="4356"/>
                      <a:pt x="12130" y="7840"/>
                    </a:cubicBezTo>
                    <a:cubicBezTo>
                      <a:pt x="12130" y="7997"/>
                      <a:pt x="12119" y="8150"/>
                      <a:pt x="12108" y="8300"/>
                    </a:cubicBezTo>
                    <a:cubicBezTo>
                      <a:pt x="14541" y="7307"/>
                      <a:pt x="17335" y="7957"/>
                      <a:pt x="19082" y="9923"/>
                    </a:cubicBezTo>
                    <a:cubicBezTo>
                      <a:pt x="20826" y="11889"/>
                      <a:pt x="21140" y="14742"/>
                      <a:pt x="19867" y="17040"/>
                    </a:cubicBezTo>
                    <a:cubicBezTo>
                      <a:pt x="21552" y="18379"/>
                      <a:pt x="22482" y="20454"/>
                      <a:pt x="22362" y="22603"/>
                    </a:cubicBezTo>
                    <a:cubicBezTo>
                      <a:pt x="22242" y="24755"/>
                      <a:pt x="21089" y="26714"/>
                      <a:pt x="19265" y="27860"/>
                    </a:cubicBezTo>
                    <a:cubicBezTo>
                      <a:pt x="20440" y="29308"/>
                      <a:pt x="20896" y="31205"/>
                      <a:pt x="20512" y="33029"/>
                    </a:cubicBezTo>
                    <a:cubicBezTo>
                      <a:pt x="20126" y="34853"/>
                      <a:pt x="18940" y="36407"/>
                      <a:pt x="17284" y="37257"/>
                    </a:cubicBezTo>
                    <a:cubicBezTo>
                      <a:pt x="17310" y="37487"/>
                      <a:pt x="17321" y="37720"/>
                      <a:pt x="17324" y="37950"/>
                    </a:cubicBezTo>
                    <a:cubicBezTo>
                      <a:pt x="17321" y="40766"/>
                      <a:pt x="15420" y="43225"/>
                      <a:pt x="12699" y="43940"/>
                    </a:cubicBezTo>
                    <a:cubicBezTo>
                      <a:pt x="11710" y="46782"/>
                      <a:pt x="8664" y="48350"/>
                      <a:pt x="5778" y="47507"/>
                    </a:cubicBezTo>
                    <a:cubicBezTo>
                      <a:pt x="5647" y="49434"/>
                      <a:pt x="4958" y="50900"/>
                      <a:pt x="2900" y="50900"/>
                    </a:cubicBezTo>
                    <a:cubicBezTo>
                      <a:pt x="0" y="50900"/>
                      <a:pt x="40" y="48390"/>
                      <a:pt x="0" y="48401"/>
                    </a:cubicBezTo>
                    <a:cubicBezTo>
                      <a:pt x="0" y="48401"/>
                      <a:pt x="69" y="2722"/>
                      <a:pt x="99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7678" name="Google Shape;7678;p72"/>
            <p:cNvSpPr/>
            <p:nvPr/>
          </p:nvSpPr>
          <p:spPr>
            <a:xfrm>
              <a:off x="2008060" y="4212384"/>
              <a:ext cx="24537" cy="23585"/>
            </a:xfrm>
            <a:custGeom>
              <a:avLst/>
              <a:gdLst/>
              <a:ahLst/>
              <a:cxnLst/>
              <a:rect l="l" t="t" r="r" b="b"/>
              <a:pathLst>
                <a:path w="5564" h="5351" extrusionOk="0">
                  <a:moveTo>
                    <a:pt x="2887" y="0"/>
                  </a:moveTo>
                  <a:cubicBezTo>
                    <a:pt x="2190" y="0"/>
                    <a:pt x="1506" y="271"/>
                    <a:pt x="996" y="783"/>
                  </a:cubicBezTo>
                  <a:cubicBezTo>
                    <a:pt x="230" y="1550"/>
                    <a:pt x="0" y="2699"/>
                    <a:pt x="416" y="3698"/>
                  </a:cubicBezTo>
                  <a:cubicBezTo>
                    <a:pt x="828" y="4698"/>
                    <a:pt x="1806" y="5351"/>
                    <a:pt x="2886" y="5351"/>
                  </a:cubicBezTo>
                  <a:cubicBezTo>
                    <a:pt x="4363" y="5351"/>
                    <a:pt x="5560" y="4150"/>
                    <a:pt x="5563" y="2677"/>
                  </a:cubicBezTo>
                  <a:cubicBezTo>
                    <a:pt x="5560" y="1593"/>
                    <a:pt x="4911" y="619"/>
                    <a:pt x="3911" y="203"/>
                  </a:cubicBezTo>
                  <a:cubicBezTo>
                    <a:pt x="3580" y="67"/>
                    <a:pt x="3232" y="0"/>
                    <a:pt x="2887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79" name="Google Shape;7679;p72"/>
            <p:cNvSpPr/>
            <p:nvPr/>
          </p:nvSpPr>
          <p:spPr>
            <a:xfrm>
              <a:off x="1545645" y="404973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1"/>
                  </a:moveTo>
                  <a:cubicBezTo>
                    <a:pt x="1806" y="1"/>
                    <a:pt x="828" y="654"/>
                    <a:pt x="416" y="1653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7"/>
                    <a:pt x="2190" y="5349"/>
                    <a:pt x="2886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5"/>
                  </a:cubicBezTo>
                  <a:cubicBezTo>
                    <a:pt x="5560" y="1197"/>
                    <a:pt x="4363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0" name="Google Shape;7680;p72"/>
            <p:cNvSpPr/>
            <p:nvPr/>
          </p:nvSpPr>
          <p:spPr>
            <a:xfrm>
              <a:off x="1231521" y="3947489"/>
              <a:ext cx="24524" cy="23576"/>
            </a:xfrm>
            <a:custGeom>
              <a:avLst/>
              <a:gdLst/>
              <a:ahLst/>
              <a:cxnLst/>
              <a:rect l="l" t="t" r="r" b="b"/>
              <a:pathLst>
                <a:path w="5561" h="5349" extrusionOk="0">
                  <a:moveTo>
                    <a:pt x="2886" y="1"/>
                  </a:moveTo>
                  <a:cubicBezTo>
                    <a:pt x="1803" y="1"/>
                    <a:pt x="829" y="650"/>
                    <a:pt x="413" y="1649"/>
                  </a:cubicBezTo>
                  <a:cubicBezTo>
                    <a:pt x="1" y="2649"/>
                    <a:pt x="227" y="3798"/>
                    <a:pt x="993" y="4564"/>
                  </a:cubicBezTo>
                  <a:cubicBezTo>
                    <a:pt x="1505" y="5076"/>
                    <a:pt x="2189" y="5349"/>
                    <a:pt x="2884" y="5349"/>
                  </a:cubicBezTo>
                  <a:cubicBezTo>
                    <a:pt x="3229" y="5349"/>
                    <a:pt x="3576" y="5282"/>
                    <a:pt x="3908" y="5144"/>
                  </a:cubicBezTo>
                  <a:cubicBezTo>
                    <a:pt x="4907" y="4732"/>
                    <a:pt x="5560" y="3758"/>
                    <a:pt x="5560" y="2674"/>
                  </a:cubicBezTo>
                  <a:cubicBezTo>
                    <a:pt x="5560" y="1197"/>
                    <a:pt x="4364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1" name="Google Shape;7681;p72"/>
            <p:cNvSpPr/>
            <p:nvPr/>
          </p:nvSpPr>
          <p:spPr>
            <a:xfrm>
              <a:off x="834100" y="40467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3758"/>
                    <a:pt x="653" y="4732"/>
                    <a:pt x="1653" y="5147"/>
                  </a:cubicBezTo>
                  <a:cubicBezTo>
                    <a:pt x="1983" y="5284"/>
                    <a:pt x="2329" y="5350"/>
                    <a:pt x="2673" y="5350"/>
                  </a:cubicBezTo>
                  <a:cubicBezTo>
                    <a:pt x="3369" y="5350"/>
                    <a:pt x="4054" y="5078"/>
                    <a:pt x="4567" y="4567"/>
                  </a:cubicBezTo>
                  <a:cubicBezTo>
                    <a:pt x="5330" y="3801"/>
                    <a:pt x="5559" y="2649"/>
                    <a:pt x="5147" y="1653"/>
                  </a:cubicBezTo>
                  <a:cubicBezTo>
                    <a:pt x="4731" y="653"/>
                    <a:pt x="3757" y="0"/>
                    <a:pt x="2674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2" name="Google Shape;7682;p72"/>
            <p:cNvSpPr/>
            <p:nvPr/>
          </p:nvSpPr>
          <p:spPr>
            <a:xfrm>
              <a:off x="834100" y="384965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1"/>
                  </a:moveTo>
                  <a:cubicBezTo>
                    <a:pt x="1197" y="1"/>
                    <a:pt x="0" y="1197"/>
                    <a:pt x="0" y="2675"/>
                  </a:cubicBezTo>
                  <a:cubicBezTo>
                    <a:pt x="0" y="3758"/>
                    <a:pt x="653" y="4732"/>
                    <a:pt x="1653" y="5144"/>
                  </a:cubicBezTo>
                  <a:cubicBezTo>
                    <a:pt x="1984" y="5282"/>
                    <a:pt x="2331" y="5349"/>
                    <a:pt x="2676" y="5349"/>
                  </a:cubicBezTo>
                  <a:cubicBezTo>
                    <a:pt x="3371" y="5349"/>
                    <a:pt x="4055" y="5077"/>
                    <a:pt x="4567" y="4564"/>
                  </a:cubicBezTo>
                  <a:cubicBezTo>
                    <a:pt x="5330" y="3802"/>
                    <a:pt x="5559" y="2649"/>
                    <a:pt x="5147" y="1650"/>
                  </a:cubicBezTo>
                  <a:cubicBezTo>
                    <a:pt x="4731" y="650"/>
                    <a:pt x="3757" y="1"/>
                    <a:pt x="2674" y="1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3" name="Google Shape;7683;p72"/>
            <p:cNvSpPr/>
            <p:nvPr/>
          </p:nvSpPr>
          <p:spPr>
            <a:xfrm>
              <a:off x="1668053" y="3947489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2" y="1"/>
                  </a:moveTo>
                  <a:cubicBezTo>
                    <a:pt x="1802" y="1"/>
                    <a:pt x="828" y="650"/>
                    <a:pt x="412" y="1649"/>
                  </a:cubicBezTo>
                  <a:cubicBezTo>
                    <a:pt x="0" y="2649"/>
                    <a:pt x="226" y="3798"/>
                    <a:pt x="993" y="4564"/>
                  </a:cubicBezTo>
                  <a:cubicBezTo>
                    <a:pt x="1502" y="5076"/>
                    <a:pt x="2187" y="5349"/>
                    <a:pt x="2883" y="5349"/>
                  </a:cubicBezTo>
                  <a:cubicBezTo>
                    <a:pt x="3228" y="5349"/>
                    <a:pt x="3576" y="5282"/>
                    <a:pt x="3907" y="5144"/>
                  </a:cubicBezTo>
                  <a:cubicBezTo>
                    <a:pt x="4907" y="4732"/>
                    <a:pt x="5556" y="3758"/>
                    <a:pt x="5560" y="2674"/>
                  </a:cubicBezTo>
                  <a:cubicBezTo>
                    <a:pt x="5560" y="1197"/>
                    <a:pt x="4360" y="1"/>
                    <a:pt x="2882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4" name="Google Shape;7684;p72"/>
            <p:cNvSpPr/>
            <p:nvPr/>
          </p:nvSpPr>
          <p:spPr>
            <a:xfrm>
              <a:off x="889649" y="3678195"/>
              <a:ext cx="23589" cy="23576"/>
            </a:xfrm>
            <a:custGeom>
              <a:avLst/>
              <a:gdLst/>
              <a:ahLst/>
              <a:cxnLst/>
              <a:rect l="l" t="t" r="r" b="b"/>
              <a:pathLst>
                <a:path w="5349" h="5349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4152"/>
                    <a:pt x="1197" y="5348"/>
                    <a:pt x="2674" y="5348"/>
                  </a:cubicBezTo>
                  <a:cubicBezTo>
                    <a:pt x="4152" y="5348"/>
                    <a:pt x="5348" y="4152"/>
                    <a:pt x="5348" y="2674"/>
                  </a:cubicBezTo>
                  <a:cubicBezTo>
                    <a:pt x="5348" y="1197"/>
                    <a:pt x="4152" y="0"/>
                    <a:pt x="2674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5" name="Google Shape;7685;p72"/>
            <p:cNvSpPr/>
            <p:nvPr/>
          </p:nvSpPr>
          <p:spPr>
            <a:xfrm>
              <a:off x="1357708" y="3848642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0"/>
                  </a:moveTo>
                  <a:cubicBezTo>
                    <a:pt x="1807" y="0"/>
                    <a:pt x="833" y="653"/>
                    <a:pt x="417" y="1653"/>
                  </a:cubicBezTo>
                  <a:cubicBezTo>
                    <a:pt x="1" y="2652"/>
                    <a:pt x="231" y="3801"/>
                    <a:pt x="997" y="4567"/>
                  </a:cubicBezTo>
                  <a:cubicBezTo>
                    <a:pt x="1509" y="5080"/>
                    <a:pt x="2193" y="5350"/>
                    <a:pt x="2888" y="5350"/>
                  </a:cubicBezTo>
                  <a:cubicBezTo>
                    <a:pt x="3233" y="5350"/>
                    <a:pt x="3580" y="5284"/>
                    <a:pt x="3912" y="5147"/>
                  </a:cubicBezTo>
                  <a:cubicBezTo>
                    <a:pt x="4911" y="4731"/>
                    <a:pt x="5564" y="3757"/>
                    <a:pt x="5564" y="2678"/>
                  </a:cubicBezTo>
                  <a:cubicBezTo>
                    <a:pt x="5564" y="1200"/>
                    <a:pt x="4364" y="0"/>
                    <a:pt x="289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6" name="Google Shape;7686;p72"/>
            <p:cNvSpPr/>
            <p:nvPr/>
          </p:nvSpPr>
          <p:spPr>
            <a:xfrm>
              <a:off x="1357708" y="4049730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1"/>
                  </a:moveTo>
                  <a:cubicBezTo>
                    <a:pt x="1807" y="1"/>
                    <a:pt x="833" y="654"/>
                    <a:pt x="417" y="1653"/>
                  </a:cubicBezTo>
                  <a:cubicBezTo>
                    <a:pt x="1" y="2653"/>
                    <a:pt x="231" y="3802"/>
                    <a:pt x="997" y="4568"/>
                  </a:cubicBezTo>
                  <a:cubicBezTo>
                    <a:pt x="1510" y="5078"/>
                    <a:pt x="2195" y="5350"/>
                    <a:pt x="2891" y="5350"/>
                  </a:cubicBezTo>
                  <a:cubicBezTo>
                    <a:pt x="3235" y="5350"/>
                    <a:pt x="3581" y="5284"/>
                    <a:pt x="3912" y="5148"/>
                  </a:cubicBezTo>
                  <a:cubicBezTo>
                    <a:pt x="4911" y="4732"/>
                    <a:pt x="5564" y="3758"/>
                    <a:pt x="5564" y="2675"/>
                  </a:cubicBezTo>
                  <a:cubicBezTo>
                    <a:pt x="5564" y="1197"/>
                    <a:pt x="4364" y="1"/>
                    <a:pt x="289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7" name="Google Shape;7687;p72"/>
            <p:cNvSpPr/>
            <p:nvPr/>
          </p:nvSpPr>
          <p:spPr>
            <a:xfrm>
              <a:off x="889649" y="4212384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674" y="0"/>
                  </a:moveTo>
                  <a:cubicBezTo>
                    <a:pt x="2328" y="0"/>
                    <a:pt x="1980" y="67"/>
                    <a:pt x="1649" y="203"/>
                  </a:cubicBezTo>
                  <a:cubicBezTo>
                    <a:pt x="650" y="619"/>
                    <a:pt x="0" y="1593"/>
                    <a:pt x="0" y="2677"/>
                  </a:cubicBezTo>
                  <a:cubicBezTo>
                    <a:pt x="0" y="4150"/>
                    <a:pt x="1197" y="5351"/>
                    <a:pt x="2674" y="5351"/>
                  </a:cubicBezTo>
                  <a:cubicBezTo>
                    <a:pt x="3754" y="5351"/>
                    <a:pt x="4732" y="4698"/>
                    <a:pt x="5144" y="3698"/>
                  </a:cubicBezTo>
                  <a:cubicBezTo>
                    <a:pt x="5560" y="2699"/>
                    <a:pt x="5330" y="1550"/>
                    <a:pt x="4568" y="783"/>
                  </a:cubicBezTo>
                  <a:cubicBezTo>
                    <a:pt x="4055" y="271"/>
                    <a:pt x="3370" y="0"/>
                    <a:pt x="2674" y="0"/>
                  </a:cubicBezTo>
                  <a:close/>
                </a:path>
              </a:pathLst>
            </a:custGeom>
            <a:solidFill>
              <a:srgbClr val="E4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8" name="Google Shape;7688;p72"/>
            <p:cNvSpPr/>
            <p:nvPr/>
          </p:nvSpPr>
          <p:spPr>
            <a:xfrm>
              <a:off x="2008060" y="3678195"/>
              <a:ext cx="24537" cy="23576"/>
            </a:xfrm>
            <a:custGeom>
              <a:avLst/>
              <a:gdLst/>
              <a:ahLst/>
              <a:cxnLst/>
              <a:rect l="l" t="t" r="r" b="b"/>
              <a:pathLst>
                <a:path w="5564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1" y="4732"/>
                    <a:pt x="5560" y="3758"/>
                    <a:pt x="5563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9" name="Google Shape;7689;p72"/>
            <p:cNvSpPr/>
            <p:nvPr/>
          </p:nvSpPr>
          <p:spPr>
            <a:xfrm>
              <a:off x="1548251" y="38486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6" y="4567"/>
                  </a:cubicBezTo>
                  <a:cubicBezTo>
                    <a:pt x="1507" y="5078"/>
                    <a:pt x="2192" y="5350"/>
                    <a:pt x="2890" y="5350"/>
                  </a:cubicBezTo>
                  <a:cubicBezTo>
                    <a:pt x="3234" y="5350"/>
                    <a:pt x="3581" y="5283"/>
                    <a:pt x="3911" y="5147"/>
                  </a:cubicBezTo>
                  <a:cubicBezTo>
                    <a:pt x="4910" y="4731"/>
                    <a:pt x="5560" y="3757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0" name="Google Shape;7690;p72"/>
            <p:cNvSpPr/>
            <p:nvPr/>
          </p:nvSpPr>
          <p:spPr>
            <a:xfrm>
              <a:off x="2069063" y="3847033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3" y="4567"/>
                  </a:cubicBezTo>
                  <a:cubicBezTo>
                    <a:pt x="1505" y="5080"/>
                    <a:pt x="2190" y="5351"/>
                    <a:pt x="2887" y="5351"/>
                  </a:cubicBezTo>
                  <a:cubicBezTo>
                    <a:pt x="3232" y="5351"/>
                    <a:pt x="3580" y="5284"/>
                    <a:pt x="3911" y="5148"/>
                  </a:cubicBezTo>
                  <a:cubicBezTo>
                    <a:pt x="4910" y="4732"/>
                    <a:pt x="5560" y="3758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1" name="Google Shape;7691;p72"/>
            <p:cNvSpPr/>
            <p:nvPr/>
          </p:nvSpPr>
          <p:spPr>
            <a:xfrm>
              <a:off x="2069063" y="404687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3" y="4564"/>
                  </a:cubicBezTo>
                  <a:cubicBezTo>
                    <a:pt x="1505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692" name="Google Shape;7692;p72"/>
          <p:cNvGrpSpPr/>
          <p:nvPr/>
        </p:nvGrpSpPr>
        <p:grpSpPr>
          <a:xfrm rot="5400000">
            <a:off x="7935116" y="4305121"/>
            <a:ext cx="218752" cy="1886555"/>
            <a:chOff x="4428249" y="1369375"/>
            <a:chExt cx="36905" cy="429569"/>
          </a:xfrm>
        </p:grpSpPr>
        <p:sp>
          <p:nvSpPr>
            <p:cNvPr id="7693" name="Google Shape;7693;p72"/>
            <p:cNvSpPr/>
            <p:nvPr/>
          </p:nvSpPr>
          <p:spPr>
            <a:xfrm>
              <a:off x="4428249" y="1369375"/>
              <a:ext cx="2375" cy="429104"/>
            </a:xfrm>
            <a:custGeom>
              <a:avLst/>
              <a:gdLst/>
              <a:ahLst/>
              <a:cxnLst/>
              <a:rect l="l" t="t" r="r" b="b"/>
              <a:pathLst>
                <a:path w="95" h="18328" extrusionOk="0">
                  <a:moveTo>
                    <a:pt x="48" y="1"/>
                  </a:moveTo>
                  <a:cubicBezTo>
                    <a:pt x="24" y="1"/>
                    <a:pt x="1" y="15"/>
                    <a:pt x="1" y="44"/>
                  </a:cubicBezTo>
                  <a:lnTo>
                    <a:pt x="1" y="18284"/>
                  </a:lnTo>
                  <a:cubicBezTo>
                    <a:pt x="1" y="18306"/>
                    <a:pt x="22" y="18328"/>
                    <a:pt x="51" y="18328"/>
                  </a:cubicBezTo>
                  <a:cubicBezTo>
                    <a:pt x="73" y="18328"/>
                    <a:pt x="95" y="18306"/>
                    <a:pt x="95" y="18284"/>
                  </a:cubicBezTo>
                  <a:lnTo>
                    <a:pt x="95" y="44"/>
                  </a:lnTo>
                  <a:cubicBezTo>
                    <a:pt x="95" y="15"/>
                    <a:pt x="71" y="1"/>
                    <a:pt x="48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4" name="Google Shape;7694;p72"/>
            <p:cNvSpPr/>
            <p:nvPr/>
          </p:nvSpPr>
          <p:spPr>
            <a:xfrm>
              <a:off x="4428354" y="1369375"/>
              <a:ext cx="36800" cy="2200"/>
            </a:xfrm>
            <a:custGeom>
              <a:avLst/>
              <a:gdLst/>
              <a:ahLst/>
              <a:cxnLst/>
              <a:rect l="l" t="t" r="r" b="b"/>
              <a:pathLst>
                <a:path w="147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5" name="Google Shape;7695;p72"/>
            <p:cNvSpPr/>
            <p:nvPr/>
          </p:nvSpPr>
          <p:spPr>
            <a:xfrm>
              <a:off x="4428704" y="1383625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6" name="Google Shape;7696;p72"/>
            <p:cNvSpPr/>
            <p:nvPr/>
          </p:nvSpPr>
          <p:spPr>
            <a:xfrm>
              <a:off x="4428704" y="139787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7" name="Google Shape;7697;p72"/>
            <p:cNvSpPr/>
            <p:nvPr/>
          </p:nvSpPr>
          <p:spPr>
            <a:xfrm>
              <a:off x="4428704" y="1412125"/>
              <a:ext cx="36100" cy="2175"/>
            </a:xfrm>
            <a:custGeom>
              <a:avLst/>
              <a:gdLst/>
              <a:ahLst/>
              <a:cxnLst/>
              <a:rect l="l" t="t" r="r" b="b"/>
              <a:pathLst>
                <a:path w="1444" h="87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8" name="Google Shape;7698;p72"/>
            <p:cNvSpPr/>
            <p:nvPr/>
          </p:nvSpPr>
          <p:spPr>
            <a:xfrm>
              <a:off x="4428354" y="1426350"/>
              <a:ext cx="18050" cy="2200"/>
            </a:xfrm>
            <a:custGeom>
              <a:avLst/>
              <a:gdLst/>
              <a:ahLst/>
              <a:cxnLst/>
              <a:rect l="l" t="t" r="r" b="b"/>
              <a:pathLst>
                <a:path w="72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9" name="Google Shape;7699;p72"/>
            <p:cNvSpPr/>
            <p:nvPr/>
          </p:nvSpPr>
          <p:spPr>
            <a:xfrm>
              <a:off x="4428704" y="14406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0" name="Google Shape;7700;p72"/>
            <p:cNvSpPr/>
            <p:nvPr/>
          </p:nvSpPr>
          <p:spPr>
            <a:xfrm>
              <a:off x="4428704" y="1454850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3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1" name="Google Shape;7701;p72"/>
            <p:cNvSpPr/>
            <p:nvPr/>
          </p:nvSpPr>
          <p:spPr>
            <a:xfrm>
              <a:off x="4428354" y="1469100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2" name="Google Shape;7702;p72"/>
            <p:cNvSpPr/>
            <p:nvPr/>
          </p:nvSpPr>
          <p:spPr>
            <a:xfrm>
              <a:off x="4428354" y="1483350"/>
              <a:ext cx="18050" cy="2350"/>
            </a:xfrm>
            <a:custGeom>
              <a:avLst/>
              <a:gdLst/>
              <a:ahLst/>
              <a:cxnLst/>
              <a:rect l="l" t="t" r="r" b="b"/>
              <a:pathLst>
                <a:path w="722" h="94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3" name="Google Shape;7703;p72"/>
            <p:cNvSpPr/>
            <p:nvPr/>
          </p:nvSpPr>
          <p:spPr>
            <a:xfrm>
              <a:off x="4428704" y="149757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3"/>
                    <a:pt x="1443" y="44"/>
                  </a:cubicBezTo>
                  <a:cubicBezTo>
                    <a:pt x="1443" y="22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4" name="Google Shape;7704;p72"/>
            <p:cNvSpPr/>
            <p:nvPr/>
          </p:nvSpPr>
          <p:spPr>
            <a:xfrm>
              <a:off x="4428704" y="151182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5" name="Google Shape;7705;p72"/>
            <p:cNvSpPr/>
            <p:nvPr/>
          </p:nvSpPr>
          <p:spPr>
            <a:xfrm>
              <a:off x="4428354" y="152607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6" name="Google Shape;7706;p72"/>
            <p:cNvSpPr/>
            <p:nvPr/>
          </p:nvSpPr>
          <p:spPr>
            <a:xfrm>
              <a:off x="4428704" y="15403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7" name="Google Shape;7707;p72"/>
            <p:cNvSpPr/>
            <p:nvPr/>
          </p:nvSpPr>
          <p:spPr>
            <a:xfrm>
              <a:off x="4428704" y="155455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3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3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8" name="Google Shape;7708;p72"/>
            <p:cNvSpPr/>
            <p:nvPr/>
          </p:nvSpPr>
          <p:spPr>
            <a:xfrm>
              <a:off x="4428704" y="15688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9" name="Google Shape;7709;p72"/>
            <p:cNvSpPr/>
            <p:nvPr/>
          </p:nvSpPr>
          <p:spPr>
            <a:xfrm>
              <a:off x="4428354" y="1583050"/>
              <a:ext cx="36800" cy="2375"/>
            </a:xfrm>
            <a:custGeom>
              <a:avLst/>
              <a:gdLst/>
              <a:ahLst/>
              <a:cxnLst/>
              <a:rect l="l" t="t" r="r" b="b"/>
              <a:pathLst>
                <a:path w="147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1414" y="94"/>
                  </a:lnTo>
                  <a:cubicBezTo>
                    <a:pt x="1472" y="94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0" name="Google Shape;7710;p72"/>
            <p:cNvSpPr/>
            <p:nvPr/>
          </p:nvSpPr>
          <p:spPr>
            <a:xfrm>
              <a:off x="4428704" y="15973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1" name="Google Shape;7711;p72"/>
            <p:cNvSpPr/>
            <p:nvPr/>
          </p:nvSpPr>
          <p:spPr>
            <a:xfrm>
              <a:off x="4428704" y="1611550"/>
              <a:ext cx="17350" cy="2350"/>
            </a:xfrm>
            <a:custGeom>
              <a:avLst/>
              <a:gdLst/>
              <a:ahLst/>
              <a:cxnLst/>
              <a:rect l="l" t="t" r="r" b="b"/>
              <a:pathLst>
                <a:path w="69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2" name="Google Shape;7712;p72"/>
            <p:cNvSpPr/>
            <p:nvPr/>
          </p:nvSpPr>
          <p:spPr>
            <a:xfrm>
              <a:off x="4428704" y="1625775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1"/>
                  </a:moveTo>
                  <a:cubicBezTo>
                    <a:pt x="22" y="1"/>
                    <a:pt x="1" y="23"/>
                    <a:pt x="1" y="51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1400" y="95"/>
                  </a:lnTo>
                  <a:cubicBezTo>
                    <a:pt x="1422" y="95"/>
                    <a:pt x="1443" y="73"/>
                    <a:pt x="1443" y="51"/>
                  </a:cubicBezTo>
                  <a:cubicBezTo>
                    <a:pt x="1443" y="23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3" name="Google Shape;7713;p72"/>
            <p:cNvSpPr/>
            <p:nvPr/>
          </p:nvSpPr>
          <p:spPr>
            <a:xfrm>
              <a:off x="4428354" y="164002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4" name="Google Shape;7714;p72"/>
            <p:cNvSpPr/>
            <p:nvPr/>
          </p:nvSpPr>
          <p:spPr>
            <a:xfrm>
              <a:off x="4428704" y="16542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5" name="Google Shape;7715;p72"/>
            <p:cNvSpPr/>
            <p:nvPr/>
          </p:nvSpPr>
          <p:spPr>
            <a:xfrm>
              <a:off x="4428704" y="16685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51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6" name="Google Shape;7716;p72"/>
            <p:cNvSpPr/>
            <p:nvPr/>
          </p:nvSpPr>
          <p:spPr>
            <a:xfrm>
              <a:off x="4428704" y="1682950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3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3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7" name="Google Shape;7717;p72"/>
            <p:cNvSpPr/>
            <p:nvPr/>
          </p:nvSpPr>
          <p:spPr>
            <a:xfrm>
              <a:off x="4428354" y="1697200"/>
              <a:ext cx="18050" cy="2175"/>
            </a:xfrm>
            <a:custGeom>
              <a:avLst/>
              <a:gdLst/>
              <a:ahLst/>
              <a:cxnLst/>
              <a:rect l="l" t="t" r="r" b="b"/>
              <a:pathLst>
                <a:path w="72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8" name="Google Shape;7718;p72"/>
            <p:cNvSpPr/>
            <p:nvPr/>
          </p:nvSpPr>
          <p:spPr>
            <a:xfrm>
              <a:off x="4428704" y="171142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6"/>
                    <a:pt x="1443" y="44"/>
                  </a:cubicBezTo>
                  <a:cubicBezTo>
                    <a:pt x="1443" y="15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9" name="Google Shape;7719;p72"/>
            <p:cNvSpPr/>
            <p:nvPr/>
          </p:nvSpPr>
          <p:spPr>
            <a:xfrm>
              <a:off x="4428704" y="17256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0" name="Google Shape;7720;p72"/>
            <p:cNvSpPr/>
            <p:nvPr/>
          </p:nvSpPr>
          <p:spPr>
            <a:xfrm>
              <a:off x="4428704" y="173992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1" name="Google Shape;7721;p72"/>
            <p:cNvSpPr/>
            <p:nvPr/>
          </p:nvSpPr>
          <p:spPr>
            <a:xfrm>
              <a:off x="4428354" y="1754175"/>
              <a:ext cx="36800" cy="2175"/>
            </a:xfrm>
            <a:custGeom>
              <a:avLst/>
              <a:gdLst/>
              <a:ahLst/>
              <a:cxnLst/>
              <a:rect l="l" t="t" r="r" b="b"/>
              <a:pathLst>
                <a:path w="147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0"/>
                    <a:pt x="141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2" name="Google Shape;7722;p72"/>
            <p:cNvSpPr/>
            <p:nvPr/>
          </p:nvSpPr>
          <p:spPr>
            <a:xfrm>
              <a:off x="4428704" y="17684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15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3" name="Google Shape;7723;p72"/>
            <p:cNvSpPr/>
            <p:nvPr/>
          </p:nvSpPr>
          <p:spPr>
            <a:xfrm>
              <a:off x="4428704" y="178265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4" name="Google Shape;7724;p72"/>
            <p:cNvSpPr/>
            <p:nvPr/>
          </p:nvSpPr>
          <p:spPr>
            <a:xfrm>
              <a:off x="4428542" y="1796744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5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725" name="Google Shape;7725;p72"/>
          <p:cNvGrpSpPr/>
          <p:nvPr/>
        </p:nvGrpSpPr>
        <p:grpSpPr>
          <a:xfrm rot="10800000" flipH="1">
            <a:off x="7098355" y="3756514"/>
            <a:ext cx="1892276" cy="33077"/>
            <a:chOff x="219558" y="4738465"/>
            <a:chExt cx="5852400" cy="102300"/>
          </a:xfrm>
        </p:grpSpPr>
        <p:cxnSp>
          <p:nvCxnSpPr>
            <p:cNvPr id="7726" name="Google Shape;7726;p72"/>
            <p:cNvCxnSpPr/>
            <p:nvPr/>
          </p:nvCxnSpPr>
          <p:spPr>
            <a:xfrm>
              <a:off x="219558" y="4789684"/>
              <a:ext cx="58524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7727" name="Google Shape;7727;p72"/>
            <p:cNvSpPr/>
            <p:nvPr/>
          </p:nvSpPr>
          <p:spPr>
            <a:xfrm>
              <a:off x="1200298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8" name="Google Shape;7728;p72"/>
            <p:cNvSpPr/>
            <p:nvPr/>
          </p:nvSpPr>
          <p:spPr>
            <a:xfrm>
              <a:off x="2175146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9" name="Google Shape;7729;p72"/>
            <p:cNvSpPr/>
            <p:nvPr/>
          </p:nvSpPr>
          <p:spPr>
            <a:xfrm>
              <a:off x="3040751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30" name="Google Shape;7730;p72"/>
            <p:cNvSpPr/>
            <p:nvPr/>
          </p:nvSpPr>
          <p:spPr>
            <a:xfrm>
              <a:off x="402815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31" name="Google Shape;7731;p72"/>
            <p:cNvSpPr/>
            <p:nvPr/>
          </p:nvSpPr>
          <p:spPr>
            <a:xfrm>
              <a:off x="504082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732" name="Google Shape;7732;p72"/>
          <p:cNvGrpSpPr/>
          <p:nvPr/>
        </p:nvGrpSpPr>
        <p:grpSpPr>
          <a:xfrm>
            <a:off x="7113446" y="4253931"/>
            <a:ext cx="1862093" cy="513355"/>
            <a:chOff x="5286284" y="2966544"/>
            <a:chExt cx="1396570" cy="385016"/>
          </a:xfrm>
        </p:grpSpPr>
        <p:cxnSp>
          <p:nvCxnSpPr>
            <p:cNvPr id="7733" name="Google Shape;7733;p72"/>
            <p:cNvCxnSpPr/>
            <p:nvPr/>
          </p:nvCxnSpPr>
          <p:spPr>
            <a:xfrm>
              <a:off x="5752056" y="3094781"/>
              <a:ext cx="4701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7734" name="Google Shape;7734;p72"/>
            <p:cNvCxnSpPr/>
            <p:nvPr/>
          </p:nvCxnSpPr>
          <p:spPr>
            <a:xfrm>
              <a:off x="5980194" y="3351560"/>
              <a:ext cx="5943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grpSp>
          <p:nvGrpSpPr>
            <p:cNvPr id="7735" name="Google Shape;7735;p72"/>
            <p:cNvGrpSpPr/>
            <p:nvPr/>
          </p:nvGrpSpPr>
          <p:grpSpPr>
            <a:xfrm>
              <a:off x="5287688" y="3173364"/>
              <a:ext cx="1395166" cy="74100"/>
              <a:chOff x="5287688" y="3173364"/>
              <a:chExt cx="1395166" cy="74100"/>
            </a:xfrm>
          </p:grpSpPr>
          <p:cxnSp>
            <p:nvCxnSpPr>
              <p:cNvPr id="7736" name="Google Shape;7736;p72"/>
              <p:cNvCxnSpPr/>
              <p:nvPr/>
            </p:nvCxnSpPr>
            <p:spPr>
              <a:xfrm>
                <a:off x="6682853" y="3173540"/>
                <a:ext cx="0" cy="73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7" name="Google Shape;7737;p72"/>
              <p:cNvCxnSpPr/>
              <p:nvPr/>
            </p:nvCxnSpPr>
            <p:spPr>
              <a:xfrm>
                <a:off x="5287688" y="3210371"/>
                <a:ext cx="1394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8" name="Google Shape;7738;p72"/>
              <p:cNvCxnSpPr/>
              <p:nvPr/>
            </p:nvCxnSpPr>
            <p:spPr>
              <a:xfrm>
                <a:off x="5518476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9" name="Google Shape;7739;p72"/>
              <p:cNvCxnSpPr/>
              <p:nvPr/>
            </p:nvCxnSpPr>
            <p:spPr>
              <a:xfrm>
                <a:off x="5287935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0" name="Google Shape;7740;p72"/>
              <p:cNvCxnSpPr/>
              <p:nvPr/>
            </p:nvCxnSpPr>
            <p:spPr>
              <a:xfrm>
                <a:off x="5751239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1" name="Google Shape;7741;p72"/>
              <p:cNvCxnSpPr/>
              <p:nvPr/>
            </p:nvCxnSpPr>
            <p:spPr>
              <a:xfrm>
                <a:off x="5982252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2" name="Google Shape;7742;p72"/>
              <p:cNvCxnSpPr/>
              <p:nvPr/>
            </p:nvCxnSpPr>
            <p:spPr>
              <a:xfrm>
                <a:off x="621618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3" name="Google Shape;7743;p72"/>
              <p:cNvCxnSpPr/>
              <p:nvPr/>
            </p:nvCxnSpPr>
            <p:spPr>
              <a:xfrm>
                <a:off x="644953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7744" name="Google Shape;7744;p72"/>
            <p:cNvCxnSpPr/>
            <p:nvPr/>
          </p:nvCxnSpPr>
          <p:spPr>
            <a:xfrm>
              <a:off x="5286284" y="2966544"/>
              <a:ext cx="4686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grpSp>
        <p:nvGrpSpPr>
          <p:cNvPr id="7745" name="Google Shape;7745;p72"/>
          <p:cNvGrpSpPr/>
          <p:nvPr/>
        </p:nvGrpSpPr>
        <p:grpSpPr>
          <a:xfrm>
            <a:off x="2694867" y="2145633"/>
            <a:ext cx="1576368" cy="882703"/>
            <a:chOff x="2029517" y="1732295"/>
            <a:chExt cx="1149068" cy="643432"/>
          </a:xfrm>
        </p:grpSpPr>
        <p:grpSp>
          <p:nvGrpSpPr>
            <p:cNvPr id="7746" name="Google Shape;7746;p72"/>
            <p:cNvGrpSpPr/>
            <p:nvPr/>
          </p:nvGrpSpPr>
          <p:grpSpPr>
            <a:xfrm>
              <a:off x="2708660" y="1746937"/>
              <a:ext cx="455427" cy="244429"/>
              <a:chOff x="2700693" y="1746937"/>
              <a:chExt cx="455427" cy="244429"/>
            </a:xfrm>
          </p:grpSpPr>
          <p:grpSp>
            <p:nvGrpSpPr>
              <p:cNvPr id="7747" name="Google Shape;7747;p72"/>
              <p:cNvGrpSpPr/>
              <p:nvPr/>
            </p:nvGrpSpPr>
            <p:grpSpPr>
              <a:xfrm>
                <a:off x="2905682" y="1782817"/>
                <a:ext cx="250438" cy="208549"/>
                <a:chOff x="2905682" y="1782817"/>
                <a:chExt cx="250438" cy="208549"/>
              </a:xfrm>
            </p:grpSpPr>
            <p:cxnSp>
              <p:nvCxnSpPr>
                <p:cNvPr id="7748" name="Google Shape;7748;p72"/>
                <p:cNvCxnSpPr/>
                <p:nvPr/>
              </p:nvCxnSpPr>
              <p:spPr>
                <a:xfrm rot="-5400000" flipH="1">
                  <a:off x="2905682" y="1782817"/>
                  <a:ext cx="175200" cy="1752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49" name="Google Shape;7749;p72"/>
                <p:cNvSpPr/>
                <p:nvPr/>
              </p:nvSpPr>
              <p:spPr>
                <a:xfrm>
                  <a:off x="3078213" y="1919045"/>
                  <a:ext cx="77906" cy="723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46" extrusionOk="0">
                      <a:moveTo>
                        <a:pt x="5775" y="1"/>
                      </a:moveTo>
                      <a:cubicBezTo>
                        <a:pt x="3179" y="1"/>
                        <a:pt x="889" y="1860"/>
                        <a:pt x="468" y="4506"/>
                      </a:cubicBezTo>
                      <a:cubicBezTo>
                        <a:pt x="1" y="7441"/>
                        <a:pt x="2002" y="10210"/>
                        <a:pt x="4904" y="10677"/>
                      </a:cubicBezTo>
                      <a:cubicBezTo>
                        <a:pt x="5194" y="10723"/>
                        <a:pt x="5483" y="10745"/>
                        <a:pt x="5768" y="10745"/>
                      </a:cubicBezTo>
                      <a:cubicBezTo>
                        <a:pt x="8364" y="10745"/>
                        <a:pt x="10655" y="8886"/>
                        <a:pt x="11075" y="6240"/>
                      </a:cubicBezTo>
                      <a:cubicBezTo>
                        <a:pt x="11576" y="3305"/>
                        <a:pt x="9574" y="536"/>
                        <a:pt x="6639" y="69"/>
                      </a:cubicBezTo>
                      <a:cubicBezTo>
                        <a:pt x="6349" y="23"/>
                        <a:pt x="6060" y="1"/>
                        <a:pt x="5775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7750" name="Google Shape;7750;p72"/>
              <p:cNvGrpSpPr/>
              <p:nvPr/>
            </p:nvGrpSpPr>
            <p:grpSpPr>
              <a:xfrm>
                <a:off x="2700693" y="1746937"/>
                <a:ext cx="449967" cy="72374"/>
                <a:chOff x="2700693" y="1746937"/>
                <a:chExt cx="449967" cy="72374"/>
              </a:xfrm>
            </p:grpSpPr>
            <p:cxnSp>
              <p:nvCxnSpPr>
                <p:cNvPr id="7751" name="Google Shape;7751;p72"/>
                <p:cNvCxnSpPr/>
                <p:nvPr/>
              </p:nvCxnSpPr>
              <p:spPr>
                <a:xfrm>
                  <a:off x="2700693" y="1782453"/>
                  <a:ext cx="379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52" name="Google Shape;7752;p72"/>
                <p:cNvSpPr/>
                <p:nvPr/>
              </p:nvSpPr>
              <p:spPr>
                <a:xfrm>
                  <a:off x="3072753" y="1746937"/>
                  <a:ext cx="77906" cy="72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54" extrusionOk="0">
                      <a:moveTo>
                        <a:pt x="5736" y="0"/>
                      </a:moveTo>
                      <a:cubicBezTo>
                        <a:pt x="3156" y="0"/>
                        <a:pt x="887" y="1881"/>
                        <a:pt x="468" y="4513"/>
                      </a:cubicBezTo>
                      <a:cubicBezTo>
                        <a:pt x="1" y="7449"/>
                        <a:pt x="2002" y="10218"/>
                        <a:pt x="4904" y="10685"/>
                      </a:cubicBezTo>
                      <a:cubicBezTo>
                        <a:pt x="5194" y="10731"/>
                        <a:pt x="5483" y="10753"/>
                        <a:pt x="5768" y="10753"/>
                      </a:cubicBezTo>
                      <a:cubicBezTo>
                        <a:pt x="8364" y="10753"/>
                        <a:pt x="10655" y="8893"/>
                        <a:pt x="11075" y="6248"/>
                      </a:cubicBezTo>
                      <a:cubicBezTo>
                        <a:pt x="11576" y="3313"/>
                        <a:pt x="9574" y="544"/>
                        <a:pt x="6639" y="77"/>
                      </a:cubicBezTo>
                      <a:cubicBezTo>
                        <a:pt x="6335" y="25"/>
                        <a:pt x="6034" y="0"/>
                        <a:pt x="5736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grpSp>
          <p:nvGrpSpPr>
            <p:cNvPr id="7753" name="Google Shape;7753;p72"/>
            <p:cNvGrpSpPr/>
            <p:nvPr/>
          </p:nvGrpSpPr>
          <p:grpSpPr>
            <a:xfrm>
              <a:off x="2029517" y="1732295"/>
              <a:ext cx="1149068" cy="643432"/>
              <a:chOff x="2029517" y="1732295"/>
              <a:chExt cx="1149068" cy="643432"/>
            </a:xfrm>
          </p:grpSpPr>
          <p:grpSp>
            <p:nvGrpSpPr>
              <p:cNvPr id="7754" name="Google Shape;7754;p72"/>
              <p:cNvGrpSpPr/>
              <p:nvPr/>
            </p:nvGrpSpPr>
            <p:grpSpPr>
              <a:xfrm>
                <a:off x="2703618" y="2103152"/>
                <a:ext cx="474966" cy="260017"/>
                <a:chOff x="2703618" y="2103152"/>
                <a:chExt cx="474966" cy="260017"/>
              </a:xfrm>
            </p:grpSpPr>
            <p:grpSp>
              <p:nvGrpSpPr>
                <p:cNvPr id="7755" name="Google Shape;7755;p72"/>
                <p:cNvGrpSpPr/>
                <p:nvPr/>
              </p:nvGrpSpPr>
              <p:grpSpPr>
                <a:xfrm>
                  <a:off x="2703618" y="2290640"/>
                  <a:ext cx="450291" cy="72529"/>
                  <a:chOff x="2703618" y="2290640"/>
                  <a:chExt cx="450291" cy="72529"/>
                </a:xfrm>
              </p:grpSpPr>
              <p:cxnSp>
                <p:nvCxnSpPr>
                  <p:cNvPr id="7756" name="Google Shape;7756;p72"/>
                  <p:cNvCxnSpPr/>
                  <p:nvPr/>
                </p:nvCxnSpPr>
                <p:spPr>
                  <a:xfrm>
                    <a:off x="2703618" y="2326818"/>
                    <a:ext cx="379800" cy="6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57" name="Google Shape;7757;p72"/>
                  <p:cNvSpPr/>
                  <p:nvPr/>
                </p:nvSpPr>
                <p:spPr>
                  <a:xfrm>
                    <a:off x="3076003" y="2290640"/>
                    <a:ext cx="77906" cy="725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77" extrusionOk="0">
                        <a:moveTo>
                          <a:pt x="5787" y="0"/>
                        </a:moveTo>
                        <a:cubicBezTo>
                          <a:pt x="3185" y="0"/>
                          <a:pt x="889" y="1889"/>
                          <a:pt x="468" y="4538"/>
                        </a:cubicBezTo>
                        <a:cubicBezTo>
                          <a:pt x="1" y="7473"/>
                          <a:pt x="2002" y="10208"/>
                          <a:pt x="4938" y="10709"/>
                        </a:cubicBezTo>
                        <a:cubicBezTo>
                          <a:pt x="5221" y="10754"/>
                          <a:pt x="5503" y="10776"/>
                          <a:pt x="5781" y="10776"/>
                        </a:cubicBezTo>
                        <a:cubicBezTo>
                          <a:pt x="8358" y="10776"/>
                          <a:pt x="10654" y="8888"/>
                          <a:pt x="11075" y="6239"/>
                        </a:cubicBezTo>
                        <a:cubicBezTo>
                          <a:pt x="11576" y="3303"/>
                          <a:pt x="9574" y="535"/>
                          <a:pt x="6639" y="68"/>
                        </a:cubicBezTo>
                        <a:cubicBezTo>
                          <a:pt x="6352" y="22"/>
                          <a:pt x="6068" y="0"/>
                          <a:pt x="578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758" name="Google Shape;7758;p72"/>
                <p:cNvGrpSpPr/>
                <p:nvPr/>
              </p:nvGrpSpPr>
              <p:grpSpPr>
                <a:xfrm>
                  <a:off x="2908607" y="2103152"/>
                  <a:ext cx="269977" cy="223538"/>
                  <a:chOff x="2908607" y="2103152"/>
                  <a:chExt cx="269977" cy="223538"/>
                </a:xfrm>
              </p:grpSpPr>
              <p:cxnSp>
                <p:nvCxnSpPr>
                  <p:cNvPr id="7759" name="Google Shape;7759;p72"/>
                  <p:cNvCxnSpPr/>
                  <p:nvPr/>
                </p:nvCxnSpPr>
                <p:spPr>
                  <a:xfrm rot="10800000" flipH="1">
                    <a:off x="2908607" y="2140990"/>
                    <a:ext cx="199800" cy="1857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0" name="Google Shape;7760;p72"/>
                  <p:cNvSpPr/>
                  <p:nvPr/>
                </p:nvSpPr>
                <p:spPr>
                  <a:xfrm>
                    <a:off x="3100678" y="2103152"/>
                    <a:ext cx="77906" cy="723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53" extrusionOk="0">
                        <a:moveTo>
                          <a:pt x="5786" y="1"/>
                        </a:moveTo>
                        <a:cubicBezTo>
                          <a:pt x="3185" y="1"/>
                          <a:pt x="889" y="1886"/>
                          <a:pt x="468" y="4505"/>
                        </a:cubicBezTo>
                        <a:cubicBezTo>
                          <a:pt x="1" y="7440"/>
                          <a:pt x="2002" y="10209"/>
                          <a:pt x="4904" y="10676"/>
                        </a:cubicBezTo>
                        <a:cubicBezTo>
                          <a:pt x="5208" y="10728"/>
                          <a:pt x="5509" y="10753"/>
                          <a:pt x="5807" y="10753"/>
                        </a:cubicBezTo>
                        <a:cubicBezTo>
                          <a:pt x="8387" y="10753"/>
                          <a:pt x="10657" y="8872"/>
                          <a:pt x="11075" y="6240"/>
                        </a:cubicBezTo>
                        <a:cubicBezTo>
                          <a:pt x="11576" y="3304"/>
                          <a:pt x="9574" y="535"/>
                          <a:pt x="6639" y="68"/>
                        </a:cubicBezTo>
                        <a:cubicBezTo>
                          <a:pt x="6352" y="23"/>
                          <a:pt x="6067" y="1"/>
                          <a:pt x="5786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761" name="Google Shape;7761;p72"/>
              <p:cNvGrpSpPr/>
              <p:nvPr/>
            </p:nvGrpSpPr>
            <p:grpSpPr>
              <a:xfrm>
                <a:off x="2029517" y="1732295"/>
                <a:ext cx="685827" cy="643432"/>
                <a:chOff x="2029517" y="1732295"/>
                <a:chExt cx="685827" cy="643432"/>
              </a:xfrm>
            </p:grpSpPr>
            <p:sp>
              <p:nvSpPr>
                <p:cNvPr id="7762" name="Google Shape;7762;p72"/>
                <p:cNvSpPr/>
                <p:nvPr/>
              </p:nvSpPr>
              <p:spPr>
                <a:xfrm>
                  <a:off x="2029517" y="1996395"/>
                  <a:ext cx="135152" cy="135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grpSp>
              <p:nvGrpSpPr>
                <p:cNvPr id="7763" name="Google Shape;7763;p72"/>
                <p:cNvGrpSpPr/>
                <p:nvPr/>
              </p:nvGrpSpPr>
              <p:grpSpPr>
                <a:xfrm>
                  <a:off x="2158948" y="1732295"/>
                  <a:ext cx="556396" cy="333108"/>
                  <a:chOff x="2158948" y="1732295"/>
                  <a:chExt cx="556396" cy="333108"/>
                </a:xfrm>
              </p:grpSpPr>
              <p:cxnSp>
                <p:nvCxnSpPr>
                  <p:cNvPr id="7764" name="Google Shape;7764;p72"/>
                  <p:cNvCxnSpPr/>
                  <p:nvPr/>
                </p:nvCxnSpPr>
                <p:spPr>
                  <a:xfrm rot="10800000" flipH="1">
                    <a:off x="2158948" y="1783103"/>
                    <a:ext cx="459000" cy="2823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5" name="Google Shape;7765;p72"/>
                  <p:cNvSpPr/>
                  <p:nvPr/>
                </p:nvSpPr>
                <p:spPr>
                  <a:xfrm>
                    <a:off x="2612072" y="1732295"/>
                    <a:ext cx="103272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5" h="14873" extrusionOk="0">
                        <a:moveTo>
                          <a:pt x="7692" y="1"/>
                        </a:moveTo>
                        <a:cubicBezTo>
                          <a:pt x="7531" y="1"/>
                          <a:pt x="7369" y="6"/>
                          <a:pt x="7206" y="16"/>
                        </a:cubicBezTo>
                        <a:cubicBezTo>
                          <a:pt x="3136" y="283"/>
                          <a:pt x="0" y="3786"/>
                          <a:pt x="267" y="7889"/>
                        </a:cubicBezTo>
                        <a:cubicBezTo>
                          <a:pt x="493" y="11846"/>
                          <a:pt x="3790" y="14873"/>
                          <a:pt x="7706" y="14873"/>
                        </a:cubicBezTo>
                        <a:cubicBezTo>
                          <a:pt x="7850" y="14873"/>
                          <a:pt x="7994" y="14869"/>
                          <a:pt x="8140" y="14860"/>
                        </a:cubicBezTo>
                        <a:cubicBezTo>
                          <a:pt x="12243" y="14594"/>
                          <a:pt x="15345" y="11058"/>
                          <a:pt x="15111" y="6988"/>
                        </a:cubicBezTo>
                        <a:cubicBezTo>
                          <a:pt x="14855" y="3048"/>
                          <a:pt x="11585" y="1"/>
                          <a:pt x="769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766" name="Google Shape;7766;p72"/>
                <p:cNvGrpSpPr/>
                <p:nvPr/>
              </p:nvGrpSpPr>
              <p:grpSpPr>
                <a:xfrm>
                  <a:off x="2159908" y="2065057"/>
                  <a:ext cx="550884" cy="310670"/>
                  <a:chOff x="2159908" y="2065057"/>
                  <a:chExt cx="550884" cy="310670"/>
                </a:xfrm>
              </p:grpSpPr>
              <p:cxnSp>
                <p:nvCxnSpPr>
                  <p:cNvPr id="7767" name="Google Shape;7767;p72"/>
                  <p:cNvCxnSpPr/>
                  <p:nvPr/>
                </p:nvCxnSpPr>
                <p:spPr>
                  <a:xfrm>
                    <a:off x="2159908" y="2065057"/>
                    <a:ext cx="454500" cy="2622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8" name="Google Shape;7768;p72"/>
                  <p:cNvSpPr/>
                  <p:nvPr/>
                </p:nvSpPr>
                <p:spPr>
                  <a:xfrm>
                    <a:off x="2607514" y="2275632"/>
                    <a:ext cx="103279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6" h="14873" extrusionOk="0">
                        <a:moveTo>
                          <a:pt x="7697" y="0"/>
                        </a:moveTo>
                        <a:cubicBezTo>
                          <a:pt x="7535" y="0"/>
                          <a:pt x="7371" y="5"/>
                          <a:pt x="7206" y="16"/>
                        </a:cubicBezTo>
                        <a:cubicBezTo>
                          <a:pt x="3103" y="250"/>
                          <a:pt x="1" y="3785"/>
                          <a:pt x="268" y="7888"/>
                        </a:cubicBezTo>
                        <a:cubicBezTo>
                          <a:pt x="493" y="11846"/>
                          <a:pt x="3790" y="14872"/>
                          <a:pt x="7706" y="14872"/>
                        </a:cubicBezTo>
                        <a:cubicBezTo>
                          <a:pt x="7850" y="14872"/>
                          <a:pt x="7994" y="14868"/>
                          <a:pt x="8140" y="14860"/>
                        </a:cubicBezTo>
                        <a:cubicBezTo>
                          <a:pt x="12243" y="14593"/>
                          <a:pt x="15345" y="11057"/>
                          <a:pt x="15112" y="6954"/>
                        </a:cubicBezTo>
                        <a:cubicBezTo>
                          <a:pt x="14855" y="3016"/>
                          <a:pt x="11588" y="0"/>
                          <a:pt x="769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</p:grpSp>
      </p:grpSp>
      <p:grpSp>
        <p:nvGrpSpPr>
          <p:cNvPr id="7769" name="Google Shape;7769;p72"/>
          <p:cNvGrpSpPr/>
          <p:nvPr/>
        </p:nvGrpSpPr>
        <p:grpSpPr>
          <a:xfrm>
            <a:off x="941866" y="2075783"/>
            <a:ext cx="1283535" cy="1080077"/>
            <a:chOff x="844912" y="1681380"/>
            <a:chExt cx="935611" cy="787305"/>
          </a:xfrm>
        </p:grpSpPr>
        <p:grpSp>
          <p:nvGrpSpPr>
            <p:cNvPr id="7770" name="Google Shape;7770;p72"/>
            <p:cNvGrpSpPr/>
            <p:nvPr/>
          </p:nvGrpSpPr>
          <p:grpSpPr>
            <a:xfrm>
              <a:off x="844912" y="1819635"/>
              <a:ext cx="329836" cy="510016"/>
              <a:chOff x="844912" y="1819635"/>
              <a:chExt cx="329836" cy="510016"/>
            </a:xfrm>
          </p:grpSpPr>
          <p:sp>
            <p:nvSpPr>
              <p:cNvPr id="7771" name="Google Shape;7771;p72"/>
              <p:cNvSpPr/>
              <p:nvPr/>
            </p:nvSpPr>
            <p:spPr>
              <a:xfrm>
                <a:off x="844912" y="2015566"/>
                <a:ext cx="118283" cy="118477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2" name="Google Shape;7772;p72"/>
              <p:cNvSpPr/>
              <p:nvPr/>
            </p:nvSpPr>
            <p:spPr>
              <a:xfrm>
                <a:off x="1013654" y="2074499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40463"/>
                    </a:moveTo>
                    <a:cubicBezTo>
                      <a:pt x="19315" y="40463"/>
                      <a:pt x="14378" y="32724"/>
                      <a:pt x="12777" y="22150"/>
                    </a:cubicBezTo>
                    <a:lnTo>
                      <a:pt x="12810" y="22350"/>
                    </a:lnTo>
                    <a:cubicBezTo>
                      <a:pt x="10542" y="7606"/>
                      <a:pt x="6372" y="1"/>
                      <a:pt x="1" y="1"/>
                    </a:cubicBezTo>
                    <a:lnTo>
                      <a:pt x="1" y="1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3" name="Google Shape;7773;p72"/>
              <p:cNvSpPr/>
              <p:nvPr/>
            </p:nvSpPr>
            <p:spPr>
              <a:xfrm>
                <a:off x="1013654" y="1836607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0"/>
                    </a:moveTo>
                    <a:cubicBezTo>
                      <a:pt x="19315" y="0"/>
                      <a:pt x="14378" y="7706"/>
                      <a:pt x="12777" y="18313"/>
                    </a:cubicBezTo>
                    <a:lnTo>
                      <a:pt x="12810" y="18113"/>
                    </a:lnTo>
                    <a:cubicBezTo>
                      <a:pt x="10542" y="32857"/>
                      <a:pt x="6372" y="40462"/>
                      <a:pt x="1" y="40462"/>
                    </a:cubicBezTo>
                    <a:lnTo>
                      <a:pt x="1" y="40462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4" name="Google Shape;7774;p72"/>
              <p:cNvSpPr/>
              <p:nvPr/>
            </p:nvSpPr>
            <p:spPr>
              <a:xfrm>
                <a:off x="1004031" y="2056625"/>
                <a:ext cx="35958" cy="35958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6105" extrusionOk="0">
                    <a:moveTo>
                      <a:pt x="3069" y="0"/>
                    </a:moveTo>
                    <a:cubicBezTo>
                      <a:pt x="1368" y="0"/>
                      <a:pt x="0" y="1368"/>
                      <a:pt x="0" y="3036"/>
                    </a:cubicBezTo>
                    <a:cubicBezTo>
                      <a:pt x="0" y="4737"/>
                      <a:pt x="1368" y="6105"/>
                      <a:pt x="3069" y="6105"/>
                    </a:cubicBezTo>
                    <a:cubicBezTo>
                      <a:pt x="4737" y="6105"/>
                      <a:pt x="6105" y="4737"/>
                      <a:pt x="6105" y="3036"/>
                    </a:cubicBezTo>
                    <a:cubicBezTo>
                      <a:pt x="6105" y="1368"/>
                      <a:pt x="4737" y="0"/>
                      <a:pt x="30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5" name="Google Shape;7775;p72"/>
              <p:cNvSpPr/>
              <p:nvPr/>
            </p:nvSpPr>
            <p:spPr>
              <a:xfrm>
                <a:off x="1149398" y="2295742"/>
                <a:ext cx="25351" cy="33909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57" extrusionOk="0">
                    <a:moveTo>
                      <a:pt x="509" y="0"/>
                    </a:moveTo>
                    <a:cubicBezTo>
                      <a:pt x="247" y="0"/>
                      <a:pt x="1" y="203"/>
                      <a:pt x="1" y="493"/>
                    </a:cubicBezTo>
                    <a:lnTo>
                      <a:pt x="1" y="5263"/>
                    </a:lnTo>
                    <a:cubicBezTo>
                      <a:pt x="1" y="5554"/>
                      <a:pt x="229" y="5757"/>
                      <a:pt x="482" y="5757"/>
                    </a:cubicBezTo>
                    <a:cubicBezTo>
                      <a:pt x="577" y="5757"/>
                      <a:pt x="676" y="5728"/>
                      <a:pt x="768" y="5664"/>
                    </a:cubicBezTo>
                    <a:lnTo>
                      <a:pt x="4003" y="3395"/>
                    </a:lnTo>
                    <a:cubicBezTo>
                      <a:pt x="4304" y="3195"/>
                      <a:pt x="4304" y="2795"/>
                      <a:pt x="4037" y="2595"/>
                    </a:cubicBezTo>
                    <a:lnTo>
                      <a:pt x="801" y="93"/>
                    </a:lnTo>
                    <a:cubicBezTo>
                      <a:pt x="710" y="29"/>
                      <a:pt x="608" y="0"/>
                      <a:pt x="50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6" name="Google Shape;7776;p72"/>
              <p:cNvSpPr/>
              <p:nvPr/>
            </p:nvSpPr>
            <p:spPr>
              <a:xfrm>
                <a:off x="1149398" y="1819635"/>
                <a:ext cx="25351" cy="34032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78" extrusionOk="0">
                    <a:moveTo>
                      <a:pt x="489" y="0"/>
                    </a:moveTo>
                    <a:cubicBezTo>
                      <a:pt x="234" y="0"/>
                      <a:pt x="1" y="207"/>
                      <a:pt x="1" y="514"/>
                    </a:cubicBezTo>
                    <a:lnTo>
                      <a:pt x="1" y="5284"/>
                    </a:lnTo>
                    <a:cubicBezTo>
                      <a:pt x="1" y="5574"/>
                      <a:pt x="229" y="5777"/>
                      <a:pt x="482" y="5777"/>
                    </a:cubicBezTo>
                    <a:cubicBezTo>
                      <a:pt x="577" y="5777"/>
                      <a:pt x="676" y="5748"/>
                      <a:pt x="768" y="5684"/>
                    </a:cubicBezTo>
                    <a:lnTo>
                      <a:pt x="4003" y="3382"/>
                    </a:lnTo>
                    <a:cubicBezTo>
                      <a:pt x="4304" y="3182"/>
                      <a:pt x="4304" y="2782"/>
                      <a:pt x="4037" y="2582"/>
                    </a:cubicBezTo>
                    <a:lnTo>
                      <a:pt x="801" y="113"/>
                    </a:lnTo>
                    <a:cubicBezTo>
                      <a:pt x="704" y="35"/>
                      <a:pt x="595" y="0"/>
                      <a:pt x="48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777" name="Google Shape;7777;p72"/>
            <p:cNvGrpSpPr/>
            <p:nvPr/>
          </p:nvGrpSpPr>
          <p:grpSpPr>
            <a:xfrm>
              <a:off x="1284601" y="2158168"/>
              <a:ext cx="495923" cy="310517"/>
              <a:chOff x="1284601" y="2158168"/>
              <a:chExt cx="495923" cy="310517"/>
            </a:xfrm>
          </p:grpSpPr>
          <p:sp>
            <p:nvSpPr>
              <p:cNvPr id="7778" name="Google Shape;7778;p72"/>
              <p:cNvSpPr/>
              <p:nvPr/>
            </p:nvSpPr>
            <p:spPr>
              <a:xfrm>
                <a:off x="1284601" y="226577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7779" name="Google Shape;7779;p72"/>
              <p:cNvGrpSpPr/>
              <p:nvPr/>
            </p:nvGrpSpPr>
            <p:grpSpPr>
              <a:xfrm>
                <a:off x="1507666" y="2158168"/>
                <a:ext cx="272858" cy="310517"/>
                <a:chOff x="1507666" y="2158168"/>
                <a:chExt cx="272858" cy="310517"/>
              </a:xfrm>
            </p:grpSpPr>
            <p:grpSp>
              <p:nvGrpSpPr>
                <p:cNvPr id="7780" name="Google Shape;7780;p72"/>
                <p:cNvGrpSpPr/>
                <p:nvPr/>
              </p:nvGrpSpPr>
              <p:grpSpPr>
                <a:xfrm>
                  <a:off x="1507666" y="2176104"/>
                  <a:ext cx="166395" cy="273149"/>
                  <a:chOff x="1507666" y="2176104"/>
                  <a:chExt cx="166395" cy="273149"/>
                </a:xfrm>
              </p:grpSpPr>
              <p:sp>
                <p:nvSpPr>
                  <p:cNvPr id="7781" name="Google Shape;7781;p72"/>
                  <p:cNvSpPr/>
                  <p:nvPr/>
                </p:nvSpPr>
                <p:spPr>
                  <a:xfrm>
                    <a:off x="1512966" y="2312791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2" name="Google Shape;7782;p72"/>
                  <p:cNvSpPr/>
                  <p:nvPr/>
                </p:nvSpPr>
                <p:spPr>
                  <a:xfrm>
                    <a:off x="1588205" y="2193153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9174"/>
                        </a:moveTo>
                        <a:cubicBezTo>
                          <a:pt x="1635" y="3870"/>
                          <a:pt x="6539" y="0"/>
                          <a:pt x="12376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3" name="Google Shape;7783;p72"/>
                  <p:cNvSpPr/>
                  <p:nvPr/>
                </p:nvSpPr>
                <p:spPr>
                  <a:xfrm>
                    <a:off x="1588205" y="2378202"/>
                    <a:ext cx="72901" cy="54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5" fill="none" extrusionOk="0">
                        <a:moveTo>
                          <a:pt x="1" y="1"/>
                        </a:moveTo>
                        <a:cubicBezTo>
                          <a:pt x="1635" y="5305"/>
                          <a:pt x="6539" y="9174"/>
                          <a:pt x="12376" y="9174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4" name="Google Shape;7784;p72"/>
                  <p:cNvSpPr/>
                  <p:nvPr/>
                </p:nvSpPr>
                <p:spPr>
                  <a:xfrm>
                    <a:off x="1512966" y="2246980"/>
                    <a:ext cx="75451" cy="658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75" fill="none" extrusionOk="0">
                        <a:moveTo>
                          <a:pt x="1" y="11175"/>
                        </a:moveTo>
                        <a:cubicBezTo>
                          <a:pt x="6539" y="11175"/>
                          <a:pt x="10275" y="7105"/>
                          <a:pt x="12810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5" name="Google Shape;7785;p72"/>
                  <p:cNvSpPr/>
                  <p:nvPr/>
                </p:nvSpPr>
                <p:spPr>
                  <a:xfrm>
                    <a:off x="1507666" y="2294782"/>
                    <a:ext cx="37926" cy="358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082" extrusionOk="0">
                        <a:moveTo>
                          <a:pt x="3241" y="0"/>
                        </a:moveTo>
                        <a:cubicBezTo>
                          <a:pt x="3118" y="0"/>
                          <a:pt x="2994" y="8"/>
                          <a:pt x="2869" y="23"/>
                        </a:cubicBezTo>
                        <a:cubicBezTo>
                          <a:pt x="1168" y="223"/>
                          <a:pt x="0" y="1724"/>
                          <a:pt x="200" y="3392"/>
                        </a:cubicBezTo>
                        <a:cubicBezTo>
                          <a:pt x="386" y="4937"/>
                          <a:pt x="1717" y="6082"/>
                          <a:pt x="3239" y="6082"/>
                        </a:cubicBezTo>
                        <a:cubicBezTo>
                          <a:pt x="3359" y="6082"/>
                          <a:pt x="3481" y="6075"/>
                          <a:pt x="3603" y="6060"/>
                        </a:cubicBezTo>
                        <a:cubicBezTo>
                          <a:pt x="5271" y="5860"/>
                          <a:pt x="6438" y="4326"/>
                          <a:pt x="6238" y="2658"/>
                        </a:cubicBezTo>
                        <a:cubicBezTo>
                          <a:pt x="6053" y="1115"/>
                          <a:pt x="4754" y="0"/>
                          <a:pt x="32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6" name="Google Shape;7786;p72"/>
                  <p:cNvSpPr/>
                  <p:nvPr/>
                </p:nvSpPr>
                <p:spPr>
                  <a:xfrm>
                    <a:off x="1648710" y="2415180"/>
                    <a:ext cx="25351" cy="340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85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4"/>
                        </a:lnTo>
                        <a:cubicBezTo>
                          <a:pt x="1" y="5561"/>
                          <a:pt x="240" y="5784"/>
                          <a:pt x="499" y="5784"/>
                        </a:cubicBezTo>
                        <a:cubicBezTo>
                          <a:pt x="589" y="5784"/>
                          <a:pt x="682" y="5757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5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7" name="Google Shape;7787;p72"/>
                  <p:cNvSpPr/>
                  <p:nvPr/>
                </p:nvSpPr>
                <p:spPr>
                  <a:xfrm>
                    <a:off x="1648710" y="2176104"/>
                    <a:ext cx="25351" cy="341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90" extrusionOk="0">
                        <a:moveTo>
                          <a:pt x="509" y="1"/>
                        </a:moveTo>
                        <a:cubicBezTo>
                          <a:pt x="247" y="1"/>
                          <a:pt x="1" y="203"/>
                          <a:pt x="1" y="494"/>
                        </a:cubicBezTo>
                        <a:lnTo>
                          <a:pt x="1" y="5264"/>
                        </a:lnTo>
                        <a:cubicBezTo>
                          <a:pt x="1" y="5580"/>
                          <a:pt x="231" y="5790"/>
                          <a:pt x="485" y="5790"/>
                        </a:cubicBezTo>
                        <a:cubicBezTo>
                          <a:pt x="580" y="5790"/>
                          <a:pt x="677" y="5761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6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1"/>
                          <a:pt x="50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sp>
              <p:nvSpPr>
                <p:cNvPr id="7788" name="Google Shape;7788;p72"/>
                <p:cNvSpPr/>
                <p:nvPr/>
              </p:nvSpPr>
              <p:spPr>
                <a:xfrm>
                  <a:off x="1707626" y="239571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7789" name="Google Shape;7789;p72"/>
                <p:cNvSpPr/>
                <p:nvPr/>
              </p:nvSpPr>
              <p:spPr>
                <a:xfrm>
                  <a:off x="1707626" y="215816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grpSp>
          <p:nvGrpSpPr>
            <p:cNvPr id="7790" name="Google Shape;7790;p72"/>
            <p:cNvGrpSpPr/>
            <p:nvPr/>
          </p:nvGrpSpPr>
          <p:grpSpPr>
            <a:xfrm>
              <a:off x="1284601" y="1681380"/>
              <a:ext cx="495923" cy="310517"/>
              <a:chOff x="1284601" y="1681380"/>
              <a:chExt cx="495923" cy="310517"/>
            </a:xfrm>
          </p:grpSpPr>
          <p:sp>
            <p:nvSpPr>
              <p:cNvPr id="7791" name="Google Shape;7791;p72"/>
              <p:cNvSpPr/>
              <p:nvPr/>
            </p:nvSpPr>
            <p:spPr>
              <a:xfrm>
                <a:off x="1284601" y="178972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7792" name="Google Shape;7792;p72"/>
              <p:cNvGrpSpPr/>
              <p:nvPr/>
            </p:nvGrpSpPr>
            <p:grpSpPr>
              <a:xfrm>
                <a:off x="1507666" y="1681380"/>
                <a:ext cx="272858" cy="310517"/>
                <a:chOff x="1507666" y="1681380"/>
                <a:chExt cx="272858" cy="310517"/>
              </a:xfrm>
            </p:grpSpPr>
            <p:grpSp>
              <p:nvGrpSpPr>
                <p:cNvPr id="7793" name="Google Shape;7793;p72"/>
                <p:cNvGrpSpPr/>
                <p:nvPr/>
              </p:nvGrpSpPr>
              <p:grpSpPr>
                <a:xfrm>
                  <a:off x="1507666" y="1700120"/>
                  <a:ext cx="166395" cy="272984"/>
                  <a:chOff x="1507666" y="1700120"/>
                  <a:chExt cx="166395" cy="272984"/>
                </a:xfrm>
              </p:grpSpPr>
              <p:sp>
                <p:nvSpPr>
                  <p:cNvPr id="7794" name="Google Shape;7794;p72"/>
                  <p:cNvSpPr/>
                  <p:nvPr/>
                </p:nvSpPr>
                <p:spPr>
                  <a:xfrm>
                    <a:off x="1512966" y="1836607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5" name="Google Shape;7795;p72"/>
                  <p:cNvSpPr/>
                  <p:nvPr/>
                </p:nvSpPr>
                <p:spPr>
                  <a:xfrm>
                    <a:off x="1588205" y="1716969"/>
                    <a:ext cx="72901" cy="542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208" fill="none" extrusionOk="0">
                        <a:moveTo>
                          <a:pt x="1" y="9207"/>
                        </a:moveTo>
                        <a:cubicBezTo>
                          <a:pt x="1635" y="3870"/>
                          <a:pt x="6539" y="1"/>
                          <a:pt x="12376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6" name="Google Shape;7796;p72"/>
                  <p:cNvSpPr/>
                  <p:nvPr/>
                </p:nvSpPr>
                <p:spPr>
                  <a:xfrm>
                    <a:off x="1588205" y="1902024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0"/>
                        </a:moveTo>
                        <a:cubicBezTo>
                          <a:pt x="1635" y="5304"/>
                          <a:pt x="6539" y="9173"/>
                          <a:pt x="12376" y="9173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7" name="Google Shape;7797;p72"/>
                  <p:cNvSpPr/>
                  <p:nvPr/>
                </p:nvSpPr>
                <p:spPr>
                  <a:xfrm>
                    <a:off x="1512966" y="1770990"/>
                    <a:ext cx="75451" cy="656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43" fill="none" extrusionOk="0">
                        <a:moveTo>
                          <a:pt x="1" y="11142"/>
                        </a:moveTo>
                        <a:cubicBezTo>
                          <a:pt x="6539" y="11142"/>
                          <a:pt x="10275" y="7106"/>
                          <a:pt x="12810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8" name="Google Shape;7798;p72"/>
                  <p:cNvSpPr/>
                  <p:nvPr/>
                </p:nvSpPr>
                <p:spPr>
                  <a:xfrm>
                    <a:off x="1507666" y="1818598"/>
                    <a:ext cx="37926" cy="360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116" extrusionOk="0">
                        <a:moveTo>
                          <a:pt x="3199" y="1"/>
                        </a:moveTo>
                        <a:cubicBezTo>
                          <a:pt x="3079" y="1"/>
                          <a:pt x="2958" y="8"/>
                          <a:pt x="2835" y="23"/>
                        </a:cubicBezTo>
                        <a:cubicBezTo>
                          <a:pt x="1168" y="256"/>
                          <a:pt x="0" y="1757"/>
                          <a:pt x="200" y="3425"/>
                        </a:cubicBezTo>
                        <a:cubicBezTo>
                          <a:pt x="386" y="4971"/>
                          <a:pt x="1717" y="6115"/>
                          <a:pt x="3239" y="6115"/>
                        </a:cubicBezTo>
                        <a:cubicBezTo>
                          <a:pt x="3359" y="6115"/>
                          <a:pt x="3481" y="6108"/>
                          <a:pt x="3603" y="6094"/>
                        </a:cubicBezTo>
                        <a:cubicBezTo>
                          <a:pt x="5271" y="5860"/>
                          <a:pt x="6438" y="4359"/>
                          <a:pt x="6238" y="2691"/>
                        </a:cubicBezTo>
                        <a:cubicBezTo>
                          <a:pt x="6052" y="1145"/>
                          <a:pt x="4721" y="1"/>
                          <a:pt x="319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9" name="Google Shape;7799;p72"/>
                  <p:cNvSpPr/>
                  <p:nvPr/>
                </p:nvSpPr>
                <p:spPr>
                  <a:xfrm>
                    <a:off x="1648710" y="1939072"/>
                    <a:ext cx="25351" cy="340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78" extrusionOk="0">
                        <a:moveTo>
                          <a:pt x="489" y="0"/>
                        </a:moveTo>
                        <a:cubicBezTo>
                          <a:pt x="234" y="0"/>
                          <a:pt x="1" y="207"/>
                          <a:pt x="1" y="514"/>
                        </a:cubicBezTo>
                        <a:lnTo>
                          <a:pt x="1" y="5284"/>
                        </a:lnTo>
                        <a:cubicBezTo>
                          <a:pt x="1" y="5575"/>
                          <a:pt x="229" y="5777"/>
                          <a:pt x="482" y="5777"/>
                        </a:cubicBezTo>
                        <a:cubicBezTo>
                          <a:pt x="577" y="5777"/>
                          <a:pt x="676" y="5748"/>
                          <a:pt x="768" y="5684"/>
                        </a:cubicBezTo>
                        <a:lnTo>
                          <a:pt x="4037" y="3383"/>
                        </a:lnTo>
                        <a:cubicBezTo>
                          <a:pt x="4304" y="3183"/>
                          <a:pt x="4304" y="2782"/>
                          <a:pt x="4037" y="2582"/>
                        </a:cubicBezTo>
                        <a:lnTo>
                          <a:pt x="801" y="114"/>
                        </a:lnTo>
                        <a:cubicBezTo>
                          <a:pt x="704" y="36"/>
                          <a:pt x="595" y="0"/>
                          <a:pt x="48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00" name="Google Shape;7800;p72"/>
                  <p:cNvSpPr/>
                  <p:nvPr/>
                </p:nvSpPr>
                <p:spPr>
                  <a:xfrm>
                    <a:off x="1648710" y="1700120"/>
                    <a:ext cx="25351" cy="33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57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3"/>
                        </a:lnTo>
                        <a:cubicBezTo>
                          <a:pt x="1" y="5554"/>
                          <a:pt x="229" y="5757"/>
                          <a:pt x="482" y="5757"/>
                        </a:cubicBezTo>
                        <a:cubicBezTo>
                          <a:pt x="577" y="5757"/>
                          <a:pt x="676" y="5728"/>
                          <a:pt x="768" y="5664"/>
                        </a:cubicBezTo>
                        <a:lnTo>
                          <a:pt x="4037" y="3395"/>
                        </a:lnTo>
                        <a:cubicBezTo>
                          <a:pt x="4304" y="3195"/>
                          <a:pt x="4304" y="2795"/>
                          <a:pt x="4037" y="2561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sp>
              <p:nvSpPr>
                <p:cNvPr id="7801" name="Google Shape;7801;p72"/>
                <p:cNvSpPr/>
                <p:nvPr/>
              </p:nvSpPr>
              <p:spPr>
                <a:xfrm>
                  <a:off x="1707626" y="191893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7802" name="Google Shape;7802;p72"/>
                <p:cNvSpPr/>
                <p:nvPr/>
              </p:nvSpPr>
              <p:spPr>
                <a:xfrm>
                  <a:off x="1707626" y="168138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grpSp>
        <p:nvGrpSpPr>
          <p:cNvPr id="7803" name="Google Shape;7803;p72"/>
          <p:cNvGrpSpPr/>
          <p:nvPr/>
        </p:nvGrpSpPr>
        <p:grpSpPr>
          <a:xfrm>
            <a:off x="9087120" y="3099023"/>
            <a:ext cx="2163025" cy="736591"/>
            <a:chOff x="6894650" y="2574740"/>
            <a:chExt cx="1445100" cy="492111"/>
          </a:xfrm>
        </p:grpSpPr>
        <p:sp>
          <p:nvSpPr>
            <p:cNvPr id="7804" name="Google Shape;7804;p72"/>
            <p:cNvSpPr/>
            <p:nvPr/>
          </p:nvSpPr>
          <p:spPr>
            <a:xfrm>
              <a:off x="7151862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5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05" name="Google Shape;7805;p72"/>
            <p:cNvSpPr/>
            <p:nvPr/>
          </p:nvSpPr>
          <p:spPr>
            <a:xfrm>
              <a:off x="7664213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7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06" name="Google Shape;7806;p72"/>
            <p:cNvSpPr/>
            <p:nvPr/>
          </p:nvSpPr>
          <p:spPr>
            <a:xfrm>
              <a:off x="6895687" y="2575804"/>
              <a:ext cx="420489" cy="212471"/>
            </a:xfrm>
            <a:custGeom>
              <a:avLst/>
              <a:gdLst/>
              <a:ahLst/>
              <a:cxnLst/>
              <a:rect l="l" t="t" r="r" b="b"/>
              <a:pathLst>
                <a:path w="12652" h="6393" extrusionOk="0">
                  <a:moveTo>
                    <a:pt x="6326" y="0"/>
                  </a:moveTo>
                  <a:cubicBezTo>
                    <a:pt x="2832" y="0"/>
                    <a:pt x="1" y="2833"/>
                    <a:pt x="1" y="6326"/>
                  </a:cubicBezTo>
                  <a:lnTo>
                    <a:pt x="1" y="6393"/>
                  </a:lnTo>
                  <a:lnTo>
                    <a:pt x="4883" y="6393"/>
                  </a:lnTo>
                  <a:cubicBezTo>
                    <a:pt x="4883" y="6382"/>
                    <a:pt x="4882" y="6370"/>
                    <a:pt x="4882" y="6359"/>
                  </a:cubicBezTo>
                  <a:cubicBezTo>
                    <a:pt x="4882" y="5555"/>
                    <a:pt x="5534" y="4904"/>
                    <a:pt x="6337" y="4904"/>
                  </a:cubicBezTo>
                  <a:cubicBezTo>
                    <a:pt x="7141" y="4904"/>
                    <a:pt x="7793" y="5555"/>
                    <a:pt x="7793" y="6359"/>
                  </a:cubicBezTo>
                  <a:cubicBezTo>
                    <a:pt x="7793" y="6370"/>
                    <a:pt x="7791" y="6382"/>
                    <a:pt x="7791" y="6393"/>
                  </a:cubicBezTo>
                  <a:lnTo>
                    <a:pt x="12651" y="6393"/>
                  </a:lnTo>
                  <a:lnTo>
                    <a:pt x="12651" y="6326"/>
                  </a:lnTo>
                  <a:cubicBezTo>
                    <a:pt x="12651" y="2833"/>
                    <a:pt x="9820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07" name="Google Shape;7807;p72"/>
            <p:cNvSpPr/>
            <p:nvPr/>
          </p:nvSpPr>
          <p:spPr>
            <a:xfrm>
              <a:off x="739953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08" name="Google Shape;7808;p72"/>
            <p:cNvSpPr/>
            <p:nvPr/>
          </p:nvSpPr>
          <p:spPr>
            <a:xfrm>
              <a:off x="791188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7809" name="Google Shape;7809;p72"/>
            <p:cNvCxnSpPr/>
            <p:nvPr/>
          </p:nvCxnSpPr>
          <p:spPr>
            <a:xfrm>
              <a:off x="6894650" y="2821921"/>
              <a:ext cx="14451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0" name="Google Shape;7810;p72"/>
          <p:cNvGrpSpPr/>
          <p:nvPr/>
        </p:nvGrpSpPr>
        <p:grpSpPr>
          <a:xfrm>
            <a:off x="9113176" y="4931364"/>
            <a:ext cx="2110941" cy="634273"/>
            <a:chOff x="6953919" y="3907920"/>
            <a:chExt cx="1377300" cy="475705"/>
          </a:xfrm>
        </p:grpSpPr>
        <p:cxnSp>
          <p:nvCxnSpPr>
            <p:cNvPr id="7811" name="Google Shape;7811;p72"/>
            <p:cNvCxnSpPr/>
            <p:nvPr/>
          </p:nvCxnSpPr>
          <p:spPr>
            <a:xfrm rot="10800000">
              <a:off x="7118546" y="4100689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2" name="Google Shape;7812;p72"/>
            <p:cNvCxnSpPr/>
            <p:nvPr/>
          </p:nvCxnSpPr>
          <p:spPr>
            <a:xfrm>
              <a:off x="7480500" y="4197025"/>
              <a:ext cx="0" cy="1866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3" name="Google Shape;7813;p72"/>
            <p:cNvCxnSpPr/>
            <p:nvPr/>
          </p:nvCxnSpPr>
          <p:spPr>
            <a:xfrm rot="10800000">
              <a:off x="7848574" y="3907920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4" name="Google Shape;7814;p72"/>
            <p:cNvCxnSpPr/>
            <p:nvPr/>
          </p:nvCxnSpPr>
          <p:spPr>
            <a:xfrm>
              <a:off x="8218032" y="3997243"/>
              <a:ext cx="0" cy="197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5" name="Google Shape;7815;p72"/>
            <p:cNvCxnSpPr/>
            <p:nvPr/>
          </p:nvCxnSpPr>
          <p:spPr>
            <a:xfrm flipH="1">
              <a:off x="6953919" y="3961822"/>
              <a:ext cx="1377300" cy="376800"/>
            </a:xfrm>
            <a:prstGeom prst="straightConnector1">
              <a:avLst/>
            </a:prstGeom>
            <a:noFill/>
            <a:ln w="19050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6" name="Google Shape;7816;p72"/>
          <p:cNvGrpSpPr/>
          <p:nvPr/>
        </p:nvGrpSpPr>
        <p:grpSpPr>
          <a:xfrm>
            <a:off x="3117960" y="3279558"/>
            <a:ext cx="1115048" cy="1099372"/>
            <a:chOff x="2389399" y="2595741"/>
            <a:chExt cx="812796" cy="801369"/>
          </a:xfrm>
        </p:grpSpPr>
        <p:grpSp>
          <p:nvGrpSpPr>
            <p:cNvPr id="7817" name="Google Shape;7817;p72"/>
            <p:cNvGrpSpPr/>
            <p:nvPr/>
          </p:nvGrpSpPr>
          <p:grpSpPr>
            <a:xfrm>
              <a:off x="2492145" y="2881565"/>
              <a:ext cx="607300" cy="229751"/>
              <a:chOff x="2492145" y="2881565"/>
              <a:chExt cx="607300" cy="229751"/>
            </a:xfrm>
          </p:grpSpPr>
          <p:sp>
            <p:nvSpPr>
              <p:cNvPr id="7818" name="Google Shape;7818;p72"/>
              <p:cNvSpPr/>
              <p:nvPr/>
            </p:nvSpPr>
            <p:spPr>
              <a:xfrm>
                <a:off x="2530550" y="2913581"/>
                <a:ext cx="530589" cy="165697"/>
              </a:xfrm>
              <a:custGeom>
                <a:avLst/>
                <a:gdLst/>
                <a:ahLst/>
                <a:cxnLst/>
                <a:rect l="l" t="t" r="r" b="b"/>
                <a:pathLst>
                  <a:path w="116549" h="36397" extrusionOk="0">
                    <a:moveTo>
                      <a:pt x="18199" y="1"/>
                    </a:moveTo>
                    <a:cubicBezTo>
                      <a:pt x="8148" y="1"/>
                      <a:pt x="1" y="8148"/>
                      <a:pt x="1" y="18198"/>
                    </a:cubicBezTo>
                    <a:cubicBezTo>
                      <a:pt x="1" y="28249"/>
                      <a:pt x="8148" y="36396"/>
                      <a:pt x="18199" y="36396"/>
                    </a:cubicBezTo>
                    <a:lnTo>
                      <a:pt x="98350" y="36396"/>
                    </a:lnTo>
                    <a:cubicBezTo>
                      <a:pt x="108401" y="36396"/>
                      <a:pt x="116548" y="28249"/>
                      <a:pt x="116548" y="18198"/>
                    </a:cubicBezTo>
                    <a:cubicBezTo>
                      <a:pt x="116548" y="8148"/>
                      <a:pt x="108401" y="1"/>
                      <a:pt x="983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19" name="Google Shape;7819;p72"/>
              <p:cNvSpPr/>
              <p:nvPr/>
            </p:nvSpPr>
            <p:spPr>
              <a:xfrm>
                <a:off x="2886492" y="2881565"/>
                <a:ext cx="212952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7" h="50467" extrusionOk="0">
                    <a:moveTo>
                      <a:pt x="1" y="1"/>
                    </a:moveTo>
                    <a:lnTo>
                      <a:pt x="1" y="1458"/>
                    </a:lnTo>
                    <a:lnTo>
                      <a:pt x="21544" y="1458"/>
                    </a:lnTo>
                    <a:cubicBezTo>
                      <a:pt x="34653" y="1458"/>
                      <a:pt x="45320" y="12123"/>
                      <a:pt x="45320" y="25233"/>
                    </a:cubicBezTo>
                    <a:cubicBezTo>
                      <a:pt x="45320" y="38344"/>
                      <a:pt x="34653" y="49009"/>
                      <a:pt x="21544" y="49009"/>
                    </a:cubicBezTo>
                    <a:lnTo>
                      <a:pt x="1" y="49009"/>
                    </a:lnTo>
                    <a:lnTo>
                      <a:pt x="1" y="50466"/>
                    </a:lnTo>
                    <a:lnTo>
                      <a:pt x="21544" y="50466"/>
                    </a:lnTo>
                    <a:cubicBezTo>
                      <a:pt x="35457" y="50466"/>
                      <a:pt x="46776" y="39146"/>
                      <a:pt x="46776" y="25233"/>
                    </a:cubicBezTo>
                    <a:cubicBezTo>
                      <a:pt x="46776" y="11322"/>
                      <a:pt x="35457" y="1"/>
                      <a:pt x="21544" y="1"/>
                    </a:cubicBez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20" name="Google Shape;7820;p72"/>
              <p:cNvSpPr/>
              <p:nvPr/>
            </p:nvSpPr>
            <p:spPr>
              <a:xfrm>
                <a:off x="2492145" y="2881565"/>
                <a:ext cx="212934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3" h="50467" extrusionOk="0">
                    <a:moveTo>
                      <a:pt x="25232" y="1"/>
                    </a:moveTo>
                    <a:cubicBezTo>
                      <a:pt x="11319" y="1"/>
                      <a:pt x="0" y="11322"/>
                      <a:pt x="0" y="25233"/>
                    </a:cubicBezTo>
                    <a:cubicBezTo>
                      <a:pt x="0" y="39146"/>
                      <a:pt x="11319" y="50466"/>
                      <a:pt x="25232" y="50466"/>
                    </a:cubicBezTo>
                    <a:lnTo>
                      <a:pt x="46773" y="50466"/>
                    </a:lnTo>
                    <a:lnTo>
                      <a:pt x="46773" y="49007"/>
                    </a:lnTo>
                    <a:lnTo>
                      <a:pt x="25232" y="49007"/>
                    </a:lnTo>
                    <a:cubicBezTo>
                      <a:pt x="12124" y="49007"/>
                      <a:pt x="1456" y="38344"/>
                      <a:pt x="1456" y="25233"/>
                    </a:cubicBezTo>
                    <a:cubicBezTo>
                      <a:pt x="1456" y="12123"/>
                      <a:pt x="12124" y="1457"/>
                      <a:pt x="25232" y="1457"/>
                    </a:cubicBezTo>
                    <a:lnTo>
                      <a:pt x="46773" y="1457"/>
                    </a:lnTo>
                    <a:lnTo>
                      <a:pt x="46773" y="1"/>
                    </a:ln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821" name="Google Shape;7821;p72"/>
            <p:cNvGrpSpPr/>
            <p:nvPr/>
          </p:nvGrpSpPr>
          <p:grpSpPr>
            <a:xfrm>
              <a:off x="2389399" y="2595741"/>
              <a:ext cx="812796" cy="296825"/>
              <a:chOff x="2389399" y="2595741"/>
              <a:chExt cx="812796" cy="296825"/>
            </a:xfrm>
          </p:grpSpPr>
          <p:grpSp>
            <p:nvGrpSpPr>
              <p:cNvPr id="7822" name="Google Shape;7822;p72"/>
              <p:cNvGrpSpPr/>
              <p:nvPr/>
            </p:nvGrpSpPr>
            <p:grpSpPr>
              <a:xfrm>
                <a:off x="2389399" y="2595741"/>
                <a:ext cx="363638" cy="296825"/>
                <a:chOff x="2389399" y="2595741"/>
                <a:chExt cx="363638" cy="296825"/>
              </a:xfrm>
            </p:grpSpPr>
            <p:grpSp>
              <p:nvGrpSpPr>
                <p:cNvPr id="7823" name="Google Shape;7823;p72"/>
                <p:cNvGrpSpPr/>
                <p:nvPr/>
              </p:nvGrpSpPr>
              <p:grpSpPr>
                <a:xfrm>
                  <a:off x="2493852" y="2794333"/>
                  <a:ext cx="259185" cy="98232"/>
                  <a:chOff x="2493852" y="2794333"/>
                  <a:chExt cx="259185" cy="98232"/>
                </a:xfrm>
              </p:grpSpPr>
              <p:sp>
                <p:nvSpPr>
                  <p:cNvPr id="7824" name="Google Shape;7824;p72"/>
                  <p:cNvSpPr/>
                  <p:nvPr/>
                </p:nvSpPr>
                <p:spPr>
                  <a:xfrm>
                    <a:off x="2500419" y="2800896"/>
                    <a:ext cx="246135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6" h="18698" extrusionOk="0">
                        <a:moveTo>
                          <a:pt x="243" y="1"/>
                        </a:moveTo>
                        <a:cubicBezTo>
                          <a:pt x="108" y="1"/>
                          <a:pt x="1" y="108"/>
                          <a:pt x="1" y="243"/>
                        </a:cubicBezTo>
                        <a:cubicBezTo>
                          <a:pt x="1" y="4216"/>
                          <a:pt x="3233" y="7447"/>
                          <a:pt x="7204" y="7447"/>
                        </a:cubicBezTo>
                        <a:lnTo>
                          <a:pt x="47616" y="7447"/>
                        </a:lnTo>
                        <a:cubicBezTo>
                          <a:pt x="50905" y="7447"/>
                          <a:pt x="53581" y="10122"/>
                          <a:pt x="53581" y="13412"/>
                        </a:cubicBezTo>
                        <a:lnTo>
                          <a:pt x="53581" y="18455"/>
                        </a:lnTo>
                        <a:cubicBezTo>
                          <a:pt x="53581" y="18590"/>
                          <a:pt x="53688" y="18697"/>
                          <a:pt x="53823" y="18697"/>
                        </a:cubicBezTo>
                        <a:cubicBezTo>
                          <a:pt x="53957" y="18697"/>
                          <a:pt x="54065" y="18590"/>
                          <a:pt x="54062" y="18455"/>
                        </a:cubicBezTo>
                        <a:lnTo>
                          <a:pt x="54062" y="13412"/>
                        </a:lnTo>
                        <a:cubicBezTo>
                          <a:pt x="54062" y="9854"/>
                          <a:pt x="51169" y="6961"/>
                          <a:pt x="47611" y="6961"/>
                        </a:cubicBezTo>
                        <a:lnTo>
                          <a:pt x="7203" y="6961"/>
                        </a:lnTo>
                        <a:cubicBezTo>
                          <a:pt x="3498" y="6961"/>
                          <a:pt x="485" y="3946"/>
                          <a:pt x="485" y="243"/>
                        </a:cubicBezTo>
                        <a:cubicBezTo>
                          <a:pt x="485" y="108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25" name="Google Shape;7825;p72"/>
                  <p:cNvSpPr/>
                  <p:nvPr/>
                </p:nvSpPr>
                <p:spPr>
                  <a:xfrm>
                    <a:off x="2493852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4" y="2617"/>
                          <a:pt x="3374" y="1687"/>
                        </a:cubicBezTo>
                        <a:cubicBezTo>
                          <a:pt x="3374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26" name="Google Shape;7826;p72"/>
                  <p:cNvSpPr/>
                  <p:nvPr/>
                </p:nvSpPr>
                <p:spPr>
                  <a:xfrm>
                    <a:off x="2737686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27" name="Google Shape;7827;p72"/>
                <p:cNvGrpSpPr/>
                <p:nvPr/>
              </p:nvGrpSpPr>
              <p:grpSpPr>
                <a:xfrm>
                  <a:off x="2389399" y="2595741"/>
                  <a:ext cx="224343" cy="182054"/>
                  <a:chOff x="2389399" y="2595741"/>
                  <a:chExt cx="224343" cy="182054"/>
                </a:xfrm>
              </p:grpSpPr>
              <p:sp>
                <p:nvSpPr>
                  <p:cNvPr id="7828" name="Google Shape;7828;p72"/>
                  <p:cNvSpPr/>
                  <p:nvPr/>
                </p:nvSpPr>
                <p:spPr>
                  <a:xfrm>
                    <a:off x="2389399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7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7" y="39989"/>
                        </a:cubicBezTo>
                        <a:lnTo>
                          <a:pt x="41282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80"/>
                          <a:pt x="45697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29" name="Google Shape;7829;p72"/>
                  <p:cNvSpPr/>
                  <p:nvPr/>
                </p:nvSpPr>
                <p:spPr>
                  <a:xfrm>
                    <a:off x="2430284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830" name="Google Shape;7830;p72"/>
              <p:cNvGrpSpPr/>
              <p:nvPr/>
            </p:nvGrpSpPr>
            <p:grpSpPr>
              <a:xfrm>
                <a:off x="2683630" y="2595741"/>
                <a:ext cx="224334" cy="296825"/>
                <a:chOff x="2683630" y="2595741"/>
                <a:chExt cx="224334" cy="296825"/>
              </a:xfrm>
            </p:grpSpPr>
            <p:grpSp>
              <p:nvGrpSpPr>
                <p:cNvPr id="7831" name="Google Shape;7831;p72"/>
                <p:cNvGrpSpPr/>
                <p:nvPr/>
              </p:nvGrpSpPr>
              <p:grpSpPr>
                <a:xfrm>
                  <a:off x="2788083" y="2794333"/>
                  <a:ext cx="15356" cy="98232"/>
                  <a:chOff x="2788083" y="2794333"/>
                  <a:chExt cx="15356" cy="98232"/>
                </a:xfrm>
              </p:grpSpPr>
              <p:sp>
                <p:nvSpPr>
                  <p:cNvPr id="7832" name="Google Shape;7832;p72"/>
                  <p:cNvSpPr/>
                  <p:nvPr/>
                </p:nvSpPr>
                <p:spPr>
                  <a:xfrm>
                    <a:off x="2794655" y="2800905"/>
                    <a:ext cx="2213" cy="851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6" extrusionOk="0">
                        <a:moveTo>
                          <a:pt x="243" y="0"/>
                        </a:moveTo>
                        <a:cubicBezTo>
                          <a:pt x="108" y="0"/>
                          <a:pt x="1" y="109"/>
                          <a:pt x="1" y="243"/>
                        </a:cubicBezTo>
                        <a:lnTo>
                          <a:pt x="1" y="18453"/>
                        </a:lnTo>
                        <a:cubicBezTo>
                          <a:pt x="1" y="18588"/>
                          <a:pt x="108" y="18695"/>
                          <a:pt x="243" y="18695"/>
                        </a:cubicBezTo>
                        <a:cubicBezTo>
                          <a:pt x="377" y="18695"/>
                          <a:pt x="485" y="18588"/>
                          <a:pt x="485" y="18453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0"/>
                          <a:pt x="243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33" name="Google Shape;7833;p72"/>
                  <p:cNvSpPr/>
                  <p:nvPr/>
                </p:nvSpPr>
                <p:spPr>
                  <a:xfrm>
                    <a:off x="2788083" y="2794333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7"/>
                          <a:pt x="3372" y="1687"/>
                        </a:cubicBezTo>
                        <a:cubicBezTo>
                          <a:pt x="3372" y="754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34" name="Google Shape;7834;p72"/>
                  <p:cNvSpPr/>
                  <p:nvPr/>
                </p:nvSpPr>
                <p:spPr>
                  <a:xfrm>
                    <a:off x="2788083" y="2877210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35" name="Google Shape;7835;p72"/>
                <p:cNvGrpSpPr/>
                <p:nvPr/>
              </p:nvGrpSpPr>
              <p:grpSpPr>
                <a:xfrm>
                  <a:off x="2683630" y="2595741"/>
                  <a:ext cx="224334" cy="182054"/>
                  <a:chOff x="2683630" y="2595741"/>
                  <a:chExt cx="224334" cy="182054"/>
                </a:xfrm>
              </p:grpSpPr>
              <p:sp>
                <p:nvSpPr>
                  <p:cNvPr id="7836" name="Google Shape;7836;p72"/>
                  <p:cNvSpPr/>
                  <p:nvPr/>
                </p:nvSpPr>
                <p:spPr>
                  <a:xfrm>
                    <a:off x="2683630" y="2595741"/>
                    <a:ext cx="224334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90" extrusionOk="0">
                        <a:moveTo>
                          <a:pt x="7996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6" y="39989"/>
                        </a:cubicBezTo>
                        <a:lnTo>
                          <a:pt x="41280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80"/>
                          <a:pt x="45697" y="1"/>
                          <a:pt x="41280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37" name="Google Shape;7837;p72"/>
                  <p:cNvSpPr/>
                  <p:nvPr/>
                </p:nvSpPr>
                <p:spPr>
                  <a:xfrm>
                    <a:off x="2724889" y="2686181"/>
                    <a:ext cx="140322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3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1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838" name="Google Shape;7838;p72"/>
              <p:cNvGrpSpPr/>
              <p:nvPr/>
            </p:nvGrpSpPr>
            <p:grpSpPr>
              <a:xfrm>
                <a:off x="2838475" y="2595741"/>
                <a:ext cx="363719" cy="296825"/>
                <a:chOff x="2838475" y="2595741"/>
                <a:chExt cx="363719" cy="296825"/>
              </a:xfrm>
            </p:grpSpPr>
            <p:grpSp>
              <p:nvGrpSpPr>
                <p:cNvPr id="7839" name="Google Shape;7839;p72"/>
                <p:cNvGrpSpPr/>
                <p:nvPr/>
              </p:nvGrpSpPr>
              <p:grpSpPr>
                <a:xfrm>
                  <a:off x="2838475" y="2794333"/>
                  <a:ext cx="259185" cy="98232"/>
                  <a:chOff x="2838475" y="2794333"/>
                  <a:chExt cx="259185" cy="98232"/>
                </a:xfrm>
              </p:grpSpPr>
              <p:sp>
                <p:nvSpPr>
                  <p:cNvPr id="7840" name="Google Shape;7840;p72"/>
                  <p:cNvSpPr/>
                  <p:nvPr/>
                </p:nvSpPr>
                <p:spPr>
                  <a:xfrm>
                    <a:off x="2845042" y="2800896"/>
                    <a:ext cx="246122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3" h="18698" extrusionOk="0">
                        <a:moveTo>
                          <a:pt x="53821" y="1"/>
                        </a:moveTo>
                        <a:cubicBezTo>
                          <a:pt x="53687" y="1"/>
                          <a:pt x="53579" y="108"/>
                          <a:pt x="53579" y="243"/>
                        </a:cubicBezTo>
                        <a:cubicBezTo>
                          <a:pt x="53579" y="3946"/>
                          <a:pt x="50564" y="6961"/>
                          <a:pt x="46861" y="6961"/>
                        </a:cubicBezTo>
                        <a:lnTo>
                          <a:pt x="6451" y="6961"/>
                        </a:lnTo>
                        <a:cubicBezTo>
                          <a:pt x="2895" y="6961"/>
                          <a:pt x="0" y="9857"/>
                          <a:pt x="0" y="13412"/>
                        </a:cubicBezTo>
                        <a:lnTo>
                          <a:pt x="0" y="18455"/>
                        </a:lnTo>
                        <a:cubicBezTo>
                          <a:pt x="0" y="18590"/>
                          <a:pt x="109" y="18697"/>
                          <a:pt x="242" y="18697"/>
                        </a:cubicBezTo>
                        <a:cubicBezTo>
                          <a:pt x="379" y="18697"/>
                          <a:pt x="487" y="18590"/>
                          <a:pt x="486" y="18455"/>
                        </a:cubicBezTo>
                        <a:lnTo>
                          <a:pt x="486" y="13412"/>
                        </a:lnTo>
                        <a:cubicBezTo>
                          <a:pt x="486" y="10122"/>
                          <a:pt x="3162" y="7447"/>
                          <a:pt x="6451" y="7447"/>
                        </a:cubicBezTo>
                        <a:lnTo>
                          <a:pt x="46858" y="7447"/>
                        </a:lnTo>
                        <a:cubicBezTo>
                          <a:pt x="50831" y="7447"/>
                          <a:pt x="54063" y="4215"/>
                          <a:pt x="54063" y="243"/>
                        </a:cubicBezTo>
                        <a:cubicBezTo>
                          <a:pt x="54063" y="108"/>
                          <a:pt x="53954" y="1"/>
                          <a:pt x="53821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41" name="Google Shape;7841;p72"/>
                  <p:cNvSpPr/>
                  <p:nvPr/>
                </p:nvSpPr>
                <p:spPr>
                  <a:xfrm>
                    <a:off x="3082301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0" y="754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3" y="2617"/>
                          <a:pt x="3373" y="1687"/>
                        </a:cubicBezTo>
                        <a:cubicBezTo>
                          <a:pt x="3373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42" name="Google Shape;7842;p72"/>
                  <p:cNvSpPr/>
                  <p:nvPr/>
                </p:nvSpPr>
                <p:spPr>
                  <a:xfrm>
                    <a:off x="2838475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43" name="Google Shape;7843;p72"/>
                <p:cNvGrpSpPr/>
                <p:nvPr/>
              </p:nvGrpSpPr>
              <p:grpSpPr>
                <a:xfrm>
                  <a:off x="2977852" y="2595741"/>
                  <a:ext cx="224343" cy="182054"/>
                  <a:chOff x="2977852" y="2595741"/>
                  <a:chExt cx="224343" cy="182054"/>
                </a:xfrm>
              </p:grpSpPr>
              <p:sp>
                <p:nvSpPr>
                  <p:cNvPr id="7844" name="Google Shape;7844;p72"/>
                  <p:cNvSpPr/>
                  <p:nvPr/>
                </p:nvSpPr>
                <p:spPr>
                  <a:xfrm>
                    <a:off x="2977852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5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5" y="39989"/>
                        </a:cubicBezTo>
                        <a:lnTo>
                          <a:pt x="41282" y="39989"/>
                        </a:lnTo>
                        <a:cubicBezTo>
                          <a:pt x="45698" y="39989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80"/>
                          <a:pt x="45698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45" name="Google Shape;7845;p72"/>
                  <p:cNvSpPr/>
                  <p:nvPr/>
                </p:nvSpPr>
                <p:spPr>
                  <a:xfrm>
                    <a:off x="3020572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</p:grpSp>
        <p:grpSp>
          <p:nvGrpSpPr>
            <p:cNvPr id="7846" name="Google Shape;7846;p72"/>
            <p:cNvGrpSpPr/>
            <p:nvPr/>
          </p:nvGrpSpPr>
          <p:grpSpPr>
            <a:xfrm>
              <a:off x="2389399" y="3100241"/>
              <a:ext cx="812796" cy="296869"/>
              <a:chOff x="2389399" y="3100241"/>
              <a:chExt cx="812796" cy="296869"/>
            </a:xfrm>
          </p:grpSpPr>
          <p:grpSp>
            <p:nvGrpSpPr>
              <p:cNvPr id="7847" name="Google Shape;7847;p72"/>
              <p:cNvGrpSpPr/>
              <p:nvPr/>
            </p:nvGrpSpPr>
            <p:grpSpPr>
              <a:xfrm>
                <a:off x="2683630" y="3100241"/>
                <a:ext cx="224334" cy="296869"/>
                <a:chOff x="2683630" y="3100241"/>
                <a:chExt cx="224334" cy="296869"/>
              </a:xfrm>
            </p:grpSpPr>
            <p:grpSp>
              <p:nvGrpSpPr>
                <p:cNvPr id="7848" name="Google Shape;7848;p72"/>
                <p:cNvGrpSpPr/>
                <p:nvPr/>
              </p:nvGrpSpPr>
              <p:grpSpPr>
                <a:xfrm>
                  <a:off x="2788083" y="3100241"/>
                  <a:ext cx="15356" cy="98237"/>
                  <a:chOff x="2788083" y="3100241"/>
                  <a:chExt cx="15356" cy="98237"/>
                </a:xfrm>
              </p:grpSpPr>
              <p:sp>
                <p:nvSpPr>
                  <p:cNvPr id="7849" name="Google Shape;7849;p72"/>
                  <p:cNvSpPr/>
                  <p:nvPr/>
                </p:nvSpPr>
                <p:spPr>
                  <a:xfrm>
                    <a:off x="2794655" y="3106808"/>
                    <a:ext cx="2213" cy="851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7" extrusionOk="0">
                        <a:moveTo>
                          <a:pt x="243" y="1"/>
                        </a:moveTo>
                        <a:cubicBezTo>
                          <a:pt x="108" y="1"/>
                          <a:pt x="1" y="109"/>
                          <a:pt x="1" y="243"/>
                        </a:cubicBezTo>
                        <a:lnTo>
                          <a:pt x="1" y="18455"/>
                        </a:lnTo>
                        <a:cubicBezTo>
                          <a:pt x="1" y="18588"/>
                          <a:pt x="108" y="18697"/>
                          <a:pt x="243" y="18697"/>
                        </a:cubicBezTo>
                        <a:cubicBezTo>
                          <a:pt x="377" y="18697"/>
                          <a:pt x="485" y="18588"/>
                          <a:pt x="485" y="18455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0" name="Google Shape;7850;p72"/>
                  <p:cNvSpPr/>
                  <p:nvPr/>
                </p:nvSpPr>
                <p:spPr>
                  <a:xfrm>
                    <a:off x="2788083" y="3183117"/>
                    <a:ext cx="15356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9"/>
                          <a:pt x="3372" y="1687"/>
                        </a:cubicBezTo>
                        <a:cubicBezTo>
                          <a:pt x="3372" y="755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1" name="Google Shape;7851;p72"/>
                  <p:cNvSpPr/>
                  <p:nvPr/>
                </p:nvSpPr>
                <p:spPr>
                  <a:xfrm>
                    <a:off x="2788083" y="3100241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52" name="Google Shape;7852;p72"/>
                <p:cNvGrpSpPr/>
                <p:nvPr/>
              </p:nvGrpSpPr>
              <p:grpSpPr>
                <a:xfrm>
                  <a:off x="2683630" y="3215065"/>
                  <a:ext cx="224334" cy="182045"/>
                  <a:chOff x="2683630" y="3215065"/>
                  <a:chExt cx="224334" cy="182045"/>
                </a:xfrm>
              </p:grpSpPr>
              <p:sp>
                <p:nvSpPr>
                  <p:cNvPr id="7853" name="Google Shape;7853;p72"/>
                  <p:cNvSpPr/>
                  <p:nvPr/>
                </p:nvSpPr>
                <p:spPr>
                  <a:xfrm>
                    <a:off x="2683630" y="3215065"/>
                    <a:ext cx="224334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88" extrusionOk="0">
                        <a:moveTo>
                          <a:pt x="7996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6" y="39988"/>
                        </a:cubicBezTo>
                        <a:lnTo>
                          <a:pt x="41280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79"/>
                          <a:pt x="45697" y="0"/>
                          <a:pt x="41280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4" name="Google Shape;7854;p72"/>
                  <p:cNvSpPr/>
                  <p:nvPr/>
                </p:nvSpPr>
                <p:spPr>
                  <a:xfrm>
                    <a:off x="2724889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1" y="0"/>
                        </a:moveTo>
                        <a:cubicBezTo>
                          <a:pt x="55" y="0"/>
                          <a:pt x="0" y="55"/>
                          <a:pt x="0" y="122"/>
                        </a:cubicBezTo>
                        <a:cubicBezTo>
                          <a:pt x="0" y="188"/>
                          <a:pt x="55" y="242"/>
                          <a:pt x="121" y="242"/>
                        </a:cubicBezTo>
                        <a:lnTo>
                          <a:pt x="30701" y="242"/>
                        </a:lnTo>
                        <a:cubicBezTo>
                          <a:pt x="30769" y="242"/>
                          <a:pt x="30824" y="190"/>
                          <a:pt x="30823" y="122"/>
                        </a:cubicBezTo>
                        <a:cubicBezTo>
                          <a:pt x="30823" y="56"/>
                          <a:pt x="30767" y="0"/>
                          <a:pt x="30701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855" name="Google Shape;7855;p72"/>
              <p:cNvGrpSpPr/>
              <p:nvPr/>
            </p:nvGrpSpPr>
            <p:grpSpPr>
              <a:xfrm>
                <a:off x="2389399" y="3100241"/>
                <a:ext cx="363638" cy="296869"/>
                <a:chOff x="2389399" y="3100241"/>
                <a:chExt cx="363638" cy="296869"/>
              </a:xfrm>
            </p:grpSpPr>
            <p:grpSp>
              <p:nvGrpSpPr>
                <p:cNvPr id="7856" name="Google Shape;7856;p72"/>
                <p:cNvGrpSpPr/>
                <p:nvPr/>
              </p:nvGrpSpPr>
              <p:grpSpPr>
                <a:xfrm>
                  <a:off x="2493852" y="3100241"/>
                  <a:ext cx="259185" cy="98237"/>
                  <a:chOff x="2493852" y="3100241"/>
                  <a:chExt cx="259185" cy="98237"/>
                </a:xfrm>
              </p:grpSpPr>
              <p:sp>
                <p:nvSpPr>
                  <p:cNvPr id="7857" name="Google Shape;7857;p72"/>
                  <p:cNvSpPr/>
                  <p:nvPr/>
                </p:nvSpPr>
                <p:spPr>
                  <a:xfrm>
                    <a:off x="2500428" y="3106803"/>
                    <a:ext cx="246126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4" h="18698" extrusionOk="0">
                        <a:moveTo>
                          <a:pt x="53821" y="0"/>
                        </a:moveTo>
                        <a:cubicBezTo>
                          <a:pt x="53686" y="0"/>
                          <a:pt x="53579" y="109"/>
                          <a:pt x="53579" y="242"/>
                        </a:cubicBezTo>
                        <a:lnTo>
                          <a:pt x="53579" y="5286"/>
                        </a:lnTo>
                        <a:cubicBezTo>
                          <a:pt x="53579" y="8576"/>
                          <a:pt x="50903" y="11250"/>
                          <a:pt x="47614" y="11250"/>
                        </a:cubicBezTo>
                        <a:lnTo>
                          <a:pt x="7205" y="11250"/>
                        </a:lnTo>
                        <a:cubicBezTo>
                          <a:pt x="3232" y="11250"/>
                          <a:pt x="0" y="14484"/>
                          <a:pt x="0" y="18456"/>
                        </a:cubicBezTo>
                        <a:cubicBezTo>
                          <a:pt x="0" y="18589"/>
                          <a:pt x="109" y="18698"/>
                          <a:pt x="242" y="18698"/>
                        </a:cubicBezTo>
                        <a:cubicBezTo>
                          <a:pt x="376" y="18698"/>
                          <a:pt x="485" y="18589"/>
                          <a:pt x="485" y="18456"/>
                        </a:cubicBezTo>
                        <a:cubicBezTo>
                          <a:pt x="485" y="14751"/>
                          <a:pt x="3499" y="11736"/>
                          <a:pt x="7202" y="11736"/>
                        </a:cubicBezTo>
                        <a:lnTo>
                          <a:pt x="47612" y="11736"/>
                        </a:lnTo>
                        <a:cubicBezTo>
                          <a:pt x="51169" y="11736"/>
                          <a:pt x="54063" y="8843"/>
                          <a:pt x="54063" y="5286"/>
                        </a:cubicBezTo>
                        <a:lnTo>
                          <a:pt x="54063" y="242"/>
                        </a:lnTo>
                        <a:cubicBezTo>
                          <a:pt x="54063" y="109"/>
                          <a:pt x="53955" y="0"/>
                          <a:pt x="53821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8" name="Google Shape;7858;p72"/>
                  <p:cNvSpPr/>
                  <p:nvPr/>
                </p:nvSpPr>
                <p:spPr>
                  <a:xfrm>
                    <a:off x="2493852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4" y="2619"/>
                          <a:pt x="3374" y="1687"/>
                        </a:cubicBezTo>
                        <a:cubicBezTo>
                          <a:pt x="3374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9" name="Google Shape;7859;p72"/>
                  <p:cNvSpPr/>
                  <p:nvPr/>
                </p:nvSpPr>
                <p:spPr>
                  <a:xfrm>
                    <a:off x="2737686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60" name="Google Shape;7860;p72"/>
                <p:cNvGrpSpPr/>
                <p:nvPr/>
              </p:nvGrpSpPr>
              <p:grpSpPr>
                <a:xfrm>
                  <a:off x="2389399" y="3215065"/>
                  <a:ext cx="224343" cy="182045"/>
                  <a:chOff x="2389399" y="3215065"/>
                  <a:chExt cx="224343" cy="182045"/>
                </a:xfrm>
              </p:grpSpPr>
              <p:sp>
                <p:nvSpPr>
                  <p:cNvPr id="7861" name="Google Shape;7861;p72"/>
                  <p:cNvSpPr/>
                  <p:nvPr/>
                </p:nvSpPr>
                <p:spPr>
                  <a:xfrm>
                    <a:off x="2389399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7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7" y="39988"/>
                        </a:cubicBezTo>
                        <a:lnTo>
                          <a:pt x="41282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79"/>
                          <a:pt x="45697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62" name="Google Shape;7862;p72"/>
                  <p:cNvSpPr/>
                  <p:nvPr/>
                </p:nvSpPr>
                <p:spPr>
                  <a:xfrm>
                    <a:off x="2430630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3" y="0"/>
                        </a:moveTo>
                        <a:cubicBezTo>
                          <a:pt x="57" y="0"/>
                          <a:pt x="1" y="55"/>
                          <a:pt x="1" y="122"/>
                        </a:cubicBezTo>
                        <a:cubicBezTo>
                          <a:pt x="1" y="188"/>
                          <a:pt x="57" y="242"/>
                          <a:pt x="123" y="242"/>
                        </a:cubicBezTo>
                        <a:lnTo>
                          <a:pt x="30702" y="242"/>
                        </a:lnTo>
                        <a:cubicBezTo>
                          <a:pt x="30771" y="242"/>
                          <a:pt x="30825" y="190"/>
                          <a:pt x="30823" y="122"/>
                        </a:cubicBezTo>
                        <a:cubicBezTo>
                          <a:pt x="30823" y="56"/>
                          <a:pt x="30769" y="0"/>
                          <a:pt x="30702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863" name="Google Shape;7863;p72"/>
              <p:cNvGrpSpPr/>
              <p:nvPr/>
            </p:nvGrpSpPr>
            <p:grpSpPr>
              <a:xfrm>
                <a:off x="2838475" y="3100241"/>
                <a:ext cx="363719" cy="296869"/>
                <a:chOff x="2838475" y="3100241"/>
                <a:chExt cx="363719" cy="296869"/>
              </a:xfrm>
            </p:grpSpPr>
            <p:grpSp>
              <p:nvGrpSpPr>
                <p:cNvPr id="7864" name="Google Shape;7864;p72"/>
                <p:cNvGrpSpPr/>
                <p:nvPr/>
              </p:nvGrpSpPr>
              <p:grpSpPr>
                <a:xfrm>
                  <a:off x="2838475" y="3100241"/>
                  <a:ext cx="259185" cy="98237"/>
                  <a:chOff x="2838475" y="3100241"/>
                  <a:chExt cx="259185" cy="98237"/>
                </a:xfrm>
              </p:grpSpPr>
              <p:sp>
                <p:nvSpPr>
                  <p:cNvPr id="7865" name="Google Shape;7865;p72"/>
                  <p:cNvSpPr/>
                  <p:nvPr/>
                </p:nvSpPr>
                <p:spPr>
                  <a:xfrm>
                    <a:off x="2845042" y="3106803"/>
                    <a:ext cx="246131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5" h="18698" extrusionOk="0">
                        <a:moveTo>
                          <a:pt x="242" y="0"/>
                        </a:moveTo>
                        <a:cubicBezTo>
                          <a:pt x="109" y="0"/>
                          <a:pt x="0" y="109"/>
                          <a:pt x="0" y="242"/>
                        </a:cubicBezTo>
                        <a:lnTo>
                          <a:pt x="0" y="5286"/>
                        </a:lnTo>
                        <a:cubicBezTo>
                          <a:pt x="0" y="8843"/>
                          <a:pt x="2895" y="11736"/>
                          <a:pt x="6451" y="11736"/>
                        </a:cubicBezTo>
                        <a:lnTo>
                          <a:pt x="46862" y="11736"/>
                        </a:lnTo>
                        <a:cubicBezTo>
                          <a:pt x="50567" y="11736"/>
                          <a:pt x="53580" y="14751"/>
                          <a:pt x="53580" y="18456"/>
                        </a:cubicBezTo>
                        <a:cubicBezTo>
                          <a:pt x="53580" y="18589"/>
                          <a:pt x="53689" y="18698"/>
                          <a:pt x="53822" y="18698"/>
                        </a:cubicBezTo>
                        <a:cubicBezTo>
                          <a:pt x="53957" y="18698"/>
                          <a:pt x="54064" y="18589"/>
                          <a:pt x="54063" y="18456"/>
                        </a:cubicBezTo>
                        <a:cubicBezTo>
                          <a:pt x="54063" y="14484"/>
                          <a:pt x="50831" y="11250"/>
                          <a:pt x="46858" y="11250"/>
                        </a:cubicBezTo>
                        <a:lnTo>
                          <a:pt x="6449" y="11250"/>
                        </a:lnTo>
                        <a:cubicBezTo>
                          <a:pt x="3160" y="11250"/>
                          <a:pt x="484" y="8576"/>
                          <a:pt x="484" y="5286"/>
                        </a:cubicBezTo>
                        <a:lnTo>
                          <a:pt x="484" y="242"/>
                        </a:lnTo>
                        <a:cubicBezTo>
                          <a:pt x="484" y="109"/>
                          <a:pt x="376" y="0"/>
                          <a:pt x="242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66" name="Google Shape;7866;p72"/>
                  <p:cNvSpPr/>
                  <p:nvPr/>
                </p:nvSpPr>
                <p:spPr>
                  <a:xfrm>
                    <a:off x="3082301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0" y="755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3" y="2619"/>
                          <a:pt x="3373" y="1687"/>
                        </a:cubicBezTo>
                        <a:cubicBezTo>
                          <a:pt x="3373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67" name="Google Shape;7867;p72"/>
                  <p:cNvSpPr/>
                  <p:nvPr/>
                </p:nvSpPr>
                <p:spPr>
                  <a:xfrm>
                    <a:off x="2838475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68" name="Google Shape;7868;p72"/>
                <p:cNvGrpSpPr/>
                <p:nvPr/>
              </p:nvGrpSpPr>
              <p:grpSpPr>
                <a:xfrm>
                  <a:off x="2977852" y="3215065"/>
                  <a:ext cx="224343" cy="182045"/>
                  <a:chOff x="2977852" y="3215065"/>
                  <a:chExt cx="224343" cy="182045"/>
                </a:xfrm>
              </p:grpSpPr>
              <p:sp>
                <p:nvSpPr>
                  <p:cNvPr id="7869" name="Google Shape;7869;p72"/>
                  <p:cNvSpPr/>
                  <p:nvPr/>
                </p:nvSpPr>
                <p:spPr>
                  <a:xfrm>
                    <a:off x="2977852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5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5" y="39988"/>
                        </a:cubicBezTo>
                        <a:lnTo>
                          <a:pt x="41282" y="39988"/>
                        </a:lnTo>
                        <a:cubicBezTo>
                          <a:pt x="45698" y="39988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79"/>
                          <a:pt x="45698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70" name="Google Shape;7870;p72"/>
                  <p:cNvSpPr/>
                  <p:nvPr/>
                </p:nvSpPr>
                <p:spPr>
                  <a:xfrm>
                    <a:off x="3020598" y="3305519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D03457C8-C754-BFC2-65F4-21CC25EF9414}"/>
              </a:ext>
            </a:extLst>
          </p:cNvPr>
          <p:cNvSpPr txBox="1">
            <a:spLocks/>
          </p:cNvSpPr>
          <p:nvPr/>
        </p:nvSpPr>
        <p:spPr>
          <a:xfrm>
            <a:off x="807367" y="338341"/>
            <a:ext cx="9383201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400" dirty="0">
                <a:solidFill>
                  <a:schemeClr val="tx1"/>
                </a:solidFill>
                <a:cs typeface="B Nazanin" panose="00000700000000000000" pitchFamily="2" charset="-78"/>
              </a:rPr>
              <a:t>انواع جدولها و نمودارها: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75" name="Google Shape;7875;p73"/>
          <p:cNvGrpSpPr/>
          <p:nvPr/>
        </p:nvGrpSpPr>
        <p:grpSpPr>
          <a:xfrm>
            <a:off x="936117" y="4207896"/>
            <a:ext cx="3187219" cy="1366400"/>
            <a:chOff x="728925" y="3296613"/>
            <a:chExt cx="2390414" cy="1024800"/>
          </a:xfrm>
        </p:grpSpPr>
        <p:grpSp>
          <p:nvGrpSpPr>
            <p:cNvPr id="7876" name="Google Shape;7876;p73"/>
            <p:cNvGrpSpPr/>
            <p:nvPr/>
          </p:nvGrpSpPr>
          <p:grpSpPr>
            <a:xfrm>
              <a:off x="728925" y="3619800"/>
              <a:ext cx="2390414" cy="500893"/>
              <a:chOff x="728925" y="3619800"/>
              <a:chExt cx="2390414" cy="500893"/>
            </a:xfrm>
          </p:grpSpPr>
          <p:sp>
            <p:nvSpPr>
              <p:cNvPr id="7877" name="Google Shape;7877;p73"/>
              <p:cNvSpPr/>
              <p:nvPr/>
            </p:nvSpPr>
            <p:spPr>
              <a:xfrm>
                <a:off x="728925" y="3619800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78" name="Google Shape;7878;p73"/>
              <p:cNvSpPr/>
              <p:nvPr/>
            </p:nvSpPr>
            <p:spPr>
              <a:xfrm>
                <a:off x="728939" y="3953593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</p:grpSp>
        <p:grpSp>
          <p:nvGrpSpPr>
            <p:cNvPr id="7879" name="Google Shape;7879;p73"/>
            <p:cNvGrpSpPr/>
            <p:nvPr/>
          </p:nvGrpSpPr>
          <p:grpSpPr>
            <a:xfrm>
              <a:off x="1348050" y="3296613"/>
              <a:ext cx="1706152" cy="1024800"/>
              <a:chOff x="1348050" y="3296613"/>
              <a:chExt cx="1706152" cy="1024800"/>
            </a:xfrm>
          </p:grpSpPr>
          <p:sp>
            <p:nvSpPr>
              <p:cNvPr id="7880" name="Google Shape;7880;p73"/>
              <p:cNvSpPr/>
              <p:nvPr/>
            </p:nvSpPr>
            <p:spPr>
              <a:xfrm>
                <a:off x="1348050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81" name="Google Shape;7881;p73"/>
              <p:cNvSpPr/>
              <p:nvPr/>
            </p:nvSpPr>
            <p:spPr>
              <a:xfrm>
                <a:off x="168708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82" name="Google Shape;7882;p73"/>
              <p:cNvSpPr/>
              <p:nvPr/>
            </p:nvSpPr>
            <p:spPr>
              <a:xfrm>
                <a:off x="2040389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83" name="Google Shape;7883;p73"/>
              <p:cNvSpPr/>
              <p:nvPr/>
            </p:nvSpPr>
            <p:spPr>
              <a:xfrm>
                <a:off x="2393695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84" name="Google Shape;7884;p73"/>
              <p:cNvSpPr/>
              <p:nvPr/>
            </p:nvSpPr>
            <p:spPr>
              <a:xfrm>
                <a:off x="274700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</p:grpSp>
        <p:grpSp>
          <p:nvGrpSpPr>
            <p:cNvPr id="7885" name="Google Shape;7885;p73"/>
            <p:cNvGrpSpPr/>
            <p:nvPr/>
          </p:nvGrpSpPr>
          <p:grpSpPr>
            <a:xfrm>
              <a:off x="1455707" y="3654858"/>
              <a:ext cx="1491150" cy="417657"/>
              <a:chOff x="1455707" y="3654858"/>
              <a:chExt cx="1491150" cy="417657"/>
            </a:xfrm>
          </p:grpSpPr>
          <p:sp>
            <p:nvSpPr>
              <p:cNvPr id="7886" name="Google Shape;7886;p73"/>
              <p:cNvSpPr/>
              <p:nvPr/>
            </p:nvSpPr>
            <p:spPr>
              <a:xfrm>
                <a:off x="1472938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87" name="Google Shape;7887;p73"/>
              <p:cNvSpPr/>
              <p:nvPr/>
            </p:nvSpPr>
            <p:spPr>
              <a:xfrm>
                <a:off x="1490853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88" name="Google Shape;7888;p73"/>
              <p:cNvSpPr/>
              <p:nvPr/>
            </p:nvSpPr>
            <p:spPr>
              <a:xfrm>
                <a:off x="181918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89" name="Google Shape;7889;p73"/>
              <p:cNvSpPr/>
              <p:nvPr/>
            </p:nvSpPr>
            <p:spPr>
              <a:xfrm>
                <a:off x="183709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0" name="Google Shape;7890;p73"/>
              <p:cNvSpPr/>
              <p:nvPr/>
            </p:nvSpPr>
            <p:spPr>
              <a:xfrm>
                <a:off x="1478676" y="400820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1" name="Google Shape;7891;p73"/>
              <p:cNvSpPr/>
              <p:nvPr/>
            </p:nvSpPr>
            <p:spPr>
              <a:xfrm>
                <a:off x="1455707" y="400797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2" name="Google Shape;7892;p73"/>
              <p:cNvSpPr/>
              <p:nvPr/>
            </p:nvSpPr>
            <p:spPr>
              <a:xfrm>
                <a:off x="184157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3" name="Google Shape;7893;p73"/>
              <p:cNvSpPr/>
              <p:nvPr/>
            </p:nvSpPr>
            <p:spPr>
              <a:xfrm>
                <a:off x="181861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4" name="Google Shape;7894;p73"/>
              <p:cNvSpPr/>
              <p:nvPr/>
            </p:nvSpPr>
            <p:spPr>
              <a:xfrm>
                <a:off x="217249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5" name="Google Shape;7895;p73"/>
              <p:cNvSpPr/>
              <p:nvPr/>
            </p:nvSpPr>
            <p:spPr>
              <a:xfrm>
                <a:off x="219040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6" name="Google Shape;7896;p73"/>
              <p:cNvSpPr/>
              <p:nvPr/>
            </p:nvSpPr>
            <p:spPr>
              <a:xfrm>
                <a:off x="219488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7" name="Google Shape;7897;p73"/>
              <p:cNvSpPr/>
              <p:nvPr/>
            </p:nvSpPr>
            <p:spPr>
              <a:xfrm>
                <a:off x="217192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8" name="Google Shape;7898;p73"/>
              <p:cNvSpPr/>
              <p:nvPr/>
            </p:nvSpPr>
            <p:spPr>
              <a:xfrm>
                <a:off x="2874730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9" name="Google Shape;7899;p73"/>
              <p:cNvSpPr/>
              <p:nvPr/>
            </p:nvSpPr>
            <p:spPr>
              <a:xfrm>
                <a:off x="2892645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0" name="Google Shape;7900;p73"/>
              <p:cNvSpPr/>
              <p:nvPr/>
            </p:nvSpPr>
            <p:spPr>
              <a:xfrm>
                <a:off x="2901559" y="400551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1" name="Google Shape;7901;p73"/>
              <p:cNvSpPr/>
              <p:nvPr/>
            </p:nvSpPr>
            <p:spPr>
              <a:xfrm>
                <a:off x="2878589" y="400528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2" name="Google Shape;7902;p73"/>
              <p:cNvSpPr/>
              <p:nvPr/>
            </p:nvSpPr>
            <p:spPr>
              <a:xfrm>
                <a:off x="2525796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3" name="Google Shape;7903;p73"/>
              <p:cNvSpPr/>
              <p:nvPr/>
            </p:nvSpPr>
            <p:spPr>
              <a:xfrm>
                <a:off x="2543711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4" name="Google Shape;7904;p73"/>
              <p:cNvSpPr/>
              <p:nvPr/>
            </p:nvSpPr>
            <p:spPr>
              <a:xfrm>
                <a:off x="2548194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5" name="Google Shape;7905;p73"/>
              <p:cNvSpPr/>
              <p:nvPr/>
            </p:nvSpPr>
            <p:spPr>
              <a:xfrm>
                <a:off x="2525225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aphicFrame>
        <p:nvGraphicFramePr>
          <p:cNvPr id="7906" name="Google Shape;7906;p73"/>
          <p:cNvGraphicFramePr/>
          <p:nvPr/>
        </p:nvGraphicFramePr>
        <p:xfrm>
          <a:off x="7917049" y="2871779"/>
          <a:ext cx="3338800" cy="1158119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834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444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E3E9ED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869FB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 dirty="0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7994A9">
                        <a:alpha val="6470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7907" name="Google Shape;7907;p73"/>
          <p:cNvGrpSpPr/>
          <p:nvPr/>
        </p:nvGrpSpPr>
        <p:grpSpPr>
          <a:xfrm>
            <a:off x="947286" y="1308799"/>
            <a:ext cx="3195340" cy="1302003"/>
            <a:chOff x="749309" y="1112739"/>
            <a:chExt cx="2371603" cy="976502"/>
          </a:xfrm>
        </p:grpSpPr>
        <p:grpSp>
          <p:nvGrpSpPr>
            <p:cNvPr id="7908" name="Google Shape;7908;p73"/>
            <p:cNvGrpSpPr/>
            <p:nvPr/>
          </p:nvGrpSpPr>
          <p:grpSpPr>
            <a:xfrm>
              <a:off x="1092126" y="1112739"/>
              <a:ext cx="2028786" cy="975464"/>
              <a:chOff x="1092126" y="1112739"/>
              <a:chExt cx="2028786" cy="975464"/>
            </a:xfrm>
          </p:grpSpPr>
          <p:sp>
            <p:nvSpPr>
              <p:cNvPr id="7909" name="Google Shape;7909;p73"/>
              <p:cNvSpPr/>
              <p:nvPr/>
            </p:nvSpPr>
            <p:spPr>
              <a:xfrm>
                <a:off x="1092126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0" name="Google Shape;7910;p73"/>
              <p:cNvSpPr/>
              <p:nvPr/>
            </p:nvSpPr>
            <p:spPr>
              <a:xfrm>
                <a:off x="1434943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1" name="Google Shape;7911;p73"/>
              <p:cNvSpPr/>
              <p:nvPr/>
            </p:nvSpPr>
            <p:spPr>
              <a:xfrm>
                <a:off x="1777760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2" name="Google Shape;7912;p73"/>
              <p:cNvSpPr/>
              <p:nvPr/>
            </p:nvSpPr>
            <p:spPr>
              <a:xfrm>
                <a:off x="2120578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3" name="Google Shape;7913;p73"/>
              <p:cNvSpPr/>
              <p:nvPr/>
            </p:nvSpPr>
            <p:spPr>
              <a:xfrm>
                <a:off x="2463395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4" name="Google Shape;7914;p73"/>
              <p:cNvSpPr/>
              <p:nvPr/>
            </p:nvSpPr>
            <p:spPr>
              <a:xfrm>
                <a:off x="2806212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5" name="Google Shape;7915;p73"/>
              <p:cNvSpPr/>
              <p:nvPr/>
            </p:nvSpPr>
            <p:spPr>
              <a:xfrm>
                <a:off x="1092126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6" name="Google Shape;7916;p73"/>
              <p:cNvSpPr/>
              <p:nvPr/>
            </p:nvSpPr>
            <p:spPr>
              <a:xfrm>
                <a:off x="1434943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7" name="Google Shape;7917;p73"/>
              <p:cNvSpPr/>
              <p:nvPr/>
            </p:nvSpPr>
            <p:spPr>
              <a:xfrm>
                <a:off x="1777760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8" name="Google Shape;7918;p73"/>
              <p:cNvSpPr/>
              <p:nvPr/>
            </p:nvSpPr>
            <p:spPr>
              <a:xfrm>
                <a:off x="2120578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9" name="Google Shape;7919;p73"/>
              <p:cNvSpPr/>
              <p:nvPr/>
            </p:nvSpPr>
            <p:spPr>
              <a:xfrm>
                <a:off x="2463395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0" name="Google Shape;7920;p73"/>
              <p:cNvSpPr/>
              <p:nvPr/>
            </p:nvSpPr>
            <p:spPr>
              <a:xfrm>
                <a:off x="2806212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1" name="Google Shape;7921;p73"/>
              <p:cNvSpPr/>
              <p:nvPr/>
            </p:nvSpPr>
            <p:spPr>
              <a:xfrm>
                <a:off x="1092126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2" name="Google Shape;7922;p73"/>
              <p:cNvSpPr/>
              <p:nvPr/>
            </p:nvSpPr>
            <p:spPr>
              <a:xfrm>
                <a:off x="1434943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3" name="Google Shape;7923;p73"/>
              <p:cNvSpPr/>
              <p:nvPr/>
            </p:nvSpPr>
            <p:spPr>
              <a:xfrm>
                <a:off x="1777760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4" name="Google Shape;7924;p73"/>
              <p:cNvSpPr/>
              <p:nvPr/>
            </p:nvSpPr>
            <p:spPr>
              <a:xfrm>
                <a:off x="2120578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5" name="Google Shape;7925;p73"/>
              <p:cNvSpPr/>
              <p:nvPr/>
            </p:nvSpPr>
            <p:spPr>
              <a:xfrm>
                <a:off x="2463395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6" name="Google Shape;7926;p73"/>
              <p:cNvSpPr/>
              <p:nvPr/>
            </p:nvSpPr>
            <p:spPr>
              <a:xfrm>
                <a:off x="2806212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7" name="Google Shape;7927;p73"/>
              <p:cNvSpPr/>
              <p:nvPr/>
            </p:nvSpPr>
            <p:spPr>
              <a:xfrm>
                <a:off x="1092126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8" name="Google Shape;7928;p73"/>
              <p:cNvSpPr/>
              <p:nvPr/>
            </p:nvSpPr>
            <p:spPr>
              <a:xfrm>
                <a:off x="1434943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9" name="Google Shape;7929;p73"/>
              <p:cNvSpPr/>
              <p:nvPr/>
            </p:nvSpPr>
            <p:spPr>
              <a:xfrm>
                <a:off x="1777760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0" name="Google Shape;7930;p73"/>
              <p:cNvSpPr/>
              <p:nvPr/>
            </p:nvSpPr>
            <p:spPr>
              <a:xfrm>
                <a:off x="2120578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1" name="Google Shape;7931;p73"/>
              <p:cNvSpPr/>
              <p:nvPr/>
            </p:nvSpPr>
            <p:spPr>
              <a:xfrm>
                <a:off x="2463395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2" name="Google Shape;7932;p73"/>
              <p:cNvSpPr/>
              <p:nvPr/>
            </p:nvSpPr>
            <p:spPr>
              <a:xfrm>
                <a:off x="2806212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33" name="Google Shape;7933;p73"/>
            <p:cNvGrpSpPr/>
            <p:nvPr/>
          </p:nvGrpSpPr>
          <p:grpSpPr>
            <a:xfrm>
              <a:off x="749309" y="1112739"/>
              <a:ext cx="314700" cy="975464"/>
              <a:chOff x="749309" y="1112739"/>
              <a:chExt cx="314700" cy="975464"/>
            </a:xfrm>
          </p:grpSpPr>
          <p:sp>
            <p:nvSpPr>
              <p:cNvPr id="7934" name="Google Shape;7934;p73"/>
              <p:cNvSpPr/>
              <p:nvPr/>
            </p:nvSpPr>
            <p:spPr>
              <a:xfrm>
                <a:off x="749309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5" name="Google Shape;7935;p73"/>
              <p:cNvSpPr/>
              <p:nvPr/>
            </p:nvSpPr>
            <p:spPr>
              <a:xfrm>
                <a:off x="749309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6" name="Google Shape;7936;p73"/>
              <p:cNvSpPr/>
              <p:nvPr/>
            </p:nvSpPr>
            <p:spPr>
              <a:xfrm>
                <a:off x="749309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7" name="Google Shape;7937;p73"/>
              <p:cNvSpPr/>
              <p:nvPr/>
            </p:nvSpPr>
            <p:spPr>
              <a:xfrm>
                <a:off x="749309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7938" name="Google Shape;7938;p73"/>
            <p:cNvSpPr/>
            <p:nvPr/>
          </p:nvSpPr>
          <p:spPr>
            <a:xfrm>
              <a:off x="1434877" y="1258345"/>
              <a:ext cx="16857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39" name="Google Shape;7939;p73"/>
            <p:cNvSpPr/>
            <p:nvPr/>
          </p:nvSpPr>
          <p:spPr>
            <a:xfrm>
              <a:off x="1777683" y="2010641"/>
              <a:ext cx="10002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40" name="Google Shape;7940;p73"/>
            <p:cNvSpPr/>
            <p:nvPr/>
          </p:nvSpPr>
          <p:spPr>
            <a:xfrm>
              <a:off x="1092070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41" name="Google Shape;7941;p73"/>
            <p:cNvSpPr/>
            <p:nvPr/>
          </p:nvSpPr>
          <p:spPr>
            <a:xfrm>
              <a:off x="2463277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aphicFrame>
        <p:nvGraphicFramePr>
          <p:cNvPr id="7942" name="Google Shape;7942;p73"/>
          <p:cNvGraphicFramePr/>
          <p:nvPr/>
        </p:nvGraphicFramePr>
        <p:xfrm>
          <a:off x="7917083" y="1308779"/>
          <a:ext cx="3338800" cy="13020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834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943" name="Google Shape;7943;p73"/>
          <p:cNvGraphicFramePr/>
          <p:nvPr/>
        </p:nvGraphicFramePr>
        <p:xfrm>
          <a:off x="4478233" y="2871779"/>
          <a:ext cx="3151200" cy="1158099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787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44" name="Google Shape;7944;p73"/>
          <p:cNvGrpSpPr/>
          <p:nvPr/>
        </p:nvGrpSpPr>
        <p:grpSpPr>
          <a:xfrm>
            <a:off x="4480882" y="4193060"/>
            <a:ext cx="3151169" cy="1396083"/>
            <a:chOff x="3358399" y="3285485"/>
            <a:chExt cx="2363377" cy="1047062"/>
          </a:xfrm>
        </p:grpSpPr>
        <p:grpSp>
          <p:nvGrpSpPr>
            <p:cNvPr id="7945" name="Google Shape;7945;p73"/>
            <p:cNvGrpSpPr/>
            <p:nvPr/>
          </p:nvGrpSpPr>
          <p:grpSpPr>
            <a:xfrm>
              <a:off x="3358412" y="3285485"/>
              <a:ext cx="2363244" cy="139500"/>
              <a:chOff x="3358412" y="3285485"/>
              <a:chExt cx="2363244" cy="139500"/>
            </a:xfrm>
          </p:grpSpPr>
          <p:sp>
            <p:nvSpPr>
              <p:cNvPr id="7946" name="Google Shape;7946;p73"/>
              <p:cNvSpPr/>
              <p:nvPr/>
            </p:nvSpPr>
            <p:spPr>
              <a:xfrm>
                <a:off x="3358412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47" name="Google Shape;7947;p73"/>
              <p:cNvSpPr/>
              <p:nvPr/>
            </p:nvSpPr>
            <p:spPr>
              <a:xfrm>
                <a:off x="3838898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48" name="Google Shape;7948;p73"/>
              <p:cNvSpPr/>
              <p:nvPr/>
            </p:nvSpPr>
            <p:spPr>
              <a:xfrm>
                <a:off x="4319384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49" name="Google Shape;7949;p73"/>
              <p:cNvSpPr/>
              <p:nvPr/>
            </p:nvSpPr>
            <p:spPr>
              <a:xfrm>
                <a:off x="4799870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0" name="Google Shape;7950;p73"/>
              <p:cNvSpPr/>
              <p:nvPr/>
            </p:nvSpPr>
            <p:spPr>
              <a:xfrm>
                <a:off x="5280356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51" name="Google Shape;7951;p73"/>
            <p:cNvGrpSpPr/>
            <p:nvPr/>
          </p:nvGrpSpPr>
          <p:grpSpPr>
            <a:xfrm>
              <a:off x="3358412" y="3466996"/>
              <a:ext cx="2363244" cy="139500"/>
              <a:chOff x="3358412" y="3466996"/>
              <a:chExt cx="2363244" cy="139500"/>
            </a:xfrm>
          </p:grpSpPr>
          <p:sp>
            <p:nvSpPr>
              <p:cNvPr id="7952" name="Google Shape;7952;p73"/>
              <p:cNvSpPr/>
              <p:nvPr/>
            </p:nvSpPr>
            <p:spPr>
              <a:xfrm>
                <a:off x="3358412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3" name="Google Shape;7953;p73"/>
              <p:cNvSpPr/>
              <p:nvPr/>
            </p:nvSpPr>
            <p:spPr>
              <a:xfrm>
                <a:off x="3838898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4" name="Google Shape;7954;p73"/>
              <p:cNvSpPr/>
              <p:nvPr/>
            </p:nvSpPr>
            <p:spPr>
              <a:xfrm>
                <a:off x="4319384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5" name="Google Shape;7955;p73"/>
              <p:cNvSpPr/>
              <p:nvPr/>
            </p:nvSpPr>
            <p:spPr>
              <a:xfrm>
                <a:off x="4799870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6" name="Google Shape;7956;p73"/>
              <p:cNvSpPr/>
              <p:nvPr/>
            </p:nvSpPr>
            <p:spPr>
              <a:xfrm>
                <a:off x="5280356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57" name="Google Shape;7957;p73"/>
            <p:cNvGrpSpPr/>
            <p:nvPr/>
          </p:nvGrpSpPr>
          <p:grpSpPr>
            <a:xfrm>
              <a:off x="3358412" y="3648507"/>
              <a:ext cx="2363244" cy="139500"/>
              <a:chOff x="3358412" y="3648507"/>
              <a:chExt cx="2363244" cy="139500"/>
            </a:xfrm>
          </p:grpSpPr>
          <p:sp>
            <p:nvSpPr>
              <p:cNvPr id="7958" name="Google Shape;7958;p73"/>
              <p:cNvSpPr/>
              <p:nvPr/>
            </p:nvSpPr>
            <p:spPr>
              <a:xfrm>
                <a:off x="3358412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9" name="Google Shape;7959;p73"/>
              <p:cNvSpPr/>
              <p:nvPr/>
            </p:nvSpPr>
            <p:spPr>
              <a:xfrm>
                <a:off x="3838898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0" name="Google Shape;7960;p73"/>
              <p:cNvSpPr/>
              <p:nvPr/>
            </p:nvSpPr>
            <p:spPr>
              <a:xfrm>
                <a:off x="4319384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1" name="Google Shape;7961;p73"/>
              <p:cNvSpPr/>
              <p:nvPr/>
            </p:nvSpPr>
            <p:spPr>
              <a:xfrm>
                <a:off x="4799870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2" name="Google Shape;7962;p73"/>
              <p:cNvSpPr/>
              <p:nvPr/>
            </p:nvSpPr>
            <p:spPr>
              <a:xfrm>
                <a:off x="5280356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63" name="Google Shape;7963;p73"/>
            <p:cNvGrpSpPr/>
            <p:nvPr/>
          </p:nvGrpSpPr>
          <p:grpSpPr>
            <a:xfrm>
              <a:off x="3358412" y="3830018"/>
              <a:ext cx="2363244" cy="139500"/>
              <a:chOff x="3358412" y="3830018"/>
              <a:chExt cx="2363244" cy="139500"/>
            </a:xfrm>
          </p:grpSpPr>
          <p:sp>
            <p:nvSpPr>
              <p:cNvPr id="7964" name="Google Shape;7964;p73"/>
              <p:cNvSpPr/>
              <p:nvPr/>
            </p:nvSpPr>
            <p:spPr>
              <a:xfrm>
                <a:off x="3358412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5" name="Google Shape;7965;p73"/>
              <p:cNvSpPr/>
              <p:nvPr/>
            </p:nvSpPr>
            <p:spPr>
              <a:xfrm>
                <a:off x="3838898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6" name="Google Shape;7966;p73"/>
              <p:cNvSpPr/>
              <p:nvPr/>
            </p:nvSpPr>
            <p:spPr>
              <a:xfrm>
                <a:off x="4319384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7" name="Google Shape;7967;p73"/>
              <p:cNvSpPr/>
              <p:nvPr/>
            </p:nvSpPr>
            <p:spPr>
              <a:xfrm>
                <a:off x="4799870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8" name="Google Shape;7968;p73"/>
              <p:cNvSpPr/>
              <p:nvPr/>
            </p:nvSpPr>
            <p:spPr>
              <a:xfrm>
                <a:off x="5280356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69" name="Google Shape;7969;p73"/>
            <p:cNvGrpSpPr/>
            <p:nvPr/>
          </p:nvGrpSpPr>
          <p:grpSpPr>
            <a:xfrm>
              <a:off x="3358399" y="4011514"/>
              <a:ext cx="2363377" cy="139537"/>
              <a:chOff x="3294800" y="4134603"/>
              <a:chExt cx="2638876" cy="152400"/>
            </a:xfrm>
          </p:grpSpPr>
          <p:sp>
            <p:nvSpPr>
              <p:cNvPr id="7970" name="Google Shape;7970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1" name="Google Shape;7971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2" name="Google Shape;7972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3" name="Google Shape;7973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4" name="Google Shape;7974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75" name="Google Shape;7975;p73"/>
            <p:cNvGrpSpPr/>
            <p:nvPr/>
          </p:nvGrpSpPr>
          <p:grpSpPr>
            <a:xfrm>
              <a:off x="3358399" y="4193010"/>
              <a:ext cx="2363377" cy="139537"/>
              <a:chOff x="3294800" y="4134603"/>
              <a:chExt cx="2638876" cy="152400"/>
            </a:xfrm>
          </p:grpSpPr>
          <p:sp>
            <p:nvSpPr>
              <p:cNvPr id="7976" name="Google Shape;7976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7" name="Google Shape;7977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8" name="Google Shape;7978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9" name="Google Shape;7979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80" name="Google Shape;7980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aphicFrame>
        <p:nvGraphicFramePr>
          <p:cNvPr id="7981" name="Google Shape;7981;p73"/>
          <p:cNvGraphicFramePr/>
          <p:nvPr/>
        </p:nvGraphicFramePr>
        <p:xfrm>
          <a:off x="948618" y="2871779"/>
          <a:ext cx="3159732" cy="1185801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789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82" name="Google Shape;7982;p73"/>
          <p:cNvGrpSpPr/>
          <p:nvPr/>
        </p:nvGrpSpPr>
        <p:grpSpPr>
          <a:xfrm>
            <a:off x="5548177" y="3410199"/>
            <a:ext cx="1736127" cy="81279"/>
            <a:chOff x="3558802" y="4011427"/>
            <a:chExt cx="1866000" cy="111300"/>
          </a:xfrm>
        </p:grpSpPr>
        <p:sp>
          <p:nvSpPr>
            <p:cNvPr id="7983" name="Google Shape;7983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84" name="Google Shape;7984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985" name="Google Shape;7985;p73"/>
          <p:cNvGrpSpPr/>
          <p:nvPr/>
        </p:nvGrpSpPr>
        <p:grpSpPr>
          <a:xfrm>
            <a:off x="6275493" y="3786411"/>
            <a:ext cx="1219120" cy="81279"/>
            <a:chOff x="3558802" y="4011427"/>
            <a:chExt cx="1866000" cy="111300"/>
          </a:xfrm>
        </p:grpSpPr>
        <p:sp>
          <p:nvSpPr>
            <p:cNvPr id="7986" name="Google Shape;7986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87" name="Google Shape;7987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988" name="Google Shape;7988;p73"/>
          <p:cNvGrpSpPr/>
          <p:nvPr/>
        </p:nvGrpSpPr>
        <p:grpSpPr>
          <a:xfrm>
            <a:off x="7828559" y="4223475"/>
            <a:ext cx="3363823" cy="1335272"/>
            <a:chOff x="1904318" y="789980"/>
            <a:chExt cx="1489472" cy="606868"/>
          </a:xfrm>
        </p:grpSpPr>
        <p:cxnSp>
          <p:nvCxnSpPr>
            <p:cNvPr id="7989" name="Google Shape;7989;p73"/>
            <p:cNvCxnSpPr/>
            <p:nvPr/>
          </p:nvCxnSpPr>
          <p:spPr>
            <a:xfrm rot="10800000">
              <a:off x="2109981" y="1180903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0" name="Google Shape;7990;p73"/>
            <p:cNvCxnSpPr/>
            <p:nvPr/>
          </p:nvCxnSpPr>
          <p:spPr>
            <a:xfrm rot="10800000">
              <a:off x="2109981" y="985080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1" name="Google Shape;7991;p73"/>
            <p:cNvCxnSpPr/>
            <p:nvPr/>
          </p:nvCxnSpPr>
          <p:spPr>
            <a:xfrm rot="10800000">
              <a:off x="2109981" y="1376729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992" name="Google Shape;7992;p73"/>
            <p:cNvSpPr txBox="1"/>
            <p:nvPr/>
          </p:nvSpPr>
          <p:spPr>
            <a:xfrm flipH="1">
              <a:off x="210971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JANUARY</a:t>
              </a:r>
              <a:endParaRPr sz="533"/>
            </a:p>
          </p:txBody>
        </p:sp>
        <p:sp>
          <p:nvSpPr>
            <p:cNvPr id="7993" name="Google Shape;7993;p73"/>
            <p:cNvSpPr txBox="1"/>
            <p:nvPr/>
          </p:nvSpPr>
          <p:spPr>
            <a:xfrm flipH="1">
              <a:off x="2434275" y="789980"/>
              <a:ext cx="2892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FEBRUARY</a:t>
              </a:r>
              <a:endParaRPr sz="533"/>
            </a:p>
          </p:txBody>
        </p:sp>
        <p:sp>
          <p:nvSpPr>
            <p:cNvPr id="7994" name="Google Shape;7994;p73"/>
            <p:cNvSpPr txBox="1"/>
            <p:nvPr/>
          </p:nvSpPr>
          <p:spPr>
            <a:xfrm flipH="1">
              <a:off x="2781049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MARCH</a:t>
              </a:r>
              <a:endParaRPr sz="533"/>
            </a:p>
          </p:txBody>
        </p:sp>
        <p:sp>
          <p:nvSpPr>
            <p:cNvPr id="7995" name="Google Shape;7995;p73"/>
            <p:cNvSpPr txBox="1"/>
            <p:nvPr/>
          </p:nvSpPr>
          <p:spPr>
            <a:xfrm flipH="1">
              <a:off x="311269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APRIL</a:t>
              </a:r>
              <a:endParaRPr sz="533"/>
            </a:p>
          </p:txBody>
        </p:sp>
        <p:sp>
          <p:nvSpPr>
            <p:cNvPr id="7996" name="Google Shape;7996;p73"/>
            <p:cNvSpPr/>
            <p:nvPr/>
          </p:nvSpPr>
          <p:spPr>
            <a:xfrm>
              <a:off x="2105681" y="964326"/>
              <a:ext cx="2892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97" name="Google Shape;7997;p73"/>
            <p:cNvSpPr/>
            <p:nvPr/>
          </p:nvSpPr>
          <p:spPr>
            <a:xfrm>
              <a:off x="2109515" y="1159286"/>
              <a:ext cx="280200" cy="42600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98" name="Google Shape;7998;p73"/>
            <p:cNvSpPr/>
            <p:nvPr/>
          </p:nvSpPr>
          <p:spPr>
            <a:xfrm>
              <a:off x="2753389" y="1353677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99" name="Google Shape;7999;p73"/>
            <p:cNvSpPr/>
            <p:nvPr/>
          </p:nvSpPr>
          <p:spPr>
            <a:xfrm>
              <a:off x="2105681" y="1159287"/>
              <a:ext cx="2892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00" name="Google Shape;8000;p73"/>
            <p:cNvSpPr/>
            <p:nvPr/>
          </p:nvSpPr>
          <p:spPr>
            <a:xfrm>
              <a:off x="2412005" y="1354248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01" name="Google Shape;8001;p73"/>
            <p:cNvSpPr/>
            <p:nvPr/>
          </p:nvSpPr>
          <p:spPr>
            <a:xfrm>
              <a:off x="2410087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02" name="Google Shape;8002;p73"/>
            <p:cNvSpPr txBox="1"/>
            <p:nvPr/>
          </p:nvSpPr>
          <p:spPr>
            <a:xfrm flipH="1">
              <a:off x="1906114" y="918164"/>
              <a:ext cx="203400" cy="106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spcAft>
                  <a:spcPts val="2133"/>
                </a:spcAft>
              </a:pPr>
              <a:r>
                <a:rPr lang="en" sz="533"/>
                <a:t>PHASE 1</a:t>
              </a:r>
              <a:endParaRPr sz="533"/>
            </a:p>
          </p:txBody>
        </p:sp>
        <p:sp>
          <p:nvSpPr>
            <p:cNvPr id="8003" name="Google Shape;8003;p73"/>
            <p:cNvSpPr txBox="1"/>
            <p:nvPr/>
          </p:nvSpPr>
          <p:spPr>
            <a:xfrm flipH="1">
              <a:off x="1904318" y="1113390"/>
              <a:ext cx="2052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2133"/>
                </a:spcAft>
              </a:pPr>
              <a:r>
                <a:rPr lang="en" sz="533"/>
                <a:t>Task 1</a:t>
              </a:r>
              <a:endParaRPr sz="533"/>
            </a:p>
          </p:txBody>
        </p:sp>
        <p:sp>
          <p:nvSpPr>
            <p:cNvPr id="8004" name="Google Shape;8004;p73"/>
            <p:cNvSpPr txBox="1"/>
            <p:nvPr/>
          </p:nvSpPr>
          <p:spPr>
            <a:xfrm flipH="1">
              <a:off x="1906118" y="1304527"/>
              <a:ext cx="2034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2133"/>
                </a:spcAft>
              </a:pPr>
              <a:r>
                <a:rPr lang="en" sz="533"/>
                <a:t>Task 2</a:t>
              </a:r>
              <a:endParaRPr sz="533"/>
            </a:p>
          </p:txBody>
        </p:sp>
        <p:sp>
          <p:nvSpPr>
            <p:cNvPr id="8005" name="Google Shape;8005;p73"/>
            <p:cNvSpPr/>
            <p:nvPr/>
          </p:nvSpPr>
          <p:spPr>
            <a:xfrm>
              <a:off x="2750975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06" name="Google Shape;8006;p73"/>
          <p:cNvGrpSpPr/>
          <p:nvPr/>
        </p:nvGrpSpPr>
        <p:grpSpPr>
          <a:xfrm>
            <a:off x="4474433" y="1268857"/>
            <a:ext cx="3151191" cy="1341153"/>
            <a:chOff x="3292400" y="1193188"/>
            <a:chExt cx="2615240" cy="1131075"/>
          </a:xfrm>
        </p:grpSpPr>
        <p:sp>
          <p:nvSpPr>
            <p:cNvPr id="8007" name="Google Shape;8007;p73"/>
            <p:cNvSpPr/>
            <p:nvPr/>
          </p:nvSpPr>
          <p:spPr>
            <a:xfrm>
              <a:off x="3292400" y="1845763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ABBCC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533"/>
            </a:p>
          </p:txBody>
        </p:sp>
        <p:sp>
          <p:nvSpPr>
            <p:cNvPr id="8008" name="Google Shape;8008;p73"/>
            <p:cNvSpPr/>
            <p:nvPr/>
          </p:nvSpPr>
          <p:spPr>
            <a:xfrm>
              <a:off x="3292400" y="1314860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533"/>
            </a:p>
          </p:txBody>
        </p:sp>
        <p:sp>
          <p:nvSpPr>
            <p:cNvPr id="8009" name="Google Shape;8009;p73"/>
            <p:cNvSpPr txBox="1"/>
            <p:nvPr/>
          </p:nvSpPr>
          <p:spPr>
            <a:xfrm flipH="1">
              <a:off x="3678794" y="1193199"/>
              <a:ext cx="3705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JANUARY</a:t>
              </a:r>
              <a:endParaRPr sz="533"/>
            </a:p>
          </p:txBody>
        </p:sp>
        <p:sp>
          <p:nvSpPr>
            <p:cNvPr id="8010" name="Google Shape;8010;p73"/>
            <p:cNvSpPr txBox="1"/>
            <p:nvPr/>
          </p:nvSpPr>
          <p:spPr>
            <a:xfrm flipH="1">
              <a:off x="4051671" y="1193188"/>
              <a:ext cx="4014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FEBRUARY</a:t>
              </a:r>
              <a:endParaRPr sz="533"/>
            </a:p>
          </p:txBody>
        </p:sp>
        <p:sp>
          <p:nvSpPr>
            <p:cNvPr id="8011" name="Google Shape;8011;p73"/>
            <p:cNvSpPr txBox="1"/>
            <p:nvPr/>
          </p:nvSpPr>
          <p:spPr>
            <a:xfrm flipH="1">
              <a:off x="4453057" y="1193188"/>
              <a:ext cx="3480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MARCH</a:t>
              </a:r>
              <a:endParaRPr sz="533"/>
            </a:p>
          </p:txBody>
        </p:sp>
        <p:sp>
          <p:nvSpPr>
            <p:cNvPr id="8012" name="Google Shape;8012;p73"/>
            <p:cNvSpPr txBox="1"/>
            <p:nvPr/>
          </p:nvSpPr>
          <p:spPr>
            <a:xfrm flipH="1">
              <a:off x="4831790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APRIL</a:t>
              </a:r>
              <a:endParaRPr sz="533"/>
            </a:p>
          </p:txBody>
        </p:sp>
        <p:sp>
          <p:nvSpPr>
            <p:cNvPr id="8013" name="Google Shape;8013;p73"/>
            <p:cNvSpPr txBox="1"/>
            <p:nvPr/>
          </p:nvSpPr>
          <p:spPr>
            <a:xfrm flipH="1">
              <a:off x="5186134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MAY</a:t>
              </a:r>
              <a:endParaRPr sz="533"/>
            </a:p>
          </p:txBody>
        </p:sp>
        <p:sp>
          <p:nvSpPr>
            <p:cNvPr id="8014" name="Google Shape;8014;p73"/>
            <p:cNvSpPr txBox="1"/>
            <p:nvPr/>
          </p:nvSpPr>
          <p:spPr>
            <a:xfrm flipH="1">
              <a:off x="5562148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JUNE</a:t>
              </a:r>
              <a:endParaRPr sz="533"/>
            </a:p>
          </p:txBody>
        </p:sp>
        <p:sp>
          <p:nvSpPr>
            <p:cNvPr id="8015" name="Google Shape;8015;p73"/>
            <p:cNvSpPr txBox="1"/>
            <p:nvPr/>
          </p:nvSpPr>
          <p:spPr>
            <a:xfrm flipH="1">
              <a:off x="3349576" y="137246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2133"/>
                </a:spcAft>
              </a:pPr>
              <a:r>
                <a:rPr lang="en" sz="533"/>
                <a:t>PHASE 1</a:t>
              </a:r>
              <a:endParaRPr sz="533"/>
            </a:p>
          </p:txBody>
        </p:sp>
        <p:sp>
          <p:nvSpPr>
            <p:cNvPr id="8016" name="Google Shape;8016;p73"/>
            <p:cNvSpPr txBox="1"/>
            <p:nvPr/>
          </p:nvSpPr>
          <p:spPr>
            <a:xfrm flipH="1">
              <a:off x="3349579" y="189551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2133"/>
                </a:spcAft>
              </a:pPr>
              <a:r>
                <a:rPr lang="en" sz="533"/>
                <a:t>PHASE 2</a:t>
              </a:r>
              <a:endParaRPr sz="533"/>
            </a:p>
          </p:txBody>
        </p:sp>
        <p:sp>
          <p:nvSpPr>
            <p:cNvPr id="8017" name="Google Shape;8017;p73"/>
            <p:cNvSpPr txBox="1"/>
            <p:nvPr/>
          </p:nvSpPr>
          <p:spPr>
            <a:xfrm flipH="1">
              <a:off x="3355878" y="1543623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/>
                <a:t>Task 1</a:t>
              </a:r>
              <a:endParaRPr sz="533"/>
            </a:p>
          </p:txBody>
        </p:sp>
        <p:sp>
          <p:nvSpPr>
            <p:cNvPr id="8018" name="Google Shape;8018;p73"/>
            <p:cNvSpPr txBox="1"/>
            <p:nvPr/>
          </p:nvSpPr>
          <p:spPr>
            <a:xfrm flipH="1">
              <a:off x="3355878" y="1720328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/>
                <a:t>Task 2</a:t>
              </a:r>
              <a:endParaRPr sz="533"/>
            </a:p>
          </p:txBody>
        </p:sp>
        <p:sp>
          <p:nvSpPr>
            <p:cNvPr id="8019" name="Google Shape;8019;p73"/>
            <p:cNvSpPr txBox="1"/>
            <p:nvPr/>
          </p:nvSpPr>
          <p:spPr>
            <a:xfrm flipH="1">
              <a:off x="3355878" y="2072220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/>
                <a:t>Task 1</a:t>
              </a:r>
              <a:endParaRPr sz="533"/>
            </a:p>
          </p:txBody>
        </p:sp>
        <p:sp>
          <p:nvSpPr>
            <p:cNvPr id="8020" name="Google Shape;8020;p73"/>
            <p:cNvSpPr txBox="1"/>
            <p:nvPr/>
          </p:nvSpPr>
          <p:spPr>
            <a:xfrm flipH="1">
              <a:off x="3355889" y="2248920"/>
              <a:ext cx="256200" cy="68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/>
                <a:t>Task 2</a:t>
              </a:r>
              <a:endParaRPr sz="533"/>
            </a:p>
          </p:txBody>
        </p:sp>
        <p:grpSp>
          <p:nvGrpSpPr>
            <p:cNvPr id="8021" name="Google Shape;8021;p73"/>
            <p:cNvGrpSpPr/>
            <p:nvPr/>
          </p:nvGrpSpPr>
          <p:grpSpPr>
            <a:xfrm>
              <a:off x="3748438" y="1378608"/>
              <a:ext cx="2159202" cy="903971"/>
              <a:chOff x="1683525" y="2179850"/>
              <a:chExt cx="4519050" cy="2134525"/>
            </a:xfrm>
          </p:grpSpPr>
          <p:sp>
            <p:nvSpPr>
              <p:cNvPr id="8022" name="Google Shape;8022;p73"/>
              <p:cNvSpPr/>
              <p:nvPr/>
            </p:nvSpPr>
            <p:spPr>
              <a:xfrm>
                <a:off x="1683525" y="2179850"/>
                <a:ext cx="4519050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3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23" name="Google Shape;8023;p73"/>
              <p:cNvSpPr/>
              <p:nvPr/>
            </p:nvSpPr>
            <p:spPr>
              <a:xfrm>
                <a:off x="1683525" y="25959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24" name="Google Shape;8024;p73"/>
              <p:cNvSpPr/>
              <p:nvPr/>
            </p:nvSpPr>
            <p:spPr>
              <a:xfrm>
                <a:off x="1683525" y="301210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80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2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25" name="Google Shape;8025;p73"/>
              <p:cNvSpPr/>
              <p:nvPr/>
            </p:nvSpPr>
            <p:spPr>
              <a:xfrm>
                <a:off x="1683525" y="342822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26" name="Google Shape;8026;p73"/>
              <p:cNvSpPr/>
              <p:nvPr/>
            </p:nvSpPr>
            <p:spPr>
              <a:xfrm>
                <a:off x="1683525" y="384435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548" y="1"/>
                    </a:moveTo>
                    <a:cubicBezTo>
                      <a:pt x="251" y="1"/>
                      <a:pt x="1" y="251"/>
                      <a:pt x="1" y="560"/>
                    </a:cubicBezTo>
                    <a:lnTo>
                      <a:pt x="1" y="1608"/>
                    </a:lnTo>
                    <a:cubicBezTo>
                      <a:pt x="1" y="1917"/>
                      <a:pt x="251" y="2156"/>
                      <a:pt x="548" y="2156"/>
                    </a:cubicBezTo>
                    <a:lnTo>
                      <a:pt x="180202" y="2156"/>
                    </a:lnTo>
                    <a:cubicBezTo>
                      <a:pt x="180511" y="2156"/>
                      <a:pt x="180761" y="1917"/>
                      <a:pt x="180761" y="1608"/>
                    </a:cubicBezTo>
                    <a:lnTo>
                      <a:pt x="180761" y="560"/>
                    </a:lnTo>
                    <a:cubicBezTo>
                      <a:pt x="180761" y="251"/>
                      <a:pt x="180511" y="1"/>
                      <a:pt x="180202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27" name="Google Shape;8027;p73"/>
              <p:cNvSpPr/>
              <p:nvPr/>
            </p:nvSpPr>
            <p:spPr>
              <a:xfrm>
                <a:off x="1683525" y="42604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0"/>
                    </a:moveTo>
                    <a:cubicBezTo>
                      <a:pt x="477" y="0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0"/>
                      <a:pt x="179678" y="0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28" name="Google Shape;8028;p73"/>
              <p:cNvSpPr/>
              <p:nvPr/>
            </p:nvSpPr>
            <p:spPr>
              <a:xfrm>
                <a:off x="1683525" y="2179850"/>
                <a:ext cx="921275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36851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35767" y="2156"/>
                    </a:lnTo>
                    <a:cubicBezTo>
                      <a:pt x="36362" y="2156"/>
                      <a:pt x="36851" y="1668"/>
                      <a:pt x="36851" y="1073"/>
                    </a:cubicBezTo>
                    <a:cubicBezTo>
                      <a:pt x="36851" y="477"/>
                      <a:pt x="36362" y="1"/>
                      <a:pt x="35767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29" name="Google Shape;8029;p73"/>
              <p:cNvSpPr/>
              <p:nvPr/>
            </p:nvSpPr>
            <p:spPr>
              <a:xfrm>
                <a:off x="2166625" y="2595975"/>
                <a:ext cx="20369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476" h="2156" extrusionOk="0">
                    <a:moveTo>
                      <a:pt x="1084" y="1"/>
                    </a:moveTo>
                    <a:cubicBezTo>
                      <a:pt x="489" y="1"/>
                      <a:pt x="1" y="489"/>
                      <a:pt x="1" y="1084"/>
                    </a:cubicBezTo>
                    <a:cubicBezTo>
                      <a:pt x="1" y="1668"/>
                      <a:pt x="489" y="2156"/>
                      <a:pt x="1084" y="2156"/>
                    </a:cubicBezTo>
                    <a:lnTo>
                      <a:pt x="80392" y="2156"/>
                    </a:lnTo>
                    <a:cubicBezTo>
                      <a:pt x="80987" y="2156"/>
                      <a:pt x="81475" y="1668"/>
                      <a:pt x="81475" y="1084"/>
                    </a:cubicBezTo>
                    <a:cubicBezTo>
                      <a:pt x="81475" y="489"/>
                      <a:pt x="80987" y="1"/>
                      <a:pt x="80392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30" name="Google Shape;8030;p73"/>
              <p:cNvSpPr/>
              <p:nvPr/>
            </p:nvSpPr>
            <p:spPr>
              <a:xfrm>
                <a:off x="2808675" y="3012100"/>
                <a:ext cx="10820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43280" h="2156" extrusionOk="0">
                    <a:moveTo>
                      <a:pt x="1072" y="1"/>
                    </a:moveTo>
                    <a:cubicBezTo>
                      <a:pt x="477" y="1"/>
                      <a:pt x="0" y="477"/>
                      <a:pt x="0" y="1072"/>
                    </a:cubicBezTo>
                    <a:cubicBezTo>
                      <a:pt x="0" y="1668"/>
                      <a:pt x="477" y="2156"/>
                      <a:pt x="1072" y="2156"/>
                    </a:cubicBezTo>
                    <a:lnTo>
                      <a:pt x="42196" y="2156"/>
                    </a:lnTo>
                    <a:cubicBezTo>
                      <a:pt x="42791" y="2156"/>
                      <a:pt x="43280" y="1668"/>
                      <a:pt x="43280" y="1072"/>
                    </a:cubicBezTo>
                    <a:cubicBezTo>
                      <a:pt x="43280" y="477"/>
                      <a:pt x="42791" y="1"/>
                      <a:pt x="42196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31" name="Google Shape;8031;p73"/>
              <p:cNvSpPr/>
              <p:nvPr/>
            </p:nvSpPr>
            <p:spPr>
              <a:xfrm>
                <a:off x="2942925" y="3428225"/>
                <a:ext cx="20449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797" h="2156" extrusionOk="0">
                    <a:moveTo>
                      <a:pt x="1084" y="1"/>
                    </a:moveTo>
                    <a:cubicBezTo>
                      <a:pt x="488" y="1"/>
                      <a:pt x="0" y="489"/>
                      <a:pt x="12" y="1084"/>
                    </a:cubicBezTo>
                    <a:cubicBezTo>
                      <a:pt x="12" y="1679"/>
                      <a:pt x="488" y="2156"/>
                      <a:pt x="1084" y="2156"/>
                    </a:cubicBezTo>
                    <a:lnTo>
                      <a:pt x="80713" y="2156"/>
                    </a:lnTo>
                    <a:cubicBezTo>
                      <a:pt x="81308" y="2156"/>
                      <a:pt x="81796" y="1679"/>
                      <a:pt x="81796" y="1084"/>
                    </a:cubicBezTo>
                    <a:cubicBezTo>
                      <a:pt x="81796" y="489"/>
                      <a:pt x="81308" y="1"/>
                      <a:pt x="80713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32" name="Google Shape;8032;p73"/>
              <p:cNvSpPr/>
              <p:nvPr/>
            </p:nvSpPr>
            <p:spPr>
              <a:xfrm>
                <a:off x="3933825" y="3844350"/>
                <a:ext cx="16508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66033" h="2156" extrusionOk="0">
                    <a:moveTo>
                      <a:pt x="548" y="1"/>
                    </a:moveTo>
                    <a:cubicBezTo>
                      <a:pt x="238" y="1"/>
                      <a:pt x="0" y="251"/>
                      <a:pt x="0" y="560"/>
                    </a:cubicBezTo>
                    <a:lnTo>
                      <a:pt x="0" y="1608"/>
                    </a:lnTo>
                    <a:cubicBezTo>
                      <a:pt x="0" y="1917"/>
                      <a:pt x="238" y="2156"/>
                      <a:pt x="548" y="2156"/>
                    </a:cubicBezTo>
                    <a:lnTo>
                      <a:pt x="65472" y="2156"/>
                    </a:lnTo>
                    <a:cubicBezTo>
                      <a:pt x="65782" y="2156"/>
                      <a:pt x="66032" y="1917"/>
                      <a:pt x="66032" y="1608"/>
                    </a:cubicBezTo>
                    <a:lnTo>
                      <a:pt x="66032" y="560"/>
                    </a:lnTo>
                    <a:cubicBezTo>
                      <a:pt x="66032" y="251"/>
                      <a:pt x="65782" y="1"/>
                      <a:pt x="6547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33" name="Google Shape;8033;p73"/>
              <p:cNvSpPr/>
              <p:nvPr/>
            </p:nvSpPr>
            <p:spPr>
              <a:xfrm>
                <a:off x="5058950" y="4260775"/>
                <a:ext cx="1143625" cy="53600"/>
              </a:xfrm>
              <a:custGeom>
                <a:avLst/>
                <a:gdLst/>
                <a:ahLst/>
                <a:cxnLst/>
                <a:rect l="l" t="t" r="r" b="b"/>
                <a:pathLst>
                  <a:path w="45745" h="2144" extrusionOk="0">
                    <a:moveTo>
                      <a:pt x="1072" y="0"/>
                    </a:moveTo>
                    <a:cubicBezTo>
                      <a:pt x="477" y="0"/>
                      <a:pt x="1" y="477"/>
                      <a:pt x="1" y="1072"/>
                    </a:cubicBezTo>
                    <a:cubicBezTo>
                      <a:pt x="1" y="1667"/>
                      <a:pt x="477" y="2144"/>
                      <a:pt x="1072" y="2144"/>
                    </a:cubicBezTo>
                    <a:lnTo>
                      <a:pt x="44661" y="2144"/>
                    </a:lnTo>
                    <a:cubicBezTo>
                      <a:pt x="45256" y="2144"/>
                      <a:pt x="45744" y="1667"/>
                      <a:pt x="45744" y="1072"/>
                    </a:cubicBezTo>
                    <a:cubicBezTo>
                      <a:pt x="45744" y="477"/>
                      <a:pt x="45256" y="0"/>
                      <a:pt x="44661" y="0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32BD9BC6-8107-9167-8DA1-43D7FC31F453}"/>
              </a:ext>
            </a:extLst>
          </p:cNvPr>
          <p:cNvSpPr txBox="1">
            <a:spLocks/>
          </p:cNvSpPr>
          <p:nvPr/>
        </p:nvSpPr>
        <p:spPr>
          <a:xfrm>
            <a:off x="1019667" y="499183"/>
            <a:ext cx="9240211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fa-IR" sz="2133" dirty="0">
                <a:solidFill>
                  <a:schemeClr val="tx1"/>
                </a:solidFill>
                <a:cs typeface="B Nazanin" panose="00000700000000000000" pitchFamily="2" charset="-78"/>
              </a:rPr>
              <a:t>جدولهای و نمودار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38" name="Google Shape;8038;p74"/>
          <p:cNvGrpSpPr/>
          <p:nvPr/>
        </p:nvGrpSpPr>
        <p:grpSpPr>
          <a:xfrm>
            <a:off x="6395587" y="1294582"/>
            <a:ext cx="993908" cy="958484"/>
            <a:chOff x="4249973" y="1201875"/>
            <a:chExt cx="1958568" cy="1888762"/>
          </a:xfrm>
        </p:grpSpPr>
        <p:sp>
          <p:nvSpPr>
            <p:cNvPr id="8039" name="Google Shape;8039;p74"/>
            <p:cNvSpPr/>
            <p:nvPr/>
          </p:nvSpPr>
          <p:spPr>
            <a:xfrm>
              <a:off x="4468527" y="1411932"/>
              <a:ext cx="1528500" cy="1452600"/>
            </a:xfrm>
            <a:prstGeom prst="pentagon">
              <a:avLst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040" name="Google Shape;8040;p74"/>
            <p:cNvGrpSpPr/>
            <p:nvPr/>
          </p:nvGrpSpPr>
          <p:grpSpPr>
            <a:xfrm>
              <a:off x="5853086" y="1789142"/>
              <a:ext cx="355454" cy="1048099"/>
              <a:chOff x="5576108" y="2016725"/>
              <a:chExt cx="565200" cy="1666560"/>
            </a:xfrm>
          </p:grpSpPr>
          <p:sp>
            <p:nvSpPr>
              <p:cNvPr id="8041" name="Google Shape;8041;p74"/>
              <p:cNvSpPr/>
              <p:nvPr/>
            </p:nvSpPr>
            <p:spPr>
              <a:xfrm>
                <a:off x="5576108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2" name="Google Shape;8042;p74"/>
              <p:cNvSpPr/>
              <p:nvPr/>
            </p:nvSpPr>
            <p:spPr>
              <a:xfrm rot="6479001">
                <a:off x="5275897" y="3050667"/>
                <a:ext cx="1119386" cy="152834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043" name="Google Shape;8043;p74"/>
            <p:cNvGrpSpPr/>
            <p:nvPr/>
          </p:nvGrpSpPr>
          <p:grpSpPr>
            <a:xfrm>
              <a:off x="4869455" y="2691676"/>
              <a:ext cx="1013897" cy="398961"/>
              <a:chOff x="4012057" y="3451825"/>
              <a:chExt cx="1612175" cy="634379"/>
            </a:xfrm>
          </p:grpSpPr>
          <p:sp>
            <p:nvSpPr>
              <p:cNvPr id="8044" name="Google Shape;8044;p74"/>
              <p:cNvSpPr/>
              <p:nvPr/>
            </p:nvSpPr>
            <p:spPr>
              <a:xfrm>
                <a:off x="505903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5" name="Google Shape;8045;p74"/>
              <p:cNvSpPr/>
              <p:nvPr/>
            </p:nvSpPr>
            <p:spPr>
              <a:xfrm rot="10799079">
                <a:off x="4012507" y="3933353"/>
                <a:ext cx="1119600" cy="15270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046" name="Google Shape;8046;p74"/>
            <p:cNvGrpSpPr/>
            <p:nvPr/>
          </p:nvGrpSpPr>
          <p:grpSpPr>
            <a:xfrm>
              <a:off x="4276937" y="2155961"/>
              <a:ext cx="651965" cy="891358"/>
              <a:chOff x="3069908" y="2599997"/>
              <a:chExt cx="1036675" cy="1417328"/>
            </a:xfrm>
          </p:grpSpPr>
          <p:sp>
            <p:nvSpPr>
              <p:cNvPr id="8047" name="Google Shape;8047;p74"/>
              <p:cNvSpPr/>
              <p:nvPr/>
            </p:nvSpPr>
            <p:spPr>
              <a:xfrm>
                <a:off x="354138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8" name="Google Shape;8048;p74"/>
              <p:cNvSpPr/>
              <p:nvPr/>
            </p:nvSpPr>
            <p:spPr>
              <a:xfrm rot="-6478717">
                <a:off x="2755922" y="3079191"/>
                <a:ext cx="1119672" cy="15341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049" name="Google Shape;8049;p74"/>
            <p:cNvGrpSpPr/>
            <p:nvPr/>
          </p:nvGrpSpPr>
          <p:grpSpPr>
            <a:xfrm>
              <a:off x="5054918" y="1201875"/>
              <a:ext cx="999548" cy="602711"/>
              <a:chOff x="4306958" y="1082925"/>
              <a:chExt cx="1589359" cy="958358"/>
            </a:xfrm>
          </p:grpSpPr>
          <p:sp>
            <p:nvSpPr>
              <p:cNvPr id="8050" name="Google Shape;8050;p74"/>
              <p:cNvSpPr/>
              <p:nvPr/>
            </p:nvSpPr>
            <p:spPr>
              <a:xfrm>
                <a:off x="4306958" y="10829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1" name="Google Shape;8051;p74"/>
              <p:cNvSpPr/>
              <p:nvPr/>
            </p:nvSpPr>
            <p:spPr>
              <a:xfrm rot="2159678">
                <a:off x="4838902" y="1574444"/>
                <a:ext cx="1119431" cy="152476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052" name="Google Shape;8052;p74"/>
            <p:cNvGrpSpPr/>
            <p:nvPr/>
          </p:nvGrpSpPr>
          <p:grpSpPr>
            <a:xfrm>
              <a:off x="4249973" y="1303451"/>
              <a:ext cx="799317" cy="841334"/>
              <a:chOff x="3027033" y="1244439"/>
              <a:chExt cx="1270977" cy="1337786"/>
            </a:xfrm>
          </p:grpSpPr>
          <p:sp>
            <p:nvSpPr>
              <p:cNvPr id="8053" name="Google Shape;8053;p74"/>
              <p:cNvSpPr/>
              <p:nvPr/>
            </p:nvSpPr>
            <p:spPr>
              <a:xfrm>
                <a:off x="3027033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4" name="Google Shape;8054;p74"/>
              <p:cNvSpPr/>
              <p:nvPr/>
            </p:nvSpPr>
            <p:spPr>
              <a:xfrm rot="-2159137">
                <a:off x="3240473" y="1559002"/>
                <a:ext cx="1119673" cy="15327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055" name="Google Shape;8055;p74"/>
          <p:cNvGrpSpPr/>
          <p:nvPr/>
        </p:nvGrpSpPr>
        <p:grpSpPr>
          <a:xfrm>
            <a:off x="950752" y="2465848"/>
            <a:ext cx="1015689" cy="973195"/>
            <a:chOff x="2657744" y="2337745"/>
            <a:chExt cx="832987" cy="798137"/>
          </a:xfrm>
        </p:grpSpPr>
        <p:sp>
          <p:nvSpPr>
            <p:cNvPr id="8056" name="Google Shape;8056;p74"/>
            <p:cNvSpPr/>
            <p:nvPr/>
          </p:nvSpPr>
          <p:spPr>
            <a:xfrm>
              <a:off x="2812050" y="2337745"/>
              <a:ext cx="516050" cy="266400"/>
            </a:xfrm>
            <a:custGeom>
              <a:avLst/>
              <a:gdLst/>
              <a:ahLst/>
              <a:cxnLst/>
              <a:rect l="l" t="t" r="r" b="b"/>
              <a:pathLst>
                <a:path w="20642" h="10656" extrusionOk="0">
                  <a:moveTo>
                    <a:pt x="10321" y="0"/>
                  </a:moveTo>
                  <a:cubicBezTo>
                    <a:pt x="4630" y="0"/>
                    <a:pt x="1" y="4630"/>
                    <a:pt x="1" y="10321"/>
                  </a:cubicBezTo>
                  <a:cubicBezTo>
                    <a:pt x="1" y="10385"/>
                    <a:pt x="2" y="10450"/>
                    <a:pt x="4" y="10514"/>
                  </a:cubicBezTo>
                  <a:cubicBezTo>
                    <a:pt x="1580" y="9686"/>
                    <a:pt x="3307" y="9273"/>
                    <a:pt x="5033" y="9273"/>
                  </a:cubicBezTo>
                  <a:cubicBezTo>
                    <a:pt x="6858" y="9273"/>
                    <a:pt x="8681" y="9735"/>
                    <a:pt x="10321" y="10655"/>
                  </a:cubicBezTo>
                  <a:cubicBezTo>
                    <a:pt x="11962" y="9735"/>
                    <a:pt x="13786" y="9273"/>
                    <a:pt x="15610" y="9273"/>
                  </a:cubicBezTo>
                  <a:cubicBezTo>
                    <a:pt x="17337" y="9273"/>
                    <a:pt x="19065" y="9686"/>
                    <a:pt x="20640" y="10514"/>
                  </a:cubicBezTo>
                  <a:cubicBezTo>
                    <a:pt x="20640" y="10450"/>
                    <a:pt x="20642" y="10385"/>
                    <a:pt x="20642" y="10321"/>
                  </a:cubicBezTo>
                  <a:cubicBezTo>
                    <a:pt x="20642" y="4630"/>
                    <a:pt x="16012" y="0"/>
                    <a:pt x="103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57" name="Google Shape;8057;p74"/>
            <p:cNvSpPr/>
            <p:nvPr/>
          </p:nvSpPr>
          <p:spPr>
            <a:xfrm>
              <a:off x="3113181" y="2645625"/>
              <a:ext cx="377550" cy="476425"/>
            </a:xfrm>
            <a:custGeom>
              <a:avLst/>
              <a:gdLst/>
              <a:ahLst/>
              <a:cxnLst/>
              <a:rect l="l" t="t" r="r" b="b"/>
              <a:pathLst>
                <a:path w="15102" h="19057" extrusionOk="0">
                  <a:moveTo>
                    <a:pt x="10272" y="0"/>
                  </a:moveTo>
                  <a:cubicBezTo>
                    <a:pt x="9934" y="3512"/>
                    <a:pt x="7912" y="6539"/>
                    <a:pt x="5024" y="8262"/>
                  </a:cubicBezTo>
                  <a:cubicBezTo>
                    <a:pt x="5031" y="8418"/>
                    <a:pt x="5036" y="8577"/>
                    <a:pt x="5036" y="8736"/>
                  </a:cubicBezTo>
                  <a:cubicBezTo>
                    <a:pt x="5036" y="12577"/>
                    <a:pt x="3024" y="15957"/>
                    <a:pt x="1" y="17879"/>
                  </a:cubicBezTo>
                  <a:cubicBezTo>
                    <a:pt x="1471" y="18653"/>
                    <a:pt x="3109" y="19056"/>
                    <a:pt x="4771" y="19056"/>
                  </a:cubicBezTo>
                  <a:cubicBezTo>
                    <a:pt x="4774" y="19056"/>
                    <a:pt x="4778" y="19056"/>
                    <a:pt x="4781" y="19056"/>
                  </a:cubicBezTo>
                  <a:cubicBezTo>
                    <a:pt x="10472" y="19056"/>
                    <a:pt x="15102" y="14427"/>
                    <a:pt x="15102" y="8736"/>
                  </a:cubicBezTo>
                  <a:cubicBezTo>
                    <a:pt x="15102" y="5062"/>
                    <a:pt x="13170" y="1831"/>
                    <a:pt x="1027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58" name="Google Shape;8058;p74"/>
            <p:cNvSpPr/>
            <p:nvPr/>
          </p:nvSpPr>
          <p:spPr>
            <a:xfrm>
              <a:off x="3082750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4781" y="1"/>
                  </a:moveTo>
                  <a:cubicBezTo>
                    <a:pt x="3141" y="1"/>
                    <a:pt x="1499" y="393"/>
                    <a:pt x="1" y="1178"/>
                  </a:cubicBezTo>
                  <a:cubicBezTo>
                    <a:pt x="2747" y="2923"/>
                    <a:pt x="4656" y="5871"/>
                    <a:pt x="4984" y="9276"/>
                  </a:cubicBezTo>
                  <a:cubicBezTo>
                    <a:pt x="7683" y="7574"/>
                    <a:pt x="9542" y="4656"/>
                    <a:pt x="9787" y="1300"/>
                  </a:cubicBezTo>
                  <a:cubicBezTo>
                    <a:pt x="8232" y="434"/>
                    <a:pt x="6507" y="1"/>
                    <a:pt x="478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59" name="Google Shape;8059;p74"/>
            <p:cNvSpPr/>
            <p:nvPr/>
          </p:nvSpPr>
          <p:spPr>
            <a:xfrm>
              <a:off x="2657744" y="2659457"/>
              <a:ext cx="377575" cy="476425"/>
            </a:xfrm>
            <a:custGeom>
              <a:avLst/>
              <a:gdLst/>
              <a:ahLst/>
              <a:cxnLst/>
              <a:rect l="l" t="t" r="r" b="b"/>
              <a:pathLst>
                <a:path w="15103" h="19057" extrusionOk="0">
                  <a:moveTo>
                    <a:pt x="4831" y="0"/>
                  </a:moveTo>
                  <a:cubicBezTo>
                    <a:pt x="1931" y="1831"/>
                    <a:pt x="0" y="5062"/>
                    <a:pt x="0" y="8736"/>
                  </a:cubicBezTo>
                  <a:cubicBezTo>
                    <a:pt x="0" y="14427"/>
                    <a:pt x="4631" y="19056"/>
                    <a:pt x="10321" y="19056"/>
                  </a:cubicBezTo>
                  <a:cubicBezTo>
                    <a:pt x="10324" y="19056"/>
                    <a:pt x="10327" y="19056"/>
                    <a:pt x="10331" y="19056"/>
                  </a:cubicBezTo>
                  <a:cubicBezTo>
                    <a:pt x="11993" y="19056"/>
                    <a:pt x="13630" y="18653"/>
                    <a:pt x="15102" y="17879"/>
                  </a:cubicBezTo>
                  <a:cubicBezTo>
                    <a:pt x="12077" y="15957"/>
                    <a:pt x="10068" y="12577"/>
                    <a:pt x="10068" y="8736"/>
                  </a:cubicBezTo>
                  <a:cubicBezTo>
                    <a:pt x="10068" y="8577"/>
                    <a:pt x="10071" y="8418"/>
                    <a:pt x="10079" y="8262"/>
                  </a:cubicBezTo>
                  <a:cubicBezTo>
                    <a:pt x="7192" y="6540"/>
                    <a:pt x="5169" y="3512"/>
                    <a:pt x="483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60" name="Google Shape;8060;p74"/>
            <p:cNvSpPr/>
            <p:nvPr/>
          </p:nvSpPr>
          <p:spPr>
            <a:xfrm>
              <a:off x="2812775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5005" y="1"/>
                  </a:moveTo>
                  <a:cubicBezTo>
                    <a:pt x="3280" y="1"/>
                    <a:pt x="1555" y="434"/>
                    <a:pt x="1" y="1300"/>
                  </a:cubicBezTo>
                  <a:cubicBezTo>
                    <a:pt x="246" y="4658"/>
                    <a:pt x="2103" y="7574"/>
                    <a:pt x="4801" y="9276"/>
                  </a:cubicBezTo>
                  <a:cubicBezTo>
                    <a:pt x="5130" y="5871"/>
                    <a:pt x="7040" y="2923"/>
                    <a:pt x="9786" y="1178"/>
                  </a:cubicBezTo>
                  <a:cubicBezTo>
                    <a:pt x="8288" y="393"/>
                    <a:pt x="6646" y="1"/>
                    <a:pt x="50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61" name="Google Shape;8061;p74"/>
            <p:cNvSpPr/>
            <p:nvPr/>
          </p:nvSpPr>
          <p:spPr>
            <a:xfrm>
              <a:off x="2944250" y="2859150"/>
              <a:ext cx="251675" cy="226375"/>
            </a:xfrm>
            <a:custGeom>
              <a:avLst/>
              <a:gdLst/>
              <a:ahLst/>
              <a:cxnLst/>
              <a:rect l="l" t="t" r="r" b="b"/>
              <a:pathLst>
                <a:path w="10067" h="9055" extrusionOk="0">
                  <a:moveTo>
                    <a:pt x="4" y="1"/>
                  </a:moveTo>
                  <a:cubicBezTo>
                    <a:pt x="2" y="65"/>
                    <a:pt x="0" y="130"/>
                    <a:pt x="0" y="195"/>
                  </a:cubicBezTo>
                  <a:cubicBezTo>
                    <a:pt x="0" y="3954"/>
                    <a:pt x="2023" y="7250"/>
                    <a:pt x="5033" y="9055"/>
                  </a:cubicBezTo>
                  <a:cubicBezTo>
                    <a:pt x="8045" y="7250"/>
                    <a:pt x="10066" y="3954"/>
                    <a:pt x="10066" y="195"/>
                  </a:cubicBezTo>
                  <a:cubicBezTo>
                    <a:pt x="10066" y="130"/>
                    <a:pt x="10066" y="65"/>
                    <a:pt x="10065" y="1"/>
                  </a:cubicBezTo>
                  <a:cubicBezTo>
                    <a:pt x="8490" y="829"/>
                    <a:pt x="6762" y="1243"/>
                    <a:pt x="5034" y="1243"/>
                  </a:cubicBezTo>
                  <a:cubicBezTo>
                    <a:pt x="3306" y="1243"/>
                    <a:pt x="1578" y="829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62" name="Google Shape;8062;p74"/>
          <p:cNvGrpSpPr/>
          <p:nvPr/>
        </p:nvGrpSpPr>
        <p:grpSpPr>
          <a:xfrm>
            <a:off x="4298703" y="2470123"/>
            <a:ext cx="914092" cy="964781"/>
            <a:chOff x="3398134" y="2057755"/>
            <a:chExt cx="704087" cy="743130"/>
          </a:xfrm>
        </p:grpSpPr>
        <p:grpSp>
          <p:nvGrpSpPr>
            <p:cNvPr id="8063" name="Google Shape;8063;p74"/>
            <p:cNvGrpSpPr/>
            <p:nvPr/>
          </p:nvGrpSpPr>
          <p:grpSpPr>
            <a:xfrm>
              <a:off x="3398134" y="2290183"/>
              <a:ext cx="315300" cy="219900"/>
              <a:chOff x="3398134" y="2290183"/>
              <a:chExt cx="315300" cy="219900"/>
            </a:xfrm>
          </p:grpSpPr>
          <p:sp>
            <p:nvSpPr>
              <p:cNvPr id="8064" name="Google Shape;8064;p74"/>
              <p:cNvSpPr/>
              <p:nvPr/>
            </p:nvSpPr>
            <p:spPr>
              <a:xfrm>
                <a:off x="3493534" y="2290183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5" name="Google Shape;8065;p74"/>
              <p:cNvCxnSpPr>
                <a:stCxn id="8064" idx="2"/>
              </p:cNvCxnSpPr>
              <p:nvPr/>
            </p:nvCxnSpPr>
            <p:spPr>
              <a:xfrm rot="10800000">
                <a:off x="3398134" y="2400133"/>
                <a:ext cx="95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6" name="Google Shape;8066;p74"/>
            <p:cNvGrpSpPr/>
            <p:nvPr/>
          </p:nvGrpSpPr>
          <p:grpSpPr>
            <a:xfrm>
              <a:off x="3547823" y="2467358"/>
              <a:ext cx="219900" cy="333527"/>
              <a:chOff x="3547823" y="2467358"/>
              <a:chExt cx="219900" cy="333527"/>
            </a:xfrm>
          </p:grpSpPr>
          <p:sp>
            <p:nvSpPr>
              <p:cNvPr id="8067" name="Google Shape;8067;p74"/>
              <p:cNvSpPr/>
              <p:nvPr/>
            </p:nvSpPr>
            <p:spPr>
              <a:xfrm>
                <a:off x="3547823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8" name="Google Shape;8068;p74"/>
              <p:cNvCxnSpPr/>
              <p:nvPr/>
            </p:nvCxnSpPr>
            <p:spPr>
              <a:xfrm rot="10800000">
                <a:off x="3657701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9" name="Google Shape;8069;p74"/>
            <p:cNvGrpSpPr/>
            <p:nvPr/>
          </p:nvGrpSpPr>
          <p:grpSpPr>
            <a:xfrm>
              <a:off x="3734138" y="2467358"/>
              <a:ext cx="219900" cy="333527"/>
              <a:chOff x="3734138" y="2467358"/>
              <a:chExt cx="219900" cy="333527"/>
            </a:xfrm>
          </p:grpSpPr>
          <p:sp>
            <p:nvSpPr>
              <p:cNvPr id="8070" name="Google Shape;8070;p74"/>
              <p:cNvSpPr/>
              <p:nvPr/>
            </p:nvSpPr>
            <p:spPr>
              <a:xfrm>
                <a:off x="3734138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1" name="Google Shape;8071;p74"/>
              <p:cNvCxnSpPr/>
              <p:nvPr/>
            </p:nvCxnSpPr>
            <p:spPr>
              <a:xfrm rot="10800000">
                <a:off x="3844020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2" name="Google Shape;8072;p74"/>
            <p:cNvGrpSpPr/>
            <p:nvPr/>
          </p:nvGrpSpPr>
          <p:grpSpPr>
            <a:xfrm>
              <a:off x="3787560" y="2288011"/>
              <a:ext cx="314661" cy="219900"/>
              <a:chOff x="3787560" y="2288011"/>
              <a:chExt cx="314661" cy="219900"/>
            </a:xfrm>
          </p:grpSpPr>
          <p:sp>
            <p:nvSpPr>
              <p:cNvPr id="8073" name="Google Shape;8073;p74"/>
              <p:cNvSpPr/>
              <p:nvPr/>
            </p:nvSpPr>
            <p:spPr>
              <a:xfrm>
                <a:off x="3787560" y="2288011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4" name="Google Shape;8074;p74"/>
              <p:cNvCxnSpPr/>
              <p:nvPr/>
            </p:nvCxnSpPr>
            <p:spPr>
              <a:xfrm rot="10800000">
                <a:off x="4007421" y="2400064"/>
                <a:ext cx="94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5" name="Google Shape;8075;p74"/>
            <p:cNvGrpSpPr/>
            <p:nvPr/>
          </p:nvGrpSpPr>
          <p:grpSpPr>
            <a:xfrm>
              <a:off x="3637290" y="2057755"/>
              <a:ext cx="219900" cy="335499"/>
              <a:chOff x="3637290" y="2057755"/>
              <a:chExt cx="219900" cy="335499"/>
            </a:xfrm>
          </p:grpSpPr>
          <p:sp>
            <p:nvSpPr>
              <p:cNvPr id="8076" name="Google Shape;8076;p74"/>
              <p:cNvSpPr/>
              <p:nvPr/>
            </p:nvSpPr>
            <p:spPr>
              <a:xfrm>
                <a:off x="3637290" y="2173354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7" name="Google Shape;8077;p74"/>
              <p:cNvCxnSpPr/>
              <p:nvPr/>
            </p:nvCxnSpPr>
            <p:spPr>
              <a:xfrm rot="10800000">
                <a:off x="3747169" y="205775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078" name="Google Shape;8078;p74"/>
          <p:cNvGrpSpPr/>
          <p:nvPr/>
        </p:nvGrpSpPr>
        <p:grpSpPr>
          <a:xfrm>
            <a:off x="6532333" y="2479051"/>
            <a:ext cx="946871" cy="946871"/>
            <a:chOff x="5007123" y="2079403"/>
            <a:chExt cx="687600" cy="687600"/>
          </a:xfrm>
        </p:grpSpPr>
        <p:sp>
          <p:nvSpPr>
            <p:cNvPr id="8079" name="Google Shape;8079;p74"/>
            <p:cNvSpPr/>
            <p:nvPr/>
          </p:nvSpPr>
          <p:spPr>
            <a:xfrm>
              <a:off x="5007123" y="2079403"/>
              <a:ext cx="687600" cy="6876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0" name="Google Shape;8080;p74"/>
            <p:cNvSpPr/>
            <p:nvPr/>
          </p:nvSpPr>
          <p:spPr>
            <a:xfrm>
              <a:off x="5069448" y="2141702"/>
              <a:ext cx="563100" cy="5628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1" name="Google Shape;8081;p74"/>
            <p:cNvSpPr/>
            <p:nvPr/>
          </p:nvSpPr>
          <p:spPr>
            <a:xfrm>
              <a:off x="5146403" y="2218605"/>
              <a:ext cx="409200" cy="4092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2" name="Google Shape;8082;p74"/>
            <p:cNvSpPr/>
            <p:nvPr/>
          </p:nvSpPr>
          <p:spPr>
            <a:xfrm>
              <a:off x="5221891" y="2294066"/>
              <a:ext cx="258300" cy="258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83" name="Google Shape;8083;p74"/>
          <p:cNvGrpSpPr/>
          <p:nvPr/>
        </p:nvGrpSpPr>
        <p:grpSpPr>
          <a:xfrm>
            <a:off x="7611583" y="2471726"/>
            <a:ext cx="961331" cy="961577"/>
            <a:chOff x="5797446" y="2063053"/>
            <a:chExt cx="698100" cy="698280"/>
          </a:xfrm>
        </p:grpSpPr>
        <p:sp>
          <p:nvSpPr>
            <p:cNvPr id="8084" name="Google Shape;8084;p74"/>
            <p:cNvSpPr/>
            <p:nvPr/>
          </p:nvSpPr>
          <p:spPr>
            <a:xfrm>
              <a:off x="5797446" y="2063053"/>
              <a:ext cx="698100" cy="6981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5" name="Google Shape;8085;p74"/>
            <p:cNvSpPr/>
            <p:nvPr/>
          </p:nvSpPr>
          <p:spPr>
            <a:xfrm>
              <a:off x="5872067" y="2212295"/>
              <a:ext cx="549000" cy="5490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6" name="Google Shape;8086;p74"/>
            <p:cNvSpPr/>
            <p:nvPr/>
          </p:nvSpPr>
          <p:spPr>
            <a:xfrm>
              <a:off x="5921353" y="2310867"/>
              <a:ext cx="450300" cy="4503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7" name="Google Shape;8087;p74"/>
            <p:cNvSpPr/>
            <p:nvPr/>
          </p:nvSpPr>
          <p:spPr>
            <a:xfrm>
              <a:off x="5967936" y="2404033"/>
              <a:ext cx="357300" cy="357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88" name="Google Shape;8088;p74"/>
          <p:cNvGrpSpPr/>
          <p:nvPr/>
        </p:nvGrpSpPr>
        <p:grpSpPr>
          <a:xfrm>
            <a:off x="10871780" y="4665865"/>
            <a:ext cx="374113" cy="897552"/>
            <a:chOff x="8075075" y="3754290"/>
            <a:chExt cx="255612" cy="613194"/>
          </a:xfrm>
        </p:grpSpPr>
        <p:grpSp>
          <p:nvGrpSpPr>
            <p:cNvPr id="8089" name="Google Shape;8089;p74"/>
            <p:cNvGrpSpPr/>
            <p:nvPr/>
          </p:nvGrpSpPr>
          <p:grpSpPr>
            <a:xfrm>
              <a:off x="8075075" y="3754290"/>
              <a:ext cx="255612" cy="613194"/>
              <a:chOff x="8075075" y="3754290"/>
              <a:chExt cx="255612" cy="613194"/>
            </a:xfrm>
          </p:grpSpPr>
          <p:sp>
            <p:nvSpPr>
              <p:cNvPr id="8090" name="Google Shape;8090;p74"/>
              <p:cNvSpPr/>
              <p:nvPr/>
            </p:nvSpPr>
            <p:spPr>
              <a:xfrm>
                <a:off x="8075075" y="4252967"/>
                <a:ext cx="255612" cy="114517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7497" extrusionOk="0">
                    <a:moveTo>
                      <a:pt x="1" y="1"/>
                    </a:moveTo>
                    <a:lnTo>
                      <a:pt x="8369" y="7496"/>
                    </a:lnTo>
                    <a:lnTo>
                      <a:pt x="16734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091" name="Google Shape;8091;p74"/>
              <p:cNvSpPr/>
              <p:nvPr/>
            </p:nvSpPr>
            <p:spPr>
              <a:xfrm>
                <a:off x="8075075" y="3754290"/>
                <a:ext cx="255612" cy="498713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32649" extrusionOk="0">
                    <a:moveTo>
                      <a:pt x="8369" y="0"/>
                    </a:moveTo>
                    <a:cubicBezTo>
                      <a:pt x="3747" y="0"/>
                      <a:pt x="1" y="3747"/>
                      <a:pt x="1" y="8366"/>
                    </a:cubicBezTo>
                    <a:lnTo>
                      <a:pt x="1" y="32649"/>
                    </a:lnTo>
                    <a:lnTo>
                      <a:pt x="16734" y="32649"/>
                    </a:lnTo>
                    <a:lnTo>
                      <a:pt x="16734" y="8366"/>
                    </a:lnTo>
                    <a:cubicBezTo>
                      <a:pt x="16734" y="3744"/>
                      <a:pt x="12987" y="0"/>
                      <a:pt x="836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8092" name="Google Shape;8092;p74"/>
            <p:cNvSpPr/>
            <p:nvPr/>
          </p:nvSpPr>
          <p:spPr>
            <a:xfrm>
              <a:off x="8107762" y="3782257"/>
              <a:ext cx="190281" cy="190281"/>
            </a:xfrm>
            <a:custGeom>
              <a:avLst/>
              <a:gdLst/>
              <a:ahLst/>
              <a:cxnLst/>
              <a:rect l="l" t="t" r="r" b="b"/>
              <a:pathLst>
                <a:path w="12457" h="12457" extrusionOk="0">
                  <a:moveTo>
                    <a:pt x="6229" y="1"/>
                  </a:moveTo>
                  <a:cubicBezTo>
                    <a:pt x="2788" y="1"/>
                    <a:pt x="1" y="2788"/>
                    <a:pt x="1" y="6229"/>
                  </a:cubicBezTo>
                  <a:cubicBezTo>
                    <a:pt x="1" y="9670"/>
                    <a:pt x="2788" y="12457"/>
                    <a:pt x="6229" y="12457"/>
                  </a:cubicBezTo>
                  <a:cubicBezTo>
                    <a:pt x="9666" y="12457"/>
                    <a:pt x="12457" y="9670"/>
                    <a:pt x="12457" y="6229"/>
                  </a:cubicBezTo>
                  <a:cubicBezTo>
                    <a:pt x="12457" y="2788"/>
                    <a:pt x="9666" y="1"/>
                    <a:pt x="622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93" name="Google Shape;8093;p74"/>
          <p:cNvGrpSpPr/>
          <p:nvPr/>
        </p:nvGrpSpPr>
        <p:grpSpPr>
          <a:xfrm>
            <a:off x="7027856" y="4650929"/>
            <a:ext cx="627136" cy="911660"/>
            <a:chOff x="1697726" y="3244179"/>
            <a:chExt cx="788124" cy="1146069"/>
          </a:xfrm>
        </p:grpSpPr>
        <p:sp>
          <p:nvSpPr>
            <p:cNvPr id="8094" name="Google Shape;8094;p74"/>
            <p:cNvSpPr/>
            <p:nvPr/>
          </p:nvSpPr>
          <p:spPr>
            <a:xfrm>
              <a:off x="1697726" y="3244179"/>
              <a:ext cx="788124" cy="1146069"/>
            </a:xfrm>
            <a:custGeom>
              <a:avLst/>
              <a:gdLst/>
              <a:ahLst/>
              <a:cxnLst/>
              <a:rect l="l" t="t" r="r" b="b"/>
              <a:pathLst>
                <a:path w="30365" h="44156" extrusionOk="0">
                  <a:moveTo>
                    <a:pt x="18841" y="1"/>
                  </a:moveTo>
                  <a:lnTo>
                    <a:pt x="18841" y="3319"/>
                  </a:lnTo>
                  <a:lnTo>
                    <a:pt x="7583" y="3319"/>
                  </a:lnTo>
                  <a:cubicBezTo>
                    <a:pt x="5740" y="3319"/>
                    <a:pt x="4248" y="4814"/>
                    <a:pt x="4248" y="6658"/>
                  </a:cubicBezTo>
                  <a:lnTo>
                    <a:pt x="4248" y="29436"/>
                  </a:lnTo>
                  <a:lnTo>
                    <a:pt x="1" y="29436"/>
                  </a:lnTo>
                  <a:lnTo>
                    <a:pt x="1" y="44155"/>
                  </a:lnTo>
                  <a:lnTo>
                    <a:pt x="14720" y="44155"/>
                  </a:lnTo>
                  <a:lnTo>
                    <a:pt x="14720" y="29436"/>
                  </a:lnTo>
                  <a:lnTo>
                    <a:pt x="10922" y="29436"/>
                  </a:lnTo>
                  <a:lnTo>
                    <a:pt x="10922" y="9993"/>
                  </a:lnTo>
                  <a:lnTo>
                    <a:pt x="18841" y="9993"/>
                  </a:lnTo>
                  <a:lnTo>
                    <a:pt x="18841" y="13311"/>
                  </a:lnTo>
                  <a:lnTo>
                    <a:pt x="30365" y="6658"/>
                  </a:lnTo>
                  <a:lnTo>
                    <a:pt x="188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95" name="Google Shape;8095;p74"/>
            <p:cNvSpPr/>
            <p:nvPr/>
          </p:nvSpPr>
          <p:spPr>
            <a:xfrm>
              <a:off x="1743302" y="4053603"/>
              <a:ext cx="291293" cy="291267"/>
            </a:xfrm>
            <a:custGeom>
              <a:avLst/>
              <a:gdLst/>
              <a:ahLst/>
              <a:cxnLst/>
              <a:rect l="l" t="t" r="r" b="b"/>
              <a:pathLst>
                <a:path w="11223" h="11222" extrusionOk="0">
                  <a:moveTo>
                    <a:pt x="1" y="0"/>
                  </a:moveTo>
                  <a:lnTo>
                    <a:pt x="1" y="11222"/>
                  </a:lnTo>
                  <a:lnTo>
                    <a:pt x="11222" y="11222"/>
                  </a:lnTo>
                  <a:lnTo>
                    <a:pt x="1122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8096" name="Google Shape;8096;p74"/>
          <p:cNvSpPr/>
          <p:nvPr/>
        </p:nvSpPr>
        <p:spPr>
          <a:xfrm>
            <a:off x="10837809" y="4536264"/>
            <a:ext cx="272" cy="5"/>
          </a:xfrm>
          <a:custGeom>
            <a:avLst/>
            <a:gdLst/>
            <a:ahLst/>
            <a:cxnLst/>
            <a:rect l="l" t="t" r="r" b="b"/>
            <a:pathLst>
              <a:path w="48" h="1" extrusionOk="0">
                <a:moveTo>
                  <a:pt x="48" y="0"/>
                </a:move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8097" name="Google Shape;8097;p74"/>
          <p:cNvGrpSpPr/>
          <p:nvPr/>
        </p:nvGrpSpPr>
        <p:grpSpPr>
          <a:xfrm>
            <a:off x="7856058" y="4665865"/>
            <a:ext cx="391855" cy="391793"/>
            <a:chOff x="6134814" y="3754290"/>
            <a:chExt cx="293891" cy="293845"/>
          </a:xfrm>
        </p:grpSpPr>
        <p:sp>
          <p:nvSpPr>
            <p:cNvPr id="8098" name="Google Shape;8098;p74"/>
            <p:cNvSpPr/>
            <p:nvPr/>
          </p:nvSpPr>
          <p:spPr>
            <a:xfrm>
              <a:off x="6134814" y="3754290"/>
              <a:ext cx="293891" cy="293845"/>
            </a:xfrm>
            <a:custGeom>
              <a:avLst/>
              <a:gdLst/>
              <a:ahLst/>
              <a:cxnLst/>
              <a:rect l="l" t="t" r="r" b="b"/>
              <a:pathLst>
                <a:path w="19240" h="19237" extrusionOk="0">
                  <a:moveTo>
                    <a:pt x="1" y="0"/>
                  </a:moveTo>
                  <a:lnTo>
                    <a:pt x="1" y="9618"/>
                  </a:lnTo>
                  <a:cubicBezTo>
                    <a:pt x="1" y="14929"/>
                    <a:pt x="4308" y="19236"/>
                    <a:pt x="9619" y="19236"/>
                  </a:cubicBezTo>
                  <a:cubicBezTo>
                    <a:pt x="14933" y="19236"/>
                    <a:pt x="19240" y="14929"/>
                    <a:pt x="19240" y="9618"/>
                  </a:cubicBezTo>
                  <a:cubicBezTo>
                    <a:pt x="19240" y="4307"/>
                    <a:pt x="14933" y="0"/>
                    <a:pt x="961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99" name="Google Shape;8099;p74"/>
            <p:cNvSpPr/>
            <p:nvPr/>
          </p:nvSpPr>
          <p:spPr>
            <a:xfrm>
              <a:off x="6147232" y="3764860"/>
              <a:ext cx="118946" cy="107337"/>
            </a:xfrm>
            <a:custGeom>
              <a:avLst/>
              <a:gdLst/>
              <a:ahLst/>
              <a:cxnLst/>
              <a:rect l="l" t="t" r="r" b="b"/>
              <a:pathLst>
                <a:path w="7787" h="7027" extrusionOk="0">
                  <a:moveTo>
                    <a:pt x="0" y="1"/>
                  </a:moveTo>
                  <a:lnTo>
                    <a:pt x="0" y="7026"/>
                  </a:lnTo>
                  <a:lnTo>
                    <a:pt x="778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100" name="Google Shape;8100;p74"/>
          <p:cNvGrpSpPr/>
          <p:nvPr/>
        </p:nvGrpSpPr>
        <p:grpSpPr>
          <a:xfrm>
            <a:off x="7856058" y="5170759"/>
            <a:ext cx="391855" cy="391855"/>
            <a:chOff x="6134814" y="4086186"/>
            <a:chExt cx="293891" cy="293891"/>
          </a:xfrm>
        </p:grpSpPr>
        <p:sp>
          <p:nvSpPr>
            <p:cNvPr id="8101" name="Google Shape;8101;p74"/>
            <p:cNvSpPr/>
            <p:nvPr/>
          </p:nvSpPr>
          <p:spPr>
            <a:xfrm>
              <a:off x="6134814" y="4086186"/>
              <a:ext cx="293891" cy="293891"/>
            </a:xfrm>
            <a:custGeom>
              <a:avLst/>
              <a:gdLst/>
              <a:ahLst/>
              <a:cxnLst/>
              <a:rect l="l" t="t" r="r" b="b"/>
              <a:pathLst>
                <a:path w="19240" h="19240" extrusionOk="0">
                  <a:moveTo>
                    <a:pt x="1" y="1"/>
                  </a:moveTo>
                  <a:lnTo>
                    <a:pt x="1" y="9619"/>
                  </a:lnTo>
                  <a:cubicBezTo>
                    <a:pt x="1" y="14930"/>
                    <a:pt x="4308" y="19240"/>
                    <a:pt x="9619" y="19240"/>
                  </a:cubicBezTo>
                  <a:cubicBezTo>
                    <a:pt x="14933" y="19240"/>
                    <a:pt x="19240" y="14933"/>
                    <a:pt x="19240" y="9619"/>
                  </a:cubicBezTo>
                  <a:lnTo>
                    <a:pt x="192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02" name="Google Shape;8102;p74"/>
            <p:cNvSpPr/>
            <p:nvPr/>
          </p:nvSpPr>
          <p:spPr>
            <a:xfrm>
              <a:off x="6147232" y="4096771"/>
              <a:ext cx="118946" cy="107322"/>
            </a:xfrm>
            <a:custGeom>
              <a:avLst/>
              <a:gdLst/>
              <a:ahLst/>
              <a:cxnLst/>
              <a:rect l="l" t="t" r="r" b="b"/>
              <a:pathLst>
                <a:path w="7787" h="7026" extrusionOk="0">
                  <a:moveTo>
                    <a:pt x="0" y="0"/>
                  </a:moveTo>
                  <a:lnTo>
                    <a:pt x="0" y="7026"/>
                  </a:lnTo>
                  <a:lnTo>
                    <a:pt x="778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8103" name="Google Shape;8103;p74"/>
          <p:cNvSpPr/>
          <p:nvPr/>
        </p:nvSpPr>
        <p:spPr>
          <a:xfrm>
            <a:off x="9240627" y="4664794"/>
            <a:ext cx="812924" cy="897533"/>
          </a:xfrm>
          <a:custGeom>
            <a:avLst/>
            <a:gdLst/>
            <a:ahLst/>
            <a:cxnLst/>
            <a:rect l="l" t="t" r="r" b="b"/>
            <a:pathLst>
              <a:path w="4733" h="5225" extrusionOk="0">
                <a:moveTo>
                  <a:pt x="346" y="0"/>
                </a:moveTo>
                <a:cubicBezTo>
                  <a:pt x="148" y="0"/>
                  <a:pt x="1" y="148"/>
                  <a:pt x="1" y="333"/>
                </a:cubicBezTo>
                <a:lnTo>
                  <a:pt x="1" y="4423"/>
                </a:lnTo>
                <a:cubicBezTo>
                  <a:pt x="1" y="4608"/>
                  <a:pt x="148" y="4756"/>
                  <a:pt x="346" y="4756"/>
                </a:cubicBezTo>
                <a:lnTo>
                  <a:pt x="2046" y="4756"/>
                </a:lnTo>
                <a:lnTo>
                  <a:pt x="2366" y="5224"/>
                </a:lnTo>
                <a:lnTo>
                  <a:pt x="2674" y="4756"/>
                </a:lnTo>
                <a:lnTo>
                  <a:pt x="4387" y="4756"/>
                </a:lnTo>
                <a:cubicBezTo>
                  <a:pt x="4394" y="4757"/>
                  <a:pt x="4400" y="4757"/>
                  <a:pt x="4407" y="4757"/>
                </a:cubicBezTo>
                <a:cubicBezTo>
                  <a:pt x="4583" y="4757"/>
                  <a:pt x="4732" y="4602"/>
                  <a:pt x="4732" y="4423"/>
                </a:cubicBezTo>
                <a:lnTo>
                  <a:pt x="4732" y="333"/>
                </a:lnTo>
                <a:cubicBezTo>
                  <a:pt x="4732" y="148"/>
                  <a:pt x="4572" y="0"/>
                  <a:pt x="4387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104" name="Google Shape;8104;p74"/>
          <p:cNvSpPr/>
          <p:nvPr/>
        </p:nvSpPr>
        <p:spPr>
          <a:xfrm rot="10800000">
            <a:off x="8448977" y="4661777"/>
            <a:ext cx="590585" cy="900851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8105" name="Google Shape;8105;p74"/>
          <p:cNvGrpSpPr/>
          <p:nvPr/>
        </p:nvGrpSpPr>
        <p:grpSpPr>
          <a:xfrm>
            <a:off x="10422691" y="3609016"/>
            <a:ext cx="830511" cy="829259"/>
            <a:chOff x="1187048" y="238125"/>
            <a:chExt cx="5256397" cy="5248476"/>
          </a:xfrm>
        </p:grpSpPr>
        <p:sp>
          <p:nvSpPr>
            <p:cNvPr id="8106" name="Google Shape;8106;p74"/>
            <p:cNvSpPr/>
            <p:nvPr/>
          </p:nvSpPr>
          <p:spPr>
            <a:xfrm>
              <a:off x="1188450" y="238125"/>
              <a:ext cx="3198750" cy="2628625"/>
            </a:xfrm>
            <a:custGeom>
              <a:avLst/>
              <a:gdLst/>
              <a:ahLst/>
              <a:cxnLst/>
              <a:rect l="l" t="t" r="r" b="b"/>
              <a:pathLst>
                <a:path w="127950" h="105145" extrusionOk="0">
                  <a:moveTo>
                    <a:pt x="18697" y="0"/>
                  </a:moveTo>
                  <a:cubicBezTo>
                    <a:pt x="8371" y="0"/>
                    <a:pt x="1" y="8371"/>
                    <a:pt x="1" y="18697"/>
                  </a:cubicBezTo>
                  <a:lnTo>
                    <a:pt x="1" y="105145"/>
                  </a:lnTo>
                  <a:lnTo>
                    <a:pt x="36857" y="105145"/>
                  </a:lnTo>
                  <a:cubicBezTo>
                    <a:pt x="35719" y="102283"/>
                    <a:pt x="35385" y="99165"/>
                    <a:pt x="35897" y="96130"/>
                  </a:cubicBezTo>
                  <a:cubicBezTo>
                    <a:pt x="37137" y="88648"/>
                    <a:pt x="43398" y="82793"/>
                    <a:pt x="50957" y="82096"/>
                  </a:cubicBezTo>
                  <a:cubicBezTo>
                    <a:pt x="51501" y="82045"/>
                    <a:pt x="52041" y="82020"/>
                    <a:pt x="52575" y="82020"/>
                  </a:cubicBezTo>
                  <a:cubicBezTo>
                    <a:pt x="61906" y="82020"/>
                    <a:pt x="69475" y="89593"/>
                    <a:pt x="69475" y="98926"/>
                  </a:cubicBezTo>
                  <a:cubicBezTo>
                    <a:pt x="69475" y="101055"/>
                    <a:pt x="69070" y="103165"/>
                    <a:pt x="68283" y="105145"/>
                  </a:cubicBezTo>
                  <a:lnTo>
                    <a:pt x="105145" y="105145"/>
                  </a:lnTo>
                  <a:lnTo>
                    <a:pt x="105145" y="68419"/>
                  </a:lnTo>
                  <a:cubicBezTo>
                    <a:pt x="106958" y="69088"/>
                    <a:pt x="108908" y="69476"/>
                    <a:pt x="110955" y="69476"/>
                  </a:cubicBezTo>
                  <a:cubicBezTo>
                    <a:pt x="111990" y="69476"/>
                    <a:pt x="113050" y="69377"/>
                    <a:pt x="114130" y="69164"/>
                  </a:cubicBezTo>
                  <a:cubicBezTo>
                    <a:pt x="121952" y="67632"/>
                    <a:pt x="127801" y="60687"/>
                    <a:pt x="127866" y="52715"/>
                  </a:cubicBezTo>
                  <a:cubicBezTo>
                    <a:pt x="127950" y="43313"/>
                    <a:pt x="120348" y="35664"/>
                    <a:pt x="110964" y="35664"/>
                  </a:cubicBezTo>
                  <a:cubicBezTo>
                    <a:pt x="108979" y="35670"/>
                    <a:pt x="107005" y="36028"/>
                    <a:pt x="105145" y="36720"/>
                  </a:cubicBezTo>
                  <a:lnTo>
                    <a:pt x="1051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07" name="Google Shape;8107;p74"/>
            <p:cNvSpPr/>
            <p:nvPr/>
          </p:nvSpPr>
          <p:spPr>
            <a:xfrm>
              <a:off x="1187048" y="2289901"/>
              <a:ext cx="2628362" cy="3196700"/>
            </a:xfrm>
            <a:custGeom>
              <a:avLst/>
              <a:gdLst/>
              <a:ahLst/>
              <a:cxnLst/>
              <a:rect l="l" t="t" r="r" b="b"/>
              <a:pathLst>
                <a:path w="105145" h="127868" extrusionOk="0">
                  <a:moveTo>
                    <a:pt x="52573" y="1"/>
                  </a:moveTo>
                  <a:cubicBezTo>
                    <a:pt x="43236" y="1"/>
                    <a:pt x="35664" y="7567"/>
                    <a:pt x="35664" y="16910"/>
                  </a:cubicBezTo>
                  <a:cubicBezTo>
                    <a:pt x="35670" y="18895"/>
                    <a:pt x="36028" y="20862"/>
                    <a:pt x="36720" y="22722"/>
                  </a:cubicBezTo>
                  <a:lnTo>
                    <a:pt x="0" y="22722"/>
                  </a:lnTo>
                  <a:lnTo>
                    <a:pt x="0" y="110011"/>
                  </a:lnTo>
                  <a:cubicBezTo>
                    <a:pt x="0" y="119872"/>
                    <a:pt x="7995" y="127867"/>
                    <a:pt x="17862" y="127867"/>
                  </a:cubicBezTo>
                  <a:lnTo>
                    <a:pt x="105145" y="127867"/>
                  </a:lnTo>
                  <a:lnTo>
                    <a:pt x="105145" y="91010"/>
                  </a:lnTo>
                  <a:cubicBezTo>
                    <a:pt x="103158" y="91801"/>
                    <a:pt x="101044" y="92206"/>
                    <a:pt x="98916" y="92206"/>
                  </a:cubicBezTo>
                  <a:cubicBezTo>
                    <a:pt x="98350" y="92206"/>
                    <a:pt x="97782" y="92177"/>
                    <a:pt x="97215" y="92119"/>
                  </a:cubicBezTo>
                  <a:cubicBezTo>
                    <a:pt x="88869" y="91267"/>
                    <a:pt x="82269" y="84184"/>
                    <a:pt x="82024" y="75802"/>
                  </a:cubicBezTo>
                  <a:cubicBezTo>
                    <a:pt x="81744" y="66233"/>
                    <a:pt x="89417" y="58393"/>
                    <a:pt x="98920" y="58393"/>
                  </a:cubicBezTo>
                  <a:cubicBezTo>
                    <a:pt x="101055" y="58393"/>
                    <a:pt x="103159" y="58792"/>
                    <a:pt x="105139" y="59585"/>
                  </a:cubicBezTo>
                  <a:lnTo>
                    <a:pt x="105139" y="22728"/>
                  </a:lnTo>
                  <a:lnTo>
                    <a:pt x="68419" y="22728"/>
                  </a:lnTo>
                  <a:cubicBezTo>
                    <a:pt x="69427" y="19992"/>
                    <a:pt x="69796" y="16951"/>
                    <a:pt x="69164" y="13738"/>
                  </a:cubicBezTo>
                  <a:cubicBezTo>
                    <a:pt x="67632" y="5922"/>
                    <a:pt x="60686" y="73"/>
                    <a:pt x="52715" y="2"/>
                  </a:cubicBezTo>
                  <a:cubicBezTo>
                    <a:pt x="52668" y="1"/>
                    <a:pt x="52620" y="1"/>
                    <a:pt x="525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08" name="Google Shape;8108;p74"/>
            <p:cNvSpPr/>
            <p:nvPr/>
          </p:nvSpPr>
          <p:spPr>
            <a:xfrm>
              <a:off x="3812708" y="244502"/>
              <a:ext cx="2628650" cy="3170611"/>
            </a:xfrm>
            <a:custGeom>
              <a:avLst/>
              <a:gdLst/>
              <a:ahLst/>
              <a:cxnLst/>
              <a:rect l="l" t="t" r="r" b="b"/>
              <a:pathLst>
                <a:path w="105146" h="127873" extrusionOk="0">
                  <a:moveTo>
                    <a:pt x="1" y="1"/>
                  </a:moveTo>
                  <a:lnTo>
                    <a:pt x="1" y="36857"/>
                  </a:lnTo>
                  <a:cubicBezTo>
                    <a:pt x="1988" y="36066"/>
                    <a:pt x="4101" y="35662"/>
                    <a:pt x="6229" y="35662"/>
                  </a:cubicBezTo>
                  <a:cubicBezTo>
                    <a:pt x="6796" y="35662"/>
                    <a:pt x="7364" y="35691"/>
                    <a:pt x="7930" y="35748"/>
                  </a:cubicBezTo>
                  <a:cubicBezTo>
                    <a:pt x="16277" y="36595"/>
                    <a:pt x="22877" y="43684"/>
                    <a:pt x="23121" y="52066"/>
                  </a:cubicBezTo>
                  <a:cubicBezTo>
                    <a:pt x="23396" y="61635"/>
                    <a:pt x="15722" y="69481"/>
                    <a:pt x="6219" y="69481"/>
                  </a:cubicBezTo>
                  <a:cubicBezTo>
                    <a:pt x="4091" y="69475"/>
                    <a:pt x="1980" y="69076"/>
                    <a:pt x="1" y="68289"/>
                  </a:cubicBezTo>
                  <a:lnTo>
                    <a:pt x="1" y="105145"/>
                  </a:lnTo>
                  <a:lnTo>
                    <a:pt x="36720" y="105145"/>
                  </a:lnTo>
                  <a:cubicBezTo>
                    <a:pt x="35719" y="107882"/>
                    <a:pt x="35343" y="110916"/>
                    <a:pt x="35975" y="114130"/>
                  </a:cubicBezTo>
                  <a:cubicBezTo>
                    <a:pt x="37513" y="121952"/>
                    <a:pt x="44459" y="127801"/>
                    <a:pt x="52424" y="127872"/>
                  </a:cubicBezTo>
                  <a:cubicBezTo>
                    <a:pt x="52472" y="127873"/>
                    <a:pt x="52519" y="127873"/>
                    <a:pt x="52567" y="127873"/>
                  </a:cubicBezTo>
                  <a:cubicBezTo>
                    <a:pt x="61909" y="127873"/>
                    <a:pt x="69481" y="120301"/>
                    <a:pt x="69481" y="110964"/>
                  </a:cubicBezTo>
                  <a:cubicBezTo>
                    <a:pt x="69475" y="108979"/>
                    <a:pt x="69118" y="107005"/>
                    <a:pt x="68426" y="105145"/>
                  </a:cubicBezTo>
                  <a:lnTo>
                    <a:pt x="105145" y="105145"/>
                  </a:lnTo>
                  <a:lnTo>
                    <a:pt x="105145" y="16354"/>
                  </a:lnTo>
                  <a:cubicBezTo>
                    <a:pt x="105140" y="7328"/>
                    <a:pt x="97818" y="1"/>
                    <a:pt x="8878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09" name="Google Shape;8109;p74"/>
            <p:cNvSpPr/>
            <p:nvPr/>
          </p:nvSpPr>
          <p:spPr>
            <a:xfrm>
              <a:off x="3244845" y="2847950"/>
              <a:ext cx="3198600" cy="2628500"/>
            </a:xfrm>
            <a:custGeom>
              <a:avLst/>
              <a:gdLst/>
              <a:ahLst/>
              <a:cxnLst/>
              <a:rect l="l" t="t" r="r" b="b"/>
              <a:pathLst>
                <a:path w="127944" h="105140" extrusionOk="0">
                  <a:moveTo>
                    <a:pt x="22805" y="0"/>
                  </a:moveTo>
                  <a:lnTo>
                    <a:pt x="22805" y="36720"/>
                  </a:lnTo>
                  <a:cubicBezTo>
                    <a:pt x="20992" y="36051"/>
                    <a:pt x="19042" y="35663"/>
                    <a:pt x="16995" y="35663"/>
                  </a:cubicBezTo>
                  <a:cubicBezTo>
                    <a:pt x="15960" y="35663"/>
                    <a:pt x="14900" y="35762"/>
                    <a:pt x="13820" y="35975"/>
                  </a:cubicBezTo>
                  <a:cubicBezTo>
                    <a:pt x="5998" y="37513"/>
                    <a:pt x="150" y="44453"/>
                    <a:pt x="78" y="52424"/>
                  </a:cubicBezTo>
                  <a:cubicBezTo>
                    <a:pt x="1" y="61826"/>
                    <a:pt x="7602" y="69481"/>
                    <a:pt x="16986" y="69481"/>
                  </a:cubicBezTo>
                  <a:cubicBezTo>
                    <a:pt x="18971" y="69475"/>
                    <a:pt x="20945" y="69117"/>
                    <a:pt x="22805" y="68420"/>
                  </a:cubicBezTo>
                  <a:lnTo>
                    <a:pt x="22805" y="105139"/>
                  </a:lnTo>
                  <a:lnTo>
                    <a:pt x="108943" y="105139"/>
                  </a:lnTo>
                  <a:cubicBezTo>
                    <a:pt x="119436" y="105139"/>
                    <a:pt x="127944" y="96631"/>
                    <a:pt x="127944" y="86138"/>
                  </a:cubicBezTo>
                  <a:lnTo>
                    <a:pt x="127944" y="0"/>
                  </a:lnTo>
                  <a:lnTo>
                    <a:pt x="91087" y="0"/>
                  </a:lnTo>
                  <a:cubicBezTo>
                    <a:pt x="92088" y="2510"/>
                    <a:pt x="92470" y="5235"/>
                    <a:pt x="92196" y="7924"/>
                  </a:cubicBezTo>
                  <a:cubicBezTo>
                    <a:pt x="91343" y="16271"/>
                    <a:pt x="84260" y="22870"/>
                    <a:pt x="75878" y="23115"/>
                  </a:cubicBezTo>
                  <a:cubicBezTo>
                    <a:pt x="75708" y="23120"/>
                    <a:pt x="75539" y="23122"/>
                    <a:pt x="75370" y="23122"/>
                  </a:cubicBezTo>
                  <a:cubicBezTo>
                    <a:pt x="66033" y="23122"/>
                    <a:pt x="58469" y="15553"/>
                    <a:pt x="58469" y="6219"/>
                  </a:cubicBezTo>
                  <a:cubicBezTo>
                    <a:pt x="58469" y="4084"/>
                    <a:pt x="58869" y="1980"/>
                    <a:pt x="5966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110" name="Google Shape;8110;p74"/>
          <p:cNvGrpSpPr/>
          <p:nvPr/>
        </p:nvGrpSpPr>
        <p:grpSpPr>
          <a:xfrm>
            <a:off x="3032165" y="3621827"/>
            <a:ext cx="1747983" cy="816543"/>
            <a:chOff x="238125" y="1188750"/>
            <a:chExt cx="7140450" cy="3335550"/>
          </a:xfrm>
        </p:grpSpPr>
        <p:sp>
          <p:nvSpPr>
            <p:cNvPr id="8111" name="Google Shape;8111;p74"/>
            <p:cNvSpPr/>
            <p:nvPr/>
          </p:nvSpPr>
          <p:spPr>
            <a:xfrm>
              <a:off x="238125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0"/>
                  </a:moveTo>
                  <a:cubicBezTo>
                    <a:pt x="1801" y="6"/>
                    <a:pt x="6" y="1801"/>
                    <a:pt x="0" y="4021"/>
                  </a:cubicBezTo>
                  <a:lnTo>
                    <a:pt x="0" y="59338"/>
                  </a:lnTo>
                  <a:cubicBezTo>
                    <a:pt x="6" y="61552"/>
                    <a:pt x="1801" y="63354"/>
                    <a:pt x="4021" y="63359"/>
                  </a:cubicBezTo>
                  <a:lnTo>
                    <a:pt x="98272" y="63359"/>
                  </a:lnTo>
                  <a:cubicBezTo>
                    <a:pt x="99963" y="41512"/>
                    <a:pt x="118098" y="24204"/>
                    <a:pt x="140280" y="23813"/>
                  </a:cubicBezTo>
                  <a:lnTo>
                    <a:pt x="140280" y="4021"/>
                  </a:lnTo>
                  <a:cubicBezTo>
                    <a:pt x="140275" y="1801"/>
                    <a:pt x="138474" y="6"/>
                    <a:pt x="1362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2" name="Google Shape;8112;p74"/>
            <p:cNvSpPr/>
            <p:nvPr/>
          </p:nvSpPr>
          <p:spPr>
            <a:xfrm>
              <a:off x="238125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1"/>
                  </a:moveTo>
                  <a:cubicBezTo>
                    <a:pt x="1801" y="6"/>
                    <a:pt x="6" y="1808"/>
                    <a:pt x="0" y="4022"/>
                  </a:cubicBezTo>
                  <a:lnTo>
                    <a:pt x="0" y="59339"/>
                  </a:lnTo>
                  <a:cubicBezTo>
                    <a:pt x="6" y="61559"/>
                    <a:pt x="1801" y="63354"/>
                    <a:pt x="4021" y="63360"/>
                  </a:cubicBezTo>
                  <a:lnTo>
                    <a:pt x="136259" y="63360"/>
                  </a:lnTo>
                  <a:cubicBezTo>
                    <a:pt x="138474" y="63354"/>
                    <a:pt x="140275" y="61559"/>
                    <a:pt x="140280" y="59339"/>
                  </a:cubicBezTo>
                  <a:lnTo>
                    <a:pt x="140280" y="39547"/>
                  </a:lnTo>
                  <a:cubicBezTo>
                    <a:pt x="118098" y="39155"/>
                    <a:pt x="99963" y="21848"/>
                    <a:pt x="982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3" name="Google Shape;8113;p74"/>
            <p:cNvSpPr/>
            <p:nvPr/>
          </p:nvSpPr>
          <p:spPr>
            <a:xfrm>
              <a:off x="3871550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2" y="0"/>
                  </a:moveTo>
                  <a:cubicBezTo>
                    <a:pt x="1807" y="6"/>
                    <a:pt x="6" y="1801"/>
                    <a:pt x="0" y="4021"/>
                  </a:cubicBezTo>
                  <a:lnTo>
                    <a:pt x="0" y="24017"/>
                  </a:lnTo>
                  <a:cubicBezTo>
                    <a:pt x="20553" y="26066"/>
                    <a:pt x="36886" y="42675"/>
                    <a:pt x="38494" y="63359"/>
                  </a:cubicBezTo>
                  <a:lnTo>
                    <a:pt x="136260" y="63359"/>
                  </a:lnTo>
                  <a:cubicBezTo>
                    <a:pt x="138480" y="63354"/>
                    <a:pt x="140275" y="61552"/>
                    <a:pt x="140281" y="59338"/>
                  </a:cubicBezTo>
                  <a:lnTo>
                    <a:pt x="140281" y="4021"/>
                  </a:lnTo>
                  <a:cubicBezTo>
                    <a:pt x="140275" y="1801"/>
                    <a:pt x="138480" y="6"/>
                    <a:pt x="13626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4" name="Google Shape;8114;p74"/>
            <p:cNvSpPr/>
            <p:nvPr/>
          </p:nvSpPr>
          <p:spPr>
            <a:xfrm>
              <a:off x="3871550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38494" y="1"/>
                  </a:moveTo>
                  <a:cubicBezTo>
                    <a:pt x="36886" y="20680"/>
                    <a:pt x="20553" y="37294"/>
                    <a:pt x="0" y="39343"/>
                  </a:cubicBezTo>
                  <a:lnTo>
                    <a:pt x="0" y="59339"/>
                  </a:lnTo>
                  <a:cubicBezTo>
                    <a:pt x="6" y="61559"/>
                    <a:pt x="1807" y="63354"/>
                    <a:pt x="4022" y="63360"/>
                  </a:cubicBezTo>
                  <a:lnTo>
                    <a:pt x="136260" y="63360"/>
                  </a:lnTo>
                  <a:cubicBezTo>
                    <a:pt x="138480" y="63354"/>
                    <a:pt x="140275" y="61559"/>
                    <a:pt x="140281" y="59339"/>
                  </a:cubicBezTo>
                  <a:lnTo>
                    <a:pt x="140281" y="4022"/>
                  </a:lnTo>
                  <a:cubicBezTo>
                    <a:pt x="140275" y="1808"/>
                    <a:pt x="138480" y="6"/>
                    <a:pt x="1362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5" name="Google Shape;8115;p74"/>
            <p:cNvSpPr/>
            <p:nvPr/>
          </p:nvSpPr>
          <p:spPr>
            <a:xfrm>
              <a:off x="2842425" y="1934600"/>
              <a:ext cx="1843850" cy="1843850"/>
            </a:xfrm>
            <a:custGeom>
              <a:avLst/>
              <a:gdLst/>
              <a:ahLst/>
              <a:cxnLst/>
              <a:rect l="l" t="t" r="r" b="b"/>
              <a:pathLst>
                <a:path w="73754" h="73754" extrusionOk="0">
                  <a:moveTo>
                    <a:pt x="36880" y="0"/>
                  </a:moveTo>
                  <a:cubicBezTo>
                    <a:pt x="36621" y="0"/>
                    <a:pt x="36362" y="6"/>
                    <a:pt x="36108" y="11"/>
                  </a:cubicBezTo>
                  <a:cubicBezTo>
                    <a:pt x="17253" y="397"/>
                    <a:pt x="1834" y="15011"/>
                    <a:pt x="154" y="33525"/>
                  </a:cubicBezTo>
                  <a:cubicBezTo>
                    <a:pt x="55" y="34627"/>
                    <a:pt x="0" y="35745"/>
                    <a:pt x="0" y="36874"/>
                  </a:cubicBezTo>
                  <a:cubicBezTo>
                    <a:pt x="0" y="38009"/>
                    <a:pt x="55" y="39122"/>
                    <a:pt x="154" y="40229"/>
                  </a:cubicBezTo>
                  <a:cubicBezTo>
                    <a:pt x="1834" y="58749"/>
                    <a:pt x="17253" y="73357"/>
                    <a:pt x="36108" y="73743"/>
                  </a:cubicBezTo>
                  <a:cubicBezTo>
                    <a:pt x="36362" y="73748"/>
                    <a:pt x="36621" y="73754"/>
                    <a:pt x="36880" y="73754"/>
                  </a:cubicBezTo>
                  <a:cubicBezTo>
                    <a:pt x="38312" y="73754"/>
                    <a:pt x="39744" y="73666"/>
                    <a:pt x="41165" y="73500"/>
                  </a:cubicBezTo>
                  <a:cubicBezTo>
                    <a:pt x="58391" y="71495"/>
                    <a:pt x="72030" y="57581"/>
                    <a:pt x="73600" y="40229"/>
                  </a:cubicBezTo>
                  <a:cubicBezTo>
                    <a:pt x="73699" y="39127"/>
                    <a:pt x="73754" y="38009"/>
                    <a:pt x="73754" y="36874"/>
                  </a:cubicBezTo>
                  <a:cubicBezTo>
                    <a:pt x="73754" y="35745"/>
                    <a:pt x="73699" y="34632"/>
                    <a:pt x="73600" y="33525"/>
                  </a:cubicBezTo>
                  <a:cubicBezTo>
                    <a:pt x="72024" y="16173"/>
                    <a:pt x="58391" y="2259"/>
                    <a:pt x="41165" y="254"/>
                  </a:cubicBezTo>
                  <a:cubicBezTo>
                    <a:pt x="39744" y="88"/>
                    <a:pt x="38312" y="0"/>
                    <a:pt x="368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116" name="Google Shape;8116;p74"/>
          <p:cNvGrpSpPr/>
          <p:nvPr/>
        </p:nvGrpSpPr>
        <p:grpSpPr>
          <a:xfrm>
            <a:off x="8799994" y="3609233"/>
            <a:ext cx="1480399" cy="828936"/>
            <a:chOff x="238125" y="1335475"/>
            <a:chExt cx="5418735" cy="3034175"/>
          </a:xfrm>
        </p:grpSpPr>
        <p:sp>
          <p:nvSpPr>
            <p:cNvPr id="8117" name="Google Shape;8117;p74"/>
            <p:cNvSpPr/>
            <p:nvPr/>
          </p:nvSpPr>
          <p:spPr>
            <a:xfrm>
              <a:off x="3669985" y="1335475"/>
              <a:ext cx="1986875" cy="3034175"/>
            </a:xfrm>
            <a:custGeom>
              <a:avLst/>
              <a:gdLst/>
              <a:ahLst/>
              <a:cxnLst/>
              <a:rect l="l" t="t" r="r" b="b"/>
              <a:pathLst>
                <a:path w="79475" h="121367" extrusionOk="0">
                  <a:moveTo>
                    <a:pt x="1" y="0"/>
                  </a:moveTo>
                  <a:lnTo>
                    <a:pt x="1" y="38997"/>
                  </a:lnTo>
                  <a:cubicBezTo>
                    <a:pt x="588" y="44011"/>
                    <a:pt x="2425" y="48797"/>
                    <a:pt x="5360" y="52918"/>
                  </a:cubicBezTo>
                  <a:lnTo>
                    <a:pt x="9329" y="58469"/>
                  </a:lnTo>
                  <a:cubicBezTo>
                    <a:pt x="10541" y="59694"/>
                    <a:pt x="10541" y="61672"/>
                    <a:pt x="9329" y="62897"/>
                  </a:cubicBezTo>
                  <a:lnTo>
                    <a:pt x="5360" y="68448"/>
                  </a:lnTo>
                  <a:cubicBezTo>
                    <a:pt x="2425" y="72557"/>
                    <a:pt x="588" y="77355"/>
                    <a:pt x="1" y="82370"/>
                  </a:cubicBezTo>
                  <a:lnTo>
                    <a:pt x="1" y="121366"/>
                  </a:lnTo>
                  <a:lnTo>
                    <a:pt x="68743" y="121366"/>
                  </a:lnTo>
                  <a:lnTo>
                    <a:pt x="68743" y="85815"/>
                  </a:lnTo>
                  <a:cubicBezTo>
                    <a:pt x="68743" y="79588"/>
                    <a:pt x="70682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30" y="41778"/>
                    <a:pt x="68730" y="35551"/>
                  </a:cubicBezTo>
                  <a:lnTo>
                    <a:pt x="6873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8" name="Google Shape;8118;p74"/>
            <p:cNvSpPr/>
            <p:nvPr/>
          </p:nvSpPr>
          <p:spPr>
            <a:xfrm>
              <a:off x="1956350" y="1335475"/>
              <a:ext cx="1984950" cy="3034175"/>
            </a:xfrm>
            <a:custGeom>
              <a:avLst/>
              <a:gdLst/>
              <a:ahLst/>
              <a:cxnLst/>
              <a:rect l="l" t="t" r="r" b="b"/>
              <a:pathLst>
                <a:path w="79398" h="121367" extrusionOk="0">
                  <a:moveTo>
                    <a:pt x="0" y="0"/>
                  </a:moveTo>
                  <a:lnTo>
                    <a:pt x="0" y="35551"/>
                  </a:lnTo>
                  <a:cubicBezTo>
                    <a:pt x="0" y="41778"/>
                    <a:pt x="1940" y="47852"/>
                    <a:pt x="5564" y="52918"/>
                  </a:cubicBezTo>
                  <a:lnTo>
                    <a:pt x="9520" y="58469"/>
                  </a:lnTo>
                  <a:cubicBezTo>
                    <a:pt x="10745" y="59694"/>
                    <a:pt x="10745" y="61672"/>
                    <a:pt x="9520" y="62897"/>
                  </a:cubicBezTo>
                  <a:lnTo>
                    <a:pt x="5564" y="68448"/>
                  </a:lnTo>
                  <a:cubicBezTo>
                    <a:pt x="1952" y="73514"/>
                    <a:pt x="0" y="79588"/>
                    <a:pt x="0" y="85815"/>
                  </a:cubicBezTo>
                  <a:lnTo>
                    <a:pt x="0" y="121366"/>
                  </a:lnTo>
                  <a:lnTo>
                    <a:pt x="68665" y="121366"/>
                  </a:lnTo>
                  <a:lnTo>
                    <a:pt x="68665" y="85815"/>
                  </a:lnTo>
                  <a:cubicBezTo>
                    <a:pt x="68665" y="79588"/>
                    <a:pt x="70605" y="73514"/>
                    <a:pt x="74216" y="68448"/>
                  </a:cubicBezTo>
                  <a:lnTo>
                    <a:pt x="78185" y="62897"/>
                  </a:lnTo>
                  <a:cubicBezTo>
                    <a:pt x="79397" y="61672"/>
                    <a:pt x="79397" y="59694"/>
                    <a:pt x="78185" y="58469"/>
                  </a:cubicBezTo>
                  <a:lnTo>
                    <a:pt x="74216" y="52918"/>
                  </a:lnTo>
                  <a:cubicBezTo>
                    <a:pt x="70605" y="47840"/>
                    <a:pt x="68665" y="41778"/>
                    <a:pt x="68665" y="35551"/>
                  </a:cubicBezTo>
                  <a:lnTo>
                    <a:pt x="6866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9" name="Google Shape;8119;p74"/>
            <p:cNvSpPr/>
            <p:nvPr/>
          </p:nvSpPr>
          <p:spPr>
            <a:xfrm>
              <a:off x="238125" y="1335475"/>
              <a:ext cx="1986850" cy="3034175"/>
            </a:xfrm>
            <a:custGeom>
              <a:avLst/>
              <a:gdLst/>
              <a:ahLst/>
              <a:cxnLst/>
              <a:rect l="l" t="t" r="r" b="b"/>
              <a:pathLst>
                <a:path w="79474" h="121367" extrusionOk="0">
                  <a:moveTo>
                    <a:pt x="0" y="0"/>
                  </a:moveTo>
                  <a:lnTo>
                    <a:pt x="0" y="121366"/>
                  </a:lnTo>
                  <a:lnTo>
                    <a:pt x="68729" y="121366"/>
                  </a:lnTo>
                  <a:lnTo>
                    <a:pt x="68729" y="85815"/>
                  </a:lnTo>
                  <a:cubicBezTo>
                    <a:pt x="68729" y="79588"/>
                    <a:pt x="70669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29" y="41778"/>
                    <a:pt x="68729" y="35551"/>
                  </a:cubicBezTo>
                  <a:lnTo>
                    <a:pt x="687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120" name="Google Shape;8120;p74"/>
          <p:cNvGrpSpPr/>
          <p:nvPr/>
        </p:nvGrpSpPr>
        <p:grpSpPr>
          <a:xfrm>
            <a:off x="7223541" y="3605097"/>
            <a:ext cx="1432601" cy="836241"/>
            <a:chOff x="5359127" y="2910889"/>
            <a:chExt cx="1097723" cy="640831"/>
          </a:xfrm>
        </p:grpSpPr>
        <p:grpSp>
          <p:nvGrpSpPr>
            <p:cNvPr id="8121" name="Google Shape;8121;p74"/>
            <p:cNvGrpSpPr/>
            <p:nvPr/>
          </p:nvGrpSpPr>
          <p:grpSpPr>
            <a:xfrm>
              <a:off x="5929791" y="3263088"/>
              <a:ext cx="527060" cy="287097"/>
              <a:chOff x="5929791" y="3263088"/>
              <a:chExt cx="527060" cy="287097"/>
            </a:xfrm>
          </p:grpSpPr>
          <p:sp>
            <p:nvSpPr>
              <p:cNvPr id="8122" name="Google Shape;8122;p74"/>
              <p:cNvSpPr/>
              <p:nvPr/>
            </p:nvSpPr>
            <p:spPr>
              <a:xfrm>
                <a:off x="5929791" y="3263088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32"/>
                    </a:lnTo>
                    <a:lnTo>
                      <a:pt x="2576042" y="2230932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  <p:sp>
            <p:nvSpPr>
              <p:cNvPr id="8123" name="Google Shape;8123;p74"/>
              <p:cNvSpPr/>
              <p:nvPr/>
            </p:nvSpPr>
            <p:spPr>
              <a:xfrm>
                <a:off x="6247886" y="3331025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</p:grpSp>
        <p:grpSp>
          <p:nvGrpSpPr>
            <p:cNvPr id="8124" name="Google Shape;8124;p74"/>
            <p:cNvGrpSpPr/>
            <p:nvPr/>
          </p:nvGrpSpPr>
          <p:grpSpPr>
            <a:xfrm>
              <a:off x="5359127" y="3263089"/>
              <a:ext cx="526428" cy="288631"/>
              <a:chOff x="5359127" y="3263089"/>
              <a:chExt cx="526428" cy="288631"/>
            </a:xfrm>
          </p:grpSpPr>
          <p:sp>
            <p:nvSpPr>
              <p:cNvPr id="8125" name="Google Shape;8125;p74"/>
              <p:cNvSpPr/>
              <p:nvPr/>
            </p:nvSpPr>
            <p:spPr>
              <a:xfrm>
                <a:off x="5557090" y="326308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34" y="0"/>
                    </a:moveTo>
                    <a:lnTo>
                      <a:pt x="0" y="2230920"/>
                    </a:lnTo>
                    <a:lnTo>
                      <a:pt x="2576055" y="2230920"/>
                    </a:lnTo>
                    <a:lnTo>
                      <a:pt x="128803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  <p:sp>
            <p:nvSpPr>
              <p:cNvPr id="8126" name="Google Shape;8126;p74"/>
              <p:cNvSpPr/>
              <p:nvPr/>
            </p:nvSpPr>
            <p:spPr>
              <a:xfrm flipH="1">
                <a:off x="5359127" y="3332559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</p:grpSp>
        <p:grpSp>
          <p:nvGrpSpPr>
            <p:cNvPr id="8127" name="Google Shape;8127;p74"/>
            <p:cNvGrpSpPr/>
            <p:nvPr/>
          </p:nvGrpSpPr>
          <p:grpSpPr>
            <a:xfrm>
              <a:off x="5551525" y="2910889"/>
              <a:ext cx="520901" cy="610283"/>
              <a:chOff x="5551525" y="2910889"/>
              <a:chExt cx="520901" cy="610283"/>
            </a:xfrm>
          </p:grpSpPr>
          <p:sp>
            <p:nvSpPr>
              <p:cNvPr id="8128" name="Google Shape;8128;p74"/>
              <p:cNvSpPr/>
              <p:nvPr/>
            </p:nvSpPr>
            <p:spPr>
              <a:xfrm>
                <a:off x="5743962" y="323666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2576042" y="0"/>
                    </a:moveTo>
                    <a:lnTo>
                      <a:pt x="0" y="0"/>
                    </a:lnTo>
                    <a:lnTo>
                      <a:pt x="1288021" y="2230920"/>
                    </a:lnTo>
                    <a:lnTo>
                      <a:pt x="2576042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  <p:sp>
            <p:nvSpPr>
              <p:cNvPr id="8129" name="Google Shape;8129;p74"/>
              <p:cNvSpPr/>
              <p:nvPr/>
            </p:nvSpPr>
            <p:spPr>
              <a:xfrm flipH="1">
                <a:off x="5551525" y="2910889"/>
                <a:ext cx="208964" cy="32874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</p:grpSp>
        <p:grpSp>
          <p:nvGrpSpPr>
            <p:cNvPr id="8130" name="Google Shape;8130;p74"/>
            <p:cNvGrpSpPr/>
            <p:nvPr/>
          </p:nvGrpSpPr>
          <p:grpSpPr>
            <a:xfrm>
              <a:off x="5743962" y="2919100"/>
              <a:ext cx="623674" cy="284502"/>
              <a:chOff x="5743962" y="2919100"/>
              <a:chExt cx="623674" cy="284502"/>
            </a:xfrm>
          </p:grpSpPr>
          <p:sp>
            <p:nvSpPr>
              <p:cNvPr id="8131" name="Google Shape;8131;p74"/>
              <p:cNvSpPr/>
              <p:nvPr/>
            </p:nvSpPr>
            <p:spPr>
              <a:xfrm>
                <a:off x="5743962" y="2919100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20"/>
                    </a:lnTo>
                    <a:lnTo>
                      <a:pt x="2576042" y="2230920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  <p:sp>
            <p:nvSpPr>
              <p:cNvPr id="8132" name="Google Shape;8132;p74"/>
              <p:cNvSpPr/>
              <p:nvPr/>
            </p:nvSpPr>
            <p:spPr>
              <a:xfrm>
                <a:off x="6060335" y="2920591"/>
                <a:ext cx="307300" cy="282602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</p:grpSp>
      </p:grpSp>
      <p:grpSp>
        <p:nvGrpSpPr>
          <p:cNvPr id="8133" name="Google Shape;8133;p74"/>
          <p:cNvGrpSpPr/>
          <p:nvPr/>
        </p:nvGrpSpPr>
        <p:grpSpPr>
          <a:xfrm>
            <a:off x="10091824" y="2472712"/>
            <a:ext cx="1166635" cy="959467"/>
            <a:chOff x="7608988" y="2093194"/>
            <a:chExt cx="817276" cy="672147"/>
          </a:xfrm>
        </p:grpSpPr>
        <p:cxnSp>
          <p:nvCxnSpPr>
            <p:cNvPr id="8134" name="Google Shape;8134;p74"/>
            <p:cNvCxnSpPr/>
            <p:nvPr/>
          </p:nvCxnSpPr>
          <p:spPr>
            <a:xfrm rot="5400000" flipH="1">
              <a:off x="7620257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5" name="Google Shape;8135;p74"/>
            <p:cNvCxnSpPr/>
            <p:nvPr/>
          </p:nvCxnSpPr>
          <p:spPr>
            <a:xfrm rot="-5400000">
              <a:off x="8285120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6" name="Google Shape;8136;p74"/>
            <p:cNvCxnSpPr/>
            <p:nvPr/>
          </p:nvCxnSpPr>
          <p:spPr>
            <a:xfrm rot="5400000">
              <a:off x="7620257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7" name="Google Shape;8137;p74"/>
            <p:cNvCxnSpPr/>
            <p:nvPr/>
          </p:nvCxnSpPr>
          <p:spPr>
            <a:xfrm rot="-5400000" flipH="1">
              <a:off x="8285120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8" name="Google Shape;8138;p74"/>
            <p:cNvCxnSpPr/>
            <p:nvPr/>
          </p:nvCxnSpPr>
          <p:spPr>
            <a:xfrm rot="10800000">
              <a:off x="7608988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9" name="Google Shape;8139;p74"/>
            <p:cNvCxnSpPr/>
            <p:nvPr/>
          </p:nvCxnSpPr>
          <p:spPr>
            <a:xfrm rot="10800000">
              <a:off x="8342865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8140" name="Google Shape;8140;p74"/>
            <p:cNvGrpSpPr/>
            <p:nvPr/>
          </p:nvGrpSpPr>
          <p:grpSpPr>
            <a:xfrm>
              <a:off x="7721175" y="2093194"/>
              <a:ext cx="599587" cy="623846"/>
              <a:chOff x="7721175" y="2093194"/>
              <a:chExt cx="599587" cy="623846"/>
            </a:xfrm>
          </p:grpSpPr>
          <p:grpSp>
            <p:nvGrpSpPr>
              <p:cNvPr id="8141" name="Google Shape;8141;p74"/>
              <p:cNvGrpSpPr/>
              <p:nvPr/>
            </p:nvGrpSpPr>
            <p:grpSpPr>
              <a:xfrm>
                <a:off x="7721175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42" name="Google Shape;8142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3" name="Google Shape;8143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4" name="Google Shape;8144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5" name="Google Shape;8145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6" name="Google Shape;8146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7" name="Google Shape;8147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8" name="Google Shape;8148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149" name="Google Shape;8149;p74"/>
              <p:cNvGrpSpPr/>
              <p:nvPr/>
            </p:nvGrpSpPr>
            <p:grpSpPr>
              <a:xfrm flipH="1">
                <a:off x="8029157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50" name="Google Shape;8150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1" name="Google Shape;8151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2" name="Google Shape;8152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3" name="Google Shape;8153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4" name="Google Shape;8154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5" name="Google Shape;8155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6" name="Google Shape;8156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grpSp>
        <p:nvGrpSpPr>
          <p:cNvPr id="8157" name="Google Shape;8157;p74"/>
          <p:cNvGrpSpPr/>
          <p:nvPr/>
        </p:nvGrpSpPr>
        <p:grpSpPr>
          <a:xfrm>
            <a:off x="5351073" y="1294582"/>
            <a:ext cx="950076" cy="1047868"/>
            <a:chOff x="4206459" y="1191441"/>
            <a:chExt cx="712557" cy="785901"/>
          </a:xfrm>
        </p:grpSpPr>
        <p:sp>
          <p:nvSpPr>
            <p:cNvPr id="8158" name="Google Shape;8158;p74"/>
            <p:cNvSpPr/>
            <p:nvPr/>
          </p:nvSpPr>
          <p:spPr>
            <a:xfrm>
              <a:off x="4548248" y="1328649"/>
              <a:ext cx="325201" cy="322547"/>
            </a:xfrm>
            <a:custGeom>
              <a:avLst/>
              <a:gdLst/>
              <a:ahLst/>
              <a:cxnLst/>
              <a:rect l="l" t="t" r="r" b="b"/>
              <a:pathLst>
                <a:path w="25486" h="25278" extrusionOk="0">
                  <a:moveTo>
                    <a:pt x="12746" y="4905"/>
                  </a:moveTo>
                  <a:cubicBezTo>
                    <a:pt x="13701" y="4905"/>
                    <a:pt x="14672" y="5083"/>
                    <a:pt x="15613" y="5460"/>
                  </a:cubicBezTo>
                  <a:cubicBezTo>
                    <a:pt x="19580" y="7047"/>
                    <a:pt x="21508" y="11545"/>
                    <a:pt x="19923" y="15511"/>
                  </a:cubicBezTo>
                  <a:cubicBezTo>
                    <a:pt x="18714" y="18534"/>
                    <a:pt x="15811" y="20374"/>
                    <a:pt x="12742" y="20374"/>
                  </a:cubicBezTo>
                  <a:cubicBezTo>
                    <a:pt x="11786" y="20374"/>
                    <a:pt x="10814" y="20196"/>
                    <a:pt x="9873" y="19819"/>
                  </a:cubicBezTo>
                  <a:cubicBezTo>
                    <a:pt x="5908" y="18234"/>
                    <a:pt x="3978" y="13734"/>
                    <a:pt x="5563" y="9769"/>
                  </a:cubicBezTo>
                  <a:cubicBezTo>
                    <a:pt x="6772" y="6745"/>
                    <a:pt x="9676" y="4905"/>
                    <a:pt x="12746" y="4905"/>
                  </a:cubicBezTo>
                  <a:close/>
                  <a:moveTo>
                    <a:pt x="15551" y="1"/>
                  </a:moveTo>
                  <a:cubicBezTo>
                    <a:pt x="15240" y="1"/>
                    <a:pt x="14946" y="187"/>
                    <a:pt x="14824" y="492"/>
                  </a:cubicBezTo>
                  <a:lnTo>
                    <a:pt x="14047" y="2435"/>
                  </a:lnTo>
                  <a:cubicBezTo>
                    <a:pt x="13612" y="2378"/>
                    <a:pt x="13174" y="2350"/>
                    <a:pt x="12736" y="2350"/>
                  </a:cubicBezTo>
                  <a:cubicBezTo>
                    <a:pt x="12218" y="2350"/>
                    <a:pt x="11700" y="2390"/>
                    <a:pt x="11187" y="2469"/>
                  </a:cubicBezTo>
                  <a:lnTo>
                    <a:pt x="10364" y="547"/>
                  </a:lnTo>
                  <a:cubicBezTo>
                    <a:pt x="10238" y="251"/>
                    <a:pt x="9949" y="73"/>
                    <a:pt x="9646" y="73"/>
                  </a:cubicBezTo>
                  <a:cubicBezTo>
                    <a:pt x="9543" y="73"/>
                    <a:pt x="9438" y="93"/>
                    <a:pt x="9338" y="137"/>
                  </a:cubicBezTo>
                  <a:lnTo>
                    <a:pt x="6036" y="1553"/>
                  </a:lnTo>
                  <a:cubicBezTo>
                    <a:pt x="5640" y="1722"/>
                    <a:pt x="5456" y="2182"/>
                    <a:pt x="5626" y="2579"/>
                  </a:cubicBezTo>
                  <a:lnTo>
                    <a:pt x="6449" y="4501"/>
                  </a:lnTo>
                  <a:cubicBezTo>
                    <a:pt x="5690" y="5085"/>
                    <a:pt x="5019" y="5775"/>
                    <a:pt x="4452" y="6549"/>
                  </a:cubicBezTo>
                  <a:lnTo>
                    <a:pt x="2510" y="5772"/>
                  </a:lnTo>
                  <a:cubicBezTo>
                    <a:pt x="2414" y="5734"/>
                    <a:pt x="2316" y="5716"/>
                    <a:pt x="2219" y="5716"/>
                  </a:cubicBezTo>
                  <a:cubicBezTo>
                    <a:pt x="1910" y="5716"/>
                    <a:pt x="1616" y="5901"/>
                    <a:pt x="1493" y="6208"/>
                  </a:cubicBezTo>
                  <a:lnTo>
                    <a:pt x="161" y="9542"/>
                  </a:lnTo>
                  <a:cubicBezTo>
                    <a:pt x="0" y="9944"/>
                    <a:pt x="194" y="10398"/>
                    <a:pt x="596" y="10558"/>
                  </a:cubicBezTo>
                  <a:lnTo>
                    <a:pt x="2537" y="11335"/>
                  </a:lnTo>
                  <a:cubicBezTo>
                    <a:pt x="2415" y="12285"/>
                    <a:pt x="2426" y="13249"/>
                    <a:pt x="2572" y="14195"/>
                  </a:cubicBezTo>
                  <a:lnTo>
                    <a:pt x="651" y="15018"/>
                  </a:lnTo>
                  <a:cubicBezTo>
                    <a:pt x="253" y="15189"/>
                    <a:pt x="71" y="15649"/>
                    <a:pt x="241" y="16046"/>
                  </a:cubicBezTo>
                  <a:lnTo>
                    <a:pt x="1655" y="19347"/>
                  </a:lnTo>
                  <a:cubicBezTo>
                    <a:pt x="1781" y="19643"/>
                    <a:pt x="2070" y="19821"/>
                    <a:pt x="2373" y="19821"/>
                  </a:cubicBezTo>
                  <a:cubicBezTo>
                    <a:pt x="2476" y="19821"/>
                    <a:pt x="2581" y="19800"/>
                    <a:pt x="2681" y="19756"/>
                  </a:cubicBezTo>
                  <a:lnTo>
                    <a:pt x="4603" y="18933"/>
                  </a:lnTo>
                  <a:cubicBezTo>
                    <a:pt x="5189" y="19692"/>
                    <a:pt x="5879" y="20365"/>
                    <a:pt x="6651" y="20930"/>
                  </a:cubicBezTo>
                  <a:lnTo>
                    <a:pt x="5874" y="22873"/>
                  </a:lnTo>
                  <a:cubicBezTo>
                    <a:pt x="5714" y="23273"/>
                    <a:pt x="5909" y="23728"/>
                    <a:pt x="6310" y="23888"/>
                  </a:cubicBezTo>
                  <a:lnTo>
                    <a:pt x="9645" y="25222"/>
                  </a:lnTo>
                  <a:cubicBezTo>
                    <a:pt x="9740" y="25260"/>
                    <a:pt x="9838" y="25278"/>
                    <a:pt x="9935" y="25278"/>
                  </a:cubicBezTo>
                  <a:cubicBezTo>
                    <a:pt x="10245" y="25278"/>
                    <a:pt x="10538" y="25092"/>
                    <a:pt x="10660" y="24786"/>
                  </a:cubicBezTo>
                  <a:lnTo>
                    <a:pt x="11437" y="22845"/>
                  </a:lnTo>
                  <a:cubicBezTo>
                    <a:pt x="11871" y="22901"/>
                    <a:pt x="12308" y="22929"/>
                    <a:pt x="12745" y="22929"/>
                  </a:cubicBezTo>
                  <a:cubicBezTo>
                    <a:pt x="13264" y="22929"/>
                    <a:pt x="13784" y="22889"/>
                    <a:pt x="14299" y="22810"/>
                  </a:cubicBezTo>
                  <a:lnTo>
                    <a:pt x="15122" y="24732"/>
                  </a:lnTo>
                  <a:cubicBezTo>
                    <a:pt x="15248" y="25028"/>
                    <a:pt x="15536" y="25206"/>
                    <a:pt x="15839" y="25206"/>
                  </a:cubicBezTo>
                  <a:cubicBezTo>
                    <a:pt x="15943" y="25206"/>
                    <a:pt x="16047" y="25185"/>
                    <a:pt x="16148" y="25142"/>
                  </a:cubicBezTo>
                  <a:lnTo>
                    <a:pt x="19449" y="23728"/>
                  </a:lnTo>
                  <a:cubicBezTo>
                    <a:pt x="19846" y="23558"/>
                    <a:pt x="20030" y="23098"/>
                    <a:pt x="19860" y="22701"/>
                  </a:cubicBezTo>
                  <a:lnTo>
                    <a:pt x="19037" y="20780"/>
                  </a:lnTo>
                  <a:cubicBezTo>
                    <a:pt x="19794" y="20194"/>
                    <a:pt x="20467" y="19503"/>
                    <a:pt x="21034" y="18732"/>
                  </a:cubicBezTo>
                  <a:lnTo>
                    <a:pt x="22975" y="19508"/>
                  </a:lnTo>
                  <a:cubicBezTo>
                    <a:pt x="23070" y="19546"/>
                    <a:pt x="23168" y="19564"/>
                    <a:pt x="23265" y="19564"/>
                  </a:cubicBezTo>
                  <a:cubicBezTo>
                    <a:pt x="23576" y="19564"/>
                    <a:pt x="23869" y="19378"/>
                    <a:pt x="23992" y="19073"/>
                  </a:cubicBezTo>
                  <a:lnTo>
                    <a:pt x="25326" y="15737"/>
                  </a:lnTo>
                  <a:cubicBezTo>
                    <a:pt x="25486" y="15337"/>
                    <a:pt x="25290" y="14882"/>
                    <a:pt x="24890" y="14722"/>
                  </a:cubicBezTo>
                  <a:lnTo>
                    <a:pt x="22948" y="13945"/>
                  </a:lnTo>
                  <a:cubicBezTo>
                    <a:pt x="23071" y="12994"/>
                    <a:pt x="23060" y="12032"/>
                    <a:pt x="22914" y="11084"/>
                  </a:cubicBezTo>
                  <a:lnTo>
                    <a:pt x="24835" y="10261"/>
                  </a:lnTo>
                  <a:cubicBezTo>
                    <a:pt x="25231" y="10091"/>
                    <a:pt x="25415" y="9631"/>
                    <a:pt x="25245" y="9234"/>
                  </a:cubicBezTo>
                  <a:lnTo>
                    <a:pt x="23830" y="5934"/>
                  </a:lnTo>
                  <a:cubicBezTo>
                    <a:pt x="23703" y="5637"/>
                    <a:pt x="23414" y="5459"/>
                    <a:pt x="23111" y="5459"/>
                  </a:cubicBezTo>
                  <a:cubicBezTo>
                    <a:pt x="23008" y="5459"/>
                    <a:pt x="22904" y="5479"/>
                    <a:pt x="22803" y="5522"/>
                  </a:cubicBezTo>
                  <a:lnTo>
                    <a:pt x="20882" y="6347"/>
                  </a:lnTo>
                  <a:cubicBezTo>
                    <a:pt x="20297" y="5588"/>
                    <a:pt x="19607" y="4915"/>
                    <a:pt x="18835" y="4348"/>
                  </a:cubicBezTo>
                  <a:lnTo>
                    <a:pt x="19610" y="2408"/>
                  </a:lnTo>
                  <a:cubicBezTo>
                    <a:pt x="19770" y="2006"/>
                    <a:pt x="19577" y="1551"/>
                    <a:pt x="19175" y="1391"/>
                  </a:cubicBezTo>
                  <a:lnTo>
                    <a:pt x="15841" y="57"/>
                  </a:lnTo>
                  <a:cubicBezTo>
                    <a:pt x="15745" y="19"/>
                    <a:pt x="15647" y="1"/>
                    <a:pt x="15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59" name="Google Shape;8159;p74"/>
            <p:cNvSpPr/>
            <p:nvPr/>
          </p:nvSpPr>
          <p:spPr>
            <a:xfrm>
              <a:off x="4557499" y="1656607"/>
              <a:ext cx="306674" cy="306648"/>
            </a:xfrm>
            <a:custGeom>
              <a:avLst/>
              <a:gdLst/>
              <a:ahLst/>
              <a:cxnLst/>
              <a:rect l="l" t="t" r="r" b="b"/>
              <a:pathLst>
                <a:path w="24034" h="24032" extrusionOk="0">
                  <a:moveTo>
                    <a:pt x="12017" y="4775"/>
                  </a:moveTo>
                  <a:cubicBezTo>
                    <a:pt x="16016" y="4775"/>
                    <a:pt x="19258" y="8018"/>
                    <a:pt x="19258" y="12017"/>
                  </a:cubicBezTo>
                  <a:cubicBezTo>
                    <a:pt x="19258" y="16015"/>
                    <a:pt x="16016" y="19256"/>
                    <a:pt x="12019" y="19256"/>
                  </a:cubicBezTo>
                  <a:lnTo>
                    <a:pt x="12017" y="19256"/>
                  </a:lnTo>
                  <a:cubicBezTo>
                    <a:pt x="8019" y="19256"/>
                    <a:pt x="4778" y="16015"/>
                    <a:pt x="4778" y="12017"/>
                  </a:cubicBezTo>
                  <a:cubicBezTo>
                    <a:pt x="4778" y="8018"/>
                    <a:pt x="8019" y="4775"/>
                    <a:pt x="12017" y="4775"/>
                  </a:cubicBezTo>
                  <a:close/>
                  <a:moveTo>
                    <a:pt x="10336" y="0"/>
                  </a:moveTo>
                  <a:cubicBezTo>
                    <a:pt x="9932" y="0"/>
                    <a:pt x="9604" y="327"/>
                    <a:pt x="9604" y="732"/>
                  </a:cubicBezTo>
                  <a:lnTo>
                    <a:pt x="9604" y="2689"/>
                  </a:lnTo>
                  <a:cubicBezTo>
                    <a:pt x="8734" y="2913"/>
                    <a:pt x="7902" y="3259"/>
                    <a:pt x="7128" y="3714"/>
                  </a:cubicBezTo>
                  <a:lnTo>
                    <a:pt x="5745" y="2330"/>
                  </a:lnTo>
                  <a:cubicBezTo>
                    <a:pt x="5602" y="2187"/>
                    <a:pt x="5415" y="2115"/>
                    <a:pt x="5228" y="2115"/>
                  </a:cubicBezTo>
                  <a:cubicBezTo>
                    <a:pt x="5040" y="2115"/>
                    <a:pt x="4853" y="2187"/>
                    <a:pt x="4710" y="2330"/>
                  </a:cubicBezTo>
                  <a:lnTo>
                    <a:pt x="2332" y="4708"/>
                  </a:lnTo>
                  <a:cubicBezTo>
                    <a:pt x="2046" y="4995"/>
                    <a:pt x="2046" y="5457"/>
                    <a:pt x="2332" y="5744"/>
                  </a:cubicBezTo>
                  <a:lnTo>
                    <a:pt x="3716" y="7128"/>
                  </a:lnTo>
                  <a:cubicBezTo>
                    <a:pt x="3260" y="7900"/>
                    <a:pt x="2915" y="8734"/>
                    <a:pt x="2691" y="9602"/>
                  </a:cubicBezTo>
                  <a:lnTo>
                    <a:pt x="734" y="9602"/>
                  </a:lnTo>
                  <a:cubicBezTo>
                    <a:pt x="329" y="9602"/>
                    <a:pt x="1" y="9930"/>
                    <a:pt x="1" y="10335"/>
                  </a:cubicBezTo>
                  <a:lnTo>
                    <a:pt x="1" y="13698"/>
                  </a:lnTo>
                  <a:cubicBezTo>
                    <a:pt x="1" y="14101"/>
                    <a:pt x="329" y="14430"/>
                    <a:pt x="734" y="14430"/>
                  </a:cubicBezTo>
                  <a:lnTo>
                    <a:pt x="2691" y="14430"/>
                  </a:lnTo>
                  <a:cubicBezTo>
                    <a:pt x="2915" y="15298"/>
                    <a:pt x="3260" y="16132"/>
                    <a:pt x="3716" y="16904"/>
                  </a:cubicBezTo>
                  <a:lnTo>
                    <a:pt x="2332" y="18289"/>
                  </a:lnTo>
                  <a:cubicBezTo>
                    <a:pt x="2046" y="18574"/>
                    <a:pt x="2046" y="19038"/>
                    <a:pt x="2332" y="19323"/>
                  </a:cubicBezTo>
                  <a:lnTo>
                    <a:pt x="4710" y="21701"/>
                  </a:lnTo>
                  <a:cubicBezTo>
                    <a:pt x="4853" y="21845"/>
                    <a:pt x="5040" y="21916"/>
                    <a:pt x="5228" y="21916"/>
                  </a:cubicBezTo>
                  <a:cubicBezTo>
                    <a:pt x="5415" y="21916"/>
                    <a:pt x="5602" y="21845"/>
                    <a:pt x="5745" y="21701"/>
                  </a:cubicBezTo>
                  <a:lnTo>
                    <a:pt x="7128" y="20318"/>
                  </a:lnTo>
                  <a:cubicBezTo>
                    <a:pt x="7902" y="20774"/>
                    <a:pt x="8736" y="21118"/>
                    <a:pt x="9604" y="21343"/>
                  </a:cubicBezTo>
                  <a:lnTo>
                    <a:pt x="9604" y="23299"/>
                  </a:lnTo>
                  <a:cubicBezTo>
                    <a:pt x="9604" y="23705"/>
                    <a:pt x="9932" y="24031"/>
                    <a:pt x="10336" y="24031"/>
                  </a:cubicBezTo>
                  <a:lnTo>
                    <a:pt x="13699" y="24031"/>
                  </a:lnTo>
                  <a:cubicBezTo>
                    <a:pt x="14104" y="24031"/>
                    <a:pt x="14432" y="23705"/>
                    <a:pt x="14432" y="23299"/>
                  </a:cubicBezTo>
                  <a:lnTo>
                    <a:pt x="14432" y="21343"/>
                  </a:lnTo>
                  <a:cubicBezTo>
                    <a:pt x="15300" y="21118"/>
                    <a:pt x="16134" y="20773"/>
                    <a:pt x="16906" y="20318"/>
                  </a:cubicBezTo>
                  <a:lnTo>
                    <a:pt x="18290" y="21701"/>
                  </a:lnTo>
                  <a:cubicBezTo>
                    <a:pt x="18433" y="21844"/>
                    <a:pt x="18620" y="21915"/>
                    <a:pt x="18808" y="21915"/>
                  </a:cubicBezTo>
                  <a:cubicBezTo>
                    <a:pt x="18995" y="21915"/>
                    <a:pt x="19182" y="21844"/>
                    <a:pt x="19326" y="21701"/>
                  </a:cubicBezTo>
                  <a:lnTo>
                    <a:pt x="21704" y="19323"/>
                  </a:lnTo>
                  <a:cubicBezTo>
                    <a:pt x="21989" y="19037"/>
                    <a:pt x="21989" y="18574"/>
                    <a:pt x="21704" y="18287"/>
                  </a:cubicBezTo>
                  <a:lnTo>
                    <a:pt x="20320" y="16904"/>
                  </a:lnTo>
                  <a:cubicBezTo>
                    <a:pt x="20775" y="16130"/>
                    <a:pt x="21121" y="15298"/>
                    <a:pt x="21345" y="14430"/>
                  </a:cubicBezTo>
                  <a:lnTo>
                    <a:pt x="23302" y="14430"/>
                  </a:lnTo>
                  <a:cubicBezTo>
                    <a:pt x="23705" y="14430"/>
                    <a:pt x="24034" y="14101"/>
                    <a:pt x="24034" y="13696"/>
                  </a:cubicBezTo>
                  <a:lnTo>
                    <a:pt x="24034" y="10334"/>
                  </a:lnTo>
                  <a:cubicBezTo>
                    <a:pt x="24034" y="9930"/>
                    <a:pt x="23705" y="9602"/>
                    <a:pt x="23302" y="9602"/>
                  </a:cubicBezTo>
                  <a:lnTo>
                    <a:pt x="21343" y="9602"/>
                  </a:lnTo>
                  <a:cubicBezTo>
                    <a:pt x="21121" y="8734"/>
                    <a:pt x="20775" y="7900"/>
                    <a:pt x="20320" y="7128"/>
                  </a:cubicBezTo>
                  <a:lnTo>
                    <a:pt x="21704" y="5744"/>
                  </a:lnTo>
                  <a:cubicBezTo>
                    <a:pt x="21989" y="5457"/>
                    <a:pt x="21989" y="4995"/>
                    <a:pt x="21704" y="4708"/>
                  </a:cubicBezTo>
                  <a:lnTo>
                    <a:pt x="19326" y="2330"/>
                  </a:lnTo>
                  <a:cubicBezTo>
                    <a:pt x="19182" y="2187"/>
                    <a:pt x="18995" y="2115"/>
                    <a:pt x="18808" y="2115"/>
                  </a:cubicBezTo>
                  <a:cubicBezTo>
                    <a:pt x="18620" y="2115"/>
                    <a:pt x="18433" y="2187"/>
                    <a:pt x="18290" y="2330"/>
                  </a:cubicBezTo>
                  <a:lnTo>
                    <a:pt x="16906" y="3714"/>
                  </a:lnTo>
                  <a:cubicBezTo>
                    <a:pt x="16133" y="3259"/>
                    <a:pt x="15300" y="2913"/>
                    <a:pt x="14430" y="2689"/>
                  </a:cubicBezTo>
                  <a:lnTo>
                    <a:pt x="14430" y="732"/>
                  </a:lnTo>
                  <a:cubicBezTo>
                    <a:pt x="14430" y="327"/>
                    <a:pt x="14104" y="0"/>
                    <a:pt x="1369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60" name="Google Shape;8160;p74"/>
            <p:cNvSpPr/>
            <p:nvPr/>
          </p:nvSpPr>
          <p:spPr>
            <a:xfrm>
              <a:off x="4251067" y="1523035"/>
              <a:ext cx="327536" cy="325023"/>
            </a:xfrm>
            <a:custGeom>
              <a:avLst/>
              <a:gdLst/>
              <a:ahLst/>
              <a:cxnLst/>
              <a:rect l="l" t="t" r="r" b="b"/>
              <a:pathLst>
                <a:path w="25669" h="25472" extrusionOk="0">
                  <a:moveTo>
                    <a:pt x="12840" y="5002"/>
                  </a:moveTo>
                  <a:cubicBezTo>
                    <a:pt x="13949" y="5002"/>
                    <a:pt x="15075" y="5242"/>
                    <a:pt x="16144" y="5747"/>
                  </a:cubicBezTo>
                  <a:cubicBezTo>
                    <a:pt x="20003" y="7575"/>
                    <a:pt x="21651" y="12185"/>
                    <a:pt x="19822" y="16044"/>
                  </a:cubicBezTo>
                  <a:cubicBezTo>
                    <a:pt x="18501" y="18836"/>
                    <a:pt x="15726" y="20470"/>
                    <a:pt x="12830" y="20470"/>
                  </a:cubicBezTo>
                  <a:cubicBezTo>
                    <a:pt x="11721" y="20470"/>
                    <a:pt x="10595" y="20230"/>
                    <a:pt x="9525" y="19724"/>
                  </a:cubicBezTo>
                  <a:cubicBezTo>
                    <a:pt x="5666" y="17897"/>
                    <a:pt x="4018" y="13286"/>
                    <a:pt x="5845" y="9427"/>
                  </a:cubicBezTo>
                  <a:cubicBezTo>
                    <a:pt x="7167" y="6636"/>
                    <a:pt x="9944" y="5002"/>
                    <a:pt x="12840" y="5002"/>
                  </a:cubicBezTo>
                  <a:close/>
                  <a:moveTo>
                    <a:pt x="10471" y="1"/>
                  </a:moveTo>
                  <a:cubicBezTo>
                    <a:pt x="10383" y="1"/>
                    <a:pt x="10294" y="16"/>
                    <a:pt x="10208" y="47"/>
                  </a:cubicBezTo>
                  <a:lnTo>
                    <a:pt x="6824" y="1256"/>
                  </a:lnTo>
                  <a:cubicBezTo>
                    <a:pt x="6417" y="1401"/>
                    <a:pt x="6206" y="1848"/>
                    <a:pt x="6351" y="2255"/>
                  </a:cubicBezTo>
                  <a:lnTo>
                    <a:pt x="7054" y="4223"/>
                  </a:lnTo>
                  <a:cubicBezTo>
                    <a:pt x="6262" y="4761"/>
                    <a:pt x="5548" y="5408"/>
                    <a:pt x="4934" y="6145"/>
                  </a:cubicBezTo>
                  <a:lnTo>
                    <a:pt x="3045" y="5249"/>
                  </a:lnTo>
                  <a:cubicBezTo>
                    <a:pt x="2937" y="5199"/>
                    <a:pt x="2823" y="5174"/>
                    <a:pt x="2711" y="5174"/>
                  </a:cubicBezTo>
                  <a:cubicBezTo>
                    <a:pt x="2418" y="5174"/>
                    <a:pt x="2137" y="5340"/>
                    <a:pt x="2004" y="5623"/>
                  </a:cubicBezTo>
                  <a:lnTo>
                    <a:pt x="467" y="8868"/>
                  </a:lnTo>
                  <a:cubicBezTo>
                    <a:pt x="282" y="9259"/>
                    <a:pt x="449" y="9725"/>
                    <a:pt x="840" y="9909"/>
                  </a:cubicBezTo>
                  <a:lnTo>
                    <a:pt x="2729" y="10804"/>
                  </a:lnTo>
                  <a:cubicBezTo>
                    <a:pt x="2548" y="11744"/>
                    <a:pt x="2500" y="12707"/>
                    <a:pt x="2587" y="13661"/>
                  </a:cubicBezTo>
                  <a:lnTo>
                    <a:pt x="619" y="14364"/>
                  </a:lnTo>
                  <a:cubicBezTo>
                    <a:pt x="212" y="14510"/>
                    <a:pt x="1" y="14957"/>
                    <a:pt x="145" y="15363"/>
                  </a:cubicBezTo>
                  <a:lnTo>
                    <a:pt x="1354" y="18747"/>
                  </a:lnTo>
                  <a:cubicBezTo>
                    <a:pt x="1467" y="19067"/>
                    <a:pt x="1768" y="19265"/>
                    <a:pt x="2089" y="19265"/>
                  </a:cubicBezTo>
                  <a:cubicBezTo>
                    <a:pt x="2177" y="19265"/>
                    <a:pt x="2266" y="19251"/>
                    <a:pt x="2353" y="19219"/>
                  </a:cubicBezTo>
                  <a:lnTo>
                    <a:pt x="4321" y="18516"/>
                  </a:lnTo>
                  <a:cubicBezTo>
                    <a:pt x="4859" y="19309"/>
                    <a:pt x="5506" y="20023"/>
                    <a:pt x="6243" y="20637"/>
                  </a:cubicBezTo>
                  <a:lnTo>
                    <a:pt x="5347" y="22526"/>
                  </a:lnTo>
                  <a:cubicBezTo>
                    <a:pt x="5163" y="22917"/>
                    <a:pt x="5330" y="23383"/>
                    <a:pt x="5721" y="23567"/>
                  </a:cubicBezTo>
                  <a:lnTo>
                    <a:pt x="8966" y="25104"/>
                  </a:lnTo>
                  <a:cubicBezTo>
                    <a:pt x="9074" y="25155"/>
                    <a:pt x="9188" y="25179"/>
                    <a:pt x="9300" y="25179"/>
                  </a:cubicBezTo>
                  <a:cubicBezTo>
                    <a:pt x="9593" y="25179"/>
                    <a:pt x="9874" y="25014"/>
                    <a:pt x="10007" y="24731"/>
                  </a:cubicBezTo>
                  <a:lnTo>
                    <a:pt x="10902" y="22842"/>
                  </a:lnTo>
                  <a:cubicBezTo>
                    <a:pt x="11540" y="22964"/>
                    <a:pt x="12187" y="23026"/>
                    <a:pt x="12836" y="23026"/>
                  </a:cubicBezTo>
                  <a:cubicBezTo>
                    <a:pt x="13144" y="23026"/>
                    <a:pt x="13452" y="23012"/>
                    <a:pt x="13759" y="22984"/>
                  </a:cubicBezTo>
                  <a:lnTo>
                    <a:pt x="14462" y="24952"/>
                  </a:lnTo>
                  <a:cubicBezTo>
                    <a:pt x="14577" y="25272"/>
                    <a:pt x="14878" y="25471"/>
                    <a:pt x="15200" y="25471"/>
                  </a:cubicBezTo>
                  <a:cubicBezTo>
                    <a:pt x="15286" y="25471"/>
                    <a:pt x="15375" y="25457"/>
                    <a:pt x="15461" y="25426"/>
                  </a:cubicBezTo>
                  <a:lnTo>
                    <a:pt x="18845" y="24217"/>
                  </a:lnTo>
                  <a:cubicBezTo>
                    <a:pt x="19252" y="24071"/>
                    <a:pt x="19463" y="23625"/>
                    <a:pt x="19318" y="23218"/>
                  </a:cubicBezTo>
                  <a:lnTo>
                    <a:pt x="18615" y="21250"/>
                  </a:lnTo>
                  <a:cubicBezTo>
                    <a:pt x="19407" y="20712"/>
                    <a:pt x="20121" y="20065"/>
                    <a:pt x="20735" y="19328"/>
                  </a:cubicBezTo>
                  <a:lnTo>
                    <a:pt x="22624" y="20223"/>
                  </a:lnTo>
                  <a:cubicBezTo>
                    <a:pt x="22732" y="20274"/>
                    <a:pt x="22846" y="20298"/>
                    <a:pt x="22958" y="20298"/>
                  </a:cubicBezTo>
                  <a:cubicBezTo>
                    <a:pt x="23251" y="20298"/>
                    <a:pt x="23532" y="20133"/>
                    <a:pt x="23665" y="19850"/>
                  </a:cubicBezTo>
                  <a:lnTo>
                    <a:pt x="25202" y="16604"/>
                  </a:lnTo>
                  <a:cubicBezTo>
                    <a:pt x="25387" y="16214"/>
                    <a:pt x="25220" y="15748"/>
                    <a:pt x="24829" y="15564"/>
                  </a:cubicBezTo>
                  <a:lnTo>
                    <a:pt x="22940" y="14668"/>
                  </a:lnTo>
                  <a:cubicBezTo>
                    <a:pt x="23121" y="13727"/>
                    <a:pt x="23169" y="12766"/>
                    <a:pt x="23082" y="11812"/>
                  </a:cubicBezTo>
                  <a:lnTo>
                    <a:pt x="25050" y="11107"/>
                  </a:lnTo>
                  <a:cubicBezTo>
                    <a:pt x="25457" y="10963"/>
                    <a:pt x="25668" y="10515"/>
                    <a:pt x="25523" y="10108"/>
                  </a:cubicBezTo>
                  <a:lnTo>
                    <a:pt x="24315" y="6726"/>
                  </a:lnTo>
                  <a:cubicBezTo>
                    <a:pt x="24201" y="6406"/>
                    <a:pt x="23898" y="6207"/>
                    <a:pt x="23577" y="6207"/>
                  </a:cubicBezTo>
                  <a:cubicBezTo>
                    <a:pt x="23491" y="6207"/>
                    <a:pt x="23402" y="6221"/>
                    <a:pt x="23316" y="6252"/>
                  </a:cubicBezTo>
                  <a:lnTo>
                    <a:pt x="21348" y="6956"/>
                  </a:lnTo>
                  <a:cubicBezTo>
                    <a:pt x="20810" y="6162"/>
                    <a:pt x="20163" y="5450"/>
                    <a:pt x="19426" y="4836"/>
                  </a:cubicBezTo>
                  <a:lnTo>
                    <a:pt x="20320" y="2947"/>
                  </a:lnTo>
                  <a:cubicBezTo>
                    <a:pt x="20506" y="2556"/>
                    <a:pt x="20339" y="2090"/>
                    <a:pt x="19948" y="1906"/>
                  </a:cubicBezTo>
                  <a:lnTo>
                    <a:pt x="16703" y="369"/>
                  </a:lnTo>
                  <a:cubicBezTo>
                    <a:pt x="16595" y="318"/>
                    <a:pt x="16481" y="294"/>
                    <a:pt x="16369" y="294"/>
                  </a:cubicBezTo>
                  <a:cubicBezTo>
                    <a:pt x="16076" y="294"/>
                    <a:pt x="15795" y="459"/>
                    <a:pt x="15662" y="742"/>
                  </a:cubicBezTo>
                  <a:lnTo>
                    <a:pt x="14767" y="2631"/>
                  </a:lnTo>
                  <a:cubicBezTo>
                    <a:pt x="14130" y="2508"/>
                    <a:pt x="13485" y="2447"/>
                    <a:pt x="12839" y="2447"/>
                  </a:cubicBezTo>
                  <a:cubicBezTo>
                    <a:pt x="12529" y="2447"/>
                    <a:pt x="12219" y="2461"/>
                    <a:pt x="11910" y="2489"/>
                  </a:cubicBezTo>
                  <a:lnTo>
                    <a:pt x="11207" y="521"/>
                  </a:lnTo>
                  <a:cubicBezTo>
                    <a:pt x="11092" y="200"/>
                    <a:pt x="10791" y="1"/>
                    <a:pt x="1047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61" name="Google Shape;8161;p74"/>
            <p:cNvSpPr/>
            <p:nvPr/>
          </p:nvSpPr>
          <p:spPr>
            <a:xfrm>
              <a:off x="4277366" y="1220917"/>
              <a:ext cx="292242" cy="29221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162" name="Google Shape;8162;p74"/>
            <p:cNvGrpSpPr/>
            <p:nvPr/>
          </p:nvGrpSpPr>
          <p:grpSpPr>
            <a:xfrm>
              <a:off x="4644280" y="1290523"/>
              <a:ext cx="143716" cy="29463"/>
              <a:chOff x="4644280" y="1290523"/>
              <a:chExt cx="143716" cy="29463"/>
            </a:xfrm>
          </p:grpSpPr>
          <p:sp>
            <p:nvSpPr>
              <p:cNvPr id="8163" name="Google Shape;8163;p74"/>
              <p:cNvSpPr/>
              <p:nvPr/>
            </p:nvSpPr>
            <p:spPr>
              <a:xfrm>
                <a:off x="4736292" y="1294223"/>
                <a:ext cx="51704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19" extrusionOk="0">
                    <a:moveTo>
                      <a:pt x="273" y="0"/>
                    </a:moveTo>
                    <a:cubicBezTo>
                      <a:pt x="158" y="0"/>
                      <a:pt x="53" y="81"/>
                      <a:pt x="29" y="199"/>
                    </a:cubicBezTo>
                    <a:cubicBezTo>
                      <a:pt x="0" y="339"/>
                      <a:pt x="87" y="475"/>
                      <a:pt x="225" y="507"/>
                    </a:cubicBezTo>
                    <a:cubicBezTo>
                      <a:pt x="1077" y="720"/>
                      <a:pt x="1895" y="1048"/>
                      <a:pt x="2655" y="1487"/>
                    </a:cubicBezTo>
                    <a:lnTo>
                      <a:pt x="2505" y="1740"/>
                    </a:lnTo>
                    <a:cubicBezTo>
                      <a:pt x="2459" y="1818"/>
                      <a:pt x="2511" y="1919"/>
                      <a:pt x="2603" y="1925"/>
                    </a:cubicBezTo>
                    <a:lnTo>
                      <a:pt x="3885" y="2018"/>
                    </a:lnTo>
                    <a:cubicBezTo>
                      <a:pt x="3889" y="2019"/>
                      <a:pt x="3892" y="2019"/>
                      <a:pt x="3896" y="2019"/>
                    </a:cubicBezTo>
                    <a:cubicBezTo>
                      <a:pt x="3991" y="2019"/>
                      <a:pt x="4052" y="1911"/>
                      <a:pt x="3999" y="1829"/>
                    </a:cubicBezTo>
                    <a:lnTo>
                      <a:pt x="3302" y="747"/>
                    </a:lnTo>
                    <a:cubicBezTo>
                      <a:pt x="3278" y="709"/>
                      <a:pt x="3238" y="690"/>
                      <a:pt x="3198" y="690"/>
                    </a:cubicBezTo>
                    <a:cubicBezTo>
                      <a:pt x="3157" y="690"/>
                      <a:pt x="3116" y="710"/>
                      <a:pt x="3093" y="750"/>
                    </a:cubicBezTo>
                    <a:lnTo>
                      <a:pt x="2917" y="1048"/>
                    </a:lnTo>
                    <a:cubicBezTo>
                      <a:pt x="2108" y="582"/>
                      <a:pt x="1237" y="231"/>
                      <a:pt x="330" y="7"/>
                    </a:cubicBezTo>
                    <a:cubicBezTo>
                      <a:pt x="311" y="3"/>
                      <a:pt x="292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64" name="Google Shape;8164;p74"/>
              <p:cNvSpPr/>
              <p:nvPr/>
            </p:nvSpPr>
            <p:spPr>
              <a:xfrm>
                <a:off x="4700066" y="1290523"/>
                <a:ext cx="32206" cy="7988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6" extrusionOk="0">
                    <a:moveTo>
                      <a:pt x="787" y="1"/>
                    </a:moveTo>
                    <a:cubicBezTo>
                      <a:pt x="606" y="1"/>
                      <a:pt x="423" y="7"/>
                      <a:pt x="242" y="18"/>
                    </a:cubicBezTo>
                    <a:cubicBezTo>
                      <a:pt x="104" y="31"/>
                      <a:pt x="0" y="151"/>
                      <a:pt x="10" y="291"/>
                    </a:cubicBezTo>
                    <a:cubicBezTo>
                      <a:pt x="21" y="425"/>
                      <a:pt x="131" y="526"/>
                      <a:pt x="264" y="526"/>
                    </a:cubicBezTo>
                    <a:cubicBezTo>
                      <a:pt x="269" y="526"/>
                      <a:pt x="274" y="526"/>
                      <a:pt x="279" y="526"/>
                    </a:cubicBezTo>
                    <a:cubicBezTo>
                      <a:pt x="447" y="516"/>
                      <a:pt x="617" y="510"/>
                      <a:pt x="787" y="510"/>
                    </a:cubicBezTo>
                    <a:cubicBezTo>
                      <a:pt x="1261" y="512"/>
                      <a:pt x="1735" y="548"/>
                      <a:pt x="2204" y="622"/>
                    </a:cubicBezTo>
                    <a:cubicBezTo>
                      <a:pt x="2218" y="624"/>
                      <a:pt x="2232" y="626"/>
                      <a:pt x="2246" y="626"/>
                    </a:cubicBezTo>
                    <a:cubicBezTo>
                      <a:pt x="2364" y="626"/>
                      <a:pt x="2469" y="542"/>
                      <a:pt x="2495" y="422"/>
                    </a:cubicBezTo>
                    <a:cubicBezTo>
                      <a:pt x="2524" y="281"/>
                      <a:pt x="2430" y="145"/>
                      <a:pt x="2289" y="121"/>
                    </a:cubicBezTo>
                    <a:cubicBezTo>
                      <a:pt x="1792" y="41"/>
                      <a:pt x="1289" y="1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65" name="Google Shape;8165;p74"/>
              <p:cNvSpPr/>
              <p:nvPr/>
            </p:nvSpPr>
            <p:spPr>
              <a:xfrm>
                <a:off x="4644280" y="1300641"/>
                <a:ext cx="20225" cy="13283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41" extrusionOk="0">
                    <a:moveTo>
                      <a:pt x="1331" y="0"/>
                    </a:moveTo>
                    <a:cubicBezTo>
                      <a:pt x="1304" y="0"/>
                      <a:pt x="1277" y="6"/>
                      <a:pt x="1251" y="16"/>
                    </a:cubicBezTo>
                    <a:cubicBezTo>
                      <a:pt x="880" y="175"/>
                      <a:pt x="518" y="356"/>
                      <a:pt x="170" y="558"/>
                    </a:cubicBezTo>
                    <a:cubicBezTo>
                      <a:pt x="60" y="622"/>
                      <a:pt x="1" y="758"/>
                      <a:pt x="47" y="876"/>
                    </a:cubicBezTo>
                    <a:cubicBezTo>
                      <a:pt x="87" y="979"/>
                      <a:pt x="185" y="1040"/>
                      <a:pt x="287" y="1040"/>
                    </a:cubicBezTo>
                    <a:cubicBezTo>
                      <a:pt x="330" y="1040"/>
                      <a:pt x="373" y="1029"/>
                      <a:pt x="414" y="1006"/>
                    </a:cubicBezTo>
                    <a:cubicBezTo>
                      <a:pt x="729" y="822"/>
                      <a:pt x="1056" y="657"/>
                      <a:pt x="1391" y="513"/>
                    </a:cubicBezTo>
                    <a:cubicBezTo>
                      <a:pt x="1520" y="457"/>
                      <a:pt x="1584" y="311"/>
                      <a:pt x="1540" y="178"/>
                    </a:cubicBezTo>
                    <a:lnTo>
                      <a:pt x="1527" y="141"/>
                    </a:lnTo>
                    <a:cubicBezTo>
                      <a:pt x="1497" y="55"/>
                      <a:pt x="1417" y="0"/>
                      <a:pt x="133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66" name="Google Shape;8166;p74"/>
              <p:cNvSpPr/>
              <p:nvPr/>
            </p:nvSpPr>
            <p:spPr>
              <a:xfrm>
                <a:off x="4667822" y="1291888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3"/>
                    </a:cubicBezTo>
                    <a:lnTo>
                      <a:pt x="1871" y="4"/>
                    </a:lnTo>
                    <a:cubicBezTo>
                      <a:pt x="1306" y="88"/>
                      <a:pt x="748" y="220"/>
                      <a:pt x="205" y="400"/>
                    </a:cubicBezTo>
                    <a:cubicBezTo>
                      <a:pt x="71" y="446"/>
                      <a:pt x="0" y="592"/>
                      <a:pt x="47" y="725"/>
                    </a:cubicBezTo>
                    <a:cubicBezTo>
                      <a:pt x="84" y="830"/>
                      <a:pt x="182" y="896"/>
                      <a:pt x="288" y="896"/>
                    </a:cubicBezTo>
                    <a:cubicBezTo>
                      <a:pt x="315" y="896"/>
                      <a:pt x="343" y="891"/>
                      <a:pt x="370" y="882"/>
                    </a:cubicBezTo>
                    <a:cubicBezTo>
                      <a:pt x="881" y="714"/>
                      <a:pt x="1406" y="587"/>
                      <a:pt x="1940" y="509"/>
                    </a:cubicBezTo>
                    <a:cubicBezTo>
                      <a:pt x="2079" y="490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167" name="Google Shape;8167;p74"/>
            <p:cNvGrpSpPr/>
            <p:nvPr/>
          </p:nvGrpSpPr>
          <p:grpSpPr>
            <a:xfrm>
              <a:off x="4356567" y="1191441"/>
              <a:ext cx="143690" cy="29488"/>
              <a:chOff x="4356567" y="1191441"/>
              <a:chExt cx="143690" cy="29488"/>
            </a:xfrm>
          </p:grpSpPr>
          <p:sp>
            <p:nvSpPr>
              <p:cNvPr id="8168" name="Google Shape;8168;p74"/>
              <p:cNvSpPr/>
              <p:nvPr/>
            </p:nvSpPr>
            <p:spPr>
              <a:xfrm>
                <a:off x="4448554" y="1195154"/>
                <a:ext cx="51704" cy="25775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20" extrusionOk="0">
                    <a:moveTo>
                      <a:pt x="272" y="1"/>
                    </a:moveTo>
                    <a:cubicBezTo>
                      <a:pt x="157" y="1"/>
                      <a:pt x="54" y="82"/>
                      <a:pt x="29" y="200"/>
                    </a:cubicBezTo>
                    <a:cubicBezTo>
                      <a:pt x="0" y="338"/>
                      <a:pt x="87" y="474"/>
                      <a:pt x="225" y="507"/>
                    </a:cubicBezTo>
                    <a:cubicBezTo>
                      <a:pt x="1077" y="719"/>
                      <a:pt x="1895" y="1049"/>
                      <a:pt x="2657" y="1486"/>
                    </a:cubicBezTo>
                    <a:lnTo>
                      <a:pt x="2505" y="1740"/>
                    </a:lnTo>
                    <a:cubicBezTo>
                      <a:pt x="2459" y="1819"/>
                      <a:pt x="2511" y="1918"/>
                      <a:pt x="2603" y="1926"/>
                    </a:cubicBezTo>
                    <a:lnTo>
                      <a:pt x="3887" y="2019"/>
                    </a:lnTo>
                    <a:cubicBezTo>
                      <a:pt x="3890" y="2019"/>
                      <a:pt x="3893" y="2019"/>
                      <a:pt x="3895" y="2019"/>
                    </a:cubicBezTo>
                    <a:cubicBezTo>
                      <a:pt x="3991" y="2019"/>
                      <a:pt x="4052" y="1913"/>
                      <a:pt x="3999" y="1830"/>
                    </a:cubicBezTo>
                    <a:lnTo>
                      <a:pt x="3302" y="746"/>
                    </a:lnTo>
                    <a:cubicBezTo>
                      <a:pt x="3278" y="709"/>
                      <a:pt x="3239" y="690"/>
                      <a:pt x="3200" y="690"/>
                    </a:cubicBezTo>
                    <a:cubicBezTo>
                      <a:pt x="3159" y="690"/>
                      <a:pt x="3118" y="711"/>
                      <a:pt x="3094" y="751"/>
                    </a:cubicBezTo>
                    <a:lnTo>
                      <a:pt x="2917" y="1047"/>
                    </a:lnTo>
                    <a:cubicBezTo>
                      <a:pt x="2108" y="581"/>
                      <a:pt x="1237" y="230"/>
                      <a:pt x="330" y="8"/>
                    </a:cubicBezTo>
                    <a:cubicBezTo>
                      <a:pt x="311" y="3"/>
                      <a:pt x="291" y="1"/>
                      <a:pt x="272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69" name="Google Shape;8169;p74"/>
              <p:cNvSpPr/>
              <p:nvPr/>
            </p:nvSpPr>
            <p:spPr>
              <a:xfrm>
                <a:off x="4412341" y="1191441"/>
                <a:ext cx="32206" cy="8013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8" extrusionOk="0">
                    <a:moveTo>
                      <a:pt x="787" y="1"/>
                    </a:moveTo>
                    <a:cubicBezTo>
                      <a:pt x="605" y="1"/>
                      <a:pt x="424" y="7"/>
                      <a:pt x="241" y="19"/>
                    </a:cubicBezTo>
                    <a:cubicBezTo>
                      <a:pt x="103" y="31"/>
                      <a:pt x="1" y="153"/>
                      <a:pt x="11" y="291"/>
                    </a:cubicBezTo>
                    <a:cubicBezTo>
                      <a:pt x="20" y="425"/>
                      <a:pt x="132" y="528"/>
                      <a:pt x="263" y="528"/>
                    </a:cubicBezTo>
                    <a:cubicBezTo>
                      <a:pt x="268" y="528"/>
                      <a:pt x="273" y="528"/>
                      <a:pt x="278" y="528"/>
                    </a:cubicBezTo>
                    <a:cubicBezTo>
                      <a:pt x="448" y="518"/>
                      <a:pt x="617" y="512"/>
                      <a:pt x="787" y="512"/>
                    </a:cubicBezTo>
                    <a:cubicBezTo>
                      <a:pt x="1261" y="512"/>
                      <a:pt x="1734" y="550"/>
                      <a:pt x="2203" y="624"/>
                    </a:cubicBezTo>
                    <a:cubicBezTo>
                      <a:pt x="2217" y="626"/>
                      <a:pt x="2231" y="627"/>
                      <a:pt x="2245" y="627"/>
                    </a:cubicBezTo>
                    <a:cubicBezTo>
                      <a:pt x="2363" y="627"/>
                      <a:pt x="2470" y="544"/>
                      <a:pt x="2494" y="424"/>
                    </a:cubicBezTo>
                    <a:cubicBezTo>
                      <a:pt x="2523" y="283"/>
                      <a:pt x="2430" y="145"/>
                      <a:pt x="2288" y="121"/>
                    </a:cubicBezTo>
                    <a:cubicBezTo>
                      <a:pt x="1791" y="43"/>
                      <a:pt x="1288" y="3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0" name="Google Shape;8170;p74"/>
              <p:cNvSpPr/>
              <p:nvPr/>
            </p:nvSpPr>
            <p:spPr>
              <a:xfrm>
                <a:off x="4356567" y="1201573"/>
                <a:ext cx="20212" cy="13270"/>
              </a:xfrm>
              <a:custGeom>
                <a:avLst/>
                <a:gdLst/>
                <a:ahLst/>
                <a:cxnLst/>
                <a:rect l="l" t="t" r="r" b="b"/>
                <a:pathLst>
                  <a:path w="1584" h="1040" extrusionOk="0">
                    <a:moveTo>
                      <a:pt x="1330" y="1"/>
                    </a:moveTo>
                    <a:cubicBezTo>
                      <a:pt x="1303" y="1"/>
                      <a:pt x="1276" y="6"/>
                      <a:pt x="1249" y="17"/>
                    </a:cubicBezTo>
                    <a:cubicBezTo>
                      <a:pt x="878" y="174"/>
                      <a:pt x="518" y="355"/>
                      <a:pt x="168" y="557"/>
                    </a:cubicBezTo>
                    <a:cubicBezTo>
                      <a:pt x="58" y="621"/>
                      <a:pt x="0" y="757"/>
                      <a:pt x="47" y="876"/>
                    </a:cubicBezTo>
                    <a:cubicBezTo>
                      <a:pt x="86" y="979"/>
                      <a:pt x="183" y="1040"/>
                      <a:pt x="284" y="1040"/>
                    </a:cubicBezTo>
                    <a:cubicBezTo>
                      <a:pt x="327" y="1040"/>
                      <a:pt x="371" y="1029"/>
                      <a:pt x="412" y="1005"/>
                    </a:cubicBezTo>
                    <a:cubicBezTo>
                      <a:pt x="727" y="823"/>
                      <a:pt x="1054" y="658"/>
                      <a:pt x="1389" y="512"/>
                    </a:cubicBezTo>
                    <a:cubicBezTo>
                      <a:pt x="1518" y="458"/>
                      <a:pt x="1584" y="312"/>
                      <a:pt x="1538" y="177"/>
                    </a:cubicBezTo>
                    <a:lnTo>
                      <a:pt x="1525" y="141"/>
                    </a:lnTo>
                    <a:cubicBezTo>
                      <a:pt x="1496" y="54"/>
                      <a:pt x="1415" y="1"/>
                      <a:pt x="133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1" name="Google Shape;8171;p74"/>
              <p:cNvSpPr/>
              <p:nvPr/>
            </p:nvSpPr>
            <p:spPr>
              <a:xfrm>
                <a:off x="4380084" y="1192832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2"/>
                    </a:cubicBezTo>
                    <a:cubicBezTo>
                      <a:pt x="1306" y="87"/>
                      <a:pt x="748" y="220"/>
                      <a:pt x="205" y="400"/>
                    </a:cubicBezTo>
                    <a:cubicBezTo>
                      <a:pt x="71" y="444"/>
                      <a:pt x="0" y="590"/>
                      <a:pt x="47" y="725"/>
                    </a:cubicBezTo>
                    <a:cubicBezTo>
                      <a:pt x="84" y="829"/>
                      <a:pt x="183" y="895"/>
                      <a:pt x="288" y="895"/>
                    </a:cubicBezTo>
                    <a:cubicBezTo>
                      <a:pt x="316" y="895"/>
                      <a:pt x="343" y="891"/>
                      <a:pt x="370" y="882"/>
                    </a:cubicBezTo>
                    <a:cubicBezTo>
                      <a:pt x="883" y="712"/>
                      <a:pt x="1408" y="587"/>
                      <a:pt x="1941" y="507"/>
                    </a:cubicBezTo>
                    <a:cubicBezTo>
                      <a:pt x="2081" y="488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172" name="Google Shape;8172;p74"/>
            <p:cNvGrpSpPr/>
            <p:nvPr/>
          </p:nvGrpSpPr>
          <p:grpSpPr>
            <a:xfrm>
              <a:off x="4339009" y="1863727"/>
              <a:ext cx="143703" cy="29476"/>
              <a:chOff x="4339009" y="1863727"/>
              <a:chExt cx="143703" cy="29476"/>
            </a:xfrm>
          </p:grpSpPr>
          <p:sp>
            <p:nvSpPr>
              <p:cNvPr id="8173" name="Google Shape;8173;p74"/>
              <p:cNvSpPr/>
              <p:nvPr/>
            </p:nvSpPr>
            <p:spPr>
              <a:xfrm>
                <a:off x="4339009" y="1863727"/>
                <a:ext cx="51691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1" h="2019" extrusionOk="0">
                    <a:moveTo>
                      <a:pt x="157" y="1"/>
                    </a:moveTo>
                    <a:cubicBezTo>
                      <a:pt x="61" y="1"/>
                      <a:pt x="1" y="107"/>
                      <a:pt x="54" y="190"/>
                    </a:cubicBezTo>
                    <a:lnTo>
                      <a:pt x="750" y="1274"/>
                    </a:lnTo>
                    <a:cubicBezTo>
                      <a:pt x="774" y="1311"/>
                      <a:pt x="813" y="1330"/>
                      <a:pt x="852" y="1330"/>
                    </a:cubicBezTo>
                    <a:cubicBezTo>
                      <a:pt x="893" y="1330"/>
                      <a:pt x="935" y="1309"/>
                      <a:pt x="958" y="1269"/>
                    </a:cubicBezTo>
                    <a:lnTo>
                      <a:pt x="1136" y="973"/>
                    </a:lnTo>
                    <a:cubicBezTo>
                      <a:pt x="1945" y="1439"/>
                      <a:pt x="2816" y="1788"/>
                      <a:pt x="3722" y="2012"/>
                    </a:cubicBezTo>
                    <a:cubicBezTo>
                      <a:pt x="3741" y="2017"/>
                      <a:pt x="3761" y="2019"/>
                      <a:pt x="3779" y="2019"/>
                    </a:cubicBezTo>
                    <a:cubicBezTo>
                      <a:pt x="3895" y="2019"/>
                      <a:pt x="3999" y="1938"/>
                      <a:pt x="4023" y="1820"/>
                    </a:cubicBezTo>
                    <a:cubicBezTo>
                      <a:pt x="4051" y="1682"/>
                      <a:pt x="3964" y="1546"/>
                      <a:pt x="3828" y="1512"/>
                    </a:cubicBezTo>
                    <a:cubicBezTo>
                      <a:pt x="2976" y="1301"/>
                      <a:pt x="2158" y="971"/>
                      <a:pt x="1396" y="534"/>
                    </a:cubicBezTo>
                    <a:lnTo>
                      <a:pt x="1548" y="279"/>
                    </a:lnTo>
                    <a:cubicBezTo>
                      <a:pt x="1594" y="201"/>
                      <a:pt x="1541" y="100"/>
                      <a:pt x="1450" y="94"/>
                    </a:cubicBezTo>
                    <a:lnTo>
                      <a:pt x="166" y="1"/>
                    </a:lnTo>
                    <a:cubicBezTo>
                      <a:pt x="163" y="1"/>
                      <a:pt x="160" y="1"/>
                      <a:pt x="15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4" name="Google Shape;8174;p74"/>
              <p:cNvSpPr/>
              <p:nvPr/>
            </p:nvSpPr>
            <p:spPr>
              <a:xfrm>
                <a:off x="4394732" y="1885202"/>
                <a:ext cx="32193" cy="8001"/>
              </a:xfrm>
              <a:custGeom>
                <a:avLst/>
                <a:gdLst/>
                <a:ahLst/>
                <a:cxnLst/>
                <a:rect l="l" t="t" r="r" b="b"/>
                <a:pathLst>
                  <a:path w="2523" h="627" extrusionOk="0">
                    <a:moveTo>
                      <a:pt x="279" y="1"/>
                    </a:moveTo>
                    <a:cubicBezTo>
                      <a:pt x="160" y="1"/>
                      <a:pt x="54" y="84"/>
                      <a:pt x="29" y="204"/>
                    </a:cubicBezTo>
                    <a:cubicBezTo>
                      <a:pt x="1" y="345"/>
                      <a:pt x="93" y="483"/>
                      <a:pt x="236" y="507"/>
                    </a:cubicBezTo>
                    <a:cubicBezTo>
                      <a:pt x="732" y="585"/>
                      <a:pt x="1235" y="625"/>
                      <a:pt x="1738" y="627"/>
                    </a:cubicBezTo>
                    <a:cubicBezTo>
                      <a:pt x="1919" y="627"/>
                      <a:pt x="2102" y="621"/>
                      <a:pt x="2282" y="609"/>
                    </a:cubicBezTo>
                    <a:cubicBezTo>
                      <a:pt x="2420" y="596"/>
                      <a:pt x="2523" y="475"/>
                      <a:pt x="2513" y="337"/>
                    </a:cubicBezTo>
                    <a:cubicBezTo>
                      <a:pt x="2504" y="203"/>
                      <a:pt x="2392" y="100"/>
                      <a:pt x="2260" y="100"/>
                    </a:cubicBezTo>
                    <a:cubicBezTo>
                      <a:pt x="2255" y="100"/>
                      <a:pt x="2251" y="100"/>
                      <a:pt x="2246" y="100"/>
                    </a:cubicBezTo>
                    <a:cubicBezTo>
                      <a:pt x="2076" y="110"/>
                      <a:pt x="1908" y="116"/>
                      <a:pt x="1738" y="116"/>
                    </a:cubicBezTo>
                    <a:cubicBezTo>
                      <a:pt x="1262" y="116"/>
                      <a:pt x="790" y="78"/>
                      <a:pt x="321" y="4"/>
                    </a:cubicBezTo>
                    <a:cubicBezTo>
                      <a:pt x="307" y="2"/>
                      <a:pt x="293" y="1"/>
                      <a:pt x="27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5" name="Google Shape;8175;p74"/>
              <p:cNvSpPr/>
              <p:nvPr/>
            </p:nvSpPr>
            <p:spPr>
              <a:xfrm>
                <a:off x="4462488" y="1869814"/>
                <a:ext cx="20225" cy="13258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39" extrusionOk="0">
                    <a:moveTo>
                      <a:pt x="1300" y="0"/>
                    </a:moveTo>
                    <a:cubicBezTo>
                      <a:pt x="1257" y="0"/>
                      <a:pt x="1213" y="11"/>
                      <a:pt x="1173" y="35"/>
                    </a:cubicBezTo>
                    <a:cubicBezTo>
                      <a:pt x="857" y="217"/>
                      <a:pt x="531" y="382"/>
                      <a:pt x="196" y="528"/>
                    </a:cubicBezTo>
                    <a:cubicBezTo>
                      <a:pt x="66" y="582"/>
                      <a:pt x="1" y="728"/>
                      <a:pt x="47" y="863"/>
                    </a:cubicBezTo>
                    <a:lnTo>
                      <a:pt x="60" y="899"/>
                    </a:lnTo>
                    <a:cubicBezTo>
                      <a:pt x="89" y="986"/>
                      <a:pt x="169" y="1039"/>
                      <a:pt x="255" y="1039"/>
                    </a:cubicBezTo>
                    <a:cubicBezTo>
                      <a:pt x="282" y="1039"/>
                      <a:pt x="309" y="1034"/>
                      <a:pt x="335" y="1023"/>
                    </a:cubicBezTo>
                    <a:cubicBezTo>
                      <a:pt x="707" y="866"/>
                      <a:pt x="1067" y="685"/>
                      <a:pt x="1416" y="483"/>
                    </a:cubicBezTo>
                    <a:cubicBezTo>
                      <a:pt x="1527" y="419"/>
                      <a:pt x="1584" y="283"/>
                      <a:pt x="1538" y="164"/>
                    </a:cubicBezTo>
                    <a:cubicBezTo>
                      <a:pt x="1499" y="61"/>
                      <a:pt x="1401" y="0"/>
                      <a:pt x="130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6" name="Google Shape;8176;p74"/>
              <p:cNvSpPr/>
              <p:nvPr/>
            </p:nvSpPr>
            <p:spPr>
              <a:xfrm>
                <a:off x="4431392" y="1880392"/>
                <a:ext cx="27804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9" h="896" extrusionOk="0">
                    <a:moveTo>
                      <a:pt x="1890" y="1"/>
                    </a:moveTo>
                    <a:cubicBezTo>
                      <a:pt x="1863" y="1"/>
                      <a:pt x="1835" y="5"/>
                      <a:pt x="1808" y="14"/>
                    </a:cubicBezTo>
                    <a:cubicBezTo>
                      <a:pt x="1296" y="184"/>
                      <a:pt x="771" y="309"/>
                      <a:pt x="237" y="389"/>
                    </a:cubicBezTo>
                    <a:cubicBezTo>
                      <a:pt x="98" y="408"/>
                      <a:pt x="0" y="536"/>
                      <a:pt x="20" y="676"/>
                    </a:cubicBezTo>
                    <a:cubicBezTo>
                      <a:pt x="37" y="803"/>
                      <a:pt x="147" y="896"/>
                      <a:pt x="273" y="896"/>
                    </a:cubicBezTo>
                    <a:cubicBezTo>
                      <a:pt x="284" y="896"/>
                      <a:pt x="296" y="895"/>
                      <a:pt x="308" y="893"/>
                    </a:cubicBezTo>
                    <a:cubicBezTo>
                      <a:pt x="873" y="809"/>
                      <a:pt x="1430" y="676"/>
                      <a:pt x="1973" y="496"/>
                    </a:cubicBezTo>
                    <a:cubicBezTo>
                      <a:pt x="2106" y="451"/>
                      <a:pt x="2178" y="306"/>
                      <a:pt x="2132" y="171"/>
                    </a:cubicBezTo>
                    <a:cubicBezTo>
                      <a:pt x="2095" y="67"/>
                      <a:pt x="1996" y="1"/>
                      <a:pt x="189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177" name="Google Shape;8177;p74"/>
            <p:cNvGrpSpPr/>
            <p:nvPr/>
          </p:nvGrpSpPr>
          <p:grpSpPr>
            <a:xfrm>
              <a:off x="4206459" y="1607315"/>
              <a:ext cx="29539" cy="142899"/>
              <a:chOff x="4206459" y="1607315"/>
              <a:chExt cx="29539" cy="142899"/>
            </a:xfrm>
          </p:grpSpPr>
          <p:sp>
            <p:nvSpPr>
              <p:cNvPr id="8178" name="Google Shape;8178;p74"/>
              <p:cNvSpPr/>
              <p:nvPr/>
            </p:nvSpPr>
            <p:spPr>
              <a:xfrm>
                <a:off x="4209840" y="1607315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920" y="0"/>
                    </a:moveTo>
                    <a:cubicBezTo>
                      <a:pt x="1898" y="0"/>
                      <a:pt x="1876" y="6"/>
                      <a:pt x="1854" y="20"/>
                    </a:cubicBezTo>
                    <a:lnTo>
                      <a:pt x="772" y="717"/>
                    </a:lnTo>
                    <a:cubicBezTo>
                      <a:pt x="695" y="766"/>
                      <a:pt x="697" y="878"/>
                      <a:pt x="775" y="926"/>
                    </a:cubicBezTo>
                    <a:lnTo>
                      <a:pt x="1073" y="1102"/>
                    </a:lnTo>
                    <a:cubicBezTo>
                      <a:pt x="607" y="1911"/>
                      <a:pt x="256" y="2782"/>
                      <a:pt x="32" y="3689"/>
                    </a:cubicBezTo>
                    <a:cubicBezTo>
                      <a:pt x="0" y="3825"/>
                      <a:pt x="87" y="3962"/>
                      <a:pt x="224" y="3990"/>
                    </a:cubicBezTo>
                    <a:cubicBezTo>
                      <a:pt x="242" y="3993"/>
                      <a:pt x="260" y="3995"/>
                      <a:pt x="278" y="3995"/>
                    </a:cubicBezTo>
                    <a:cubicBezTo>
                      <a:pt x="397" y="3995"/>
                      <a:pt x="502" y="3914"/>
                      <a:pt x="532" y="3794"/>
                    </a:cubicBezTo>
                    <a:cubicBezTo>
                      <a:pt x="743" y="2942"/>
                      <a:pt x="1073" y="2124"/>
                      <a:pt x="1512" y="1363"/>
                    </a:cubicBezTo>
                    <a:lnTo>
                      <a:pt x="1765" y="1514"/>
                    </a:lnTo>
                    <a:cubicBezTo>
                      <a:pt x="1785" y="1526"/>
                      <a:pt x="1806" y="1531"/>
                      <a:pt x="1827" y="1531"/>
                    </a:cubicBezTo>
                    <a:cubicBezTo>
                      <a:pt x="1888" y="1531"/>
                      <a:pt x="1946" y="1484"/>
                      <a:pt x="1951" y="1416"/>
                    </a:cubicBezTo>
                    <a:lnTo>
                      <a:pt x="2043" y="134"/>
                    </a:lnTo>
                    <a:cubicBezTo>
                      <a:pt x="2049" y="57"/>
                      <a:pt x="1988" y="0"/>
                      <a:pt x="192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9" name="Google Shape;8179;p74"/>
              <p:cNvSpPr/>
              <p:nvPr/>
            </p:nvSpPr>
            <p:spPr>
              <a:xfrm>
                <a:off x="4206459" y="1662910"/>
                <a:ext cx="8230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5" h="2491" extrusionOk="0">
                    <a:moveTo>
                      <a:pt x="371" y="1"/>
                    </a:moveTo>
                    <a:cubicBezTo>
                      <a:pt x="249" y="1"/>
                      <a:pt x="141" y="89"/>
                      <a:pt x="121" y="212"/>
                    </a:cubicBezTo>
                    <a:cubicBezTo>
                      <a:pt x="41" y="709"/>
                      <a:pt x="1" y="1212"/>
                      <a:pt x="1" y="1714"/>
                    </a:cubicBezTo>
                    <a:cubicBezTo>
                      <a:pt x="1" y="1895"/>
                      <a:pt x="7" y="2078"/>
                      <a:pt x="19" y="2259"/>
                    </a:cubicBezTo>
                    <a:cubicBezTo>
                      <a:pt x="31" y="2390"/>
                      <a:pt x="140" y="2490"/>
                      <a:pt x="270" y="2490"/>
                    </a:cubicBezTo>
                    <a:cubicBezTo>
                      <a:pt x="277" y="2490"/>
                      <a:pt x="284" y="2490"/>
                      <a:pt x="291" y="2489"/>
                    </a:cubicBezTo>
                    <a:cubicBezTo>
                      <a:pt x="428" y="2480"/>
                      <a:pt x="534" y="2361"/>
                      <a:pt x="526" y="2222"/>
                    </a:cubicBezTo>
                    <a:cubicBezTo>
                      <a:pt x="517" y="2054"/>
                      <a:pt x="510" y="1884"/>
                      <a:pt x="510" y="1714"/>
                    </a:cubicBezTo>
                    <a:cubicBezTo>
                      <a:pt x="512" y="1240"/>
                      <a:pt x="549" y="766"/>
                      <a:pt x="622" y="297"/>
                    </a:cubicBezTo>
                    <a:cubicBezTo>
                      <a:pt x="645" y="163"/>
                      <a:pt x="557" y="35"/>
                      <a:pt x="422" y="6"/>
                    </a:cubicBezTo>
                    <a:cubicBezTo>
                      <a:pt x="405" y="2"/>
                      <a:pt x="388" y="1"/>
                      <a:pt x="371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80" name="Google Shape;8180;p74"/>
              <p:cNvSpPr/>
              <p:nvPr/>
            </p:nvSpPr>
            <p:spPr>
              <a:xfrm>
                <a:off x="4216194" y="1730768"/>
                <a:ext cx="14227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524" extrusionOk="0">
                    <a:moveTo>
                      <a:pt x="296" y="1"/>
                    </a:moveTo>
                    <a:cubicBezTo>
                      <a:pt x="267" y="1"/>
                      <a:pt x="237" y="5"/>
                      <a:pt x="208" y="15"/>
                    </a:cubicBezTo>
                    <a:lnTo>
                      <a:pt x="171" y="28"/>
                    </a:lnTo>
                    <a:cubicBezTo>
                      <a:pt x="58" y="67"/>
                      <a:pt x="0" y="193"/>
                      <a:pt x="47" y="304"/>
                    </a:cubicBezTo>
                    <a:cubicBezTo>
                      <a:pt x="205" y="675"/>
                      <a:pt x="384" y="1035"/>
                      <a:pt x="588" y="1385"/>
                    </a:cubicBezTo>
                    <a:cubicBezTo>
                      <a:pt x="637" y="1469"/>
                      <a:pt x="728" y="1524"/>
                      <a:pt x="822" y="1524"/>
                    </a:cubicBezTo>
                    <a:cubicBezTo>
                      <a:pt x="850" y="1524"/>
                      <a:pt x="879" y="1519"/>
                      <a:pt x="906" y="1508"/>
                    </a:cubicBezTo>
                    <a:cubicBezTo>
                      <a:pt x="1052" y="1450"/>
                      <a:pt x="1115" y="1277"/>
                      <a:pt x="1036" y="1141"/>
                    </a:cubicBezTo>
                    <a:cubicBezTo>
                      <a:pt x="852" y="826"/>
                      <a:pt x="687" y="499"/>
                      <a:pt x="543" y="164"/>
                    </a:cubicBezTo>
                    <a:cubicBezTo>
                      <a:pt x="499" y="63"/>
                      <a:pt x="400" y="1"/>
                      <a:pt x="296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81" name="Google Shape;8181;p74"/>
              <p:cNvSpPr/>
              <p:nvPr/>
            </p:nvSpPr>
            <p:spPr>
              <a:xfrm>
                <a:off x="4207607" y="1699506"/>
                <a:ext cx="12045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4" h="2128" extrusionOk="0">
                    <a:moveTo>
                      <a:pt x="273" y="0"/>
                    </a:moveTo>
                    <a:cubicBezTo>
                      <a:pt x="261" y="0"/>
                      <a:pt x="249" y="1"/>
                      <a:pt x="238" y="3"/>
                    </a:cubicBezTo>
                    <a:cubicBezTo>
                      <a:pt x="98" y="22"/>
                      <a:pt x="1" y="150"/>
                      <a:pt x="20" y="289"/>
                    </a:cubicBezTo>
                    <a:lnTo>
                      <a:pt x="21" y="289"/>
                    </a:lnTo>
                    <a:cubicBezTo>
                      <a:pt x="105" y="854"/>
                      <a:pt x="238" y="1412"/>
                      <a:pt x="417" y="1955"/>
                    </a:cubicBezTo>
                    <a:cubicBezTo>
                      <a:pt x="454" y="2061"/>
                      <a:pt x="553" y="2127"/>
                      <a:pt x="658" y="2127"/>
                    </a:cubicBezTo>
                    <a:cubicBezTo>
                      <a:pt x="686" y="2127"/>
                      <a:pt x="714" y="2123"/>
                      <a:pt x="742" y="2113"/>
                    </a:cubicBezTo>
                    <a:cubicBezTo>
                      <a:pt x="875" y="2067"/>
                      <a:pt x="944" y="1923"/>
                      <a:pt x="899" y="1790"/>
                    </a:cubicBezTo>
                    <a:cubicBezTo>
                      <a:pt x="731" y="1279"/>
                      <a:pt x="604" y="754"/>
                      <a:pt x="526" y="220"/>
                    </a:cubicBezTo>
                    <a:cubicBezTo>
                      <a:pt x="508" y="93"/>
                      <a:pt x="398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8182" name="Google Shape;8182;p74"/>
            <p:cNvSpPr/>
            <p:nvPr/>
          </p:nvSpPr>
          <p:spPr>
            <a:xfrm>
              <a:off x="4250519" y="1416170"/>
              <a:ext cx="26783" cy="52303"/>
            </a:xfrm>
            <a:custGeom>
              <a:avLst/>
              <a:gdLst/>
              <a:ahLst/>
              <a:cxnLst/>
              <a:rect l="l" t="t" r="r" b="b"/>
              <a:pathLst>
                <a:path w="2099" h="4099" extrusionOk="0">
                  <a:moveTo>
                    <a:pt x="412" y="1"/>
                  </a:moveTo>
                  <a:cubicBezTo>
                    <a:pt x="358" y="1"/>
                    <a:pt x="305" y="37"/>
                    <a:pt x="292" y="98"/>
                  </a:cubicBezTo>
                  <a:lnTo>
                    <a:pt x="18" y="1357"/>
                  </a:lnTo>
                  <a:cubicBezTo>
                    <a:pt x="1" y="1436"/>
                    <a:pt x="62" y="1506"/>
                    <a:pt x="139" y="1506"/>
                  </a:cubicBezTo>
                  <a:cubicBezTo>
                    <a:pt x="149" y="1506"/>
                    <a:pt x="158" y="1505"/>
                    <a:pt x="169" y="1502"/>
                  </a:cubicBezTo>
                  <a:lnTo>
                    <a:pt x="503" y="1416"/>
                  </a:lnTo>
                  <a:cubicBezTo>
                    <a:pt x="745" y="2317"/>
                    <a:pt x="1113" y="3181"/>
                    <a:pt x="1597" y="3981"/>
                  </a:cubicBezTo>
                  <a:cubicBezTo>
                    <a:pt x="1644" y="4057"/>
                    <a:pt x="1725" y="4099"/>
                    <a:pt x="1809" y="4099"/>
                  </a:cubicBezTo>
                  <a:cubicBezTo>
                    <a:pt x="1856" y="4099"/>
                    <a:pt x="1903" y="4086"/>
                    <a:pt x="1946" y="4058"/>
                  </a:cubicBezTo>
                  <a:cubicBezTo>
                    <a:pt x="2063" y="3980"/>
                    <a:pt x="2098" y="3823"/>
                    <a:pt x="2024" y="3703"/>
                  </a:cubicBezTo>
                  <a:cubicBezTo>
                    <a:pt x="1571" y="2950"/>
                    <a:pt x="1225" y="2138"/>
                    <a:pt x="998" y="1291"/>
                  </a:cubicBezTo>
                  <a:lnTo>
                    <a:pt x="1283" y="1217"/>
                  </a:lnTo>
                  <a:cubicBezTo>
                    <a:pt x="1373" y="1195"/>
                    <a:pt x="1406" y="1086"/>
                    <a:pt x="1347" y="1017"/>
                  </a:cubicBezTo>
                  <a:lnTo>
                    <a:pt x="505" y="44"/>
                  </a:lnTo>
                  <a:cubicBezTo>
                    <a:pt x="479" y="14"/>
                    <a:pt x="445" y="1"/>
                    <a:pt x="41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83" name="Google Shape;8183;p74"/>
            <p:cNvSpPr/>
            <p:nvPr/>
          </p:nvSpPr>
          <p:spPr>
            <a:xfrm>
              <a:off x="4276166" y="1471370"/>
              <a:ext cx="24359" cy="25290"/>
            </a:xfrm>
            <a:custGeom>
              <a:avLst/>
              <a:gdLst/>
              <a:ahLst/>
              <a:cxnLst/>
              <a:rect l="l" t="t" r="r" b="b"/>
              <a:pathLst>
                <a:path w="1909" h="1982" extrusionOk="0">
                  <a:moveTo>
                    <a:pt x="291" y="0"/>
                  </a:moveTo>
                  <a:cubicBezTo>
                    <a:pt x="243" y="0"/>
                    <a:pt x="195" y="14"/>
                    <a:pt x="152" y="41"/>
                  </a:cubicBezTo>
                  <a:cubicBezTo>
                    <a:pt x="30" y="121"/>
                    <a:pt x="0" y="285"/>
                    <a:pt x="85" y="403"/>
                  </a:cubicBezTo>
                  <a:cubicBezTo>
                    <a:pt x="380" y="810"/>
                    <a:pt x="706" y="1193"/>
                    <a:pt x="1062" y="1548"/>
                  </a:cubicBezTo>
                  <a:cubicBezTo>
                    <a:pt x="1190" y="1678"/>
                    <a:pt x="1323" y="1801"/>
                    <a:pt x="1459" y="1921"/>
                  </a:cubicBezTo>
                  <a:cubicBezTo>
                    <a:pt x="1507" y="1962"/>
                    <a:pt x="1566" y="1981"/>
                    <a:pt x="1624" y="1981"/>
                  </a:cubicBezTo>
                  <a:cubicBezTo>
                    <a:pt x="1695" y="1981"/>
                    <a:pt x="1766" y="1952"/>
                    <a:pt x="1816" y="1894"/>
                  </a:cubicBezTo>
                  <a:cubicBezTo>
                    <a:pt x="1909" y="1788"/>
                    <a:pt x="1898" y="1628"/>
                    <a:pt x="1794" y="1535"/>
                  </a:cubicBezTo>
                  <a:cubicBezTo>
                    <a:pt x="1665" y="1423"/>
                    <a:pt x="1542" y="1308"/>
                    <a:pt x="1422" y="1188"/>
                  </a:cubicBezTo>
                  <a:cubicBezTo>
                    <a:pt x="1087" y="851"/>
                    <a:pt x="778" y="490"/>
                    <a:pt x="500" y="107"/>
                  </a:cubicBezTo>
                  <a:cubicBezTo>
                    <a:pt x="449" y="38"/>
                    <a:pt x="371" y="0"/>
                    <a:pt x="29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84" name="Google Shape;8184;p74"/>
            <p:cNvSpPr/>
            <p:nvPr/>
          </p:nvSpPr>
          <p:spPr>
            <a:xfrm>
              <a:off x="4330231" y="1513121"/>
              <a:ext cx="21462" cy="10986"/>
            </a:xfrm>
            <a:custGeom>
              <a:avLst/>
              <a:gdLst/>
              <a:ahLst/>
              <a:cxnLst/>
              <a:rect l="l" t="t" r="r" b="b"/>
              <a:pathLst>
                <a:path w="1682" h="861" extrusionOk="0">
                  <a:moveTo>
                    <a:pt x="311" y="0"/>
                  </a:moveTo>
                  <a:cubicBezTo>
                    <a:pt x="211" y="0"/>
                    <a:pt x="116" y="56"/>
                    <a:pt x="69" y="151"/>
                  </a:cubicBezTo>
                  <a:lnTo>
                    <a:pt x="53" y="185"/>
                  </a:lnTo>
                  <a:cubicBezTo>
                    <a:pt x="0" y="292"/>
                    <a:pt x="48" y="423"/>
                    <a:pt x="160" y="468"/>
                  </a:cubicBezTo>
                  <a:cubicBezTo>
                    <a:pt x="533" y="619"/>
                    <a:pt x="916" y="747"/>
                    <a:pt x="1307" y="851"/>
                  </a:cubicBezTo>
                  <a:cubicBezTo>
                    <a:pt x="1331" y="857"/>
                    <a:pt x="1355" y="861"/>
                    <a:pt x="1379" y="861"/>
                  </a:cubicBezTo>
                  <a:cubicBezTo>
                    <a:pt x="1480" y="861"/>
                    <a:pt x="1576" y="806"/>
                    <a:pt x="1618" y="713"/>
                  </a:cubicBezTo>
                  <a:cubicBezTo>
                    <a:pt x="1682" y="569"/>
                    <a:pt x="1602" y="403"/>
                    <a:pt x="1451" y="363"/>
                  </a:cubicBezTo>
                  <a:cubicBezTo>
                    <a:pt x="1097" y="268"/>
                    <a:pt x="751" y="154"/>
                    <a:pt x="412" y="20"/>
                  </a:cubicBezTo>
                  <a:cubicBezTo>
                    <a:pt x="379" y="7"/>
                    <a:pt x="345" y="0"/>
                    <a:pt x="31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85" name="Google Shape;8185;p74"/>
            <p:cNvSpPr/>
            <p:nvPr/>
          </p:nvSpPr>
          <p:spPr>
            <a:xfrm>
              <a:off x="4302005" y="1497298"/>
              <a:ext cx="25469" cy="17647"/>
            </a:xfrm>
            <a:custGeom>
              <a:avLst/>
              <a:gdLst/>
              <a:ahLst/>
              <a:cxnLst/>
              <a:rect l="l" t="t" r="r" b="b"/>
              <a:pathLst>
                <a:path w="1996" h="1383" extrusionOk="0">
                  <a:moveTo>
                    <a:pt x="289" y="1"/>
                  </a:moveTo>
                  <a:cubicBezTo>
                    <a:pt x="212" y="1"/>
                    <a:pt x="136" y="36"/>
                    <a:pt x="86" y="102"/>
                  </a:cubicBezTo>
                  <a:cubicBezTo>
                    <a:pt x="1" y="214"/>
                    <a:pt x="23" y="374"/>
                    <a:pt x="135" y="459"/>
                  </a:cubicBezTo>
                  <a:cubicBezTo>
                    <a:pt x="595" y="800"/>
                    <a:pt x="1082" y="1100"/>
                    <a:pt x="1592" y="1356"/>
                  </a:cubicBezTo>
                  <a:cubicBezTo>
                    <a:pt x="1629" y="1374"/>
                    <a:pt x="1667" y="1382"/>
                    <a:pt x="1705" y="1382"/>
                  </a:cubicBezTo>
                  <a:cubicBezTo>
                    <a:pt x="1799" y="1382"/>
                    <a:pt x="1891" y="1329"/>
                    <a:pt x="1935" y="1239"/>
                  </a:cubicBezTo>
                  <a:cubicBezTo>
                    <a:pt x="1996" y="1113"/>
                    <a:pt x="1943" y="960"/>
                    <a:pt x="1817" y="898"/>
                  </a:cubicBezTo>
                  <a:cubicBezTo>
                    <a:pt x="1336" y="656"/>
                    <a:pt x="875" y="373"/>
                    <a:pt x="443" y="52"/>
                  </a:cubicBezTo>
                  <a:cubicBezTo>
                    <a:pt x="397" y="18"/>
                    <a:pt x="343" y="1"/>
                    <a:pt x="289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186" name="Google Shape;8186;p74"/>
            <p:cNvGrpSpPr/>
            <p:nvPr/>
          </p:nvGrpSpPr>
          <p:grpSpPr>
            <a:xfrm>
              <a:off x="4889463" y="1423737"/>
              <a:ext cx="29552" cy="142899"/>
              <a:chOff x="4889463" y="1423737"/>
              <a:chExt cx="29552" cy="142899"/>
            </a:xfrm>
          </p:grpSpPr>
          <p:sp>
            <p:nvSpPr>
              <p:cNvPr id="8187" name="Google Shape;8187;p74"/>
              <p:cNvSpPr/>
              <p:nvPr/>
            </p:nvSpPr>
            <p:spPr>
              <a:xfrm>
                <a:off x="4889463" y="1515647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772" y="0"/>
                    </a:moveTo>
                    <a:cubicBezTo>
                      <a:pt x="1653" y="0"/>
                      <a:pt x="1547" y="82"/>
                      <a:pt x="1518" y="201"/>
                    </a:cubicBezTo>
                    <a:cubicBezTo>
                      <a:pt x="1307" y="1053"/>
                      <a:pt x="977" y="1872"/>
                      <a:pt x="540" y="2634"/>
                    </a:cubicBezTo>
                    <a:lnTo>
                      <a:pt x="285" y="2482"/>
                    </a:lnTo>
                    <a:cubicBezTo>
                      <a:pt x="265" y="2470"/>
                      <a:pt x="244" y="2465"/>
                      <a:pt x="223" y="2465"/>
                    </a:cubicBezTo>
                    <a:cubicBezTo>
                      <a:pt x="162" y="2465"/>
                      <a:pt x="104" y="2511"/>
                      <a:pt x="99" y="2579"/>
                    </a:cubicBezTo>
                    <a:lnTo>
                      <a:pt x="6" y="3864"/>
                    </a:lnTo>
                    <a:cubicBezTo>
                      <a:pt x="0" y="3939"/>
                      <a:pt x="62" y="3995"/>
                      <a:pt x="129" y="3995"/>
                    </a:cubicBezTo>
                    <a:cubicBezTo>
                      <a:pt x="152" y="3995"/>
                      <a:pt x="174" y="3989"/>
                      <a:pt x="195" y="3976"/>
                    </a:cubicBezTo>
                    <a:lnTo>
                      <a:pt x="1278" y="3279"/>
                    </a:lnTo>
                    <a:cubicBezTo>
                      <a:pt x="1355" y="3229"/>
                      <a:pt x="1353" y="3117"/>
                      <a:pt x="1275" y="3071"/>
                    </a:cubicBezTo>
                    <a:lnTo>
                      <a:pt x="978" y="2893"/>
                    </a:lnTo>
                    <a:cubicBezTo>
                      <a:pt x="1444" y="2085"/>
                      <a:pt x="1794" y="1213"/>
                      <a:pt x="2018" y="307"/>
                    </a:cubicBezTo>
                    <a:cubicBezTo>
                      <a:pt x="2050" y="171"/>
                      <a:pt x="1963" y="35"/>
                      <a:pt x="1826" y="6"/>
                    </a:cubicBezTo>
                    <a:cubicBezTo>
                      <a:pt x="1808" y="2"/>
                      <a:pt x="1790" y="0"/>
                      <a:pt x="177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88" name="Google Shape;8188;p74"/>
              <p:cNvSpPr/>
              <p:nvPr/>
            </p:nvSpPr>
            <p:spPr>
              <a:xfrm>
                <a:off x="4910772" y="1479256"/>
                <a:ext cx="8243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6" h="2491" extrusionOk="0">
                    <a:moveTo>
                      <a:pt x="375" y="0"/>
                    </a:moveTo>
                    <a:cubicBezTo>
                      <a:pt x="368" y="0"/>
                      <a:pt x="361" y="1"/>
                      <a:pt x="354" y="1"/>
                    </a:cubicBezTo>
                    <a:cubicBezTo>
                      <a:pt x="216" y="11"/>
                      <a:pt x="111" y="129"/>
                      <a:pt x="119" y="269"/>
                    </a:cubicBezTo>
                    <a:cubicBezTo>
                      <a:pt x="128" y="438"/>
                      <a:pt x="135" y="607"/>
                      <a:pt x="135" y="776"/>
                    </a:cubicBezTo>
                    <a:cubicBezTo>
                      <a:pt x="135" y="1252"/>
                      <a:pt x="96" y="1724"/>
                      <a:pt x="23" y="2193"/>
                    </a:cubicBezTo>
                    <a:cubicBezTo>
                      <a:pt x="0" y="2328"/>
                      <a:pt x="88" y="2458"/>
                      <a:pt x="223" y="2485"/>
                    </a:cubicBezTo>
                    <a:cubicBezTo>
                      <a:pt x="240" y="2488"/>
                      <a:pt x="257" y="2490"/>
                      <a:pt x="274" y="2490"/>
                    </a:cubicBezTo>
                    <a:cubicBezTo>
                      <a:pt x="396" y="2490"/>
                      <a:pt x="504" y="2403"/>
                      <a:pt x="526" y="2278"/>
                    </a:cubicBezTo>
                    <a:cubicBezTo>
                      <a:pt x="604" y="1782"/>
                      <a:pt x="644" y="1279"/>
                      <a:pt x="646" y="776"/>
                    </a:cubicBezTo>
                    <a:cubicBezTo>
                      <a:pt x="646" y="595"/>
                      <a:pt x="638" y="413"/>
                      <a:pt x="626" y="232"/>
                    </a:cubicBezTo>
                    <a:cubicBezTo>
                      <a:pt x="616" y="101"/>
                      <a:pt x="505" y="0"/>
                      <a:pt x="375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89" name="Google Shape;8189;p74"/>
              <p:cNvSpPr/>
              <p:nvPr/>
            </p:nvSpPr>
            <p:spPr>
              <a:xfrm>
                <a:off x="4895052" y="1423737"/>
                <a:ext cx="14215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4" h="1524" extrusionOk="0">
                    <a:moveTo>
                      <a:pt x="293" y="1"/>
                    </a:moveTo>
                    <a:cubicBezTo>
                      <a:pt x="265" y="1"/>
                      <a:pt x="236" y="5"/>
                      <a:pt x="209" y="16"/>
                    </a:cubicBezTo>
                    <a:cubicBezTo>
                      <a:pt x="62" y="74"/>
                      <a:pt x="1" y="246"/>
                      <a:pt x="79" y="383"/>
                    </a:cubicBezTo>
                    <a:cubicBezTo>
                      <a:pt x="262" y="698"/>
                      <a:pt x="427" y="1025"/>
                      <a:pt x="573" y="1359"/>
                    </a:cubicBezTo>
                    <a:cubicBezTo>
                      <a:pt x="615" y="1461"/>
                      <a:pt x="714" y="1523"/>
                      <a:pt x="819" y="1523"/>
                    </a:cubicBezTo>
                    <a:cubicBezTo>
                      <a:pt x="848" y="1523"/>
                      <a:pt x="878" y="1518"/>
                      <a:pt x="907" y="1508"/>
                    </a:cubicBezTo>
                    <a:lnTo>
                      <a:pt x="942" y="1495"/>
                    </a:lnTo>
                    <a:cubicBezTo>
                      <a:pt x="1056" y="1457"/>
                      <a:pt x="1114" y="1331"/>
                      <a:pt x="1067" y="1220"/>
                    </a:cubicBezTo>
                    <a:cubicBezTo>
                      <a:pt x="910" y="849"/>
                      <a:pt x="729" y="488"/>
                      <a:pt x="528" y="139"/>
                    </a:cubicBezTo>
                    <a:cubicBezTo>
                      <a:pt x="478" y="54"/>
                      <a:pt x="387" y="1"/>
                      <a:pt x="293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90" name="Google Shape;8190;p74"/>
              <p:cNvSpPr/>
              <p:nvPr/>
            </p:nvSpPr>
            <p:spPr>
              <a:xfrm>
                <a:off x="4905783" y="1447292"/>
                <a:ext cx="12071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6" h="2128" extrusionOk="0">
                    <a:moveTo>
                      <a:pt x="288" y="0"/>
                    </a:moveTo>
                    <a:cubicBezTo>
                      <a:pt x="260" y="0"/>
                      <a:pt x="232" y="5"/>
                      <a:pt x="204" y="15"/>
                    </a:cubicBezTo>
                    <a:cubicBezTo>
                      <a:pt x="71" y="61"/>
                      <a:pt x="1" y="205"/>
                      <a:pt x="47" y="338"/>
                    </a:cubicBezTo>
                    <a:cubicBezTo>
                      <a:pt x="215" y="850"/>
                      <a:pt x="342" y="1376"/>
                      <a:pt x="420" y="1909"/>
                    </a:cubicBezTo>
                    <a:cubicBezTo>
                      <a:pt x="438" y="2036"/>
                      <a:pt x="548" y="2128"/>
                      <a:pt x="673" y="2128"/>
                    </a:cubicBezTo>
                    <a:cubicBezTo>
                      <a:pt x="685" y="2128"/>
                      <a:pt x="696" y="2127"/>
                      <a:pt x="708" y="2125"/>
                    </a:cubicBezTo>
                    <a:cubicBezTo>
                      <a:pt x="848" y="2106"/>
                      <a:pt x="945" y="1978"/>
                      <a:pt x="926" y="1839"/>
                    </a:cubicBezTo>
                    <a:lnTo>
                      <a:pt x="925" y="1839"/>
                    </a:lnTo>
                    <a:cubicBezTo>
                      <a:pt x="841" y="1273"/>
                      <a:pt x="708" y="716"/>
                      <a:pt x="529" y="173"/>
                    </a:cubicBezTo>
                    <a:cubicBezTo>
                      <a:pt x="492" y="67"/>
                      <a:pt x="393" y="0"/>
                      <a:pt x="28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191" name="Google Shape;8191;p74"/>
            <p:cNvGrpSpPr/>
            <p:nvPr/>
          </p:nvGrpSpPr>
          <p:grpSpPr>
            <a:xfrm>
              <a:off x="4771663" y="1876896"/>
              <a:ext cx="108651" cy="100447"/>
              <a:chOff x="4771663" y="1876896"/>
              <a:chExt cx="108651" cy="100447"/>
            </a:xfrm>
          </p:grpSpPr>
          <p:sp>
            <p:nvSpPr>
              <p:cNvPr id="8192" name="Google Shape;8192;p74"/>
              <p:cNvSpPr/>
              <p:nvPr/>
            </p:nvSpPr>
            <p:spPr>
              <a:xfrm>
                <a:off x="4771663" y="1951210"/>
                <a:ext cx="53184" cy="26132"/>
              </a:xfrm>
              <a:custGeom>
                <a:avLst/>
                <a:gdLst/>
                <a:ahLst/>
                <a:cxnLst/>
                <a:rect l="l" t="t" r="r" b="b"/>
                <a:pathLst>
                  <a:path w="4168" h="2048" extrusionOk="0">
                    <a:moveTo>
                      <a:pt x="3871" y="0"/>
                    </a:moveTo>
                    <a:cubicBezTo>
                      <a:pt x="3824" y="0"/>
                      <a:pt x="3777" y="13"/>
                      <a:pt x="3735" y="39"/>
                    </a:cubicBezTo>
                    <a:cubicBezTo>
                      <a:pt x="2982" y="492"/>
                      <a:pt x="2170" y="838"/>
                      <a:pt x="1323" y="1067"/>
                    </a:cubicBezTo>
                    <a:lnTo>
                      <a:pt x="1249" y="780"/>
                    </a:lnTo>
                    <a:cubicBezTo>
                      <a:pt x="1235" y="721"/>
                      <a:pt x="1183" y="687"/>
                      <a:pt x="1130" y="687"/>
                    </a:cubicBezTo>
                    <a:cubicBezTo>
                      <a:pt x="1102" y="687"/>
                      <a:pt x="1073" y="696"/>
                      <a:pt x="1049" y="717"/>
                    </a:cubicBezTo>
                    <a:lnTo>
                      <a:pt x="76" y="1560"/>
                    </a:lnTo>
                    <a:cubicBezTo>
                      <a:pt x="0" y="1625"/>
                      <a:pt x="32" y="1750"/>
                      <a:pt x="130" y="1773"/>
                    </a:cubicBezTo>
                    <a:lnTo>
                      <a:pt x="1389" y="2045"/>
                    </a:lnTo>
                    <a:cubicBezTo>
                      <a:pt x="1398" y="2047"/>
                      <a:pt x="1407" y="2048"/>
                      <a:pt x="1416" y="2048"/>
                    </a:cubicBezTo>
                    <a:cubicBezTo>
                      <a:pt x="1493" y="2048"/>
                      <a:pt x="1555" y="1975"/>
                      <a:pt x="1534" y="1894"/>
                    </a:cubicBezTo>
                    <a:lnTo>
                      <a:pt x="1450" y="1561"/>
                    </a:lnTo>
                    <a:cubicBezTo>
                      <a:pt x="2351" y="1318"/>
                      <a:pt x="3214" y="950"/>
                      <a:pt x="4013" y="466"/>
                    </a:cubicBezTo>
                    <a:cubicBezTo>
                      <a:pt x="4132" y="392"/>
                      <a:pt x="4167" y="235"/>
                      <a:pt x="4090" y="119"/>
                    </a:cubicBezTo>
                    <a:cubicBezTo>
                      <a:pt x="4039" y="42"/>
                      <a:pt x="3956" y="0"/>
                      <a:pt x="387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93" name="Google Shape;8193;p74"/>
              <p:cNvSpPr/>
              <p:nvPr/>
            </p:nvSpPr>
            <p:spPr>
              <a:xfrm>
                <a:off x="4826850" y="1927897"/>
                <a:ext cx="26081" cy="23529"/>
              </a:xfrm>
              <a:custGeom>
                <a:avLst/>
                <a:gdLst/>
                <a:ahLst/>
                <a:cxnLst/>
                <a:rect l="l" t="t" r="r" b="b"/>
                <a:pathLst>
                  <a:path w="2044" h="1844" extrusionOk="0">
                    <a:moveTo>
                      <a:pt x="1760" y="1"/>
                    </a:moveTo>
                    <a:cubicBezTo>
                      <a:pt x="1689" y="1"/>
                      <a:pt x="1619" y="31"/>
                      <a:pt x="1568" y="88"/>
                    </a:cubicBezTo>
                    <a:cubicBezTo>
                      <a:pt x="1456" y="215"/>
                      <a:pt x="1341" y="338"/>
                      <a:pt x="1221" y="458"/>
                    </a:cubicBezTo>
                    <a:cubicBezTo>
                      <a:pt x="885" y="793"/>
                      <a:pt x="524" y="1102"/>
                      <a:pt x="140" y="1380"/>
                    </a:cubicBezTo>
                    <a:cubicBezTo>
                      <a:pt x="29" y="1460"/>
                      <a:pt x="1" y="1612"/>
                      <a:pt x="74" y="1728"/>
                    </a:cubicBezTo>
                    <a:cubicBezTo>
                      <a:pt x="124" y="1803"/>
                      <a:pt x="205" y="1844"/>
                      <a:pt x="288" y="1844"/>
                    </a:cubicBezTo>
                    <a:cubicBezTo>
                      <a:pt x="339" y="1844"/>
                      <a:pt x="391" y="1828"/>
                      <a:pt x="436" y="1797"/>
                    </a:cubicBezTo>
                    <a:cubicBezTo>
                      <a:pt x="843" y="1500"/>
                      <a:pt x="1226" y="1174"/>
                      <a:pt x="1581" y="820"/>
                    </a:cubicBezTo>
                    <a:cubicBezTo>
                      <a:pt x="1711" y="690"/>
                      <a:pt x="1834" y="557"/>
                      <a:pt x="1954" y="421"/>
                    </a:cubicBezTo>
                    <a:cubicBezTo>
                      <a:pt x="2044" y="315"/>
                      <a:pt x="2033" y="155"/>
                      <a:pt x="1927" y="64"/>
                    </a:cubicBezTo>
                    <a:cubicBezTo>
                      <a:pt x="1879" y="22"/>
                      <a:pt x="1819" y="1"/>
                      <a:pt x="176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94" name="Google Shape;8194;p74"/>
              <p:cNvSpPr/>
              <p:nvPr/>
            </p:nvSpPr>
            <p:spPr>
              <a:xfrm>
                <a:off x="4868600" y="1876896"/>
                <a:ext cx="11714" cy="20531"/>
              </a:xfrm>
              <a:custGeom>
                <a:avLst/>
                <a:gdLst/>
                <a:ahLst/>
                <a:cxnLst/>
                <a:rect l="l" t="t" r="r" b="b"/>
                <a:pathLst>
                  <a:path w="918" h="1609" extrusionOk="0">
                    <a:moveTo>
                      <a:pt x="642" y="0"/>
                    </a:moveTo>
                    <a:cubicBezTo>
                      <a:pt x="531" y="0"/>
                      <a:pt x="426" y="74"/>
                      <a:pt x="396" y="189"/>
                    </a:cubicBezTo>
                    <a:cubicBezTo>
                      <a:pt x="301" y="543"/>
                      <a:pt x="187" y="889"/>
                      <a:pt x="53" y="1228"/>
                    </a:cubicBezTo>
                    <a:cubicBezTo>
                      <a:pt x="0" y="1360"/>
                      <a:pt x="58" y="1509"/>
                      <a:pt x="184" y="1571"/>
                    </a:cubicBezTo>
                    <a:lnTo>
                      <a:pt x="218" y="1587"/>
                    </a:lnTo>
                    <a:cubicBezTo>
                      <a:pt x="248" y="1602"/>
                      <a:pt x="280" y="1608"/>
                      <a:pt x="311" y="1608"/>
                    </a:cubicBezTo>
                    <a:cubicBezTo>
                      <a:pt x="392" y="1608"/>
                      <a:pt x="469" y="1561"/>
                      <a:pt x="501" y="1480"/>
                    </a:cubicBezTo>
                    <a:cubicBezTo>
                      <a:pt x="653" y="1107"/>
                      <a:pt x="780" y="724"/>
                      <a:pt x="886" y="333"/>
                    </a:cubicBezTo>
                    <a:cubicBezTo>
                      <a:pt x="918" y="210"/>
                      <a:pt x="862" y="74"/>
                      <a:pt x="746" y="22"/>
                    </a:cubicBezTo>
                    <a:cubicBezTo>
                      <a:pt x="712" y="7"/>
                      <a:pt x="677" y="0"/>
                      <a:pt x="64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95" name="Google Shape;8195;p74"/>
              <p:cNvSpPr/>
              <p:nvPr/>
            </p:nvSpPr>
            <p:spPr>
              <a:xfrm>
                <a:off x="4852804" y="1901038"/>
                <a:ext cx="18528" cy="24589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927" extrusionOk="0">
                    <a:moveTo>
                      <a:pt x="1159" y="1"/>
                    </a:moveTo>
                    <a:cubicBezTo>
                      <a:pt x="1064" y="1"/>
                      <a:pt x="974" y="53"/>
                      <a:pt x="931" y="143"/>
                    </a:cubicBezTo>
                    <a:cubicBezTo>
                      <a:pt x="689" y="625"/>
                      <a:pt x="405" y="1085"/>
                      <a:pt x="85" y="1519"/>
                    </a:cubicBezTo>
                    <a:cubicBezTo>
                      <a:pt x="0" y="1631"/>
                      <a:pt x="21" y="1790"/>
                      <a:pt x="135" y="1874"/>
                    </a:cubicBezTo>
                    <a:cubicBezTo>
                      <a:pt x="181" y="1909"/>
                      <a:pt x="235" y="1926"/>
                      <a:pt x="289" y="1926"/>
                    </a:cubicBezTo>
                    <a:cubicBezTo>
                      <a:pt x="366" y="1926"/>
                      <a:pt x="441" y="1892"/>
                      <a:pt x="492" y="1826"/>
                    </a:cubicBezTo>
                    <a:cubicBezTo>
                      <a:pt x="831" y="1367"/>
                      <a:pt x="1132" y="878"/>
                      <a:pt x="1389" y="368"/>
                    </a:cubicBezTo>
                    <a:cubicBezTo>
                      <a:pt x="1451" y="241"/>
                      <a:pt x="1398" y="87"/>
                      <a:pt x="1270" y="26"/>
                    </a:cubicBezTo>
                    <a:cubicBezTo>
                      <a:pt x="1234" y="9"/>
                      <a:pt x="1196" y="1"/>
                      <a:pt x="115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196" name="Google Shape;8196;p74"/>
          <p:cNvGrpSpPr/>
          <p:nvPr/>
        </p:nvGrpSpPr>
        <p:grpSpPr>
          <a:xfrm>
            <a:off x="5345041" y="2472212"/>
            <a:ext cx="1055049" cy="960467"/>
            <a:chOff x="267375" y="1071875"/>
            <a:chExt cx="470500" cy="428550"/>
          </a:xfrm>
        </p:grpSpPr>
        <p:sp>
          <p:nvSpPr>
            <p:cNvPr id="8197" name="Google Shape;8197;p74"/>
            <p:cNvSpPr/>
            <p:nvPr/>
          </p:nvSpPr>
          <p:spPr>
            <a:xfrm>
              <a:off x="288350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1" y="0"/>
                  </a:moveTo>
                  <a:cubicBezTo>
                    <a:pt x="23" y="1056"/>
                    <a:pt x="239" y="2096"/>
                    <a:pt x="641" y="3073"/>
                  </a:cubicBezTo>
                  <a:cubicBezTo>
                    <a:pt x="676" y="3072"/>
                    <a:pt x="710" y="3070"/>
                    <a:pt x="745" y="3070"/>
                  </a:cubicBezTo>
                  <a:cubicBezTo>
                    <a:pt x="1419" y="3070"/>
                    <a:pt x="2047" y="3416"/>
                    <a:pt x="2406" y="3988"/>
                  </a:cubicBezTo>
                  <a:cubicBezTo>
                    <a:pt x="2766" y="4558"/>
                    <a:pt x="2808" y="5272"/>
                    <a:pt x="2516" y="5880"/>
                  </a:cubicBezTo>
                  <a:cubicBezTo>
                    <a:pt x="4076" y="7440"/>
                    <a:pt x="6179" y="8337"/>
                    <a:pt x="8384" y="8383"/>
                  </a:cubicBezTo>
                  <a:lnTo>
                    <a:pt x="8384" y="3190"/>
                  </a:lnTo>
                  <a:cubicBezTo>
                    <a:pt x="6664" y="3094"/>
                    <a:pt x="5290" y="1720"/>
                    <a:pt x="519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98" name="Google Shape;8198;p74"/>
            <p:cNvSpPr/>
            <p:nvPr/>
          </p:nvSpPr>
          <p:spPr>
            <a:xfrm>
              <a:off x="267375" y="1377050"/>
              <a:ext cx="79225" cy="79200"/>
            </a:xfrm>
            <a:custGeom>
              <a:avLst/>
              <a:gdLst/>
              <a:ahLst/>
              <a:cxnLst/>
              <a:rect l="l" t="t" r="r" b="b"/>
              <a:pathLst>
                <a:path w="3169" h="3168" extrusionOk="0">
                  <a:moveTo>
                    <a:pt x="1584" y="0"/>
                  </a:moveTo>
                  <a:cubicBezTo>
                    <a:pt x="710" y="0"/>
                    <a:pt x="1" y="710"/>
                    <a:pt x="1" y="1584"/>
                  </a:cubicBezTo>
                  <a:cubicBezTo>
                    <a:pt x="1" y="2459"/>
                    <a:pt x="710" y="3168"/>
                    <a:pt x="1584" y="3168"/>
                  </a:cubicBezTo>
                  <a:cubicBezTo>
                    <a:pt x="2459" y="3168"/>
                    <a:pt x="3168" y="2459"/>
                    <a:pt x="3168" y="1584"/>
                  </a:cubicBezTo>
                  <a:cubicBezTo>
                    <a:pt x="3168" y="710"/>
                    <a:pt x="2459" y="0"/>
                    <a:pt x="15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99" name="Google Shape;8199;p74"/>
            <p:cNvSpPr/>
            <p:nvPr/>
          </p:nvSpPr>
          <p:spPr>
            <a:xfrm>
              <a:off x="507325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3189" y="0"/>
                  </a:moveTo>
                  <a:cubicBezTo>
                    <a:pt x="3093" y="1720"/>
                    <a:pt x="1721" y="3092"/>
                    <a:pt x="1" y="3190"/>
                  </a:cubicBezTo>
                  <a:lnTo>
                    <a:pt x="1" y="8383"/>
                  </a:lnTo>
                  <a:cubicBezTo>
                    <a:pt x="2206" y="8337"/>
                    <a:pt x="4309" y="7440"/>
                    <a:pt x="5868" y="5880"/>
                  </a:cubicBezTo>
                  <a:cubicBezTo>
                    <a:pt x="5577" y="5272"/>
                    <a:pt x="5618" y="4558"/>
                    <a:pt x="5979" y="3986"/>
                  </a:cubicBezTo>
                  <a:cubicBezTo>
                    <a:pt x="6337" y="3416"/>
                    <a:pt x="6965" y="3070"/>
                    <a:pt x="7639" y="3070"/>
                  </a:cubicBezTo>
                  <a:cubicBezTo>
                    <a:pt x="7675" y="3070"/>
                    <a:pt x="7710" y="3070"/>
                    <a:pt x="7743" y="3073"/>
                  </a:cubicBezTo>
                  <a:cubicBezTo>
                    <a:pt x="8145" y="2096"/>
                    <a:pt x="8362" y="1056"/>
                    <a:pt x="83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0" name="Google Shape;8200;p74"/>
            <p:cNvSpPr/>
            <p:nvPr/>
          </p:nvSpPr>
          <p:spPr>
            <a:xfrm>
              <a:off x="658700" y="1377050"/>
              <a:ext cx="79175" cy="79200"/>
            </a:xfrm>
            <a:custGeom>
              <a:avLst/>
              <a:gdLst/>
              <a:ahLst/>
              <a:cxnLst/>
              <a:rect l="l" t="t" r="r" b="b"/>
              <a:pathLst>
                <a:path w="3167" h="3168" extrusionOk="0">
                  <a:moveTo>
                    <a:pt x="1583" y="0"/>
                  </a:moveTo>
                  <a:cubicBezTo>
                    <a:pt x="708" y="0"/>
                    <a:pt x="1" y="710"/>
                    <a:pt x="1" y="1584"/>
                  </a:cubicBezTo>
                  <a:cubicBezTo>
                    <a:pt x="1" y="2459"/>
                    <a:pt x="708" y="3168"/>
                    <a:pt x="1583" y="3168"/>
                  </a:cubicBezTo>
                  <a:cubicBezTo>
                    <a:pt x="2457" y="3168"/>
                    <a:pt x="3166" y="2459"/>
                    <a:pt x="3166" y="1584"/>
                  </a:cubicBezTo>
                  <a:cubicBezTo>
                    <a:pt x="3166" y="710"/>
                    <a:pt x="2457" y="0"/>
                    <a:pt x="158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1" name="Google Shape;8201;p74"/>
            <p:cNvSpPr/>
            <p:nvPr/>
          </p:nvSpPr>
          <p:spPr>
            <a:xfrm>
              <a:off x="507325" y="1071875"/>
              <a:ext cx="209575" cy="209600"/>
            </a:xfrm>
            <a:custGeom>
              <a:avLst/>
              <a:gdLst/>
              <a:ahLst/>
              <a:cxnLst/>
              <a:rect l="l" t="t" r="r" b="b"/>
              <a:pathLst>
                <a:path w="8383" h="8384" extrusionOk="0">
                  <a:moveTo>
                    <a:pt x="1" y="1"/>
                  </a:moveTo>
                  <a:lnTo>
                    <a:pt x="1" y="5194"/>
                  </a:lnTo>
                  <a:cubicBezTo>
                    <a:pt x="1721" y="5290"/>
                    <a:pt x="3093" y="6662"/>
                    <a:pt x="3189" y="8384"/>
                  </a:cubicBezTo>
                  <a:lnTo>
                    <a:pt x="8382" y="8384"/>
                  </a:lnTo>
                  <a:cubicBezTo>
                    <a:pt x="8362" y="7328"/>
                    <a:pt x="8144" y="6286"/>
                    <a:pt x="7742" y="5311"/>
                  </a:cubicBezTo>
                  <a:cubicBezTo>
                    <a:pt x="7708" y="5312"/>
                    <a:pt x="7673" y="5314"/>
                    <a:pt x="7638" y="5314"/>
                  </a:cubicBezTo>
                  <a:cubicBezTo>
                    <a:pt x="6964" y="5312"/>
                    <a:pt x="6336" y="4966"/>
                    <a:pt x="5977" y="4396"/>
                  </a:cubicBezTo>
                  <a:cubicBezTo>
                    <a:pt x="5618" y="3825"/>
                    <a:pt x="5577" y="3110"/>
                    <a:pt x="5867" y="2502"/>
                  </a:cubicBezTo>
                  <a:cubicBezTo>
                    <a:pt x="4309" y="942"/>
                    <a:pt x="2206" y="4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2" name="Google Shape;8202;p74"/>
            <p:cNvSpPr/>
            <p:nvPr/>
          </p:nvSpPr>
          <p:spPr>
            <a:xfrm>
              <a:off x="658700" y="1116025"/>
              <a:ext cx="79175" cy="79175"/>
            </a:xfrm>
            <a:custGeom>
              <a:avLst/>
              <a:gdLst/>
              <a:ahLst/>
              <a:cxnLst/>
              <a:rect l="l" t="t" r="r" b="b"/>
              <a:pathLst>
                <a:path w="3167" h="3167" extrusionOk="0">
                  <a:moveTo>
                    <a:pt x="1583" y="1"/>
                  </a:moveTo>
                  <a:cubicBezTo>
                    <a:pt x="708" y="1"/>
                    <a:pt x="1" y="709"/>
                    <a:pt x="1" y="1583"/>
                  </a:cubicBezTo>
                  <a:cubicBezTo>
                    <a:pt x="1" y="2457"/>
                    <a:pt x="708" y="3167"/>
                    <a:pt x="1583" y="3167"/>
                  </a:cubicBezTo>
                  <a:cubicBezTo>
                    <a:pt x="2457" y="3167"/>
                    <a:pt x="3166" y="2457"/>
                    <a:pt x="3166" y="1583"/>
                  </a:cubicBezTo>
                  <a:cubicBezTo>
                    <a:pt x="3166" y="709"/>
                    <a:pt x="2457" y="1"/>
                    <a:pt x="158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3" name="Google Shape;8203;p74"/>
            <p:cNvSpPr/>
            <p:nvPr/>
          </p:nvSpPr>
          <p:spPr>
            <a:xfrm>
              <a:off x="288350" y="1071875"/>
              <a:ext cx="209600" cy="209550"/>
            </a:xfrm>
            <a:custGeom>
              <a:avLst/>
              <a:gdLst/>
              <a:ahLst/>
              <a:cxnLst/>
              <a:rect l="l" t="t" r="r" b="b"/>
              <a:pathLst>
                <a:path w="8384" h="8382" extrusionOk="0">
                  <a:moveTo>
                    <a:pt x="8384" y="1"/>
                  </a:moveTo>
                  <a:cubicBezTo>
                    <a:pt x="6179" y="45"/>
                    <a:pt x="4076" y="942"/>
                    <a:pt x="2516" y="2502"/>
                  </a:cubicBezTo>
                  <a:cubicBezTo>
                    <a:pt x="2808" y="3110"/>
                    <a:pt x="2766" y="3825"/>
                    <a:pt x="2406" y="4396"/>
                  </a:cubicBezTo>
                  <a:cubicBezTo>
                    <a:pt x="2047" y="4966"/>
                    <a:pt x="1419" y="5312"/>
                    <a:pt x="745" y="5312"/>
                  </a:cubicBezTo>
                  <a:cubicBezTo>
                    <a:pt x="710" y="5312"/>
                    <a:pt x="675" y="5312"/>
                    <a:pt x="641" y="5311"/>
                  </a:cubicBezTo>
                  <a:cubicBezTo>
                    <a:pt x="239" y="6286"/>
                    <a:pt x="23" y="7327"/>
                    <a:pt x="1" y="8382"/>
                  </a:cubicBezTo>
                  <a:lnTo>
                    <a:pt x="5194" y="8382"/>
                  </a:lnTo>
                  <a:cubicBezTo>
                    <a:pt x="5290" y="6662"/>
                    <a:pt x="6664" y="5290"/>
                    <a:pt x="8384" y="5194"/>
                  </a:cubicBezTo>
                  <a:lnTo>
                    <a:pt x="838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4" name="Google Shape;8204;p74"/>
            <p:cNvSpPr/>
            <p:nvPr/>
          </p:nvSpPr>
          <p:spPr>
            <a:xfrm>
              <a:off x="267375" y="1116025"/>
              <a:ext cx="79225" cy="79175"/>
            </a:xfrm>
            <a:custGeom>
              <a:avLst/>
              <a:gdLst/>
              <a:ahLst/>
              <a:cxnLst/>
              <a:rect l="l" t="t" r="r" b="b"/>
              <a:pathLst>
                <a:path w="3169" h="3167" extrusionOk="0">
                  <a:moveTo>
                    <a:pt x="1584" y="1"/>
                  </a:moveTo>
                  <a:cubicBezTo>
                    <a:pt x="710" y="1"/>
                    <a:pt x="1" y="709"/>
                    <a:pt x="1" y="1583"/>
                  </a:cubicBezTo>
                  <a:cubicBezTo>
                    <a:pt x="1" y="2457"/>
                    <a:pt x="710" y="3167"/>
                    <a:pt x="1584" y="3167"/>
                  </a:cubicBezTo>
                  <a:cubicBezTo>
                    <a:pt x="2459" y="3167"/>
                    <a:pt x="3168" y="2457"/>
                    <a:pt x="3168" y="1583"/>
                  </a:cubicBezTo>
                  <a:cubicBezTo>
                    <a:pt x="3168" y="709"/>
                    <a:pt x="2459" y="1"/>
                    <a:pt x="158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205" name="Google Shape;8205;p74"/>
          <p:cNvGrpSpPr/>
          <p:nvPr/>
        </p:nvGrpSpPr>
        <p:grpSpPr>
          <a:xfrm>
            <a:off x="945700" y="4665052"/>
            <a:ext cx="1877925" cy="897555"/>
            <a:chOff x="712664" y="3693287"/>
            <a:chExt cx="1460738" cy="698160"/>
          </a:xfrm>
        </p:grpSpPr>
        <p:grpSp>
          <p:nvGrpSpPr>
            <p:cNvPr id="8206" name="Google Shape;8206;p74"/>
            <p:cNvGrpSpPr/>
            <p:nvPr/>
          </p:nvGrpSpPr>
          <p:grpSpPr>
            <a:xfrm>
              <a:off x="1380079" y="4133090"/>
              <a:ext cx="234048" cy="258099"/>
              <a:chOff x="1380079" y="4133090"/>
              <a:chExt cx="234048" cy="258099"/>
            </a:xfrm>
          </p:grpSpPr>
          <p:sp>
            <p:nvSpPr>
              <p:cNvPr id="8207" name="Google Shape;8207;p74"/>
              <p:cNvSpPr/>
              <p:nvPr/>
            </p:nvSpPr>
            <p:spPr>
              <a:xfrm>
                <a:off x="1380079" y="4323114"/>
                <a:ext cx="136140" cy="68075"/>
              </a:xfrm>
              <a:custGeom>
                <a:avLst/>
                <a:gdLst/>
                <a:ahLst/>
                <a:cxnLst/>
                <a:rect l="l" t="t" r="r" b="b"/>
                <a:pathLst>
                  <a:path w="27160" h="13581" extrusionOk="0">
                    <a:moveTo>
                      <a:pt x="13580" y="1"/>
                    </a:moveTo>
                    <a:cubicBezTo>
                      <a:pt x="6083" y="1"/>
                      <a:pt x="0" y="6077"/>
                      <a:pt x="0" y="13580"/>
                    </a:cubicBezTo>
                    <a:lnTo>
                      <a:pt x="27159" y="13580"/>
                    </a:lnTo>
                    <a:cubicBezTo>
                      <a:pt x="27159" y="6077"/>
                      <a:pt x="21083" y="1"/>
                      <a:pt x="135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08" name="Google Shape;8208;p74"/>
              <p:cNvSpPr/>
              <p:nvPr/>
            </p:nvSpPr>
            <p:spPr>
              <a:xfrm>
                <a:off x="1432589" y="4133090"/>
                <a:ext cx="29529" cy="191793"/>
              </a:xfrm>
              <a:custGeom>
                <a:avLst/>
                <a:gdLst/>
                <a:ahLst/>
                <a:cxnLst/>
                <a:rect l="l" t="t" r="r" b="b"/>
                <a:pathLst>
                  <a:path w="5891" h="38263" extrusionOk="0">
                    <a:moveTo>
                      <a:pt x="3276" y="0"/>
                    </a:moveTo>
                    <a:lnTo>
                      <a:pt x="0" y="38263"/>
                    </a:lnTo>
                    <a:lnTo>
                      <a:pt x="5890" y="38194"/>
                    </a:lnTo>
                    <a:lnTo>
                      <a:pt x="3276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09" name="Google Shape;8209;p74"/>
              <p:cNvSpPr/>
              <p:nvPr/>
            </p:nvSpPr>
            <p:spPr>
              <a:xfrm>
                <a:off x="1492085" y="4253278"/>
                <a:ext cx="122041" cy="92186"/>
              </a:xfrm>
              <a:custGeom>
                <a:avLst/>
                <a:gdLst/>
                <a:ahLst/>
                <a:cxnLst/>
                <a:rect l="l" t="t" r="r" b="b"/>
                <a:pathLst>
                  <a:path w="33574" h="25222" extrusionOk="0">
                    <a:moveTo>
                      <a:pt x="32291" y="1"/>
                    </a:moveTo>
                    <a:lnTo>
                      <a:pt x="1" y="23463"/>
                    </a:lnTo>
                    <a:lnTo>
                      <a:pt x="1277" y="25222"/>
                    </a:lnTo>
                    <a:lnTo>
                      <a:pt x="33574" y="1759"/>
                    </a:lnTo>
                    <a:lnTo>
                      <a:pt x="32291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10" name="Google Shape;8210;p74"/>
            <p:cNvGrpSpPr/>
            <p:nvPr/>
          </p:nvGrpSpPr>
          <p:grpSpPr>
            <a:xfrm>
              <a:off x="884610" y="3864082"/>
              <a:ext cx="1118566" cy="527275"/>
              <a:chOff x="890961" y="3865463"/>
              <a:chExt cx="1115221" cy="525698"/>
            </a:xfrm>
          </p:grpSpPr>
          <p:sp>
            <p:nvSpPr>
              <p:cNvPr id="8211" name="Google Shape;8211;p74"/>
              <p:cNvSpPr/>
              <p:nvPr/>
            </p:nvSpPr>
            <p:spPr>
              <a:xfrm>
                <a:off x="1070568" y="3865463"/>
                <a:ext cx="756474" cy="330074"/>
              </a:xfrm>
              <a:custGeom>
                <a:avLst/>
                <a:gdLst/>
                <a:ahLst/>
                <a:cxnLst/>
                <a:rect l="l" t="t" r="r" b="b"/>
                <a:pathLst>
                  <a:path w="148183" h="64657" extrusionOk="0">
                    <a:moveTo>
                      <a:pt x="74043" y="1"/>
                    </a:moveTo>
                    <a:cubicBezTo>
                      <a:pt x="45518" y="1"/>
                      <a:pt x="19504" y="10966"/>
                      <a:pt x="0" y="28932"/>
                    </a:cubicBezTo>
                    <a:lnTo>
                      <a:pt x="35732" y="64657"/>
                    </a:lnTo>
                    <a:cubicBezTo>
                      <a:pt x="45553" y="54774"/>
                      <a:pt x="59167" y="48663"/>
                      <a:pt x="74208" y="48663"/>
                    </a:cubicBezTo>
                    <a:cubicBezTo>
                      <a:pt x="89215" y="48663"/>
                      <a:pt x="102788" y="54739"/>
                      <a:pt x="112623" y="64567"/>
                    </a:cubicBezTo>
                    <a:lnTo>
                      <a:pt x="148182" y="29008"/>
                    </a:lnTo>
                    <a:cubicBezTo>
                      <a:pt x="128671" y="11008"/>
                      <a:pt x="102623" y="1"/>
                      <a:pt x="7404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2" name="Google Shape;8212;p74"/>
              <p:cNvSpPr/>
              <p:nvPr/>
            </p:nvSpPr>
            <p:spPr>
              <a:xfrm>
                <a:off x="890961" y="4013171"/>
                <a:ext cx="362006" cy="377990"/>
              </a:xfrm>
              <a:custGeom>
                <a:avLst/>
                <a:gdLst/>
                <a:ahLst/>
                <a:cxnLst/>
                <a:rect l="l" t="t" r="r" b="b"/>
                <a:pathLst>
                  <a:path w="70912" h="74043" extrusionOk="0">
                    <a:moveTo>
                      <a:pt x="35180" y="0"/>
                    </a:moveTo>
                    <a:cubicBezTo>
                      <a:pt x="14925" y="18642"/>
                      <a:pt x="1697" y="44814"/>
                      <a:pt x="0" y="74042"/>
                    </a:cubicBezTo>
                    <a:lnTo>
                      <a:pt x="55077" y="74042"/>
                    </a:lnTo>
                    <a:cubicBezTo>
                      <a:pt x="55077" y="59084"/>
                      <a:pt x="61118" y="45545"/>
                      <a:pt x="70912" y="35725"/>
                    </a:cubicBezTo>
                    <a:lnTo>
                      <a:pt x="3518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3" name="Google Shape;8213;p74"/>
              <p:cNvSpPr/>
              <p:nvPr/>
            </p:nvSpPr>
            <p:spPr>
              <a:xfrm>
                <a:off x="1645508" y="4013554"/>
                <a:ext cx="360673" cy="377607"/>
              </a:xfrm>
              <a:custGeom>
                <a:avLst/>
                <a:gdLst/>
                <a:ahLst/>
                <a:cxnLst/>
                <a:rect l="l" t="t" r="r" b="b"/>
                <a:pathLst>
                  <a:path w="70651" h="73968" extrusionOk="0">
                    <a:moveTo>
                      <a:pt x="35567" y="1"/>
                    </a:moveTo>
                    <a:lnTo>
                      <a:pt x="1" y="35560"/>
                    </a:lnTo>
                    <a:cubicBezTo>
                      <a:pt x="9836" y="45388"/>
                      <a:pt x="15912" y="58967"/>
                      <a:pt x="15912" y="73967"/>
                    </a:cubicBezTo>
                    <a:lnTo>
                      <a:pt x="70650" y="73967"/>
                    </a:lnTo>
                    <a:cubicBezTo>
                      <a:pt x="68954" y="44795"/>
                      <a:pt x="55767" y="18643"/>
                      <a:pt x="355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14" name="Google Shape;8214;p74"/>
            <p:cNvGrpSpPr/>
            <p:nvPr/>
          </p:nvGrpSpPr>
          <p:grpSpPr>
            <a:xfrm>
              <a:off x="712664" y="3693287"/>
              <a:ext cx="1460738" cy="698160"/>
              <a:chOff x="712664" y="3693025"/>
              <a:chExt cx="1460738" cy="698160"/>
            </a:xfrm>
          </p:grpSpPr>
          <p:sp>
            <p:nvSpPr>
              <p:cNvPr id="8215" name="Google Shape;8215;p74"/>
              <p:cNvSpPr/>
              <p:nvPr/>
            </p:nvSpPr>
            <p:spPr>
              <a:xfrm>
                <a:off x="1940752" y="4098034"/>
                <a:ext cx="232651" cy="293151"/>
              </a:xfrm>
              <a:custGeom>
                <a:avLst/>
                <a:gdLst/>
                <a:ahLst/>
                <a:cxnLst/>
                <a:rect l="l" t="t" r="r" b="b"/>
                <a:pathLst>
                  <a:path w="45484" h="57312" extrusionOk="0">
                    <a:moveTo>
                      <a:pt x="30704" y="0"/>
                    </a:moveTo>
                    <a:lnTo>
                      <a:pt x="0" y="13745"/>
                    </a:lnTo>
                    <a:cubicBezTo>
                      <a:pt x="6979" y="27270"/>
                      <a:pt x="11042" y="42111"/>
                      <a:pt x="11917" y="57311"/>
                    </a:cubicBezTo>
                    <a:lnTo>
                      <a:pt x="45484" y="57311"/>
                    </a:lnTo>
                    <a:cubicBezTo>
                      <a:pt x="44594" y="37118"/>
                      <a:pt x="39525" y="17683"/>
                      <a:pt x="307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6" name="Google Shape;8216;p74"/>
              <p:cNvSpPr/>
              <p:nvPr/>
            </p:nvSpPr>
            <p:spPr>
              <a:xfrm>
                <a:off x="1736852" y="3804671"/>
                <a:ext cx="360950" cy="363671"/>
              </a:xfrm>
              <a:custGeom>
                <a:avLst/>
                <a:gdLst/>
                <a:ahLst/>
                <a:cxnLst/>
                <a:rect l="l" t="t" r="r" b="b"/>
                <a:pathLst>
                  <a:path w="70567" h="71099" extrusionOk="0">
                    <a:moveTo>
                      <a:pt x="18573" y="1"/>
                    </a:moveTo>
                    <a:lnTo>
                      <a:pt x="0" y="28008"/>
                    </a:lnTo>
                    <a:cubicBezTo>
                      <a:pt x="16938" y="38505"/>
                      <a:pt x="30711" y="53395"/>
                      <a:pt x="39863" y="71098"/>
                    </a:cubicBezTo>
                    <a:lnTo>
                      <a:pt x="70567" y="57353"/>
                    </a:lnTo>
                    <a:cubicBezTo>
                      <a:pt x="63753" y="43719"/>
                      <a:pt x="54712" y="31125"/>
                      <a:pt x="43629" y="20042"/>
                    </a:cubicBezTo>
                    <a:cubicBezTo>
                      <a:pt x="36049" y="12449"/>
                      <a:pt x="27642" y="5725"/>
                      <a:pt x="185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7" name="Google Shape;8217;p74"/>
              <p:cNvSpPr/>
              <p:nvPr/>
            </p:nvSpPr>
            <p:spPr>
              <a:xfrm>
                <a:off x="1443914" y="3693025"/>
                <a:ext cx="387937" cy="254911"/>
              </a:xfrm>
              <a:custGeom>
                <a:avLst/>
                <a:gdLst/>
                <a:ahLst/>
                <a:cxnLst/>
                <a:rect l="l" t="t" r="r" b="b"/>
                <a:pathLst>
                  <a:path w="75843" h="49836" extrusionOk="0">
                    <a:moveTo>
                      <a:pt x="0" y="0"/>
                    </a:moveTo>
                    <a:lnTo>
                      <a:pt x="0" y="33518"/>
                    </a:lnTo>
                    <a:cubicBezTo>
                      <a:pt x="20987" y="33552"/>
                      <a:pt x="40615" y="39518"/>
                      <a:pt x="57270" y="49835"/>
                    </a:cubicBezTo>
                    <a:lnTo>
                      <a:pt x="75843" y="21828"/>
                    </a:lnTo>
                    <a:cubicBezTo>
                      <a:pt x="53339" y="7641"/>
                      <a:pt x="27256" y="28"/>
                      <a:pt x="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8" name="Google Shape;8218;p74"/>
              <p:cNvSpPr/>
              <p:nvPr/>
            </p:nvSpPr>
            <p:spPr>
              <a:xfrm>
                <a:off x="1054844" y="3693025"/>
                <a:ext cx="389072" cy="254558"/>
              </a:xfrm>
              <a:custGeom>
                <a:avLst/>
                <a:gdLst/>
                <a:ahLst/>
                <a:cxnLst/>
                <a:rect l="l" t="t" r="r" b="b"/>
                <a:pathLst>
                  <a:path w="76065" h="49767" extrusionOk="0">
                    <a:moveTo>
                      <a:pt x="75892" y="0"/>
                    </a:moveTo>
                    <a:cubicBezTo>
                      <a:pt x="48629" y="0"/>
                      <a:pt x="22525" y="7579"/>
                      <a:pt x="1" y="21745"/>
                    </a:cubicBezTo>
                    <a:lnTo>
                      <a:pt x="18574" y="49766"/>
                    </a:lnTo>
                    <a:cubicBezTo>
                      <a:pt x="35250" y="39463"/>
                      <a:pt x="54898" y="33518"/>
                      <a:pt x="75892" y="33518"/>
                    </a:cubicBezTo>
                    <a:lnTo>
                      <a:pt x="76064" y="33518"/>
                    </a:lnTo>
                    <a:lnTo>
                      <a:pt x="7606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9" name="Google Shape;8219;p74"/>
              <p:cNvSpPr/>
              <p:nvPr/>
            </p:nvSpPr>
            <p:spPr>
              <a:xfrm>
                <a:off x="788438" y="3804252"/>
                <a:ext cx="361411" cy="363809"/>
              </a:xfrm>
              <a:custGeom>
                <a:avLst/>
                <a:gdLst/>
                <a:ahLst/>
                <a:cxnLst/>
                <a:rect l="l" t="t" r="r" b="b"/>
                <a:pathLst>
                  <a:path w="70657" h="71126" extrusionOk="0">
                    <a:moveTo>
                      <a:pt x="52084" y="0"/>
                    </a:moveTo>
                    <a:cubicBezTo>
                      <a:pt x="42959" y="5745"/>
                      <a:pt x="34518" y="12490"/>
                      <a:pt x="26904" y="20124"/>
                    </a:cubicBezTo>
                    <a:cubicBezTo>
                      <a:pt x="15828" y="31194"/>
                      <a:pt x="6800" y="43759"/>
                      <a:pt x="0" y="57373"/>
                    </a:cubicBezTo>
                    <a:lnTo>
                      <a:pt x="30704" y="71125"/>
                    </a:lnTo>
                    <a:cubicBezTo>
                      <a:pt x="39870" y="53401"/>
                      <a:pt x="53677" y="38504"/>
                      <a:pt x="70657" y="28021"/>
                    </a:cubicBezTo>
                    <a:lnTo>
                      <a:pt x="5208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20" name="Google Shape;8220;p74"/>
              <p:cNvSpPr/>
              <p:nvPr/>
            </p:nvSpPr>
            <p:spPr>
              <a:xfrm>
                <a:off x="712664" y="4097717"/>
                <a:ext cx="232830" cy="293432"/>
              </a:xfrm>
              <a:custGeom>
                <a:avLst/>
                <a:gdLst/>
                <a:ahLst/>
                <a:cxnLst/>
                <a:rect l="l" t="t" r="r" b="b"/>
                <a:pathLst>
                  <a:path w="45519" h="57367" extrusionOk="0">
                    <a:moveTo>
                      <a:pt x="14814" y="0"/>
                    </a:moveTo>
                    <a:cubicBezTo>
                      <a:pt x="5966" y="17697"/>
                      <a:pt x="890" y="37152"/>
                      <a:pt x="0" y="57366"/>
                    </a:cubicBezTo>
                    <a:lnTo>
                      <a:pt x="33566" y="57366"/>
                    </a:lnTo>
                    <a:cubicBezTo>
                      <a:pt x="34442" y="42152"/>
                      <a:pt x="38511" y="27283"/>
                      <a:pt x="45518" y="13745"/>
                    </a:cubicBezTo>
                    <a:lnTo>
                      <a:pt x="1481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221" name="Google Shape;8221;p74"/>
          <p:cNvGrpSpPr/>
          <p:nvPr/>
        </p:nvGrpSpPr>
        <p:grpSpPr>
          <a:xfrm>
            <a:off x="4195987" y="1294582"/>
            <a:ext cx="1060647" cy="985108"/>
            <a:chOff x="3348603" y="1236445"/>
            <a:chExt cx="749256" cy="695894"/>
          </a:xfrm>
        </p:grpSpPr>
        <p:grpSp>
          <p:nvGrpSpPr>
            <p:cNvPr id="8222" name="Google Shape;8222;p74"/>
            <p:cNvGrpSpPr/>
            <p:nvPr/>
          </p:nvGrpSpPr>
          <p:grpSpPr>
            <a:xfrm>
              <a:off x="3583779" y="1236445"/>
              <a:ext cx="293795" cy="285811"/>
              <a:chOff x="3750225" y="1774000"/>
              <a:chExt cx="149575" cy="145525"/>
            </a:xfrm>
          </p:grpSpPr>
          <p:sp>
            <p:nvSpPr>
              <p:cNvPr id="8223" name="Google Shape;8223;p74"/>
              <p:cNvSpPr/>
              <p:nvPr/>
            </p:nvSpPr>
            <p:spPr>
              <a:xfrm>
                <a:off x="3750225" y="1774000"/>
                <a:ext cx="149575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3" h="5821" extrusionOk="0">
                    <a:moveTo>
                      <a:pt x="2652" y="1"/>
                    </a:moveTo>
                    <a:cubicBezTo>
                      <a:pt x="1473" y="1"/>
                      <a:pt x="333" y="843"/>
                      <a:pt x="176" y="2200"/>
                    </a:cubicBezTo>
                    <a:cubicBezTo>
                      <a:pt x="1" y="3763"/>
                      <a:pt x="1259" y="4955"/>
                      <a:pt x="2643" y="4955"/>
                    </a:cubicBezTo>
                    <a:cubicBezTo>
                      <a:pt x="3079" y="4955"/>
                      <a:pt x="3528" y="4836"/>
                      <a:pt x="3948" y="4573"/>
                    </a:cubicBezTo>
                    <a:lnTo>
                      <a:pt x="5203" y="5821"/>
                    </a:lnTo>
                    <a:lnTo>
                      <a:pt x="5982" y="5035"/>
                    </a:lnTo>
                    <a:lnTo>
                      <a:pt x="4735" y="3787"/>
                    </a:lnTo>
                    <a:cubicBezTo>
                      <a:pt x="5340" y="2813"/>
                      <a:pt x="5196" y="1544"/>
                      <a:pt x="4388" y="729"/>
                    </a:cubicBezTo>
                    <a:cubicBezTo>
                      <a:pt x="3888" y="228"/>
                      <a:pt x="3265" y="1"/>
                      <a:pt x="2652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24" name="Google Shape;8224;p74"/>
              <p:cNvSpPr/>
              <p:nvPr/>
            </p:nvSpPr>
            <p:spPr>
              <a:xfrm>
                <a:off x="3776075" y="1794931"/>
                <a:ext cx="82600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304" h="3152" extrusionOk="0">
                    <a:moveTo>
                      <a:pt x="1658" y="1"/>
                    </a:moveTo>
                    <a:cubicBezTo>
                      <a:pt x="853" y="1"/>
                      <a:pt x="162" y="612"/>
                      <a:pt x="87" y="1428"/>
                    </a:cubicBezTo>
                    <a:cubicBezTo>
                      <a:pt x="1" y="2294"/>
                      <a:pt x="635" y="3058"/>
                      <a:pt x="1501" y="3145"/>
                    </a:cubicBezTo>
                    <a:cubicBezTo>
                      <a:pt x="1550" y="3149"/>
                      <a:pt x="1598" y="3151"/>
                      <a:pt x="1647" y="3151"/>
                    </a:cubicBezTo>
                    <a:cubicBezTo>
                      <a:pt x="2451" y="3151"/>
                      <a:pt x="3142" y="2540"/>
                      <a:pt x="3217" y="1724"/>
                    </a:cubicBezTo>
                    <a:cubicBezTo>
                      <a:pt x="3304" y="858"/>
                      <a:pt x="2669" y="94"/>
                      <a:pt x="1804" y="7"/>
                    </a:cubicBezTo>
                    <a:cubicBezTo>
                      <a:pt x="1755" y="3"/>
                      <a:pt x="1706" y="1"/>
                      <a:pt x="165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25" name="Google Shape;8225;p74"/>
            <p:cNvGrpSpPr/>
            <p:nvPr/>
          </p:nvGrpSpPr>
          <p:grpSpPr>
            <a:xfrm>
              <a:off x="3775534" y="1462599"/>
              <a:ext cx="322325" cy="285958"/>
              <a:chOff x="3847850" y="1889150"/>
              <a:chExt cx="164100" cy="145600"/>
            </a:xfrm>
          </p:grpSpPr>
          <p:sp>
            <p:nvSpPr>
              <p:cNvPr id="8226" name="Google Shape;8226;p74"/>
              <p:cNvSpPr/>
              <p:nvPr/>
            </p:nvSpPr>
            <p:spPr>
              <a:xfrm>
                <a:off x="3847850" y="1889150"/>
                <a:ext cx="164100" cy="145600"/>
              </a:xfrm>
              <a:custGeom>
                <a:avLst/>
                <a:gdLst/>
                <a:ahLst/>
                <a:cxnLst/>
                <a:rect l="l" t="t" r="r" b="b"/>
                <a:pathLst>
                  <a:path w="6564" h="5824" extrusionOk="0">
                    <a:moveTo>
                      <a:pt x="3329" y="0"/>
                    </a:moveTo>
                    <a:cubicBezTo>
                      <a:pt x="1439" y="0"/>
                      <a:pt x="206" y="2117"/>
                      <a:pt x="1255" y="3790"/>
                    </a:cubicBezTo>
                    <a:lnTo>
                      <a:pt x="0" y="5038"/>
                    </a:lnTo>
                    <a:lnTo>
                      <a:pt x="786" y="5824"/>
                    </a:lnTo>
                    <a:lnTo>
                      <a:pt x="2034" y="4569"/>
                    </a:lnTo>
                    <a:cubicBezTo>
                      <a:pt x="2441" y="4823"/>
                      <a:pt x="2897" y="4947"/>
                      <a:pt x="3350" y="4947"/>
                    </a:cubicBezTo>
                    <a:cubicBezTo>
                      <a:pt x="3989" y="4947"/>
                      <a:pt x="4622" y="4700"/>
                      <a:pt x="5099" y="4223"/>
                    </a:cubicBezTo>
                    <a:cubicBezTo>
                      <a:pt x="6563" y="2758"/>
                      <a:pt x="5683" y="248"/>
                      <a:pt x="3628" y="18"/>
                    </a:cubicBezTo>
                    <a:cubicBezTo>
                      <a:pt x="3527" y="6"/>
                      <a:pt x="3427" y="0"/>
                      <a:pt x="33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27" name="Google Shape;8227;p74"/>
              <p:cNvSpPr/>
              <p:nvPr/>
            </p:nvSpPr>
            <p:spPr>
              <a:xfrm>
                <a:off x="3887875" y="1912456"/>
                <a:ext cx="89450" cy="78700"/>
              </a:xfrm>
              <a:custGeom>
                <a:avLst/>
                <a:gdLst/>
                <a:ahLst/>
                <a:cxnLst/>
                <a:rect l="l" t="t" r="r" b="b"/>
                <a:pathLst>
                  <a:path w="3578" h="3148" extrusionOk="0">
                    <a:moveTo>
                      <a:pt x="1788" y="0"/>
                    </a:moveTo>
                    <a:cubicBezTo>
                      <a:pt x="1172" y="0"/>
                      <a:pt x="587" y="366"/>
                      <a:pt x="332" y="968"/>
                    </a:cubicBezTo>
                    <a:cubicBezTo>
                      <a:pt x="0" y="1769"/>
                      <a:pt x="383" y="2692"/>
                      <a:pt x="1183" y="3024"/>
                    </a:cubicBezTo>
                    <a:cubicBezTo>
                      <a:pt x="1382" y="3108"/>
                      <a:pt x="1588" y="3147"/>
                      <a:pt x="1790" y="3147"/>
                    </a:cubicBezTo>
                    <a:cubicBezTo>
                      <a:pt x="2405" y="3147"/>
                      <a:pt x="2989" y="2782"/>
                      <a:pt x="3239" y="2180"/>
                    </a:cubicBezTo>
                    <a:cubicBezTo>
                      <a:pt x="3578" y="1379"/>
                      <a:pt x="3195" y="456"/>
                      <a:pt x="2395" y="124"/>
                    </a:cubicBezTo>
                    <a:cubicBezTo>
                      <a:pt x="2196" y="40"/>
                      <a:pt x="1990" y="0"/>
                      <a:pt x="178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28" name="Google Shape;8228;p74"/>
            <p:cNvGrpSpPr/>
            <p:nvPr/>
          </p:nvGrpSpPr>
          <p:grpSpPr>
            <a:xfrm>
              <a:off x="3545329" y="1646528"/>
              <a:ext cx="293746" cy="285811"/>
              <a:chOff x="3730650" y="1982800"/>
              <a:chExt cx="149550" cy="145525"/>
            </a:xfrm>
          </p:grpSpPr>
          <p:sp>
            <p:nvSpPr>
              <p:cNvPr id="8229" name="Google Shape;8229;p74"/>
              <p:cNvSpPr/>
              <p:nvPr/>
            </p:nvSpPr>
            <p:spPr>
              <a:xfrm>
                <a:off x="3730650" y="1982800"/>
                <a:ext cx="149550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2" h="5821" extrusionOk="0">
                    <a:moveTo>
                      <a:pt x="786" y="0"/>
                    </a:moveTo>
                    <a:lnTo>
                      <a:pt x="0" y="787"/>
                    </a:lnTo>
                    <a:lnTo>
                      <a:pt x="1255" y="2034"/>
                    </a:lnTo>
                    <a:cubicBezTo>
                      <a:pt x="642" y="3008"/>
                      <a:pt x="786" y="4277"/>
                      <a:pt x="1601" y="5092"/>
                    </a:cubicBezTo>
                    <a:cubicBezTo>
                      <a:pt x="2102" y="5593"/>
                      <a:pt x="2724" y="5821"/>
                      <a:pt x="3335" y="5821"/>
                    </a:cubicBezTo>
                    <a:cubicBezTo>
                      <a:pt x="4512" y="5821"/>
                      <a:pt x="5649" y="4979"/>
                      <a:pt x="5806" y="3621"/>
                    </a:cubicBezTo>
                    <a:cubicBezTo>
                      <a:pt x="5981" y="2058"/>
                      <a:pt x="4723" y="867"/>
                      <a:pt x="3339" y="867"/>
                    </a:cubicBezTo>
                    <a:cubicBezTo>
                      <a:pt x="2903" y="867"/>
                      <a:pt x="2454" y="985"/>
                      <a:pt x="2034" y="1248"/>
                    </a:cubicBezTo>
                    <a:lnTo>
                      <a:pt x="786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30" name="Google Shape;8230;p74"/>
              <p:cNvSpPr/>
              <p:nvPr/>
            </p:nvSpPr>
            <p:spPr>
              <a:xfrm>
                <a:off x="3771925" y="2027231"/>
                <a:ext cx="86575" cy="7875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0" extrusionOk="0">
                    <a:moveTo>
                      <a:pt x="1740" y="0"/>
                    </a:moveTo>
                    <a:cubicBezTo>
                      <a:pt x="1022" y="0"/>
                      <a:pt x="376" y="485"/>
                      <a:pt x="203" y="1209"/>
                    </a:cubicBezTo>
                    <a:cubicBezTo>
                      <a:pt x="1" y="2060"/>
                      <a:pt x="527" y="2904"/>
                      <a:pt x="1371" y="3106"/>
                    </a:cubicBezTo>
                    <a:cubicBezTo>
                      <a:pt x="1493" y="3135"/>
                      <a:pt x="1615" y="3149"/>
                      <a:pt x="1735" y="3149"/>
                    </a:cubicBezTo>
                    <a:cubicBezTo>
                      <a:pt x="2447" y="3149"/>
                      <a:pt x="3095" y="2660"/>
                      <a:pt x="3268" y="1938"/>
                    </a:cubicBezTo>
                    <a:cubicBezTo>
                      <a:pt x="3463" y="1094"/>
                      <a:pt x="2943" y="243"/>
                      <a:pt x="2099" y="41"/>
                    </a:cubicBezTo>
                    <a:cubicBezTo>
                      <a:pt x="1979" y="13"/>
                      <a:pt x="1858" y="0"/>
                      <a:pt x="174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31" name="Google Shape;8231;p74"/>
            <p:cNvGrpSpPr/>
            <p:nvPr/>
          </p:nvGrpSpPr>
          <p:grpSpPr>
            <a:xfrm>
              <a:off x="3348603" y="1415046"/>
              <a:ext cx="294384" cy="284387"/>
              <a:chOff x="3630494" y="1864938"/>
              <a:chExt cx="149875" cy="144800"/>
            </a:xfrm>
          </p:grpSpPr>
          <p:sp>
            <p:nvSpPr>
              <p:cNvPr id="8232" name="Google Shape;8232;p74"/>
              <p:cNvSpPr/>
              <p:nvPr/>
            </p:nvSpPr>
            <p:spPr>
              <a:xfrm>
                <a:off x="3630494" y="1864938"/>
                <a:ext cx="149875" cy="144800"/>
              </a:xfrm>
              <a:custGeom>
                <a:avLst/>
                <a:gdLst/>
                <a:ahLst/>
                <a:cxnLst/>
                <a:rect l="l" t="t" r="r" b="b"/>
                <a:pathLst>
                  <a:path w="5995" h="5792" extrusionOk="0">
                    <a:moveTo>
                      <a:pt x="5251" y="0"/>
                    </a:moveTo>
                    <a:lnTo>
                      <a:pt x="4025" y="1226"/>
                    </a:lnTo>
                    <a:cubicBezTo>
                      <a:pt x="3619" y="974"/>
                      <a:pt x="3165" y="852"/>
                      <a:pt x="2716" y="852"/>
                    </a:cubicBezTo>
                    <a:cubicBezTo>
                      <a:pt x="1986" y="852"/>
                      <a:pt x="1267" y="1174"/>
                      <a:pt x="780" y="1782"/>
                    </a:cubicBezTo>
                    <a:cubicBezTo>
                      <a:pt x="1" y="2770"/>
                      <a:pt x="80" y="4183"/>
                      <a:pt x="967" y="5070"/>
                    </a:cubicBezTo>
                    <a:cubicBezTo>
                      <a:pt x="1449" y="5548"/>
                      <a:pt x="2082" y="5792"/>
                      <a:pt x="2716" y="5792"/>
                    </a:cubicBezTo>
                    <a:cubicBezTo>
                      <a:pt x="3259" y="5792"/>
                      <a:pt x="3804" y="5613"/>
                      <a:pt x="4256" y="5251"/>
                    </a:cubicBezTo>
                    <a:cubicBezTo>
                      <a:pt x="5237" y="4472"/>
                      <a:pt x="5475" y="3073"/>
                      <a:pt x="4811" y="2012"/>
                    </a:cubicBezTo>
                    <a:lnTo>
                      <a:pt x="5994" y="822"/>
                    </a:lnTo>
                    <a:cubicBezTo>
                      <a:pt x="5872" y="736"/>
                      <a:pt x="5756" y="642"/>
                      <a:pt x="5655" y="541"/>
                    </a:cubicBezTo>
                    <a:cubicBezTo>
                      <a:pt x="5497" y="382"/>
                      <a:pt x="5360" y="202"/>
                      <a:pt x="525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957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33" name="Google Shape;8233;p74"/>
              <p:cNvSpPr/>
              <p:nvPr/>
            </p:nvSpPr>
            <p:spPr>
              <a:xfrm>
                <a:off x="3654119" y="1906594"/>
                <a:ext cx="86575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2" extrusionOk="0">
                    <a:moveTo>
                      <a:pt x="1733" y="0"/>
                    </a:moveTo>
                    <a:cubicBezTo>
                      <a:pt x="1018" y="0"/>
                      <a:pt x="375" y="490"/>
                      <a:pt x="203" y="1212"/>
                    </a:cubicBezTo>
                    <a:cubicBezTo>
                      <a:pt x="1" y="2056"/>
                      <a:pt x="520" y="2907"/>
                      <a:pt x="1371" y="3109"/>
                    </a:cubicBezTo>
                    <a:cubicBezTo>
                      <a:pt x="1493" y="3138"/>
                      <a:pt x="1615" y="3152"/>
                      <a:pt x="1735" y="3152"/>
                    </a:cubicBezTo>
                    <a:cubicBezTo>
                      <a:pt x="2447" y="3152"/>
                      <a:pt x="3094" y="2662"/>
                      <a:pt x="3261" y="1940"/>
                    </a:cubicBezTo>
                    <a:cubicBezTo>
                      <a:pt x="3463" y="1096"/>
                      <a:pt x="2943" y="245"/>
                      <a:pt x="2099" y="43"/>
                    </a:cubicBezTo>
                    <a:cubicBezTo>
                      <a:pt x="1976" y="14"/>
                      <a:pt x="1854" y="0"/>
                      <a:pt x="173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234" name="Google Shape;8234;p74"/>
          <p:cNvGrpSpPr/>
          <p:nvPr/>
        </p:nvGrpSpPr>
        <p:grpSpPr>
          <a:xfrm>
            <a:off x="3024690" y="4658443"/>
            <a:ext cx="1766565" cy="904111"/>
            <a:chOff x="2413923" y="3711366"/>
            <a:chExt cx="1374117" cy="703260"/>
          </a:xfrm>
        </p:grpSpPr>
        <p:grpSp>
          <p:nvGrpSpPr>
            <p:cNvPr id="8235" name="Google Shape;8235;p74"/>
            <p:cNvGrpSpPr/>
            <p:nvPr/>
          </p:nvGrpSpPr>
          <p:grpSpPr>
            <a:xfrm>
              <a:off x="2413923" y="3711366"/>
              <a:ext cx="1374117" cy="703260"/>
              <a:chOff x="2413923" y="3711366"/>
              <a:chExt cx="1374117" cy="703260"/>
            </a:xfrm>
          </p:grpSpPr>
          <p:sp>
            <p:nvSpPr>
              <p:cNvPr id="8236" name="Google Shape;8236;p74"/>
              <p:cNvSpPr/>
              <p:nvPr/>
            </p:nvSpPr>
            <p:spPr>
              <a:xfrm>
                <a:off x="2484774" y="3827200"/>
                <a:ext cx="1231201" cy="587426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237" name="Google Shape;8237;p74"/>
              <p:cNvGrpSpPr/>
              <p:nvPr/>
            </p:nvGrpSpPr>
            <p:grpSpPr>
              <a:xfrm>
                <a:off x="2600284" y="3808654"/>
                <a:ext cx="234506" cy="138009"/>
                <a:chOff x="2600284" y="3808654"/>
                <a:chExt cx="234506" cy="138009"/>
              </a:xfrm>
            </p:grpSpPr>
            <p:sp>
              <p:nvSpPr>
                <p:cNvPr id="8238" name="Google Shape;8238;p74"/>
                <p:cNvSpPr/>
                <p:nvPr/>
              </p:nvSpPr>
              <p:spPr>
                <a:xfrm>
                  <a:off x="2767890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39" name="Google Shape;8239;p74"/>
                <p:cNvCxnSpPr/>
                <p:nvPr/>
              </p:nvCxnSpPr>
              <p:spPr>
                <a:xfrm rot="10800000">
                  <a:off x="2600284" y="3808654"/>
                  <a:ext cx="201000" cy="723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0" name="Google Shape;8240;p74"/>
              <p:cNvGrpSpPr/>
              <p:nvPr/>
            </p:nvGrpSpPr>
            <p:grpSpPr>
              <a:xfrm>
                <a:off x="3359659" y="3805664"/>
                <a:ext cx="232294" cy="141000"/>
                <a:chOff x="3359659" y="3805664"/>
                <a:chExt cx="232294" cy="141000"/>
              </a:xfrm>
            </p:grpSpPr>
            <p:sp>
              <p:nvSpPr>
                <p:cNvPr id="8241" name="Google Shape;8241;p74"/>
                <p:cNvSpPr/>
                <p:nvPr/>
              </p:nvSpPr>
              <p:spPr>
                <a:xfrm>
                  <a:off x="3359659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42" name="Google Shape;8242;p74"/>
                <p:cNvCxnSpPr/>
                <p:nvPr/>
              </p:nvCxnSpPr>
              <p:spPr>
                <a:xfrm rot="10800000" flipH="1">
                  <a:off x="3393053" y="3805664"/>
                  <a:ext cx="198900" cy="780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3" name="Google Shape;8243;p74"/>
              <p:cNvGrpSpPr/>
              <p:nvPr/>
            </p:nvGrpSpPr>
            <p:grpSpPr>
              <a:xfrm>
                <a:off x="3067316" y="3711366"/>
                <a:ext cx="66900" cy="166809"/>
                <a:chOff x="3067316" y="3711366"/>
                <a:chExt cx="66900" cy="166809"/>
              </a:xfrm>
            </p:grpSpPr>
            <p:sp>
              <p:nvSpPr>
                <p:cNvPr id="8244" name="Google Shape;8244;p74"/>
                <p:cNvSpPr/>
                <p:nvPr/>
              </p:nvSpPr>
              <p:spPr>
                <a:xfrm>
                  <a:off x="3067316" y="381127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45" name="Google Shape;8245;p74"/>
                <p:cNvCxnSpPr/>
                <p:nvPr/>
              </p:nvCxnSpPr>
              <p:spPr>
                <a:xfrm rot="-5400000">
                  <a:off x="3050460" y="3761616"/>
                  <a:ext cx="1011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6" name="Google Shape;8246;p74"/>
              <p:cNvGrpSpPr/>
              <p:nvPr/>
            </p:nvGrpSpPr>
            <p:grpSpPr>
              <a:xfrm>
                <a:off x="2413923" y="4058666"/>
                <a:ext cx="224119" cy="66900"/>
                <a:chOff x="2413923" y="4058666"/>
                <a:chExt cx="224119" cy="66900"/>
              </a:xfrm>
            </p:grpSpPr>
            <p:sp>
              <p:nvSpPr>
                <p:cNvPr id="8247" name="Google Shape;8247;p74"/>
                <p:cNvSpPr/>
                <p:nvPr/>
              </p:nvSpPr>
              <p:spPr>
                <a:xfrm>
                  <a:off x="2571142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48" name="Google Shape;8248;p74"/>
                <p:cNvCxnSpPr/>
                <p:nvPr/>
              </p:nvCxnSpPr>
              <p:spPr>
                <a:xfrm flipH="1">
                  <a:off x="2413923" y="4092060"/>
                  <a:ext cx="1596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9" name="Google Shape;8249;p74"/>
              <p:cNvGrpSpPr/>
              <p:nvPr/>
            </p:nvGrpSpPr>
            <p:grpSpPr>
              <a:xfrm>
                <a:off x="3564643" y="4058666"/>
                <a:ext cx="223397" cy="66900"/>
                <a:chOff x="3564643" y="4058666"/>
                <a:chExt cx="223397" cy="66900"/>
              </a:xfrm>
            </p:grpSpPr>
            <p:sp>
              <p:nvSpPr>
                <p:cNvPr id="8250" name="Google Shape;8250;p74"/>
                <p:cNvSpPr/>
                <p:nvPr/>
              </p:nvSpPr>
              <p:spPr>
                <a:xfrm>
                  <a:off x="3564643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51" name="Google Shape;8251;p74"/>
                <p:cNvCxnSpPr/>
                <p:nvPr/>
              </p:nvCxnSpPr>
              <p:spPr>
                <a:xfrm>
                  <a:off x="3630240" y="4092060"/>
                  <a:ext cx="157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8252" name="Google Shape;8252;p74"/>
            <p:cNvGrpSpPr/>
            <p:nvPr/>
          </p:nvGrpSpPr>
          <p:grpSpPr>
            <a:xfrm>
              <a:off x="2633353" y="3965763"/>
              <a:ext cx="933975" cy="445687"/>
              <a:chOff x="2633353" y="3965763"/>
              <a:chExt cx="933975" cy="445687"/>
            </a:xfrm>
          </p:grpSpPr>
          <p:sp>
            <p:nvSpPr>
              <p:cNvPr id="8253" name="Google Shape;8253;p74"/>
              <p:cNvSpPr/>
              <p:nvPr/>
            </p:nvSpPr>
            <p:spPr>
              <a:xfrm>
                <a:off x="2633353" y="3965763"/>
                <a:ext cx="933975" cy="445687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54" name="Google Shape;8254;p74"/>
              <p:cNvSpPr/>
              <p:nvPr/>
            </p:nvSpPr>
            <p:spPr>
              <a:xfrm>
                <a:off x="2702006" y="4030399"/>
                <a:ext cx="798496" cy="381051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255" name="Google Shape;8255;p74"/>
          <p:cNvGrpSpPr/>
          <p:nvPr/>
        </p:nvGrpSpPr>
        <p:grpSpPr>
          <a:xfrm>
            <a:off x="8523719" y="1392508"/>
            <a:ext cx="1508116" cy="783177"/>
            <a:chOff x="238125" y="999450"/>
            <a:chExt cx="7140700" cy="3708225"/>
          </a:xfrm>
        </p:grpSpPr>
        <p:sp>
          <p:nvSpPr>
            <p:cNvPr id="8256" name="Google Shape;8256;p74"/>
            <p:cNvSpPr/>
            <p:nvPr/>
          </p:nvSpPr>
          <p:spPr>
            <a:xfrm>
              <a:off x="2171975" y="3872925"/>
              <a:ext cx="7900" cy="25"/>
            </a:xfrm>
            <a:custGeom>
              <a:avLst/>
              <a:gdLst/>
              <a:ahLst/>
              <a:cxnLst/>
              <a:rect l="l" t="t" r="r" b="b"/>
              <a:pathLst>
                <a:path w="316" h="1" extrusionOk="0">
                  <a:moveTo>
                    <a:pt x="316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57" name="Google Shape;8257;p74"/>
            <p:cNvSpPr/>
            <p:nvPr/>
          </p:nvSpPr>
          <p:spPr>
            <a:xfrm>
              <a:off x="2180300" y="999450"/>
              <a:ext cx="3256350" cy="3708225"/>
            </a:xfrm>
            <a:custGeom>
              <a:avLst/>
              <a:gdLst/>
              <a:ahLst/>
              <a:cxnLst/>
              <a:rect l="l" t="t" r="r" b="b"/>
              <a:pathLst>
                <a:path w="130254" h="148329" extrusionOk="0">
                  <a:moveTo>
                    <a:pt x="130254" y="0"/>
                  </a:moveTo>
                  <a:cubicBezTo>
                    <a:pt x="90641" y="0"/>
                    <a:pt x="69506" y="34788"/>
                    <a:pt x="50871" y="65485"/>
                  </a:cubicBezTo>
                  <a:cubicBezTo>
                    <a:pt x="32725" y="95360"/>
                    <a:pt x="19404" y="114939"/>
                    <a:pt x="0" y="114939"/>
                  </a:cubicBezTo>
                  <a:cubicBezTo>
                    <a:pt x="9213" y="114939"/>
                    <a:pt x="16695" y="122421"/>
                    <a:pt x="16695" y="131634"/>
                  </a:cubicBezTo>
                  <a:cubicBezTo>
                    <a:pt x="16695" y="140846"/>
                    <a:pt x="9213" y="148328"/>
                    <a:pt x="0" y="148328"/>
                  </a:cubicBezTo>
                  <a:cubicBezTo>
                    <a:pt x="39630" y="148328"/>
                    <a:pt x="60765" y="113541"/>
                    <a:pt x="79400" y="82844"/>
                  </a:cubicBezTo>
                  <a:cubicBezTo>
                    <a:pt x="97528" y="52951"/>
                    <a:pt x="110867" y="33372"/>
                    <a:pt x="130254" y="33372"/>
                  </a:cubicBezTo>
                  <a:cubicBezTo>
                    <a:pt x="121041" y="33075"/>
                    <a:pt x="113804" y="25383"/>
                    <a:pt x="114083" y="16170"/>
                  </a:cubicBezTo>
                  <a:cubicBezTo>
                    <a:pt x="114346" y="7360"/>
                    <a:pt x="121425" y="280"/>
                    <a:pt x="13025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58" name="Google Shape;8258;p74"/>
            <p:cNvSpPr/>
            <p:nvPr/>
          </p:nvSpPr>
          <p:spPr>
            <a:xfrm>
              <a:off x="238125" y="2853750"/>
              <a:ext cx="2358675" cy="1853475"/>
            </a:xfrm>
            <a:custGeom>
              <a:avLst/>
              <a:gdLst/>
              <a:ahLst/>
              <a:cxnLst/>
              <a:rect l="l" t="t" r="r" b="b"/>
              <a:pathLst>
                <a:path w="94347" h="74139" extrusionOk="0">
                  <a:moveTo>
                    <a:pt x="33354" y="1"/>
                  </a:moveTo>
                  <a:cubicBezTo>
                    <a:pt x="33354" y="9196"/>
                    <a:pt x="25872" y="16661"/>
                    <a:pt x="16642" y="16661"/>
                  </a:cubicBezTo>
                  <a:cubicBezTo>
                    <a:pt x="7482" y="16661"/>
                    <a:pt x="0" y="9196"/>
                    <a:pt x="0" y="1"/>
                  </a:cubicBezTo>
                  <a:lnTo>
                    <a:pt x="0" y="1"/>
                  </a:lnTo>
                  <a:cubicBezTo>
                    <a:pt x="0" y="40872"/>
                    <a:pt x="34858" y="74139"/>
                    <a:pt x="77670" y="74139"/>
                  </a:cubicBezTo>
                  <a:cubicBezTo>
                    <a:pt x="86882" y="74139"/>
                    <a:pt x="94347" y="66657"/>
                    <a:pt x="94347" y="57444"/>
                  </a:cubicBezTo>
                  <a:cubicBezTo>
                    <a:pt x="94347" y="48214"/>
                    <a:pt x="86882" y="40767"/>
                    <a:pt x="77670" y="40767"/>
                  </a:cubicBezTo>
                  <a:lnTo>
                    <a:pt x="77355" y="40767"/>
                  </a:lnTo>
                  <a:cubicBezTo>
                    <a:pt x="53073" y="40610"/>
                    <a:pt x="33354" y="22394"/>
                    <a:pt x="333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59" name="Google Shape;8259;p74"/>
            <p:cNvSpPr/>
            <p:nvPr/>
          </p:nvSpPr>
          <p:spPr>
            <a:xfrm>
              <a:off x="238125" y="999450"/>
              <a:ext cx="1942200" cy="2270400"/>
            </a:xfrm>
            <a:custGeom>
              <a:avLst/>
              <a:gdLst/>
              <a:ahLst/>
              <a:cxnLst/>
              <a:rect l="l" t="t" r="r" b="b"/>
              <a:pathLst>
                <a:path w="77688" h="90816" extrusionOk="0">
                  <a:moveTo>
                    <a:pt x="77687" y="0"/>
                  </a:moveTo>
                  <a:cubicBezTo>
                    <a:pt x="34858" y="0"/>
                    <a:pt x="0" y="33249"/>
                    <a:pt x="0" y="74138"/>
                  </a:cubicBezTo>
                  <a:cubicBezTo>
                    <a:pt x="0" y="83368"/>
                    <a:pt x="7482" y="90815"/>
                    <a:pt x="16695" y="90815"/>
                  </a:cubicBezTo>
                  <a:cubicBezTo>
                    <a:pt x="25925" y="90815"/>
                    <a:pt x="33372" y="83351"/>
                    <a:pt x="33389" y="74138"/>
                  </a:cubicBezTo>
                  <a:lnTo>
                    <a:pt x="33389" y="74120"/>
                  </a:lnTo>
                  <a:cubicBezTo>
                    <a:pt x="33389" y="51654"/>
                    <a:pt x="53222" y="33378"/>
                    <a:pt x="77639" y="33354"/>
                  </a:cubicBezTo>
                  <a:lnTo>
                    <a:pt x="77639" y="33354"/>
                  </a:lnTo>
                  <a:cubicBezTo>
                    <a:pt x="77644" y="33354"/>
                    <a:pt x="77650" y="33354"/>
                    <a:pt x="77655" y="33354"/>
                  </a:cubicBezTo>
                  <a:cubicBezTo>
                    <a:pt x="77666" y="33354"/>
                    <a:pt x="77676" y="33354"/>
                    <a:pt x="77687" y="33354"/>
                  </a:cubicBezTo>
                  <a:cubicBezTo>
                    <a:pt x="77671" y="33354"/>
                    <a:pt x="77655" y="33354"/>
                    <a:pt x="77639" y="33354"/>
                  </a:cubicBezTo>
                  <a:lnTo>
                    <a:pt x="77639" y="33354"/>
                  </a:lnTo>
                  <a:cubicBezTo>
                    <a:pt x="68431" y="33346"/>
                    <a:pt x="60992" y="25874"/>
                    <a:pt x="60992" y="16695"/>
                  </a:cubicBezTo>
                  <a:cubicBezTo>
                    <a:pt x="60992" y="7482"/>
                    <a:pt x="68457" y="0"/>
                    <a:pt x="776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0" name="Google Shape;8260;p74"/>
            <p:cNvSpPr/>
            <p:nvPr/>
          </p:nvSpPr>
          <p:spPr>
            <a:xfrm>
              <a:off x="3808250" y="2852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DB634B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1" name="Google Shape;8261;p74"/>
            <p:cNvSpPr/>
            <p:nvPr/>
          </p:nvSpPr>
          <p:spPr>
            <a:xfrm>
              <a:off x="1762475" y="999450"/>
              <a:ext cx="2386250" cy="2044875"/>
            </a:xfrm>
            <a:custGeom>
              <a:avLst/>
              <a:gdLst/>
              <a:ahLst/>
              <a:cxnLst/>
              <a:rect l="l" t="t" r="r" b="b"/>
              <a:pathLst>
                <a:path w="95450" h="81795" extrusionOk="0">
                  <a:moveTo>
                    <a:pt x="16696" y="0"/>
                  </a:moveTo>
                  <a:cubicBezTo>
                    <a:pt x="7465" y="0"/>
                    <a:pt x="1" y="7482"/>
                    <a:pt x="1" y="16695"/>
                  </a:cubicBezTo>
                  <a:cubicBezTo>
                    <a:pt x="1" y="25925"/>
                    <a:pt x="7465" y="33389"/>
                    <a:pt x="16696" y="33389"/>
                  </a:cubicBezTo>
                  <a:cubicBezTo>
                    <a:pt x="36030" y="33389"/>
                    <a:pt x="49473" y="53038"/>
                    <a:pt x="66325" y="80781"/>
                  </a:cubicBezTo>
                  <a:cubicBezTo>
                    <a:pt x="66552" y="81130"/>
                    <a:pt x="66762" y="81463"/>
                    <a:pt x="67007" y="81795"/>
                  </a:cubicBezTo>
                  <a:cubicBezTo>
                    <a:pt x="63021" y="74086"/>
                    <a:pt x="65643" y="64471"/>
                    <a:pt x="73178" y="59891"/>
                  </a:cubicBezTo>
                  <a:cubicBezTo>
                    <a:pt x="75886" y="58251"/>
                    <a:pt x="78874" y="57469"/>
                    <a:pt x="81824" y="57469"/>
                  </a:cubicBezTo>
                  <a:cubicBezTo>
                    <a:pt x="87083" y="57469"/>
                    <a:pt x="92224" y="59953"/>
                    <a:pt x="95449" y="64488"/>
                  </a:cubicBezTo>
                  <a:cubicBezTo>
                    <a:pt x="95274" y="64139"/>
                    <a:pt x="95064" y="63789"/>
                    <a:pt x="94855" y="63439"/>
                  </a:cubicBezTo>
                  <a:cubicBezTo>
                    <a:pt x="77653" y="35190"/>
                    <a:pt x="56291" y="0"/>
                    <a:pt x="1669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213B5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2" name="Google Shape;8262;p74"/>
            <p:cNvSpPr/>
            <p:nvPr/>
          </p:nvSpPr>
          <p:spPr>
            <a:xfrm>
              <a:off x="3338000" y="2435975"/>
              <a:ext cx="2101275" cy="2271250"/>
            </a:xfrm>
            <a:custGeom>
              <a:avLst/>
              <a:gdLst/>
              <a:ahLst/>
              <a:cxnLst/>
              <a:rect l="l" t="t" r="r" b="b"/>
              <a:pathLst>
                <a:path w="84051" h="90850" extrusionOk="0">
                  <a:moveTo>
                    <a:pt x="84011" y="57465"/>
                  </a:moveTo>
                  <a:cubicBezTo>
                    <a:pt x="83994" y="57465"/>
                    <a:pt x="83972" y="57469"/>
                    <a:pt x="83946" y="57478"/>
                  </a:cubicBezTo>
                  <a:lnTo>
                    <a:pt x="84050" y="57478"/>
                  </a:lnTo>
                  <a:cubicBezTo>
                    <a:pt x="84042" y="57469"/>
                    <a:pt x="84029" y="57465"/>
                    <a:pt x="84011" y="57465"/>
                  </a:cubicBezTo>
                  <a:close/>
                  <a:moveTo>
                    <a:pt x="18801" y="0"/>
                  </a:moveTo>
                  <a:cubicBezTo>
                    <a:pt x="15851" y="0"/>
                    <a:pt x="12864" y="784"/>
                    <a:pt x="10157" y="2430"/>
                  </a:cubicBezTo>
                  <a:cubicBezTo>
                    <a:pt x="2622" y="7027"/>
                    <a:pt x="0" y="16625"/>
                    <a:pt x="3986" y="24334"/>
                  </a:cubicBezTo>
                  <a:cubicBezTo>
                    <a:pt x="4161" y="24683"/>
                    <a:pt x="4370" y="25033"/>
                    <a:pt x="4563" y="25348"/>
                  </a:cubicBezTo>
                  <a:cubicBezTo>
                    <a:pt x="23198" y="56062"/>
                    <a:pt x="44333" y="90850"/>
                    <a:pt x="83963" y="90850"/>
                  </a:cubicBezTo>
                  <a:cubicBezTo>
                    <a:pt x="74750" y="90850"/>
                    <a:pt x="67268" y="83368"/>
                    <a:pt x="67268" y="74155"/>
                  </a:cubicBezTo>
                  <a:cubicBezTo>
                    <a:pt x="67268" y="64925"/>
                    <a:pt x="74750" y="57478"/>
                    <a:pt x="83946" y="57478"/>
                  </a:cubicBezTo>
                  <a:cubicBezTo>
                    <a:pt x="64541" y="57478"/>
                    <a:pt x="51220" y="37899"/>
                    <a:pt x="33075" y="8024"/>
                  </a:cubicBezTo>
                  <a:cubicBezTo>
                    <a:pt x="32865" y="7674"/>
                    <a:pt x="32638" y="7342"/>
                    <a:pt x="32428" y="7027"/>
                  </a:cubicBezTo>
                  <a:cubicBezTo>
                    <a:pt x="29202" y="2491"/>
                    <a:pt x="24061" y="0"/>
                    <a:pt x="1880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3" name="Google Shape;8263;p74"/>
            <p:cNvSpPr/>
            <p:nvPr/>
          </p:nvSpPr>
          <p:spPr>
            <a:xfrm>
              <a:off x="5019250" y="2852875"/>
              <a:ext cx="2359150" cy="1854350"/>
            </a:xfrm>
            <a:custGeom>
              <a:avLst/>
              <a:gdLst/>
              <a:ahLst/>
              <a:cxnLst/>
              <a:rect l="l" t="t" r="r" b="b"/>
              <a:pathLst>
                <a:path w="94366" h="74174" extrusionOk="0">
                  <a:moveTo>
                    <a:pt x="94365" y="18"/>
                  </a:moveTo>
                  <a:cubicBezTo>
                    <a:pt x="94365" y="47"/>
                    <a:pt x="94365" y="76"/>
                    <a:pt x="94365" y="105"/>
                  </a:cubicBezTo>
                  <a:lnTo>
                    <a:pt x="94365" y="105"/>
                  </a:lnTo>
                  <a:cubicBezTo>
                    <a:pt x="94365" y="76"/>
                    <a:pt x="94365" y="47"/>
                    <a:pt x="94365" y="18"/>
                  </a:cubicBezTo>
                  <a:close/>
                  <a:moveTo>
                    <a:pt x="60993" y="1"/>
                  </a:moveTo>
                  <a:cubicBezTo>
                    <a:pt x="60993" y="22447"/>
                    <a:pt x="41187" y="40715"/>
                    <a:pt x="16800" y="40785"/>
                  </a:cubicBezTo>
                  <a:lnTo>
                    <a:pt x="16696" y="40785"/>
                  </a:lnTo>
                  <a:cubicBezTo>
                    <a:pt x="7465" y="40785"/>
                    <a:pt x="1" y="48249"/>
                    <a:pt x="1" y="57479"/>
                  </a:cubicBezTo>
                  <a:cubicBezTo>
                    <a:pt x="1" y="66692"/>
                    <a:pt x="7483" y="74174"/>
                    <a:pt x="16696" y="74174"/>
                  </a:cubicBezTo>
                  <a:cubicBezTo>
                    <a:pt x="59495" y="74174"/>
                    <a:pt x="94316" y="40954"/>
                    <a:pt x="94365" y="105"/>
                  </a:cubicBezTo>
                  <a:lnTo>
                    <a:pt x="94365" y="105"/>
                  </a:lnTo>
                  <a:cubicBezTo>
                    <a:pt x="94336" y="9278"/>
                    <a:pt x="86872" y="16696"/>
                    <a:pt x="77688" y="16696"/>
                  </a:cubicBezTo>
                  <a:cubicBezTo>
                    <a:pt x="68458" y="16696"/>
                    <a:pt x="60993" y="9231"/>
                    <a:pt x="6099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4" name="Google Shape;8264;p74"/>
            <p:cNvSpPr/>
            <p:nvPr/>
          </p:nvSpPr>
          <p:spPr>
            <a:xfrm>
              <a:off x="5025375" y="999450"/>
              <a:ext cx="2353450" cy="2270825"/>
            </a:xfrm>
            <a:custGeom>
              <a:avLst/>
              <a:gdLst/>
              <a:ahLst/>
              <a:cxnLst/>
              <a:rect l="l" t="t" r="r" b="b"/>
              <a:pathLst>
                <a:path w="94138" h="90833" extrusionOk="0">
                  <a:moveTo>
                    <a:pt x="16451" y="0"/>
                  </a:moveTo>
                  <a:cubicBezTo>
                    <a:pt x="7640" y="280"/>
                    <a:pt x="560" y="7360"/>
                    <a:pt x="280" y="16170"/>
                  </a:cubicBezTo>
                  <a:cubicBezTo>
                    <a:pt x="1" y="25400"/>
                    <a:pt x="7238" y="33092"/>
                    <a:pt x="16451" y="33372"/>
                  </a:cubicBezTo>
                  <a:lnTo>
                    <a:pt x="16520" y="33372"/>
                  </a:lnTo>
                  <a:cubicBezTo>
                    <a:pt x="40907" y="33389"/>
                    <a:pt x="60748" y="51675"/>
                    <a:pt x="60748" y="74138"/>
                  </a:cubicBezTo>
                  <a:cubicBezTo>
                    <a:pt x="60748" y="83368"/>
                    <a:pt x="68213" y="90833"/>
                    <a:pt x="77443" y="90833"/>
                  </a:cubicBezTo>
                  <a:cubicBezTo>
                    <a:pt x="86656" y="90833"/>
                    <a:pt x="94138" y="83368"/>
                    <a:pt x="94138" y="74138"/>
                  </a:cubicBezTo>
                  <a:cubicBezTo>
                    <a:pt x="94138" y="33249"/>
                    <a:pt x="59280" y="0"/>
                    <a:pt x="164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265" name="Google Shape;8265;p74"/>
          <p:cNvGrpSpPr/>
          <p:nvPr/>
        </p:nvGrpSpPr>
        <p:grpSpPr>
          <a:xfrm>
            <a:off x="4992320" y="4658499"/>
            <a:ext cx="1834472" cy="904175"/>
            <a:chOff x="3913765" y="3641905"/>
            <a:chExt cx="1522805" cy="750560"/>
          </a:xfrm>
        </p:grpSpPr>
        <p:grpSp>
          <p:nvGrpSpPr>
            <p:cNvPr id="8266" name="Google Shape;8266;p74"/>
            <p:cNvGrpSpPr/>
            <p:nvPr/>
          </p:nvGrpSpPr>
          <p:grpSpPr>
            <a:xfrm>
              <a:off x="3913765" y="3997002"/>
              <a:ext cx="1522805" cy="395463"/>
              <a:chOff x="3913765" y="3997002"/>
              <a:chExt cx="1522805" cy="395463"/>
            </a:xfrm>
          </p:grpSpPr>
          <p:grpSp>
            <p:nvGrpSpPr>
              <p:cNvPr id="8267" name="Google Shape;8267;p74"/>
              <p:cNvGrpSpPr/>
              <p:nvPr/>
            </p:nvGrpSpPr>
            <p:grpSpPr>
              <a:xfrm>
                <a:off x="3913765" y="4138659"/>
                <a:ext cx="507602" cy="253806"/>
                <a:chOff x="3913765" y="4138659"/>
                <a:chExt cx="507602" cy="253806"/>
              </a:xfrm>
            </p:grpSpPr>
            <p:sp>
              <p:nvSpPr>
                <p:cNvPr id="8268" name="Google Shape;8268;p74"/>
                <p:cNvSpPr/>
                <p:nvPr/>
              </p:nvSpPr>
              <p:spPr>
                <a:xfrm>
                  <a:off x="3913765" y="4138659"/>
                  <a:ext cx="507602" cy="50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9502" fill="none" extrusionOk="0">
                      <a:moveTo>
                        <a:pt x="95011" y="1"/>
                      </a:moveTo>
                      <a:lnTo>
                        <a:pt x="23755" y="1"/>
                      </a:lnTo>
                      <a:lnTo>
                        <a:pt x="1" y="9501"/>
                      </a:lnTo>
                      <a:lnTo>
                        <a:pt x="95011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69" name="Google Shape;8269;p74"/>
                <p:cNvSpPr/>
                <p:nvPr/>
              </p:nvSpPr>
              <p:spPr>
                <a:xfrm>
                  <a:off x="3913765" y="4189418"/>
                  <a:ext cx="507602" cy="2030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38006" fill="none" extrusionOk="0">
                      <a:moveTo>
                        <a:pt x="1" y="0"/>
                      </a:moveTo>
                      <a:lnTo>
                        <a:pt x="1" y="38005"/>
                      </a:lnTo>
                      <a:lnTo>
                        <a:pt x="95011" y="38005"/>
                      </a:lnTo>
                      <a:lnTo>
                        <a:pt x="95011" y="38005"/>
                      </a:lnTo>
                      <a:lnTo>
                        <a:pt x="9501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r>
                    <a:rPr lang="en" sz="2400"/>
                    <a:t>     </a:t>
                  </a:r>
                  <a:endParaRPr sz="2400"/>
                </a:p>
              </p:txBody>
            </p:sp>
          </p:grpSp>
          <p:grpSp>
            <p:nvGrpSpPr>
              <p:cNvPr id="8270" name="Google Shape;8270;p74"/>
              <p:cNvGrpSpPr/>
              <p:nvPr/>
            </p:nvGrpSpPr>
            <p:grpSpPr>
              <a:xfrm>
                <a:off x="4421361" y="3997002"/>
                <a:ext cx="507618" cy="395463"/>
                <a:chOff x="4421361" y="3997002"/>
                <a:chExt cx="507618" cy="395463"/>
              </a:xfrm>
            </p:grpSpPr>
            <p:sp>
              <p:nvSpPr>
                <p:cNvPr id="8271" name="Google Shape;8271;p74"/>
                <p:cNvSpPr/>
                <p:nvPr/>
              </p:nvSpPr>
              <p:spPr>
                <a:xfrm>
                  <a:off x="4421361" y="3997002"/>
                  <a:ext cx="507618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9501" fill="none" extrusionOk="0">
                      <a:moveTo>
                        <a:pt x="71260" y="0"/>
                      </a:moveTo>
                      <a:lnTo>
                        <a:pt x="23755" y="0"/>
                      </a:lnTo>
                      <a:lnTo>
                        <a:pt x="0" y="9501"/>
                      </a:lnTo>
                      <a:lnTo>
                        <a:pt x="95014" y="9501"/>
                      </a:lnTo>
                      <a:close/>
                    </a:path>
                  </a:pathLst>
                </a:custGeom>
                <a:noFill/>
                <a:ln w="9525" cap="sq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72" name="Google Shape;8272;p74"/>
                <p:cNvSpPr/>
                <p:nvPr/>
              </p:nvSpPr>
              <p:spPr>
                <a:xfrm>
                  <a:off x="4421361" y="4047756"/>
                  <a:ext cx="507618" cy="3447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64522" fill="none" extrusionOk="0">
                      <a:moveTo>
                        <a:pt x="0" y="1"/>
                      </a:moveTo>
                      <a:lnTo>
                        <a:pt x="0" y="64521"/>
                      </a:lnTo>
                      <a:lnTo>
                        <a:pt x="95014" y="64521"/>
                      </a:lnTo>
                      <a:lnTo>
                        <a:pt x="95014" y="35846"/>
                      </a:lnTo>
                      <a:lnTo>
                        <a:pt x="95014" y="35846"/>
                      </a:lnTo>
                      <a:lnTo>
                        <a:pt x="95014" y="26286"/>
                      </a:lnTo>
                      <a:lnTo>
                        <a:pt x="9501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DBE2E7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273" name="Google Shape;8273;p74"/>
              <p:cNvGrpSpPr/>
              <p:nvPr/>
            </p:nvGrpSpPr>
            <p:grpSpPr>
              <a:xfrm>
                <a:off x="4928973" y="4189418"/>
                <a:ext cx="507596" cy="203047"/>
                <a:chOff x="4928973" y="4189418"/>
                <a:chExt cx="507596" cy="203047"/>
              </a:xfrm>
            </p:grpSpPr>
            <p:sp>
              <p:nvSpPr>
                <p:cNvPr id="8274" name="Google Shape;8274;p74"/>
                <p:cNvSpPr/>
                <p:nvPr/>
              </p:nvSpPr>
              <p:spPr>
                <a:xfrm>
                  <a:off x="4928973" y="4189418"/>
                  <a:ext cx="507596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9501" fill="none" extrusionOk="0">
                      <a:moveTo>
                        <a:pt x="95011" y="9501"/>
                      </a:moveTo>
                      <a:lnTo>
                        <a:pt x="71260" y="0"/>
                      </a:lnTo>
                      <a:lnTo>
                        <a:pt x="0" y="0"/>
                      </a:lnTo>
                      <a:lnTo>
                        <a:pt x="0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75" name="Google Shape;8275;p74"/>
                <p:cNvSpPr/>
                <p:nvPr/>
              </p:nvSpPr>
              <p:spPr>
                <a:xfrm>
                  <a:off x="4928973" y="4240172"/>
                  <a:ext cx="507596" cy="1522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28506" fill="none" extrusionOk="0">
                      <a:moveTo>
                        <a:pt x="0" y="28505"/>
                      </a:moveTo>
                      <a:lnTo>
                        <a:pt x="0" y="28505"/>
                      </a:lnTo>
                      <a:lnTo>
                        <a:pt x="95011" y="28505"/>
                      </a:lnTo>
                      <a:lnTo>
                        <a:pt x="95011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grpSp>
          <p:nvGrpSpPr>
            <p:cNvPr id="8276" name="Google Shape;8276;p74"/>
            <p:cNvGrpSpPr/>
            <p:nvPr/>
          </p:nvGrpSpPr>
          <p:grpSpPr>
            <a:xfrm>
              <a:off x="4482186" y="3641905"/>
              <a:ext cx="397605" cy="349784"/>
              <a:chOff x="2906375" y="1159725"/>
              <a:chExt cx="1860575" cy="1636800"/>
            </a:xfrm>
          </p:grpSpPr>
          <p:sp>
            <p:nvSpPr>
              <p:cNvPr id="8277" name="Google Shape;8277;p74"/>
              <p:cNvSpPr/>
              <p:nvPr/>
            </p:nvSpPr>
            <p:spPr>
              <a:xfrm>
                <a:off x="2906375" y="1159725"/>
                <a:ext cx="1860575" cy="1320800"/>
              </a:xfrm>
              <a:custGeom>
                <a:avLst/>
                <a:gdLst/>
                <a:ahLst/>
                <a:cxnLst/>
                <a:rect l="l" t="t" r="r" b="b"/>
                <a:pathLst>
                  <a:path w="74423" h="52832" fill="none" extrusionOk="0">
                    <a:moveTo>
                      <a:pt x="74300" y="9469"/>
                    </a:moveTo>
                    <a:cubicBezTo>
                      <a:pt x="74046" y="6953"/>
                      <a:pt x="72972" y="4566"/>
                      <a:pt x="71233" y="2899"/>
                    </a:cubicBezTo>
                    <a:cubicBezTo>
                      <a:pt x="71029" y="2682"/>
                      <a:pt x="70807" y="2484"/>
                      <a:pt x="70569" y="2305"/>
                    </a:cubicBezTo>
                    <a:cubicBezTo>
                      <a:pt x="70326" y="2123"/>
                      <a:pt x="70133" y="1933"/>
                      <a:pt x="69847" y="1767"/>
                    </a:cubicBezTo>
                    <a:cubicBezTo>
                      <a:pt x="69576" y="1596"/>
                      <a:pt x="69301" y="1435"/>
                      <a:pt x="69030" y="1280"/>
                    </a:cubicBezTo>
                    <a:cubicBezTo>
                      <a:pt x="68792" y="1159"/>
                      <a:pt x="68599" y="1084"/>
                      <a:pt x="68385" y="985"/>
                    </a:cubicBezTo>
                    <a:cubicBezTo>
                      <a:pt x="67280" y="522"/>
                      <a:pt x="66290" y="276"/>
                      <a:pt x="65270" y="188"/>
                    </a:cubicBezTo>
                    <a:cubicBezTo>
                      <a:pt x="63260" y="1"/>
                      <a:pt x="61470" y="332"/>
                      <a:pt x="60001" y="803"/>
                    </a:cubicBezTo>
                    <a:cubicBezTo>
                      <a:pt x="58778" y="1194"/>
                      <a:pt x="57603" y="1727"/>
                      <a:pt x="56500" y="2385"/>
                    </a:cubicBezTo>
                    <a:cubicBezTo>
                      <a:pt x="56396" y="1617"/>
                      <a:pt x="56273" y="1012"/>
                      <a:pt x="56179" y="613"/>
                    </a:cubicBezTo>
                    <a:cubicBezTo>
                      <a:pt x="56104" y="298"/>
                      <a:pt x="55821" y="73"/>
                      <a:pt x="55497" y="78"/>
                    </a:cubicBezTo>
                    <a:lnTo>
                      <a:pt x="38984" y="255"/>
                    </a:lnTo>
                    <a:lnTo>
                      <a:pt x="35208" y="295"/>
                    </a:lnTo>
                    <a:lnTo>
                      <a:pt x="18696" y="472"/>
                    </a:lnTo>
                    <a:cubicBezTo>
                      <a:pt x="18370" y="474"/>
                      <a:pt x="18091" y="704"/>
                      <a:pt x="18027" y="1023"/>
                    </a:cubicBezTo>
                    <a:cubicBezTo>
                      <a:pt x="17941" y="1422"/>
                      <a:pt x="17829" y="2026"/>
                      <a:pt x="17741" y="2800"/>
                    </a:cubicBezTo>
                    <a:cubicBezTo>
                      <a:pt x="16625" y="2163"/>
                      <a:pt x="15439" y="1657"/>
                      <a:pt x="14211" y="1290"/>
                    </a:cubicBezTo>
                    <a:cubicBezTo>
                      <a:pt x="12731" y="854"/>
                      <a:pt x="10935" y="560"/>
                      <a:pt x="8931" y="790"/>
                    </a:cubicBezTo>
                    <a:cubicBezTo>
                      <a:pt x="7908" y="900"/>
                      <a:pt x="6923" y="1167"/>
                      <a:pt x="5832" y="1652"/>
                    </a:cubicBezTo>
                    <a:cubicBezTo>
                      <a:pt x="5620" y="1756"/>
                      <a:pt x="5427" y="1839"/>
                      <a:pt x="5192" y="1965"/>
                    </a:cubicBezTo>
                    <a:cubicBezTo>
                      <a:pt x="4924" y="2125"/>
                      <a:pt x="4651" y="2291"/>
                      <a:pt x="4384" y="2465"/>
                    </a:cubicBezTo>
                    <a:cubicBezTo>
                      <a:pt x="4103" y="2639"/>
                      <a:pt x="3915" y="2832"/>
                      <a:pt x="3675" y="3019"/>
                    </a:cubicBezTo>
                    <a:cubicBezTo>
                      <a:pt x="3439" y="3204"/>
                      <a:pt x="3222" y="3407"/>
                      <a:pt x="3022" y="3627"/>
                    </a:cubicBezTo>
                    <a:cubicBezTo>
                      <a:pt x="1319" y="5332"/>
                      <a:pt x="294" y="7743"/>
                      <a:pt x="99" y="10261"/>
                    </a:cubicBezTo>
                    <a:cubicBezTo>
                      <a:pt x="0" y="11524"/>
                      <a:pt x="104" y="12828"/>
                      <a:pt x="466" y="14096"/>
                    </a:cubicBezTo>
                    <a:cubicBezTo>
                      <a:pt x="653" y="14725"/>
                      <a:pt x="875" y="15354"/>
                      <a:pt x="1175" y="15953"/>
                    </a:cubicBezTo>
                    <a:lnTo>
                      <a:pt x="1282" y="16181"/>
                    </a:lnTo>
                    <a:lnTo>
                      <a:pt x="1362" y="16341"/>
                    </a:lnTo>
                    <a:lnTo>
                      <a:pt x="1416" y="16432"/>
                    </a:lnTo>
                    <a:lnTo>
                      <a:pt x="1622" y="16794"/>
                    </a:lnTo>
                    <a:cubicBezTo>
                      <a:pt x="1769" y="17040"/>
                      <a:pt x="1986" y="17377"/>
                      <a:pt x="2168" y="17639"/>
                    </a:cubicBezTo>
                    <a:cubicBezTo>
                      <a:pt x="3672" y="19764"/>
                      <a:pt x="5719" y="21389"/>
                      <a:pt x="7890" y="22556"/>
                    </a:cubicBezTo>
                    <a:cubicBezTo>
                      <a:pt x="10076" y="23744"/>
                      <a:pt x="12329" y="24512"/>
                      <a:pt x="14535" y="25184"/>
                    </a:cubicBezTo>
                    <a:cubicBezTo>
                      <a:pt x="16734" y="25847"/>
                      <a:pt x="18883" y="26377"/>
                      <a:pt x="20907" y="26937"/>
                    </a:cubicBezTo>
                    <a:cubicBezTo>
                      <a:pt x="23058" y="27539"/>
                      <a:pt x="25044" y="27884"/>
                      <a:pt x="26553" y="28569"/>
                    </a:cubicBezTo>
                    <a:cubicBezTo>
                      <a:pt x="27991" y="29155"/>
                      <a:pt x="29136" y="30359"/>
                      <a:pt x="29449" y="31218"/>
                    </a:cubicBezTo>
                    <a:cubicBezTo>
                      <a:pt x="29527" y="31433"/>
                      <a:pt x="29583" y="31620"/>
                      <a:pt x="29583" y="31813"/>
                    </a:cubicBezTo>
                    <a:cubicBezTo>
                      <a:pt x="29591" y="31992"/>
                      <a:pt x="29572" y="32171"/>
                      <a:pt x="29532" y="32345"/>
                    </a:cubicBezTo>
                    <a:cubicBezTo>
                      <a:pt x="29436" y="32680"/>
                      <a:pt x="29099" y="33060"/>
                      <a:pt x="28702" y="33263"/>
                    </a:cubicBezTo>
                    <a:cubicBezTo>
                      <a:pt x="27926" y="33729"/>
                      <a:pt x="26880" y="33477"/>
                      <a:pt x="26733" y="33049"/>
                    </a:cubicBezTo>
                    <a:cubicBezTo>
                      <a:pt x="26396" y="32372"/>
                      <a:pt x="26414" y="31582"/>
                      <a:pt x="26644" y="31256"/>
                    </a:cubicBezTo>
                    <a:cubicBezTo>
                      <a:pt x="26888" y="30884"/>
                      <a:pt x="27300" y="30937"/>
                      <a:pt x="27273" y="30911"/>
                    </a:cubicBezTo>
                    <a:lnTo>
                      <a:pt x="27067" y="30825"/>
                    </a:lnTo>
                    <a:cubicBezTo>
                      <a:pt x="26928" y="30782"/>
                      <a:pt x="26669" y="30745"/>
                      <a:pt x="26361" y="30897"/>
                    </a:cubicBezTo>
                    <a:cubicBezTo>
                      <a:pt x="26045" y="31044"/>
                      <a:pt x="25777" y="31390"/>
                      <a:pt x="25595" y="31815"/>
                    </a:cubicBezTo>
                    <a:cubicBezTo>
                      <a:pt x="25408" y="32246"/>
                      <a:pt x="25298" y="32765"/>
                      <a:pt x="25379" y="33410"/>
                    </a:cubicBezTo>
                    <a:cubicBezTo>
                      <a:pt x="25403" y="33702"/>
                      <a:pt x="25590" y="34208"/>
                      <a:pt x="25855" y="34499"/>
                    </a:cubicBezTo>
                    <a:cubicBezTo>
                      <a:pt x="26117" y="34807"/>
                      <a:pt x="26444" y="35061"/>
                      <a:pt x="26810" y="35241"/>
                    </a:cubicBezTo>
                    <a:cubicBezTo>
                      <a:pt x="27560" y="35613"/>
                      <a:pt x="28456" y="35736"/>
                      <a:pt x="29398" y="35551"/>
                    </a:cubicBezTo>
                    <a:cubicBezTo>
                      <a:pt x="30316" y="35353"/>
                      <a:pt x="31298" y="34882"/>
                      <a:pt x="32032" y="33889"/>
                    </a:cubicBezTo>
                    <a:cubicBezTo>
                      <a:pt x="32422" y="33325"/>
                      <a:pt x="32615" y="32803"/>
                      <a:pt x="32722" y="32177"/>
                    </a:cubicBezTo>
                    <a:cubicBezTo>
                      <a:pt x="32776" y="31882"/>
                      <a:pt x="32797" y="31582"/>
                      <a:pt x="32784" y="31283"/>
                    </a:cubicBezTo>
                    <a:cubicBezTo>
                      <a:pt x="34828" y="34499"/>
                      <a:pt x="34919" y="37103"/>
                      <a:pt x="34413" y="41899"/>
                    </a:cubicBezTo>
                    <a:cubicBezTo>
                      <a:pt x="33530" y="50222"/>
                      <a:pt x="29511" y="52831"/>
                      <a:pt x="29511" y="52831"/>
                    </a:cubicBezTo>
                    <a:lnTo>
                      <a:pt x="37547" y="52743"/>
                    </a:lnTo>
                    <a:lnTo>
                      <a:pt x="37764" y="52743"/>
                    </a:lnTo>
                    <a:lnTo>
                      <a:pt x="45801" y="52655"/>
                    </a:lnTo>
                    <a:cubicBezTo>
                      <a:pt x="45801" y="52655"/>
                      <a:pt x="41725" y="50137"/>
                      <a:pt x="40668" y="41835"/>
                    </a:cubicBezTo>
                    <a:cubicBezTo>
                      <a:pt x="40058" y="37050"/>
                      <a:pt x="40092" y="34443"/>
                      <a:pt x="42067" y="31186"/>
                    </a:cubicBezTo>
                    <a:cubicBezTo>
                      <a:pt x="42059" y="31486"/>
                      <a:pt x="42089" y="31786"/>
                      <a:pt x="42150" y="32080"/>
                    </a:cubicBezTo>
                    <a:cubicBezTo>
                      <a:pt x="42271" y="32704"/>
                      <a:pt x="42474" y="33220"/>
                      <a:pt x="42876" y="33777"/>
                    </a:cubicBezTo>
                    <a:cubicBezTo>
                      <a:pt x="43630" y="34754"/>
                      <a:pt x="44623" y="35203"/>
                      <a:pt x="45544" y="35380"/>
                    </a:cubicBezTo>
                    <a:cubicBezTo>
                      <a:pt x="46489" y="35546"/>
                      <a:pt x="47382" y="35404"/>
                      <a:pt x="48126" y="35013"/>
                    </a:cubicBezTo>
                    <a:cubicBezTo>
                      <a:pt x="48488" y="34826"/>
                      <a:pt x="48809" y="34566"/>
                      <a:pt x="49066" y="34251"/>
                    </a:cubicBezTo>
                    <a:cubicBezTo>
                      <a:pt x="49323" y="33954"/>
                      <a:pt x="49499" y="33445"/>
                      <a:pt x="49518" y="33153"/>
                    </a:cubicBezTo>
                    <a:cubicBezTo>
                      <a:pt x="49585" y="32508"/>
                      <a:pt x="49462" y="31992"/>
                      <a:pt x="49266" y="31564"/>
                    </a:cubicBezTo>
                    <a:cubicBezTo>
                      <a:pt x="49076" y="31143"/>
                      <a:pt x="48801" y="30801"/>
                      <a:pt x="48482" y="30662"/>
                    </a:cubicBezTo>
                    <a:cubicBezTo>
                      <a:pt x="48172" y="30517"/>
                      <a:pt x="47915" y="30560"/>
                      <a:pt x="47776" y="30606"/>
                    </a:cubicBezTo>
                    <a:lnTo>
                      <a:pt x="47570" y="30697"/>
                    </a:lnTo>
                    <a:cubicBezTo>
                      <a:pt x="47543" y="30721"/>
                      <a:pt x="47955" y="30662"/>
                      <a:pt x="48207" y="31028"/>
                    </a:cubicBezTo>
                    <a:cubicBezTo>
                      <a:pt x="48445" y="31347"/>
                      <a:pt x="48480" y="32136"/>
                      <a:pt x="48156" y="32821"/>
                    </a:cubicBezTo>
                    <a:cubicBezTo>
                      <a:pt x="48019" y="33250"/>
                      <a:pt x="46978" y="33525"/>
                      <a:pt x="46192" y="33078"/>
                    </a:cubicBezTo>
                    <a:cubicBezTo>
                      <a:pt x="45790" y="32883"/>
                      <a:pt x="45448" y="32508"/>
                      <a:pt x="45343" y="32177"/>
                    </a:cubicBezTo>
                    <a:cubicBezTo>
                      <a:pt x="45298" y="32005"/>
                      <a:pt x="45276" y="31826"/>
                      <a:pt x="45282" y="31647"/>
                    </a:cubicBezTo>
                    <a:cubicBezTo>
                      <a:pt x="45279" y="31454"/>
                      <a:pt x="45330" y="31264"/>
                      <a:pt x="45402" y="31047"/>
                    </a:cubicBezTo>
                    <a:cubicBezTo>
                      <a:pt x="45696" y="30183"/>
                      <a:pt x="46818" y="28954"/>
                      <a:pt x="48241" y="28339"/>
                    </a:cubicBezTo>
                    <a:cubicBezTo>
                      <a:pt x="49735" y="27622"/>
                      <a:pt x="51713" y="27234"/>
                      <a:pt x="53851" y="26586"/>
                    </a:cubicBezTo>
                    <a:cubicBezTo>
                      <a:pt x="55861" y="25984"/>
                      <a:pt x="57999" y="25408"/>
                      <a:pt x="60185" y="24699"/>
                    </a:cubicBezTo>
                    <a:cubicBezTo>
                      <a:pt x="62372" y="23979"/>
                      <a:pt x="64609" y="23163"/>
                      <a:pt x="66772" y="21929"/>
                    </a:cubicBezTo>
                    <a:cubicBezTo>
                      <a:pt x="68918" y="20717"/>
                      <a:pt x="70930" y="19047"/>
                      <a:pt x="72386" y="16890"/>
                    </a:cubicBezTo>
                    <a:cubicBezTo>
                      <a:pt x="72563" y="16622"/>
                      <a:pt x="72774" y="16283"/>
                      <a:pt x="72916" y="16034"/>
                    </a:cubicBezTo>
                    <a:lnTo>
                      <a:pt x="73117" y="15664"/>
                    </a:lnTo>
                    <a:lnTo>
                      <a:pt x="73165" y="15573"/>
                    </a:lnTo>
                    <a:lnTo>
                      <a:pt x="73243" y="15413"/>
                    </a:lnTo>
                    <a:lnTo>
                      <a:pt x="73347" y="15183"/>
                    </a:lnTo>
                    <a:cubicBezTo>
                      <a:pt x="73639" y="14578"/>
                      <a:pt x="73845" y="13944"/>
                      <a:pt x="74016" y="13309"/>
                    </a:cubicBezTo>
                    <a:cubicBezTo>
                      <a:pt x="74351" y="12035"/>
                      <a:pt x="74423" y="10729"/>
                      <a:pt x="74300" y="9469"/>
                    </a:cubicBezTo>
                    <a:close/>
                    <a:moveTo>
                      <a:pt x="21867" y="23527"/>
                    </a:moveTo>
                    <a:cubicBezTo>
                      <a:pt x="19791" y="22930"/>
                      <a:pt x="17668" y="22379"/>
                      <a:pt x="15594" y="21729"/>
                    </a:cubicBezTo>
                    <a:cubicBezTo>
                      <a:pt x="13531" y="21078"/>
                      <a:pt x="11470" y="20332"/>
                      <a:pt x="9675" y="19325"/>
                    </a:cubicBezTo>
                    <a:cubicBezTo>
                      <a:pt x="7876" y="18319"/>
                      <a:pt x="6273" y="17040"/>
                      <a:pt x="5176" y="15509"/>
                    </a:cubicBezTo>
                    <a:cubicBezTo>
                      <a:pt x="5042" y="15314"/>
                      <a:pt x="4948" y="15185"/>
                      <a:pt x="4807" y="14955"/>
                    </a:cubicBezTo>
                    <a:lnTo>
                      <a:pt x="4598" y="14597"/>
                    </a:lnTo>
                    <a:lnTo>
                      <a:pt x="4555" y="14522"/>
                    </a:lnTo>
                    <a:cubicBezTo>
                      <a:pt x="4574" y="14554"/>
                      <a:pt x="4536" y="14476"/>
                      <a:pt x="4536" y="14476"/>
                    </a:cubicBezTo>
                    <a:lnTo>
                      <a:pt x="4467" y="14326"/>
                    </a:lnTo>
                    <a:cubicBezTo>
                      <a:pt x="4263" y="13941"/>
                      <a:pt x="4116" y="13523"/>
                      <a:pt x="3988" y="13106"/>
                    </a:cubicBezTo>
                    <a:cubicBezTo>
                      <a:pt x="3739" y="12268"/>
                      <a:pt x="3661" y="11380"/>
                      <a:pt x="3723" y="10521"/>
                    </a:cubicBezTo>
                    <a:cubicBezTo>
                      <a:pt x="3843" y="8805"/>
                      <a:pt x="4526" y="7191"/>
                      <a:pt x="5593" y="6124"/>
                    </a:cubicBezTo>
                    <a:cubicBezTo>
                      <a:pt x="5832" y="5840"/>
                      <a:pt x="6158" y="5610"/>
                      <a:pt x="6412" y="5406"/>
                    </a:cubicBezTo>
                    <a:cubicBezTo>
                      <a:pt x="6543" y="5326"/>
                      <a:pt x="6667" y="5235"/>
                      <a:pt x="6790" y="5142"/>
                    </a:cubicBezTo>
                    <a:cubicBezTo>
                      <a:pt x="6961" y="5040"/>
                      <a:pt x="7194" y="4933"/>
                      <a:pt x="7392" y="4831"/>
                    </a:cubicBezTo>
                    <a:cubicBezTo>
                      <a:pt x="7967" y="4558"/>
                      <a:pt x="8703" y="4307"/>
                      <a:pt x="9380" y="4232"/>
                    </a:cubicBezTo>
                    <a:cubicBezTo>
                      <a:pt x="10761" y="4034"/>
                      <a:pt x="12126" y="4197"/>
                      <a:pt x="13298" y="4515"/>
                    </a:cubicBezTo>
                    <a:cubicBezTo>
                      <a:pt x="14478" y="4831"/>
                      <a:pt x="15474" y="5286"/>
                      <a:pt x="16269" y="5695"/>
                    </a:cubicBezTo>
                    <a:cubicBezTo>
                      <a:pt x="16732" y="5936"/>
                      <a:pt x="17179" y="6201"/>
                      <a:pt x="17612" y="6493"/>
                    </a:cubicBezTo>
                    <a:cubicBezTo>
                      <a:pt x="17800" y="10799"/>
                      <a:pt x="19221" y="16754"/>
                      <a:pt x="24573" y="22090"/>
                    </a:cubicBezTo>
                    <a:cubicBezTo>
                      <a:pt x="25753" y="23265"/>
                      <a:pt x="26805" y="24327"/>
                      <a:pt x="27742" y="25296"/>
                    </a:cubicBezTo>
                    <a:cubicBezTo>
                      <a:pt x="25753" y="24437"/>
                      <a:pt x="23725" y="24089"/>
                      <a:pt x="21867" y="23527"/>
                    </a:cubicBezTo>
                    <a:close/>
                    <a:moveTo>
                      <a:pt x="70470" y="12397"/>
                    </a:moveTo>
                    <a:cubicBezTo>
                      <a:pt x="70347" y="12817"/>
                      <a:pt x="70211" y="13234"/>
                      <a:pt x="70015" y="13628"/>
                    </a:cubicBezTo>
                    <a:lnTo>
                      <a:pt x="69948" y="13778"/>
                    </a:lnTo>
                    <a:cubicBezTo>
                      <a:pt x="69948" y="13778"/>
                      <a:pt x="69903" y="13874"/>
                      <a:pt x="69940" y="13807"/>
                    </a:cubicBezTo>
                    <a:lnTo>
                      <a:pt x="69889" y="13898"/>
                    </a:lnTo>
                    <a:lnTo>
                      <a:pt x="69689" y="14262"/>
                    </a:lnTo>
                    <a:cubicBezTo>
                      <a:pt x="69555" y="14498"/>
                      <a:pt x="69461" y="14626"/>
                      <a:pt x="69333" y="14827"/>
                    </a:cubicBezTo>
                    <a:cubicBezTo>
                      <a:pt x="68270" y="16379"/>
                      <a:pt x="66697" y="17688"/>
                      <a:pt x="64917" y="18737"/>
                    </a:cubicBezTo>
                    <a:cubicBezTo>
                      <a:pt x="63140" y="19786"/>
                      <a:pt x="61103" y="20572"/>
                      <a:pt x="59051" y="21268"/>
                    </a:cubicBezTo>
                    <a:cubicBezTo>
                      <a:pt x="56990" y="21961"/>
                      <a:pt x="54881" y="22556"/>
                      <a:pt x="52818" y="23198"/>
                    </a:cubicBezTo>
                    <a:cubicBezTo>
                      <a:pt x="50969" y="23800"/>
                      <a:pt x="48948" y="24193"/>
                      <a:pt x="46976" y="25095"/>
                    </a:cubicBezTo>
                    <a:cubicBezTo>
                      <a:pt x="47894" y="24105"/>
                      <a:pt x="48924" y="23021"/>
                      <a:pt x="50080" y="21817"/>
                    </a:cubicBezTo>
                    <a:cubicBezTo>
                      <a:pt x="55317" y="16368"/>
                      <a:pt x="56613" y="10387"/>
                      <a:pt x="56704" y="6078"/>
                    </a:cubicBezTo>
                    <a:cubicBezTo>
                      <a:pt x="57132" y="5776"/>
                      <a:pt x="57573" y="5500"/>
                      <a:pt x="58034" y="5251"/>
                    </a:cubicBezTo>
                    <a:cubicBezTo>
                      <a:pt x="58818" y="4826"/>
                      <a:pt x="59803" y="4349"/>
                      <a:pt x="60978" y="4009"/>
                    </a:cubicBezTo>
                    <a:cubicBezTo>
                      <a:pt x="62142" y="3664"/>
                      <a:pt x="63504" y="3474"/>
                      <a:pt x="64890" y="3640"/>
                    </a:cubicBezTo>
                    <a:cubicBezTo>
                      <a:pt x="65567" y="3702"/>
                      <a:pt x="66309" y="3937"/>
                      <a:pt x="66892" y="4197"/>
                    </a:cubicBezTo>
                    <a:cubicBezTo>
                      <a:pt x="67090" y="4296"/>
                      <a:pt x="67326" y="4398"/>
                      <a:pt x="67500" y="4497"/>
                    </a:cubicBezTo>
                    <a:cubicBezTo>
                      <a:pt x="67623" y="4585"/>
                      <a:pt x="67748" y="4673"/>
                      <a:pt x="67882" y="4753"/>
                    </a:cubicBezTo>
                    <a:cubicBezTo>
                      <a:pt x="68139" y="4949"/>
                      <a:pt x="68474" y="5174"/>
                      <a:pt x="68717" y="5452"/>
                    </a:cubicBezTo>
                    <a:cubicBezTo>
                      <a:pt x="69806" y="6496"/>
                      <a:pt x="70524" y="8096"/>
                      <a:pt x="70682" y="9809"/>
                    </a:cubicBezTo>
                    <a:cubicBezTo>
                      <a:pt x="70759" y="10663"/>
                      <a:pt x="70703" y="11551"/>
                      <a:pt x="70470" y="1239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78" name="Google Shape;8278;p74"/>
              <p:cNvSpPr/>
              <p:nvPr/>
            </p:nvSpPr>
            <p:spPr>
              <a:xfrm>
                <a:off x="3520750" y="2496900"/>
                <a:ext cx="656300" cy="214450"/>
              </a:xfrm>
              <a:custGeom>
                <a:avLst/>
                <a:gdLst/>
                <a:ahLst/>
                <a:cxnLst/>
                <a:rect l="l" t="t" r="r" b="b"/>
                <a:pathLst>
                  <a:path w="26252" h="8578" fill="none" extrusionOk="0">
                    <a:moveTo>
                      <a:pt x="26252" y="8347"/>
                    </a:moveTo>
                    <a:lnTo>
                      <a:pt x="108" y="8577"/>
                    </a:lnTo>
                    <a:lnTo>
                      <a:pt x="108" y="8577"/>
                    </a:lnTo>
                    <a:lnTo>
                      <a:pt x="1" y="281"/>
                    </a:lnTo>
                    <a:cubicBezTo>
                      <a:pt x="3" y="254"/>
                      <a:pt x="27" y="233"/>
                      <a:pt x="57" y="236"/>
                    </a:cubicBezTo>
                    <a:lnTo>
                      <a:pt x="57" y="236"/>
                    </a:lnTo>
                    <a:lnTo>
                      <a:pt x="26091" y="3"/>
                    </a:lnTo>
                    <a:cubicBezTo>
                      <a:pt x="26118" y="0"/>
                      <a:pt x="26142" y="22"/>
                      <a:pt x="26147" y="48"/>
                    </a:cubicBezTo>
                    <a:lnTo>
                      <a:pt x="26252" y="8345"/>
                    </a:lnTo>
                    <a:lnTo>
                      <a:pt x="26252" y="834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79" name="Google Shape;8279;p74"/>
              <p:cNvSpPr/>
              <p:nvPr/>
            </p:nvSpPr>
            <p:spPr>
              <a:xfrm>
                <a:off x="3448300" y="2706900"/>
                <a:ext cx="803900" cy="89625"/>
              </a:xfrm>
              <a:custGeom>
                <a:avLst/>
                <a:gdLst/>
                <a:ahLst/>
                <a:cxnLst/>
                <a:rect l="l" t="t" r="r" b="b"/>
                <a:pathLst>
                  <a:path w="32156" h="3585" fill="none" extrusionOk="0">
                    <a:moveTo>
                      <a:pt x="32155" y="3244"/>
                    </a:moveTo>
                    <a:lnTo>
                      <a:pt x="35" y="3584"/>
                    </a:lnTo>
                    <a:lnTo>
                      <a:pt x="35" y="3584"/>
                    </a:lnTo>
                    <a:lnTo>
                      <a:pt x="3" y="399"/>
                    </a:lnTo>
                    <a:cubicBezTo>
                      <a:pt x="0" y="367"/>
                      <a:pt x="27" y="343"/>
                      <a:pt x="57" y="343"/>
                    </a:cubicBezTo>
                    <a:lnTo>
                      <a:pt x="32067" y="1"/>
                    </a:lnTo>
                    <a:cubicBezTo>
                      <a:pt x="32096" y="1"/>
                      <a:pt x="32120" y="25"/>
                      <a:pt x="32123" y="57"/>
                    </a:cubicBezTo>
                    <a:lnTo>
                      <a:pt x="32155" y="3244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80" name="Google Shape;8280;p74"/>
              <p:cNvSpPr/>
              <p:nvPr/>
            </p:nvSpPr>
            <p:spPr>
              <a:xfrm>
                <a:off x="3674575" y="1339775"/>
                <a:ext cx="324050" cy="308175"/>
              </a:xfrm>
              <a:custGeom>
                <a:avLst/>
                <a:gdLst/>
                <a:ahLst/>
                <a:cxnLst/>
                <a:rect l="l" t="t" r="r" b="b"/>
                <a:pathLst>
                  <a:path w="12962" h="12327" fill="none" extrusionOk="0">
                    <a:moveTo>
                      <a:pt x="6479" y="0"/>
                    </a:moveTo>
                    <a:lnTo>
                      <a:pt x="8484" y="4060"/>
                    </a:lnTo>
                    <a:lnTo>
                      <a:pt x="12961" y="4710"/>
                    </a:lnTo>
                    <a:lnTo>
                      <a:pt x="9720" y="7868"/>
                    </a:lnTo>
                    <a:lnTo>
                      <a:pt x="10486" y="12327"/>
                    </a:lnTo>
                    <a:lnTo>
                      <a:pt x="6479" y="10221"/>
                    </a:lnTo>
                    <a:lnTo>
                      <a:pt x="2476" y="12327"/>
                    </a:lnTo>
                    <a:lnTo>
                      <a:pt x="3241" y="7868"/>
                    </a:lnTo>
                    <a:lnTo>
                      <a:pt x="0" y="4710"/>
                    </a:lnTo>
                    <a:lnTo>
                      <a:pt x="4478" y="406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281" name="Google Shape;8281;p74"/>
          <p:cNvGrpSpPr/>
          <p:nvPr/>
        </p:nvGrpSpPr>
        <p:grpSpPr>
          <a:xfrm>
            <a:off x="8705266" y="2471735"/>
            <a:ext cx="1254316" cy="961423"/>
            <a:chOff x="6599718" y="2068734"/>
            <a:chExt cx="940737" cy="721067"/>
          </a:xfrm>
        </p:grpSpPr>
        <p:sp>
          <p:nvSpPr>
            <p:cNvPr id="8282" name="Google Shape;8282;p74"/>
            <p:cNvSpPr/>
            <p:nvPr/>
          </p:nvSpPr>
          <p:spPr>
            <a:xfrm>
              <a:off x="7138953" y="2569473"/>
              <a:ext cx="366935" cy="115933"/>
            </a:xfrm>
            <a:custGeom>
              <a:avLst/>
              <a:gdLst/>
              <a:ahLst/>
              <a:cxnLst/>
              <a:rect l="l" t="t" r="r" b="b"/>
              <a:pathLst>
                <a:path w="105517" h="33338" fill="none" extrusionOk="0">
                  <a:moveTo>
                    <a:pt x="8231" y="0"/>
                  </a:moveTo>
                  <a:cubicBezTo>
                    <a:pt x="6610" y="2526"/>
                    <a:pt x="5253" y="5215"/>
                    <a:pt x="4198" y="8042"/>
                  </a:cubicBezTo>
                  <a:cubicBezTo>
                    <a:pt x="3205" y="10656"/>
                    <a:pt x="2803" y="13182"/>
                    <a:pt x="2803" y="14991"/>
                  </a:cubicBezTo>
                  <a:cubicBezTo>
                    <a:pt x="2790" y="18636"/>
                    <a:pt x="2840" y="21274"/>
                    <a:pt x="1" y="23008"/>
                  </a:cubicBezTo>
                  <a:cubicBezTo>
                    <a:pt x="164" y="23549"/>
                    <a:pt x="239" y="24114"/>
                    <a:pt x="227" y="24667"/>
                  </a:cubicBezTo>
                  <a:lnTo>
                    <a:pt x="227" y="33338"/>
                  </a:lnTo>
                  <a:lnTo>
                    <a:pt x="105517" y="33338"/>
                  </a:lnTo>
                  <a:lnTo>
                    <a:pt x="1055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F66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3" name="Google Shape;8283;p74"/>
            <p:cNvSpPr/>
            <p:nvPr/>
          </p:nvSpPr>
          <p:spPr>
            <a:xfrm>
              <a:off x="6650497" y="2579172"/>
              <a:ext cx="346397" cy="118079"/>
            </a:xfrm>
            <a:custGeom>
              <a:avLst/>
              <a:gdLst/>
              <a:ahLst/>
              <a:cxnLst/>
              <a:rect l="l" t="t" r="r" b="b"/>
              <a:pathLst>
                <a:path w="99611" h="33955" fill="none" extrusionOk="0">
                  <a:moveTo>
                    <a:pt x="99372" y="21891"/>
                  </a:moveTo>
                  <a:cubicBezTo>
                    <a:pt x="99359" y="21325"/>
                    <a:pt x="99435" y="20760"/>
                    <a:pt x="99611" y="20219"/>
                  </a:cubicBezTo>
                  <a:cubicBezTo>
                    <a:pt x="96758" y="18485"/>
                    <a:pt x="96808" y="15847"/>
                    <a:pt x="96796" y="12215"/>
                  </a:cubicBezTo>
                  <a:cubicBezTo>
                    <a:pt x="96796" y="10405"/>
                    <a:pt x="96394" y="7880"/>
                    <a:pt x="95414" y="5253"/>
                  </a:cubicBezTo>
                  <a:cubicBezTo>
                    <a:pt x="94735" y="3444"/>
                    <a:pt x="93931" y="1697"/>
                    <a:pt x="93014" y="1"/>
                  </a:cubicBezTo>
                  <a:lnTo>
                    <a:pt x="0" y="1"/>
                  </a:lnTo>
                  <a:lnTo>
                    <a:pt x="0" y="33954"/>
                  </a:lnTo>
                  <a:lnTo>
                    <a:pt x="99372" y="33954"/>
                  </a:lnTo>
                  <a:close/>
                </a:path>
              </a:pathLst>
            </a:custGeom>
            <a:noFill/>
            <a:ln w="9525" cap="flat" cmpd="sng">
              <a:solidFill>
                <a:srgbClr val="DBE3E8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4" name="Google Shape;8284;p74"/>
            <p:cNvSpPr/>
            <p:nvPr/>
          </p:nvSpPr>
          <p:spPr>
            <a:xfrm>
              <a:off x="7236268" y="2370428"/>
              <a:ext cx="304187" cy="115978"/>
            </a:xfrm>
            <a:custGeom>
              <a:avLst/>
              <a:gdLst/>
              <a:ahLst/>
              <a:cxnLst/>
              <a:rect l="l" t="t" r="r" b="b"/>
              <a:pathLst>
                <a:path w="87473" h="33351" fill="none" extrusionOk="0">
                  <a:moveTo>
                    <a:pt x="15181" y="0"/>
                  </a:moveTo>
                  <a:cubicBezTo>
                    <a:pt x="12114" y="11913"/>
                    <a:pt x="6975" y="23210"/>
                    <a:pt x="1" y="33350"/>
                  </a:cubicBezTo>
                  <a:lnTo>
                    <a:pt x="87472" y="33350"/>
                  </a:lnTo>
                  <a:lnTo>
                    <a:pt x="8747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F677B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5" name="Google Shape;8285;p74"/>
            <p:cNvSpPr/>
            <p:nvPr/>
          </p:nvSpPr>
          <p:spPr>
            <a:xfrm>
              <a:off x="7252744" y="2161243"/>
              <a:ext cx="271454" cy="115982"/>
            </a:xfrm>
            <a:custGeom>
              <a:avLst/>
              <a:gdLst/>
              <a:ahLst/>
              <a:cxnLst/>
              <a:rect l="l" t="t" r="r" b="b"/>
              <a:pathLst>
                <a:path w="78060" h="33352" fill="none" extrusionOk="0">
                  <a:moveTo>
                    <a:pt x="0" y="1"/>
                  </a:moveTo>
                  <a:cubicBezTo>
                    <a:pt x="7288" y="9714"/>
                    <a:pt x="11762" y="21250"/>
                    <a:pt x="12918" y="33351"/>
                  </a:cubicBezTo>
                  <a:lnTo>
                    <a:pt x="78060" y="33351"/>
                  </a:lnTo>
                  <a:lnTo>
                    <a:pt x="7806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6" name="Google Shape;8286;p74"/>
            <p:cNvSpPr/>
            <p:nvPr/>
          </p:nvSpPr>
          <p:spPr>
            <a:xfrm>
              <a:off x="6599718" y="2199610"/>
              <a:ext cx="260051" cy="115978"/>
            </a:xfrm>
            <a:custGeom>
              <a:avLst/>
              <a:gdLst/>
              <a:ahLst/>
              <a:cxnLst/>
              <a:rect l="l" t="t" r="r" b="b"/>
              <a:pathLst>
                <a:path w="74781" h="33351" fill="none" extrusionOk="0">
                  <a:moveTo>
                    <a:pt x="68246" y="28752"/>
                  </a:moveTo>
                  <a:cubicBezTo>
                    <a:pt x="68234" y="18800"/>
                    <a:pt x="70471" y="8973"/>
                    <a:pt x="74781" y="1"/>
                  </a:cubicBezTo>
                  <a:lnTo>
                    <a:pt x="1" y="1"/>
                  </a:lnTo>
                  <a:lnTo>
                    <a:pt x="1" y="33351"/>
                  </a:lnTo>
                  <a:lnTo>
                    <a:pt x="68397" y="33351"/>
                  </a:lnTo>
                  <a:cubicBezTo>
                    <a:pt x="68284" y="31818"/>
                    <a:pt x="68221" y="30285"/>
                    <a:pt x="68246" y="2875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FA1AF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7" name="Google Shape;8287;p74"/>
            <p:cNvSpPr/>
            <p:nvPr/>
          </p:nvSpPr>
          <p:spPr>
            <a:xfrm>
              <a:off x="6605967" y="2389697"/>
              <a:ext cx="307727" cy="116023"/>
            </a:xfrm>
            <a:custGeom>
              <a:avLst/>
              <a:gdLst/>
              <a:ahLst/>
              <a:cxnLst/>
              <a:rect l="l" t="t" r="r" b="b"/>
              <a:pathLst>
                <a:path w="88491" h="33364" fill="none" extrusionOk="0">
                  <a:moveTo>
                    <a:pt x="70835" y="1"/>
                  </a:moveTo>
                  <a:lnTo>
                    <a:pt x="1" y="1"/>
                  </a:lnTo>
                  <a:lnTo>
                    <a:pt x="1" y="33363"/>
                  </a:lnTo>
                  <a:lnTo>
                    <a:pt x="88490" y="33363"/>
                  </a:lnTo>
                  <a:cubicBezTo>
                    <a:pt x="80662" y="23386"/>
                    <a:pt x="74680" y="12089"/>
                    <a:pt x="7083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9D4DC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288" name="Google Shape;8288;p74"/>
            <p:cNvGrpSpPr/>
            <p:nvPr/>
          </p:nvGrpSpPr>
          <p:grpSpPr>
            <a:xfrm>
              <a:off x="6836957" y="2068734"/>
              <a:ext cx="461892" cy="721067"/>
              <a:chOff x="6836957" y="2068734"/>
              <a:chExt cx="461892" cy="721067"/>
            </a:xfrm>
          </p:grpSpPr>
          <p:sp>
            <p:nvSpPr>
              <p:cNvPr id="8289" name="Google Shape;8289;p74"/>
              <p:cNvSpPr/>
              <p:nvPr/>
            </p:nvSpPr>
            <p:spPr>
              <a:xfrm>
                <a:off x="7080441" y="2287271"/>
                <a:ext cx="187336" cy="123319"/>
              </a:xfrm>
              <a:custGeom>
                <a:avLst/>
                <a:gdLst/>
                <a:ahLst/>
                <a:cxnLst/>
                <a:rect l="l" t="t" r="r" b="b"/>
                <a:pathLst>
                  <a:path w="53871" h="35462" fill="none" extrusionOk="0">
                    <a:moveTo>
                      <a:pt x="1" y="35461"/>
                    </a:moveTo>
                    <a:lnTo>
                      <a:pt x="47249" y="35461"/>
                    </a:lnTo>
                    <a:cubicBezTo>
                      <a:pt x="51018" y="26213"/>
                      <a:pt x="52665" y="18083"/>
                      <a:pt x="53368" y="12453"/>
                    </a:cubicBezTo>
                    <a:lnTo>
                      <a:pt x="53368" y="12415"/>
                    </a:lnTo>
                    <a:cubicBezTo>
                      <a:pt x="53381" y="12315"/>
                      <a:pt x="53381" y="12227"/>
                      <a:pt x="53393" y="12139"/>
                    </a:cubicBezTo>
                    <a:lnTo>
                      <a:pt x="53419" y="11950"/>
                    </a:lnTo>
                    <a:lnTo>
                      <a:pt x="53469" y="11548"/>
                    </a:lnTo>
                    <a:cubicBezTo>
                      <a:pt x="53506" y="11171"/>
                      <a:pt x="53544" y="10807"/>
                      <a:pt x="53582" y="10455"/>
                    </a:cubicBezTo>
                    <a:cubicBezTo>
                      <a:pt x="53620" y="10091"/>
                      <a:pt x="53645" y="9789"/>
                      <a:pt x="53670" y="9487"/>
                    </a:cubicBezTo>
                    <a:lnTo>
                      <a:pt x="53682" y="9362"/>
                    </a:lnTo>
                    <a:lnTo>
                      <a:pt x="53682" y="9324"/>
                    </a:lnTo>
                    <a:cubicBezTo>
                      <a:pt x="53871" y="6899"/>
                      <a:pt x="53846" y="5441"/>
                      <a:pt x="53846" y="5253"/>
                    </a:cubicBezTo>
                    <a:lnTo>
                      <a:pt x="53833" y="5077"/>
                    </a:lnTo>
                    <a:lnTo>
                      <a:pt x="53833" y="4951"/>
                    </a:lnTo>
                    <a:cubicBezTo>
                      <a:pt x="53833" y="3280"/>
                      <a:pt x="53758" y="1634"/>
                      <a:pt x="5362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F677B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0" name="Google Shape;8290;p74"/>
              <p:cNvSpPr/>
              <p:nvPr/>
            </p:nvSpPr>
            <p:spPr>
              <a:xfrm>
                <a:off x="7080441" y="2105091"/>
                <a:ext cx="182750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52" h="45188" fill="none" extrusionOk="0">
                    <a:moveTo>
                      <a:pt x="1" y="45188"/>
                    </a:moveTo>
                    <a:lnTo>
                      <a:pt x="52551" y="45188"/>
                    </a:lnTo>
                    <a:cubicBezTo>
                      <a:pt x="47211" y="20458"/>
                      <a:pt x="25899" y="1609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B3C3CE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1" name="Google Shape;8291;p74"/>
              <p:cNvSpPr/>
              <p:nvPr/>
            </p:nvSpPr>
            <p:spPr>
              <a:xfrm>
                <a:off x="6872702" y="2287006"/>
                <a:ext cx="187378" cy="123364"/>
              </a:xfrm>
              <a:custGeom>
                <a:avLst/>
                <a:gdLst/>
                <a:ahLst/>
                <a:cxnLst/>
                <a:rect l="l" t="t" r="r" b="b"/>
                <a:pathLst>
                  <a:path w="53883" h="35475" fill="none" extrusionOk="0">
                    <a:moveTo>
                      <a:pt x="53883" y="1"/>
                    </a:moveTo>
                    <a:lnTo>
                      <a:pt x="239" y="1"/>
                    </a:lnTo>
                    <a:cubicBezTo>
                      <a:pt x="101" y="1634"/>
                      <a:pt x="13" y="3293"/>
                      <a:pt x="13" y="4964"/>
                    </a:cubicBezTo>
                    <a:lnTo>
                      <a:pt x="13" y="5266"/>
                    </a:lnTo>
                    <a:cubicBezTo>
                      <a:pt x="13" y="5454"/>
                      <a:pt x="0" y="6912"/>
                      <a:pt x="189" y="9312"/>
                    </a:cubicBezTo>
                    <a:lnTo>
                      <a:pt x="189" y="9375"/>
                    </a:lnTo>
                    <a:lnTo>
                      <a:pt x="189" y="9488"/>
                    </a:lnTo>
                    <a:lnTo>
                      <a:pt x="189" y="9488"/>
                    </a:lnTo>
                    <a:cubicBezTo>
                      <a:pt x="214" y="9802"/>
                      <a:pt x="252" y="10116"/>
                      <a:pt x="277" y="10443"/>
                    </a:cubicBezTo>
                    <a:cubicBezTo>
                      <a:pt x="314" y="10820"/>
                      <a:pt x="352" y="11185"/>
                      <a:pt x="390" y="11536"/>
                    </a:cubicBezTo>
                    <a:lnTo>
                      <a:pt x="440" y="11964"/>
                    </a:lnTo>
                    <a:lnTo>
                      <a:pt x="465" y="12140"/>
                    </a:lnTo>
                    <a:lnTo>
                      <a:pt x="503" y="12416"/>
                    </a:lnTo>
                    <a:lnTo>
                      <a:pt x="503" y="12466"/>
                    </a:lnTo>
                    <a:cubicBezTo>
                      <a:pt x="1194" y="18083"/>
                      <a:pt x="2840" y="26226"/>
                      <a:pt x="6610" y="35475"/>
                    </a:cubicBezTo>
                    <a:lnTo>
                      <a:pt x="53883" y="3547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9D4DC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2" name="Google Shape;8292;p74"/>
              <p:cNvSpPr/>
              <p:nvPr/>
            </p:nvSpPr>
            <p:spPr>
              <a:xfrm>
                <a:off x="6902504" y="2430686"/>
                <a:ext cx="152902" cy="185984"/>
              </a:xfrm>
              <a:custGeom>
                <a:avLst/>
                <a:gdLst/>
                <a:ahLst/>
                <a:cxnLst/>
                <a:rect l="l" t="t" r="r" b="b"/>
                <a:pathLst>
                  <a:path w="43969" h="53482" fill="none" extrusionOk="0">
                    <a:moveTo>
                      <a:pt x="43968" y="1"/>
                    </a:moveTo>
                    <a:lnTo>
                      <a:pt x="0" y="1"/>
                    </a:lnTo>
                    <a:cubicBezTo>
                      <a:pt x="4235" y="8319"/>
                      <a:pt x="10254" y="17191"/>
                      <a:pt x="18837" y="25723"/>
                    </a:cubicBezTo>
                    <a:cubicBezTo>
                      <a:pt x="24454" y="31315"/>
                      <a:pt x="28638" y="37724"/>
                      <a:pt x="31302" y="44823"/>
                    </a:cubicBezTo>
                    <a:cubicBezTo>
                      <a:pt x="31792" y="46130"/>
                      <a:pt x="32194" y="47462"/>
                      <a:pt x="32508" y="48819"/>
                    </a:cubicBezTo>
                    <a:cubicBezTo>
                      <a:pt x="33111" y="51534"/>
                      <a:pt x="35524" y="53469"/>
                      <a:pt x="38301" y="53481"/>
                    </a:cubicBezTo>
                    <a:lnTo>
                      <a:pt x="43968" y="5348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DBE3E8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3" name="Google Shape;8293;p74"/>
              <p:cNvSpPr/>
              <p:nvPr/>
            </p:nvSpPr>
            <p:spPr>
              <a:xfrm>
                <a:off x="6877289" y="2104831"/>
                <a:ext cx="182791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64" h="45188" fill="none" extrusionOk="0">
                    <a:moveTo>
                      <a:pt x="52564" y="45187"/>
                    </a:moveTo>
                    <a:lnTo>
                      <a:pt x="52564" y="0"/>
                    </a:lnTo>
                    <a:cubicBezTo>
                      <a:pt x="26653" y="1621"/>
                      <a:pt x="5354" y="20470"/>
                      <a:pt x="1" y="4518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FA1AF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4" name="Google Shape;8294;p74"/>
              <p:cNvSpPr/>
              <p:nvPr/>
            </p:nvSpPr>
            <p:spPr>
              <a:xfrm>
                <a:off x="7080441" y="2430686"/>
                <a:ext cx="152860" cy="185938"/>
              </a:xfrm>
              <a:custGeom>
                <a:avLst/>
                <a:gdLst/>
                <a:ahLst/>
                <a:cxnLst/>
                <a:rect l="l" t="t" r="r" b="b"/>
                <a:pathLst>
                  <a:path w="43957" h="53469" fill="none" extrusionOk="0">
                    <a:moveTo>
                      <a:pt x="1" y="1"/>
                    </a:moveTo>
                    <a:lnTo>
                      <a:pt x="1" y="53469"/>
                    </a:lnTo>
                    <a:lnTo>
                      <a:pt x="5668" y="53469"/>
                    </a:lnTo>
                    <a:cubicBezTo>
                      <a:pt x="8445" y="53456"/>
                      <a:pt x="10845" y="51521"/>
                      <a:pt x="11448" y="48819"/>
                    </a:cubicBezTo>
                    <a:cubicBezTo>
                      <a:pt x="11762" y="47450"/>
                      <a:pt x="12165" y="46118"/>
                      <a:pt x="12655" y="44811"/>
                    </a:cubicBezTo>
                    <a:cubicBezTo>
                      <a:pt x="15319" y="37724"/>
                      <a:pt x="19503" y="31302"/>
                      <a:pt x="25120" y="25723"/>
                    </a:cubicBezTo>
                    <a:cubicBezTo>
                      <a:pt x="33703" y="17191"/>
                      <a:pt x="39722" y="8319"/>
                      <a:pt x="4395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F66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295" name="Google Shape;8295;p74"/>
              <p:cNvGrpSpPr/>
              <p:nvPr/>
            </p:nvGrpSpPr>
            <p:grpSpPr>
              <a:xfrm>
                <a:off x="6836957" y="2068734"/>
                <a:ext cx="461892" cy="721067"/>
                <a:chOff x="6836957" y="2068734"/>
                <a:chExt cx="461892" cy="721067"/>
              </a:xfrm>
            </p:grpSpPr>
            <p:sp>
              <p:nvSpPr>
                <p:cNvPr id="8296" name="Google Shape;8296;p74"/>
                <p:cNvSpPr/>
                <p:nvPr/>
              </p:nvSpPr>
              <p:spPr>
                <a:xfrm>
                  <a:off x="6996059" y="2711098"/>
                  <a:ext cx="143729" cy="787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31" h="22632" fill="none" extrusionOk="0">
                      <a:moveTo>
                        <a:pt x="20659" y="22632"/>
                      </a:moveTo>
                      <a:lnTo>
                        <a:pt x="20659" y="22632"/>
                      </a:lnTo>
                      <a:cubicBezTo>
                        <a:pt x="19252" y="22632"/>
                        <a:pt x="1" y="15658"/>
                        <a:pt x="1" y="5253"/>
                      </a:cubicBezTo>
                      <a:lnTo>
                        <a:pt x="1" y="0"/>
                      </a:lnTo>
                      <a:lnTo>
                        <a:pt x="41318" y="0"/>
                      </a:lnTo>
                      <a:lnTo>
                        <a:pt x="41318" y="5253"/>
                      </a:lnTo>
                      <a:cubicBezTo>
                        <a:pt x="41330" y="14125"/>
                        <a:pt x="22079" y="22632"/>
                        <a:pt x="20659" y="2263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97" name="Google Shape;8297;p74"/>
                <p:cNvSpPr/>
                <p:nvPr/>
              </p:nvSpPr>
              <p:spPr>
                <a:xfrm>
                  <a:off x="6996059" y="2647693"/>
                  <a:ext cx="143683" cy="887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18" h="25522" fill="none" extrusionOk="0">
                      <a:moveTo>
                        <a:pt x="667" y="0"/>
                      </a:moveTo>
                      <a:lnTo>
                        <a:pt x="40652" y="0"/>
                      </a:lnTo>
                      <a:cubicBezTo>
                        <a:pt x="41016" y="0"/>
                        <a:pt x="41318" y="980"/>
                        <a:pt x="41318" y="2199"/>
                      </a:cubicBezTo>
                      <a:lnTo>
                        <a:pt x="41318" y="23323"/>
                      </a:lnTo>
                      <a:cubicBezTo>
                        <a:pt x="41318" y="24542"/>
                        <a:pt x="41016" y="25522"/>
                        <a:pt x="40652" y="25522"/>
                      </a:cubicBezTo>
                      <a:lnTo>
                        <a:pt x="667" y="25522"/>
                      </a:lnTo>
                      <a:cubicBezTo>
                        <a:pt x="302" y="25522"/>
                        <a:pt x="1" y="24542"/>
                        <a:pt x="1" y="23323"/>
                      </a:cubicBezTo>
                      <a:lnTo>
                        <a:pt x="1" y="2187"/>
                      </a:lnTo>
                      <a:cubicBezTo>
                        <a:pt x="1" y="980"/>
                        <a:pt x="302" y="0"/>
                        <a:pt x="66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98" name="Google Shape;8298;p74"/>
                <p:cNvSpPr/>
                <p:nvPr/>
              </p:nvSpPr>
              <p:spPr>
                <a:xfrm>
                  <a:off x="6990467" y="2723683"/>
                  <a:ext cx="154870" cy="127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58" fill="none" extrusionOk="0">
                      <a:moveTo>
                        <a:pt x="327" y="0"/>
                      </a:moveTo>
                      <a:lnTo>
                        <a:pt x="44207" y="0"/>
                      </a:lnTo>
                      <a:cubicBezTo>
                        <a:pt x="44383" y="0"/>
                        <a:pt x="44534" y="139"/>
                        <a:pt x="44534" y="327"/>
                      </a:cubicBezTo>
                      <a:lnTo>
                        <a:pt x="44534" y="3343"/>
                      </a:lnTo>
                      <a:cubicBezTo>
                        <a:pt x="44534" y="3519"/>
                        <a:pt x="44383" y="3657"/>
                        <a:pt x="44207" y="3657"/>
                      </a:cubicBezTo>
                      <a:lnTo>
                        <a:pt x="327" y="3657"/>
                      </a:lnTo>
                      <a:cubicBezTo>
                        <a:pt x="151" y="3657"/>
                        <a:pt x="0" y="3519"/>
                        <a:pt x="0" y="3343"/>
                      </a:cubicBezTo>
                      <a:lnTo>
                        <a:pt x="0" y="327"/>
                      </a:lnTo>
                      <a:cubicBezTo>
                        <a:pt x="0" y="139"/>
                        <a:pt x="151" y="0"/>
                        <a:pt x="3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99" name="Google Shape;8299;p74"/>
                <p:cNvSpPr/>
                <p:nvPr/>
              </p:nvSpPr>
              <p:spPr>
                <a:xfrm>
                  <a:off x="6990467" y="2698339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69"/>
                      </a:moveTo>
                      <a:lnTo>
                        <a:pt x="1835" y="3669"/>
                      </a:lnTo>
                      <a:cubicBezTo>
                        <a:pt x="830" y="3657"/>
                        <a:pt x="13" y="2840"/>
                        <a:pt x="0" y="1835"/>
                      </a:cubicBezTo>
                      <a:lnTo>
                        <a:pt x="0" y="1835"/>
                      </a:lnTo>
                      <a:cubicBezTo>
                        <a:pt x="13" y="817"/>
                        <a:pt x="830" y="0"/>
                        <a:pt x="1835" y="0"/>
                      </a:cubicBezTo>
                      <a:lnTo>
                        <a:pt x="42700" y="0"/>
                      </a:lnTo>
                      <a:cubicBezTo>
                        <a:pt x="43717" y="0"/>
                        <a:pt x="44534" y="817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40"/>
                        <a:pt x="43717" y="3657"/>
                        <a:pt x="42700" y="3669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300" name="Google Shape;8300;p74"/>
                <p:cNvSpPr/>
                <p:nvPr/>
              </p:nvSpPr>
              <p:spPr>
                <a:xfrm>
                  <a:off x="6990467" y="2647648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30" y="3670"/>
                        <a:pt x="13" y="2853"/>
                        <a:pt x="0" y="1835"/>
                      </a:cubicBezTo>
                      <a:lnTo>
                        <a:pt x="0" y="1835"/>
                      </a:lnTo>
                      <a:cubicBezTo>
                        <a:pt x="13" y="830"/>
                        <a:pt x="830" y="13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3"/>
                        <a:pt x="44534" y="830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53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301" name="Google Shape;8301;p74"/>
                <p:cNvSpPr/>
                <p:nvPr/>
              </p:nvSpPr>
              <p:spPr>
                <a:xfrm>
                  <a:off x="6990467" y="2672992"/>
                  <a:ext cx="154870" cy="127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1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17" y="3670"/>
                        <a:pt x="0" y="2841"/>
                        <a:pt x="0" y="1836"/>
                      </a:cubicBezTo>
                      <a:lnTo>
                        <a:pt x="0" y="1836"/>
                      </a:lnTo>
                      <a:cubicBezTo>
                        <a:pt x="13" y="818"/>
                        <a:pt x="830" y="1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"/>
                        <a:pt x="44534" y="818"/>
                        <a:pt x="44534" y="1836"/>
                      </a:cubicBezTo>
                      <a:lnTo>
                        <a:pt x="44534" y="1836"/>
                      </a:lnTo>
                      <a:cubicBezTo>
                        <a:pt x="44534" y="2841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302" name="Google Shape;8302;p74"/>
                <p:cNvSpPr/>
                <p:nvPr/>
              </p:nvSpPr>
              <p:spPr>
                <a:xfrm>
                  <a:off x="6836957" y="2068734"/>
                  <a:ext cx="461892" cy="589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823" h="169592" fill="none" extrusionOk="0">
                      <a:moveTo>
                        <a:pt x="132307" y="74442"/>
                      </a:moveTo>
                      <a:cubicBezTo>
                        <a:pt x="132332" y="74278"/>
                        <a:pt x="132345" y="74127"/>
                        <a:pt x="132357" y="73977"/>
                      </a:cubicBezTo>
                      <a:cubicBezTo>
                        <a:pt x="132408" y="73562"/>
                        <a:pt x="132458" y="73135"/>
                        <a:pt x="132496" y="72720"/>
                      </a:cubicBezTo>
                      <a:cubicBezTo>
                        <a:pt x="132533" y="72343"/>
                        <a:pt x="132558" y="71991"/>
                        <a:pt x="132584" y="71639"/>
                      </a:cubicBezTo>
                      <a:cubicBezTo>
                        <a:pt x="132584" y="71577"/>
                        <a:pt x="132596" y="71501"/>
                        <a:pt x="132609" y="71438"/>
                      </a:cubicBezTo>
                      <a:cubicBezTo>
                        <a:pt x="132759" y="69754"/>
                        <a:pt x="132822" y="68071"/>
                        <a:pt x="132797" y="66387"/>
                      </a:cubicBezTo>
                      <a:cubicBezTo>
                        <a:pt x="132797" y="29719"/>
                        <a:pt x="103079" y="1"/>
                        <a:pt x="66411" y="1"/>
                      </a:cubicBezTo>
                      <a:cubicBezTo>
                        <a:pt x="29744" y="1"/>
                        <a:pt x="25" y="29719"/>
                        <a:pt x="25" y="66387"/>
                      </a:cubicBezTo>
                      <a:cubicBezTo>
                        <a:pt x="0" y="68071"/>
                        <a:pt x="63" y="69754"/>
                        <a:pt x="214" y="71438"/>
                      </a:cubicBezTo>
                      <a:cubicBezTo>
                        <a:pt x="214" y="71501"/>
                        <a:pt x="226" y="71577"/>
                        <a:pt x="239" y="71639"/>
                      </a:cubicBezTo>
                      <a:cubicBezTo>
                        <a:pt x="264" y="71991"/>
                        <a:pt x="289" y="72343"/>
                        <a:pt x="327" y="72720"/>
                      </a:cubicBezTo>
                      <a:cubicBezTo>
                        <a:pt x="365" y="73135"/>
                        <a:pt x="415" y="73562"/>
                        <a:pt x="465" y="73977"/>
                      </a:cubicBezTo>
                      <a:cubicBezTo>
                        <a:pt x="478" y="74127"/>
                        <a:pt x="490" y="74278"/>
                        <a:pt x="515" y="74442"/>
                      </a:cubicBezTo>
                      <a:cubicBezTo>
                        <a:pt x="528" y="74617"/>
                        <a:pt x="553" y="74806"/>
                        <a:pt x="578" y="74994"/>
                      </a:cubicBezTo>
                      <a:cubicBezTo>
                        <a:pt x="2187" y="87887"/>
                        <a:pt x="8306" y="113182"/>
                        <a:pt x="31390" y="136140"/>
                      </a:cubicBezTo>
                      <a:cubicBezTo>
                        <a:pt x="35926" y="140652"/>
                        <a:pt x="39545" y="146030"/>
                        <a:pt x="41782" y="152036"/>
                      </a:cubicBezTo>
                      <a:cubicBezTo>
                        <a:pt x="42775" y="154650"/>
                        <a:pt x="43164" y="157176"/>
                        <a:pt x="43177" y="158985"/>
                      </a:cubicBezTo>
                      <a:cubicBezTo>
                        <a:pt x="43202" y="166299"/>
                        <a:pt x="42976" y="169591"/>
                        <a:pt x="66411" y="169591"/>
                      </a:cubicBezTo>
                      <a:cubicBezTo>
                        <a:pt x="89834" y="169591"/>
                        <a:pt x="89621" y="166286"/>
                        <a:pt x="89646" y="158985"/>
                      </a:cubicBezTo>
                      <a:cubicBezTo>
                        <a:pt x="89646" y="157176"/>
                        <a:pt x="90048" y="154650"/>
                        <a:pt x="91041" y="152036"/>
                      </a:cubicBezTo>
                      <a:cubicBezTo>
                        <a:pt x="93277" y="146042"/>
                        <a:pt x="96896" y="140652"/>
                        <a:pt x="101433" y="136140"/>
                      </a:cubicBezTo>
                      <a:cubicBezTo>
                        <a:pt x="124516" y="113182"/>
                        <a:pt x="130636" y="87887"/>
                        <a:pt x="132244" y="74994"/>
                      </a:cubicBezTo>
                      <a:cubicBezTo>
                        <a:pt x="132269" y="74806"/>
                        <a:pt x="132295" y="74617"/>
                        <a:pt x="132307" y="7444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FEFEFE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grpSp>
        <p:nvGrpSpPr>
          <p:cNvPr id="8303" name="Google Shape;8303;p74"/>
          <p:cNvGrpSpPr/>
          <p:nvPr/>
        </p:nvGrpSpPr>
        <p:grpSpPr>
          <a:xfrm>
            <a:off x="3216357" y="2477529"/>
            <a:ext cx="950103" cy="949832"/>
            <a:chOff x="2559249" y="2069323"/>
            <a:chExt cx="685566" cy="685634"/>
          </a:xfrm>
        </p:grpSpPr>
        <p:sp>
          <p:nvSpPr>
            <p:cNvPr id="8304" name="Google Shape;8304;p74"/>
            <p:cNvSpPr/>
            <p:nvPr/>
          </p:nvSpPr>
          <p:spPr>
            <a:xfrm>
              <a:off x="2637836" y="2532965"/>
              <a:ext cx="376180" cy="221993"/>
            </a:xfrm>
            <a:custGeom>
              <a:avLst/>
              <a:gdLst/>
              <a:ahLst/>
              <a:cxnLst/>
              <a:rect l="l" t="t" r="r" b="b"/>
              <a:pathLst>
                <a:path w="114864" h="67784" extrusionOk="0">
                  <a:moveTo>
                    <a:pt x="106357" y="13065"/>
                  </a:moveTo>
                  <a:cubicBezTo>
                    <a:pt x="104189" y="14178"/>
                    <a:pt x="101932" y="15164"/>
                    <a:pt x="99610" y="15997"/>
                  </a:cubicBezTo>
                  <a:cubicBezTo>
                    <a:pt x="99509" y="16034"/>
                    <a:pt x="99407" y="16071"/>
                    <a:pt x="99307" y="16108"/>
                  </a:cubicBezTo>
                  <a:lnTo>
                    <a:pt x="99307" y="16108"/>
                  </a:lnTo>
                  <a:cubicBezTo>
                    <a:pt x="101716" y="15259"/>
                    <a:pt x="104072" y="14244"/>
                    <a:pt x="106357" y="13065"/>
                  </a:cubicBezTo>
                  <a:close/>
                  <a:moveTo>
                    <a:pt x="28508" y="0"/>
                  </a:moveTo>
                  <a:cubicBezTo>
                    <a:pt x="24492" y="0"/>
                    <a:pt x="20462" y="1024"/>
                    <a:pt x="16807" y="3134"/>
                  </a:cubicBezTo>
                  <a:lnTo>
                    <a:pt x="16196" y="3489"/>
                  </a:lnTo>
                  <a:cubicBezTo>
                    <a:pt x="1800" y="11798"/>
                    <a:pt x="1" y="31827"/>
                    <a:pt x="12628" y="42646"/>
                  </a:cubicBezTo>
                  <a:cubicBezTo>
                    <a:pt x="28344" y="56100"/>
                    <a:pt x="48088" y="64977"/>
                    <a:pt x="69813" y="67214"/>
                  </a:cubicBezTo>
                  <a:cubicBezTo>
                    <a:pt x="70015" y="67229"/>
                    <a:pt x="70217" y="67254"/>
                    <a:pt x="70424" y="67273"/>
                  </a:cubicBezTo>
                  <a:cubicBezTo>
                    <a:pt x="70803" y="67313"/>
                    <a:pt x="71193" y="67347"/>
                    <a:pt x="71572" y="67377"/>
                  </a:cubicBezTo>
                  <a:cubicBezTo>
                    <a:pt x="72085" y="67421"/>
                    <a:pt x="72592" y="67465"/>
                    <a:pt x="73100" y="67500"/>
                  </a:cubicBezTo>
                  <a:lnTo>
                    <a:pt x="73445" y="67525"/>
                  </a:lnTo>
                  <a:cubicBezTo>
                    <a:pt x="75888" y="67697"/>
                    <a:pt x="78340" y="67783"/>
                    <a:pt x="80797" y="67783"/>
                  </a:cubicBezTo>
                  <a:cubicBezTo>
                    <a:pt x="92212" y="67783"/>
                    <a:pt x="103723" y="65913"/>
                    <a:pt x="114864" y="62044"/>
                  </a:cubicBezTo>
                  <a:lnTo>
                    <a:pt x="114864" y="62044"/>
                  </a:lnTo>
                  <a:cubicBezTo>
                    <a:pt x="112427" y="62820"/>
                    <a:pt x="109978" y="63185"/>
                    <a:pt x="107581" y="63185"/>
                  </a:cubicBezTo>
                  <a:cubicBezTo>
                    <a:pt x="94740" y="63185"/>
                    <a:pt x="83396" y="52710"/>
                    <a:pt x="83396" y="38875"/>
                  </a:cubicBezTo>
                  <a:cubicBezTo>
                    <a:pt x="83396" y="28688"/>
                    <a:pt x="89785" y="19663"/>
                    <a:pt x="99307" y="16108"/>
                  </a:cubicBezTo>
                  <a:lnTo>
                    <a:pt x="99307" y="16108"/>
                  </a:lnTo>
                  <a:cubicBezTo>
                    <a:pt x="93355" y="18205"/>
                    <a:pt x="87080" y="19284"/>
                    <a:pt x="80750" y="19284"/>
                  </a:cubicBezTo>
                  <a:cubicBezTo>
                    <a:pt x="79680" y="19284"/>
                    <a:pt x="78608" y="19253"/>
                    <a:pt x="77536" y="19191"/>
                  </a:cubicBezTo>
                  <a:cubicBezTo>
                    <a:pt x="77230" y="19171"/>
                    <a:pt x="76920" y="19146"/>
                    <a:pt x="76609" y="19127"/>
                  </a:cubicBezTo>
                  <a:cubicBezTo>
                    <a:pt x="76077" y="19092"/>
                    <a:pt x="75554" y="19048"/>
                    <a:pt x="75022" y="18999"/>
                  </a:cubicBezTo>
                  <a:cubicBezTo>
                    <a:pt x="74948" y="18994"/>
                    <a:pt x="74869" y="18979"/>
                    <a:pt x="74795" y="18974"/>
                  </a:cubicBezTo>
                  <a:cubicBezTo>
                    <a:pt x="73346" y="18821"/>
                    <a:pt x="71912" y="18609"/>
                    <a:pt x="70483" y="18353"/>
                  </a:cubicBezTo>
                  <a:cubicBezTo>
                    <a:pt x="70414" y="18338"/>
                    <a:pt x="70340" y="18333"/>
                    <a:pt x="70276" y="18323"/>
                  </a:cubicBezTo>
                  <a:cubicBezTo>
                    <a:pt x="60651" y="16515"/>
                    <a:pt x="51671" y="12222"/>
                    <a:pt x="44234" y="5859"/>
                  </a:cubicBezTo>
                  <a:cubicBezTo>
                    <a:pt x="39736" y="2011"/>
                    <a:pt x="34136" y="0"/>
                    <a:pt x="2850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5" name="Google Shape;8305;p74"/>
            <p:cNvSpPr/>
            <p:nvPr/>
          </p:nvSpPr>
          <p:spPr>
            <a:xfrm>
              <a:off x="2910955" y="2421038"/>
              <a:ext cx="327385" cy="318821"/>
            </a:xfrm>
            <a:custGeom>
              <a:avLst/>
              <a:gdLst/>
              <a:ahLst/>
              <a:cxnLst/>
              <a:rect l="l" t="t" r="r" b="b"/>
              <a:pathLst>
                <a:path w="99965" h="97350" extrusionOk="0">
                  <a:moveTo>
                    <a:pt x="53376" y="1"/>
                  </a:moveTo>
                  <a:lnTo>
                    <a:pt x="53376" y="6"/>
                  </a:lnTo>
                  <a:cubicBezTo>
                    <a:pt x="52883" y="9853"/>
                    <a:pt x="49823" y="19400"/>
                    <a:pt x="44500" y="27694"/>
                  </a:cubicBezTo>
                  <a:lnTo>
                    <a:pt x="44495" y="27689"/>
                  </a:lnTo>
                  <a:cubicBezTo>
                    <a:pt x="39162" y="35945"/>
                    <a:pt x="31740" y="42706"/>
                    <a:pt x="22962" y="47236"/>
                  </a:cubicBezTo>
                  <a:cubicBezTo>
                    <a:pt x="20794" y="48354"/>
                    <a:pt x="18537" y="49335"/>
                    <a:pt x="16215" y="50168"/>
                  </a:cubicBezTo>
                  <a:cubicBezTo>
                    <a:pt x="6526" y="53643"/>
                    <a:pt x="1" y="62751"/>
                    <a:pt x="1" y="73041"/>
                  </a:cubicBezTo>
                  <a:cubicBezTo>
                    <a:pt x="1" y="86877"/>
                    <a:pt x="11338" y="97350"/>
                    <a:pt x="24179" y="97350"/>
                  </a:cubicBezTo>
                  <a:cubicBezTo>
                    <a:pt x="26579" y="97350"/>
                    <a:pt x="29032" y="96984"/>
                    <a:pt x="31474" y="96205"/>
                  </a:cubicBezTo>
                  <a:cubicBezTo>
                    <a:pt x="31730" y="96126"/>
                    <a:pt x="31977" y="96043"/>
                    <a:pt x="32223" y="95954"/>
                  </a:cubicBezTo>
                  <a:cubicBezTo>
                    <a:pt x="49305" y="89907"/>
                    <a:pt x="64347" y="79542"/>
                    <a:pt x="76047" y="66176"/>
                  </a:cubicBezTo>
                  <a:cubicBezTo>
                    <a:pt x="76333" y="65870"/>
                    <a:pt x="76609" y="65575"/>
                    <a:pt x="76880" y="65254"/>
                  </a:cubicBezTo>
                  <a:cubicBezTo>
                    <a:pt x="88664" y="51450"/>
                    <a:pt x="96520" y="34919"/>
                    <a:pt x="99965" y="17468"/>
                  </a:cubicBezTo>
                  <a:lnTo>
                    <a:pt x="99965" y="17468"/>
                  </a:lnTo>
                  <a:cubicBezTo>
                    <a:pt x="97249" y="28811"/>
                    <a:pt x="87103" y="36062"/>
                    <a:pt x="76340" y="36062"/>
                  </a:cubicBezTo>
                  <a:cubicBezTo>
                    <a:pt x="72278" y="36062"/>
                    <a:pt x="68129" y="35030"/>
                    <a:pt x="64258" y="32795"/>
                  </a:cubicBezTo>
                  <a:cubicBezTo>
                    <a:pt x="55426" y="27694"/>
                    <a:pt x="50641" y="17596"/>
                    <a:pt x="52509" y="7571"/>
                  </a:cubicBezTo>
                  <a:cubicBezTo>
                    <a:pt x="52977" y="5067"/>
                    <a:pt x="53268" y="2534"/>
                    <a:pt x="533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6" name="Google Shape;8306;p74"/>
            <p:cNvSpPr/>
            <p:nvPr/>
          </p:nvSpPr>
          <p:spPr>
            <a:xfrm>
              <a:off x="3122726" y="2149918"/>
              <a:ext cx="10490" cy="10015"/>
            </a:xfrm>
            <a:custGeom>
              <a:avLst/>
              <a:gdLst/>
              <a:ahLst/>
              <a:cxnLst/>
              <a:rect l="l" t="t" r="r" b="b"/>
              <a:pathLst>
                <a:path w="3203" h="3058" extrusionOk="0">
                  <a:moveTo>
                    <a:pt x="21" y="0"/>
                  </a:moveTo>
                  <a:cubicBezTo>
                    <a:pt x="0" y="0"/>
                    <a:pt x="1234" y="1124"/>
                    <a:pt x="3203" y="3058"/>
                  </a:cubicBezTo>
                  <a:cubicBezTo>
                    <a:pt x="2429" y="2170"/>
                    <a:pt x="1576" y="1328"/>
                    <a:pt x="645" y="529"/>
                  </a:cubicBezTo>
                  <a:cubicBezTo>
                    <a:pt x="227" y="170"/>
                    <a:pt x="29" y="0"/>
                    <a:pt x="2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7" name="Google Shape;8307;p74"/>
            <p:cNvSpPr/>
            <p:nvPr/>
          </p:nvSpPr>
          <p:spPr>
            <a:xfrm>
              <a:off x="3022956" y="2159929"/>
              <a:ext cx="221858" cy="379216"/>
            </a:xfrm>
            <a:custGeom>
              <a:avLst/>
              <a:gdLst/>
              <a:ahLst/>
              <a:cxnLst/>
              <a:rect l="l" t="t" r="r" b="b"/>
              <a:pathLst>
                <a:path w="67743" h="115791" extrusionOk="0">
                  <a:moveTo>
                    <a:pt x="33667" y="1"/>
                  </a:moveTo>
                  <a:cubicBezTo>
                    <a:pt x="43405" y="11169"/>
                    <a:pt x="40882" y="28926"/>
                    <a:pt x="27541" y="36624"/>
                  </a:cubicBezTo>
                  <a:lnTo>
                    <a:pt x="26934" y="36974"/>
                  </a:lnTo>
                  <a:cubicBezTo>
                    <a:pt x="23278" y="39085"/>
                    <a:pt x="19248" y="40109"/>
                    <a:pt x="15233" y="40109"/>
                  </a:cubicBezTo>
                  <a:cubicBezTo>
                    <a:pt x="9809" y="40109"/>
                    <a:pt x="4413" y="38242"/>
                    <a:pt x="0" y="34668"/>
                  </a:cubicBezTo>
                  <a:lnTo>
                    <a:pt x="0" y="34668"/>
                  </a:lnTo>
                  <a:cubicBezTo>
                    <a:pt x="4658" y="38719"/>
                    <a:pt x="8625" y="43529"/>
                    <a:pt x="11725" y="48916"/>
                  </a:cubicBezTo>
                  <a:cubicBezTo>
                    <a:pt x="12179" y="49709"/>
                    <a:pt x="12617" y="50513"/>
                    <a:pt x="13026" y="51316"/>
                  </a:cubicBezTo>
                  <a:cubicBezTo>
                    <a:pt x="13090" y="51439"/>
                    <a:pt x="13150" y="51568"/>
                    <a:pt x="13219" y="51691"/>
                  </a:cubicBezTo>
                  <a:cubicBezTo>
                    <a:pt x="13460" y="52169"/>
                    <a:pt x="13692" y="52642"/>
                    <a:pt x="13913" y="53125"/>
                  </a:cubicBezTo>
                  <a:cubicBezTo>
                    <a:pt x="14047" y="53396"/>
                    <a:pt x="14175" y="53672"/>
                    <a:pt x="14298" y="53948"/>
                  </a:cubicBezTo>
                  <a:cubicBezTo>
                    <a:pt x="14569" y="54544"/>
                    <a:pt x="14835" y="55151"/>
                    <a:pt x="15081" y="55752"/>
                  </a:cubicBezTo>
                  <a:cubicBezTo>
                    <a:pt x="15165" y="55964"/>
                    <a:pt x="15244" y="56171"/>
                    <a:pt x="15328" y="56383"/>
                  </a:cubicBezTo>
                  <a:cubicBezTo>
                    <a:pt x="15525" y="56880"/>
                    <a:pt x="15712" y="57378"/>
                    <a:pt x="15900" y="57886"/>
                  </a:cubicBezTo>
                  <a:cubicBezTo>
                    <a:pt x="18438" y="64904"/>
                    <a:pt x="19547" y="72326"/>
                    <a:pt x="19187" y="79729"/>
                  </a:cubicBezTo>
                  <a:cubicBezTo>
                    <a:pt x="19064" y="82262"/>
                    <a:pt x="18778" y="84795"/>
                    <a:pt x="18310" y="87304"/>
                  </a:cubicBezTo>
                  <a:cubicBezTo>
                    <a:pt x="16442" y="97324"/>
                    <a:pt x="21227" y="107422"/>
                    <a:pt x="30054" y="112523"/>
                  </a:cubicBezTo>
                  <a:cubicBezTo>
                    <a:pt x="33927" y="114758"/>
                    <a:pt x="38077" y="115790"/>
                    <a:pt x="42139" y="115790"/>
                  </a:cubicBezTo>
                  <a:cubicBezTo>
                    <a:pt x="52903" y="115790"/>
                    <a:pt x="63049" y="108539"/>
                    <a:pt x="65761" y="97196"/>
                  </a:cubicBezTo>
                  <a:cubicBezTo>
                    <a:pt x="66717" y="92366"/>
                    <a:pt x="67328" y="87462"/>
                    <a:pt x="67594" y="82533"/>
                  </a:cubicBezTo>
                  <a:cubicBezTo>
                    <a:pt x="67644" y="81602"/>
                    <a:pt x="67678" y="80665"/>
                    <a:pt x="67703" y="79739"/>
                  </a:cubicBezTo>
                  <a:cubicBezTo>
                    <a:pt x="67728" y="78832"/>
                    <a:pt x="67742" y="77920"/>
                    <a:pt x="67742" y="77013"/>
                  </a:cubicBezTo>
                  <a:cubicBezTo>
                    <a:pt x="67737" y="58916"/>
                    <a:pt x="63144" y="41893"/>
                    <a:pt x="55061" y="27043"/>
                  </a:cubicBezTo>
                  <a:lnTo>
                    <a:pt x="55047" y="27058"/>
                  </a:lnTo>
                  <a:cubicBezTo>
                    <a:pt x="54613" y="26255"/>
                    <a:pt x="54169" y="25461"/>
                    <a:pt x="53716" y="24673"/>
                  </a:cubicBezTo>
                  <a:cubicBezTo>
                    <a:pt x="47915" y="14623"/>
                    <a:pt x="38541" y="4811"/>
                    <a:pt x="3366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8" name="Google Shape;8308;p74"/>
            <p:cNvSpPr/>
            <p:nvPr/>
          </p:nvSpPr>
          <p:spPr>
            <a:xfrm>
              <a:off x="3001649" y="2257452"/>
              <a:ext cx="4395" cy="2908"/>
            </a:xfrm>
            <a:custGeom>
              <a:avLst/>
              <a:gdLst/>
              <a:ahLst/>
              <a:cxnLst/>
              <a:rect l="l" t="t" r="r" b="b"/>
              <a:pathLst>
                <a:path w="1342" h="888" extrusionOk="0">
                  <a:moveTo>
                    <a:pt x="1" y="1"/>
                  </a:moveTo>
                  <a:cubicBezTo>
                    <a:pt x="449" y="291"/>
                    <a:pt x="898" y="587"/>
                    <a:pt x="1341" y="888"/>
                  </a:cubicBezTo>
                  <a:cubicBezTo>
                    <a:pt x="898" y="587"/>
                    <a:pt x="449" y="291"/>
                    <a:pt x="1" y="1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9" name="Google Shape;8309;p74"/>
            <p:cNvSpPr/>
            <p:nvPr/>
          </p:nvSpPr>
          <p:spPr>
            <a:xfrm>
              <a:off x="3006814" y="2260907"/>
              <a:ext cx="504" cy="373"/>
            </a:xfrm>
            <a:custGeom>
              <a:avLst/>
              <a:gdLst/>
              <a:ahLst/>
              <a:cxnLst/>
              <a:rect l="l" t="t" r="r" b="b"/>
              <a:pathLst>
                <a:path w="154" h="114" extrusionOk="0">
                  <a:moveTo>
                    <a:pt x="1" y="0"/>
                  </a:moveTo>
                  <a:lnTo>
                    <a:pt x="1" y="0"/>
                  </a:lnTo>
                  <a:cubicBezTo>
                    <a:pt x="50" y="40"/>
                    <a:pt x="104" y="74"/>
                    <a:pt x="154" y="114"/>
                  </a:cubicBezTo>
                  <a:cubicBezTo>
                    <a:pt x="104" y="74"/>
                    <a:pt x="55" y="40"/>
                    <a:pt x="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0" name="Google Shape;8310;p74"/>
            <p:cNvSpPr/>
            <p:nvPr/>
          </p:nvSpPr>
          <p:spPr>
            <a:xfrm>
              <a:off x="3007315" y="2261277"/>
              <a:ext cx="15645" cy="12190"/>
            </a:xfrm>
            <a:custGeom>
              <a:avLst/>
              <a:gdLst/>
              <a:ahLst/>
              <a:cxnLst/>
              <a:rect l="l" t="t" r="r" b="b"/>
              <a:pathLst>
                <a:path w="4777" h="3722" extrusionOk="0">
                  <a:moveTo>
                    <a:pt x="1" y="1"/>
                  </a:moveTo>
                  <a:lnTo>
                    <a:pt x="1" y="1"/>
                  </a:lnTo>
                  <a:cubicBezTo>
                    <a:pt x="1479" y="1026"/>
                    <a:pt x="2908" y="2135"/>
                    <a:pt x="4283" y="3313"/>
                  </a:cubicBezTo>
                  <a:cubicBezTo>
                    <a:pt x="4441" y="3456"/>
                    <a:pt x="4609" y="3589"/>
                    <a:pt x="4776" y="3722"/>
                  </a:cubicBezTo>
                  <a:cubicBezTo>
                    <a:pt x="3253" y="2396"/>
                    <a:pt x="1666" y="1149"/>
                    <a:pt x="1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1" name="Google Shape;8311;p74"/>
            <p:cNvSpPr/>
            <p:nvPr/>
          </p:nvSpPr>
          <p:spPr>
            <a:xfrm>
              <a:off x="3006025" y="2260357"/>
              <a:ext cx="793" cy="553"/>
            </a:xfrm>
            <a:custGeom>
              <a:avLst/>
              <a:gdLst/>
              <a:ahLst/>
              <a:cxnLst/>
              <a:rect l="l" t="t" r="r" b="b"/>
              <a:pathLst>
                <a:path w="242" h="169" extrusionOk="0">
                  <a:moveTo>
                    <a:pt x="0" y="1"/>
                  </a:moveTo>
                  <a:lnTo>
                    <a:pt x="201" y="140"/>
                  </a:lnTo>
                  <a:lnTo>
                    <a:pt x="201" y="140"/>
                  </a:lnTo>
                  <a:cubicBezTo>
                    <a:pt x="137" y="95"/>
                    <a:pt x="74" y="50"/>
                    <a:pt x="0" y="1"/>
                  </a:cubicBezTo>
                  <a:close/>
                  <a:moveTo>
                    <a:pt x="201" y="140"/>
                  </a:moveTo>
                  <a:cubicBezTo>
                    <a:pt x="215" y="150"/>
                    <a:pt x="228" y="159"/>
                    <a:pt x="242" y="168"/>
                  </a:cubicBezTo>
                  <a:lnTo>
                    <a:pt x="201" y="14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2" name="Google Shape;8312;p74"/>
            <p:cNvSpPr/>
            <p:nvPr/>
          </p:nvSpPr>
          <p:spPr>
            <a:xfrm>
              <a:off x="2790124" y="2069323"/>
              <a:ext cx="376068" cy="221963"/>
            </a:xfrm>
            <a:custGeom>
              <a:avLst/>
              <a:gdLst/>
              <a:ahLst/>
              <a:cxnLst/>
              <a:rect l="l" t="t" r="r" b="b"/>
              <a:pathLst>
                <a:path w="114830" h="67775" extrusionOk="0">
                  <a:moveTo>
                    <a:pt x="15387" y="51713"/>
                  </a:moveTo>
                  <a:cubicBezTo>
                    <a:pt x="13025" y="52552"/>
                    <a:pt x="10715" y="53552"/>
                    <a:pt x="8473" y="54709"/>
                  </a:cubicBezTo>
                  <a:lnTo>
                    <a:pt x="8473" y="54709"/>
                  </a:lnTo>
                  <a:cubicBezTo>
                    <a:pt x="10647" y="53591"/>
                    <a:pt x="12899" y="52605"/>
                    <a:pt x="15225" y="51772"/>
                  </a:cubicBezTo>
                  <a:cubicBezTo>
                    <a:pt x="15279" y="51753"/>
                    <a:pt x="15333" y="51733"/>
                    <a:pt x="15387" y="51713"/>
                  </a:cubicBezTo>
                  <a:close/>
                  <a:moveTo>
                    <a:pt x="34032" y="1"/>
                  </a:moveTo>
                  <a:cubicBezTo>
                    <a:pt x="22630" y="1"/>
                    <a:pt x="11132" y="1868"/>
                    <a:pt x="1" y="5720"/>
                  </a:cubicBezTo>
                  <a:cubicBezTo>
                    <a:pt x="2428" y="4951"/>
                    <a:pt x="4866" y="4589"/>
                    <a:pt x="7253" y="4589"/>
                  </a:cubicBezTo>
                  <a:cubicBezTo>
                    <a:pt x="20092" y="4589"/>
                    <a:pt x="31430" y="15063"/>
                    <a:pt x="31430" y="28899"/>
                  </a:cubicBezTo>
                  <a:cubicBezTo>
                    <a:pt x="31430" y="39137"/>
                    <a:pt x="24982" y="48196"/>
                    <a:pt x="15387" y="51713"/>
                  </a:cubicBezTo>
                  <a:lnTo>
                    <a:pt x="15387" y="51713"/>
                  </a:lnTo>
                  <a:cubicBezTo>
                    <a:pt x="21370" y="49588"/>
                    <a:pt x="27683" y="48494"/>
                    <a:pt x="34053" y="48494"/>
                  </a:cubicBezTo>
                  <a:cubicBezTo>
                    <a:pt x="35131" y="48494"/>
                    <a:pt x="36210" y="48525"/>
                    <a:pt x="37290" y="48588"/>
                  </a:cubicBezTo>
                  <a:cubicBezTo>
                    <a:pt x="37605" y="48608"/>
                    <a:pt x="37911" y="48632"/>
                    <a:pt x="38221" y="48647"/>
                  </a:cubicBezTo>
                  <a:cubicBezTo>
                    <a:pt x="38749" y="48687"/>
                    <a:pt x="39276" y="48731"/>
                    <a:pt x="39803" y="48780"/>
                  </a:cubicBezTo>
                  <a:cubicBezTo>
                    <a:pt x="39877" y="48785"/>
                    <a:pt x="39956" y="48795"/>
                    <a:pt x="40030" y="48805"/>
                  </a:cubicBezTo>
                  <a:cubicBezTo>
                    <a:pt x="41479" y="48958"/>
                    <a:pt x="42913" y="49165"/>
                    <a:pt x="44343" y="49426"/>
                  </a:cubicBezTo>
                  <a:cubicBezTo>
                    <a:pt x="44412" y="49436"/>
                    <a:pt x="44485" y="49446"/>
                    <a:pt x="44554" y="49456"/>
                  </a:cubicBezTo>
                  <a:cubicBezTo>
                    <a:pt x="51706" y="50801"/>
                    <a:pt x="58507" y="53517"/>
                    <a:pt x="64584" y="57440"/>
                  </a:cubicBezTo>
                  <a:cubicBezTo>
                    <a:pt x="65032" y="57730"/>
                    <a:pt x="65481" y="58026"/>
                    <a:pt x="65924" y="58332"/>
                  </a:cubicBezTo>
                  <a:lnTo>
                    <a:pt x="66166" y="58499"/>
                  </a:lnTo>
                  <a:cubicBezTo>
                    <a:pt x="66215" y="58539"/>
                    <a:pt x="66269" y="58573"/>
                    <a:pt x="66319" y="58613"/>
                  </a:cubicBezTo>
                  <a:cubicBezTo>
                    <a:pt x="67975" y="59771"/>
                    <a:pt x="69571" y="61008"/>
                    <a:pt x="71094" y="62334"/>
                  </a:cubicBezTo>
                  <a:cubicBezTo>
                    <a:pt x="75504" y="65908"/>
                    <a:pt x="80901" y="67775"/>
                    <a:pt x="86325" y="67775"/>
                  </a:cubicBezTo>
                  <a:cubicBezTo>
                    <a:pt x="90341" y="67775"/>
                    <a:pt x="94372" y="66751"/>
                    <a:pt x="98028" y="64640"/>
                  </a:cubicBezTo>
                  <a:lnTo>
                    <a:pt x="98640" y="64290"/>
                  </a:lnTo>
                  <a:cubicBezTo>
                    <a:pt x="113036" y="55981"/>
                    <a:pt x="114830" y="35951"/>
                    <a:pt x="102203" y="25138"/>
                  </a:cubicBezTo>
                  <a:cubicBezTo>
                    <a:pt x="98028" y="21560"/>
                    <a:pt x="93563" y="18307"/>
                    <a:pt x="88857" y="15419"/>
                  </a:cubicBezTo>
                  <a:cubicBezTo>
                    <a:pt x="75850" y="7435"/>
                    <a:pt x="60966" y="2216"/>
                    <a:pt x="45018" y="570"/>
                  </a:cubicBezTo>
                  <a:cubicBezTo>
                    <a:pt x="44811" y="555"/>
                    <a:pt x="44609" y="530"/>
                    <a:pt x="44407" y="511"/>
                  </a:cubicBezTo>
                  <a:cubicBezTo>
                    <a:pt x="44022" y="471"/>
                    <a:pt x="43643" y="437"/>
                    <a:pt x="43253" y="407"/>
                  </a:cubicBezTo>
                  <a:cubicBezTo>
                    <a:pt x="42741" y="363"/>
                    <a:pt x="42238" y="318"/>
                    <a:pt x="41726" y="284"/>
                  </a:cubicBezTo>
                  <a:lnTo>
                    <a:pt x="41381" y="259"/>
                  </a:lnTo>
                  <a:cubicBezTo>
                    <a:pt x="38938" y="87"/>
                    <a:pt x="36487" y="1"/>
                    <a:pt x="3403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3" name="Google Shape;8313;p74"/>
            <p:cNvSpPr/>
            <p:nvPr/>
          </p:nvSpPr>
          <p:spPr>
            <a:xfrm>
              <a:off x="2559328" y="2381300"/>
              <a:ext cx="1294" cy="21877"/>
            </a:xfrm>
            <a:custGeom>
              <a:avLst/>
              <a:gdLst/>
              <a:ahLst/>
              <a:cxnLst/>
              <a:rect l="l" t="t" r="r" b="b"/>
              <a:pathLst>
                <a:path w="395" h="6680" extrusionOk="0">
                  <a:moveTo>
                    <a:pt x="395" y="1"/>
                  </a:moveTo>
                  <a:cubicBezTo>
                    <a:pt x="193" y="2219"/>
                    <a:pt x="65" y="4447"/>
                    <a:pt x="1" y="6679"/>
                  </a:cubicBezTo>
                  <a:lnTo>
                    <a:pt x="15" y="6679"/>
                  </a:lnTo>
                  <a:cubicBezTo>
                    <a:pt x="70" y="4447"/>
                    <a:pt x="198" y="2224"/>
                    <a:pt x="395" y="1"/>
                  </a:cubicBezTo>
                  <a:close/>
                </a:path>
              </a:pathLst>
            </a:custGeom>
            <a:solidFill>
              <a:srgbClr val="A5B7C5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4" name="Google Shape;8314;p74"/>
            <p:cNvSpPr/>
            <p:nvPr/>
          </p:nvSpPr>
          <p:spPr>
            <a:xfrm>
              <a:off x="2565429" y="2084349"/>
              <a:ext cx="327628" cy="318828"/>
            </a:xfrm>
            <a:custGeom>
              <a:avLst/>
              <a:gdLst/>
              <a:ahLst/>
              <a:cxnLst/>
              <a:rect l="l" t="t" r="r" b="b"/>
              <a:pathLst>
                <a:path w="100039" h="97352" extrusionOk="0">
                  <a:moveTo>
                    <a:pt x="75862" y="1"/>
                  </a:moveTo>
                  <a:cubicBezTo>
                    <a:pt x="73475" y="1"/>
                    <a:pt x="71037" y="363"/>
                    <a:pt x="68610" y="1132"/>
                  </a:cubicBezTo>
                  <a:cubicBezTo>
                    <a:pt x="68344" y="1221"/>
                    <a:pt x="68088" y="1304"/>
                    <a:pt x="67821" y="1398"/>
                  </a:cubicBezTo>
                  <a:cubicBezTo>
                    <a:pt x="50739" y="7450"/>
                    <a:pt x="35693" y="17810"/>
                    <a:pt x="23992" y="31181"/>
                  </a:cubicBezTo>
                  <a:cubicBezTo>
                    <a:pt x="23712" y="31482"/>
                    <a:pt x="23436" y="31782"/>
                    <a:pt x="23164" y="32098"/>
                  </a:cubicBezTo>
                  <a:cubicBezTo>
                    <a:pt x="11277" y="46021"/>
                    <a:pt x="3391" y="62709"/>
                    <a:pt x="1" y="80328"/>
                  </a:cubicBezTo>
                  <a:cubicBezTo>
                    <a:pt x="2554" y="68739"/>
                    <a:pt x="12822" y="61297"/>
                    <a:pt x="23723" y="61297"/>
                  </a:cubicBezTo>
                  <a:cubicBezTo>
                    <a:pt x="27782" y="61297"/>
                    <a:pt x="31928" y="62329"/>
                    <a:pt x="35796" y="64562"/>
                  </a:cubicBezTo>
                  <a:cubicBezTo>
                    <a:pt x="44628" y="69658"/>
                    <a:pt x="49414" y="79756"/>
                    <a:pt x="47546" y="89781"/>
                  </a:cubicBezTo>
                  <a:cubicBezTo>
                    <a:pt x="47077" y="92285"/>
                    <a:pt x="46787" y="94818"/>
                    <a:pt x="46663" y="97351"/>
                  </a:cubicBezTo>
                  <a:lnTo>
                    <a:pt x="46673" y="97351"/>
                  </a:lnTo>
                  <a:cubicBezTo>
                    <a:pt x="47166" y="87504"/>
                    <a:pt x="50227" y="77957"/>
                    <a:pt x="55550" y="69663"/>
                  </a:cubicBezTo>
                  <a:lnTo>
                    <a:pt x="55554" y="69673"/>
                  </a:lnTo>
                  <a:cubicBezTo>
                    <a:pt x="60882" y="61417"/>
                    <a:pt x="68309" y="54651"/>
                    <a:pt x="77082" y="50131"/>
                  </a:cubicBezTo>
                  <a:cubicBezTo>
                    <a:pt x="79251" y="49007"/>
                    <a:pt x="81503" y="48027"/>
                    <a:pt x="83834" y="47189"/>
                  </a:cubicBezTo>
                  <a:cubicBezTo>
                    <a:pt x="93523" y="43714"/>
                    <a:pt x="100039" y="34611"/>
                    <a:pt x="100039" y="24316"/>
                  </a:cubicBezTo>
                  <a:cubicBezTo>
                    <a:pt x="100039" y="10476"/>
                    <a:pt x="88701" y="1"/>
                    <a:pt x="7586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5" name="Google Shape;8315;p74"/>
            <p:cNvSpPr/>
            <p:nvPr/>
          </p:nvSpPr>
          <p:spPr>
            <a:xfrm>
              <a:off x="2560618" y="2347407"/>
              <a:ext cx="4814" cy="33896"/>
            </a:xfrm>
            <a:custGeom>
              <a:avLst/>
              <a:gdLst/>
              <a:ahLst/>
              <a:cxnLst/>
              <a:rect l="l" t="t" r="r" b="b"/>
              <a:pathLst>
                <a:path w="1470" h="10350" extrusionOk="0">
                  <a:moveTo>
                    <a:pt x="1470" y="0"/>
                  </a:moveTo>
                  <a:lnTo>
                    <a:pt x="1470" y="0"/>
                  </a:lnTo>
                  <a:cubicBezTo>
                    <a:pt x="1401" y="306"/>
                    <a:pt x="1337" y="611"/>
                    <a:pt x="1282" y="917"/>
                  </a:cubicBezTo>
                  <a:cubicBezTo>
                    <a:pt x="711" y="4042"/>
                    <a:pt x="287" y="7191"/>
                    <a:pt x="1" y="10350"/>
                  </a:cubicBezTo>
                  <a:cubicBezTo>
                    <a:pt x="316" y="6875"/>
                    <a:pt x="809" y="3421"/>
                    <a:pt x="1470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6" name="Google Shape;8316;p74"/>
            <p:cNvSpPr/>
            <p:nvPr/>
          </p:nvSpPr>
          <p:spPr>
            <a:xfrm>
              <a:off x="2559249" y="2285083"/>
              <a:ext cx="222808" cy="417520"/>
            </a:xfrm>
            <a:custGeom>
              <a:avLst/>
              <a:gdLst/>
              <a:ahLst/>
              <a:cxnLst/>
              <a:rect l="l" t="t" r="r" b="b"/>
              <a:pathLst>
                <a:path w="68033" h="127487" extrusionOk="0">
                  <a:moveTo>
                    <a:pt x="25602" y="1"/>
                  </a:moveTo>
                  <a:cubicBezTo>
                    <a:pt x="14703" y="1"/>
                    <a:pt x="4439" y="7441"/>
                    <a:pt x="1883" y="19035"/>
                  </a:cubicBezTo>
                  <a:cubicBezTo>
                    <a:pt x="1227" y="22455"/>
                    <a:pt x="734" y="25910"/>
                    <a:pt x="419" y="29385"/>
                  </a:cubicBezTo>
                  <a:cubicBezTo>
                    <a:pt x="222" y="31603"/>
                    <a:pt x="94" y="33835"/>
                    <a:pt x="35" y="36063"/>
                  </a:cubicBezTo>
                  <a:cubicBezTo>
                    <a:pt x="10" y="36975"/>
                    <a:pt x="0" y="37887"/>
                    <a:pt x="0" y="38798"/>
                  </a:cubicBezTo>
                  <a:cubicBezTo>
                    <a:pt x="0" y="56881"/>
                    <a:pt x="4588" y="73904"/>
                    <a:pt x="12671" y="88749"/>
                  </a:cubicBezTo>
                  <a:lnTo>
                    <a:pt x="12691" y="88739"/>
                  </a:lnTo>
                  <a:cubicBezTo>
                    <a:pt x="13125" y="89537"/>
                    <a:pt x="13568" y="90331"/>
                    <a:pt x="14022" y="91119"/>
                  </a:cubicBezTo>
                  <a:cubicBezTo>
                    <a:pt x="22883" y="106467"/>
                    <a:pt x="35042" y="118709"/>
                    <a:pt x="49088" y="127487"/>
                  </a:cubicBezTo>
                  <a:cubicBezTo>
                    <a:pt x="44716" y="124746"/>
                    <a:pt x="40552" y="121676"/>
                    <a:pt x="36624" y="118320"/>
                  </a:cubicBezTo>
                  <a:cubicBezTo>
                    <a:pt x="23997" y="107507"/>
                    <a:pt x="25796" y="87482"/>
                    <a:pt x="40192" y="79163"/>
                  </a:cubicBezTo>
                  <a:lnTo>
                    <a:pt x="40803" y="78813"/>
                  </a:lnTo>
                  <a:cubicBezTo>
                    <a:pt x="44454" y="76704"/>
                    <a:pt x="48478" y="75683"/>
                    <a:pt x="52488" y="75683"/>
                  </a:cubicBezTo>
                  <a:cubicBezTo>
                    <a:pt x="58037" y="75683"/>
                    <a:pt x="63561" y="77639"/>
                    <a:pt x="68033" y="81376"/>
                  </a:cubicBezTo>
                  <a:cubicBezTo>
                    <a:pt x="63232" y="77255"/>
                    <a:pt x="59166" y="72352"/>
                    <a:pt x="56012" y="66871"/>
                  </a:cubicBezTo>
                  <a:cubicBezTo>
                    <a:pt x="55559" y="66078"/>
                    <a:pt x="55120" y="65279"/>
                    <a:pt x="54706" y="64471"/>
                  </a:cubicBezTo>
                  <a:cubicBezTo>
                    <a:pt x="54642" y="64348"/>
                    <a:pt x="54583" y="64220"/>
                    <a:pt x="54514" y="64096"/>
                  </a:cubicBezTo>
                  <a:cubicBezTo>
                    <a:pt x="54272" y="63618"/>
                    <a:pt x="54041" y="63145"/>
                    <a:pt x="53819" y="62667"/>
                  </a:cubicBezTo>
                  <a:cubicBezTo>
                    <a:pt x="53691" y="62396"/>
                    <a:pt x="53558" y="62115"/>
                    <a:pt x="53435" y="61839"/>
                  </a:cubicBezTo>
                  <a:cubicBezTo>
                    <a:pt x="53164" y="61243"/>
                    <a:pt x="52902" y="60637"/>
                    <a:pt x="52656" y="60035"/>
                  </a:cubicBezTo>
                  <a:cubicBezTo>
                    <a:pt x="52567" y="59823"/>
                    <a:pt x="52488" y="59616"/>
                    <a:pt x="52409" y="59399"/>
                  </a:cubicBezTo>
                  <a:cubicBezTo>
                    <a:pt x="52212" y="58902"/>
                    <a:pt x="52020" y="58404"/>
                    <a:pt x="51843" y="57901"/>
                  </a:cubicBezTo>
                  <a:cubicBezTo>
                    <a:pt x="49305" y="50888"/>
                    <a:pt x="48196" y="43461"/>
                    <a:pt x="48550" y="36058"/>
                  </a:cubicBezTo>
                  <a:cubicBezTo>
                    <a:pt x="48674" y="33525"/>
                    <a:pt x="48964" y="30992"/>
                    <a:pt x="49433" y="28488"/>
                  </a:cubicBezTo>
                  <a:cubicBezTo>
                    <a:pt x="51301" y="18463"/>
                    <a:pt x="46510" y="8365"/>
                    <a:pt x="37683" y="3269"/>
                  </a:cubicBezTo>
                  <a:cubicBezTo>
                    <a:pt x="33812" y="1033"/>
                    <a:pt x="29663" y="1"/>
                    <a:pt x="256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317" name="Google Shape;8317;p74"/>
          <p:cNvGrpSpPr/>
          <p:nvPr/>
        </p:nvGrpSpPr>
        <p:grpSpPr>
          <a:xfrm>
            <a:off x="10126274" y="1294582"/>
            <a:ext cx="1127527" cy="949215"/>
            <a:chOff x="951975" y="315800"/>
            <a:chExt cx="5860325" cy="4933550"/>
          </a:xfrm>
        </p:grpSpPr>
        <p:sp>
          <p:nvSpPr>
            <p:cNvPr id="8318" name="Google Shape;8318;p74"/>
            <p:cNvSpPr/>
            <p:nvPr/>
          </p:nvSpPr>
          <p:spPr>
            <a:xfrm>
              <a:off x="6501500" y="3684025"/>
              <a:ext cx="310800" cy="261200"/>
            </a:xfrm>
            <a:custGeom>
              <a:avLst/>
              <a:gdLst/>
              <a:ahLst/>
              <a:cxnLst/>
              <a:rect l="l" t="t" r="r" b="b"/>
              <a:pathLst>
                <a:path w="12432" h="10448" extrusionOk="0">
                  <a:moveTo>
                    <a:pt x="4963" y="0"/>
                  </a:moveTo>
                  <a:cubicBezTo>
                    <a:pt x="2239" y="0"/>
                    <a:pt x="0" y="2356"/>
                    <a:pt x="0" y="5120"/>
                  </a:cubicBezTo>
                  <a:cubicBezTo>
                    <a:pt x="0" y="8227"/>
                    <a:pt x="2220" y="10447"/>
                    <a:pt x="5328" y="10447"/>
                  </a:cubicBezTo>
                  <a:cubicBezTo>
                    <a:pt x="9989" y="10447"/>
                    <a:pt x="12431" y="4898"/>
                    <a:pt x="8879" y="1568"/>
                  </a:cubicBezTo>
                  <a:cubicBezTo>
                    <a:pt x="7991" y="458"/>
                    <a:pt x="6660" y="14"/>
                    <a:pt x="5328" y="14"/>
                  </a:cubicBezTo>
                  <a:cubicBezTo>
                    <a:pt x="5205" y="5"/>
                    <a:pt x="5084" y="0"/>
                    <a:pt x="496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9" name="Google Shape;8319;p74"/>
            <p:cNvSpPr/>
            <p:nvPr/>
          </p:nvSpPr>
          <p:spPr>
            <a:xfrm>
              <a:off x="6501500" y="2945200"/>
              <a:ext cx="310800" cy="261925"/>
            </a:xfrm>
            <a:custGeom>
              <a:avLst/>
              <a:gdLst/>
              <a:ahLst/>
              <a:cxnLst/>
              <a:rect l="l" t="t" r="r" b="b"/>
              <a:pathLst>
                <a:path w="12432" h="10477" extrusionOk="0">
                  <a:moveTo>
                    <a:pt x="5852" y="1"/>
                  </a:moveTo>
                  <a:cubicBezTo>
                    <a:pt x="5678" y="1"/>
                    <a:pt x="5503" y="15"/>
                    <a:pt x="5328" y="44"/>
                  </a:cubicBezTo>
                  <a:cubicBezTo>
                    <a:pt x="5205" y="34"/>
                    <a:pt x="5084" y="30"/>
                    <a:pt x="4963" y="30"/>
                  </a:cubicBezTo>
                  <a:cubicBezTo>
                    <a:pt x="2239" y="30"/>
                    <a:pt x="0" y="2386"/>
                    <a:pt x="0" y="5149"/>
                  </a:cubicBezTo>
                  <a:cubicBezTo>
                    <a:pt x="0" y="8035"/>
                    <a:pt x="2220" y="10477"/>
                    <a:pt x="5328" y="10477"/>
                  </a:cubicBezTo>
                  <a:cubicBezTo>
                    <a:pt x="9989" y="10477"/>
                    <a:pt x="12431" y="4705"/>
                    <a:pt x="8879" y="1376"/>
                  </a:cubicBezTo>
                  <a:cubicBezTo>
                    <a:pt x="8108" y="604"/>
                    <a:pt x="7002" y="1"/>
                    <a:pt x="585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0" name="Google Shape;8320;p74"/>
            <p:cNvSpPr/>
            <p:nvPr/>
          </p:nvSpPr>
          <p:spPr>
            <a:xfrm>
              <a:off x="6501500" y="2202650"/>
              <a:ext cx="310800" cy="266400"/>
            </a:xfrm>
            <a:custGeom>
              <a:avLst/>
              <a:gdLst/>
              <a:ahLst/>
              <a:cxnLst/>
              <a:rect l="l" t="t" r="r" b="b"/>
              <a:pathLst>
                <a:path w="12432" h="10656" extrusionOk="0">
                  <a:moveTo>
                    <a:pt x="5328" y="0"/>
                  </a:moveTo>
                  <a:cubicBezTo>
                    <a:pt x="2442" y="0"/>
                    <a:pt x="0" y="2442"/>
                    <a:pt x="0" y="5328"/>
                  </a:cubicBezTo>
                  <a:cubicBezTo>
                    <a:pt x="0" y="8214"/>
                    <a:pt x="2220" y="10655"/>
                    <a:pt x="5328" y="10655"/>
                  </a:cubicBezTo>
                  <a:cubicBezTo>
                    <a:pt x="9989" y="10655"/>
                    <a:pt x="12431" y="4884"/>
                    <a:pt x="8879" y="1554"/>
                  </a:cubicBezTo>
                  <a:cubicBezTo>
                    <a:pt x="7991" y="444"/>
                    <a:pt x="6660" y="0"/>
                    <a:pt x="532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1" name="Google Shape;8321;p74"/>
            <p:cNvSpPr/>
            <p:nvPr/>
          </p:nvSpPr>
          <p:spPr>
            <a:xfrm>
              <a:off x="951975" y="3495675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29746" y="1"/>
                  </a:moveTo>
                  <a:lnTo>
                    <a:pt x="0" y="14430"/>
                  </a:lnTo>
                  <a:lnTo>
                    <a:pt x="109215" y="70147"/>
                  </a:lnTo>
                  <a:lnTo>
                    <a:pt x="218429" y="14430"/>
                  </a:lnTo>
                  <a:lnTo>
                    <a:pt x="188684" y="1"/>
                  </a:lnTo>
                  <a:lnTo>
                    <a:pt x="109215" y="40623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2" name="Google Shape;8322;p74"/>
            <p:cNvSpPr/>
            <p:nvPr/>
          </p:nvSpPr>
          <p:spPr>
            <a:xfrm>
              <a:off x="951975" y="27576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0"/>
                  </a:moveTo>
                  <a:lnTo>
                    <a:pt x="158939" y="15095"/>
                  </a:lnTo>
                  <a:lnTo>
                    <a:pt x="109215" y="40623"/>
                  </a:lnTo>
                  <a:lnTo>
                    <a:pt x="59491" y="15095"/>
                  </a:lnTo>
                  <a:lnTo>
                    <a:pt x="29746" y="0"/>
                  </a:lnTo>
                  <a:lnTo>
                    <a:pt x="0" y="14429"/>
                  </a:lnTo>
                  <a:lnTo>
                    <a:pt x="29746" y="29524"/>
                  </a:lnTo>
                  <a:lnTo>
                    <a:pt x="109215" y="70146"/>
                  </a:lnTo>
                  <a:lnTo>
                    <a:pt x="188684" y="29524"/>
                  </a:lnTo>
                  <a:lnTo>
                    <a:pt x="218429" y="14429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3" name="Google Shape;8323;p74"/>
            <p:cNvSpPr/>
            <p:nvPr/>
          </p:nvSpPr>
          <p:spPr>
            <a:xfrm>
              <a:off x="951975" y="20195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1"/>
                  </a:moveTo>
                  <a:lnTo>
                    <a:pt x="158939" y="15096"/>
                  </a:lnTo>
                  <a:lnTo>
                    <a:pt x="129193" y="30190"/>
                  </a:lnTo>
                  <a:lnTo>
                    <a:pt x="109215" y="40623"/>
                  </a:lnTo>
                  <a:lnTo>
                    <a:pt x="89237" y="30190"/>
                  </a:lnTo>
                  <a:lnTo>
                    <a:pt x="59491" y="15096"/>
                  </a:lnTo>
                  <a:lnTo>
                    <a:pt x="29746" y="1"/>
                  </a:lnTo>
                  <a:lnTo>
                    <a:pt x="0" y="14208"/>
                  </a:lnTo>
                  <a:lnTo>
                    <a:pt x="29746" y="29524"/>
                  </a:lnTo>
                  <a:lnTo>
                    <a:pt x="59491" y="44619"/>
                  </a:lnTo>
                  <a:lnTo>
                    <a:pt x="109215" y="70147"/>
                  </a:lnTo>
                  <a:lnTo>
                    <a:pt x="158939" y="44619"/>
                  </a:lnTo>
                  <a:lnTo>
                    <a:pt x="188684" y="29524"/>
                  </a:lnTo>
                  <a:lnTo>
                    <a:pt x="218429" y="14208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4" name="Google Shape;8324;p74"/>
            <p:cNvSpPr/>
            <p:nvPr/>
          </p:nvSpPr>
          <p:spPr>
            <a:xfrm>
              <a:off x="951975" y="315800"/>
              <a:ext cx="5460750" cy="2719300"/>
            </a:xfrm>
            <a:custGeom>
              <a:avLst/>
              <a:gdLst/>
              <a:ahLst/>
              <a:cxnLst/>
              <a:rect l="l" t="t" r="r" b="b"/>
              <a:pathLst>
                <a:path w="218430" h="108772" fill="none" extrusionOk="0">
                  <a:moveTo>
                    <a:pt x="109215" y="1"/>
                  </a:moveTo>
                  <a:lnTo>
                    <a:pt x="0" y="52832"/>
                  </a:lnTo>
                  <a:lnTo>
                    <a:pt x="109215" y="108771"/>
                  </a:lnTo>
                  <a:lnTo>
                    <a:pt x="218429" y="52832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5" name="Google Shape;8325;p74"/>
            <p:cNvSpPr/>
            <p:nvPr/>
          </p:nvSpPr>
          <p:spPr>
            <a:xfrm>
              <a:off x="6501500" y="1464200"/>
              <a:ext cx="310800" cy="261550"/>
            </a:xfrm>
            <a:custGeom>
              <a:avLst/>
              <a:gdLst/>
              <a:ahLst/>
              <a:cxnLst/>
              <a:rect l="l" t="t" r="r" b="b"/>
              <a:pathLst>
                <a:path w="12432" h="10462" extrusionOk="0">
                  <a:moveTo>
                    <a:pt x="4963" y="1"/>
                  </a:moveTo>
                  <a:cubicBezTo>
                    <a:pt x="2239" y="1"/>
                    <a:pt x="0" y="2357"/>
                    <a:pt x="0" y="5120"/>
                  </a:cubicBezTo>
                  <a:cubicBezTo>
                    <a:pt x="0" y="8097"/>
                    <a:pt x="2036" y="10462"/>
                    <a:pt x="4938" y="10462"/>
                  </a:cubicBezTo>
                  <a:cubicBezTo>
                    <a:pt x="5066" y="10462"/>
                    <a:pt x="5196" y="10457"/>
                    <a:pt x="5328" y="10448"/>
                  </a:cubicBezTo>
                  <a:cubicBezTo>
                    <a:pt x="9989" y="10448"/>
                    <a:pt x="12431" y="4898"/>
                    <a:pt x="8879" y="1569"/>
                  </a:cubicBezTo>
                  <a:cubicBezTo>
                    <a:pt x="7991" y="459"/>
                    <a:pt x="6660" y="15"/>
                    <a:pt x="5328" y="15"/>
                  </a:cubicBezTo>
                  <a:cubicBezTo>
                    <a:pt x="5205" y="5"/>
                    <a:pt x="5084" y="1"/>
                    <a:pt x="4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326" name="Google Shape;8326;p74"/>
          <p:cNvGrpSpPr/>
          <p:nvPr/>
        </p:nvGrpSpPr>
        <p:grpSpPr>
          <a:xfrm>
            <a:off x="4922445" y="3609394"/>
            <a:ext cx="2157243" cy="828965"/>
            <a:chOff x="3862800" y="3038525"/>
            <a:chExt cx="1329006" cy="510698"/>
          </a:xfrm>
        </p:grpSpPr>
        <p:sp>
          <p:nvSpPr>
            <p:cNvPr id="8327" name="Google Shape;8327;p74"/>
            <p:cNvSpPr/>
            <p:nvPr/>
          </p:nvSpPr>
          <p:spPr>
            <a:xfrm>
              <a:off x="4185913" y="3040337"/>
              <a:ext cx="71107" cy="143789"/>
            </a:xfrm>
            <a:custGeom>
              <a:avLst/>
              <a:gdLst/>
              <a:ahLst/>
              <a:cxnLst/>
              <a:rect l="l" t="t" r="r" b="b"/>
              <a:pathLst>
                <a:path w="14722" h="29770" extrusionOk="0">
                  <a:moveTo>
                    <a:pt x="0" y="1"/>
                  </a:moveTo>
                  <a:cubicBezTo>
                    <a:pt x="0" y="11614"/>
                    <a:pt x="5398" y="22573"/>
                    <a:pt x="14721" y="29770"/>
                  </a:cubicBezTo>
                  <a:cubicBezTo>
                    <a:pt x="5562" y="22573"/>
                    <a:pt x="164" y="11614"/>
                    <a:pt x="164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8" name="Google Shape;8328;p74"/>
            <p:cNvSpPr/>
            <p:nvPr/>
          </p:nvSpPr>
          <p:spPr>
            <a:xfrm>
              <a:off x="3967075" y="3045080"/>
              <a:ext cx="403706" cy="397383"/>
            </a:xfrm>
            <a:custGeom>
              <a:avLst/>
              <a:gdLst/>
              <a:ahLst/>
              <a:cxnLst/>
              <a:rect l="l" t="t" r="r" b="b"/>
              <a:pathLst>
                <a:path w="83583" h="82274" extrusionOk="0">
                  <a:moveTo>
                    <a:pt x="83583" y="82273"/>
                  </a:moveTo>
                  <a:cubicBezTo>
                    <a:pt x="37948" y="82273"/>
                    <a:pt x="655" y="45635"/>
                    <a:pt x="0" y="0"/>
                  </a:cubicBezTo>
                  <a:cubicBezTo>
                    <a:pt x="655" y="45635"/>
                    <a:pt x="37948" y="82273"/>
                    <a:pt x="83583" y="82273"/>
                  </a:cubicBezTo>
                  <a:close/>
                </a:path>
              </a:pathLst>
            </a:custGeom>
            <a:solidFill>
              <a:srgbClr val="445D73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329" name="Google Shape;8329;p74"/>
            <p:cNvGrpSpPr/>
            <p:nvPr/>
          </p:nvGrpSpPr>
          <p:grpSpPr>
            <a:xfrm>
              <a:off x="3967075" y="3040337"/>
              <a:ext cx="1019927" cy="402126"/>
              <a:chOff x="3967075" y="3040337"/>
              <a:chExt cx="1019927" cy="402126"/>
            </a:xfrm>
          </p:grpSpPr>
          <p:sp>
            <p:nvSpPr>
              <p:cNvPr id="8330" name="Google Shape;8330;p74"/>
              <p:cNvSpPr/>
              <p:nvPr/>
            </p:nvSpPr>
            <p:spPr>
              <a:xfrm>
                <a:off x="4369197" y="3335999"/>
                <a:ext cx="617805" cy="105869"/>
              </a:xfrm>
              <a:custGeom>
                <a:avLst/>
                <a:gdLst/>
                <a:ahLst/>
                <a:cxnLst/>
                <a:rect l="l" t="t" r="r" b="b"/>
                <a:pathLst>
                  <a:path w="127910" h="21919" fill="none" extrusionOk="0">
                    <a:moveTo>
                      <a:pt x="1" y="21918"/>
                    </a:moveTo>
                    <a:lnTo>
                      <a:pt x="127909" y="21918"/>
                    </a:lnTo>
                    <a:lnTo>
                      <a:pt x="127909" y="1"/>
                    </a:lnTo>
                    <a:lnTo>
                      <a:pt x="164" y="164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31" name="Google Shape;8331;p74"/>
              <p:cNvSpPr/>
              <p:nvPr/>
            </p:nvSpPr>
            <p:spPr>
              <a:xfrm>
                <a:off x="3967075" y="3040337"/>
                <a:ext cx="403706" cy="402126"/>
              </a:xfrm>
              <a:custGeom>
                <a:avLst/>
                <a:gdLst/>
                <a:ahLst/>
                <a:cxnLst/>
                <a:rect l="l" t="t" r="r" b="b"/>
                <a:pathLst>
                  <a:path w="83583" h="83256" fill="none" extrusionOk="0">
                    <a:moveTo>
                      <a:pt x="83419" y="61501"/>
                    </a:moveTo>
                    <a:cubicBezTo>
                      <a:pt x="49397" y="61501"/>
                      <a:pt x="21755" y="34022"/>
                      <a:pt x="21755" y="1"/>
                    </a:cubicBezTo>
                    <a:lnTo>
                      <a:pt x="0" y="1"/>
                    </a:lnTo>
                    <a:lnTo>
                      <a:pt x="0" y="982"/>
                    </a:lnTo>
                    <a:cubicBezTo>
                      <a:pt x="818" y="46617"/>
                      <a:pt x="37948" y="83255"/>
                      <a:pt x="83583" y="83255"/>
                    </a:cubicBez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32" name="Google Shape;8332;p74"/>
            <p:cNvGrpSpPr/>
            <p:nvPr/>
          </p:nvGrpSpPr>
          <p:grpSpPr>
            <a:xfrm>
              <a:off x="4186700" y="3040337"/>
              <a:ext cx="390475" cy="183289"/>
              <a:chOff x="4186700" y="3040337"/>
              <a:chExt cx="390475" cy="183289"/>
            </a:xfrm>
          </p:grpSpPr>
          <p:sp>
            <p:nvSpPr>
              <p:cNvPr id="8333" name="Google Shape;8333;p74"/>
              <p:cNvSpPr/>
              <p:nvPr/>
            </p:nvSpPr>
            <p:spPr>
              <a:xfrm>
                <a:off x="4370181" y="3120129"/>
                <a:ext cx="206994" cy="103497"/>
              </a:xfrm>
              <a:custGeom>
                <a:avLst/>
                <a:gdLst/>
                <a:ahLst/>
                <a:cxnLst/>
                <a:rect l="l" t="t" r="r" b="b"/>
                <a:pathLst>
                  <a:path w="42856" h="21428" fill="none" extrusionOk="0">
                    <a:moveTo>
                      <a:pt x="1" y="21428"/>
                    </a:moveTo>
                    <a:lnTo>
                      <a:pt x="42855" y="21428"/>
                    </a:lnTo>
                    <a:lnTo>
                      <a:pt x="42855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34" name="Google Shape;8334;p74"/>
              <p:cNvSpPr/>
              <p:nvPr/>
            </p:nvSpPr>
            <p:spPr>
              <a:xfrm>
                <a:off x="4186700" y="3040337"/>
                <a:ext cx="184081" cy="183289"/>
              </a:xfrm>
              <a:custGeom>
                <a:avLst/>
                <a:gdLst/>
                <a:ahLst/>
                <a:cxnLst/>
                <a:rect l="l" t="t" r="r" b="b"/>
                <a:pathLst>
                  <a:path w="38112" h="37948" fill="none" extrusionOk="0">
                    <a:moveTo>
                      <a:pt x="38112" y="16521"/>
                    </a:moveTo>
                    <a:cubicBezTo>
                      <a:pt x="28789" y="16521"/>
                      <a:pt x="21264" y="9160"/>
                      <a:pt x="21264" y="1"/>
                    </a:cubicBezTo>
                    <a:lnTo>
                      <a:pt x="1" y="1"/>
                    </a:lnTo>
                    <a:cubicBezTo>
                      <a:pt x="1" y="11614"/>
                      <a:pt x="5399" y="22573"/>
                      <a:pt x="14558" y="29770"/>
                    </a:cubicBezTo>
                    <a:cubicBezTo>
                      <a:pt x="21264" y="35004"/>
                      <a:pt x="29606" y="37948"/>
                      <a:pt x="38112" y="37948"/>
                    </a:cubicBezTo>
                    <a:lnTo>
                      <a:pt x="38112" y="37948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35" name="Google Shape;8335;p74"/>
            <p:cNvGrpSpPr/>
            <p:nvPr/>
          </p:nvGrpSpPr>
          <p:grpSpPr>
            <a:xfrm>
              <a:off x="4073727" y="3040337"/>
              <a:ext cx="697794" cy="296263"/>
              <a:chOff x="4073727" y="3040337"/>
              <a:chExt cx="697794" cy="296263"/>
            </a:xfrm>
          </p:grpSpPr>
          <p:sp>
            <p:nvSpPr>
              <p:cNvPr id="8336" name="Google Shape;8336;p74"/>
              <p:cNvSpPr/>
              <p:nvPr/>
            </p:nvSpPr>
            <p:spPr>
              <a:xfrm>
                <a:off x="4370181" y="3223621"/>
                <a:ext cx="401339" cy="112979"/>
              </a:xfrm>
              <a:custGeom>
                <a:avLst/>
                <a:gdLst/>
                <a:ahLst/>
                <a:cxnLst/>
                <a:rect l="l" t="t" r="r" b="b"/>
                <a:pathLst>
                  <a:path w="83093" h="23391" fill="none" extrusionOk="0">
                    <a:moveTo>
                      <a:pt x="1" y="23391"/>
                    </a:moveTo>
                    <a:lnTo>
                      <a:pt x="83092" y="23391"/>
                    </a:lnTo>
                    <a:lnTo>
                      <a:pt x="83092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37" name="Google Shape;8337;p74"/>
              <p:cNvSpPr/>
              <p:nvPr/>
            </p:nvSpPr>
            <p:spPr>
              <a:xfrm>
                <a:off x="4073727" y="3040337"/>
                <a:ext cx="297055" cy="296263"/>
              </a:xfrm>
              <a:custGeom>
                <a:avLst/>
                <a:gdLst/>
                <a:ahLst/>
                <a:cxnLst/>
                <a:rect l="l" t="t" r="r" b="b"/>
                <a:pathLst>
                  <a:path w="61502" h="61338" fill="none" extrusionOk="0">
                    <a:moveTo>
                      <a:pt x="61502" y="37948"/>
                    </a:moveTo>
                    <a:lnTo>
                      <a:pt x="61502" y="37948"/>
                    </a:lnTo>
                    <a:cubicBezTo>
                      <a:pt x="52833" y="37948"/>
                      <a:pt x="44654" y="35004"/>
                      <a:pt x="37948" y="29770"/>
                    </a:cubicBezTo>
                    <a:cubicBezTo>
                      <a:pt x="28789" y="22573"/>
                      <a:pt x="23391" y="11614"/>
                      <a:pt x="23227" y="1"/>
                    </a:cubicBezTo>
                    <a:lnTo>
                      <a:pt x="1" y="1"/>
                    </a:lnTo>
                    <a:cubicBezTo>
                      <a:pt x="1" y="33859"/>
                      <a:pt x="27480" y="61338"/>
                      <a:pt x="61502" y="61338"/>
                    </a:cubicBez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38" name="Google Shape;8338;p74"/>
            <p:cNvGrpSpPr/>
            <p:nvPr/>
          </p:nvGrpSpPr>
          <p:grpSpPr>
            <a:xfrm>
              <a:off x="3862800" y="3038525"/>
              <a:ext cx="1329006" cy="510698"/>
              <a:chOff x="3862800" y="3038525"/>
              <a:chExt cx="1329006" cy="510698"/>
            </a:xfrm>
          </p:grpSpPr>
          <p:sp>
            <p:nvSpPr>
              <p:cNvPr id="8339" name="Google Shape;8339;p74"/>
              <p:cNvSpPr/>
              <p:nvPr/>
            </p:nvSpPr>
            <p:spPr>
              <a:xfrm>
                <a:off x="4370175" y="3441875"/>
                <a:ext cx="821631" cy="107348"/>
              </a:xfrm>
              <a:custGeom>
                <a:avLst/>
                <a:gdLst/>
                <a:ahLst/>
                <a:cxnLst/>
                <a:rect l="l" t="t" r="r" b="b"/>
                <a:pathLst>
                  <a:path w="170110" h="21919" fill="none" extrusionOk="0">
                    <a:moveTo>
                      <a:pt x="1" y="21918"/>
                    </a:moveTo>
                    <a:lnTo>
                      <a:pt x="170110" y="21918"/>
                    </a:lnTo>
                    <a:lnTo>
                      <a:pt x="170110" y="0"/>
                    </a:lnTo>
                    <a:lnTo>
                      <a:pt x="1" y="0"/>
                    </a:ln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40" name="Google Shape;8340;p74"/>
              <p:cNvSpPr/>
              <p:nvPr/>
            </p:nvSpPr>
            <p:spPr>
              <a:xfrm>
                <a:off x="3862800" y="3038525"/>
                <a:ext cx="507990" cy="510620"/>
              </a:xfrm>
              <a:custGeom>
                <a:avLst/>
                <a:gdLst/>
                <a:ahLst/>
                <a:cxnLst/>
                <a:rect l="l" t="t" r="r" b="b"/>
                <a:pathLst>
                  <a:path w="105174" h="105500" fill="none" extrusionOk="0">
                    <a:moveTo>
                      <a:pt x="105174" y="83418"/>
                    </a:moveTo>
                    <a:cubicBezTo>
                      <a:pt x="59539" y="83418"/>
                      <a:pt x="22246" y="46780"/>
                      <a:pt x="21591" y="1145"/>
                    </a:cubicBezTo>
                    <a:lnTo>
                      <a:pt x="21591" y="0"/>
                    </a:lnTo>
                    <a:lnTo>
                      <a:pt x="1" y="0"/>
                    </a:lnTo>
                    <a:cubicBezTo>
                      <a:pt x="1" y="58229"/>
                      <a:pt x="46944" y="105336"/>
                      <a:pt x="105174" y="105500"/>
                    </a:cubicBez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341" name="Google Shape;8341;p74"/>
          <p:cNvGrpSpPr/>
          <p:nvPr/>
        </p:nvGrpSpPr>
        <p:grpSpPr>
          <a:xfrm>
            <a:off x="933542" y="1294581"/>
            <a:ext cx="1177607" cy="1033568"/>
            <a:chOff x="649648" y="271400"/>
            <a:chExt cx="6215377" cy="5455143"/>
          </a:xfrm>
        </p:grpSpPr>
        <p:sp>
          <p:nvSpPr>
            <p:cNvPr id="8342" name="Google Shape;8342;p74"/>
            <p:cNvSpPr/>
            <p:nvPr/>
          </p:nvSpPr>
          <p:spPr>
            <a:xfrm>
              <a:off x="2641907" y="3717593"/>
              <a:ext cx="3573900" cy="2008950"/>
            </a:xfrm>
            <a:custGeom>
              <a:avLst/>
              <a:gdLst/>
              <a:ahLst/>
              <a:cxnLst/>
              <a:rect l="l" t="t" r="r" b="b"/>
              <a:pathLst>
                <a:path w="142956" h="80358" fill="none" extrusionOk="0">
                  <a:moveTo>
                    <a:pt x="0" y="50612"/>
                  </a:moveTo>
                  <a:cubicBezTo>
                    <a:pt x="53053" y="80357"/>
                    <a:pt x="120314" y="56605"/>
                    <a:pt x="142956" y="0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3" name="Google Shape;8343;p74"/>
            <p:cNvSpPr/>
            <p:nvPr/>
          </p:nvSpPr>
          <p:spPr>
            <a:xfrm>
              <a:off x="1359875" y="2446825"/>
              <a:ext cx="338550" cy="1598275"/>
            </a:xfrm>
            <a:custGeom>
              <a:avLst/>
              <a:gdLst/>
              <a:ahLst/>
              <a:cxnLst/>
              <a:rect l="l" t="t" r="r" b="b"/>
              <a:pathLst>
                <a:path w="13542" h="63931" fill="none" extrusionOk="0">
                  <a:moveTo>
                    <a:pt x="888" y="0"/>
                  </a:moveTo>
                  <a:cubicBezTo>
                    <a:pt x="223" y="4440"/>
                    <a:pt x="1" y="9102"/>
                    <a:pt x="1" y="13763"/>
                  </a:cubicBezTo>
                  <a:cubicBezTo>
                    <a:pt x="1" y="31300"/>
                    <a:pt x="4662" y="48614"/>
                    <a:pt x="13541" y="63931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4" name="Google Shape;8344;p74"/>
            <p:cNvSpPr/>
            <p:nvPr/>
          </p:nvSpPr>
          <p:spPr>
            <a:xfrm>
              <a:off x="1709500" y="271400"/>
              <a:ext cx="5149975" cy="2519525"/>
            </a:xfrm>
            <a:custGeom>
              <a:avLst/>
              <a:gdLst/>
              <a:ahLst/>
              <a:cxnLst/>
              <a:rect l="l" t="t" r="r" b="b"/>
              <a:pathLst>
                <a:path w="205999" h="100781" fill="none" extrusionOk="0">
                  <a:moveTo>
                    <a:pt x="187352" y="100780"/>
                  </a:moveTo>
                  <a:cubicBezTo>
                    <a:pt x="187352" y="77694"/>
                    <a:pt x="179361" y="55496"/>
                    <a:pt x="165154" y="37738"/>
                  </a:cubicBezTo>
                  <a:lnTo>
                    <a:pt x="187352" y="37738"/>
                  </a:lnTo>
                  <a:cubicBezTo>
                    <a:pt x="197563" y="37738"/>
                    <a:pt x="205998" y="29302"/>
                    <a:pt x="205998" y="18869"/>
                  </a:cubicBezTo>
                  <a:cubicBezTo>
                    <a:pt x="205998" y="8436"/>
                    <a:pt x="197563" y="1"/>
                    <a:pt x="187352" y="1"/>
                  </a:cubicBezTo>
                  <a:lnTo>
                    <a:pt x="91012" y="1"/>
                  </a:lnTo>
                  <a:lnTo>
                    <a:pt x="89681" y="1"/>
                  </a:lnTo>
                  <a:lnTo>
                    <a:pt x="86573" y="1"/>
                  </a:lnTo>
                  <a:cubicBezTo>
                    <a:pt x="51056" y="1"/>
                    <a:pt x="17981" y="18869"/>
                    <a:pt x="0" y="49725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5" name="Google Shape;8345;p74"/>
            <p:cNvSpPr/>
            <p:nvPr/>
          </p:nvSpPr>
          <p:spPr>
            <a:xfrm>
              <a:off x="5965975" y="415700"/>
              <a:ext cx="754750" cy="754750"/>
            </a:xfrm>
            <a:custGeom>
              <a:avLst/>
              <a:gdLst/>
              <a:ahLst/>
              <a:cxnLst/>
              <a:rect l="l" t="t" r="r" b="b"/>
              <a:pathLst>
                <a:path w="30190" h="30190" fill="none" extrusionOk="0">
                  <a:moveTo>
                    <a:pt x="17315" y="0"/>
                  </a:moveTo>
                  <a:cubicBezTo>
                    <a:pt x="5772" y="0"/>
                    <a:pt x="0" y="13763"/>
                    <a:pt x="7992" y="21977"/>
                  </a:cubicBezTo>
                  <a:cubicBezTo>
                    <a:pt x="16205" y="30190"/>
                    <a:pt x="30190" y="24418"/>
                    <a:pt x="30190" y="12875"/>
                  </a:cubicBezTo>
                  <a:cubicBezTo>
                    <a:pt x="30190" y="5772"/>
                    <a:pt x="24418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6" name="Google Shape;8346;p74"/>
            <p:cNvSpPr/>
            <p:nvPr/>
          </p:nvSpPr>
          <p:spPr>
            <a:xfrm>
              <a:off x="699475" y="2457925"/>
              <a:ext cx="5183275" cy="2647150"/>
            </a:xfrm>
            <a:custGeom>
              <a:avLst/>
              <a:gdLst/>
              <a:ahLst/>
              <a:cxnLst/>
              <a:rect l="l" t="t" r="r" b="b"/>
              <a:pathLst>
                <a:path w="207331" h="105886" fill="none" extrusionOk="0">
                  <a:moveTo>
                    <a:pt x="39513" y="0"/>
                  </a:moveTo>
                  <a:cubicBezTo>
                    <a:pt x="38847" y="4440"/>
                    <a:pt x="38404" y="8880"/>
                    <a:pt x="38626" y="13319"/>
                  </a:cubicBezTo>
                  <a:cubicBezTo>
                    <a:pt x="38404" y="31300"/>
                    <a:pt x="43953" y="48836"/>
                    <a:pt x="54164" y="63487"/>
                  </a:cubicBezTo>
                  <a:lnTo>
                    <a:pt x="18869" y="63487"/>
                  </a:lnTo>
                  <a:cubicBezTo>
                    <a:pt x="8436" y="63487"/>
                    <a:pt x="1" y="71922"/>
                    <a:pt x="1" y="82355"/>
                  </a:cubicBezTo>
                  <a:cubicBezTo>
                    <a:pt x="1" y="92566"/>
                    <a:pt x="8436" y="101002"/>
                    <a:pt x="18869" y="101002"/>
                  </a:cubicBezTo>
                  <a:lnTo>
                    <a:pt x="116097" y="101002"/>
                  </a:lnTo>
                  <a:cubicBezTo>
                    <a:pt x="154277" y="105885"/>
                    <a:pt x="191126" y="85463"/>
                    <a:pt x="207331" y="50390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7" name="Google Shape;8347;p74"/>
            <p:cNvSpPr/>
            <p:nvPr/>
          </p:nvSpPr>
          <p:spPr>
            <a:xfrm>
              <a:off x="2075775" y="387950"/>
              <a:ext cx="4012325" cy="2402975"/>
            </a:xfrm>
            <a:custGeom>
              <a:avLst/>
              <a:gdLst/>
              <a:ahLst/>
              <a:cxnLst/>
              <a:rect l="l" t="t" r="r" b="b"/>
              <a:pathLst>
                <a:path w="160493" h="96119" fill="none" extrusionOk="0">
                  <a:moveTo>
                    <a:pt x="160492" y="96118"/>
                  </a:moveTo>
                  <a:cubicBezTo>
                    <a:pt x="160492" y="57494"/>
                    <a:pt x="135630" y="23530"/>
                    <a:pt x="99003" y="11765"/>
                  </a:cubicBezTo>
                  <a:cubicBezTo>
                    <a:pt x="62377" y="0"/>
                    <a:pt x="22420" y="13097"/>
                    <a:pt x="0" y="44397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8" name="Google Shape;8348;p74"/>
            <p:cNvSpPr/>
            <p:nvPr/>
          </p:nvSpPr>
          <p:spPr>
            <a:xfrm>
              <a:off x="649648" y="670971"/>
              <a:ext cx="5183118" cy="4298214"/>
            </a:xfrm>
            <a:custGeom>
              <a:avLst/>
              <a:gdLst/>
              <a:ahLst/>
              <a:cxnLst/>
              <a:rect l="l" t="t" r="r" b="b"/>
              <a:pathLst>
                <a:path w="205333" h="170260" fill="none" extrusionOk="0">
                  <a:moveTo>
                    <a:pt x="205333" y="84575"/>
                  </a:moveTo>
                  <a:cubicBezTo>
                    <a:pt x="205333" y="51944"/>
                    <a:pt x="185133" y="22865"/>
                    <a:pt x="154721" y="11322"/>
                  </a:cubicBezTo>
                  <a:cubicBezTo>
                    <a:pt x="124088" y="1"/>
                    <a:pt x="89681" y="8880"/>
                    <a:pt x="68371" y="33520"/>
                  </a:cubicBezTo>
                  <a:lnTo>
                    <a:pt x="18869" y="33520"/>
                  </a:lnTo>
                  <a:cubicBezTo>
                    <a:pt x="8436" y="33520"/>
                    <a:pt x="1" y="41955"/>
                    <a:pt x="1" y="52388"/>
                  </a:cubicBezTo>
                  <a:cubicBezTo>
                    <a:pt x="1" y="62599"/>
                    <a:pt x="8436" y="71034"/>
                    <a:pt x="18869" y="71034"/>
                  </a:cubicBezTo>
                  <a:lnTo>
                    <a:pt x="50612" y="71034"/>
                  </a:lnTo>
                  <a:cubicBezTo>
                    <a:pt x="44175" y="108549"/>
                    <a:pt x="65929" y="145176"/>
                    <a:pt x="101668" y="157607"/>
                  </a:cubicBezTo>
                  <a:cubicBezTo>
                    <a:pt x="137629" y="170260"/>
                    <a:pt x="177363" y="155165"/>
                    <a:pt x="195788" y="121868"/>
                  </a:cubicBezTo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9" name="Google Shape;8349;p74"/>
            <p:cNvSpPr/>
            <p:nvPr/>
          </p:nvSpPr>
          <p:spPr>
            <a:xfrm>
              <a:off x="1731700" y="1059450"/>
              <a:ext cx="5133325" cy="3762600"/>
            </a:xfrm>
            <a:custGeom>
              <a:avLst/>
              <a:gdLst/>
              <a:ahLst/>
              <a:cxnLst/>
              <a:rect l="l" t="t" r="r" b="b"/>
              <a:pathLst>
                <a:path w="205333" h="150504" fill="none" extrusionOk="0">
                  <a:moveTo>
                    <a:pt x="85685" y="0"/>
                  </a:moveTo>
                  <a:cubicBezTo>
                    <a:pt x="33297" y="222"/>
                    <a:pt x="0" y="56383"/>
                    <a:pt x="25306" y="102333"/>
                  </a:cubicBezTo>
                  <a:cubicBezTo>
                    <a:pt x="50390" y="148283"/>
                    <a:pt x="115652" y="150503"/>
                    <a:pt x="144066" y="106551"/>
                  </a:cubicBezTo>
                  <a:lnTo>
                    <a:pt x="186464" y="106551"/>
                  </a:lnTo>
                  <a:cubicBezTo>
                    <a:pt x="196897" y="106551"/>
                    <a:pt x="205332" y="98116"/>
                    <a:pt x="205332" y="87683"/>
                  </a:cubicBezTo>
                  <a:cubicBezTo>
                    <a:pt x="205332" y="77250"/>
                    <a:pt x="196897" y="68814"/>
                    <a:pt x="186464" y="68814"/>
                  </a:cubicBezTo>
                  <a:lnTo>
                    <a:pt x="154943" y="68814"/>
                  </a:lnTo>
                  <a:cubicBezTo>
                    <a:pt x="154721" y="30856"/>
                    <a:pt x="123865" y="0"/>
                    <a:pt x="8568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50" name="Google Shape;8350;p74"/>
            <p:cNvSpPr/>
            <p:nvPr/>
          </p:nvSpPr>
          <p:spPr>
            <a:xfrm>
              <a:off x="5965975" y="2912975"/>
              <a:ext cx="754750" cy="754775"/>
            </a:xfrm>
            <a:custGeom>
              <a:avLst/>
              <a:gdLst/>
              <a:ahLst/>
              <a:cxnLst/>
              <a:rect l="l" t="t" r="r" b="b"/>
              <a:pathLst>
                <a:path w="30190" h="30191" fill="none" extrusionOk="0">
                  <a:moveTo>
                    <a:pt x="17315" y="1"/>
                  </a:moveTo>
                  <a:cubicBezTo>
                    <a:pt x="5772" y="1"/>
                    <a:pt x="0" y="13764"/>
                    <a:pt x="7992" y="21977"/>
                  </a:cubicBezTo>
                  <a:cubicBezTo>
                    <a:pt x="16205" y="30190"/>
                    <a:pt x="30190" y="24419"/>
                    <a:pt x="30190" y="12876"/>
                  </a:cubicBezTo>
                  <a:cubicBezTo>
                    <a:pt x="30190" y="5772"/>
                    <a:pt x="24418" y="1"/>
                    <a:pt x="1731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51" name="Google Shape;8351;p74"/>
            <p:cNvSpPr/>
            <p:nvPr/>
          </p:nvSpPr>
          <p:spPr>
            <a:xfrm>
              <a:off x="2453125" y="1464550"/>
              <a:ext cx="2874675" cy="2785900"/>
            </a:xfrm>
            <a:custGeom>
              <a:avLst/>
              <a:gdLst/>
              <a:ahLst/>
              <a:cxnLst/>
              <a:rect l="l" t="t" r="r" b="b"/>
              <a:pathLst>
                <a:path w="114987" h="111436" fill="none" extrusionOk="0">
                  <a:moveTo>
                    <a:pt x="56828" y="1"/>
                  </a:moveTo>
                  <a:cubicBezTo>
                    <a:pt x="31744" y="1"/>
                    <a:pt x="9990" y="17759"/>
                    <a:pt x="4884" y="42621"/>
                  </a:cubicBezTo>
                  <a:cubicBezTo>
                    <a:pt x="1" y="67483"/>
                    <a:pt x="13320" y="92123"/>
                    <a:pt x="36628" y="101890"/>
                  </a:cubicBezTo>
                  <a:cubicBezTo>
                    <a:pt x="59936" y="111435"/>
                    <a:pt x="87017" y="103444"/>
                    <a:pt x="101002" y="82356"/>
                  </a:cubicBezTo>
                  <a:cubicBezTo>
                    <a:pt x="114987" y="61268"/>
                    <a:pt x="112323" y="33298"/>
                    <a:pt x="94343" y="15539"/>
                  </a:cubicBezTo>
                  <a:cubicBezTo>
                    <a:pt x="84353" y="5550"/>
                    <a:pt x="71035" y="1"/>
                    <a:pt x="5682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52" name="Google Shape;8352;p74"/>
            <p:cNvSpPr/>
            <p:nvPr/>
          </p:nvSpPr>
          <p:spPr>
            <a:xfrm>
              <a:off x="732775" y="4183825"/>
              <a:ext cx="754775" cy="760300"/>
            </a:xfrm>
            <a:custGeom>
              <a:avLst/>
              <a:gdLst/>
              <a:ahLst/>
              <a:cxnLst/>
              <a:rect l="l" t="t" r="r" b="b"/>
              <a:pathLst>
                <a:path w="30191" h="30412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7992" y="22199"/>
                  </a:cubicBezTo>
                  <a:cubicBezTo>
                    <a:pt x="16205" y="30412"/>
                    <a:pt x="30190" y="24640"/>
                    <a:pt x="30190" y="13097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53" name="Google Shape;8353;p74"/>
            <p:cNvSpPr/>
            <p:nvPr/>
          </p:nvSpPr>
          <p:spPr>
            <a:xfrm>
              <a:off x="732775" y="1669900"/>
              <a:ext cx="754775" cy="754750"/>
            </a:xfrm>
            <a:custGeom>
              <a:avLst/>
              <a:gdLst/>
              <a:ahLst/>
              <a:cxnLst/>
              <a:rect l="l" t="t" r="r" b="b"/>
              <a:pathLst>
                <a:path w="30191" h="30190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8214" y="22198"/>
                  </a:cubicBezTo>
                  <a:cubicBezTo>
                    <a:pt x="16205" y="30189"/>
                    <a:pt x="30190" y="24418"/>
                    <a:pt x="30190" y="12875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354" name="Google Shape;8354;p74"/>
          <p:cNvGrpSpPr/>
          <p:nvPr/>
        </p:nvGrpSpPr>
        <p:grpSpPr>
          <a:xfrm>
            <a:off x="3077943" y="1294582"/>
            <a:ext cx="1023605" cy="1087319"/>
            <a:chOff x="2499700" y="1135950"/>
            <a:chExt cx="732402" cy="777990"/>
          </a:xfrm>
        </p:grpSpPr>
        <p:grpSp>
          <p:nvGrpSpPr>
            <p:cNvPr id="8355" name="Google Shape;8355;p74"/>
            <p:cNvGrpSpPr/>
            <p:nvPr/>
          </p:nvGrpSpPr>
          <p:grpSpPr>
            <a:xfrm>
              <a:off x="2499700" y="1135950"/>
              <a:ext cx="732402" cy="694705"/>
              <a:chOff x="2499700" y="1135950"/>
              <a:chExt cx="732402" cy="694705"/>
            </a:xfrm>
          </p:grpSpPr>
          <p:sp>
            <p:nvSpPr>
              <p:cNvPr id="8356" name="Google Shape;8356;p74"/>
              <p:cNvSpPr/>
              <p:nvPr/>
            </p:nvSpPr>
            <p:spPr>
              <a:xfrm>
                <a:off x="2721907" y="1135950"/>
                <a:ext cx="288719" cy="199571"/>
              </a:xfrm>
              <a:custGeom>
                <a:avLst/>
                <a:gdLst/>
                <a:ahLst/>
                <a:cxnLst/>
                <a:rect l="l" t="t" r="r" b="b"/>
                <a:pathLst>
                  <a:path w="81559" h="56376" extrusionOk="0">
                    <a:moveTo>
                      <a:pt x="40780" y="1"/>
                    </a:moveTo>
                    <a:cubicBezTo>
                      <a:pt x="38862" y="1"/>
                      <a:pt x="36944" y="556"/>
                      <a:pt x="35329" y="1666"/>
                    </a:cubicBezTo>
                    <a:cubicBezTo>
                      <a:pt x="24427" y="9338"/>
                      <a:pt x="1211" y="28718"/>
                      <a:pt x="0" y="51329"/>
                    </a:cubicBezTo>
                    <a:lnTo>
                      <a:pt x="1211" y="51732"/>
                    </a:lnTo>
                    <a:cubicBezTo>
                      <a:pt x="4845" y="52944"/>
                      <a:pt x="8479" y="54357"/>
                      <a:pt x="12113" y="56174"/>
                    </a:cubicBezTo>
                    <a:lnTo>
                      <a:pt x="12113" y="53145"/>
                    </a:lnTo>
                    <a:cubicBezTo>
                      <a:pt x="12113" y="36591"/>
                      <a:pt x="29071" y="22662"/>
                      <a:pt x="36944" y="17009"/>
                    </a:cubicBezTo>
                    <a:cubicBezTo>
                      <a:pt x="38155" y="16202"/>
                      <a:pt x="39467" y="15798"/>
                      <a:pt x="40780" y="15798"/>
                    </a:cubicBezTo>
                    <a:cubicBezTo>
                      <a:pt x="42092" y="15798"/>
                      <a:pt x="43404" y="16202"/>
                      <a:pt x="44615" y="17009"/>
                    </a:cubicBezTo>
                    <a:cubicBezTo>
                      <a:pt x="52489" y="22662"/>
                      <a:pt x="69446" y="36591"/>
                      <a:pt x="69446" y="53145"/>
                    </a:cubicBezTo>
                    <a:lnTo>
                      <a:pt x="69446" y="56376"/>
                    </a:lnTo>
                    <a:cubicBezTo>
                      <a:pt x="72878" y="54559"/>
                      <a:pt x="76512" y="53145"/>
                      <a:pt x="80146" y="51934"/>
                    </a:cubicBezTo>
                    <a:lnTo>
                      <a:pt x="81559" y="51530"/>
                    </a:lnTo>
                    <a:cubicBezTo>
                      <a:pt x="80751" y="28920"/>
                      <a:pt x="57132" y="9540"/>
                      <a:pt x="46230" y="1666"/>
                    </a:cubicBezTo>
                    <a:cubicBezTo>
                      <a:pt x="44615" y="556"/>
                      <a:pt x="42697" y="1"/>
                      <a:pt x="407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57" name="Google Shape;8357;p74"/>
              <p:cNvSpPr/>
              <p:nvPr/>
            </p:nvSpPr>
            <p:spPr>
              <a:xfrm>
                <a:off x="2499700" y="1313180"/>
                <a:ext cx="225119" cy="278853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772" extrusionOk="0">
                    <a:moveTo>
                      <a:pt x="53819" y="1"/>
                    </a:moveTo>
                    <a:cubicBezTo>
                      <a:pt x="53376" y="1"/>
                      <a:pt x="52933" y="13"/>
                      <a:pt x="52489" y="39"/>
                    </a:cubicBezTo>
                    <a:cubicBezTo>
                      <a:pt x="33311" y="39"/>
                      <a:pt x="13527" y="12758"/>
                      <a:pt x="4442" y="19420"/>
                    </a:cubicBezTo>
                    <a:cubicBezTo>
                      <a:pt x="1212" y="21842"/>
                      <a:pt x="1" y="26082"/>
                      <a:pt x="1212" y="29917"/>
                    </a:cubicBezTo>
                    <a:cubicBezTo>
                      <a:pt x="5048" y="42434"/>
                      <a:pt x="16353" y="70697"/>
                      <a:pt x="37550" y="78772"/>
                    </a:cubicBezTo>
                    <a:cubicBezTo>
                      <a:pt x="37752" y="78368"/>
                      <a:pt x="37954" y="77964"/>
                      <a:pt x="38156" y="77561"/>
                    </a:cubicBezTo>
                    <a:cubicBezTo>
                      <a:pt x="40377" y="74533"/>
                      <a:pt x="43001" y="71504"/>
                      <a:pt x="45827" y="68678"/>
                    </a:cubicBezTo>
                    <a:cubicBezTo>
                      <a:pt x="44818" y="68476"/>
                      <a:pt x="43809" y="68072"/>
                      <a:pt x="42799" y="67871"/>
                    </a:cubicBezTo>
                    <a:cubicBezTo>
                      <a:pt x="27255" y="62824"/>
                      <a:pt x="19179" y="42232"/>
                      <a:pt x="16151" y="32946"/>
                    </a:cubicBezTo>
                    <a:cubicBezTo>
                      <a:pt x="15344" y="30321"/>
                      <a:pt x="16353" y="27293"/>
                      <a:pt x="18574" y="25678"/>
                    </a:cubicBezTo>
                    <a:cubicBezTo>
                      <a:pt x="25034" y="20833"/>
                      <a:pt x="38963" y="11748"/>
                      <a:pt x="52489" y="11748"/>
                    </a:cubicBezTo>
                    <a:cubicBezTo>
                      <a:pt x="55316" y="11748"/>
                      <a:pt x="57940" y="12152"/>
                      <a:pt x="60564" y="12960"/>
                    </a:cubicBezTo>
                    <a:cubicBezTo>
                      <a:pt x="61574" y="13363"/>
                      <a:pt x="62583" y="13767"/>
                      <a:pt x="63593" y="14171"/>
                    </a:cubicBezTo>
                    <a:cubicBezTo>
                      <a:pt x="62987" y="10335"/>
                      <a:pt x="62785" y="6701"/>
                      <a:pt x="62785" y="2866"/>
                    </a:cubicBezTo>
                    <a:lnTo>
                      <a:pt x="62785" y="1452"/>
                    </a:lnTo>
                    <a:cubicBezTo>
                      <a:pt x="59796" y="573"/>
                      <a:pt x="56808" y="1"/>
                      <a:pt x="53819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58" name="Google Shape;8358;p74"/>
              <p:cNvSpPr/>
              <p:nvPr/>
            </p:nvSpPr>
            <p:spPr>
              <a:xfrm>
                <a:off x="2721907" y="1317604"/>
                <a:ext cx="53599" cy="72899"/>
              </a:xfrm>
              <a:custGeom>
                <a:avLst/>
                <a:gdLst/>
                <a:ahLst/>
                <a:cxnLst/>
                <a:rect l="l" t="t" r="r" b="b"/>
                <a:pathLst>
                  <a:path w="15141" h="20593" extrusionOk="0">
                    <a:moveTo>
                      <a:pt x="0" y="1"/>
                    </a:moveTo>
                    <a:lnTo>
                      <a:pt x="0" y="1414"/>
                    </a:lnTo>
                    <a:cubicBezTo>
                      <a:pt x="0" y="5249"/>
                      <a:pt x="202" y="9085"/>
                      <a:pt x="808" y="12921"/>
                    </a:cubicBezTo>
                    <a:cubicBezTo>
                      <a:pt x="5653" y="14738"/>
                      <a:pt x="9892" y="17362"/>
                      <a:pt x="13930" y="20592"/>
                    </a:cubicBezTo>
                    <a:cubicBezTo>
                      <a:pt x="14333" y="20188"/>
                      <a:pt x="14737" y="19785"/>
                      <a:pt x="15141" y="19583"/>
                    </a:cubicBezTo>
                    <a:cubicBezTo>
                      <a:pt x="13324" y="14738"/>
                      <a:pt x="12315" y="9893"/>
                      <a:pt x="12113" y="4846"/>
                    </a:cubicBezTo>
                    <a:cubicBezTo>
                      <a:pt x="8681" y="3029"/>
                      <a:pt x="5047" y="1414"/>
                      <a:pt x="1211" y="404"/>
                    </a:cubicBezTo>
                    <a:lnTo>
                      <a:pt x="0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59" name="Google Shape;8359;p74"/>
              <p:cNvSpPr/>
              <p:nvPr/>
            </p:nvSpPr>
            <p:spPr>
              <a:xfrm>
                <a:off x="2764773" y="1334751"/>
                <a:ext cx="47171" cy="52173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4738" extrusionOk="0">
                    <a:moveTo>
                      <a:pt x="1" y="1"/>
                    </a:moveTo>
                    <a:cubicBezTo>
                      <a:pt x="203" y="5048"/>
                      <a:pt x="1212" y="9893"/>
                      <a:pt x="3029" y="14738"/>
                    </a:cubicBezTo>
                    <a:cubicBezTo>
                      <a:pt x="6259" y="12315"/>
                      <a:pt x="9691" y="10498"/>
                      <a:pt x="13325" y="9085"/>
                    </a:cubicBezTo>
                    <a:cubicBezTo>
                      <a:pt x="9287" y="5451"/>
                      <a:pt x="4846" y="2423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0" name="Google Shape;8360;p74"/>
              <p:cNvSpPr/>
              <p:nvPr/>
            </p:nvSpPr>
            <p:spPr>
              <a:xfrm>
                <a:off x="2554001" y="1354757"/>
                <a:ext cx="187956" cy="201536"/>
              </a:xfrm>
              <a:custGeom>
                <a:avLst/>
                <a:gdLst/>
                <a:ahLst/>
                <a:cxnLst/>
                <a:rect l="l" t="t" r="r" b="b"/>
                <a:pathLst>
                  <a:path w="53095" h="56931" extrusionOk="0">
                    <a:moveTo>
                      <a:pt x="37146" y="0"/>
                    </a:moveTo>
                    <a:cubicBezTo>
                      <a:pt x="23620" y="0"/>
                      <a:pt x="9489" y="9085"/>
                      <a:pt x="3231" y="13930"/>
                    </a:cubicBezTo>
                    <a:cubicBezTo>
                      <a:pt x="808" y="15545"/>
                      <a:pt x="1" y="18573"/>
                      <a:pt x="808" y="21198"/>
                    </a:cubicBezTo>
                    <a:cubicBezTo>
                      <a:pt x="3634" y="30282"/>
                      <a:pt x="11710" y="51076"/>
                      <a:pt x="27456" y="56123"/>
                    </a:cubicBezTo>
                    <a:cubicBezTo>
                      <a:pt x="28466" y="56324"/>
                      <a:pt x="29273" y="56728"/>
                      <a:pt x="30282" y="56930"/>
                    </a:cubicBezTo>
                    <a:cubicBezTo>
                      <a:pt x="34926" y="52287"/>
                      <a:pt x="40174" y="48249"/>
                      <a:pt x="46029" y="45221"/>
                    </a:cubicBezTo>
                    <a:cubicBezTo>
                      <a:pt x="46029" y="44414"/>
                      <a:pt x="46029" y="43404"/>
                      <a:pt x="46029" y="42395"/>
                    </a:cubicBezTo>
                    <a:cubicBezTo>
                      <a:pt x="45827" y="34118"/>
                      <a:pt x="48452" y="25841"/>
                      <a:pt x="53095" y="18977"/>
                    </a:cubicBezTo>
                    <a:cubicBezTo>
                      <a:pt x="50672" y="13728"/>
                      <a:pt x="49057" y="8075"/>
                      <a:pt x="48250" y="2423"/>
                    </a:cubicBezTo>
                    <a:cubicBezTo>
                      <a:pt x="47240" y="2019"/>
                      <a:pt x="46231" y="1615"/>
                      <a:pt x="45221" y="1413"/>
                    </a:cubicBezTo>
                    <a:cubicBezTo>
                      <a:pt x="42597" y="404"/>
                      <a:pt x="39771" y="0"/>
                      <a:pt x="37146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1" name="Google Shape;8361;p74"/>
              <p:cNvSpPr/>
              <p:nvPr/>
            </p:nvSpPr>
            <p:spPr>
              <a:xfrm>
                <a:off x="2724763" y="1363329"/>
                <a:ext cx="46455" cy="58605"/>
              </a:xfrm>
              <a:custGeom>
                <a:avLst/>
                <a:gdLst/>
                <a:ahLst/>
                <a:cxnLst/>
                <a:rect l="l" t="t" r="r" b="b"/>
                <a:pathLst>
                  <a:path w="13123" h="16555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010" y="5653"/>
                      <a:pt x="2625" y="11306"/>
                      <a:pt x="4846" y="16555"/>
                    </a:cubicBezTo>
                    <a:cubicBezTo>
                      <a:pt x="6461" y="14334"/>
                      <a:pt x="8076" y="12315"/>
                      <a:pt x="10095" y="10297"/>
                    </a:cubicBezTo>
                    <a:cubicBezTo>
                      <a:pt x="10902" y="9489"/>
                      <a:pt x="12113" y="8480"/>
                      <a:pt x="13123" y="7672"/>
                    </a:cubicBezTo>
                    <a:cubicBezTo>
                      <a:pt x="9085" y="4442"/>
                      <a:pt x="4846" y="1818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2" name="Google Shape;8362;p74"/>
              <p:cNvSpPr/>
              <p:nvPr/>
            </p:nvSpPr>
            <p:spPr>
              <a:xfrm>
                <a:off x="2587581" y="1591246"/>
                <a:ext cx="277288" cy="238695"/>
              </a:xfrm>
              <a:custGeom>
                <a:avLst/>
                <a:gdLst/>
                <a:ahLst/>
                <a:cxnLst/>
                <a:rect l="l" t="t" r="r" b="b"/>
                <a:pathLst>
                  <a:path w="78330" h="67428" extrusionOk="0">
                    <a:moveTo>
                      <a:pt x="12719" y="0"/>
                    </a:moveTo>
                    <a:cubicBezTo>
                      <a:pt x="1" y="18977"/>
                      <a:pt x="7672" y="48451"/>
                      <a:pt x="11912" y="61169"/>
                    </a:cubicBezTo>
                    <a:cubicBezTo>
                      <a:pt x="13123" y="64803"/>
                      <a:pt x="16555" y="67428"/>
                      <a:pt x="20593" y="67428"/>
                    </a:cubicBezTo>
                    <a:lnTo>
                      <a:pt x="22006" y="67428"/>
                    </a:lnTo>
                    <a:cubicBezTo>
                      <a:pt x="35935" y="67428"/>
                      <a:pt x="64602" y="65207"/>
                      <a:pt x="78330" y="48047"/>
                    </a:cubicBezTo>
                    <a:cubicBezTo>
                      <a:pt x="78128" y="47643"/>
                      <a:pt x="77724" y="47442"/>
                      <a:pt x="77522" y="47038"/>
                    </a:cubicBezTo>
                    <a:cubicBezTo>
                      <a:pt x="75302" y="43808"/>
                      <a:pt x="73283" y="40578"/>
                      <a:pt x="71466" y="37146"/>
                    </a:cubicBezTo>
                    <a:cubicBezTo>
                      <a:pt x="70860" y="37953"/>
                      <a:pt x="70457" y="38761"/>
                      <a:pt x="69851" y="39568"/>
                    </a:cubicBezTo>
                    <a:cubicBezTo>
                      <a:pt x="60363" y="52489"/>
                      <a:pt x="39367" y="54104"/>
                      <a:pt x="29273" y="54104"/>
                    </a:cubicBezTo>
                    <a:lnTo>
                      <a:pt x="28466" y="54104"/>
                    </a:lnTo>
                    <a:cubicBezTo>
                      <a:pt x="25640" y="54104"/>
                      <a:pt x="23015" y="52287"/>
                      <a:pt x="22208" y="49662"/>
                    </a:cubicBezTo>
                    <a:cubicBezTo>
                      <a:pt x="19179" y="40578"/>
                      <a:pt x="13527" y="18977"/>
                      <a:pt x="23217" y="5855"/>
                    </a:cubicBezTo>
                    <a:cubicBezTo>
                      <a:pt x="23823" y="4845"/>
                      <a:pt x="24428" y="4038"/>
                      <a:pt x="25236" y="3230"/>
                    </a:cubicBezTo>
                    <a:cubicBezTo>
                      <a:pt x="21400" y="2625"/>
                      <a:pt x="17766" y="1817"/>
                      <a:pt x="14132" y="606"/>
                    </a:cubicBezTo>
                    <a:cubicBezTo>
                      <a:pt x="13527" y="404"/>
                      <a:pt x="13123" y="202"/>
                      <a:pt x="1271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3" name="Google Shape;8363;p74"/>
              <p:cNvSpPr/>
              <p:nvPr/>
            </p:nvSpPr>
            <p:spPr>
              <a:xfrm>
                <a:off x="2631881" y="1556237"/>
                <a:ext cx="95768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7053" h="13123" extrusionOk="0">
                    <a:moveTo>
                      <a:pt x="8277" y="0"/>
                    </a:moveTo>
                    <a:cubicBezTo>
                      <a:pt x="5451" y="2826"/>
                      <a:pt x="3029" y="5653"/>
                      <a:pt x="808" y="8883"/>
                    </a:cubicBezTo>
                    <a:cubicBezTo>
                      <a:pt x="404" y="9286"/>
                      <a:pt x="202" y="9690"/>
                      <a:pt x="0" y="9892"/>
                    </a:cubicBezTo>
                    <a:cubicBezTo>
                      <a:pt x="606" y="10094"/>
                      <a:pt x="1010" y="10296"/>
                      <a:pt x="1414" y="10498"/>
                    </a:cubicBezTo>
                    <a:cubicBezTo>
                      <a:pt x="5047" y="11709"/>
                      <a:pt x="8883" y="12517"/>
                      <a:pt x="12719" y="13122"/>
                    </a:cubicBezTo>
                    <a:cubicBezTo>
                      <a:pt x="16554" y="8277"/>
                      <a:pt x="21601" y="4240"/>
                      <a:pt x="27052" y="1211"/>
                    </a:cubicBezTo>
                    <a:lnTo>
                      <a:pt x="27052" y="1211"/>
                    </a:lnTo>
                    <a:cubicBezTo>
                      <a:pt x="25033" y="1615"/>
                      <a:pt x="23015" y="1615"/>
                      <a:pt x="20996" y="1615"/>
                    </a:cubicBezTo>
                    <a:cubicBezTo>
                      <a:pt x="16756" y="1615"/>
                      <a:pt x="12517" y="1009"/>
                      <a:pt x="827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4" name="Google Shape;8364;p74"/>
              <p:cNvSpPr/>
              <p:nvPr/>
            </p:nvSpPr>
            <p:spPr>
              <a:xfrm>
                <a:off x="2661889" y="1514798"/>
                <a:ext cx="66467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776" h="13325" extrusionOk="0">
                    <a:moveTo>
                      <a:pt x="15747" y="0"/>
                    </a:moveTo>
                    <a:cubicBezTo>
                      <a:pt x="9892" y="3028"/>
                      <a:pt x="4644" y="7066"/>
                      <a:pt x="0" y="11709"/>
                    </a:cubicBezTo>
                    <a:cubicBezTo>
                      <a:pt x="4038" y="12718"/>
                      <a:pt x="8277" y="13324"/>
                      <a:pt x="12517" y="13324"/>
                    </a:cubicBezTo>
                    <a:cubicBezTo>
                      <a:pt x="14536" y="13324"/>
                      <a:pt x="16756" y="13122"/>
                      <a:pt x="18775" y="12920"/>
                    </a:cubicBezTo>
                    <a:cubicBezTo>
                      <a:pt x="16958" y="8883"/>
                      <a:pt x="16151" y="4441"/>
                      <a:pt x="1574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5" name="Google Shape;8365;p74"/>
              <p:cNvSpPr/>
              <p:nvPr/>
            </p:nvSpPr>
            <p:spPr>
              <a:xfrm>
                <a:off x="2635452" y="1602677"/>
                <a:ext cx="205108" cy="180094"/>
              </a:xfrm>
              <a:custGeom>
                <a:avLst/>
                <a:gdLst/>
                <a:ahLst/>
                <a:cxnLst/>
                <a:rect l="l" t="t" r="r" b="b"/>
                <a:pathLst>
                  <a:path w="57940" h="50874" extrusionOk="0">
                    <a:moveTo>
                      <a:pt x="11710" y="0"/>
                    </a:moveTo>
                    <a:cubicBezTo>
                      <a:pt x="10902" y="808"/>
                      <a:pt x="10297" y="1615"/>
                      <a:pt x="9691" y="2625"/>
                    </a:cubicBezTo>
                    <a:cubicBezTo>
                      <a:pt x="1" y="15949"/>
                      <a:pt x="5653" y="37348"/>
                      <a:pt x="8682" y="46432"/>
                    </a:cubicBezTo>
                    <a:cubicBezTo>
                      <a:pt x="9489" y="49057"/>
                      <a:pt x="12114" y="50874"/>
                      <a:pt x="14940" y="50874"/>
                    </a:cubicBezTo>
                    <a:lnTo>
                      <a:pt x="15747" y="50874"/>
                    </a:lnTo>
                    <a:cubicBezTo>
                      <a:pt x="25841" y="50874"/>
                      <a:pt x="46837" y="49259"/>
                      <a:pt x="56325" y="36338"/>
                    </a:cubicBezTo>
                    <a:cubicBezTo>
                      <a:pt x="56931" y="35531"/>
                      <a:pt x="57334" y="34723"/>
                      <a:pt x="57940" y="33916"/>
                    </a:cubicBezTo>
                    <a:cubicBezTo>
                      <a:pt x="54508" y="27052"/>
                      <a:pt x="52085" y="19582"/>
                      <a:pt x="51278" y="11911"/>
                    </a:cubicBezTo>
                    <a:cubicBezTo>
                      <a:pt x="45222" y="9892"/>
                      <a:pt x="39771" y="6460"/>
                      <a:pt x="35330" y="2019"/>
                    </a:cubicBezTo>
                    <a:cubicBezTo>
                      <a:pt x="34522" y="1413"/>
                      <a:pt x="33916" y="606"/>
                      <a:pt x="33311" y="0"/>
                    </a:cubicBezTo>
                    <a:cubicBezTo>
                      <a:pt x="29677" y="606"/>
                      <a:pt x="26043" y="808"/>
                      <a:pt x="22409" y="808"/>
                    </a:cubicBezTo>
                    <a:cubicBezTo>
                      <a:pt x="18776" y="808"/>
                      <a:pt x="15142" y="606"/>
                      <a:pt x="1171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6" name="Google Shape;8366;p74"/>
              <p:cNvSpPr/>
              <p:nvPr/>
            </p:nvSpPr>
            <p:spPr>
              <a:xfrm>
                <a:off x="2676892" y="1560523"/>
                <a:ext cx="76471" cy="45025"/>
              </a:xfrm>
              <a:custGeom>
                <a:avLst/>
                <a:gdLst/>
                <a:ahLst/>
                <a:cxnLst/>
                <a:rect l="l" t="t" r="r" b="b"/>
                <a:pathLst>
                  <a:path w="21602" h="12719" extrusionOk="0">
                    <a:moveTo>
                      <a:pt x="14334" y="0"/>
                    </a:moveTo>
                    <a:cubicBezTo>
                      <a:pt x="8883" y="3029"/>
                      <a:pt x="3836" y="7066"/>
                      <a:pt x="1" y="11911"/>
                    </a:cubicBezTo>
                    <a:cubicBezTo>
                      <a:pt x="3433" y="12517"/>
                      <a:pt x="7067" y="12719"/>
                      <a:pt x="10700" y="12719"/>
                    </a:cubicBezTo>
                    <a:cubicBezTo>
                      <a:pt x="14334" y="12719"/>
                      <a:pt x="17968" y="12517"/>
                      <a:pt x="21602" y="11911"/>
                    </a:cubicBezTo>
                    <a:cubicBezTo>
                      <a:pt x="18574" y="8277"/>
                      <a:pt x="16151" y="4240"/>
                      <a:pt x="1433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7" name="Google Shape;8367;p74"/>
              <p:cNvSpPr/>
              <p:nvPr/>
            </p:nvSpPr>
            <p:spPr>
              <a:xfrm>
                <a:off x="2864801" y="1592672"/>
                <a:ext cx="278003" cy="237984"/>
              </a:xfrm>
              <a:custGeom>
                <a:avLst/>
                <a:gdLst/>
                <a:ahLst/>
                <a:cxnLst/>
                <a:rect l="l" t="t" r="r" b="b"/>
                <a:pathLst>
                  <a:path w="78532" h="67227" extrusionOk="0">
                    <a:moveTo>
                      <a:pt x="66015" y="1"/>
                    </a:moveTo>
                    <a:cubicBezTo>
                      <a:pt x="65611" y="203"/>
                      <a:pt x="65208" y="405"/>
                      <a:pt x="64804" y="405"/>
                    </a:cubicBezTo>
                    <a:cubicBezTo>
                      <a:pt x="61170" y="1616"/>
                      <a:pt x="57334" y="2625"/>
                      <a:pt x="53499" y="3231"/>
                    </a:cubicBezTo>
                    <a:cubicBezTo>
                      <a:pt x="54104" y="4038"/>
                      <a:pt x="54710" y="4644"/>
                      <a:pt x="55315" y="5653"/>
                    </a:cubicBezTo>
                    <a:cubicBezTo>
                      <a:pt x="65006" y="18977"/>
                      <a:pt x="59555" y="40377"/>
                      <a:pt x="56325" y="49461"/>
                    </a:cubicBezTo>
                    <a:cubicBezTo>
                      <a:pt x="55517" y="52086"/>
                      <a:pt x="52893" y="53902"/>
                      <a:pt x="50269" y="53902"/>
                    </a:cubicBezTo>
                    <a:lnTo>
                      <a:pt x="49259" y="53902"/>
                    </a:lnTo>
                    <a:cubicBezTo>
                      <a:pt x="39165" y="53902"/>
                      <a:pt x="18170" y="52287"/>
                      <a:pt x="8883" y="39367"/>
                    </a:cubicBezTo>
                    <a:cubicBezTo>
                      <a:pt x="8076" y="38560"/>
                      <a:pt x="7470" y="37550"/>
                      <a:pt x="7067" y="36743"/>
                    </a:cubicBezTo>
                    <a:cubicBezTo>
                      <a:pt x="5250" y="40175"/>
                      <a:pt x="3231" y="43405"/>
                      <a:pt x="1010" y="46433"/>
                    </a:cubicBezTo>
                    <a:cubicBezTo>
                      <a:pt x="808" y="46837"/>
                      <a:pt x="405" y="47240"/>
                      <a:pt x="1" y="47644"/>
                    </a:cubicBezTo>
                    <a:cubicBezTo>
                      <a:pt x="13729" y="65006"/>
                      <a:pt x="42597" y="67226"/>
                      <a:pt x="56527" y="67226"/>
                    </a:cubicBezTo>
                    <a:lnTo>
                      <a:pt x="57738" y="67226"/>
                    </a:lnTo>
                    <a:cubicBezTo>
                      <a:pt x="61776" y="67226"/>
                      <a:pt x="65409" y="64602"/>
                      <a:pt x="66621" y="60968"/>
                    </a:cubicBezTo>
                    <a:cubicBezTo>
                      <a:pt x="70860" y="48250"/>
                      <a:pt x="78532" y="18977"/>
                      <a:pt x="660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8" name="Google Shape;8368;p74"/>
              <p:cNvSpPr/>
              <p:nvPr/>
            </p:nvSpPr>
            <p:spPr>
              <a:xfrm>
                <a:off x="2840508" y="1660548"/>
                <a:ext cx="49316" cy="100770"/>
              </a:xfrm>
              <a:custGeom>
                <a:avLst/>
                <a:gdLst/>
                <a:ahLst/>
                <a:cxnLst/>
                <a:rect l="l" t="t" r="r" b="b"/>
                <a:pathLst>
                  <a:path w="13931" h="28466" extrusionOk="0">
                    <a:moveTo>
                      <a:pt x="6865" y="0"/>
                    </a:moveTo>
                    <a:cubicBezTo>
                      <a:pt x="5855" y="6259"/>
                      <a:pt x="3433" y="12113"/>
                      <a:pt x="1" y="17564"/>
                    </a:cubicBezTo>
                    <a:cubicBezTo>
                      <a:pt x="1818" y="20996"/>
                      <a:pt x="3837" y="24428"/>
                      <a:pt x="6057" y="27658"/>
                    </a:cubicBezTo>
                    <a:cubicBezTo>
                      <a:pt x="6259" y="27860"/>
                      <a:pt x="6663" y="28263"/>
                      <a:pt x="6865" y="28465"/>
                    </a:cubicBezTo>
                    <a:cubicBezTo>
                      <a:pt x="7269" y="28061"/>
                      <a:pt x="7470" y="27860"/>
                      <a:pt x="7874" y="27456"/>
                    </a:cubicBezTo>
                    <a:cubicBezTo>
                      <a:pt x="10095" y="24226"/>
                      <a:pt x="12114" y="20996"/>
                      <a:pt x="13931" y="17564"/>
                    </a:cubicBezTo>
                    <a:cubicBezTo>
                      <a:pt x="10297" y="12113"/>
                      <a:pt x="8076" y="6259"/>
                      <a:pt x="686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9" name="Google Shape;8369;p74"/>
              <p:cNvSpPr/>
              <p:nvPr/>
            </p:nvSpPr>
            <p:spPr>
              <a:xfrm>
                <a:off x="2816930" y="1644831"/>
                <a:ext cx="47886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22005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808" y="7671"/>
                      <a:pt x="3231" y="15141"/>
                      <a:pt x="6663" y="22005"/>
                    </a:cubicBezTo>
                    <a:cubicBezTo>
                      <a:pt x="10095" y="16554"/>
                      <a:pt x="12517" y="10700"/>
                      <a:pt x="13527" y="4441"/>
                    </a:cubicBezTo>
                    <a:cubicBezTo>
                      <a:pt x="13527" y="3836"/>
                      <a:pt x="13325" y="3028"/>
                      <a:pt x="13325" y="2221"/>
                    </a:cubicBezTo>
                    <a:cubicBezTo>
                      <a:pt x="8682" y="2221"/>
                      <a:pt x="4240" y="1413"/>
                      <a:pt x="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0" name="Google Shape;8370;p74"/>
              <p:cNvSpPr/>
              <p:nvPr/>
            </p:nvSpPr>
            <p:spPr>
              <a:xfrm>
                <a:off x="2889093" y="1602677"/>
                <a:ext cx="205823" cy="180809"/>
              </a:xfrm>
              <a:custGeom>
                <a:avLst/>
                <a:gdLst/>
                <a:ahLst/>
                <a:cxnLst/>
                <a:rect l="l" t="t" r="r" b="b"/>
                <a:pathLst>
                  <a:path w="58142" h="51076" extrusionOk="0">
                    <a:moveTo>
                      <a:pt x="24428" y="0"/>
                    </a:moveTo>
                    <a:cubicBezTo>
                      <a:pt x="23822" y="808"/>
                      <a:pt x="23419" y="1413"/>
                      <a:pt x="22813" y="2019"/>
                    </a:cubicBezTo>
                    <a:cubicBezTo>
                      <a:pt x="18170" y="6460"/>
                      <a:pt x="12719" y="9892"/>
                      <a:pt x="6865" y="11911"/>
                    </a:cubicBezTo>
                    <a:cubicBezTo>
                      <a:pt x="5855" y="19582"/>
                      <a:pt x="3634" y="27052"/>
                      <a:pt x="1" y="33916"/>
                    </a:cubicBezTo>
                    <a:cubicBezTo>
                      <a:pt x="606" y="34723"/>
                      <a:pt x="1212" y="35733"/>
                      <a:pt x="1818" y="36540"/>
                    </a:cubicBezTo>
                    <a:cubicBezTo>
                      <a:pt x="11306" y="49460"/>
                      <a:pt x="32301" y="51075"/>
                      <a:pt x="42395" y="51075"/>
                    </a:cubicBezTo>
                    <a:lnTo>
                      <a:pt x="43203" y="51075"/>
                    </a:lnTo>
                    <a:cubicBezTo>
                      <a:pt x="46029" y="51075"/>
                      <a:pt x="48451" y="49259"/>
                      <a:pt x="49461" y="46634"/>
                    </a:cubicBezTo>
                    <a:cubicBezTo>
                      <a:pt x="52489" y="37550"/>
                      <a:pt x="58142" y="15949"/>
                      <a:pt x="48451" y="2826"/>
                    </a:cubicBezTo>
                    <a:cubicBezTo>
                      <a:pt x="47846" y="1817"/>
                      <a:pt x="47240" y="1211"/>
                      <a:pt x="46433" y="404"/>
                    </a:cubicBezTo>
                    <a:cubicBezTo>
                      <a:pt x="43001" y="808"/>
                      <a:pt x="39569" y="1211"/>
                      <a:pt x="35935" y="1211"/>
                    </a:cubicBezTo>
                    <a:cubicBezTo>
                      <a:pt x="32099" y="1211"/>
                      <a:pt x="28264" y="808"/>
                      <a:pt x="2442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1" name="Google Shape;8371;p74"/>
              <p:cNvSpPr/>
              <p:nvPr/>
            </p:nvSpPr>
            <p:spPr>
              <a:xfrm>
                <a:off x="2864801" y="1644831"/>
                <a:ext cx="48601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729" h="22005" extrusionOk="0">
                    <a:moveTo>
                      <a:pt x="13729" y="0"/>
                    </a:moveTo>
                    <a:cubicBezTo>
                      <a:pt x="9287" y="1413"/>
                      <a:pt x="4846" y="2221"/>
                      <a:pt x="405" y="2221"/>
                    </a:cubicBezTo>
                    <a:cubicBezTo>
                      <a:pt x="405" y="3028"/>
                      <a:pt x="203" y="3836"/>
                      <a:pt x="1" y="4441"/>
                    </a:cubicBezTo>
                    <a:cubicBezTo>
                      <a:pt x="1212" y="10700"/>
                      <a:pt x="3433" y="16554"/>
                      <a:pt x="7067" y="22005"/>
                    </a:cubicBezTo>
                    <a:cubicBezTo>
                      <a:pt x="10498" y="15141"/>
                      <a:pt x="12719" y="7671"/>
                      <a:pt x="137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2" name="Google Shape;8372;p74"/>
              <p:cNvSpPr/>
              <p:nvPr/>
            </p:nvSpPr>
            <p:spPr>
              <a:xfrm>
                <a:off x="2864086" y="1653402"/>
                <a:ext cx="2149" cy="7151"/>
              </a:xfrm>
              <a:custGeom>
                <a:avLst/>
                <a:gdLst/>
                <a:ahLst/>
                <a:cxnLst/>
                <a:rect l="l" t="t" r="r" b="b"/>
                <a:pathLst>
                  <a:path w="607" h="2020" extrusionOk="0">
                    <a:moveTo>
                      <a:pt x="1" y="1"/>
                    </a:moveTo>
                    <a:cubicBezTo>
                      <a:pt x="1" y="606"/>
                      <a:pt x="203" y="1414"/>
                      <a:pt x="203" y="2019"/>
                    </a:cubicBezTo>
                    <a:cubicBezTo>
                      <a:pt x="405" y="1414"/>
                      <a:pt x="405" y="606"/>
                      <a:pt x="60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3" name="Google Shape;8373;p74"/>
              <p:cNvSpPr/>
              <p:nvPr/>
            </p:nvSpPr>
            <p:spPr>
              <a:xfrm>
                <a:off x="3006983" y="1313318"/>
                <a:ext cx="225119" cy="279430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935" extrusionOk="0">
                    <a:moveTo>
                      <a:pt x="11104" y="0"/>
                    </a:moveTo>
                    <a:cubicBezTo>
                      <a:pt x="7672" y="0"/>
                      <a:pt x="4240" y="606"/>
                      <a:pt x="1010" y="1413"/>
                    </a:cubicBezTo>
                    <a:lnTo>
                      <a:pt x="1010" y="2625"/>
                    </a:lnTo>
                    <a:cubicBezTo>
                      <a:pt x="1010" y="6662"/>
                      <a:pt x="606" y="10498"/>
                      <a:pt x="1" y="14334"/>
                    </a:cubicBezTo>
                    <a:cubicBezTo>
                      <a:pt x="1010" y="13930"/>
                      <a:pt x="1818" y="13728"/>
                      <a:pt x="2827" y="13324"/>
                    </a:cubicBezTo>
                    <a:cubicBezTo>
                      <a:pt x="5451" y="12517"/>
                      <a:pt x="8278" y="12113"/>
                      <a:pt x="11104" y="12113"/>
                    </a:cubicBezTo>
                    <a:cubicBezTo>
                      <a:pt x="24630" y="12113"/>
                      <a:pt x="38559" y="21198"/>
                      <a:pt x="45020" y="25841"/>
                    </a:cubicBezTo>
                    <a:cubicBezTo>
                      <a:pt x="47240" y="27456"/>
                      <a:pt x="48048" y="30484"/>
                      <a:pt x="47240" y="33108"/>
                    </a:cubicBezTo>
                    <a:cubicBezTo>
                      <a:pt x="44414" y="42395"/>
                      <a:pt x="36339" y="62986"/>
                      <a:pt x="20592" y="68033"/>
                    </a:cubicBezTo>
                    <a:cubicBezTo>
                      <a:pt x="19583" y="68235"/>
                      <a:pt x="18573" y="68639"/>
                      <a:pt x="17564" y="68841"/>
                    </a:cubicBezTo>
                    <a:cubicBezTo>
                      <a:pt x="20188" y="71667"/>
                      <a:pt x="22813" y="74494"/>
                      <a:pt x="25034" y="77522"/>
                    </a:cubicBezTo>
                    <a:cubicBezTo>
                      <a:pt x="25235" y="77925"/>
                      <a:pt x="25639" y="78531"/>
                      <a:pt x="25841" y="78935"/>
                    </a:cubicBezTo>
                    <a:cubicBezTo>
                      <a:pt x="47240" y="71062"/>
                      <a:pt x="58343" y="42799"/>
                      <a:pt x="62381" y="30080"/>
                    </a:cubicBezTo>
                    <a:cubicBezTo>
                      <a:pt x="63592" y="26245"/>
                      <a:pt x="62179" y="22005"/>
                      <a:pt x="58949" y="19583"/>
                    </a:cubicBezTo>
                    <a:cubicBezTo>
                      <a:pt x="49865" y="12921"/>
                      <a:pt x="30081" y="0"/>
                      <a:pt x="111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4" name="Google Shape;8374;p74"/>
              <p:cNvSpPr/>
              <p:nvPr/>
            </p:nvSpPr>
            <p:spPr>
              <a:xfrm>
                <a:off x="2956256" y="1319034"/>
                <a:ext cx="54314" cy="72184"/>
              </a:xfrm>
              <a:custGeom>
                <a:avLst/>
                <a:gdLst/>
                <a:ahLst/>
                <a:cxnLst/>
                <a:rect l="l" t="t" r="r" b="b"/>
                <a:pathLst>
                  <a:path w="15343" h="20391" extrusionOk="0">
                    <a:moveTo>
                      <a:pt x="15343" y="0"/>
                    </a:moveTo>
                    <a:lnTo>
                      <a:pt x="13930" y="404"/>
                    </a:lnTo>
                    <a:cubicBezTo>
                      <a:pt x="10094" y="1413"/>
                      <a:pt x="6662" y="2827"/>
                      <a:pt x="3230" y="4644"/>
                    </a:cubicBezTo>
                    <a:cubicBezTo>
                      <a:pt x="2827" y="9691"/>
                      <a:pt x="1817" y="14737"/>
                      <a:pt x="0" y="19583"/>
                    </a:cubicBezTo>
                    <a:lnTo>
                      <a:pt x="1010" y="20390"/>
                    </a:lnTo>
                    <a:cubicBezTo>
                      <a:pt x="5047" y="17160"/>
                      <a:pt x="9489" y="14737"/>
                      <a:pt x="14334" y="12921"/>
                    </a:cubicBezTo>
                    <a:cubicBezTo>
                      <a:pt x="14939" y="9085"/>
                      <a:pt x="15343" y="5047"/>
                      <a:pt x="15343" y="1212"/>
                    </a:cubicBezTo>
                    <a:lnTo>
                      <a:pt x="15343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5" name="Google Shape;8375;p74"/>
              <p:cNvSpPr/>
              <p:nvPr/>
            </p:nvSpPr>
            <p:spPr>
              <a:xfrm>
                <a:off x="2919817" y="1335466"/>
                <a:ext cx="47886" cy="5288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14940" extrusionOk="0">
                    <a:moveTo>
                      <a:pt x="13526" y="1"/>
                    </a:moveTo>
                    <a:cubicBezTo>
                      <a:pt x="8681" y="2423"/>
                      <a:pt x="4038" y="5451"/>
                      <a:pt x="0" y="9085"/>
                    </a:cubicBezTo>
                    <a:cubicBezTo>
                      <a:pt x="3634" y="10498"/>
                      <a:pt x="7066" y="12517"/>
                      <a:pt x="10296" y="14940"/>
                    </a:cubicBezTo>
                    <a:cubicBezTo>
                      <a:pt x="12113" y="10094"/>
                      <a:pt x="13123" y="5048"/>
                      <a:pt x="1352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6" name="Google Shape;8376;p74"/>
              <p:cNvSpPr/>
              <p:nvPr/>
            </p:nvSpPr>
            <p:spPr>
              <a:xfrm>
                <a:off x="3002697" y="1557663"/>
                <a:ext cx="95053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6851" h="13123" extrusionOk="0">
                    <a:moveTo>
                      <a:pt x="18775" y="1"/>
                    </a:moveTo>
                    <a:cubicBezTo>
                      <a:pt x="14737" y="1010"/>
                      <a:pt x="10700" y="1414"/>
                      <a:pt x="6460" y="1616"/>
                    </a:cubicBezTo>
                    <a:cubicBezTo>
                      <a:pt x="4240" y="1616"/>
                      <a:pt x="2019" y="1414"/>
                      <a:pt x="0" y="1010"/>
                    </a:cubicBezTo>
                    <a:lnTo>
                      <a:pt x="0" y="1010"/>
                    </a:lnTo>
                    <a:cubicBezTo>
                      <a:pt x="5451" y="4038"/>
                      <a:pt x="10498" y="8076"/>
                      <a:pt x="14334" y="13123"/>
                    </a:cubicBezTo>
                    <a:cubicBezTo>
                      <a:pt x="18169" y="12517"/>
                      <a:pt x="22005" y="11508"/>
                      <a:pt x="25841" y="10297"/>
                    </a:cubicBezTo>
                    <a:cubicBezTo>
                      <a:pt x="26245" y="10297"/>
                      <a:pt x="26648" y="10095"/>
                      <a:pt x="26850" y="9893"/>
                    </a:cubicBezTo>
                    <a:cubicBezTo>
                      <a:pt x="26648" y="9489"/>
                      <a:pt x="26446" y="9085"/>
                      <a:pt x="26043" y="8682"/>
                    </a:cubicBezTo>
                    <a:cubicBezTo>
                      <a:pt x="23822" y="5452"/>
                      <a:pt x="21399" y="2625"/>
                      <a:pt x="1877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7" name="Google Shape;8377;p74"/>
              <p:cNvSpPr/>
              <p:nvPr/>
            </p:nvSpPr>
            <p:spPr>
              <a:xfrm>
                <a:off x="2975545" y="1561238"/>
                <a:ext cx="78616" cy="45740"/>
              </a:xfrm>
              <a:custGeom>
                <a:avLst/>
                <a:gdLst/>
                <a:ahLst/>
                <a:cxnLst/>
                <a:rect l="l" t="t" r="r" b="b"/>
                <a:pathLst>
                  <a:path w="22208" h="12921" extrusionOk="0">
                    <a:moveTo>
                      <a:pt x="7672" y="0"/>
                    </a:moveTo>
                    <a:cubicBezTo>
                      <a:pt x="5654" y="4442"/>
                      <a:pt x="3231" y="8277"/>
                      <a:pt x="1" y="11709"/>
                    </a:cubicBezTo>
                    <a:cubicBezTo>
                      <a:pt x="3837" y="12517"/>
                      <a:pt x="7672" y="12920"/>
                      <a:pt x="11508" y="12920"/>
                    </a:cubicBezTo>
                    <a:cubicBezTo>
                      <a:pt x="15142" y="12920"/>
                      <a:pt x="18574" y="12517"/>
                      <a:pt x="22208" y="12113"/>
                    </a:cubicBezTo>
                    <a:cubicBezTo>
                      <a:pt x="18170" y="7066"/>
                      <a:pt x="13123" y="3028"/>
                      <a:pt x="7672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8" name="Google Shape;8378;p74"/>
              <p:cNvSpPr/>
              <p:nvPr/>
            </p:nvSpPr>
            <p:spPr>
              <a:xfrm>
                <a:off x="2959827" y="1364044"/>
                <a:ext cx="47171" cy="60035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6959" extrusionOk="0">
                    <a:moveTo>
                      <a:pt x="13325" y="1"/>
                    </a:moveTo>
                    <a:lnTo>
                      <a:pt x="13325" y="1"/>
                    </a:lnTo>
                    <a:cubicBezTo>
                      <a:pt x="8480" y="1818"/>
                      <a:pt x="4038" y="4442"/>
                      <a:pt x="1" y="7672"/>
                    </a:cubicBezTo>
                    <a:cubicBezTo>
                      <a:pt x="1010" y="8480"/>
                      <a:pt x="2019" y="9287"/>
                      <a:pt x="2827" y="10095"/>
                    </a:cubicBezTo>
                    <a:cubicBezTo>
                      <a:pt x="4846" y="12315"/>
                      <a:pt x="6663" y="14536"/>
                      <a:pt x="8278" y="16959"/>
                    </a:cubicBezTo>
                    <a:cubicBezTo>
                      <a:pt x="10700" y="11508"/>
                      <a:pt x="12315" y="5855"/>
                      <a:pt x="1332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9" name="Google Shape;8379;p74"/>
              <p:cNvSpPr/>
              <p:nvPr/>
            </p:nvSpPr>
            <p:spPr>
              <a:xfrm>
                <a:off x="3002697" y="1515509"/>
                <a:ext cx="67179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977" h="13325" extrusionOk="0">
                    <a:moveTo>
                      <a:pt x="2827" y="1"/>
                    </a:moveTo>
                    <a:cubicBezTo>
                      <a:pt x="2625" y="4442"/>
                      <a:pt x="1615" y="8682"/>
                      <a:pt x="0" y="12921"/>
                    </a:cubicBezTo>
                    <a:cubicBezTo>
                      <a:pt x="2221" y="13123"/>
                      <a:pt x="4442" y="13325"/>
                      <a:pt x="6460" y="13325"/>
                    </a:cubicBezTo>
                    <a:cubicBezTo>
                      <a:pt x="10700" y="13325"/>
                      <a:pt x="14939" y="12719"/>
                      <a:pt x="18977" y="11710"/>
                    </a:cubicBezTo>
                    <a:cubicBezTo>
                      <a:pt x="14132" y="7067"/>
                      <a:pt x="8883" y="3029"/>
                      <a:pt x="282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0" name="Google Shape;8380;p74"/>
              <p:cNvSpPr/>
              <p:nvPr/>
            </p:nvSpPr>
            <p:spPr>
              <a:xfrm>
                <a:off x="3001982" y="1561238"/>
                <a:ext cx="719" cy="4"/>
              </a:xfrm>
              <a:custGeom>
                <a:avLst/>
                <a:gdLst/>
                <a:ahLst/>
                <a:cxnLst/>
                <a:rect l="l" t="t" r="r" b="b"/>
                <a:pathLst>
                  <a:path w="203" h="1" extrusionOk="0">
                    <a:moveTo>
                      <a:pt x="202" y="0"/>
                    </a:moveTo>
                    <a:lnTo>
                      <a:pt x="2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1" name="Google Shape;8381;p74"/>
              <p:cNvSpPr/>
              <p:nvPr/>
            </p:nvSpPr>
            <p:spPr>
              <a:xfrm>
                <a:off x="2727622" y="1560523"/>
                <a:ext cx="4" cy="4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2" name="Google Shape;8382;p74"/>
              <p:cNvSpPr/>
              <p:nvPr/>
            </p:nvSpPr>
            <p:spPr>
              <a:xfrm>
                <a:off x="2706186" y="1356898"/>
                <a:ext cx="321598" cy="311591"/>
              </a:xfrm>
              <a:custGeom>
                <a:avLst/>
                <a:gdLst/>
                <a:ahLst/>
                <a:cxnLst/>
                <a:rect l="l" t="t" r="r" b="b"/>
                <a:pathLst>
                  <a:path w="90847" h="88020" fill="none" extrusionOk="0">
                    <a:moveTo>
                      <a:pt x="44818" y="1"/>
                    </a:moveTo>
                    <a:cubicBezTo>
                      <a:pt x="24832" y="1"/>
                      <a:pt x="7672" y="13931"/>
                      <a:pt x="3836" y="33715"/>
                    </a:cubicBezTo>
                    <a:cubicBezTo>
                      <a:pt x="1" y="53297"/>
                      <a:pt x="10297" y="72879"/>
                      <a:pt x="28869" y="80550"/>
                    </a:cubicBezTo>
                    <a:cubicBezTo>
                      <a:pt x="47240" y="88020"/>
                      <a:pt x="68639" y="81560"/>
                      <a:pt x="79743" y="65006"/>
                    </a:cubicBezTo>
                    <a:cubicBezTo>
                      <a:pt x="90846" y="48452"/>
                      <a:pt x="88625" y="26245"/>
                      <a:pt x="74494" y="12114"/>
                    </a:cubicBezTo>
                    <a:cubicBezTo>
                      <a:pt x="66621" y="4240"/>
                      <a:pt x="55921" y="1"/>
                      <a:pt x="448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01878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83" name="Google Shape;8383;p74"/>
            <p:cNvGrpSpPr/>
            <p:nvPr/>
          </p:nvGrpSpPr>
          <p:grpSpPr>
            <a:xfrm>
              <a:off x="2517909" y="1188726"/>
              <a:ext cx="702702" cy="725214"/>
              <a:chOff x="2517909" y="1188726"/>
              <a:chExt cx="702702" cy="725214"/>
            </a:xfrm>
          </p:grpSpPr>
          <p:sp>
            <p:nvSpPr>
              <p:cNvPr id="8384" name="Google Shape;8384;p74"/>
              <p:cNvSpPr/>
              <p:nvPr/>
            </p:nvSpPr>
            <p:spPr>
              <a:xfrm>
                <a:off x="2621966" y="1188726"/>
                <a:ext cx="114832" cy="86149"/>
              </a:xfrm>
              <a:custGeom>
                <a:avLst/>
                <a:gdLst/>
                <a:ahLst/>
                <a:cxnLst/>
                <a:rect l="l" t="t" r="r" b="b"/>
                <a:pathLst>
                  <a:path w="10285" h="7716" extrusionOk="0">
                    <a:moveTo>
                      <a:pt x="10284" y="1"/>
                    </a:moveTo>
                    <a:lnTo>
                      <a:pt x="7413" y="282"/>
                    </a:lnTo>
                    <a:lnTo>
                      <a:pt x="7949" y="1144"/>
                    </a:lnTo>
                    <a:cubicBezTo>
                      <a:pt x="4966" y="2788"/>
                      <a:pt x="2280" y="4920"/>
                      <a:pt x="0" y="7451"/>
                    </a:cubicBezTo>
                    <a:lnTo>
                      <a:pt x="294" y="7716"/>
                    </a:lnTo>
                    <a:cubicBezTo>
                      <a:pt x="2547" y="5212"/>
                      <a:pt x="5206" y="3102"/>
                      <a:pt x="8156" y="1479"/>
                    </a:cubicBezTo>
                    <a:lnTo>
                      <a:pt x="8760" y="245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5" name="Google Shape;8385;p74"/>
              <p:cNvSpPr/>
              <p:nvPr/>
            </p:nvSpPr>
            <p:spPr>
              <a:xfrm>
                <a:off x="2517909" y="1543306"/>
                <a:ext cx="54396" cy="134951"/>
              </a:xfrm>
              <a:custGeom>
                <a:avLst/>
                <a:gdLst/>
                <a:ahLst/>
                <a:cxnLst/>
                <a:rect l="l" t="t" r="r" b="b"/>
                <a:pathLst>
                  <a:path w="4872" h="12087" extrusionOk="0">
                    <a:moveTo>
                      <a:pt x="4871" y="11889"/>
                    </a:moveTo>
                    <a:cubicBezTo>
                      <a:pt x="3186" y="8971"/>
                      <a:pt x="2004" y="5793"/>
                      <a:pt x="1370" y="2482"/>
                    </a:cubicBezTo>
                    <a:lnTo>
                      <a:pt x="2481" y="2209"/>
                    </a:lnTo>
                    <a:lnTo>
                      <a:pt x="620" y="0"/>
                    </a:lnTo>
                    <a:lnTo>
                      <a:pt x="1" y="2820"/>
                    </a:lnTo>
                    <a:lnTo>
                      <a:pt x="987" y="2578"/>
                    </a:lnTo>
                    <a:cubicBezTo>
                      <a:pt x="1629" y="5923"/>
                      <a:pt x="2827" y="9136"/>
                      <a:pt x="4530" y="12087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6" name="Google Shape;8386;p74"/>
              <p:cNvSpPr/>
              <p:nvPr/>
            </p:nvSpPr>
            <p:spPr>
              <a:xfrm>
                <a:off x="3174265" y="1556894"/>
                <a:ext cx="46346" cy="135275"/>
              </a:xfrm>
              <a:custGeom>
                <a:avLst/>
                <a:gdLst/>
                <a:ahLst/>
                <a:cxnLst/>
                <a:rect l="l" t="t" r="r" b="b"/>
                <a:pathLst>
                  <a:path w="4151" h="12116" extrusionOk="0">
                    <a:moveTo>
                      <a:pt x="4150" y="41"/>
                    </a:moveTo>
                    <a:lnTo>
                      <a:pt x="3759" y="0"/>
                    </a:lnTo>
                    <a:cubicBezTo>
                      <a:pt x="3405" y="3350"/>
                      <a:pt x="2494" y="6618"/>
                      <a:pt x="1059" y="9668"/>
                    </a:cubicBezTo>
                    <a:lnTo>
                      <a:pt x="0" y="9237"/>
                    </a:lnTo>
                    <a:lnTo>
                      <a:pt x="208" y="12116"/>
                    </a:lnTo>
                    <a:lnTo>
                      <a:pt x="2367" y="10200"/>
                    </a:lnTo>
                    <a:lnTo>
                      <a:pt x="1426" y="9817"/>
                    </a:lnTo>
                    <a:cubicBezTo>
                      <a:pt x="2873" y="6733"/>
                      <a:pt x="3793" y="3429"/>
                      <a:pt x="4150" y="4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7" name="Google Shape;8387;p74"/>
              <p:cNvSpPr/>
              <p:nvPr/>
            </p:nvSpPr>
            <p:spPr>
              <a:xfrm>
                <a:off x="3023194" y="1197200"/>
                <a:ext cx="11641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8" name="Google Shape;8388;p74"/>
              <p:cNvSpPr/>
              <p:nvPr/>
            </p:nvSpPr>
            <p:spPr>
              <a:xfrm rot="8660313">
                <a:off x="2818264" y="1804296"/>
                <a:ext cx="116433" cy="83536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389" name="Google Shape;8389;p74"/>
          <p:cNvGrpSpPr/>
          <p:nvPr/>
        </p:nvGrpSpPr>
        <p:grpSpPr>
          <a:xfrm>
            <a:off x="2205586" y="1294582"/>
            <a:ext cx="777919" cy="1160305"/>
            <a:chOff x="1716825" y="1121550"/>
            <a:chExt cx="622800" cy="928938"/>
          </a:xfrm>
        </p:grpSpPr>
        <p:grpSp>
          <p:nvGrpSpPr>
            <p:cNvPr id="8390" name="Google Shape;8390;p74"/>
            <p:cNvGrpSpPr/>
            <p:nvPr/>
          </p:nvGrpSpPr>
          <p:grpSpPr>
            <a:xfrm>
              <a:off x="1716825" y="1121550"/>
              <a:ext cx="622800" cy="928938"/>
              <a:chOff x="1716825" y="1121550"/>
              <a:chExt cx="622800" cy="928938"/>
            </a:xfrm>
          </p:grpSpPr>
          <p:cxnSp>
            <p:nvCxnSpPr>
              <p:cNvPr id="8391" name="Google Shape;8391;p74"/>
              <p:cNvCxnSpPr/>
              <p:nvPr/>
            </p:nvCxnSpPr>
            <p:spPr>
              <a:xfrm>
                <a:off x="1954750" y="1738188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2" name="Google Shape;8392;p74"/>
              <p:cNvSpPr/>
              <p:nvPr/>
            </p:nvSpPr>
            <p:spPr>
              <a:xfrm>
                <a:off x="1716825" y="1121550"/>
                <a:ext cx="622800" cy="622800"/>
              </a:xfrm>
              <a:prstGeom prst="ellipse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93" name="Google Shape;8393;p74"/>
            <p:cNvGrpSpPr/>
            <p:nvPr/>
          </p:nvGrpSpPr>
          <p:grpSpPr>
            <a:xfrm>
              <a:off x="1768050" y="1172775"/>
              <a:ext cx="520200" cy="832000"/>
              <a:chOff x="1768050" y="1172775"/>
              <a:chExt cx="520200" cy="832000"/>
            </a:xfrm>
          </p:grpSpPr>
          <p:cxnSp>
            <p:nvCxnSpPr>
              <p:cNvPr id="8394" name="Google Shape;8394;p74"/>
              <p:cNvCxnSpPr/>
              <p:nvPr/>
            </p:nvCxnSpPr>
            <p:spPr>
              <a:xfrm>
                <a:off x="2003025" y="1692475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5" name="Google Shape;8395;p74"/>
              <p:cNvSpPr/>
              <p:nvPr/>
            </p:nvSpPr>
            <p:spPr>
              <a:xfrm>
                <a:off x="1768050" y="1172775"/>
                <a:ext cx="520200" cy="520200"/>
              </a:xfrm>
              <a:prstGeom prst="ellipse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96" name="Google Shape;8396;p74"/>
            <p:cNvGrpSpPr/>
            <p:nvPr/>
          </p:nvGrpSpPr>
          <p:grpSpPr>
            <a:xfrm>
              <a:off x="1820100" y="1225475"/>
              <a:ext cx="416400" cy="729575"/>
              <a:chOff x="1820100" y="1225475"/>
              <a:chExt cx="416400" cy="729575"/>
            </a:xfrm>
          </p:grpSpPr>
          <p:cxnSp>
            <p:nvCxnSpPr>
              <p:cNvPr id="8397" name="Google Shape;8397;p74"/>
              <p:cNvCxnSpPr/>
              <p:nvPr/>
            </p:nvCxnSpPr>
            <p:spPr>
              <a:xfrm>
                <a:off x="2051300" y="164275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8" name="Google Shape;8398;p74"/>
              <p:cNvSpPr/>
              <p:nvPr/>
            </p:nvSpPr>
            <p:spPr>
              <a:xfrm>
                <a:off x="1820100" y="1225475"/>
                <a:ext cx="416400" cy="416400"/>
              </a:xfrm>
              <a:prstGeom prst="ellipse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99" name="Google Shape;8399;p74"/>
            <p:cNvGrpSpPr/>
            <p:nvPr/>
          </p:nvGrpSpPr>
          <p:grpSpPr>
            <a:xfrm>
              <a:off x="1874250" y="1278825"/>
              <a:ext cx="308100" cy="605275"/>
              <a:chOff x="1874250" y="1278825"/>
              <a:chExt cx="308100" cy="605275"/>
            </a:xfrm>
          </p:grpSpPr>
          <p:cxnSp>
            <p:nvCxnSpPr>
              <p:cNvPr id="8400" name="Google Shape;8400;p74"/>
              <p:cNvCxnSpPr/>
              <p:nvPr/>
            </p:nvCxnSpPr>
            <p:spPr>
              <a:xfrm>
                <a:off x="2099575" y="157180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401" name="Google Shape;8401;p74"/>
              <p:cNvSpPr/>
              <p:nvPr/>
            </p:nvSpPr>
            <p:spPr>
              <a:xfrm>
                <a:off x="1874250" y="1278825"/>
                <a:ext cx="308100" cy="308100"/>
              </a:xfrm>
              <a:prstGeom prst="ellipse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8402" name="Google Shape;8402;p74"/>
            <p:cNvSpPr/>
            <p:nvPr/>
          </p:nvSpPr>
          <p:spPr>
            <a:xfrm>
              <a:off x="1920625" y="1326000"/>
              <a:ext cx="215400" cy="2154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403" name="Google Shape;8403;p74"/>
          <p:cNvGrpSpPr/>
          <p:nvPr/>
        </p:nvGrpSpPr>
        <p:grpSpPr>
          <a:xfrm>
            <a:off x="2098683" y="2476344"/>
            <a:ext cx="985429" cy="952203"/>
            <a:chOff x="4334725" y="1355875"/>
            <a:chExt cx="3106650" cy="3001900"/>
          </a:xfrm>
        </p:grpSpPr>
        <p:grpSp>
          <p:nvGrpSpPr>
            <p:cNvPr id="8404" name="Google Shape;8404;p74"/>
            <p:cNvGrpSpPr/>
            <p:nvPr/>
          </p:nvGrpSpPr>
          <p:grpSpPr>
            <a:xfrm>
              <a:off x="4516050" y="1724875"/>
              <a:ext cx="2693725" cy="2632900"/>
              <a:chOff x="4516050" y="1724875"/>
              <a:chExt cx="2693725" cy="2632900"/>
            </a:xfrm>
          </p:grpSpPr>
          <p:sp>
            <p:nvSpPr>
              <p:cNvPr id="8405" name="Google Shape;8405;p74"/>
              <p:cNvSpPr/>
              <p:nvPr/>
            </p:nvSpPr>
            <p:spPr>
              <a:xfrm>
                <a:off x="6227525" y="1737400"/>
                <a:ext cx="982250" cy="1548550"/>
              </a:xfrm>
              <a:custGeom>
                <a:avLst/>
                <a:gdLst/>
                <a:ahLst/>
                <a:cxnLst/>
                <a:rect l="l" t="t" r="r" b="b"/>
                <a:pathLst>
                  <a:path w="39290" h="61942" extrusionOk="0">
                    <a:moveTo>
                      <a:pt x="2948" y="0"/>
                    </a:moveTo>
                    <a:lnTo>
                      <a:pt x="2948" y="0"/>
                    </a:lnTo>
                    <a:cubicBezTo>
                      <a:pt x="2963" y="140"/>
                      <a:pt x="2988" y="275"/>
                      <a:pt x="2997" y="415"/>
                    </a:cubicBezTo>
                    <a:cubicBezTo>
                      <a:pt x="3257" y="4251"/>
                      <a:pt x="2198" y="8060"/>
                      <a:pt x="0" y="11214"/>
                    </a:cubicBezTo>
                    <a:cubicBezTo>
                      <a:pt x="16180" y="17156"/>
                      <a:pt x="27723" y="32699"/>
                      <a:pt x="27723" y="50939"/>
                    </a:cubicBezTo>
                    <a:cubicBezTo>
                      <a:pt x="27725" y="53819"/>
                      <a:pt x="27433" y="56688"/>
                      <a:pt x="26854" y="59506"/>
                    </a:cubicBezTo>
                    <a:cubicBezTo>
                      <a:pt x="27615" y="59401"/>
                      <a:pt x="28380" y="59330"/>
                      <a:pt x="29155" y="59330"/>
                    </a:cubicBezTo>
                    <a:cubicBezTo>
                      <a:pt x="32030" y="59330"/>
                      <a:pt x="34946" y="60066"/>
                      <a:pt x="37619" y="61594"/>
                    </a:cubicBezTo>
                    <a:cubicBezTo>
                      <a:pt x="37808" y="61702"/>
                      <a:pt x="37980" y="61827"/>
                      <a:pt x="38161" y="61942"/>
                    </a:cubicBezTo>
                    <a:cubicBezTo>
                      <a:pt x="38912" y="58322"/>
                      <a:pt x="39289" y="54635"/>
                      <a:pt x="39289" y="50939"/>
                    </a:cubicBezTo>
                    <a:cubicBezTo>
                      <a:pt x="39289" y="27328"/>
                      <a:pt x="24090" y="7277"/>
                      <a:pt x="294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06" name="Google Shape;8406;p74"/>
              <p:cNvSpPr/>
              <p:nvPr/>
            </p:nvSpPr>
            <p:spPr>
              <a:xfrm>
                <a:off x="4516050" y="1724875"/>
                <a:ext cx="1010900" cy="1581800"/>
              </a:xfrm>
              <a:custGeom>
                <a:avLst/>
                <a:gdLst/>
                <a:ahLst/>
                <a:cxnLst/>
                <a:rect l="l" t="t" r="r" b="b"/>
                <a:pathLst>
                  <a:path w="40436" h="63272" extrusionOk="0">
                    <a:moveTo>
                      <a:pt x="37823" y="1"/>
                    </a:moveTo>
                    <a:lnTo>
                      <a:pt x="37823" y="1"/>
                    </a:lnTo>
                    <a:cubicBezTo>
                      <a:pt x="15908" y="6831"/>
                      <a:pt x="0" y="27279"/>
                      <a:pt x="0" y="51443"/>
                    </a:cubicBezTo>
                    <a:cubicBezTo>
                      <a:pt x="3" y="55421"/>
                      <a:pt x="444" y="59389"/>
                      <a:pt x="1318" y="63272"/>
                    </a:cubicBezTo>
                    <a:cubicBezTo>
                      <a:pt x="1575" y="63078"/>
                      <a:pt x="1825" y="62880"/>
                      <a:pt x="2093" y="62700"/>
                    </a:cubicBezTo>
                    <a:cubicBezTo>
                      <a:pt x="5004" y="60760"/>
                      <a:pt x="8236" y="59853"/>
                      <a:pt x="11420" y="59853"/>
                    </a:cubicBezTo>
                    <a:cubicBezTo>
                      <a:pt x="11754" y="59853"/>
                      <a:pt x="12085" y="59912"/>
                      <a:pt x="12418" y="59931"/>
                    </a:cubicBezTo>
                    <a:cubicBezTo>
                      <a:pt x="11849" y="57138"/>
                      <a:pt x="11565" y="54293"/>
                      <a:pt x="11565" y="51440"/>
                    </a:cubicBezTo>
                    <a:cubicBezTo>
                      <a:pt x="11565" y="32776"/>
                      <a:pt x="23659" y="16944"/>
                      <a:pt x="40435" y="11325"/>
                    </a:cubicBezTo>
                    <a:cubicBezTo>
                      <a:pt x="38630" y="8592"/>
                      <a:pt x="37671" y="5392"/>
                      <a:pt x="37676" y="2117"/>
                    </a:cubicBezTo>
                    <a:cubicBezTo>
                      <a:pt x="37681" y="1409"/>
                      <a:pt x="37730" y="702"/>
                      <a:pt x="3782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07" name="Google Shape;8407;p74"/>
              <p:cNvSpPr/>
              <p:nvPr/>
            </p:nvSpPr>
            <p:spPr>
              <a:xfrm>
                <a:off x="4977525" y="3800325"/>
                <a:ext cx="1782050" cy="557450"/>
              </a:xfrm>
              <a:custGeom>
                <a:avLst/>
                <a:gdLst/>
                <a:ahLst/>
                <a:cxnLst/>
                <a:rect l="l" t="t" r="r" b="b"/>
                <a:pathLst>
                  <a:path w="71282" h="22298" extrusionOk="0">
                    <a:moveTo>
                      <a:pt x="63561" y="0"/>
                    </a:moveTo>
                    <a:cubicBezTo>
                      <a:pt x="56083" y="6671"/>
                      <a:pt x="46226" y="10731"/>
                      <a:pt x="35414" y="10731"/>
                    </a:cubicBezTo>
                    <a:cubicBezTo>
                      <a:pt x="25098" y="10731"/>
                      <a:pt x="15646" y="7034"/>
                      <a:pt x="8302" y="898"/>
                    </a:cubicBezTo>
                    <a:cubicBezTo>
                      <a:pt x="6892" y="3910"/>
                      <a:pt x="4587" y="6522"/>
                      <a:pt x="1428" y="8290"/>
                    </a:cubicBezTo>
                    <a:cubicBezTo>
                      <a:pt x="962" y="8562"/>
                      <a:pt x="481" y="8778"/>
                      <a:pt x="0" y="9001"/>
                    </a:cubicBezTo>
                    <a:cubicBezTo>
                      <a:pt x="9472" y="17274"/>
                      <a:pt x="21853" y="22297"/>
                      <a:pt x="35414" y="22297"/>
                    </a:cubicBezTo>
                    <a:cubicBezTo>
                      <a:pt x="49193" y="22297"/>
                      <a:pt x="61756" y="17117"/>
                      <a:pt x="71282" y="8609"/>
                    </a:cubicBezTo>
                    <a:cubicBezTo>
                      <a:pt x="67593" y="6654"/>
                      <a:pt x="64981" y="3559"/>
                      <a:pt x="6356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08" name="Google Shape;8408;p74"/>
            <p:cNvGrpSpPr/>
            <p:nvPr/>
          </p:nvGrpSpPr>
          <p:grpSpPr>
            <a:xfrm>
              <a:off x="4334725" y="1355875"/>
              <a:ext cx="3106650" cy="2709650"/>
              <a:chOff x="4334725" y="1355875"/>
              <a:chExt cx="3106650" cy="2709650"/>
            </a:xfrm>
          </p:grpSpPr>
          <p:sp>
            <p:nvSpPr>
              <p:cNvPr id="8409" name="Google Shape;8409;p74"/>
              <p:cNvSpPr/>
              <p:nvPr/>
            </p:nvSpPr>
            <p:spPr>
              <a:xfrm>
                <a:off x="5427950" y="1355875"/>
                <a:ext cx="904575" cy="1665925"/>
              </a:xfrm>
              <a:custGeom>
                <a:avLst/>
                <a:gdLst/>
                <a:ahLst/>
                <a:cxnLst/>
                <a:rect l="l" t="t" r="r" b="b"/>
                <a:pathLst>
                  <a:path w="36183" h="66637" fill="none" extrusionOk="0">
                    <a:moveTo>
                      <a:pt x="25479" y="47040"/>
                    </a:moveTo>
                    <a:cubicBezTo>
                      <a:pt x="22352" y="45966"/>
                      <a:pt x="20318" y="42954"/>
                      <a:pt x="20318" y="39712"/>
                    </a:cubicBezTo>
                    <a:lnTo>
                      <a:pt x="20318" y="39474"/>
                    </a:lnTo>
                    <a:cubicBezTo>
                      <a:pt x="20318" y="36347"/>
                      <a:pt x="22239" y="33578"/>
                      <a:pt x="25000" y="32260"/>
                    </a:cubicBezTo>
                    <a:cubicBezTo>
                      <a:pt x="27831" y="31007"/>
                      <a:pt x="30234" y="28986"/>
                      <a:pt x="31983" y="26475"/>
                    </a:cubicBezTo>
                    <a:cubicBezTo>
                      <a:pt x="34181" y="23321"/>
                      <a:pt x="35240" y="19512"/>
                      <a:pt x="34980" y="15676"/>
                    </a:cubicBezTo>
                    <a:cubicBezTo>
                      <a:pt x="34971" y="15536"/>
                      <a:pt x="34944" y="15398"/>
                      <a:pt x="34931" y="15261"/>
                    </a:cubicBezTo>
                    <a:cubicBezTo>
                      <a:pt x="34134" y="7155"/>
                      <a:pt x="27505" y="636"/>
                      <a:pt x="19357" y="47"/>
                    </a:cubicBezTo>
                    <a:cubicBezTo>
                      <a:pt x="18930" y="18"/>
                      <a:pt x="18513" y="1"/>
                      <a:pt x="18094" y="1"/>
                    </a:cubicBezTo>
                    <a:cubicBezTo>
                      <a:pt x="9517" y="1"/>
                      <a:pt x="2397" y="6439"/>
                      <a:pt x="1347" y="14761"/>
                    </a:cubicBezTo>
                    <a:cubicBezTo>
                      <a:pt x="1254" y="15462"/>
                      <a:pt x="1205" y="16169"/>
                      <a:pt x="1200" y="16875"/>
                    </a:cubicBezTo>
                    <a:cubicBezTo>
                      <a:pt x="1195" y="20149"/>
                      <a:pt x="2154" y="23352"/>
                      <a:pt x="3959" y="26085"/>
                    </a:cubicBezTo>
                    <a:cubicBezTo>
                      <a:pt x="5703" y="28734"/>
                      <a:pt x="8168" y="30872"/>
                      <a:pt x="11057" y="32260"/>
                    </a:cubicBezTo>
                    <a:cubicBezTo>
                      <a:pt x="13944" y="33580"/>
                      <a:pt x="15864" y="36464"/>
                      <a:pt x="15864" y="39714"/>
                    </a:cubicBezTo>
                    <a:cubicBezTo>
                      <a:pt x="15864" y="42954"/>
                      <a:pt x="13829" y="45963"/>
                      <a:pt x="10817" y="47040"/>
                    </a:cubicBezTo>
                    <a:cubicBezTo>
                      <a:pt x="6250" y="48725"/>
                      <a:pt x="2404" y="51975"/>
                      <a:pt x="0" y="56176"/>
                    </a:cubicBezTo>
                    <a:lnTo>
                      <a:pt x="18155" y="66637"/>
                    </a:lnTo>
                    <a:lnTo>
                      <a:pt x="36182" y="56176"/>
                    </a:lnTo>
                    <a:cubicBezTo>
                      <a:pt x="33781" y="51972"/>
                      <a:pt x="29930" y="48723"/>
                      <a:pt x="25479" y="4704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10" name="Google Shape;8410;p74"/>
              <p:cNvSpPr/>
              <p:nvPr/>
            </p:nvSpPr>
            <p:spPr>
              <a:xfrm>
                <a:off x="4334725" y="2760325"/>
                <a:ext cx="1547125" cy="1304775"/>
              </a:xfrm>
              <a:custGeom>
                <a:avLst/>
                <a:gdLst/>
                <a:ahLst/>
                <a:cxnLst/>
                <a:rect l="l" t="t" r="r" b="b"/>
                <a:pathLst>
                  <a:path w="61885" h="52191" fill="none" extrusionOk="0">
                    <a:moveTo>
                      <a:pt x="43727" y="1"/>
                    </a:moveTo>
                    <a:cubicBezTo>
                      <a:pt x="41323" y="4212"/>
                      <a:pt x="40487" y="9019"/>
                      <a:pt x="41208" y="13829"/>
                    </a:cubicBezTo>
                    <a:cubicBezTo>
                      <a:pt x="41804" y="17069"/>
                      <a:pt x="40247" y="20321"/>
                      <a:pt x="37362" y="21878"/>
                    </a:cubicBezTo>
                    <a:lnTo>
                      <a:pt x="37237" y="22004"/>
                    </a:lnTo>
                    <a:cubicBezTo>
                      <a:pt x="35989" y="22712"/>
                      <a:pt x="34579" y="23085"/>
                      <a:pt x="33144" y="23090"/>
                    </a:cubicBezTo>
                    <a:cubicBezTo>
                      <a:pt x="31510" y="23095"/>
                      <a:pt x="29914" y="22587"/>
                      <a:pt x="28582" y="21638"/>
                    </a:cubicBezTo>
                    <a:cubicBezTo>
                      <a:pt x="25950" y="19752"/>
                      <a:pt x="22852" y="18705"/>
                      <a:pt x="19671" y="18513"/>
                    </a:cubicBezTo>
                    <a:cubicBezTo>
                      <a:pt x="19338" y="18494"/>
                      <a:pt x="19007" y="18435"/>
                      <a:pt x="18673" y="18435"/>
                    </a:cubicBezTo>
                    <a:cubicBezTo>
                      <a:pt x="15489" y="18435"/>
                      <a:pt x="12257" y="19345"/>
                      <a:pt x="9348" y="21282"/>
                    </a:cubicBezTo>
                    <a:cubicBezTo>
                      <a:pt x="9078" y="21462"/>
                      <a:pt x="8828" y="21663"/>
                      <a:pt x="8573" y="21856"/>
                    </a:cubicBezTo>
                    <a:cubicBezTo>
                      <a:pt x="2203" y="26681"/>
                      <a:pt x="1" y="35395"/>
                      <a:pt x="3579" y="42679"/>
                    </a:cubicBezTo>
                    <a:cubicBezTo>
                      <a:pt x="6535" y="48755"/>
                      <a:pt x="12519" y="52191"/>
                      <a:pt x="18698" y="52191"/>
                    </a:cubicBezTo>
                    <a:cubicBezTo>
                      <a:pt x="21064" y="52191"/>
                      <a:pt x="23448" y="51656"/>
                      <a:pt x="25712" y="50604"/>
                    </a:cubicBezTo>
                    <a:cubicBezTo>
                      <a:pt x="26193" y="50381"/>
                      <a:pt x="26674" y="50165"/>
                      <a:pt x="27140" y="49893"/>
                    </a:cubicBezTo>
                    <a:cubicBezTo>
                      <a:pt x="30299" y="48122"/>
                      <a:pt x="32604" y="45510"/>
                      <a:pt x="34014" y="42498"/>
                    </a:cubicBezTo>
                    <a:cubicBezTo>
                      <a:pt x="35307" y="39741"/>
                      <a:pt x="35837" y="36690"/>
                      <a:pt x="35552" y="33659"/>
                    </a:cubicBezTo>
                    <a:cubicBezTo>
                      <a:pt x="35312" y="30534"/>
                      <a:pt x="36882" y="27409"/>
                      <a:pt x="39641" y="25852"/>
                    </a:cubicBezTo>
                    <a:cubicBezTo>
                      <a:pt x="40902" y="25114"/>
                      <a:pt x="42282" y="24748"/>
                      <a:pt x="43641" y="24748"/>
                    </a:cubicBezTo>
                    <a:cubicBezTo>
                      <a:pt x="45392" y="24748"/>
                      <a:pt x="47119" y="25356"/>
                      <a:pt x="48534" y="26573"/>
                    </a:cubicBezTo>
                    <a:cubicBezTo>
                      <a:pt x="52382" y="29572"/>
                      <a:pt x="57074" y="31255"/>
                      <a:pt x="61884" y="31255"/>
                    </a:cubicBezTo>
                    <a:lnTo>
                      <a:pt x="61884" y="10461"/>
                    </a:lnTo>
                    <a:lnTo>
                      <a:pt x="61884" y="1046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11" name="Google Shape;8411;p74"/>
              <p:cNvSpPr/>
              <p:nvPr/>
            </p:nvSpPr>
            <p:spPr>
              <a:xfrm>
                <a:off x="5881825" y="2760325"/>
                <a:ext cx="1559550" cy="1305200"/>
              </a:xfrm>
              <a:custGeom>
                <a:avLst/>
                <a:gdLst/>
                <a:ahLst/>
                <a:cxnLst/>
                <a:rect l="l" t="t" r="r" b="b"/>
                <a:pathLst>
                  <a:path w="62382" h="52208" fill="none" extrusionOk="0">
                    <a:moveTo>
                      <a:pt x="51989" y="21025"/>
                    </a:moveTo>
                    <a:cubicBezTo>
                      <a:pt x="51805" y="20912"/>
                      <a:pt x="51636" y="20785"/>
                      <a:pt x="51447" y="20677"/>
                    </a:cubicBezTo>
                    <a:cubicBezTo>
                      <a:pt x="48774" y="19149"/>
                      <a:pt x="45855" y="18413"/>
                      <a:pt x="42981" y="18413"/>
                    </a:cubicBezTo>
                    <a:cubicBezTo>
                      <a:pt x="42208" y="18413"/>
                      <a:pt x="41443" y="18484"/>
                      <a:pt x="40682" y="18589"/>
                    </a:cubicBezTo>
                    <a:cubicBezTo>
                      <a:pt x="38034" y="18957"/>
                      <a:pt x="35488" y="19938"/>
                      <a:pt x="33290" y="21523"/>
                    </a:cubicBezTo>
                    <a:cubicBezTo>
                      <a:pt x="31924" y="22519"/>
                      <a:pt x="30276" y="23056"/>
                      <a:pt x="28586" y="23056"/>
                    </a:cubicBezTo>
                    <a:cubicBezTo>
                      <a:pt x="27107" y="23053"/>
                      <a:pt x="25657" y="22646"/>
                      <a:pt x="24394" y="21876"/>
                    </a:cubicBezTo>
                    <a:cubicBezTo>
                      <a:pt x="21510" y="20319"/>
                      <a:pt x="19952" y="17066"/>
                      <a:pt x="20548" y="13829"/>
                    </a:cubicBezTo>
                    <a:cubicBezTo>
                      <a:pt x="21270" y="9019"/>
                      <a:pt x="20433" y="4212"/>
                      <a:pt x="18030" y="1"/>
                    </a:cubicBezTo>
                    <a:lnTo>
                      <a:pt x="0" y="10461"/>
                    </a:lnTo>
                    <a:lnTo>
                      <a:pt x="0" y="10461"/>
                    </a:lnTo>
                    <a:lnTo>
                      <a:pt x="0" y="31250"/>
                    </a:lnTo>
                    <a:cubicBezTo>
                      <a:pt x="4805" y="31250"/>
                      <a:pt x="9489" y="29570"/>
                      <a:pt x="13220" y="26568"/>
                    </a:cubicBezTo>
                    <a:cubicBezTo>
                      <a:pt x="15719" y="24434"/>
                      <a:pt x="19307" y="24142"/>
                      <a:pt x="22116" y="25849"/>
                    </a:cubicBezTo>
                    <a:lnTo>
                      <a:pt x="22356" y="25965"/>
                    </a:lnTo>
                    <a:cubicBezTo>
                      <a:pt x="25003" y="27532"/>
                      <a:pt x="26560" y="30534"/>
                      <a:pt x="26204" y="33659"/>
                    </a:cubicBezTo>
                    <a:cubicBezTo>
                      <a:pt x="25959" y="36371"/>
                      <a:pt x="26391" y="39091"/>
                      <a:pt x="27389" y="41600"/>
                    </a:cubicBezTo>
                    <a:cubicBezTo>
                      <a:pt x="28807" y="45159"/>
                      <a:pt x="31421" y="48254"/>
                      <a:pt x="35110" y="50209"/>
                    </a:cubicBezTo>
                    <a:cubicBezTo>
                      <a:pt x="35274" y="50295"/>
                      <a:pt x="35412" y="50403"/>
                      <a:pt x="35578" y="50484"/>
                    </a:cubicBezTo>
                    <a:cubicBezTo>
                      <a:pt x="37877" y="51619"/>
                      <a:pt x="40405" y="52208"/>
                      <a:pt x="42968" y="52208"/>
                    </a:cubicBezTo>
                    <a:cubicBezTo>
                      <a:pt x="48435" y="52208"/>
                      <a:pt x="53753" y="49542"/>
                      <a:pt x="56975" y="44840"/>
                    </a:cubicBezTo>
                    <a:cubicBezTo>
                      <a:pt x="62381" y="36727"/>
                      <a:pt x="59960" y="25994"/>
                      <a:pt x="51989" y="21025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412" name="Google Shape;8412;p74"/>
          <p:cNvGrpSpPr/>
          <p:nvPr/>
        </p:nvGrpSpPr>
        <p:grpSpPr>
          <a:xfrm>
            <a:off x="10254615" y="4650706"/>
            <a:ext cx="416099" cy="912231"/>
            <a:chOff x="7645573" y="3754300"/>
            <a:chExt cx="293855" cy="644170"/>
          </a:xfrm>
        </p:grpSpPr>
        <p:sp>
          <p:nvSpPr>
            <p:cNvPr id="8413" name="Google Shape;8413;p74"/>
            <p:cNvSpPr/>
            <p:nvPr/>
          </p:nvSpPr>
          <p:spPr>
            <a:xfrm>
              <a:off x="7645895" y="3855521"/>
              <a:ext cx="293533" cy="164134"/>
            </a:xfrm>
            <a:custGeom>
              <a:avLst/>
              <a:gdLst/>
              <a:ahLst/>
              <a:cxnLst/>
              <a:rect l="l" t="t" r="r" b="b"/>
              <a:pathLst>
                <a:path w="19132" h="10698" extrusionOk="0">
                  <a:moveTo>
                    <a:pt x="1" y="1"/>
                  </a:moveTo>
                  <a:lnTo>
                    <a:pt x="1" y="10698"/>
                  </a:lnTo>
                  <a:lnTo>
                    <a:pt x="19132" y="10698"/>
                  </a:lnTo>
                  <a:lnTo>
                    <a:pt x="1913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14" name="Google Shape;8414;p74"/>
            <p:cNvSpPr/>
            <p:nvPr/>
          </p:nvSpPr>
          <p:spPr>
            <a:xfrm>
              <a:off x="7645573" y="3754300"/>
              <a:ext cx="293303" cy="644170"/>
            </a:xfrm>
            <a:custGeom>
              <a:avLst/>
              <a:gdLst/>
              <a:ahLst/>
              <a:cxnLst/>
              <a:rect l="l" t="t" r="r" b="b"/>
              <a:pathLst>
                <a:path w="19117" h="41986" extrusionOk="0">
                  <a:moveTo>
                    <a:pt x="1155" y="1"/>
                  </a:moveTo>
                  <a:cubicBezTo>
                    <a:pt x="516" y="1"/>
                    <a:pt x="1" y="516"/>
                    <a:pt x="1" y="1152"/>
                  </a:cubicBezTo>
                  <a:lnTo>
                    <a:pt x="1" y="35706"/>
                  </a:lnTo>
                  <a:cubicBezTo>
                    <a:pt x="1" y="36344"/>
                    <a:pt x="9559" y="41985"/>
                    <a:pt x="9559" y="41985"/>
                  </a:cubicBezTo>
                  <a:cubicBezTo>
                    <a:pt x="9559" y="41985"/>
                    <a:pt x="19117" y="36344"/>
                    <a:pt x="19117" y="35706"/>
                  </a:cubicBezTo>
                  <a:lnTo>
                    <a:pt x="19117" y="1152"/>
                  </a:lnTo>
                  <a:cubicBezTo>
                    <a:pt x="19117" y="516"/>
                    <a:pt x="18601" y="1"/>
                    <a:pt x="17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81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415" name="Google Shape;8415;p74"/>
          <p:cNvGrpSpPr/>
          <p:nvPr/>
        </p:nvGrpSpPr>
        <p:grpSpPr>
          <a:xfrm>
            <a:off x="7483933" y="1294582"/>
            <a:ext cx="945348" cy="985812"/>
            <a:chOff x="5830645" y="1256617"/>
            <a:chExt cx="530340" cy="553040"/>
          </a:xfrm>
        </p:grpSpPr>
        <p:grpSp>
          <p:nvGrpSpPr>
            <p:cNvPr id="8416" name="Google Shape;8416;p74"/>
            <p:cNvGrpSpPr/>
            <p:nvPr/>
          </p:nvGrpSpPr>
          <p:grpSpPr>
            <a:xfrm>
              <a:off x="5830645" y="1256617"/>
              <a:ext cx="259743" cy="269909"/>
              <a:chOff x="5830645" y="1256617"/>
              <a:chExt cx="259743" cy="269909"/>
            </a:xfrm>
          </p:grpSpPr>
          <p:sp>
            <p:nvSpPr>
              <p:cNvPr id="8417" name="Google Shape;8417;p74"/>
              <p:cNvSpPr/>
              <p:nvPr/>
            </p:nvSpPr>
            <p:spPr>
              <a:xfrm>
                <a:off x="5830645" y="1294145"/>
                <a:ext cx="259743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5" h="9121" extrusionOk="0">
                    <a:moveTo>
                      <a:pt x="7470" y="1"/>
                    </a:moveTo>
                    <a:cubicBezTo>
                      <a:pt x="7469" y="1"/>
                      <a:pt x="7468" y="1"/>
                      <a:pt x="7467" y="1"/>
                    </a:cubicBezTo>
                    <a:lnTo>
                      <a:pt x="7044" y="1"/>
                    </a:lnTo>
                    <a:cubicBezTo>
                      <a:pt x="7044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lnTo>
                      <a:pt x="0" y="1"/>
                    </a:lnTo>
                    <a:lnTo>
                      <a:pt x="0" y="6393"/>
                    </a:lnTo>
                    <a:cubicBezTo>
                      <a:pt x="0" y="7900"/>
                      <a:pt x="1220" y="9120"/>
                      <a:pt x="2727" y="9120"/>
                    </a:cubicBezTo>
                    <a:lnTo>
                      <a:pt x="6018" y="9120"/>
                    </a:lnTo>
                    <a:cubicBezTo>
                      <a:pt x="6148" y="6883"/>
                      <a:pt x="7951" y="5095"/>
                      <a:pt x="10194" y="4987"/>
                    </a:cubicBezTo>
                    <a:lnTo>
                      <a:pt x="10194" y="2726"/>
                    </a:lnTo>
                    <a:cubicBezTo>
                      <a:pt x="10194" y="1222"/>
                      <a:pt x="8974" y="1"/>
                      <a:pt x="747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18" name="Google Shape;8418;p74"/>
              <p:cNvSpPr/>
              <p:nvPr/>
            </p:nvSpPr>
            <p:spPr>
              <a:xfrm>
                <a:off x="5922950" y="1256617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2"/>
                    </a:cubicBezTo>
                    <a:cubicBezTo>
                      <a:pt x="1" y="2286"/>
                      <a:pt x="661" y="2945"/>
                      <a:pt x="1474" y="2945"/>
                    </a:cubicBezTo>
                    <a:cubicBezTo>
                      <a:pt x="2288" y="2945"/>
                      <a:pt x="2946" y="2286"/>
                      <a:pt x="2946" y="1472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19" name="Google Shape;8419;p74"/>
            <p:cNvGrpSpPr/>
            <p:nvPr/>
          </p:nvGrpSpPr>
          <p:grpSpPr>
            <a:xfrm>
              <a:off x="6101293" y="1256617"/>
              <a:ext cx="259692" cy="269909"/>
              <a:chOff x="6101293" y="1256617"/>
              <a:chExt cx="259692" cy="269909"/>
            </a:xfrm>
          </p:grpSpPr>
          <p:sp>
            <p:nvSpPr>
              <p:cNvPr id="8420" name="Google Shape;8420;p74"/>
              <p:cNvSpPr/>
              <p:nvPr/>
            </p:nvSpPr>
            <p:spPr>
              <a:xfrm>
                <a:off x="6101293" y="1294145"/>
                <a:ext cx="259692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1" extrusionOk="0">
                    <a:moveTo>
                      <a:pt x="2726" y="1"/>
                    </a:moveTo>
                    <a:cubicBezTo>
                      <a:pt x="1220" y="1"/>
                      <a:pt x="0" y="1221"/>
                      <a:pt x="0" y="2726"/>
                    </a:cubicBezTo>
                    <a:lnTo>
                      <a:pt x="0" y="4987"/>
                    </a:lnTo>
                    <a:cubicBezTo>
                      <a:pt x="2244" y="5095"/>
                      <a:pt x="4045" y="6883"/>
                      <a:pt x="4177" y="9120"/>
                    </a:cubicBezTo>
                    <a:lnTo>
                      <a:pt x="7467" y="9120"/>
                    </a:lnTo>
                    <a:cubicBezTo>
                      <a:pt x="8973" y="9120"/>
                      <a:pt x="10193" y="7900"/>
                      <a:pt x="10193" y="6393"/>
                    </a:cubicBezTo>
                    <a:lnTo>
                      <a:pt x="10193" y="1"/>
                    </a:lnTo>
                    <a:lnTo>
                      <a:pt x="7043" y="1"/>
                    </a:lnTo>
                    <a:cubicBezTo>
                      <a:pt x="7043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21" name="Google Shape;8421;p74"/>
              <p:cNvSpPr/>
              <p:nvPr/>
            </p:nvSpPr>
            <p:spPr>
              <a:xfrm>
                <a:off x="6193623" y="1256617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2"/>
                    </a:cubicBezTo>
                    <a:cubicBezTo>
                      <a:pt x="0" y="2286"/>
                      <a:pt x="660" y="2945"/>
                      <a:pt x="1473" y="2945"/>
                    </a:cubicBezTo>
                    <a:cubicBezTo>
                      <a:pt x="2285" y="2945"/>
                      <a:pt x="2945" y="2286"/>
                      <a:pt x="2945" y="1472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22" name="Google Shape;8422;p74"/>
            <p:cNvGrpSpPr/>
            <p:nvPr/>
          </p:nvGrpSpPr>
          <p:grpSpPr>
            <a:xfrm>
              <a:off x="5830645" y="1539749"/>
              <a:ext cx="259692" cy="269909"/>
              <a:chOff x="5830645" y="1539749"/>
              <a:chExt cx="259692" cy="269909"/>
            </a:xfrm>
          </p:grpSpPr>
          <p:sp>
            <p:nvSpPr>
              <p:cNvPr id="8423" name="Google Shape;8423;p74"/>
              <p:cNvSpPr/>
              <p:nvPr/>
            </p:nvSpPr>
            <p:spPr>
              <a:xfrm>
                <a:off x="5830645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2727" y="1"/>
                    </a:moveTo>
                    <a:cubicBezTo>
                      <a:pt x="1220" y="1"/>
                      <a:pt x="0" y="1223"/>
                      <a:pt x="0" y="2728"/>
                    </a:cubicBezTo>
                    <a:lnTo>
                      <a:pt x="0" y="9122"/>
                    </a:lnTo>
                    <a:lnTo>
                      <a:pt x="3150" y="9122"/>
                    </a:lnTo>
                    <a:cubicBezTo>
                      <a:pt x="3150" y="8046"/>
                      <a:pt x="4021" y="7175"/>
                      <a:pt x="5097" y="7175"/>
                    </a:cubicBezTo>
                    <a:cubicBezTo>
                      <a:pt x="6172" y="7175"/>
                      <a:pt x="7044" y="8046"/>
                      <a:pt x="7044" y="9122"/>
                    </a:cubicBezTo>
                    <a:lnTo>
                      <a:pt x="7467" y="9122"/>
                    </a:lnTo>
                    <a:cubicBezTo>
                      <a:pt x="8972" y="9122"/>
                      <a:pt x="10192" y="7900"/>
                      <a:pt x="10192" y="6395"/>
                    </a:cubicBezTo>
                    <a:lnTo>
                      <a:pt x="10192" y="4135"/>
                    </a:lnTo>
                    <a:cubicBezTo>
                      <a:pt x="7951" y="4028"/>
                      <a:pt x="6148" y="2239"/>
                      <a:pt x="60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24" name="Google Shape;8424;p74"/>
              <p:cNvSpPr/>
              <p:nvPr/>
            </p:nvSpPr>
            <p:spPr>
              <a:xfrm>
                <a:off x="5922950" y="1734600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4"/>
                    </a:cubicBezTo>
                    <a:cubicBezTo>
                      <a:pt x="1" y="2287"/>
                      <a:pt x="661" y="2946"/>
                      <a:pt x="1474" y="2946"/>
                    </a:cubicBezTo>
                    <a:cubicBezTo>
                      <a:pt x="2288" y="2946"/>
                      <a:pt x="2946" y="2287"/>
                      <a:pt x="2946" y="1474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25" name="Google Shape;8425;p74"/>
            <p:cNvGrpSpPr/>
            <p:nvPr/>
          </p:nvGrpSpPr>
          <p:grpSpPr>
            <a:xfrm>
              <a:off x="6101293" y="1539749"/>
              <a:ext cx="259692" cy="269909"/>
              <a:chOff x="6101293" y="1539749"/>
              <a:chExt cx="259692" cy="269909"/>
            </a:xfrm>
          </p:grpSpPr>
          <p:sp>
            <p:nvSpPr>
              <p:cNvPr id="8426" name="Google Shape;8426;p74"/>
              <p:cNvSpPr/>
              <p:nvPr/>
            </p:nvSpPr>
            <p:spPr>
              <a:xfrm>
                <a:off x="6101293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4177" y="1"/>
                    </a:moveTo>
                    <a:cubicBezTo>
                      <a:pt x="4045" y="2239"/>
                      <a:pt x="2244" y="4027"/>
                      <a:pt x="0" y="4135"/>
                    </a:cubicBezTo>
                    <a:lnTo>
                      <a:pt x="0" y="6395"/>
                    </a:lnTo>
                    <a:cubicBezTo>
                      <a:pt x="0" y="7902"/>
                      <a:pt x="1220" y="9122"/>
                      <a:pt x="2726" y="9122"/>
                    </a:cubicBezTo>
                    <a:lnTo>
                      <a:pt x="3148" y="9122"/>
                    </a:lnTo>
                    <a:cubicBezTo>
                      <a:pt x="3148" y="8046"/>
                      <a:pt x="4020" y="7175"/>
                      <a:pt x="5096" y="7175"/>
                    </a:cubicBezTo>
                    <a:cubicBezTo>
                      <a:pt x="6170" y="7175"/>
                      <a:pt x="7043" y="8046"/>
                      <a:pt x="7043" y="9122"/>
                    </a:cubicBezTo>
                    <a:lnTo>
                      <a:pt x="10193" y="9122"/>
                    </a:lnTo>
                    <a:lnTo>
                      <a:pt x="10193" y="2728"/>
                    </a:lnTo>
                    <a:cubicBezTo>
                      <a:pt x="10193" y="1223"/>
                      <a:pt x="8973" y="2"/>
                      <a:pt x="74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27" name="Google Shape;8427;p74"/>
              <p:cNvSpPr/>
              <p:nvPr/>
            </p:nvSpPr>
            <p:spPr>
              <a:xfrm>
                <a:off x="6193623" y="1734600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4"/>
                    </a:cubicBezTo>
                    <a:cubicBezTo>
                      <a:pt x="0" y="2287"/>
                      <a:pt x="660" y="2946"/>
                      <a:pt x="1473" y="2946"/>
                    </a:cubicBezTo>
                    <a:cubicBezTo>
                      <a:pt x="2285" y="2946"/>
                      <a:pt x="2945" y="2287"/>
                      <a:pt x="2945" y="1474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8428" name="Google Shape;8428;p74"/>
            <p:cNvSpPr/>
            <p:nvPr/>
          </p:nvSpPr>
          <p:spPr>
            <a:xfrm>
              <a:off x="5999148" y="1436800"/>
              <a:ext cx="192625" cy="192690"/>
            </a:xfrm>
            <a:custGeom>
              <a:avLst/>
              <a:gdLst/>
              <a:ahLst/>
              <a:cxnLst/>
              <a:rect l="l" t="t" r="r" b="b"/>
              <a:pathLst>
                <a:path w="2945" h="2946" extrusionOk="0">
                  <a:moveTo>
                    <a:pt x="1473" y="1"/>
                  </a:moveTo>
                  <a:cubicBezTo>
                    <a:pt x="660" y="1"/>
                    <a:pt x="0" y="660"/>
                    <a:pt x="0" y="1472"/>
                  </a:cubicBezTo>
                  <a:cubicBezTo>
                    <a:pt x="0" y="2286"/>
                    <a:pt x="660" y="2945"/>
                    <a:pt x="1473" y="2945"/>
                  </a:cubicBezTo>
                  <a:cubicBezTo>
                    <a:pt x="2285" y="2945"/>
                    <a:pt x="2945" y="2286"/>
                    <a:pt x="2945" y="1472"/>
                  </a:cubicBezTo>
                  <a:cubicBezTo>
                    <a:pt x="2945" y="660"/>
                    <a:pt x="2285" y="1"/>
                    <a:pt x="14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429" name="Google Shape;8429;p74"/>
          <p:cNvGrpSpPr/>
          <p:nvPr/>
        </p:nvGrpSpPr>
        <p:grpSpPr>
          <a:xfrm>
            <a:off x="952593" y="3609403"/>
            <a:ext cx="1937273" cy="828480"/>
            <a:chOff x="732422" y="2990152"/>
            <a:chExt cx="1337773" cy="572102"/>
          </a:xfrm>
        </p:grpSpPr>
        <p:sp>
          <p:nvSpPr>
            <p:cNvPr id="8430" name="Google Shape;8430;p74"/>
            <p:cNvSpPr/>
            <p:nvPr/>
          </p:nvSpPr>
          <p:spPr>
            <a:xfrm>
              <a:off x="923705" y="3182595"/>
              <a:ext cx="380762" cy="379464"/>
            </a:xfrm>
            <a:custGeom>
              <a:avLst/>
              <a:gdLst/>
              <a:ahLst/>
              <a:cxnLst/>
              <a:rect l="l" t="t" r="r" b="b"/>
              <a:pathLst>
                <a:path w="33153" h="33040" extrusionOk="0">
                  <a:moveTo>
                    <a:pt x="16576" y="1"/>
                  </a:moveTo>
                  <a:cubicBezTo>
                    <a:pt x="16428" y="1"/>
                    <a:pt x="16280" y="57"/>
                    <a:pt x="16167" y="170"/>
                  </a:cubicBezTo>
                  <a:lnTo>
                    <a:pt x="9658" y="6680"/>
                  </a:lnTo>
                  <a:cubicBezTo>
                    <a:pt x="9434" y="6906"/>
                    <a:pt x="9434" y="7272"/>
                    <a:pt x="9658" y="7495"/>
                  </a:cubicBezTo>
                  <a:lnTo>
                    <a:pt x="9729" y="7566"/>
                  </a:lnTo>
                  <a:cubicBezTo>
                    <a:pt x="9955" y="7789"/>
                    <a:pt x="10395" y="8000"/>
                    <a:pt x="10712" y="8032"/>
                  </a:cubicBezTo>
                  <a:cubicBezTo>
                    <a:pt x="10712" y="8032"/>
                    <a:pt x="11595" y="8116"/>
                    <a:pt x="12145" y="8663"/>
                  </a:cubicBezTo>
                  <a:cubicBezTo>
                    <a:pt x="13090" y="9608"/>
                    <a:pt x="13090" y="11141"/>
                    <a:pt x="12142" y="12089"/>
                  </a:cubicBezTo>
                  <a:cubicBezTo>
                    <a:pt x="11670" y="12562"/>
                    <a:pt x="11050" y="12798"/>
                    <a:pt x="10431" y="12798"/>
                  </a:cubicBezTo>
                  <a:cubicBezTo>
                    <a:pt x="9811" y="12798"/>
                    <a:pt x="9192" y="12562"/>
                    <a:pt x="8719" y="12089"/>
                  </a:cubicBezTo>
                  <a:cubicBezTo>
                    <a:pt x="8173" y="11539"/>
                    <a:pt x="8085" y="10656"/>
                    <a:pt x="8085" y="10656"/>
                  </a:cubicBezTo>
                  <a:cubicBezTo>
                    <a:pt x="8053" y="10339"/>
                    <a:pt x="7846" y="9899"/>
                    <a:pt x="7623" y="9672"/>
                  </a:cubicBezTo>
                  <a:lnTo>
                    <a:pt x="7551" y="9604"/>
                  </a:lnTo>
                  <a:cubicBezTo>
                    <a:pt x="7438" y="9491"/>
                    <a:pt x="7290" y="9435"/>
                    <a:pt x="7143" y="9435"/>
                  </a:cubicBezTo>
                  <a:cubicBezTo>
                    <a:pt x="6995" y="9435"/>
                    <a:pt x="6848" y="9491"/>
                    <a:pt x="6736" y="9604"/>
                  </a:cubicBezTo>
                  <a:lnTo>
                    <a:pt x="223" y="16111"/>
                  </a:lnTo>
                  <a:cubicBezTo>
                    <a:pt x="0" y="16337"/>
                    <a:pt x="0" y="16703"/>
                    <a:pt x="223" y="16929"/>
                  </a:cubicBezTo>
                  <a:lnTo>
                    <a:pt x="6733" y="23439"/>
                  </a:lnTo>
                  <a:cubicBezTo>
                    <a:pt x="6846" y="23550"/>
                    <a:pt x="6994" y="23606"/>
                    <a:pt x="7142" y="23606"/>
                  </a:cubicBezTo>
                  <a:cubicBezTo>
                    <a:pt x="7290" y="23606"/>
                    <a:pt x="7438" y="23550"/>
                    <a:pt x="7551" y="23439"/>
                  </a:cubicBezTo>
                  <a:lnTo>
                    <a:pt x="7623" y="23364"/>
                  </a:lnTo>
                  <a:cubicBezTo>
                    <a:pt x="7849" y="23141"/>
                    <a:pt x="8056" y="22698"/>
                    <a:pt x="8088" y="22381"/>
                  </a:cubicBezTo>
                  <a:cubicBezTo>
                    <a:pt x="8088" y="22381"/>
                    <a:pt x="8173" y="21497"/>
                    <a:pt x="8719" y="20951"/>
                  </a:cubicBezTo>
                  <a:cubicBezTo>
                    <a:pt x="9194" y="20469"/>
                    <a:pt x="9820" y="20228"/>
                    <a:pt x="10446" y="20228"/>
                  </a:cubicBezTo>
                  <a:cubicBezTo>
                    <a:pt x="11066" y="20228"/>
                    <a:pt x="11685" y="20465"/>
                    <a:pt x="12158" y="20938"/>
                  </a:cubicBezTo>
                  <a:cubicBezTo>
                    <a:pt x="13110" y="21889"/>
                    <a:pt x="13103" y="23432"/>
                    <a:pt x="12145" y="24374"/>
                  </a:cubicBezTo>
                  <a:cubicBezTo>
                    <a:pt x="11599" y="24924"/>
                    <a:pt x="10715" y="25008"/>
                    <a:pt x="10715" y="25008"/>
                  </a:cubicBezTo>
                  <a:cubicBezTo>
                    <a:pt x="10398" y="25040"/>
                    <a:pt x="9955" y="25250"/>
                    <a:pt x="9732" y="25474"/>
                  </a:cubicBezTo>
                  <a:lnTo>
                    <a:pt x="9658" y="25545"/>
                  </a:lnTo>
                  <a:cubicBezTo>
                    <a:pt x="9434" y="25771"/>
                    <a:pt x="9434" y="26137"/>
                    <a:pt x="9658" y="26363"/>
                  </a:cubicBezTo>
                  <a:lnTo>
                    <a:pt x="16167" y="32869"/>
                  </a:lnTo>
                  <a:cubicBezTo>
                    <a:pt x="16280" y="32983"/>
                    <a:pt x="16428" y="33039"/>
                    <a:pt x="16576" y="33039"/>
                  </a:cubicBezTo>
                  <a:cubicBezTo>
                    <a:pt x="16724" y="33039"/>
                    <a:pt x="16872" y="32983"/>
                    <a:pt x="16985" y="32869"/>
                  </a:cubicBezTo>
                  <a:lnTo>
                    <a:pt x="23492" y="26363"/>
                  </a:lnTo>
                  <a:cubicBezTo>
                    <a:pt x="23605" y="26252"/>
                    <a:pt x="23753" y="26196"/>
                    <a:pt x="23901" y="26196"/>
                  </a:cubicBezTo>
                  <a:cubicBezTo>
                    <a:pt x="24049" y="26196"/>
                    <a:pt x="24197" y="26252"/>
                    <a:pt x="24310" y="26363"/>
                  </a:cubicBezTo>
                  <a:lnTo>
                    <a:pt x="24313" y="26370"/>
                  </a:lnTo>
                  <a:cubicBezTo>
                    <a:pt x="24540" y="26593"/>
                    <a:pt x="24750" y="27036"/>
                    <a:pt x="24779" y="27353"/>
                  </a:cubicBezTo>
                  <a:cubicBezTo>
                    <a:pt x="24779" y="27353"/>
                    <a:pt x="24867" y="28237"/>
                    <a:pt x="25413" y="28783"/>
                  </a:cubicBezTo>
                  <a:cubicBezTo>
                    <a:pt x="25888" y="29265"/>
                    <a:pt x="26514" y="29506"/>
                    <a:pt x="27140" y="29506"/>
                  </a:cubicBezTo>
                  <a:cubicBezTo>
                    <a:pt x="27759" y="29506"/>
                    <a:pt x="28378" y="29269"/>
                    <a:pt x="28849" y="28796"/>
                  </a:cubicBezTo>
                  <a:cubicBezTo>
                    <a:pt x="29800" y="27845"/>
                    <a:pt x="29797" y="26302"/>
                    <a:pt x="28840" y="25357"/>
                  </a:cubicBezTo>
                  <a:cubicBezTo>
                    <a:pt x="28290" y="24810"/>
                    <a:pt x="27406" y="24726"/>
                    <a:pt x="27406" y="24726"/>
                  </a:cubicBezTo>
                  <a:cubicBezTo>
                    <a:pt x="27089" y="24694"/>
                    <a:pt x="26646" y="24487"/>
                    <a:pt x="26423" y="24260"/>
                  </a:cubicBezTo>
                  <a:lnTo>
                    <a:pt x="26420" y="24257"/>
                  </a:lnTo>
                  <a:cubicBezTo>
                    <a:pt x="26193" y="24031"/>
                    <a:pt x="26193" y="23665"/>
                    <a:pt x="26420" y="23439"/>
                  </a:cubicBezTo>
                  <a:lnTo>
                    <a:pt x="32926" y="16929"/>
                  </a:lnTo>
                  <a:cubicBezTo>
                    <a:pt x="33152" y="16703"/>
                    <a:pt x="33152" y="16337"/>
                    <a:pt x="32926" y="16111"/>
                  </a:cubicBezTo>
                  <a:lnTo>
                    <a:pt x="26420" y="9604"/>
                  </a:lnTo>
                  <a:cubicBezTo>
                    <a:pt x="26193" y="9378"/>
                    <a:pt x="26193" y="9012"/>
                    <a:pt x="26420" y="8786"/>
                  </a:cubicBezTo>
                  <a:lnTo>
                    <a:pt x="26533" y="8669"/>
                  </a:lnTo>
                  <a:cubicBezTo>
                    <a:pt x="26759" y="8446"/>
                    <a:pt x="27202" y="8236"/>
                    <a:pt x="27516" y="8207"/>
                  </a:cubicBezTo>
                  <a:cubicBezTo>
                    <a:pt x="27516" y="8207"/>
                    <a:pt x="28403" y="8119"/>
                    <a:pt x="28950" y="7573"/>
                  </a:cubicBezTo>
                  <a:cubicBezTo>
                    <a:pt x="29894" y="6628"/>
                    <a:pt x="29894" y="5094"/>
                    <a:pt x="28950" y="4147"/>
                  </a:cubicBezTo>
                  <a:cubicBezTo>
                    <a:pt x="28477" y="3674"/>
                    <a:pt x="27858" y="3438"/>
                    <a:pt x="27238" y="3438"/>
                  </a:cubicBezTo>
                  <a:cubicBezTo>
                    <a:pt x="26618" y="3438"/>
                    <a:pt x="25997" y="3674"/>
                    <a:pt x="25523" y="4147"/>
                  </a:cubicBezTo>
                  <a:cubicBezTo>
                    <a:pt x="24977" y="4697"/>
                    <a:pt x="24892" y="5580"/>
                    <a:pt x="24892" y="5580"/>
                  </a:cubicBezTo>
                  <a:cubicBezTo>
                    <a:pt x="24860" y="5894"/>
                    <a:pt x="24650" y="6337"/>
                    <a:pt x="24427" y="6563"/>
                  </a:cubicBezTo>
                  <a:lnTo>
                    <a:pt x="24310" y="6680"/>
                  </a:lnTo>
                  <a:cubicBezTo>
                    <a:pt x="24197" y="6791"/>
                    <a:pt x="24049" y="6847"/>
                    <a:pt x="23901" y="6847"/>
                  </a:cubicBezTo>
                  <a:cubicBezTo>
                    <a:pt x="23753" y="6847"/>
                    <a:pt x="23605" y="6791"/>
                    <a:pt x="23492" y="6680"/>
                  </a:cubicBezTo>
                  <a:lnTo>
                    <a:pt x="16985" y="170"/>
                  </a:lnTo>
                  <a:cubicBezTo>
                    <a:pt x="16872" y="57"/>
                    <a:pt x="16724" y="1"/>
                    <a:pt x="165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6DB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1" name="Google Shape;8431;p74"/>
            <p:cNvSpPr/>
            <p:nvPr/>
          </p:nvSpPr>
          <p:spPr>
            <a:xfrm>
              <a:off x="1309210" y="3183709"/>
              <a:ext cx="378534" cy="377248"/>
            </a:xfrm>
            <a:custGeom>
              <a:avLst/>
              <a:gdLst/>
              <a:ahLst/>
              <a:cxnLst/>
              <a:rect l="l" t="t" r="r" b="b"/>
              <a:pathLst>
                <a:path w="32959" h="32847" extrusionOk="0">
                  <a:moveTo>
                    <a:pt x="16480" y="1"/>
                  </a:moveTo>
                  <a:cubicBezTo>
                    <a:pt x="16334" y="1"/>
                    <a:pt x="16186" y="57"/>
                    <a:pt x="16073" y="170"/>
                  </a:cubicBezTo>
                  <a:lnTo>
                    <a:pt x="9603" y="6641"/>
                  </a:lnTo>
                  <a:cubicBezTo>
                    <a:pt x="9491" y="6753"/>
                    <a:pt x="9345" y="6808"/>
                    <a:pt x="9198" y="6808"/>
                  </a:cubicBezTo>
                  <a:cubicBezTo>
                    <a:pt x="9051" y="6808"/>
                    <a:pt x="8904" y="6753"/>
                    <a:pt x="8791" y="6641"/>
                  </a:cubicBezTo>
                  <a:lnTo>
                    <a:pt x="8677" y="6525"/>
                  </a:lnTo>
                  <a:cubicBezTo>
                    <a:pt x="8454" y="6301"/>
                    <a:pt x="8244" y="5861"/>
                    <a:pt x="8215" y="5547"/>
                  </a:cubicBezTo>
                  <a:cubicBezTo>
                    <a:pt x="8215" y="5547"/>
                    <a:pt x="8127" y="4667"/>
                    <a:pt x="7584" y="4124"/>
                  </a:cubicBezTo>
                  <a:cubicBezTo>
                    <a:pt x="7113" y="3653"/>
                    <a:pt x="6497" y="3418"/>
                    <a:pt x="5880" y="3418"/>
                  </a:cubicBezTo>
                  <a:cubicBezTo>
                    <a:pt x="5264" y="3418"/>
                    <a:pt x="4648" y="3653"/>
                    <a:pt x="4177" y="4124"/>
                  </a:cubicBezTo>
                  <a:cubicBezTo>
                    <a:pt x="3236" y="5065"/>
                    <a:pt x="3236" y="6589"/>
                    <a:pt x="4177" y="7531"/>
                  </a:cubicBezTo>
                  <a:cubicBezTo>
                    <a:pt x="4721" y="8074"/>
                    <a:pt x="5601" y="8158"/>
                    <a:pt x="5601" y="8158"/>
                  </a:cubicBezTo>
                  <a:cubicBezTo>
                    <a:pt x="5914" y="8191"/>
                    <a:pt x="6354" y="8398"/>
                    <a:pt x="6578" y="8621"/>
                  </a:cubicBezTo>
                  <a:lnTo>
                    <a:pt x="6694" y="8737"/>
                  </a:lnTo>
                  <a:cubicBezTo>
                    <a:pt x="6917" y="8961"/>
                    <a:pt x="6917" y="9323"/>
                    <a:pt x="6694" y="9550"/>
                  </a:cubicBezTo>
                  <a:lnTo>
                    <a:pt x="223" y="16020"/>
                  </a:lnTo>
                  <a:cubicBezTo>
                    <a:pt x="0" y="16243"/>
                    <a:pt x="0" y="16606"/>
                    <a:pt x="223" y="16832"/>
                  </a:cubicBezTo>
                  <a:lnTo>
                    <a:pt x="6694" y="23300"/>
                  </a:lnTo>
                  <a:cubicBezTo>
                    <a:pt x="6807" y="23411"/>
                    <a:pt x="6954" y="23467"/>
                    <a:pt x="7102" y="23467"/>
                  </a:cubicBezTo>
                  <a:cubicBezTo>
                    <a:pt x="7249" y="23467"/>
                    <a:pt x="7396" y="23411"/>
                    <a:pt x="7509" y="23300"/>
                  </a:cubicBezTo>
                  <a:lnTo>
                    <a:pt x="7577" y="23232"/>
                  </a:lnTo>
                  <a:cubicBezTo>
                    <a:pt x="7801" y="23008"/>
                    <a:pt x="8008" y="22568"/>
                    <a:pt x="8040" y="22255"/>
                  </a:cubicBezTo>
                  <a:cubicBezTo>
                    <a:pt x="8040" y="22255"/>
                    <a:pt x="8124" y="21375"/>
                    <a:pt x="8668" y="20831"/>
                  </a:cubicBezTo>
                  <a:cubicBezTo>
                    <a:pt x="9138" y="20360"/>
                    <a:pt x="9755" y="20125"/>
                    <a:pt x="10371" y="20125"/>
                  </a:cubicBezTo>
                  <a:cubicBezTo>
                    <a:pt x="10987" y="20125"/>
                    <a:pt x="11604" y="20360"/>
                    <a:pt x="12074" y="20831"/>
                  </a:cubicBezTo>
                  <a:cubicBezTo>
                    <a:pt x="13013" y="21769"/>
                    <a:pt x="13013" y="23296"/>
                    <a:pt x="12074" y="24235"/>
                  </a:cubicBezTo>
                  <a:cubicBezTo>
                    <a:pt x="11528" y="24781"/>
                    <a:pt x="10651" y="24865"/>
                    <a:pt x="10651" y="24865"/>
                  </a:cubicBezTo>
                  <a:cubicBezTo>
                    <a:pt x="10337" y="24895"/>
                    <a:pt x="9897" y="25105"/>
                    <a:pt x="9674" y="25328"/>
                  </a:cubicBezTo>
                  <a:lnTo>
                    <a:pt x="9603" y="25396"/>
                  </a:lnTo>
                  <a:cubicBezTo>
                    <a:pt x="9379" y="25619"/>
                    <a:pt x="9379" y="25985"/>
                    <a:pt x="9603" y="26208"/>
                  </a:cubicBezTo>
                  <a:lnTo>
                    <a:pt x="16073" y="32679"/>
                  </a:lnTo>
                  <a:cubicBezTo>
                    <a:pt x="16186" y="32790"/>
                    <a:pt x="16334" y="32846"/>
                    <a:pt x="16480" y="32846"/>
                  </a:cubicBezTo>
                  <a:cubicBezTo>
                    <a:pt x="16627" y="32846"/>
                    <a:pt x="16774" y="32790"/>
                    <a:pt x="16885" y="32679"/>
                  </a:cubicBezTo>
                  <a:lnTo>
                    <a:pt x="23356" y="26208"/>
                  </a:lnTo>
                  <a:cubicBezTo>
                    <a:pt x="23582" y="25985"/>
                    <a:pt x="23582" y="25619"/>
                    <a:pt x="23356" y="25396"/>
                  </a:cubicBezTo>
                  <a:lnTo>
                    <a:pt x="23285" y="25325"/>
                  </a:lnTo>
                  <a:cubicBezTo>
                    <a:pt x="23061" y="25102"/>
                    <a:pt x="22621" y="24895"/>
                    <a:pt x="22308" y="24862"/>
                  </a:cubicBezTo>
                  <a:cubicBezTo>
                    <a:pt x="22308" y="24862"/>
                    <a:pt x="21428" y="24778"/>
                    <a:pt x="20884" y="24235"/>
                  </a:cubicBezTo>
                  <a:cubicBezTo>
                    <a:pt x="19962" y="23290"/>
                    <a:pt x="19972" y="21779"/>
                    <a:pt x="20903" y="20847"/>
                  </a:cubicBezTo>
                  <a:cubicBezTo>
                    <a:pt x="21375" y="20378"/>
                    <a:pt x="21991" y="20142"/>
                    <a:pt x="22608" y="20142"/>
                  </a:cubicBezTo>
                  <a:cubicBezTo>
                    <a:pt x="23215" y="20142"/>
                    <a:pt x="23822" y="20370"/>
                    <a:pt x="24291" y="20828"/>
                  </a:cubicBezTo>
                  <a:cubicBezTo>
                    <a:pt x="24834" y="21371"/>
                    <a:pt x="24918" y="22251"/>
                    <a:pt x="24918" y="22251"/>
                  </a:cubicBezTo>
                  <a:cubicBezTo>
                    <a:pt x="24951" y="22565"/>
                    <a:pt x="25158" y="23005"/>
                    <a:pt x="25381" y="23228"/>
                  </a:cubicBezTo>
                  <a:lnTo>
                    <a:pt x="25452" y="23300"/>
                  </a:lnTo>
                  <a:cubicBezTo>
                    <a:pt x="25565" y="23411"/>
                    <a:pt x="25713" y="23467"/>
                    <a:pt x="25859" y="23467"/>
                  </a:cubicBezTo>
                  <a:cubicBezTo>
                    <a:pt x="26006" y="23467"/>
                    <a:pt x="26153" y="23411"/>
                    <a:pt x="26264" y="23300"/>
                  </a:cubicBezTo>
                  <a:lnTo>
                    <a:pt x="32735" y="16829"/>
                  </a:lnTo>
                  <a:cubicBezTo>
                    <a:pt x="32958" y="16606"/>
                    <a:pt x="32958" y="16243"/>
                    <a:pt x="32735" y="16017"/>
                  </a:cubicBezTo>
                  <a:lnTo>
                    <a:pt x="26264" y="9546"/>
                  </a:lnTo>
                  <a:cubicBezTo>
                    <a:pt x="26041" y="9323"/>
                    <a:pt x="26041" y="8961"/>
                    <a:pt x="26264" y="8734"/>
                  </a:cubicBezTo>
                  <a:lnTo>
                    <a:pt x="26271" y="8731"/>
                  </a:lnTo>
                  <a:cubicBezTo>
                    <a:pt x="26494" y="8508"/>
                    <a:pt x="26934" y="8301"/>
                    <a:pt x="27248" y="8268"/>
                  </a:cubicBezTo>
                  <a:cubicBezTo>
                    <a:pt x="27248" y="8268"/>
                    <a:pt x="28125" y="8184"/>
                    <a:pt x="28671" y="7641"/>
                  </a:cubicBezTo>
                  <a:cubicBezTo>
                    <a:pt x="29593" y="6696"/>
                    <a:pt x="29584" y="5185"/>
                    <a:pt x="28652" y="4253"/>
                  </a:cubicBezTo>
                  <a:cubicBezTo>
                    <a:pt x="28181" y="3784"/>
                    <a:pt x="27564" y="3548"/>
                    <a:pt x="26947" y="3548"/>
                  </a:cubicBezTo>
                  <a:cubicBezTo>
                    <a:pt x="26340" y="3548"/>
                    <a:pt x="25733" y="3777"/>
                    <a:pt x="25265" y="4234"/>
                  </a:cubicBezTo>
                  <a:cubicBezTo>
                    <a:pt x="24721" y="4777"/>
                    <a:pt x="24637" y="5657"/>
                    <a:pt x="24637" y="5657"/>
                  </a:cubicBezTo>
                  <a:cubicBezTo>
                    <a:pt x="24605" y="5971"/>
                    <a:pt x="24398" y="6411"/>
                    <a:pt x="24174" y="6635"/>
                  </a:cubicBezTo>
                  <a:lnTo>
                    <a:pt x="24168" y="6641"/>
                  </a:lnTo>
                  <a:cubicBezTo>
                    <a:pt x="24056" y="6753"/>
                    <a:pt x="23910" y="6808"/>
                    <a:pt x="23763" y="6808"/>
                  </a:cubicBezTo>
                  <a:cubicBezTo>
                    <a:pt x="23616" y="6808"/>
                    <a:pt x="23469" y="6753"/>
                    <a:pt x="23356" y="6641"/>
                  </a:cubicBezTo>
                  <a:lnTo>
                    <a:pt x="16885" y="170"/>
                  </a:lnTo>
                  <a:cubicBezTo>
                    <a:pt x="16774" y="57"/>
                    <a:pt x="16627" y="1"/>
                    <a:pt x="1648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2" name="Google Shape;8432;p74"/>
            <p:cNvSpPr/>
            <p:nvPr/>
          </p:nvSpPr>
          <p:spPr>
            <a:xfrm>
              <a:off x="732422" y="2990152"/>
              <a:ext cx="380716" cy="379441"/>
            </a:xfrm>
            <a:custGeom>
              <a:avLst/>
              <a:gdLst/>
              <a:ahLst/>
              <a:cxnLst/>
              <a:rect l="l" t="t" r="r" b="b"/>
              <a:pathLst>
                <a:path w="33149" h="33038" extrusionOk="0">
                  <a:moveTo>
                    <a:pt x="16573" y="0"/>
                  </a:moveTo>
                  <a:cubicBezTo>
                    <a:pt x="16426" y="0"/>
                    <a:pt x="16278" y="56"/>
                    <a:pt x="16167" y="168"/>
                  </a:cubicBezTo>
                  <a:lnTo>
                    <a:pt x="9657" y="6677"/>
                  </a:lnTo>
                  <a:cubicBezTo>
                    <a:pt x="9431" y="6903"/>
                    <a:pt x="9431" y="7269"/>
                    <a:pt x="9657" y="7492"/>
                  </a:cubicBezTo>
                  <a:lnTo>
                    <a:pt x="9725" y="7563"/>
                  </a:lnTo>
                  <a:cubicBezTo>
                    <a:pt x="9952" y="7787"/>
                    <a:pt x="10395" y="7997"/>
                    <a:pt x="10709" y="8026"/>
                  </a:cubicBezTo>
                  <a:cubicBezTo>
                    <a:pt x="10709" y="8026"/>
                    <a:pt x="11592" y="8113"/>
                    <a:pt x="12142" y="8660"/>
                  </a:cubicBezTo>
                  <a:cubicBezTo>
                    <a:pt x="13087" y="9605"/>
                    <a:pt x="13087" y="11142"/>
                    <a:pt x="12142" y="12086"/>
                  </a:cubicBezTo>
                  <a:cubicBezTo>
                    <a:pt x="11669" y="12561"/>
                    <a:pt x="11049" y="12798"/>
                    <a:pt x="10429" y="12798"/>
                  </a:cubicBezTo>
                  <a:cubicBezTo>
                    <a:pt x="9809" y="12798"/>
                    <a:pt x="9189" y="12562"/>
                    <a:pt x="8716" y="12090"/>
                  </a:cubicBezTo>
                  <a:cubicBezTo>
                    <a:pt x="8169" y="11540"/>
                    <a:pt x="8082" y="10656"/>
                    <a:pt x="8082" y="10656"/>
                  </a:cubicBezTo>
                  <a:cubicBezTo>
                    <a:pt x="8053" y="10339"/>
                    <a:pt x="7842" y="9899"/>
                    <a:pt x="7619" y="9673"/>
                  </a:cubicBezTo>
                  <a:lnTo>
                    <a:pt x="7548" y="9605"/>
                  </a:lnTo>
                  <a:cubicBezTo>
                    <a:pt x="7435" y="9492"/>
                    <a:pt x="7287" y="9435"/>
                    <a:pt x="7140" y="9435"/>
                  </a:cubicBezTo>
                  <a:cubicBezTo>
                    <a:pt x="6993" y="9435"/>
                    <a:pt x="6846" y="9492"/>
                    <a:pt x="6733" y="9605"/>
                  </a:cubicBezTo>
                  <a:lnTo>
                    <a:pt x="223" y="16111"/>
                  </a:lnTo>
                  <a:cubicBezTo>
                    <a:pt x="0" y="16338"/>
                    <a:pt x="0" y="16700"/>
                    <a:pt x="223" y="16926"/>
                  </a:cubicBezTo>
                  <a:lnTo>
                    <a:pt x="6733" y="23436"/>
                  </a:lnTo>
                  <a:cubicBezTo>
                    <a:pt x="6956" y="23662"/>
                    <a:pt x="6956" y="24028"/>
                    <a:pt x="6733" y="24254"/>
                  </a:cubicBezTo>
                  <a:lnTo>
                    <a:pt x="6616" y="24368"/>
                  </a:lnTo>
                  <a:cubicBezTo>
                    <a:pt x="6390" y="24594"/>
                    <a:pt x="5950" y="24804"/>
                    <a:pt x="5633" y="24833"/>
                  </a:cubicBezTo>
                  <a:cubicBezTo>
                    <a:pt x="5633" y="24833"/>
                    <a:pt x="4749" y="24921"/>
                    <a:pt x="4199" y="25468"/>
                  </a:cubicBezTo>
                  <a:cubicBezTo>
                    <a:pt x="3255" y="26412"/>
                    <a:pt x="3255" y="27946"/>
                    <a:pt x="4199" y="28890"/>
                  </a:cubicBezTo>
                  <a:cubicBezTo>
                    <a:pt x="4673" y="29364"/>
                    <a:pt x="5294" y="29601"/>
                    <a:pt x="5914" y="29601"/>
                  </a:cubicBezTo>
                  <a:cubicBezTo>
                    <a:pt x="6534" y="29601"/>
                    <a:pt x="7153" y="29364"/>
                    <a:pt x="7626" y="28890"/>
                  </a:cubicBezTo>
                  <a:cubicBezTo>
                    <a:pt x="8172" y="28344"/>
                    <a:pt x="8260" y="27460"/>
                    <a:pt x="8260" y="27460"/>
                  </a:cubicBezTo>
                  <a:cubicBezTo>
                    <a:pt x="8289" y="27143"/>
                    <a:pt x="8499" y="26700"/>
                    <a:pt x="8726" y="26477"/>
                  </a:cubicBezTo>
                  <a:lnTo>
                    <a:pt x="8839" y="26360"/>
                  </a:lnTo>
                  <a:cubicBezTo>
                    <a:pt x="8952" y="26249"/>
                    <a:pt x="9100" y="26193"/>
                    <a:pt x="9248" y="26193"/>
                  </a:cubicBezTo>
                  <a:cubicBezTo>
                    <a:pt x="9396" y="26193"/>
                    <a:pt x="9544" y="26249"/>
                    <a:pt x="9657" y="26360"/>
                  </a:cubicBezTo>
                  <a:lnTo>
                    <a:pt x="16167" y="32870"/>
                  </a:lnTo>
                  <a:cubicBezTo>
                    <a:pt x="16278" y="32982"/>
                    <a:pt x="16426" y="33037"/>
                    <a:pt x="16573" y="33037"/>
                  </a:cubicBezTo>
                  <a:cubicBezTo>
                    <a:pt x="16721" y="33037"/>
                    <a:pt x="16869" y="32982"/>
                    <a:pt x="16982" y="32870"/>
                  </a:cubicBezTo>
                  <a:lnTo>
                    <a:pt x="23491" y="26360"/>
                  </a:lnTo>
                  <a:cubicBezTo>
                    <a:pt x="23605" y="26247"/>
                    <a:pt x="23752" y="26191"/>
                    <a:pt x="23899" y="26191"/>
                  </a:cubicBezTo>
                  <a:cubicBezTo>
                    <a:pt x="24046" y="26191"/>
                    <a:pt x="24193" y="26247"/>
                    <a:pt x="24307" y="26360"/>
                  </a:cubicBezTo>
                  <a:lnTo>
                    <a:pt x="24313" y="26364"/>
                  </a:lnTo>
                  <a:cubicBezTo>
                    <a:pt x="24536" y="26590"/>
                    <a:pt x="24747" y="27033"/>
                    <a:pt x="24776" y="27350"/>
                  </a:cubicBezTo>
                  <a:cubicBezTo>
                    <a:pt x="24776" y="27350"/>
                    <a:pt x="24863" y="28234"/>
                    <a:pt x="25410" y="28780"/>
                  </a:cubicBezTo>
                  <a:cubicBezTo>
                    <a:pt x="25885" y="29262"/>
                    <a:pt x="26511" y="29503"/>
                    <a:pt x="27137" y="29503"/>
                  </a:cubicBezTo>
                  <a:cubicBezTo>
                    <a:pt x="27756" y="29503"/>
                    <a:pt x="28376" y="29267"/>
                    <a:pt x="28849" y="28793"/>
                  </a:cubicBezTo>
                  <a:cubicBezTo>
                    <a:pt x="29800" y="27842"/>
                    <a:pt x="29794" y="26299"/>
                    <a:pt x="28836" y="25354"/>
                  </a:cubicBezTo>
                  <a:cubicBezTo>
                    <a:pt x="28289" y="24808"/>
                    <a:pt x="27403" y="24720"/>
                    <a:pt x="27403" y="24720"/>
                  </a:cubicBezTo>
                  <a:cubicBezTo>
                    <a:pt x="27089" y="24691"/>
                    <a:pt x="26646" y="24484"/>
                    <a:pt x="26419" y="24258"/>
                  </a:cubicBezTo>
                  <a:lnTo>
                    <a:pt x="26416" y="24254"/>
                  </a:lnTo>
                  <a:cubicBezTo>
                    <a:pt x="26190" y="24028"/>
                    <a:pt x="26190" y="23662"/>
                    <a:pt x="26416" y="23436"/>
                  </a:cubicBezTo>
                  <a:lnTo>
                    <a:pt x="32925" y="16926"/>
                  </a:lnTo>
                  <a:cubicBezTo>
                    <a:pt x="33149" y="16700"/>
                    <a:pt x="33149" y="16338"/>
                    <a:pt x="32925" y="16111"/>
                  </a:cubicBezTo>
                  <a:lnTo>
                    <a:pt x="26416" y="9602"/>
                  </a:lnTo>
                  <a:cubicBezTo>
                    <a:pt x="26303" y="9490"/>
                    <a:pt x="26155" y="9434"/>
                    <a:pt x="26007" y="9434"/>
                  </a:cubicBezTo>
                  <a:cubicBezTo>
                    <a:pt x="25859" y="9434"/>
                    <a:pt x="25711" y="9490"/>
                    <a:pt x="25598" y="9602"/>
                  </a:cubicBezTo>
                  <a:lnTo>
                    <a:pt x="25526" y="9673"/>
                  </a:lnTo>
                  <a:cubicBezTo>
                    <a:pt x="25303" y="9899"/>
                    <a:pt x="25093" y="10339"/>
                    <a:pt x="25064" y="10656"/>
                  </a:cubicBezTo>
                  <a:cubicBezTo>
                    <a:pt x="25064" y="10656"/>
                    <a:pt x="24976" y="11540"/>
                    <a:pt x="24430" y="12090"/>
                  </a:cubicBezTo>
                  <a:cubicBezTo>
                    <a:pt x="23953" y="12577"/>
                    <a:pt x="23323" y="12822"/>
                    <a:pt x="22693" y="12822"/>
                  </a:cubicBezTo>
                  <a:cubicBezTo>
                    <a:pt x="22073" y="12822"/>
                    <a:pt x="21454" y="12585"/>
                    <a:pt x="20981" y="12112"/>
                  </a:cubicBezTo>
                  <a:cubicBezTo>
                    <a:pt x="20026" y="11158"/>
                    <a:pt x="20036" y="9605"/>
                    <a:pt x="21003" y="8663"/>
                  </a:cubicBezTo>
                  <a:cubicBezTo>
                    <a:pt x="21550" y="8117"/>
                    <a:pt x="22437" y="8029"/>
                    <a:pt x="22437" y="8029"/>
                  </a:cubicBezTo>
                  <a:cubicBezTo>
                    <a:pt x="22750" y="8000"/>
                    <a:pt x="23194" y="7790"/>
                    <a:pt x="23420" y="7567"/>
                  </a:cubicBezTo>
                  <a:lnTo>
                    <a:pt x="23491" y="7492"/>
                  </a:lnTo>
                  <a:cubicBezTo>
                    <a:pt x="23715" y="7269"/>
                    <a:pt x="23715" y="6903"/>
                    <a:pt x="23491" y="6677"/>
                  </a:cubicBezTo>
                  <a:lnTo>
                    <a:pt x="16982" y="168"/>
                  </a:lnTo>
                  <a:cubicBezTo>
                    <a:pt x="16869" y="56"/>
                    <a:pt x="16721" y="0"/>
                    <a:pt x="1657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3" name="Google Shape;8433;p74"/>
            <p:cNvSpPr/>
            <p:nvPr/>
          </p:nvSpPr>
          <p:spPr>
            <a:xfrm>
              <a:off x="1115837" y="2990152"/>
              <a:ext cx="380728" cy="379430"/>
            </a:xfrm>
            <a:custGeom>
              <a:avLst/>
              <a:gdLst/>
              <a:ahLst/>
              <a:cxnLst/>
              <a:rect l="l" t="t" r="r" b="b"/>
              <a:pathLst>
                <a:path w="33150" h="33037" extrusionOk="0">
                  <a:moveTo>
                    <a:pt x="16576" y="0"/>
                  </a:moveTo>
                  <a:cubicBezTo>
                    <a:pt x="16429" y="0"/>
                    <a:pt x="16281" y="56"/>
                    <a:pt x="16168" y="168"/>
                  </a:cubicBezTo>
                  <a:lnTo>
                    <a:pt x="9661" y="6677"/>
                  </a:lnTo>
                  <a:cubicBezTo>
                    <a:pt x="9548" y="6789"/>
                    <a:pt x="9400" y="6844"/>
                    <a:pt x="9252" y="6844"/>
                  </a:cubicBezTo>
                  <a:cubicBezTo>
                    <a:pt x="9104" y="6844"/>
                    <a:pt x="8956" y="6789"/>
                    <a:pt x="8843" y="6677"/>
                  </a:cubicBezTo>
                  <a:lnTo>
                    <a:pt x="8836" y="6670"/>
                  </a:lnTo>
                  <a:cubicBezTo>
                    <a:pt x="8613" y="6447"/>
                    <a:pt x="8403" y="6004"/>
                    <a:pt x="8374" y="5687"/>
                  </a:cubicBezTo>
                  <a:cubicBezTo>
                    <a:pt x="8374" y="5687"/>
                    <a:pt x="8286" y="4804"/>
                    <a:pt x="7740" y="4257"/>
                  </a:cubicBezTo>
                  <a:cubicBezTo>
                    <a:pt x="7263" y="3757"/>
                    <a:pt x="6626" y="3507"/>
                    <a:pt x="5987" y="3507"/>
                  </a:cubicBezTo>
                  <a:cubicBezTo>
                    <a:pt x="5368" y="3507"/>
                    <a:pt x="4749" y="3742"/>
                    <a:pt x="4275" y="4215"/>
                  </a:cubicBezTo>
                  <a:cubicBezTo>
                    <a:pt x="3314" y="5176"/>
                    <a:pt x="3330" y="6742"/>
                    <a:pt x="4313" y="7680"/>
                  </a:cubicBezTo>
                  <a:cubicBezTo>
                    <a:pt x="4860" y="8227"/>
                    <a:pt x="5747" y="8314"/>
                    <a:pt x="5747" y="8314"/>
                  </a:cubicBezTo>
                  <a:cubicBezTo>
                    <a:pt x="6061" y="8343"/>
                    <a:pt x="6504" y="8553"/>
                    <a:pt x="6730" y="8777"/>
                  </a:cubicBezTo>
                  <a:lnTo>
                    <a:pt x="6733" y="8783"/>
                  </a:lnTo>
                  <a:cubicBezTo>
                    <a:pt x="6960" y="9010"/>
                    <a:pt x="6960" y="9372"/>
                    <a:pt x="6733" y="9598"/>
                  </a:cubicBezTo>
                  <a:lnTo>
                    <a:pt x="224" y="16111"/>
                  </a:lnTo>
                  <a:cubicBezTo>
                    <a:pt x="1" y="16338"/>
                    <a:pt x="1" y="16700"/>
                    <a:pt x="224" y="16926"/>
                  </a:cubicBezTo>
                  <a:lnTo>
                    <a:pt x="6733" y="23436"/>
                  </a:lnTo>
                  <a:cubicBezTo>
                    <a:pt x="6847" y="23547"/>
                    <a:pt x="6995" y="23603"/>
                    <a:pt x="7143" y="23603"/>
                  </a:cubicBezTo>
                  <a:cubicBezTo>
                    <a:pt x="7291" y="23603"/>
                    <a:pt x="7439" y="23547"/>
                    <a:pt x="7552" y="23436"/>
                  </a:cubicBezTo>
                  <a:lnTo>
                    <a:pt x="7623" y="23365"/>
                  </a:lnTo>
                  <a:cubicBezTo>
                    <a:pt x="7846" y="23138"/>
                    <a:pt x="8057" y="22698"/>
                    <a:pt x="8086" y="22381"/>
                  </a:cubicBezTo>
                  <a:cubicBezTo>
                    <a:pt x="8086" y="22381"/>
                    <a:pt x="8173" y="21498"/>
                    <a:pt x="8720" y="20948"/>
                  </a:cubicBezTo>
                  <a:cubicBezTo>
                    <a:pt x="9195" y="20467"/>
                    <a:pt x="9821" y="20226"/>
                    <a:pt x="10447" y="20226"/>
                  </a:cubicBezTo>
                  <a:cubicBezTo>
                    <a:pt x="11066" y="20226"/>
                    <a:pt x="11686" y="20462"/>
                    <a:pt x="12159" y="20935"/>
                  </a:cubicBezTo>
                  <a:cubicBezTo>
                    <a:pt x="13110" y="21886"/>
                    <a:pt x="13104" y="23429"/>
                    <a:pt x="12146" y="24374"/>
                  </a:cubicBezTo>
                  <a:cubicBezTo>
                    <a:pt x="11599" y="24921"/>
                    <a:pt x="10716" y="25008"/>
                    <a:pt x="10716" y="25008"/>
                  </a:cubicBezTo>
                  <a:cubicBezTo>
                    <a:pt x="10399" y="25037"/>
                    <a:pt x="9956" y="25248"/>
                    <a:pt x="9733" y="25471"/>
                  </a:cubicBezTo>
                  <a:lnTo>
                    <a:pt x="9658" y="25542"/>
                  </a:lnTo>
                  <a:cubicBezTo>
                    <a:pt x="9435" y="25768"/>
                    <a:pt x="9435" y="26134"/>
                    <a:pt x="9658" y="26360"/>
                  </a:cubicBezTo>
                  <a:lnTo>
                    <a:pt x="16168" y="32867"/>
                  </a:lnTo>
                  <a:cubicBezTo>
                    <a:pt x="16281" y="32980"/>
                    <a:pt x="16429" y="33037"/>
                    <a:pt x="16577" y="33037"/>
                  </a:cubicBezTo>
                  <a:cubicBezTo>
                    <a:pt x="16725" y="33037"/>
                    <a:pt x="16873" y="32980"/>
                    <a:pt x="16986" y="32867"/>
                  </a:cubicBezTo>
                  <a:lnTo>
                    <a:pt x="23492" y="26360"/>
                  </a:lnTo>
                  <a:cubicBezTo>
                    <a:pt x="23715" y="26134"/>
                    <a:pt x="23715" y="25768"/>
                    <a:pt x="23492" y="25542"/>
                  </a:cubicBezTo>
                  <a:lnTo>
                    <a:pt x="23421" y="25474"/>
                  </a:lnTo>
                  <a:cubicBezTo>
                    <a:pt x="23198" y="25251"/>
                    <a:pt x="22755" y="25040"/>
                    <a:pt x="22438" y="25011"/>
                  </a:cubicBezTo>
                  <a:cubicBezTo>
                    <a:pt x="22438" y="25011"/>
                    <a:pt x="21554" y="24924"/>
                    <a:pt x="21004" y="24377"/>
                  </a:cubicBezTo>
                  <a:cubicBezTo>
                    <a:pt x="20073" y="23429"/>
                    <a:pt x="20076" y="21905"/>
                    <a:pt x="21017" y="20964"/>
                  </a:cubicBezTo>
                  <a:cubicBezTo>
                    <a:pt x="21490" y="20491"/>
                    <a:pt x="22111" y="20254"/>
                    <a:pt x="22731" y="20254"/>
                  </a:cubicBezTo>
                  <a:cubicBezTo>
                    <a:pt x="23345" y="20254"/>
                    <a:pt x="23959" y="20486"/>
                    <a:pt x="24430" y="20951"/>
                  </a:cubicBezTo>
                  <a:cubicBezTo>
                    <a:pt x="24977" y="21498"/>
                    <a:pt x="25065" y="22381"/>
                    <a:pt x="25065" y="22381"/>
                  </a:cubicBezTo>
                  <a:cubicBezTo>
                    <a:pt x="25097" y="22698"/>
                    <a:pt x="25304" y="23141"/>
                    <a:pt x="25530" y="23365"/>
                  </a:cubicBezTo>
                  <a:lnTo>
                    <a:pt x="25598" y="23436"/>
                  </a:lnTo>
                  <a:cubicBezTo>
                    <a:pt x="25712" y="23547"/>
                    <a:pt x="25860" y="23603"/>
                    <a:pt x="26007" y="23603"/>
                  </a:cubicBezTo>
                  <a:cubicBezTo>
                    <a:pt x="26155" y="23603"/>
                    <a:pt x="26302" y="23547"/>
                    <a:pt x="26414" y="23436"/>
                  </a:cubicBezTo>
                  <a:lnTo>
                    <a:pt x="32923" y="16926"/>
                  </a:lnTo>
                  <a:cubicBezTo>
                    <a:pt x="33150" y="16700"/>
                    <a:pt x="33150" y="16338"/>
                    <a:pt x="32923" y="16111"/>
                  </a:cubicBezTo>
                  <a:lnTo>
                    <a:pt x="26417" y="9602"/>
                  </a:lnTo>
                  <a:cubicBezTo>
                    <a:pt x="26194" y="9375"/>
                    <a:pt x="26194" y="9010"/>
                    <a:pt x="26417" y="8783"/>
                  </a:cubicBezTo>
                  <a:lnTo>
                    <a:pt x="26533" y="8670"/>
                  </a:lnTo>
                  <a:cubicBezTo>
                    <a:pt x="26760" y="8443"/>
                    <a:pt x="27203" y="8233"/>
                    <a:pt x="27517" y="8204"/>
                  </a:cubicBezTo>
                  <a:cubicBezTo>
                    <a:pt x="27517" y="8204"/>
                    <a:pt x="28400" y="8117"/>
                    <a:pt x="28950" y="7570"/>
                  </a:cubicBezTo>
                  <a:cubicBezTo>
                    <a:pt x="29918" y="6628"/>
                    <a:pt x="29927" y="5079"/>
                    <a:pt x="28973" y="4124"/>
                  </a:cubicBezTo>
                  <a:cubicBezTo>
                    <a:pt x="28500" y="3650"/>
                    <a:pt x="27879" y="3413"/>
                    <a:pt x="27259" y="3413"/>
                  </a:cubicBezTo>
                  <a:cubicBezTo>
                    <a:pt x="26629" y="3413"/>
                    <a:pt x="25999" y="3658"/>
                    <a:pt x="25524" y="4144"/>
                  </a:cubicBezTo>
                  <a:lnTo>
                    <a:pt x="25524" y="4147"/>
                  </a:lnTo>
                  <a:cubicBezTo>
                    <a:pt x="24977" y="4694"/>
                    <a:pt x="24890" y="5577"/>
                    <a:pt x="24890" y="5577"/>
                  </a:cubicBezTo>
                  <a:cubicBezTo>
                    <a:pt x="24861" y="5894"/>
                    <a:pt x="24650" y="6337"/>
                    <a:pt x="24427" y="6560"/>
                  </a:cubicBezTo>
                  <a:lnTo>
                    <a:pt x="24311" y="6677"/>
                  </a:lnTo>
                  <a:cubicBezTo>
                    <a:pt x="24198" y="6789"/>
                    <a:pt x="24050" y="6844"/>
                    <a:pt x="23901" y="6844"/>
                  </a:cubicBezTo>
                  <a:cubicBezTo>
                    <a:pt x="23753" y="6844"/>
                    <a:pt x="23605" y="6789"/>
                    <a:pt x="23492" y="6677"/>
                  </a:cubicBezTo>
                  <a:lnTo>
                    <a:pt x="16983" y="168"/>
                  </a:lnTo>
                  <a:cubicBezTo>
                    <a:pt x="16871" y="56"/>
                    <a:pt x="16724" y="0"/>
                    <a:pt x="165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4" name="Google Shape;8434;p74"/>
            <p:cNvSpPr/>
            <p:nvPr/>
          </p:nvSpPr>
          <p:spPr>
            <a:xfrm>
              <a:off x="1691707" y="3184996"/>
              <a:ext cx="378488" cy="377259"/>
            </a:xfrm>
            <a:custGeom>
              <a:avLst/>
              <a:gdLst/>
              <a:ahLst/>
              <a:cxnLst/>
              <a:rect l="l" t="t" r="r" b="b"/>
              <a:pathLst>
                <a:path w="32955" h="32848" extrusionOk="0">
                  <a:moveTo>
                    <a:pt x="16478" y="1"/>
                  </a:moveTo>
                  <a:cubicBezTo>
                    <a:pt x="16331" y="1"/>
                    <a:pt x="16185" y="57"/>
                    <a:pt x="16073" y="168"/>
                  </a:cubicBezTo>
                  <a:lnTo>
                    <a:pt x="9603" y="6639"/>
                  </a:lnTo>
                  <a:cubicBezTo>
                    <a:pt x="9489" y="6752"/>
                    <a:pt x="9342" y="6809"/>
                    <a:pt x="9195" y="6809"/>
                  </a:cubicBezTo>
                  <a:cubicBezTo>
                    <a:pt x="9048" y="6809"/>
                    <a:pt x="8900" y="6752"/>
                    <a:pt x="8787" y="6639"/>
                  </a:cubicBezTo>
                  <a:lnTo>
                    <a:pt x="8674" y="6526"/>
                  </a:lnTo>
                  <a:cubicBezTo>
                    <a:pt x="8451" y="6303"/>
                    <a:pt x="8244" y="5863"/>
                    <a:pt x="8211" y="5545"/>
                  </a:cubicBezTo>
                  <a:cubicBezTo>
                    <a:pt x="8211" y="5545"/>
                    <a:pt x="8127" y="4669"/>
                    <a:pt x="7581" y="4125"/>
                  </a:cubicBezTo>
                  <a:cubicBezTo>
                    <a:pt x="7109" y="3646"/>
                    <a:pt x="6488" y="3407"/>
                    <a:pt x="5867" y="3407"/>
                  </a:cubicBezTo>
                  <a:cubicBezTo>
                    <a:pt x="5251" y="3407"/>
                    <a:pt x="4634" y="3642"/>
                    <a:pt x="4164" y="4112"/>
                  </a:cubicBezTo>
                  <a:cubicBezTo>
                    <a:pt x="3219" y="5057"/>
                    <a:pt x="3226" y="6590"/>
                    <a:pt x="4177" y="7529"/>
                  </a:cubicBezTo>
                  <a:cubicBezTo>
                    <a:pt x="4721" y="8075"/>
                    <a:pt x="5601" y="8160"/>
                    <a:pt x="5601" y="8160"/>
                  </a:cubicBezTo>
                  <a:cubicBezTo>
                    <a:pt x="5914" y="8189"/>
                    <a:pt x="6354" y="8399"/>
                    <a:pt x="6578" y="8622"/>
                  </a:cubicBezTo>
                  <a:lnTo>
                    <a:pt x="6694" y="8735"/>
                  </a:lnTo>
                  <a:cubicBezTo>
                    <a:pt x="6914" y="8962"/>
                    <a:pt x="6914" y="9324"/>
                    <a:pt x="6694" y="9548"/>
                  </a:cubicBezTo>
                  <a:lnTo>
                    <a:pt x="223" y="16018"/>
                  </a:lnTo>
                  <a:cubicBezTo>
                    <a:pt x="0" y="16245"/>
                    <a:pt x="0" y="16607"/>
                    <a:pt x="223" y="16830"/>
                  </a:cubicBezTo>
                  <a:lnTo>
                    <a:pt x="6694" y="23301"/>
                  </a:lnTo>
                  <a:cubicBezTo>
                    <a:pt x="6917" y="23527"/>
                    <a:pt x="6917" y="23890"/>
                    <a:pt x="6694" y="24113"/>
                  </a:cubicBezTo>
                  <a:lnTo>
                    <a:pt x="6688" y="24119"/>
                  </a:lnTo>
                  <a:cubicBezTo>
                    <a:pt x="6464" y="24343"/>
                    <a:pt x="6024" y="24550"/>
                    <a:pt x="5711" y="24579"/>
                  </a:cubicBezTo>
                  <a:cubicBezTo>
                    <a:pt x="5711" y="24579"/>
                    <a:pt x="4831" y="24666"/>
                    <a:pt x="4287" y="25210"/>
                  </a:cubicBezTo>
                  <a:cubicBezTo>
                    <a:pt x="3346" y="26151"/>
                    <a:pt x="3346" y="27675"/>
                    <a:pt x="4287" y="28616"/>
                  </a:cubicBezTo>
                  <a:cubicBezTo>
                    <a:pt x="4756" y="29085"/>
                    <a:pt x="5372" y="29320"/>
                    <a:pt x="5989" y="29320"/>
                  </a:cubicBezTo>
                  <a:cubicBezTo>
                    <a:pt x="6605" y="29320"/>
                    <a:pt x="7221" y="29085"/>
                    <a:pt x="7691" y="28616"/>
                  </a:cubicBezTo>
                  <a:cubicBezTo>
                    <a:pt x="8237" y="28070"/>
                    <a:pt x="8321" y="27193"/>
                    <a:pt x="8321" y="27193"/>
                  </a:cubicBezTo>
                  <a:cubicBezTo>
                    <a:pt x="8354" y="26876"/>
                    <a:pt x="8561" y="26436"/>
                    <a:pt x="8784" y="26213"/>
                  </a:cubicBezTo>
                  <a:lnTo>
                    <a:pt x="8787" y="26209"/>
                  </a:lnTo>
                  <a:cubicBezTo>
                    <a:pt x="8900" y="26098"/>
                    <a:pt x="9048" y="26042"/>
                    <a:pt x="9195" y="26042"/>
                  </a:cubicBezTo>
                  <a:cubicBezTo>
                    <a:pt x="9341" y="26042"/>
                    <a:pt x="9488" y="26098"/>
                    <a:pt x="9599" y="26209"/>
                  </a:cubicBezTo>
                  <a:lnTo>
                    <a:pt x="16070" y="32680"/>
                  </a:lnTo>
                  <a:cubicBezTo>
                    <a:pt x="16183" y="32792"/>
                    <a:pt x="16330" y="32847"/>
                    <a:pt x="16478" y="32847"/>
                  </a:cubicBezTo>
                  <a:cubicBezTo>
                    <a:pt x="16625" y="32847"/>
                    <a:pt x="16772" y="32792"/>
                    <a:pt x="16885" y="32680"/>
                  </a:cubicBezTo>
                  <a:lnTo>
                    <a:pt x="23356" y="26209"/>
                  </a:lnTo>
                  <a:cubicBezTo>
                    <a:pt x="23579" y="25983"/>
                    <a:pt x="23579" y="25620"/>
                    <a:pt x="23356" y="25397"/>
                  </a:cubicBezTo>
                  <a:lnTo>
                    <a:pt x="23281" y="25326"/>
                  </a:lnTo>
                  <a:cubicBezTo>
                    <a:pt x="23058" y="25103"/>
                    <a:pt x="22618" y="24893"/>
                    <a:pt x="22304" y="24863"/>
                  </a:cubicBezTo>
                  <a:cubicBezTo>
                    <a:pt x="22304" y="24863"/>
                    <a:pt x="21428" y="24779"/>
                    <a:pt x="20881" y="24233"/>
                  </a:cubicBezTo>
                  <a:cubicBezTo>
                    <a:pt x="19939" y="23294"/>
                    <a:pt x="19943" y="21767"/>
                    <a:pt x="20881" y="20829"/>
                  </a:cubicBezTo>
                  <a:cubicBezTo>
                    <a:pt x="21351" y="20358"/>
                    <a:pt x="21968" y="20123"/>
                    <a:pt x="22584" y="20123"/>
                  </a:cubicBezTo>
                  <a:cubicBezTo>
                    <a:pt x="23200" y="20123"/>
                    <a:pt x="23817" y="20358"/>
                    <a:pt x="24287" y="20829"/>
                  </a:cubicBezTo>
                  <a:cubicBezTo>
                    <a:pt x="24831" y="21373"/>
                    <a:pt x="24918" y="22253"/>
                    <a:pt x="24918" y="22253"/>
                  </a:cubicBezTo>
                  <a:cubicBezTo>
                    <a:pt x="24947" y="22566"/>
                    <a:pt x="25155" y="23006"/>
                    <a:pt x="25378" y="23230"/>
                  </a:cubicBezTo>
                  <a:lnTo>
                    <a:pt x="25449" y="23301"/>
                  </a:lnTo>
                  <a:cubicBezTo>
                    <a:pt x="25562" y="23412"/>
                    <a:pt x="25709" y="23468"/>
                    <a:pt x="25856" y="23468"/>
                  </a:cubicBezTo>
                  <a:cubicBezTo>
                    <a:pt x="26003" y="23468"/>
                    <a:pt x="26149" y="23412"/>
                    <a:pt x="26261" y="23301"/>
                  </a:cubicBezTo>
                  <a:lnTo>
                    <a:pt x="32732" y="16830"/>
                  </a:lnTo>
                  <a:cubicBezTo>
                    <a:pt x="32955" y="16607"/>
                    <a:pt x="32955" y="16245"/>
                    <a:pt x="32732" y="16018"/>
                  </a:cubicBezTo>
                  <a:lnTo>
                    <a:pt x="26261" y="9548"/>
                  </a:lnTo>
                  <a:cubicBezTo>
                    <a:pt x="26149" y="9436"/>
                    <a:pt x="26003" y="9380"/>
                    <a:pt x="25856" y="9380"/>
                  </a:cubicBezTo>
                  <a:cubicBezTo>
                    <a:pt x="25709" y="9380"/>
                    <a:pt x="25562" y="9436"/>
                    <a:pt x="25449" y="9548"/>
                  </a:cubicBezTo>
                  <a:lnTo>
                    <a:pt x="25381" y="9615"/>
                  </a:lnTo>
                  <a:cubicBezTo>
                    <a:pt x="25158" y="9839"/>
                    <a:pt x="24951" y="10279"/>
                    <a:pt x="24918" y="10596"/>
                  </a:cubicBezTo>
                  <a:cubicBezTo>
                    <a:pt x="24918" y="10596"/>
                    <a:pt x="24834" y="11473"/>
                    <a:pt x="24291" y="12019"/>
                  </a:cubicBezTo>
                  <a:cubicBezTo>
                    <a:pt x="23820" y="12488"/>
                    <a:pt x="23204" y="12723"/>
                    <a:pt x="22587" y="12723"/>
                  </a:cubicBezTo>
                  <a:cubicBezTo>
                    <a:pt x="21971" y="12723"/>
                    <a:pt x="21355" y="12488"/>
                    <a:pt x="20884" y="12019"/>
                  </a:cubicBezTo>
                  <a:cubicBezTo>
                    <a:pt x="19946" y="11078"/>
                    <a:pt x="19946" y="9554"/>
                    <a:pt x="20884" y="8613"/>
                  </a:cubicBezTo>
                  <a:cubicBezTo>
                    <a:pt x="21428" y="8069"/>
                    <a:pt x="22308" y="7985"/>
                    <a:pt x="22308" y="7985"/>
                  </a:cubicBezTo>
                  <a:cubicBezTo>
                    <a:pt x="22621" y="7953"/>
                    <a:pt x="23061" y="7745"/>
                    <a:pt x="23285" y="7522"/>
                  </a:cubicBezTo>
                  <a:lnTo>
                    <a:pt x="23356" y="7454"/>
                  </a:lnTo>
                  <a:cubicBezTo>
                    <a:pt x="23579" y="7228"/>
                    <a:pt x="23579" y="6865"/>
                    <a:pt x="23356" y="6639"/>
                  </a:cubicBezTo>
                  <a:lnTo>
                    <a:pt x="16885" y="168"/>
                  </a:lnTo>
                  <a:cubicBezTo>
                    <a:pt x="16772" y="57"/>
                    <a:pt x="16625" y="1"/>
                    <a:pt x="1647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5" name="Google Shape;8435;p74"/>
            <p:cNvSpPr/>
            <p:nvPr/>
          </p:nvSpPr>
          <p:spPr>
            <a:xfrm>
              <a:off x="1499792" y="2993162"/>
              <a:ext cx="378523" cy="377213"/>
            </a:xfrm>
            <a:custGeom>
              <a:avLst/>
              <a:gdLst/>
              <a:ahLst/>
              <a:cxnLst/>
              <a:rect l="l" t="t" r="r" b="b"/>
              <a:pathLst>
                <a:path w="32958" h="32844" extrusionOk="0">
                  <a:moveTo>
                    <a:pt x="16479" y="0"/>
                  </a:moveTo>
                  <a:cubicBezTo>
                    <a:pt x="16332" y="0"/>
                    <a:pt x="16185" y="56"/>
                    <a:pt x="16073" y="168"/>
                  </a:cubicBezTo>
                  <a:lnTo>
                    <a:pt x="9602" y="6638"/>
                  </a:lnTo>
                  <a:cubicBezTo>
                    <a:pt x="9489" y="6750"/>
                    <a:pt x="9342" y="6806"/>
                    <a:pt x="9195" y="6806"/>
                  </a:cubicBezTo>
                  <a:cubicBezTo>
                    <a:pt x="9048" y="6806"/>
                    <a:pt x="8902" y="6750"/>
                    <a:pt x="8790" y="6638"/>
                  </a:cubicBezTo>
                  <a:lnTo>
                    <a:pt x="8784" y="6632"/>
                  </a:lnTo>
                  <a:cubicBezTo>
                    <a:pt x="8561" y="6408"/>
                    <a:pt x="8354" y="5968"/>
                    <a:pt x="8324" y="5655"/>
                  </a:cubicBezTo>
                  <a:cubicBezTo>
                    <a:pt x="8324" y="5655"/>
                    <a:pt x="8237" y="4775"/>
                    <a:pt x="7694" y="4231"/>
                  </a:cubicBezTo>
                  <a:cubicBezTo>
                    <a:pt x="7222" y="3753"/>
                    <a:pt x="6600" y="3514"/>
                    <a:pt x="5978" y="3514"/>
                  </a:cubicBezTo>
                  <a:cubicBezTo>
                    <a:pt x="5362" y="3514"/>
                    <a:pt x="4745" y="3748"/>
                    <a:pt x="4274" y="4218"/>
                  </a:cubicBezTo>
                  <a:cubicBezTo>
                    <a:pt x="3329" y="5163"/>
                    <a:pt x="3336" y="6696"/>
                    <a:pt x="4287" y="7635"/>
                  </a:cubicBezTo>
                  <a:cubicBezTo>
                    <a:pt x="4834" y="8181"/>
                    <a:pt x="5710" y="8269"/>
                    <a:pt x="5710" y="8269"/>
                  </a:cubicBezTo>
                  <a:cubicBezTo>
                    <a:pt x="6024" y="8298"/>
                    <a:pt x="6464" y="8505"/>
                    <a:pt x="6687" y="8728"/>
                  </a:cubicBezTo>
                  <a:lnTo>
                    <a:pt x="6694" y="8735"/>
                  </a:lnTo>
                  <a:cubicBezTo>
                    <a:pt x="6917" y="8958"/>
                    <a:pt x="6917" y="9320"/>
                    <a:pt x="6694" y="9547"/>
                  </a:cubicBezTo>
                  <a:lnTo>
                    <a:pt x="223" y="16017"/>
                  </a:lnTo>
                  <a:cubicBezTo>
                    <a:pt x="0" y="16241"/>
                    <a:pt x="0" y="16603"/>
                    <a:pt x="223" y="16829"/>
                  </a:cubicBezTo>
                  <a:lnTo>
                    <a:pt x="6694" y="23300"/>
                  </a:lnTo>
                  <a:cubicBezTo>
                    <a:pt x="6805" y="23412"/>
                    <a:pt x="6952" y="23467"/>
                    <a:pt x="7099" y="23467"/>
                  </a:cubicBezTo>
                  <a:cubicBezTo>
                    <a:pt x="7245" y="23467"/>
                    <a:pt x="7393" y="23412"/>
                    <a:pt x="7506" y="23300"/>
                  </a:cubicBezTo>
                  <a:lnTo>
                    <a:pt x="7577" y="23229"/>
                  </a:lnTo>
                  <a:cubicBezTo>
                    <a:pt x="7800" y="23006"/>
                    <a:pt x="8007" y="22566"/>
                    <a:pt x="8040" y="22248"/>
                  </a:cubicBezTo>
                  <a:cubicBezTo>
                    <a:pt x="8040" y="22248"/>
                    <a:pt x="8124" y="21372"/>
                    <a:pt x="8667" y="20825"/>
                  </a:cubicBezTo>
                  <a:cubicBezTo>
                    <a:pt x="9138" y="20347"/>
                    <a:pt x="9760" y="20108"/>
                    <a:pt x="10383" y="20108"/>
                  </a:cubicBezTo>
                  <a:cubicBezTo>
                    <a:pt x="11000" y="20108"/>
                    <a:pt x="11617" y="20343"/>
                    <a:pt x="12087" y="20815"/>
                  </a:cubicBezTo>
                  <a:cubicBezTo>
                    <a:pt x="13032" y="21760"/>
                    <a:pt x="13025" y="23293"/>
                    <a:pt x="12074" y="24232"/>
                  </a:cubicBezTo>
                  <a:cubicBezTo>
                    <a:pt x="11531" y="24775"/>
                    <a:pt x="10651" y="24863"/>
                    <a:pt x="10651" y="24863"/>
                  </a:cubicBezTo>
                  <a:cubicBezTo>
                    <a:pt x="10337" y="24892"/>
                    <a:pt x="9897" y="25099"/>
                    <a:pt x="9674" y="25322"/>
                  </a:cubicBezTo>
                  <a:lnTo>
                    <a:pt x="9602" y="25393"/>
                  </a:lnTo>
                  <a:cubicBezTo>
                    <a:pt x="9376" y="25620"/>
                    <a:pt x="9376" y="25982"/>
                    <a:pt x="9602" y="26205"/>
                  </a:cubicBezTo>
                  <a:lnTo>
                    <a:pt x="16073" y="32676"/>
                  </a:lnTo>
                  <a:cubicBezTo>
                    <a:pt x="16185" y="32787"/>
                    <a:pt x="16331" y="32843"/>
                    <a:pt x="16478" y="32843"/>
                  </a:cubicBezTo>
                  <a:cubicBezTo>
                    <a:pt x="16625" y="32843"/>
                    <a:pt x="16772" y="32787"/>
                    <a:pt x="16885" y="32676"/>
                  </a:cubicBezTo>
                  <a:lnTo>
                    <a:pt x="23356" y="26205"/>
                  </a:lnTo>
                  <a:cubicBezTo>
                    <a:pt x="23579" y="25982"/>
                    <a:pt x="23579" y="25620"/>
                    <a:pt x="23356" y="25393"/>
                  </a:cubicBezTo>
                  <a:lnTo>
                    <a:pt x="23288" y="25325"/>
                  </a:lnTo>
                  <a:cubicBezTo>
                    <a:pt x="23061" y="25102"/>
                    <a:pt x="22621" y="24895"/>
                    <a:pt x="22307" y="24866"/>
                  </a:cubicBezTo>
                  <a:cubicBezTo>
                    <a:pt x="22307" y="24866"/>
                    <a:pt x="21431" y="24778"/>
                    <a:pt x="20884" y="24235"/>
                  </a:cubicBezTo>
                  <a:cubicBezTo>
                    <a:pt x="19942" y="23293"/>
                    <a:pt x="19942" y="21770"/>
                    <a:pt x="20884" y="20828"/>
                  </a:cubicBezTo>
                  <a:cubicBezTo>
                    <a:pt x="21354" y="20359"/>
                    <a:pt x="21971" y="20125"/>
                    <a:pt x="22587" y="20125"/>
                  </a:cubicBezTo>
                  <a:cubicBezTo>
                    <a:pt x="23203" y="20125"/>
                    <a:pt x="23820" y="20359"/>
                    <a:pt x="24291" y="20828"/>
                  </a:cubicBezTo>
                  <a:cubicBezTo>
                    <a:pt x="24834" y="21372"/>
                    <a:pt x="24918" y="22252"/>
                    <a:pt x="24918" y="22252"/>
                  </a:cubicBezTo>
                  <a:cubicBezTo>
                    <a:pt x="24951" y="22566"/>
                    <a:pt x="25158" y="23006"/>
                    <a:pt x="25381" y="23229"/>
                  </a:cubicBezTo>
                  <a:lnTo>
                    <a:pt x="25452" y="23300"/>
                  </a:lnTo>
                  <a:cubicBezTo>
                    <a:pt x="25564" y="23412"/>
                    <a:pt x="25710" y="23467"/>
                    <a:pt x="25857" y="23467"/>
                  </a:cubicBezTo>
                  <a:cubicBezTo>
                    <a:pt x="26004" y="23467"/>
                    <a:pt x="26151" y="23412"/>
                    <a:pt x="26264" y="23300"/>
                  </a:cubicBezTo>
                  <a:lnTo>
                    <a:pt x="32735" y="16829"/>
                  </a:lnTo>
                  <a:cubicBezTo>
                    <a:pt x="32958" y="16603"/>
                    <a:pt x="32958" y="16241"/>
                    <a:pt x="32735" y="16017"/>
                  </a:cubicBezTo>
                  <a:lnTo>
                    <a:pt x="26264" y="9547"/>
                  </a:lnTo>
                  <a:cubicBezTo>
                    <a:pt x="26041" y="9320"/>
                    <a:pt x="26041" y="8958"/>
                    <a:pt x="26264" y="8735"/>
                  </a:cubicBezTo>
                  <a:lnTo>
                    <a:pt x="26377" y="8618"/>
                  </a:lnTo>
                  <a:cubicBezTo>
                    <a:pt x="26600" y="8395"/>
                    <a:pt x="27044" y="8188"/>
                    <a:pt x="27358" y="8156"/>
                  </a:cubicBezTo>
                  <a:cubicBezTo>
                    <a:pt x="27358" y="8156"/>
                    <a:pt x="28234" y="8071"/>
                    <a:pt x="28781" y="7528"/>
                  </a:cubicBezTo>
                  <a:cubicBezTo>
                    <a:pt x="29732" y="6590"/>
                    <a:pt x="29739" y="5056"/>
                    <a:pt x="28791" y="4108"/>
                  </a:cubicBezTo>
                  <a:cubicBezTo>
                    <a:pt x="28321" y="3638"/>
                    <a:pt x="27705" y="3404"/>
                    <a:pt x="27090" y="3404"/>
                  </a:cubicBezTo>
                  <a:cubicBezTo>
                    <a:pt x="26468" y="3404"/>
                    <a:pt x="25846" y="3643"/>
                    <a:pt x="25374" y="4121"/>
                  </a:cubicBezTo>
                  <a:cubicBezTo>
                    <a:pt x="24831" y="4665"/>
                    <a:pt x="24743" y="5545"/>
                    <a:pt x="24743" y="5545"/>
                  </a:cubicBezTo>
                  <a:cubicBezTo>
                    <a:pt x="24714" y="5858"/>
                    <a:pt x="24507" y="6298"/>
                    <a:pt x="24284" y="6522"/>
                  </a:cubicBezTo>
                  <a:lnTo>
                    <a:pt x="24168" y="6638"/>
                  </a:lnTo>
                  <a:cubicBezTo>
                    <a:pt x="24056" y="6750"/>
                    <a:pt x="23909" y="6806"/>
                    <a:pt x="23762" y="6806"/>
                  </a:cubicBezTo>
                  <a:cubicBezTo>
                    <a:pt x="23614" y="6806"/>
                    <a:pt x="23467" y="6750"/>
                    <a:pt x="23356" y="6638"/>
                  </a:cubicBezTo>
                  <a:lnTo>
                    <a:pt x="16885" y="168"/>
                  </a:lnTo>
                  <a:cubicBezTo>
                    <a:pt x="16773" y="56"/>
                    <a:pt x="16626" y="0"/>
                    <a:pt x="164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7ADDA8D3-5239-87FC-6B32-D24F2191C39E}"/>
              </a:ext>
            </a:extLst>
          </p:cNvPr>
          <p:cNvSpPr txBox="1">
            <a:spLocks/>
          </p:cNvSpPr>
          <p:nvPr/>
        </p:nvSpPr>
        <p:spPr>
          <a:xfrm>
            <a:off x="952592" y="399997"/>
            <a:ext cx="9299375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667" dirty="0">
                <a:solidFill>
                  <a:schemeClr val="tx1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40" name="Google Shape;8440;p75"/>
          <p:cNvGrpSpPr/>
          <p:nvPr/>
        </p:nvGrpSpPr>
        <p:grpSpPr>
          <a:xfrm>
            <a:off x="944773" y="1287829"/>
            <a:ext cx="2181489" cy="2034859"/>
            <a:chOff x="729238" y="1179665"/>
            <a:chExt cx="1636117" cy="1526144"/>
          </a:xfrm>
        </p:grpSpPr>
        <p:grpSp>
          <p:nvGrpSpPr>
            <p:cNvPr id="8441" name="Google Shape;8441;p75"/>
            <p:cNvGrpSpPr/>
            <p:nvPr/>
          </p:nvGrpSpPr>
          <p:grpSpPr>
            <a:xfrm>
              <a:off x="729238" y="1179665"/>
              <a:ext cx="80700" cy="1526144"/>
              <a:chOff x="729238" y="1179665"/>
              <a:chExt cx="80700" cy="1526144"/>
            </a:xfrm>
          </p:grpSpPr>
          <p:sp>
            <p:nvSpPr>
              <p:cNvPr id="8442" name="Google Shape;8442;p75"/>
              <p:cNvSpPr/>
              <p:nvPr/>
            </p:nvSpPr>
            <p:spPr>
              <a:xfrm>
                <a:off x="72923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3" name="Google Shape;8443;p75"/>
              <p:cNvSpPr/>
              <p:nvPr/>
            </p:nvSpPr>
            <p:spPr>
              <a:xfrm>
                <a:off x="72923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4" name="Google Shape;8444;p75"/>
              <p:cNvSpPr/>
              <p:nvPr/>
            </p:nvSpPr>
            <p:spPr>
              <a:xfrm>
                <a:off x="72923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5" name="Google Shape;8445;p75"/>
              <p:cNvSpPr/>
              <p:nvPr/>
            </p:nvSpPr>
            <p:spPr>
              <a:xfrm>
                <a:off x="72923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6" name="Google Shape;8446;p75"/>
              <p:cNvSpPr/>
              <p:nvPr/>
            </p:nvSpPr>
            <p:spPr>
              <a:xfrm>
                <a:off x="729238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7" name="Google Shape;8447;p75"/>
              <p:cNvSpPr/>
              <p:nvPr/>
            </p:nvSpPr>
            <p:spPr>
              <a:xfrm>
                <a:off x="729238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8" name="Google Shape;8448;p75"/>
              <p:cNvSpPr/>
              <p:nvPr/>
            </p:nvSpPr>
            <p:spPr>
              <a:xfrm>
                <a:off x="72923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9" name="Google Shape;8449;p75"/>
              <p:cNvSpPr/>
              <p:nvPr/>
            </p:nvSpPr>
            <p:spPr>
              <a:xfrm>
                <a:off x="72923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0" name="Google Shape;8450;p75"/>
              <p:cNvSpPr/>
              <p:nvPr/>
            </p:nvSpPr>
            <p:spPr>
              <a:xfrm>
                <a:off x="72923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1" name="Google Shape;8451;p75"/>
              <p:cNvSpPr/>
              <p:nvPr/>
            </p:nvSpPr>
            <p:spPr>
              <a:xfrm>
                <a:off x="72923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52" name="Google Shape;8452;p75"/>
            <p:cNvGrpSpPr/>
            <p:nvPr/>
          </p:nvGrpSpPr>
          <p:grpSpPr>
            <a:xfrm>
              <a:off x="903098" y="1179665"/>
              <a:ext cx="80700" cy="1526144"/>
              <a:chOff x="903098" y="1179665"/>
              <a:chExt cx="80700" cy="1526144"/>
            </a:xfrm>
          </p:grpSpPr>
          <p:sp>
            <p:nvSpPr>
              <p:cNvPr id="8453" name="Google Shape;8453;p75"/>
              <p:cNvSpPr/>
              <p:nvPr/>
            </p:nvSpPr>
            <p:spPr>
              <a:xfrm>
                <a:off x="90309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4" name="Google Shape;8454;p75"/>
              <p:cNvSpPr/>
              <p:nvPr/>
            </p:nvSpPr>
            <p:spPr>
              <a:xfrm>
                <a:off x="90309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5" name="Google Shape;8455;p75"/>
              <p:cNvSpPr/>
              <p:nvPr/>
            </p:nvSpPr>
            <p:spPr>
              <a:xfrm>
                <a:off x="90309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6" name="Google Shape;8456;p75"/>
              <p:cNvSpPr/>
              <p:nvPr/>
            </p:nvSpPr>
            <p:spPr>
              <a:xfrm>
                <a:off x="90309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7" name="Google Shape;8457;p75"/>
              <p:cNvSpPr/>
              <p:nvPr/>
            </p:nvSpPr>
            <p:spPr>
              <a:xfrm>
                <a:off x="90309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8" name="Google Shape;8458;p75"/>
              <p:cNvSpPr/>
              <p:nvPr/>
            </p:nvSpPr>
            <p:spPr>
              <a:xfrm>
                <a:off x="90309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9" name="Google Shape;8459;p75"/>
              <p:cNvSpPr/>
              <p:nvPr/>
            </p:nvSpPr>
            <p:spPr>
              <a:xfrm>
                <a:off x="90309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0" name="Google Shape;8460;p75"/>
              <p:cNvSpPr/>
              <p:nvPr/>
            </p:nvSpPr>
            <p:spPr>
              <a:xfrm>
                <a:off x="90309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1" name="Google Shape;8461;p75"/>
              <p:cNvSpPr/>
              <p:nvPr/>
            </p:nvSpPr>
            <p:spPr>
              <a:xfrm>
                <a:off x="90309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2" name="Google Shape;8462;p75"/>
              <p:cNvSpPr/>
              <p:nvPr/>
            </p:nvSpPr>
            <p:spPr>
              <a:xfrm>
                <a:off x="90309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63" name="Google Shape;8463;p75"/>
            <p:cNvGrpSpPr/>
            <p:nvPr/>
          </p:nvGrpSpPr>
          <p:grpSpPr>
            <a:xfrm>
              <a:off x="1076958" y="1179665"/>
              <a:ext cx="80700" cy="1526144"/>
              <a:chOff x="1076958" y="1179665"/>
              <a:chExt cx="80700" cy="1526144"/>
            </a:xfrm>
          </p:grpSpPr>
          <p:sp>
            <p:nvSpPr>
              <p:cNvPr id="8464" name="Google Shape;8464;p75"/>
              <p:cNvSpPr/>
              <p:nvPr/>
            </p:nvSpPr>
            <p:spPr>
              <a:xfrm>
                <a:off x="107695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5" name="Google Shape;8465;p75"/>
              <p:cNvSpPr/>
              <p:nvPr/>
            </p:nvSpPr>
            <p:spPr>
              <a:xfrm>
                <a:off x="107695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6" name="Google Shape;8466;p75"/>
              <p:cNvSpPr/>
              <p:nvPr/>
            </p:nvSpPr>
            <p:spPr>
              <a:xfrm>
                <a:off x="107695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7" name="Google Shape;8467;p75"/>
              <p:cNvSpPr/>
              <p:nvPr/>
            </p:nvSpPr>
            <p:spPr>
              <a:xfrm>
                <a:off x="107695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8" name="Google Shape;8468;p75"/>
              <p:cNvSpPr/>
              <p:nvPr/>
            </p:nvSpPr>
            <p:spPr>
              <a:xfrm>
                <a:off x="107695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9" name="Google Shape;8469;p75"/>
              <p:cNvSpPr/>
              <p:nvPr/>
            </p:nvSpPr>
            <p:spPr>
              <a:xfrm>
                <a:off x="107695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0" name="Google Shape;8470;p75"/>
              <p:cNvSpPr/>
              <p:nvPr/>
            </p:nvSpPr>
            <p:spPr>
              <a:xfrm>
                <a:off x="1076958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1" name="Google Shape;8471;p75"/>
              <p:cNvSpPr/>
              <p:nvPr/>
            </p:nvSpPr>
            <p:spPr>
              <a:xfrm>
                <a:off x="107695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2" name="Google Shape;8472;p75"/>
              <p:cNvSpPr/>
              <p:nvPr/>
            </p:nvSpPr>
            <p:spPr>
              <a:xfrm>
                <a:off x="107695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3" name="Google Shape;8473;p75"/>
              <p:cNvSpPr/>
              <p:nvPr/>
            </p:nvSpPr>
            <p:spPr>
              <a:xfrm>
                <a:off x="107695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74" name="Google Shape;8474;p75"/>
            <p:cNvGrpSpPr/>
            <p:nvPr/>
          </p:nvGrpSpPr>
          <p:grpSpPr>
            <a:xfrm>
              <a:off x="1247707" y="1179665"/>
              <a:ext cx="80700" cy="1526144"/>
              <a:chOff x="1247707" y="1179665"/>
              <a:chExt cx="80700" cy="1526144"/>
            </a:xfrm>
          </p:grpSpPr>
          <p:sp>
            <p:nvSpPr>
              <p:cNvPr id="8475" name="Google Shape;8475;p75"/>
              <p:cNvSpPr/>
              <p:nvPr/>
            </p:nvSpPr>
            <p:spPr>
              <a:xfrm>
                <a:off x="124770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6" name="Google Shape;8476;p75"/>
              <p:cNvSpPr/>
              <p:nvPr/>
            </p:nvSpPr>
            <p:spPr>
              <a:xfrm>
                <a:off x="124770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7" name="Google Shape;8477;p75"/>
              <p:cNvSpPr/>
              <p:nvPr/>
            </p:nvSpPr>
            <p:spPr>
              <a:xfrm>
                <a:off x="124770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8" name="Google Shape;8478;p75"/>
              <p:cNvSpPr/>
              <p:nvPr/>
            </p:nvSpPr>
            <p:spPr>
              <a:xfrm>
                <a:off x="1247707" y="166175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9" name="Google Shape;8479;p75"/>
              <p:cNvSpPr/>
              <p:nvPr/>
            </p:nvSpPr>
            <p:spPr>
              <a:xfrm>
                <a:off x="1247707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0" name="Google Shape;8480;p75"/>
              <p:cNvSpPr/>
              <p:nvPr/>
            </p:nvSpPr>
            <p:spPr>
              <a:xfrm>
                <a:off x="1247707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1" name="Google Shape;8481;p75"/>
              <p:cNvSpPr/>
              <p:nvPr/>
            </p:nvSpPr>
            <p:spPr>
              <a:xfrm>
                <a:off x="124770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2" name="Google Shape;8482;p75"/>
              <p:cNvSpPr/>
              <p:nvPr/>
            </p:nvSpPr>
            <p:spPr>
              <a:xfrm>
                <a:off x="124770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3" name="Google Shape;8483;p75"/>
              <p:cNvSpPr/>
              <p:nvPr/>
            </p:nvSpPr>
            <p:spPr>
              <a:xfrm>
                <a:off x="124770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4" name="Google Shape;8484;p75"/>
              <p:cNvSpPr/>
              <p:nvPr/>
            </p:nvSpPr>
            <p:spPr>
              <a:xfrm>
                <a:off x="124770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85" name="Google Shape;8485;p75"/>
            <p:cNvGrpSpPr/>
            <p:nvPr/>
          </p:nvGrpSpPr>
          <p:grpSpPr>
            <a:xfrm>
              <a:off x="1421567" y="1179665"/>
              <a:ext cx="80700" cy="1526144"/>
              <a:chOff x="1421567" y="1179665"/>
              <a:chExt cx="80700" cy="1526144"/>
            </a:xfrm>
          </p:grpSpPr>
          <p:sp>
            <p:nvSpPr>
              <p:cNvPr id="8486" name="Google Shape;8486;p75"/>
              <p:cNvSpPr/>
              <p:nvPr/>
            </p:nvSpPr>
            <p:spPr>
              <a:xfrm>
                <a:off x="142156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7" name="Google Shape;8487;p75"/>
              <p:cNvSpPr/>
              <p:nvPr/>
            </p:nvSpPr>
            <p:spPr>
              <a:xfrm>
                <a:off x="142156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8" name="Google Shape;8488;p75"/>
              <p:cNvSpPr/>
              <p:nvPr/>
            </p:nvSpPr>
            <p:spPr>
              <a:xfrm>
                <a:off x="142156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9" name="Google Shape;8489;p75"/>
              <p:cNvSpPr/>
              <p:nvPr/>
            </p:nvSpPr>
            <p:spPr>
              <a:xfrm>
                <a:off x="142156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0" name="Google Shape;8490;p75"/>
              <p:cNvSpPr/>
              <p:nvPr/>
            </p:nvSpPr>
            <p:spPr>
              <a:xfrm>
                <a:off x="142156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1" name="Google Shape;8491;p75"/>
              <p:cNvSpPr/>
              <p:nvPr/>
            </p:nvSpPr>
            <p:spPr>
              <a:xfrm>
                <a:off x="142156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2" name="Google Shape;8492;p75"/>
              <p:cNvSpPr/>
              <p:nvPr/>
            </p:nvSpPr>
            <p:spPr>
              <a:xfrm>
                <a:off x="142156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3" name="Google Shape;8493;p75"/>
              <p:cNvSpPr/>
              <p:nvPr/>
            </p:nvSpPr>
            <p:spPr>
              <a:xfrm>
                <a:off x="142156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4" name="Google Shape;8494;p75"/>
              <p:cNvSpPr/>
              <p:nvPr/>
            </p:nvSpPr>
            <p:spPr>
              <a:xfrm>
                <a:off x="142156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5" name="Google Shape;8495;p75"/>
              <p:cNvSpPr/>
              <p:nvPr/>
            </p:nvSpPr>
            <p:spPr>
              <a:xfrm>
                <a:off x="142156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96" name="Google Shape;8496;p75"/>
            <p:cNvGrpSpPr/>
            <p:nvPr/>
          </p:nvGrpSpPr>
          <p:grpSpPr>
            <a:xfrm>
              <a:off x="1592327" y="1179665"/>
              <a:ext cx="80700" cy="1526144"/>
              <a:chOff x="1592327" y="1179665"/>
              <a:chExt cx="80700" cy="1526144"/>
            </a:xfrm>
          </p:grpSpPr>
          <p:sp>
            <p:nvSpPr>
              <p:cNvPr id="8497" name="Google Shape;8497;p75"/>
              <p:cNvSpPr/>
              <p:nvPr/>
            </p:nvSpPr>
            <p:spPr>
              <a:xfrm>
                <a:off x="159232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8" name="Google Shape;8498;p75"/>
              <p:cNvSpPr/>
              <p:nvPr/>
            </p:nvSpPr>
            <p:spPr>
              <a:xfrm>
                <a:off x="159232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9" name="Google Shape;8499;p75"/>
              <p:cNvSpPr/>
              <p:nvPr/>
            </p:nvSpPr>
            <p:spPr>
              <a:xfrm>
                <a:off x="159232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0" name="Google Shape;8500;p75"/>
              <p:cNvSpPr/>
              <p:nvPr/>
            </p:nvSpPr>
            <p:spPr>
              <a:xfrm>
                <a:off x="159232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1" name="Google Shape;8501;p75"/>
              <p:cNvSpPr/>
              <p:nvPr/>
            </p:nvSpPr>
            <p:spPr>
              <a:xfrm>
                <a:off x="159232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2" name="Google Shape;8502;p75"/>
              <p:cNvSpPr/>
              <p:nvPr/>
            </p:nvSpPr>
            <p:spPr>
              <a:xfrm>
                <a:off x="159232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3" name="Google Shape;8503;p75"/>
              <p:cNvSpPr/>
              <p:nvPr/>
            </p:nvSpPr>
            <p:spPr>
              <a:xfrm>
                <a:off x="159232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4" name="Google Shape;8504;p75"/>
              <p:cNvSpPr/>
              <p:nvPr/>
            </p:nvSpPr>
            <p:spPr>
              <a:xfrm>
                <a:off x="159232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5" name="Google Shape;8505;p75"/>
              <p:cNvSpPr/>
              <p:nvPr/>
            </p:nvSpPr>
            <p:spPr>
              <a:xfrm>
                <a:off x="159232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6" name="Google Shape;8506;p75"/>
              <p:cNvSpPr/>
              <p:nvPr/>
            </p:nvSpPr>
            <p:spPr>
              <a:xfrm>
                <a:off x="159232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07" name="Google Shape;8507;p75"/>
            <p:cNvGrpSpPr/>
            <p:nvPr/>
          </p:nvGrpSpPr>
          <p:grpSpPr>
            <a:xfrm>
              <a:off x="1766187" y="1179665"/>
              <a:ext cx="80700" cy="1526144"/>
              <a:chOff x="1766187" y="1179665"/>
              <a:chExt cx="80700" cy="1526144"/>
            </a:xfrm>
          </p:grpSpPr>
          <p:sp>
            <p:nvSpPr>
              <p:cNvPr id="8508" name="Google Shape;8508;p75"/>
              <p:cNvSpPr/>
              <p:nvPr/>
            </p:nvSpPr>
            <p:spPr>
              <a:xfrm>
                <a:off x="176618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9" name="Google Shape;8509;p75"/>
              <p:cNvSpPr/>
              <p:nvPr/>
            </p:nvSpPr>
            <p:spPr>
              <a:xfrm>
                <a:off x="176618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0" name="Google Shape;8510;p75"/>
              <p:cNvSpPr/>
              <p:nvPr/>
            </p:nvSpPr>
            <p:spPr>
              <a:xfrm>
                <a:off x="176618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1" name="Google Shape;8511;p75"/>
              <p:cNvSpPr/>
              <p:nvPr/>
            </p:nvSpPr>
            <p:spPr>
              <a:xfrm>
                <a:off x="176618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2" name="Google Shape;8512;p75"/>
              <p:cNvSpPr/>
              <p:nvPr/>
            </p:nvSpPr>
            <p:spPr>
              <a:xfrm>
                <a:off x="176618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3" name="Google Shape;8513;p75"/>
              <p:cNvSpPr/>
              <p:nvPr/>
            </p:nvSpPr>
            <p:spPr>
              <a:xfrm>
                <a:off x="176618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4" name="Google Shape;8514;p75"/>
              <p:cNvSpPr/>
              <p:nvPr/>
            </p:nvSpPr>
            <p:spPr>
              <a:xfrm>
                <a:off x="176618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5" name="Google Shape;8515;p75"/>
              <p:cNvSpPr/>
              <p:nvPr/>
            </p:nvSpPr>
            <p:spPr>
              <a:xfrm>
                <a:off x="176618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6" name="Google Shape;8516;p75"/>
              <p:cNvSpPr/>
              <p:nvPr/>
            </p:nvSpPr>
            <p:spPr>
              <a:xfrm>
                <a:off x="1766187" y="2464413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7" name="Google Shape;8517;p75"/>
              <p:cNvSpPr/>
              <p:nvPr/>
            </p:nvSpPr>
            <p:spPr>
              <a:xfrm>
                <a:off x="176618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18" name="Google Shape;8518;p75"/>
            <p:cNvGrpSpPr/>
            <p:nvPr/>
          </p:nvGrpSpPr>
          <p:grpSpPr>
            <a:xfrm>
              <a:off x="1936935" y="1179665"/>
              <a:ext cx="80700" cy="1526144"/>
              <a:chOff x="1936935" y="1179665"/>
              <a:chExt cx="80700" cy="1526144"/>
            </a:xfrm>
          </p:grpSpPr>
          <p:sp>
            <p:nvSpPr>
              <p:cNvPr id="8519" name="Google Shape;8519;p75"/>
              <p:cNvSpPr/>
              <p:nvPr/>
            </p:nvSpPr>
            <p:spPr>
              <a:xfrm>
                <a:off x="193693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0" name="Google Shape;8520;p75"/>
              <p:cNvSpPr/>
              <p:nvPr/>
            </p:nvSpPr>
            <p:spPr>
              <a:xfrm>
                <a:off x="193693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1" name="Google Shape;8521;p75"/>
              <p:cNvSpPr/>
              <p:nvPr/>
            </p:nvSpPr>
            <p:spPr>
              <a:xfrm>
                <a:off x="193693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2" name="Google Shape;8522;p75"/>
              <p:cNvSpPr/>
              <p:nvPr/>
            </p:nvSpPr>
            <p:spPr>
              <a:xfrm>
                <a:off x="193693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3" name="Google Shape;8523;p75"/>
              <p:cNvSpPr/>
              <p:nvPr/>
            </p:nvSpPr>
            <p:spPr>
              <a:xfrm>
                <a:off x="193693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4" name="Google Shape;8524;p75"/>
              <p:cNvSpPr/>
              <p:nvPr/>
            </p:nvSpPr>
            <p:spPr>
              <a:xfrm>
                <a:off x="193693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5" name="Google Shape;8525;p75"/>
              <p:cNvSpPr/>
              <p:nvPr/>
            </p:nvSpPr>
            <p:spPr>
              <a:xfrm>
                <a:off x="193693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6" name="Google Shape;8526;p75"/>
              <p:cNvSpPr/>
              <p:nvPr/>
            </p:nvSpPr>
            <p:spPr>
              <a:xfrm>
                <a:off x="193693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7" name="Google Shape;8527;p75"/>
              <p:cNvSpPr/>
              <p:nvPr/>
            </p:nvSpPr>
            <p:spPr>
              <a:xfrm>
                <a:off x="193693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8" name="Google Shape;8528;p75"/>
              <p:cNvSpPr/>
              <p:nvPr/>
            </p:nvSpPr>
            <p:spPr>
              <a:xfrm>
                <a:off x="193693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29" name="Google Shape;8529;p75"/>
            <p:cNvGrpSpPr/>
            <p:nvPr/>
          </p:nvGrpSpPr>
          <p:grpSpPr>
            <a:xfrm>
              <a:off x="2110795" y="1179665"/>
              <a:ext cx="80700" cy="1526144"/>
              <a:chOff x="2110795" y="1179665"/>
              <a:chExt cx="80700" cy="1526144"/>
            </a:xfrm>
          </p:grpSpPr>
          <p:sp>
            <p:nvSpPr>
              <p:cNvPr id="8530" name="Google Shape;8530;p75"/>
              <p:cNvSpPr/>
              <p:nvPr/>
            </p:nvSpPr>
            <p:spPr>
              <a:xfrm>
                <a:off x="211079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1" name="Google Shape;8531;p75"/>
              <p:cNvSpPr/>
              <p:nvPr/>
            </p:nvSpPr>
            <p:spPr>
              <a:xfrm>
                <a:off x="211079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2" name="Google Shape;8532;p75"/>
              <p:cNvSpPr/>
              <p:nvPr/>
            </p:nvSpPr>
            <p:spPr>
              <a:xfrm>
                <a:off x="211079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3" name="Google Shape;8533;p75"/>
              <p:cNvSpPr/>
              <p:nvPr/>
            </p:nvSpPr>
            <p:spPr>
              <a:xfrm>
                <a:off x="211079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4" name="Google Shape;8534;p75"/>
              <p:cNvSpPr/>
              <p:nvPr/>
            </p:nvSpPr>
            <p:spPr>
              <a:xfrm>
                <a:off x="2110795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5" name="Google Shape;8535;p75"/>
              <p:cNvSpPr/>
              <p:nvPr/>
            </p:nvSpPr>
            <p:spPr>
              <a:xfrm>
                <a:off x="211079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6" name="Google Shape;8536;p75"/>
              <p:cNvSpPr/>
              <p:nvPr/>
            </p:nvSpPr>
            <p:spPr>
              <a:xfrm>
                <a:off x="211079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7" name="Google Shape;8537;p75"/>
              <p:cNvSpPr/>
              <p:nvPr/>
            </p:nvSpPr>
            <p:spPr>
              <a:xfrm>
                <a:off x="211079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8" name="Google Shape;8538;p75"/>
              <p:cNvSpPr/>
              <p:nvPr/>
            </p:nvSpPr>
            <p:spPr>
              <a:xfrm>
                <a:off x="211079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9" name="Google Shape;8539;p75"/>
              <p:cNvSpPr/>
              <p:nvPr/>
            </p:nvSpPr>
            <p:spPr>
              <a:xfrm>
                <a:off x="211079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40" name="Google Shape;8540;p75"/>
            <p:cNvGrpSpPr/>
            <p:nvPr/>
          </p:nvGrpSpPr>
          <p:grpSpPr>
            <a:xfrm>
              <a:off x="2284655" y="1179665"/>
              <a:ext cx="80700" cy="1526144"/>
              <a:chOff x="2284655" y="1179665"/>
              <a:chExt cx="80700" cy="1526144"/>
            </a:xfrm>
          </p:grpSpPr>
          <p:sp>
            <p:nvSpPr>
              <p:cNvPr id="8541" name="Google Shape;8541;p75"/>
              <p:cNvSpPr/>
              <p:nvPr/>
            </p:nvSpPr>
            <p:spPr>
              <a:xfrm>
                <a:off x="228465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2" name="Google Shape;8542;p75"/>
              <p:cNvSpPr/>
              <p:nvPr/>
            </p:nvSpPr>
            <p:spPr>
              <a:xfrm>
                <a:off x="228465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3" name="Google Shape;8543;p75"/>
              <p:cNvSpPr/>
              <p:nvPr/>
            </p:nvSpPr>
            <p:spPr>
              <a:xfrm>
                <a:off x="228465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4" name="Google Shape;8544;p75"/>
              <p:cNvSpPr/>
              <p:nvPr/>
            </p:nvSpPr>
            <p:spPr>
              <a:xfrm>
                <a:off x="228465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5" name="Google Shape;8545;p75"/>
              <p:cNvSpPr/>
              <p:nvPr/>
            </p:nvSpPr>
            <p:spPr>
              <a:xfrm>
                <a:off x="228465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6" name="Google Shape;8546;p75"/>
              <p:cNvSpPr/>
              <p:nvPr/>
            </p:nvSpPr>
            <p:spPr>
              <a:xfrm>
                <a:off x="2284655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7" name="Google Shape;8547;p75"/>
              <p:cNvSpPr/>
              <p:nvPr/>
            </p:nvSpPr>
            <p:spPr>
              <a:xfrm>
                <a:off x="228465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8" name="Google Shape;8548;p75"/>
              <p:cNvSpPr/>
              <p:nvPr/>
            </p:nvSpPr>
            <p:spPr>
              <a:xfrm>
                <a:off x="228465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9" name="Google Shape;8549;p75"/>
              <p:cNvSpPr/>
              <p:nvPr/>
            </p:nvSpPr>
            <p:spPr>
              <a:xfrm>
                <a:off x="228465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50" name="Google Shape;8550;p75"/>
              <p:cNvSpPr/>
              <p:nvPr/>
            </p:nvSpPr>
            <p:spPr>
              <a:xfrm>
                <a:off x="228465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551" name="Google Shape;8551;p75"/>
          <p:cNvGrpSpPr/>
          <p:nvPr/>
        </p:nvGrpSpPr>
        <p:grpSpPr>
          <a:xfrm>
            <a:off x="3470994" y="1313349"/>
            <a:ext cx="1818997" cy="1469511"/>
            <a:chOff x="2623904" y="1198803"/>
            <a:chExt cx="1364248" cy="1102133"/>
          </a:xfrm>
        </p:grpSpPr>
        <p:grpSp>
          <p:nvGrpSpPr>
            <p:cNvPr id="8552" name="Google Shape;8552;p75"/>
            <p:cNvGrpSpPr/>
            <p:nvPr/>
          </p:nvGrpSpPr>
          <p:grpSpPr>
            <a:xfrm>
              <a:off x="2623907" y="1198803"/>
              <a:ext cx="1364245" cy="273000"/>
              <a:chOff x="2623907" y="1198803"/>
              <a:chExt cx="1364245" cy="273000"/>
            </a:xfrm>
          </p:grpSpPr>
          <p:sp>
            <p:nvSpPr>
              <p:cNvPr id="8553" name="Google Shape;8553;p75"/>
              <p:cNvSpPr/>
              <p:nvPr/>
            </p:nvSpPr>
            <p:spPr>
              <a:xfrm>
                <a:off x="3715152" y="1198803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54" name="Google Shape;8554;p75"/>
              <p:cNvSpPr/>
              <p:nvPr/>
            </p:nvSpPr>
            <p:spPr>
              <a:xfrm>
                <a:off x="2623907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55" name="Google Shape;8555;p75"/>
              <p:cNvSpPr/>
              <p:nvPr/>
            </p:nvSpPr>
            <p:spPr>
              <a:xfrm>
                <a:off x="2896718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56" name="Google Shape;8556;p75"/>
              <p:cNvSpPr/>
              <p:nvPr/>
            </p:nvSpPr>
            <p:spPr>
              <a:xfrm>
                <a:off x="3169529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57" name="Google Shape;8557;p75"/>
              <p:cNvSpPr/>
              <p:nvPr/>
            </p:nvSpPr>
            <p:spPr>
              <a:xfrm>
                <a:off x="3442341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58" name="Google Shape;8558;p75"/>
            <p:cNvGrpSpPr/>
            <p:nvPr/>
          </p:nvGrpSpPr>
          <p:grpSpPr>
            <a:xfrm>
              <a:off x="2623904" y="1476964"/>
              <a:ext cx="1364245" cy="273000"/>
              <a:chOff x="2623904" y="1476964"/>
              <a:chExt cx="1364245" cy="273000"/>
            </a:xfrm>
          </p:grpSpPr>
          <p:sp>
            <p:nvSpPr>
              <p:cNvPr id="8559" name="Google Shape;8559;p75"/>
              <p:cNvSpPr/>
              <p:nvPr/>
            </p:nvSpPr>
            <p:spPr>
              <a:xfrm>
                <a:off x="3169527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0" name="Google Shape;8560;p75"/>
              <p:cNvSpPr/>
              <p:nvPr/>
            </p:nvSpPr>
            <p:spPr>
              <a:xfrm>
                <a:off x="3442338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1" name="Google Shape;8561;p75"/>
              <p:cNvSpPr/>
              <p:nvPr/>
            </p:nvSpPr>
            <p:spPr>
              <a:xfrm>
                <a:off x="3715149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2" name="Google Shape;8562;p75"/>
              <p:cNvSpPr/>
              <p:nvPr/>
            </p:nvSpPr>
            <p:spPr>
              <a:xfrm>
                <a:off x="2623904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3" name="Google Shape;8563;p75"/>
              <p:cNvSpPr/>
              <p:nvPr/>
            </p:nvSpPr>
            <p:spPr>
              <a:xfrm>
                <a:off x="2896716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64" name="Google Shape;8564;p75"/>
            <p:cNvGrpSpPr/>
            <p:nvPr/>
          </p:nvGrpSpPr>
          <p:grpSpPr>
            <a:xfrm>
              <a:off x="2623907" y="1749775"/>
              <a:ext cx="1364245" cy="273000"/>
              <a:chOff x="2623907" y="1749775"/>
              <a:chExt cx="1364245" cy="273000"/>
            </a:xfrm>
          </p:grpSpPr>
          <p:sp>
            <p:nvSpPr>
              <p:cNvPr id="8565" name="Google Shape;8565;p75"/>
              <p:cNvSpPr/>
              <p:nvPr/>
            </p:nvSpPr>
            <p:spPr>
              <a:xfrm>
                <a:off x="3442341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6" name="Google Shape;8566;p75"/>
              <p:cNvSpPr/>
              <p:nvPr/>
            </p:nvSpPr>
            <p:spPr>
              <a:xfrm>
                <a:off x="3715152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7" name="Google Shape;8567;p75"/>
              <p:cNvSpPr/>
              <p:nvPr/>
            </p:nvSpPr>
            <p:spPr>
              <a:xfrm>
                <a:off x="2623907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8" name="Google Shape;8568;p75"/>
              <p:cNvSpPr/>
              <p:nvPr/>
            </p:nvSpPr>
            <p:spPr>
              <a:xfrm>
                <a:off x="2896718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9" name="Google Shape;8569;p75"/>
              <p:cNvSpPr/>
              <p:nvPr/>
            </p:nvSpPr>
            <p:spPr>
              <a:xfrm>
                <a:off x="3169529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70" name="Google Shape;8570;p75"/>
            <p:cNvGrpSpPr/>
            <p:nvPr/>
          </p:nvGrpSpPr>
          <p:grpSpPr>
            <a:xfrm>
              <a:off x="2623904" y="2027936"/>
              <a:ext cx="1364245" cy="273000"/>
              <a:chOff x="2623904" y="2027936"/>
              <a:chExt cx="1364245" cy="273000"/>
            </a:xfrm>
          </p:grpSpPr>
          <p:sp>
            <p:nvSpPr>
              <p:cNvPr id="8571" name="Google Shape;8571;p75"/>
              <p:cNvSpPr/>
              <p:nvPr/>
            </p:nvSpPr>
            <p:spPr>
              <a:xfrm>
                <a:off x="2623904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72" name="Google Shape;8572;p75"/>
              <p:cNvSpPr/>
              <p:nvPr/>
            </p:nvSpPr>
            <p:spPr>
              <a:xfrm>
                <a:off x="2896716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73" name="Google Shape;8573;p75"/>
              <p:cNvSpPr/>
              <p:nvPr/>
            </p:nvSpPr>
            <p:spPr>
              <a:xfrm>
                <a:off x="3169527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74" name="Google Shape;8574;p75"/>
              <p:cNvSpPr/>
              <p:nvPr/>
            </p:nvSpPr>
            <p:spPr>
              <a:xfrm>
                <a:off x="3442338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75" name="Google Shape;8575;p75"/>
              <p:cNvSpPr/>
              <p:nvPr/>
            </p:nvSpPr>
            <p:spPr>
              <a:xfrm>
                <a:off x="3715149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576" name="Google Shape;8576;p75"/>
          <p:cNvGrpSpPr/>
          <p:nvPr/>
        </p:nvGrpSpPr>
        <p:grpSpPr>
          <a:xfrm>
            <a:off x="3456942" y="3258924"/>
            <a:ext cx="1850055" cy="212165"/>
            <a:chOff x="3200660" y="2180272"/>
            <a:chExt cx="2563824" cy="378237"/>
          </a:xfrm>
        </p:grpSpPr>
        <p:sp>
          <p:nvSpPr>
            <p:cNvPr id="8577" name="Google Shape;8577;p75"/>
            <p:cNvSpPr/>
            <p:nvPr/>
          </p:nvSpPr>
          <p:spPr>
            <a:xfrm>
              <a:off x="320066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22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22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78" name="Google Shape;8578;p75"/>
            <p:cNvSpPr/>
            <p:nvPr/>
          </p:nvSpPr>
          <p:spPr>
            <a:xfrm>
              <a:off x="3345104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79" name="Google Shape;8579;p75"/>
            <p:cNvSpPr/>
            <p:nvPr/>
          </p:nvSpPr>
          <p:spPr>
            <a:xfrm>
              <a:off x="348954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1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0" name="Google Shape;8580;p75"/>
            <p:cNvSpPr/>
            <p:nvPr/>
          </p:nvSpPr>
          <p:spPr>
            <a:xfrm>
              <a:off x="3633992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7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7" y="37890"/>
                    <a:pt x="621" y="37890"/>
                  </a:cubicBezTo>
                  <a:lnTo>
                    <a:pt x="7937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1" name="Google Shape;8581;p75"/>
            <p:cNvSpPr/>
            <p:nvPr/>
          </p:nvSpPr>
          <p:spPr>
            <a:xfrm>
              <a:off x="3778448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6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2" name="Google Shape;8582;p75"/>
            <p:cNvSpPr/>
            <p:nvPr/>
          </p:nvSpPr>
          <p:spPr>
            <a:xfrm>
              <a:off x="392289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3" name="Google Shape;8583;p75"/>
            <p:cNvSpPr/>
            <p:nvPr/>
          </p:nvSpPr>
          <p:spPr>
            <a:xfrm>
              <a:off x="406733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4" name="Google Shape;8584;p75"/>
            <p:cNvSpPr/>
            <p:nvPr/>
          </p:nvSpPr>
          <p:spPr>
            <a:xfrm>
              <a:off x="4211780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5" name="Google Shape;8585;p75"/>
            <p:cNvSpPr/>
            <p:nvPr/>
          </p:nvSpPr>
          <p:spPr>
            <a:xfrm>
              <a:off x="4356236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20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6" name="Google Shape;8586;p75"/>
            <p:cNvSpPr/>
            <p:nvPr/>
          </p:nvSpPr>
          <p:spPr>
            <a:xfrm>
              <a:off x="450068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7" name="Google Shape;8587;p75"/>
            <p:cNvSpPr/>
            <p:nvPr/>
          </p:nvSpPr>
          <p:spPr>
            <a:xfrm>
              <a:off x="4645124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7" y="37876"/>
                  </a:cubicBezTo>
                  <a:lnTo>
                    <a:pt x="7936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8" name="Google Shape;8588;p75"/>
            <p:cNvSpPr/>
            <p:nvPr/>
          </p:nvSpPr>
          <p:spPr>
            <a:xfrm>
              <a:off x="478956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9" name="Google Shape;8589;p75"/>
            <p:cNvSpPr/>
            <p:nvPr/>
          </p:nvSpPr>
          <p:spPr>
            <a:xfrm>
              <a:off x="493401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3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0" name="Google Shape;8590;p75"/>
            <p:cNvSpPr/>
            <p:nvPr/>
          </p:nvSpPr>
          <p:spPr>
            <a:xfrm>
              <a:off x="507845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1" name="Google Shape;8591;p75"/>
            <p:cNvSpPr/>
            <p:nvPr/>
          </p:nvSpPr>
          <p:spPr>
            <a:xfrm>
              <a:off x="522290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2" name="Google Shape;8592;p75"/>
            <p:cNvSpPr/>
            <p:nvPr/>
          </p:nvSpPr>
          <p:spPr>
            <a:xfrm>
              <a:off x="5367343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07" y="37890"/>
                  </a:cubicBezTo>
                  <a:lnTo>
                    <a:pt x="7937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3" name="Google Shape;8593;p75"/>
            <p:cNvSpPr/>
            <p:nvPr/>
          </p:nvSpPr>
          <p:spPr>
            <a:xfrm>
              <a:off x="5511787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76"/>
                    <a:pt x="607" y="37876"/>
                  </a:cubicBezTo>
                  <a:lnTo>
                    <a:pt x="7923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4" name="Google Shape;8594;p75"/>
            <p:cNvSpPr/>
            <p:nvPr/>
          </p:nvSpPr>
          <p:spPr>
            <a:xfrm>
              <a:off x="5656231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07" y="1"/>
                  </a:moveTo>
                  <a:cubicBezTo>
                    <a:pt x="263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595" name="Google Shape;8595;p75"/>
          <p:cNvGrpSpPr/>
          <p:nvPr/>
        </p:nvGrpSpPr>
        <p:grpSpPr>
          <a:xfrm>
            <a:off x="3452308" y="3629358"/>
            <a:ext cx="1854003" cy="212833"/>
            <a:chOff x="3530150" y="2790075"/>
            <a:chExt cx="1962600" cy="225300"/>
          </a:xfrm>
        </p:grpSpPr>
        <p:sp>
          <p:nvSpPr>
            <p:cNvPr id="8596" name="Google Shape;8596;p75"/>
            <p:cNvSpPr/>
            <p:nvPr/>
          </p:nvSpPr>
          <p:spPr>
            <a:xfrm>
              <a:off x="3530150" y="2790075"/>
              <a:ext cx="1962600" cy="225300"/>
            </a:xfrm>
            <a:prstGeom prst="rec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7" name="Google Shape;8597;p75"/>
            <p:cNvSpPr/>
            <p:nvPr/>
          </p:nvSpPr>
          <p:spPr>
            <a:xfrm>
              <a:off x="3535069" y="2794464"/>
              <a:ext cx="1104900" cy="216900"/>
            </a:xfrm>
            <a:prstGeom prst="rect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598" name="Google Shape;8598;p75"/>
          <p:cNvGrpSpPr/>
          <p:nvPr/>
        </p:nvGrpSpPr>
        <p:grpSpPr>
          <a:xfrm>
            <a:off x="3453179" y="4000459"/>
            <a:ext cx="1882172" cy="205015"/>
            <a:chOff x="3558802" y="4011427"/>
            <a:chExt cx="1866000" cy="111300"/>
          </a:xfrm>
        </p:grpSpPr>
        <p:sp>
          <p:nvSpPr>
            <p:cNvPr id="8599" name="Google Shape;8599;p75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0" name="Google Shape;8600;p75"/>
            <p:cNvSpPr/>
            <p:nvPr/>
          </p:nvSpPr>
          <p:spPr>
            <a:xfrm rot="5400000" flipH="1">
              <a:off x="4162472" y="3415277"/>
              <a:ext cx="104700" cy="13047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01" name="Google Shape;8601;p75"/>
          <p:cNvGrpSpPr/>
          <p:nvPr/>
        </p:nvGrpSpPr>
        <p:grpSpPr>
          <a:xfrm>
            <a:off x="3452769" y="2940993"/>
            <a:ext cx="1844671" cy="159665"/>
            <a:chOff x="3465975" y="2270276"/>
            <a:chExt cx="1986364" cy="171929"/>
          </a:xfrm>
        </p:grpSpPr>
        <p:sp>
          <p:nvSpPr>
            <p:cNvPr id="8602" name="Google Shape;8602;p75"/>
            <p:cNvSpPr/>
            <p:nvPr/>
          </p:nvSpPr>
          <p:spPr>
            <a:xfrm rot="-5400000">
              <a:off x="372518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3" name="Google Shape;8603;p75"/>
            <p:cNvSpPr/>
            <p:nvPr/>
          </p:nvSpPr>
          <p:spPr>
            <a:xfrm rot="-5400000">
              <a:off x="398439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4" name="Google Shape;8604;p75"/>
            <p:cNvSpPr/>
            <p:nvPr/>
          </p:nvSpPr>
          <p:spPr>
            <a:xfrm rot="-5400000">
              <a:off x="4243603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5" name="Google Shape;8605;p75"/>
            <p:cNvSpPr/>
            <p:nvPr/>
          </p:nvSpPr>
          <p:spPr>
            <a:xfrm rot="-5400000">
              <a:off x="4502812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6" name="Google Shape;8606;p75"/>
            <p:cNvSpPr/>
            <p:nvPr/>
          </p:nvSpPr>
          <p:spPr>
            <a:xfrm rot="-5400000">
              <a:off x="4762021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7" name="Google Shape;8607;p75"/>
            <p:cNvSpPr/>
            <p:nvPr/>
          </p:nvSpPr>
          <p:spPr>
            <a:xfrm rot="-5400000">
              <a:off x="3465975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8" name="Google Shape;8608;p75"/>
            <p:cNvSpPr/>
            <p:nvPr/>
          </p:nvSpPr>
          <p:spPr>
            <a:xfrm rot="-5400000">
              <a:off x="502123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9" name="Google Shape;8609;p75"/>
            <p:cNvSpPr/>
            <p:nvPr/>
          </p:nvSpPr>
          <p:spPr>
            <a:xfrm rot="-5400000">
              <a:off x="528044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10" name="Google Shape;8610;p75"/>
          <p:cNvGrpSpPr/>
          <p:nvPr/>
        </p:nvGrpSpPr>
        <p:grpSpPr>
          <a:xfrm>
            <a:off x="3467446" y="4759192"/>
            <a:ext cx="1826041" cy="260613"/>
            <a:chOff x="723300" y="4253549"/>
            <a:chExt cx="2276482" cy="324900"/>
          </a:xfrm>
        </p:grpSpPr>
        <p:sp>
          <p:nvSpPr>
            <p:cNvPr id="8611" name="Google Shape;8611;p75"/>
            <p:cNvSpPr/>
            <p:nvPr/>
          </p:nvSpPr>
          <p:spPr>
            <a:xfrm>
              <a:off x="723300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2" name="Google Shape;8612;p75"/>
            <p:cNvSpPr/>
            <p:nvPr/>
          </p:nvSpPr>
          <p:spPr>
            <a:xfrm>
              <a:off x="1206995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3" name="Google Shape;8613;p75"/>
            <p:cNvSpPr/>
            <p:nvPr/>
          </p:nvSpPr>
          <p:spPr>
            <a:xfrm>
              <a:off x="1690691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4" name="Google Shape;8614;p75"/>
            <p:cNvSpPr/>
            <p:nvPr/>
          </p:nvSpPr>
          <p:spPr>
            <a:xfrm>
              <a:off x="2174386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5" name="Google Shape;8615;p75"/>
            <p:cNvSpPr/>
            <p:nvPr/>
          </p:nvSpPr>
          <p:spPr>
            <a:xfrm>
              <a:off x="2658082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16" name="Google Shape;8616;p75"/>
          <p:cNvGrpSpPr/>
          <p:nvPr/>
        </p:nvGrpSpPr>
        <p:grpSpPr>
          <a:xfrm>
            <a:off x="3453527" y="4360766"/>
            <a:ext cx="1852088" cy="240159"/>
            <a:chOff x="705948" y="3788465"/>
            <a:chExt cx="2308953" cy="299400"/>
          </a:xfrm>
        </p:grpSpPr>
        <p:sp>
          <p:nvSpPr>
            <p:cNvPr id="8617" name="Google Shape;8617;p75"/>
            <p:cNvSpPr/>
            <p:nvPr/>
          </p:nvSpPr>
          <p:spPr>
            <a:xfrm>
              <a:off x="705948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8" name="Google Shape;8618;p75"/>
            <p:cNvSpPr/>
            <p:nvPr/>
          </p:nvSpPr>
          <p:spPr>
            <a:xfrm>
              <a:off x="1209923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9" name="Google Shape;8619;p75"/>
            <p:cNvSpPr/>
            <p:nvPr/>
          </p:nvSpPr>
          <p:spPr>
            <a:xfrm>
              <a:off x="1713905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20" name="Google Shape;8620;p75"/>
            <p:cNvSpPr/>
            <p:nvPr/>
          </p:nvSpPr>
          <p:spPr>
            <a:xfrm>
              <a:off x="2189639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21" name="Google Shape;8621;p75"/>
            <p:cNvSpPr/>
            <p:nvPr/>
          </p:nvSpPr>
          <p:spPr>
            <a:xfrm>
              <a:off x="2679500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22" name="Google Shape;8622;p75"/>
          <p:cNvGrpSpPr/>
          <p:nvPr/>
        </p:nvGrpSpPr>
        <p:grpSpPr>
          <a:xfrm>
            <a:off x="3517443" y="5178072"/>
            <a:ext cx="1739479" cy="392099"/>
            <a:chOff x="2658741" y="4097347"/>
            <a:chExt cx="1304609" cy="294074"/>
          </a:xfrm>
        </p:grpSpPr>
        <p:grpSp>
          <p:nvGrpSpPr>
            <p:cNvPr id="8623" name="Google Shape;8623;p75"/>
            <p:cNvGrpSpPr/>
            <p:nvPr/>
          </p:nvGrpSpPr>
          <p:grpSpPr>
            <a:xfrm>
              <a:off x="2658741" y="4097347"/>
              <a:ext cx="118572" cy="294074"/>
              <a:chOff x="3343310" y="4475555"/>
              <a:chExt cx="127717" cy="316753"/>
            </a:xfrm>
          </p:grpSpPr>
          <p:sp>
            <p:nvSpPr>
              <p:cNvPr id="8624" name="Google Shape;8624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25" name="Google Shape;8625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26" name="Google Shape;8626;p75"/>
            <p:cNvGrpSpPr/>
            <p:nvPr/>
          </p:nvGrpSpPr>
          <p:grpSpPr>
            <a:xfrm>
              <a:off x="3815519" y="4098388"/>
              <a:ext cx="147831" cy="291991"/>
              <a:chOff x="3527539" y="4476677"/>
              <a:chExt cx="159232" cy="314510"/>
            </a:xfrm>
          </p:grpSpPr>
          <p:sp>
            <p:nvSpPr>
              <p:cNvPr id="8627" name="Google Shape;8627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28" name="Google Shape;8628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29" name="Google Shape;8629;p75"/>
            <p:cNvGrpSpPr/>
            <p:nvPr/>
          </p:nvGrpSpPr>
          <p:grpSpPr>
            <a:xfrm>
              <a:off x="3511696" y="4098388"/>
              <a:ext cx="147831" cy="291991"/>
              <a:chOff x="3527539" y="4476677"/>
              <a:chExt cx="159232" cy="314510"/>
            </a:xfrm>
          </p:grpSpPr>
          <p:sp>
            <p:nvSpPr>
              <p:cNvPr id="8630" name="Google Shape;8630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31" name="Google Shape;8631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32" name="Google Shape;8632;p75"/>
            <p:cNvGrpSpPr/>
            <p:nvPr/>
          </p:nvGrpSpPr>
          <p:grpSpPr>
            <a:xfrm>
              <a:off x="3207874" y="4098388"/>
              <a:ext cx="147831" cy="291991"/>
              <a:chOff x="3527539" y="4476677"/>
              <a:chExt cx="159232" cy="314510"/>
            </a:xfrm>
          </p:grpSpPr>
          <p:sp>
            <p:nvSpPr>
              <p:cNvPr id="8633" name="Google Shape;8633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34" name="Google Shape;8634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35" name="Google Shape;8635;p75"/>
            <p:cNvGrpSpPr/>
            <p:nvPr/>
          </p:nvGrpSpPr>
          <p:grpSpPr>
            <a:xfrm>
              <a:off x="2933305" y="4097347"/>
              <a:ext cx="118572" cy="294074"/>
              <a:chOff x="3343310" y="4475555"/>
              <a:chExt cx="127717" cy="316753"/>
            </a:xfrm>
          </p:grpSpPr>
          <p:sp>
            <p:nvSpPr>
              <p:cNvPr id="8636" name="Google Shape;8636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37" name="Google Shape;8637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638" name="Google Shape;8638;p75"/>
          <p:cNvGrpSpPr/>
          <p:nvPr/>
        </p:nvGrpSpPr>
        <p:grpSpPr>
          <a:xfrm>
            <a:off x="5675884" y="2488902"/>
            <a:ext cx="1911761" cy="255335"/>
            <a:chOff x="4273350" y="2080469"/>
            <a:chExt cx="1433821" cy="191501"/>
          </a:xfrm>
        </p:grpSpPr>
        <p:grpSp>
          <p:nvGrpSpPr>
            <p:cNvPr id="8639" name="Google Shape;8639;p75"/>
            <p:cNvGrpSpPr/>
            <p:nvPr/>
          </p:nvGrpSpPr>
          <p:grpSpPr>
            <a:xfrm>
              <a:off x="4273350" y="2080469"/>
              <a:ext cx="1433821" cy="0"/>
              <a:chOff x="5224975" y="2962250"/>
              <a:chExt cx="1544400" cy="0"/>
            </a:xfrm>
          </p:grpSpPr>
          <p:cxnSp>
            <p:nvCxnSpPr>
              <p:cNvPr id="8640" name="Google Shape;8640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1" name="Google Shape;8641;p75"/>
              <p:cNvCxnSpPr/>
              <p:nvPr/>
            </p:nvCxnSpPr>
            <p:spPr>
              <a:xfrm>
                <a:off x="5225150" y="2962250"/>
                <a:ext cx="453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  <p:grpSp>
          <p:nvGrpSpPr>
            <p:cNvPr id="8642" name="Google Shape;8642;p75"/>
            <p:cNvGrpSpPr/>
            <p:nvPr/>
          </p:nvGrpSpPr>
          <p:grpSpPr>
            <a:xfrm>
              <a:off x="4273350" y="2271969"/>
              <a:ext cx="1433821" cy="0"/>
              <a:chOff x="5224975" y="2962250"/>
              <a:chExt cx="1544400" cy="0"/>
            </a:xfrm>
          </p:grpSpPr>
          <p:cxnSp>
            <p:nvCxnSpPr>
              <p:cNvPr id="8643" name="Google Shape;8643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4" name="Google Shape;8644;p75"/>
              <p:cNvCxnSpPr/>
              <p:nvPr/>
            </p:nvCxnSpPr>
            <p:spPr>
              <a:xfrm>
                <a:off x="5225150" y="2962250"/>
                <a:ext cx="998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</p:grpSp>
      <p:grpSp>
        <p:nvGrpSpPr>
          <p:cNvPr id="8645" name="Google Shape;8645;p75"/>
          <p:cNvGrpSpPr/>
          <p:nvPr/>
        </p:nvGrpSpPr>
        <p:grpSpPr>
          <a:xfrm>
            <a:off x="5677957" y="1292326"/>
            <a:ext cx="1907615" cy="991185"/>
            <a:chOff x="5159450" y="1919950"/>
            <a:chExt cx="1541050" cy="862500"/>
          </a:xfrm>
        </p:grpSpPr>
        <p:sp>
          <p:nvSpPr>
            <p:cNvPr id="8646" name="Google Shape;8646;p75"/>
            <p:cNvSpPr/>
            <p:nvPr/>
          </p:nvSpPr>
          <p:spPr>
            <a:xfrm>
              <a:off x="5216414" y="2060033"/>
              <a:ext cx="1436820" cy="600250"/>
            </a:xfrm>
            <a:custGeom>
              <a:avLst/>
              <a:gdLst/>
              <a:ahLst/>
              <a:cxnLst/>
              <a:rect l="l" t="t" r="r" b="b"/>
              <a:pathLst>
                <a:path w="165771" h="69253" extrusionOk="0">
                  <a:moveTo>
                    <a:pt x="0" y="62158"/>
                  </a:moveTo>
                  <a:cubicBezTo>
                    <a:pt x="3093" y="59686"/>
                    <a:pt x="11731" y="46368"/>
                    <a:pt x="18559" y="47324"/>
                  </a:cubicBezTo>
                  <a:cubicBezTo>
                    <a:pt x="25388" y="48280"/>
                    <a:pt x="34933" y="75569"/>
                    <a:pt x="40971" y="67894"/>
                  </a:cubicBezTo>
                  <a:cubicBezTo>
                    <a:pt x="47009" y="60219"/>
                    <a:pt x="49466" y="8743"/>
                    <a:pt x="54788" y="1272"/>
                  </a:cubicBezTo>
                  <a:cubicBezTo>
                    <a:pt x="60110" y="-6199"/>
                    <a:pt x="66121" y="21612"/>
                    <a:pt x="72901" y="23070"/>
                  </a:cubicBezTo>
                  <a:cubicBezTo>
                    <a:pt x="79681" y="24528"/>
                    <a:pt x="89301" y="7131"/>
                    <a:pt x="95467" y="10022"/>
                  </a:cubicBezTo>
                  <a:cubicBezTo>
                    <a:pt x="101633" y="12913"/>
                    <a:pt x="104182" y="34714"/>
                    <a:pt x="109898" y="40416"/>
                  </a:cubicBezTo>
                  <a:cubicBezTo>
                    <a:pt x="115614" y="46118"/>
                    <a:pt x="123315" y="40320"/>
                    <a:pt x="129762" y="44234"/>
                  </a:cubicBezTo>
                  <a:cubicBezTo>
                    <a:pt x="136209" y="48148"/>
                    <a:pt x="142580" y="65416"/>
                    <a:pt x="148581" y="63902"/>
                  </a:cubicBezTo>
                  <a:cubicBezTo>
                    <a:pt x="154583" y="62388"/>
                    <a:pt x="162906" y="39942"/>
                    <a:pt x="165771" y="35150"/>
                  </a:cubicBezTo>
                </a:path>
              </a:pathLst>
            </a:custGeom>
            <a:noFill/>
            <a:ln w="19050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en-US" sz="2400"/>
            </a:p>
          </p:txBody>
        </p:sp>
        <p:grpSp>
          <p:nvGrpSpPr>
            <p:cNvPr id="8647" name="Google Shape;8647;p75"/>
            <p:cNvGrpSpPr/>
            <p:nvPr/>
          </p:nvGrpSpPr>
          <p:grpSpPr>
            <a:xfrm>
              <a:off x="5159450" y="1919950"/>
              <a:ext cx="1541050" cy="862500"/>
              <a:chOff x="5159450" y="1919950"/>
              <a:chExt cx="1541050" cy="862500"/>
            </a:xfrm>
          </p:grpSpPr>
          <p:cxnSp>
            <p:nvCxnSpPr>
              <p:cNvPr id="8648" name="Google Shape;8648;p75"/>
              <p:cNvCxnSpPr/>
              <p:nvPr/>
            </p:nvCxnSpPr>
            <p:spPr>
              <a:xfrm>
                <a:off x="5159450" y="1919950"/>
                <a:ext cx="0" cy="862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9" name="Google Shape;8649;p75"/>
              <p:cNvCxnSpPr/>
              <p:nvPr/>
            </p:nvCxnSpPr>
            <p:spPr>
              <a:xfrm>
                <a:off x="5161200" y="2778975"/>
                <a:ext cx="1539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650" name="Google Shape;8650;p75"/>
          <p:cNvGrpSpPr/>
          <p:nvPr/>
        </p:nvGrpSpPr>
        <p:grpSpPr>
          <a:xfrm>
            <a:off x="5664775" y="2923429"/>
            <a:ext cx="1933979" cy="1402783"/>
            <a:chOff x="5230575" y="1554475"/>
            <a:chExt cx="2137150" cy="1550150"/>
          </a:xfrm>
        </p:grpSpPr>
        <p:sp>
          <p:nvSpPr>
            <p:cNvPr id="8651" name="Google Shape;8651;p75"/>
            <p:cNvSpPr/>
            <p:nvPr/>
          </p:nvSpPr>
          <p:spPr>
            <a:xfrm>
              <a:off x="6296450" y="28633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2" name="Google Shape;8652;p75"/>
            <p:cNvSpPr/>
            <p:nvPr/>
          </p:nvSpPr>
          <p:spPr>
            <a:xfrm>
              <a:off x="5230575" y="28633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3" name="Google Shape;8653;p75"/>
            <p:cNvSpPr/>
            <p:nvPr/>
          </p:nvSpPr>
          <p:spPr>
            <a:xfrm>
              <a:off x="6296450" y="26111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1" y="6285"/>
                  </a:lnTo>
                  <a:lnTo>
                    <a:pt x="4285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4" name="Google Shape;8654;p75"/>
            <p:cNvSpPr/>
            <p:nvPr/>
          </p:nvSpPr>
          <p:spPr>
            <a:xfrm>
              <a:off x="5230575" y="26111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4" y="6285"/>
                  </a:lnTo>
                  <a:lnTo>
                    <a:pt x="4285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5" name="Google Shape;8655;p75"/>
            <p:cNvSpPr/>
            <p:nvPr/>
          </p:nvSpPr>
          <p:spPr>
            <a:xfrm>
              <a:off x="6296450" y="2358900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6" name="Google Shape;8656;p75"/>
            <p:cNvSpPr/>
            <p:nvPr/>
          </p:nvSpPr>
          <p:spPr>
            <a:xfrm>
              <a:off x="5230575" y="2358900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7" name="Google Shape;8657;p75"/>
            <p:cNvSpPr/>
            <p:nvPr/>
          </p:nvSpPr>
          <p:spPr>
            <a:xfrm>
              <a:off x="6296450" y="2106700"/>
              <a:ext cx="989900" cy="157150"/>
            </a:xfrm>
            <a:custGeom>
              <a:avLst/>
              <a:gdLst/>
              <a:ahLst/>
              <a:cxnLst/>
              <a:rect l="l" t="t" r="r" b="b"/>
              <a:pathLst>
                <a:path w="39596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9596" y="6285"/>
                  </a:lnTo>
                  <a:lnTo>
                    <a:pt x="395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8" name="Google Shape;8658;p75"/>
            <p:cNvSpPr/>
            <p:nvPr/>
          </p:nvSpPr>
          <p:spPr>
            <a:xfrm>
              <a:off x="5474700" y="2106700"/>
              <a:ext cx="827225" cy="157150"/>
            </a:xfrm>
            <a:custGeom>
              <a:avLst/>
              <a:gdLst/>
              <a:ahLst/>
              <a:cxnLst/>
              <a:rect l="l" t="t" r="r" b="b"/>
              <a:pathLst>
                <a:path w="33089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3089" y="6285"/>
                  </a:lnTo>
                  <a:lnTo>
                    <a:pt x="3308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9" name="Google Shape;8659;p75"/>
            <p:cNvSpPr/>
            <p:nvPr/>
          </p:nvSpPr>
          <p:spPr>
            <a:xfrm>
              <a:off x="6296450" y="1854475"/>
              <a:ext cx="827225" cy="157175"/>
            </a:xfrm>
            <a:custGeom>
              <a:avLst/>
              <a:gdLst/>
              <a:ahLst/>
              <a:cxnLst/>
              <a:rect l="l" t="t" r="r" b="b"/>
              <a:pathLst>
                <a:path w="33089" h="6287" extrusionOk="0">
                  <a:moveTo>
                    <a:pt x="0" y="1"/>
                  </a:moveTo>
                  <a:lnTo>
                    <a:pt x="0" y="6286"/>
                  </a:lnTo>
                  <a:lnTo>
                    <a:pt x="33089" y="6286"/>
                  </a:lnTo>
                  <a:lnTo>
                    <a:pt x="3308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60" name="Google Shape;8660;p75"/>
            <p:cNvSpPr/>
            <p:nvPr/>
          </p:nvSpPr>
          <p:spPr>
            <a:xfrm>
              <a:off x="5637425" y="1854475"/>
              <a:ext cx="664500" cy="157175"/>
            </a:xfrm>
            <a:custGeom>
              <a:avLst/>
              <a:gdLst/>
              <a:ahLst/>
              <a:cxnLst/>
              <a:rect l="l" t="t" r="r" b="b"/>
              <a:pathLst>
                <a:path w="26580" h="6287" extrusionOk="0">
                  <a:moveTo>
                    <a:pt x="1" y="1"/>
                  </a:moveTo>
                  <a:lnTo>
                    <a:pt x="1" y="6286"/>
                  </a:lnTo>
                  <a:lnTo>
                    <a:pt x="26580" y="6286"/>
                  </a:lnTo>
                  <a:lnTo>
                    <a:pt x="2658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61" name="Google Shape;8661;p75"/>
            <p:cNvSpPr/>
            <p:nvPr/>
          </p:nvSpPr>
          <p:spPr>
            <a:xfrm>
              <a:off x="6296450" y="1602275"/>
              <a:ext cx="501750" cy="157075"/>
            </a:xfrm>
            <a:custGeom>
              <a:avLst/>
              <a:gdLst/>
              <a:ahLst/>
              <a:cxnLst/>
              <a:rect l="l" t="t" r="r" b="b"/>
              <a:pathLst>
                <a:path w="20070" h="6283" extrusionOk="0">
                  <a:moveTo>
                    <a:pt x="0" y="1"/>
                  </a:moveTo>
                  <a:lnTo>
                    <a:pt x="0" y="6283"/>
                  </a:lnTo>
                  <a:lnTo>
                    <a:pt x="20069" y="6283"/>
                  </a:lnTo>
                  <a:lnTo>
                    <a:pt x="2006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62" name="Google Shape;8662;p75"/>
            <p:cNvSpPr/>
            <p:nvPr/>
          </p:nvSpPr>
          <p:spPr>
            <a:xfrm>
              <a:off x="5800100" y="1602275"/>
              <a:ext cx="501825" cy="157075"/>
            </a:xfrm>
            <a:custGeom>
              <a:avLst/>
              <a:gdLst/>
              <a:ahLst/>
              <a:cxnLst/>
              <a:rect l="l" t="t" r="r" b="b"/>
              <a:pathLst>
                <a:path w="20073" h="6283" extrusionOk="0">
                  <a:moveTo>
                    <a:pt x="1" y="1"/>
                  </a:moveTo>
                  <a:lnTo>
                    <a:pt x="1" y="6283"/>
                  </a:lnTo>
                  <a:lnTo>
                    <a:pt x="20073" y="6283"/>
                  </a:lnTo>
                  <a:lnTo>
                    <a:pt x="2007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63" name="Google Shape;8663;p75"/>
            <p:cNvSpPr/>
            <p:nvPr/>
          </p:nvSpPr>
          <p:spPr>
            <a:xfrm>
              <a:off x="6301225" y="1554475"/>
              <a:ext cx="25" cy="1550150"/>
            </a:xfrm>
            <a:custGeom>
              <a:avLst/>
              <a:gdLst/>
              <a:ahLst/>
              <a:cxnLst/>
              <a:rect l="l" t="t" r="r" b="b"/>
              <a:pathLst>
                <a:path w="1" h="62006" fill="none" extrusionOk="0">
                  <a:moveTo>
                    <a:pt x="1" y="0"/>
                  </a:moveTo>
                  <a:lnTo>
                    <a:pt x="1" y="62006"/>
                  </a:lnTo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miter lim="299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64" name="Google Shape;8664;p75"/>
          <p:cNvGrpSpPr/>
          <p:nvPr/>
        </p:nvGrpSpPr>
        <p:grpSpPr>
          <a:xfrm rot="10800000">
            <a:off x="5686842" y="4379681"/>
            <a:ext cx="1889844" cy="1183928"/>
            <a:chOff x="5645403" y="2920021"/>
            <a:chExt cx="2650800" cy="2180614"/>
          </a:xfrm>
        </p:grpSpPr>
        <p:sp>
          <p:nvSpPr>
            <p:cNvPr id="8665" name="Google Shape;8665;p75"/>
            <p:cNvSpPr/>
            <p:nvPr/>
          </p:nvSpPr>
          <p:spPr>
            <a:xfrm>
              <a:off x="5772903" y="2920021"/>
              <a:ext cx="2523300" cy="469200"/>
            </a:xfrm>
            <a:prstGeom prst="rect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8666" name="Google Shape;8666;p75"/>
            <p:cNvCxnSpPr>
              <a:stCxn id="8665" idx="1"/>
            </p:cNvCxnSpPr>
            <p:nvPr/>
          </p:nvCxnSpPr>
          <p:spPr>
            <a:xfrm rot="10800000">
              <a:off x="5645403" y="3154021"/>
              <a:ext cx="127500" cy="6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7" name="Google Shape;8667;p75"/>
            <p:cNvSpPr/>
            <p:nvPr/>
          </p:nvSpPr>
          <p:spPr>
            <a:xfrm>
              <a:off x="6010040" y="3500932"/>
              <a:ext cx="2049000" cy="469200"/>
            </a:xfrm>
            <a:prstGeom prst="rect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8668" name="Google Shape;8668;p75"/>
            <p:cNvCxnSpPr>
              <a:endCxn id="8667" idx="3"/>
            </p:cNvCxnSpPr>
            <p:nvPr/>
          </p:nvCxnSpPr>
          <p:spPr>
            <a:xfrm rot="10800000">
              <a:off x="8059040" y="3735532"/>
              <a:ext cx="135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9" name="Google Shape;8669;p75"/>
            <p:cNvSpPr/>
            <p:nvPr/>
          </p:nvSpPr>
          <p:spPr>
            <a:xfrm>
              <a:off x="6299123" y="4066183"/>
              <a:ext cx="1470600" cy="469200"/>
            </a:xfrm>
            <a:prstGeom prst="rect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8670" name="Google Shape;8670;p75"/>
            <p:cNvCxnSpPr>
              <a:stCxn id="8669" idx="1"/>
            </p:cNvCxnSpPr>
            <p:nvPr/>
          </p:nvCxnSpPr>
          <p:spPr>
            <a:xfrm rot="10800000">
              <a:off x="6175223" y="4300183"/>
              <a:ext cx="123900" cy="60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71" name="Google Shape;8671;p75"/>
            <p:cNvSpPr/>
            <p:nvPr/>
          </p:nvSpPr>
          <p:spPr>
            <a:xfrm>
              <a:off x="6629161" y="4631435"/>
              <a:ext cx="810600" cy="469200"/>
            </a:xfrm>
            <a:prstGeom prst="rect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8672" name="Google Shape;8672;p75"/>
            <p:cNvCxnSpPr>
              <a:endCxn id="8671" idx="3"/>
            </p:cNvCxnSpPr>
            <p:nvPr/>
          </p:nvCxnSpPr>
          <p:spPr>
            <a:xfrm flipH="1">
              <a:off x="7439761" y="4864535"/>
              <a:ext cx="104400" cy="150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8673" name="Google Shape;8673;p75"/>
          <p:cNvGrpSpPr/>
          <p:nvPr/>
        </p:nvGrpSpPr>
        <p:grpSpPr>
          <a:xfrm>
            <a:off x="9820655" y="2917489"/>
            <a:ext cx="1428991" cy="1362105"/>
            <a:chOff x="7189833" y="2022667"/>
            <a:chExt cx="1251159" cy="1192597"/>
          </a:xfrm>
        </p:grpSpPr>
        <p:sp>
          <p:nvSpPr>
            <p:cNvPr id="8674" name="Google Shape;8674;p75"/>
            <p:cNvSpPr/>
            <p:nvPr/>
          </p:nvSpPr>
          <p:spPr>
            <a:xfrm>
              <a:off x="7474366" y="2461318"/>
              <a:ext cx="682343" cy="220186"/>
            </a:xfrm>
            <a:custGeom>
              <a:avLst/>
              <a:gdLst/>
              <a:ahLst/>
              <a:cxnLst/>
              <a:rect l="l" t="t" r="r" b="b"/>
              <a:pathLst>
                <a:path w="125546" h="40494" extrusionOk="0">
                  <a:moveTo>
                    <a:pt x="22196" y="1"/>
                  </a:moveTo>
                  <a:lnTo>
                    <a:pt x="8133" y="25661"/>
                  </a:lnTo>
                  <a:lnTo>
                    <a:pt x="1" y="40494"/>
                  </a:lnTo>
                  <a:lnTo>
                    <a:pt x="125545" y="40494"/>
                  </a:lnTo>
                  <a:lnTo>
                    <a:pt x="117413" y="25661"/>
                  </a:lnTo>
                  <a:lnTo>
                    <a:pt x="1033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75" name="Google Shape;8675;p75"/>
            <p:cNvSpPr/>
            <p:nvPr/>
          </p:nvSpPr>
          <p:spPr>
            <a:xfrm>
              <a:off x="7602697" y="2022667"/>
              <a:ext cx="426517" cy="402424"/>
            </a:xfrm>
            <a:custGeom>
              <a:avLst/>
              <a:gdLst/>
              <a:ahLst/>
              <a:cxnLst/>
              <a:rect l="l" t="t" r="r" b="b"/>
              <a:pathLst>
                <a:path w="78476" h="74009" extrusionOk="0">
                  <a:moveTo>
                    <a:pt x="39246" y="0"/>
                  </a:moveTo>
                  <a:lnTo>
                    <a:pt x="1" y="74009"/>
                  </a:lnTo>
                  <a:lnTo>
                    <a:pt x="78476" y="74009"/>
                  </a:lnTo>
                  <a:lnTo>
                    <a:pt x="3924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76" name="Google Shape;8676;p75"/>
            <p:cNvSpPr/>
            <p:nvPr/>
          </p:nvSpPr>
          <p:spPr>
            <a:xfrm>
              <a:off x="7189833" y="2972969"/>
              <a:ext cx="1251159" cy="242295"/>
            </a:xfrm>
            <a:custGeom>
              <a:avLst/>
              <a:gdLst/>
              <a:ahLst/>
              <a:cxnLst/>
              <a:rect l="l" t="t" r="r" b="b"/>
              <a:pathLst>
                <a:path w="230204" h="44560" extrusionOk="0">
                  <a:moveTo>
                    <a:pt x="25737" y="1"/>
                  </a:moveTo>
                  <a:lnTo>
                    <a:pt x="0" y="44560"/>
                  </a:lnTo>
                  <a:lnTo>
                    <a:pt x="230204" y="44560"/>
                  </a:lnTo>
                  <a:lnTo>
                    <a:pt x="20446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77" name="Google Shape;8677;p75"/>
            <p:cNvSpPr/>
            <p:nvPr/>
          </p:nvSpPr>
          <p:spPr>
            <a:xfrm>
              <a:off x="7340931" y="2717730"/>
              <a:ext cx="950049" cy="219012"/>
            </a:xfrm>
            <a:custGeom>
              <a:avLst/>
              <a:gdLst/>
              <a:ahLst/>
              <a:cxnLst/>
              <a:rect l="l" t="t" r="r" b="b"/>
              <a:pathLst>
                <a:path w="174802" h="40278" extrusionOk="0">
                  <a:moveTo>
                    <a:pt x="22750" y="1"/>
                  </a:moveTo>
                  <a:lnTo>
                    <a:pt x="0" y="40278"/>
                  </a:lnTo>
                  <a:lnTo>
                    <a:pt x="174802" y="40278"/>
                  </a:lnTo>
                  <a:lnTo>
                    <a:pt x="15205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78" name="Google Shape;8678;p75"/>
          <p:cNvGrpSpPr/>
          <p:nvPr/>
        </p:nvGrpSpPr>
        <p:grpSpPr>
          <a:xfrm>
            <a:off x="942349" y="3486031"/>
            <a:ext cx="2260499" cy="2081116"/>
            <a:chOff x="727421" y="2828315"/>
            <a:chExt cx="1695374" cy="1560837"/>
          </a:xfrm>
        </p:grpSpPr>
        <p:grpSp>
          <p:nvGrpSpPr>
            <p:cNvPr id="8679" name="Google Shape;8679;p75"/>
            <p:cNvGrpSpPr/>
            <p:nvPr/>
          </p:nvGrpSpPr>
          <p:grpSpPr>
            <a:xfrm>
              <a:off x="819108" y="2882501"/>
              <a:ext cx="103104" cy="1426186"/>
              <a:chOff x="4674013" y="3100904"/>
              <a:chExt cx="122758" cy="1698043"/>
            </a:xfrm>
          </p:grpSpPr>
          <p:sp>
            <p:nvSpPr>
              <p:cNvPr id="8680" name="Google Shape;8680;p75"/>
              <p:cNvSpPr/>
              <p:nvPr/>
            </p:nvSpPr>
            <p:spPr>
              <a:xfrm>
                <a:off x="46740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1" name="Google Shape;8681;p75"/>
              <p:cNvSpPr/>
              <p:nvPr/>
            </p:nvSpPr>
            <p:spPr>
              <a:xfrm>
                <a:off x="46740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2" name="Google Shape;8682;p75"/>
              <p:cNvSpPr/>
              <p:nvPr/>
            </p:nvSpPr>
            <p:spPr>
              <a:xfrm>
                <a:off x="46740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3" name="Google Shape;8683;p75"/>
              <p:cNvSpPr/>
              <p:nvPr/>
            </p:nvSpPr>
            <p:spPr>
              <a:xfrm>
                <a:off x="46740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4" name="Google Shape;8684;p75"/>
              <p:cNvSpPr/>
              <p:nvPr/>
            </p:nvSpPr>
            <p:spPr>
              <a:xfrm>
                <a:off x="46740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5" name="Google Shape;8685;p75"/>
              <p:cNvSpPr/>
              <p:nvPr/>
            </p:nvSpPr>
            <p:spPr>
              <a:xfrm>
                <a:off x="46740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6" name="Google Shape;8686;p75"/>
              <p:cNvSpPr/>
              <p:nvPr/>
            </p:nvSpPr>
            <p:spPr>
              <a:xfrm>
                <a:off x="46740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87" name="Google Shape;8687;p75"/>
            <p:cNvGrpSpPr/>
            <p:nvPr/>
          </p:nvGrpSpPr>
          <p:grpSpPr>
            <a:xfrm>
              <a:off x="1062475" y="2882501"/>
              <a:ext cx="103104" cy="1426186"/>
              <a:chOff x="4940438" y="3100904"/>
              <a:chExt cx="122758" cy="1698043"/>
            </a:xfrm>
          </p:grpSpPr>
          <p:sp>
            <p:nvSpPr>
              <p:cNvPr id="8688" name="Google Shape;8688;p75"/>
              <p:cNvSpPr/>
              <p:nvPr/>
            </p:nvSpPr>
            <p:spPr>
              <a:xfrm>
                <a:off x="4940438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9" name="Google Shape;8689;p75"/>
              <p:cNvSpPr/>
              <p:nvPr/>
            </p:nvSpPr>
            <p:spPr>
              <a:xfrm>
                <a:off x="4940438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0" name="Google Shape;8690;p75"/>
              <p:cNvSpPr/>
              <p:nvPr/>
            </p:nvSpPr>
            <p:spPr>
              <a:xfrm>
                <a:off x="4940438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1" name="Google Shape;8691;p75"/>
              <p:cNvSpPr/>
              <p:nvPr/>
            </p:nvSpPr>
            <p:spPr>
              <a:xfrm>
                <a:off x="4940438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2" name="Google Shape;8692;p75"/>
              <p:cNvSpPr/>
              <p:nvPr/>
            </p:nvSpPr>
            <p:spPr>
              <a:xfrm>
                <a:off x="4940438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3" name="Google Shape;8693;p75"/>
              <p:cNvSpPr/>
              <p:nvPr/>
            </p:nvSpPr>
            <p:spPr>
              <a:xfrm>
                <a:off x="4940438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4" name="Google Shape;8694;p75"/>
              <p:cNvSpPr/>
              <p:nvPr/>
            </p:nvSpPr>
            <p:spPr>
              <a:xfrm>
                <a:off x="4940438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95" name="Google Shape;8695;p75"/>
            <p:cNvGrpSpPr/>
            <p:nvPr/>
          </p:nvGrpSpPr>
          <p:grpSpPr>
            <a:xfrm>
              <a:off x="1299324" y="2882501"/>
              <a:ext cx="103104" cy="1426186"/>
              <a:chOff x="5206863" y="3100904"/>
              <a:chExt cx="122758" cy="1698043"/>
            </a:xfrm>
          </p:grpSpPr>
          <p:sp>
            <p:nvSpPr>
              <p:cNvPr id="8696" name="Google Shape;8696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7" name="Google Shape;8697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8" name="Google Shape;8698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9" name="Google Shape;8699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0" name="Google Shape;8700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1" name="Google Shape;8701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2" name="Google Shape;8702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703" name="Google Shape;8703;p75"/>
            <p:cNvGrpSpPr/>
            <p:nvPr/>
          </p:nvGrpSpPr>
          <p:grpSpPr>
            <a:xfrm>
              <a:off x="1786057" y="2882501"/>
              <a:ext cx="103104" cy="1426186"/>
              <a:chOff x="6006138" y="3143629"/>
              <a:chExt cx="122758" cy="1698043"/>
            </a:xfrm>
          </p:grpSpPr>
          <p:sp>
            <p:nvSpPr>
              <p:cNvPr id="8704" name="Google Shape;8704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5" name="Google Shape;8705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6" name="Google Shape;8706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7" name="Google Shape;8707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8" name="Google Shape;8708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9" name="Google Shape;8709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0" name="Google Shape;8710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711" name="Google Shape;8711;p75"/>
            <p:cNvGrpSpPr/>
            <p:nvPr/>
          </p:nvGrpSpPr>
          <p:grpSpPr>
            <a:xfrm>
              <a:off x="2029422" y="2882501"/>
              <a:ext cx="103104" cy="1426186"/>
              <a:chOff x="6805413" y="3100904"/>
              <a:chExt cx="122758" cy="1698043"/>
            </a:xfrm>
          </p:grpSpPr>
          <p:sp>
            <p:nvSpPr>
              <p:cNvPr id="8712" name="Google Shape;8712;p75"/>
              <p:cNvSpPr/>
              <p:nvPr/>
            </p:nvSpPr>
            <p:spPr>
              <a:xfrm>
                <a:off x="68054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3" name="Google Shape;8713;p75"/>
              <p:cNvSpPr/>
              <p:nvPr/>
            </p:nvSpPr>
            <p:spPr>
              <a:xfrm>
                <a:off x="68054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4" name="Google Shape;8714;p75"/>
              <p:cNvSpPr/>
              <p:nvPr/>
            </p:nvSpPr>
            <p:spPr>
              <a:xfrm>
                <a:off x="68054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5" name="Google Shape;8715;p75"/>
              <p:cNvSpPr/>
              <p:nvPr/>
            </p:nvSpPr>
            <p:spPr>
              <a:xfrm>
                <a:off x="68054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6" name="Google Shape;8716;p75"/>
              <p:cNvSpPr/>
              <p:nvPr/>
            </p:nvSpPr>
            <p:spPr>
              <a:xfrm>
                <a:off x="68054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7" name="Google Shape;8717;p75"/>
              <p:cNvSpPr/>
              <p:nvPr/>
            </p:nvSpPr>
            <p:spPr>
              <a:xfrm>
                <a:off x="68054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8" name="Google Shape;8718;p75"/>
              <p:cNvSpPr/>
              <p:nvPr/>
            </p:nvSpPr>
            <p:spPr>
              <a:xfrm>
                <a:off x="68054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719" name="Google Shape;8719;p75"/>
            <p:cNvGrpSpPr/>
            <p:nvPr/>
          </p:nvGrpSpPr>
          <p:grpSpPr>
            <a:xfrm>
              <a:off x="727421" y="2828315"/>
              <a:ext cx="1695374" cy="1560837"/>
              <a:chOff x="734799" y="2782450"/>
              <a:chExt cx="1571100" cy="1577400"/>
            </a:xfrm>
          </p:grpSpPr>
          <p:cxnSp>
            <p:nvCxnSpPr>
              <p:cNvPr id="8720" name="Google Shape;8720;p75"/>
              <p:cNvCxnSpPr/>
              <p:nvPr/>
            </p:nvCxnSpPr>
            <p:spPr>
              <a:xfrm>
                <a:off x="743025" y="2782450"/>
                <a:ext cx="0" cy="157740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721" name="Google Shape;8721;p75"/>
              <p:cNvCxnSpPr/>
              <p:nvPr/>
            </p:nvCxnSpPr>
            <p:spPr>
              <a:xfrm rot="10800000">
                <a:off x="734799" y="4359850"/>
                <a:ext cx="15711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722" name="Google Shape;8722;p75"/>
            <p:cNvGrpSpPr/>
            <p:nvPr/>
          </p:nvGrpSpPr>
          <p:grpSpPr>
            <a:xfrm>
              <a:off x="2272795" y="2882501"/>
              <a:ext cx="103104" cy="1426186"/>
              <a:chOff x="5206863" y="3100904"/>
              <a:chExt cx="122758" cy="1698043"/>
            </a:xfrm>
          </p:grpSpPr>
          <p:sp>
            <p:nvSpPr>
              <p:cNvPr id="8723" name="Google Shape;8723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4" name="Google Shape;8724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5" name="Google Shape;8725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6" name="Google Shape;8726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7" name="Google Shape;8727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8" name="Google Shape;8728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9" name="Google Shape;8729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730" name="Google Shape;8730;p75"/>
            <p:cNvGrpSpPr/>
            <p:nvPr/>
          </p:nvGrpSpPr>
          <p:grpSpPr>
            <a:xfrm>
              <a:off x="1542694" y="2882501"/>
              <a:ext cx="103104" cy="1426186"/>
              <a:chOff x="6006138" y="3143629"/>
              <a:chExt cx="122758" cy="1698043"/>
            </a:xfrm>
          </p:grpSpPr>
          <p:sp>
            <p:nvSpPr>
              <p:cNvPr id="8731" name="Google Shape;8731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2" name="Google Shape;8732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3" name="Google Shape;8733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4" name="Google Shape;8734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5" name="Google Shape;8735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6" name="Google Shape;8736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7" name="Google Shape;8737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738" name="Google Shape;8738;p75"/>
          <p:cNvGrpSpPr/>
          <p:nvPr/>
        </p:nvGrpSpPr>
        <p:grpSpPr>
          <a:xfrm>
            <a:off x="7887122" y="2922793"/>
            <a:ext cx="1664724" cy="1367092"/>
            <a:chOff x="5183758" y="1210600"/>
            <a:chExt cx="3605380" cy="2960783"/>
          </a:xfrm>
        </p:grpSpPr>
        <p:sp>
          <p:nvSpPr>
            <p:cNvPr id="8739" name="Google Shape;8739;p75"/>
            <p:cNvSpPr/>
            <p:nvPr/>
          </p:nvSpPr>
          <p:spPr>
            <a:xfrm>
              <a:off x="5479658" y="1210600"/>
              <a:ext cx="3108190" cy="632425"/>
            </a:xfrm>
            <a:custGeom>
              <a:avLst/>
              <a:gdLst/>
              <a:ahLst/>
              <a:cxnLst/>
              <a:rect l="l" t="t" r="r" b="b"/>
              <a:pathLst>
                <a:path w="117257" h="25297" extrusionOk="0">
                  <a:moveTo>
                    <a:pt x="1" y="0"/>
                  </a:moveTo>
                  <a:lnTo>
                    <a:pt x="14647" y="25297"/>
                  </a:lnTo>
                  <a:lnTo>
                    <a:pt x="102066" y="25297"/>
                  </a:lnTo>
                  <a:lnTo>
                    <a:pt x="11725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40" name="Google Shape;8740;p75"/>
            <p:cNvSpPr/>
            <p:nvPr/>
          </p:nvSpPr>
          <p:spPr>
            <a:xfrm>
              <a:off x="5769162" y="1842998"/>
              <a:ext cx="2424880" cy="631925"/>
            </a:xfrm>
            <a:custGeom>
              <a:avLst/>
              <a:gdLst/>
              <a:ahLst/>
              <a:cxnLst/>
              <a:rect l="l" t="t" r="r" b="b"/>
              <a:pathLst>
                <a:path w="91479" h="25277" extrusionOk="0">
                  <a:moveTo>
                    <a:pt x="1" y="1"/>
                  </a:moveTo>
                  <a:lnTo>
                    <a:pt x="14647" y="25276"/>
                  </a:lnTo>
                  <a:lnTo>
                    <a:pt x="76602" y="25276"/>
                  </a:lnTo>
                  <a:lnTo>
                    <a:pt x="9147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41" name="Google Shape;8741;p75"/>
            <p:cNvSpPr/>
            <p:nvPr/>
          </p:nvSpPr>
          <p:spPr>
            <a:xfrm>
              <a:off x="6065319" y="2474896"/>
              <a:ext cx="1739369" cy="632450"/>
            </a:xfrm>
            <a:custGeom>
              <a:avLst/>
              <a:gdLst/>
              <a:ahLst/>
              <a:cxnLst/>
              <a:rect l="l" t="t" r="r" b="b"/>
              <a:pathLst>
                <a:path w="65618" h="25298" extrusionOk="0">
                  <a:moveTo>
                    <a:pt x="1" y="0"/>
                  </a:moveTo>
                  <a:lnTo>
                    <a:pt x="14417" y="25297"/>
                  </a:lnTo>
                  <a:lnTo>
                    <a:pt x="50887" y="25297"/>
                  </a:lnTo>
                  <a:lnTo>
                    <a:pt x="656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42" name="Google Shape;8742;p75"/>
            <p:cNvSpPr/>
            <p:nvPr/>
          </p:nvSpPr>
          <p:spPr>
            <a:xfrm>
              <a:off x="6354293" y="3107319"/>
              <a:ext cx="1061572" cy="632425"/>
            </a:xfrm>
            <a:custGeom>
              <a:avLst/>
              <a:gdLst/>
              <a:ahLst/>
              <a:cxnLst/>
              <a:rect l="l" t="t" r="r" b="b"/>
              <a:pathLst>
                <a:path w="40048" h="25297" extrusionOk="0">
                  <a:moveTo>
                    <a:pt x="0" y="0"/>
                  </a:moveTo>
                  <a:lnTo>
                    <a:pt x="14668" y="25297"/>
                  </a:lnTo>
                  <a:lnTo>
                    <a:pt x="25360" y="25297"/>
                  </a:lnTo>
                  <a:lnTo>
                    <a:pt x="4004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8743" name="Google Shape;8743;p75"/>
            <p:cNvCxnSpPr/>
            <p:nvPr/>
          </p:nvCxnSpPr>
          <p:spPr>
            <a:xfrm>
              <a:off x="5183758" y="2382654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4" name="Google Shape;8744;p75"/>
            <p:cNvCxnSpPr/>
            <p:nvPr/>
          </p:nvCxnSpPr>
          <p:spPr>
            <a:xfrm rot="10800000">
              <a:off x="8225195" y="1765431"/>
              <a:ext cx="559200" cy="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5" name="Google Shape;8745;p75"/>
            <p:cNvCxnSpPr/>
            <p:nvPr/>
          </p:nvCxnSpPr>
          <p:spPr>
            <a:xfrm rot="10800000">
              <a:off x="7504838" y="2943528"/>
              <a:ext cx="1284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6" name="Google Shape;8746;p75"/>
            <p:cNvCxnSpPr/>
            <p:nvPr/>
          </p:nvCxnSpPr>
          <p:spPr>
            <a:xfrm>
              <a:off x="5759284" y="3630350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sp>
          <p:nvSpPr>
            <p:cNvPr id="8747" name="Google Shape;8747;p75"/>
            <p:cNvSpPr/>
            <p:nvPr/>
          </p:nvSpPr>
          <p:spPr>
            <a:xfrm>
              <a:off x="6601902" y="3746583"/>
              <a:ext cx="566400" cy="424800"/>
            </a:xfrm>
            <a:prstGeom prst="downArrow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748" name="Google Shape;8748;p75"/>
          <p:cNvGrpSpPr/>
          <p:nvPr/>
        </p:nvGrpSpPr>
        <p:grpSpPr>
          <a:xfrm>
            <a:off x="7696538" y="4440548"/>
            <a:ext cx="3553108" cy="1124587"/>
            <a:chOff x="5916567" y="1099697"/>
            <a:chExt cx="2556683" cy="809211"/>
          </a:xfrm>
        </p:grpSpPr>
        <p:sp>
          <p:nvSpPr>
            <p:cNvPr id="8749" name="Google Shape;8749;p75"/>
            <p:cNvSpPr/>
            <p:nvPr/>
          </p:nvSpPr>
          <p:spPr>
            <a:xfrm>
              <a:off x="5916567" y="1105515"/>
              <a:ext cx="2329202" cy="797642"/>
            </a:xfrm>
            <a:custGeom>
              <a:avLst/>
              <a:gdLst/>
              <a:ahLst/>
              <a:cxnLst/>
              <a:rect l="l" t="t" r="r" b="b"/>
              <a:pathLst>
                <a:path w="260246" h="89122" extrusionOk="0">
                  <a:moveTo>
                    <a:pt x="260246" y="1"/>
                  </a:moveTo>
                  <a:lnTo>
                    <a:pt x="0" y="44559"/>
                  </a:lnTo>
                  <a:lnTo>
                    <a:pt x="260241" y="89121"/>
                  </a:lnTo>
                  <a:cubicBezTo>
                    <a:pt x="250030" y="85482"/>
                    <a:pt x="242259" y="66921"/>
                    <a:pt x="242259" y="44559"/>
                  </a:cubicBezTo>
                  <a:cubicBezTo>
                    <a:pt x="242259" y="22201"/>
                    <a:pt x="250039" y="3626"/>
                    <a:pt x="2602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0" name="Google Shape;8750;p75"/>
            <p:cNvSpPr/>
            <p:nvPr/>
          </p:nvSpPr>
          <p:spPr>
            <a:xfrm>
              <a:off x="6719328" y="1353967"/>
              <a:ext cx="156983" cy="301221"/>
            </a:xfrm>
            <a:custGeom>
              <a:avLst/>
              <a:gdLst/>
              <a:ahLst/>
              <a:cxnLst/>
              <a:rect l="l" t="t" r="r" b="b"/>
              <a:pathLst>
                <a:path w="17540" h="33656" extrusionOk="0">
                  <a:moveTo>
                    <a:pt x="8770" y="1"/>
                  </a:moveTo>
                  <a:cubicBezTo>
                    <a:pt x="3929" y="1"/>
                    <a:pt x="0" y="7536"/>
                    <a:pt x="0" y="16826"/>
                  </a:cubicBezTo>
                  <a:cubicBezTo>
                    <a:pt x="0" y="26120"/>
                    <a:pt x="3929" y="33655"/>
                    <a:pt x="8770" y="33655"/>
                  </a:cubicBezTo>
                  <a:cubicBezTo>
                    <a:pt x="13616" y="33655"/>
                    <a:pt x="17540" y="26120"/>
                    <a:pt x="17540" y="16826"/>
                  </a:cubicBezTo>
                  <a:cubicBezTo>
                    <a:pt x="17540" y="7536"/>
                    <a:pt x="13616" y="1"/>
                    <a:pt x="877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1" name="Google Shape;8751;p75"/>
            <p:cNvSpPr/>
            <p:nvPr/>
          </p:nvSpPr>
          <p:spPr>
            <a:xfrm>
              <a:off x="7142762" y="1276612"/>
              <a:ext cx="217467" cy="455564"/>
            </a:xfrm>
            <a:custGeom>
              <a:avLst/>
              <a:gdLst/>
              <a:ahLst/>
              <a:cxnLst/>
              <a:rect l="l" t="t" r="r" b="b"/>
              <a:pathLst>
                <a:path w="24298" h="50901" extrusionOk="0">
                  <a:moveTo>
                    <a:pt x="12147" y="1"/>
                  </a:moveTo>
                  <a:cubicBezTo>
                    <a:pt x="8924" y="1"/>
                    <a:pt x="5836" y="2681"/>
                    <a:pt x="3558" y="7450"/>
                  </a:cubicBezTo>
                  <a:cubicBezTo>
                    <a:pt x="1280" y="12224"/>
                    <a:pt x="0" y="18697"/>
                    <a:pt x="0" y="25451"/>
                  </a:cubicBezTo>
                  <a:cubicBezTo>
                    <a:pt x="0" y="32200"/>
                    <a:pt x="1280" y="38673"/>
                    <a:pt x="3558" y="43447"/>
                  </a:cubicBezTo>
                  <a:cubicBezTo>
                    <a:pt x="5836" y="48216"/>
                    <a:pt x="8924" y="50901"/>
                    <a:pt x="12147" y="50901"/>
                  </a:cubicBezTo>
                  <a:cubicBezTo>
                    <a:pt x="15370" y="50901"/>
                    <a:pt x="18457" y="48216"/>
                    <a:pt x="20735" y="43447"/>
                  </a:cubicBezTo>
                  <a:cubicBezTo>
                    <a:pt x="23014" y="38673"/>
                    <a:pt x="24298" y="32200"/>
                    <a:pt x="24298" y="25451"/>
                  </a:cubicBezTo>
                  <a:cubicBezTo>
                    <a:pt x="24298" y="18697"/>
                    <a:pt x="23014" y="12224"/>
                    <a:pt x="20735" y="7450"/>
                  </a:cubicBezTo>
                  <a:cubicBezTo>
                    <a:pt x="18457" y="2681"/>
                    <a:pt x="15370" y="1"/>
                    <a:pt x="1214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2" name="Google Shape;8752;p75"/>
            <p:cNvSpPr/>
            <p:nvPr/>
          </p:nvSpPr>
          <p:spPr>
            <a:xfrm>
              <a:off x="7621211" y="1188419"/>
              <a:ext cx="293739" cy="631637"/>
            </a:xfrm>
            <a:custGeom>
              <a:avLst/>
              <a:gdLst/>
              <a:ahLst/>
              <a:cxnLst/>
              <a:rect l="l" t="t" r="r" b="b"/>
              <a:pathLst>
                <a:path w="32820" h="70574" extrusionOk="0">
                  <a:moveTo>
                    <a:pt x="16410" y="0"/>
                  </a:moveTo>
                  <a:cubicBezTo>
                    <a:pt x="12057" y="0"/>
                    <a:pt x="7884" y="3716"/>
                    <a:pt x="4806" y="10334"/>
                  </a:cubicBezTo>
                  <a:cubicBezTo>
                    <a:pt x="1728" y="16952"/>
                    <a:pt x="1" y="25925"/>
                    <a:pt x="1" y="35287"/>
                  </a:cubicBezTo>
                  <a:cubicBezTo>
                    <a:pt x="1" y="44644"/>
                    <a:pt x="1728" y="53622"/>
                    <a:pt x="4806" y="60239"/>
                  </a:cubicBezTo>
                  <a:cubicBezTo>
                    <a:pt x="7884" y="66857"/>
                    <a:pt x="12057" y="70573"/>
                    <a:pt x="16410" y="70573"/>
                  </a:cubicBezTo>
                  <a:cubicBezTo>
                    <a:pt x="20759" y="70573"/>
                    <a:pt x="24936" y="66857"/>
                    <a:pt x="28014" y="60239"/>
                  </a:cubicBezTo>
                  <a:cubicBezTo>
                    <a:pt x="31088" y="53622"/>
                    <a:pt x="32819" y="44644"/>
                    <a:pt x="32819" y="35287"/>
                  </a:cubicBezTo>
                  <a:cubicBezTo>
                    <a:pt x="32819" y="25925"/>
                    <a:pt x="31088" y="16952"/>
                    <a:pt x="28014" y="10334"/>
                  </a:cubicBezTo>
                  <a:cubicBezTo>
                    <a:pt x="24936" y="3716"/>
                    <a:pt x="20759" y="0"/>
                    <a:pt x="1641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3" name="Google Shape;8753;p75"/>
            <p:cNvSpPr/>
            <p:nvPr/>
          </p:nvSpPr>
          <p:spPr>
            <a:xfrm>
              <a:off x="8279421" y="1099697"/>
              <a:ext cx="54" cy="0"/>
            </a:xfrm>
            <a:custGeom>
              <a:avLst/>
              <a:gdLst/>
              <a:ahLst/>
              <a:cxnLst/>
              <a:rect l="l" t="t" r="r" b="b"/>
              <a:pathLst>
                <a:path w="6" extrusionOk="0">
                  <a:moveTo>
                    <a:pt x="5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E3E9ED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4" name="Google Shape;8754;p75"/>
            <p:cNvSpPr/>
            <p:nvPr/>
          </p:nvSpPr>
          <p:spPr>
            <a:xfrm>
              <a:off x="8245760" y="1099697"/>
              <a:ext cx="33670" cy="5791"/>
            </a:xfrm>
            <a:custGeom>
              <a:avLst/>
              <a:gdLst/>
              <a:ahLst/>
              <a:cxnLst/>
              <a:rect l="l" t="t" r="r" b="b"/>
              <a:pathLst>
                <a:path w="3762" h="647" extrusionOk="0">
                  <a:moveTo>
                    <a:pt x="3662" y="0"/>
                  </a:moveTo>
                  <a:cubicBezTo>
                    <a:pt x="2415" y="0"/>
                    <a:pt x="1194" y="222"/>
                    <a:pt x="1" y="646"/>
                  </a:cubicBezTo>
                  <a:lnTo>
                    <a:pt x="3762" y="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5" name="Google Shape;8755;p75"/>
            <p:cNvSpPr/>
            <p:nvPr/>
          </p:nvSpPr>
          <p:spPr>
            <a:xfrm>
              <a:off x="8085689" y="1099747"/>
              <a:ext cx="387562" cy="809161"/>
            </a:xfrm>
            <a:custGeom>
              <a:avLst/>
              <a:gdLst/>
              <a:ahLst/>
              <a:cxnLst/>
              <a:rect l="l" t="t" r="r" b="b"/>
              <a:pathLst>
                <a:path w="43303" h="90409" extrusionOk="0">
                  <a:moveTo>
                    <a:pt x="21749" y="0"/>
                  </a:moveTo>
                  <a:lnTo>
                    <a:pt x="17988" y="646"/>
                  </a:lnTo>
                  <a:cubicBezTo>
                    <a:pt x="7781" y="4276"/>
                    <a:pt x="1" y="22846"/>
                    <a:pt x="1" y="45204"/>
                  </a:cubicBezTo>
                  <a:cubicBezTo>
                    <a:pt x="1" y="67562"/>
                    <a:pt x="7781" y="86132"/>
                    <a:pt x="17988" y="89766"/>
                  </a:cubicBezTo>
                  <a:lnTo>
                    <a:pt x="21753" y="90408"/>
                  </a:lnTo>
                  <a:lnTo>
                    <a:pt x="21758" y="90408"/>
                  </a:lnTo>
                  <a:cubicBezTo>
                    <a:pt x="33665" y="90291"/>
                    <a:pt x="43302" y="70094"/>
                    <a:pt x="43302" y="45204"/>
                  </a:cubicBezTo>
                  <a:cubicBezTo>
                    <a:pt x="43302" y="20315"/>
                    <a:pt x="33665" y="118"/>
                    <a:pt x="2175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6" name="Google Shape;8756;p75"/>
            <p:cNvSpPr/>
            <p:nvPr/>
          </p:nvSpPr>
          <p:spPr>
            <a:xfrm>
              <a:off x="6372480" y="1417485"/>
              <a:ext cx="104679" cy="173370"/>
            </a:xfrm>
            <a:custGeom>
              <a:avLst/>
              <a:gdLst/>
              <a:ahLst/>
              <a:cxnLst/>
              <a:rect l="l" t="t" r="r" b="b"/>
              <a:pathLst>
                <a:path w="11696" h="19371" extrusionOk="0">
                  <a:moveTo>
                    <a:pt x="5850" y="1"/>
                  </a:moveTo>
                  <a:cubicBezTo>
                    <a:pt x="2618" y="1"/>
                    <a:pt x="1" y="4336"/>
                    <a:pt x="1" y="9684"/>
                  </a:cubicBezTo>
                  <a:cubicBezTo>
                    <a:pt x="1" y="15036"/>
                    <a:pt x="2618" y="19371"/>
                    <a:pt x="5850" y="19371"/>
                  </a:cubicBezTo>
                  <a:cubicBezTo>
                    <a:pt x="9078" y="19371"/>
                    <a:pt x="11695" y="15036"/>
                    <a:pt x="11695" y="9684"/>
                  </a:cubicBezTo>
                  <a:cubicBezTo>
                    <a:pt x="11695" y="4336"/>
                    <a:pt x="9078" y="1"/>
                    <a:pt x="58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757" name="Google Shape;8757;p75"/>
          <p:cNvGrpSpPr/>
          <p:nvPr/>
        </p:nvGrpSpPr>
        <p:grpSpPr>
          <a:xfrm>
            <a:off x="7839925" y="1305693"/>
            <a:ext cx="1733135" cy="1364451"/>
            <a:chOff x="5900602" y="1193063"/>
            <a:chExt cx="1299851" cy="1023338"/>
          </a:xfrm>
        </p:grpSpPr>
        <p:grpSp>
          <p:nvGrpSpPr>
            <p:cNvPr id="8758" name="Google Shape;8758;p75"/>
            <p:cNvGrpSpPr/>
            <p:nvPr/>
          </p:nvGrpSpPr>
          <p:grpSpPr>
            <a:xfrm>
              <a:off x="6743564" y="1193063"/>
              <a:ext cx="456889" cy="700379"/>
              <a:chOff x="6743564" y="1193063"/>
              <a:chExt cx="456889" cy="700379"/>
            </a:xfrm>
          </p:grpSpPr>
          <p:grpSp>
            <p:nvGrpSpPr>
              <p:cNvPr id="8759" name="Google Shape;8759;p75"/>
              <p:cNvGrpSpPr/>
              <p:nvPr/>
            </p:nvGrpSpPr>
            <p:grpSpPr>
              <a:xfrm>
                <a:off x="6743564" y="1690731"/>
                <a:ext cx="214402" cy="202710"/>
                <a:chOff x="6743564" y="1690731"/>
                <a:chExt cx="214402" cy="202710"/>
              </a:xfrm>
            </p:grpSpPr>
            <p:sp>
              <p:nvSpPr>
                <p:cNvPr id="8760" name="Google Shape;8760;p75"/>
                <p:cNvSpPr/>
                <p:nvPr/>
              </p:nvSpPr>
              <p:spPr>
                <a:xfrm rot="-5400000">
                  <a:off x="6796932" y="1637364"/>
                  <a:ext cx="107666" cy="2144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24651" extrusionOk="0">
                      <a:moveTo>
                        <a:pt x="727" y="0"/>
                      </a:moveTo>
                      <a:cubicBezTo>
                        <a:pt x="483" y="0"/>
                        <a:pt x="243" y="4"/>
                        <a:pt x="1" y="7"/>
                      </a:cubicBezTo>
                      <a:lnTo>
                        <a:pt x="1" y="23223"/>
                      </a:lnTo>
                      <a:lnTo>
                        <a:pt x="727" y="24650"/>
                      </a:lnTo>
                      <a:lnTo>
                        <a:pt x="12378" y="1737"/>
                      </a:lnTo>
                      <a:cubicBezTo>
                        <a:pt x="8795" y="619"/>
                        <a:pt x="4857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761" name="Google Shape;8761;p75"/>
                <p:cNvSpPr/>
                <p:nvPr/>
              </p:nvSpPr>
              <p:spPr>
                <a:xfrm rot="-5400000">
                  <a:off x="6797058" y="1744962"/>
                  <a:ext cx="95046" cy="2019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8" h="23215" extrusionOk="0">
                      <a:moveTo>
                        <a:pt x="10928" y="0"/>
                      </a:moveTo>
                      <a:cubicBezTo>
                        <a:pt x="8679" y="38"/>
                        <a:pt x="6494" y="261"/>
                        <a:pt x="4395" y="647"/>
                      </a:cubicBezTo>
                      <a:lnTo>
                        <a:pt x="4395" y="648"/>
                      </a:lnTo>
                      <a:cubicBezTo>
                        <a:pt x="3153" y="875"/>
                        <a:pt x="1943" y="1159"/>
                        <a:pt x="769" y="1499"/>
                      </a:cubicBezTo>
                      <a:cubicBezTo>
                        <a:pt x="691" y="1522"/>
                        <a:pt x="612" y="1544"/>
                        <a:pt x="535" y="1567"/>
                      </a:cubicBezTo>
                      <a:cubicBezTo>
                        <a:pt x="501" y="1576"/>
                        <a:pt x="469" y="1588"/>
                        <a:pt x="436" y="1596"/>
                      </a:cubicBezTo>
                      <a:cubicBezTo>
                        <a:pt x="404" y="1606"/>
                        <a:pt x="370" y="1617"/>
                        <a:pt x="338" y="1625"/>
                      </a:cubicBezTo>
                      <a:cubicBezTo>
                        <a:pt x="303" y="1637"/>
                        <a:pt x="270" y="1646"/>
                        <a:pt x="238" y="1657"/>
                      </a:cubicBezTo>
                      <a:cubicBezTo>
                        <a:pt x="159" y="1681"/>
                        <a:pt x="79" y="1704"/>
                        <a:pt x="1" y="1730"/>
                      </a:cubicBezTo>
                      <a:lnTo>
                        <a:pt x="10928" y="23215"/>
                      </a:lnTo>
                      <a:lnTo>
                        <a:pt x="1092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762" name="Google Shape;8762;p75"/>
              <p:cNvGrpSpPr/>
              <p:nvPr/>
            </p:nvGrpSpPr>
            <p:grpSpPr>
              <a:xfrm>
                <a:off x="6915505" y="1193063"/>
                <a:ext cx="284947" cy="589637"/>
                <a:chOff x="6915505" y="1193063"/>
                <a:chExt cx="284947" cy="589637"/>
              </a:xfrm>
            </p:grpSpPr>
            <p:sp>
              <p:nvSpPr>
                <p:cNvPr id="8763" name="Google Shape;8763;p75"/>
                <p:cNvSpPr/>
                <p:nvPr/>
              </p:nvSpPr>
              <p:spPr>
                <a:xfrm>
                  <a:off x="6915505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64" name="Google Shape;8764;p75"/>
                <p:cNvCxnSpPr/>
                <p:nvPr/>
              </p:nvCxnSpPr>
              <p:spPr>
                <a:xfrm rot="10800000">
                  <a:off x="6938275" y="1279600"/>
                  <a:ext cx="0" cy="5031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65" name="Google Shape;8765;p75"/>
            <p:cNvGrpSpPr/>
            <p:nvPr/>
          </p:nvGrpSpPr>
          <p:grpSpPr>
            <a:xfrm>
              <a:off x="6520337" y="1193063"/>
              <a:ext cx="341815" cy="801589"/>
              <a:chOff x="6520337" y="1193063"/>
              <a:chExt cx="341815" cy="801589"/>
            </a:xfrm>
          </p:grpSpPr>
          <p:grpSp>
            <p:nvGrpSpPr>
              <p:cNvPr id="8766" name="Google Shape;8766;p75"/>
              <p:cNvGrpSpPr/>
              <p:nvPr/>
            </p:nvGrpSpPr>
            <p:grpSpPr>
              <a:xfrm>
                <a:off x="6520337" y="1589527"/>
                <a:ext cx="213950" cy="405125"/>
                <a:chOff x="6520337" y="1589527"/>
                <a:chExt cx="213950" cy="405125"/>
              </a:xfrm>
            </p:grpSpPr>
            <p:sp>
              <p:nvSpPr>
                <p:cNvPr id="8767" name="Google Shape;8767;p75"/>
                <p:cNvSpPr/>
                <p:nvPr/>
              </p:nvSpPr>
              <p:spPr>
                <a:xfrm rot="-5400000">
                  <a:off x="6522864" y="1587001"/>
                  <a:ext cx="208853" cy="2139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13" h="24594" extrusionOk="0">
                      <a:moveTo>
                        <a:pt x="725" y="0"/>
                      </a:moveTo>
                      <a:cubicBezTo>
                        <a:pt x="482" y="0"/>
                        <a:pt x="241" y="3"/>
                        <a:pt x="0" y="5"/>
                      </a:cubicBezTo>
                      <a:lnTo>
                        <a:pt x="0" y="22597"/>
                      </a:lnTo>
                      <a:cubicBezTo>
                        <a:pt x="118" y="22596"/>
                        <a:pt x="222" y="22595"/>
                        <a:pt x="312" y="22595"/>
                      </a:cubicBezTo>
                      <a:cubicBezTo>
                        <a:pt x="582" y="22595"/>
                        <a:pt x="725" y="22600"/>
                        <a:pt x="725" y="22600"/>
                      </a:cubicBezTo>
                      <a:cubicBezTo>
                        <a:pt x="725" y="22600"/>
                        <a:pt x="872" y="22595"/>
                        <a:pt x="1149" y="22595"/>
                      </a:cubicBezTo>
                      <a:cubicBezTo>
                        <a:pt x="2638" y="22595"/>
                        <a:pt x="7882" y="22740"/>
                        <a:pt x="14103" y="24594"/>
                      </a:cubicBezTo>
                      <a:lnTo>
                        <a:pt x="24013" y="5327"/>
                      </a:lnTo>
                      <a:cubicBezTo>
                        <a:pt x="24013" y="5327"/>
                        <a:pt x="16917" y="0"/>
                        <a:pt x="725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768" name="Google Shape;8768;p75"/>
                <p:cNvSpPr/>
                <p:nvPr/>
              </p:nvSpPr>
              <p:spPr>
                <a:xfrm rot="-5400000">
                  <a:off x="6529204" y="1789569"/>
                  <a:ext cx="196250" cy="2139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64" h="24595" extrusionOk="0">
                      <a:moveTo>
                        <a:pt x="22564" y="1"/>
                      </a:moveTo>
                      <a:cubicBezTo>
                        <a:pt x="15114" y="73"/>
                        <a:pt x="9649" y="1280"/>
                        <a:pt x="5965" y="2527"/>
                      </a:cubicBezTo>
                      <a:lnTo>
                        <a:pt x="5965" y="2528"/>
                      </a:lnTo>
                      <a:cubicBezTo>
                        <a:pt x="2949" y="3548"/>
                        <a:pt x="1124" y="4595"/>
                        <a:pt x="385" y="5067"/>
                      </a:cubicBezTo>
                      <a:cubicBezTo>
                        <a:pt x="382" y="5067"/>
                        <a:pt x="382" y="5068"/>
                        <a:pt x="380" y="5068"/>
                      </a:cubicBezTo>
                      <a:cubicBezTo>
                        <a:pt x="373" y="5074"/>
                        <a:pt x="366" y="5078"/>
                        <a:pt x="358" y="5083"/>
                      </a:cubicBezTo>
                      <a:cubicBezTo>
                        <a:pt x="344" y="5091"/>
                        <a:pt x="329" y="5100"/>
                        <a:pt x="316" y="5110"/>
                      </a:cubicBezTo>
                      <a:cubicBezTo>
                        <a:pt x="315" y="5112"/>
                        <a:pt x="313" y="5113"/>
                        <a:pt x="312" y="5113"/>
                      </a:cubicBezTo>
                      <a:cubicBezTo>
                        <a:pt x="293" y="5125"/>
                        <a:pt x="275" y="5136"/>
                        <a:pt x="258" y="5148"/>
                      </a:cubicBezTo>
                      <a:cubicBezTo>
                        <a:pt x="255" y="5150"/>
                        <a:pt x="251" y="5152"/>
                        <a:pt x="248" y="5155"/>
                      </a:cubicBezTo>
                      <a:cubicBezTo>
                        <a:pt x="240" y="5160"/>
                        <a:pt x="232" y="5166"/>
                        <a:pt x="224" y="5171"/>
                      </a:cubicBezTo>
                      <a:lnTo>
                        <a:pt x="191" y="5193"/>
                      </a:lnTo>
                      <a:cubicBezTo>
                        <a:pt x="189" y="5193"/>
                        <a:pt x="189" y="5195"/>
                        <a:pt x="188" y="5195"/>
                      </a:cubicBezTo>
                      <a:lnTo>
                        <a:pt x="171" y="5206"/>
                      </a:lnTo>
                      <a:cubicBezTo>
                        <a:pt x="162" y="5211"/>
                        <a:pt x="153" y="5217"/>
                        <a:pt x="146" y="5222"/>
                      </a:cubicBezTo>
                      <a:cubicBezTo>
                        <a:pt x="144" y="5224"/>
                        <a:pt x="144" y="5225"/>
                        <a:pt x="141" y="5225"/>
                      </a:cubicBezTo>
                      <a:cubicBezTo>
                        <a:pt x="137" y="5230"/>
                        <a:pt x="131" y="5231"/>
                        <a:pt x="127" y="5236"/>
                      </a:cubicBezTo>
                      <a:cubicBezTo>
                        <a:pt x="118" y="5243"/>
                        <a:pt x="109" y="5247"/>
                        <a:pt x="102" y="5253"/>
                      </a:cubicBezTo>
                      <a:cubicBezTo>
                        <a:pt x="95" y="5260"/>
                        <a:pt x="88" y="5265"/>
                        <a:pt x="80" y="5269"/>
                      </a:cubicBezTo>
                      <a:cubicBezTo>
                        <a:pt x="39" y="5297"/>
                        <a:pt x="15" y="5316"/>
                        <a:pt x="6" y="5323"/>
                      </a:cubicBezTo>
                      <a:lnTo>
                        <a:pt x="3" y="5324"/>
                      </a:lnTo>
                      <a:lnTo>
                        <a:pt x="0" y="5326"/>
                      </a:lnTo>
                      <a:lnTo>
                        <a:pt x="9910" y="24594"/>
                      </a:lnTo>
                      <a:cubicBezTo>
                        <a:pt x="10017" y="24561"/>
                        <a:pt x="10124" y="24530"/>
                        <a:pt x="10231" y="24499"/>
                      </a:cubicBezTo>
                      <a:cubicBezTo>
                        <a:pt x="10284" y="24482"/>
                        <a:pt x="10339" y="24466"/>
                        <a:pt x="10392" y="24451"/>
                      </a:cubicBezTo>
                      <a:cubicBezTo>
                        <a:pt x="10473" y="24428"/>
                        <a:pt x="10553" y="24403"/>
                        <a:pt x="10633" y="24381"/>
                      </a:cubicBezTo>
                      <a:cubicBezTo>
                        <a:pt x="10664" y="24373"/>
                        <a:pt x="10691" y="24364"/>
                        <a:pt x="10721" y="24357"/>
                      </a:cubicBezTo>
                      <a:cubicBezTo>
                        <a:pt x="10786" y="24339"/>
                        <a:pt x="10855" y="24320"/>
                        <a:pt x="10920" y="24303"/>
                      </a:cubicBezTo>
                      <a:cubicBezTo>
                        <a:pt x="10930" y="24298"/>
                        <a:pt x="10943" y="24297"/>
                        <a:pt x="10955" y="24293"/>
                      </a:cubicBezTo>
                      <a:cubicBezTo>
                        <a:pt x="11032" y="24274"/>
                        <a:pt x="11111" y="24252"/>
                        <a:pt x="11188" y="24231"/>
                      </a:cubicBezTo>
                      <a:cubicBezTo>
                        <a:pt x="11192" y="24230"/>
                        <a:pt x="11200" y="24227"/>
                        <a:pt x="11206" y="24226"/>
                      </a:cubicBezTo>
                      <a:cubicBezTo>
                        <a:pt x="11307" y="24198"/>
                        <a:pt x="11409" y="24172"/>
                        <a:pt x="11511" y="24146"/>
                      </a:cubicBezTo>
                      <a:cubicBezTo>
                        <a:pt x="11613" y="24118"/>
                        <a:pt x="11715" y="24093"/>
                        <a:pt x="11816" y="24067"/>
                      </a:cubicBezTo>
                      <a:cubicBezTo>
                        <a:pt x="11877" y="24052"/>
                        <a:pt x="11938" y="24036"/>
                        <a:pt x="11998" y="24022"/>
                      </a:cubicBezTo>
                      <a:cubicBezTo>
                        <a:pt x="12071" y="24004"/>
                        <a:pt x="12143" y="23987"/>
                        <a:pt x="12216" y="23969"/>
                      </a:cubicBezTo>
                      <a:cubicBezTo>
                        <a:pt x="17046" y="22790"/>
                        <a:pt x="20998" y="22614"/>
                        <a:pt x="22564" y="22595"/>
                      </a:cubicBezTo>
                      <a:lnTo>
                        <a:pt x="2256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769" name="Google Shape;8769;p75"/>
              <p:cNvGrpSpPr/>
              <p:nvPr/>
            </p:nvGrpSpPr>
            <p:grpSpPr>
              <a:xfrm>
                <a:off x="6577204" y="1193063"/>
                <a:ext cx="284947" cy="453562"/>
                <a:chOff x="6577204" y="1193063"/>
                <a:chExt cx="284947" cy="453562"/>
              </a:xfrm>
            </p:grpSpPr>
            <p:sp>
              <p:nvSpPr>
                <p:cNvPr id="8770" name="Google Shape;8770;p75"/>
                <p:cNvSpPr/>
                <p:nvPr/>
              </p:nvSpPr>
              <p:spPr>
                <a:xfrm>
                  <a:off x="6577204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71" name="Google Shape;8771;p75"/>
                <p:cNvCxnSpPr/>
                <p:nvPr/>
              </p:nvCxnSpPr>
              <p:spPr>
                <a:xfrm rot="10800000">
                  <a:off x="6677825" y="1279425"/>
                  <a:ext cx="0" cy="367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2" name="Google Shape;8772;p75"/>
            <p:cNvGrpSpPr/>
            <p:nvPr/>
          </p:nvGrpSpPr>
          <p:grpSpPr>
            <a:xfrm>
              <a:off x="6238903" y="1193063"/>
              <a:ext cx="300475" cy="901782"/>
              <a:chOff x="6238903" y="1193063"/>
              <a:chExt cx="300475" cy="901782"/>
            </a:xfrm>
          </p:grpSpPr>
          <p:grpSp>
            <p:nvGrpSpPr>
              <p:cNvPr id="8773" name="Google Shape;8773;p75"/>
              <p:cNvGrpSpPr/>
              <p:nvPr/>
            </p:nvGrpSpPr>
            <p:grpSpPr>
              <a:xfrm>
                <a:off x="6290865" y="1489315"/>
                <a:ext cx="248514" cy="605530"/>
                <a:chOff x="6290865" y="1489315"/>
                <a:chExt cx="248514" cy="605530"/>
              </a:xfrm>
            </p:grpSpPr>
            <p:sp>
              <p:nvSpPr>
                <p:cNvPr id="8774" name="Google Shape;8774;p75"/>
                <p:cNvSpPr/>
                <p:nvPr/>
              </p:nvSpPr>
              <p:spPr>
                <a:xfrm rot="-5400000">
                  <a:off x="6260589" y="1519591"/>
                  <a:ext cx="309066" cy="2485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35" h="28573" extrusionOk="0">
                      <a:moveTo>
                        <a:pt x="727" y="0"/>
                      </a:moveTo>
                      <a:cubicBezTo>
                        <a:pt x="484" y="0"/>
                        <a:pt x="241" y="2"/>
                        <a:pt x="0" y="3"/>
                      </a:cubicBezTo>
                      <a:lnTo>
                        <a:pt x="0" y="22994"/>
                      </a:lnTo>
                      <a:cubicBezTo>
                        <a:pt x="259" y="22992"/>
                        <a:pt x="501" y="22989"/>
                        <a:pt x="727" y="22989"/>
                      </a:cubicBezTo>
                      <a:cubicBezTo>
                        <a:pt x="5078" y="22989"/>
                        <a:pt x="15152" y="23439"/>
                        <a:pt x="25134" y="28572"/>
                      </a:cubicBezTo>
                      <a:lnTo>
                        <a:pt x="35534" y="9632"/>
                      </a:lnTo>
                      <a:cubicBezTo>
                        <a:pt x="35534" y="9632"/>
                        <a:pt x="21952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775" name="Google Shape;8775;p75"/>
                <p:cNvSpPr/>
                <p:nvPr/>
              </p:nvSpPr>
              <p:spPr>
                <a:xfrm rot="-5400000">
                  <a:off x="6266916" y="1822383"/>
                  <a:ext cx="296437" cy="2484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83" h="28570" extrusionOk="0">
                      <a:moveTo>
                        <a:pt x="34083" y="0"/>
                      </a:moveTo>
                      <a:cubicBezTo>
                        <a:pt x="22684" y="120"/>
                        <a:pt x="13548" y="2997"/>
                        <a:pt x="7617" y="5579"/>
                      </a:cubicBezTo>
                      <a:cubicBezTo>
                        <a:pt x="5629" y="6444"/>
                        <a:pt x="3999" y="7274"/>
                        <a:pt x="2767" y="7955"/>
                      </a:cubicBezTo>
                      <a:cubicBezTo>
                        <a:pt x="2743" y="7970"/>
                        <a:pt x="2717" y="7985"/>
                        <a:pt x="2693" y="7996"/>
                      </a:cubicBezTo>
                      <a:cubicBezTo>
                        <a:pt x="2692" y="7996"/>
                        <a:pt x="2689" y="7999"/>
                        <a:pt x="2687" y="7999"/>
                      </a:cubicBezTo>
                      <a:cubicBezTo>
                        <a:pt x="2454" y="8127"/>
                        <a:pt x="2237" y="8251"/>
                        <a:pt x="2034" y="8368"/>
                      </a:cubicBezTo>
                      <a:lnTo>
                        <a:pt x="1958" y="8411"/>
                      </a:lnTo>
                      <a:cubicBezTo>
                        <a:pt x="1952" y="8416"/>
                        <a:pt x="1949" y="8418"/>
                        <a:pt x="1943" y="8421"/>
                      </a:cubicBezTo>
                      <a:cubicBezTo>
                        <a:pt x="1913" y="8437"/>
                        <a:pt x="1884" y="8455"/>
                        <a:pt x="1854" y="8472"/>
                      </a:cubicBezTo>
                      <a:cubicBezTo>
                        <a:pt x="1844" y="8478"/>
                        <a:pt x="1834" y="8483"/>
                        <a:pt x="1825" y="8488"/>
                      </a:cubicBezTo>
                      <a:cubicBezTo>
                        <a:pt x="1718" y="8552"/>
                        <a:pt x="1616" y="8612"/>
                        <a:pt x="1517" y="8670"/>
                      </a:cubicBezTo>
                      <a:cubicBezTo>
                        <a:pt x="1476" y="8697"/>
                        <a:pt x="1435" y="8720"/>
                        <a:pt x="1396" y="8743"/>
                      </a:cubicBezTo>
                      <a:cubicBezTo>
                        <a:pt x="1349" y="8771"/>
                        <a:pt x="1305" y="8799"/>
                        <a:pt x="1262" y="8823"/>
                      </a:cubicBezTo>
                      <a:cubicBezTo>
                        <a:pt x="1246" y="8832"/>
                        <a:pt x="1230" y="8844"/>
                        <a:pt x="1214" y="8852"/>
                      </a:cubicBezTo>
                      <a:cubicBezTo>
                        <a:pt x="1166" y="8882"/>
                        <a:pt x="1119" y="8911"/>
                        <a:pt x="1072" y="8938"/>
                      </a:cubicBezTo>
                      <a:cubicBezTo>
                        <a:pt x="1042" y="8956"/>
                        <a:pt x="1013" y="8973"/>
                        <a:pt x="985" y="8991"/>
                      </a:cubicBezTo>
                      <a:cubicBezTo>
                        <a:pt x="941" y="9018"/>
                        <a:pt x="901" y="9043"/>
                        <a:pt x="860" y="9069"/>
                      </a:cubicBezTo>
                      <a:cubicBezTo>
                        <a:pt x="845" y="9078"/>
                        <a:pt x="832" y="9087"/>
                        <a:pt x="821" y="9094"/>
                      </a:cubicBezTo>
                      <a:cubicBezTo>
                        <a:pt x="794" y="9112"/>
                        <a:pt x="771" y="9126"/>
                        <a:pt x="748" y="9141"/>
                      </a:cubicBezTo>
                      <a:cubicBezTo>
                        <a:pt x="733" y="9148"/>
                        <a:pt x="720" y="9157"/>
                        <a:pt x="706" y="9166"/>
                      </a:cubicBezTo>
                      <a:cubicBezTo>
                        <a:pt x="692" y="9174"/>
                        <a:pt x="678" y="9182"/>
                        <a:pt x="665" y="9192"/>
                      </a:cubicBezTo>
                      <a:cubicBezTo>
                        <a:pt x="643" y="9206"/>
                        <a:pt x="621" y="9218"/>
                        <a:pt x="599" y="9233"/>
                      </a:cubicBezTo>
                      <a:cubicBezTo>
                        <a:pt x="582" y="9244"/>
                        <a:pt x="567" y="9254"/>
                        <a:pt x="551" y="9265"/>
                      </a:cubicBezTo>
                      <a:cubicBezTo>
                        <a:pt x="534" y="9275"/>
                        <a:pt x="518" y="9283"/>
                        <a:pt x="502" y="9295"/>
                      </a:cubicBezTo>
                      <a:cubicBezTo>
                        <a:pt x="483" y="9305"/>
                        <a:pt x="465" y="9318"/>
                        <a:pt x="446" y="9330"/>
                      </a:cubicBezTo>
                      <a:cubicBezTo>
                        <a:pt x="305" y="9422"/>
                        <a:pt x="196" y="9493"/>
                        <a:pt x="122" y="9544"/>
                      </a:cubicBezTo>
                      <a:lnTo>
                        <a:pt x="104" y="9556"/>
                      </a:lnTo>
                      <a:cubicBezTo>
                        <a:pt x="72" y="9578"/>
                        <a:pt x="46" y="9595"/>
                        <a:pt x="30" y="9607"/>
                      </a:cubicBezTo>
                      <a:cubicBezTo>
                        <a:pt x="28" y="9608"/>
                        <a:pt x="24" y="9610"/>
                        <a:pt x="23" y="9611"/>
                      </a:cubicBezTo>
                      <a:cubicBezTo>
                        <a:pt x="17" y="9615"/>
                        <a:pt x="14" y="9618"/>
                        <a:pt x="9" y="9621"/>
                      </a:cubicBezTo>
                      <a:cubicBezTo>
                        <a:pt x="8" y="9623"/>
                        <a:pt x="7" y="9624"/>
                        <a:pt x="5" y="9624"/>
                      </a:cubicBezTo>
                      <a:lnTo>
                        <a:pt x="1" y="9629"/>
                      </a:lnTo>
                      <a:lnTo>
                        <a:pt x="10402" y="28569"/>
                      </a:lnTo>
                      <a:lnTo>
                        <a:pt x="10669" y="28432"/>
                      </a:lnTo>
                      <a:cubicBezTo>
                        <a:pt x="10734" y="28399"/>
                        <a:pt x="10803" y="28365"/>
                        <a:pt x="10868" y="28333"/>
                      </a:cubicBezTo>
                      <a:cubicBezTo>
                        <a:pt x="10913" y="28309"/>
                        <a:pt x="10960" y="28287"/>
                        <a:pt x="11007" y="28263"/>
                      </a:cubicBezTo>
                      <a:cubicBezTo>
                        <a:pt x="11052" y="28242"/>
                        <a:pt x="11095" y="28220"/>
                        <a:pt x="11141" y="28198"/>
                      </a:cubicBezTo>
                      <a:cubicBezTo>
                        <a:pt x="11264" y="28138"/>
                        <a:pt x="11387" y="28079"/>
                        <a:pt x="11510" y="28020"/>
                      </a:cubicBezTo>
                      <a:cubicBezTo>
                        <a:pt x="11570" y="27991"/>
                        <a:pt x="11633" y="27962"/>
                        <a:pt x="11694" y="27933"/>
                      </a:cubicBezTo>
                      <a:cubicBezTo>
                        <a:pt x="11754" y="27904"/>
                        <a:pt x="11816" y="27875"/>
                        <a:pt x="11877" y="27846"/>
                      </a:cubicBezTo>
                      <a:cubicBezTo>
                        <a:pt x="20843" y="23637"/>
                        <a:pt x="29650" y="23043"/>
                        <a:pt x="34083" y="22991"/>
                      </a:cubicBezTo>
                      <a:lnTo>
                        <a:pt x="34083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776" name="Google Shape;8776;p75"/>
              <p:cNvGrpSpPr/>
              <p:nvPr/>
            </p:nvGrpSpPr>
            <p:grpSpPr>
              <a:xfrm>
                <a:off x="6238903" y="1193063"/>
                <a:ext cx="284947" cy="327512"/>
                <a:chOff x="6238903" y="1193063"/>
                <a:chExt cx="284947" cy="327512"/>
              </a:xfrm>
            </p:grpSpPr>
            <p:sp>
              <p:nvSpPr>
                <p:cNvPr id="8777" name="Google Shape;8777;p75"/>
                <p:cNvSpPr/>
                <p:nvPr/>
              </p:nvSpPr>
              <p:spPr>
                <a:xfrm>
                  <a:off x="6238903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7"/>
                      </a:lnTo>
                      <a:lnTo>
                        <a:pt x="32762" y="7317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78" name="Google Shape;8778;p75"/>
                <p:cNvCxnSpPr/>
                <p:nvPr/>
              </p:nvCxnSpPr>
              <p:spPr>
                <a:xfrm rot="10800000">
                  <a:off x="6431250" y="1279375"/>
                  <a:ext cx="0" cy="241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9" name="Google Shape;8779;p75"/>
            <p:cNvGrpSpPr/>
            <p:nvPr/>
          </p:nvGrpSpPr>
          <p:grpSpPr>
            <a:xfrm>
              <a:off x="5900602" y="1193063"/>
              <a:ext cx="444345" cy="1023338"/>
              <a:chOff x="5900602" y="1193063"/>
              <a:chExt cx="444345" cy="1023338"/>
            </a:xfrm>
          </p:grpSpPr>
          <p:grpSp>
            <p:nvGrpSpPr>
              <p:cNvPr id="8780" name="Google Shape;8780;p75"/>
              <p:cNvGrpSpPr/>
              <p:nvPr/>
            </p:nvGrpSpPr>
            <p:grpSpPr>
              <a:xfrm>
                <a:off x="6046501" y="1367785"/>
                <a:ext cx="298446" cy="848616"/>
                <a:chOff x="6046501" y="1367785"/>
                <a:chExt cx="298446" cy="848616"/>
              </a:xfrm>
            </p:grpSpPr>
            <p:sp>
              <p:nvSpPr>
                <p:cNvPr id="8781" name="Google Shape;8781;p75"/>
                <p:cNvSpPr/>
                <p:nvPr/>
              </p:nvSpPr>
              <p:spPr>
                <a:xfrm rot="-5400000">
                  <a:off x="5980418" y="1433868"/>
                  <a:ext cx="430613" cy="2984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510" h="34314" extrusionOk="0">
                      <a:moveTo>
                        <a:pt x="722" y="0"/>
                      </a:moveTo>
                      <a:cubicBezTo>
                        <a:pt x="481" y="0"/>
                        <a:pt x="241" y="0"/>
                        <a:pt x="1" y="3"/>
                      </a:cubicBezTo>
                      <a:lnTo>
                        <a:pt x="1" y="24234"/>
                      </a:lnTo>
                      <a:cubicBezTo>
                        <a:pt x="243" y="24230"/>
                        <a:pt x="428" y="24229"/>
                        <a:pt x="550" y="24229"/>
                      </a:cubicBezTo>
                      <a:cubicBezTo>
                        <a:pt x="648" y="24229"/>
                        <a:pt x="706" y="24230"/>
                        <a:pt x="722" y="24230"/>
                      </a:cubicBezTo>
                      <a:lnTo>
                        <a:pt x="729" y="24230"/>
                      </a:lnTo>
                      <a:cubicBezTo>
                        <a:pt x="773" y="24230"/>
                        <a:pt x="1173" y="24214"/>
                        <a:pt x="1871" y="24214"/>
                      </a:cubicBezTo>
                      <a:cubicBezTo>
                        <a:pt x="6340" y="24214"/>
                        <a:pt x="23046" y="24853"/>
                        <a:pt x="37171" y="34314"/>
                      </a:cubicBezTo>
                      <a:lnTo>
                        <a:pt x="49510" y="11872"/>
                      </a:lnTo>
                      <a:cubicBezTo>
                        <a:pt x="49510" y="11872"/>
                        <a:pt x="31299" y="3"/>
                        <a:pt x="729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782" name="Google Shape;8782;p75"/>
                <p:cNvSpPr/>
                <p:nvPr/>
              </p:nvSpPr>
              <p:spPr>
                <a:xfrm rot="-5400000">
                  <a:off x="5986745" y="1858198"/>
                  <a:ext cx="417984" cy="298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58" h="34311" extrusionOk="0">
                      <a:moveTo>
                        <a:pt x="48058" y="0"/>
                      </a:moveTo>
                      <a:cubicBezTo>
                        <a:pt x="40706" y="47"/>
                        <a:pt x="34078" y="776"/>
                        <a:pt x="28261" y="1849"/>
                      </a:cubicBezTo>
                      <a:cubicBezTo>
                        <a:pt x="20919" y="3208"/>
                        <a:pt x="14865" y="5126"/>
                        <a:pt x="10271" y="6917"/>
                      </a:cubicBezTo>
                      <a:cubicBezTo>
                        <a:pt x="5004" y="8972"/>
                        <a:pt x="1653" y="10865"/>
                        <a:pt x="474" y="11571"/>
                      </a:cubicBezTo>
                      <a:cubicBezTo>
                        <a:pt x="462" y="11578"/>
                        <a:pt x="449" y="11585"/>
                        <a:pt x="439" y="11593"/>
                      </a:cubicBezTo>
                      <a:cubicBezTo>
                        <a:pt x="427" y="11600"/>
                        <a:pt x="417" y="11606"/>
                        <a:pt x="406" y="11613"/>
                      </a:cubicBezTo>
                      <a:cubicBezTo>
                        <a:pt x="384" y="11628"/>
                        <a:pt x="365" y="11638"/>
                        <a:pt x="344" y="11651"/>
                      </a:cubicBezTo>
                      <a:cubicBezTo>
                        <a:pt x="328" y="11661"/>
                        <a:pt x="311" y="11671"/>
                        <a:pt x="296" y="11680"/>
                      </a:cubicBezTo>
                      <a:cubicBezTo>
                        <a:pt x="285" y="11689"/>
                        <a:pt x="273" y="11696"/>
                        <a:pt x="260" y="11703"/>
                      </a:cubicBezTo>
                      <a:cubicBezTo>
                        <a:pt x="251" y="11709"/>
                        <a:pt x="242" y="11715"/>
                        <a:pt x="235" y="11719"/>
                      </a:cubicBezTo>
                      <a:cubicBezTo>
                        <a:pt x="126" y="11788"/>
                        <a:pt x="53" y="11833"/>
                        <a:pt x="20" y="11855"/>
                      </a:cubicBezTo>
                      <a:cubicBezTo>
                        <a:pt x="18" y="11856"/>
                        <a:pt x="14" y="11858"/>
                        <a:pt x="12" y="11861"/>
                      </a:cubicBezTo>
                      <a:cubicBezTo>
                        <a:pt x="4" y="11865"/>
                        <a:pt x="1" y="11869"/>
                        <a:pt x="1" y="11869"/>
                      </a:cubicBezTo>
                      <a:lnTo>
                        <a:pt x="12338" y="34311"/>
                      </a:lnTo>
                      <a:cubicBezTo>
                        <a:pt x="12429" y="34252"/>
                        <a:pt x="12518" y="34194"/>
                        <a:pt x="12608" y="34136"/>
                      </a:cubicBezTo>
                      <a:cubicBezTo>
                        <a:pt x="12655" y="34107"/>
                        <a:pt x="12700" y="34076"/>
                        <a:pt x="12747" y="34047"/>
                      </a:cubicBezTo>
                      <a:cubicBezTo>
                        <a:pt x="12789" y="34021"/>
                        <a:pt x="12830" y="33996"/>
                        <a:pt x="12869" y="33970"/>
                      </a:cubicBezTo>
                      <a:cubicBezTo>
                        <a:pt x="12927" y="33932"/>
                        <a:pt x="12986" y="33896"/>
                        <a:pt x="13045" y="33858"/>
                      </a:cubicBezTo>
                      <a:cubicBezTo>
                        <a:pt x="13124" y="33808"/>
                        <a:pt x="13204" y="33759"/>
                        <a:pt x="13283" y="33709"/>
                      </a:cubicBezTo>
                      <a:cubicBezTo>
                        <a:pt x="13363" y="33661"/>
                        <a:pt x="13441" y="33612"/>
                        <a:pt x="13521" y="33562"/>
                      </a:cubicBezTo>
                      <a:cubicBezTo>
                        <a:pt x="13601" y="33513"/>
                        <a:pt x="13679" y="33465"/>
                        <a:pt x="13759" y="33417"/>
                      </a:cubicBezTo>
                      <a:cubicBezTo>
                        <a:pt x="13842" y="33367"/>
                        <a:pt x="13922" y="33319"/>
                        <a:pt x="14003" y="33270"/>
                      </a:cubicBezTo>
                      <a:cubicBezTo>
                        <a:pt x="14082" y="33222"/>
                        <a:pt x="14159" y="33175"/>
                        <a:pt x="14238" y="33130"/>
                      </a:cubicBezTo>
                      <a:cubicBezTo>
                        <a:pt x="14318" y="33082"/>
                        <a:pt x="14398" y="33037"/>
                        <a:pt x="14478" y="32990"/>
                      </a:cubicBezTo>
                      <a:cubicBezTo>
                        <a:pt x="14558" y="32943"/>
                        <a:pt x="14638" y="32897"/>
                        <a:pt x="14718" y="32852"/>
                      </a:cubicBezTo>
                      <a:cubicBezTo>
                        <a:pt x="14798" y="32804"/>
                        <a:pt x="14879" y="32758"/>
                        <a:pt x="14959" y="32713"/>
                      </a:cubicBezTo>
                      <a:cubicBezTo>
                        <a:pt x="15120" y="32622"/>
                        <a:pt x="15280" y="32531"/>
                        <a:pt x="15444" y="32441"/>
                      </a:cubicBezTo>
                      <a:cubicBezTo>
                        <a:pt x="15521" y="32397"/>
                        <a:pt x="15598" y="32357"/>
                        <a:pt x="15674" y="32314"/>
                      </a:cubicBezTo>
                      <a:cubicBezTo>
                        <a:pt x="15698" y="32301"/>
                        <a:pt x="15723" y="32287"/>
                        <a:pt x="15746" y="32274"/>
                      </a:cubicBezTo>
                      <a:cubicBezTo>
                        <a:pt x="15888" y="32196"/>
                        <a:pt x="16029" y="32119"/>
                        <a:pt x="16172" y="32045"/>
                      </a:cubicBezTo>
                      <a:cubicBezTo>
                        <a:pt x="29547" y="24910"/>
                        <a:pt x="44618" y="24279"/>
                        <a:pt x="48058" y="24228"/>
                      </a:cubicBezTo>
                      <a:lnTo>
                        <a:pt x="4805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783" name="Google Shape;8783;p75"/>
              <p:cNvGrpSpPr/>
              <p:nvPr/>
            </p:nvGrpSpPr>
            <p:grpSpPr>
              <a:xfrm>
                <a:off x="5900602" y="1193063"/>
                <a:ext cx="284947" cy="182312"/>
                <a:chOff x="5900602" y="1193063"/>
                <a:chExt cx="284947" cy="182312"/>
              </a:xfrm>
            </p:grpSpPr>
            <p:sp>
              <p:nvSpPr>
                <p:cNvPr id="8784" name="Google Shape;8784;p75"/>
                <p:cNvSpPr/>
                <p:nvPr/>
              </p:nvSpPr>
              <p:spPr>
                <a:xfrm>
                  <a:off x="5900602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85" name="Google Shape;8785;p75"/>
                <p:cNvCxnSpPr/>
                <p:nvPr/>
              </p:nvCxnSpPr>
              <p:spPr>
                <a:xfrm rot="10800000">
                  <a:off x="6156950" y="1279675"/>
                  <a:ext cx="0" cy="957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grpSp>
        <p:nvGrpSpPr>
          <p:cNvPr id="8786" name="Google Shape;8786;p75"/>
          <p:cNvGrpSpPr/>
          <p:nvPr/>
        </p:nvGrpSpPr>
        <p:grpSpPr>
          <a:xfrm>
            <a:off x="9623767" y="1305887"/>
            <a:ext cx="1625884" cy="1401820"/>
            <a:chOff x="7287122" y="1165658"/>
            <a:chExt cx="1219413" cy="1051365"/>
          </a:xfrm>
        </p:grpSpPr>
        <p:grpSp>
          <p:nvGrpSpPr>
            <p:cNvPr id="8787" name="Google Shape;8787;p75"/>
            <p:cNvGrpSpPr/>
            <p:nvPr/>
          </p:nvGrpSpPr>
          <p:grpSpPr>
            <a:xfrm>
              <a:off x="7287122" y="1969723"/>
              <a:ext cx="1219413" cy="247300"/>
              <a:chOff x="7287122" y="1969723"/>
              <a:chExt cx="1219413" cy="247300"/>
            </a:xfrm>
          </p:grpSpPr>
          <p:sp>
            <p:nvSpPr>
              <p:cNvPr id="8788" name="Google Shape;8788;p75"/>
              <p:cNvSpPr/>
              <p:nvPr/>
            </p:nvSpPr>
            <p:spPr>
              <a:xfrm flipH="1">
                <a:off x="8366247" y="1969723"/>
                <a:ext cx="140288" cy="247300"/>
              </a:xfrm>
              <a:custGeom>
                <a:avLst/>
                <a:gdLst/>
                <a:ahLst/>
                <a:cxnLst/>
                <a:rect l="l" t="t" r="r" b="b"/>
                <a:pathLst>
                  <a:path w="14992" h="26428" extrusionOk="0">
                    <a:moveTo>
                      <a:pt x="31" y="0"/>
                    </a:moveTo>
                    <a:cubicBezTo>
                      <a:pt x="25" y="0"/>
                      <a:pt x="19" y="0"/>
                      <a:pt x="13" y="0"/>
                    </a:cubicBezTo>
                    <a:lnTo>
                      <a:pt x="0" y="0"/>
                    </a:lnTo>
                    <a:lnTo>
                      <a:pt x="0" y="26407"/>
                    </a:lnTo>
                    <a:lnTo>
                      <a:pt x="13" y="26427"/>
                    </a:lnTo>
                    <a:lnTo>
                      <a:pt x="14992" y="1860"/>
                    </a:lnTo>
                    <a:cubicBezTo>
                      <a:pt x="10391" y="663"/>
                      <a:pt x="5335" y="0"/>
                      <a:pt x="3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789" name="Google Shape;8789;p75"/>
              <p:cNvGrpSpPr/>
              <p:nvPr/>
            </p:nvGrpSpPr>
            <p:grpSpPr>
              <a:xfrm>
                <a:off x="7287122" y="2063892"/>
                <a:ext cx="1151753" cy="73428"/>
                <a:chOff x="7287122" y="2063892"/>
                <a:chExt cx="1151753" cy="73428"/>
              </a:xfrm>
            </p:grpSpPr>
            <p:sp>
              <p:nvSpPr>
                <p:cNvPr id="8790" name="Google Shape;8790;p75"/>
                <p:cNvSpPr/>
                <p:nvPr/>
              </p:nvSpPr>
              <p:spPr>
                <a:xfrm flipH="1">
                  <a:off x="7287122" y="2063892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91" name="Google Shape;8791;p75"/>
                <p:cNvCxnSpPr/>
                <p:nvPr/>
              </p:nvCxnSpPr>
              <p:spPr>
                <a:xfrm rot="10800000">
                  <a:off x="7818475" y="2100600"/>
                  <a:ext cx="620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2" name="Google Shape;8792;p75"/>
            <p:cNvGrpSpPr/>
            <p:nvPr/>
          </p:nvGrpSpPr>
          <p:grpSpPr>
            <a:xfrm>
              <a:off x="7287122" y="1712201"/>
              <a:ext cx="1219403" cy="246767"/>
              <a:chOff x="7287122" y="1712201"/>
              <a:chExt cx="1219403" cy="246767"/>
            </a:xfrm>
          </p:grpSpPr>
          <p:sp>
            <p:nvSpPr>
              <p:cNvPr id="8793" name="Google Shape;8793;p75"/>
              <p:cNvSpPr/>
              <p:nvPr/>
            </p:nvSpPr>
            <p:spPr>
              <a:xfrm flipH="1">
                <a:off x="8226249" y="1712201"/>
                <a:ext cx="280276" cy="246767"/>
              </a:xfrm>
              <a:custGeom>
                <a:avLst/>
                <a:gdLst/>
                <a:ahLst/>
                <a:cxnLst/>
                <a:rect l="l" t="t" r="r" b="b"/>
                <a:pathLst>
                  <a:path w="29952" h="26371" extrusionOk="0">
                    <a:moveTo>
                      <a:pt x="1" y="0"/>
                    </a:moveTo>
                    <a:lnTo>
                      <a:pt x="1" y="24234"/>
                    </a:lnTo>
                    <a:lnTo>
                      <a:pt x="14" y="24234"/>
                    </a:lnTo>
                    <a:cubicBezTo>
                      <a:pt x="14" y="24234"/>
                      <a:pt x="203" y="24229"/>
                      <a:pt x="558" y="24229"/>
                    </a:cubicBezTo>
                    <a:cubicBezTo>
                      <a:pt x="2473" y="24229"/>
                      <a:pt x="9215" y="24384"/>
                      <a:pt x="17213" y="26370"/>
                    </a:cubicBezTo>
                    <a:lnTo>
                      <a:pt x="29952" y="5713"/>
                    </a:lnTo>
                    <a:cubicBezTo>
                      <a:pt x="29952" y="5713"/>
                      <a:pt x="20827" y="0"/>
                      <a:pt x="1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794" name="Google Shape;8794;p75"/>
              <p:cNvGrpSpPr/>
              <p:nvPr/>
            </p:nvGrpSpPr>
            <p:grpSpPr>
              <a:xfrm>
                <a:off x="7287122" y="1842861"/>
                <a:ext cx="1005303" cy="73419"/>
                <a:chOff x="7287122" y="1842861"/>
                <a:chExt cx="1005303" cy="73419"/>
              </a:xfrm>
            </p:grpSpPr>
            <p:sp>
              <p:nvSpPr>
                <p:cNvPr id="8795" name="Google Shape;8795;p75"/>
                <p:cNvSpPr/>
                <p:nvPr/>
              </p:nvSpPr>
              <p:spPr>
                <a:xfrm flipH="1">
                  <a:off x="7287122" y="1842861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96" name="Google Shape;8796;p75"/>
                <p:cNvCxnSpPr/>
                <p:nvPr/>
              </p:nvCxnSpPr>
              <p:spPr>
                <a:xfrm rot="10800000">
                  <a:off x="7818425" y="1879575"/>
                  <a:ext cx="47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7" name="Google Shape;8797;p75"/>
            <p:cNvGrpSpPr/>
            <p:nvPr/>
          </p:nvGrpSpPr>
          <p:grpSpPr>
            <a:xfrm>
              <a:off x="7287122" y="1447520"/>
              <a:ext cx="1219403" cy="286667"/>
              <a:chOff x="7287122" y="1447520"/>
              <a:chExt cx="1219403" cy="286667"/>
            </a:xfrm>
          </p:grpSpPr>
          <p:sp>
            <p:nvSpPr>
              <p:cNvPr id="8798" name="Google Shape;8798;p75"/>
              <p:cNvSpPr/>
              <p:nvPr/>
            </p:nvSpPr>
            <p:spPr>
              <a:xfrm flipH="1">
                <a:off x="8087665" y="1447520"/>
                <a:ext cx="418860" cy="286667"/>
              </a:xfrm>
              <a:custGeom>
                <a:avLst/>
                <a:gdLst/>
                <a:ahLst/>
                <a:cxnLst/>
                <a:rect l="l" t="t" r="r" b="b"/>
                <a:pathLst>
                  <a:path w="44762" h="30635" extrusionOk="0">
                    <a:moveTo>
                      <a:pt x="1" y="1"/>
                    </a:moveTo>
                    <a:lnTo>
                      <a:pt x="1" y="24648"/>
                    </a:lnTo>
                    <a:lnTo>
                      <a:pt x="14" y="24648"/>
                    </a:lnTo>
                    <a:cubicBezTo>
                      <a:pt x="5607" y="24648"/>
                      <a:pt x="18560" y="25130"/>
                      <a:pt x="31390" y="30635"/>
                    </a:cubicBezTo>
                    <a:lnTo>
                      <a:pt x="44761" y="10327"/>
                    </a:lnTo>
                    <a:cubicBezTo>
                      <a:pt x="44761" y="10327"/>
                      <a:pt x="27304" y="1"/>
                      <a:pt x="1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799" name="Google Shape;8799;p75"/>
              <p:cNvGrpSpPr/>
              <p:nvPr/>
            </p:nvGrpSpPr>
            <p:grpSpPr>
              <a:xfrm>
                <a:off x="7287122" y="1581977"/>
                <a:ext cx="852803" cy="73428"/>
                <a:chOff x="7287122" y="1581977"/>
                <a:chExt cx="852803" cy="73428"/>
              </a:xfrm>
            </p:grpSpPr>
            <p:sp>
              <p:nvSpPr>
                <p:cNvPr id="8800" name="Google Shape;8800;p75"/>
                <p:cNvSpPr/>
                <p:nvPr/>
              </p:nvSpPr>
              <p:spPr>
                <a:xfrm flipH="1">
                  <a:off x="7287122" y="1581977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801" name="Google Shape;8801;p75"/>
                <p:cNvCxnSpPr/>
                <p:nvPr/>
              </p:nvCxnSpPr>
              <p:spPr>
                <a:xfrm rot="10800000">
                  <a:off x="7818325" y="1618700"/>
                  <a:ext cx="3216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802" name="Google Shape;8802;p75"/>
            <p:cNvGrpSpPr/>
            <p:nvPr/>
          </p:nvGrpSpPr>
          <p:grpSpPr>
            <a:xfrm>
              <a:off x="7287122" y="1165658"/>
              <a:ext cx="1219403" cy="344253"/>
              <a:chOff x="7287122" y="1165658"/>
              <a:chExt cx="1219403" cy="344253"/>
            </a:xfrm>
          </p:grpSpPr>
          <p:sp>
            <p:nvSpPr>
              <p:cNvPr id="8803" name="Google Shape;8803;p75"/>
              <p:cNvSpPr/>
              <p:nvPr/>
            </p:nvSpPr>
            <p:spPr>
              <a:xfrm flipH="1">
                <a:off x="7919557" y="1165658"/>
                <a:ext cx="586968" cy="344253"/>
              </a:xfrm>
              <a:custGeom>
                <a:avLst/>
                <a:gdLst/>
                <a:ahLst/>
                <a:cxnLst/>
                <a:rect l="l" t="t" r="r" b="b"/>
                <a:pathLst>
                  <a:path w="62727" h="36789" extrusionOk="0">
                    <a:moveTo>
                      <a:pt x="1" y="1"/>
                    </a:moveTo>
                    <a:lnTo>
                      <a:pt x="1" y="25976"/>
                    </a:lnTo>
                    <a:lnTo>
                      <a:pt x="17" y="25976"/>
                    </a:lnTo>
                    <a:cubicBezTo>
                      <a:pt x="74" y="25976"/>
                      <a:pt x="588" y="25960"/>
                      <a:pt x="1487" y="25960"/>
                    </a:cubicBezTo>
                    <a:cubicBezTo>
                      <a:pt x="7235" y="25960"/>
                      <a:pt x="28709" y="26646"/>
                      <a:pt x="46867" y="36789"/>
                    </a:cubicBezTo>
                    <a:lnTo>
                      <a:pt x="62726" y="12728"/>
                    </a:lnTo>
                    <a:cubicBezTo>
                      <a:pt x="62726" y="12728"/>
                      <a:pt x="39312" y="2"/>
                      <a:pt x="1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804" name="Google Shape;8804;p75"/>
              <p:cNvGrpSpPr/>
              <p:nvPr/>
            </p:nvGrpSpPr>
            <p:grpSpPr>
              <a:xfrm>
                <a:off x="7287122" y="1341025"/>
                <a:ext cx="695703" cy="73419"/>
                <a:chOff x="7287122" y="1341025"/>
                <a:chExt cx="695703" cy="73419"/>
              </a:xfrm>
            </p:grpSpPr>
            <p:sp>
              <p:nvSpPr>
                <p:cNvPr id="8805" name="Google Shape;8805;p75"/>
                <p:cNvSpPr/>
                <p:nvPr/>
              </p:nvSpPr>
              <p:spPr>
                <a:xfrm flipH="1">
                  <a:off x="7287122" y="1341025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806" name="Google Shape;8806;p75"/>
                <p:cNvCxnSpPr/>
                <p:nvPr/>
              </p:nvCxnSpPr>
              <p:spPr>
                <a:xfrm rot="10800000">
                  <a:off x="7818425" y="1377750"/>
                  <a:ext cx="164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5487E090-3726-A1D2-31C4-F2C099393C4A}"/>
              </a:ext>
            </a:extLst>
          </p:cNvPr>
          <p:cNvSpPr txBox="1">
            <a:spLocks/>
          </p:cNvSpPr>
          <p:nvPr/>
        </p:nvSpPr>
        <p:spPr>
          <a:xfrm>
            <a:off x="952592" y="399997"/>
            <a:ext cx="9193038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667" dirty="0">
                <a:solidFill>
                  <a:schemeClr val="tx1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กลุ่ม 5"/>
          <p:cNvGrpSpPr/>
          <p:nvPr/>
        </p:nvGrpSpPr>
        <p:grpSpPr>
          <a:xfrm>
            <a:off x="647701" y="910767"/>
            <a:ext cx="2971800" cy="3651311"/>
            <a:chOff x="1112837" y="1516734"/>
            <a:chExt cx="5943600" cy="7302622"/>
          </a:xfrm>
        </p:grpSpPr>
        <p:grpSp>
          <p:nvGrpSpPr>
            <p:cNvPr id="5" name="กลุ่ม 4"/>
            <p:cNvGrpSpPr/>
            <p:nvPr/>
          </p:nvGrpSpPr>
          <p:grpSpPr>
            <a:xfrm>
              <a:off x="1427541" y="1516734"/>
              <a:ext cx="5207920" cy="2902866"/>
              <a:chOff x="1351341" y="1288134"/>
              <a:chExt cx="5207920" cy="2902866"/>
            </a:xfrm>
          </p:grpSpPr>
          <p:sp>
            <p:nvSpPr>
              <p:cNvPr id="494" name="TextBox 493"/>
              <p:cNvSpPr txBox="1"/>
              <p:nvPr/>
            </p:nvSpPr>
            <p:spPr>
              <a:xfrm>
                <a:off x="1351341" y="1530638"/>
                <a:ext cx="3886200" cy="153888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r"/>
                <a:r>
                  <a:rPr lang="fa-IR" sz="4400" dirty="0">
                    <a:latin typeface="Lato Black" pitchFamily="34" charset="0"/>
                    <a:ea typeface="Lato Black" pitchFamily="34" charset="0"/>
                    <a:cs typeface="Lato Black" pitchFamily="34" charset="0"/>
                  </a:rPr>
                  <a:t>نمادها</a:t>
                </a:r>
                <a:endParaRPr lang="en-US" sz="4400" dirty="0">
                  <a:latin typeface="Lato Black" pitchFamily="34" charset="0"/>
                  <a:ea typeface="Lato Black" pitchFamily="34" charset="0"/>
                  <a:cs typeface="Lato Black" pitchFamily="34" charset="0"/>
                </a:endParaRPr>
              </a:p>
            </p:txBody>
          </p:sp>
          <p:grpSp>
            <p:nvGrpSpPr>
              <p:cNvPr id="18" name="กลุ่ม 17"/>
              <p:cNvGrpSpPr/>
              <p:nvPr/>
            </p:nvGrpSpPr>
            <p:grpSpPr>
              <a:xfrm>
                <a:off x="3656395" y="1288134"/>
                <a:ext cx="2902866" cy="2902866"/>
                <a:chOff x="13526171" y="7470804"/>
                <a:chExt cx="2902866" cy="2902866"/>
              </a:xfrm>
              <a:solidFill>
                <a:schemeClr val="tx1"/>
              </a:solidFill>
            </p:grpSpPr>
            <p:sp>
              <p:nvSpPr>
                <p:cNvPr id="498" name="Rectangle 35"/>
                <p:cNvSpPr/>
                <p:nvPr/>
              </p:nvSpPr>
              <p:spPr>
                <a:xfrm rot="16200000">
                  <a:off x="14507630" y="8851545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45669" tIns="22836" rIns="45669" bIns="22836" anchor="ctr"/>
                <a:lstStyle/>
                <a:p>
                  <a:pPr algn="ctr" defTabSz="543709">
                    <a:defRPr/>
                  </a:pPr>
                  <a:endParaRPr lang="en-US" sz="700" dirty="0">
                    <a:solidFill>
                      <a:schemeClr val="tx1"/>
                    </a:solidFill>
                    <a:latin typeface="Open Sans Light"/>
                  </a:endParaRPr>
                </a:p>
              </p:txBody>
            </p:sp>
            <p:sp>
              <p:nvSpPr>
                <p:cNvPr id="499" name="Rectangle 35"/>
                <p:cNvSpPr/>
                <p:nvPr/>
              </p:nvSpPr>
              <p:spPr>
                <a:xfrm>
                  <a:off x="13526171" y="9528204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45669" tIns="22836" rIns="45669" bIns="22836" anchor="ctr"/>
                <a:lstStyle/>
                <a:p>
                  <a:pPr algn="ctr" defTabSz="543709">
                    <a:defRPr/>
                  </a:pPr>
                  <a:endParaRPr lang="en-US" sz="700" dirty="0">
                    <a:solidFill>
                      <a:schemeClr val="tx1"/>
                    </a:solidFill>
                    <a:latin typeface="Open Sans Light"/>
                  </a:endParaRPr>
                </a:p>
              </p:txBody>
            </p:sp>
          </p:grpSp>
        </p:grpSp>
        <p:grpSp>
          <p:nvGrpSpPr>
            <p:cNvPr id="4" name="กลุ่ม 3"/>
            <p:cNvGrpSpPr/>
            <p:nvPr/>
          </p:nvGrpSpPr>
          <p:grpSpPr>
            <a:xfrm>
              <a:off x="1112837" y="6062993"/>
              <a:ext cx="5943600" cy="2756363"/>
              <a:chOff x="960437" y="4996193"/>
              <a:chExt cx="5943600" cy="2756363"/>
            </a:xfrm>
          </p:grpSpPr>
          <p:sp>
            <p:nvSpPr>
              <p:cNvPr id="273" name="Title 20"/>
              <p:cNvSpPr txBox="1">
                <a:spLocks/>
              </p:cNvSpPr>
              <p:nvPr/>
            </p:nvSpPr>
            <p:spPr bwMode="auto">
              <a:xfrm>
                <a:off x="960437" y="7080692"/>
                <a:ext cx="5943600" cy="671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21927" tIns="60963" rIns="121927" bIns="60963" anchor="ctr">
                <a:spAutoFit/>
              </a:bodyPr>
              <a:lstStyle>
                <a:lvl1pPr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algn="thaiDist" rtl="1">
                  <a:lnSpc>
                    <a:spcPct val="130000"/>
                  </a:lnSpc>
                </a:pPr>
                <a:endParaRPr lang="en-US" sz="1200" dirty="0">
                  <a:latin typeface="Lato" pitchFamily="34" charset="0"/>
                  <a:ea typeface="Lato" pitchFamily="34" charset="0"/>
                  <a:cs typeface="B Nazanin" panose="00000700000000000000" pitchFamily="2" charset="-78"/>
                </a:endParaRPr>
              </a:p>
            </p:txBody>
          </p:sp>
          <p:sp>
            <p:nvSpPr>
              <p:cNvPr id="274" name="TextBox 273"/>
              <p:cNvSpPr txBox="1"/>
              <p:nvPr/>
            </p:nvSpPr>
            <p:spPr>
              <a:xfrm>
                <a:off x="1119403" y="4996193"/>
                <a:ext cx="5022024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a-IR" b="1" dirty="0">
                    <a:latin typeface="Lato Black" charset="0"/>
                    <a:ea typeface="Lato Black" charset="0"/>
                    <a:cs typeface="Lato Black" charset="0"/>
                  </a:rPr>
                  <a:t>مجموعه آیکون های اجتماعی</a:t>
                </a:r>
                <a:endParaRPr lang="en-US" b="1" dirty="0">
                  <a:latin typeface="Lato Black" charset="0"/>
                  <a:ea typeface="Lato Black" charset="0"/>
                  <a:cs typeface="Lato Black" charset="0"/>
                </a:endParaRPr>
              </a:p>
            </p:txBody>
          </p:sp>
        </p:grpSp>
      </p:grpSp>
      <p:grpSp>
        <p:nvGrpSpPr>
          <p:cNvPr id="661" name="กลุ่ม 660"/>
          <p:cNvGrpSpPr/>
          <p:nvPr/>
        </p:nvGrpSpPr>
        <p:grpSpPr>
          <a:xfrm>
            <a:off x="4930399" y="1614029"/>
            <a:ext cx="658019" cy="650875"/>
            <a:chOff x="9799638" y="2105025"/>
            <a:chExt cx="1316037" cy="1301750"/>
          </a:xfrm>
        </p:grpSpPr>
        <p:sp>
          <p:nvSpPr>
            <p:cNvPr id="12" name="Oval 6"/>
            <p:cNvSpPr>
              <a:spLocks noChangeArrowheads="1"/>
            </p:cNvSpPr>
            <p:nvPr/>
          </p:nvSpPr>
          <p:spPr bwMode="auto">
            <a:xfrm>
              <a:off x="9799638" y="2105025"/>
              <a:ext cx="1316037" cy="1301750"/>
            </a:xfrm>
            <a:prstGeom prst="ellipse">
              <a:avLst/>
            </a:prstGeom>
            <a:solidFill>
              <a:srgbClr val="4F7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10304463" y="2473325"/>
              <a:ext cx="290512" cy="565150"/>
            </a:xfrm>
            <a:custGeom>
              <a:avLst/>
              <a:gdLst>
                <a:gd name="T0" fmla="*/ 16 w 19"/>
                <a:gd name="T1" fmla="*/ 6 h 37"/>
                <a:gd name="T2" fmla="*/ 19 w 19"/>
                <a:gd name="T3" fmla="*/ 6 h 37"/>
                <a:gd name="T4" fmla="*/ 19 w 19"/>
                <a:gd name="T5" fmla="*/ 6 h 37"/>
                <a:gd name="T6" fmla="*/ 19 w 19"/>
                <a:gd name="T7" fmla="*/ 0 h 37"/>
                <a:gd name="T8" fmla="*/ 18 w 19"/>
                <a:gd name="T9" fmla="*/ 0 h 37"/>
                <a:gd name="T10" fmla="*/ 14 w 19"/>
                <a:gd name="T11" fmla="*/ 0 h 37"/>
                <a:gd name="T12" fmla="*/ 9 w 19"/>
                <a:gd name="T13" fmla="*/ 2 h 37"/>
                <a:gd name="T14" fmla="*/ 6 w 19"/>
                <a:gd name="T15" fmla="*/ 7 h 37"/>
                <a:gd name="T16" fmla="*/ 6 w 19"/>
                <a:gd name="T17" fmla="*/ 9 h 37"/>
                <a:gd name="T18" fmla="*/ 6 w 19"/>
                <a:gd name="T19" fmla="*/ 13 h 37"/>
                <a:gd name="T20" fmla="*/ 6 w 19"/>
                <a:gd name="T21" fmla="*/ 14 h 37"/>
                <a:gd name="T22" fmla="*/ 0 w 19"/>
                <a:gd name="T23" fmla="*/ 14 h 37"/>
                <a:gd name="T24" fmla="*/ 0 w 19"/>
                <a:gd name="T25" fmla="*/ 20 h 37"/>
                <a:gd name="T26" fmla="*/ 6 w 19"/>
                <a:gd name="T27" fmla="*/ 20 h 37"/>
                <a:gd name="T28" fmla="*/ 6 w 19"/>
                <a:gd name="T29" fmla="*/ 37 h 37"/>
                <a:gd name="T30" fmla="*/ 13 w 19"/>
                <a:gd name="T31" fmla="*/ 37 h 37"/>
                <a:gd name="T32" fmla="*/ 13 w 19"/>
                <a:gd name="T33" fmla="*/ 20 h 37"/>
                <a:gd name="T34" fmla="*/ 18 w 19"/>
                <a:gd name="T35" fmla="*/ 20 h 37"/>
                <a:gd name="T36" fmla="*/ 19 w 19"/>
                <a:gd name="T37" fmla="*/ 14 h 37"/>
                <a:gd name="T38" fmla="*/ 18 w 19"/>
                <a:gd name="T39" fmla="*/ 14 h 37"/>
                <a:gd name="T40" fmla="*/ 13 w 19"/>
                <a:gd name="T41" fmla="*/ 14 h 37"/>
                <a:gd name="T42" fmla="*/ 13 w 19"/>
                <a:gd name="T43" fmla="*/ 9 h 37"/>
                <a:gd name="T44" fmla="*/ 16 w 19"/>
                <a:gd name="T45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37">
                  <a:moveTo>
                    <a:pt x="16" y="6"/>
                  </a:moveTo>
                  <a:cubicBezTo>
                    <a:pt x="17" y="6"/>
                    <a:pt x="18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2" y="0"/>
                    <a:pt x="10" y="1"/>
                    <a:pt x="9" y="2"/>
                  </a:cubicBezTo>
                  <a:cubicBezTo>
                    <a:pt x="7" y="3"/>
                    <a:pt x="6" y="5"/>
                    <a:pt x="6" y="7"/>
                  </a:cubicBezTo>
                  <a:cubicBezTo>
                    <a:pt x="6" y="8"/>
                    <a:pt x="6" y="8"/>
                    <a:pt x="6" y="9"/>
                  </a:cubicBezTo>
                  <a:cubicBezTo>
                    <a:pt x="6" y="11"/>
                    <a:pt x="6" y="12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8"/>
                    <a:pt x="19" y="16"/>
                    <a:pt x="19" y="14"/>
                  </a:cubicBezTo>
                  <a:cubicBezTo>
                    <a:pt x="19" y="14"/>
                    <a:pt x="18" y="14"/>
                    <a:pt x="18" y="14"/>
                  </a:cubicBezTo>
                  <a:cubicBezTo>
                    <a:pt x="16" y="14"/>
                    <a:pt x="13" y="14"/>
                    <a:pt x="13" y="14"/>
                  </a:cubicBezTo>
                  <a:cubicBezTo>
                    <a:pt x="13" y="14"/>
                    <a:pt x="13" y="10"/>
                    <a:pt x="13" y="9"/>
                  </a:cubicBezTo>
                  <a:cubicBezTo>
                    <a:pt x="13" y="7"/>
                    <a:pt x="14" y="6"/>
                    <a:pt x="1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2" name="กลุ่ม 661"/>
          <p:cNvGrpSpPr/>
          <p:nvPr/>
        </p:nvGrpSpPr>
        <p:grpSpPr>
          <a:xfrm>
            <a:off x="5978943" y="1614029"/>
            <a:ext cx="658812" cy="650875"/>
            <a:chOff x="11896725" y="2105025"/>
            <a:chExt cx="1317625" cy="1301750"/>
          </a:xfrm>
        </p:grpSpPr>
        <p:sp>
          <p:nvSpPr>
            <p:cNvPr id="14" name="Oval 8"/>
            <p:cNvSpPr>
              <a:spLocks noChangeArrowheads="1"/>
            </p:cNvSpPr>
            <p:nvPr/>
          </p:nvSpPr>
          <p:spPr bwMode="auto">
            <a:xfrm>
              <a:off x="11896725" y="2105025"/>
              <a:ext cx="1317625" cy="1301750"/>
            </a:xfrm>
            <a:prstGeom prst="ellipse">
              <a:avLst/>
            </a:prstGeom>
            <a:solidFill>
              <a:srgbClr val="34C4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12279313" y="2519363"/>
              <a:ext cx="582612" cy="474663"/>
            </a:xfrm>
            <a:custGeom>
              <a:avLst/>
              <a:gdLst>
                <a:gd name="T0" fmla="*/ 11 w 38"/>
                <a:gd name="T1" fmla="*/ 24 h 31"/>
                <a:gd name="T2" fmla="*/ 4 w 38"/>
                <a:gd name="T3" fmla="*/ 19 h 31"/>
                <a:gd name="T4" fmla="*/ 8 w 38"/>
                <a:gd name="T5" fmla="*/ 19 h 31"/>
                <a:gd name="T6" fmla="*/ 8 w 38"/>
                <a:gd name="T7" fmla="*/ 19 h 31"/>
                <a:gd name="T8" fmla="*/ 3 w 38"/>
                <a:gd name="T9" fmla="*/ 15 h 31"/>
                <a:gd name="T10" fmla="*/ 1 w 38"/>
                <a:gd name="T11" fmla="*/ 11 h 31"/>
                <a:gd name="T12" fmla="*/ 5 w 38"/>
                <a:gd name="T13" fmla="*/ 12 h 31"/>
                <a:gd name="T14" fmla="*/ 2 w 38"/>
                <a:gd name="T15" fmla="*/ 7 h 31"/>
                <a:gd name="T16" fmla="*/ 3 w 38"/>
                <a:gd name="T17" fmla="*/ 2 h 31"/>
                <a:gd name="T18" fmla="*/ 19 w 38"/>
                <a:gd name="T19" fmla="*/ 10 h 31"/>
                <a:gd name="T20" fmla="*/ 18 w 38"/>
                <a:gd name="T21" fmla="*/ 9 h 31"/>
                <a:gd name="T22" fmla="*/ 20 w 38"/>
                <a:gd name="T23" fmla="*/ 4 h 31"/>
                <a:gd name="T24" fmla="*/ 25 w 38"/>
                <a:gd name="T25" fmla="*/ 0 h 31"/>
                <a:gd name="T26" fmla="*/ 32 w 38"/>
                <a:gd name="T27" fmla="*/ 2 h 31"/>
                <a:gd name="T28" fmla="*/ 32 w 38"/>
                <a:gd name="T29" fmla="*/ 3 h 31"/>
                <a:gd name="T30" fmla="*/ 37 w 38"/>
                <a:gd name="T31" fmla="*/ 1 h 31"/>
                <a:gd name="T32" fmla="*/ 37 w 38"/>
                <a:gd name="T33" fmla="*/ 1 h 31"/>
                <a:gd name="T34" fmla="*/ 37 w 38"/>
                <a:gd name="T35" fmla="*/ 1 h 31"/>
                <a:gd name="T36" fmla="*/ 33 w 38"/>
                <a:gd name="T37" fmla="*/ 5 h 31"/>
                <a:gd name="T38" fmla="*/ 38 w 38"/>
                <a:gd name="T39" fmla="*/ 4 h 31"/>
                <a:gd name="T40" fmla="*/ 38 w 38"/>
                <a:gd name="T41" fmla="*/ 4 h 31"/>
                <a:gd name="T42" fmla="*/ 37 w 38"/>
                <a:gd name="T43" fmla="*/ 5 h 31"/>
                <a:gd name="T44" fmla="*/ 34 w 38"/>
                <a:gd name="T45" fmla="*/ 8 h 31"/>
                <a:gd name="T46" fmla="*/ 34 w 38"/>
                <a:gd name="T47" fmla="*/ 8 h 31"/>
                <a:gd name="T48" fmla="*/ 34 w 38"/>
                <a:gd name="T49" fmla="*/ 11 h 31"/>
                <a:gd name="T50" fmla="*/ 32 w 38"/>
                <a:gd name="T51" fmla="*/ 18 h 31"/>
                <a:gd name="T52" fmla="*/ 28 w 38"/>
                <a:gd name="T53" fmla="*/ 25 h 31"/>
                <a:gd name="T54" fmla="*/ 17 w 38"/>
                <a:gd name="T55" fmla="*/ 30 h 31"/>
                <a:gd name="T56" fmla="*/ 13 w 38"/>
                <a:gd name="T57" fmla="*/ 31 h 31"/>
                <a:gd name="T58" fmla="*/ 0 w 38"/>
                <a:gd name="T59" fmla="*/ 28 h 31"/>
                <a:gd name="T60" fmla="*/ 0 w 38"/>
                <a:gd name="T61" fmla="*/ 28 h 31"/>
                <a:gd name="T62" fmla="*/ 8 w 38"/>
                <a:gd name="T63" fmla="*/ 26 h 31"/>
                <a:gd name="T64" fmla="*/ 11 w 38"/>
                <a:gd name="T65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" h="31">
                  <a:moveTo>
                    <a:pt x="11" y="24"/>
                  </a:moveTo>
                  <a:cubicBezTo>
                    <a:pt x="7" y="24"/>
                    <a:pt x="5" y="21"/>
                    <a:pt x="4" y="19"/>
                  </a:cubicBezTo>
                  <a:cubicBezTo>
                    <a:pt x="5" y="19"/>
                    <a:pt x="6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5" y="18"/>
                    <a:pt x="4" y="17"/>
                    <a:pt x="3" y="15"/>
                  </a:cubicBezTo>
                  <a:cubicBezTo>
                    <a:pt x="2" y="14"/>
                    <a:pt x="1" y="13"/>
                    <a:pt x="1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7" y="7"/>
                    <a:pt x="12" y="9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7"/>
                    <a:pt x="19" y="5"/>
                    <a:pt x="20" y="4"/>
                  </a:cubicBezTo>
                  <a:cubicBezTo>
                    <a:pt x="21" y="2"/>
                    <a:pt x="23" y="1"/>
                    <a:pt x="25" y="0"/>
                  </a:cubicBezTo>
                  <a:cubicBezTo>
                    <a:pt x="27" y="0"/>
                    <a:pt x="30" y="1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4" y="2"/>
                    <a:pt x="35" y="2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3"/>
                    <a:pt x="35" y="4"/>
                    <a:pt x="33" y="5"/>
                  </a:cubicBezTo>
                  <a:cubicBezTo>
                    <a:pt x="35" y="5"/>
                    <a:pt x="36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5"/>
                    <a:pt x="37" y="5"/>
                  </a:cubicBezTo>
                  <a:cubicBezTo>
                    <a:pt x="36" y="6"/>
                    <a:pt x="35" y="7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10"/>
                    <a:pt x="34" y="11"/>
                  </a:cubicBezTo>
                  <a:cubicBezTo>
                    <a:pt x="33" y="14"/>
                    <a:pt x="33" y="16"/>
                    <a:pt x="32" y="18"/>
                  </a:cubicBezTo>
                  <a:cubicBezTo>
                    <a:pt x="31" y="21"/>
                    <a:pt x="29" y="23"/>
                    <a:pt x="28" y="25"/>
                  </a:cubicBezTo>
                  <a:cubicBezTo>
                    <a:pt x="25" y="28"/>
                    <a:pt x="21" y="30"/>
                    <a:pt x="17" y="30"/>
                  </a:cubicBezTo>
                  <a:cubicBezTo>
                    <a:pt x="15" y="31"/>
                    <a:pt x="14" y="31"/>
                    <a:pt x="13" y="31"/>
                  </a:cubicBezTo>
                  <a:cubicBezTo>
                    <a:pt x="8" y="31"/>
                    <a:pt x="4" y="30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" y="28"/>
                    <a:pt x="5" y="27"/>
                    <a:pt x="8" y="26"/>
                  </a:cubicBezTo>
                  <a:cubicBezTo>
                    <a:pt x="9" y="26"/>
                    <a:pt x="10" y="25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6" name="กลุ่ม 2085"/>
          <p:cNvGrpSpPr/>
          <p:nvPr/>
        </p:nvGrpSpPr>
        <p:grpSpPr>
          <a:xfrm>
            <a:off x="7028279" y="4531061"/>
            <a:ext cx="658019" cy="658812"/>
            <a:chOff x="13995400" y="7939088"/>
            <a:chExt cx="1316037" cy="1317625"/>
          </a:xfrm>
        </p:grpSpPr>
        <p:sp>
          <p:nvSpPr>
            <p:cNvPr id="16" name="Oval 10"/>
            <p:cNvSpPr>
              <a:spLocks noChangeArrowheads="1"/>
            </p:cNvSpPr>
            <p:nvPr/>
          </p:nvSpPr>
          <p:spPr bwMode="auto">
            <a:xfrm>
              <a:off x="13995400" y="7939088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" name="Freeform 11"/>
            <p:cNvSpPr>
              <a:spLocks noEditPoints="1"/>
            </p:cNvSpPr>
            <p:nvPr/>
          </p:nvSpPr>
          <p:spPr bwMode="auto">
            <a:xfrm>
              <a:off x="14484350" y="8307388"/>
              <a:ext cx="306387" cy="214313"/>
            </a:xfrm>
            <a:custGeom>
              <a:avLst/>
              <a:gdLst>
                <a:gd name="T0" fmla="*/ 8 w 20"/>
                <a:gd name="T1" fmla="*/ 0 h 14"/>
                <a:gd name="T2" fmla="*/ 5 w 20"/>
                <a:gd name="T3" fmla="*/ 0 h 14"/>
                <a:gd name="T4" fmla="*/ 4 w 20"/>
                <a:gd name="T5" fmla="*/ 5 h 14"/>
                <a:gd name="T6" fmla="*/ 3 w 20"/>
                <a:gd name="T7" fmla="*/ 0 h 14"/>
                <a:gd name="T8" fmla="*/ 0 w 20"/>
                <a:gd name="T9" fmla="*/ 0 h 14"/>
                <a:gd name="T10" fmla="*/ 2 w 20"/>
                <a:gd name="T11" fmla="*/ 4 h 14"/>
                <a:gd name="T12" fmla="*/ 3 w 20"/>
                <a:gd name="T13" fmla="*/ 8 h 14"/>
                <a:gd name="T14" fmla="*/ 3 w 20"/>
                <a:gd name="T15" fmla="*/ 14 h 14"/>
                <a:gd name="T16" fmla="*/ 5 w 20"/>
                <a:gd name="T17" fmla="*/ 14 h 14"/>
                <a:gd name="T18" fmla="*/ 5 w 20"/>
                <a:gd name="T19" fmla="*/ 8 h 14"/>
                <a:gd name="T20" fmla="*/ 8 w 20"/>
                <a:gd name="T21" fmla="*/ 0 h 14"/>
                <a:gd name="T22" fmla="*/ 13 w 20"/>
                <a:gd name="T23" fmla="*/ 11 h 14"/>
                <a:gd name="T24" fmla="*/ 13 w 20"/>
                <a:gd name="T25" fmla="*/ 7 h 14"/>
                <a:gd name="T26" fmla="*/ 13 w 20"/>
                <a:gd name="T27" fmla="*/ 4 h 14"/>
                <a:gd name="T28" fmla="*/ 10 w 20"/>
                <a:gd name="T29" fmla="*/ 3 h 14"/>
                <a:gd name="T30" fmla="*/ 8 w 20"/>
                <a:gd name="T31" fmla="*/ 4 h 14"/>
                <a:gd name="T32" fmla="*/ 8 w 20"/>
                <a:gd name="T33" fmla="*/ 7 h 14"/>
                <a:gd name="T34" fmla="*/ 8 w 20"/>
                <a:gd name="T35" fmla="*/ 11 h 14"/>
                <a:gd name="T36" fmla="*/ 8 w 20"/>
                <a:gd name="T37" fmla="*/ 13 h 14"/>
                <a:gd name="T38" fmla="*/ 10 w 20"/>
                <a:gd name="T39" fmla="*/ 14 h 14"/>
                <a:gd name="T40" fmla="*/ 13 w 20"/>
                <a:gd name="T41" fmla="*/ 13 h 14"/>
                <a:gd name="T42" fmla="*/ 13 w 20"/>
                <a:gd name="T43" fmla="*/ 11 h 14"/>
                <a:gd name="T44" fmla="*/ 11 w 20"/>
                <a:gd name="T45" fmla="*/ 11 h 14"/>
                <a:gd name="T46" fmla="*/ 10 w 20"/>
                <a:gd name="T47" fmla="*/ 12 h 14"/>
                <a:gd name="T48" fmla="*/ 9 w 20"/>
                <a:gd name="T49" fmla="*/ 11 h 14"/>
                <a:gd name="T50" fmla="*/ 9 w 20"/>
                <a:gd name="T51" fmla="*/ 6 h 14"/>
                <a:gd name="T52" fmla="*/ 10 w 20"/>
                <a:gd name="T53" fmla="*/ 5 h 14"/>
                <a:gd name="T54" fmla="*/ 11 w 20"/>
                <a:gd name="T55" fmla="*/ 6 h 14"/>
                <a:gd name="T56" fmla="*/ 11 w 20"/>
                <a:gd name="T57" fmla="*/ 11 h 14"/>
                <a:gd name="T58" fmla="*/ 20 w 20"/>
                <a:gd name="T59" fmla="*/ 14 h 14"/>
                <a:gd name="T60" fmla="*/ 20 w 20"/>
                <a:gd name="T61" fmla="*/ 3 h 14"/>
                <a:gd name="T62" fmla="*/ 18 w 20"/>
                <a:gd name="T63" fmla="*/ 3 h 14"/>
                <a:gd name="T64" fmla="*/ 18 w 20"/>
                <a:gd name="T65" fmla="*/ 11 h 14"/>
                <a:gd name="T66" fmla="*/ 17 w 20"/>
                <a:gd name="T67" fmla="*/ 12 h 14"/>
                <a:gd name="T68" fmla="*/ 17 w 20"/>
                <a:gd name="T69" fmla="*/ 12 h 14"/>
                <a:gd name="T70" fmla="*/ 17 w 20"/>
                <a:gd name="T71" fmla="*/ 11 h 14"/>
                <a:gd name="T72" fmla="*/ 17 w 20"/>
                <a:gd name="T73" fmla="*/ 3 h 14"/>
                <a:gd name="T74" fmla="*/ 15 w 20"/>
                <a:gd name="T75" fmla="*/ 3 h 14"/>
                <a:gd name="T76" fmla="*/ 15 w 20"/>
                <a:gd name="T77" fmla="*/ 12 h 14"/>
                <a:gd name="T78" fmla="*/ 15 w 20"/>
                <a:gd name="T79" fmla="*/ 13 h 14"/>
                <a:gd name="T80" fmla="*/ 16 w 20"/>
                <a:gd name="T81" fmla="*/ 14 h 14"/>
                <a:gd name="T82" fmla="*/ 18 w 20"/>
                <a:gd name="T83" fmla="*/ 13 h 14"/>
                <a:gd name="T84" fmla="*/ 18 w 20"/>
                <a:gd name="T85" fmla="*/ 14 h 14"/>
                <a:gd name="T86" fmla="*/ 20 w 20"/>
                <a:gd name="T8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" h="14">
                  <a:moveTo>
                    <a:pt x="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2" y="4"/>
                  </a:cubicBezTo>
                  <a:cubicBezTo>
                    <a:pt x="2" y="6"/>
                    <a:pt x="3" y="7"/>
                    <a:pt x="3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8" y="0"/>
                  </a:lnTo>
                  <a:close/>
                  <a:moveTo>
                    <a:pt x="13" y="11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5"/>
                    <a:pt x="13" y="4"/>
                  </a:cubicBezTo>
                  <a:cubicBezTo>
                    <a:pt x="12" y="4"/>
                    <a:pt x="11" y="3"/>
                    <a:pt x="10" y="3"/>
                  </a:cubicBezTo>
                  <a:cubicBezTo>
                    <a:pt x="9" y="3"/>
                    <a:pt x="9" y="4"/>
                    <a:pt x="8" y="4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11" y="14"/>
                    <a:pt x="12" y="14"/>
                    <a:pt x="13" y="13"/>
                  </a:cubicBezTo>
                  <a:cubicBezTo>
                    <a:pt x="13" y="12"/>
                    <a:pt x="13" y="12"/>
                    <a:pt x="13" y="11"/>
                  </a:cubicBezTo>
                  <a:close/>
                  <a:moveTo>
                    <a:pt x="11" y="11"/>
                  </a:moveTo>
                  <a:cubicBezTo>
                    <a:pt x="11" y="12"/>
                    <a:pt x="11" y="12"/>
                    <a:pt x="10" y="12"/>
                  </a:cubicBezTo>
                  <a:cubicBezTo>
                    <a:pt x="10" y="12"/>
                    <a:pt x="9" y="12"/>
                    <a:pt x="9" y="11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0" y="5"/>
                    <a:pt x="10" y="5"/>
                  </a:cubicBezTo>
                  <a:cubicBezTo>
                    <a:pt x="11" y="5"/>
                    <a:pt x="11" y="6"/>
                    <a:pt x="11" y="6"/>
                  </a:cubicBezTo>
                  <a:lnTo>
                    <a:pt x="11" y="11"/>
                  </a:lnTo>
                  <a:close/>
                  <a:moveTo>
                    <a:pt x="20" y="14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3"/>
                    <a:pt x="15" y="13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7" y="14"/>
                    <a:pt x="18" y="14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14684375" y="8674100"/>
              <a:ext cx="30162" cy="122238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1 h 8"/>
                <a:gd name="T4" fmla="*/ 0 w 2"/>
                <a:gd name="T5" fmla="*/ 7 h 8"/>
                <a:gd name="T6" fmla="*/ 1 w 2"/>
                <a:gd name="T7" fmla="*/ 8 h 8"/>
                <a:gd name="T8" fmla="*/ 2 w 2"/>
                <a:gd name="T9" fmla="*/ 6 h 8"/>
                <a:gd name="T10" fmla="*/ 2 w 2"/>
                <a:gd name="T11" fmla="*/ 2 h 8"/>
                <a:gd name="T12" fmla="*/ 1 w 2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2" name="Freeform 13"/>
            <p:cNvSpPr>
              <a:spLocks/>
            </p:cNvSpPr>
            <p:nvPr/>
          </p:nvSpPr>
          <p:spPr bwMode="auto">
            <a:xfrm>
              <a:off x="14790738" y="8674100"/>
              <a:ext cx="31750" cy="46038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3" name="Freeform 14"/>
            <p:cNvSpPr>
              <a:spLocks noEditPoints="1"/>
            </p:cNvSpPr>
            <p:nvPr/>
          </p:nvSpPr>
          <p:spPr bwMode="auto">
            <a:xfrm>
              <a:off x="14408150" y="8551863"/>
              <a:ext cx="474662" cy="322263"/>
            </a:xfrm>
            <a:custGeom>
              <a:avLst/>
              <a:gdLst>
                <a:gd name="T0" fmla="*/ 27 w 31"/>
                <a:gd name="T1" fmla="*/ 0 h 21"/>
                <a:gd name="T2" fmla="*/ 4 w 31"/>
                <a:gd name="T3" fmla="*/ 0 h 21"/>
                <a:gd name="T4" fmla="*/ 0 w 31"/>
                <a:gd name="T5" fmla="*/ 11 h 21"/>
                <a:gd name="T6" fmla="*/ 4 w 31"/>
                <a:gd name="T7" fmla="*/ 21 h 21"/>
                <a:gd name="T8" fmla="*/ 27 w 31"/>
                <a:gd name="T9" fmla="*/ 21 h 21"/>
                <a:gd name="T10" fmla="*/ 31 w 31"/>
                <a:gd name="T11" fmla="*/ 11 h 21"/>
                <a:gd name="T12" fmla="*/ 9 w 31"/>
                <a:gd name="T13" fmla="*/ 5 h 21"/>
                <a:gd name="T14" fmla="*/ 7 w 31"/>
                <a:gd name="T15" fmla="*/ 17 h 21"/>
                <a:gd name="T16" fmla="*/ 5 w 31"/>
                <a:gd name="T17" fmla="*/ 5 h 21"/>
                <a:gd name="T18" fmla="*/ 3 w 31"/>
                <a:gd name="T19" fmla="*/ 3 h 21"/>
                <a:gd name="T20" fmla="*/ 9 w 31"/>
                <a:gd name="T21" fmla="*/ 5 h 21"/>
                <a:gd name="T22" fmla="*/ 13 w 31"/>
                <a:gd name="T23" fmla="*/ 17 h 21"/>
                <a:gd name="T24" fmla="*/ 11 w 31"/>
                <a:gd name="T25" fmla="*/ 17 h 21"/>
                <a:gd name="T26" fmla="*/ 9 w 31"/>
                <a:gd name="T27" fmla="*/ 15 h 21"/>
                <a:gd name="T28" fmla="*/ 11 w 31"/>
                <a:gd name="T29" fmla="*/ 7 h 21"/>
                <a:gd name="T30" fmla="*/ 11 w 31"/>
                <a:gd name="T31" fmla="*/ 15 h 21"/>
                <a:gd name="T32" fmla="*/ 13 w 31"/>
                <a:gd name="T33" fmla="*/ 15 h 21"/>
                <a:gd name="T34" fmla="*/ 15 w 31"/>
                <a:gd name="T35" fmla="*/ 7 h 21"/>
                <a:gd name="T36" fmla="*/ 22 w 31"/>
                <a:gd name="T37" fmla="*/ 14 h 21"/>
                <a:gd name="T38" fmla="*/ 20 w 31"/>
                <a:gd name="T39" fmla="*/ 17 h 21"/>
                <a:gd name="T40" fmla="*/ 18 w 31"/>
                <a:gd name="T41" fmla="*/ 17 h 21"/>
                <a:gd name="T42" fmla="*/ 16 w 31"/>
                <a:gd name="T43" fmla="*/ 3 h 21"/>
                <a:gd name="T44" fmla="*/ 18 w 31"/>
                <a:gd name="T45" fmla="*/ 8 h 21"/>
                <a:gd name="T46" fmla="*/ 22 w 31"/>
                <a:gd name="T47" fmla="*/ 8 h 21"/>
                <a:gd name="T48" fmla="*/ 22 w 31"/>
                <a:gd name="T49" fmla="*/ 14 h 21"/>
                <a:gd name="T50" fmla="*/ 25 w 31"/>
                <a:gd name="T51" fmla="*/ 12 h 21"/>
                <a:gd name="T52" fmla="*/ 26 w 31"/>
                <a:gd name="T53" fmla="*/ 16 h 21"/>
                <a:gd name="T54" fmla="*/ 27 w 31"/>
                <a:gd name="T55" fmla="*/ 14 h 21"/>
                <a:gd name="T56" fmla="*/ 29 w 31"/>
                <a:gd name="T57" fmla="*/ 14 h 21"/>
                <a:gd name="T58" fmla="*/ 29 w 31"/>
                <a:gd name="T59" fmla="*/ 16 h 21"/>
                <a:gd name="T60" fmla="*/ 24 w 31"/>
                <a:gd name="T61" fmla="*/ 16 h 21"/>
                <a:gd name="T62" fmla="*/ 23 w 31"/>
                <a:gd name="T63" fmla="*/ 10 h 21"/>
                <a:gd name="T64" fmla="*/ 26 w 31"/>
                <a:gd name="T65" fmla="*/ 7 h 21"/>
                <a:gd name="T66" fmla="*/ 29 w 31"/>
                <a:gd name="T6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21">
                  <a:moveTo>
                    <a:pt x="31" y="3"/>
                  </a:moveTo>
                  <a:cubicBezTo>
                    <a:pt x="30" y="2"/>
                    <a:pt x="29" y="0"/>
                    <a:pt x="27" y="0"/>
                  </a:cubicBezTo>
                  <a:cubicBezTo>
                    <a:pt x="24" y="0"/>
                    <a:pt x="20" y="0"/>
                    <a:pt x="16" y="0"/>
                  </a:cubicBezTo>
                  <a:cubicBezTo>
                    <a:pt x="12" y="0"/>
                    <a:pt x="8" y="0"/>
                    <a:pt x="4" y="0"/>
                  </a:cubicBezTo>
                  <a:cubicBezTo>
                    <a:pt x="3" y="0"/>
                    <a:pt x="1" y="2"/>
                    <a:pt x="1" y="3"/>
                  </a:cubicBezTo>
                  <a:cubicBezTo>
                    <a:pt x="0" y="6"/>
                    <a:pt x="0" y="8"/>
                    <a:pt x="0" y="11"/>
                  </a:cubicBezTo>
                  <a:cubicBezTo>
                    <a:pt x="0" y="13"/>
                    <a:pt x="0" y="16"/>
                    <a:pt x="1" y="18"/>
                  </a:cubicBezTo>
                  <a:cubicBezTo>
                    <a:pt x="1" y="20"/>
                    <a:pt x="3" y="21"/>
                    <a:pt x="4" y="21"/>
                  </a:cubicBezTo>
                  <a:cubicBezTo>
                    <a:pt x="8" y="21"/>
                    <a:pt x="12" y="21"/>
                    <a:pt x="16" y="21"/>
                  </a:cubicBezTo>
                  <a:cubicBezTo>
                    <a:pt x="20" y="21"/>
                    <a:pt x="24" y="21"/>
                    <a:pt x="27" y="21"/>
                  </a:cubicBezTo>
                  <a:cubicBezTo>
                    <a:pt x="29" y="21"/>
                    <a:pt x="30" y="20"/>
                    <a:pt x="31" y="18"/>
                  </a:cubicBezTo>
                  <a:cubicBezTo>
                    <a:pt x="31" y="16"/>
                    <a:pt x="31" y="13"/>
                    <a:pt x="31" y="11"/>
                  </a:cubicBezTo>
                  <a:cubicBezTo>
                    <a:pt x="31" y="8"/>
                    <a:pt x="31" y="6"/>
                    <a:pt x="31" y="3"/>
                  </a:cubicBezTo>
                  <a:close/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9" y="3"/>
                    <a:pt x="9" y="3"/>
                    <a:pt x="9" y="3"/>
                  </a:cubicBezTo>
                  <a:lnTo>
                    <a:pt x="9" y="5"/>
                  </a:lnTo>
                  <a:close/>
                  <a:moveTo>
                    <a:pt x="15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6"/>
                    <a:pt x="13" y="15"/>
                    <a:pt x="13" y="1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lnTo>
                    <a:pt x="15" y="17"/>
                  </a:lnTo>
                  <a:close/>
                  <a:moveTo>
                    <a:pt x="22" y="14"/>
                  </a:moveTo>
                  <a:cubicBezTo>
                    <a:pt x="22" y="15"/>
                    <a:pt x="22" y="16"/>
                    <a:pt x="22" y="16"/>
                  </a:cubicBezTo>
                  <a:cubicBezTo>
                    <a:pt x="22" y="17"/>
                    <a:pt x="21" y="17"/>
                    <a:pt x="20" y="17"/>
                  </a:cubicBezTo>
                  <a:cubicBezTo>
                    <a:pt x="20" y="17"/>
                    <a:pt x="19" y="17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1" y="7"/>
                    <a:pt x="22" y="7"/>
                    <a:pt x="22" y="8"/>
                  </a:cubicBezTo>
                  <a:cubicBezTo>
                    <a:pt x="22" y="8"/>
                    <a:pt x="22" y="9"/>
                    <a:pt x="22" y="10"/>
                  </a:cubicBezTo>
                  <a:lnTo>
                    <a:pt x="22" y="14"/>
                  </a:lnTo>
                  <a:close/>
                  <a:moveTo>
                    <a:pt x="29" y="12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6" y="16"/>
                    <a:pt x="26" y="16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7" y="15"/>
                    <a:pt x="27" y="14"/>
                    <a:pt x="27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8" y="17"/>
                    <a:pt x="27" y="17"/>
                    <a:pt x="26" y="17"/>
                  </a:cubicBezTo>
                  <a:cubicBezTo>
                    <a:pt x="25" y="17"/>
                    <a:pt x="25" y="17"/>
                    <a:pt x="24" y="16"/>
                  </a:cubicBezTo>
                  <a:cubicBezTo>
                    <a:pt x="24" y="16"/>
                    <a:pt x="23" y="15"/>
                    <a:pt x="23" y="14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4" y="8"/>
                    <a:pt x="24" y="8"/>
                  </a:cubicBezTo>
                  <a:cubicBezTo>
                    <a:pt x="25" y="7"/>
                    <a:pt x="25" y="7"/>
                    <a:pt x="26" y="7"/>
                  </a:cubicBezTo>
                  <a:cubicBezTo>
                    <a:pt x="27" y="7"/>
                    <a:pt x="28" y="7"/>
                    <a:pt x="28" y="8"/>
                  </a:cubicBezTo>
                  <a:cubicBezTo>
                    <a:pt x="29" y="8"/>
                    <a:pt x="29" y="9"/>
                    <a:pt x="29" y="10"/>
                  </a:cubicBezTo>
                  <a:lnTo>
                    <a:pt x="29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3" name="กลุ่ม 662"/>
          <p:cNvGrpSpPr/>
          <p:nvPr/>
        </p:nvGrpSpPr>
        <p:grpSpPr>
          <a:xfrm>
            <a:off x="7028279" y="1614029"/>
            <a:ext cx="658019" cy="650875"/>
            <a:chOff x="13995400" y="2105025"/>
            <a:chExt cx="1316037" cy="1301750"/>
          </a:xfrm>
        </p:grpSpPr>
        <p:sp>
          <p:nvSpPr>
            <p:cNvPr id="24" name="Oval 15"/>
            <p:cNvSpPr>
              <a:spLocks noChangeArrowheads="1"/>
            </p:cNvSpPr>
            <p:nvPr/>
          </p:nvSpPr>
          <p:spPr bwMode="auto">
            <a:xfrm>
              <a:off x="13995400" y="2105025"/>
              <a:ext cx="1316037" cy="1301750"/>
            </a:xfrm>
            <a:prstGeom prst="ellipse">
              <a:avLst/>
            </a:prstGeom>
            <a:solidFill>
              <a:srgbClr val="F1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5" name="Freeform 16"/>
            <p:cNvSpPr>
              <a:spLocks/>
            </p:cNvSpPr>
            <p:nvPr/>
          </p:nvSpPr>
          <p:spPr bwMode="auto">
            <a:xfrm>
              <a:off x="14347825" y="2533650"/>
              <a:ext cx="442912" cy="444500"/>
            </a:xfrm>
            <a:custGeom>
              <a:avLst/>
              <a:gdLst>
                <a:gd name="T0" fmla="*/ 15 w 29"/>
                <a:gd name="T1" fmla="*/ 12 h 29"/>
                <a:gd name="T2" fmla="*/ 14 w 29"/>
                <a:gd name="T3" fmla="*/ 12 h 29"/>
                <a:gd name="T4" fmla="*/ 15 w 29"/>
                <a:gd name="T5" fmla="*/ 18 h 29"/>
                <a:gd name="T6" fmla="*/ 22 w 29"/>
                <a:gd name="T7" fmla="*/ 18 h 29"/>
                <a:gd name="T8" fmla="*/ 19 w 29"/>
                <a:gd name="T9" fmla="*/ 22 h 29"/>
                <a:gd name="T10" fmla="*/ 15 w 29"/>
                <a:gd name="T11" fmla="*/ 23 h 29"/>
                <a:gd name="T12" fmla="*/ 12 w 29"/>
                <a:gd name="T13" fmla="*/ 23 h 29"/>
                <a:gd name="T14" fmla="*/ 6 w 29"/>
                <a:gd name="T15" fmla="*/ 16 h 29"/>
                <a:gd name="T16" fmla="*/ 6 w 29"/>
                <a:gd name="T17" fmla="*/ 13 h 29"/>
                <a:gd name="T18" fmla="*/ 16 w 29"/>
                <a:gd name="T19" fmla="*/ 6 h 29"/>
                <a:gd name="T20" fmla="*/ 20 w 29"/>
                <a:gd name="T21" fmla="*/ 8 h 29"/>
                <a:gd name="T22" fmla="*/ 24 w 29"/>
                <a:gd name="T23" fmla="*/ 4 h 29"/>
                <a:gd name="T24" fmla="*/ 22 w 29"/>
                <a:gd name="T25" fmla="*/ 2 h 29"/>
                <a:gd name="T26" fmla="*/ 15 w 29"/>
                <a:gd name="T27" fmla="*/ 0 h 29"/>
                <a:gd name="T28" fmla="*/ 13 w 29"/>
                <a:gd name="T29" fmla="*/ 0 h 29"/>
                <a:gd name="T30" fmla="*/ 11 w 29"/>
                <a:gd name="T31" fmla="*/ 1 h 29"/>
                <a:gd name="T32" fmla="*/ 3 w 29"/>
                <a:gd name="T33" fmla="*/ 6 h 29"/>
                <a:gd name="T34" fmla="*/ 0 w 29"/>
                <a:gd name="T35" fmla="*/ 14 h 29"/>
                <a:gd name="T36" fmla="*/ 0 w 29"/>
                <a:gd name="T37" fmla="*/ 18 h 29"/>
                <a:gd name="T38" fmla="*/ 6 w 29"/>
                <a:gd name="T39" fmla="*/ 27 h 29"/>
                <a:gd name="T40" fmla="*/ 14 w 29"/>
                <a:gd name="T41" fmla="*/ 29 h 29"/>
                <a:gd name="T42" fmla="*/ 19 w 29"/>
                <a:gd name="T43" fmla="*/ 29 h 29"/>
                <a:gd name="T44" fmla="*/ 26 w 29"/>
                <a:gd name="T45" fmla="*/ 24 h 29"/>
                <a:gd name="T46" fmla="*/ 28 w 29"/>
                <a:gd name="T47" fmla="*/ 12 h 29"/>
                <a:gd name="T48" fmla="*/ 15 w 29"/>
                <a:gd name="T4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" h="29">
                  <a:moveTo>
                    <a:pt x="15" y="12"/>
                  </a:moveTo>
                  <a:cubicBezTo>
                    <a:pt x="15" y="12"/>
                    <a:pt x="14" y="12"/>
                    <a:pt x="14" y="12"/>
                  </a:cubicBezTo>
                  <a:cubicBezTo>
                    <a:pt x="14" y="14"/>
                    <a:pt x="15" y="18"/>
                    <a:pt x="15" y="18"/>
                  </a:cubicBezTo>
                  <a:cubicBezTo>
                    <a:pt x="15" y="18"/>
                    <a:pt x="22" y="18"/>
                    <a:pt x="22" y="18"/>
                  </a:cubicBezTo>
                  <a:cubicBezTo>
                    <a:pt x="22" y="18"/>
                    <a:pt x="22" y="21"/>
                    <a:pt x="19" y="22"/>
                  </a:cubicBezTo>
                  <a:cubicBezTo>
                    <a:pt x="18" y="23"/>
                    <a:pt x="17" y="23"/>
                    <a:pt x="15" y="23"/>
                  </a:cubicBezTo>
                  <a:cubicBezTo>
                    <a:pt x="14" y="24"/>
                    <a:pt x="13" y="23"/>
                    <a:pt x="12" y="23"/>
                  </a:cubicBezTo>
                  <a:cubicBezTo>
                    <a:pt x="9" y="22"/>
                    <a:pt x="6" y="19"/>
                    <a:pt x="6" y="16"/>
                  </a:cubicBezTo>
                  <a:cubicBezTo>
                    <a:pt x="6" y="15"/>
                    <a:pt x="6" y="14"/>
                    <a:pt x="6" y="13"/>
                  </a:cubicBezTo>
                  <a:cubicBezTo>
                    <a:pt x="7" y="9"/>
                    <a:pt x="11" y="6"/>
                    <a:pt x="16" y="6"/>
                  </a:cubicBezTo>
                  <a:cubicBezTo>
                    <a:pt x="18" y="7"/>
                    <a:pt x="19" y="7"/>
                    <a:pt x="20" y="8"/>
                  </a:cubicBezTo>
                  <a:cubicBezTo>
                    <a:pt x="21" y="7"/>
                    <a:pt x="23" y="6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0" y="1"/>
                    <a:pt x="17" y="0"/>
                    <a:pt x="15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0"/>
                    <a:pt x="12" y="1"/>
                    <a:pt x="11" y="1"/>
                  </a:cubicBezTo>
                  <a:cubicBezTo>
                    <a:pt x="8" y="2"/>
                    <a:pt x="5" y="3"/>
                    <a:pt x="3" y="6"/>
                  </a:cubicBezTo>
                  <a:cubicBezTo>
                    <a:pt x="1" y="8"/>
                    <a:pt x="0" y="11"/>
                    <a:pt x="0" y="14"/>
                  </a:cubicBezTo>
                  <a:cubicBezTo>
                    <a:pt x="0" y="15"/>
                    <a:pt x="0" y="17"/>
                    <a:pt x="0" y="18"/>
                  </a:cubicBezTo>
                  <a:cubicBezTo>
                    <a:pt x="1" y="22"/>
                    <a:pt x="3" y="24"/>
                    <a:pt x="6" y="27"/>
                  </a:cubicBezTo>
                  <a:cubicBezTo>
                    <a:pt x="8" y="28"/>
                    <a:pt x="11" y="29"/>
                    <a:pt x="14" y="29"/>
                  </a:cubicBezTo>
                  <a:cubicBezTo>
                    <a:pt x="15" y="29"/>
                    <a:pt x="17" y="29"/>
                    <a:pt x="19" y="29"/>
                  </a:cubicBezTo>
                  <a:cubicBezTo>
                    <a:pt x="21" y="28"/>
                    <a:pt x="24" y="27"/>
                    <a:pt x="26" y="24"/>
                  </a:cubicBezTo>
                  <a:cubicBezTo>
                    <a:pt x="28" y="21"/>
                    <a:pt x="29" y="16"/>
                    <a:pt x="28" y="12"/>
                  </a:cubicBezTo>
                  <a:cubicBezTo>
                    <a:pt x="24" y="12"/>
                    <a:pt x="19" y="12"/>
                    <a:pt x="15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" name="Freeform 17"/>
            <p:cNvSpPr>
              <a:spLocks/>
            </p:cNvSpPr>
            <p:nvPr/>
          </p:nvSpPr>
          <p:spPr bwMode="auto">
            <a:xfrm>
              <a:off x="14836775" y="2641600"/>
              <a:ext cx="214312" cy="214313"/>
            </a:xfrm>
            <a:custGeom>
              <a:avLst/>
              <a:gdLst>
                <a:gd name="T0" fmla="*/ 135 w 135"/>
                <a:gd name="T1" fmla="*/ 48 h 135"/>
                <a:gd name="T2" fmla="*/ 87 w 135"/>
                <a:gd name="T3" fmla="*/ 48 h 135"/>
                <a:gd name="T4" fmla="*/ 87 w 135"/>
                <a:gd name="T5" fmla="*/ 0 h 135"/>
                <a:gd name="T6" fmla="*/ 87 w 135"/>
                <a:gd name="T7" fmla="*/ 0 h 135"/>
                <a:gd name="T8" fmla="*/ 87 w 135"/>
                <a:gd name="T9" fmla="*/ 0 h 135"/>
                <a:gd name="T10" fmla="*/ 48 w 135"/>
                <a:gd name="T11" fmla="*/ 0 h 135"/>
                <a:gd name="T12" fmla="*/ 48 w 135"/>
                <a:gd name="T13" fmla="*/ 0 h 135"/>
                <a:gd name="T14" fmla="*/ 48 w 135"/>
                <a:gd name="T15" fmla="*/ 0 h 135"/>
                <a:gd name="T16" fmla="*/ 48 w 135"/>
                <a:gd name="T17" fmla="*/ 48 h 135"/>
                <a:gd name="T18" fmla="*/ 0 w 135"/>
                <a:gd name="T19" fmla="*/ 48 h 135"/>
                <a:gd name="T20" fmla="*/ 0 w 135"/>
                <a:gd name="T21" fmla="*/ 48 h 135"/>
                <a:gd name="T22" fmla="*/ 0 w 135"/>
                <a:gd name="T23" fmla="*/ 48 h 135"/>
                <a:gd name="T24" fmla="*/ 0 w 135"/>
                <a:gd name="T25" fmla="*/ 87 h 135"/>
                <a:gd name="T26" fmla="*/ 0 w 135"/>
                <a:gd name="T27" fmla="*/ 87 h 135"/>
                <a:gd name="T28" fmla="*/ 0 w 135"/>
                <a:gd name="T29" fmla="*/ 87 h 135"/>
                <a:gd name="T30" fmla="*/ 48 w 135"/>
                <a:gd name="T31" fmla="*/ 87 h 135"/>
                <a:gd name="T32" fmla="*/ 48 w 135"/>
                <a:gd name="T33" fmla="*/ 135 h 135"/>
                <a:gd name="T34" fmla="*/ 48 w 135"/>
                <a:gd name="T35" fmla="*/ 135 h 135"/>
                <a:gd name="T36" fmla="*/ 48 w 135"/>
                <a:gd name="T37" fmla="*/ 135 h 135"/>
                <a:gd name="T38" fmla="*/ 87 w 135"/>
                <a:gd name="T39" fmla="*/ 135 h 135"/>
                <a:gd name="T40" fmla="*/ 87 w 135"/>
                <a:gd name="T41" fmla="*/ 135 h 135"/>
                <a:gd name="T42" fmla="*/ 87 w 135"/>
                <a:gd name="T43" fmla="*/ 135 h 135"/>
                <a:gd name="T44" fmla="*/ 87 w 135"/>
                <a:gd name="T45" fmla="*/ 87 h 135"/>
                <a:gd name="T46" fmla="*/ 135 w 135"/>
                <a:gd name="T47" fmla="*/ 87 h 135"/>
                <a:gd name="T48" fmla="*/ 135 w 135"/>
                <a:gd name="T49" fmla="*/ 87 h 135"/>
                <a:gd name="T50" fmla="*/ 135 w 135"/>
                <a:gd name="T51" fmla="*/ 87 h 135"/>
                <a:gd name="T52" fmla="*/ 135 w 135"/>
                <a:gd name="T53" fmla="*/ 48 h 135"/>
                <a:gd name="T54" fmla="*/ 135 w 135"/>
                <a:gd name="T55" fmla="*/ 48 h 135"/>
                <a:gd name="T56" fmla="*/ 135 w 135"/>
                <a:gd name="T57" fmla="*/ 4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" h="135">
                  <a:moveTo>
                    <a:pt x="135" y="48"/>
                  </a:moveTo>
                  <a:lnTo>
                    <a:pt x="87" y="48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48" y="87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48"/>
                  </a:lnTo>
                  <a:lnTo>
                    <a:pt x="135" y="48"/>
                  </a:lnTo>
                  <a:lnTo>
                    <a:pt x="135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4" name="กลุ่ม 663"/>
          <p:cNvGrpSpPr/>
          <p:nvPr/>
        </p:nvGrpSpPr>
        <p:grpSpPr>
          <a:xfrm>
            <a:off x="8076825" y="1614029"/>
            <a:ext cx="658812" cy="650875"/>
            <a:chOff x="16092488" y="2105025"/>
            <a:chExt cx="1317625" cy="1301750"/>
          </a:xfrm>
        </p:grpSpPr>
        <p:sp>
          <p:nvSpPr>
            <p:cNvPr id="27" name="Oval 18"/>
            <p:cNvSpPr>
              <a:spLocks noChangeArrowheads="1"/>
            </p:cNvSpPr>
            <p:nvPr/>
          </p:nvSpPr>
          <p:spPr bwMode="auto">
            <a:xfrm>
              <a:off x="16092488" y="2105025"/>
              <a:ext cx="1317625" cy="1301750"/>
            </a:xfrm>
            <a:prstGeom prst="ellipse">
              <a:avLst/>
            </a:prstGeom>
            <a:solidFill>
              <a:srgbClr val="138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8" name="Freeform 19"/>
            <p:cNvSpPr>
              <a:spLocks noEditPoints="1"/>
            </p:cNvSpPr>
            <p:nvPr/>
          </p:nvSpPr>
          <p:spPr bwMode="auto">
            <a:xfrm>
              <a:off x="16506825" y="2487613"/>
              <a:ext cx="122237" cy="536575"/>
            </a:xfrm>
            <a:custGeom>
              <a:avLst/>
              <a:gdLst>
                <a:gd name="T0" fmla="*/ 1 w 8"/>
                <a:gd name="T1" fmla="*/ 12 h 35"/>
                <a:gd name="T2" fmla="*/ 8 w 8"/>
                <a:gd name="T3" fmla="*/ 12 h 35"/>
                <a:gd name="T4" fmla="*/ 8 w 8"/>
                <a:gd name="T5" fmla="*/ 35 h 35"/>
                <a:gd name="T6" fmla="*/ 1 w 8"/>
                <a:gd name="T7" fmla="*/ 35 h 35"/>
                <a:gd name="T8" fmla="*/ 1 w 8"/>
                <a:gd name="T9" fmla="*/ 12 h 35"/>
                <a:gd name="T10" fmla="*/ 4 w 8"/>
                <a:gd name="T11" fmla="*/ 0 h 35"/>
                <a:gd name="T12" fmla="*/ 8 w 8"/>
                <a:gd name="T13" fmla="*/ 5 h 35"/>
                <a:gd name="T14" fmla="*/ 4 w 8"/>
                <a:gd name="T15" fmla="*/ 9 h 35"/>
                <a:gd name="T16" fmla="*/ 0 w 8"/>
                <a:gd name="T17" fmla="*/ 5 h 35"/>
                <a:gd name="T18" fmla="*/ 4 w 8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5">
                  <a:moveTo>
                    <a:pt x="1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35"/>
                    <a:pt x="1" y="35"/>
                    <a:pt x="1" y="35"/>
                  </a:cubicBezTo>
                  <a:lnTo>
                    <a:pt x="1" y="12"/>
                  </a:lnTo>
                  <a:close/>
                  <a:moveTo>
                    <a:pt x="4" y="0"/>
                  </a:moveTo>
                  <a:cubicBezTo>
                    <a:pt x="7" y="0"/>
                    <a:pt x="8" y="2"/>
                    <a:pt x="8" y="5"/>
                  </a:cubicBez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9" name="Freeform 20"/>
            <p:cNvSpPr>
              <a:spLocks/>
            </p:cNvSpPr>
            <p:nvPr/>
          </p:nvSpPr>
          <p:spPr bwMode="auto">
            <a:xfrm>
              <a:off x="16689388" y="2655888"/>
              <a:ext cx="336550" cy="368300"/>
            </a:xfrm>
            <a:custGeom>
              <a:avLst/>
              <a:gdLst>
                <a:gd name="T0" fmla="*/ 0 w 22"/>
                <a:gd name="T1" fmla="*/ 1 h 24"/>
                <a:gd name="T2" fmla="*/ 7 w 22"/>
                <a:gd name="T3" fmla="*/ 1 h 24"/>
                <a:gd name="T4" fmla="*/ 7 w 22"/>
                <a:gd name="T5" fmla="*/ 4 h 24"/>
                <a:gd name="T6" fmla="*/ 7 w 22"/>
                <a:gd name="T7" fmla="*/ 4 h 24"/>
                <a:gd name="T8" fmla="*/ 14 w 22"/>
                <a:gd name="T9" fmla="*/ 0 h 24"/>
                <a:gd name="T10" fmla="*/ 22 w 22"/>
                <a:gd name="T11" fmla="*/ 11 h 24"/>
                <a:gd name="T12" fmla="*/ 22 w 22"/>
                <a:gd name="T13" fmla="*/ 24 h 24"/>
                <a:gd name="T14" fmla="*/ 15 w 22"/>
                <a:gd name="T15" fmla="*/ 24 h 24"/>
                <a:gd name="T16" fmla="*/ 15 w 22"/>
                <a:gd name="T17" fmla="*/ 13 h 24"/>
                <a:gd name="T18" fmla="*/ 12 w 22"/>
                <a:gd name="T19" fmla="*/ 7 h 24"/>
                <a:gd name="T20" fmla="*/ 7 w 22"/>
                <a:gd name="T21" fmla="*/ 12 h 24"/>
                <a:gd name="T22" fmla="*/ 7 w 22"/>
                <a:gd name="T23" fmla="*/ 24 h 24"/>
                <a:gd name="T24" fmla="*/ 0 w 22"/>
                <a:gd name="T25" fmla="*/ 24 h 24"/>
                <a:gd name="T26" fmla="*/ 0 w 22"/>
                <a:gd name="T2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4">
                  <a:moveTo>
                    <a:pt x="0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2"/>
                    <a:pt x="10" y="0"/>
                    <a:pt x="14" y="0"/>
                  </a:cubicBezTo>
                  <a:cubicBezTo>
                    <a:pt x="21" y="0"/>
                    <a:pt x="22" y="5"/>
                    <a:pt x="22" y="11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0"/>
                    <a:pt x="15" y="7"/>
                    <a:pt x="12" y="7"/>
                  </a:cubicBezTo>
                  <a:cubicBezTo>
                    <a:pt x="8" y="7"/>
                    <a:pt x="7" y="9"/>
                    <a:pt x="7" y="1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5" name="กลุ่ม 2084"/>
          <p:cNvGrpSpPr/>
          <p:nvPr/>
        </p:nvGrpSpPr>
        <p:grpSpPr>
          <a:xfrm>
            <a:off x="8076825" y="4531061"/>
            <a:ext cx="658812" cy="658812"/>
            <a:chOff x="16092488" y="7939088"/>
            <a:chExt cx="1317625" cy="1317625"/>
          </a:xfrm>
        </p:grpSpPr>
        <p:sp>
          <p:nvSpPr>
            <p:cNvPr id="30" name="Oval 21"/>
            <p:cNvSpPr>
              <a:spLocks noChangeArrowheads="1"/>
            </p:cNvSpPr>
            <p:nvPr/>
          </p:nvSpPr>
          <p:spPr bwMode="auto">
            <a:xfrm>
              <a:off x="16092488" y="7939088"/>
              <a:ext cx="1317625" cy="1317625"/>
            </a:xfrm>
            <a:prstGeom prst="ellipse">
              <a:avLst/>
            </a:prstGeom>
            <a:solidFill>
              <a:srgbClr val="486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31" name="Freeform 22"/>
            <p:cNvSpPr>
              <a:spLocks noEditPoints="1"/>
            </p:cNvSpPr>
            <p:nvPr/>
          </p:nvSpPr>
          <p:spPr bwMode="auto">
            <a:xfrm>
              <a:off x="16460788" y="8399463"/>
              <a:ext cx="304800" cy="382588"/>
            </a:xfrm>
            <a:custGeom>
              <a:avLst/>
              <a:gdLst>
                <a:gd name="T0" fmla="*/ 0 w 20"/>
                <a:gd name="T1" fmla="*/ 25 h 25"/>
                <a:gd name="T2" fmla="*/ 0 w 20"/>
                <a:gd name="T3" fmla="*/ 0 h 25"/>
                <a:gd name="T4" fmla="*/ 0 w 20"/>
                <a:gd name="T5" fmla="*/ 0 h 25"/>
                <a:gd name="T6" fmla="*/ 12 w 20"/>
                <a:gd name="T7" fmla="*/ 0 h 25"/>
                <a:gd name="T8" fmla="*/ 16 w 20"/>
                <a:gd name="T9" fmla="*/ 1 h 25"/>
                <a:gd name="T10" fmla="*/ 19 w 20"/>
                <a:gd name="T11" fmla="*/ 6 h 25"/>
                <a:gd name="T12" fmla="*/ 19 w 20"/>
                <a:gd name="T13" fmla="*/ 9 h 25"/>
                <a:gd name="T14" fmla="*/ 17 w 20"/>
                <a:gd name="T15" fmla="*/ 11 h 25"/>
                <a:gd name="T16" fmla="*/ 16 w 20"/>
                <a:gd name="T17" fmla="*/ 12 h 25"/>
                <a:gd name="T18" fmla="*/ 16 w 20"/>
                <a:gd name="T19" fmla="*/ 12 h 25"/>
                <a:gd name="T20" fmla="*/ 20 w 20"/>
                <a:gd name="T21" fmla="*/ 16 h 25"/>
                <a:gd name="T22" fmla="*/ 19 w 20"/>
                <a:gd name="T23" fmla="*/ 21 h 25"/>
                <a:gd name="T24" fmla="*/ 14 w 20"/>
                <a:gd name="T25" fmla="*/ 25 h 25"/>
                <a:gd name="T26" fmla="*/ 11 w 20"/>
                <a:gd name="T27" fmla="*/ 25 h 25"/>
                <a:gd name="T28" fmla="*/ 0 w 20"/>
                <a:gd name="T29" fmla="*/ 25 h 25"/>
                <a:gd name="T30" fmla="*/ 0 w 20"/>
                <a:gd name="T31" fmla="*/ 25 h 25"/>
                <a:gd name="T32" fmla="*/ 6 w 20"/>
                <a:gd name="T33" fmla="*/ 21 h 25"/>
                <a:gd name="T34" fmla="*/ 6 w 20"/>
                <a:gd name="T35" fmla="*/ 21 h 25"/>
                <a:gd name="T36" fmla="*/ 11 w 20"/>
                <a:gd name="T37" fmla="*/ 21 h 25"/>
                <a:gd name="T38" fmla="*/ 12 w 20"/>
                <a:gd name="T39" fmla="*/ 20 h 25"/>
                <a:gd name="T40" fmla="*/ 15 w 20"/>
                <a:gd name="T41" fmla="*/ 18 h 25"/>
                <a:gd name="T42" fmla="*/ 15 w 20"/>
                <a:gd name="T43" fmla="*/ 17 h 25"/>
                <a:gd name="T44" fmla="*/ 13 w 20"/>
                <a:gd name="T45" fmla="*/ 14 h 25"/>
                <a:gd name="T46" fmla="*/ 11 w 20"/>
                <a:gd name="T47" fmla="*/ 14 h 25"/>
                <a:gd name="T48" fmla="*/ 6 w 20"/>
                <a:gd name="T49" fmla="*/ 14 h 25"/>
                <a:gd name="T50" fmla="*/ 6 w 20"/>
                <a:gd name="T51" fmla="*/ 14 h 25"/>
                <a:gd name="T52" fmla="*/ 6 w 20"/>
                <a:gd name="T53" fmla="*/ 21 h 25"/>
                <a:gd name="T54" fmla="*/ 6 w 20"/>
                <a:gd name="T55" fmla="*/ 10 h 25"/>
                <a:gd name="T56" fmla="*/ 6 w 20"/>
                <a:gd name="T57" fmla="*/ 10 h 25"/>
                <a:gd name="T58" fmla="*/ 11 w 20"/>
                <a:gd name="T59" fmla="*/ 10 h 25"/>
                <a:gd name="T60" fmla="*/ 13 w 20"/>
                <a:gd name="T61" fmla="*/ 10 h 25"/>
                <a:gd name="T62" fmla="*/ 14 w 20"/>
                <a:gd name="T63" fmla="*/ 8 h 25"/>
                <a:gd name="T64" fmla="*/ 14 w 20"/>
                <a:gd name="T65" fmla="*/ 7 h 25"/>
                <a:gd name="T66" fmla="*/ 13 w 20"/>
                <a:gd name="T67" fmla="*/ 5 h 25"/>
                <a:gd name="T68" fmla="*/ 10 w 20"/>
                <a:gd name="T69" fmla="*/ 5 h 25"/>
                <a:gd name="T70" fmla="*/ 6 w 20"/>
                <a:gd name="T71" fmla="*/ 5 h 25"/>
                <a:gd name="T72" fmla="*/ 6 w 20"/>
                <a:gd name="T73" fmla="*/ 5 h 25"/>
                <a:gd name="T74" fmla="*/ 6 w 20"/>
                <a:gd name="T7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" h="25">
                  <a:moveTo>
                    <a:pt x="0" y="25"/>
                  </a:moveTo>
                  <a:cubicBezTo>
                    <a:pt x="0" y="17"/>
                    <a:pt x="0" y="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3" y="0"/>
                    <a:pt x="15" y="1"/>
                    <a:pt x="16" y="1"/>
                  </a:cubicBezTo>
                  <a:cubicBezTo>
                    <a:pt x="18" y="2"/>
                    <a:pt x="19" y="4"/>
                    <a:pt x="19" y="6"/>
                  </a:cubicBezTo>
                  <a:cubicBezTo>
                    <a:pt x="19" y="7"/>
                    <a:pt x="19" y="8"/>
                    <a:pt x="19" y="9"/>
                  </a:cubicBezTo>
                  <a:cubicBezTo>
                    <a:pt x="19" y="10"/>
                    <a:pt x="18" y="11"/>
                    <a:pt x="17" y="11"/>
                  </a:cubicBezTo>
                  <a:cubicBezTo>
                    <a:pt x="17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3"/>
                    <a:pt x="20" y="14"/>
                    <a:pt x="20" y="16"/>
                  </a:cubicBezTo>
                  <a:cubicBezTo>
                    <a:pt x="20" y="18"/>
                    <a:pt x="20" y="19"/>
                    <a:pt x="19" y="21"/>
                  </a:cubicBezTo>
                  <a:cubicBezTo>
                    <a:pt x="18" y="23"/>
                    <a:pt x="16" y="24"/>
                    <a:pt x="14" y="25"/>
                  </a:cubicBezTo>
                  <a:cubicBezTo>
                    <a:pt x="13" y="25"/>
                    <a:pt x="12" y="25"/>
                    <a:pt x="11" y="25"/>
                  </a:cubicBezTo>
                  <a:cubicBezTo>
                    <a:pt x="7" y="25"/>
                    <a:pt x="4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lose/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9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4" y="20"/>
                    <a:pt x="14" y="19"/>
                    <a:pt x="15" y="18"/>
                  </a:cubicBezTo>
                  <a:cubicBezTo>
                    <a:pt x="15" y="18"/>
                    <a:pt x="15" y="17"/>
                    <a:pt x="15" y="17"/>
                  </a:cubicBezTo>
                  <a:cubicBezTo>
                    <a:pt x="15" y="16"/>
                    <a:pt x="14" y="15"/>
                    <a:pt x="13" y="14"/>
                  </a:cubicBezTo>
                  <a:cubicBezTo>
                    <a:pt x="13" y="14"/>
                    <a:pt x="12" y="14"/>
                    <a:pt x="11" y="14"/>
                  </a:cubicBezTo>
                  <a:cubicBezTo>
                    <a:pt x="9" y="14"/>
                    <a:pt x="8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6"/>
                    <a:pt x="6" y="18"/>
                    <a:pt x="6" y="21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9" y="10"/>
                    <a:pt x="11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4" y="9"/>
                    <a:pt x="14" y="9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9" y="5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8"/>
                    <a:pt x="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48" name="Freeform 23"/>
            <p:cNvSpPr>
              <a:spLocks noEditPoints="1"/>
            </p:cNvSpPr>
            <p:nvPr/>
          </p:nvSpPr>
          <p:spPr bwMode="auto">
            <a:xfrm>
              <a:off x="16797338" y="8491538"/>
              <a:ext cx="260350" cy="290513"/>
            </a:xfrm>
            <a:custGeom>
              <a:avLst/>
              <a:gdLst>
                <a:gd name="T0" fmla="*/ 17 w 17"/>
                <a:gd name="T1" fmla="*/ 11 h 19"/>
                <a:gd name="T2" fmla="*/ 5 w 17"/>
                <a:gd name="T3" fmla="*/ 11 h 19"/>
                <a:gd name="T4" fmla="*/ 5 w 17"/>
                <a:gd name="T5" fmla="*/ 11 h 19"/>
                <a:gd name="T6" fmla="*/ 5 w 17"/>
                <a:gd name="T7" fmla="*/ 13 h 19"/>
                <a:gd name="T8" fmla="*/ 8 w 17"/>
                <a:gd name="T9" fmla="*/ 15 h 19"/>
                <a:gd name="T10" fmla="*/ 10 w 17"/>
                <a:gd name="T11" fmla="*/ 15 h 19"/>
                <a:gd name="T12" fmla="*/ 12 w 17"/>
                <a:gd name="T13" fmla="*/ 13 h 19"/>
                <a:gd name="T14" fmla="*/ 13 w 17"/>
                <a:gd name="T15" fmla="*/ 13 h 19"/>
                <a:gd name="T16" fmla="*/ 17 w 17"/>
                <a:gd name="T17" fmla="*/ 13 h 19"/>
                <a:gd name="T18" fmla="*/ 17 w 17"/>
                <a:gd name="T19" fmla="*/ 13 h 19"/>
                <a:gd name="T20" fmla="*/ 17 w 17"/>
                <a:gd name="T21" fmla="*/ 14 h 19"/>
                <a:gd name="T22" fmla="*/ 16 w 17"/>
                <a:gd name="T23" fmla="*/ 16 h 19"/>
                <a:gd name="T24" fmla="*/ 11 w 17"/>
                <a:gd name="T25" fmla="*/ 19 h 19"/>
                <a:gd name="T26" fmla="*/ 6 w 17"/>
                <a:gd name="T27" fmla="*/ 18 h 19"/>
                <a:gd name="T28" fmla="*/ 2 w 17"/>
                <a:gd name="T29" fmla="*/ 16 h 19"/>
                <a:gd name="T30" fmla="*/ 0 w 17"/>
                <a:gd name="T31" fmla="*/ 13 h 19"/>
                <a:gd name="T32" fmla="*/ 0 w 17"/>
                <a:gd name="T33" fmla="*/ 6 h 19"/>
                <a:gd name="T34" fmla="*/ 7 w 17"/>
                <a:gd name="T35" fmla="*/ 0 h 19"/>
                <a:gd name="T36" fmla="*/ 13 w 17"/>
                <a:gd name="T37" fmla="*/ 1 h 19"/>
                <a:gd name="T38" fmla="*/ 16 w 17"/>
                <a:gd name="T39" fmla="*/ 4 h 19"/>
                <a:gd name="T40" fmla="*/ 17 w 17"/>
                <a:gd name="T41" fmla="*/ 8 h 19"/>
                <a:gd name="T42" fmla="*/ 17 w 17"/>
                <a:gd name="T43" fmla="*/ 11 h 19"/>
                <a:gd name="T44" fmla="*/ 17 w 17"/>
                <a:gd name="T45" fmla="*/ 11 h 19"/>
                <a:gd name="T46" fmla="*/ 13 w 17"/>
                <a:gd name="T47" fmla="*/ 8 h 19"/>
                <a:gd name="T48" fmla="*/ 13 w 17"/>
                <a:gd name="T49" fmla="*/ 8 h 19"/>
                <a:gd name="T50" fmla="*/ 13 w 17"/>
                <a:gd name="T51" fmla="*/ 7 h 19"/>
                <a:gd name="T52" fmla="*/ 10 w 17"/>
                <a:gd name="T53" fmla="*/ 4 h 19"/>
                <a:gd name="T54" fmla="*/ 8 w 17"/>
                <a:gd name="T55" fmla="*/ 4 h 19"/>
                <a:gd name="T56" fmla="*/ 5 w 17"/>
                <a:gd name="T57" fmla="*/ 6 h 19"/>
                <a:gd name="T58" fmla="*/ 5 w 17"/>
                <a:gd name="T59" fmla="*/ 7 h 19"/>
                <a:gd name="T60" fmla="*/ 5 w 17"/>
                <a:gd name="T61" fmla="*/ 8 h 19"/>
                <a:gd name="T62" fmla="*/ 13 w 17"/>
                <a:gd name="T6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19">
                  <a:moveTo>
                    <a:pt x="17" y="11"/>
                  </a:moveTo>
                  <a:cubicBezTo>
                    <a:pt x="13" y="11"/>
                    <a:pt x="9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6" y="14"/>
                    <a:pt x="7" y="15"/>
                    <a:pt x="8" y="15"/>
                  </a:cubicBezTo>
                  <a:cubicBezTo>
                    <a:pt x="9" y="15"/>
                    <a:pt x="9" y="15"/>
                    <a:pt x="10" y="15"/>
                  </a:cubicBezTo>
                  <a:cubicBezTo>
                    <a:pt x="11" y="15"/>
                    <a:pt x="12" y="14"/>
                    <a:pt x="12" y="13"/>
                  </a:cubicBezTo>
                  <a:cubicBezTo>
                    <a:pt x="12" y="13"/>
                    <a:pt x="12" y="13"/>
                    <a:pt x="13" y="13"/>
                  </a:cubicBezTo>
                  <a:cubicBezTo>
                    <a:pt x="14" y="13"/>
                    <a:pt x="15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6" y="15"/>
                    <a:pt x="16" y="16"/>
                  </a:cubicBezTo>
                  <a:cubicBezTo>
                    <a:pt x="14" y="18"/>
                    <a:pt x="13" y="18"/>
                    <a:pt x="11" y="19"/>
                  </a:cubicBezTo>
                  <a:cubicBezTo>
                    <a:pt x="9" y="19"/>
                    <a:pt x="8" y="19"/>
                    <a:pt x="6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0"/>
                    <a:pt x="0" y="8"/>
                    <a:pt x="0" y="6"/>
                  </a:cubicBezTo>
                  <a:cubicBezTo>
                    <a:pt x="1" y="3"/>
                    <a:pt x="4" y="1"/>
                    <a:pt x="7" y="0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4" y="2"/>
                    <a:pt x="16" y="3"/>
                    <a:pt x="16" y="4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9"/>
                    <a:pt x="17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lose/>
                  <a:moveTo>
                    <a:pt x="13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5"/>
                    <a:pt x="10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7" y="8"/>
                    <a:pt x="10" y="8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49" name="Freeform 24"/>
            <p:cNvSpPr>
              <a:spLocks/>
            </p:cNvSpPr>
            <p:nvPr/>
          </p:nvSpPr>
          <p:spPr bwMode="auto">
            <a:xfrm>
              <a:off x="16857663" y="8413750"/>
              <a:ext cx="153987" cy="46038"/>
            </a:xfrm>
            <a:custGeom>
              <a:avLst/>
              <a:gdLst>
                <a:gd name="T0" fmla="*/ 0 w 10"/>
                <a:gd name="T1" fmla="*/ 3 h 3"/>
                <a:gd name="T2" fmla="*/ 0 w 10"/>
                <a:gd name="T3" fmla="*/ 0 h 3"/>
                <a:gd name="T4" fmla="*/ 10 w 10"/>
                <a:gd name="T5" fmla="*/ 0 h 3"/>
                <a:gd name="T6" fmla="*/ 10 w 10"/>
                <a:gd name="T7" fmla="*/ 3 h 3"/>
                <a:gd name="T8" fmla="*/ 0 w 1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3" y="0"/>
                    <a:pt x="6" y="0"/>
                    <a:pt x="10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6" y="3"/>
                    <a:pt x="3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9" name="กลุ่ม 668"/>
          <p:cNvGrpSpPr/>
          <p:nvPr/>
        </p:nvGrpSpPr>
        <p:grpSpPr>
          <a:xfrm>
            <a:off x="8076825" y="2586374"/>
            <a:ext cx="658812" cy="658812"/>
            <a:chOff x="16092488" y="4049713"/>
            <a:chExt cx="1317625" cy="1317625"/>
          </a:xfrm>
        </p:grpSpPr>
        <p:sp>
          <p:nvSpPr>
            <p:cNvPr id="2051" name="Oval 25"/>
            <p:cNvSpPr>
              <a:spLocks noChangeArrowheads="1"/>
            </p:cNvSpPr>
            <p:nvPr/>
          </p:nvSpPr>
          <p:spPr bwMode="auto">
            <a:xfrm>
              <a:off x="16092488" y="4049713"/>
              <a:ext cx="1317625" cy="1317625"/>
            </a:xfrm>
            <a:prstGeom prst="ellipse">
              <a:avLst/>
            </a:prstGeom>
            <a:solidFill>
              <a:srgbClr val="F05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52" name="Freeform 26"/>
            <p:cNvSpPr>
              <a:spLocks noEditPoints="1"/>
            </p:cNvSpPr>
            <p:nvPr/>
          </p:nvSpPr>
          <p:spPr bwMode="auto">
            <a:xfrm>
              <a:off x="16460788" y="4418013"/>
              <a:ext cx="565150" cy="566738"/>
            </a:xfrm>
            <a:custGeom>
              <a:avLst/>
              <a:gdLst>
                <a:gd name="T0" fmla="*/ 19 w 37"/>
                <a:gd name="T1" fmla="*/ 0 h 37"/>
                <a:gd name="T2" fmla="*/ 0 w 37"/>
                <a:gd name="T3" fmla="*/ 19 h 37"/>
                <a:gd name="T4" fmla="*/ 19 w 37"/>
                <a:gd name="T5" fmla="*/ 37 h 37"/>
                <a:gd name="T6" fmla="*/ 37 w 37"/>
                <a:gd name="T7" fmla="*/ 19 h 37"/>
                <a:gd name="T8" fmla="*/ 19 w 37"/>
                <a:gd name="T9" fmla="*/ 0 h 37"/>
                <a:gd name="T10" fmla="*/ 31 w 37"/>
                <a:gd name="T11" fmla="*/ 9 h 37"/>
                <a:gd name="T12" fmla="*/ 34 w 37"/>
                <a:gd name="T13" fmla="*/ 18 h 37"/>
                <a:gd name="T14" fmla="*/ 24 w 37"/>
                <a:gd name="T15" fmla="*/ 18 h 37"/>
                <a:gd name="T16" fmla="*/ 22 w 37"/>
                <a:gd name="T17" fmla="*/ 15 h 37"/>
                <a:gd name="T18" fmla="*/ 31 w 37"/>
                <a:gd name="T19" fmla="*/ 9 h 37"/>
                <a:gd name="T20" fmla="*/ 28 w 37"/>
                <a:gd name="T21" fmla="*/ 7 h 37"/>
                <a:gd name="T22" fmla="*/ 21 w 37"/>
                <a:gd name="T23" fmla="*/ 12 h 37"/>
                <a:gd name="T24" fmla="*/ 20 w 37"/>
                <a:gd name="T25" fmla="*/ 10 h 37"/>
                <a:gd name="T26" fmla="*/ 15 w 37"/>
                <a:gd name="T27" fmla="*/ 4 h 37"/>
                <a:gd name="T28" fmla="*/ 19 w 37"/>
                <a:gd name="T29" fmla="*/ 3 h 37"/>
                <a:gd name="T30" fmla="*/ 28 w 37"/>
                <a:gd name="T31" fmla="*/ 7 h 37"/>
                <a:gd name="T32" fmla="*/ 12 w 37"/>
                <a:gd name="T33" fmla="*/ 5 h 37"/>
                <a:gd name="T34" fmla="*/ 18 w 37"/>
                <a:gd name="T35" fmla="*/ 13 h 37"/>
                <a:gd name="T36" fmla="*/ 4 w 37"/>
                <a:gd name="T37" fmla="*/ 15 h 37"/>
                <a:gd name="T38" fmla="*/ 12 w 37"/>
                <a:gd name="T39" fmla="*/ 5 h 37"/>
                <a:gd name="T40" fmla="*/ 4 w 37"/>
                <a:gd name="T41" fmla="*/ 19 h 37"/>
                <a:gd name="T42" fmla="*/ 4 w 37"/>
                <a:gd name="T43" fmla="*/ 18 h 37"/>
                <a:gd name="T44" fmla="*/ 5 w 37"/>
                <a:gd name="T45" fmla="*/ 18 h 37"/>
                <a:gd name="T46" fmla="*/ 14 w 37"/>
                <a:gd name="T47" fmla="*/ 17 h 37"/>
                <a:gd name="T48" fmla="*/ 19 w 37"/>
                <a:gd name="T49" fmla="*/ 16 h 37"/>
                <a:gd name="T50" fmla="*/ 20 w 37"/>
                <a:gd name="T51" fmla="*/ 18 h 37"/>
                <a:gd name="T52" fmla="*/ 13 w 37"/>
                <a:gd name="T53" fmla="*/ 22 h 37"/>
                <a:gd name="T54" fmla="*/ 7 w 37"/>
                <a:gd name="T55" fmla="*/ 29 h 37"/>
                <a:gd name="T56" fmla="*/ 4 w 37"/>
                <a:gd name="T57" fmla="*/ 19 h 37"/>
                <a:gd name="T58" fmla="*/ 10 w 37"/>
                <a:gd name="T59" fmla="*/ 31 h 37"/>
                <a:gd name="T60" fmla="*/ 15 w 37"/>
                <a:gd name="T61" fmla="*/ 25 h 37"/>
                <a:gd name="T62" fmla="*/ 22 w 37"/>
                <a:gd name="T63" fmla="*/ 21 h 37"/>
                <a:gd name="T64" fmla="*/ 24 w 37"/>
                <a:gd name="T65" fmla="*/ 33 h 37"/>
                <a:gd name="T66" fmla="*/ 19 w 37"/>
                <a:gd name="T67" fmla="*/ 34 h 37"/>
                <a:gd name="T68" fmla="*/ 10 w 37"/>
                <a:gd name="T69" fmla="*/ 31 h 37"/>
                <a:gd name="T70" fmla="*/ 27 w 37"/>
                <a:gd name="T71" fmla="*/ 31 h 37"/>
                <a:gd name="T72" fmla="*/ 25 w 37"/>
                <a:gd name="T73" fmla="*/ 21 h 37"/>
                <a:gd name="T74" fmla="*/ 34 w 37"/>
                <a:gd name="T75" fmla="*/ 21 h 37"/>
                <a:gd name="T76" fmla="*/ 27 w 37"/>
                <a:gd name="T7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lose/>
                  <a:moveTo>
                    <a:pt x="31" y="9"/>
                  </a:moveTo>
                  <a:cubicBezTo>
                    <a:pt x="33" y="12"/>
                    <a:pt x="34" y="14"/>
                    <a:pt x="34" y="18"/>
                  </a:cubicBezTo>
                  <a:cubicBezTo>
                    <a:pt x="30" y="17"/>
                    <a:pt x="27" y="17"/>
                    <a:pt x="24" y="18"/>
                  </a:cubicBezTo>
                  <a:cubicBezTo>
                    <a:pt x="23" y="17"/>
                    <a:pt x="23" y="16"/>
                    <a:pt x="22" y="15"/>
                  </a:cubicBezTo>
                  <a:cubicBezTo>
                    <a:pt x="26" y="14"/>
                    <a:pt x="29" y="12"/>
                    <a:pt x="31" y="9"/>
                  </a:cubicBezTo>
                  <a:close/>
                  <a:moveTo>
                    <a:pt x="28" y="7"/>
                  </a:moveTo>
                  <a:cubicBezTo>
                    <a:pt x="26" y="9"/>
                    <a:pt x="24" y="11"/>
                    <a:pt x="21" y="12"/>
                  </a:cubicBezTo>
                  <a:cubicBezTo>
                    <a:pt x="21" y="12"/>
                    <a:pt x="20" y="11"/>
                    <a:pt x="20" y="10"/>
                  </a:cubicBezTo>
                  <a:cubicBezTo>
                    <a:pt x="18" y="8"/>
                    <a:pt x="17" y="5"/>
                    <a:pt x="15" y="4"/>
                  </a:cubicBezTo>
                  <a:cubicBezTo>
                    <a:pt x="16" y="4"/>
                    <a:pt x="18" y="3"/>
                    <a:pt x="19" y="3"/>
                  </a:cubicBezTo>
                  <a:cubicBezTo>
                    <a:pt x="22" y="3"/>
                    <a:pt x="26" y="5"/>
                    <a:pt x="28" y="7"/>
                  </a:cubicBezTo>
                  <a:close/>
                  <a:moveTo>
                    <a:pt x="12" y="5"/>
                  </a:moveTo>
                  <a:cubicBezTo>
                    <a:pt x="13" y="6"/>
                    <a:pt x="16" y="9"/>
                    <a:pt x="18" y="13"/>
                  </a:cubicBezTo>
                  <a:cubicBezTo>
                    <a:pt x="13" y="15"/>
                    <a:pt x="7" y="15"/>
                    <a:pt x="4" y="15"/>
                  </a:cubicBezTo>
                  <a:cubicBezTo>
                    <a:pt x="5" y="11"/>
                    <a:pt x="8" y="7"/>
                    <a:pt x="12" y="5"/>
                  </a:cubicBezTo>
                  <a:close/>
                  <a:moveTo>
                    <a:pt x="4" y="19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7" y="18"/>
                    <a:pt x="11" y="18"/>
                    <a:pt x="14" y="17"/>
                  </a:cubicBezTo>
                  <a:cubicBezTo>
                    <a:pt x="16" y="17"/>
                    <a:pt x="18" y="17"/>
                    <a:pt x="19" y="16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17" y="19"/>
                    <a:pt x="15" y="21"/>
                    <a:pt x="13" y="22"/>
                  </a:cubicBezTo>
                  <a:cubicBezTo>
                    <a:pt x="10" y="24"/>
                    <a:pt x="9" y="27"/>
                    <a:pt x="7" y="29"/>
                  </a:cubicBezTo>
                  <a:cubicBezTo>
                    <a:pt x="5" y="26"/>
                    <a:pt x="4" y="22"/>
                    <a:pt x="4" y="19"/>
                  </a:cubicBezTo>
                  <a:close/>
                  <a:moveTo>
                    <a:pt x="10" y="31"/>
                  </a:moveTo>
                  <a:cubicBezTo>
                    <a:pt x="11" y="29"/>
                    <a:pt x="12" y="27"/>
                    <a:pt x="15" y="25"/>
                  </a:cubicBezTo>
                  <a:cubicBezTo>
                    <a:pt x="17" y="23"/>
                    <a:pt x="19" y="22"/>
                    <a:pt x="22" y="21"/>
                  </a:cubicBezTo>
                  <a:cubicBezTo>
                    <a:pt x="23" y="25"/>
                    <a:pt x="24" y="28"/>
                    <a:pt x="24" y="33"/>
                  </a:cubicBezTo>
                  <a:cubicBezTo>
                    <a:pt x="23" y="33"/>
                    <a:pt x="21" y="34"/>
                    <a:pt x="19" y="34"/>
                  </a:cubicBezTo>
                  <a:cubicBezTo>
                    <a:pt x="16" y="34"/>
                    <a:pt x="12" y="33"/>
                    <a:pt x="10" y="31"/>
                  </a:cubicBezTo>
                  <a:close/>
                  <a:moveTo>
                    <a:pt x="27" y="31"/>
                  </a:moveTo>
                  <a:cubicBezTo>
                    <a:pt x="27" y="27"/>
                    <a:pt x="26" y="24"/>
                    <a:pt x="25" y="21"/>
                  </a:cubicBezTo>
                  <a:cubicBezTo>
                    <a:pt x="28" y="20"/>
                    <a:pt x="31" y="20"/>
                    <a:pt x="34" y="21"/>
                  </a:cubicBezTo>
                  <a:cubicBezTo>
                    <a:pt x="33" y="25"/>
                    <a:pt x="31" y="29"/>
                    <a:pt x="27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5" name="กลุ่ม 664"/>
          <p:cNvGrpSpPr/>
          <p:nvPr/>
        </p:nvGrpSpPr>
        <p:grpSpPr>
          <a:xfrm>
            <a:off x="9126161" y="1614029"/>
            <a:ext cx="658019" cy="650875"/>
            <a:chOff x="18191163" y="2105025"/>
            <a:chExt cx="1316037" cy="1301750"/>
          </a:xfrm>
        </p:grpSpPr>
        <p:sp>
          <p:nvSpPr>
            <p:cNvPr id="2053" name="Oval 27"/>
            <p:cNvSpPr>
              <a:spLocks noChangeArrowheads="1"/>
            </p:cNvSpPr>
            <p:nvPr/>
          </p:nvSpPr>
          <p:spPr bwMode="auto">
            <a:xfrm>
              <a:off x="18191163" y="2105025"/>
              <a:ext cx="1316037" cy="1301750"/>
            </a:xfrm>
            <a:prstGeom prst="ellipse">
              <a:avLst/>
            </a:prstGeom>
            <a:solidFill>
              <a:srgbClr val="EF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54" name="Freeform 28"/>
            <p:cNvSpPr>
              <a:spLocks/>
            </p:cNvSpPr>
            <p:nvPr/>
          </p:nvSpPr>
          <p:spPr bwMode="auto">
            <a:xfrm>
              <a:off x="18619788" y="2473325"/>
              <a:ext cx="442912" cy="565150"/>
            </a:xfrm>
            <a:custGeom>
              <a:avLst/>
              <a:gdLst>
                <a:gd name="T0" fmla="*/ 13 w 29"/>
                <a:gd name="T1" fmla="*/ 24 h 37"/>
                <a:gd name="T2" fmla="*/ 12 w 29"/>
                <a:gd name="T3" fmla="*/ 25 h 37"/>
                <a:gd name="T4" fmla="*/ 10 w 29"/>
                <a:gd name="T5" fmla="*/ 33 h 37"/>
                <a:gd name="T6" fmla="*/ 7 w 29"/>
                <a:gd name="T7" fmla="*/ 37 h 37"/>
                <a:gd name="T8" fmla="*/ 7 w 29"/>
                <a:gd name="T9" fmla="*/ 37 h 37"/>
                <a:gd name="T10" fmla="*/ 7 w 29"/>
                <a:gd name="T11" fmla="*/ 37 h 37"/>
                <a:gd name="T12" fmla="*/ 6 w 29"/>
                <a:gd name="T13" fmla="*/ 32 h 37"/>
                <a:gd name="T14" fmla="*/ 9 w 29"/>
                <a:gd name="T15" fmla="*/ 17 h 37"/>
                <a:gd name="T16" fmla="*/ 9 w 29"/>
                <a:gd name="T17" fmla="*/ 17 h 37"/>
                <a:gd name="T18" fmla="*/ 9 w 29"/>
                <a:gd name="T19" fmla="*/ 12 h 37"/>
                <a:gd name="T20" fmla="*/ 16 w 29"/>
                <a:gd name="T21" fmla="*/ 11 h 37"/>
                <a:gd name="T22" fmla="*/ 14 w 29"/>
                <a:gd name="T23" fmla="*/ 19 h 37"/>
                <a:gd name="T24" fmla="*/ 20 w 29"/>
                <a:gd name="T25" fmla="*/ 22 h 37"/>
                <a:gd name="T26" fmla="*/ 24 w 29"/>
                <a:gd name="T27" fmla="*/ 11 h 37"/>
                <a:gd name="T28" fmla="*/ 10 w 29"/>
                <a:gd name="T29" fmla="*/ 5 h 37"/>
                <a:gd name="T30" fmla="*/ 6 w 29"/>
                <a:gd name="T31" fmla="*/ 18 h 37"/>
                <a:gd name="T32" fmla="*/ 6 w 29"/>
                <a:gd name="T33" fmla="*/ 19 h 37"/>
                <a:gd name="T34" fmla="*/ 6 w 29"/>
                <a:gd name="T35" fmla="*/ 21 h 37"/>
                <a:gd name="T36" fmla="*/ 5 w 29"/>
                <a:gd name="T37" fmla="*/ 21 h 37"/>
                <a:gd name="T38" fmla="*/ 2 w 29"/>
                <a:gd name="T39" fmla="*/ 20 h 37"/>
                <a:gd name="T40" fmla="*/ 3 w 29"/>
                <a:gd name="T41" fmla="*/ 7 h 37"/>
                <a:gd name="T42" fmla="*/ 17 w 29"/>
                <a:gd name="T43" fmla="*/ 0 h 37"/>
                <a:gd name="T44" fmla="*/ 29 w 29"/>
                <a:gd name="T45" fmla="*/ 11 h 37"/>
                <a:gd name="T46" fmla="*/ 26 w 29"/>
                <a:gd name="T47" fmla="*/ 23 h 37"/>
                <a:gd name="T48" fmla="*/ 13 w 29"/>
                <a:gd name="T49" fmla="*/ 25 h 37"/>
                <a:gd name="T50" fmla="*/ 13 w 29"/>
                <a:gd name="T51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7">
                  <a:moveTo>
                    <a:pt x="13" y="24"/>
                  </a:moveTo>
                  <a:cubicBezTo>
                    <a:pt x="13" y="24"/>
                    <a:pt x="12" y="24"/>
                    <a:pt x="12" y="25"/>
                  </a:cubicBezTo>
                  <a:cubicBezTo>
                    <a:pt x="11" y="30"/>
                    <a:pt x="11" y="31"/>
                    <a:pt x="10" y="33"/>
                  </a:cubicBezTo>
                  <a:cubicBezTo>
                    <a:pt x="9" y="35"/>
                    <a:pt x="8" y="36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6" y="35"/>
                    <a:pt x="6" y="33"/>
                    <a:pt x="6" y="32"/>
                  </a:cubicBezTo>
                  <a:cubicBezTo>
                    <a:pt x="6" y="30"/>
                    <a:pt x="7" y="29"/>
                    <a:pt x="9" y="17"/>
                  </a:cubicBezTo>
                  <a:cubicBezTo>
                    <a:pt x="10" y="17"/>
                    <a:pt x="9" y="17"/>
                    <a:pt x="9" y="17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8"/>
                    <a:pt x="15" y="7"/>
                    <a:pt x="16" y="11"/>
                  </a:cubicBezTo>
                  <a:cubicBezTo>
                    <a:pt x="16" y="13"/>
                    <a:pt x="15" y="15"/>
                    <a:pt x="14" y="19"/>
                  </a:cubicBezTo>
                  <a:cubicBezTo>
                    <a:pt x="13" y="22"/>
                    <a:pt x="17" y="25"/>
                    <a:pt x="20" y="22"/>
                  </a:cubicBezTo>
                  <a:cubicBezTo>
                    <a:pt x="23" y="20"/>
                    <a:pt x="24" y="15"/>
                    <a:pt x="24" y="11"/>
                  </a:cubicBezTo>
                  <a:cubicBezTo>
                    <a:pt x="24" y="4"/>
                    <a:pt x="16" y="2"/>
                    <a:pt x="10" y="5"/>
                  </a:cubicBezTo>
                  <a:cubicBezTo>
                    <a:pt x="5" y="7"/>
                    <a:pt x="3" y="15"/>
                    <a:pt x="6" y="18"/>
                  </a:cubicBezTo>
                  <a:cubicBezTo>
                    <a:pt x="6" y="18"/>
                    <a:pt x="7" y="19"/>
                    <a:pt x="6" y="19"/>
                  </a:cubicBezTo>
                  <a:cubicBezTo>
                    <a:pt x="6" y="20"/>
                    <a:pt x="6" y="20"/>
                    <a:pt x="6" y="21"/>
                  </a:cubicBezTo>
                  <a:cubicBezTo>
                    <a:pt x="6" y="21"/>
                    <a:pt x="5" y="22"/>
                    <a:pt x="5" y="21"/>
                  </a:cubicBezTo>
                  <a:cubicBezTo>
                    <a:pt x="4" y="21"/>
                    <a:pt x="3" y="20"/>
                    <a:pt x="2" y="20"/>
                  </a:cubicBezTo>
                  <a:cubicBezTo>
                    <a:pt x="0" y="17"/>
                    <a:pt x="0" y="11"/>
                    <a:pt x="3" y="7"/>
                  </a:cubicBezTo>
                  <a:cubicBezTo>
                    <a:pt x="6" y="2"/>
                    <a:pt x="12" y="0"/>
                    <a:pt x="17" y="0"/>
                  </a:cubicBezTo>
                  <a:cubicBezTo>
                    <a:pt x="24" y="1"/>
                    <a:pt x="28" y="5"/>
                    <a:pt x="29" y="11"/>
                  </a:cubicBezTo>
                  <a:cubicBezTo>
                    <a:pt x="29" y="13"/>
                    <a:pt x="29" y="19"/>
                    <a:pt x="26" y="23"/>
                  </a:cubicBezTo>
                  <a:cubicBezTo>
                    <a:pt x="22" y="28"/>
                    <a:pt x="16" y="28"/>
                    <a:pt x="13" y="25"/>
                  </a:cubicBezTo>
                  <a:cubicBezTo>
                    <a:pt x="13" y="25"/>
                    <a:pt x="13" y="24"/>
                    <a:pt x="13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4" name="กลุ่ม 2083"/>
          <p:cNvGrpSpPr/>
          <p:nvPr/>
        </p:nvGrpSpPr>
        <p:grpSpPr>
          <a:xfrm>
            <a:off x="9126161" y="4531061"/>
            <a:ext cx="658019" cy="658812"/>
            <a:chOff x="18191163" y="7939088"/>
            <a:chExt cx="1316037" cy="1317625"/>
          </a:xfrm>
        </p:grpSpPr>
        <p:sp>
          <p:nvSpPr>
            <p:cNvPr id="2055" name="Oval 29"/>
            <p:cNvSpPr>
              <a:spLocks noChangeArrowheads="1"/>
            </p:cNvSpPr>
            <p:nvPr/>
          </p:nvSpPr>
          <p:spPr bwMode="auto">
            <a:xfrm>
              <a:off x="18191163" y="7939088"/>
              <a:ext cx="1316037" cy="1317625"/>
            </a:xfrm>
            <a:prstGeom prst="ellipse">
              <a:avLst/>
            </a:prstGeom>
            <a:solidFill>
              <a:srgbClr val="397A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56" name="Freeform 30"/>
            <p:cNvSpPr>
              <a:spLocks/>
            </p:cNvSpPr>
            <p:nvPr/>
          </p:nvSpPr>
          <p:spPr bwMode="auto">
            <a:xfrm>
              <a:off x="18557875" y="8337550"/>
              <a:ext cx="290512" cy="198438"/>
            </a:xfrm>
            <a:custGeom>
              <a:avLst/>
              <a:gdLst>
                <a:gd name="T0" fmla="*/ 106 w 183"/>
                <a:gd name="T1" fmla="*/ 0 h 125"/>
                <a:gd name="T2" fmla="*/ 0 w 183"/>
                <a:gd name="T3" fmla="*/ 68 h 125"/>
                <a:gd name="T4" fmla="*/ 77 w 183"/>
                <a:gd name="T5" fmla="*/ 125 h 125"/>
                <a:gd name="T6" fmla="*/ 183 w 183"/>
                <a:gd name="T7" fmla="*/ 68 h 125"/>
                <a:gd name="T8" fmla="*/ 106 w 183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25">
                  <a:moveTo>
                    <a:pt x="106" y="0"/>
                  </a:moveTo>
                  <a:lnTo>
                    <a:pt x="0" y="68"/>
                  </a:lnTo>
                  <a:lnTo>
                    <a:pt x="77" y="125"/>
                  </a:lnTo>
                  <a:lnTo>
                    <a:pt x="183" y="6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57" name="Freeform 31"/>
            <p:cNvSpPr>
              <a:spLocks/>
            </p:cNvSpPr>
            <p:nvPr/>
          </p:nvSpPr>
          <p:spPr bwMode="auto">
            <a:xfrm>
              <a:off x="18848388" y="8337550"/>
              <a:ext cx="276225" cy="198438"/>
            </a:xfrm>
            <a:custGeom>
              <a:avLst/>
              <a:gdLst>
                <a:gd name="T0" fmla="*/ 174 w 174"/>
                <a:gd name="T1" fmla="*/ 68 h 125"/>
                <a:gd name="T2" fmla="*/ 77 w 174"/>
                <a:gd name="T3" fmla="*/ 0 h 125"/>
                <a:gd name="T4" fmla="*/ 0 w 174"/>
                <a:gd name="T5" fmla="*/ 68 h 125"/>
                <a:gd name="T6" fmla="*/ 106 w 174"/>
                <a:gd name="T7" fmla="*/ 125 h 125"/>
                <a:gd name="T8" fmla="*/ 174 w 174"/>
                <a:gd name="T9" fmla="*/ 6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25">
                  <a:moveTo>
                    <a:pt x="174" y="68"/>
                  </a:moveTo>
                  <a:lnTo>
                    <a:pt x="77" y="0"/>
                  </a:lnTo>
                  <a:lnTo>
                    <a:pt x="0" y="68"/>
                  </a:lnTo>
                  <a:lnTo>
                    <a:pt x="106" y="125"/>
                  </a:lnTo>
                  <a:lnTo>
                    <a:pt x="174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58" name="Freeform 32"/>
            <p:cNvSpPr>
              <a:spLocks/>
            </p:cNvSpPr>
            <p:nvPr/>
          </p:nvSpPr>
          <p:spPr bwMode="auto">
            <a:xfrm>
              <a:off x="18848388" y="8535988"/>
              <a:ext cx="276225" cy="215900"/>
            </a:xfrm>
            <a:custGeom>
              <a:avLst/>
              <a:gdLst>
                <a:gd name="T0" fmla="*/ 0 w 174"/>
                <a:gd name="T1" fmla="*/ 68 h 136"/>
                <a:gd name="T2" fmla="*/ 77 w 174"/>
                <a:gd name="T3" fmla="*/ 136 h 136"/>
                <a:gd name="T4" fmla="*/ 174 w 174"/>
                <a:gd name="T5" fmla="*/ 68 h 136"/>
                <a:gd name="T6" fmla="*/ 106 w 174"/>
                <a:gd name="T7" fmla="*/ 0 h 136"/>
                <a:gd name="T8" fmla="*/ 0 w 174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36">
                  <a:moveTo>
                    <a:pt x="0" y="68"/>
                  </a:moveTo>
                  <a:lnTo>
                    <a:pt x="77" y="136"/>
                  </a:lnTo>
                  <a:lnTo>
                    <a:pt x="174" y="68"/>
                  </a:lnTo>
                  <a:lnTo>
                    <a:pt x="106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59" name="Freeform 33"/>
            <p:cNvSpPr>
              <a:spLocks/>
            </p:cNvSpPr>
            <p:nvPr/>
          </p:nvSpPr>
          <p:spPr bwMode="auto">
            <a:xfrm>
              <a:off x="18557875" y="8535988"/>
              <a:ext cx="290512" cy="215900"/>
            </a:xfrm>
            <a:custGeom>
              <a:avLst/>
              <a:gdLst>
                <a:gd name="T0" fmla="*/ 0 w 183"/>
                <a:gd name="T1" fmla="*/ 68 h 136"/>
                <a:gd name="T2" fmla="*/ 106 w 183"/>
                <a:gd name="T3" fmla="*/ 136 h 136"/>
                <a:gd name="T4" fmla="*/ 183 w 183"/>
                <a:gd name="T5" fmla="*/ 68 h 136"/>
                <a:gd name="T6" fmla="*/ 77 w 183"/>
                <a:gd name="T7" fmla="*/ 0 h 136"/>
                <a:gd name="T8" fmla="*/ 0 w 183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36">
                  <a:moveTo>
                    <a:pt x="0" y="68"/>
                  </a:moveTo>
                  <a:lnTo>
                    <a:pt x="106" y="136"/>
                  </a:lnTo>
                  <a:lnTo>
                    <a:pt x="183" y="68"/>
                  </a:lnTo>
                  <a:lnTo>
                    <a:pt x="77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60" name="Freeform 34"/>
            <p:cNvSpPr>
              <a:spLocks/>
            </p:cNvSpPr>
            <p:nvPr/>
          </p:nvSpPr>
          <p:spPr bwMode="auto">
            <a:xfrm>
              <a:off x="18680113" y="8674100"/>
              <a:ext cx="336550" cy="200025"/>
            </a:xfrm>
            <a:custGeom>
              <a:avLst/>
              <a:gdLst>
                <a:gd name="T0" fmla="*/ 106 w 212"/>
                <a:gd name="T1" fmla="*/ 0 h 126"/>
                <a:gd name="T2" fmla="*/ 29 w 212"/>
                <a:gd name="T3" fmla="*/ 58 h 126"/>
                <a:gd name="T4" fmla="*/ 0 w 212"/>
                <a:gd name="T5" fmla="*/ 39 h 126"/>
                <a:gd name="T6" fmla="*/ 0 w 212"/>
                <a:gd name="T7" fmla="*/ 58 h 126"/>
                <a:gd name="T8" fmla="*/ 106 w 212"/>
                <a:gd name="T9" fmla="*/ 126 h 126"/>
                <a:gd name="T10" fmla="*/ 212 w 212"/>
                <a:gd name="T11" fmla="*/ 58 h 126"/>
                <a:gd name="T12" fmla="*/ 212 w 212"/>
                <a:gd name="T13" fmla="*/ 39 h 126"/>
                <a:gd name="T14" fmla="*/ 183 w 212"/>
                <a:gd name="T15" fmla="*/ 58 h 126"/>
                <a:gd name="T16" fmla="*/ 106 w 212"/>
                <a:gd name="T1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26">
                  <a:moveTo>
                    <a:pt x="106" y="0"/>
                  </a:moveTo>
                  <a:lnTo>
                    <a:pt x="29" y="58"/>
                  </a:lnTo>
                  <a:lnTo>
                    <a:pt x="0" y="39"/>
                  </a:lnTo>
                  <a:lnTo>
                    <a:pt x="0" y="58"/>
                  </a:lnTo>
                  <a:lnTo>
                    <a:pt x="106" y="126"/>
                  </a:lnTo>
                  <a:lnTo>
                    <a:pt x="212" y="58"/>
                  </a:lnTo>
                  <a:lnTo>
                    <a:pt x="212" y="39"/>
                  </a:lnTo>
                  <a:lnTo>
                    <a:pt x="183" y="5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0" name="กลุ่ม 2079"/>
          <p:cNvGrpSpPr/>
          <p:nvPr/>
        </p:nvGrpSpPr>
        <p:grpSpPr>
          <a:xfrm>
            <a:off x="5978943" y="3558717"/>
            <a:ext cx="658812" cy="658812"/>
            <a:chOff x="11896725" y="5994400"/>
            <a:chExt cx="1317625" cy="1317625"/>
          </a:xfrm>
        </p:grpSpPr>
        <p:sp>
          <p:nvSpPr>
            <p:cNvPr id="2061" name="Oval 35"/>
            <p:cNvSpPr>
              <a:spLocks noChangeArrowheads="1"/>
            </p:cNvSpPr>
            <p:nvPr/>
          </p:nvSpPr>
          <p:spPr bwMode="auto">
            <a:xfrm>
              <a:off x="11896725" y="5994400"/>
              <a:ext cx="1317625" cy="1317625"/>
            </a:xfrm>
            <a:prstGeom prst="ellipse">
              <a:avLst/>
            </a:prstGeom>
            <a:solidFill>
              <a:srgbClr val="FFC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62" name="Freeform 36"/>
            <p:cNvSpPr>
              <a:spLocks noEditPoints="1"/>
            </p:cNvSpPr>
            <p:nvPr/>
          </p:nvSpPr>
          <p:spPr bwMode="auto">
            <a:xfrm>
              <a:off x="12311063" y="6392863"/>
              <a:ext cx="488950" cy="504825"/>
            </a:xfrm>
            <a:custGeom>
              <a:avLst/>
              <a:gdLst>
                <a:gd name="T0" fmla="*/ 9 w 32"/>
                <a:gd name="T1" fmla="*/ 33 h 33"/>
                <a:gd name="T2" fmla="*/ 6 w 32"/>
                <a:gd name="T3" fmla="*/ 32 h 33"/>
                <a:gd name="T4" fmla="*/ 0 w 32"/>
                <a:gd name="T5" fmla="*/ 23 h 33"/>
                <a:gd name="T6" fmla="*/ 0 w 32"/>
                <a:gd name="T7" fmla="*/ 11 h 33"/>
                <a:gd name="T8" fmla="*/ 7 w 32"/>
                <a:gd name="T9" fmla="*/ 1 h 33"/>
                <a:gd name="T10" fmla="*/ 19 w 32"/>
                <a:gd name="T11" fmla="*/ 1 h 33"/>
                <a:gd name="T12" fmla="*/ 26 w 32"/>
                <a:gd name="T13" fmla="*/ 8 h 33"/>
                <a:gd name="T14" fmla="*/ 27 w 32"/>
                <a:gd name="T15" fmla="*/ 13 h 33"/>
                <a:gd name="T16" fmla="*/ 31 w 32"/>
                <a:gd name="T17" fmla="*/ 13 h 33"/>
                <a:gd name="T18" fmla="*/ 32 w 32"/>
                <a:gd name="T19" fmla="*/ 15 h 33"/>
                <a:gd name="T20" fmla="*/ 31 w 32"/>
                <a:gd name="T21" fmla="*/ 27 h 33"/>
                <a:gd name="T22" fmla="*/ 23 w 32"/>
                <a:gd name="T23" fmla="*/ 33 h 33"/>
                <a:gd name="T24" fmla="*/ 21 w 32"/>
                <a:gd name="T25" fmla="*/ 33 h 33"/>
                <a:gd name="T26" fmla="*/ 9 w 32"/>
                <a:gd name="T27" fmla="*/ 33 h 33"/>
                <a:gd name="T28" fmla="*/ 21 w 32"/>
                <a:gd name="T29" fmla="*/ 24 h 33"/>
                <a:gd name="T30" fmla="*/ 21 w 32"/>
                <a:gd name="T31" fmla="*/ 21 h 33"/>
                <a:gd name="T32" fmla="*/ 10 w 32"/>
                <a:gd name="T33" fmla="*/ 21 h 33"/>
                <a:gd name="T34" fmla="*/ 10 w 32"/>
                <a:gd name="T35" fmla="*/ 24 h 33"/>
                <a:gd name="T36" fmla="*/ 21 w 32"/>
                <a:gd name="T37" fmla="*/ 24 h 33"/>
                <a:gd name="T38" fmla="*/ 16 w 32"/>
                <a:gd name="T39" fmla="*/ 13 h 33"/>
                <a:gd name="T40" fmla="*/ 15 w 32"/>
                <a:gd name="T41" fmla="*/ 9 h 33"/>
                <a:gd name="T42" fmla="*/ 10 w 32"/>
                <a:gd name="T43" fmla="*/ 9 h 33"/>
                <a:gd name="T44" fmla="*/ 10 w 32"/>
                <a:gd name="T45" fmla="*/ 13 h 33"/>
                <a:gd name="T46" fmla="*/ 16 w 32"/>
                <a:gd name="T47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3">
                  <a:moveTo>
                    <a:pt x="9" y="33"/>
                  </a:moveTo>
                  <a:cubicBezTo>
                    <a:pt x="8" y="33"/>
                    <a:pt x="7" y="32"/>
                    <a:pt x="6" y="32"/>
                  </a:cubicBezTo>
                  <a:cubicBezTo>
                    <a:pt x="2" y="30"/>
                    <a:pt x="0" y="27"/>
                    <a:pt x="0" y="23"/>
                  </a:cubicBezTo>
                  <a:cubicBezTo>
                    <a:pt x="0" y="21"/>
                    <a:pt x="0" y="12"/>
                    <a:pt x="0" y="11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9" y="0"/>
                    <a:pt x="17" y="0"/>
                    <a:pt x="19" y="1"/>
                  </a:cubicBezTo>
                  <a:cubicBezTo>
                    <a:pt x="22" y="2"/>
                    <a:pt x="25" y="4"/>
                    <a:pt x="26" y="8"/>
                  </a:cubicBezTo>
                  <a:cubicBezTo>
                    <a:pt x="26" y="10"/>
                    <a:pt x="26" y="12"/>
                    <a:pt x="27" y="13"/>
                  </a:cubicBezTo>
                  <a:cubicBezTo>
                    <a:pt x="29" y="13"/>
                    <a:pt x="30" y="13"/>
                    <a:pt x="31" y="13"/>
                  </a:cubicBezTo>
                  <a:cubicBezTo>
                    <a:pt x="31" y="13"/>
                    <a:pt x="32" y="14"/>
                    <a:pt x="32" y="15"/>
                  </a:cubicBezTo>
                  <a:cubicBezTo>
                    <a:pt x="32" y="24"/>
                    <a:pt x="32" y="25"/>
                    <a:pt x="31" y="27"/>
                  </a:cubicBezTo>
                  <a:cubicBezTo>
                    <a:pt x="29" y="30"/>
                    <a:pt x="26" y="33"/>
                    <a:pt x="23" y="33"/>
                  </a:cubicBezTo>
                  <a:cubicBezTo>
                    <a:pt x="22" y="33"/>
                    <a:pt x="22" y="33"/>
                    <a:pt x="21" y="33"/>
                  </a:cubicBezTo>
                  <a:cubicBezTo>
                    <a:pt x="21" y="33"/>
                    <a:pt x="11" y="33"/>
                    <a:pt x="9" y="33"/>
                  </a:cubicBezTo>
                  <a:close/>
                  <a:moveTo>
                    <a:pt x="21" y="24"/>
                  </a:moveTo>
                  <a:cubicBezTo>
                    <a:pt x="24" y="24"/>
                    <a:pt x="24" y="21"/>
                    <a:pt x="21" y="21"/>
                  </a:cubicBezTo>
                  <a:cubicBezTo>
                    <a:pt x="18" y="21"/>
                    <a:pt x="14" y="21"/>
                    <a:pt x="10" y="21"/>
                  </a:cubicBezTo>
                  <a:cubicBezTo>
                    <a:pt x="7" y="21"/>
                    <a:pt x="8" y="24"/>
                    <a:pt x="10" y="24"/>
                  </a:cubicBezTo>
                  <a:cubicBezTo>
                    <a:pt x="12" y="24"/>
                    <a:pt x="21" y="24"/>
                    <a:pt x="21" y="24"/>
                  </a:cubicBezTo>
                  <a:close/>
                  <a:moveTo>
                    <a:pt x="16" y="13"/>
                  </a:moveTo>
                  <a:cubicBezTo>
                    <a:pt x="18" y="12"/>
                    <a:pt x="18" y="9"/>
                    <a:pt x="15" y="9"/>
                  </a:cubicBezTo>
                  <a:cubicBezTo>
                    <a:pt x="15" y="9"/>
                    <a:pt x="10" y="9"/>
                    <a:pt x="10" y="9"/>
                  </a:cubicBezTo>
                  <a:cubicBezTo>
                    <a:pt x="7" y="9"/>
                    <a:pt x="8" y="13"/>
                    <a:pt x="10" y="13"/>
                  </a:cubicBezTo>
                  <a:cubicBezTo>
                    <a:pt x="10" y="13"/>
                    <a:pt x="15" y="13"/>
                    <a:pt x="16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7" name="กลุ่ม 666"/>
          <p:cNvGrpSpPr/>
          <p:nvPr/>
        </p:nvGrpSpPr>
        <p:grpSpPr>
          <a:xfrm>
            <a:off x="5978943" y="2586374"/>
            <a:ext cx="658812" cy="658812"/>
            <a:chOff x="11896725" y="4049713"/>
            <a:chExt cx="1317625" cy="1317625"/>
          </a:xfrm>
        </p:grpSpPr>
        <p:sp>
          <p:nvSpPr>
            <p:cNvPr id="2063" name="Oval 37"/>
            <p:cNvSpPr>
              <a:spLocks noChangeArrowheads="1"/>
            </p:cNvSpPr>
            <p:nvPr/>
          </p:nvSpPr>
          <p:spPr bwMode="auto">
            <a:xfrm>
              <a:off x="11896725" y="4049713"/>
              <a:ext cx="1317625" cy="1317625"/>
            </a:xfrm>
            <a:prstGeom prst="ellipse">
              <a:avLst/>
            </a:prstGeom>
            <a:solidFill>
              <a:srgbClr val="1F96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64" name="Freeform 38"/>
            <p:cNvSpPr>
              <a:spLocks noEditPoints="1"/>
            </p:cNvSpPr>
            <p:nvPr/>
          </p:nvSpPr>
          <p:spPr bwMode="auto">
            <a:xfrm>
              <a:off x="12295188" y="4432300"/>
              <a:ext cx="520700" cy="536575"/>
            </a:xfrm>
            <a:custGeom>
              <a:avLst/>
              <a:gdLst>
                <a:gd name="T0" fmla="*/ 32 w 34"/>
                <a:gd name="T1" fmla="*/ 20 h 35"/>
                <a:gd name="T2" fmla="*/ 33 w 34"/>
                <a:gd name="T3" fmla="*/ 18 h 35"/>
                <a:gd name="T4" fmla="*/ 17 w 34"/>
                <a:gd name="T5" fmla="*/ 2 h 35"/>
                <a:gd name="T6" fmla="*/ 14 w 34"/>
                <a:gd name="T7" fmla="*/ 2 h 35"/>
                <a:gd name="T8" fmla="*/ 9 w 34"/>
                <a:gd name="T9" fmla="*/ 0 h 35"/>
                <a:gd name="T10" fmla="*/ 0 w 34"/>
                <a:gd name="T11" fmla="*/ 10 h 35"/>
                <a:gd name="T12" fmla="*/ 1 w 34"/>
                <a:gd name="T13" fmla="*/ 14 h 35"/>
                <a:gd name="T14" fmla="*/ 1 w 34"/>
                <a:gd name="T15" fmla="*/ 18 h 35"/>
                <a:gd name="T16" fmla="*/ 17 w 34"/>
                <a:gd name="T17" fmla="*/ 34 h 35"/>
                <a:gd name="T18" fmla="*/ 20 w 34"/>
                <a:gd name="T19" fmla="*/ 34 h 35"/>
                <a:gd name="T20" fmla="*/ 25 w 34"/>
                <a:gd name="T21" fmla="*/ 35 h 35"/>
                <a:gd name="T22" fmla="*/ 34 w 34"/>
                <a:gd name="T23" fmla="*/ 26 h 35"/>
                <a:gd name="T24" fmla="*/ 32 w 34"/>
                <a:gd name="T25" fmla="*/ 20 h 35"/>
                <a:gd name="T26" fmla="*/ 21 w 34"/>
                <a:gd name="T27" fmla="*/ 27 h 35"/>
                <a:gd name="T28" fmla="*/ 14 w 34"/>
                <a:gd name="T29" fmla="*/ 27 h 35"/>
                <a:gd name="T30" fmla="*/ 9 w 34"/>
                <a:gd name="T31" fmla="*/ 23 h 35"/>
                <a:gd name="T32" fmla="*/ 12 w 34"/>
                <a:gd name="T33" fmla="*/ 22 h 35"/>
                <a:gd name="T34" fmla="*/ 13 w 34"/>
                <a:gd name="T35" fmla="*/ 23 h 35"/>
                <a:gd name="T36" fmla="*/ 20 w 34"/>
                <a:gd name="T37" fmla="*/ 23 h 35"/>
                <a:gd name="T38" fmla="*/ 20 w 34"/>
                <a:gd name="T39" fmla="*/ 21 h 35"/>
                <a:gd name="T40" fmla="*/ 13 w 34"/>
                <a:gd name="T41" fmla="*/ 19 h 35"/>
                <a:gd name="T42" fmla="*/ 10 w 34"/>
                <a:gd name="T43" fmla="*/ 10 h 35"/>
                <a:gd name="T44" fmla="*/ 16 w 34"/>
                <a:gd name="T45" fmla="*/ 7 h 35"/>
                <a:gd name="T46" fmla="*/ 24 w 34"/>
                <a:gd name="T47" fmla="*/ 12 h 35"/>
                <a:gd name="T48" fmla="*/ 23 w 34"/>
                <a:gd name="T49" fmla="*/ 14 h 35"/>
                <a:gd name="T50" fmla="*/ 20 w 34"/>
                <a:gd name="T51" fmla="*/ 12 h 35"/>
                <a:gd name="T52" fmla="*/ 14 w 34"/>
                <a:gd name="T53" fmla="*/ 11 h 35"/>
                <a:gd name="T54" fmla="*/ 14 w 34"/>
                <a:gd name="T55" fmla="*/ 14 h 35"/>
                <a:gd name="T56" fmla="*/ 22 w 34"/>
                <a:gd name="T57" fmla="*/ 17 h 35"/>
                <a:gd name="T58" fmla="*/ 25 w 34"/>
                <a:gd name="T59" fmla="*/ 22 h 35"/>
                <a:gd name="T60" fmla="*/ 21 w 34"/>
                <a:gd name="T61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" h="35">
                  <a:moveTo>
                    <a:pt x="32" y="20"/>
                  </a:moveTo>
                  <a:cubicBezTo>
                    <a:pt x="33" y="20"/>
                    <a:pt x="33" y="19"/>
                    <a:pt x="33" y="18"/>
                  </a:cubicBezTo>
                  <a:cubicBezTo>
                    <a:pt x="33" y="9"/>
                    <a:pt x="25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1" y="27"/>
                    <a:pt x="8" y="34"/>
                    <a:pt x="17" y="34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1" y="34"/>
                    <a:pt x="23" y="35"/>
                    <a:pt x="25" y="35"/>
                  </a:cubicBezTo>
                  <a:cubicBezTo>
                    <a:pt x="30" y="35"/>
                    <a:pt x="34" y="31"/>
                    <a:pt x="34" y="26"/>
                  </a:cubicBezTo>
                  <a:cubicBezTo>
                    <a:pt x="34" y="24"/>
                    <a:pt x="33" y="22"/>
                    <a:pt x="32" y="20"/>
                  </a:cubicBezTo>
                  <a:close/>
                  <a:moveTo>
                    <a:pt x="21" y="27"/>
                  </a:moveTo>
                  <a:cubicBezTo>
                    <a:pt x="19" y="28"/>
                    <a:pt x="16" y="28"/>
                    <a:pt x="14" y="27"/>
                  </a:cubicBezTo>
                  <a:cubicBezTo>
                    <a:pt x="10" y="27"/>
                    <a:pt x="9" y="25"/>
                    <a:pt x="9" y="23"/>
                  </a:cubicBezTo>
                  <a:cubicBezTo>
                    <a:pt x="8" y="21"/>
                    <a:pt x="11" y="20"/>
                    <a:pt x="12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5" y="25"/>
                    <a:pt x="19" y="25"/>
                    <a:pt x="20" y="23"/>
                  </a:cubicBezTo>
                  <a:cubicBezTo>
                    <a:pt x="21" y="22"/>
                    <a:pt x="21" y="22"/>
                    <a:pt x="20" y="21"/>
                  </a:cubicBezTo>
                  <a:cubicBezTo>
                    <a:pt x="19" y="20"/>
                    <a:pt x="19" y="20"/>
                    <a:pt x="13" y="19"/>
                  </a:cubicBezTo>
                  <a:cubicBezTo>
                    <a:pt x="8" y="17"/>
                    <a:pt x="8" y="13"/>
                    <a:pt x="10" y="10"/>
                  </a:cubicBezTo>
                  <a:cubicBezTo>
                    <a:pt x="11" y="8"/>
                    <a:pt x="13" y="8"/>
                    <a:pt x="16" y="7"/>
                  </a:cubicBezTo>
                  <a:cubicBezTo>
                    <a:pt x="20" y="7"/>
                    <a:pt x="24" y="9"/>
                    <a:pt x="24" y="12"/>
                  </a:cubicBezTo>
                  <a:cubicBezTo>
                    <a:pt x="24" y="13"/>
                    <a:pt x="24" y="13"/>
                    <a:pt x="23" y="14"/>
                  </a:cubicBezTo>
                  <a:cubicBezTo>
                    <a:pt x="21" y="14"/>
                    <a:pt x="21" y="13"/>
                    <a:pt x="20" y="12"/>
                  </a:cubicBezTo>
                  <a:cubicBezTo>
                    <a:pt x="18" y="10"/>
                    <a:pt x="15" y="11"/>
                    <a:pt x="14" y="11"/>
                  </a:cubicBezTo>
                  <a:cubicBezTo>
                    <a:pt x="13" y="12"/>
                    <a:pt x="13" y="14"/>
                    <a:pt x="14" y="14"/>
                  </a:cubicBezTo>
                  <a:cubicBezTo>
                    <a:pt x="15" y="15"/>
                    <a:pt x="20" y="16"/>
                    <a:pt x="22" y="17"/>
                  </a:cubicBezTo>
                  <a:cubicBezTo>
                    <a:pt x="24" y="18"/>
                    <a:pt x="25" y="19"/>
                    <a:pt x="25" y="22"/>
                  </a:cubicBezTo>
                  <a:cubicBezTo>
                    <a:pt x="25" y="24"/>
                    <a:pt x="24" y="26"/>
                    <a:pt x="21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1" name="กลุ่ม 2080"/>
          <p:cNvGrpSpPr/>
          <p:nvPr/>
        </p:nvGrpSpPr>
        <p:grpSpPr>
          <a:xfrm>
            <a:off x="7028279" y="3558717"/>
            <a:ext cx="658019" cy="658812"/>
            <a:chOff x="13995400" y="5994400"/>
            <a:chExt cx="1316037" cy="1317625"/>
          </a:xfrm>
        </p:grpSpPr>
        <p:sp>
          <p:nvSpPr>
            <p:cNvPr id="2065" name="Oval 39"/>
            <p:cNvSpPr>
              <a:spLocks noChangeArrowheads="1"/>
            </p:cNvSpPr>
            <p:nvPr/>
          </p:nvSpPr>
          <p:spPr bwMode="auto">
            <a:xfrm>
              <a:off x="13995400" y="5994400"/>
              <a:ext cx="1316037" cy="1317625"/>
            </a:xfrm>
            <a:prstGeom prst="ellipse">
              <a:avLst/>
            </a:prstGeom>
            <a:solidFill>
              <a:srgbClr val="7D57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66" name="Freeform 40"/>
            <p:cNvSpPr>
              <a:spLocks noEditPoints="1"/>
            </p:cNvSpPr>
            <p:nvPr/>
          </p:nvSpPr>
          <p:spPr bwMode="auto">
            <a:xfrm>
              <a:off x="14392275" y="6392863"/>
              <a:ext cx="520700" cy="504825"/>
            </a:xfrm>
            <a:custGeom>
              <a:avLst/>
              <a:gdLst>
                <a:gd name="T0" fmla="*/ 28 w 34"/>
                <a:gd name="T1" fmla="*/ 0 h 33"/>
                <a:gd name="T2" fmla="*/ 5 w 34"/>
                <a:gd name="T3" fmla="*/ 0 h 33"/>
                <a:gd name="T4" fmla="*/ 0 w 34"/>
                <a:gd name="T5" fmla="*/ 5 h 33"/>
                <a:gd name="T6" fmla="*/ 0 w 34"/>
                <a:gd name="T7" fmla="*/ 28 h 33"/>
                <a:gd name="T8" fmla="*/ 5 w 34"/>
                <a:gd name="T9" fmla="*/ 33 h 33"/>
                <a:gd name="T10" fmla="*/ 28 w 34"/>
                <a:gd name="T11" fmla="*/ 33 h 33"/>
                <a:gd name="T12" fmla="*/ 34 w 34"/>
                <a:gd name="T13" fmla="*/ 28 h 33"/>
                <a:gd name="T14" fmla="*/ 34 w 34"/>
                <a:gd name="T15" fmla="*/ 5 h 33"/>
                <a:gd name="T16" fmla="*/ 28 w 34"/>
                <a:gd name="T17" fmla="*/ 0 h 33"/>
                <a:gd name="T18" fmla="*/ 24 w 34"/>
                <a:gd name="T19" fmla="*/ 4 h 33"/>
                <a:gd name="T20" fmla="*/ 25 w 34"/>
                <a:gd name="T21" fmla="*/ 3 h 33"/>
                <a:gd name="T22" fmla="*/ 29 w 34"/>
                <a:gd name="T23" fmla="*/ 3 h 33"/>
                <a:gd name="T24" fmla="*/ 30 w 34"/>
                <a:gd name="T25" fmla="*/ 4 h 33"/>
                <a:gd name="T26" fmla="*/ 30 w 34"/>
                <a:gd name="T27" fmla="*/ 8 h 33"/>
                <a:gd name="T28" fmla="*/ 29 w 34"/>
                <a:gd name="T29" fmla="*/ 9 h 33"/>
                <a:gd name="T30" fmla="*/ 25 w 34"/>
                <a:gd name="T31" fmla="*/ 9 h 33"/>
                <a:gd name="T32" fmla="*/ 24 w 34"/>
                <a:gd name="T33" fmla="*/ 8 h 33"/>
                <a:gd name="T34" fmla="*/ 24 w 34"/>
                <a:gd name="T35" fmla="*/ 4 h 33"/>
                <a:gd name="T36" fmla="*/ 11 w 34"/>
                <a:gd name="T37" fmla="*/ 14 h 33"/>
                <a:gd name="T38" fmla="*/ 17 w 34"/>
                <a:gd name="T39" fmla="*/ 10 h 33"/>
                <a:gd name="T40" fmla="*/ 23 w 34"/>
                <a:gd name="T41" fmla="*/ 14 h 33"/>
                <a:gd name="T42" fmla="*/ 24 w 34"/>
                <a:gd name="T43" fmla="*/ 17 h 33"/>
                <a:gd name="T44" fmla="*/ 17 w 34"/>
                <a:gd name="T45" fmla="*/ 23 h 33"/>
                <a:gd name="T46" fmla="*/ 10 w 34"/>
                <a:gd name="T47" fmla="*/ 17 h 33"/>
                <a:gd name="T48" fmla="*/ 11 w 34"/>
                <a:gd name="T49" fmla="*/ 14 h 33"/>
                <a:gd name="T50" fmla="*/ 30 w 34"/>
                <a:gd name="T51" fmla="*/ 28 h 33"/>
                <a:gd name="T52" fmla="*/ 28 w 34"/>
                <a:gd name="T53" fmla="*/ 30 h 33"/>
                <a:gd name="T54" fmla="*/ 5 w 34"/>
                <a:gd name="T55" fmla="*/ 30 h 33"/>
                <a:gd name="T56" fmla="*/ 4 w 34"/>
                <a:gd name="T57" fmla="*/ 28 h 33"/>
                <a:gd name="T58" fmla="*/ 4 w 34"/>
                <a:gd name="T59" fmla="*/ 14 h 33"/>
                <a:gd name="T60" fmla="*/ 7 w 34"/>
                <a:gd name="T61" fmla="*/ 14 h 33"/>
                <a:gd name="T62" fmla="*/ 7 w 34"/>
                <a:gd name="T63" fmla="*/ 17 h 33"/>
                <a:gd name="T64" fmla="*/ 17 w 34"/>
                <a:gd name="T65" fmla="*/ 27 h 33"/>
                <a:gd name="T66" fmla="*/ 27 w 34"/>
                <a:gd name="T67" fmla="*/ 17 h 33"/>
                <a:gd name="T68" fmla="*/ 27 w 34"/>
                <a:gd name="T69" fmla="*/ 14 h 33"/>
                <a:gd name="T70" fmla="*/ 30 w 34"/>
                <a:gd name="T71" fmla="*/ 14 h 33"/>
                <a:gd name="T72" fmla="*/ 30 w 34"/>
                <a:gd name="T73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3">
                  <a:moveTo>
                    <a:pt x="2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2" y="33"/>
                    <a:pt x="5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1" y="33"/>
                    <a:pt x="34" y="31"/>
                    <a:pt x="34" y="2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1" y="0"/>
                    <a:pt x="28" y="0"/>
                  </a:cubicBezTo>
                  <a:close/>
                  <a:moveTo>
                    <a:pt x="24" y="4"/>
                  </a:moveTo>
                  <a:cubicBezTo>
                    <a:pt x="24" y="4"/>
                    <a:pt x="24" y="3"/>
                    <a:pt x="25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9"/>
                    <a:pt x="30" y="9"/>
                    <a:pt x="29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9"/>
                    <a:pt x="24" y="9"/>
                    <a:pt x="24" y="8"/>
                  </a:cubicBezTo>
                  <a:lnTo>
                    <a:pt x="24" y="4"/>
                  </a:lnTo>
                  <a:close/>
                  <a:moveTo>
                    <a:pt x="11" y="14"/>
                  </a:moveTo>
                  <a:cubicBezTo>
                    <a:pt x="12" y="12"/>
                    <a:pt x="14" y="10"/>
                    <a:pt x="17" y="10"/>
                  </a:cubicBezTo>
                  <a:cubicBezTo>
                    <a:pt x="20" y="10"/>
                    <a:pt x="22" y="12"/>
                    <a:pt x="23" y="14"/>
                  </a:cubicBezTo>
                  <a:cubicBezTo>
                    <a:pt x="23" y="15"/>
                    <a:pt x="24" y="16"/>
                    <a:pt x="24" y="17"/>
                  </a:cubicBezTo>
                  <a:cubicBezTo>
                    <a:pt x="24" y="20"/>
                    <a:pt x="21" y="23"/>
                    <a:pt x="17" y="23"/>
                  </a:cubicBezTo>
                  <a:cubicBezTo>
                    <a:pt x="13" y="23"/>
                    <a:pt x="10" y="20"/>
                    <a:pt x="10" y="17"/>
                  </a:cubicBezTo>
                  <a:cubicBezTo>
                    <a:pt x="10" y="16"/>
                    <a:pt x="10" y="15"/>
                    <a:pt x="11" y="14"/>
                  </a:cubicBezTo>
                  <a:close/>
                  <a:moveTo>
                    <a:pt x="30" y="28"/>
                  </a:moveTo>
                  <a:cubicBezTo>
                    <a:pt x="30" y="29"/>
                    <a:pt x="29" y="30"/>
                    <a:pt x="28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" y="30"/>
                    <a:pt x="4" y="29"/>
                    <a:pt x="4" y="28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6"/>
                    <a:pt x="7" y="17"/>
                  </a:cubicBezTo>
                  <a:cubicBezTo>
                    <a:pt x="7" y="22"/>
                    <a:pt x="11" y="27"/>
                    <a:pt x="17" y="27"/>
                  </a:cubicBezTo>
                  <a:cubicBezTo>
                    <a:pt x="22" y="27"/>
                    <a:pt x="27" y="22"/>
                    <a:pt x="27" y="17"/>
                  </a:cubicBezTo>
                  <a:cubicBezTo>
                    <a:pt x="27" y="16"/>
                    <a:pt x="27" y="15"/>
                    <a:pt x="27" y="14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8" name="กลุ่ม 2087"/>
          <p:cNvGrpSpPr/>
          <p:nvPr/>
        </p:nvGrpSpPr>
        <p:grpSpPr>
          <a:xfrm>
            <a:off x="4930399" y="4531061"/>
            <a:ext cx="658019" cy="658812"/>
            <a:chOff x="9799638" y="7939088"/>
            <a:chExt cx="1316037" cy="1317625"/>
          </a:xfrm>
        </p:grpSpPr>
        <p:sp>
          <p:nvSpPr>
            <p:cNvPr id="2067" name="Oval 41"/>
            <p:cNvSpPr>
              <a:spLocks noChangeArrowheads="1"/>
            </p:cNvSpPr>
            <p:nvPr/>
          </p:nvSpPr>
          <p:spPr bwMode="auto">
            <a:xfrm>
              <a:off x="9799638" y="7939088"/>
              <a:ext cx="1316037" cy="1317625"/>
            </a:xfrm>
            <a:prstGeom prst="ellipse">
              <a:avLst/>
            </a:prstGeom>
            <a:solidFill>
              <a:srgbClr val="28B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68" name="Freeform 42"/>
            <p:cNvSpPr>
              <a:spLocks/>
            </p:cNvSpPr>
            <p:nvPr/>
          </p:nvSpPr>
          <p:spPr bwMode="auto">
            <a:xfrm>
              <a:off x="10182225" y="8353425"/>
              <a:ext cx="550862" cy="474663"/>
            </a:xfrm>
            <a:custGeom>
              <a:avLst/>
              <a:gdLst>
                <a:gd name="T0" fmla="*/ 35 w 36"/>
                <a:gd name="T1" fmla="*/ 7 h 31"/>
                <a:gd name="T2" fmla="*/ 16 w 36"/>
                <a:gd name="T3" fmla="*/ 31 h 31"/>
                <a:gd name="T4" fmla="*/ 11 w 36"/>
                <a:gd name="T5" fmla="*/ 25 h 31"/>
                <a:gd name="T6" fmla="*/ 5 w 36"/>
                <a:gd name="T7" fmla="*/ 9 h 31"/>
                <a:gd name="T8" fmla="*/ 2 w 36"/>
                <a:gd name="T9" fmla="*/ 11 h 31"/>
                <a:gd name="T10" fmla="*/ 0 w 36"/>
                <a:gd name="T11" fmla="*/ 9 h 31"/>
                <a:gd name="T12" fmla="*/ 10 w 36"/>
                <a:gd name="T13" fmla="*/ 1 h 31"/>
                <a:gd name="T14" fmla="*/ 16 w 36"/>
                <a:gd name="T15" fmla="*/ 6 h 31"/>
                <a:gd name="T16" fmla="*/ 20 w 36"/>
                <a:gd name="T17" fmla="*/ 20 h 31"/>
                <a:gd name="T18" fmla="*/ 25 w 36"/>
                <a:gd name="T19" fmla="*/ 11 h 31"/>
                <a:gd name="T20" fmla="*/ 20 w 36"/>
                <a:gd name="T21" fmla="*/ 9 h 31"/>
                <a:gd name="T22" fmla="*/ 30 w 36"/>
                <a:gd name="T23" fmla="*/ 0 h 31"/>
                <a:gd name="T24" fmla="*/ 35 w 36"/>
                <a:gd name="T25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1">
                  <a:moveTo>
                    <a:pt x="35" y="7"/>
                  </a:moveTo>
                  <a:cubicBezTo>
                    <a:pt x="35" y="14"/>
                    <a:pt x="23" y="31"/>
                    <a:pt x="16" y="31"/>
                  </a:cubicBezTo>
                  <a:cubicBezTo>
                    <a:pt x="14" y="31"/>
                    <a:pt x="12" y="29"/>
                    <a:pt x="11" y="25"/>
                  </a:cubicBezTo>
                  <a:cubicBezTo>
                    <a:pt x="8" y="15"/>
                    <a:pt x="7" y="9"/>
                    <a:pt x="5" y="9"/>
                  </a:cubicBezTo>
                  <a:cubicBezTo>
                    <a:pt x="4" y="9"/>
                    <a:pt x="3" y="10"/>
                    <a:pt x="2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5"/>
                    <a:pt x="8" y="1"/>
                    <a:pt x="10" y="1"/>
                  </a:cubicBezTo>
                  <a:cubicBezTo>
                    <a:pt x="13" y="1"/>
                    <a:pt x="15" y="2"/>
                    <a:pt x="16" y="6"/>
                  </a:cubicBezTo>
                  <a:cubicBezTo>
                    <a:pt x="16" y="12"/>
                    <a:pt x="18" y="20"/>
                    <a:pt x="20" y="20"/>
                  </a:cubicBezTo>
                  <a:cubicBezTo>
                    <a:pt x="21" y="20"/>
                    <a:pt x="25" y="13"/>
                    <a:pt x="25" y="11"/>
                  </a:cubicBezTo>
                  <a:cubicBezTo>
                    <a:pt x="26" y="8"/>
                    <a:pt x="23" y="8"/>
                    <a:pt x="20" y="9"/>
                  </a:cubicBezTo>
                  <a:cubicBezTo>
                    <a:pt x="22" y="3"/>
                    <a:pt x="25" y="0"/>
                    <a:pt x="30" y="0"/>
                  </a:cubicBezTo>
                  <a:cubicBezTo>
                    <a:pt x="34" y="1"/>
                    <a:pt x="36" y="3"/>
                    <a:pt x="3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8" name="กลุ่ม 667"/>
          <p:cNvGrpSpPr/>
          <p:nvPr/>
        </p:nvGrpSpPr>
        <p:grpSpPr>
          <a:xfrm>
            <a:off x="7028279" y="2586374"/>
            <a:ext cx="658019" cy="658812"/>
            <a:chOff x="13995400" y="4049713"/>
            <a:chExt cx="1316037" cy="1317625"/>
          </a:xfrm>
        </p:grpSpPr>
        <p:sp>
          <p:nvSpPr>
            <p:cNvPr id="2069" name="Oval 43"/>
            <p:cNvSpPr>
              <a:spLocks noChangeArrowheads="1"/>
            </p:cNvSpPr>
            <p:nvPr/>
          </p:nvSpPr>
          <p:spPr bwMode="auto">
            <a:xfrm>
              <a:off x="13995400" y="4049713"/>
              <a:ext cx="1316037" cy="1317625"/>
            </a:xfrm>
            <a:prstGeom prst="ellipse">
              <a:avLst/>
            </a:prstGeom>
            <a:solidFill>
              <a:srgbClr val="209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70" name="Freeform 44"/>
            <p:cNvSpPr>
              <a:spLocks noEditPoints="1"/>
            </p:cNvSpPr>
            <p:nvPr/>
          </p:nvSpPr>
          <p:spPr bwMode="auto">
            <a:xfrm>
              <a:off x="14331950" y="4402138"/>
              <a:ext cx="612775" cy="566738"/>
            </a:xfrm>
            <a:custGeom>
              <a:avLst/>
              <a:gdLst>
                <a:gd name="T0" fmla="*/ 3 w 40"/>
                <a:gd name="T1" fmla="*/ 37 h 37"/>
                <a:gd name="T2" fmla="*/ 4 w 40"/>
                <a:gd name="T3" fmla="*/ 35 h 37"/>
                <a:gd name="T4" fmla="*/ 6 w 40"/>
                <a:gd name="T5" fmla="*/ 29 h 37"/>
                <a:gd name="T6" fmla="*/ 6 w 40"/>
                <a:gd name="T7" fmla="*/ 28 h 37"/>
                <a:gd name="T8" fmla="*/ 17 w 40"/>
                <a:gd name="T9" fmla="*/ 3 h 37"/>
                <a:gd name="T10" fmla="*/ 38 w 40"/>
                <a:gd name="T11" fmla="*/ 16 h 37"/>
                <a:gd name="T12" fmla="*/ 24 w 40"/>
                <a:gd name="T13" fmla="*/ 37 h 37"/>
                <a:gd name="T14" fmla="*/ 13 w 40"/>
                <a:gd name="T15" fmla="*/ 35 h 37"/>
                <a:gd name="T16" fmla="*/ 12 w 40"/>
                <a:gd name="T17" fmla="*/ 35 h 37"/>
                <a:gd name="T18" fmla="*/ 3 w 40"/>
                <a:gd name="T19" fmla="*/ 37 h 37"/>
                <a:gd name="T20" fmla="*/ 7 w 40"/>
                <a:gd name="T21" fmla="*/ 33 h 37"/>
                <a:gd name="T22" fmla="*/ 12 w 40"/>
                <a:gd name="T23" fmla="*/ 32 h 37"/>
                <a:gd name="T24" fmla="*/ 14 w 40"/>
                <a:gd name="T25" fmla="*/ 32 h 37"/>
                <a:gd name="T26" fmla="*/ 23 w 40"/>
                <a:gd name="T27" fmla="*/ 34 h 37"/>
                <a:gd name="T28" fmla="*/ 35 w 40"/>
                <a:gd name="T29" fmla="*/ 17 h 37"/>
                <a:gd name="T30" fmla="*/ 18 w 40"/>
                <a:gd name="T31" fmla="*/ 5 h 37"/>
                <a:gd name="T32" fmla="*/ 8 w 40"/>
                <a:gd name="T33" fmla="*/ 26 h 37"/>
                <a:gd name="T34" fmla="*/ 9 w 40"/>
                <a:gd name="T35" fmla="*/ 29 h 37"/>
                <a:gd name="T36" fmla="*/ 7 w 40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37">
                  <a:moveTo>
                    <a:pt x="3" y="37"/>
                  </a:moveTo>
                  <a:cubicBezTo>
                    <a:pt x="4" y="36"/>
                    <a:pt x="4" y="36"/>
                    <a:pt x="4" y="35"/>
                  </a:cubicBezTo>
                  <a:cubicBezTo>
                    <a:pt x="5" y="33"/>
                    <a:pt x="5" y="31"/>
                    <a:pt x="6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0" y="18"/>
                    <a:pt x="6" y="5"/>
                    <a:pt x="17" y="3"/>
                  </a:cubicBezTo>
                  <a:cubicBezTo>
                    <a:pt x="27" y="0"/>
                    <a:pt x="36" y="7"/>
                    <a:pt x="38" y="16"/>
                  </a:cubicBezTo>
                  <a:cubicBezTo>
                    <a:pt x="40" y="26"/>
                    <a:pt x="33" y="35"/>
                    <a:pt x="24" y="37"/>
                  </a:cubicBezTo>
                  <a:cubicBezTo>
                    <a:pt x="20" y="37"/>
                    <a:pt x="17" y="37"/>
                    <a:pt x="13" y="35"/>
                  </a:cubicBezTo>
                  <a:cubicBezTo>
                    <a:pt x="13" y="35"/>
                    <a:pt x="12" y="35"/>
                    <a:pt x="12" y="35"/>
                  </a:cubicBezTo>
                  <a:cubicBezTo>
                    <a:pt x="7" y="36"/>
                    <a:pt x="4" y="37"/>
                    <a:pt x="3" y="37"/>
                  </a:cubicBezTo>
                  <a:close/>
                  <a:moveTo>
                    <a:pt x="7" y="33"/>
                  </a:moveTo>
                  <a:cubicBezTo>
                    <a:pt x="9" y="33"/>
                    <a:pt x="11" y="32"/>
                    <a:pt x="12" y="32"/>
                  </a:cubicBezTo>
                  <a:cubicBezTo>
                    <a:pt x="13" y="32"/>
                    <a:pt x="13" y="32"/>
                    <a:pt x="14" y="32"/>
                  </a:cubicBezTo>
                  <a:cubicBezTo>
                    <a:pt x="17" y="34"/>
                    <a:pt x="20" y="34"/>
                    <a:pt x="23" y="34"/>
                  </a:cubicBezTo>
                  <a:cubicBezTo>
                    <a:pt x="31" y="33"/>
                    <a:pt x="36" y="25"/>
                    <a:pt x="35" y="17"/>
                  </a:cubicBezTo>
                  <a:cubicBezTo>
                    <a:pt x="34" y="9"/>
                    <a:pt x="26" y="4"/>
                    <a:pt x="18" y="5"/>
                  </a:cubicBezTo>
                  <a:cubicBezTo>
                    <a:pt x="9" y="7"/>
                    <a:pt x="3" y="18"/>
                    <a:pt x="8" y="26"/>
                  </a:cubicBezTo>
                  <a:cubicBezTo>
                    <a:pt x="9" y="27"/>
                    <a:pt x="9" y="28"/>
                    <a:pt x="9" y="29"/>
                  </a:cubicBezTo>
                  <a:cubicBezTo>
                    <a:pt x="8" y="30"/>
                    <a:pt x="8" y="32"/>
                    <a:pt x="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71" name="Freeform 45"/>
            <p:cNvSpPr>
              <a:spLocks/>
            </p:cNvSpPr>
            <p:nvPr/>
          </p:nvSpPr>
          <p:spPr bwMode="auto">
            <a:xfrm>
              <a:off x="14516100" y="4570413"/>
              <a:ext cx="274637" cy="260350"/>
            </a:xfrm>
            <a:custGeom>
              <a:avLst/>
              <a:gdLst>
                <a:gd name="T0" fmla="*/ 13 w 18"/>
                <a:gd name="T1" fmla="*/ 17 h 17"/>
                <a:gd name="T2" fmla="*/ 1 w 18"/>
                <a:gd name="T3" fmla="*/ 8 h 17"/>
                <a:gd name="T4" fmla="*/ 2 w 18"/>
                <a:gd name="T5" fmla="*/ 1 h 17"/>
                <a:gd name="T6" fmla="*/ 4 w 18"/>
                <a:gd name="T7" fmla="*/ 1 h 17"/>
                <a:gd name="T8" fmla="*/ 4 w 18"/>
                <a:gd name="T9" fmla="*/ 1 h 17"/>
                <a:gd name="T10" fmla="*/ 6 w 18"/>
                <a:gd name="T11" fmla="*/ 4 h 17"/>
                <a:gd name="T12" fmla="*/ 5 w 18"/>
                <a:gd name="T13" fmla="*/ 7 h 17"/>
                <a:gd name="T14" fmla="*/ 5 w 18"/>
                <a:gd name="T15" fmla="*/ 8 h 17"/>
                <a:gd name="T16" fmla="*/ 11 w 18"/>
                <a:gd name="T17" fmla="*/ 13 h 17"/>
                <a:gd name="T18" fmla="*/ 12 w 18"/>
                <a:gd name="T19" fmla="*/ 13 h 17"/>
                <a:gd name="T20" fmla="*/ 14 w 18"/>
                <a:gd name="T21" fmla="*/ 11 h 17"/>
                <a:gd name="T22" fmla="*/ 18 w 18"/>
                <a:gd name="T23" fmla="*/ 13 h 17"/>
                <a:gd name="T24" fmla="*/ 13 w 18"/>
                <a:gd name="T2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7">
                  <a:moveTo>
                    <a:pt x="13" y="17"/>
                  </a:moveTo>
                  <a:cubicBezTo>
                    <a:pt x="10" y="17"/>
                    <a:pt x="5" y="14"/>
                    <a:pt x="1" y="8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3"/>
                    <a:pt x="6" y="4"/>
                  </a:cubicBezTo>
                  <a:cubicBezTo>
                    <a:pt x="6" y="5"/>
                    <a:pt x="6" y="6"/>
                    <a:pt x="5" y="7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6" y="10"/>
                    <a:pt x="8" y="12"/>
                    <a:pt x="11" y="13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1"/>
                    <a:pt x="13" y="10"/>
                    <a:pt x="14" y="11"/>
                  </a:cubicBezTo>
                  <a:cubicBezTo>
                    <a:pt x="17" y="12"/>
                    <a:pt x="18" y="12"/>
                    <a:pt x="18" y="13"/>
                  </a:cubicBezTo>
                  <a:cubicBezTo>
                    <a:pt x="18" y="16"/>
                    <a:pt x="15" y="17"/>
                    <a:pt x="13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3" name="กลุ่ม 2082"/>
          <p:cNvGrpSpPr/>
          <p:nvPr/>
        </p:nvGrpSpPr>
        <p:grpSpPr>
          <a:xfrm>
            <a:off x="9126161" y="3558717"/>
            <a:ext cx="658019" cy="658812"/>
            <a:chOff x="18191163" y="5994400"/>
            <a:chExt cx="1316037" cy="1317625"/>
          </a:xfrm>
        </p:grpSpPr>
        <p:sp>
          <p:nvSpPr>
            <p:cNvPr id="2072" name="Oval 46"/>
            <p:cNvSpPr>
              <a:spLocks noChangeArrowheads="1"/>
            </p:cNvSpPr>
            <p:nvPr/>
          </p:nvSpPr>
          <p:spPr bwMode="auto">
            <a:xfrm>
              <a:off x="18191163" y="5994400"/>
              <a:ext cx="1316037" cy="1317625"/>
            </a:xfrm>
            <a:prstGeom prst="ellipse">
              <a:avLst/>
            </a:prstGeom>
            <a:solidFill>
              <a:srgbClr val="4C7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73" name="Freeform 47"/>
            <p:cNvSpPr>
              <a:spLocks/>
            </p:cNvSpPr>
            <p:nvPr/>
          </p:nvSpPr>
          <p:spPr bwMode="auto">
            <a:xfrm>
              <a:off x="18680113" y="6362700"/>
              <a:ext cx="336550" cy="566738"/>
            </a:xfrm>
            <a:custGeom>
              <a:avLst/>
              <a:gdLst>
                <a:gd name="T0" fmla="*/ 22 w 22"/>
                <a:gd name="T1" fmla="*/ 29 h 37"/>
                <a:gd name="T2" fmla="*/ 22 w 22"/>
                <a:gd name="T3" fmla="*/ 29 h 37"/>
                <a:gd name="T4" fmla="*/ 13 w 22"/>
                <a:gd name="T5" fmla="*/ 30 h 37"/>
                <a:gd name="T6" fmla="*/ 12 w 22"/>
                <a:gd name="T7" fmla="*/ 22 h 37"/>
                <a:gd name="T8" fmla="*/ 12 w 22"/>
                <a:gd name="T9" fmla="*/ 15 h 37"/>
                <a:gd name="T10" fmla="*/ 21 w 22"/>
                <a:gd name="T11" fmla="*/ 15 h 37"/>
                <a:gd name="T12" fmla="*/ 21 w 22"/>
                <a:gd name="T13" fmla="*/ 10 h 37"/>
                <a:gd name="T14" fmla="*/ 12 w 22"/>
                <a:gd name="T15" fmla="*/ 10 h 37"/>
                <a:gd name="T16" fmla="*/ 12 w 22"/>
                <a:gd name="T17" fmla="*/ 0 h 37"/>
                <a:gd name="T18" fmla="*/ 7 w 22"/>
                <a:gd name="T19" fmla="*/ 0 h 37"/>
                <a:gd name="T20" fmla="*/ 7 w 22"/>
                <a:gd name="T21" fmla="*/ 0 h 37"/>
                <a:gd name="T22" fmla="*/ 0 w 22"/>
                <a:gd name="T23" fmla="*/ 10 h 37"/>
                <a:gd name="T24" fmla="*/ 0 w 22"/>
                <a:gd name="T25" fmla="*/ 15 h 37"/>
                <a:gd name="T26" fmla="*/ 4 w 22"/>
                <a:gd name="T27" fmla="*/ 15 h 37"/>
                <a:gd name="T28" fmla="*/ 4 w 22"/>
                <a:gd name="T29" fmla="*/ 28 h 37"/>
                <a:gd name="T30" fmla="*/ 6 w 22"/>
                <a:gd name="T31" fmla="*/ 35 h 37"/>
                <a:gd name="T32" fmla="*/ 18 w 22"/>
                <a:gd name="T33" fmla="*/ 36 h 37"/>
                <a:gd name="T34" fmla="*/ 22 w 22"/>
                <a:gd name="T35" fmla="*/ 35 h 37"/>
                <a:gd name="T36" fmla="*/ 22 w 22"/>
                <a:gd name="T3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37">
                  <a:moveTo>
                    <a:pt x="22" y="29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17" y="33"/>
                    <a:pt x="13" y="30"/>
                  </a:cubicBezTo>
                  <a:cubicBezTo>
                    <a:pt x="12" y="29"/>
                    <a:pt x="12" y="28"/>
                    <a:pt x="12" y="22"/>
                  </a:cubicBezTo>
                  <a:cubicBezTo>
                    <a:pt x="12" y="21"/>
                    <a:pt x="12" y="16"/>
                    <a:pt x="12" y="15"/>
                  </a:cubicBezTo>
                  <a:cubicBezTo>
                    <a:pt x="12" y="15"/>
                    <a:pt x="12" y="15"/>
                    <a:pt x="21" y="15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9" y="10"/>
                    <a:pt x="12" y="10"/>
                    <a:pt x="12" y="10"/>
                  </a:cubicBezTo>
                  <a:cubicBezTo>
                    <a:pt x="12" y="0"/>
                    <a:pt x="12" y="1"/>
                    <a:pt x="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5"/>
                    <a:pt x="5" y="9"/>
                    <a:pt x="0" y="1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2" y="15"/>
                    <a:pt x="4" y="15"/>
                  </a:cubicBezTo>
                  <a:cubicBezTo>
                    <a:pt x="4" y="16"/>
                    <a:pt x="4" y="14"/>
                    <a:pt x="4" y="28"/>
                  </a:cubicBezTo>
                  <a:cubicBezTo>
                    <a:pt x="4" y="31"/>
                    <a:pt x="4" y="33"/>
                    <a:pt x="6" y="35"/>
                  </a:cubicBezTo>
                  <a:cubicBezTo>
                    <a:pt x="9" y="37"/>
                    <a:pt x="15" y="37"/>
                    <a:pt x="18" y="36"/>
                  </a:cubicBezTo>
                  <a:cubicBezTo>
                    <a:pt x="20" y="36"/>
                    <a:pt x="22" y="35"/>
                    <a:pt x="22" y="35"/>
                  </a:cubicBezTo>
                  <a:cubicBezTo>
                    <a:pt x="22" y="35"/>
                    <a:pt x="22" y="35"/>
                    <a:pt x="22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2" name="กลุ่ม 2081"/>
          <p:cNvGrpSpPr/>
          <p:nvPr/>
        </p:nvGrpSpPr>
        <p:grpSpPr>
          <a:xfrm>
            <a:off x="8076825" y="3558717"/>
            <a:ext cx="658812" cy="658812"/>
            <a:chOff x="16092488" y="5994400"/>
            <a:chExt cx="1317625" cy="1317625"/>
          </a:xfrm>
        </p:grpSpPr>
        <p:sp>
          <p:nvSpPr>
            <p:cNvPr id="2074" name="Oval 48"/>
            <p:cNvSpPr>
              <a:spLocks noChangeArrowheads="1"/>
            </p:cNvSpPr>
            <p:nvPr/>
          </p:nvSpPr>
          <p:spPr bwMode="auto">
            <a:xfrm>
              <a:off x="16092488" y="5994400"/>
              <a:ext cx="1317625" cy="1317625"/>
            </a:xfrm>
            <a:prstGeom prst="ellipse">
              <a:avLst/>
            </a:prstGeom>
            <a:solidFill>
              <a:srgbClr val="00B4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75" name="Freeform 49"/>
            <p:cNvSpPr>
              <a:spLocks/>
            </p:cNvSpPr>
            <p:nvPr/>
          </p:nvSpPr>
          <p:spPr bwMode="auto">
            <a:xfrm>
              <a:off x="16506825" y="6362700"/>
              <a:ext cx="488950" cy="566738"/>
            </a:xfrm>
            <a:custGeom>
              <a:avLst/>
              <a:gdLst>
                <a:gd name="T0" fmla="*/ 31 w 32"/>
                <a:gd name="T1" fmla="*/ 19 h 37"/>
                <a:gd name="T2" fmla="*/ 21 w 32"/>
                <a:gd name="T3" fmla="*/ 11 h 37"/>
                <a:gd name="T4" fmla="*/ 26 w 32"/>
                <a:gd name="T5" fmla="*/ 7 h 37"/>
                <a:gd name="T6" fmla="*/ 25 w 32"/>
                <a:gd name="T7" fmla="*/ 14 h 37"/>
                <a:gd name="T8" fmla="*/ 25 w 32"/>
                <a:gd name="T9" fmla="*/ 14 h 37"/>
                <a:gd name="T10" fmla="*/ 31 w 32"/>
                <a:gd name="T11" fmla="*/ 15 h 37"/>
                <a:gd name="T12" fmla="*/ 32 w 32"/>
                <a:gd name="T13" fmla="*/ 10 h 37"/>
                <a:gd name="T14" fmla="*/ 23 w 32"/>
                <a:gd name="T15" fmla="*/ 0 h 37"/>
                <a:gd name="T16" fmla="*/ 16 w 32"/>
                <a:gd name="T17" fmla="*/ 7 h 37"/>
                <a:gd name="T18" fmla="*/ 17 w 32"/>
                <a:gd name="T19" fmla="*/ 17 h 37"/>
                <a:gd name="T20" fmla="*/ 22 w 32"/>
                <a:gd name="T21" fmla="*/ 22 h 37"/>
                <a:gd name="T22" fmla="*/ 22 w 32"/>
                <a:gd name="T23" fmla="*/ 22 h 37"/>
                <a:gd name="T24" fmla="*/ 16 w 32"/>
                <a:gd name="T25" fmla="*/ 31 h 37"/>
                <a:gd name="T26" fmla="*/ 15 w 32"/>
                <a:gd name="T27" fmla="*/ 31 h 37"/>
                <a:gd name="T28" fmla="*/ 6 w 32"/>
                <a:gd name="T29" fmla="*/ 6 h 37"/>
                <a:gd name="T30" fmla="*/ 0 w 32"/>
                <a:gd name="T31" fmla="*/ 6 h 37"/>
                <a:gd name="T32" fmla="*/ 13 w 32"/>
                <a:gd name="T33" fmla="*/ 36 h 37"/>
                <a:gd name="T34" fmla="*/ 14 w 32"/>
                <a:gd name="T35" fmla="*/ 37 h 37"/>
                <a:gd name="T36" fmla="*/ 17 w 32"/>
                <a:gd name="T37" fmla="*/ 36 h 37"/>
                <a:gd name="T38" fmla="*/ 27 w 32"/>
                <a:gd name="T39" fmla="*/ 24 h 37"/>
                <a:gd name="T40" fmla="*/ 28 w 32"/>
                <a:gd name="T41" fmla="*/ 23 h 37"/>
                <a:gd name="T42" fmla="*/ 31 w 32"/>
                <a:gd name="T43" fmla="*/ 23 h 37"/>
                <a:gd name="T44" fmla="*/ 31 w 32"/>
                <a:gd name="T45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7">
                  <a:moveTo>
                    <a:pt x="31" y="19"/>
                  </a:moveTo>
                  <a:cubicBezTo>
                    <a:pt x="26" y="20"/>
                    <a:pt x="21" y="17"/>
                    <a:pt x="21" y="11"/>
                  </a:cubicBezTo>
                  <a:cubicBezTo>
                    <a:pt x="21" y="5"/>
                    <a:pt x="25" y="5"/>
                    <a:pt x="26" y="7"/>
                  </a:cubicBezTo>
                  <a:cubicBezTo>
                    <a:pt x="26" y="10"/>
                    <a:pt x="26" y="12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7" y="16"/>
                    <a:pt x="30" y="16"/>
                    <a:pt x="31" y="15"/>
                  </a:cubicBezTo>
                  <a:cubicBezTo>
                    <a:pt x="31" y="14"/>
                    <a:pt x="32" y="12"/>
                    <a:pt x="32" y="10"/>
                  </a:cubicBezTo>
                  <a:cubicBezTo>
                    <a:pt x="32" y="3"/>
                    <a:pt x="28" y="0"/>
                    <a:pt x="23" y="0"/>
                  </a:cubicBezTo>
                  <a:cubicBezTo>
                    <a:pt x="19" y="1"/>
                    <a:pt x="16" y="4"/>
                    <a:pt x="16" y="7"/>
                  </a:cubicBezTo>
                  <a:cubicBezTo>
                    <a:pt x="15" y="10"/>
                    <a:pt x="15" y="14"/>
                    <a:pt x="17" y="17"/>
                  </a:cubicBezTo>
                  <a:cubicBezTo>
                    <a:pt x="18" y="19"/>
                    <a:pt x="20" y="21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0" y="25"/>
                    <a:pt x="18" y="28"/>
                    <a:pt x="16" y="31"/>
                  </a:cubicBezTo>
                  <a:cubicBezTo>
                    <a:pt x="16" y="31"/>
                    <a:pt x="16" y="31"/>
                    <a:pt x="15" y="31"/>
                  </a:cubicBezTo>
                  <a:cubicBezTo>
                    <a:pt x="9" y="23"/>
                    <a:pt x="7" y="15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2" y="28"/>
                    <a:pt x="13" y="36"/>
                  </a:cubicBezTo>
                  <a:cubicBezTo>
                    <a:pt x="13" y="36"/>
                    <a:pt x="14" y="36"/>
                    <a:pt x="14" y="37"/>
                  </a:cubicBezTo>
                  <a:cubicBezTo>
                    <a:pt x="15" y="37"/>
                    <a:pt x="16" y="37"/>
                    <a:pt x="17" y="36"/>
                  </a:cubicBezTo>
                  <a:cubicBezTo>
                    <a:pt x="19" y="35"/>
                    <a:pt x="24" y="30"/>
                    <a:pt x="27" y="24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9" y="23"/>
                    <a:pt x="30" y="23"/>
                    <a:pt x="31" y="23"/>
                  </a:cubicBezTo>
                  <a:lnTo>
                    <a:pt x="31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7" name="กลุ่ม 2086"/>
          <p:cNvGrpSpPr/>
          <p:nvPr/>
        </p:nvGrpSpPr>
        <p:grpSpPr>
          <a:xfrm>
            <a:off x="5978943" y="4531061"/>
            <a:ext cx="658812" cy="658812"/>
            <a:chOff x="11896725" y="7939088"/>
            <a:chExt cx="1317625" cy="1317625"/>
          </a:xfrm>
        </p:grpSpPr>
        <p:sp>
          <p:nvSpPr>
            <p:cNvPr id="2076" name="Oval 50"/>
            <p:cNvSpPr>
              <a:spLocks noChangeArrowheads="1"/>
            </p:cNvSpPr>
            <p:nvPr/>
          </p:nvSpPr>
          <p:spPr bwMode="auto">
            <a:xfrm>
              <a:off x="11896725" y="7939088"/>
              <a:ext cx="1317625" cy="1317625"/>
            </a:xfrm>
            <a:prstGeom prst="ellipse">
              <a:avLst/>
            </a:pr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77" name="Oval 51"/>
            <p:cNvSpPr>
              <a:spLocks noChangeArrowheads="1"/>
            </p:cNvSpPr>
            <p:nvPr/>
          </p:nvSpPr>
          <p:spPr bwMode="auto">
            <a:xfrm>
              <a:off x="12279313" y="8475663"/>
              <a:ext cx="246062" cy="230188"/>
            </a:xfrm>
            <a:prstGeom prst="ellipse">
              <a:avLst/>
            </a:prstGeom>
            <a:solidFill>
              <a:srgbClr val="386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78" name="Oval 52"/>
            <p:cNvSpPr>
              <a:spLocks noChangeArrowheads="1"/>
            </p:cNvSpPr>
            <p:nvPr/>
          </p:nvSpPr>
          <p:spPr bwMode="auto">
            <a:xfrm>
              <a:off x="12585700" y="8475663"/>
              <a:ext cx="246062" cy="230188"/>
            </a:xfrm>
            <a:prstGeom prst="ellipse">
              <a:avLst/>
            </a:prstGeom>
            <a:solidFill>
              <a:srgbClr val="ED21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6" name="กลุ่ม 665"/>
          <p:cNvGrpSpPr/>
          <p:nvPr/>
        </p:nvGrpSpPr>
        <p:grpSpPr>
          <a:xfrm>
            <a:off x="4930399" y="2586374"/>
            <a:ext cx="658019" cy="658812"/>
            <a:chOff x="9799638" y="4049713"/>
            <a:chExt cx="1316037" cy="1317625"/>
          </a:xfrm>
        </p:grpSpPr>
        <p:sp>
          <p:nvSpPr>
            <p:cNvPr id="2079" name="Oval 53"/>
            <p:cNvSpPr>
              <a:spLocks noChangeArrowheads="1"/>
            </p:cNvSpPr>
            <p:nvPr/>
          </p:nvSpPr>
          <p:spPr bwMode="auto">
            <a:xfrm>
              <a:off x="9799638" y="4049713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56" name="Freeform 54"/>
            <p:cNvSpPr>
              <a:spLocks noEditPoints="1"/>
            </p:cNvSpPr>
            <p:nvPr/>
          </p:nvSpPr>
          <p:spPr bwMode="auto">
            <a:xfrm>
              <a:off x="10152063" y="4494213"/>
              <a:ext cx="596900" cy="412750"/>
            </a:xfrm>
            <a:custGeom>
              <a:avLst/>
              <a:gdLst>
                <a:gd name="T0" fmla="*/ 5 w 39"/>
                <a:gd name="T1" fmla="*/ 26 h 27"/>
                <a:gd name="T2" fmla="*/ 2 w 39"/>
                <a:gd name="T3" fmla="*/ 23 h 27"/>
                <a:gd name="T4" fmla="*/ 2 w 39"/>
                <a:gd name="T5" fmla="*/ 2 h 27"/>
                <a:gd name="T6" fmla="*/ 6 w 39"/>
                <a:gd name="T7" fmla="*/ 1 h 27"/>
                <a:gd name="T8" fmla="*/ 35 w 39"/>
                <a:gd name="T9" fmla="*/ 1 h 27"/>
                <a:gd name="T10" fmla="*/ 38 w 39"/>
                <a:gd name="T11" fmla="*/ 4 h 27"/>
                <a:gd name="T12" fmla="*/ 38 w 39"/>
                <a:gd name="T13" fmla="*/ 24 h 27"/>
                <a:gd name="T14" fmla="*/ 36 w 39"/>
                <a:gd name="T15" fmla="*/ 26 h 27"/>
                <a:gd name="T16" fmla="*/ 5 w 39"/>
                <a:gd name="T17" fmla="*/ 26 h 27"/>
                <a:gd name="T18" fmla="*/ 15 w 39"/>
                <a:gd name="T19" fmla="*/ 19 h 27"/>
                <a:gd name="T20" fmla="*/ 27 w 39"/>
                <a:gd name="T21" fmla="*/ 13 h 27"/>
                <a:gd name="T22" fmla="*/ 15 w 39"/>
                <a:gd name="T23" fmla="*/ 7 h 27"/>
                <a:gd name="T24" fmla="*/ 15 w 39"/>
                <a:gd name="T25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7">
                  <a:moveTo>
                    <a:pt x="5" y="26"/>
                  </a:moveTo>
                  <a:cubicBezTo>
                    <a:pt x="3" y="26"/>
                    <a:pt x="2" y="25"/>
                    <a:pt x="2" y="23"/>
                  </a:cubicBezTo>
                  <a:cubicBezTo>
                    <a:pt x="0" y="20"/>
                    <a:pt x="0" y="5"/>
                    <a:pt x="2" y="2"/>
                  </a:cubicBezTo>
                  <a:cubicBezTo>
                    <a:pt x="3" y="1"/>
                    <a:pt x="4" y="1"/>
                    <a:pt x="6" y="1"/>
                  </a:cubicBezTo>
                  <a:cubicBezTo>
                    <a:pt x="12" y="0"/>
                    <a:pt x="33" y="0"/>
                    <a:pt x="35" y="1"/>
                  </a:cubicBezTo>
                  <a:cubicBezTo>
                    <a:pt x="36" y="1"/>
                    <a:pt x="37" y="2"/>
                    <a:pt x="38" y="4"/>
                  </a:cubicBezTo>
                  <a:cubicBezTo>
                    <a:pt x="39" y="7"/>
                    <a:pt x="39" y="20"/>
                    <a:pt x="38" y="24"/>
                  </a:cubicBezTo>
                  <a:cubicBezTo>
                    <a:pt x="37" y="25"/>
                    <a:pt x="37" y="26"/>
                    <a:pt x="36" y="26"/>
                  </a:cubicBezTo>
                  <a:cubicBezTo>
                    <a:pt x="33" y="27"/>
                    <a:pt x="8" y="27"/>
                    <a:pt x="5" y="26"/>
                  </a:cubicBezTo>
                  <a:close/>
                  <a:moveTo>
                    <a:pt x="15" y="19"/>
                  </a:moveTo>
                  <a:cubicBezTo>
                    <a:pt x="19" y="17"/>
                    <a:pt x="23" y="15"/>
                    <a:pt x="27" y="13"/>
                  </a:cubicBezTo>
                  <a:cubicBezTo>
                    <a:pt x="23" y="11"/>
                    <a:pt x="19" y="9"/>
                    <a:pt x="15" y="7"/>
                  </a:cubicBezTo>
                  <a:cubicBezTo>
                    <a:pt x="15" y="11"/>
                    <a:pt x="15" y="15"/>
                    <a:pt x="15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70" name="กลุ่ม 669"/>
          <p:cNvGrpSpPr/>
          <p:nvPr/>
        </p:nvGrpSpPr>
        <p:grpSpPr>
          <a:xfrm>
            <a:off x="9126161" y="2586374"/>
            <a:ext cx="658019" cy="658812"/>
            <a:chOff x="18191163" y="4049713"/>
            <a:chExt cx="1316037" cy="1317625"/>
          </a:xfrm>
        </p:grpSpPr>
        <p:sp>
          <p:nvSpPr>
            <p:cNvPr id="257" name="Oval 55"/>
            <p:cNvSpPr>
              <a:spLocks noChangeArrowheads="1"/>
            </p:cNvSpPr>
            <p:nvPr/>
          </p:nvSpPr>
          <p:spPr bwMode="auto">
            <a:xfrm>
              <a:off x="18191163" y="4049713"/>
              <a:ext cx="1316037" cy="1317625"/>
            </a:xfrm>
            <a:prstGeom prst="ellipse">
              <a:avLst/>
            </a:prstGeom>
            <a:solidFill>
              <a:srgbClr val="FBC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58" name="Oval 56"/>
            <p:cNvSpPr>
              <a:spLocks noChangeArrowheads="1"/>
            </p:cNvSpPr>
            <p:nvPr/>
          </p:nvSpPr>
          <p:spPr bwMode="auto">
            <a:xfrm>
              <a:off x="18603913" y="4800600"/>
              <a:ext cx="138112" cy="138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59" name="Freeform 57"/>
            <p:cNvSpPr>
              <a:spLocks/>
            </p:cNvSpPr>
            <p:nvPr/>
          </p:nvSpPr>
          <p:spPr bwMode="auto">
            <a:xfrm>
              <a:off x="18603913" y="4616450"/>
              <a:ext cx="320675" cy="322263"/>
            </a:xfrm>
            <a:custGeom>
              <a:avLst/>
              <a:gdLst>
                <a:gd name="T0" fmla="*/ 0 w 21"/>
                <a:gd name="T1" fmla="*/ 6 h 21"/>
                <a:gd name="T2" fmla="*/ 15 w 21"/>
                <a:gd name="T3" fmla="*/ 21 h 21"/>
                <a:gd name="T4" fmla="*/ 21 w 21"/>
                <a:gd name="T5" fmla="*/ 21 h 21"/>
                <a:gd name="T6" fmla="*/ 0 w 21"/>
                <a:gd name="T7" fmla="*/ 0 h 21"/>
                <a:gd name="T8" fmla="*/ 0 w 21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6"/>
                  </a:moveTo>
                  <a:cubicBezTo>
                    <a:pt x="8" y="6"/>
                    <a:pt x="15" y="13"/>
                    <a:pt x="15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9"/>
                    <a:pt x="11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0" name="Freeform 58"/>
            <p:cNvSpPr>
              <a:spLocks/>
            </p:cNvSpPr>
            <p:nvPr/>
          </p:nvSpPr>
          <p:spPr bwMode="auto">
            <a:xfrm>
              <a:off x="18603913" y="4432300"/>
              <a:ext cx="490537" cy="506413"/>
            </a:xfrm>
            <a:custGeom>
              <a:avLst/>
              <a:gdLst>
                <a:gd name="T0" fmla="*/ 0 w 32"/>
                <a:gd name="T1" fmla="*/ 7 h 33"/>
                <a:gd name="T2" fmla="*/ 26 w 32"/>
                <a:gd name="T3" fmla="*/ 33 h 33"/>
                <a:gd name="T4" fmla="*/ 32 w 32"/>
                <a:gd name="T5" fmla="*/ 33 h 33"/>
                <a:gd name="T6" fmla="*/ 0 w 32"/>
                <a:gd name="T7" fmla="*/ 0 h 33"/>
                <a:gd name="T8" fmla="*/ 0 w 32"/>
                <a:gd name="T9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3">
                  <a:moveTo>
                    <a:pt x="0" y="7"/>
                  </a:moveTo>
                  <a:cubicBezTo>
                    <a:pt x="14" y="7"/>
                    <a:pt x="26" y="19"/>
                    <a:pt x="26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15"/>
                    <a:pt x="18" y="0"/>
                    <a:pt x="0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71" name="กลุ่ม 670"/>
          <p:cNvGrpSpPr/>
          <p:nvPr/>
        </p:nvGrpSpPr>
        <p:grpSpPr>
          <a:xfrm>
            <a:off x="4930399" y="3558717"/>
            <a:ext cx="658019" cy="658812"/>
            <a:chOff x="9799638" y="5994400"/>
            <a:chExt cx="1316037" cy="1317625"/>
          </a:xfrm>
        </p:grpSpPr>
        <p:sp>
          <p:nvSpPr>
            <p:cNvPr id="261" name="Oval 59"/>
            <p:cNvSpPr>
              <a:spLocks noChangeArrowheads="1"/>
            </p:cNvSpPr>
            <p:nvPr/>
          </p:nvSpPr>
          <p:spPr bwMode="auto">
            <a:xfrm>
              <a:off x="9799638" y="5994400"/>
              <a:ext cx="1316037" cy="1317625"/>
            </a:xfrm>
            <a:prstGeom prst="ellipse">
              <a:avLst/>
            </a:prstGeom>
            <a:solidFill>
              <a:srgbClr val="49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2" name="Freeform 60"/>
            <p:cNvSpPr>
              <a:spLocks/>
            </p:cNvSpPr>
            <p:nvPr/>
          </p:nvSpPr>
          <p:spPr bwMode="auto">
            <a:xfrm>
              <a:off x="10304463" y="6408738"/>
              <a:ext cx="306387" cy="488950"/>
            </a:xfrm>
            <a:custGeom>
              <a:avLst/>
              <a:gdLst>
                <a:gd name="T0" fmla="*/ 193 w 193"/>
                <a:gd name="T1" fmla="*/ 0 h 308"/>
                <a:gd name="T2" fmla="*/ 135 w 193"/>
                <a:gd name="T3" fmla="*/ 0 h 308"/>
                <a:gd name="T4" fmla="*/ 97 w 193"/>
                <a:gd name="T5" fmla="*/ 58 h 308"/>
                <a:gd name="T6" fmla="*/ 0 w 193"/>
                <a:gd name="T7" fmla="*/ 58 h 308"/>
                <a:gd name="T8" fmla="*/ 0 w 193"/>
                <a:gd name="T9" fmla="*/ 135 h 308"/>
                <a:gd name="T10" fmla="*/ 58 w 193"/>
                <a:gd name="T11" fmla="*/ 135 h 308"/>
                <a:gd name="T12" fmla="*/ 0 w 193"/>
                <a:gd name="T13" fmla="*/ 250 h 308"/>
                <a:gd name="T14" fmla="*/ 0 w 193"/>
                <a:gd name="T15" fmla="*/ 308 h 308"/>
                <a:gd name="T16" fmla="*/ 58 w 193"/>
                <a:gd name="T17" fmla="*/ 308 h 308"/>
                <a:gd name="T18" fmla="*/ 87 w 193"/>
                <a:gd name="T19" fmla="*/ 241 h 308"/>
                <a:gd name="T20" fmla="*/ 193 w 193"/>
                <a:gd name="T21" fmla="*/ 241 h 308"/>
                <a:gd name="T22" fmla="*/ 193 w 193"/>
                <a:gd name="T23" fmla="*/ 164 h 308"/>
                <a:gd name="T24" fmla="*/ 135 w 193"/>
                <a:gd name="T25" fmla="*/ 164 h 308"/>
                <a:gd name="T26" fmla="*/ 193 w 193"/>
                <a:gd name="T27" fmla="*/ 48 h 308"/>
                <a:gd name="T28" fmla="*/ 193 w 193"/>
                <a:gd name="T2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3" h="308">
                  <a:moveTo>
                    <a:pt x="193" y="0"/>
                  </a:moveTo>
                  <a:lnTo>
                    <a:pt x="135" y="0"/>
                  </a:lnTo>
                  <a:lnTo>
                    <a:pt x="97" y="58"/>
                  </a:lnTo>
                  <a:lnTo>
                    <a:pt x="0" y="58"/>
                  </a:lnTo>
                  <a:lnTo>
                    <a:pt x="0" y="135"/>
                  </a:lnTo>
                  <a:lnTo>
                    <a:pt x="58" y="135"/>
                  </a:lnTo>
                  <a:lnTo>
                    <a:pt x="0" y="250"/>
                  </a:lnTo>
                  <a:lnTo>
                    <a:pt x="0" y="308"/>
                  </a:lnTo>
                  <a:lnTo>
                    <a:pt x="58" y="308"/>
                  </a:lnTo>
                  <a:lnTo>
                    <a:pt x="87" y="241"/>
                  </a:lnTo>
                  <a:lnTo>
                    <a:pt x="193" y="241"/>
                  </a:lnTo>
                  <a:lnTo>
                    <a:pt x="193" y="164"/>
                  </a:lnTo>
                  <a:lnTo>
                    <a:pt x="135" y="164"/>
                  </a:lnTo>
                  <a:lnTo>
                    <a:pt x="193" y="48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91" name="กลุ่ม 2090"/>
          <p:cNvGrpSpPr/>
          <p:nvPr/>
        </p:nvGrpSpPr>
        <p:grpSpPr>
          <a:xfrm>
            <a:off x="7028279" y="5503405"/>
            <a:ext cx="658019" cy="658812"/>
            <a:chOff x="13995400" y="9883775"/>
            <a:chExt cx="1316037" cy="1317625"/>
          </a:xfrm>
        </p:grpSpPr>
        <p:sp>
          <p:nvSpPr>
            <p:cNvPr id="263" name="Oval 61"/>
            <p:cNvSpPr>
              <a:spLocks noChangeArrowheads="1"/>
            </p:cNvSpPr>
            <p:nvPr/>
          </p:nvSpPr>
          <p:spPr bwMode="auto">
            <a:xfrm>
              <a:off x="13995400" y="9883775"/>
              <a:ext cx="1316037" cy="1317625"/>
            </a:xfrm>
            <a:prstGeom prst="ellipse">
              <a:avLst/>
            </a:prstGeom>
            <a:solidFill>
              <a:srgbClr val="F04A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4" name="Freeform 62"/>
            <p:cNvSpPr>
              <a:spLocks noEditPoints="1"/>
            </p:cNvSpPr>
            <p:nvPr/>
          </p:nvSpPr>
          <p:spPr bwMode="auto">
            <a:xfrm>
              <a:off x="14377988" y="10328275"/>
              <a:ext cx="550862" cy="428625"/>
            </a:xfrm>
            <a:custGeom>
              <a:avLst/>
              <a:gdLst>
                <a:gd name="T0" fmla="*/ 18 w 36"/>
                <a:gd name="T1" fmla="*/ 0 h 28"/>
                <a:gd name="T2" fmla="*/ 10 w 36"/>
                <a:gd name="T3" fmla="*/ 8 h 28"/>
                <a:gd name="T4" fmla="*/ 10 w 36"/>
                <a:gd name="T5" fmla="*/ 19 h 28"/>
                <a:gd name="T6" fmla="*/ 8 w 36"/>
                <a:gd name="T7" fmla="*/ 21 h 28"/>
                <a:gd name="T8" fmla="*/ 6 w 36"/>
                <a:gd name="T9" fmla="*/ 19 h 28"/>
                <a:gd name="T10" fmla="*/ 6 w 36"/>
                <a:gd name="T11" fmla="*/ 14 h 28"/>
                <a:gd name="T12" fmla="*/ 0 w 36"/>
                <a:gd name="T13" fmla="*/ 14 h 28"/>
                <a:gd name="T14" fmla="*/ 0 w 36"/>
                <a:gd name="T15" fmla="*/ 19 h 28"/>
                <a:gd name="T16" fmla="*/ 8 w 36"/>
                <a:gd name="T17" fmla="*/ 28 h 28"/>
                <a:gd name="T18" fmla="*/ 16 w 36"/>
                <a:gd name="T19" fmla="*/ 19 h 28"/>
                <a:gd name="T20" fmla="*/ 16 w 36"/>
                <a:gd name="T21" fmla="*/ 8 h 28"/>
                <a:gd name="T22" fmla="*/ 18 w 36"/>
                <a:gd name="T23" fmla="*/ 6 h 28"/>
                <a:gd name="T24" fmla="*/ 20 w 36"/>
                <a:gd name="T25" fmla="*/ 8 h 28"/>
                <a:gd name="T26" fmla="*/ 20 w 36"/>
                <a:gd name="T27" fmla="*/ 10 h 28"/>
                <a:gd name="T28" fmla="*/ 22 w 36"/>
                <a:gd name="T29" fmla="*/ 11 h 28"/>
                <a:gd name="T30" fmla="*/ 26 w 36"/>
                <a:gd name="T31" fmla="*/ 10 h 28"/>
                <a:gd name="T32" fmla="*/ 26 w 36"/>
                <a:gd name="T33" fmla="*/ 8 h 28"/>
                <a:gd name="T34" fmla="*/ 18 w 36"/>
                <a:gd name="T35" fmla="*/ 0 h 28"/>
                <a:gd name="T36" fmla="*/ 20 w 36"/>
                <a:gd name="T37" fmla="*/ 14 h 28"/>
                <a:gd name="T38" fmla="*/ 20 w 36"/>
                <a:gd name="T39" fmla="*/ 19 h 28"/>
                <a:gd name="T40" fmla="*/ 28 w 36"/>
                <a:gd name="T41" fmla="*/ 28 h 28"/>
                <a:gd name="T42" fmla="*/ 36 w 36"/>
                <a:gd name="T43" fmla="*/ 19 h 28"/>
                <a:gd name="T44" fmla="*/ 36 w 36"/>
                <a:gd name="T45" fmla="*/ 14 h 28"/>
                <a:gd name="T46" fmla="*/ 30 w 36"/>
                <a:gd name="T47" fmla="*/ 14 h 28"/>
                <a:gd name="T48" fmla="*/ 30 w 36"/>
                <a:gd name="T49" fmla="*/ 19 h 28"/>
                <a:gd name="T50" fmla="*/ 28 w 36"/>
                <a:gd name="T51" fmla="*/ 21 h 28"/>
                <a:gd name="T52" fmla="*/ 26 w 36"/>
                <a:gd name="T53" fmla="*/ 19 h 28"/>
                <a:gd name="T54" fmla="*/ 26 w 36"/>
                <a:gd name="T55" fmla="*/ 14 h 28"/>
                <a:gd name="T56" fmla="*/ 22 w 36"/>
                <a:gd name="T57" fmla="*/ 15 h 28"/>
                <a:gd name="T58" fmla="*/ 20 w 36"/>
                <a:gd name="T5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28">
                  <a:moveTo>
                    <a:pt x="18" y="0"/>
                  </a:moveTo>
                  <a:cubicBezTo>
                    <a:pt x="13" y="0"/>
                    <a:pt x="10" y="3"/>
                    <a:pt x="10" y="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9" y="21"/>
                    <a:pt x="8" y="21"/>
                  </a:cubicBezTo>
                  <a:cubicBezTo>
                    <a:pt x="7" y="21"/>
                    <a:pt x="6" y="20"/>
                    <a:pt x="6" y="1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3" y="28"/>
                    <a:pt x="8" y="28"/>
                  </a:cubicBezTo>
                  <a:cubicBezTo>
                    <a:pt x="12" y="28"/>
                    <a:pt x="16" y="24"/>
                    <a:pt x="16" y="1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7" y="6"/>
                    <a:pt x="18" y="6"/>
                  </a:cubicBezTo>
                  <a:cubicBezTo>
                    <a:pt x="19" y="6"/>
                    <a:pt x="20" y="7"/>
                    <a:pt x="20" y="8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3"/>
                    <a:pt x="22" y="0"/>
                    <a:pt x="18" y="0"/>
                  </a:cubicBezTo>
                  <a:close/>
                  <a:moveTo>
                    <a:pt x="20" y="14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24"/>
                    <a:pt x="23" y="28"/>
                    <a:pt x="28" y="28"/>
                  </a:cubicBezTo>
                  <a:cubicBezTo>
                    <a:pt x="32" y="28"/>
                    <a:pt x="36" y="24"/>
                    <a:pt x="36" y="19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1"/>
                    <a:pt x="29" y="21"/>
                    <a:pt x="28" y="21"/>
                  </a:cubicBezTo>
                  <a:cubicBezTo>
                    <a:pt x="27" y="21"/>
                    <a:pt x="26" y="21"/>
                    <a:pt x="26" y="19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2" y="15"/>
                    <a:pt x="22" y="15"/>
                    <a:pt x="22" y="15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90" name="กลุ่ม 2089"/>
          <p:cNvGrpSpPr/>
          <p:nvPr/>
        </p:nvGrpSpPr>
        <p:grpSpPr>
          <a:xfrm>
            <a:off x="5978943" y="5503405"/>
            <a:ext cx="658812" cy="658812"/>
            <a:chOff x="11896725" y="9883775"/>
            <a:chExt cx="1317625" cy="1317625"/>
          </a:xfrm>
        </p:grpSpPr>
        <p:sp>
          <p:nvSpPr>
            <p:cNvPr id="265" name="Oval 63"/>
            <p:cNvSpPr>
              <a:spLocks noChangeArrowheads="1"/>
            </p:cNvSpPr>
            <p:nvPr/>
          </p:nvSpPr>
          <p:spPr bwMode="auto">
            <a:xfrm>
              <a:off x="11896725" y="9883775"/>
              <a:ext cx="1317625" cy="1317625"/>
            </a:xfrm>
            <a:prstGeom prst="ellipse">
              <a:avLst/>
            </a:prstGeom>
            <a:solidFill>
              <a:srgbClr val="38AB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6" name="Freeform 64"/>
            <p:cNvSpPr>
              <a:spLocks/>
            </p:cNvSpPr>
            <p:nvPr/>
          </p:nvSpPr>
          <p:spPr bwMode="auto">
            <a:xfrm>
              <a:off x="12311063" y="10344150"/>
              <a:ext cx="198437" cy="182563"/>
            </a:xfrm>
            <a:custGeom>
              <a:avLst/>
              <a:gdLst>
                <a:gd name="T0" fmla="*/ 125 w 125"/>
                <a:gd name="T1" fmla="*/ 115 h 115"/>
                <a:gd name="T2" fmla="*/ 125 w 125"/>
                <a:gd name="T3" fmla="*/ 0 h 115"/>
                <a:gd name="T4" fmla="*/ 0 w 125"/>
                <a:gd name="T5" fmla="*/ 9 h 115"/>
                <a:gd name="T6" fmla="*/ 0 w 125"/>
                <a:gd name="T7" fmla="*/ 115 h 115"/>
                <a:gd name="T8" fmla="*/ 125 w 125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15">
                  <a:moveTo>
                    <a:pt x="125" y="115"/>
                  </a:moveTo>
                  <a:lnTo>
                    <a:pt x="125" y="0"/>
                  </a:lnTo>
                  <a:lnTo>
                    <a:pt x="0" y="9"/>
                  </a:lnTo>
                  <a:lnTo>
                    <a:pt x="0" y="115"/>
                  </a:lnTo>
                  <a:lnTo>
                    <a:pt x="125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7" name="Freeform 65"/>
            <p:cNvSpPr>
              <a:spLocks/>
            </p:cNvSpPr>
            <p:nvPr/>
          </p:nvSpPr>
          <p:spPr bwMode="auto">
            <a:xfrm>
              <a:off x="12311063" y="10542588"/>
              <a:ext cx="198437" cy="200025"/>
            </a:xfrm>
            <a:custGeom>
              <a:avLst/>
              <a:gdLst>
                <a:gd name="T0" fmla="*/ 0 w 125"/>
                <a:gd name="T1" fmla="*/ 0 h 126"/>
                <a:gd name="T2" fmla="*/ 0 w 125"/>
                <a:gd name="T3" fmla="*/ 106 h 126"/>
                <a:gd name="T4" fmla="*/ 125 w 125"/>
                <a:gd name="T5" fmla="*/ 126 h 126"/>
                <a:gd name="T6" fmla="*/ 125 w 125"/>
                <a:gd name="T7" fmla="*/ 0 h 126"/>
                <a:gd name="T8" fmla="*/ 0 w 125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6">
                  <a:moveTo>
                    <a:pt x="0" y="0"/>
                  </a:moveTo>
                  <a:lnTo>
                    <a:pt x="0" y="106"/>
                  </a:lnTo>
                  <a:lnTo>
                    <a:pt x="125" y="126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8" name="Freeform 66"/>
            <p:cNvSpPr>
              <a:spLocks/>
            </p:cNvSpPr>
            <p:nvPr/>
          </p:nvSpPr>
          <p:spPr bwMode="auto">
            <a:xfrm>
              <a:off x="12525375" y="10542588"/>
              <a:ext cx="260350" cy="230188"/>
            </a:xfrm>
            <a:custGeom>
              <a:avLst/>
              <a:gdLst>
                <a:gd name="T0" fmla="*/ 0 w 164"/>
                <a:gd name="T1" fmla="*/ 0 h 145"/>
                <a:gd name="T2" fmla="*/ 0 w 164"/>
                <a:gd name="T3" fmla="*/ 126 h 145"/>
                <a:gd name="T4" fmla="*/ 164 w 164"/>
                <a:gd name="T5" fmla="*/ 145 h 145"/>
                <a:gd name="T6" fmla="*/ 164 w 164"/>
                <a:gd name="T7" fmla="*/ 0 h 145"/>
                <a:gd name="T8" fmla="*/ 0 w 164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5">
                  <a:moveTo>
                    <a:pt x="0" y="0"/>
                  </a:moveTo>
                  <a:lnTo>
                    <a:pt x="0" y="126"/>
                  </a:lnTo>
                  <a:lnTo>
                    <a:pt x="164" y="145"/>
                  </a:lnTo>
                  <a:lnTo>
                    <a:pt x="1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9" name="Freeform 67"/>
            <p:cNvSpPr>
              <a:spLocks/>
            </p:cNvSpPr>
            <p:nvPr/>
          </p:nvSpPr>
          <p:spPr bwMode="auto">
            <a:xfrm>
              <a:off x="12525375" y="10298113"/>
              <a:ext cx="260350" cy="228600"/>
            </a:xfrm>
            <a:custGeom>
              <a:avLst/>
              <a:gdLst>
                <a:gd name="T0" fmla="*/ 164 w 164"/>
                <a:gd name="T1" fmla="*/ 144 h 144"/>
                <a:gd name="T2" fmla="*/ 164 w 164"/>
                <a:gd name="T3" fmla="*/ 0 h 144"/>
                <a:gd name="T4" fmla="*/ 0 w 164"/>
                <a:gd name="T5" fmla="*/ 19 h 144"/>
                <a:gd name="T6" fmla="*/ 0 w 164"/>
                <a:gd name="T7" fmla="*/ 144 h 144"/>
                <a:gd name="T8" fmla="*/ 164 w 164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4">
                  <a:moveTo>
                    <a:pt x="164" y="144"/>
                  </a:moveTo>
                  <a:lnTo>
                    <a:pt x="164" y="0"/>
                  </a:lnTo>
                  <a:lnTo>
                    <a:pt x="0" y="19"/>
                  </a:lnTo>
                  <a:lnTo>
                    <a:pt x="0" y="144"/>
                  </a:lnTo>
                  <a:lnTo>
                    <a:pt x="164" y="1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9" name="กลุ่ม 2088"/>
          <p:cNvGrpSpPr/>
          <p:nvPr/>
        </p:nvGrpSpPr>
        <p:grpSpPr>
          <a:xfrm>
            <a:off x="4930399" y="5503405"/>
            <a:ext cx="658019" cy="658812"/>
            <a:chOff x="9799638" y="9883775"/>
            <a:chExt cx="1316037" cy="1317625"/>
          </a:xfrm>
        </p:grpSpPr>
        <p:sp>
          <p:nvSpPr>
            <p:cNvPr id="270" name="Oval 68"/>
            <p:cNvSpPr>
              <a:spLocks noChangeArrowheads="1"/>
            </p:cNvSpPr>
            <p:nvPr/>
          </p:nvSpPr>
          <p:spPr bwMode="auto">
            <a:xfrm>
              <a:off x="9799638" y="9883775"/>
              <a:ext cx="1316037" cy="1317625"/>
            </a:xfrm>
            <a:prstGeom prst="ellipse">
              <a:avLst/>
            </a:pr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71" name="Freeform 69"/>
            <p:cNvSpPr>
              <a:spLocks/>
            </p:cNvSpPr>
            <p:nvPr/>
          </p:nvSpPr>
          <p:spPr bwMode="auto">
            <a:xfrm>
              <a:off x="10212388" y="10374313"/>
              <a:ext cx="474662" cy="444500"/>
            </a:xfrm>
            <a:custGeom>
              <a:avLst/>
              <a:gdLst>
                <a:gd name="T0" fmla="*/ 31 w 31"/>
                <a:gd name="T1" fmla="*/ 19 h 29"/>
                <a:gd name="T2" fmla="*/ 22 w 31"/>
                <a:gd name="T3" fmla="*/ 28 h 29"/>
                <a:gd name="T4" fmla="*/ 15 w 31"/>
                <a:gd name="T5" fmla="*/ 27 h 29"/>
                <a:gd name="T6" fmla="*/ 11 w 31"/>
                <a:gd name="T7" fmla="*/ 28 h 29"/>
                <a:gd name="T8" fmla="*/ 5 w 31"/>
                <a:gd name="T9" fmla="*/ 24 h 29"/>
                <a:gd name="T10" fmla="*/ 2 w 31"/>
                <a:gd name="T11" fmla="*/ 20 h 29"/>
                <a:gd name="T12" fmla="*/ 1 w 31"/>
                <a:gd name="T13" fmla="*/ 8 h 29"/>
                <a:gd name="T14" fmla="*/ 7 w 31"/>
                <a:gd name="T15" fmla="*/ 2 h 29"/>
                <a:gd name="T16" fmla="*/ 15 w 31"/>
                <a:gd name="T17" fmla="*/ 3 h 29"/>
                <a:gd name="T18" fmla="*/ 19 w 31"/>
                <a:gd name="T19" fmla="*/ 2 h 29"/>
                <a:gd name="T20" fmla="*/ 30 w 31"/>
                <a:gd name="T21" fmla="*/ 5 h 29"/>
                <a:gd name="T22" fmla="*/ 30 w 31"/>
                <a:gd name="T23" fmla="*/ 5 h 29"/>
                <a:gd name="T24" fmla="*/ 31 w 31"/>
                <a:gd name="T25" fmla="*/ 19 h 29"/>
                <a:gd name="T26" fmla="*/ 31 w 31"/>
                <a:gd name="T2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29">
                  <a:moveTo>
                    <a:pt x="31" y="19"/>
                  </a:moveTo>
                  <a:cubicBezTo>
                    <a:pt x="29" y="23"/>
                    <a:pt x="26" y="29"/>
                    <a:pt x="22" y="28"/>
                  </a:cubicBezTo>
                  <a:cubicBezTo>
                    <a:pt x="19" y="28"/>
                    <a:pt x="18" y="26"/>
                    <a:pt x="15" y="27"/>
                  </a:cubicBezTo>
                  <a:cubicBezTo>
                    <a:pt x="13" y="27"/>
                    <a:pt x="12" y="28"/>
                    <a:pt x="11" y="28"/>
                  </a:cubicBezTo>
                  <a:cubicBezTo>
                    <a:pt x="8" y="28"/>
                    <a:pt x="6" y="26"/>
                    <a:pt x="5" y="24"/>
                  </a:cubicBezTo>
                  <a:cubicBezTo>
                    <a:pt x="4" y="23"/>
                    <a:pt x="3" y="21"/>
                    <a:pt x="2" y="20"/>
                  </a:cubicBezTo>
                  <a:cubicBezTo>
                    <a:pt x="1" y="16"/>
                    <a:pt x="0" y="12"/>
                    <a:pt x="1" y="8"/>
                  </a:cubicBezTo>
                  <a:cubicBezTo>
                    <a:pt x="2" y="5"/>
                    <a:pt x="4" y="3"/>
                    <a:pt x="7" y="2"/>
                  </a:cubicBezTo>
                  <a:cubicBezTo>
                    <a:pt x="11" y="0"/>
                    <a:pt x="14" y="2"/>
                    <a:pt x="15" y="3"/>
                  </a:cubicBezTo>
                  <a:cubicBezTo>
                    <a:pt x="17" y="3"/>
                    <a:pt x="17" y="2"/>
                    <a:pt x="19" y="2"/>
                  </a:cubicBezTo>
                  <a:cubicBezTo>
                    <a:pt x="22" y="1"/>
                    <a:pt x="27" y="1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4" y="9"/>
                    <a:pt x="25" y="15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72" name="Freeform 70"/>
            <p:cNvSpPr>
              <a:spLocks/>
            </p:cNvSpPr>
            <p:nvPr/>
          </p:nvSpPr>
          <p:spPr bwMode="auto">
            <a:xfrm>
              <a:off x="10442575" y="10266363"/>
              <a:ext cx="122237" cy="138113"/>
            </a:xfrm>
            <a:custGeom>
              <a:avLst/>
              <a:gdLst>
                <a:gd name="T0" fmla="*/ 8 w 8"/>
                <a:gd name="T1" fmla="*/ 0 h 9"/>
                <a:gd name="T2" fmla="*/ 8 w 8"/>
                <a:gd name="T3" fmla="*/ 2 h 9"/>
                <a:gd name="T4" fmla="*/ 1 w 8"/>
                <a:gd name="T5" fmla="*/ 9 h 9"/>
                <a:gd name="T6" fmla="*/ 1 w 8"/>
                <a:gd name="T7" fmla="*/ 9 h 9"/>
                <a:gd name="T8" fmla="*/ 0 w 8"/>
                <a:gd name="T9" fmla="*/ 7 h 9"/>
                <a:gd name="T10" fmla="*/ 7 w 8"/>
                <a:gd name="T11" fmla="*/ 0 h 9"/>
                <a:gd name="T12" fmla="*/ 8 w 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0"/>
                  </a:moveTo>
                  <a:cubicBezTo>
                    <a:pt x="8" y="0"/>
                    <a:pt x="8" y="1"/>
                    <a:pt x="8" y="2"/>
                  </a:cubicBezTo>
                  <a:cubicBezTo>
                    <a:pt x="8" y="5"/>
                    <a:pt x="4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4"/>
                    <a:pt x="4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92" name="กลุ่ม 2091"/>
          <p:cNvGrpSpPr/>
          <p:nvPr/>
        </p:nvGrpSpPr>
        <p:grpSpPr>
          <a:xfrm>
            <a:off x="8076825" y="5503405"/>
            <a:ext cx="658812" cy="658812"/>
            <a:chOff x="16092488" y="9883775"/>
            <a:chExt cx="1317625" cy="1317625"/>
          </a:xfrm>
        </p:grpSpPr>
        <p:sp>
          <p:nvSpPr>
            <p:cNvPr id="275" name="Oval 71"/>
            <p:cNvSpPr>
              <a:spLocks noChangeArrowheads="1"/>
            </p:cNvSpPr>
            <p:nvPr/>
          </p:nvSpPr>
          <p:spPr bwMode="auto">
            <a:xfrm>
              <a:off x="16092488" y="9883775"/>
              <a:ext cx="1317625" cy="1317625"/>
            </a:xfrm>
            <a:prstGeom prst="ellipse">
              <a:avLst/>
            </a:prstGeom>
            <a:solidFill>
              <a:srgbClr val="82B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656" name="Freeform 72"/>
            <p:cNvSpPr>
              <a:spLocks/>
            </p:cNvSpPr>
            <p:nvPr/>
          </p:nvSpPr>
          <p:spPr bwMode="auto">
            <a:xfrm>
              <a:off x="16475075" y="10282238"/>
              <a:ext cx="582612" cy="550863"/>
            </a:xfrm>
            <a:custGeom>
              <a:avLst/>
              <a:gdLst>
                <a:gd name="T0" fmla="*/ 10 w 38"/>
                <a:gd name="T1" fmla="*/ 21 h 36"/>
                <a:gd name="T2" fmla="*/ 10 w 38"/>
                <a:gd name="T3" fmla="*/ 18 h 36"/>
                <a:gd name="T4" fmla="*/ 18 w 38"/>
                <a:gd name="T5" fmla="*/ 3 h 36"/>
                <a:gd name="T6" fmla="*/ 25 w 38"/>
                <a:gd name="T7" fmla="*/ 0 h 36"/>
                <a:gd name="T8" fmla="*/ 29 w 38"/>
                <a:gd name="T9" fmla="*/ 1 h 36"/>
                <a:gd name="T10" fmla="*/ 31 w 38"/>
                <a:gd name="T11" fmla="*/ 5 h 36"/>
                <a:gd name="T12" fmla="*/ 13 w 38"/>
                <a:gd name="T13" fmla="*/ 32 h 36"/>
                <a:gd name="T14" fmla="*/ 7 w 38"/>
                <a:gd name="T15" fmla="*/ 9 h 36"/>
                <a:gd name="T16" fmla="*/ 8 w 38"/>
                <a:gd name="T17" fmla="*/ 10 h 36"/>
                <a:gd name="T18" fmla="*/ 10 w 38"/>
                <a:gd name="T19" fmla="*/ 21 h 36"/>
                <a:gd name="T20" fmla="*/ 10 w 38"/>
                <a:gd name="T21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36">
                  <a:moveTo>
                    <a:pt x="10" y="21"/>
                  </a:moveTo>
                  <a:cubicBezTo>
                    <a:pt x="10" y="20"/>
                    <a:pt x="10" y="19"/>
                    <a:pt x="10" y="18"/>
                  </a:cubicBezTo>
                  <a:cubicBezTo>
                    <a:pt x="11" y="12"/>
                    <a:pt x="13" y="7"/>
                    <a:pt x="18" y="3"/>
                  </a:cubicBezTo>
                  <a:cubicBezTo>
                    <a:pt x="20" y="1"/>
                    <a:pt x="21" y="1"/>
                    <a:pt x="25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30" y="2"/>
                    <a:pt x="30" y="4"/>
                    <a:pt x="31" y="5"/>
                  </a:cubicBezTo>
                  <a:cubicBezTo>
                    <a:pt x="38" y="27"/>
                    <a:pt x="24" y="36"/>
                    <a:pt x="13" y="32"/>
                  </a:cubicBezTo>
                  <a:cubicBezTo>
                    <a:pt x="3" y="29"/>
                    <a:pt x="0" y="16"/>
                    <a:pt x="7" y="9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8" y="11"/>
                    <a:pt x="6" y="17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93" name="กลุ่ม 2092"/>
          <p:cNvGrpSpPr/>
          <p:nvPr/>
        </p:nvGrpSpPr>
        <p:grpSpPr>
          <a:xfrm>
            <a:off x="9126161" y="5503405"/>
            <a:ext cx="658019" cy="658812"/>
            <a:chOff x="18191163" y="9883775"/>
            <a:chExt cx="1316037" cy="1317625"/>
          </a:xfrm>
        </p:grpSpPr>
        <p:sp>
          <p:nvSpPr>
            <p:cNvPr id="657" name="Oval 73"/>
            <p:cNvSpPr>
              <a:spLocks noChangeArrowheads="1"/>
            </p:cNvSpPr>
            <p:nvPr/>
          </p:nvSpPr>
          <p:spPr bwMode="auto">
            <a:xfrm>
              <a:off x="18191163" y="9883775"/>
              <a:ext cx="1316037" cy="1317625"/>
            </a:xfrm>
            <a:prstGeom prst="ellipse">
              <a:avLst/>
            </a:prstGeom>
            <a:solidFill>
              <a:srgbClr val="53A8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658" name="Freeform 74"/>
            <p:cNvSpPr>
              <a:spLocks/>
            </p:cNvSpPr>
            <p:nvPr/>
          </p:nvSpPr>
          <p:spPr bwMode="auto">
            <a:xfrm>
              <a:off x="18542000" y="10282238"/>
              <a:ext cx="292100" cy="520700"/>
            </a:xfrm>
            <a:custGeom>
              <a:avLst/>
              <a:gdLst>
                <a:gd name="T0" fmla="*/ 184 w 184"/>
                <a:gd name="T1" fmla="*/ 106 h 328"/>
                <a:gd name="T2" fmla="*/ 58 w 184"/>
                <a:gd name="T3" fmla="*/ 328 h 328"/>
                <a:gd name="T4" fmla="*/ 0 w 184"/>
                <a:gd name="T5" fmla="*/ 212 h 328"/>
                <a:gd name="T6" fmla="*/ 126 w 184"/>
                <a:gd name="T7" fmla="*/ 0 h 328"/>
                <a:gd name="T8" fmla="*/ 184 w 184"/>
                <a:gd name="T9" fmla="*/ 10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328">
                  <a:moveTo>
                    <a:pt x="184" y="106"/>
                  </a:moveTo>
                  <a:lnTo>
                    <a:pt x="58" y="328"/>
                  </a:lnTo>
                  <a:lnTo>
                    <a:pt x="0" y="212"/>
                  </a:lnTo>
                  <a:lnTo>
                    <a:pt x="126" y="0"/>
                  </a:lnTo>
                  <a:lnTo>
                    <a:pt x="184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659" name="Freeform 75"/>
            <p:cNvSpPr>
              <a:spLocks/>
            </p:cNvSpPr>
            <p:nvPr/>
          </p:nvSpPr>
          <p:spPr bwMode="auto">
            <a:xfrm>
              <a:off x="18756313" y="10266363"/>
              <a:ext cx="398462" cy="352425"/>
            </a:xfrm>
            <a:custGeom>
              <a:avLst/>
              <a:gdLst>
                <a:gd name="T0" fmla="*/ 251 w 251"/>
                <a:gd name="T1" fmla="*/ 222 h 222"/>
                <a:gd name="T2" fmla="*/ 126 w 251"/>
                <a:gd name="T3" fmla="*/ 222 h 222"/>
                <a:gd name="T4" fmla="*/ 0 w 251"/>
                <a:gd name="T5" fmla="*/ 0 h 222"/>
                <a:gd name="T6" fmla="*/ 126 w 251"/>
                <a:gd name="T7" fmla="*/ 0 h 222"/>
                <a:gd name="T8" fmla="*/ 251 w 251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22">
                  <a:moveTo>
                    <a:pt x="251" y="222"/>
                  </a:moveTo>
                  <a:lnTo>
                    <a:pt x="126" y="222"/>
                  </a:lnTo>
                  <a:lnTo>
                    <a:pt x="0" y="0"/>
                  </a:lnTo>
                  <a:lnTo>
                    <a:pt x="126" y="0"/>
                  </a:lnTo>
                  <a:lnTo>
                    <a:pt x="251" y="2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660" name="Freeform 76"/>
            <p:cNvSpPr>
              <a:spLocks/>
            </p:cNvSpPr>
            <p:nvPr/>
          </p:nvSpPr>
          <p:spPr bwMode="auto">
            <a:xfrm>
              <a:off x="18649950" y="10634663"/>
              <a:ext cx="504825" cy="168275"/>
            </a:xfrm>
            <a:custGeom>
              <a:avLst/>
              <a:gdLst>
                <a:gd name="T0" fmla="*/ 318 w 318"/>
                <a:gd name="T1" fmla="*/ 0 h 106"/>
                <a:gd name="T2" fmla="*/ 260 w 318"/>
                <a:gd name="T3" fmla="*/ 106 h 106"/>
                <a:gd name="T4" fmla="*/ 0 w 318"/>
                <a:gd name="T5" fmla="*/ 106 h 106"/>
                <a:gd name="T6" fmla="*/ 67 w 318"/>
                <a:gd name="T7" fmla="*/ 0 h 106"/>
                <a:gd name="T8" fmla="*/ 318 w 318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106">
                  <a:moveTo>
                    <a:pt x="318" y="0"/>
                  </a:moveTo>
                  <a:lnTo>
                    <a:pt x="260" y="106"/>
                  </a:lnTo>
                  <a:lnTo>
                    <a:pt x="0" y="106"/>
                  </a:lnTo>
                  <a:lnTo>
                    <a:pt x="67" y="0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</p:spTree>
    <p:extLst>
      <p:ext uri="{BB962C8B-B14F-4D97-AF65-F5344CB8AC3E}">
        <p14:creationId xmlns:p14="http://schemas.microsoft.com/office/powerpoint/2010/main" val="1985625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811" name="Google Shape;8811;p76"/>
          <p:cNvGrpSpPr/>
          <p:nvPr/>
        </p:nvGrpSpPr>
        <p:grpSpPr>
          <a:xfrm>
            <a:off x="1128735" y="3055450"/>
            <a:ext cx="554061" cy="473404"/>
            <a:chOff x="866243" y="2291587"/>
            <a:chExt cx="415546" cy="355053"/>
          </a:xfrm>
          <a:solidFill>
            <a:schemeClr val="tx1"/>
          </a:solidFill>
        </p:grpSpPr>
        <p:sp>
          <p:nvSpPr>
            <p:cNvPr id="8812" name="Google Shape;8812;p76"/>
            <p:cNvSpPr/>
            <p:nvPr/>
          </p:nvSpPr>
          <p:spPr>
            <a:xfrm>
              <a:off x="1053756" y="2523748"/>
              <a:ext cx="103998" cy="81706"/>
            </a:xfrm>
            <a:custGeom>
              <a:avLst/>
              <a:gdLst/>
              <a:ahLst/>
              <a:cxnLst/>
              <a:rect l="l" t="t" r="r" b="b"/>
              <a:pathLst>
                <a:path w="3275" h="2573" extrusionOk="0">
                  <a:moveTo>
                    <a:pt x="2358" y="393"/>
                  </a:moveTo>
                  <a:cubicBezTo>
                    <a:pt x="2418" y="393"/>
                    <a:pt x="2465" y="429"/>
                    <a:pt x="2489" y="488"/>
                  </a:cubicBezTo>
                  <a:lnTo>
                    <a:pt x="2823" y="1262"/>
                  </a:lnTo>
                  <a:cubicBezTo>
                    <a:pt x="2846" y="1322"/>
                    <a:pt x="2823" y="1405"/>
                    <a:pt x="2739" y="1441"/>
                  </a:cubicBezTo>
                  <a:lnTo>
                    <a:pt x="989" y="2179"/>
                  </a:lnTo>
                  <a:cubicBezTo>
                    <a:pt x="977" y="2179"/>
                    <a:pt x="953" y="2203"/>
                    <a:pt x="929" y="2203"/>
                  </a:cubicBezTo>
                  <a:cubicBezTo>
                    <a:pt x="870" y="2203"/>
                    <a:pt x="822" y="2167"/>
                    <a:pt x="787" y="2108"/>
                  </a:cubicBezTo>
                  <a:lnTo>
                    <a:pt x="465" y="1334"/>
                  </a:lnTo>
                  <a:cubicBezTo>
                    <a:pt x="441" y="1262"/>
                    <a:pt x="465" y="1191"/>
                    <a:pt x="537" y="1155"/>
                  </a:cubicBezTo>
                  <a:lnTo>
                    <a:pt x="2299" y="417"/>
                  </a:lnTo>
                  <a:cubicBezTo>
                    <a:pt x="2311" y="417"/>
                    <a:pt x="2322" y="393"/>
                    <a:pt x="2358" y="393"/>
                  </a:cubicBezTo>
                  <a:close/>
                  <a:moveTo>
                    <a:pt x="2358" y="0"/>
                  </a:moveTo>
                  <a:cubicBezTo>
                    <a:pt x="2287" y="0"/>
                    <a:pt x="2227" y="12"/>
                    <a:pt x="2144" y="36"/>
                  </a:cubicBezTo>
                  <a:lnTo>
                    <a:pt x="394" y="786"/>
                  </a:lnTo>
                  <a:cubicBezTo>
                    <a:pt x="120" y="905"/>
                    <a:pt x="1" y="1203"/>
                    <a:pt x="108" y="1465"/>
                  </a:cubicBezTo>
                  <a:lnTo>
                    <a:pt x="429" y="2239"/>
                  </a:lnTo>
                  <a:cubicBezTo>
                    <a:pt x="525" y="2441"/>
                    <a:pt x="703" y="2572"/>
                    <a:pt x="929" y="2572"/>
                  </a:cubicBezTo>
                  <a:cubicBezTo>
                    <a:pt x="1001" y="2572"/>
                    <a:pt x="1060" y="2560"/>
                    <a:pt x="1132" y="2524"/>
                  </a:cubicBezTo>
                  <a:lnTo>
                    <a:pt x="2894" y="1786"/>
                  </a:lnTo>
                  <a:cubicBezTo>
                    <a:pt x="3156" y="1679"/>
                    <a:pt x="3275" y="1370"/>
                    <a:pt x="3180" y="1096"/>
                  </a:cubicBezTo>
                  <a:lnTo>
                    <a:pt x="2846" y="322"/>
                  </a:lnTo>
                  <a:cubicBezTo>
                    <a:pt x="2763" y="131"/>
                    <a:pt x="2584" y="0"/>
                    <a:pt x="23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13" name="Google Shape;8813;p76"/>
            <p:cNvSpPr/>
            <p:nvPr/>
          </p:nvSpPr>
          <p:spPr>
            <a:xfrm>
              <a:off x="1076461" y="2409176"/>
              <a:ext cx="79419" cy="60525"/>
            </a:xfrm>
            <a:custGeom>
              <a:avLst/>
              <a:gdLst/>
              <a:ahLst/>
              <a:cxnLst/>
              <a:rect l="l" t="t" r="r" b="b"/>
              <a:pathLst>
                <a:path w="2501" h="1906" extrusionOk="0">
                  <a:moveTo>
                    <a:pt x="1250" y="370"/>
                  </a:moveTo>
                  <a:cubicBezTo>
                    <a:pt x="1715" y="370"/>
                    <a:pt x="2119" y="620"/>
                    <a:pt x="2119" y="941"/>
                  </a:cubicBezTo>
                  <a:cubicBezTo>
                    <a:pt x="2119" y="1251"/>
                    <a:pt x="1715" y="1501"/>
                    <a:pt x="1250" y="1501"/>
                  </a:cubicBezTo>
                  <a:cubicBezTo>
                    <a:pt x="798" y="1501"/>
                    <a:pt x="393" y="1251"/>
                    <a:pt x="393" y="941"/>
                  </a:cubicBezTo>
                  <a:cubicBezTo>
                    <a:pt x="393" y="620"/>
                    <a:pt x="786" y="370"/>
                    <a:pt x="1250" y="370"/>
                  </a:cubicBezTo>
                  <a:close/>
                  <a:moveTo>
                    <a:pt x="1250" y="1"/>
                  </a:moveTo>
                  <a:cubicBezTo>
                    <a:pt x="929" y="1"/>
                    <a:pt x="631" y="96"/>
                    <a:pt x="393" y="251"/>
                  </a:cubicBezTo>
                  <a:cubicBezTo>
                    <a:pt x="143" y="429"/>
                    <a:pt x="0" y="691"/>
                    <a:pt x="0" y="953"/>
                  </a:cubicBezTo>
                  <a:cubicBezTo>
                    <a:pt x="0" y="1227"/>
                    <a:pt x="143" y="1465"/>
                    <a:pt x="393" y="1656"/>
                  </a:cubicBezTo>
                  <a:cubicBezTo>
                    <a:pt x="631" y="1822"/>
                    <a:pt x="929" y="1906"/>
                    <a:pt x="1250" y="1906"/>
                  </a:cubicBezTo>
                  <a:cubicBezTo>
                    <a:pt x="1584" y="1906"/>
                    <a:pt x="1881" y="1810"/>
                    <a:pt x="2119" y="1656"/>
                  </a:cubicBezTo>
                  <a:cubicBezTo>
                    <a:pt x="2369" y="1477"/>
                    <a:pt x="2500" y="1227"/>
                    <a:pt x="2500" y="953"/>
                  </a:cubicBezTo>
                  <a:cubicBezTo>
                    <a:pt x="2500" y="691"/>
                    <a:pt x="2358" y="429"/>
                    <a:pt x="2119" y="251"/>
                  </a:cubicBezTo>
                  <a:cubicBezTo>
                    <a:pt x="1881" y="96"/>
                    <a:pt x="1584" y="1"/>
                    <a:pt x="125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14" name="Google Shape;8814;p76"/>
            <p:cNvSpPr/>
            <p:nvPr/>
          </p:nvSpPr>
          <p:spPr>
            <a:xfrm>
              <a:off x="985324" y="2448488"/>
              <a:ext cx="86628" cy="94185"/>
            </a:xfrm>
            <a:custGeom>
              <a:avLst/>
              <a:gdLst/>
              <a:ahLst/>
              <a:cxnLst/>
              <a:rect l="l" t="t" r="r" b="b"/>
              <a:pathLst>
                <a:path w="2728" h="2966" extrusionOk="0">
                  <a:moveTo>
                    <a:pt x="977" y="370"/>
                  </a:moveTo>
                  <a:lnTo>
                    <a:pt x="1537" y="430"/>
                  </a:lnTo>
                  <a:cubicBezTo>
                    <a:pt x="1608" y="442"/>
                    <a:pt x="1680" y="489"/>
                    <a:pt x="1715" y="561"/>
                  </a:cubicBezTo>
                  <a:lnTo>
                    <a:pt x="2287" y="1858"/>
                  </a:lnTo>
                  <a:cubicBezTo>
                    <a:pt x="2322" y="1918"/>
                    <a:pt x="2322" y="1977"/>
                    <a:pt x="2311" y="2037"/>
                  </a:cubicBezTo>
                  <a:cubicBezTo>
                    <a:pt x="2299" y="2096"/>
                    <a:pt x="2251" y="2144"/>
                    <a:pt x="2191" y="2156"/>
                  </a:cubicBezTo>
                  <a:lnTo>
                    <a:pt x="1310" y="2549"/>
                  </a:lnTo>
                  <a:cubicBezTo>
                    <a:pt x="1287" y="2561"/>
                    <a:pt x="1251" y="2561"/>
                    <a:pt x="1227" y="2561"/>
                  </a:cubicBezTo>
                  <a:cubicBezTo>
                    <a:pt x="1132" y="2561"/>
                    <a:pt x="1060" y="2513"/>
                    <a:pt x="1013" y="2430"/>
                  </a:cubicBezTo>
                  <a:lnTo>
                    <a:pt x="429" y="1132"/>
                  </a:lnTo>
                  <a:cubicBezTo>
                    <a:pt x="406" y="1061"/>
                    <a:pt x="406" y="977"/>
                    <a:pt x="465" y="906"/>
                  </a:cubicBezTo>
                  <a:lnTo>
                    <a:pt x="787" y="465"/>
                  </a:lnTo>
                  <a:cubicBezTo>
                    <a:pt x="834" y="406"/>
                    <a:pt x="906" y="370"/>
                    <a:pt x="977" y="370"/>
                  </a:cubicBezTo>
                  <a:close/>
                  <a:moveTo>
                    <a:pt x="965" y="1"/>
                  </a:moveTo>
                  <a:cubicBezTo>
                    <a:pt x="775" y="1"/>
                    <a:pt x="596" y="84"/>
                    <a:pt x="477" y="251"/>
                  </a:cubicBezTo>
                  <a:lnTo>
                    <a:pt x="156" y="703"/>
                  </a:lnTo>
                  <a:cubicBezTo>
                    <a:pt x="13" y="882"/>
                    <a:pt x="1" y="1096"/>
                    <a:pt x="84" y="1311"/>
                  </a:cubicBezTo>
                  <a:lnTo>
                    <a:pt x="667" y="2608"/>
                  </a:lnTo>
                  <a:cubicBezTo>
                    <a:pt x="775" y="2823"/>
                    <a:pt x="977" y="2966"/>
                    <a:pt x="1215" y="2966"/>
                  </a:cubicBezTo>
                  <a:cubicBezTo>
                    <a:pt x="1310" y="2966"/>
                    <a:pt x="1382" y="2942"/>
                    <a:pt x="1453" y="2906"/>
                  </a:cubicBezTo>
                  <a:lnTo>
                    <a:pt x="2334" y="2513"/>
                  </a:lnTo>
                  <a:cubicBezTo>
                    <a:pt x="2489" y="2454"/>
                    <a:pt x="2608" y="2335"/>
                    <a:pt x="2644" y="2168"/>
                  </a:cubicBezTo>
                  <a:cubicBezTo>
                    <a:pt x="2727" y="2025"/>
                    <a:pt x="2727" y="1858"/>
                    <a:pt x="2656" y="1715"/>
                  </a:cubicBezTo>
                  <a:lnTo>
                    <a:pt x="2072" y="418"/>
                  </a:lnTo>
                  <a:cubicBezTo>
                    <a:pt x="1977" y="227"/>
                    <a:pt x="1787" y="84"/>
                    <a:pt x="1572" y="61"/>
                  </a:cubicBezTo>
                  <a:cubicBezTo>
                    <a:pt x="1370" y="49"/>
                    <a:pt x="1156" y="1"/>
                    <a:pt x="9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15" name="Google Shape;8815;p76"/>
            <p:cNvSpPr/>
            <p:nvPr/>
          </p:nvSpPr>
          <p:spPr>
            <a:xfrm>
              <a:off x="1014062" y="2472336"/>
              <a:ext cx="15147" cy="15147"/>
            </a:xfrm>
            <a:custGeom>
              <a:avLst/>
              <a:gdLst/>
              <a:ahLst/>
              <a:cxnLst/>
              <a:rect l="l" t="t" r="r" b="b"/>
              <a:pathLst>
                <a:path w="477" h="477" extrusionOk="0">
                  <a:moveTo>
                    <a:pt x="239" y="0"/>
                  </a:moveTo>
                  <a:cubicBezTo>
                    <a:pt x="108" y="0"/>
                    <a:pt x="1" y="107"/>
                    <a:pt x="1" y="238"/>
                  </a:cubicBezTo>
                  <a:cubicBezTo>
                    <a:pt x="1" y="381"/>
                    <a:pt x="108" y="476"/>
                    <a:pt x="239" y="476"/>
                  </a:cubicBezTo>
                  <a:cubicBezTo>
                    <a:pt x="370" y="476"/>
                    <a:pt x="477" y="381"/>
                    <a:pt x="477" y="238"/>
                  </a:cubicBezTo>
                  <a:cubicBezTo>
                    <a:pt x="477" y="107"/>
                    <a:pt x="370" y="0"/>
                    <a:pt x="23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16" name="Google Shape;8816;p76"/>
            <p:cNvSpPr/>
            <p:nvPr/>
          </p:nvSpPr>
          <p:spPr>
            <a:xfrm>
              <a:off x="866243" y="2291587"/>
              <a:ext cx="415546" cy="355053"/>
            </a:xfrm>
            <a:custGeom>
              <a:avLst/>
              <a:gdLst/>
              <a:ahLst/>
              <a:cxnLst/>
              <a:rect l="l" t="t" r="r" b="b"/>
              <a:pathLst>
                <a:path w="13086" h="11181" extrusionOk="0">
                  <a:moveTo>
                    <a:pt x="7620" y="1430"/>
                  </a:moveTo>
                  <a:lnTo>
                    <a:pt x="7620" y="1989"/>
                  </a:lnTo>
                  <a:lnTo>
                    <a:pt x="5453" y="1989"/>
                  </a:lnTo>
                  <a:lnTo>
                    <a:pt x="5453" y="1430"/>
                  </a:lnTo>
                  <a:close/>
                  <a:moveTo>
                    <a:pt x="7608" y="406"/>
                  </a:moveTo>
                  <a:cubicBezTo>
                    <a:pt x="8168" y="406"/>
                    <a:pt x="8632" y="858"/>
                    <a:pt x="8632" y="1430"/>
                  </a:cubicBezTo>
                  <a:lnTo>
                    <a:pt x="8632" y="1989"/>
                  </a:lnTo>
                  <a:lnTo>
                    <a:pt x="7989" y="1989"/>
                  </a:lnTo>
                  <a:lnTo>
                    <a:pt x="7989" y="1430"/>
                  </a:lnTo>
                  <a:cubicBezTo>
                    <a:pt x="7989" y="1215"/>
                    <a:pt x="7811" y="1037"/>
                    <a:pt x="7608" y="1037"/>
                  </a:cubicBezTo>
                  <a:lnTo>
                    <a:pt x="5453" y="1037"/>
                  </a:lnTo>
                  <a:cubicBezTo>
                    <a:pt x="5239" y="1037"/>
                    <a:pt x="5060" y="1215"/>
                    <a:pt x="5060" y="1430"/>
                  </a:cubicBezTo>
                  <a:lnTo>
                    <a:pt x="5060" y="1989"/>
                  </a:lnTo>
                  <a:lnTo>
                    <a:pt x="4417" y="1989"/>
                  </a:lnTo>
                  <a:lnTo>
                    <a:pt x="4417" y="1430"/>
                  </a:lnTo>
                  <a:cubicBezTo>
                    <a:pt x="4417" y="858"/>
                    <a:pt x="4882" y="406"/>
                    <a:pt x="5453" y="406"/>
                  </a:cubicBezTo>
                  <a:close/>
                  <a:moveTo>
                    <a:pt x="2929" y="2096"/>
                  </a:moveTo>
                  <a:cubicBezTo>
                    <a:pt x="3013" y="2096"/>
                    <a:pt x="3072" y="2156"/>
                    <a:pt x="3072" y="2227"/>
                  </a:cubicBezTo>
                  <a:lnTo>
                    <a:pt x="3072" y="3299"/>
                  </a:lnTo>
                  <a:cubicBezTo>
                    <a:pt x="3072" y="3382"/>
                    <a:pt x="3132" y="3454"/>
                    <a:pt x="3203" y="3478"/>
                  </a:cubicBezTo>
                  <a:cubicBezTo>
                    <a:pt x="3224" y="3486"/>
                    <a:pt x="3246" y="3490"/>
                    <a:pt x="3267" y="3490"/>
                  </a:cubicBezTo>
                  <a:cubicBezTo>
                    <a:pt x="3365" y="3490"/>
                    <a:pt x="3453" y="3406"/>
                    <a:pt x="3453" y="3299"/>
                  </a:cubicBezTo>
                  <a:lnTo>
                    <a:pt x="3453" y="2358"/>
                  </a:lnTo>
                  <a:lnTo>
                    <a:pt x="9632" y="2358"/>
                  </a:lnTo>
                  <a:lnTo>
                    <a:pt x="9632" y="10502"/>
                  </a:lnTo>
                  <a:lnTo>
                    <a:pt x="3453" y="10502"/>
                  </a:lnTo>
                  <a:lnTo>
                    <a:pt x="3453" y="4073"/>
                  </a:lnTo>
                  <a:cubicBezTo>
                    <a:pt x="3453" y="3978"/>
                    <a:pt x="3370" y="3882"/>
                    <a:pt x="3263" y="3882"/>
                  </a:cubicBezTo>
                  <a:cubicBezTo>
                    <a:pt x="3155" y="3882"/>
                    <a:pt x="3072" y="3978"/>
                    <a:pt x="3072" y="4073"/>
                  </a:cubicBezTo>
                  <a:lnTo>
                    <a:pt x="3072" y="10657"/>
                  </a:lnTo>
                  <a:cubicBezTo>
                    <a:pt x="3072" y="10728"/>
                    <a:pt x="3013" y="10788"/>
                    <a:pt x="2929" y="10788"/>
                  </a:cubicBezTo>
                  <a:lnTo>
                    <a:pt x="2310" y="10788"/>
                  </a:lnTo>
                  <a:cubicBezTo>
                    <a:pt x="2239" y="10788"/>
                    <a:pt x="2179" y="10728"/>
                    <a:pt x="2179" y="10657"/>
                  </a:cubicBezTo>
                  <a:lnTo>
                    <a:pt x="2179" y="2227"/>
                  </a:lnTo>
                  <a:cubicBezTo>
                    <a:pt x="2179" y="2156"/>
                    <a:pt x="2239" y="2096"/>
                    <a:pt x="2310" y="2096"/>
                  </a:cubicBezTo>
                  <a:close/>
                  <a:moveTo>
                    <a:pt x="10775" y="2096"/>
                  </a:moveTo>
                  <a:cubicBezTo>
                    <a:pt x="10847" y="2096"/>
                    <a:pt x="10906" y="2156"/>
                    <a:pt x="10906" y="2227"/>
                  </a:cubicBezTo>
                  <a:lnTo>
                    <a:pt x="10906" y="10657"/>
                  </a:lnTo>
                  <a:cubicBezTo>
                    <a:pt x="10906" y="10728"/>
                    <a:pt x="10847" y="10788"/>
                    <a:pt x="10775" y="10788"/>
                  </a:cubicBezTo>
                  <a:lnTo>
                    <a:pt x="10156" y="10788"/>
                  </a:lnTo>
                  <a:cubicBezTo>
                    <a:pt x="10073" y="10788"/>
                    <a:pt x="10013" y="10728"/>
                    <a:pt x="10013" y="10657"/>
                  </a:cubicBezTo>
                  <a:lnTo>
                    <a:pt x="10013" y="2227"/>
                  </a:lnTo>
                  <a:cubicBezTo>
                    <a:pt x="10013" y="2156"/>
                    <a:pt x="10073" y="2096"/>
                    <a:pt x="10156" y="2096"/>
                  </a:cubicBezTo>
                  <a:close/>
                  <a:moveTo>
                    <a:pt x="5465" y="1"/>
                  </a:moveTo>
                  <a:cubicBezTo>
                    <a:pt x="4691" y="1"/>
                    <a:pt x="4048" y="644"/>
                    <a:pt x="4048" y="1418"/>
                  </a:cubicBezTo>
                  <a:lnTo>
                    <a:pt x="4048" y="1977"/>
                  </a:lnTo>
                  <a:lnTo>
                    <a:pt x="3394" y="1977"/>
                  </a:lnTo>
                  <a:cubicBezTo>
                    <a:pt x="3310" y="1811"/>
                    <a:pt x="3132" y="1692"/>
                    <a:pt x="2929" y="1692"/>
                  </a:cubicBezTo>
                  <a:lnTo>
                    <a:pt x="2310" y="1692"/>
                  </a:lnTo>
                  <a:cubicBezTo>
                    <a:pt x="2096" y="1692"/>
                    <a:pt x="1941" y="1811"/>
                    <a:pt x="1846" y="1977"/>
                  </a:cubicBezTo>
                  <a:lnTo>
                    <a:pt x="1310" y="1977"/>
                  </a:lnTo>
                  <a:cubicBezTo>
                    <a:pt x="596" y="1977"/>
                    <a:pt x="0" y="2561"/>
                    <a:pt x="0" y="3287"/>
                  </a:cubicBezTo>
                  <a:lnTo>
                    <a:pt x="0" y="7990"/>
                  </a:lnTo>
                  <a:cubicBezTo>
                    <a:pt x="0" y="8097"/>
                    <a:pt x="96" y="8180"/>
                    <a:pt x="191" y="8180"/>
                  </a:cubicBezTo>
                  <a:cubicBezTo>
                    <a:pt x="298" y="8180"/>
                    <a:pt x="393" y="8097"/>
                    <a:pt x="393" y="7990"/>
                  </a:cubicBezTo>
                  <a:lnTo>
                    <a:pt x="393" y="3287"/>
                  </a:lnTo>
                  <a:cubicBezTo>
                    <a:pt x="393" y="2787"/>
                    <a:pt x="810" y="2370"/>
                    <a:pt x="1310" y="2370"/>
                  </a:cubicBezTo>
                  <a:lnTo>
                    <a:pt x="1786" y="2370"/>
                  </a:lnTo>
                  <a:lnTo>
                    <a:pt x="1786" y="10502"/>
                  </a:lnTo>
                  <a:lnTo>
                    <a:pt x="1310" y="10502"/>
                  </a:lnTo>
                  <a:cubicBezTo>
                    <a:pt x="810" y="10502"/>
                    <a:pt x="393" y="10085"/>
                    <a:pt x="393" y="9585"/>
                  </a:cubicBezTo>
                  <a:lnTo>
                    <a:pt x="393" y="8764"/>
                  </a:lnTo>
                  <a:cubicBezTo>
                    <a:pt x="393" y="8657"/>
                    <a:pt x="298" y="8573"/>
                    <a:pt x="191" y="8573"/>
                  </a:cubicBezTo>
                  <a:cubicBezTo>
                    <a:pt x="96" y="8573"/>
                    <a:pt x="0" y="8657"/>
                    <a:pt x="0" y="8764"/>
                  </a:cubicBezTo>
                  <a:lnTo>
                    <a:pt x="0" y="9585"/>
                  </a:lnTo>
                  <a:cubicBezTo>
                    <a:pt x="0" y="10300"/>
                    <a:pt x="584" y="10895"/>
                    <a:pt x="1310" y="10895"/>
                  </a:cubicBezTo>
                  <a:lnTo>
                    <a:pt x="1846" y="10895"/>
                  </a:lnTo>
                  <a:cubicBezTo>
                    <a:pt x="1941" y="11062"/>
                    <a:pt x="2120" y="11181"/>
                    <a:pt x="2310" y="11181"/>
                  </a:cubicBezTo>
                  <a:lnTo>
                    <a:pt x="2929" y="11181"/>
                  </a:lnTo>
                  <a:cubicBezTo>
                    <a:pt x="3144" y="11181"/>
                    <a:pt x="3310" y="11062"/>
                    <a:pt x="3394" y="10895"/>
                  </a:cubicBezTo>
                  <a:lnTo>
                    <a:pt x="9692" y="10895"/>
                  </a:lnTo>
                  <a:cubicBezTo>
                    <a:pt x="9775" y="11062"/>
                    <a:pt x="9954" y="11181"/>
                    <a:pt x="10156" y="11181"/>
                  </a:cubicBezTo>
                  <a:lnTo>
                    <a:pt x="10775" y="11181"/>
                  </a:lnTo>
                  <a:cubicBezTo>
                    <a:pt x="10978" y="11181"/>
                    <a:pt x="11145" y="11062"/>
                    <a:pt x="11240" y="10895"/>
                  </a:cubicBezTo>
                  <a:lnTo>
                    <a:pt x="11776" y="10895"/>
                  </a:lnTo>
                  <a:cubicBezTo>
                    <a:pt x="12490" y="10895"/>
                    <a:pt x="13085" y="10312"/>
                    <a:pt x="13085" y="9585"/>
                  </a:cubicBezTo>
                  <a:lnTo>
                    <a:pt x="13085" y="4894"/>
                  </a:lnTo>
                  <a:cubicBezTo>
                    <a:pt x="13085" y="4787"/>
                    <a:pt x="12990" y="4704"/>
                    <a:pt x="12883" y="4704"/>
                  </a:cubicBezTo>
                  <a:cubicBezTo>
                    <a:pt x="12788" y="4704"/>
                    <a:pt x="12692" y="4787"/>
                    <a:pt x="12692" y="4894"/>
                  </a:cubicBezTo>
                  <a:lnTo>
                    <a:pt x="12692" y="9585"/>
                  </a:lnTo>
                  <a:cubicBezTo>
                    <a:pt x="12692" y="10085"/>
                    <a:pt x="12276" y="10502"/>
                    <a:pt x="11776" y="10502"/>
                  </a:cubicBezTo>
                  <a:lnTo>
                    <a:pt x="11299" y="10502"/>
                  </a:lnTo>
                  <a:lnTo>
                    <a:pt x="11299" y="2370"/>
                  </a:lnTo>
                  <a:lnTo>
                    <a:pt x="11776" y="2370"/>
                  </a:lnTo>
                  <a:cubicBezTo>
                    <a:pt x="12276" y="2370"/>
                    <a:pt x="12692" y="2787"/>
                    <a:pt x="12692" y="3287"/>
                  </a:cubicBezTo>
                  <a:lnTo>
                    <a:pt x="12692" y="4120"/>
                  </a:lnTo>
                  <a:cubicBezTo>
                    <a:pt x="12692" y="4240"/>
                    <a:pt x="12788" y="4311"/>
                    <a:pt x="12895" y="4311"/>
                  </a:cubicBezTo>
                  <a:cubicBezTo>
                    <a:pt x="12990" y="4311"/>
                    <a:pt x="13085" y="4228"/>
                    <a:pt x="13085" y="4120"/>
                  </a:cubicBezTo>
                  <a:lnTo>
                    <a:pt x="13085" y="3287"/>
                  </a:lnTo>
                  <a:cubicBezTo>
                    <a:pt x="13085" y="2573"/>
                    <a:pt x="12502" y="1977"/>
                    <a:pt x="11776" y="1977"/>
                  </a:cubicBezTo>
                  <a:lnTo>
                    <a:pt x="11240" y="1977"/>
                  </a:lnTo>
                  <a:cubicBezTo>
                    <a:pt x="11145" y="1811"/>
                    <a:pt x="10966" y="1692"/>
                    <a:pt x="10775" y="1692"/>
                  </a:cubicBezTo>
                  <a:lnTo>
                    <a:pt x="10156" y="1692"/>
                  </a:lnTo>
                  <a:cubicBezTo>
                    <a:pt x="9942" y="1692"/>
                    <a:pt x="9775" y="1811"/>
                    <a:pt x="9692" y="1977"/>
                  </a:cubicBezTo>
                  <a:lnTo>
                    <a:pt x="9037" y="1977"/>
                  </a:lnTo>
                  <a:lnTo>
                    <a:pt x="9037" y="1418"/>
                  </a:lnTo>
                  <a:cubicBezTo>
                    <a:pt x="9037" y="644"/>
                    <a:pt x="8394" y="1"/>
                    <a:pt x="762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8817" name="Google Shape;8817;p76"/>
          <p:cNvSpPr/>
          <p:nvPr/>
        </p:nvSpPr>
        <p:spPr>
          <a:xfrm>
            <a:off x="1856136" y="3050412"/>
            <a:ext cx="480475" cy="478441"/>
          </a:xfrm>
          <a:custGeom>
            <a:avLst/>
            <a:gdLst/>
            <a:ahLst/>
            <a:cxnLst/>
            <a:rect l="l" t="t" r="r" b="b"/>
            <a:pathLst>
              <a:path w="11348" h="11300" extrusionOk="0">
                <a:moveTo>
                  <a:pt x="7752" y="846"/>
                </a:moveTo>
                <a:cubicBezTo>
                  <a:pt x="7978" y="846"/>
                  <a:pt x="8133" y="1025"/>
                  <a:pt x="8133" y="1239"/>
                </a:cubicBezTo>
                <a:lnTo>
                  <a:pt x="8133" y="4001"/>
                </a:lnTo>
                <a:lnTo>
                  <a:pt x="4252" y="4001"/>
                </a:lnTo>
                <a:cubicBezTo>
                  <a:pt x="3763" y="4001"/>
                  <a:pt x="3359" y="4406"/>
                  <a:pt x="3359" y="4894"/>
                </a:cubicBezTo>
                <a:lnTo>
                  <a:pt x="3359" y="4990"/>
                </a:lnTo>
                <a:lnTo>
                  <a:pt x="1168" y="4990"/>
                </a:lnTo>
                <a:lnTo>
                  <a:pt x="1168" y="5001"/>
                </a:lnTo>
                <a:cubicBezTo>
                  <a:pt x="942" y="5001"/>
                  <a:pt x="787" y="4823"/>
                  <a:pt x="787" y="4609"/>
                </a:cubicBezTo>
                <a:lnTo>
                  <a:pt x="787" y="1239"/>
                </a:lnTo>
                <a:cubicBezTo>
                  <a:pt x="787" y="1013"/>
                  <a:pt x="965" y="846"/>
                  <a:pt x="1168" y="846"/>
                </a:cubicBezTo>
                <a:close/>
                <a:moveTo>
                  <a:pt x="3370" y="6621"/>
                </a:moveTo>
                <a:lnTo>
                  <a:pt x="3370" y="6978"/>
                </a:lnTo>
                <a:lnTo>
                  <a:pt x="3180" y="6978"/>
                </a:lnTo>
                <a:lnTo>
                  <a:pt x="3370" y="6621"/>
                </a:lnTo>
                <a:close/>
                <a:moveTo>
                  <a:pt x="3382" y="7335"/>
                </a:moveTo>
                <a:lnTo>
                  <a:pt x="3382" y="7490"/>
                </a:lnTo>
                <a:lnTo>
                  <a:pt x="2644" y="7490"/>
                </a:lnTo>
                <a:cubicBezTo>
                  <a:pt x="2597" y="7490"/>
                  <a:pt x="2573" y="7454"/>
                  <a:pt x="2573" y="7407"/>
                </a:cubicBezTo>
                <a:cubicBezTo>
                  <a:pt x="2573" y="7383"/>
                  <a:pt x="2585" y="7371"/>
                  <a:pt x="2597" y="7347"/>
                </a:cubicBezTo>
                <a:cubicBezTo>
                  <a:pt x="2620" y="7335"/>
                  <a:pt x="2632" y="7335"/>
                  <a:pt x="2656" y="7335"/>
                </a:cubicBezTo>
                <a:close/>
                <a:moveTo>
                  <a:pt x="8966" y="8276"/>
                </a:moveTo>
                <a:cubicBezTo>
                  <a:pt x="9062" y="8276"/>
                  <a:pt x="9133" y="8347"/>
                  <a:pt x="9133" y="8442"/>
                </a:cubicBezTo>
                <a:lnTo>
                  <a:pt x="9133" y="8573"/>
                </a:lnTo>
                <a:cubicBezTo>
                  <a:pt x="9109" y="8573"/>
                  <a:pt x="9074" y="8561"/>
                  <a:pt x="9038" y="8561"/>
                </a:cubicBezTo>
                <a:lnTo>
                  <a:pt x="7454" y="8561"/>
                </a:lnTo>
                <a:cubicBezTo>
                  <a:pt x="7419" y="8561"/>
                  <a:pt x="7395" y="8561"/>
                  <a:pt x="7359" y="8573"/>
                </a:cubicBezTo>
                <a:lnTo>
                  <a:pt x="7359" y="8442"/>
                </a:lnTo>
                <a:cubicBezTo>
                  <a:pt x="7359" y="8347"/>
                  <a:pt x="7430" y="8276"/>
                  <a:pt x="7526" y="8276"/>
                </a:cubicBezTo>
                <a:close/>
                <a:moveTo>
                  <a:pt x="9883" y="4347"/>
                </a:moveTo>
                <a:cubicBezTo>
                  <a:pt x="10193" y="4347"/>
                  <a:pt x="10443" y="4597"/>
                  <a:pt x="10443" y="4906"/>
                </a:cubicBezTo>
                <a:lnTo>
                  <a:pt x="10443" y="9276"/>
                </a:lnTo>
                <a:lnTo>
                  <a:pt x="9478" y="9276"/>
                </a:lnTo>
                <a:lnTo>
                  <a:pt x="9478" y="9109"/>
                </a:lnTo>
                <a:lnTo>
                  <a:pt x="9764" y="9109"/>
                </a:lnTo>
                <a:cubicBezTo>
                  <a:pt x="10038" y="9109"/>
                  <a:pt x="10264" y="8883"/>
                  <a:pt x="10264" y="8597"/>
                </a:cubicBezTo>
                <a:lnTo>
                  <a:pt x="10264" y="5942"/>
                </a:lnTo>
                <a:cubicBezTo>
                  <a:pt x="10264" y="5847"/>
                  <a:pt x="10193" y="5775"/>
                  <a:pt x="10097" y="5775"/>
                </a:cubicBezTo>
                <a:cubicBezTo>
                  <a:pt x="10014" y="5775"/>
                  <a:pt x="9931" y="5847"/>
                  <a:pt x="9931" y="5942"/>
                </a:cubicBezTo>
                <a:lnTo>
                  <a:pt x="9931" y="8585"/>
                </a:lnTo>
                <a:cubicBezTo>
                  <a:pt x="9931" y="8680"/>
                  <a:pt x="9859" y="8752"/>
                  <a:pt x="9764" y="8752"/>
                </a:cubicBezTo>
                <a:lnTo>
                  <a:pt x="9478" y="8752"/>
                </a:lnTo>
                <a:lnTo>
                  <a:pt x="9478" y="8419"/>
                </a:lnTo>
                <a:cubicBezTo>
                  <a:pt x="9478" y="8157"/>
                  <a:pt x="9252" y="7918"/>
                  <a:pt x="8966" y="7918"/>
                </a:cubicBezTo>
                <a:lnTo>
                  <a:pt x="7526" y="7918"/>
                </a:lnTo>
                <a:cubicBezTo>
                  <a:pt x="7264" y="7918"/>
                  <a:pt x="7026" y="8145"/>
                  <a:pt x="7026" y="8419"/>
                </a:cubicBezTo>
                <a:lnTo>
                  <a:pt x="7026" y="8752"/>
                </a:lnTo>
                <a:lnTo>
                  <a:pt x="4382" y="8752"/>
                </a:lnTo>
                <a:cubicBezTo>
                  <a:pt x="4299" y="8752"/>
                  <a:pt x="4204" y="8680"/>
                  <a:pt x="4204" y="8585"/>
                </a:cubicBezTo>
                <a:lnTo>
                  <a:pt x="4204" y="5121"/>
                </a:lnTo>
                <a:cubicBezTo>
                  <a:pt x="4204" y="5025"/>
                  <a:pt x="4287" y="4942"/>
                  <a:pt x="4382" y="4942"/>
                </a:cubicBezTo>
                <a:lnTo>
                  <a:pt x="9740" y="4942"/>
                </a:lnTo>
                <a:cubicBezTo>
                  <a:pt x="9836" y="4942"/>
                  <a:pt x="9919" y="5013"/>
                  <a:pt x="9919" y="5121"/>
                </a:cubicBezTo>
                <a:lnTo>
                  <a:pt x="9919" y="5251"/>
                </a:lnTo>
                <a:cubicBezTo>
                  <a:pt x="9919" y="5347"/>
                  <a:pt x="10002" y="5418"/>
                  <a:pt x="10086" y="5418"/>
                </a:cubicBezTo>
                <a:cubicBezTo>
                  <a:pt x="10181" y="5418"/>
                  <a:pt x="10252" y="5347"/>
                  <a:pt x="10252" y="5251"/>
                </a:cubicBezTo>
                <a:lnTo>
                  <a:pt x="10252" y="5121"/>
                </a:lnTo>
                <a:cubicBezTo>
                  <a:pt x="10252" y="4835"/>
                  <a:pt x="10026" y="4609"/>
                  <a:pt x="9740" y="4609"/>
                </a:cubicBezTo>
                <a:lnTo>
                  <a:pt x="4382" y="4609"/>
                </a:lnTo>
                <a:cubicBezTo>
                  <a:pt x="4109" y="4609"/>
                  <a:pt x="3882" y="4835"/>
                  <a:pt x="3882" y="5121"/>
                </a:cubicBezTo>
                <a:lnTo>
                  <a:pt x="3882" y="8585"/>
                </a:lnTo>
                <a:cubicBezTo>
                  <a:pt x="3882" y="8871"/>
                  <a:pt x="4109" y="9097"/>
                  <a:pt x="4382" y="9097"/>
                </a:cubicBezTo>
                <a:lnTo>
                  <a:pt x="7026" y="9097"/>
                </a:lnTo>
                <a:lnTo>
                  <a:pt x="7026" y="9252"/>
                </a:lnTo>
                <a:lnTo>
                  <a:pt x="3716" y="9252"/>
                </a:lnTo>
                <a:lnTo>
                  <a:pt x="3716" y="4906"/>
                </a:lnTo>
                <a:cubicBezTo>
                  <a:pt x="3716" y="4597"/>
                  <a:pt x="3966" y="4347"/>
                  <a:pt x="4287" y="4347"/>
                </a:cubicBezTo>
                <a:close/>
                <a:moveTo>
                  <a:pt x="7038" y="9597"/>
                </a:moveTo>
                <a:lnTo>
                  <a:pt x="7038" y="10002"/>
                </a:lnTo>
                <a:lnTo>
                  <a:pt x="3549" y="10002"/>
                </a:lnTo>
                <a:cubicBezTo>
                  <a:pt x="3539" y="10003"/>
                  <a:pt x="3529" y="10004"/>
                  <a:pt x="3520" y="10004"/>
                </a:cubicBezTo>
                <a:cubicBezTo>
                  <a:pt x="3434" y="10004"/>
                  <a:pt x="3351" y="9959"/>
                  <a:pt x="3287" y="9895"/>
                </a:cubicBezTo>
                <a:cubicBezTo>
                  <a:pt x="3216" y="9823"/>
                  <a:pt x="3168" y="9716"/>
                  <a:pt x="3168" y="9609"/>
                </a:cubicBezTo>
                <a:cubicBezTo>
                  <a:pt x="3168" y="9597"/>
                  <a:pt x="3168" y="9597"/>
                  <a:pt x="3180" y="9597"/>
                </a:cubicBezTo>
                <a:close/>
                <a:moveTo>
                  <a:pt x="10990" y="9609"/>
                </a:moveTo>
                <a:lnTo>
                  <a:pt x="10990" y="9633"/>
                </a:lnTo>
                <a:cubicBezTo>
                  <a:pt x="10979" y="9835"/>
                  <a:pt x="10812" y="10014"/>
                  <a:pt x="10598" y="10014"/>
                </a:cubicBezTo>
                <a:lnTo>
                  <a:pt x="9478" y="10014"/>
                </a:lnTo>
                <a:lnTo>
                  <a:pt x="9478" y="9609"/>
                </a:lnTo>
                <a:close/>
                <a:moveTo>
                  <a:pt x="9050" y="8883"/>
                </a:moveTo>
                <a:cubicBezTo>
                  <a:pt x="9085" y="8883"/>
                  <a:pt x="9133" y="8931"/>
                  <a:pt x="9133" y="8978"/>
                </a:cubicBezTo>
                <a:lnTo>
                  <a:pt x="9133" y="10240"/>
                </a:lnTo>
                <a:cubicBezTo>
                  <a:pt x="9133" y="10288"/>
                  <a:pt x="9085" y="10324"/>
                  <a:pt x="9050" y="10324"/>
                </a:cubicBezTo>
                <a:lnTo>
                  <a:pt x="7454" y="10324"/>
                </a:lnTo>
                <a:cubicBezTo>
                  <a:pt x="7407" y="10324"/>
                  <a:pt x="7359" y="10288"/>
                  <a:pt x="7359" y="10240"/>
                </a:cubicBezTo>
                <a:lnTo>
                  <a:pt x="7359" y="10181"/>
                </a:lnTo>
                <a:lnTo>
                  <a:pt x="7359" y="8978"/>
                </a:lnTo>
                <a:cubicBezTo>
                  <a:pt x="7359" y="8931"/>
                  <a:pt x="7407" y="8883"/>
                  <a:pt x="7454" y="8883"/>
                </a:cubicBezTo>
                <a:close/>
                <a:moveTo>
                  <a:pt x="9133" y="10645"/>
                </a:moveTo>
                <a:lnTo>
                  <a:pt x="9133" y="10776"/>
                </a:lnTo>
                <a:cubicBezTo>
                  <a:pt x="9133" y="10859"/>
                  <a:pt x="9062" y="10943"/>
                  <a:pt x="8966" y="10943"/>
                </a:cubicBezTo>
                <a:lnTo>
                  <a:pt x="7526" y="10943"/>
                </a:lnTo>
                <a:cubicBezTo>
                  <a:pt x="7442" y="10943"/>
                  <a:pt x="7359" y="10859"/>
                  <a:pt x="7359" y="10776"/>
                </a:cubicBezTo>
                <a:lnTo>
                  <a:pt x="7359" y="10645"/>
                </a:lnTo>
                <a:cubicBezTo>
                  <a:pt x="7395" y="10645"/>
                  <a:pt x="7419" y="10657"/>
                  <a:pt x="7454" y="10657"/>
                </a:cubicBezTo>
                <a:lnTo>
                  <a:pt x="9050" y="10657"/>
                </a:lnTo>
                <a:cubicBezTo>
                  <a:pt x="9074" y="10657"/>
                  <a:pt x="9109" y="10657"/>
                  <a:pt x="9133" y="10645"/>
                </a:cubicBezTo>
                <a:close/>
                <a:moveTo>
                  <a:pt x="858" y="1"/>
                </a:moveTo>
                <a:cubicBezTo>
                  <a:pt x="382" y="1"/>
                  <a:pt x="1" y="382"/>
                  <a:pt x="1" y="858"/>
                </a:cubicBezTo>
                <a:lnTo>
                  <a:pt x="1" y="5561"/>
                </a:lnTo>
                <a:cubicBezTo>
                  <a:pt x="1" y="6037"/>
                  <a:pt x="382" y="6430"/>
                  <a:pt x="858" y="6430"/>
                </a:cubicBezTo>
                <a:lnTo>
                  <a:pt x="1334" y="6430"/>
                </a:lnTo>
                <a:cubicBezTo>
                  <a:pt x="1430" y="6430"/>
                  <a:pt x="1501" y="6359"/>
                  <a:pt x="1501" y="6264"/>
                </a:cubicBezTo>
                <a:cubicBezTo>
                  <a:pt x="1501" y="6180"/>
                  <a:pt x="1430" y="6097"/>
                  <a:pt x="1334" y="6097"/>
                </a:cubicBezTo>
                <a:lnTo>
                  <a:pt x="858" y="6097"/>
                </a:lnTo>
                <a:cubicBezTo>
                  <a:pt x="572" y="6097"/>
                  <a:pt x="334" y="5859"/>
                  <a:pt x="334" y="5585"/>
                </a:cubicBezTo>
                <a:lnTo>
                  <a:pt x="334" y="882"/>
                </a:lnTo>
                <a:cubicBezTo>
                  <a:pt x="334" y="596"/>
                  <a:pt x="572" y="358"/>
                  <a:pt x="858" y="358"/>
                </a:cubicBezTo>
                <a:lnTo>
                  <a:pt x="8062" y="358"/>
                </a:lnTo>
                <a:cubicBezTo>
                  <a:pt x="8347" y="358"/>
                  <a:pt x="8585" y="596"/>
                  <a:pt x="8585" y="882"/>
                </a:cubicBezTo>
                <a:lnTo>
                  <a:pt x="8585" y="4001"/>
                </a:lnTo>
                <a:lnTo>
                  <a:pt x="8478" y="4001"/>
                </a:lnTo>
                <a:lnTo>
                  <a:pt x="8478" y="1215"/>
                </a:lnTo>
                <a:cubicBezTo>
                  <a:pt x="8478" y="822"/>
                  <a:pt x="8157" y="489"/>
                  <a:pt x="7752" y="489"/>
                </a:cubicBezTo>
                <a:lnTo>
                  <a:pt x="1168" y="489"/>
                </a:lnTo>
                <a:cubicBezTo>
                  <a:pt x="775" y="489"/>
                  <a:pt x="442" y="822"/>
                  <a:pt x="442" y="1215"/>
                </a:cubicBezTo>
                <a:lnTo>
                  <a:pt x="442" y="4597"/>
                </a:lnTo>
                <a:cubicBezTo>
                  <a:pt x="442" y="5001"/>
                  <a:pt x="775" y="5323"/>
                  <a:pt x="1168" y="5323"/>
                </a:cubicBezTo>
                <a:lnTo>
                  <a:pt x="3370" y="5323"/>
                </a:lnTo>
                <a:lnTo>
                  <a:pt x="3370" y="6085"/>
                </a:lnTo>
                <a:lnTo>
                  <a:pt x="2001" y="6085"/>
                </a:lnTo>
                <a:cubicBezTo>
                  <a:pt x="1918" y="6085"/>
                  <a:pt x="1846" y="6156"/>
                  <a:pt x="1846" y="6252"/>
                </a:cubicBezTo>
                <a:cubicBezTo>
                  <a:pt x="1846" y="6335"/>
                  <a:pt x="1918" y="6418"/>
                  <a:pt x="2001" y="6418"/>
                </a:cubicBezTo>
                <a:lnTo>
                  <a:pt x="3109" y="6418"/>
                </a:lnTo>
                <a:lnTo>
                  <a:pt x="2811" y="6978"/>
                </a:lnTo>
                <a:lnTo>
                  <a:pt x="2656" y="6978"/>
                </a:lnTo>
                <a:cubicBezTo>
                  <a:pt x="2561" y="6978"/>
                  <a:pt x="2454" y="7026"/>
                  <a:pt x="2358" y="7097"/>
                </a:cubicBezTo>
                <a:cubicBezTo>
                  <a:pt x="2287" y="7168"/>
                  <a:pt x="2239" y="7276"/>
                  <a:pt x="2239" y="7395"/>
                </a:cubicBezTo>
                <a:cubicBezTo>
                  <a:pt x="2239" y="7621"/>
                  <a:pt x="2418" y="7811"/>
                  <a:pt x="2656" y="7811"/>
                </a:cubicBezTo>
                <a:lnTo>
                  <a:pt x="3394" y="7811"/>
                </a:lnTo>
                <a:lnTo>
                  <a:pt x="3394" y="9276"/>
                </a:lnTo>
                <a:lnTo>
                  <a:pt x="3192" y="9276"/>
                </a:lnTo>
                <a:cubicBezTo>
                  <a:pt x="3001" y="9276"/>
                  <a:pt x="2835" y="9431"/>
                  <a:pt x="2835" y="9633"/>
                </a:cubicBezTo>
                <a:cubicBezTo>
                  <a:pt x="2835" y="9823"/>
                  <a:pt x="2918" y="10002"/>
                  <a:pt x="3049" y="10145"/>
                </a:cubicBezTo>
                <a:cubicBezTo>
                  <a:pt x="3180" y="10288"/>
                  <a:pt x="3370" y="10359"/>
                  <a:pt x="3573" y="10359"/>
                </a:cubicBezTo>
                <a:lnTo>
                  <a:pt x="7049" y="10359"/>
                </a:lnTo>
                <a:lnTo>
                  <a:pt x="7049" y="10788"/>
                </a:lnTo>
                <a:cubicBezTo>
                  <a:pt x="7049" y="11062"/>
                  <a:pt x="7276" y="11300"/>
                  <a:pt x="7550" y="11300"/>
                </a:cubicBezTo>
                <a:lnTo>
                  <a:pt x="9002" y="11300"/>
                </a:lnTo>
                <a:cubicBezTo>
                  <a:pt x="9264" y="11300"/>
                  <a:pt x="9502" y="11074"/>
                  <a:pt x="9502" y="10788"/>
                </a:cubicBezTo>
                <a:lnTo>
                  <a:pt x="9502" y="10359"/>
                </a:lnTo>
                <a:lnTo>
                  <a:pt x="10621" y="10359"/>
                </a:lnTo>
                <a:cubicBezTo>
                  <a:pt x="11026" y="10359"/>
                  <a:pt x="11348" y="10026"/>
                  <a:pt x="11348" y="9633"/>
                </a:cubicBezTo>
                <a:cubicBezTo>
                  <a:pt x="11324" y="9526"/>
                  <a:pt x="11276" y="9431"/>
                  <a:pt x="11217" y="9371"/>
                </a:cubicBezTo>
                <a:cubicBezTo>
                  <a:pt x="11157" y="9312"/>
                  <a:pt x="11074" y="9276"/>
                  <a:pt x="10967" y="9276"/>
                </a:cubicBezTo>
                <a:lnTo>
                  <a:pt x="10776" y="9276"/>
                </a:lnTo>
                <a:lnTo>
                  <a:pt x="10776" y="4906"/>
                </a:lnTo>
                <a:cubicBezTo>
                  <a:pt x="10776" y="4418"/>
                  <a:pt x="10371" y="4013"/>
                  <a:pt x="9883" y="4013"/>
                </a:cubicBezTo>
                <a:lnTo>
                  <a:pt x="8931" y="4013"/>
                </a:lnTo>
                <a:lnTo>
                  <a:pt x="8931" y="858"/>
                </a:lnTo>
                <a:cubicBezTo>
                  <a:pt x="8931" y="382"/>
                  <a:pt x="8538" y="1"/>
                  <a:pt x="8062" y="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rtl="1"/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8818" name="Google Shape;8818;p76"/>
          <p:cNvGrpSpPr/>
          <p:nvPr/>
        </p:nvGrpSpPr>
        <p:grpSpPr>
          <a:xfrm>
            <a:off x="2585105" y="3070099"/>
            <a:ext cx="478951" cy="437076"/>
            <a:chOff x="1958520" y="2302574"/>
            <a:chExt cx="359213" cy="327807"/>
          </a:xfrm>
          <a:solidFill>
            <a:schemeClr val="tx1"/>
          </a:solidFill>
        </p:grpSpPr>
        <p:sp>
          <p:nvSpPr>
            <p:cNvPr id="8819" name="Google Shape;8819;p76"/>
            <p:cNvSpPr/>
            <p:nvPr/>
          </p:nvSpPr>
          <p:spPr>
            <a:xfrm>
              <a:off x="1958520" y="2302574"/>
              <a:ext cx="359213" cy="327807"/>
            </a:xfrm>
            <a:custGeom>
              <a:avLst/>
              <a:gdLst/>
              <a:ahLst/>
              <a:cxnLst/>
              <a:rect l="l" t="t" r="r" b="b"/>
              <a:pathLst>
                <a:path w="11312" h="10323" extrusionOk="0">
                  <a:moveTo>
                    <a:pt x="7168" y="8132"/>
                  </a:moveTo>
                  <a:lnTo>
                    <a:pt x="7501" y="9204"/>
                  </a:lnTo>
                  <a:lnTo>
                    <a:pt x="3799" y="9204"/>
                  </a:lnTo>
                  <a:lnTo>
                    <a:pt x="4120" y="8132"/>
                  </a:lnTo>
                  <a:close/>
                  <a:moveTo>
                    <a:pt x="8466" y="9537"/>
                  </a:moveTo>
                  <a:cubicBezTo>
                    <a:pt x="8597" y="9537"/>
                    <a:pt x="8704" y="9656"/>
                    <a:pt x="8704" y="9775"/>
                  </a:cubicBezTo>
                  <a:cubicBezTo>
                    <a:pt x="8704" y="9906"/>
                    <a:pt x="8597" y="10013"/>
                    <a:pt x="8466" y="10013"/>
                  </a:cubicBezTo>
                  <a:lnTo>
                    <a:pt x="2810" y="10013"/>
                  </a:lnTo>
                  <a:cubicBezTo>
                    <a:pt x="2679" y="10013"/>
                    <a:pt x="2572" y="9906"/>
                    <a:pt x="2572" y="9775"/>
                  </a:cubicBezTo>
                  <a:cubicBezTo>
                    <a:pt x="2572" y="9644"/>
                    <a:pt x="2679" y="9537"/>
                    <a:pt x="2810" y="9537"/>
                  </a:cubicBezTo>
                  <a:close/>
                  <a:moveTo>
                    <a:pt x="1072" y="0"/>
                  </a:moveTo>
                  <a:cubicBezTo>
                    <a:pt x="477" y="0"/>
                    <a:pt x="0" y="476"/>
                    <a:pt x="0" y="1072"/>
                  </a:cubicBezTo>
                  <a:lnTo>
                    <a:pt x="0" y="7049"/>
                  </a:lnTo>
                  <a:cubicBezTo>
                    <a:pt x="0" y="7644"/>
                    <a:pt x="477" y="8120"/>
                    <a:pt x="1072" y="8120"/>
                  </a:cubicBezTo>
                  <a:lnTo>
                    <a:pt x="3763" y="8120"/>
                  </a:lnTo>
                  <a:lnTo>
                    <a:pt x="3441" y="9192"/>
                  </a:lnTo>
                  <a:lnTo>
                    <a:pt x="2822" y="9192"/>
                  </a:lnTo>
                  <a:cubicBezTo>
                    <a:pt x="2513" y="9192"/>
                    <a:pt x="2263" y="9442"/>
                    <a:pt x="2263" y="9751"/>
                  </a:cubicBezTo>
                  <a:cubicBezTo>
                    <a:pt x="2263" y="10073"/>
                    <a:pt x="2513" y="10323"/>
                    <a:pt x="2822" y="10323"/>
                  </a:cubicBezTo>
                  <a:lnTo>
                    <a:pt x="8478" y="10323"/>
                  </a:lnTo>
                  <a:cubicBezTo>
                    <a:pt x="8799" y="10323"/>
                    <a:pt x="9049" y="10073"/>
                    <a:pt x="9049" y="9751"/>
                  </a:cubicBezTo>
                  <a:cubicBezTo>
                    <a:pt x="9049" y="9442"/>
                    <a:pt x="8799" y="9192"/>
                    <a:pt x="8478" y="9192"/>
                  </a:cubicBezTo>
                  <a:lnTo>
                    <a:pt x="7870" y="9192"/>
                  </a:lnTo>
                  <a:lnTo>
                    <a:pt x="7549" y="8120"/>
                  </a:lnTo>
                  <a:lnTo>
                    <a:pt x="10240" y="8120"/>
                  </a:lnTo>
                  <a:cubicBezTo>
                    <a:pt x="10835" y="8120"/>
                    <a:pt x="11311" y="7644"/>
                    <a:pt x="11311" y="7049"/>
                  </a:cubicBezTo>
                  <a:lnTo>
                    <a:pt x="11311" y="1072"/>
                  </a:lnTo>
                  <a:cubicBezTo>
                    <a:pt x="11299" y="488"/>
                    <a:pt x="10823" y="0"/>
                    <a:pt x="10228" y="0"/>
                  </a:cubicBezTo>
                  <a:lnTo>
                    <a:pt x="2786" y="0"/>
                  </a:lnTo>
                  <a:cubicBezTo>
                    <a:pt x="2691" y="0"/>
                    <a:pt x="2620" y="72"/>
                    <a:pt x="2620" y="155"/>
                  </a:cubicBezTo>
                  <a:cubicBezTo>
                    <a:pt x="2620" y="250"/>
                    <a:pt x="2691" y="322"/>
                    <a:pt x="2786" y="322"/>
                  </a:cubicBezTo>
                  <a:lnTo>
                    <a:pt x="10228" y="322"/>
                  </a:lnTo>
                  <a:cubicBezTo>
                    <a:pt x="10621" y="322"/>
                    <a:pt x="10966" y="655"/>
                    <a:pt x="10966" y="1072"/>
                  </a:cubicBezTo>
                  <a:lnTo>
                    <a:pt x="10966" y="7049"/>
                  </a:lnTo>
                  <a:cubicBezTo>
                    <a:pt x="10966" y="7453"/>
                    <a:pt x="10645" y="7799"/>
                    <a:pt x="10228" y="7799"/>
                  </a:cubicBezTo>
                  <a:lnTo>
                    <a:pt x="1072" y="7799"/>
                  </a:lnTo>
                  <a:cubicBezTo>
                    <a:pt x="667" y="7799"/>
                    <a:pt x="322" y="7465"/>
                    <a:pt x="322" y="7049"/>
                  </a:cubicBezTo>
                  <a:lnTo>
                    <a:pt x="322" y="1072"/>
                  </a:lnTo>
                  <a:cubicBezTo>
                    <a:pt x="322" y="667"/>
                    <a:pt x="655" y="322"/>
                    <a:pt x="1072" y="322"/>
                  </a:cubicBezTo>
                  <a:lnTo>
                    <a:pt x="2108" y="322"/>
                  </a:lnTo>
                  <a:cubicBezTo>
                    <a:pt x="2203" y="322"/>
                    <a:pt x="2275" y="250"/>
                    <a:pt x="2275" y="155"/>
                  </a:cubicBezTo>
                  <a:cubicBezTo>
                    <a:pt x="2275" y="72"/>
                    <a:pt x="2203" y="0"/>
                    <a:pt x="210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20" name="Google Shape;8820;p76"/>
            <p:cNvSpPr/>
            <p:nvPr/>
          </p:nvSpPr>
          <p:spPr>
            <a:xfrm>
              <a:off x="1986877" y="2331313"/>
              <a:ext cx="302117" cy="184909"/>
            </a:xfrm>
            <a:custGeom>
              <a:avLst/>
              <a:gdLst/>
              <a:ahLst/>
              <a:cxnLst/>
              <a:rect l="l" t="t" r="r" b="b"/>
              <a:pathLst>
                <a:path w="9514" h="5823" extrusionOk="0">
                  <a:moveTo>
                    <a:pt x="179" y="0"/>
                  </a:moveTo>
                  <a:cubicBezTo>
                    <a:pt x="72" y="0"/>
                    <a:pt x="0" y="71"/>
                    <a:pt x="0" y="179"/>
                  </a:cubicBezTo>
                  <a:lnTo>
                    <a:pt x="0" y="5656"/>
                  </a:lnTo>
                  <a:cubicBezTo>
                    <a:pt x="0" y="5739"/>
                    <a:pt x="72" y="5822"/>
                    <a:pt x="167" y="5822"/>
                  </a:cubicBezTo>
                  <a:lnTo>
                    <a:pt x="9347" y="5822"/>
                  </a:lnTo>
                  <a:cubicBezTo>
                    <a:pt x="9430" y="5822"/>
                    <a:pt x="9513" y="5739"/>
                    <a:pt x="9513" y="5656"/>
                  </a:cubicBezTo>
                  <a:lnTo>
                    <a:pt x="9513" y="5072"/>
                  </a:lnTo>
                  <a:cubicBezTo>
                    <a:pt x="9513" y="4989"/>
                    <a:pt x="9430" y="4905"/>
                    <a:pt x="9347" y="4905"/>
                  </a:cubicBezTo>
                  <a:cubicBezTo>
                    <a:pt x="9252" y="4905"/>
                    <a:pt x="9180" y="4989"/>
                    <a:pt x="9180" y="5072"/>
                  </a:cubicBezTo>
                  <a:lnTo>
                    <a:pt x="9180" y="5489"/>
                  </a:lnTo>
                  <a:lnTo>
                    <a:pt x="346" y="5489"/>
                  </a:lnTo>
                  <a:lnTo>
                    <a:pt x="346" y="345"/>
                  </a:lnTo>
                  <a:lnTo>
                    <a:pt x="9180" y="345"/>
                  </a:lnTo>
                  <a:lnTo>
                    <a:pt x="9180" y="4405"/>
                  </a:lnTo>
                  <a:cubicBezTo>
                    <a:pt x="9168" y="4489"/>
                    <a:pt x="9240" y="4572"/>
                    <a:pt x="9347" y="4572"/>
                  </a:cubicBezTo>
                  <a:cubicBezTo>
                    <a:pt x="9430" y="4572"/>
                    <a:pt x="9513" y="4489"/>
                    <a:pt x="9513" y="4405"/>
                  </a:cubicBezTo>
                  <a:lnTo>
                    <a:pt x="9513" y="179"/>
                  </a:lnTo>
                  <a:cubicBezTo>
                    <a:pt x="9513" y="71"/>
                    <a:pt x="9430" y="0"/>
                    <a:pt x="933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21" name="Google Shape;8821;p76"/>
            <p:cNvSpPr/>
            <p:nvPr/>
          </p:nvSpPr>
          <p:spPr>
            <a:xfrm>
              <a:off x="2131521" y="2526701"/>
              <a:ext cx="11908" cy="10638"/>
            </a:xfrm>
            <a:custGeom>
              <a:avLst/>
              <a:gdLst/>
              <a:ahLst/>
              <a:cxnLst/>
              <a:rect l="l" t="t" r="r" b="b"/>
              <a:pathLst>
                <a:path w="375" h="335" extrusionOk="0">
                  <a:moveTo>
                    <a:pt x="176" y="0"/>
                  </a:moveTo>
                  <a:cubicBezTo>
                    <a:pt x="167" y="0"/>
                    <a:pt x="158" y="1"/>
                    <a:pt x="148" y="3"/>
                  </a:cubicBezTo>
                  <a:cubicBezTo>
                    <a:pt x="77" y="26"/>
                    <a:pt x="17" y="86"/>
                    <a:pt x="17" y="157"/>
                  </a:cubicBezTo>
                  <a:cubicBezTo>
                    <a:pt x="1" y="258"/>
                    <a:pt x="95" y="334"/>
                    <a:pt x="186" y="334"/>
                  </a:cubicBezTo>
                  <a:cubicBezTo>
                    <a:pt x="225" y="334"/>
                    <a:pt x="263" y="320"/>
                    <a:pt x="291" y="288"/>
                  </a:cubicBezTo>
                  <a:cubicBezTo>
                    <a:pt x="375" y="229"/>
                    <a:pt x="375" y="145"/>
                    <a:pt x="327" y="86"/>
                  </a:cubicBezTo>
                  <a:cubicBezTo>
                    <a:pt x="296" y="34"/>
                    <a:pt x="238" y="0"/>
                    <a:pt x="1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8822" name="Google Shape;8822;p76"/>
          <p:cNvGrpSpPr/>
          <p:nvPr/>
        </p:nvGrpSpPr>
        <p:grpSpPr>
          <a:xfrm>
            <a:off x="3413587" y="3049903"/>
            <a:ext cx="276776" cy="479459"/>
            <a:chOff x="2656082" y="2287427"/>
            <a:chExt cx="207582" cy="359594"/>
          </a:xfrm>
          <a:solidFill>
            <a:schemeClr val="tx1"/>
          </a:solidFill>
        </p:grpSpPr>
        <p:sp>
          <p:nvSpPr>
            <p:cNvPr id="8823" name="Google Shape;8823;p76"/>
            <p:cNvSpPr/>
            <p:nvPr/>
          </p:nvSpPr>
          <p:spPr>
            <a:xfrm>
              <a:off x="2656082" y="2287427"/>
              <a:ext cx="207582" cy="359594"/>
            </a:xfrm>
            <a:custGeom>
              <a:avLst/>
              <a:gdLst/>
              <a:ahLst/>
              <a:cxnLst/>
              <a:rect l="l" t="t" r="r" b="b"/>
              <a:pathLst>
                <a:path w="6537" h="11324" extrusionOk="0">
                  <a:moveTo>
                    <a:pt x="5704" y="334"/>
                  </a:moveTo>
                  <a:cubicBezTo>
                    <a:pt x="5965" y="334"/>
                    <a:pt x="6192" y="561"/>
                    <a:pt x="6192" y="834"/>
                  </a:cubicBezTo>
                  <a:lnTo>
                    <a:pt x="6192" y="1323"/>
                  </a:lnTo>
                  <a:lnTo>
                    <a:pt x="346" y="1323"/>
                  </a:lnTo>
                  <a:lnTo>
                    <a:pt x="346" y="834"/>
                  </a:lnTo>
                  <a:cubicBezTo>
                    <a:pt x="346" y="561"/>
                    <a:pt x="560" y="334"/>
                    <a:pt x="834" y="334"/>
                  </a:cubicBezTo>
                  <a:close/>
                  <a:moveTo>
                    <a:pt x="6192" y="1644"/>
                  </a:moveTo>
                  <a:lnTo>
                    <a:pt x="6192" y="8990"/>
                  </a:lnTo>
                  <a:lnTo>
                    <a:pt x="1501" y="8990"/>
                  </a:lnTo>
                  <a:cubicBezTo>
                    <a:pt x="1405" y="8990"/>
                    <a:pt x="1334" y="9062"/>
                    <a:pt x="1334" y="9145"/>
                  </a:cubicBezTo>
                  <a:cubicBezTo>
                    <a:pt x="1334" y="9240"/>
                    <a:pt x="1405" y="9312"/>
                    <a:pt x="1501" y="9312"/>
                  </a:cubicBezTo>
                  <a:lnTo>
                    <a:pt x="6192" y="9312"/>
                  </a:lnTo>
                  <a:lnTo>
                    <a:pt x="6192" y="10478"/>
                  </a:lnTo>
                  <a:cubicBezTo>
                    <a:pt x="6192" y="10740"/>
                    <a:pt x="5965" y="10967"/>
                    <a:pt x="5704" y="10967"/>
                  </a:cubicBezTo>
                  <a:lnTo>
                    <a:pt x="834" y="10967"/>
                  </a:lnTo>
                  <a:cubicBezTo>
                    <a:pt x="560" y="10967"/>
                    <a:pt x="346" y="10740"/>
                    <a:pt x="346" y="10478"/>
                  </a:cubicBezTo>
                  <a:lnTo>
                    <a:pt x="346" y="9312"/>
                  </a:lnTo>
                  <a:lnTo>
                    <a:pt x="834" y="9312"/>
                  </a:lnTo>
                  <a:cubicBezTo>
                    <a:pt x="917" y="9312"/>
                    <a:pt x="1001" y="9240"/>
                    <a:pt x="1001" y="9145"/>
                  </a:cubicBezTo>
                  <a:cubicBezTo>
                    <a:pt x="1001" y="9062"/>
                    <a:pt x="917" y="8990"/>
                    <a:pt x="834" y="8990"/>
                  </a:cubicBezTo>
                  <a:lnTo>
                    <a:pt x="346" y="8990"/>
                  </a:lnTo>
                  <a:lnTo>
                    <a:pt x="346" y="1644"/>
                  </a:lnTo>
                  <a:close/>
                  <a:moveTo>
                    <a:pt x="834" y="1"/>
                  </a:moveTo>
                  <a:cubicBezTo>
                    <a:pt x="370" y="1"/>
                    <a:pt x="0" y="370"/>
                    <a:pt x="0" y="834"/>
                  </a:cubicBezTo>
                  <a:lnTo>
                    <a:pt x="0" y="10490"/>
                  </a:lnTo>
                  <a:cubicBezTo>
                    <a:pt x="0" y="10955"/>
                    <a:pt x="370" y="11324"/>
                    <a:pt x="834" y="11324"/>
                  </a:cubicBezTo>
                  <a:lnTo>
                    <a:pt x="5704" y="11324"/>
                  </a:lnTo>
                  <a:cubicBezTo>
                    <a:pt x="6156" y="11324"/>
                    <a:pt x="6537" y="10955"/>
                    <a:pt x="6537" y="10490"/>
                  </a:cubicBezTo>
                  <a:lnTo>
                    <a:pt x="6537" y="834"/>
                  </a:lnTo>
                  <a:cubicBezTo>
                    <a:pt x="6513" y="370"/>
                    <a:pt x="6144" y="1"/>
                    <a:pt x="570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24" name="Google Shape;8824;p76"/>
            <p:cNvSpPr/>
            <p:nvPr/>
          </p:nvSpPr>
          <p:spPr>
            <a:xfrm>
              <a:off x="2754395" y="2308608"/>
              <a:ext cx="31787" cy="10257"/>
            </a:xfrm>
            <a:custGeom>
              <a:avLst/>
              <a:gdLst/>
              <a:ahLst/>
              <a:cxnLst/>
              <a:rect l="l" t="t" r="r" b="b"/>
              <a:pathLst>
                <a:path w="1001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834" y="322"/>
                  </a:lnTo>
                  <a:cubicBezTo>
                    <a:pt x="917" y="322"/>
                    <a:pt x="1000" y="251"/>
                    <a:pt x="1000" y="167"/>
                  </a:cubicBezTo>
                  <a:cubicBezTo>
                    <a:pt x="1000" y="72"/>
                    <a:pt x="917" y="1"/>
                    <a:pt x="83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25" name="Google Shape;8825;p76"/>
            <p:cNvSpPr/>
            <p:nvPr/>
          </p:nvSpPr>
          <p:spPr>
            <a:xfrm>
              <a:off x="2743789" y="2594053"/>
              <a:ext cx="31406" cy="31056"/>
            </a:xfrm>
            <a:custGeom>
              <a:avLst/>
              <a:gdLst/>
              <a:ahLst/>
              <a:cxnLst/>
              <a:rect l="l" t="t" r="r" b="b"/>
              <a:pathLst>
                <a:path w="989" h="978" extrusionOk="0">
                  <a:moveTo>
                    <a:pt x="501" y="322"/>
                  </a:moveTo>
                  <a:cubicBezTo>
                    <a:pt x="584" y="322"/>
                    <a:pt x="656" y="406"/>
                    <a:pt x="656" y="489"/>
                  </a:cubicBezTo>
                  <a:cubicBezTo>
                    <a:pt x="656" y="584"/>
                    <a:pt x="584" y="656"/>
                    <a:pt x="501" y="656"/>
                  </a:cubicBezTo>
                  <a:cubicBezTo>
                    <a:pt x="406" y="656"/>
                    <a:pt x="334" y="584"/>
                    <a:pt x="334" y="489"/>
                  </a:cubicBezTo>
                  <a:cubicBezTo>
                    <a:pt x="334" y="406"/>
                    <a:pt x="406" y="322"/>
                    <a:pt x="501" y="322"/>
                  </a:cubicBezTo>
                  <a:close/>
                  <a:moveTo>
                    <a:pt x="501" y="1"/>
                  </a:moveTo>
                  <a:cubicBezTo>
                    <a:pt x="227" y="1"/>
                    <a:pt x="1" y="227"/>
                    <a:pt x="1" y="489"/>
                  </a:cubicBezTo>
                  <a:cubicBezTo>
                    <a:pt x="1" y="763"/>
                    <a:pt x="227" y="977"/>
                    <a:pt x="501" y="977"/>
                  </a:cubicBezTo>
                  <a:cubicBezTo>
                    <a:pt x="763" y="977"/>
                    <a:pt x="989" y="763"/>
                    <a:pt x="989" y="489"/>
                  </a:cubicBezTo>
                  <a:cubicBezTo>
                    <a:pt x="989" y="227"/>
                    <a:pt x="775" y="1"/>
                    <a:pt x="50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26" name="Google Shape;8826;p76"/>
            <p:cNvSpPr/>
            <p:nvPr/>
          </p:nvSpPr>
          <p:spPr>
            <a:xfrm>
              <a:off x="2733596" y="2308608"/>
              <a:ext cx="10225" cy="10257"/>
            </a:xfrm>
            <a:custGeom>
              <a:avLst/>
              <a:gdLst/>
              <a:ahLst/>
              <a:cxnLst/>
              <a:rect l="l" t="t" r="r" b="b"/>
              <a:pathLst>
                <a:path w="322" h="323" extrusionOk="0">
                  <a:moveTo>
                    <a:pt x="155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55" y="322"/>
                  </a:cubicBezTo>
                  <a:cubicBezTo>
                    <a:pt x="250" y="322"/>
                    <a:pt x="322" y="251"/>
                    <a:pt x="322" y="167"/>
                  </a:cubicBezTo>
                  <a:cubicBezTo>
                    <a:pt x="322" y="72"/>
                    <a:pt x="250" y="1"/>
                    <a:pt x="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8827" name="Google Shape;8827;p76"/>
          <p:cNvGrpSpPr/>
          <p:nvPr/>
        </p:nvGrpSpPr>
        <p:grpSpPr>
          <a:xfrm>
            <a:off x="4039949" y="3095291"/>
            <a:ext cx="483988" cy="386691"/>
            <a:chOff x="3049653" y="2321468"/>
            <a:chExt cx="362991" cy="290018"/>
          </a:xfrm>
          <a:solidFill>
            <a:schemeClr val="tx1"/>
          </a:solidFill>
        </p:grpSpPr>
        <p:sp>
          <p:nvSpPr>
            <p:cNvPr id="8828" name="Google Shape;8828;p76"/>
            <p:cNvSpPr/>
            <p:nvPr/>
          </p:nvSpPr>
          <p:spPr>
            <a:xfrm>
              <a:off x="3280290" y="2429690"/>
              <a:ext cx="29913" cy="73957"/>
            </a:xfrm>
            <a:custGeom>
              <a:avLst/>
              <a:gdLst/>
              <a:ahLst/>
              <a:cxnLst/>
              <a:rect l="l" t="t" r="r" b="b"/>
              <a:pathLst>
                <a:path w="942" h="2329" extrusionOk="0">
                  <a:moveTo>
                    <a:pt x="200" y="1"/>
                  </a:moveTo>
                  <a:cubicBezTo>
                    <a:pt x="158" y="1"/>
                    <a:pt x="114" y="16"/>
                    <a:pt x="72" y="45"/>
                  </a:cubicBezTo>
                  <a:cubicBezTo>
                    <a:pt x="13" y="93"/>
                    <a:pt x="13" y="200"/>
                    <a:pt x="72" y="283"/>
                  </a:cubicBezTo>
                  <a:cubicBezTo>
                    <a:pt x="572" y="772"/>
                    <a:pt x="572" y="1569"/>
                    <a:pt x="72" y="2046"/>
                  </a:cubicBezTo>
                  <a:cubicBezTo>
                    <a:pt x="1" y="2129"/>
                    <a:pt x="1" y="2224"/>
                    <a:pt x="72" y="2284"/>
                  </a:cubicBezTo>
                  <a:cubicBezTo>
                    <a:pt x="102" y="2313"/>
                    <a:pt x="144" y="2328"/>
                    <a:pt x="187" y="2328"/>
                  </a:cubicBezTo>
                  <a:cubicBezTo>
                    <a:pt x="230" y="2328"/>
                    <a:pt x="275" y="2313"/>
                    <a:pt x="310" y="2284"/>
                  </a:cubicBezTo>
                  <a:cubicBezTo>
                    <a:pt x="941" y="1665"/>
                    <a:pt x="941" y="664"/>
                    <a:pt x="310" y="45"/>
                  </a:cubicBezTo>
                  <a:cubicBezTo>
                    <a:pt x="280" y="16"/>
                    <a:pt x="242" y="1"/>
                    <a:pt x="20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29" name="Google Shape;8829;p76"/>
            <p:cNvSpPr/>
            <p:nvPr/>
          </p:nvSpPr>
          <p:spPr>
            <a:xfrm>
              <a:off x="3317729" y="2392250"/>
              <a:ext cx="49570" cy="148836"/>
            </a:xfrm>
            <a:custGeom>
              <a:avLst/>
              <a:gdLst/>
              <a:ahLst/>
              <a:cxnLst/>
              <a:rect l="l" t="t" r="r" b="b"/>
              <a:pathLst>
                <a:path w="1561" h="4687" extrusionOk="0">
                  <a:moveTo>
                    <a:pt x="183" y="1"/>
                  </a:moveTo>
                  <a:cubicBezTo>
                    <a:pt x="140" y="1"/>
                    <a:pt x="96" y="16"/>
                    <a:pt x="60" y="46"/>
                  </a:cubicBezTo>
                  <a:cubicBezTo>
                    <a:pt x="0" y="105"/>
                    <a:pt x="0" y="212"/>
                    <a:pt x="60" y="284"/>
                  </a:cubicBezTo>
                  <a:cubicBezTo>
                    <a:pt x="1191" y="1415"/>
                    <a:pt x="1191" y="3272"/>
                    <a:pt x="60" y="4403"/>
                  </a:cubicBezTo>
                  <a:cubicBezTo>
                    <a:pt x="0" y="4475"/>
                    <a:pt x="0" y="4582"/>
                    <a:pt x="60" y="4641"/>
                  </a:cubicBezTo>
                  <a:cubicBezTo>
                    <a:pt x="90" y="4671"/>
                    <a:pt x="131" y="4686"/>
                    <a:pt x="175" y="4686"/>
                  </a:cubicBezTo>
                  <a:cubicBezTo>
                    <a:pt x="218" y="4686"/>
                    <a:pt x="262" y="4671"/>
                    <a:pt x="298" y="4641"/>
                  </a:cubicBezTo>
                  <a:cubicBezTo>
                    <a:pt x="1560" y="3379"/>
                    <a:pt x="1560" y="1308"/>
                    <a:pt x="298" y="46"/>
                  </a:cubicBezTo>
                  <a:cubicBezTo>
                    <a:pt x="268" y="16"/>
                    <a:pt x="227" y="1"/>
                    <a:pt x="18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30" name="Google Shape;8830;p76"/>
            <p:cNvSpPr/>
            <p:nvPr/>
          </p:nvSpPr>
          <p:spPr>
            <a:xfrm>
              <a:off x="3354406" y="2355954"/>
              <a:ext cx="58239" cy="222317"/>
            </a:xfrm>
            <a:custGeom>
              <a:avLst/>
              <a:gdLst/>
              <a:ahLst/>
              <a:cxnLst/>
              <a:rect l="l" t="t" r="r" b="b"/>
              <a:pathLst>
                <a:path w="1834" h="7001" extrusionOk="0">
                  <a:moveTo>
                    <a:pt x="174" y="1"/>
                  </a:moveTo>
                  <a:cubicBezTo>
                    <a:pt x="131" y="1"/>
                    <a:pt x="90" y="16"/>
                    <a:pt x="60" y="46"/>
                  </a:cubicBezTo>
                  <a:cubicBezTo>
                    <a:pt x="0" y="105"/>
                    <a:pt x="0" y="200"/>
                    <a:pt x="60" y="284"/>
                  </a:cubicBezTo>
                  <a:cubicBezTo>
                    <a:pt x="1834" y="2046"/>
                    <a:pt x="1834" y="4939"/>
                    <a:pt x="60" y="6713"/>
                  </a:cubicBezTo>
                  <a:cubicBezTo>
                    <a:pt x="0" y="6773"/>
                    <a:pt x="0" y="6868"/>
                    <a:pt x="60" y="6951"/>
                  </a:cubicBezTo>
                  <a:cubicBezTo>
                    <a:pt x="88" y="6985"/>
                    <a:pt x="128" y="7000"/>
                    <a:pt x="169" y="7000"/>
                  </a:cubicBezTo>
                  <a:cubicBezTo>
                    <a:pt x="214" y="7000"/>
                    <a:pt x="261" y="6982"/>
                    <a:pt x="298" y="6951"/>
                  </a:cubicBezTo>
                  <a:cubicBezTo>
                    <a:pt x="1227" y="6023"/>
                    <a:pt x="1727" y="4808"/>
                    <a:pt x="1727" y="3498"/>
                  </a:cubicBezTo>
                  <a:cubicBezTo>
                    <a:pt x="1727" y="2189"/>
                    <a:pt x="1227" y="962"/>
                    <a:pt x="298" y="46"/>
                  </a:cubicBezTo>
                  <a:cubicBezTo>
                    <a:pt x="262" y="16"/>
                    <a:pt x="218" y="1"/>
                    <a:pt x="1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31" name="Google Shape;8831;p76"/>
            <p:cNvSpPr/>
            <p:nvPr/>
          </p:nvSpPr>
          <p:spPr>
            <a:xfrm>
              <a:off x="3049653" y="2321468"/>
              <a:ext cx="210250" cy="290018"/>
            </a:xfrm>
            <a:custGeom>
              <a:avLst/>
              <a:gdLst/>
              <a:ahLst/>
              <a:cxnLst/>
              <a:rect l="l" t="t" r="r" b="b"/>
              <a:pathLst>
                <a:path w="6621" h="9133" extrusionOk="0">
                  <a:moveTo>
                    <a:pt x="5216" y="1072"/>
                  </a:moveTo>
                  <a:lnTo>
                    <a:pt x="5216" y="8097"/>
                  </a:lnTo>
                  <a:cubicBezTo>
                    <a:pt x="4156" y="7751"/>
                    <a:pt x="3287" y="7037"/>
                    <a:pt x="2739" y="6061"/>
                  </a:cubicBezTo>
                  <a:lnTo>
                    <a:pt x="2739" y="3084"/>
                  </a:lnTo>
                  <a:cubicBezTo>
                    <a:pt x="3275" y="2120"/>
                    <a:pt x="4156" y="1405"/>
                    <a:pt x="5216" y="1072"/>
                  </a:cubicBezTo>
                  <a:close/>
                  <a:moveTo>
                    <a:pt x="5716" y="0"/>
                  </a:moveTo>
                  <a:cubicBezTo>
                    <a:pt x="5430" y="0"/>
                    <a:pt x="5216" y="215"/>
                    <a:pt x="5216" y="501"/>
                  </a:cubicBezTo>
                  <a:lnTo>
                    <a:pt x="5216" y="691"/>
                  </a:lnTo>
                  <a:cubicBezTo>
                    <a:pt x="4049" y="1048"/>
                    <a:pt x="3096" y="1810"/>
                    <a:pt x="2489" y="2858"/>
                  </a:cubicBezTo>
                  <a:lnTo>
                    <a:pt x="1227" y="2858"/>
                  </a:lnTo>
                  <a:cubicBezTo>
                    <a:pt x="549" y="2858"/>
                    <a:pt x="13" y="3394"/>
                    <a:pt x="13" y="4061"/>
                  </a:cubicBezTo>
                  <a:lnTo>
                    <a:pt x="13" y="5037"/>
                  </a:lnTo>
                  <a:cubicBezTo>
                    <a:pt x="1" y="5692"/>
                    <a:pt x="489" y="6227"/>
                    <a:pt x="1120" y="6275"/>
                  </a:cubicBezTo>
                  <a:cubicBezTo>
                    <a:pt x="1203" y="6275"/>
                    <a:pt x="1287" y="6216"/>
                    <a:pt x="1299" y="6132"/>
                  </a:cubicBezTo>
                  <a:cubicBezTo>
                    <a:pt x="1299" y="6037"/>
                    <a:pt x="1239" y="5966"/>
                    <a:pt x="1144" y="5954"/>
                  </a:cubicBezTo>
                  <a:cubicBezTo>
                    <a:pt x="703" y="5918"/>
                    <a:pt x="346" y="5537"/>
                    <a:pt x="346" y="5073"/>
                  </a:cubicBezTo>
                  <a:lnTo>
                    <a:pt x="346" y="4084"/>
                  </a:lnTo>
                  <a:cubicBezTo>
                    <a:pt x="346" y="3608"/>
                    <a:pt x="727" y="3215"/>
                    <a:pt x="1227" y="3215"/>
                  </a:cubicBezTo>
                  <a:lnTo>
                    <a:pt x="2418" y="3215"/>
                  </a:lnTo>
                  <a:lnTo>
                    <a:pt x="2418" y="5954"/>
                  </a:lnTo>
                  <a:lnTo>
                    <a:pt x="1918" y="5954"/>
                  </a:lnTo>
                  <a:cubicBezTo>
                    <a:pt x="1834" y="5954"/>
                    <a:pt x="1763" y="6025"/>
                    <a:pt x="1763" y="6108"/>
                  </a:cubicBezTo>
                  <a:cubicBezTo>
                    <a:pt x="1763" y="6204"/>
                    <a:pt x="1834" y="6275"/>
                    <a:pt x="1918" y="6275"/>
                  </a:cubicBezTo>
                  <a:lnTo>
                    <a:pt x="2489" y="6275"/>
                  </a:lnTo>
                  <a:cubicBezTo>
                    <a:pt x="3096" y="7323"/>
                    <a:pt x="4049" y="8097"/>
                    <a:pt x="5216" y="8430"/>
                  </a:cubicBezTo>
                  <a:lnTo>
                    <a:pt x="5216" y="8633"/>
                  </a:lnTo>
                  <a:cubicBezTo>
                    <a:pt x="5216" y="8906"/>
                    <a:pt x="5430" y="9133"/>
                    <a:pt x="5716" y="9133"/>
                  </a:cubicBezTo>
                  <a:lnTo>
                    <a:pt x="6121" y="9133"/>
                  </a:lnTo>
                  <a:cubicBezTo>
                    <a:pt x="6406" y="9133"/>
                    <a:pt x="6621" y="8906"/>
                    <a:pt x="6621" y="8633"/>
                  </a:cubicBezTo>
                  <a:lnTo>
                    <a:pt x="6621" y="4953"/>
                  </a:lnTo>
                  <a:cubicBezTo>
                    <a:pt x="6621" y="4858"/>
                    <a:pt x="6549" y="4787"/>
                    <a:pt x="6466" y="4787"/>
                  </a:cubicBezTo>
                  <a:cubicBezTo>
                    <a:pt x="6371" y="4787"/>
                    <a:pt x="6299" y="4858"/>
                    <a:pt x="6299" y="4953"/>
                  </a:cubicBezTo>
                  <a:lnTo>
                    <a:pt x="6299" y="8633"/>
                  </a:lnTo>
                  <a:cubicBezTo>
                    <a:pt x="6299" y="8728"/>
                    <a:pt x="6228" y="8811"/>
                    <a:pt x="6121" y="8811"/>
                  </a:cubicBezTo>
                  <a:lnTo>
                    <a:pt x="5716" y="8811"/>
                  </a:lnTo>
                  <a:cubicBezTo>
                    <a:pt x="5609" y="8811"/>
                    <a:pt x="5537" y="8728"/>
                    <a:pt x="5537" y="8633"/>
                  </a:cubicBezTo>
                  <a:lnTo>
                    <a:pt x="5537" y="501"/>
                  </a:lnTo>
                  <a:cubicBezTo>
                    <a:pt x="5537" y="393"/>
                    <a:pt x="5609" y="322"/>
                    <a:pt x="5716" y="322"/>
                  </a:cubicBezTo>
                  <a:lnTo>
                    <a:pt x="6121" y="322"/>
                  </a:lnTo>
                  <a:cubicBezTo>
                    <a:pt x="6228" y="322"/>
                    <a:pt x="6299" y="393"/>
                    <a:pt x="6299" y="501"/>
                  </a:cubicBezTo>
                  <a:lnTo>
                    <a:pt x="6299" y="4180"/>
                  </a:lnTo>
                  <a:cubicBezTo>
                    <a:pt x="6299" y="4263"/>
                    <a:pt x="6371" y="4346"/>
                    <a:pt x="6466" y="4346"/>
                  </a:cubicBezTo>
                  <a:cubicBezTo>
                    <a:pt x="6549" y="4346"/>
                    <a:pt x="6621" y="4263"/>
                    <a:pt x="6621" y="4180"/>
                  </a:cubicBezTo>
                  <a:lnTo>
                    <a:pt x="6621" y="501"/>
                  </a:lnTo>
                  <a:cubicBezTo>
                    <a:pt x="6621" y="215"/>
                    <a:pt x="6406" y="0"/>
                    <a:pt x="61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8832" name="Google Shape;8832;p76"/>
          <p:cNvGrpSpPr/>
          <p:nvPr/>
        </p:nvGrpSpPr>
        <p:grpSpPr>
          <a:xfrm>
            <a:off x="4726068" y="3053206"/>
            <a:ext cx="563123" cy="473657"/>
            <a:chOff x="3564243" y="2289904"/>
            <a:chExt cx="422342" cy="355243"/>
          </a:xfrm>
          <a:solidFill>
            <a:schemeClr val="tx1"/>
          </a:solidFill>
        </p:grpSpPr>
        <p:sp>
          <p:nvSpPr>
            <p:cNvPr id="8833" name="Google Shape;8833;p76"/>
            <p:cNvSpPr/>
            <p:nvPr/>
          </p:nvSpPr>
          <p:spPr>
            <a:xfrm>
              <a:off x="3564243" y="2291587"/>
              <a:ext cx="66177" cy="351655"/>
            </a:xfrm>
            <a:custGeom>
              <a:avLst/>
              <a:gdLst/>
              <a:ahLst/>
              <a:cxnLst/>
              <a:rect l="l" t="t" r="r" b="b"/>
              <a:pathLst>
                <a:path w="2084" h="11074" extrusionOk="0">
                  <a:moveTo>
                    <a:pt x="1703" y="1918"/>
                  </a:moveTo>
                  <a:lnTo>
                    <a:pt x="1703" y="2727"/>
                  </a:lnTo>
                  <a:cubicBezTo>
                    <a:pt x="1703" y="2823"/>
                    <a:pt x="1667" y="2930"/>
                    <a:pt x="1608" y="2966"/>
                  </a:cubicBezTo>
                  <a:cubicBezTo>
                    <a:pt x="1453" y="3085"/>
                    <a:pt x="1298" y="3287"/>
                    <a:pt x="1239" y="3501"/>
                  </a:cubicBezTo>
                  <a:lnTo>
                    <a:pt x="834" y="3501"/>
                  </a:lnTo>
                  <a:cubicBezTo>
                    <a:pt x="798" y="3299"/>
                    <a:pt x="667" y="3085"/>
                    <a:pt x="524" y="2989"/>
                  </a:cubicBezTo>
                  <a:cubicBezTo>
                    <a:pt x="453" y="2942"/>
                    <a:pt x="393" y="2823"/>
                    <a:pt x="393" y="2727"/>
                  </a:cubicBezTo>
                  <a:lnTo>
                    <a:pt x="393" y="1918"/>
                  </a:lnTo>
                  <a:close/>
                  <a:moveTo>
                    <a:pt x="1227" y="3882"/>
                  </a:moveTo>
                  <a:lnTo>
                    <a:pt x="1227" y="5144"/>
                  </a:lnTo>
                  <a:cubicBezTo>
                    <a:pt x="1227" y="6359"/>
                    <a:pt x="1239" y="7549"/>
                    <a:pt x="1369" y="8752"/>
                  </a:cubicBezTo>
                  <a:cubicBezTo>
                    <a:pt x="1453" y="9478"/>
                    <a:pt x="1489" y="10085"/>
                    <a:pt x="1489" y="10205"/>
                  </a:cubicBezTo>
                  <a:cubicBezTo>
                    <a:pt x="1477" y="10478"/>
                    <a:pt x="1298" y="10681"/>
                    <a:pt x="1048" y="10681"/>
                  </a:cubicBezTo>
                  <a:cubicBezTo>
                    <a:pt x="798" y="10681"/>
                    <a:pt x="619" y="10490"/>
                    <a:pt x="619" y="10228"/>
                  </a:cubicBezTo>
                  <a:cubicBezTo>
                    <a:pt x="619" y="10097"/>
                    <a:pt x="655" y="9490"/>
                    <a:pt x="738" y="8764"/>
                  </a:cubicBezTo>
                  <a:cubicBezTo>
                    <a:pt x="869" y="7561"/>
                    <a:pt x="881" y="6371"/>
                    <a:pt x="881" y="5168"/>
                  </a:cubicBezTo>
                  <a:lnTo>
                    <a:pt x="881" y="3882"/>
                  </a:lnTo>
                  <a:close/>
                  <a:moveTo>
                    <a:pt x="203" y="1"/>
                  </a:moveTo>
                  <a:cubicBezTo>
                    <a:pt x="96" y="1"/>
                    <a:pt x="0" y="84"/>
                    <a:pt x="0" y="191"/>
                  </a:cubicBezTo>
                  <a:lnTo>
                    <a:pt x="0" y="2727"/>
                  </a:lnTo>
                  <a:cubicBezTo>
                    <a:pt x="0" y="2966"/>
                    <a:pt x="143" y="3216"/>
                    <a:pt x="334" y="3335"/>
                  </a:cubicBezTo>
                  <a:cubicBezTo>
                    <a:pt x="393" y="3358"/>
                    <a:pt x="477" y="3573"/>
                    <a:pt x="477" y="3692"/>
                  </a:cubicBezTo>
                  <a:lnTo>
                    <a:pt x="477" y="5144"/>
                  </a:lnTo>
                  <a:cubicBezTo>
                    <a:pt x="477" y="6359"/>
                    <a:pt x="465" y="7526"/>
                    <a:pt x="346" y="8716"/>
                  </a:cubicBezTo>
                  <a:cubicBezTo>
                    <a:pt x="274" y="9454"/>
                    <a:pt x="226" y="10074"/>
                    <a:pt x="226" y="10228"/>
                  </a:cubicBezTo>
                  <a:cubicBezTo>
                    <a:pt x="226" y="10705"/>
                    <a:pt x="584" y="11074"/>
                    <a:pt x="1048" y="11074"/>
                  </a:cubicBezTo>
                  <a:cubicBezTo>
                    <a:pt x="1512" y="11074"/>
                    <a:pt x="1870" y="10705"/>
                    <a:pt x="1870" y="10228"/>
                  </a:cubicBezTo>
                  <a:cubicBezTo>
                    <a:pt x="1870" y="10074"/>
                    <a:pt x="1822" y="9454"/>
                    <a:pt x="1750" y="8716"/>
                  </a:cubicBezTo>
                  <a:cubicBezTo>
                    <a:pt x="1608" y="7526"/>
                    <a:pt x="1608" y="6359"/>
                    <a:pt x="1608" y="5144"/>
                  </a:cubicBezTo>
                  <a:lnTo>
                    <a:pt x="1608" y="3692"/>
                  </a:lnTo>
                  <a:cubicBezTo>
                    <a:pt x="1608" y="3561"/>
                    <a:pt x="1715" y="3358"/>
                    <a:pt x="1834" y="3275"/>
                  </a:cubicBezTo>
                  <a:cubicBezTo>
                    <a:pt x="2024" y="3144"/>
                    <a:pt x="2084" y="2906"/>
                    <a:pt x="2084" y="2704"/>
                  </a:cubicBezTo>
                  <a:lnTo>
                    <a:pt x="2084" y="251"/>
                  </a:lnTo>
                  <a:cubicBezTo>
                    <a:pt x="2084" y="168"/>
                    <a:pt x="2001" y="72"/>
                    <a:pt x="1893" y="72"/>
                  </a:cubicBezTo>
                  <a:cubicBezTo>
                    <a:pt x="1786" y="72"/>
                    <a:pt x="1703" y="168"/>
                    <a:pt x="1703" y="263"/>
                  </a:cubicBezTo>
                  <a:lnTo>
                    <a:pt x="1703" y="1537"/>
                  </a:lnTo>
                  <a:lnTo>
                    <a:pt x="1239" y="1537"/>
                  </a:lnTo>
                  <a:lnTo>
                    <a:pt x="1239" y="191"/>
                  </a:lnTo>
                  <a:cubicBezTo>
                    <a:pt x="1239" y="84"/>
                    <a:pt x="1155" y="1"/>
                    <a:pt x="1048" y="1"/>
                  </a:cubicBezTo>
                  <a:cubicBezTo>
                    <a:pt x="941" y="1"/>
                    <a:pt x="858" y="84"/>
                    <a:pt x="858" y="191"/>
                  </a:cubicBezTo>
                  <a:lnTo>
                    <a:pt x="858" y="1537"/>
                  </a:lnTo>
                  <a:lnTo>
                    <a:pt x="393" y="1537"/>
                  </a:lnTo>
                  <a:lnTo>
                    <a:pt x="393" y="191"/>
                  </a:lnTo>
                  <a:cubicBezTo>
                    <a:pt x="393" y="84"/>
                    <a:pt x="298" y="1"/>
                    <a:pt x="20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34" name="Google Shape;8834;p76"/>
            <p:cNvSpPr/>
            <p:nvPr/>
          </p:nvSpPr>
          <p:spPr>
            <a:xfrm>
              <a:off x="3636835" y="2373674"/>
              <a:ext cx="236702" cy="236289"/>
            </a:xfrm>
            <a:custGeom>
              <a:avLst/>
              <a:gdLst/>
              <a:ahLst/>
              <a:cxnLst/>
              <a:rect l="l" t="t" r="r" b="b"/>
              <a:pathLst>
                <a:path w="7454" h="7441" extrusionOk="0">
                  <a:moveTo>
                    <a:pt x="1175" y="0"/>
                  </a:moveTo>
                  <a:cubicBezTo>
                    <a:pt x="1121" y="0"/>
                    <a:pt x="1069" y="25"/>
                    <a:pt x="1036" y="71"/>
                  </a:cubicBezTo>
                  <a:cubicBezTo>
                    <a:pt x="369" y="881"/>
                    <a:pt x="0" y="1905"/>
                    <a:pt x="0" y="2952"/>
                  </a:cubicBezTo>
                  <a:cubicBezTo>
                    <a:pt x="0" y="5429"/>
                    <a:pt x="2024" y="7441"/>
                    <a:pt x="4489" y="7441"/>
                  </a:cubicBezTo>
                  <a:cubicBezTo>
                    <a:pt x="5537" y="7441"/>
                    <a:pt x="6561" y="7072"/>
                    <a:pt x="7358" y="6405"/>
                  </a:cubicBezTo>
                  <a:cubicBezTo>
                    <a:pt x="7454" y="6322"/>
                    <a:pt x="7454" y="6203"/>
                    <a:pt x="7394" y="6131"/>
                  </a:cubicBezTo>
                  <a:cubicBezTo>
                    <a:pt x="7352" y="6083"/>
                    <a:pt x="7286" y="6058"/>
                    <a:pt x="7224" y="6058"/>
                  </a:cubicBezTo>
                  <a:cubicBezTo>
                    <a:pt x="7180" y="6058"/>
                    <a:pt x="7138" y="6071"/>
                    <a:pt x="7108" y="6096"/>
                  </a:cubicBezTo>
                  <a:cubicBezTo>
                    <a:pt x="6382" y="6703"/>
                    <a:pt x="5441" y="7048"/>
                    <a:pt x="4489" y="7048"/>
                  </a:cubicBezTo>
                  <a:cubicBezTo>
                    <a:pt x="2227" y="7048"/>
                    <a:pt x="381" y="5203"/>
                    <a:pt x="381" y="2928"/>
                  </a:cubicBezTo>
                  <a:cubicBezTo>
                    <a:pt x="381" y="1988"/>
                    <a:pt x="727" y="1047"/>
                    <a:pt x="1334" y="309"/>
                  </a:cubicBezTo>
                  <a:cubicBezTo>
                    <a:pt x="1405" y="226"/>
                    <a:pt x="1393" y="107"/>
                    <a:pt x="1298" y="47"/>
                  </a:cubicBezTo>
                  <a:cubicBezTo>
                    <a:pt x="1261" y="16"/>
                    <a:pt x="1217" y="0"/>
                    <a:pt x="11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35" name="Google Shape;8835;p76"/>
            <p:cNvSpPr/>
            <p:nvPr/>
          </p:nvSpPr>
          <p:spPr>
            <a:xfrm>
              <a:off x="3685230" y="2324104"/>
              <a:ext cx="237083" cy="235971"/>
            </a:xfrm>
            <a:custGeom>
              <a:avLst/>
              <a:gdLst/>
              <a:ahLst/>
              <a:cxnLst/>
              <a:rect l="l" t="t" r="r" b="b"/>
              <a:pathLst>
                <a:path w="7466" h="7431" extrusionOk="0">
                  <a:moveTo>
                    <a:pt x="2953" y="1"/>
                  </a:moveTo>
                  <a:cubicBezTo>
                    <a:pt x="1905" y="1"/>
                    <a:pt x="893" y="358"/>
                    <a:pt x="96" y="1025"/>
                  </a:cubicBezTo>
                  <a:cubicBezTo>
                    <a:pt x="0" y="1108"/>
                    <a:pt x="0" y="1227"/>
                    <a:pt x="60" y="1299"/>
                  </a:cubicBezTo>
                  <a:cubicBezTo>
                    <a:pt x="99" y="1344"/>
                    <a:pt x="151" y="1364"/>
                    <a:pt x="205" y="1364"/>
                  </a:cubicBezTo>
                  <a:cubicBezTo>
                    <a:pt x="250" y="1364"/>
                    <a:pt x="295" y="1350"/>
                    <a:pt x="334" y="1322"/>
                  </a:cubicBezTo>
                  <a:cubicBezTo>
                    <a:pt x="1060" y="715"/>
                    <a:pt x="2001" y="394"/>
                    <a:pt x="2953" y="394"/>
                  </a:cubicBezTo>
                  <a:cubicBezTo>
                    <a:pt x="5215" y="394"/>
                    <a:pt x="7061" y="2227"/>
                    <a:pt x="7061" y="4501"/>
                  </a:cubicBezTo>
                  <a:cubicBezTo>
                    <a:pt x="7061" y="5454"/>
                    <a:pt x="6727" y="6371"/>
                    <a:pt x="6120" y="7121"/>
                  </a:cubicBezTo>
                  <a:cubicBezTo>
                    <a:pt x="6049" y="7204"/>
                    <a:pt x="6061" y="7323"/>
                    <a:pt x="6156" y="7383"/>
                  </a:cubicBezTo>
                  <a:cubicBezTo>
                    <a:pt x="6180" y="7418"/>
                    <a:pt x="6227" y="7430"/>
                    <a:pt x="6275" y="7430"/>
                  </a:cubicBezTo>
                  <a:cubicBezTo>
                    <a:pt x="6322" y="7430"/>
                    <a:pt x="6382" y="7395"/>
                    <a:pt x="6418" y="7359"/>
                  </a:cubicBezTo>
                  <a:cubicBezTo>
                    <a:pt x="7084" y="6549"/>
                    <a:pt x="7442" y="5537"/>
                    <a:pt x="7442" y="4501"/>
                  </a:cubicBezTo>
                  <a:cubicBezTo>
                    <a:pt x="7465" y="2013"/>
                    <a:pt x="5441" y="1"/>
                    <a:pt x="295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36" name="Google Shape;8836;p76"/>
            <p:cNvSpPr/>
            <p:nvPr/>
          </p:nvSpPr>
          <p:spPr>
            <a:xfrm>
              <a:off x="3663668" y="2351699"/>
              <a:ext cx="230668" cy="230668"/>
            </a:xfrm>
            <a:custGeom>
              <a:avLst/>
              <a:gdLst/>
              <a:ahLst/>
              <a:cxnLst/>
              <a:rect l="l" t="t" r="r" b="b"/>
              <a:pathLst>
                <a:path w="7264" h="7264" extrusionOk="0">
                  <a:moveTo>
                    <a:pt x="3632" y="382"/>
                  </a:moveTo>
                  <a:cubicBezTo>
                    <a:pt x="5418" y="382"/>
                    <a:pt x="6871" y="1846"/>
                    <a:pt x="6871" y="3632"/>
                  </a:cubicBezTo>
                  <a:cubicBezTo>
                    <a:pt x="6871" y="5418"/>
                    <a:pt x="5418" y="6871"/>
                    <a:pt x="3632" y="6871"/>
                  </a:cubicBezTo>
                  <a:cubicBezTo>
                    <a:pt x="1846" y="6871"/>
                    <a:pt x="382" y="5418"/>
                    <a:pt x="382" y="3632"/>
                  </a:cubicBezTo>
                  <a:cubicBezTo>
                    <a:pt x="382" y="1846"/>
                    <a:pt x="1846" y="382"/>
                    <a:pt x="3632" y="382"/>
                  </a:cubicBezTo>
                  <a:close/>
                  <a:moveTo>
                    <a:pt x="3632" y="1"/>
                  </a:moveTo>
                  <a:cubicBezTo>
                    <a:pt x="1632" y="1"/>
                    <a:pt x="1" y="1632"/>
                    <a:pt x="1" y="3632"/>
                  </a:cubicBezTo>
                  <a:cubicBezTo>
                    <a:pt x="1" y="5633"/>
                    <a:pt x="1632" y="7264"/>
                    <a:pt x="3632" y="7264"/>
                  </a:cubicBezTo>
                  <a:cubicBezTo>
                    <a:pt x="5644" y="7264"/>
                    <a:pt x="7263" y="5621"/>
                    <a:pt x="7263" y="3632"/>
                  </a:cubicBezTo>
                  <a:cubicBezTo>
                    <a:pt x="7263" y="1620"/>
                    <a:pt x="5620" y="1"/>
                    <a:pt x="36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37" name="Google Shape;8837;p76"/>
            <p:cNvSpPr/>
            <p:nvPr/>
          </p:nvSpPr>
          <p:spPr>
            <a:xfrm>
              <a:off x="3933998" y="2289904"/>
              <a:ext cx="52586" cy="355243"/>
            </a:xfrm>
            <a:custGeom>
              <a:avLst/>
              <a:gdLst/>
              <a:ahLst/>
              <a:cxnLst/>
              <a:rect l="l" t="t" r="r" b="b"/>
              <a:pathLst>
                <a:path w="1656" h="11187" extrusionOk="0">
                  <a:moveTo>
                    <a:pt x="1251" y="554"/>
                  </a:moveTo>
                  <a:lnTo>
                    <a:pt x="1251" y="5555"/>
                  </a:lnTo>
                  <a:lnTo>
                    <a:pt x="715" y="5578"/>
                  </a:lnTo>
                  <a:lnTo>
                    <a:pt x="703" y="5578"/>
                  </a:lnTo>
                  <a:cubicBezTo>
                    <a:pt x="693" y="5580"/>
                    <a:pt x="683" y="5580"/>
                    <a:pt x="673" y="5580"/>
                  </a:cubicBezTo>
                  <a:cubicBezTo>
                    <a:pt x="583" y="5580"/>
                    <a:pt x="481" y="5536"/>
                    <a:pt x="417" y="5483"/>
                  </a:cubicBezTo>
                  <a:cubicBezTo>
                    <a:pt x="382" y="5436"/>
                    <a:pt x="370" y="5412"/>
                    <a:pt x="370" y="5412"/>
                  </a:cubicBezTo>
                  <a:lnTo>
                    <a:pt x="370" y="2411"/>
                  </a:lnTo>
                  <a:cubicBezTo>
                    <a:pt x="370" y="1697"/>
                    <a:pt x="703" y="1006"/>
                    <a:pt x="1251" y="554"/>
                  </a:cubicBezTo>
                  <a:close/>
                  <a:moveTo>
                    <a:pt x="1263" y="5959"/>
                  </a:moveTo>
                  <a:cubicBezTo>
                    <a:pt x="1263" y="9448"/>
                    <a:pt x="1275" y="10258"/>
                    <a:pt x="1275" y="10281"/>
                  </a:cubicBezTo>
                  <a:cubicBezTo>
                    <a:pt x="1263" y="10496"/>
                    <a:pt x="1203" y="10769"/>
                    <a:pt x="941" y="10769"/>
                  </a:cubicBezTo>
                  <a:cubicBezTo>
                    <a:pt x="858" y="10769"/>
                    <a:pt x="620" y="10769"/>
                    <a:pt x="620" y="10258"/>
                  </a:cubicBezTo>
                  <a:cubicBezTo>
                    <a:pt x="620" y="10115"/>
                    <a:pt x="667" y="9710"/>
                    <a:pt x="727" y="9246"/>
                  </a:cubicBezTo>
                  <a:cubicBezTo>
                    <a:pt x="822" y="8472"/>
                    <a:pt x="941" y="7400"/>
                    <a:pt x="941" y="6686"/>
                  </a:cubicBezTo>
                  <a:lnTo>
                    <a:pt x="941" y="5959"/>
                  </a:lnTo>
                  <a:close/>
                  <a:moveTo>
                    <a:pt x="1453" y="0"/>
                  </a:moveTo>
                  <a:cubicBezTo>
                    <a:pt x="1420" y="0"/>
                    <a:pt x="1388" y="6"/>
                    <a:pt x="1358" y="18"/>
                  </a:cubicBezTo>
                  <a:cubicBezTo>
                    <a:pt x="524" y="530"/>
                    <a:pt x="1" y="1447"/>
                    <a:pt x="1" y="2435"/>
                  </a:cubicBezTo>
                  <a:lnTo>
                    <a:pt x="1" y="5424"/>
                  </a:lnTo>
                  <a:cubicBezTo>
                    <a:pt x="1" y="5555"/>
                    <a:pt x="60" y="5674"/>
                    <a:pt x="179" y="5781"/>
                  </a:cubicBezTo>
                  <a:cubicBezTo>
                    <a:pt x="286" y="5876"/>
                    <a:pt x="417" y="5936"/>
                    <a:pt x="548" y="5959"/>
                  </a:cubicBezTo>
                  <a:lnTo>
                    <a:pt x="548" y="6709"/>
                  </a:lnTo>
                  <a:cubicBezTo>
                    <a:pt x="548" y="7400"/>
                    <a:pt x="429" y="8460"/>
                    <a:pt x="346" y="9222"/>
                  </a:cubicBezTo>
                  <a:cubicBezTo>
                    <a:pt x="286" y="9710"/>
                    <a:pt x="239" y="10091"/>
                    <a:pt x="239" y="10281"/>
                  </a:cubicBezTo>
                  <a:cubicBezTo>
                    <a:pt x="239" y="11115"/>
                    <a:pt x="774" y="11186"/>
                    <a:pt x="941" y="11186"/>
                  </a:cubicBezTo>
                  <a:cubicBezTo>
                    <a:pt x="1275" y="11186"/>
                    <a:pt x="1656" y="10948"/>
                    <a:pt x="1656" y="10281"/>
                  </a:cubicBezTo>
                  <a:lnTo>
                    <a:pt x="1656" y="185"/>
                  </a:lnTo>
                  <a:cubicBezTo>
                    <a:pt x="1656" y="113"/>
                    <a:pt x="1608" y="54"/>
                    <a:pt x="1548" y="18"/>
                  </a:cubicBezTo>
                  <a:cubicBezTo>
                    <a:pt x="1519" y="6"/>
                    <a:pt x="1486" y="0"/>
                    <a:pt x="145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8838" name="Google Shape;8838;p76"/>
          <p:cNvSpPr/>
          <p:nvPr/>
        </p:nvSpPr>
        <p:spPr>
          <a:xfrm>
            <a:off x="5498858" y="3050919"/>
            <a:ext cx="476917" cy="476452"/>
          </a:xfrm>
          <a:custGeom>
            <a:avLst/>
            <a:gdLst/>
            <a:ahLst/>
            <a:cxnLst/>
            <a:rect l="l" t="t" r="r" b="b"/>
            <a:pathLst>
              <a:path w="11264" h="11253" extrusionOk="0">
                <a:moveTo>
                  <a:pt x="9847" y="548"/>
                </a:moveTo>
                <a:lnTo>
                  <a:pt x="9847" y="1203"/>
                </a:lnTo>
                <a:cubicBezTo>
                  <a:pt x="9847" y="1299"/>
                  <a:pt x="9930" y="1370"/>
                  <a:pt x="10014" y="1370"/>
                </a:cubicBezTo>
                <a:lnTo>
                  <a:pt x="10669" y="1370"/>
                </a:lnTo>
                <a:lnTo>
                  <a:pt x="9252" y="2811"/>
                </a:lnTo>
                <a:lnTo>
                  <a:pt x="8656" y="2811"/>
                </a:lnTo>
                <a:lnTo>
                  <a:pt x="9609" y="1858"/>
                </a:lnTo>
                <a:cubicBezTo>
                  <a:pt x="9668" y="1799"/>
                  <a:pt x="9668" y="1703"/>
                  <a:pt x="9609" y="1620"/>
                </a:cubicBezTo>
                <a:cubicBezTo>
                  <a:pt x="9579" y="1590"/>
                  <a:pt x="9537" y="1575"/>
                  <a:pt x="9494" y="1575"/>
                </a:cubicBezTo>
                <a:cubicBezTo>
                  <a:pt x="9451" y="1575"/>
                  <a:pt x="9406" y="1590"/>
                  <a:pt x="9371" y="1620"/>
                </a:cubicBezTo>
                <a:lnTo>
                  <a:pt x="8418" y="2572"/>
                </a:lnTo>
                <a:lnTo>
                  <a:pt x="8418" y="1977"/>
                </a:lnTo>
                <a:lnTo>
                  <a:pt x="9847" y="548"/>
                </a:lnTo>
                <a:close/>
                <a:moveTo>
                  <a:pt x="4549" y="2442"/>
                </a:moveTo>
                <a:cubicBezTo>
                  <a:pt x="5668" y="2442"/>
                  <a:pt x="6680" y="2870"/>
                  <a:pt x="7430" y="3573"/>
                </a:cubicBezTo>
                <a:lnTo>
                  <a:pt x="4430" y="6561"/>
                </a:lnTo>
                <a:cubicBezTo>
                  <a:pt x="4370" y="6621"/>
                  <a:pt x="4370" y="6728"/>
                  <a:pt x="4430" y="6799"/>
                </a:cubicBezTo>
                <a:cubicBezTo>
                  <a:pt x="4465" y="6835"/>
                  <a:pt x="4513" y="6847"/>
                  <a:pt x="4549" y="6847"/>
                </a:cubicBezTo>
                <a:cubicBezTo>
                  <a:pt x="4596" y="6847"/>
                  <a:pt x="4644" y="6835"/>
                  <a:pt x="4668" y="6799"/>
                </a:cubicBezTo>
                <a:lnTo>
                  <a:pt x="5418" y="6061"/>
                </a:lnTo>
                <a:cubicBezTo>
                  <a:pt x="5549" y="6240"/>
                  <a:pt x="5620" y="6466"/>
                  <a:pt x="5620" y="6680"/>
                </a:cubicBezTo>
                <a:cubicBezTo>
                  <a:pt x="5620" y="7275"/>
                  <a:pt x="5144" y="7752"/>
                  <a:pt x="4549" y="7752"/>
                </a:cubicBezTo>
                <a:cubicBezTo>
                  <a:pt x="3953" y="7752"/>
                  <a:pt x="3477" y="7275"/>
                  <a:pt x="3477" y="6680"/>
                </a:cubicBezTo>
                <a:cubicBezTo>
                  <a:pt x="3477" y="6085"/>
                  <a:pt x="3953" y="5609"/>
                  <a:pt x="4549" y="5609"/>
                </a:cubicBezTo>
                <a:cubicBezTo>
                  <a:pt x="4608" y="5609"/>
                  <a:pt x="4680" y="5609"/>
                  <a:pt x="4739" y="5632"/>
                </a:cubicBezTo>
                <a:cubicBezTo>
                  <a:pt x="4747" y="5633"/>
                  <a:pt x="4755" y="5634"/>
                  <a:pt x="4763" y="5634"/>
                </a:cubicBezTo>
                <a:cubicBezTo>
                  <a:pt x="4848" y="5634"/>
                  <a:pt x="4920" y="5577"/>
                  <a:pt x="4942" y="5490"/>
                </a:cubicBezTo>
                <a:cubicBezTo>
                  <a:pt x="4954" y="5406"/>
                  <a:pt x="4894" y="5311"/>
                  <a:pt x="4799" y="5299"/>
                </a:cubicBezTo>
                <a:cubicBezTo>
                  <a:pt x="4715" y="5287"/>
                  <a:pt x="4620" y="5275"/>
                  <a:pt x="4549" y="5275"/>
                </a:cubicBezTo>
                <a:cubicBezTo>
                  <a:pt x="3775" y="5275"/>
                  <a:pt x="3156" y="5894"/>
                  <a:pt x="3156" y="6668"/>
                </a:cubicBezTo>
                <a:cubicBezTo>
                  <a:pt x="3156" y="7442"/>
                  <a:pt x="3775" y="8073"/>
                  <a:pt x="4549" y="8073"/>
                </a:cubicBezTo>
                <a:cubicBezTo>
                  <a:pt x="5323" y="8073"/>
                  <a:pt x="5954" y="7442"/>
                  <a:pt x="5954" y="6668"/>
                </a:cubicBezTo>
                <a:cubicBezTo>
                  <a:pt x="5954" y="6359"/>
                  <a:pt x="5847" y="6049"/>
                  <a:pt x="5656" y="5811"/>
                </a:cubicBezTo>
                <a:lnTo>
                  <a:pt x="6168" y="5287"/>
                </a:lnTo>
                <a:cubicBezTo>
                  <a:pt x="6501" y="5668"/>
                  <a:pt x="6680" y="6168"/>
                  <a:pt x="6680" y="6668"/>
                </a:cubicBezTo>
                <a:cubicBezTo>
                  <a:pt x="6680" y="7847"/>
                  <a:pt x="5727" y="8799"/>
                  <a:pt x="4549" y="8799"/>
                </a:cubicBezTo>
                <a:cubicBezTo>
                  <a:pt x="3370" y="8799"/>
                  <a:pt x="2418" y="7847"/>
                  <a:pt x="2418" y="6668"/>
                </a:cubicBezTo>
                <a:cubicBezTo>
                  <a:pt x="2418" y="5490"/>
                  <a:pt x="3370" y="4537"/>
                  <a:pt x="4549" y="4537"/>
                </a:cubicBezTo>
                <a:cubicBezTo>
                  <a:pt x="4906" y="4537"/>
                  <a:pt x="5251" y="4632"/>
                  <a:pt x="5561" y="4799"/>
                </a:cubicBezTo>
                <a:cubicBezTo>
                  <a:pt x="5583" y="4810"/>
                  <a:pt x="5608" y="4815"/>
                  <a:pt x="5635" y="4815"/>
                </a:cubicBezTo>
                <a:cubicBezTo>
                  <a:pt x="5693" y="4815"/>
                  <a:pt x="5754" y="4789"/>
                  <a:pt x="5787" y="4739"/>
                </a:cubicBezTo>
                <a:cubicBezTo>
                  <a:pt x="5835" y="4656"/>
                  <a:pt x="5799" y="4561"/>
                  <a:pt x="5727" y="4513"/>
                </a:cubicBezTo>
                <a:cubicBezTo>
                  <a:pt x="5370" y="4323"/>
                  <a:pt x="4965" y="4216"/>
                  <a:pt x="4561" y="4216"/>
                </a:cubicBezTo>
                <a:cubicBezTo>
                  <a:pt x="3215" y="4216"/>
                  <a:pt x="2108" y="5311"/>
                  <a:pt x="2108" y="6668"/>
                </a:cubicBezTo>
                <a:cubicBezTo>
                  <a:pt x="2108" y="8026"/>
                  <a:pt x="3215" y="9121"/>
                  <a:pt x="4561" y="9121"/>
                </a:cubicBezTo>
                <a:cubicBezTo>
                  <a:pt x="5918" y="9121"/>
                  <a:pt x="7025" y="8026"/>
                  <a:pt x="7025" y="6668"/>
                </a:cubicBezTo>
                <a:cubicBezTo>
                  <a:pt x="7025" y="6073"/>
                  <a:pt x="6811" y="5490"/>
                  <a:pt x="6406" y="5049"/>
                </a:cubicBezTo>
                <a:lnTo>
                  <a:pt x="6930" y="4525"/>
                </a:lnTo>
                <a:cubicBezTo>
                  <a:pt x="7466" y="5109"/>
                  <a:pt x="7752" y="5871"/>
                  <a:pt x="7752" y="6656"/>
                </a:cubicBezTo>
                <a:cubicBezTo>
                  <a:pt x="7752" y="8407"/>
                  <a:pt x="6323" y="9835"/>
                  <a:pt x="4561" y="9835"/>
                </a:cubicBezTo>
                <a:cubicBezTo>
                  <a:pt x="2810" y="9835"/>
                  <a:pt x="1382" y="8407"/>
                  <a:pt x="1382" y="6656"/>
                </a:cubicBezTo>
                <a:cubicBezTo>
                  <a:pt x="1382" y="4894"/>
                  <a:pt x="2810" y="3465"/>
                  <a:pt x="4561" y="3465"/>
                </a:cubicBezTo>
                <a:cubicBezTo>
                  <a:pt x="5180" y="3465"/>
                  <a:pt x="5775" y="3644"/>
                  <a:pt x="6275" y="3977"/>
                </a:cubicBezTo>
                <a:cubicBezTo>
                  <a:pt x="6300" y="3994"/>
                  <a:pt x="6330" y="4002"/>
                  <a:pt x="6360" y="4002"/>
                </a:cubicBezTo>
                <a:cubicBezTo>
                  <a:pt x="6415" y="4002"/>
                  <a:pt x="6471" y="3976"/>
                  <a:pt x="6501" y="3930"/>
                </a:cubicBezTo>
                <a:cubicBezTo>
                  <a:pt x="6549" y="3858"/>
                  <a:pt x="6525" y="3751"/>
                  <a:pt x="6454" y="3704"/>
                </a:cubicBezTo>
                <a:cubicBezTo>
                  <a:pt x="5894" y="3346"/>
                  <a:pt x="5239" y="3156"/>
                  <a:pt x="4561" y="3156"/>
                </a:cubicBezTo>
                <a:cubicBezTo>
                  <a:pt x="2632" y="3156"/>
                  <a:pt x="1048" y="4739"/>
                  <a:pt x="1048" y="6668"/>
                </a:cubicBezTo>
                <a:cubicBezTo>
                  <a:pt x="1048" y="8609"/>
                  <a:pt x="2632" y="10181"/>
                  <a:pt x="4561" y="10181"/>
                </a:cubicBezTo>
                <a:cubicBezTo>
                  <a:pt x="6501" y="10181"/>
                  <a:pt x="8073" y="8609"/>
                  <a:pt x="8073" y="6668"/>
                </a:cubicBezTo>
                <a:cubicBezTo>
                  <a:pt x="8073" y="5787"/>
                  <a:pt x="7752" y="4954"/>
                  <a:pt x="7156" y="4299"/>
                </a:cubicBezTo>
                <a:lnTo>
                  <a:pt x="7680" y="3787"/>
                </a:lnTo>
                <a:cubicBezTo>
                  <a:pt x="8383" y="4561"/>
                  <a:pt x="8799" y="5573"/>
                  <a:pt x="8799" y="6680"/>
                </a:cubicBezTo>
                <a:cubicBezTo>
                  <a:pt x="8799" y="9026"/>
                  <a:pt x="6894" y="10931"/>
                  <a:pt x="4549" y="10931"/>
                </a:cubicBezTo>
                <a:cubicBezTo>
                  <a:pt x="2215" y="10931"/>
                  <a:pt x="310" y="9026"/>
                  <a:pt x="310" y="6680"/>
                </a:cubicBezTo>
                <a:cubicBezTo>
                  <a:pt x="310" y="4347"/>
                  <a:pt x="2215" y="2442"/>
                  <a:pt x="4549" y="2442"/>
                </a:cubicBezTo>
                <a:close/>
                <a:moveTo>
                  <a:pt x="10023" y="1"/>
                </a:moveTo>
                <a:cubicBezTo>
                  <a:pt x="9981" y="1"/>
                  <a:pt x="9938" y="17"/>
                  <a:pt x="9907" y="48"/>
                </a:cubicBezTo>
                <a:lnTo>
                  <a:pt x="8156" y="1799"/>
                </a:lnTo>
                <a:cubicBezTo>
                  <a:pt x="8121" y="1834"/>
                  <a:pt x="8109" y="1882"/>
                  <a:pt x="8109" y="1918"/>
                </a:cubicBezTo>
                <a:lnTo>
                  <a:pt x="8109" y="2906"/>
                </a:lnTo>
                <a:lnTo>
                  <a:pt x="7680" y="3334"/>
                </a:lnTo>
                <a:cubicBezTo>
                  <a:pt x="6859" y="2572"/>
                  <a:pt x="5775" y="2120"/>
                  <a:pt x="4573" y="2120"/>
                </a:cubicBezTo>
                <a:cubicBezTo>
                  <a:pt x="2048" y="2120"/>
                  <a:pt x="1" y="4168"/>
                  <a:pt x="1" y="6680"/>
                </a:cubicBezTo>
                <a:cubicBezTo>
                  <a:pt x="1" y="9204"/>
                  <a:pt x="2048" y="11252"/>
                  <a:pt x="4573" y="11252"/>
                </a:cubicBezTo>
                <a:cubicBezTo>
                  <a:pt x="7085" y="11252"/>
                  <a:pt x="9133" y="9204"/>
                  <a:pt x="9133" y="6680"/>
                </a:cubicBezTo>
                <a:cubicBezTo>
                  <a:pt x="9133" y="5478"/>
                  <a:pt x="8680" y="4394"/>
                  <a:pt x="7918" y="3573"/>
                </a:cubicBezTo>
                <a:lnTo>
                  <a:pt x="8347" y="3144"/>
                </a:lnTo>
                <a:lnTo>
                  <a:pt x="9335" y="3144"/>
                </a:lnTo>
                <a:cubicBezTo>
                  <a:pt x="9371" y="3144"/>
                  <a:pt x="9418" y="3132"/>
                  <a:pt x="9454" y="3096"/>
                </a:cubicBezTo>
                <a:lnTo>
                  <a:pt x="11204" y="1346"/>
                </a:lnTo>
                <a:cubicBezTo>
                  <a:pt x="11252" y="1287"/>
                  <a:pt x="11264" y="1227"/>
                  <a:pt x="11240" y="1168"/>
                </a:cubicBezTo>
                <a:cubicBezTo>
                  <a:pt x="11204" y="1108"/>
                  <a:pt x="11145" y="1060"/>
                  <a:pt x="11085" y="1060"/>
                </a:cubicBezTo>
                <a:lnTo>
                  <a:pt x="10192" y="1060"/>
                </a:lnTo>
                <a:lnTo>
                  <a:pt x="10192" y="167"/>
                </a:lnTo>
                <a:cubicBezTo>
                  <a:pt x="10192" y="108"/>
                  <a:pt x="10145" y="36"/>
                  <a:pt x="10085" y="13"/>
                </a:cubicBezTo>
                <a:cubicBezTo>
                  <a:pt x="10065" y="5"/>
                  <a:pt x="10044" y="1"/>
                  <a:pt x="10023" y="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rtl="1"/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8839" name="Google Shape;8839;p76"/>
          <p:cNvGrpSpPr/>
          <p:nvPr/>
        </p:nvGrpSpPr>
        <p:grpSpPr>
          <a:xfrm>
            <a:off x="6224269" y="3052951"/>
            <a:ext cx="479459" cy="471879"/>
            <a:chOff x="4687894" y="2289713"/>
            <a:chExt cx="359594" cy="353909"/>
          </a:xfrm>
          <a:solidFill>
            <a:schemeClr val="tx1"/>
          </a:solidFill>
        </p:grpSpPr>
        <p:sp>
          <p:nvSpPr>
            <p:cNvPr id="8840" name="Google Shape;8840;p76"/>
            <p:cNvSpPr/>
            <p:nvPr/>
          </p:nvSpPr>
          <p:spPr>
            <a:xfrm>
              <a:off x="4955207" y="2477227"/>
              <a:ext cx="34041" cy="22356"/>
            </a:xfrm>
            <a:custGeom>
              <a:avLst/>
              <a:gdLst/>
              <a:ahLst/>
              <a:cxnLst/>
              <a:rect l="l" t="t" r="r" b="b"/>
              <a:pathLst>
                <a:path w="1072" h="704" extrusionOk="0">
                  <a:moveTo>
                    <a:pt x="167" y="1"/>
                  </a:moveTo>
                  <a:cubicBezTo>
                    <a:pt x="72" y="1"/>
                    <a:pt x="0" y="72"/>
                    <a:pt x="0" y="168"/>
                  </a:cubicBezTo>
                  <a:cubicBezTo>
                    <a:pt x="0" y="465"/>
                    <a:pt x="238" y="703"/>
                    <a:pt x="536" y="703"/>
                  </a:cubicBezTo>
                  <a:cubicBezTo>
                    <a:pt x="834" y="703"/>
                    <a:pt x="1072" y="465"/>
                    <a:pt x="1072" y="168"/>
                  </a:cubicBezTo>
                  <a:cubicBezTo>
                    <a:pt x="1072" y="72"/>
                    <a:pt x="1000" y="1"/>
                    <a:pt x="905" y="1"/>
                  </a:cubicBezTo>
                  <a:cubicBezTo>
                    <a:pt x="822" y="1"/>
                    <a:pt x="750" y="72"/>
                    <a:pt x="750" y="168"/>
                  </a:cubicBezTo>
                  <a:cubicBezTo>
                    <a:pt x="750" y="287"/>
                    <a:pt x="655" y="370"/>
                    <a:pt x="536" y="370"/>
                  </a:cubicBezTo>
                  <a:cubicBezTo>
                    <a:pt x="417" y="370"/>
                    <a:pt x="334" y="287"/>
                    <a:pt x="334" y="168"/>
                  </a:cubicBezTo>
                  <a:cubicBezTo>
                    <a:pt x="334" y="72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41" name="Google Shape;8841;p76"/>
            <p:cNvSpPr/>
            <p:nvPr/>
          </p:nvSpPr>
          <p:spPr>
            <a:xfrm>
              <a:off x="4687894" y="2289713"/>
              <a:ext cx="359594" cy="353909"/>
            </a:xfrm>
            <a:custGeom>
              <a:avLst/>
              <a:gdLst/>
              <a:ahLst/>
              <a:cxnLst/>
              <a:rect l="l" t="t" r="r" b="b"/>
              <a:pathLst>
                <a:path w="11324" h="11145" extrusionOk="0">
                  <a:moveTo>
                    <a:pt x="9180" y="3036"/>
                  </a:moveTo>
                  <a:cubicBezTo>
                    <a:pt x="9204" y="3036"/>
                    <a:pt x="9228" y="3036"/>
                    <a:pt x="9240" y="3048"/>
                  </a:cubicBezTo>
                  <a:cubicBezTo>
                    <a:pt x="9299" y="3108"/>
                    <a:pt x="9371" y="3417"/>
                    <a:pt x="9299" y="3977"/>
                  </a:cubicBezTo>
                  <a:cubicBezTo>
                    <a:pt x="9240" y="4513"/>
                    <a:pt x="9061" y="4989"/>
                    <a:pt x="8895" y="5072"/>
                  </a:cubicBezTo>
                  <a:cubicBezTo>
                    <a:pt x="8813" y="5119"/>
                    <a:pt x="8682" y="5149"/>
                    <a:pt x="8533" y="5149"/>
                  </a:cubicBezTo>
                  <a:cubicBezTo>
                    <a:pt x="8336" y="5149"/>
                    <a:pt x="8108" y="5096"/>
                    <a:pt x="7918" y="4953"/>
                  </a:cubicBezTo>
                  <a:cubicBezTo>
                    <a:pt x="7573" y="4703"/>
                    <a:pt x="7466" y="4263"/>
                    <a:pt x="7585" y="3667"/>
                  </a:cubicBezTo>
                  <a:cubicBezTo>
                    <a:pt x="7597" y="3608"/>
                    <a:pt x="7644" y="3572"/>
                    <a:pt x="7704" y="3537"/>
                  </a:cubicBezTo>
                  <a:cubicBezTo>
                    <a:pt x="8526" y="3167"/>
                    <a:pt x="9002" y="3036"/>
                    <a:pt x="9180" y="3036"/>
                  </a:cubicBezTo>
                  <a:close/>
                  <a:moveTo>
                    <a:pt x="620" y="5608"/>
                  </a:moveTo>
                  <a:cubicBezTo>
                    <a:pt x="691" y="5620"/>
                    <a:pt x="798" y="5703"/>
                    <a:pt x="858" y="5846"/>
                  </a:cubicBezTo>
                  <a:cubicBezTo>
                    <a:pt x="870" y="5882"/>
                    <a:pt x="894" y="5942"/>
                    <a:pt x="894" y="6001"/>
                  </a:cubicBezTo>
                  <a:cubicBezTo>
                    <a:pt x="667" y="5953"/>
                    <a:pt x="501" y="5882"/>
                    <a:pt x="453" y="5799"/>
                  </a:cubicBezTo>
                  <a:cubicBezTo>
                    <a:pt x="441" y="5775"/>
                    <a:pt x="489" y="5703"/>
                    <a:pt x="501" y="5668"/>
                  </a:cubicBezTo>
                  <a:cubicBezTo>
                    <a:pt x="548" y="5608"/>
                    <a:pt x="572" y="5608"/>
                    <a:pt x="608" y="5608"/>
                  </a:cubicBezTo>
                  <a:close/>
                  <a:moveTo>
                    <a:pt x="5073" y="0"/>
                  </a:moveTo>
                  <a:cubicBezTo>
                    <a:pt x="4477" y="0"/>
                    <a:pt x="3906" y="238"/>
                    <a:pt x="3477" y="655"/>
                  </a:cubicBezTo>
                  <a:cubicBezTo>
                    <a:pt x="3049" y="1084"/>
                    <a:pt x="2822" y="1632"/>
                    <a:pt x="2822" y="2239"/>
                  </a:cubicBezTo>
                  <a:cubicBezTo>
                    <a:pt x="2822" y="2834"/>
                    <a:pt x="3061" y="3406"/>
                    <a:pt x="3477" y="3834"/>
                  </a:cubicBezTo>
                  <a:cubicBezTo>
                    <a:pt x="3596" y="3953"/>
                    <a:pt x="3727" y="4060"/>
                    <a:pt x="3882" y="4144"/>
                  </a:cubicBezTo>
                  <a:cubicBezTo>
                    <a:pt x="3775" y="4179"/>
                    <a:pt x="3668" y="4203"/>
                    <a:pt x="3584" y="4239"/>
                  </a:cubicBezTo>
                  <a:cubicBezTo>
                    <a:pt x="3489" y="4263"/>
                    <a:pt x="3453" y="4358"/>
                    <a:pt x="3477" y="4441"/>
                  </a:cubicBezTo>
                  <a:cubicBezTo>
                    <a:pt x="3505" y="4515"/>
                    <a:pt x="3561" y="4560"/>
                    <a:pt x="3629" y="4560"/>
                  </a:cubicBezTo>
                  <a:cubicBezTo>
                    <a:pt x="3649" y="4560"/>
                    <a:pt x="3670" y="4557"/>
                    <a:pt x="3692" y="4549"/>
                  </a:cubicBezTo>
                  <a:cubicBezTo>
                    <a:pt x="4138" y="4400"/>
                    <a:pt x="4608" y="4325"/>
                    <a:pt x="5079" y="4325"/>
                  </a:cubicBezTo>
                  <a:cubicBezTo>
                    <a:pt x="5549" y="4325"/>
                    <a:pt x="6019" y="4400"/>
                    <a:pt x="6466" y="4549"/>
                  </a:cubicBezTo>
                  <a:cubicBezTo>
                    <a:pt x="6490" y="4549"/>
                    <a:pt x="6501" y="4560"/>
                    <a:pt x="6525" y="4560"/>
                  </a:cubicBezTo>
                  <a:cubicBezTo>
                    <a:pt x="6609" y="4560"/>
                    <a:pt x="6668" y="4525"/>
                    <a:pt x="6680" y="4441"/>
                  </a:cubicBezTo>
                  <a:cubicBezTo>
                    <a:pt x="6704" y="4358"/>
                    <a:pt x="6668" y="4263"/>
                    <a:pt x="6573" y="4239"/>
                  </a:cubicBezTo>
                  <a:cubicBezTo>
                    <a:pt x="6466" y="4203"/>
                    <a:pt x="6370" y="4179"/>
                    <a:pt x="6275" y="4144"/>
                  </a:cubicBezTo>
                  <a:cubicBezTo>
                    <a:pt x="6406" y="4060"/>
                    <a:pt x="6549" y="3953"/>
                    <a:pt x="6680" y="3834"/>
                  </a:cubicBezTo>
                  <a:cubicBezTo>
                    <a:pt x="6787" y="3727"/>
                    <a:pt x="6882" y="3608"/>
                    <a:pt x="6966" y="3477"/>
                  </a:cubicBezTo>
                  <a:cubicBezTo>
                    <a:pt x="7002" y="3489"/>
                    <a:pt x="7049" y="3489"/>
                    <a:pt x="7097" y="3513"/>
                  </a:cubicBezTo>
                  <a:lnTo>
                    <a:pt x="7275" y="3548"/>
                  </a:lnTo>
                  <a:lnTo>
                    <a:pt x="7275" y="3572"/>
                  </a:lnTo>
                  <a:cubicBezTo>
                    <a:pt x="7204" y="3953"/>
                    <a:pt x="7204" y="4287"/>
                    <a:pt x="7287" y="4560"/>
                  </a:cubicBezTo>
                  <a:cubicBezTo>
                    <a:pt x="7359" y="4822"/>
                    <a:pt x="7513" y="5025"/>
                    <a:pt x="7716" y="5180"/>
                  </a:cubicBezTo>
                  <a:cubicBezTo>
                    <a:pt x="7954" y="5358"/>
                    <a:pt x="8252" y="5430"/>
                    <a:pt x="8526" y="5430"/>
                  </a:cubicBezTo>
                  <a:cubicBezTo>
                    <a:pt x="8728" y="5430"/>
                    <a:pt x="8907" y="5382"/>
                    <a:pt x="9049" y="5311"/>
                  </a:cubicBezTo>
                  <a:cubicBezTo>
                    <a:pt x="9192" y="5215"/>
                    <a:pt x="9323" y="5037"/>
                    <a:pt x="9430" y="4763"/>
                  </a:cubicBezTo>
                  <a:cubicBezTo>
                    <a:pt x="9478" y="4822"/>
                    <a:pt x="9526" y="4882"/>
                    <a:pt x="9561" y="4930"/>
                  </a:cubicBezTo>
                  <a:cubicBezTo>
                    <a:pt x="9740" y="5168"/>
                    <a:pt x="9859" y="5418"/>
                    <a:pt x="9954" y="5692"/>
                  </a:cubicBezTo>
                  <a:cubicBezTo>
                    <a:pt x="10002" y="5858"/>
                    <a:pt x="10133" y="5977"/>
                    <a:pt x="10300" y="6037"/>
                  </a:cubicBezTo>
                  <a:lnTo>
                    <a:pt x="10752" y="6192"/>
                  </a:lnTo>
                  <a:cubicBezTo>
                    <a:pt x="10871" y="6239"/>
                    <a:pt x="10966" y="6334"/>
                    <a:pt x="10966" y="6465"/>
                  </a:cubicBezTo>
                  <a:lnTo>
                    <a:pt x="10966" y="7239"/>
                  </a:lnTo>
                  <a:cubicBezTo>
                    <a:pt x="10966" y="7382"/>
                    <a:pt x="10895" y="7477"/>
                    <a:pt x="10752" y="7525"/>
                  </a:cubicBezTo>
                  <a:lnTo>
                    <a:pt x="10014" y="7763"/>
                  </a:lnTo>
                  <a:cubicBezTo>
                    <a:pt x="9895" y="7811"/>
                    <a:pt x="9788" y="7882"/>
                    <a:pt x="9728" y="8001"/>
                  </a:cubicBezTo>
                  <a:cubicBezTo>
                    <a:pt x="9430" y="8513"/>
                    <a:pt x="8966" y="8930"/>
                    <a:pt x="8359" y="9252"/>
                  </a:cubicBezTo>
                  <a:cubicBezTo>
                    <a:pt x="8287" y="9287"/>
                    <a:pt x="8240" y="9359"/>
                    <a:pt x="8228" y="9430"/>
                  </a:cubicBezTo>
                  <a:lnTo>
                    <a:pt x="7990" y="10692"/>
                  </a:lnTo>
                  <a:cubicBezTo>
                    <a:pt x="7990" y="10728"/>
                    <a:pt x="7954" y="10752"/>
                    <a:pt x="7918" y="10752"/>
                  </a:cubicBezTo>
                  <a:lnTo>
                    <a:pt x="7144" y="10752"/>
                  </a:lnTo>
                  <a:cubicBezTo>
                    <a:pt x="7109" y="10752"/>
                    <a:pt x="7085" y="10728"/>
                    <a:pt x="7061" y="10692"/>
                  </a:cubicBezTo>
                  <a:lnTo>
                    <a:pt x="6930" y="10002"/>
                  </a:lnTo>
                  <a:cubicBezTo>
                    <a:pt x="6897" y="9868"/>
                    <a:pt x="6800" y="9786"/>
                    <a:pt x="6661" y="9786"/>
                  </a:cubicBezTo>
                  <a:cubicBezTo>
                    <a:pt x="6652" y="9786"/>
                    <a:pt x="6642" y="9787"/>
                    <a:pt x="6632" y="9787"/>
                  </a:cubicBezTo>
                  <a:cubicBezTo>
                    <a:pt x="6299" y="9835"/>
                    <a:pt x="5954" y="9859"/>
                    <a:pt x="5608" y="9859"/>
                  </a:cubicBezTo>
                  <a:cubicBezTo>
                    <a:pt x="5358" y="9859"/>
                    <a:pt x="5097" y="9847"/>
                    <a:pt x="4846" y="9823"/>
                  </a:cubicBezTo>
                  <a:cubicBezTo>
                    <a:pt x="4833" y="9821"/>
                    <a:pt x="4819" y="9819"/>
                    <a:pt x="4806" y="9819"/>
                  </a:cubicBezTo>
                  <a:cubicBezTo>
                    <a:pt x="4692" y="9819"/>
                    <a:pt x="4593" y="9908"/>
                    <a:pt x="4561" y="10025"/>
                  </a:cubicBezTo>
                  <a:lnTo>
                    <a:pt x="4442" y="10692"/>
                  </a:lnTo>
                  <a:cubicBezTo>
                    <a:pt x="4442" y="10728"/>
                    <a:pt x="4418" y="10752"/>
                    <a:pt x="4370" y="10752"/>
                  </a:cubicBezTo>
                  <a:lnTo>
                    <a:pt x="3596" y="10752"/>
                  </a:lnTo>
                  <a:cubicBezTo>
                    <a:pt x="3573" y="10752"/>
                    <a:pt x="3537" y="10728"/>
                    <a:pt x="3525" y="10692"/>
                  </a:cubicBezTo>
                  <a:lnTo>
                    <a:pt x="3299" y="9502"/>
                  </a:lnTo>
                  <a:cubicBezTo>
                    <a:pt x="3287" y="9430"/>
                    <a:pt x="3239" y="9359"/>
                    <a:pt x="3168" y="9323"/>
                  </a:cubicBezTo>
                  <a:cubicBezTo>
                    <a:pt x="2108" y="8763"/>
                    <a:pt x="1560" y="7823"/>
                    <a:pt x="1560" y="6620"/>
                  </a:cubicBezTo>
                  <a:cubicBezTo>
                    <a:pt x="1560" y="6013"/>
                    <a:pt x="1691" y="5477"/>
                    <a:pt x="1965" y="5013"/>
                  </a:cubicBezTo>
                  <a:cubicBezTo>
                    <a:pt x="2215" y="4584"/>
                    <a:pt x="2572" y="4239"/>
                    <a:pt x="3037" y="3965"/>
                  </a:cubicBezTo>
                  <a:cubicBezTo>
                    <a:pt x="3108" y="3929"/>
                    <a:pt x="3132" y="3822"/>
                    <a:pt x="3096" y="3751"/>
                  </a:cubicBezTo>
                  <a:cubicBezTo>
                    <a:pt x="3065" y="3696"/>
                    <a:pt x="3008" y="3667"/>
                    <a:pt x="2952" y="3667"/>
                  </a:cubicBezTo>
                  <a:cubicBezTo>
                    <a:pt x="2923" y="3667"/>
                    <a:pt x="2895" y="3675"/>
                    <a:pt x="2870" y="3691"/>
                  </a:cubicBezTo>
                  <a:cubicBezTo>
                    <a:pt x="1977" y="4203"/>
                    <a:pt x="1429" y="5013"/>
                    <a:pt x="1275" y="6025"/>
                  </a:cubicBezTo>
                  <a:lnTo>
                    <a:pt x="1227" y="6025"/>
                  </a:lnTo>
                  <a:cubicBezTo>
                    <a:pt x="1227" y="5918"/>
                    <a:pt x="1215" y="5799"/>
                    <a:pt x="1167" y="5692"/>
                  </a:cubicBezTo>
                  <a:cubicBezTo>
                    <a:pt x="1084" y="5453"/>
                    <a:pt x="870" y="5299"/>
                    <a:pt x="667" y="5263"/>
                  </a:cubicBezTo>
                  <a:cubicBezTo>
                    <a:pt x="654" y="5262"/>
                    <a:pt x="640" y="5261"/>
                    <a:pt x="626" y="5261"/>
                  </a:cubicBezTo>
                  <a:cubicBezTo>
                    <a:pt x="474" y="5261"/>
                    <a:pt x="326" y="5323"/>
                    <a:pt x="239" y="5465"/>
                  </a:cubicBezTo>
                  <a:cubicBezTo>
                    <a:pt x="72" y="5668"/>
                    <a:pt x="96" y="5834"/>
                    <a:pt x="144" y="5942"/>
                  </a:cubicBezTo>
                  <a:cubicBezTo>
                    <a:pt x="239" y="6096"/>
                    <a:pt x="441" y="6239"/>
                    <a:pt x="798" y="6311"/>
                  </a:cubicBezTo>
                  <a:cubicBezTo>
                    <a:pt x="786" y="6323"/>
                    <a:pt x="786" y="6334"/>
                    <a:pt x="775" y="6358"/>
                  </a:cubicBezTo>
                  <a:cubicBezTo>
                    <a:pt x="560" y="6620"/>
                    <a:pt x="310" y="6680"/>
                    <a:pt x="155" y="6680"/>
                  </a:cubicBezTo>
                  <a:cubicBezTo>
                    <a:pt x="72" y="6680"/>
                    <a:pt x="1" y="6751"/>
                    <a:pt x="1" y="6858"/>
                  </a:cubicBezTo>
                  <a:cubicBezTo>
                    <a:pt x="1" y="6954"/>
                    <a:pt x="72" y="7025"/>
                    <a:pt x="155" y="7037"/>
                  </a:cubicBezTo>
                  <a:lnTo>
                    <a:pt x="191" y="7037"/>
                  </a:lnTo>
                  <a:cubicBezTo>
                    <a:pt x="394" y="7037"/>
                    <a:pt x="715" y="6966"/>
                    <a:pt x="1025" y="6573"/>
                  </a:cubicBezTo>
                  <a:cubicBezTo>
                    <a:pt x="1072" y="6513"/>
                    <a:pt x="1108" y="6442"/>
                    <a:pt x="1144" y="6382"/>
                  </a:cubicBezTo>
                  <a:cubicBezTo>
                    <a:pt x="1167" y="6382"/>
                    <a:pt x="1203" y="6382"/>
                    <a:pt x="1227" y="6394"/>
                  </a:cubicBezTo>
                  <a:cubicBezTo>
                    <a:pt x="1227" y="6489"/>
                    <a:pt x="1215" y="6573"/>
                    <a:pt x="1215" y="6668"/>
                  </a:cubicBezTo>
                  <a:cubicBezTo>
                    <a:pt x="1215" y="7347"/>
                    <a:pt x="1382" y="7954"/>
                    <a:pt x="1703" y="8478"/>
                  </a:cubicBezTo>
                  <a:cubicBezTo>
                    <a:pt x="2001" y="8954"/>
                    <a:pt x="2441" y="9359"/>
                    <a:pt x="2977" y="9644"/>
                  </a:cubicBezTo>
                  <a:lnTo>
                    <a:pt x="3192" y="10799"/>
                  </a:lnTo>
                  <a:cubicBezTo>
                    <a:pt x="3227" y="11002"/>
                    <a:pt x="3406" y="11133"/>
                    <a:pt x="3596" y="11133"/>
                  </a:cubicBezTo>
                  <a:lnTo>
                    <a:pt x="4370" y="11133"/>
                  </a:lnTo>
                  <a:cubicBezTo>
                    <a:pt x="4561" y="11133"/>
                    <a:pt x="4727" y="11002"/>
                    <a:pt x="4775" y="10799"/>
                  </a:cubicBezTo>
                  <a:lnTo>
                    <a:pt x="4894" y="10204"/>
                  </a:lnTo>
                  <a:cubicBezTo>
                    <a:pt x="5132" y="10240"/>
                    <a:pt x="5370" y="10252"/>
                    <a:pt x="5620" y="10252"/>
                  </a:cubicBezTo>
                  <a:cubicBezTo>
                    <a:pt x="5966" y="10252"/>
                    <a:pt x="6311" y="10228"/>
                    <a:pt x="6632" y="10180"/>
                  </a:cubicBezTo>
                  <a:lnTo>
                    <a:pt x="6751" y="10823"/>
                  </a:lnTo>
                  <a:cubicBezTo>
                    <a:pt x="6787" y="11014"/>
                    <a:pt x="6966" y="11145"/>
                    <a:pt x="7156" y="11145"/>
                  </a:cubicBezTo>
                  <a:lnTo>
                    <a:pt x="7930" y="11145"/>
                  </a:lnTo>
                  <a:cubicBezTo>
                    <a:pt x="8121" y="11145"/>
                    <a:pt x="8287" y="11014"/>
                    <a:pt x="8335" y="10823"/>
                  </a:cubicBezTo>
                  <a:lnTo>
                    <a:pt x="8573" y="9585"/>
                  </a:lnTo>
                  <a:cubicBezTo>
                    <a:pt x="9228" y="9240"/>
                    <a:pt x="9716" y="8775"/>
                    <a:pt x="10038" y="8228"/>
                  </a:cubicBezTo>
                  <a:cubicBezTo>
                    <a:pt x="10073" y="8180"/>
                    <a:pt x="10097" y="8156"/>
                    <a:pt x="10145" y="8132"/>
                  </a:cubicBezTo>
                  <a:lnTo>
                    <a:pt x="10895" y="7894"/>
                  </a:lnTo>
                  <a:cubicBezTo>
                    <a:pt x="11145" y="7811"/>
                    <a:pt x="11323" y="7573"/>
                    <a:pt x="11323" y="7299"/>
                  </a:cubicBezTo>
                  <a:lnTo>
                    <a:pt x="11323" y="6525"/>
                  </a:lnTo>
                  <a:cubicBezTo>
                    <a:pt x="11312" y="6251"/>
                    <a:pt x="11133" y="6013"/>
                    <a:pt x="10871" y="5918"/>
                  </a:cubicBezTo>
                  <a:lnTo>
                    <a:pt x="10419" y="5775"/>
                  </a:lnTo>
                  <a:cubicBezTo>
                    <a:pt x="10359" y="5763"/>
                    <a:pt x="10311" y="5715"/>
                    <a:pt x="10300" y="5644"/>
                  </a:cubicBezTo>
                  <a:cubicBezTo>
                    <a:pt x="10192" y="5322"/>
                    <a:pt x="10061" y="5049"/>
                    <a:pt x="9859" y="4775"/>
                  </a:cubicBezTo>
                  <a:cubicBezTo>
                    <a:pt x="9776" y="4656"/>
                    <a:pt x="9680" y="4537"/>
                    <a:pt x="9561" y="4429"/>
                  </a:cubicBezTo>
                  <a:cubicBezTo>
                    <a:pt x="9645" y="4132"/>
                    <a:pt x="9669" y="3798"/>
                    <a:pt x="9669" y="3501"/>
                  </a:cubicBezTo>
                  <a:cubicBezTo>
                    <a:pt x="9669" y="3084"/>
                    <a:pt x="9585" y="2822"/>
                    <a:pt x="9418" y="2739"/>
                  </a:cubicBezTo>
                  <a:cubicBezTo>
                    <a:pt x="9384" y="2722"/>
                    <a:pt x="9329" y="2693"/>
                    <a:pt x="9204" y="2693"/>
                  </a:cubicBezTo>
                  <a:cubicBezTo>
                    <a:pt x="8980" y="2693"/>
                    <a:pt x="8533" y="2787"/>
                    <a:pt x="7585" y="3215"/>
                  </a:cubicBezTo>
                  <a:cubicBezTo>
                    <a:pt x="7561" y="3227"/>
                    <a:pt x="7513" y="3239"/>
                    <a:pt x="7478" y="3275"/>
                  </a:cubicBezTo>
                  <a:cubicBezTo>
                    <a:pt x="7383" y="3239"/>
                    <a:pt x="7287" y="3227"/>
                    <a:pt x="7180" y="3191"/>
                  </a:cubicBezTo>
                  <a:cubicBezTo>
                    <a:pt x="7168" y="3191"/>
                    <a:pt x="7156" y="3191"/>
                    <a:pt x="7144" y="3179"/>
                  </a:cubicBezTo>
                  <a:cubicBezTo>
                    <a:pt x="7263" y="2929"/>
                    <a:pt x="7335" y="2644"/>
                    <a:pt x="7347" y="2346"/>
                  </a:cubicBezTo>
                  <a:cubicBezTo>
                    <a:pt x="7347" y="2263"/>
                    <a:pt x="7287" y="2179"/>
                    <a:pt x="7180" y="2167"/>
                  </a:cubicBezTo>
                  <a:cubicBezTo>
                    <a:pt x="7097" y="2167"/>
                    <a:pt x="7025" y="2227"/>
                    <a:pt x="7002" y="2334"/>
                  </a:cubicBezTo>
                  <a:cubicBezTo>
                    <a:pt x="6990" y="2810"/>
                    <a:pt x="6787" y="3251"/>
                    <a:pt x="6442" y="3596"/>
                  </a:cubicBezTo>
                  <a:cubicBezTo>
                    <a:pt x="6228" y="3810"/>
                    <a:pt x="5989" y="3953"/>
                    <a:pt x="5739" y="4048"/>
                  </a:cubicBezTo>
                  <a:cubicBezTo>
                    <a:pt x="5525" y="4019"/>
                    <a:pt x="5302" y="4004"/>
                    <a:pt x="5079" y="4004"/>
                  </a:cubicBezTo>
                  <a:cubicBezTo>
                    <a:pt x="4855" y="4004"/>
                    <a:pt x="4632" y="4019"/>
                    <a:pt x="4418" y="4048"/>
                  </a:cubicBezTo>
                  <a:cubicBezTo>
                    <a:pt x="4168" y="3953"/>
                    <a:pt x="3930" y="3810"/>
                    <a:pt x="3715" y="3596"/>
                  </a:cubicBezTo>
                  <a:cubicBezTo>
                    <a:pt x="3358" y="3239"/>
                    <a:pt x="3156" y="2751"/>
                    <a:pt x="3156" y="2239"/>
                  </a:cubicBezTo>
                  <a:cubicBezTo>
                    <a:pt x="3156" y="1739"/>
                    <a:pt x="3346" y="1251"/>
                    <a:pt x="3715" y="893"/>
                  </a:cubicBezTo>
                  <a:cubicBezTo>
                    <a:pt x="4073" y="536"/>
                    <a:pt x="4561" y="322"/>
                    <a:pt x="5073" y="322"/>
                  </a:cubicBezTo>
                  <a:cubicBezTo>
                    <a:pt x="5573" y="322"/>
                    <a:pt x="6073" y="512"/>
                    <a:pt x="6430" y="893"/>
                  </a:cubicBezTo>
                  <a:cubicBezTo>
                    <a:pt x="6573" y="1036"/>
                    <a:pt x="6692" y="1203"/>
                    <a:pt x="6787" y="1381"/>
                  </a:cubicBezTo>
                  <a:cubicBezTo>
                    <a:pt x="6813" y="1433"/>
                    <a:pt x="6870" y="1472"/>
                    <a:pt x="6930" y="1472"/>
                  </a:cubicBezTo>
                  <a:cubicBezTo>
                    <a:pt x="6954" y="1472"/>
                    <a:pt x="6978" y="1466"/>
                    <a:pt x="7002" y="1453"/>
                  </a:cubicBezTo>
                  <a:cubicBezTo>
                    <a:pt x="7085" y="1405"/>
                    <a:pt x="7121" y="1322"/>
                    <a:pt x="7085" y="1227"/>
                  </a:cubicBezTo>
                  <a:cubicBezTo>
                    <a:pt x="6978" y="1024"/>
                    <a:pt x="6823" y="834"/>
                    <a:pt x="6668" y="655"/>
                  </a:cubicBezTo>
                  <a:cubicBezTo>
                    <a:pt x="6228" y="215"/>
                    <a:pt x="5680" y="0"/>
                    <a:pt x="5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42" name="Google Shape;8842;p76"/>
            <p:cNvSpPr/>
            <p:nvPr/>
          </p:nvSpPr>
          <p:spPr>
            <a:xfrm>
              <a:off x="4829299" y="2324485"/>
              <a:ext cx="42393" cy="75291"/>
            </a:xfrm>
            <a:custGeom>
              <a:avLst/>
              <a:gdLst/>
              <a:ahLst/>
              <a:cxnLst/>
              <a:rect l="l" t="t" r="r" b="b"/>
              <a:pathLst>
                <a:path w="1335" h="2371" extrusionOk="0">
                  <a:moveTo>
                    <a:pt x="644" y="417"/>
                  </a:moveTo>
                  <a:lnTo>
                    <a:pt x="644" y="941"/>
                  </a:lnTo>
                  <a:cubicBezTo>
                    <a:pt x="501" y="882"/>
                    <a:pt x="370" y="822"/>
                    <a:pt x="370" y="656"/>
                  </a:cubicBezTo>
                  <a:cubicBezTo>
                    <a:pt x="370" y="513"/>
                    <a:pt x="489" y="441"/>
                    <a:pt x="644" y="417"/>
                  </a:cubicBezTo>
                  <a:close/>
                  <a:moveTo>
                    <a:pt x="786" y="1322"/>
                  </a:moveTo>
                  <a:cubicBezTo>
                    <a:pt x="929" y="1382"/>
                    <a:pt x="1036" y="1477"/>
                    <a:pt x="1036" y="1656"/>
                  </a:cubicBezTo>
                  <a:cubicBezTo>
                    <a:pt x="1036" y="1810"/>
                    <a:pt x="929" y="1906"/>
                    <a:pt x="786" y="1941"/>
                  </a:cubicBezTo>
                  <a:lnTo>
                    <a:pt x="786" y="1322"/>
                  </a:lnTo>
                  <a:close/>
                  <a:moveTo>
                    <a:pt x="703" y="1"/>
                  </a:moveTo>
                  <a:cubicBezTo>
                    <a:pt x="655" y="1"/>
                    <a:pt x="620" y="36"/>
                    <a:pt x="620" y="60"/>
                  </a:cubicBezTo>
                  <a:lnTo>
                    <a:pt x="620" y="156"/>
                  </a:lnTo>
                  <a:cubicBezTo>
                    <a:pt x="334" y="179"/>
                    <a:pt x="60" y="334"/>
                    <a:pt x="60" y="691"/>
                  </a:cubicBezTo>
                  <a:cubicBezTo>
                    <a:pt x="60" y="1060"/>
                    <a:pt x="346" y="1168"/>
                    <a:pt x="620" y="1251"/>
                  </a:cubicBezTo>
                  <a:lnTo>
                    <a:pt x="620" y="1941"/>
                  </a:lnTo>
                  <a:cubicBezTo>
                    <a:pt x="322" y="1906"/>
                    <a:pt x="239" y="1715"/>
                    <a:pt x="143" y="1715"/>
                  </a:cubicBezTo>
                  <a:cubicBezTo>
                    <a:pt x="60" y="1715"/>
                    <a:pt x="1" y="1810"/>
                    <a:pt x="1" y="1882"/>
                  </a:cubicBezTo>
                  <a:cubicBezTo>
                    <a:pt x="1" y="2025"/>
                    <a:pt x="239" y="2227"/>
                    <a:pt x="620" y="2227"/>
                  </a:cubicBezTo>
                  <a:lnTo>
                    <a:pt x="620" y="2311"/>
                  </a:lnTo>
                  <a:cubicBezTo>
                    <a:pt x="620" y="2346"/>
                    <a:pt x="644" y="2370"/>
                    <a:pt x="703" y="2370"/>
                  </a:cubicBezTo>
                  <a:cubicBezTo>
                    <a:pt x="751" y="2370"/>
                    <a:pt x="798" y="2346"/>
                    <a:pt x="798" y="2311"/>
                  </a:cubicBezTo>
                  <a:lnTo>
                    <a:pt x="798" y="2203"/>
                  </a:lnTo>
                  <a:cubicBezTo>
                    <a:pt x="1108" y="2168"/>
                    <a:pt x="1310" y="1965"/>
                    <a:pt x="1310" y="1608"/>
                  </a:cubicBezTo>
                  <a:cubicBezTo>
                    <a:pt x="1334" y="1227"/>
                    <a:pt x="1048" y="1096"/>
                    <a:pt x="798" y="1001"/>
                  </a:cubicBezTo>
                  <a:lnTo>
                    <a:pt x="798" y="406"/>
                  </a:lnTo>
                  <a:cubicBezTo>
                    <a:pt x="1001" y="417"/>
                    <a:pt x="1084" y="513"/>
                    <a:pt x="1144" y="513"/>
                  </a:cubicBezTo>
                  <a:cubicBezTo>
                    <a:pt x="1227" y="513"/>
                    <a:pt x="1275" y="406"/>
                    <a:pt x="1275" y="346"/>
                  </a:cubicBezTo>
                  <a:cubicBezTo>
                    <a:pt x="1275" y="203"/>
                    <a:pt x="989" y="144"/>
                    <a:pt x="798" y="144"/>
                  </a:cubicBezTo>
                  <a:lnTo>
                    <a:pt x="798" y="60"/>
                  </a:lnTo>
                  <a:cubicBezTo>
                    <a:pt x="798" y="36"/>
                    <a:pt x="751" y="1"/>
                    <a:pt x="70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8843" name="Google Shape;8843;p76"/>
          <p:cNvSpPr/>
          <p:nvPr/>
        </p:nvSpPr>
        <p:spPr>
          <a:xfrm>
            <a:off x="6953237" y="3049437"/>
            <a:ext cx="478443" cy="479416"/>
          </a:xfrm>
          <a:custGeom>
            <a:avLst/>
            <a:gdLst/>
            <a:ahLst/>
            <a:cxnLst/>
            <a:rect l="l" t="t" r="r" b="b"/>
            <a:pathLst>
              <a:path w="11300" h="11323" extrusionOk="0">
                <a:moveTo>
                  <a:pt x="5620" y="333"/>
                </a:moveTo>
                <a:cubicBezTo>
                  <a:pt x="5715" y="333"/>
                  <a:pt x="5787" y="405"/>
                  <a:pt x="5787" y="500"/>
                </a:cubicBezTo>
                <a:lnTo>
                  <a:pt x="5787" y="560"/>
                </a:lnTo>
                <a:lnTo>
                  <a:pt x="5453" y="560"/>
                </a:lnTo>
                <a:lnTo>
                  <a:pt x="5453" y="500"/>
                </a:lnTo>
                <a:cubicBezTo>
                  <a:pt x="5453" y="405"/>
                  <a:pt x="5536" y="333"/>
                  <a:pt x="5620" y="333"/>
                </a:cubicBezTo>
                <a:close/>
                <a:moveTo>
                  <a:pt x="5465" y="917"/>
                </a:moveTo>
                <a:lnTo>
                  <a:pt x="5465" y="5822"/>
                </a:lnTo>
                <a:cubicBezTo>
                  <a:pt x="5120" y="5560"/>
                  <a:pt x="4703" y="5405"/>
                  <a:pt x="4251" y="5405"/>
                </a:cubicBezTo>
                <a:cubicBezTo>
                  <a:pt x="3810" y="5405"/>
                  <a:pt x="3393" y="5560"/>
                  <a:pt x="3060" y="5810"/>
                </a:cubicBezTo>
                <a:cubicBezTo>
                  <a:pt x="3108" y="4536"/>
                  <a:pt x="3370" y="3322"/>
                  <a:pt x="3834" y="2417"/>
                </a:cubicBezTo>
                <a:cubicBezTo>
                  <a:pt x="4286" y="1524"/>
                  <a:pt x="4846" y="1000"/>
                  <a:pt x="5465" y="917"/>
                </a:cubicBezTo>
                <a:close/>
                <a:moveTo>
                  <a:pt x="5822" y="917"/>
                </a:moveTo>
                <a:cubicBezTo>
                  <a:pt x="6441" y="1000"/>
                  <a:pt x="7037" y="1584"/>
                  <a:pt x="7501" y="2524"/>
                </a:cubicBezTo>
                <a:cubicBezTo>
                  <a:pt x="7526" y="2582"/>
                  <a:pt x="7579" y="2617"/>
                  <a:pt x="7642" y="2617"/>
                </a:cubicBezTo>
                <a:cubicBezTo>
                  <a:pt x="7669" y="2617"/>
                  <a:pt x="7698" y="2610"/>
                  <a:pt x="7727" y="2596"/>
                </a:cubicBezTo>
                <a:cubicBezTo>
                  <a:pt x="7811" y="2548"/>
                  <a:pt x="7834" y="2465"/>
                  <a:pt x="7799" y="2369"/>
                </a:cubicBezTo>
                <a:cubicBezTo>
                  <a:pt x="7525" y="1810"/>
                  <a:pt x="7215" y="1381"/>
                  <a:pt x="6858" y="1060"/>
                </a:cubicBezTo>
                <a:lnTo>
                  <a:pt x="6810" y="1024"/>
                </a:lnTo>
                <a:lnTo>
                  <a:pt x="6810" y="1024"/>
                </a:lnTo>
                <a:cubicBezTo>
                  <a:pt x="7799" y="1238"/>
                  <a:pt x="8692" y="1715"/>
                  <a:pt x="9406" y="2453"/>
                </a:cubicBezTo>
                <a:cubicBezTo>
                  <a:pt x="10311" y="3358"/>
                  <a:pt x="10847" y="4536"/>
                  <a:pt x="10954" y="5798"/>
                </a:cubicBezTo>
                <a:cubicBezTo>
                  <a:pt x="10597" y="5560"/>
                  <a:pt x="10180" y="5405"/>
                  <a:pt x="9751" y="5405"/>
                </a:cubicBezTo>
                <a:cubicBezTo>
                  <a:pt x="9299" y="5405"/>
                  <a:pt x="8870" y="5560"/>
                  <a:pt x="8537" y="5822"/>
                </a:cubicBezTo>
                <a:cubicBezTo>
                  <a:pt x="8513" y="4834"/>
                  <a:pt x="8346" y="3893"/>
                  <a:pt x="8061" y="3060"/>
                </a:cubicBezTo>
                <a:cubicBezTo>
                  <a:pt x="8042" y="2984"/>
                  <a:pt x="7977" y="2946"/>
                  <a:pt x="7909" y="2946"/>
                </a:cubicBezTo>
                <a:cubicBezTo>
                  <a:pt x="7892" y="2946"/>
                  <a:pt x="7875" y="2948"/>
                  <a:pt x="7858" y="2953"/>
                </a:cubicBezTo>
                <a:cubicBezTo>
                  <a:pt x="7763" y="2988"/>
                  <a:pt x="7727" y="3072"/>
                  <a:pt x="7751" y="3167"/>
                </a:cubicBezTo>
                <a:cubicBezTo>
                  <a:pt x="8025" y="3953"/>
                  <a:pt x="8180" y="4858"/>
                  <a:pt x="8215" y="5810"/>
                </a:cubicBezTo>
                <a:cubicBezTo>
                  <a:pt x="7882" y="5560"/>
                  <a:pt x="7453" y="5405"/>
                  <a:pt x="7025" y="5405"/>
                </a:cubicBezTo>
                <a:cubicBezTo>
                  <a:pt x="6572" y="5405"/>
                  <a:pt x="6156" y="5560"/>
                  <a:pt x="5822" y="5822"/>
                </a:cubicBezTo>
                <a:lnTo>
                  <a:pt x="5822" y="917"/>
                </a:lnTo>
                <a:close/>
                <a:moveTo>
                  <a:pt x="5596" y="8299"/>
                </a:moveTo>
                <a:cubicBezTo>
                  <a:pt x="5679" y="8299"/>
                  <a:pt x="5751" y="8370"/>
                  <a:pt x="5751" y="8453"/>
                </a:cubicBezTo>
                <a:lnTo>
                  <a:pt x="5751" y="9894"/>
                </a:lnTo>
                <a:lnTo>
                  <a:pt x="5787" y="9894"/>
                </a:lnTo>
                <a:cubicBezTo>
                  <a:pt x="5787" y="10489"/>
                  <a:pt x="5310" y="10978"/>
                  <a:pt x="4727" y="10978"/>
                </a:cubicBezTo>
                <a:cubicBezTo>
                  <a:pt x="4286" y="10978"/>
                  <a:pt x="3882" y="10704"/>
                  <a:pt x="3715" y="10287"/>
                </a:cubicBezTo>
                <a:cubicBezTo>
                  <a:pt x="3703" y="10239"/>
                  <a:pt x="3703" y="10192"/>
                  <a:pt x="3739" y="10144"/>
                </a:cubicBezTo>
                <a:cubicBezTo>
                  <a:pt x="3762" y="10097"/>
                  <a:pt x="3822" y="10073"/>
                  <a:pt x="3870" y="10073"/>
                </a:cubicBezTo>
                <a:cubicBezTo>
                  <a:pt x="3941" y="10073"/>
                  <a:pt x="4001" y="10108"/>
                  <a:pt x="4012" y="10168"/>
                </a:cubicBezTo>
                <a:cubicBezTo>
                  <a:pt x="4120" y="10454"/>
                  <a:pt x="4393" y="10632"/>
                  <a:pt x="4691" y="10644"/>
                </a:cubicBezTo>
                <a:cubicBezTo>
                  <a:pt x="4882" y="10644"/>
                  <a:pt x="5072" y="10573"/>
                  <a:pt x="5203" y="10442"/>
                </a:cubicBezTo>
                <a:cubicBezTo>
                  <a:pt x="5358" y="10287"/>
                  <a:pt x="5429" y="10097"/>
                  <a:pt x="5429" y="9906"/>
                </a:cubicBezTo>
                <a:lnTo>
                  <a:pt x="5429" y="8453"/>
                </a:lnTo>
                <a:cubicBezTo>
                  <a:pt x="5429" y="8370"/>
                  <a:pt x="5501" y="8299"/>
                  <a:pt x="5596" y="8299"/>
                </a:cubicBezTo>
                <a:close/>
                <a:moveTo>
                  <a:pt x="5644" y="0"/>
                </a:moveTo>
                <a:cubicBezTo>
                  <a:pt x="5370" y="0"/>
                  <a:pt x="5144" y="226"/>
                  <a:pt x="5144" y="500"/>
                </a:cubicBezTo>
                <a:lnTo>
                  <a:pt x="5144" y="583"/>
                </a:lnTo>
                <a:cubicBezTo>
                  <a:pt x="4215" y="667"/>
                  <a:pt x="3322" y="976"/>
                  <a:pt x="2524" y="1500"/>
                </a:cubicBezTo>
                <a:cubicBezTo>
                  <a:pt x="1631" y="2096"/>
                  <a:pt x="917" y="2929"/>
                  <a:pt x="476" y="3905"/>
                </a:cubicBezTo>
                <a:cubicBezTo>
                  <a:pt x="429" y="4001"/>
                  <a:pt x="476" y="4084"/>
                  <a:pt x="560" y="4131"/>
                </a:cubicBezTo>
                <a:cubicBezTo>
                  <a:pt x="585" y="4144"/>
                  <a:pt x="610" y="4150"/>
                  <a:pt x="633" y="4150"/>
                </a:cubicBezTo>
                <a:cubicBezTo>
                  <a:pt x="697" y="4150"/>
                  <a:pt x="751" y="4106"/>
                  <a:pt x="786" y="4036"/>
                </a:cubicBezTo>
                <a:cubicBezTo>
                  <a:pt x="1203" y="3119"/>
                  <a:pt x="1869" y="2346"/>
                  <a:pt x="2727" y="1774"/>
                </a:cubicBezTo>
                <a:cubicBezTo>
                  <a:pt x="3262" y="1417"/>
                  <a:pt x="3858" y="1167"/>
                  <a:pt x="4477" y="1036"/>
                </a:cubicBezTo>
                <a:lnTo>
                  <a:pt x="4477" y="1036"/>
                </a:lnTo>
                <a:cubicBezTo>
                  <a:pt x="4132" y="1310"/>
                  <a:pt x="3822" y="1738"/>
                  <a:pt x="3560" y="2274"/>
                </a:cubicBezTo>
                <a:cubicBezTo>
                  <a:pt x="3072" y="3239"/>
                  <a:pt x="2774" y="4489"/>
                  <a:pt x="2739" y="5822"/>
                </a:cubicBezTo>
                <a:cubicBezTo>
                  <a:pt x="2393" y="5560"/>
                  <a:pt x="1977" y="5405"/>
                  <a:pt x="1536" y="5405"/>
                </a:cubicBezTo>
                <a:cubicBezTo>
                  <a:pt x="1095" y="5405"/>
                  <a:pt x="667" y="5560"/>
                  <a:pt x="345" y="5810"/>
                </a:cubicBezTo>
                <a:cubicBezTo>
                  <a:pt x="369" y="5405"/>
                  <a:pt x="441" y="5024"/>
                  <a:pt x="560" y="4643"/>
                </a:cubicBezTo>
                <a:cubicBezTo>
                  <a:pt x="595" y="4560"/>
                  <a:pt x="548" y="4465"/>
                  <a:pt x="464" y="4441"/>
                </a:cubicBezTo>
                <a:cubicBezTo>
                  <a:pt x="445" y="4436"/>
                  <a:pt x="427" y="4434"/>
                  <a:pt x="409" y="4434"/>
                </a:cubicBezTo>
                <a:cubicBezTo>
                  <a:pt x="338" y="4434"/>
                  <a:pt x="279" y="4472"/>
                  <a:pt x="250" y="4548"/>
                </a:cubicBezTo>
                <a:cubicBezTo>
                  <a:pt x="83" y="5084"/>
                  <a:pt x="0" y="5644"/>
                  <a:pt x="0" y="6227"/>
                </a:cubicBezTo>
                <a:cubicBezTo>
                  <a:pt x="0" y="6287"/>
                  <a:pt x="24" y="6334"/>
                  <a:pt x="72" y="6358"/>
                </a:cubicBezTo>
                <a:cubicBezTo>
                  <a:pt x="107" y="6385"/>
                  <a:pt x="150" y="6398"/>
                  <a:pt x="184" y="6398"/>
                </a:cubicBezTo>
                <a:cubicBezTo>
                  <a:pt x="195" y="6398"/>
                  <a:pt x="205" y="6397"/>
                  <a:pt x="214" y="6394"/>
                </a:cubicBezTo>
                <a:cubicBezTo>
                  <a:pt x="250" y="6370"/>
                  <a:pt x="286" y="6358"/>
                  <a:pt x="298" y="6334"/>
                </a:cubicBezTo>
                <a:cubicBezTo>
                  <a:pt x="583" y="5977"/>
                  <a:pt x="1048" y="5751"/>
                  <a:pt x="1524" y="5751"/>
                </a:cubicBezTo>
                <a:cubicBezTo>
                  <a:pt x="2024" y="5751"/>
                  <a:pt x="2477" y="5977"/>
                  <a:pt x="2762" y="6334"/>
                </a:cubicBezTo>
                <a:cubicBezTo>
                  <a:pt x="2798" y="6370"/>
                  <a:pt x="2834" y="6394"/>
                  <a:pt x="2893" y="6394"/>
                </a:cubicBezTo>
                <a:cubicBezTo>
                  <a:pt x="2941" y="6394"/>
                  <a:pt x="3000" y="6358"/>
                  <a:pt x="3036" y="6334"/>
                </a:cubicBezTo>
                <a:cubicBezTo>
                  <a:pt x="3322" y="5977"/>
                  <a:pt x="3786" y="5751"/>
                  <a:pt x="4263" y="5751"/>
                </a:cubicBezTo>
                <a:cubicBezTo>
                  <a:pt x="4727" y="5751"/>
                  <a:pt x="5179" y="5941"/>
                  <a:pt x="5477" y="6287"/>
                </a:cubicBezTo>
                <a:lnTo>
                  <a:pt x="5477" y="7965"/>
                </a:lnTo>
                <a:cubicBezTo>
                  <a:pt x="5275" y="8049"/>
                  <a:pt x="5132" y="8227"/>
                  <a:pt x="5132" y="8442"/>
                </a:cubicBezTo>
                <a:lnTo>
                  <a:pt x="5132" y="9894"/>
                </a:lnTo>
                <a:cubicBezTo>
                  <a:pt x="5132" y="10013"/>
                  <a:pt x="5084" y="10108"/>
                  <a:pt x="5013" y="10192"/>
                </a:cubicBezTo>
                <a:cubicBezTo>
                  <a:pt x="4941" y="10263"/>
                  <a:pt x="4834" y="10311"/>
                  <a:pt x="4727" y="10311"/>
                </a:cubicBezTo>
                <a:cubicBezTo>
                  <a:pt x="4560" y="10311"/>
                  <a:pt x="4417" y="10204"/>
                  <a:pt x="4358" y="10049"/>
                </a:cubicBezTo>
                <a:cubicBezTo>
                  <a:pt x="4286" y="9858"/>
                  <a:pt x="4108" y="9739"/>
                  <a:pt x="3893" y="9739"/>
                </a:cubicBezTo>
                <a:cubicBezTo>
                  <a:pt x="3739" y="9739"/>
                  <a:pt x="3572" y="9835"/>
                  <a:pt x="3477" y="9966"/>
                </a:cubicBezTo>
                <a:cubicBezTo>
                  <a:pt x="3393" y="10097"/>
                  <a:pt x="3358" y="10275"/>
                  <a:pt x="3441" y="10430"/>
                </a:cubicBezTo>
                <a:cubicBezTo>
                  <a:pt x="3643" y="10966"/>
                  <a:pt x="4179" y="11323"/>
                  <a:pt x="4751" y="11323"/>
                </a:cubicBezTo>
                <a:lnTo>
                  <a:pt x="4763" y="11323"/>
                </a:lnTo>
                <a:cubicBezTo>
                  <a:pt x="5513" y="11299"/>
                  <a:pt x="6144" y="10668"/>
                  <a:pt x="6144" y="9894"/>
                </a:cubicBezTo>
                <a:lnTo>
                  <a:pt x="6144" y="8442"/>
                </a:lnTo>
                <a:cubicBezTo>
                  <a:pt x="6144" y="8227"/>
                  <a:pt x="6013" y="8049"/>
                  <a:pt x="5798" y="7965"/>
                </a:cubicBezTo>
                <a:lnTo>
                  <a:pt x="5798" y="6287"/>
                </a:lnTo>
                <a:cubicBezTo>
                  <a:pt x="6084" y="5941"/>
                  <a:pt x="6537" y="5751"/>
                  <a:pt x="7001" y="5751"/>
                </a:cubicBezTo>
                <a:cubicBezTo>
                  <a:pt x="7501" y="5751"/>
                  <a:pt x="7953" y="5977"/>
                  <a:pt x="8239" y="6334"/>
                </a:cubicBezTo>
                <a:cubicBezTo>
                  <a:pt x="8275" y="6370"/>
                  <a:pt x="8311" y="6394"/>
                  <a:pt x="8370" y="6394"/>
                </a:cubicBezTo>
                <a:cubicBezTo>
                  <a:pt x="8418" y="6394"/>
                  <a:pt x="8477" y="6358"/>
                  <a:pt x="8513" y="6334"/>
                </a:cubicBezTo>
                <a:cubicBezTo>
                  <a:pt x="8799" y="5977"/>
                  <a:pt x="9263" y="5751"/>
                  <a:pt x="9739" y="5751"/>
                </a:cubicBezTo>
                <a:cubicBezTo>
                  <a:pt x="10239" y="5751"/>
                  <a:pt x="10704" y="5977"/>
                  <a:pt x="10978" y="6334"/>
                </a:cubicBezTo>
                <a:cubicBezTo>
                  <a:pt x="11013" y="6370"/>
                  <a:pt x="11049" y="6394"/>
                  <a:pt x="11109" y="6394"/>
                </a:cubicBezTo>
                <a:cubicBezTo>
                  <a:pt x="11132" y="6394"/>
                  <a:pt x="11144" y="6394"/>
                  <a:pt x="11180" y="6370"/>
                </a:cubicBezTo>
                <a:cubicBezTo>
                  <a:pt x="11251" y="6346"/>
                  <a:pt x="11299" y="6287"/>
                  <a:pt x="11299" y="6215"/>
                </a:cubicBezTo>
                <a:cubicBezTo>
                  <a:pt x="11275" y="4715"/>
                  <a:pt x="10704" y="3298"/>
                  <a:pt x="9620" y="2226"/>
                </a:cubicBezTo>
                <a:cubicBezTo>
                  <a:pt x="8668" y="1274"/>
                  <a:pt x="7453" y="702"/>
                  <a:pt x="6132" y="583"/>
                </a:cubicBezTo>
                <a:lnTo>
                  <a:pt x="6132" y="500"/>
                </a:lnTo>
                <a:cubicBezTo>
                  <a:pt x="6132" y="226"/>
                  <a:pt x="5906" y="0"/>
                  <a:pt x="5644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rtl="1"/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8844" name="Google Shape;8844;p76"/>
          <p:cNvGrpSpPr/>
          <p:nvPr/>
        </p:nvGrpSpPr>
        <p:grpSpPr>
          <a:xfrm>
            <a:off x="8470577" y="3077636"/>
            <a:ext cx="351423" cy="423485"/>
            <a:chOff x="6421399" y="2308227"/>
            <a:chExt cx="263567" cy="317614"/>
          </a:xfrm>
          <a:solidFill>
            <a:schemeClr val="tx1"/>
          </a:solidFill>
        </p:grpSpPr>
        <p:sp>
          <p:nvSpPr>
            <p:cNvPr id="8845" name="Google Shape;8845;p76"/>
            <p:cNvSpPr/>
            <p:nvPr/>
          </p:nvSpPr>
          <p:spPr>
            <a:xfrm>
              <a:off x="6421399" y="2308227"/>
              <a:ext cx="263567" cy="317614"/>
            </a:xfrm>
            <a:custGeom>
              <a:avLst/>
              <a:gdLst/>
              <a:ahLst/>
              <a:cxnLst/>
              <a:rect l="l" t="t" r="r" b="b"/>
              <a:pathLst>
                <a:path w="8300" h="10002" extrusionOk="0">
                  <a:moveTo>
                    <a:pt x="4192" y="298"/>
                  </a:moveTo>
                  <a:cubicBezTo>
                    <a:pt x="4501" y="298"/>
                    <a:pt x="4775" y="513"/>
                    <a:pt x="4835" y="810"/>
                  </a:cubicBezTo>
                  <a:lnTo>
                    <a:pt x="3430" y="810"/>
                  </a:lnTo>
                  <a:cubicBezTo>
                    <a:pt x="3513" y="513"/>
                    <a:pt x="3775" y="298"/>
                    <a:pt x="4085" y="298"/>
                  </a:cubicBezTo>
                  <a:close/>
                  <a:moveTo>
                    <a:pt x="5918" y="1108"/>
                  </a:moveTo>
                  <a:cubicBezTo>
                    <a:pt x="6275" y="1108"/>
                    <a:pt x="6585" y="1275"/>
                    <a:pt x="6799" y="1560"/>
                  </a:cubicBezTo>
                  <a:lnTo>
                    <a:pt x="1465" y="1560"/>
                  </a:lnTo>
                  <a:cubicBezTo>
                    <a:pt x="1680" y="1275"/>
                    <a:pt x="1989" y="1108"/>
                    <a:pt x="2346" y="1108"/>
                  </a:cubicBezTo>
                  <a:close/>
                  <a:moveTo>
                    <a:pt x="4085" y="1"/>
                  </a:moveTo>
                  <a:cubicBezTo>
                    <a:pt x="3608" y="1"/>
                    <a:pt x="3215" y="346"/>
                    <a:pt x="3156" y="810"/>
                  </a:cubicBezTo>
                  <a:lnTo>
                    <a:pt x="2346" y="810"/>
                  </a:lnTo>
                  <a:cubicBezTo>
                    <a:pt x="1822" y="810"/>
                    <a:pt x="1370" y="1096"/>
                    <a:pt x="1132" y="1560"/>
                  </a:cubicBezTo>
                  <a:lnTo>
                    <a:pt x="596" y="1560"/>
                  </a:lnTo>
                  <a:cubicBezTo>
                    <a:pt x="263" y="1560"/>
                    <a:pt x="1" y="1822"/>
                    <a:pt x="1" y="2156"/>
                  </a:cubicBezTo>
                  <a:cubicBezTo>
                    <a:pt x="1" y="2477"/>
                    <a:pt x="263" y="2751"/>
                    <a:pt x="596" y="2751"/>
                  </a:cubicBezTo>
                  <a:lnTo>
                    <a:pt x="1013" y="2751"/>
                  </a:lnTo>
                  <a:lnTo>
                    <a:pt x="1370" y="9359"/>
                  </a:lnTo>
                  <a:cubicBezTo>
                    <a:pt x="1382" y="9716"/>
                    <a:pt x="1680" y="10002"/>
                    <a:pt x="2037" y="10002"/>
                  </a:cubicBezTo>
                  <a:lnTo>
                    <a:pt x="4466" y="10002"/>
                  </a:lnTo>
                  <a:cubicBezTo>
                    <a:pt x="4537" y="10002"/>
                    <a:pt x="4609" y="9942"/>
                    <a:pt x="4609" y="9847"/>
                  </a:cubicBezTo>
                  <a:cubicBezTo>
                    <a:pt x="4609" y="9752"/>
                    <a:pt x="4549" y="9704"/>
                    <a:pt x="4466" y="9704"/>
                  </a:cubicBezTo>
                  <a:lnTo>
                    <a:pt x="2037" y="9704"/>
                  </a:lnTo>
                  <a:cubicBezTo>
                    <a:pt x="1822" y="9704"/>
                    <a:pt x="1668" y="9538"/>
                    <a:pt x="1644" y="9347"/>
                  </a:cubicBezTo>
                  <a:lnTo>
                    <a:pt x="1287" y="2751"/>
                  </a:lnTo>
                  <a:lnTo>
                    <a:pt x="2084" y="2751"/>
                  </a:lnTo>
                  <a:cubicBezTo>
                    <a:pt x="2156" y="2751"/>
                    <a:pt x="2227" y="2692"/>
                    <a:pt x="2227" y="2596"/>
                  </a:cubicBezTo>
                  <a:cubicBezTo>
                    <a:pt x="2227" y="2525"/>
                    <a:pt x="2168" y="2453"/>
                    <a:pt x="2084" y="2453"/>
                  </a:cubicBezTo>
                  <a:lnTo>
                    <a:pt x="596" y="2453"/>
                  </a:lnTo>
                  <a:cubicBezTo>
                    <a:pt x="429" y="2453"/>
                    <a:pt x="298" y="2322"/>
                    <a:pt x="298" y="2156"/>
                  </a:cubicBezTo>
                  <a:cubicBezTo>
                    <a:pt x="298" y="1989"/>
                    <a:pt x="429" y="1858"/>
                    <a:pt x="596" y="1858"/>
                  </a:cubicBezTo>
                  <a:lnTo>
                    <a:pt x="7704" y="1858"/>
                  </a:lnTo>
                  <a:cubicBezTo>
                    <a:pt x="7871" y="1858"/>
                    <a:pt x="8002" y="1989"/>
                    <a:pt x="8002" y="2156"/>
                  </a:cubicBezTo>
                  <a:cubicBezTo>
                    <a:pt x="8002" y="2322"/>
                    <a:pt x="7871" y="2453"/>
                    <a:pt x="7704" y="2453"/>
                  </a:cubicBezTo>
                  <a:lnTo>
                    <a:pt x="2763" y="2453"/>
                  </a:lnTo>
                  <a:cubicBezTo>
                    <a:pt x="2692" y="2453"/>
                    <a:pt x="2620" y="2513"/>
                    <a:pt x="2620" y="2596"/>
                  </a:cubicBezTo>
                  <a:cubicBezTo>
                    <a:pt x="2620" y="2680"/>
                    <a:pt x="2680" y="2751"/>
                    <a:pt x="2763" y="2751"/>
                  </a:cubicBezTo>
                  <a:lnTo>
                    <a:pt x="7002" y="2751"/>
                  </a:lnTo>
                  <a:lnTo>
                    <a:pt x="6633" y="9347"/>
                  </a:lnTo>
                  <a:cubicBezTo>
                    <a:pt x="6621" y="9550"/>
                    <a:pt x="6454" y="9704"/>
                    <a:pt x="6252" y="9704"/>
                  </a:cubicBezTo>
                  <a:lnTo>
                    <a:pt x="5156" y="9704"/>
                  </a:lnTo>
                  <a:cubicBezTo>
                    <a:pt x="5085" y="9704"/>
                    <a:pt x="5013" y="9752"/>
                    <a:pt x="5013" y="9847"/>
                  </a:cubicBezTo>
                  <a:cubicBezTo>
                    <a:pt x="5013" y="9942"/>
                    <a:pt x="5073" y="10002"/>
                    <a:pt x="5156" y="10002"/>
                  </a:cubicBezTo>
                  <a:lnTo>
                    <a:pt x="6252" y="10002"/>
                  </a:lnTo>
                  <a:cubicBezTo>
                    <a:pt x="6609" y="10002"/>
                    <a:pt x="6906" y="9716"/>
                    <a:pt x="6918" y="9359"/>
                  </a:cubicBezTo>
                  <a:lnTo>
                    <a:pt x="7287" y="2751"/>
                  </a:lnTo>
                  <a:lnTo>
                    <a:pt x="7704" y="2751"/>
                  </a:lnTo>
                  <a:cubicBezTo>
                    <a:pt x="8038" y="2751"/>
                    <a:pt x="8299" y="2477"/>
                    <a:pt x="8299" y="2156"/>
                  </a:cubicBezTo>
                  <a:cubicBezTo>
                    <a:pt x="8288" y="1822"/>
                    <a:pt x="8014" y="1560"/>
                    <a:pt x="7692" y="1560"/>
                  </a:cubicBezTo>
                  <a:lnTo>
                    <a:pt x="7145" y="1560"/>
                  </a:lnTo>
                  <a:cubicBezTo>
                    <a:pt x="6906" y="1108"/>
                    <a:pt x="6442" y="810"/>
                    <a:pt x="5918" y="810"/>
                  </a:cubicBezTo>
                  <a:lnTo>
                    <a:pt x="5132" y="810"/>
                  </a:lnTo>
                  <a:cubicBezTo>
                    <a:pt x="5073" y="346"/>
                    <a:pt x="4668" y="1"/>
                    <a:pt x="419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46" name="Google Shape;8846;p76"/>
            <p:cNvSpPr/>
            <p:nvPr/>
          </p:nvSpPr>
          <p:spPr>
            <a:xfrm>
              <a:off x="6539750" y="2414860"/>
              <a:ext cx="26484" cy="162236"/>
            </a:xfrm>
            <a:custGeom>
              <a:avLst/>
              <a:gdLst/>
              <a:ahLst/>
              <a:cxnLst/>
              <a:rect l="l" t="t" r="r" b="b"/>
              <a:pathLst>
                <a:path w="834" h="5109" extrusionOk="0">
                  <a:moveTo>
                    <a:pt x="405" y="286"/>
                  </a:moveTo>
                  <a:cubicBezTo>
                    <a:pt x="477" y="298"/>
                    <a:pt x="536" y="346"/>
                    <a:pt x="536" y="417"/>
                  </a:cubicBezTo>
                  <a:lnTo>
                    <a:pt x="536" y="4691"/>
                  </a:lnTo>
                  <a:cubicBezTo>
                    <a:pt x="536" y="4763"/>
                    <a:pt x="477" y="4822"/>
                    <a:pt x="405" y="4822"/>
                  </a:cubicBezTo>
                  <a:cubicBezTo>
                    <a:pt x="334" y="4822"/>
                    <a:pt x="274" y="4763"/>
                    <a:pt x="274" y="4691"/>
                  </a:cubicBezTo>
                  <a:lnTo>
                    <a:pt x="274" y="417"/>
                  </a:lnTo>
                  <a:cubicBezTo>
                    <a:pt x="274" y="346"/>
                    <a:pt x="334" y="286"/>
                    <a:pt x="405" y="286"/>
                  </a:cubicBezTo>
                  <a:close/>
                  <a:moveTo>
                    <a:pt x="417" y="0"/>
                  </a:moveTo>
                  <a:cubicBezTo>
                    <a:pt x="179" y="0"/>
                    <a:pt x="0" y="191"/>
                    <a:pt x="0" y="417"/>
                  </a:cubicBezTo>
                  <a:lnTo>
                    <a:pt x="0" y="4691"/>
                  </a:lnTo>
                  <a:cubicBezTo>
                    <a:pt x="0" y="4930"/>
                    <a:pt x="203" y="5108"/>
                    <a:pt x="417" y="5108"/>
                  </a:cubicBezTo>
                  <a:cubicBezTo>
                    <a:pt x="655" y="5108"/>
                    <a:pt x="834" y="4918"/>
                    <a:pt x="834" y="4691"/>
                  </a:cubicBezTo>
                  <a:lnTo>
                    <a:pt x="834" y="417"/>
                  </a:lnTo>
                  <a:cubicBezTo>
                    <a:pt x="834" y="191"/>
                    <a:pt x="643" y="0"/>
                    <a:pt x="4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47" name="Google Shape;8847;p76"/>
            <p:cNvSpPr/>
            <p:nvPr/>
          </p:nvSpPr>
          <p:spPr>
            <a:xfrm>
              <a:off x="6590018" y="2414479"/>
              <a:ext cx="30294" cy="162967"/>
            </a:xfrm>
            <a:custGeom>
              <a:avLst/>
              <a:gdLst/>
              <a:ahLst/>
              <a:cxnLst/>
              <a:rect l="l" t="t" r="r" b="b"/>
              <a:pathLst>
                <a:path w="954" h="5132" extrusionOk="0">
                  <a:moveTo>
                    <a:pt x="537" y="0"/>
                  </a:moveTo>
                  <a:cubicBezTo>
                    <a:pt x="311" y="0"/>
                    <a:pt x="120" y="179"/>
                    <a:pt x="120" y="417"/>
                  </a:cubicBezTo>
                  <a:lnTo>
                    <a:pt x="1" y="4691"/>
                  </a:lnTo>
                  <a:cubicBezTo>
                    <a:pt x="1" y="4811"/>
                    <a:pt x="49" y="4906"/>
                    <a:pt x="120" y="5001"/>
                  </a:cubicBezTo>
                  <a:cubicBezTo>
                    <a:pt x="191" y="5084"/>
                    <a:pt x="311" y="5132"/>
                    <a:pt x="418" y="5132"/>
                  </a:cubicBezTo>
                  <a:cubicBezTo>
                    <a:pt x="644" y="5132"/>
                    <a:pt x="834" y="4953"/>
                    <a:pt x="834" y="4715"/>
                  </a:cubicBezTo>
                  <a:lnTo>
                    <a:pt x="846" y="4025"/>
                  </a:lnTo>
                  <a:cubicBezTo>
                    <a:pt x="846" y="3953"/>
                    <a:pt x="787" y="3882"/>
                    <a:pt x="703" y="3882"/>
                  </a:cubicBezTo>
                  <a:cubicBezTo>
                    <a:pt x="620" y="3882"/>
                    <a:pt x="549" y="3941"/>
                    <a:pt x="549" y="4025"/>
                  </a:cubicBezTo>
                  <a:lnTo>
                    <a:pt x="537" y="4715"/>
                  </a:lnTo>
                  <a:cubicBezTo>
                    <a:pt x="537" y="4787"/>
                    <a:pt x="477" y="4834"/>
                    <a:pt x="406" y="4834"/>
                  </a:cubicBezTo>
                  <a:cubicBezTo>
                    <a:pt x="370" y="4834"/>
                    <a:pt x="322" y="4822"/>
                    <a:pt x="311" y="4787"/>
                  </a:cubicBezTo>
                  <a:cubicBezTo>
                    <a:pt x="287" y="4763"/>
                    <a:pt x="263" y="4727"/>
                    <a:pt x="287" y="4703"/>
                  </a:cubicBezTo>
                  <a:lnTo>
                    <a:pt x="406" y="429"/>
                  </a:lnTo>
                  <a:cubicBezTo>
                    <a:pt x="406" y="358"/>
                    <a:pt x="465" y="310"/>
                    <a:pt x="537" y="310"/>
                  </a:cubicBezTo>
                  <a:cubicBezTo>
                    <a:pt x="561" y="310"/>
                    <a:pt x="608" y="322"/>
                    <a:pt x="620" y="358"/>
                  </a:cubicBezTo>
                  <a:cubicBezTo>
                    <a:pt x="656" y="381"/>
                    <a:pt x="668" y="417"/>
                    <a:pt x="656" y="441"/>
                  </a:cubicBezTo>
                  <a:lnTo>
                    <a:pt x="561" y="3358"/>
                  </a:lnTo>
                  <a:cubicBezTo>
                    <a:pt x="561" y="3441"/>
                    <a:pt x="644" y="3513"/>
                    <a:pt x="715" y="3513"/>
                  </a:cubicBezTo>
                  <a:cubicBezTo>
                    <a:pt x="787" y="3513"/>
                    <a:pt x="858" y="3453"/>
                    <a:pt x="858" y="3358"/>
                  </a:cubicBezTo>
                  <a:lnTo>
                    <a:pt x="953" y="441"/>
                  </a:lnTo>
                  <a:cubicBezTo>
                    <a:pt x="953" y="322"/>
                    <a:pt x="906" y="227"/>
                    <a:pt x="834" y="131"/>
                  </a:cubicBezTo>
                  <a:cubicBezTo>
                    <a:pt x="763" y="36"/>
                    <a:pt x="644" y="0"/>
                    <a:pt x="5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48" name="Google Shape;8848;p76"/>
            <p:cNvSpPr/>
            <p:nvPr/>
          </p:nvSpPr>
          <p:spPr>
            <a:xfrm>
              <a:off x="6486052" y="2414860"/>
              <a:ext cx="30294" cy="162967"/>
            </a:xfrm>
            <a:custGeom>
              <a:avLst/>
              <a:gdLst/>
              <a:ahLst/>
              <a:cxnLst/>
              <a:rect l="l" t="t" r="r" b="b"/>
              <a:pathLst>
                <a:path w="954" h="5132" extrusionOk="0">
                  <a:moveTo>
                    <a:pt x="406" y="298"/>
                  </a:moveTo>
                  <a:cubicBezTo>
                    <a:pt x="477" y="298"/>
                    <a:pt x="537" y="358"/>
                    <a:pt x="537" y="417"/>
                  </a:cubicBezTo>
                  <a:lnTo>
                    <a:pt x="656" y="4691"/>
                  </a:lnTo>
                  <a:cubicBezTo>
                    <a:pt x="668" y="4715"/>
                    <a:pt x="656" y="4763"/>
                    <a:pt x="620" y="4775"/>
                  </a:cubicBezTo>
                  <a:cubicBezTo>
                    <a:pt x="596" y="4810"/>
                    <a:pt x="560" y="4822"/>
                    <a:pt x="537" y="4822"/>
                  </a:cubicBezTo>
                  <a:cubicBezTo>
                    <a:pt x="465" y="4822"/>
                    <a:pt x="406" y="4763"/>
                    <a:pt x="406" y="4703"/>
                  </a:cubicBezTo>
                  <a:lnTo>
                    <a:pt x="287" y="429"/>
                  </a:lnTo>
                  <a:cubicBezTo>
                    <a:pt x="287" y="405"/>
                    <a:pt x="298" y="358"/>
                    <a:pt x="310" y="346"/>
                  </a:cubicBezTo>
                  <a:cubicBezTo>
                    <a:pt x="346" y="310"/>
                    <a:pt x="370" y="298"/>
                    <a:pt x="406" y="298"/>
                  </a:cubicBezTo>
                  <a:close/>
                  <a:moveTo>
                    <a:pt x="417" y="0"/>
                  </a:moveTo>
                  <a:cubicBezTo>
                    <a:pt x="298" y="0"/>
                    <a:pt x="191" y="48"/>
                    <a:pt x="120" y="131"/>
                  </a:cubicBezTo>
                  <a:cubicBezTo>
                    <a:pt x="48" y="227"/>
                    <a:pt x="1" y="334"/>
                    <a:pt x="1" y="453"/>
                  </a:cubicBezTo>
                  <a:lnTo>
                    <a:pt x="120" y="4715"/>
                  </a:lnTo>
                  <a:cubicBezTo>
                    <a:pt x="120" y="4941"/>
                    <a:pt x="310" y="5132"/>
                    <a:pt x="537" y="5132"/>
                  </a:cubicBezTo>
                  <a:cubicBezTo>
                    <a:pt x="656" y="5132"/>
                    <a:pt x="763" y="5096"/>
                    <a:pt x="834" y="5001"/>
                  </a:cubicBezTo>
                  <a:cubicBezTo>
                    <a:pt x="906" y="4918"/>
                    <a:pt x="953" y="4810"/>
                    <a:pt x="953" y="4691"/>
                  </a:cubicBezTo>
                  <a:lnTo>
                    <a:pt x="834" y="417"/>
                  </a:lnTo>
                  <a:cubicBezTo>
                    <a:pt x="834" y="179"/>
                    <a:pt x="644" y="0"/>
                    <a:pt x="4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8849" name="Google Shape;8849;p76"/>
          <p:cNvGrpSpPr/>
          <p:nvPr/>
        </p:nvGrpSpPr>
        <p:grpSpPr>
          <a:xfrm>
            <a:off x="9134001" y="3060827"/>
            <a:ext cx="480475" cy="457949"/>
            <a:chOff x="6870193" y="2295620"/>
            <a:chExt cx="360356" cy="343462"/>
          </a:xfrm>
          <a:solidFill>
            <a:schemeClr val="tx1"/>
          </a:solidFill>
        </p:grpSpPr>
        <p:sp>
          <p:nvSpPr>
            <p:cNvPr id="8850" name="Google Shape;8850;p76"/>
            <p:cNvSpPr/>
            <p:nvPr/>
          </p:nvSpPr>
          <p:spPr>
            <a:xfrm>
              <a:off x="6870193" y="2295620"/>
              <a:ext cx="360356" cy="343462"/>
            </a:xfrm>
            <a:custGeom>
              <a:avLst/>
              <a:gdLst/>
              <a:ahLst/>
              <a:cxnLst/>
              <a:rect l="l" t="t" r="r" b="b"/>
              <a:pathLst>
                <a:path w="11348" h="10816" extrusionOk="0">
                  <a:moveTo>
                    <a:pt x="6027" y="0"/>
                  </a:moveTo>
                  <a:cubicBezTo>
                    <a:pt x="5700" y="0"/>
                    <a:pt x="5448" y="70"/>
                    <a:pt x="5430" y="76"/>
                  </a:cubicBezTo>
                  <a:cubicBezTo>
                    <a:pt x="5358" y="112"/>
                    <a:pt x="5299" y="172"/>
                    <a:pt x="5299" y="255"/>
                  </a:cubicBezTo>
                  <a:lnTo>
                    <a:pt x="5299" y="2731"/>
                  </a:lnTo>
                  <a:lnTo>
                    <a:pt x="3501" y="5017"/>
                  </a:lnTo>
                  <a:cubicBezTo>
                    <a:pt x="3441" y="4767"/>
                    <a:pt x="3215" y="4577"/>
                    <a:pt x="2929" y="4577"/>
                  </a:cubicBezTo>
                  <a:lnTo>
                    <a:pt x="584" y="4577"/>
                  </a:lnTo>
                  <a:cubicBezTo>
                    <a:pt x="274" y="4577"/>
                    <a:pt x="1" y="4827"/>
                    <a:pt x="1" y="5160"/>
                  </a:cubicBezTo>
                  <a:lnTo>
                    <a:pt x="1" y="5732"/>
                  </a:lnTo>
                  <a:cubicBezTo>
                    <a:pt x="1" y="5839"/>
                    <a:pt x="96" y="5910"/>
                    <a:pt x="179" y="5910"/>
                  </a:cubicBezTo>
                  <a:cubicBezTo>
                    <a:pt x="274" y="5910"/>
                    <a:pt x="358" y="5827"/>
                    <a:pt x="358" y="5732"/>
                  </a:cubicBezTo>
                  <a:lnTo>
                    <a:pt x="358" y="5160"/>
                  </a:lnTo>
                  <a:cubicBezTo>
                    <a:pt x="358" y="5041"/>
                    <a:pt x="453" y="4946"/>
                    <a:pt x="572" y="4946"/>
                  </a:cubicBezTo>
                  <a:lnTo>
                    <a:pt x="2918" y="4946"/>
                  </a:lnTo>
                  <a:cubicBezTo>
                    <a:pt x="3037" y="4946"/>
                    <a:pt x="3132" y="5041"/>
                    <a:pt x="3132" y="5160"/>
                  </a:cubicBezTo>
                  <a:lnTo>
                    <a:pt x="3132" y="10232"/>
                  </a:lnTo>
                  <a:cubicBezTo>
                    <a:pt x="3132" y="10351"/>
                    <a:pt x="3037" y="10435"/>
                    <a:pt x="2918" y="10435"/>
                  </a:cubicBezTo>
                  <a:lnTo>
                    <a:pt x="572" y="10435"/>
                  </a:lnTo>
                  <a:cubicBezTo>
                    <a:pt x="453" y="10435"/>
                    <a:pt x="358" y="10351"/>
                    <a:pt x="358" y="10232"/>
                  </a:cubicBezTo>
                  <a:lnTo>
                    <a:pt x="358" y="6506"/>
                  </a:lnTo>
                  <a:cubicBezTo>
                    <a:pt x="358" y="6410"/>
                    <a:pt x="274" y="6327"/>
                    <a:pt x="179" y="6327"/>
                  </a:cubicBezTo>
                  <a:cubicBezTo>
                    <a:pt x="72" y="6327"/>
                    <a:pt x="1" y="6422"/>
                    <a:pt x="1" y="6506"/>
                  </a:cubicBezTo>
                  <a:lnTo>
                    <a:pt x="1" y="10232"/>
                  </a:lnTo>
                  <a:cubicBezTo>
                    <a:pt x="1" y="10542"/>
                    <a:pt x="251" y="10816"/>
                    <a:pt x="584" y="10816"/>
                  </a:cubicBezTo>
                  <a:lnTo>
                    <a:pt x="2929" y="10816"/>
                  </a:lnTo>
                  <a:cubicBezTo>
                    <a:pt x="3251" y="10816"/>
                    <a:pt x="3513" y="10554"/>
                    <a:pt x="3513" y="10232"/>
                  </a:cubicBezTo>
                  <a:lnTo>
                    <a:pt x="3513" y="9744"/>
                  </a:lnTo>
                  <a:lnTo>
                    <a:pt x="4418" y="10185"/>
                  </a:lnTo>
                  <a:cubicBezTo>
                    <a:pt x="4453" y="10197"/>
                    <a:pt x="4477" y="10197"/>
                    <a:pt x="4513" y="10197"/>
                  </a:cubicBezTo>
                  <a:lnTo>
                    <a:pt x="8025" y="10197"/>
                  </a:lnTo>
                  <a:cubicBezTo>
                    <a:pt x="8132" y="10197"/>
                    <a:pt x="8204" y="10113"/>
                    <a:pt x="8204" y="10018"/>
                  </a:cubicBezTo>
                  <a:cubicBezTo>
                    <a:pt x="8204" y="9923"/>
                    <a:pt x="8109" y="9839"/>
                    <a:pt x="8025" y="9839"/>
                  </a:cubicBezTo>
                  <a:lnTo>
                    <a:pt x="4561" y="9839"/>
                  </a:lnTo>
                  <a:lnTo>
                    <a:pt x="3525" y="9327"/>
                  </a:lnTo>
                  <a:lnTo>
                    <a:pt x="3525" y="5589"/>
                  </a:lnTo>
                  <a:lnTo>
                    <a:pt x="5644" y="2910"/>
                  </a:lnTo>
                  <a:cubicBezTo>
                    <a:pt x="5668" y="2874"/>
                    <a:pt x="5692" y="2839"/>
                    <a:pt x="5692" y="2791"/>
                  </a:cubicBezTo>
                  <a:lnTo>
                    <a:pt x="5692" y="398"/>
                  </a:lnTo>
                  <a:cubicBezTo>
                    <a:pt x="5787" y="379"/>
                    <a:pt x="5924" y="358"/>
                    <a:pt x="6080" y="358"/>
                  </a:cubicBezTo>
                  <a:cubicBezTo>
                    <a:pt x="6313" y="358"/>
                    <a:pt x="6587" y="405"/>
                    <a:pt x="6823" y="576"/>
                  </a:cubicBezTo>
                  <a:cubicBezTo>
                    <a:pt x="7132" y="791"/>
                    <a:pt x="7275" y="1207"/>
                    <a:pt x="7275" y="1803"/>
                  </a:cubicBezTo>
                  <a:lnTo>
                    <a:pt x="7275" y="3755"/>
                  </a:lnTo>
                  <a:cubicBezTo>
                    <a:pt x="7275" y="3862"/>
                    <a:pt x="7370" y="3934"/>
                    <a:pt x="7454" y="3934"/>
                  </a:cubicBezTo>
                  <a:lnTo>
                    <a:pt x="10395" y="3934"/>
                  </a:lnTo>
                  <a:cubicBezTo>
                    <a:pt x="10716" y="3934"/>
                    <a:pt x="10990" y="4208"/>
                    <a:pt x="10990" y="4529"/>
                  </a:cubicBezTo>
                  <a:cubicBezTo>
                    <a:pt x="10990" y="4863"/>
                    <a:pt x="10716" y="5125"/>
                    <a:pt x="10395" y="5125"/>
                  </a:cubicBezTo>
                  <a:lnTo>
                    <a:pt x="8823" y="5125"/>
                  </a:lnTo>
                  <a:cubicBezTo>
                    <a:pt x="8728" y="5125"/>
                    <a:pt x="8644" y="5220"/>
                    <a:pt x="8644" y="5303"/>
                  </a:cubicBezTo>
                  <a:cubicBezTo>
                    <a:pt x="8644" y="5410"/>
                    <a:pt x="8740" y="5482"/>
                    <a:pt x="8823" y="5482"/>
                  </a:cubicBezTo>
                  <a:lnTo>
                    <a:pt x="10228" y="5482"/>
                  </a:lnTo>
                  <a:cubicBezTo>
                    <a:pt x="10538" y="5494"/>
                    <a:pt x="10788" y="5767"/>
                    <a:pt x="10788" y="6077"/>
                  </a:cubicBezTo>
                  <a:cubicBezTo>
                    <a:pt x="10788" y="6399"/>
                    <a:pt x="10526" y="6672"/>
                    <a:pt x="10192" y="6672"/>
                  </a:cubicBezTo>
                  <a:lnTo>
                    <a:pt x="8823" y="6672"/>
                  </a:lnTo>
                  <a:cubicBezTo>
                    <a:pt x="8728" y="6672"/>
                    <a:pt x="8644" y="6768"/>
                    <a:pt x="8644" y="6851"/>
                  </a:cubicBezTo>
                  <a:cubicBezTo>
                    <a:pt x="8644" y="6958"/>
                    <a:pt x="8740" y="7030"/>
                    <a:pt x="8823" y="7030"/>
                  </a:cubicBezTo>
                  <a:lnTo>
                    <a:pt x="10073" y="7030"/>
                  </a:lnTo>
                  <a:cubicBezTo>
                    <a:pt x="10371" y="7053"/>
                    <a:pt x="10597" y="7327"/>
                    <a:pt x="10597" y="7625"/>
                  </a:cubicBezTo>
                  <a:cubicBezTo>
                    <a:pt x="10597" y="7946"/>
                    <a:pt x="10335" y="8220"/>
                    <a:pt x="10002" y="8220"/>
                  </a:cubicBezTo>
                  <a:lnTo>
                    <a:pt x="8823" y="8220"/>
                  </a:lnTo>
                  <a:cubicBezTo>
                    <a:pt x="8728" y="8220"/>
                    <a:pt x="8644" y="8315"/>
                    <a:pt x="8644" y="8399"/>
                  </a:cubicBezTo>
                  <a:cubicBezTo>
                    <a:pt x="8644" y="8506"/>
                    <a:pt x="8740" y="8577"/>
                    <a:pt x="8823" y="8577"/>
                  </a:cubicBezTo>
                  <a:lnTo>
                    <a:pt x="9883" y="8577"/>
                  </a:lnTo>
                  <a:cubicBezTo>
                    <a:pt x="9895" y="8577"/>
                    <a:pt x="9918" y="8589"/>
                    <a:pt x="9918" y="8589"/>
                  </a:cubicBezTo>
                  <a:cubicBezTo>
                    <a:pt x="10192" y="8649"/>
                    <a:pt x="10407" y="8887"/>
                    <a:pt x="10407" y="9185"/>
                  </a:cubicBezTo>
                  <a:cubicBezTo>
                    <a:pt x="10407" y="9518"/>
                    <a:pt x="10133" y="9780"/>
                    <a:pt x="9811" y="9780"/>
                  </a:cubicBezTo>
                  <a:lnTo>
                    <a:pt x="8823" y="9780"/>
                  </a:lnTo>
                  <a:cubicBezTo>
                    <a:pt x="8728" y="9780"/>
                    <a:pt x="8644" y="9875"/>
                    <a:pt x="8644" y="9958"/>
                  </a:cubicBezTo>
                  <a:cubicBezTo>
                    <a:pt x="8644" y="10066"/>
                    <a:pt x="8740" y="10137"/>
                    <a:pt x="8823" y="10137"/>
                  </a:cubicBezTo>
                  <a:lnTo>
                    <a:pt x="9811" y="10137"/>
                  </a:lnTo>
                  <a:cubicBezTo>
                    <a:pt x="10347" y="10137"/>
                    <a:pt x="10776" y="9708"/>
                    <a:pt x="10776" y="9173"/>
                  </a:cubicBezTo>
                  <a:cubicBezTo>
                    <a:pt x="10776" y="8887"/>
                    <a:pt x="10657" y="8637"/>
                    <a:pt x="10466" y="8458"/>
                  </a:cubicBezTo>
                  <a:cubicBezTo>
                    <a:pt x="10764" y="8292"/>
                    <a:pt x="10966" y="7982"/>
                    <a:pt x="10966" y="7613"/>
                  </a:cubicBezTo>
                  <a:cubicBezTo>
                    <a:pt x="10966" y="7327"/>
                    <a:pt x="10847" y="7077"/>
                    <a:pt x="10657" y="6899"/>
                  </a:cubicBezTo>
                  <a:cubicBezTo>
                    <a:pt x="10954" y="6803"/>
                    <a:pt x="11145" y="6482"/>
                    <a:pt x="11145" y="6113"/>
                  </a:cubicBezTo>
                  <a:cubicBezTo>
                    <a:pt x="11145" y="5827"/>
                    <a:pt x="11026" y="5577"/>
                    <a:pt x="10835" y="5398"/>
                  </a:cubicBezTo>
                  <a:cubicBezTo>
                    <a:pt x="11133" y="5232"/>
                    <a:pt x="11347" y="4922"/>
                    <a:pt x="11347" y="4541"/>
                  </a:cubicBezTo>
                  <a:cubicBezTo>
                    <a:pt x="11347" y="4005"/>
                    <a:pt x="10907" y="3577"/>
                    <a:pt x="10371" y="3577"/>
                  </a:cubicBezTo>
                  <a:lnTo>
                    <a:pt x="7621" y="3577"/>
                  </a:lnTo>
                  <a:lnTo>
                    <a:pt x="7621" y="1827"/>
                  </a:lnTo>
                  <a:cubicBezTo>
                    <a:pt x="7621" y="1112"/>
                    <a:pt x="7418" y="588"/>
                    <a:pt x="7013" y="291"/>
                  </a:cubicBezTo>
                  <a:cubicBezTo>
                    <a:pt x="6703" y="61"/>
                    <a:pt x="6332" y="0"/>
                    <a:pt x="602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51" name="Google Shape;8851;p76"/>
            <p:cNvSpPr/>
            <p:nvPr/>
          </p:nvSpPr>
          <p:spPr>
            <a:xfrm>
              <a:off x="6920842" y="2577064"/>
              <a:ext cx="36709" cy="36677"/>
            </a:xfrm>
            <a:custGeom>
              <a:avLst/>
              <a:gdLst/>
              <a:ahLst/>
              <a:cxnLst/>
              <a:rect l="l" t="t" r="r" b="b"/>
              <a:pathLst>
                <a:path w="1156" h="1155" extrusionOk="0">
                  <a:moveTo>
                    <a:pt x="584" y="369"/>
                  </a:moveTo>
                  <a:cubicBezTo>
                    <a:pt x="703" y="369"/>
                    <a:pt x="787" y="464"/>
                    <a:pt x="787" y="584"/>
                  </a:cubicBezTo>
                  <a:cubicBezTo>
                    <a:pt x="787" y="703"/>
                    <a:pt x="703" y="786"/>
                    <a:pt x="584" y="786"/>
                  </a:cubicBezTo>
                  <a:cubicBezTo>
                    <a:pt x="465" y="786"/>
                    <a:pt x="370" y="703"/>
                    <a:pt x="370" y="584"/>
                  </a:cubicBezTo>
                  <a:cubicBezTo>
                    <a:pt x="370" y="464"/>
                    <a:pt x="453" y="369"/>
                    <a:pt x="584" y="369"/>
                  </a:cubicBezTo>
                  <a:close/>
                  <a:moveTo>
                    <a:pt x="584" y="0"/>
                  </a:moveTo>
                  <a:cubicBezTo>
                    <a:pt x="263" y="0"/>
                    <a:pt x="1" y="250"/>
                    <a:pt x="1" y="584"/>
                  </a:cubicBezTo>
                  <a:cubicBezTo>
                    <a:pt x="1" y="905"/>
                    <a:pt x="251" y="1155"/>
                    <a:pt x="584" y="1155"/>
                  </a:cubicBezTo>
                  <a:cubicBezTo>
                    <a:pt x="906" y="1155"/>
                    <a:pt x="1156" y="905"/>
                    <a:pt x="1156" y="584"/>
                  </a:cubicBezTo>
                  <a:cubicBezTo>
                    <a:pt x="1156" y="250"/>
                    <a:pt x="894" y="0"/>
                    <a:pt x="5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8852" name="Google Shape;8852;p76"/>
          <p:cNvGrpSpPr/>
          <p:nvPr/>
        </p:nvGrpSpPr>
        <p:grpSpPr>
          <a:xfrm>
            <a:off x="9895697" y="3070480"/>
            <a:ext cx="456256" cy="436187"/>
            <a:chOff x="7441465" y="2302860"/>
            <a:chExt cx="342192" cy="327140"/>
          </a:xfrm>
          <a:solidFill>
            <a:schemeClr val="tx1"/>
          </a:solidFill>
        </p:grpSpPr>
        <p:sp>
          <p:nvSpPr>
            <p:cNvPr id="8853" name="Google Shape;8853;p76"/>
            <p:cNvSpPr/>
            <p:nvPr/>
          </p:nvSpPr>
          <p:spPr>
            <a:xfrm>
              <a:off x="7441465" y="2337727"/>
              <a:ext cx="299862" cy="292273"/>
            </a:xfrm>
            <a:custGeom>
              <a:avLst/>
              <a:gdLst/>
              <a:ahLst/>
              <a:cxnLst/>
              <a:rect l="l" t="t" r="r" b="b"/>
              <a:pathLst>
                <a:path w="9443" h="9204" extrusionOk="0">
                  <a:moveTo>
                    <a:pt x="8169" y="0"/>
                  </a:moveTo>
                  <a:cubicBezTo>
                    <a:pt x="7835" y="0"/>
                    <a:pt x="7514" y="131"/>
                    <a:pt x="7276" y="370"/>
                  </a:cubicBezTo>
                  <a:lnTo>
                    <a:pt x="6406" y="1251"/>
                  </a:lnTo>
                  <a:cubicBezTo>
                    <a:pt x="6347" y="1310"/>
                    <a:pt x="6347" y="1417"/>
                    <a:pt x="6406" y="1489"/>
                  </a:cubicBezTo>
                  <a:cubicBezTo>
                    <a:pt x="6436" y="1518"/>
                    <a:pt x="6475" y="1533"/>
                    <a:pt x="6517" y="1533"/>
                  </a:cubicBezTo>
                  <a:cubicBezTo>
                    <a:pt x="6558" y="1533"/>
                    <a:pt x="6603" y="1518"/>
                    <a:pt x="6645" y="1489"/>
                  </a:cubicBezTo>
                  <a:lnTo>
                    <a:pt x="7514" y="608"/>
                  </a:lnTo>
                  <a:cubicBezTo>
                    <a:pt x="7692" y="429"/>
                    <a:pt x="7930" y="346"/>
                    <a:pt x="8169" y="346"/>
                  </a:cubicBezTo>
                  <a:cubicBezTo>
                    <a:pt x="8430" y="346"/>
                    <a:pt x="8645" y="453"/>
                    <a:pt x="8823" y="608"/>
                  </a:cubicBezTo>
                  <a:cubicBezTo>
                    <a:pt x="9014" y="786"/>
                    <a:pt x="9097" y="1024"/>
                    <a:pt x="9097" y="1263"/>
                  </a:cubicBezTo>
                  <a:cubicBezTo>
                    <a:pt x="9097" y="1501"/>
                    <a:pt x="8990" y="1739"/>
                    <a:pt x="8823" y="1917"/>
                  </a:cubicBezTo>
                  <a:lnTo>
                    <a:pt x="7621" y="3132"/>
                  </a:lnTo>
                  <a:cubicBezTo>
                    <a:pt x="7502" y="2834"/>
                    <a:pt x="7323" y="2560"/>
                    <a:pt x="7109" y="2334"/>
                  </a:cubicBezTo>
                  <a:cubicBezTo>
                    <a:pt x="6639" y="1870"/>
                    <a:pt x="6022" y="1638"/>
                    <a:pt x="5408" y="1638"/>
                  </a:cubicBezTo>
                  <a:cubicBezTo>
                    <a:pt x="4793" y="1638"/>
                    <a:pt x="4180" y="1870"/>
                    <a:pt x="3716" y="2334"/>
                  </a:cubicBezTo>
                  <a:lnTo>
                    <a:pt x="941" y="5108"/>
                  </a:lnTo>
                  <a:cubicBezTo>
                    <a:pt x="1" y="6049"/>
                    <a:pt x="1" y="7561"/>
                    <a:pt x="941" y="8502"/>
                  </a:cubicBezTo>
                  <a:cubicBezTo>
                    <a:pt x="1406" y="8966"/>
                    <a:pt x="2025" y="9204"/>
                    <a:pt x="2644" y="9204"/>
                  </a:cubicBezTo>
                  <a:cubicBezTo>
                    <a:pt x="3251" y="9204"/>
                    <a:pt x="3870" y="8966"/>
                    <a:pt x="4335" y="8502"/>
                  </a:cubicBezTo>
                  <a:lnTo>
                    <a:pt x="5811" y="7025"/>
                  </a:lnTo>
                  <a:cubicBezTo>
                    <a:pt x="5871" y="6966"/>
                    <a:pt x="5871" y="6858"/>
                    <a:pt x="5811" y="6787"/>
                  </a:cubicBezTo>
                  <a:cubicBezTo>
                    <a:pt x="5783" y="6778"/>
                    <a:pt x="5750" y="6772"/>
                    <a:pt x="5716" y="6772"/>
                  </a:cubicBezTo>
                  <a:cubicBezTo>
                    <a:pt x="5662" y="6772"/>
                    <a:pt x="5605" y="6786"/>
                    <a:pt x="5561" y="6823"/>
                  </a:cubicBezTo>
                  <a:lnTo>
                    <a:pt x="4085" y="8299"/>
                  </a:lnTo>
                  <a:cubicBezTo>
                    <a:pt x="3692" y="8680"/>
                    <a:pt x="3180" y="8906"/>
                    <a:pt x="2620" y="8906"/>
                  </a:cubicBezTo>
                  <a:cubicBezTo>
                    <a:pt x="2073" y="8906"/>
                    <a:pt x="1549" y="8692"/>
                    <a:pt x="1168" y="8299"/>
                  </a:cubicBezTo>
                  <a:cubicBezTo>
                    <a:pt x="358" y="7489"/>
                    <a:pt x="358" y="6180"/>
                    <a:pt x="1168" y="5358"/>
                  </a:cubicBezTo>
                  <a:lnTo>
                    <a:pt x="3930" y="2596"/>
                  </a:lnTo>
                  <a:cubicBezTo>
                    <a:pt x="4323" y="2203"/>
                    <a:pt x="4847" y="1977"/>
                    <a:pt x="5394" y="1977"/>
                  </a:cubicBezTo>
                  <a:cubicBezTo>
                    <a:pt x="5942" y="1977"/>
                    <a:pt x="6466" y="2191"/>
                    <a:pt x="6847" y="2596"/>
                  </a:cubicBezTo>
                  <a:cubicBezTo>
                    <a:pt x="7073" y="2822"/>
                    <a:pt x="7252" y="3096"/>
                    <a:pt x="7359" y="3394"/>
                  </a:cubicBezTo>
                  <a:lnTo>
                    <a:pt x="6049" y="4703"/>
                  </a:lnTo>
                  <a:cubicBezTo>
                    <a:pt x="5871" y="4882"/>
                    <a:pt x="5633" y="4977"/>
                    <a:pt x="5394" y="4977"/>
                  </a:cubicBezTo>
                  <a:cubicBezTo>
                    <a:pt x="5156" y="4977"/>
                    <a:pt x="4918" y="4870"/>
                    <a:pt x="4740" y="4703"/>
                  </a:cubicBezTo>
                  <a:cubicBezTo>
                    <a:pt x="4644" y="4620"/>
                    <a:pt x="4573" y="4513"/>
                    <a:pt x="4525" y="4394"/>
                  </a:cubicBezTo>
                  <a:cubicBezTo>
                    <a:pt x="4507" y="4321"/>
                    <a:pt x="4440" y="4290"/>
                    <a:pt x="4378" y="4290"/>
                  </a:cubicBezTo>
                  <a:cubicBezTo>
                    <a:pt x="4359" y="4290"/>
                    <a:pt x="4340" y="4293"/>
                    <a:pt x="4323" y="4299"/>
                  </a:cubicBezTo>
                  <a:cubicBezTo>
                    <a:pt x="4239" y="4334"/>
                    <a:pt x="4204" y="4441"/>
                    <a:pt x="4228" y="4513"/>
                  </a:cubicBezTo>
                  <a:cubicBezTo>
                    <a:pt x="4287" y="4680"/>
                    <a:pt x="4394" y="4811"/>
                    <a:pt x="4513" y="4930"/>
                  </a:cubicBezTo>
                  <a:cubicBezTo>
                    <a:pt x="4751" y="5168"/>
                    <a:pt x="5061" y="5299"/>
                    <a:pt x="5406" y="5299"/>
                  </a:cubicBezTo>
                  <a:cubicBezTo>
                    <a:pt x="5752" y="5299"/>
                    <a:pt x="6061" y="5168"/>
                    <a:pt x="6299" y="4930"/>
                  </a:cubicBezTo>
                  <a:lnTo>
                    <a:pt x="9062" y="2155"/>
                  </a:lnTo>
                  <a:cubicBezTo>
                    <a:pt x="9300" y="1917"/>
                    <a:pt x="9443" y="1608"/>
                    <a:pt x="9443" y="1263"/>
                  </a:cubicBezTo>
                  <a:cubicBezTo>
                    <a:pt x="9443" y="929"/>
                    <a:pt x="9300" y="608"/>
                    <a:pt x="9062" y="370"/>
                  </a:cubicBezTo>
                  <a:cubicBezTo>
                    <a:pt x="8823" y="131"/>
                    <a:pt x="8514" y="0"/>
                    <a:pt x="816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54" name="Google Shape;8854;p76"/>
            <p:cNvSpPr/>
            <p:nvPr/>
          </p:nvSpPr>
          <p:spPr>
            <a:xfrm>
              <a:off x="7484588" y="2302860"/>
              <a:ext cx="299069" cy="293130"/>
            </a:xfrm>
            <a:custGeom>
              <a:avLst/>
              <a:gdLst/>
              <a:ahLst/>
              <a:cxnLst/>
              <a:rect l="l" t="t" r="r" b="b"/>
              <a:pathLst>
                <a:path w="9418" h="9231" extrusionOk="0">
                  <a:moveTo>
                    <a:pt x="6805" y="0"/>
                  </a:moveTo>
                  <a:cubicBezTo>
                    <a:pt x="6191" y="0"/>
                    <a:pt x="5578" y="235"/>
                    <a:pt x="5108" y="706"/>
                  </a:cubicBezTo>
                  <a:lnTo>
                    <a:pt x="3632" y="2170"/>
                  </a:lnTo>
                  <a:cubicBezTo>
                    <a:pt x="3572" y="2230"/>
                    <a:pt x="3572" y="2337"/>
                    <a:pt x="3632" y="2408"/>
                  </a:cubicBezTo>
                  <a:cubicBezTo>
                    <a:pt x="3661" y="2438"/>
                    <a:pt x="3703" y="2453"/>
                    <a:pt x="3746" y="2453"/>
                  </a:cubicBezTo>
                  <a:cubicBezTo>
                    <a:pt x="3789" y="2453"/>
                    <a:pt x="3834" y="2438"/>
                    <a:pt x="3870" y="2408"/>
                  </a:cubicBezTo>
                  <a:lnTo>
                    <a:pt x="5346" y="944"/>
                  </a:lnTo>
                  <a:cubicBezTo>
                    <a:pt x="5745" y="539"/>
                    <a:pt x="6272" y="336"/>
                    <a:pt x="6802" y="336"/>
                  </a:cubicBezTo>
                  <a:cubicBezTo>
                    <a:pt x="7331" y="336"/>
                    <a:pt x="7864" y="539"/>
                    <a:pt x="8275" y="944"/>
                  </a:cubicBezTo>
                  <a:cubicBezTo>
                    <a:pt x="9085" y="1741"/>
                    <a:pt x="9085" y="3051"/>
                    <a:pt x="8275" y="3873"/>
                  </a:cubicBezTo>
                  <a:lnTo>
                    <a:pt x="5513" y="6635"/>
                  </a:lnTo>
                  <a:cubicBezTo>
                    <a:pt x="5120" y="7028"/>
                    <a:pt x="4596" y="7254"/>
                    <a:pt x="4048" y="7254"/>
                  </a:cubicBezTo>
                  <a:cubicBezTo>
                    <a:pt x="3501" y="7254"/>
                    <a:pt x="2977" y="7040"/>
                    <a:pt x="2596" y="6635"/>
                  </a:cubicBezTo>
                  <a:cubicBezTo>
                    <a:pt x="2370" y="6421"/>
                    <a:pt x="2191" y="6135"/>
                    <a:pt x="2084" y="5837"/>
                  </a:cubicBezTo>
                  <a:lnTo>
                    <a:pt x="3393" y="4527"/>
                  </a:lnTo>
                  <a:cubicBezTo>
                    <a:pt x="3572" y="4349"/>
                    <a:pt x="3810" y="4254"/>
                    <a:pt x="4048" y="4254"/>
                  </a:cubicBezTo>
                  <a:cubicBezTo>
                    <a:pt x="4286" y="4254"/>
                    <a:pt x="4525" y="4361"/>
                    <a:pt x="4703" y="4527"/>
                  </a:cubicBezTo>
                  <a:cubicBezTo>
                    <a:pt x="4798" y="4611"/>
                    <a:pt x="4870" y="4718"/>
                    <a:pt x="4917" y="4837"/>
                  </a:cubicBezTo>
                  <a:cubicBezTo>
                    <a:pt x="4936" y="4910"/>
                    <a:pt x="5002" y="4941"/>
                    <a:pt x="5065" y="4941"/>
                  </a:cubicBezTo>
                  <a:cubicBezTo>
                    <a:pt x="5084" y="4941"/>
                    <a:pt x="5103" y="4938"/>
                    <a:pt x="5120" y="4932"/>
                  </a:cubicBezTo>
                  <a:cubicBezTo>
                    <a:pt x="5215" y="4897"/>
                    <a:pt x="5239" y="4789"/>
                    <a:pt x="5215" y="4718"/>
                  </a:cubicBezTo>
                  <a:cubicBezTo>
                    <a:pt x="5156" y="4551"/>
                    <a:pt x="5048" y="4420"/>
                    <a:pt x="4929" y="4301"/>
                  </a:cubicBezTo>
                  <a:cubicBezTo>
                    <a:pt x="4691" y="4063"/>
                    <a:pt x="4382" y="3932"/>
                    <a:pt x="4036" y="3932"/>
                  </a:cubicBezTo>
                  <a:cubicBezTo>
                    <a:pt x="3691" y="3932"/>
                    <a:pt x="3382" y="4063"/>
                    <a:pt x="3143" y="4301"/>
                  </a:cubicBezTo>
                  <a:lnTo>
                    <a:pt x="1786" y="5659"/>
                  </a:lnTo>
                  <a:cubicBezTo>
                    <a:pt x="1762" y="5670"/>
                    <a:pt x="1738" y="5682"/>
                    <a:pt x="1727" y="5718"/>
                  </a:cubicBezTo>
                  <a:lnTo>
                    <a:pt x="369" y="7075"/>
                  </a:lnTo>
                  <a:cubicBezTo>
                    <a:pt x="131" y="7314"/>
                    <a:pt x="0" y="7623"/>
                    <a:pt x="0" y="7968"/>
                  </a:cubicBezTo>
                  <a:cubicBezTo>
                    <a:pt x="0" y="8302"/>
                    <a:pt x="131" y="8623"/>
                    <a:pt x="369" y="8861"/>
                  </a:cubicBezTo>
                  <a:cubicBezTo>
                    <a:pt x="607" y="9099"/>
                    <a:pt x="929" y="9230"/>
                    <a:pt x="1262" y="9230"/>
                  </a:cubicBezTo>
                  <a:cubicBezTo>
                    <a:pt x="1608" y="9230"/>
                    <a:pt x="1917" y="9099"/>
                    <a:pt x="2155" y="8861"/>
                  </a:cubicBezTo>
                  <a:lnTo>
                    <a:pt x="3036" y="7980"/>
                  </a:lnTo>
                  <a:cubicBezTo>
                    <a:pt x="3096" y="7921"/>
                    <a:pt x="3096" y="7814"/>
                    <a:pt x="3036" y="7742"/>
                  </a:cubicBezTo>
                  <a:cubicBezTo>
                    <a:pt x="3006" y="7712"/>
                    <a:pt x="2965" y="7697"/>
                    <a:pt x="2922" y="7697"/>
                  </a:cubicBezTo>
                  <a:cubicBezTo>
                    <a:pt x="2879" y="7697"/>
                    <a:pt x="2834" y="7712"/>
                    <a:pt x="2798" y="7742"/>
                  </a:cubicBezTo>
                  <a:lnTo>
                    <a:pt x="1917" y="8623"/>
                  </a:lnTo>
                  <a:cubicBezTo>
                    <a:pt x="1738" y="8802"/>
                    <a:pt x="1500" y="8885"/>
                    <a:pt x="1262" y="8885"/>
                  </a:cubicBezTo>
                  <a:cubicBezTo>
                    <a:pt x="1012" y="8885"/>
                    <a:pt x="786" y="8778"/>
                    <a:pt x="607" y="8623"/>
                  </a:cubicBezTo>
                  <a:cubicBezTo>
                    <a:pt x="429" y="8445"/>
                    <a:pt x="345" y="8206"/>
                    <a:pt x="345" y="7968"/>
                  </a:cubicBezTo>
                  <a:cubicBezTo>
                    <a:pt x="345" y="7706"/>
                    <a:pt x="453" y="7492"/>
                    <a:pt x="607" y="7314"/>
                  </a:cubicBezTo>
                  <a:lnTo>
                    <a:pt x="1822" y="6099"/>
                  </a:lnTo>
                  <a:cubicBezTo>
                    <a:pt x="1941" y="6397"/>
                    <a:pt x="2119" y="6671"/>
                    <a:pt x="2334" y="6897"/>
                  </a:cubicBezTo>
                  <a:cubicBezTo>
                    <a:pt x="2786" y="7337"/>
                    <a:pt x="3393" y="7587"/>
                    <a:pt x="4036" y="7587"/>
                  </a:cubicBezTo>
                  <a:cubicBezTo>
                    <a:pt x="4679" y="7587"/>
                    <a:pt x="5287" y="7337"/>
                    <a:pt x="5727" y="6897"/>
                  </a:cubicBezTo>
                  <a:lnTo>
                    <a:pt x="8501" y="4123"/>
                  </a:lnTo>
                  <a:cubicBezTo>
                    <a:pt x="9418" y="3158"/>
                    <a:pt x="9418" y="1634"/>
                    <a:pt x="8501" y="706"/>
                  </a:cubicBezTo>
                  <a:cubicBezTo>
                    <a:pt x="8031" y="235"/>
                    <a:pt x="7418" y="0"/>
                    <a:pt x="680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8855" name="Google Shape;8855;p76"/>
          <p:cNvGrpSpPr/>
          <p:nvPr/>
        </p:nvGrpSpPr>
        <p:grpSpPr>
          <a:xfrm>
            <a:off x="10626656" y="3133609"/>
            <a:ext cx="443681" cy="312088"/>
            <a:chOff x="7989683" y="2350207"/>
            <a:chExt cx="332761" cy="234066"/>
          </a:xfrm>
          <a:solidFill>
            <a:schemeClr val="tx1"/>
          </a:solidFill>
        </p:grpSpPr>
        <p:sp>
          <p:nvSpPr>
            <p:cNvPr id="8856" name="Google Shape;8856;p76"/>
            <p:cNvSpPr/>
            <p:nvPr/>
          </p:nvSpPr>
          <p:spPr>
            <a:xfrm>
              <a:off x="8258902" y="2396188"/>
              <a:ext cx="29119" cy="22101"/>
            </a:xfrm>
            <a:custGeom>
              <a:avLst/>
              <a:gdLst/>
              <a:ahLst/>
              <a:cxnLst/>
              <a:rect l="l" t="t" r="r" b="b"/>
              <a:pathLst>
                <a:path w="917" h="696" extrusionOk="0">
                  <a:moveTo>
                    <a:pt x="165" y="0"/>
                  </a:moveTo>
                  <a:cubicBezTo>
                    <a:pt x="114" y="0"/>
                    <a:pt x="64" y="22"/>
                    <a:pt x="36" y="64"/>
                  </a:cubicBezTo>
                  <a:cubicBezTo>
                    <a:pt x="0" y="148"/>
                    <a:pt x="12" y="243"/>
                    <a:pt x="84" y="291"/>
                  </a:cubicBezTo>
                  <a:cubicBezTo>
                    <a:pt x="262" y="410"/>
                    <a:pt x="441" y="529"/>
                    <a:pt x="631" y="660"/>
                  </a:cubicBezTo>
                  <a:cubicBezTo>
                    <a:pt x="667" y="684"/>
                    <a:pt x="691" y="695"/>
                    <a:pt x="726" y="695"/>
                  </a:cubicBezTo>
                  <a:cubicBezTo>
                    <a:pt x="762" y="695"/>
                    <a:pt x="834" y="660"/>
                    <a:pt x="857" y="624"/>
                  </a:cubicBezTo>
                  <a:cubicBezTo>
                    <a:pt x="917" y="565"/>
                    <a:pt x="893" y="457"/>
                    <a:pt x="810" y="398"/>
                  </a:cubicBezTo>
                  <a:cubicBezTo>
                    <a:pt x="619" y="267"/>
                    <a:pt x="441" y="148"/>
                    <a:pt x="262" y="29"/>
                  </a:cubicBezTo>
                  <a:cubicBezTo>
                    <a:pt x="234" y="10"/>
                    <a:pt x="199" y="0"/>
                    <a:pt x="1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57" name="Google Shape;8857;p76"/>
            <p:cNvSpPr/>
            <p:nvPr/>
          </p:nvSpPr>
          <p:spPr>
            <a:xfrm>
              <a:off x="8051320" y="2350207"/>
              <a:ext cx="194753" cy="49919"/>
            </a:xfrm>
            <a:custGeom>
              <a:avLst/>
              <a:gdLst/>
              <a:ahLst/>
              <a:cxnLst/>
              <a:rect l="l" t="t" r="r" b="b"/>
              <a:pathLst>
                <a:path w="6133" h="1572" extrusionOk="0">
                  <a:moveTo>
                    <a:pt x="3299" y="0"/>
                  </a:moveTo>
                  <a:cubicBezTo>
                    <a:pt x="2501" y="0"/>
                    <a:pt x="1441" y="417"/>
                    <a:pt x="108" y="1274"/>
                  </a:cubicBezTo>
                  <a:cubicBezTo>
                    <a:pt x="24" y="1322"/>
                    <a:pt x="1" y="1429"/>
                    <a:pt x="60" y="1501"/>
                  </a:cubicBezTo>
                  <a:cubicBezTo>
                    <a:pt x="84" y="1548"/>
                    <a:pt x="144" y="1572"/>
                    <a:pt x="191" y="1572"/>
                  </a:cubicBezTo>
                  <a:cubicBezTo>
                    <a:pt x="227" y="1572"/>
                    <a:pt x="251" y="1560"/>
                    <a:pt x="286" y="1548"/>
                  </a:cubicBezTo>
                  <a:cubicBezTo>
                    <a:pt x="1572" y="727"/>
                    <a:pt x="2560" y="322"/>
                    <a:pt x="3299" y="322"/>
                  </a:cubicBezTo>
                  <a:cubicBezTo>
                    <a:pt x="3954" y="322"/>
                    <a:pt x="4787" y="643"/>
                    <a:pt x="5859" y="1262"/>
                  </a:cubicBezTo>
                  <a:cubicBezTo>
                    <a:pt x="5885" y="1277"/>
                    <a:pt x="5912" y="1284"/>
                    <a:pt x="5939" y="1284"/>
                  </a:cubicBezTo>
                  <a:cubicBezTo>
                    <a:pt x="5997" y="1284"/>
                    <a:pt x="6052" y="1252"/>
                    <a:pt x="6085" y="1203"/>
                  </a:cubicBezTo>
                  <a:cubicBezTo>
                    <a:pt x="6132" y="1131"/>
                    <a:pt x="6097" y="1024"/>
                    <a:pt x="6025" y="977"/>
                  </a:cubicBezTo>
                  <a:cubicBezTo>
                    <a:pt x="4906" y="322"/>
                    <a:pt x="4013" y="0"/>
                    <a:pt x="329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58" name="Google Shape;8858;p76"/>
            <p:cNvSpPr/>
            <p:nvPr/>
          </p:nvSpPr>
          <p:spPr>
            <a:xfrm>
              <a:off x="7989683" y="2378183"/>
              <a:ext cx="332761" cy="206090"/>
            </a:xfrm>
            <a:custGeom>
              <a:avLst/>
              <a:gdLst/>
              <a:ahLst/>
              <a:cxnLst/>
              <a:rect l="l" t="t" r="r" b="b"/>
              <a:pathLst>
                <a:path w="10479" h="6490" extrusionOk="0">
                  <a:moveTo>
                    <a:pt x="5240" y="334"/>
                  </a:moveTo>
                  <a:cubicBezTo>
                    <a:pt x="6597" y="334"/>
                    <a:pt x="9276" y="2453"/>
                    <a:pt x="10086" y="3096"/>
                  </a:cubicBezTo>
                  <a:cubicBezTo>
                    <a:pt x="10121" y="3132"/>
                    <a:pt x="10157" y="3179"/>
                    <a:pt x="10157" y="3239"/>
                  </a:cubicBezTo>
                  <a:cubicBezTo>
                    <a:pt x="10157" y="3298"/>
                    <a:pt x="10121" y="3346"/>
                    <a:pt x="10086" y="3394"/>
                  </a:cubicBezTo>
                  <a:cubicBezTo>
                    <a:pt x="9288" y="4025"/>
                    <a:pt x="6597" y="6144"/>
                    <a:pt x="5240" y="6144"/>
                  </a:cubicBezTo>
                  <a:cubicBezTo>
                    <a:pt x="3894" y="6144"/>
                    <a:pt x="1215" y="4025"/>
                    <a:pt x="406" y="3394"/>
                  </a:cubicBezTo>
                  <a:cubicBezTo>
                    <a:pt x="358" y="3346"/>
                    <a:pt x="334" y="3298"/>
                    <a:pt x="334" y="3239"/>
                  </a:cubicBezTo>
                  <a:cubicBezTo>
                    <a:pt x="334" y="3179"/>
                    <a:pt x="358" y="3120"/>
                    <a:pt x="406" y="3096"/>
                  </a:cubicBezTo>
                  <a:cubicBezTo>
                    <a:pt x="1192" y="2453"/>
                    <a:pt x="3894" y="334"/>
                    <a:pt x="5240" y="334"/>
                  </a:cubicBezTo>
                  <a:close/>
                  <a:moveTo>
                    <a:pt x="5240" y="0"/>
                  </a:moveTo>
                  <a:cubicBezTo>
                    <a:pt x="3811" y="0"/>
                    <a:pt x="1239" y="1977"/>
                    <a:pt x="191" y="2822"/>
                  </a:cubicBezTo>
                  <a:cubicBezTo>
                    <a:pt x="84" y="2929"/>
                    <a:pt x="1" y="3072"/>
                    <a:pt x="1" y="3239"/>
                  </a:cubicBezTo>
                  <a:cubicBezTo>
                    <a:pt x="1" y="3406"/>
                    <a:pt x="84" y="3548"/>
                    <a:pt x="191" y="3656"/>
                  </a:cubicBezTo>
                  <a:cubicBezTo>
                    <a:pt x="1239" y="4501"/>
                    <a:pt x="3811" y="6489"/>
                    <a:pt x="5240" y="6489"/>
                  </a:cubicBezTo>
                  <a:cubicBezTo>
                    <a:pt x="6657" y="6489"/>
                    <a:pt x="9252" y="4501"/>
                    <a:pt x="10288" y="3656"/>
                  </a:cubicBezTo>
                  <a:cubicBezTo>
                    <a:pt x="10407" y="3548"/>
                    <a:pt x="10478" y="3406"/>
                    <a:pt x="10478" y="3239"/>
                  </a:cubicBezTo>
                  <a:cubicBezTo>
                    <a:pt x="10478" y="3072"/>
                    <a:pt x="10407" y="2929"/>
                    <a:pt x="10288" y="2822"/>
                  </a:cubicBezTo>
                  <a:cubicBezTo>
                    <a:pt x="9252" y="1977"/>
                    <a:pt x="6668" y="0"/>
                    <a:pt x="524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59" name="Google Shape;8859;p76"/>
            <p:cNvSpPr/>
            <p:nvPr/>
          </p:nvSpPr>
          <p:spPr>
            <a:xfrm>
              <a:off x="8081201" y="2405746"/>
              <a:ext cx="151598" cy="149884"/>
            </a:xfrm>
            <a:custGeom>
              <a:avLst/>
              <a:gdLst/>
              <a:ahLst/>
              <a:cxnLst/>
              <a:rect l="l" t="t" r="r" b="b"/>
              <a:pathLst>
                <a:path w="4774" h="4720" extrusionOk="0">
                  <a:moveTo>
                    <a:pt x="2351" y="1"/>
                  </a:moveTo>
                  <a:cubicBezTo>
                    <a:pt x="2329" y="1"/>
                    <a:pt x="2308" y="1"/>
                    <a:pt x="2286" y="2"/>
                  </a:cubicBezTo>
                  <a:cubicBezTo>
                    <a:pt x="1048" y="49"/>
                    <a:pt x="36" y="1049"/>
                    <a:pt x="12" y="2288"/>
                  </a:cubicBezTo>
                  <a:cubicBezTo>
                    <a:pt x="0" y="2907"/>
                    <a:pt x="203" y="3478"/>
                    <a:pt x="572" y="3907"/>
                  </a:cubicBezTo>
                  <a:cubicBezTo>
                    <a:pt x="602" y="3943"/>
                    <a:pt x="646" y="3960"/>
                    <a:pt x="691" y="3960"/>
                  </a:cubicBezTo>
                  <a:cubicBezTo>
                    <a:pt x="735" y="3960"/>
                    <a:pt x="780" y="3943"/>
                    <a:pt x="810" y="3907"/>
                  </a:cubicBezTo>
                  <a:cubicBezTo>
                    <a:pt x="869" y="3847"/>
                    <a:pt x="869" y="3740"/>
                    <a:pt x="810" y="3681"/>
                  </a:cubicBezTo>
                  <a:cubicBezTo>
                    <a:pt x="488" y="3312"/>
                    <a:pt x="310" y="2800"/>
                    <a:pt x="322" y="2264"/>
                  </a:cubicBezTo>
                  <a:cubicBezTo>
                    <a:pt x="369" y="1228"/>
                    <a:pt x="1215" y="383"/>
                    <a:pt x="2262" y="335"/>
                  </a:cubicBezTo>
                  <a:cubicBezTo>
                    <a:pt x="2297" y="333"/>
                    <a:pt x="2332" y="332"/>
                    <a:pt x="2366" y="332"/>
                  </a:cubicBezTo>
                  <a:cubicBezTo>
                    <a:pt x="3487" y="332"/>
                    <a:pt x="4416" y="1263"/>
                    <a:pt x="4382" y="2407"/>
                  </a:cubicBezTo>
                  <a:cubicBezTo>
                    <a:pt x="4370" y="3478"/>
                    <a:pt x="3489" y="4347"/>
                    <a:pt x="2417" y="4395"/>
                  </a:cubicBezTo>
                  <a:cubicBezTo>
                    <a:pt x="2394" y="4396"/>
                    <a:pt x="2371" y="4396"/>
                    <a:pt x="2348" y="4396"/>
                  </a:cubicBezTo>
                  <a:cubicBezTo>
                    <a:pt x="2003" y="4396"/>
                    <a:pt x="1671" y="4313"/>
                    <a:pt x="1381" y="4157"/>
                  </a:cubicBezTo>
                  <a:cubicBezTo>
                    <a:pt x="1355" y="4141"/>
                    <a:pt x="1323" y="4132"/>
                    <a:pt x="1290" y="4132"/>
                  </a:cubicBezTo>
                  <a:cubicBezTo>
                    <a:pt x="1248" y="4132"/>
                    <a:pt x="1206" y="4147"/>
                    <a:pt x="1179" y="4181"/>
                  </a:cubicBezTo>
                  <a:cubicBezTo>
                    <a:pt x="1108" y="4264"/>
                    <a:pt x="1119" y="4395"/>
                    <a:pt x="1227" y="4443"/>
                  </a:cubicBezTo>
                  <a:cubicBezTo>
                    <a:pt x="1540" y="4615"/>
                    <a:pt x="1902" y="4720"/>
                    <a:pt x="2287" y="4720"/>
                  </a:cubicBezTo>
                  <a:cubicBezTo>
                    <a:pt x="2326" y="4720"/>
                    <a:pt x="2366" y="4719"/>
                    <a:pt x="2405" y="4716"/>
                  </a:cubicBezTo>
                  <a:cubicBezTo>
                    <a:pt x="3655" y="4693"/>
                    <a:pt x="4679" y="3681"/>
                    <a:pt x="4715" y="2442"/>
                  </a:cubicBezTo>
                  <a:cubicBezTo>
                    <a:pt x="4774" y="1095"/>
                    <a:pt x="3690" y="1"/>
                    <a:pt x="23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60" name="Google Shape;8860;p76"/>
            <p:cNvSpPr/>
            <p:nvPr/>
          </p:nvSpPr>
          <p:spPr>
            <a:xfrm>
              <a:off x="8115973" y="2440550"/>
              <a:ext cx="80562" cy="80213"/>
            </a:xfrm>
            <a:custGeom>
              <a:avLst/>
              <a:gdLst/>
              <a:ahLst/>
              <a:cxnLst/>
              <a:rect l="l" t="t" r="r" b="b"/>
              <a:pathLst>
                <a:path w="2537" h="2526" extrusionOk="0">
                  <a:moveTo>
                    <a:pt x="1263" y="1"/>
                  </a:moveTo>
                  <a:cubicBezTo>
                    <a:pt x="572" y="1"/>
                    <a:pt x="1" y="561"/>
                    <a:pt x="1" y="1263"/>
                  </a:cubicBezTo>
                  <a:cubicBezTo>
                    <a:pt x="1" y="1965"/>
                    <a:pt x="572" y="2525"/>
                    <a:pt x="1263" y="2525"/>
                  </a:cubicBezTo>
                  <a:cubicBezTo>
                    <a:pt x="1965" y="2525"/>
                    <a:pt x="2537" y="1965"/>
                    <a:pt x="2537" y="1263"/>
                  </a:cubicBezTo>
                  <a:cubicBezTo>
                    <a:pt x="2537" y="1168"/>
                    <a:pt x="2453" y="1096"/>
                    <a:pt x="2370" y="1096"/>
                  </a:cubicBezTo>
                  <a:cubicBezTo>
                    <a:pt x="2275" y="1096"/>
                    <a:pt x="2203" y="1168"/>
                    <a:pt x="2203" y="1263"/>
                  </a:cubicBezTo>
                  <a:cubicBezTo>
                    <a:pt x="2203" y="1787"/>
                    <a:pt x="1787" y="2204"/>
                    <a:pt x="1263" y="2204"/>
                  </a:cubicBezTo>
                  <a:cubicBezTo>
                    <a:pt x="751" y="2204"/>
                    <a:pt x="334" y="1787"/>
                    <a:pt x="334" y="1263"/>
                  </a:cubicBezTo>
                  <a:cubicBezTo>
                    <a:pt x="334" y="739"/>
                    <a:pt x="751" y="322"/>
                    <a:pt x="1263" y="322"/>
                  </a:cubicBezTo>
                  <a:cubicBezTo>
                    <a:pt x="1358" y="322"/>
                    <a:pt x="1429" y="251"/>
                    <a:pt x="1429" y="156"/>
                  </a:cubicBezTo>
                  <a:cubicBezTo>
                    <a:pt x="1429" y="72"/>
                    <a:pt x="1358" y="1"/>
                    <a:pt x="12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61" name="Google Shape;8861;p76"/>
            <p:cNvSpPr/>
            <p:nvPr/>
          </p:nvSpPr>
          <p:spPr>
            <a:xfrm>
              <a:off x="8164749" y="2447377"/>
              <a:ext cx="24610" cy="24610"/>
            </a:xfrm>
            <a:custGeom>
              <a:avLst/>
              <a:gdLst/>
              <a:ahLst/>
              <a:cxnLst/>
              <a:rect l="l" t="t" r="r" b="b"/>
              <a:pathLst>
                <a:path w="775" h="775" extrusionOk="0">
                  <a:moveTo>
                    <a:pt x="382" y="0"/>
                  </a:moveTo>
                  <a:cubicBezTo>
                    <a:pt x="179" y="0"/>
                    <a:pt x="1" y="179"/>
                    <a:pt x="1" y="393"/>
                  </a:cubicBezTo>
                  <a:cubicBezTo>
                    <a:pt x="1" y="596"/>
                    <a:pt x="179" y="774"/>
                    <a:pt x="382" y="774"/>
                  </a:cubicBezTo>
                  <a:cubicBezTo>
                    <a:pt x="596" y="774"/>
                    <a:pt x="774" y="596"/>
                    <a:pt x="774" y="393"/>
                  </a:cubicBezTo>
                  <a:cubicBezTo>
                    <a:pt x="774" y="179"/>
                    <a:pt x="608" y="0"/>
                    <a:pt x="38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8862" name="Google Shape;8862;p76"/>
          <p:cNvGrpSpPr/>
          <p:nvPr/>
        </p:nvGrpSpPr>
        <p:grpSpPr>
          <a:xfrm>
            <a:off x="7738137" y="3079668"/>
            <a:ext cx="420436" cy="419971"/>
            <a:chOff x="5823294" y="2309751"/>
            <a:chExt cx="315327" cy="314978"/>
          </a:xfrm>
          <a:solidFill>
            <a:schemeClr val="tx1"/>
          </a:solidFill>
        </p:grpSpPr>
        <p:sp>
          <p:nvSpPr>
            <p:cNvPr id="8863" name="Google Shape;8863;p76"/>
            <p:cNvSpPr/>
            <p:nvPr/>
          </p:nvSpPr>
          <p:spPr>
            <a:xfrm>
              <a:off x="5823294" y="2309751"/>
              <a:ext cx="315327" cy="314978"/>
            </a:xfrm>
            <a:custGeom>
              <a:avLst/>
              <a:gdLst/>
              <a:ahLst/>
              <a:cxnLst/>
              <a:rect l="l" t="t" r="r" b="b"/>
              <a:pathLst>
                <a:path w="9930" h="9919" extrusionOk="0">
                  <a:moveTo>
                    <a:pt x="4953" y="0"/>
                  </a:moveTo>
                  <a:cubicBezTo>
                    <a:pt x="3632" y="0"/>
                    <a:pt x="2381" y="524"/>
                    <a:pt x="1465" y="1465"/>
                  </a:cubicBezTo>
                  <a:cubicBezTo>
                    <a:pt x="524" y="2405"/>
                    <a:pt x="0" y="3656"/>
                    <a:pt x="0" y="4965"/>
                  </a:cubicBezTo>
                  <a:cubicBezTo>
                    <a:pt x="0" y="6275"/>
                    <a:pt x="524" y="7537"/>
                    <a:pt x="1465" y="8466"/>
                  </a:cubicBezTo>
                  <a:cubicBezTo>
                    <a:pt x="2393" y="9394"/>
                    <a:pt x="3643" y="9918"/>
                    <a:pt x="4953" y="9918"/>
                  </a:cubicBezTo>
                  <a:cubicBezTo>
                    <a:pt x="6263" y="9918"/>
                    <a:pt x="7537" y="9394"/>
                    <a:pt x="8454" y="8466"/>
                  </a:cubicBezTo>
                  <a:cubicBezTo>
                    <a:pt x="9394" y="7525"/>
                    <a:pt x="9918" y="6275"/>
                    <a:pt x="9918" y="4965"/>
                  </a:cubicBezTo>
                  <a:cubicBezTo>
                    <a:pt x="9930" y="4858"/>
                    <a:pt x="9930" y="4775"/>
                    <a:pt x="9930" y="4680"/>
                  </a:cubicBezTo>
                  <a:cubicBezTo>
                    <a:pt x="9930" y="4613"/>
                    <a:pt x="9869" y="4547"/>
                    <a:pt x="9803" y="4547"/>
                  </a:cubicBezTo>
                  <a:cubicBezTo>
                    <a:pt x="9798" y="4547"/>
                    <a:pt x="9792" y="4548"/>
                    <a:pt x="9787" y="4549"/>
                  </a:cubicBezTo>
                  <a:cubicBezTo>
                    <a:pt x="9704" y="4549"/>
                    <a:pt x="9632" y="4620"/>
                    <a:pt x="9644" y="4691"/>
                  </a:cubicBezTo>
                  <a:lnTo>
                    <a:pt x="9644" y="4953"/>
                  </a:lnTo>
                  <a:cubicBezTo>
                    <a:pt x="9644" y="6204"/>
                    <a:pt x="9156" y="7358"/>
                    <a:pt x="8275" y="8251"/>
                  </a:cubicBezTo>
                  <a:cubicBezTo>
                    <a:pt x="7394" y="9144"/>
                    <a:pt x="6227" y="9621"/>
                    <a:pt x="4977" y="9621"/>
                  </a:cubicBezTo>
                  <a:cubicBezTo>
                    <a:pt x="3727" y="9621"/>
                    <a:pt x="2560" y="9132"/>
                    <a:pt x="1667" y="8251"/>
                  </a:cubicBezTo>
                  <a:cubicBezTo>
                    <a:pt x="774" y="7370"/>
                    <a:pt x="298" y="6204"/>
                    <a:pt x="298" y="4953"/>
                  </a:cubicBezTo>
                  <a:cubicBezTo>
                    <a:pt x="298" y="3703"/>
                    <a:pt x="786" y="2536"/>
                    <a:pt x="1667" y="1643"/>
                  </a:cubicBezTo>
                  <a:cubicBezTo>
                    <a:pt x="2548" y="750"/>
                    <a:pt x="3727" y="274"/>
                    <a:pt x="4977" y="274"/>
                  </a:cubicBezTo>
                  <a:cubicBezTo>
                    <a:pt x="6072" y="274"/>
                    <a:pt x="7144" y="667"/>
                    <a:pt x="7977" y="1382"/>
                  </a:cubicBezTo>
                  <a:cubicBezTo>
                    <a:pt x="8811" y="2072"/>
                    <a:pt x="9382" y="3048"/>
                    <a:pt x="9561" y="4120"/>
                  </a:cubicBezTo>
                  <a:cubicBezTo>
                    <a:pt x="9572" y="4185"/>
                    <a:pt x="9632" y="4241"/>
                    <a:pt x="9697" y="4241"/>
                  </a:cubicBezTo>
                  <a:cubicBezTo>
                    <a:pt x="9703" y="4241"/>
                    <a:pt x="9709" y="4240"/>
                    <a:pt x="9716" y="4239"/>
                  </a:cubicBezTo>
                  <a:cubicBezTo>
                    <a:pt x="9799" y="4215"/>
                    <a:pt x="9858" y="4144"/>
                    <a:pt x="9835" y="4072"/>
                  </a:cubicBezTo>
                  <a:cubicBezTo>
                    <a:pt x="9632" y="2941"/>
                    <a:pt x="9037" y="1917"/>
                    <a:pt x="8156" y="1167"/>
                  </a:cubicBezTo>
                  <a:cubicBezTo>
                    <a:pt x="7263" y="405"/>
                    <a:pt x="6132" y="0"/>
                    <a:pt x="495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64" name="Google Shape;8864;p76"/>
            <p:cNvSpPr/>
            <p:nvPr/>
          </p:nvSpPr>
          <p:spPr>
            <a:xfrm>
              <a:off x="5846348" y="2332805"/>
              <a:ext cx="268457" cy="268489"/>
            </a:xfrm>
            <a:custGeom>
              <a:avLst/>
              <a:gdLst/>
              <a:ahLst/>
              <a:cxnLst/>
              <a:rect l="l" t="t" r="r" b="b"/>
              <a:pathLst>
                <a:path w="8454" h="8455" extrusionOk="0">
                  <a:moveTo>
                    <a:pt x="4227" y="1"/>
                  </a:moveTo>
                  <a:cubicBezTo>
                    <a:pt x="3632" y="1"/>
                    <a:pt x="3060" y="120"/>
                    <a:pt x="2501" y="370"/>
                  </a:cubicBezTo>
                  <a:cubicBezTo>
                    <a:pt x="1989" y="608"/>
                    <a:pt x="1512" y="929"/>
                    <a:pt x="1120" y="1358"/>
                  </a:cubicBezTo>
                  <a:cubicBezTo>
                    <a:pt x="1060" y="1418"/>
                    <a:pt x="1072" y="1513"/>
                    <a:pt x="1131" y="1572"/>
                  </a:cubicBezTo>
                  <a:cubicBezTo>
                    <a:pt x="1158" y="1599"/>
                    <a:pt x="1192" y="1611"/>
                    <a:pt x="1227" y="1611"/>
                  </a:cubicBezTo>
                  <a:cubicBezTo>
                    <a:pt x="1270" y="1611"/>
                    <a:pt x="1313" y="1593"/>
                    <a:pt x="1346" y="1560"/>
                  </a:cubicBezTo>
                  <a:cubicBezTo>
                    <a:pt x="1715" y="1156"/>
                    <a:pt x="2155" y="846"/>
                    <a:pt x="2644" y="632"/>
                  </a:cubicBezTo>
                  <a:cubicBezTo>
                    <a:pt x="3144" y="405"/>
                    <a:pt x="3679" y="286"/>
                    <a:pt x="4251" y="286"/>
                  </a:cubicBezTo>
                  <a:cubicBezTo>
                    <a:pt x="6418" y="286"/>
                    <a:pt x="8192" y="2060"/>
                    <a:pt x="8192" y="4239"/>
                  </a:cubicBezTo>
                  <a:cubicBezTo>
                    <a:pt x="8192" y="6406"/>
                    <a:pt x="6418" y="8180"/>
                    <a:pt x="4251" y="8180"/>
                  </a:cubicBezTo>
                  <a:cubicBezTo>
                    <a:pt x="2072" y="8180"/>
                    <a:pt x="298" y="6406"/>
                    <a:pt x="298" y="4239"/>
                  </a:cubicBezTo>
                  <a:cubicBezTo>
                    <a:pt x="298" y="3465"/>
                    <a:pt x="524" y="2703"/>
                    <a:pt x="965" y="2060"/>
                  </a:cubicBezTo>
                  <a:cubicBezTo>
                    <a:pt x="1001" y="1989"/>
                    <a:pt x="989" y="1882"/>
                    <a:pt x="917" y="1846"/>
                  </a:cubicBezTo>
                  <a:cubicBezTo>
                    <a:pt x="893" y="1827"/>
                    <a:pt x="862" y="1818"/>
                    <a:pt x="830" y="1818"/>
                  </a:cubicBezTo>
                  <a:cubicBezTo>
                    <a:pt x="781" y="1818"/>
                    <a:pt x="731" y="1839"/>
                    <a:pt x="703" y="1882"/>
                  </a:cubicBezTo>
                  <a:cubicBezTo>
                    <a:pt x="250" y="2584"/>
                    <a:pt x="0" y="3394"/>
                    <a:pt x="0" y="4227"/>
                  </a:cubicBezTo>
                  <a:cubicBezTo>
                    <a:pt x="0" y="5358"/>
                    <a:pt x="453" y="6406"/>
                    <a:pt x="1239" y="7216"/>
                  </a:cubicBezTo>
                  <a:cubicBezTo>
                    <a:pt x="2048" y="8014"/>
                    <a:pt x="3096" y="8454"/>
                    <a:pt x="4227" y="8454"/>
                  </a:cubicBezTo>
                  <a:cubicBezTo>
                    <a:pt x="5358" y="8454"/>
                    <a:pt x="6418" y="8002"/>
                    <a:pt x="7227" y="7216"/>
                  </a:cubicBezTo>
                  <a:cubicBezTo>
                    <a:pt x="8025" y="6430"/>
                    <a:pt x="8454" y="5358"/>
                    <a:pt x="8454" y="4227"/>
                  </a:cubicBezTo>
                  <a:cubicBezTo>
                    <a:pt x="8454" y="3096"/>
                    <a:pt x="8013" y="2037"/>
                    <a:pt x="7227" y="1227"/>
                  </a:cubicBezTo>
                  <a:cubicBezTo>
                    <a:pt x="6418" y="429"/>
                    <a:pt x="5358" y="1"/>
                    <a:pt x="422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65" name="Google Shape;8865;p76"/>
            <p:cNvSpPr/>
            <p:nvPr/>
          </p:nvSpPr>
          <p:spPr>
            <a:xfrm>
              <a:off x="5869402" y="2462111"/>
              <a:ext cx="15909" cy="9495"/>
            </a:xfrm>
            <a:custGeom>
              <a:avLst/>
              <a:gdLst/>
              <a:ahLst/>
              <a:cxnLst/>
              <a:rect l="l" t="t" r="r" b="b"/>
              <a:pathLst>
                <a:path w="501" h="299" extrusionOk="0">
                  <a:moveTo>
                    <a:pt x="144" y="1"/>
                  </a:moveTo>
                  <a:cubicBezTo>
                    <a:pt x="72" y="1"/>
                    <a:pt x="1" y="72"/>
                    <a:pt x="1" y="155"/>
                  </a:cubicBezTo>
                  <a:cubicBezTo>
                    <a:pt x="1" y="227"/>
                    <a:pt x="60" y="298"/>
                    <a:pt x="144" y="298"/>
                  </a:cubicBezTo>
                  <a:lnTo>
                    <a:pt x="358" y="298"/>
                  </a:lnTo>
                  <a:cubicBezTo>
                    <a:pt x="429" y="298"/>
                    <a:pt x="501" y="239"/>
                    <a:pt x="501" y="155"/>
                  </a:cubicBezTo>
                  <a:cubicBezTo>
                    <a:pt x="501" y="60"/>
                    <a:pt x="441" y="1"/>
                    <a:pt x="35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66" name="Google Shape;8866;p76"/>
            <p:cNvSpPr/>
            <p:nvPr/>
          </p:nvSpPr>
          <p:spPr>
            <a:xfrm>
              <a:off x="5976416" y="2354748"/>
              <a:ext cx="116858" cy="116858"/>
            </a:xfrm>
            <a:custGeom>
              <a:avLst/>
              <a:gdLst/>
              <a:ahLst/>
              <a:cxnLst/>
              <a:rect l="l" t="t" r="r" b="b"/>
              <a:pathLst>
                <a:path w="3680" h="3680" extrusionOk="0">
                  <a:moveTo>
                    <a:pt x="155" y="0"/>
                  </a:moveTo>
                  <a:cubicBezTo>
                    <a:pt x="60" y="0"/>
                    <a:pt x="0" y="60"/>
                    <a:pt x="0" y="155"/>
                  </a:cubicBezTo>
                  <a:lnTo>
                    <a:pt x="0" y="3536"/>
                  </a:lnTo>
                  <a:cubicBezTo>
                    <a:pt x="0" y="3608"/>
                    <a:pt x="60" y="3679"/>
                    <a:pt x="155" y="3679"/>
                  </a:cubicBezTo>
                  <a:lnTo>
                    <a:pt x="3536" y="3679"/>
                  </a:lnTo>
                  <a:cubicBezTo>
                    <a:pt x="3608" y="3679"/>
                    <a:pt x="3679" y="3620"/>
                    <a:pt x="3679" y="3536"/>
                  </a:cubicBezTo>
                  <a:cubicBezTo>
                    <a:pt x="3679" y="3441"/>
                    <a:pt x="3620" y="3382"/>
                    <a:pt x="3536" y="3382"/>
                  </a:cubicBezTo>
                  <a:lnTo>
                    <a:pt x="298" y="3382"/>
                  </a:lnTo>
                  <a:lnTo>
                    <a:pt x="298" y="155"/>
                  </a:lnTo>
                  <a:cubicBezTo>
                    <a:pt x="298" y="84"/>
                    <a:pt x="238" y="0"/>
                    <a:pt x="1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67" name="Google Shape;8867;p76"/>
            <p:cNvSpPr/>
            <p:nvPr/>
          </p:nvSpPr>
          <p:spPr>
            <a:xfrm>
              <a:off x="5976416" y="2562679"/>
              <a:ext cx="9463" cy="16290"/>
            </a:xfrm>
            <a:custGeom>
              <a:avLst/>
              <a:gdLst/>
              <a:ahLst/>
              <a:cxnLst/>
              <a:rect l="l" t="t" r="r" b="b"/>
              <a:pathLst>
                <a:path w="298" h="513" extrusionOk="0">
                  <a:moveTo>
                    <a:pt x="155" y="1"/>
                  </a:moveTo>
                  <a:cubicBezTo>
                    <a:pt x="60" y="1"/>
                    <a:pt x="0" y="60"/>
                    <a:pt x="0" y="155"/>
                  </a:cubicBezTo>
                  <a:lnTo>
                    <a:pt x="0" y="358"/>
                  </a:lnTo>
                  <a:cubicBezTo>
                    <a:pt x="0" y="441"/>
                    <a:pt x="60" y="513"/>
                    <a:pt x="155" y="513"/>
                  </a:cubicBezTo>
                  <a:cubicBezTo>
                    <a:pt x="238" y="513"/>
                    <a:pt x="298" y="453"/>
                    <a:pt x="298" y="358"/>
                  </a:cubicBezTo>
                  <a:lnTo>
                    <a:pt x="298" y="155"/>
                  </a:lnTo>
                  <a:cubicBezTo>
                    <a:pt x="298" y="84"/>
                    <a:pt x="238" y="1"/>
                    <a:pt x="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68" name="Google Shape;8868;p76"/>
            <p:cNvSpPr/>
            <p:nvPr/>
          </p:nvSpPr>
          <p:spPr>
            <a:xfrm>
              <a:off x="5900395" y="2386217"/>
              <a:ext cx="15179" cy="13909"/>
            </a:xfrm>
            <a:custGeom>
              <a:avLst/>
              <a:gdLst/>
              <a:ahLst/>
              <a:cxnLst/>
              <a:rect l="l" t="t" r="r" b="b"/>
              <a:pathLst>
                <a:path w="478" h="438" extrusionOk="0">
                  <a:moveTo>
                    <a:pt x="168" y="0"/>
                  </a:moveTo>
                  <a:cubicBezTo>
                    <a:pt x="129" y="0"/>
                    <a:pt x="90" y="15"/>
                    <a:pt x="61" y="45"/>
                  </a:cubicBezTo>
                  <a:cubicBezTo>
                    <a:pt x="1" y="105"/>
                    <a:pt x="1" y="188"/>
                    <a:pt x="61" y="247"/>
                  </a:cubicBezTo>
                  <a:lnTo>
                    <a:pt x="215" y="402"/>
                  </a:lnTo>
                  <a:cubicBezTo>
                    <a:pt x="239" y="426"/>
                    <a:pt x="275" y="438"/>
                    <a:pt x="311" y="438"/>
                  </a:cubicBezTo>
                  <a:cubicBezTo>
                    <a:pt x="358" y="438"/>
                    <a:pt x="394" y="426"/>
                    <a:pt x="418" y="402"/>
                  </a:cubicBezTo>
                  <a:cubicBezTo>
                    <a:pt x="477" y="343"/>
                    <a:pt x="477" y="247"/>
                    <a:pt x="418" y="188"/>
                  </a:cubicBezTo>
                  <a:lnTo>
                    <a:pt x="275" y="45"/>
                  </a:lnTo>
                  <a:cubicBezTo>
                    <a:pt x="245" y="15"/>
                    <a:pt x="206" y="0"/>
                    <a:pt x="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69" name="Google Shape;8869;p76"/>
            <p:cNvSpPr/>
            <p:nvPr/>
          </p:nvSpPr>
          <p:spPr>
            <a:xfrm>
              <a:off x="6047484" y="2533655"/>
              <a:ext cx="15147" cy="13940"/>
            </a:xfrm>
            <a:custGeom>
              <a:avLst/>
              <a:gdLst/>
              <a:ahLst/>
              <a:cxnLst/>
              <a:rect l="l" t="t" r="r" b="b"/>
              <a:pathLst>
                <a:path w="477" h="439" extrusionOk="0">
                  <a:moveTo>
                    <a:pt x="161" y="1"/>
                  </a:moveTo>
                  <a:cubicBezTo>
                    <a:pt x="126" y="1"/>
                    <a:pt x="90" y="16"/>
                    <a:pt x="60" y="46"/>
                  </a:cubicBezTo>
                  <a:cubicBezTo>
                    <a:pt x="1" y="93"/>
                    <a:pt x="1" y="188"/>
                    <a:pt x="60" y="248"/>
                  </a:cubicBezTo>
                  <a:lnTo>
                    <a:pt x="203" y="391"/>
                  </a:lnTo>
                  <a:cubicBezTo>
                    <a:pt x="239" y="427"/>
                    <a:pt x="262" y="438"/>
                    <a:pt x="310" y="438"/>
                  </a:cubicBezTo>
                  <a:cubicBezTo>
                    <a:pt x="358" y="438"/>
                    <a:pt x="382" y="427"/>
                    <a:pt x="417" y="391"/>
                  </a:cubicBezTo>
                  <a:cubicBezTo>
                    <a:pt x="477" y="343"/>
                    <a:pt x="477" y="248"/>
                    <a:pt x="417" y="188"/>
                  </a:cubicBezTo>
                  <a:lnTo>
                    <a:pt x="262" y="46"/>
                  </a:lnTo>
                  <a:cubicBezTo>
                    <a:pt x="233" y="16"/>
                    <a:pt x="197" y="1"/>
                    <a:pt x="16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70" name="Google Shape;8870;p76"/>
            <p:cNvSpPr/>
            <p:nvPr/>
          </p:nvSpPr>
          <p:spPr>
            <a:xfrm>
              <a:off x="6047484" y="2386217"/>
              <a:ext cx="15147" cy="13909"/>
            </a:xfrm>
            <a:custGeom>
              <a:avLst/>
              <a:gdLst/>
              <a:ahLst/>
              <a:cxnLst/>
              <a:rect l="l" t="t" r="r" b="b"/>
              <a:pathLst>
                <a:path w="477" h="438" extrusionOk="0">
                  <a:moveTo>
                    <a:pt x="310" y="0"/>
                  </a:moveTo>
                  <a:cubicBezTo>
                    <a:pt x="271" y="0"/>
                    <a:pt x="233" y="15"/>
                    <a:pt x="203" y="45"/>
                  </a:cubicBezTo>
                  <a:lnTo>
                    <a:pt x="60" y="188"/>
                  </a:lnTo>
                  <a:cubicBezTo>
                    <a:pt x="1" y="247"/>
                    <a:pt x="1" y="343"/>
                    <a:pt x="60" y="402"/>
                  </a:cubicBezTo>
                  <a:cubicBezTo>
                    <a:pt x="84" y="426"/>
                    <a:pt x="120" y="438"/>
                    <a:pt x="167" y="438"/>
                  </a:cubicBezTo>
                  <a:cubicBezTo>
                    <a:pt x="203" y="438"/>
                    <a:pt x="239" y="426"/>
                    <a:pt x="262" y="402"/>
                  </a:cubicBezTo>
                  <a:lnTo>
                    <a:pt x="417" y="247"/>
                  </a:lnTo>
                  <a:cubicBezTo>
                    <a:pt x="477" y="188"/>
                    <a:pt x="477" y="105"/>
                    <a:pt x="417" y="45"/>
                  </a:cubicBezTo>
                  <a:cubicBezTo>
                    <a:pt x="387" y="15"/>
                    <a:pt x="349" y="0"/>
                    <a:pt x="3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71" name="Google Shape;8871;p76"/>
            <p:cNvSpPr/>
            <p:nvPr/>
          </p:nvSpPr>
          <p:spPr>
            <a:xfrm>
              <a:off x="5900395" y="2533655"/>
              <a:ext cx="15179" cy="13940"/>
            </a:xfrm>
            <a:custGeom>
              <a:avLst/>
              <a:gdLst/>
              <a:ahLst/>
              <a:cxnLst/>
              <a:rect l="l" t="t" r="r" b="b"/>
              <a:pathLst>
                <a:path w="478" h="439" extrusionOk="0">
                  <a:moveTo>
                    <a:pt x="316" y="1"/>
                  </a:moveTo>
                  <a:cubicBezTo>
                    <a:pt x="281" y="1"/>
                    <a:pt x="245" y="16"/>
                    <a:pt x="215" y="46"/>
                  </a:cubicBezTo>
                  <a:lnTo>
                    <a:pt x="61" y="188"/>
                  </a:lnTo>
                  <a:cubicBezTo>
                    <a:pt x="1" y="248"/>
                    <a:pt x="1" y="343"/>
                    <a:pt x="61" y="403"/>
                  </a:cubicBezTo>
                  <a:cubicBezTo>
                    <a:pt x="96" y="427"/>
                    <a:pt x="120" y="438"/>
                    <a:pt x="168" y="438"/>
                  </a:cubicBezTo>
                  <a:cubicBezTo>
                    <a:pt x="215" y="438"/>
                    <a:pt x="239" y="427"/>
                    <a:pt x="275" y="403"/>
                  </a:cubicBezTo>
                  <a:lnTo>
                    <a:pt x="418" y="248"/>
                  </a:lnTo>
                  <a:cubicBezTo>
                    <a:pt x="477" y="188"/>
                    <a:pt x="477" y="105"/>
                    <a:pt x="418" y="46"/>
                  </a:cubicBezTo>
                  <a:cubicBezTo>
                    <a:pt x="388" y="16"/>
                    <a:pt x="352" y="1"/>
                    <a:pt x="31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72" name="Google Shape;8872;p76"/>
            <p:cNvSpPr/>
            <p:nvPr/>
          </p:nvSpPr>
          <p:spPr>
            <a:xfrm>
              <a:off x="5877341" y="2420639"/>
              <a:ext cx="16671" cy="11654"/>
            </a:xfrm>
            <a:custGeom>
              <a:avLst/>
              <a:gdLst/>
              <a:ahLst/>
              <a:cxnLst/>
              <a:rect l="l" t="t" r="r" b="b"/>
              <a:pathLst>
                <a:path w="525" h="367" extrusionOk="0">
                  <a:moveTo>
                    <a:pt x="167" y="0"/>
                  </a:moveTo>
                  <a:cubicBezTo>
                    <a:pt x="106" y="0"/>
                    <a:pt x="52" y="29"/>
                    <a:pt x="25" y="92"/>
                  </a:cubicBezTo>
                  <a:cubicBezTo>
                    <a:pt x="1" y="164"/>
                    <a:pt x="25" y="247"/>
                    <a:pt x="108" y="283"/>
                  </a:cubicBezTo>
                  <a:lnTo>
                    <a:pt x="298" y="354"/>
                  </a:lnTo>
                  <a:cubicBezTo>
                    <a:pt x="310" y="366"/>
                    <a:pt x="346" y="366"/>
                    <a:pt x="358" y="366"/>
                  </a:cubicBezTo>
                  <a:cubicBezTo>
                    <a:pt x="417" y="366"/>
                    <a:pt x="465" y="342"/>
                    <a:pt x="489" y="283"/>
                  </a:cubicBezTo>
                  <a:cubicBezTo>
                    <a:pt x="525" y="187"/>
                    <a:pt x="489" y="116"/>
                    <a:pt x="417" y="92"/>
                  </a:cubicBezTo>
                  <a:lnTo>
                    <a:pt x="227" y="9"/>
                  </a:lnTo>
                  <a:cubicBezTo>
                    <a:pt x="207" y="3"/>
                    <a:pt x="186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73" name="Google Shape;8873;p76"/>
            <p:cNvSpPr/>
            <p:nvPr/>
          </p:nvSpPr>
          <p:spPr>
            <a:xfrm>
              <a:off x="6068665" y="2501519"/>
              <a:ext cx="16671" cy="11654"/>
            </a:xfrm>
            <a:custGeom>
              <a:avLst/>
              <a:gdLst/>
              <a:ahLst/>
              <a:cxnLst/>
              <a:rect l="l" t="t" r="r" b="b"/>
              <a:pathLst>
                <a:path w="525" h="367" extrusionOk="0">
                  <a:moveTo>
                    <a:pt x="170" y="1"/>
                  </a:moveTo>
                  <a:cubicBezTo>
                    <a:pt x="112" y="1"/>
                    <a:pt x="54" y="28"/>
                    <a:pt x="36" y="81"/>
                  </a:cubicBezTo>
                  <a:cubicBezTo>
                    <a:pt x="0" y="165"/>
                    <a:pt x="36" y="248"/>
                    <a:pt x="107" y="284"/>
                  </a:cubicBezTo>
                  <a:lnTo>
                    <a:pt x="298" y="355"/>
                  </a:lnTo>
                  <a:cubicBezTo>
                    <a:pt x="310" y="367"/>
                    <a:pt x="346" y="367"/>
                    <a:pt x="357" y="367"/>
                  </a:cubicBezTo>
                  <a:cubicBezTo>
                    <a:pt x="417" y="367"/>
                    <a:pt x="465" y="343"/>
                    <a:pt x="488" y="284"/>
                  </a:cubicBezTo>
                  <a:cubicBezTo>
                    <a:pt x="524" y="200"/>
                    <a:pt x="488" y="117"/>
                    <a:pt x="417" y="81"/>
                  </a:cubicBezTo>
                  <a:lnTo>
                    <a:pt x="226" y="10"/>
                  </a:lnTo>
                  <a:cubicBezTo>
                    <a:pt x="209" y="4"/>
                    <a:pt x="189" y="1"/>
                    <a:pt x="17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74" name="Google Shape;8874;p76"/>
            <p:cNvSpPr/>
            <p:nvPr/>
          </p:nvSpPr>
          <p:spPr>
            <a:xfrm>
              <a:off x="6015729" y="2363353"/>
              <a:ext cx="12893" cy="15623"/>
            </a:xfrm>
            <a:custGeom>
              <a:avLst/>
              <a:gdLst/>
              <a:ahLst/>
              <a:cxnLst/>
              <a:rect l="l" t="t" r="r" b="b"/>
              <a:pathLst>
                <a:path w="406" h="492" extrusionOk="0">
                  <a:moveTo>
                    <a:pt x="237" y="1"/>
                  </a:moveTo>
                  <a:cubicBezTo>
                    <a:pt x="181" y="1"/>
                    <a:pt x="125" y="34"/>
                    <a:pt x="108" y="86"/>
                  </a:cubicBezTo>
                  <a:lnTo>
                    <a:pt x="36" y="277"/>
                  </a:lnTo>
                  <a:cubicBezTo>
                    <a:pt x="0" y="360"/>
                    <a:pt x="36" y="444"/>
                    <a:pt x="108" y="479"/>
                  </a:cubicBezTo>
                  <a:cubicBezTo>
                    <a:pt x="119" y="479"/>
                    <a:pt x="131" y="491"/>
                    <a:pt x="167" y="491"/>
                  </a:cubicBezTo>
                  <a:cubicBezTo>
                    <a:pt x="227" y="491"/>
                    <a:pt x="274" y="467"/>
                    <a:pt x="298" y="396"/>
                  </a:cubicBezTo>
                  <a:lnTo>
                    <a:pt x="369" y="205"/>
                  </a:lnTo>
                  <a:cubicBezTo>
                    <a:pt x="405" y="134"/>
                    <a:pt x="369" y="39"/>
                    <a:pt x="298" y="15"/>
                  </a:cubicBezTo>
                  <a:cubicBezTo>
                    <a:pt x="279" y="5"/>
                    <a:pt x="258" y="1"/>
                    <a:pt x="23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75" name="Google Shape;8875;p76"/>
            <p:cNvSpPr/>
            <p:nvPr/>
          </p:nvSpPr>
          <p:spPr>
            <a:xfrm>
              <a:off x="5934055" y="2554836"/>
              <a:ext cx="13274" cy="15433"/>
            </a:xfrm>
            <a:custGeom>
              <a:avLst/>
              <a:gdLst/>
              <a:ahLst/>
              <a:cxnLst/>
              <a:rect l="l" t="t" r="r" b="b"/>
              <a:pathLst>
                <a:path w="418" h="486" extrusionOk="0">
                  <a:moveTo>
                    <a:pt x="255" y="1"/>
                  </a:moveTo>
                  <a:cubicBezTo>
                    <a:pt x="197" y="1"/>
                    <a:pt x="138" y="30"/>
                    <a:pt x="120" y="93"/>
                  </a:cubicBezTo>
                  <a:lnTo>
                    <a:pt x="48" y="283"/>
                  </a:lnTo>
                  <a:cubicBezTo>
                    <a:pt x="1" y="355"/>
                    <a:pt x="48" y="450"/>
                    <a:pt x="120" y="474"/>
                  </a:cubicBezTo>
                  <a:cubicBezTo>
                    <a:pt x="132" y="486"/>
                    <a:pt x="167" y="486"/>
                    <a:pt x="179" y="486"/>
                  </a:cubicBezTo>
                  <a:cubicBezTo>
                    <a:pt x="239" y="486"/>
                    <a:pt x="286" y="462"/>
                    <a:pt x="310" y="402"/>
                  </a:cubicBezTo>
                  <a:lnTo>
                    <a:pt x="382" y="212"/>
                  </a:lnTo>
                  <a:cubicBezTo>
                    <a:pt x="417" y="129"/>
                    <a:pt x="382" y="45"/>
                    <a:pt x="310" y="10"/>
                  </a:cubicBezTo>
                  <a:cubicBezTo>
                    <a:pt x="293" y="4"/>
                    <a:pt x="274" y="1"/>
                    <a:pt x="2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76" name="Google Shape;8876;p76"/>
            <p:cNvSpPr/>
            <p:nvPr/>
          </p:nvSpPr>
          <p:spPr>
            <a:xfrm>
              <a:off x="5935960" y="2362401"/>
              <a:ext cx="12861" cy="15814"/>
            </a:xfrm>
            <a:custGeom>
              <a:avLst/>
              <a:gdLst/>
              <a:ahLst/>
              <a:cxnLst/>
              <a:rect l="l" t="t" r="r" b="b"/>
              <a:pathLst>
                <a:path w="405" h="498" extrusionOk="0">
                  <a:moveTo>
                    <a:pt x="161" y="1"/>
                  </a:moveTo>
                  <a:cubicBezTo>
                    <a:pt x="143" y="1"/>
                    <a:pt x="125" y="3"/>
                    <a:pt x="107" y="9"/>
                  </a:cubicBezTo>
                  <a:cubicBezTo>
                    <a:pt x="24" y="45"/>
                    <a:pt x="0" y="128"/>
                    <a:pt x="24" y="212"/>
                  </a:cubicBezTo>
                  <a:lnTo>
                    <a:pt x="107" y="402"/>
                  </a:lnTo>
                  <a:cubicBezTo>
                    <a:pt x="131" y="462"/>
                    <a:pt x="191" y="497"/>
                    <a:pt x="238" y="497"/>
                  </a:cubicBezTo>
                  <a:cubicBezTo>
                    <a:pt x="250" y="497"/>
                    <a:pt x="262" y="497"/>
                    <a:pt x="298" y="474"/>
                  </a:cubicBezTo>
                  <a:cubicBezTo>
                    <a:pt x="369" y="450"/>
                    <a:pt x="405" y="355"/>
                    <a:pt x="369" y="283"/>
                  </a:cubicBezTo>
                  <a:lnTo>
                    <a:pt x="298" y="93"/>
                  </a:lnTo>
                  <a:cubicBezTo>
                    <a:pt x="271" y="29"/>
                    <a:pt x="216" y="1"/>
                    <a:pt x="16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77" name="Google Shape;8877;p76"/>
            <p:cNvSpPr/>
            <p:nvPr/>
          </p:nvSpPr>
          <p:spPr>
            <a:xfrm>
              <a:off x="6013824" y="2555820"/>
              <a:ext cx="12893" cy="15592"/>
            </a:xfrm>
            <a:custGeom>
              <a:avLst/>
              <a:gdLst/>
              <a:ahLst/>
              <a:cxnLst/>
              <a:rect l="l" t="t" r="r" b="b"/>
              <a:pathLst>
                <a:path w="406" h="491" extrusionOk="0">
                  <a:moveTo>
                    <a:pt x="167" y="0"/>
                  </a:moveTo>
                  <a:cubicBezTo>
                    <a:pt x="147" y="0"/>
                    <a:pt x="127" y="5"/>
                    <a:pt x="108" y="14"/>
                  </a:cubicBezTo>
                  <a:cubicBezTo>
                    <a:pt x="37" y="38"/>
                    <a:pt x="1" y="133"/>
                    <a:pt x="37" y="205"/>
                  </a:cubicBezTo>
                  <a:lnTo>
                    <a:pt x="108" y="395"/>
                  </a:lnTo>
                  <a:cubicBezTo>
                    <a:pt x="132" y="455"/>
                    <a:pt x="179" y="491"/>
                    <a:pt x="239" y="491"/>
                  </a:cubicBezTo>
                  <a:cubicBezTo>
                    <a:pt x="251" y="491"/>
                    <a:pt x="275" y="491"/>
                    <a:pt x="299" y="479"/>
                  </a:cubicBezTo>
                  <a:cubicBezTo>
                    <a:pt x="370" y="443"/>
                    <a:pt x="406" y="360"/>
                    <a:pt x="370" y="276"/>
                  </a:cubicBezTo>
                  <a:lnTo>
                    <a:pt x="299" y="86"/>
                  </a:lnTo>
                  <a:cubicBezTo>
                    <a:pt x="272" y="33"/>
                    <a:pt x="221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78" name="Google Shape;8878;p76"/>
            <p:cNvSpPr/>
            <p:nvPr/>
          </p:nvSpPr>
          <p:spPr>
            <a:xfrm>
              <a:off x="6069776" y="2422132"/>
              <a:ext cx="16290" cy="11654"/>
            </a:xfrm>
            <a:custGeom>
              <a:avLst/>
              <a:gdLst/>
              <a:ahLst/>
              <a:cxnLst/>
              <a:rect l="l" t="t" r="r" b="b"/>
              <a:pathLst>
                <a:path w="513" h="367" extrusionOk="0">
                  <a:moveTo>
                    <a:pt x="354" y="1"/>
                  </a:moveTo>
                  <a:cubicBezTo>
                    <a:pt x="335" y="1"/>
                    <a:pt x="316" y="3"/>
                    <a:pt x="299" y="9"/>
                  </a:cubicBezTo>
                  <a:lnTo>
                    <a:pt x="96" y="81"/>
                  </a:lnTo>
                  <a:cubicBezTo>
                    <a:pt x="25" y="117"/>
                    <a:pt x="1" y="200"/>
                    <a:pt x="25" y="283"/>
                  </a:cubicBezTo>
                  <a:cubicBezTo>
                    <a:pt x="37" y="343"/>
                    <a:pt x="96" y="367"/>
                    <a:pt x="156" y="367"/>
                  </a:cubicBezTo>
                  <a:cubicBezTo>
                    <a:pt x="180" y="367"/>
                    <a:pt x="191" y="367"/>
                    <a:pt x="215" y="355"/>
                  </a:cubicBezTo>
                  <a:lnTo>
                    <a:pt x="418" y="283"/>
                  </a:lnTo>
                  <a:cubicBezTo>
                    <a:pt x="489" y="248"/>
                    <a:pt x="513" y="164"/>
                    <a:pt x="489" y="81"/>
                  </a:cubicBezTo>
                  <a:cubicBezTo>
                    <a:pt x="462" y="27"/>
                    <a:pt x="409" y="1"/>
                    <a:pt x="3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79" name="Google Shape;8879;p76"/>
            <p:cNvSpPr/>
            <p:nvPr/>
          </p:nvSpPr>
          <p:spPr>
            <a:xfrm>
              <a:off x="5876960" y="2500027"/>
              <a:ext cx="16290" cy="11654"/>
            </a:xfrm>
            <a:custGeom>
              <a:avLst/>
              <a:gdLst/>
              <a:ahLst/>
              <a:cxnLst/>
              <a:rect l="l" t="t" r="r" b="b"/>
              <a:pathLst>
                <a:path w="513" h="367" extrusionOk="0">
                  <a:moveTo>
                    <a:pt x="352" y="0"/>
                  </a:moveTo>
                  <a:cubicBezTo>
                    <a:pt x="334" y="0"/>
                    <a:pt x="316" y="3"/>
                    <a:pt x="298" y="9"/>
                  </a:cubicBezTo>
                  <a:lnTo>
                    <a:pt x="96" y="92"/>
                  </a:lnTo>
                  <a:cubicBezTo>
                    <a:pt x="25" y="116"/>
                    <a:pt x="1" y="212"/>
                    <a:pt x="25" y="283"/>
                  </a:cubicBezTo>
                  <a:cubicBezTo>
                    <a:pt x="60" y="343"/>
                    <a:pt x="96" y="366"/>
                    <a:pt x="156" y="366"/>
                  </a:cubicBezTo>
                  <a:cubicBezTo>
                    <a:pt x="179" y="366"/>
                    <a:pt x="191" y="366"/>
                    <a:pt x="215" y="354"/>
                  </a:cubicBezTo>
                  <a:lnTo>
                    <a:pt x="418" y="283"/>
                  </a:lnTo>
                  <a:cubicBezTo>
                    <a:pt x="489" y="247"/>
                    <a:pt x="513" y="164"/>
                    <a:pt x="489" y="92"/>
                  </a:cubicBezTo>
                  <a:cubicBezTo>
                    <a:pt x="462" y="29"/>
                    <a:pt x="408" y="0"/>
                    <a:pt x="35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8880" name="Google Shape;8880;p76"/>
          <p:cNvGrpSpPr/>
          <p:nvPr/>
        </p:nvGrpSpPr>
        <p:grpSpPr>
          <a:xfrm>
            <a:off x="3303444" y="3658880"/>
            <a:ext cx="494573" cy="494065"/>
            <a:chOff x="2497275" y="2744159"/>
            <a:chExt cx="370930" cy="370549"/>
          </a:xfrm>
          <a:solidFill>
            <a:schemeClr val="tx1"/>
          </a:solidFill>
        </p:grpSpPr>
        <p:sp>
          <p:nvSpPr>
            <p:cNvPr id="8881" name="Google Shape;8881;p76"/>
            <p:cNvSpPr/>
            <p:nvPr/>
          </p:nvSpPr>
          <p:spPr>
            <a:xfrm>
              <a:off x="2497275" y="2744159"/>
              <a:ext cx="284366" cy="284747"/>
            </a:xfrm>
            <a:custGeom>
              <a:avLst/>
              <a:gdLst/>
              <a:ahLst/>
              <a:cxnLst/>
              <a:rect l="l" t="t" r="r" b="b"/>
              <a:pathLst>
                <a:path w="8955" h="8967" extrusionOk="0">
                  <a:moveTo>
                    <a:pt x="4204" y="1"/>
                  </a:moveTo>
                  <a:cubicBezTo>
                    <a:pt x="3942" y="1"/>
                    <a:pt x="3704" y="203"/>
                    <a:pt x="3644" y="465"/>
                  </a:cubicBezTo>
                  <a:lnTo>
                    <a:pt x="3466" y="1334"/>
                  </a:lnTo>
                  <a:cubicBezTo>
                    <a:pt x="3287" y="1394"/>
                    <a:pt x="3108" y="1465"/>
                    <a:pt x="2942" y="1537"/>
                  </a:cubicBezTo>
                  <a:lnTo>
                    <a:pt x="2215" y="1048"/>
                  </a:lnTo>
                  <a:cubicBezTo>
                    <a:pt x="2120" y="983"/>
                    <a:pt x="2009" y="952"/>
                    <a:pt x="1899" y="952"/>
                  </a:cubicBezTo>
                  <a:cubicBezTo>
                    <a:pt x="1749" y="952"/>
                    <a:pt x="1599" y="1010"/>
                    <a:pt x="1489" y="1120"/>
                  </a:cubicBezTo>
                  <a:lnTo>
                    <a:pt x="1108" y="1489"/>
                  </a:lnTo>
                  <a:cubicBezTo>
                    <a:pt x="918" y="1691"/>
                    <a:pt x="894" y="1989"/>
                    <a:pt x="1037" y="2227"/>
                  </a:cubicBezTo>
                  <a:lnTo>
                    <a:pt x="1525" y="2953"/>
                  </a:lnTo>
                  <a:cubicBezTo>
                    <a:pt x="1441" y="3120"/>
                    <a:pt x="1370" y="3287"/>
                    <a:pt x="1322" y="3465"/>
                  </a:cubicBezTo>
                  <a:lnTo>
                    <a:pt x="453" y="3644"/>
                  </a:lnTo>
                  <a:cubicBezTo>
                    <a:pt x="191" y="3703"/>
                    <a:pt x="1" y="3930"/>
                    <a:pt x="1" y="4215"/>
                  </a:cubicBezTo>
                  <a:lnTo>
                    <a:pt x="1" y="4751"/>
                  </a:lnTo>
                  <a:cubicBezTo>
                    <a:pt x="1" y="5025"/>
                    <a:pt x="191" y="5251"/>
                    <a:pt x="453" y="5323"/>
                  </a:cubicBezTo>
                  <a:lnTo>
                    <a:pt x="1322" y="5501"/>
                  </a:lnTo>
                  <a:cubicBezTo>
                    <a:pt x="1382" y="5668"/>
                    <a:pt x="1453" y="5847"/>
                    <a:pt x="1525" y="6013"/>
                  </a:cubicBezTo>
                  <a:lnTo>
                    <a:pt x="1037" y="6740"/>
                  </a:lnTo>
                  <a:cubicBezTo>
                    <a:pt x="894" y="6966"/>
                    <a:pt x="918" y="7287"/>
                    <a:pt x="1108" y="7478"/>
                  </a:cubicBezTo>
                  <a:lnTo>
                    <a:pt x="1489" y="7847"/>
                  </a:lnTo>
                  <a:cubicBezTo>
                    <a:pt x="1599" y="7957"/>
                    <a:pt x="1745" y="8015"/>
                    <a:pt x="1894" y="8015"/>
                  </a:cubicBezTo>
                  <a:cubicBezTo>
                    <a:pt x="2003" y="8015"/>
                    <a:pt x="2115" y="7984"/>
                    <a:pt x="2215" y="7918"/>
                  </a:cubicBezTo>
                  <a:lnTo>
                    <a:pt x="2942" y="7430"/>
                  </a:lnTo>
                  <a:cubicBezTo>
                    <a:pt x="3108" y="7513"/>
                    <a:pt x="3287" y="7597"/>
                    <a:pt x="3466" y="7633"/>
                  </a:cubicBezTo>
                  <a:lnTo>
                    <a:pt x="3644" y="8502"/>
                  </a:lnTo>
                  <a:cubicBezTo>
                    <a:pt x="3704" y="8764"/>
                    <a:pt x="3930" y="8966"/>
                    <a:pt x="4204" y="8966"/>
                  </a:cubicBezTo>
                  <a:lnTo>
                    <a:pt x="4740" y="8966"/>
                  </a:lnTo>
                  <a:cubicBezTo>
                    <a:pt x="5013" y="8966"/>
                    <a:pt x="5251" y="8764"/>
                    <a:pt x="5311" y="8502"/>
                  </a:cubicBezTo>
                  <a:lnTo>
                    <a:pt x="5490" y="7633"/>
                  </a:lnTo>
                  <a:cubicBezTo>
                    <a:pt x="5621" y="7597"/>
                    <a:pt x="5775" y="7537"/>
                    <a:pt x="5906" y="7478"/>
                  </a:cubicBezTo>
                  <a:cubicBezTo>
                    <a:pt x="6002" y="7442"/>
                    <a:pt x="6037" y="7323"/>
                    <a:pt x="6002" y="7240"/>
                  </a:cubicBezTo>
                  <a:cubicBezTo>
                    <a:pt x="5966" y="7169"/>
                    <a:pt x="5898" y="7131"/>
                    <a:pt x="5831" y="7131"/>
                  </a:cubicBezTo>
                  <a:cubicBezTo>
                    <a:pt x="5808" y="7131"/>
                    <a:pt x="5785" y="7135"/>
                    <a:pt x="5763" y="7144"/>
                  </a:cubicBezTo>
                  <a:cubicBezTo>
                    <a:pt x="5609" y="7228"/>
                    <a:pt x="5466" y="7287"/>
                    <a:pt x="5299" y="7323"/>
                  </a:cubicBezTo>
                  <a:cubicBezTo>
                    <a:pt x="5240" y="7347"/>
                    <a:pt x="5180" y="7406"/>
                    <a:pt x="5168" y="7454"/>
                  </a:cubicBezTo>
                  <a:lnTo>
                    <a:pt x="4966" y="8430"/>
                  </a:lnTo>
                  <a:cubicBezTo>
                    <a:pt x="4954" y="8514"/>
                    <a:pt x="4870" y="8597"/>
                    <a:pt x="4763" y="8597"/>
                  </a:cubicBezTo>
                  <a:lnTo>
                    <a:pt x="4228" y="8597"/>
                  </a:lnTo>
                  <a:cubicBezTo>
                    <a:pt x="4120" y="8597"/>
                    <a:pt x="4049" y="8514"/>
                    <a:pt x="4013" y="8430"/>
                  </a:cubicBezTo>
                  <a:lnTo>
                    <a:pt x="3823" y="7454"/>
                  </a:lnTo>
                  <a:cubicBezTo>
                    <a:pt x="3811" y="7383"/>
                    <a:pt x="3763" y="7335"/>
                    <a:pt x="3692" y="7323"/>
                  </a:cubicBezTo>
                  <a:cubicBezTo>
                    <a:pt x="3466" y="7263"/>
                    <a:pt x="3239" y="7180"/>
                    <a:pt x="3049" y="7061"/>
                  </a:cubicBezTo>
                  <a:cubicBezTo>
                    <a:pt x="3019" y="7043"/>
                    <a:pt x="2986" y="7034"/>
                    <a:pt x="2954" y="7034"/>
                  </a:cubicBezTo>
                  <a:cubicBezTo>
                    <a:pt x="2921" y="7034"/>
                    <a:pt x="2888" y="7043"/>
                    <a:pt x="2858" y="7061"/>
                  </a:cubicBezTo>
                  <a:lnTo>
                    <a:pt x="2037" y="7609"/>
                  </a:lnTo>
                  <a:cubicBezTo>
                    <a:pt x="2006" y="7634"/>
                    <a:pt x="1966" y="7647"/>
                    <a:pt x="1926" y="7647"/>
                  </a:cubicBezTo>
                  <a:cubicBezTo>
                    <a:pt x="1874" y="7647"/>
                    <a:pt x="1821" y="7625"/>
                    <a:pt x="1787" y="7585"/>
                  </a:cubicBezTo>
                  <a:lnTo>
                    <a:pt x="1418" y="7204"/>
                  </a:lnTo>
                  <a:cubicBezTo>
                    <a:pt x="1334" y="7132"/>
                    <a:pt x="1334" y="7025"/>
                    <a:pt x="1382" y="6954"/>
                  </a:cubicBezTo>
                  <a:lnTo>
                    <a:pt x="1930" y="6132"/>
                  </a:lnTo>
                  <a:cubicBezTo>
                    <a:pt x="1977" y="6073"/>
                    <a:pt x="1977" y="6001"/>
                    <a:pt x="1930" y="5942"/>
                  </a:cubicBezTo>
                  <a:cubicBezTo>
                    <a:pt x="1811" y="5739"/>
                    <a:pt x="1727" y="5525"/>
                    <a:pt x="1668" y="5299"/>
                  </a:cubicBezTo>
                  <a:cubicBezTo>
                    <a:pt x="1656" y="5239"/>
                    <a:pt x="1596" y="5180"/>
                    <a:pt x="1537" y="5168"/>
                  </a:cubicBezTo>
                  <a:lnTo>
                    <a:pt x="560" y="4977"/>
                  </a:lnTo>
                  <a:cubicBezTo>
                    <a:pt x="477" y="4954"/>
                    <a:pt x="406" y="4870"/>
                    <a:pt x="406" y="4763"/>
                  </a:cubicBezTo>
                  <a:lnTo>
                    <a:pt x="406" y="4227"/>
                  </a:lnTo>
                  <a:cubicBezTo>
                    <a:pt x="406" y="4132"/>
                    <a:pt x="477" y="4049"/>
                    <a:pt x="560" y="4025"/>
                  </a:cubicBezTo>
                  <a:lnTo>
                    <a:pt x="1537" y="3834"/>
                  </a:lnTo>
                  <a:cubicBezTo>
                    <a:pt x="1608" y="3811"/>
                    <a:pt x="1656" y="3775"/>
                    <a:pt x="1668" y="3692"/>
                  </a:cubicBezTo>
                  <a:cubicBezTo>
                    <a:pt x="1727" y="3477"/>
                    <a:pt x="1811" y="3251"/>
                    <a:pt x="1930" y="3061"/>
                  </a:cubicBezTo>
                  <a:cubicBezTo>
                    <a:pt x="1965" y="3001"/>
                    <a:pt x="1965" y="2918"/>
                    <a:pt x="1930" y="2858"/>
                  </a:cubicBezTo>
                  <a:lnTo>
                    <a:pt x="1382" y="2049"/>
                  </a:lnTo>
                  <a:cubicBezTo>
                    <a:pt x="1322" y="1965"/>
                    <a:pt x="1334" y="1846"/>
                    <a:pt x="1418" y="1787"/>
                  </a:cubicBezTo>
                  <a:lnTo>
                    <a:pt x="1787" y="1417"/>
                  </a:lnTo>
                  <a:cubicBezTo>
                    <a:pt x="1826" y="1378"/>
                    <a:pt x="1876" y="1360"/>
                    <a:pt x="1925" y="1360"/>
                  </a:cubicBezTo>
                  <a:cubicBezTo>
                    <a:pt x="1965" y="1360"/>
                    <a:pt x="2005" y="1372"/>
                    <a:pt x="2037" y="1394"/>
                  </a:cubicBezTo>
                  <a:lnTo>
                    <a:pt x="2858" y="1941"/>
                  </a:lnTo>
                  <a:cubicBezTo>
                    <a:pt x="2888" y="1965"/>
                    <a:pt x="2921" y="1977"/>
                    <a:pt x="2954" y="1977"/>
                  </a:cubicBezTo>
                  <a:cubicBezTo>
                    <a:pt x="2986" y="1977"/>
                    <a:pt x="3019" y="1965"/>
                    <a:pt x="3049" y="1941"/>
                  </a:cubicBezTo>
                  <a:cubicBezTo>
                    <a:pt x="3263" y="1822"/>
                    <a:pt x="3466" y="1727"/>
                    <a:pt x="3692" y="1668"/>
                  </a:cubicBezTo>
                  <a:cubicBezTo>
                    <a:pt x="3751" y="1656"/>
                    <a:pt x="3811" y="1596"/>
                    <a:pt x="3823" y="1537"/>
                  </a:cubicBezTo>
                  <a:lnTo>
                    <a:pt x="4013" y="572"/>
                  </a:lnTo>
                  <a:cubicBezTo>
                    <a:pt x="4037" y="477"/>
                    <a:pt x="4120" y="405"/>
                    <a:pt x="4228" y="405"/>
                  </a:cubicBezTo>
                  <a:lnTo>
                    <a:pt x="4763" y="405"/>
                  </a:lnTo>
                  <a:cubicBezTo>
                    <a:pt x="4870" y="405"/>
                    <a:pt x="4942" y="477"/>
                    <a:pt x="4966" y="572"/>
                  </a:cubicBezTo>
                  <a:lnTo>
                    <a:pt x="5168" y="1537"/>
                  </a:lnTo>
                  <a:cubicBezTo>
                    <a:pt x="5180" y="1608"/>
                    <a:pt x="5216" y="1656"/>
                    <a:pt x="5299" y="1668"/>
                  </a:cubicBezTo>
                  <a:cubicBezTo>
                    <a:pt x="5513" y="1727"/>
                    <a:pt x="5740" y="1822"/>
                    <a:pt x="5930" y="1941"/>
                  </a:cubicBezTo>
                  <a:cubicBezTo>
                    <a:pt x="5960" y="1953"/>
                    <a:pt x="5996" y="1959"/>
                    <a:pt x="6031" y="1959"/>
                  </a:cubicBezTo>
                  <a:cubicBezTo>
                    <a:pt x="6067" y="1959"/>
                    <a:pt x="6103" y="1953"/>
                    <a:pt x="6133" y="1941"/>
                  </a:cubicBezTo>
                  <a:lnTo>
                    <a:pt x="6942" y="1394"/>
                  </a:lnTo>
                  <a:cubicBezTo>
                    <a:pt x="6978" y="1368"/>
                    <a:pt x="7021" y="1356"/>
                    <a:pt x="7063" y="1356"/>
                  </a:cubicBezTo>
                  <a:cubicBezTo>
                    <a:pt x="7117" y="1356"/>
                    <a:pt x="7170" y="1377"/>
                    <a:pt x="7204" y="1417"/>
                  </a:cubicBezTo>
                  <a:lnTo>
                    <a:pt x="7573" y="1787"/>
                  </a:lnTo>
                  <a:cubicBezTo>
                    <a:pt x="7645" y="1870"/>
                    <a:pt x="7645" y="1965"/>
                    <a:pt x="7597" y="2049"/>
                  </a:cubicBezTo>
                  <a:lnTo>
                    <a:pt x="7049" y="2858"/>
                  </a:lnTo>
                  <a:cubicBezTo>
                    <a:pt x="7002" y="2918"/>
                    <a:pt x="7002" y="2989"/>
                    <a:pt x="7049" y="3061"/>
                  </a:cubicBezTo>
                  <a:cubicBezTo>
                    <a:pt x="7168" y="3263"/>
                    <a:pt x="7264" y="3477"/>
                    <a:pt x="7323" y="3692"/>
                  </a:cubicBezTo>
                  <a:cubicBezTo>
                    <a:pt x="7335" y="3751"/>
                    <a:pt x="7395" y="3811"/>
                    <a:pt x="7454" y="3834"/>
                  </a:cubicBezTo>
                  <a:lnTo>
                    <a:pt x="8419" y="4025"/>
                  </a:lnTo>
                  <a:cubicBezTo>
                    <a:pt x="8514" y="4037"/>
                    <a:pt x="8585" y="4132"/>
                    <a:pt x="8585" y="4227"/>
                  </a:cubicBezTo>
                  <a:lnTo>
                    <a:pt x="8585" y="4763"/>
                  </a:lnTo>
                  <a:cubicBezTo>
                    <a:pt x="8585" y="4870"/>
                    <a:pt x="8514" y="4942"/>
                    <a:pt x="8419" y="4977"/>
                  </a:cubicBezTo>
                  <a:lnTo>
                    <a:pt x="7454" y="5168"/>
                  </a:lnTo>
                  <a:cubicBezTo>
                    <a:pt x="7383" y="5180"/>
                    <a:pt x="7335" y="5227"/>
                    <a:pt x="7323" y="5299"/>
                  </a:cubicBezTo>
                  <a:cubicBezTo>
                    <a:pt x="7276" y="5466"/>
                    <a:pt x="7216" y="5632"/>
                    <a:pt x="7145" y="5775"/>
                  </a:cubicBezTo>
                  <a:cubicBezTo>
                    <a:pt x="7097" y="5870"/>
                    <a:pt x="7145" y="5966"/>
                    <a:pt x="7228" y="6013"/>
                  </a:cubicBezTo>
                  <a:cubicBezTo>
                    <a:pt x="7254" y="6026"/>
                    <a:pt x="7280" y="6032"/>
                    <a:pt x="7305" y="6032"/>
                  </a:cubicBezTo>
                  <a:cubicBezTo>
                    <a:pt x="7372" y="6032"/>
                    <a:pt x="7431" y="5991"/>
                    <a:pt x="7466" y="5930"/>
                  </a:cubicBezTo>
                  <a:cubicBezTo>
                    <a:pt x="7526" y="5799"/>
                    <a:pt x="7585" y="5644"/>
                    <a:pt x="7633" y="5501"/>
                  </a:cubicBezTo>
                  <a:lnTo>
                    <a:pt x="8490" y="5323"/>
                  </a:lnTo>
                  <a:cubicBezTo>
                    <a:pt x="8764" y="5263"/>
                    <a:pt x="8954" y="5037"/>
                    <a:pt x="8954" y="4751"/>
                  </a:cubicBezTo>
                  <a:lnTo>
                    <a:pt x="8954" y="4215"/>
                  </a:lnTo>
                  <a:cubicBezTo>
                    <a:pt x="8954" y="3942"/>
                    <a:pt x="8764" y="3715"/>
                    <a:pt x="8490" y="3644"/>
                  </a:cubicBezTo>
                  <a:lnTo>
                    <a:pt x="7633" y="3465"/>
                  </a:lnTo>
                  <a:cubicBezTo>
                    <a:pt x="7573" y="3287"/>
                    <a:pt x="7502" y="3120"/>
                    <a:pt x="7418" y="2953"/>
                  </a:cubicBezTo>
                  <a:lnTo>
                    <a:pt x="7918" y="2227"/>
                  </a:lnTo>
                  <a:cubicBezTo>
                    <a:pt x="8061" y="2001"/>
                    <a:pt x="8038" y="1679"/>
                    <a:pt x="7835" y="1489"/>
                  </a:cubicBezTo>
                  <a:lnTo>
                    <a:pt x="7466" y="1120"/>
                  </a:lnTo>
                  <a:cubicBezTo>
                    <a:pt x="7356" y="1010"/>
                    <a:pt x="7211" y="952"/>
                    <a:pt x="7061" y="952"/>
                  </a:cubicBezTo>
                  <a:cubicBezTo>
                    <a:pt x="6952" y="952"/>
                    <a:pt x="6840" y="983"/>
                    <a:pt x="6740" y="1048"/>
                  </a:cubicBezTo>
                  <a:lnTo>
                    <a:pt x="6013" y="1537"/>
                  </a:lnTo>
                  <a:cubicBezTo>
                    <a:pt x="5847" y="1453"/>
                    <a:pt x="5668" y="1370"/>
                    <a:pt x="5490" y="1334"/>
                  </a:cubicBezTo>
                  <a:lnTo>
                    <a:pt x="5311" y="465"/>
                  </a:lnTo>
                  <a:cubicBezTo>
                    <a:pt x="5251" y="203"/>
                    <a:pt x="5025" y="1"/>
                    <a:pt x="47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82" name="Google Shape;8882;p76"/>
            <p:cNvSpPr/>
            <p:nvPr/>
          </p:nvSpPr>
          <p:spPr>
            <a:xfrm>
              <a:off x="2592191" y="2821673"/>
              <a:ext cx="113461" cy="98345"/>
            </a:xfrm>
            <a:custGeom>
              <a:avLst/>
              <a:gdLst/>
              <a:ahLst/>
              <a:cxnLst/>
              <a:rect l="l" t="t" r="r" b="b"/>
              <a:pathLst>
                <a:path w="3573" h="3097" extrusionOk="0">
                  <a:moveTo>
                    <a:pt x="1524" y="0"/>
                  </a:moveTo>
                  <a:cubicBezTo>
                    <a:pt x="989" y="0"/>
                    <a:pt x="465" y="215"/>
                    <a:pt x="72" y="584"/>
                  </a:cubicBezTo>
                  <a:cubicBezTo>
                    <a:pt x="0" y="655"/>
                    <a:pt x="0" y="774"/>
                    <a:pt x="72" y="834"/>
                  </a:cubicBezTo>
                  <a:cubicBezTo>
                    <a:pt x="113" y="876"/>
                    <a:pt x="164" y="896"/>
                    <a:pt x="212" y="896"/>
                  </a:cubicBezTo>
                  <a:cubicBezTo>
                    <a:pt x="259" y="896"/>
                    <a:pt x="304" y="876"/>
                    <a:pt x="334" y="834"/>
                  </a:cubicBezTo>
                  <a:cubicBezTo>
                    <a:pt x="643" y="524"/>
                    <a:pt x="1072" y="358"/>
                    <a:pt x="1500" y="358"/>
                  </a:cubicBezTo>
                  <a:cubicBezTo>
                    <a:pt x="2441" y="358"/>
                    <a:pt x="3203" y="1120"/>
                    <a:pt x="3203" y="2060"/>
                  </a:cubicBezTo>
                  <a:cubicBezTo>
                    <a:pt x="3203" y="2322"/>
                    <a:pt x="3144" y="2596"/>
                    <a:pt x="3024" y="2834"/>
                  </a:cubicBezTo>
                  <a:cubicBezTo>
                    <a:pt x="2965" y="2941"/>
                    <a:pt x="3013" y="3037"/>
                    <a:pt x="3096" y="3084"/>
                  </a:cubicBezTo>
                  <a:cubicBezTo>
                    <a:pt x="3132" y="3096"/>
                    <a:pt x="3155" y="3096"/>
                    <a:pt x="3191" y="3096"/>
                  </a:cubicBezTo>
                  <a:cubicBezTo>
                    <a:pt x="3251" y="3096"/>
                    <a:pt x="3322" y="3072"/>
                    <a:pt x="3346" y="3001"/>
                  </a:cubicBezTo>
                  <a:cubicBezTo>
                    <a:pt x="3501" y="2715"/>
                    <a:pt x="3572" y="2382"/>
                    <a:pt x="3572" y="2060"/>
                  </a:cubicBezTo>
                  <a:cubicBezTo>
                    <a:pt x="3572" y="929"/>
                    <a:pt x="2655" y="0"/>
                    <a:pt x="15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83" name="Google Shape;8883;p76"/>
            <p:cNvSpPr/>
            <p:nvPr/>
          </p:nvSpPr>
          <p:spPr>
            <a:xfrm>
              <a:off x="2574408" y="2862129"/>
              <a:ext cx="106665" cy="90756"/>
            </a:xfrm>
            <a:custGeom>
              <a:avLst/>
              <a:gdLst/>
              <a:ahLst/>
              <a:cxnLst/>
              <a:rect l="l" t="t" r="r" b="b"/>
              <a:pathLst>
                <a:path w="3359" h="2858" extrusionOk="0">
                  <a:moveTo>
                    <a:pt x="294" y="1"/>
                  </a:moveTo>
                  <a:cubicBezTo>
                    <a:pt x="218" y="1"/>
                    <a:pt x="145" y="48"/>
                    <a:pt x="108" y="131"/>
                  </a:cubicBezTo>
                  <a:cubicBezTo>
                    <a:pt x="36" y="334"/>
                    <a:pt x="1" y="572"/>
                    <a:pt x="1" y="798"/>
                  </a:cubicBezTo>
                  <a:cubicBezTo>
                    <a:pt x="1" y="1929"/>
                    <a:pt x="917" y="2858"/>
                    <a:pt x="2049" y="2858"/>
                  </a:cubicBezTo>
                  <a:cubicBezTo>
                    <a:pt x="2477" y="2858"/>
                    <a:pt x="2894" y="2715"/>
                    <a:pt x="3251" y="2465"/>
                  </a:cubicBezTo>
                  <a:cubicBezTo>
                    <a:pt x="3346" y="2405"/>
                    <a:pt x="3358" y="2286"/>
                    <a:pt x="3299" y="2215"/>
                  </a:cubicBezTo>
                  <a:cubicBezTo>
                    <a:pt x="3263" y="2158"/>
                    <a:pt x="3206" y="2131"/>
                    <a:pt x="3151" y="2131"/>
                  </a:cubicBezTo>
                  <a:cubicBezTo>
                    <a:pt x="3114" y="2131"/>
                    <a:pt x="3077" y="2143"/>
                    <a:pt x="3049" y="2167"/>
                  </a:cubicBezTo>
                  <a:cubicBezTo>
                    <a:pt x="2763" y="2382"/>
                    <a:pt x="2406" y="2501"/>
                    <a:pt x="2049" y="2501"/>
                  </a:cubicBezTo>
                  <a:cubicBezTo>
                    <a:pt x="1108" y="2501"/>
                    <a:pt x="346" y="1739"/>
                    <a:pt x="346" y="798"/>
                  </a:cubicBezTo>
                  <a:cubicBezTo>
                    <a:pt x="346" y="608"/>
                    <a:pt x="382" y="429"/>
                    <a:pt x="441" y="250"/>
                  </a:cubicBezTo>
                  <a:cubicBezTo>
                    <a:pt x="501" y="143"/>
                    <a:pt x="441" y="36"/>
                    <a:pt x="358" y="12"/>
                  </a:cubicBezTo>
                  <a:cubicBezTo>
                    <a:pt x="337" y="4"/>
                    <a:pt x="315" y="1"/>
                    <a:pt x="29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84" name="Google Shape;8884;p76"/>
            <p:cNvSpPr/>
            <p:nvPr/>
          </p:nvSpPr>
          <p:spPr>
            <a:xfrm>
              <a:off x="2676881" y="2923385"/>
              <a:ext cx="191324" cy="191324"/>
            </a:xfrm>
            <a:custGeom>
              <a:avLst/>
              <a:gdLst/>
              <a:ahLst/>
              <a:cxnLst/>
              <a:rect l="l" t="t" r="r" b="b"/>
              <a:pathLst>
                <a:path w="6025" h="6025" extrusionOk="0">
                  <a:moveTo>
                    <a:pt x="2810" y="0"/>
                  </a:moveTo>
                  <a:cubicBezTo>
                    <a:pt x="2608" y="0"/>
                    <a:pt x="2429" y="155"/>
                    <a:pt x="2382" y="357"/>
                  </a:cubicBezTo>
                  <a:lnTo>
                    <a:pt x="2274" y="893"/>
                  </a:lnTo>
                  <a:cubicBezTo>
                    <a:pt x="2191" y="929"/>
                    <a:pt x="2084" y="965"/>
                    <a:pt x="1989" y="1012"/>
                  </a:cubicBezTo>
                  <a:lnTo>
                    <a:pt x="1548" y="715"/>
                  </a:lnTo>
                  <a:cubicBezTo>
                    <a:pt x="1475" y="666"/>
                    <a:pt x="1393" y="643"/>
                    <a:pt x="1313" y="643"/>
                  </a:cubicBezTo>
                  <a:cubicBezTo>
                    <a:pt x="1198" y="643"/>
                    <a:pt x="1085" y="690"/>
                    <a:pt x="1000" y="774"/>
                  </a:cubicBezTo>
                  <a:lnTo>
                    <a:pt x="738" y="1024"/>
                  </a:lnTo>
                  <a:cubicBezTo>
                    <a:pt x="596" y="1179"/>
                    <a:pt x="572" y="1417"/>
                    <a:pt x="679" y="1584"/>
                  </a:cubicBezTo>
                  <a:lnTo>
                    <a:pt x="977" y="2024"/>
                  </a:lnTo>
                  <a:cubicBezTo>
                    <a:pt x="917" y="2143"/>
                    <a:pt x="858" y="2274"/>
                    <a:pt x="834" y="2417"/>
                  </a:cubicBezTo>
                  <a:cubicBezTo>
                    <a:pt x="798" y="2512"/>
                    <a:pt x="858" y="2608"/>
                    <a:pt x="965" y="2631"/>
                  </a:cubicBezTo>
                  <a:cubicBezTo>
                    <a:pt x="986" y="2639"/>
                    <a:pt x="1006" y="2642"/>
                    <a:pt x="1025" y="2642"/>
                  </a:cubicBezTo>
                  <a:cubicBezTo>
                    <a:pt x="1103" y="2642"/>
                    <a:pt x="1162" y="2587"/>
                    <a:pt x="1191" y="2501"/>
                  </a:cubicBezTo>
                  <a:cubicBezTo>
                    <a:pt x="1227" y="2358"/>
                    <a:pt x="1298" y="2215"/>
                    <a:pt x="1346" y="2096"/>
                  </a:cubicBezTo>
                  <a:cubicBezTo>
                    <a:pt x="1381" y="2036"/>
                    <a:pt x="1381" y="1965"/>
                    <a:pt x="1346" y="1905"/>
                  </a:cubicBezTo>
                  <a:lnTo>
                    <a:pt x="1000" y="1369"/>
                  </a:lnTo>
                  <a:cubicBezTo>
                    <a:pt x="977" y="1346"/>
                    <a:pt x="977" y="1310"/>
                    <a:pt x="1012" y="1286"/>
                  </a:cubicBezTo>
                  <a:lnTo>
                    <a:pt x="1262" y="1024"/>
                  </a:lnTo>
                  <a:cubicBezTo>
                    <a:pt x="1283" y="1010"/>
                    <a:pt x="1300" y="1004"/>
                    <a:pt x="1318" y="1004"/>
                  </a:cubicBezTo>
                  <a:cubicBezTo>
                    <a:pt x="1330" y="1004"/>
                    <a:pt x="1343" y="1007"/>
                    <a:pt x="1358" y="1012"/>
                  </a:cubicBezTo>
                  <a:lnTo>
                    <a:pt x="1893" y="1369"/>
                  </a:lnTo>
                  <a:cubicBezTo>
                    <a:pt x="1923" y="1393"/>
                    <a:pt x="1956" y="1405"/>
                    <a:pt x="1989" y="1405"/>
                  </a:cubicBezTo>
                  <a:cubicBezTo>
                    <a:pt x="2021" y="1405"/>
                    <a:pt x="2054" y="1393"/>
                    <a:pt x="2084" y="1369"/>
                  </a:cubicBezTo>
                  <a:cubicBezTo>
                    <a:pt x="2215" y="1298"/>
                    <a:pt x="2346" y="1238"/>
                    <a:pt x="2489" y="1203"/>
                  </a:cubicBezTo>
                  <a:cubicBezTo>
                    <a:pt x="2548" y="1191"/>
                    <a:pt x="2608" y="1131"/>
                    <a:pt x="2620" y="1072"/>
                  </a:cubicBezTo>
                  <a:lnTo>
                    <a:pt x="2751" y="429"/>
                  </a:lnTo>
                  <a:cubicBezTo>
                    <a:pt x="2751" y="405"/>
                    <a:pt x="2786" y="369"/>
                    <a:pt x="2822" y="369"/>
                  </a:cubicBezTo>
                  <a:lnTo>
                    <a:pt x="3167" y="369"/>
                  </a:lnTo>
                  <a:cubicBezTo>
                    <a:pt x="3203" y="369"/>
                    <a:pt x="3227" y="405"/>
                    <a:pt x="3239" y="429"/>
                  </a:cubicBezTo>
                  <a:lnTo>
                    <a:pt x="3382" y="1072"/>
                  </a:lnTo>
                  <a:cubicBezTo>
                    <a:pt x="3394" y="1143"/>
                    <a:pt x="3429" y="1191"/>
                    <a:pt x="3513" y="1203"/>
                  </a:cubicBezTo>
                  <a:cubicBezTo>
                    <a:pt x="3656" y="1250"/>
                    <a:pt x="3786" y="1310"/>
                    <a:pt x="3917" y="1369"/>
                  </a:cubicBezTo>
                  <a:cubicBezTo>
                    <a:pt x="3947" y="1387"/>
                    <a:pt x="3980" y="1396"/>
                    <a:pt x="4013" y="1396"/>
                  </a:cubicBezTo>
                  <a:cubicBezTo>
                    <a:pt x="4045" y="1396"/>
                    <a:pt x="4078" y="1387"/>
                    <a:pt x="4108" y="1369"/>
                  </a:cubicBezTo>
                  <a:lnTo>
                    <a:pt x="4644" y="1012"/>
                  </a:lnTo>
                  <a:cubicBezTo>
                    <a:pt x="4654" y="1007"/>
                    <a:pt x="4665" y="1004"/>
                    <a:pt x="4678" y="1004"/>
                  </a:cubicBezTo>
                  <a:cubicBezTo>
                    <a:pt x="4695" y="1004"/>
                    <a:pt x="4713" y="1010"/>
                    <a:pt x="4727" y="1024"/>
                  </a:cubicBezTo>
                  <a:lnTo>
                    <a:pt x="4989" y="1286"/>
                  </a:lnTo>
                  <a:cubicBezTo>
                    <a:pt x="5013" y="1310"/>
                    <a:pt x="5013" y="1346"/>
                    <a:pt x="5001" y="1369"/>
                  </a:cubicBezTo>
                  <a:lnTo>
                    <a:pt x="4644" y="1905"/>
                  </a:lnTo>
                  <a:cubicBezTo>
                    <a:pt x="4596" y="1965"/>
                    <a:pt x="4596" y="2036"/>
                    <a:pt x="4644" y="2096"/>
                  </a:cubicBezTo>
                  <a:cubicBezTo>
                    <a:pt x="4715" y="2239"/>
                    <a:pt x="4775" y="2370"/>
                    <a:pt x="4810" y="2501"/>
                  </a:cubicBezTo>
                  <a:cubicBezTo>
                    <a:pt x="4822" y="2560"/>
                    <a:pt x="4882" y="2620"/>
                    <a:pt x="4941" y="2631"/>
                  </a:cubicBezTo>
                  <a:lnTo>
                    <a:pt x="5584" y="2774"/>
                  </a:lnTo>
                  <a:cubicBezTo>
                    <a:pt x="5608" y="2774"/>
                    <a:pt x="5644" y="2798"/>
                    <a:pt x="5644" y="2846"/>
                  </a:cubicBezTo>
                  <a:lnTo>
                    <a:pt x="5644" y="3191"/>
                  </a:lnTo>
                  <a:cubicBezTo>
                    <a:pt x="5644" y="3215"/>
                    <a:pt x="5608" y="3251"/>
                    <a:pt x="5584" y="3263"/>
                  </a:cubicBezTo>
                  <a:lnTo>
                    <a:pt x="4941" y="3393"/>
                  </a:lnTo>
                  <a:cubicBezTo>
                    <a:pt x="4870" y="3405"/>
                    <a:pt x="4822" y="3453"/>
                    <a:pt x="4810" y="3524"/>
                  </a:cubicBezTo>
                  <a:cubicBezTo>
                    <a:pt x="4763" y="3679"/>
                    <a:pt x="4703" y="3810"/>
                    <a:pt x="4644" y="3929"/>
                  </a:cubicBezTo>
                  <a:cubicBezTo>
                    <a:pt x="4608" y="3989"/>
                    <a:pt x="4608" y="4060"/>
                    <a:pt x="4644" y="4120"/>
                  </a:cubicBezTo>
                  <a:lnTo>
                    <a:pt x="5001" y="4656"/>
                  </a:lnTo>
                  <a:cubicBezTo>
                    <a:pt x="5013" y="4691"/>
                    <a:pt x="5013" y="4715"/>
                    <a:pt x="4989" y="4751"/>
                  </a:cubicBezTo>
                  <a:lnTo>
                    <a:pt x="4727" y="5001"/>
                  </a:lnTo>
                  <a:cubicBezTo>
                    <a:pt x="4714" y="5020"/>
                    <a:pt x="4697" y="5029"/>
                    <a:pt x="4681" y="5029"/>
                  </a:cubicBezTo>
                  <a:cubicBezTo>
                    <a:pt x="4668" y="5029"/>
                    <a:pt x="4654" y="5023"/>
                    <a:pt x="4644" y="5013"/>
                  </a:cubicBezTo>
                  <a:lnTo>
                    <a:pt x="4108" y="4656"/>
                  </a:lnTo>
                  <a:cubicBezTo>
                    <a:pt x="4078" y="4638"/>
                    <a:pt x="4045" y="4629"/>
                    <a:pt x="4013" y="4629"/>
                  </a:cubicBezTo>
                  <a:cubicBezTo>
                    <a:pt x="3980" y="4629"/>
                    <a:pt x="3947" y="4638"/>
                    <a:pt x="3917" y="4656"/>
                  </a:cubicBezTo>
                  <a:cubicBezTo>
                    <a:pt x="3775" y="4739"/>
                    <a:pt x="3644" y="4798"/>
                    <a:pt x="3513" y="4822"/>
                  </a:cubicBezTo>
                  <a:cubicBezTo>
                    <a:pt x="3453" y="4834"/>
                    <a:pt x="3394" y="4894"/>
                    <a:pt x="3382" y="4953"/>
                  </a:cubicBezTo>
                  <a:lnTo>
                    <a:pt x="3239" y="5596"/>
                  </a:lnTo>
                  <a:cubicBezTo>
                    <a:pt x="3239" y="5632"/>
                    <a:pt x="3215" y="5656"/>
                    <a:pt x="3167" y="5656"/>
                  </a:cubicBezTo>
                  <a:lnTo>
                    <a:pt x="2822" y="5656"/>
                  </a:lnTo>
                  <a:cubicBezTo>
                    <a:pt x="2798" y="5656"/>
                    <a:pt x="2763" y="5632"/>
                    <a:pt x="2751" y="5596"/>
                  </a:cubicBezTo>
                  <a:lnTo>
                    <a:pt x="2620" y="4953"/>
                  </a:lnTo>
                  <a:cubicBezTo>
                    <a:pt x="2608" y="4882"/>
                    <a:pt x="2560" y="4834"/>
                    <a:pt x="2489" y="4822"/>
                  </a:cubicBezTo>
                  <a:cubicBezTo>
                    <a:pt x="2334" y="4775"/>
                    <a:pt x="2203" y="4715"/>
                    <a:pt x="2084" y="4656"/>
                  </a:cubicBezTo>
                  <a:cubicBezTo>
                    <a:pt x="2054" y="4644"/>
                    <a:pt x="2021" y="4638"/>
                    <a:pt x="1989" y="4638"/>
                  </a:cubicBezTo>
                  <a:cubicBezTo>
                    <a:pt x="1956" y="4638"/>
                    <a:pt x="1923" y="4644"/>
                    <a:pt x="1893" y="4656"/>
                  </a:cubicBezTo>
                  <a:lnTo>
                    <a:pt x="1358" y="5013"/>
                  </a:lnTo>
                  <a:cubicBezTo>
                    <a:pt x="1342" y="5023"/>
                    <a:pt x="1328" y="5029"/>
                    <a:pt x="1314" y="5029"/>
                  </a:cubicBezTo>
                  <a:cubicBezTo>
                    <a:pt x="1298" y="5029"/>
                    <a:pt x="1282" y="5020"/>
                    <a:pt x="1262" y="5001"/>
                  </a:cubicBezTo>
                  <a:lnTo>
                    <a:pt x="1012" y="4751"/>
                  </a:lnTo>
                  <a:cubicBezTo>
                    <a:pt x="977" y="4715"/>
                    <a:pt x="977" y="4691"/>
                    <a:pt x="1000" y="4656"/>
                  </a:cubicBezTo>
                  <a:lnTo>
                    <a:pt x="1346" y="4120"/>
                  </a:lnTo>
                  <a:cubicBezTo>
                    <a:pt x="1393" y="4060"/>
                    <a:pt x="1393" y="3989"/>
                    <a:pt x="1346" y="3929"/>
                  </a:cubicBezTo>
                  <a:cubicBezTo>
                    <a:pt x="1274" y="3798"/>
                    <a:pt x="1215" y="3667"/>
                    <a:pt x="1191" y="3524"/>
                  </a:cubicBezTo>
                  <a:cubicBezTo>
                    <a:pt x="1167" y="3465"/>
                    <a:pt x="1108" y="3405"/>
                    <a:pt x="1048" y="3393"/>
                  </a:cubicBezTo>
                  <a:lnTo>
                    <a:pt x="417" y="3263"/>
                  </a:lnTo>
                  <a:cubicBezTo>
                    <a:pt x="381" y="3263"/>
                    <a:pt x="357" y="3227"/>
                    <a:pt x="357" y="3191"/>
                  </a:cubicBezTo>
                  <a:lnTo>
                    <a:pt x="357" y="2846"/>
                  </a:lnTo>
                  <a:cubicBezTo>
                    <a:pt x="357" y="2810"/>
                    <a:pt x="381" y="2786"/>
                    <a:pt x="417" y="2774"/>
                  </a:cubicBezTo>
                  <a:lnTo>
                    <a:pt x="453" y="2751"/>
                  </a:lnTo>
                  <a:cubicBezTo>
                    <a:pt x="560" y="2739"/>
                    <a:pt x="619" y="2631"/>
                    <a:pt x="608" y="2548"/>
                  </a:cubicBezTo>
                  <a:cubicBezTo>
                    <a:pt x="597" y="2450"/>
                    <a:pt x="506" y="2392"/>
                    <a:pt x="427" y="2392"/>
                  </a:cubicBezTo>
                  <a:cubicBezTo>
                    <a:pt x="419" y="2392"/>
                    <a:pt x="412" y="2392"/>
                    <a:pt x="405" y="2393"/>
                  </a:cubicBezTo>
                  <a:lnTo>
                    <a:pt x="357" y="2417"/>
                  </a:lnTo>
                  <a:cubicBezTo>
                    <a:pt x="143" y="2453"/>
                    <a:pt x="0" y="2631"/>
                    <a:pt x="0" y="2846"/>
                  </a:cubicBezTo>
                  <a:lnTo>
                    <a:pt x="0" y="3191"/>
                  </a:lnTo>
                  <a:cubicBezTo>
                    <a:pt x="0" y="3393"/>
                    <a:pt x="143" y="3572"/>
                    <a:pt x="357" y="3620"/>
                  </a:cubicBezTo>
                  <a:lnTo>
                    <a:pt x="893" y="3727"/>
                  </a:lnTo>
                  <a:cubicBezTo>
                    <a:pt x="917" y="3810"/>
                    <a:pt x="965" y="3917"/>
                    <a:pt x="1012" y="4001"/>
                  </a:cubicBezTo>
                  <a:lnTo>
                    <a:pt x="715" y="4453"/>
                  </a:lnTo>
                  <a:cubicBezTo>
                    <a:pt x="596" y="4632"/>
                    <a:pt x="619" y="4858"/>
                    <a:pt x="774" y="5001"/>
                  </a:cubicBezTo>
                  <a:lnTo>
                    <a:pt x="1024" y="5251"/>
                  </a:lnTo>
                  <a:cubicBezTo>
                    <a:pt x="1112" y="5339"/>
                    <a:pt x="1227" y="5381"/>
                    <a:pt x="1338" y="5381"/>
                  </a:cubicBezTo>
                  <a:cubicBezTo>
                    <a:pt x="1423" y="5381"/>
                    <a:pt x="1505" y="5357"/>
                    <a:pt x="1572" y="5310"/>
                  </a:cubicBezTo>
                  <a:lnTo>
                    <a:pt x="2024" y="5013"/>
                  </a:lnTo>
                  <a:cubicBezTo>
                    <a:pt x="2108" y="5060"/>
                    <a:pt x="2203" y="5108"/>
                    <a:pt x="2310" y="5132"/>
                  </a:cubicBezTo>
                  <a:lnTo>
                    <a:pt x="2405" y="5668"/>
                  </a:lnTo>
                  <a:cubicBezTo>
                    <a:pt x="2453" y="5882"/>
                    <a:pt x="2632" y="6025"/>
                    <a:pt x="2846" y="6025"/>
                  </a:cubicBezTo>
                  <a:lnTo>
                    <a:pt x="3179" y="6025"/>
                  </a:lnTo>
                  <a:cubicBezTo>
                    <a:pt x="3394" y="6025"/>
                    <a:pt x="3572" y="5882"/>
                    <a:pt x="3620" y="5668"/>
                  </a:cubicBezTo>
                  <a:lnTo>
                    <a:pt x="3715" y="5132"/>
                  </a:lnTo>
                  <a:cubicBezTo>
                    <a:pt x="3810" y="5108"/>
                    <a:pt x="3917" y="5060"/>
                    <a:pt x="4001" y="5013"/>
                  </a:cubicBezTo>
                  <a:lnTo>
                    <a:pt x="4453" y="5310"/>
                  </a:lnTo>
                  <a:cubicBezTo>
                    <a:pt x="4529" y="5361"/>
                    <a:pt x="4611" y="5386"/>
                    <a:pt x="4692" y="5386"/>
                  </a:cubicBezTo>
                  <a:cubicBezTo>
                    <a:pt x="4803" y="5386"/>
                    <a:pt x="4912" y="5340"/>
                    <a:pt x="5001" y="5251"/>
                  </a:cubicBezTo>
                  <a:lnTo>
                    <a:pt x="5251" y="5001"/>
                  </a:lnTo>
                  <a:cubicBezTo>
                    <a:pt x="5406" y="4858"/>
                    <a:pt x="5418" y="4620"/>
                    <a:pt x="5310" y="4453"/>
                  </a:cubicBezTo>
                  <a:lnTo>
                    <a:pt x="5013" y="4001"/>
                  </a:lnTo>
                  <a:cubicBezTo>
                    <a:pt x="5060" y="3917"/>
                    <a:pt x="5108" y="3822"/>
                    <a:pt x="5132" y="3727"/>
                  </a:cubicBezTo>
                  <a:lnTo>
                    <a:pt x="5668" y="3620"/>
                  </a:lnTo>
                  <a:cubicBezTo>
                    <a:pt x="5882" y="3572"/>
                    <a:pt x="6025" y="3393"/>
                    <a:pt x="6025" y="3191"/>
                  </a:cubicBezTo>
                  <a:lnTo>
                    <a:pt x="6025" y="2846"/>
                  </a:lnTo>
                  <a:cubicBezTo>
                    <a:pt x="6001" y="2631"/>
                    <a:pt x="5846" y="2453"/>
                    <a:pt x="5644" y="2417"/>
                  </a:cubicBezTo>
                  <a:lnTo>
                    <a:pt x="5108" y="2310"/>
                  </a:lnTo>
                  <a:cubicBezTo>
                    <a:pt x="5072" y="2215"/>
                    <a:pt x="5025" y="2120"/>
                    <a:pt x="4989" y="2024"/>
                  </a:cubicBezTo>
                  <a:lnTo>
                    <a:pt x="5287" y="1584"/>
                  </a:lnTo>
                  <a:cubicBezTo>
                    <a:pt x="5406" y="1405"/>
                    <a:pt x="5370" y="1179"/>
                    <a:pt x="5227" y="1024"/>
                  </a:cubicBezTo>
                  <a:lnTo>
                    <a:pt x="4965" y="774"/>
                  </a:lnTo>
                  <a:cubicBezTo>
                    <a:pt x="4882" y="691"/>
                    <a:pt x="4766" y="648"/>
                    <a:pt x="4651" y="648"/>
                  </a:cubicBezTo>
                  <a:cubicBezTo>
                    <a:pt x="4569" y="648"/>
                    <a:pt x="4487" y="670"/>
                    <a:pt x="4418" y="715"/>
                  </a:cubicBezTo>
                  <a:lnTo>
                    <a:pt x="3977" y="1012"/>
                  </a:lnTo>
                  <a:cubicBezTo>
                    <a:pt x="3882" y="965"/>
                    <a:pt x="3786" y="929"/>
                    <a:pt x="3691" y="893"/>
                  </a:cubicBezTo>
                  <a:lnTo>
                    <a:pt x="3584" y="357"/>
                  </a:lnTo>
                  <a:cubicBezTo>
                    <a:pt x="3536" y="155"/>
                    <a:pt x="3358" y="0"/>
                    <a:pt x="31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85" name="Google Shape;8885;p76"/>
            <p:cNvSpPr/>
            <p:nvPr/>
          </p:nvSpPr>
          <p:spPr>
            <a:xfrm>
              <a:off x="2738867" y="2986895"/>
              <a:ext cx="65066" cy="65066"/>
            </a:xfrm>
            <a:custGeom>
              <a:avLst/>
              <a:gdLst/>
              <a:ahLst/>
              <a:cxnLst/>
              <a:rect l="l" t="t" r="r" b="b"/>
              <a:pathLst>
                <a:path w="2049" h="2049" extrusionOk="0">
                  <a:moveTo>
                    <a:pt x="1025" y="0"/>
                  </a:moveTo>
                  <a:cubicBezTo>
                    <a:pt x="453" y="0"/>
                    <a:pt x="1" y="453"/>
                    <a:pt x="1" y="1024"/>
                  </a:cubicBezTo>
                  <a:cubicBezTo>
                    <a:pt x="1" y="1584"/>
                    <a:pt x="453" y="2048"/>
                    <a:pt x="1025" y="2048"/>
                  </a:cubicBezTo>
                  <a:cubicBezTo>
                    <a:pt x="1251" y="2048"/>
                    <a:pt x="1465" y="1977"/>
                    <a:pt x="1644" y="1846"/>
                  </a:cubicBezTo>
                  <a:cubicBezTo>
                    <a:pt x="1727" y="1786"/>
                    <a:pt x="1739" y="1667"/>
                    <a:pt x="1680" y="1584"/>
                  </a:cubicBezTo>
                  <a:cubicBezTo>
                    <a:pt x="1646" y="1543"/>
                    <a:pt x="1593" y="1522"/>
                    <a:pt x="1540" y="1522"/>
                  </a:cubicBezTo>
                  <a:cubicBezTo>
                    <a:pt x="1500" y="1522"/>
                    <a:pt x="1461" y="1534"/>
                    <a:pt x="1430" y="1560"/>
                  </a:cubicBezTo>
                  <a:cubicBezTo>
                    <a:pt x="1311" y="1644"/>
                    <a:pt x="1168" y="1691"/>
                    <a:pt x="1025" y="1691"/>
                  </a:cubicBezTo>
                  <a:cubicBezTo>
                    <a:pt x="668" y="1691"/>
                    <a:pt x="370" y="1393"/>
                    <a:pt x="370" y="1036"/>
                  </a:cubicBezTo>
                  <a:cubicBezTo>
                    <a:pt x="382" y="655"/>
                    <a:pt x="680" y="370"/>
                    <a:pt x="1037" y="370"/>
                  </a:cubicBezTo>
                  <a:cubicBezTo>
                    <a:pt x="1394" y="370"/>
                    <a:pt x="1692" y="667"/>
                    <a:pt x="1692" y="1024"/>
                  </a:cubicBezTo>
                  <a:cubicBezTo>
                    <a:pt x="1692" y="1132"/>
                    <a:pt x="1775" y="1203"/>
                    <a:pt x="1870" y="1203"/>
                  </a:cubicBezTo>
                  <a:cubicBezTo>
                    <a:pt x="1965" y="1203"/>
                    <a:pt x="2049" y="1108"/>
                    <a:pt x="2049" y="1024"/>
                  </a:cubicBezTo>
                  <a:cubicBezTo>
                    <a:pt x="2049" y="453"/>
                    <a:pt x="1584" y="0"/>
                    <a:pt x="10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86" name="Google Shape;8886;p76"/>
            <p:cNvSpPr/>
            <p:nvPr/>
          </p:nvSpPr>
          <p:spPr>
            <a:xfrm>
              <a:off x="2604670" y="2851904"/>
              <a:ext cx="70718" cy="71131"/>
            </a:xfrm>
            <a:custGeom>
              <a:avLst/>
              <a:gdLst/>
              <a:ahLst/>
              <a:cxnLst/>
              <a:rect l="l" t="t" r="r" b="b"/>
              <a:pathLst>
                <a:path w="2227" h="2240" extrusionOk="0">
                  <a:moveTo>
                    <a:pt x="1107" y="382"/>
                  </a:moveTo>
                  <a:cubicBezTo>
                    <a:pt x="1512" y="382"/>
                    <a:pt x="1858" y="715"/>
                    <a:pt x="1858" y="1120"/>
                  </a:cubicBezTo>
                  <a:cubicBezTo>
                    <a:pt x="1858" y="1525"/>
                    <a:pt x="1512" y="1870"/>
                    <a:pt x="1107" y="1870"/>
                  </a:cubicBezTo>
                  <a:cubicBezTo>
                    <a:pt x="691" y="1870"/>
                    <a:pt x="369" y="1525"/>
                    <a:pt x="369" y="1120"/>
                  </a:cubicBezTo>
                  <a:cubicBezTo>
                    <a:pt x="369" y="703"/>
                    <a:pt x="703" y="382"/>
                    <a:pt x="1107" y="382"/>
                  </a:cubicBezTo>
                  <a:close/>
                  <a:moveTo>
                    <a:pt x="1107" y="1"/>
                  </a:moveTo>
                  <a:cubicBezTo>
                    <a:pt x="500" y="1"/>
                    <a:pt x="0" y="513"/>
                    <a:pt x="0" y="1120"/>
                  </a:cubicBezTo>
                  <a:cubicBezTo>
                    <a:pt x="0" y="1727"/>
                    <a:pt x="500" y="2239"/>
                    <a:pt x="1107" y="2239"/>
                  </a:cubicBezTo>
                  <a:cubicBezTo>
                    <a:pt x="1727" y="2239"/>
                    <a:pt x="2227" y="1727"/>
                    <a:pt x="2227" y="1120"/>
                  </a:cubicBezTo>
                  <a:cubicBezTo>
                    <a:pt x="2227" y="513"/>
                    <a:pt x="1727" y="1"/>
                    <a:pt x="110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8887" name="Google Shape;8887;p76"/>
          <p:cNvGrpSpPr/>
          <p:nvPr/>
        </p:nvGrpSpPr>
        <p:grpSpPr>
          <a:xfrm>
            <a:off x="1121665" y="3661970"/>
            <a:ext cx="495844" cy="487588"/>
            <a:chOff x="860940" y="2746477"/>
            <a:chExt cx="371883" cy="365691"/>
          </a:xfrm>
          <a:solidFill>
            <a:schemeClr val="tx1"/>
          </a:solidFill>
        </p:grpSpPr>
        <p:sp>
          <p:nvSpPr>
            <p:cNvPr id="8888" name="Google Shape;8888;p76"/>
            <p:cNvSpPr/>
            <p:nvPr/>
          </p:nvSpPr>
          <p:spPr>
            <a:xfrm>
              <a:off x="908191" y="3026302"/>
              <a:ext cx="30294" cy="28961"/>
            </a:xfrm>
            <a:custGeom>
              <a:avLst/>
              <a:gdLst/>
              <a:ahLst/>
              <a:cxnLst/>
              <a:rect l="l" t="t" r="r" b="b"/>
              <a:pathLst>
                <a:path w="954" h="912" extrusionOk="0">
                  <a:moveTo>
                    <a:pt x="763" y="1"/>
                  </a:moveTo>
                  <a:cubicBezTo>
                    <a:pt x="718" y="1"/>
                    <a:pt x="674" y="16"/>
                    <a:pt x="644" y="45"/>
                  </a:cubicBezTo>
                  <a:lnTo>
                    <a:pt x="60" y="629"/>
                  </a:lnTo>
                  <a:cubicBezTo>
                    <a:pt x="1" y="688"/>
                    <a:pt x="1" y="807"/>
                    <a:pt x="60" y="867"/>
                  </a:cubicBezTo>
                  <a:cubicBezTo>
                    <a:pt x="90" y="897"/>
                    <a:pt x="135" y="911"/>
                    <a:pt x="179" y="911"/>
                  </a:cubicBezTo>
                  <a:cubicBezTo>
                    <a:pt x="224" y="911"/>
                    <a:pt x="269" y="897"/>
                    <a:pt x="299" y="867"/>
                  </a:cubicBezTo>
                  <a:lnTo>
                    <a:pt x="882" y="283"/>
                  </a:lnTo>
                  <a:cubicBezTo>
                    <a:pt x="953" y="224"/>
                    <a:pt x="953" y="105"/>
                    <a:pt x="882" y="45"/>
                  </a:cubicBezTo>
                  <a:cubicBezTo>
                    <a:pt x="852" y="16"/>
                    <a:pt x="807" y="1"/>
                    <a:pt x="7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89" name="Google Shape;8889;p76"/>
            <p:cNvSpPr/>
            <p:nvPr/>
          </p:nvSpPr>
          <p:spPr>
            <a:xfrm>
              <a:off x="943757" y="3061836"/>
              <a:ext cx="30263" cy="28961"/>
            </a:xfrm>
            <a:custGeom>
              <a:avLst/>
              <a:gdLst/>
              <a:ahLst/>
              <a:cxnLst/>
              <a:rect l="l" t="t" r="r" b="b"/>
              <a:pathLst>
                <a:path w="953" h="912" extrusionOk="0">
                  <a:moveTo>
                    <a:pt x="762" y="1"/>
                  </a:moveTo>
                  <a:cubicBezTo>
                    <a:pt x="717" y="1"/>
                    <a:pt x="673" y="16"/>
                    <a:pt x="643" y="46"/>
                  </a:cubicBezTo>
                  <a:lnTo>
                    <a:pt x="60" y="629"/>
                  </a:lnTo>
                  <a:cubicBezTo>
                    <a:pt x="0" y="688"/>
                    <a:pt x="0" y="807"/>
                    <a:pt x="60" y="867"/>
                  </a:cubicBezTo>
                  <a:cubicBezTo>
                    <a:pt x="89" y="897"/>
                    <a:pt x="134" y="912"/>
                    <a:pt x="179" y="912"/>
                  </a:cubicBezTo>
                  <a:cubicBezTo>
                    <a:pt x="223" y="912"/>
                    <a:pt x="268" y="897"/>
                    <a:pt x="298" y="867"/>
                  </a:cubicBezTo>
                  <a:lnTo>
                    <a:pt x="881" y="284"/>
                  </a:lnTo>
                  <a:cubicBezTo>
                    <a:pt x="953" y="224"/>
                    <a:pt x="953" y="105"/>
                    <a:pt x="881" y="46"/>
                  </a:cubicBezTo>
                  <a:cubicBezTo>
                    <a:pt x="851" y="16"/>
                    <a:pt x="807" y="1"/>
                    <a:pt x="76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90" name="Google Shape;8890;p76"/>
            <p:cNvSpPr/>
            <p:nvPr/>
          </p:nvSpPr>
          <p:spPr>
            <a:xfrm>
              <a:off x="926355" y="3044085"/>
              <a:ext cx="29881" cy="28579"/>
            </a:xfrm>
            <a:custGeom>
              <a:avLst/>
              <a:gdLst/>
              <a:ahLst/>
              <a:cxnLst/>
              <a:rect l="l" t="t" r="r" b="b"/>
              <a:pathLst>
                <a:path w="941" h="900" extrusionOk="0">
                  <a:moveTo>
                    <a:pt x="762" y="0"/>
                  </a:moveTo>
                  <a:cubicBezTo>
                    <a:pt x="718" y="0"/>
                    <a:pt x="673" y="15"/>
                    <a:pt x="643" y="45"/>
                  </a:cubicBezTo>
                  <a:lnTo>
                    <a:pt x="60" y="616"/>
                  </a:lnTo>
                  <a:cubicBezTo>
                    <a:pt x="0" y="676"/>
                    <a:pt x="0" y="795"/>
                    <a:pt x="60" y="855"/>
                  </a:cubicBezTo>
                  <a:cubicBezTo>
                    <a:pt x="90" y="884"/>
                    <a:pt x="134" y="899"/>
                    <a:pt x="179" y="899"/>
                  </a:cubicBezTo>
                  <a:cubicBezTo>
                    <a:pt x="224" y="899"/>
                    <a:pt x="268" y="884"/>
                    <a:pt x="298" y="855"/>
                  </a:cubicBezTo>
                  <a:lnTo>
                    <a:pt x="881" y="283"/>
                  </a:lnTo>
                  <a:cubicBezTo>
                    <a:pt x="941" y="224"/>
                    <a:pt x="941" y="116"/>
                    <a:pt x="881" y="45"/>
                  </a:cubicBezTo>
                  <a:cubicBezTo>
                    <a:pt x="852" y="15"/>
                    <a:pt x="807" y="0"/>
                    <a:pt x="76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91" name="Google Shape;8891;p76"/>
            <p:cNvSpPr/>
            <p:nvPr/>
          </p:nvSpPr>
          <p:spPr>
            <a:xfrm>
              <a:off x="860940" y="2746477"/>
              <a:ext cx="371883" cy="365691"/>
            </a:xfrm>
            <a:custGeom>
              <a:avLst/>
              <a:gdLst/>
              <a:ahLst/>
              <a:cxnLst/>
              <a:rect l="l" t="t" r="r" b="b"/>
              <a:pathLst>
                <a:path w="11711" h="11516" extrusionOk="0">
                  <a:moveTo>
                    <a:pt x="11312" y="344"/>
                  </a:moveTo>
                  <a:lnTo>
                    <a:pt x="10835" y="1987"/>
                  </a:lnTo>
                  <a:lnTo>
                    <a:pt x="9680" y="821"/>
                  </a:lnTo>
                  <a:lnTo>
                    <a:pt x="11312" y="344"/>
                  </a:lnTo>
                  <a:close/>
                  <a:moveTo>
                    <a:pt x="4882" y="3821"/>
                  </a:moveTo>
                  <a:lnTo>
                    <a:pt x="2822" y="5881"/>
                  </a:lnTo>
                  <a:lnTo>
                    <a:pt x="477" y="5690"/>
                  </a:lnTo>
                  <a:cubicBezTo>
                    <a:pt x="453" y="5690"/>
                    <a:pt x="429" y="5643"/>
                    <a:pt x="465" y="5631"/>
                  </a:cubicBezTo>
                  <a:cubicBezTo>
                    <a:pt x="1477" y="4619"/>
                    <a:pt x="2822" y="4000"/>
                    <a:pt x="4227" y="3881"/>
                  </a:cubicBezTo>
                  <a:lnTo>
                    <a:pt x="4882" y="3821"/>
                  </a:lnTo>
                  <a:close/>
                  <a:moveTo>
                    <a:pt x="2894" y="6297"/>
                  </a:moveTo>
                  <a:lnTo>
                    <a:pt x="3811" y="7226"/>
                  </a:lnTo>
                  <a:lnTo>
                    <a:pt x="3477" y="7571"/>
                  </a:lnTo>
                  <a:lnTo>
                    <a:pt x="2549" y="6643"/>
                  </a:lnTo>
                  <a:lnTo>
                    <a:pt x="2894" y="6297"/>
                  </a:lnTo>
                  <a:close/>
                  <a:moveTo>
                    <a:pt x="2727" y="7333"/>
                  </a:moveTo>
                  <a:lnTo>
                    <a:pt x="3203" y="7810"/>
                  </a:lnTo>
                  <a:lnTo>
                    <a:pt x="2799" y="8226"/>
                  </a:lnTo>
                  <a:cubicBezTo>
                    <a:pt x="2787" y="8238"/>
                    <a:pt x="2763" y="8262"/>
                    <a:pt x="2739" y="8298"/>
                  </a:cubicBezTo>
                  <a:lnTo>
                    <a:pt x="2310" y="7869"/>
                  </a:lnTo>
                  <a:cubicBezTo>
                    <a:pt x="2287" y="7833"/>
                    <a:pt x="2287" y="7774"/>
                    <a:pt x="2310" y="7750"/>
                  </a:cubicBezTo>
                  <a:lnTo>
                    <a:pt x="2727" y="7333"/>
                  </a:lnTo>
                  <a:close/>
                  <a:moveTo>
                    <a:pt x="9311" y="916"/>
                  </a:moveTo>
                  <a:lnTo>
                    <a:pt x="10740" y="2345"/>
                  </a:lnTo>
                  <a:lnTo>
                    <a:pt x="10299" y="3821"/>
                  </a:lnTo>
                  <a:lnTo>
                    <a:pt x="5597" y="8524"/>
                  </a:lnTo>
                  <a:lnTo>
                    <a:pt x="4680" y="7595"/>
                  </a:lnTo>
                  <a:lnTo>
                    <a:pt x="6823" y="5452"/>
                  </a:lnTo>
                  <a:cubicBezTo>
                    <a:pt x="6966" y="5309"/>
                    <a:pt x="7001" y="5035"/>
                    <a:pt x="6811" y="4833"/>
                  </a:cubicBezTo>
                  <a:cubicBezTo>
                    <a:pt x="6728" y="4750"/>
                    <a:pt x="6617" y="4708"/>
                    <a:pt x="6506" y="4708"/>
                  </a:cubicBezTo>
                  <a:cubicBezTo>
                    <a:pt x="6394" y="4708"/>
                    <a:pt x="6281" y="4750"/>
                    <a:pt x="6192" y="4833"/>
                  </a:cubicBezTo>
                  <a:lnTo>
                    <a:pt x="4049" y="6976"/>
                  </a:lnTo>
                  <a:lnTo>
                    <a:pt x="3132" y="6047"/>
                  </a:lnTo>
                  <a:lnTo>
                    <a:pt x="7835" y="1344"/>
                  </a:lnTo>
                  <a:lnTo>
                    <a:pt x="9311" y="916"/>
                  </a:lnTo>
                  <a:close/>
                  <a:moveTo>
                    <a:pt x="6495" y="5047"/>
                  </a:moveTo>
                  <a:cubicBezTo>
                    <a:pt x="6522" y="5047"/>
                    <a:pt x="6549" y="5059"/>
                    <a:pt x="6573" y="5083"/>
                  </a:cubicBezTo>
                  <a:cubicBezTo>
                    <a:pt x="6609" y="5131"/>
                    <a:pt x="6609" y="5178"/>
                    <a:pt x="6573" y="5226"/>
                  </a:cubicBezTo>
                  <a:lnTo>
                    <a:pt x="4311" y="7488"/>
                  </a:lnTo>
                  <a:lnTo>
                    <a:pt x="3203" y="8595"/>
                  </a:lnTo>
                  <a:cubicBezTo>
                    <a:pt x="3180" y="8619"/>
                    <a:pt x="3153" y="8631"/>
                    <a:pt x="3127" y="8631"/>
                  </a:cubicBezTo>
                  <a:cubicBezTo>
                    <a:pt x="3102" y="8631"/>
                    <a:pt x="3078" y="8619"/>
                    <a:pt x="3060" y="8595"/>
                  </a:cubicBezTo>
                  <a:cubicBezTo>
                    <a:pt x="3013" y="8548"/>
                    <a:pt x="3013" y="8488"/>
                    <a:pt x="3060" y="8441"/>
                  </a:cubicBezTo>
                  <a:lnTo>
                    <a:pt x="6418" y="5083"/>
                  </a:lnTo>
                  <a:cubicBezTo>
                    <a:pt x="6442" y="5059"/>
                    <a:pt x="6469" y="5047"/>
                    <a:pt x="6495" y="5047"/>
                  </a:cubicBezTo>
                  <a:close/>
                  <a:moveTo>
                    <a:pt x="4430" y="7857"/>
                  </a:moveTo>
                  <a:lnTo>
                    <a:pt x="5346" y="8786"/>
                  </a:lnTo>
                  <a:lnTo>
                    <a:pt x="5001" y="9119"/>
                  </a:lnTo>
                  <a:lnTo>
                    <a:pt x="4989" y="9119"/>
                  </a:lnTo>
                  <a:lnTo>
                    <a:pt x="4084" y="8202"/>
                  </a:lnTo>
                  <a:lnTo>
                    <a:pt x="4430" y="7857"/>
                  </a:lnTo>
                  <a:close/>
                  <a:moveTo>
                    <a:pt x="3846" y="8429"/>
                  </a:moveTo>
                  <a:lnTo>
                    <a:pt x="4323" y="8905"/>
                  </a:lnTo>
                  <a:lnTo>
                    <a:pt x="3906" y="9322"/>
                  </a:lnTo>
                  <a:cubicBezTo>
                    <a:pt x="3894" y="9334"/>
                    <a:pt x="3858" y="9357"/>
                    <a:pt x="3846" y="9357"/>
                  </a:cubicBezTo>
                  <a:cubicBezTo>
                    <a:pt x="3834" y="9357"/>
                    <a:pt x="3811" y="9357"/>
                    <a:pt x="3787" y="9322"/>
                  </a:cubicBezTo>
                  <a:lnTo>
                    <a:pt x="3358" y="8905"/>
                  </a:lnTo>
                  <a:cubicBezTo>
                    <a:pt x="3382" y="8893"/>
                    <a:pt x="3394" y="8881"/>
                    <a:pt x="3430" y="8845"/>
                  </a:cubicBezTo>
                  <a:lnTo>
                    <a:pt x="3846" y="8429"/>
                  </a:lnTo>
                  <a:close/>
                  <a:moveTo>
                    <a:pt x="11322" y="1"/>
                  </a:moveTo>
                  <a:cubicBezTo>
                    <a:pt x="11295" y="1"/>
                    <a:pt x="11267" y="4"/>
                    <a:pt x="11240" y="11"/>
                  </a:cubicBezTo>
                  <a:cubicBezTo>
                    <a:pt x="10514" y="213"/>
                    <a:pt x="8394" y="844"/>
                    <a:pt x="7704" y="1035"/>
                  </a:cubicBezTo>
                  <a:cubicBezTo>
                    <a:pt x="7668" y="1047"/>
                    <a:pt x="7656" y="1059"/>
                    <a:pt x="7621" y="1083"/>
                  </a:cubicBezTo>
                  <a:lnTo>
                    <a:pt x="5263" y="3440"/>
                  </a:lnTo>
                  <a:lnTo>
                    <a:pt x="4203" y="3535"/>
                  </a:lnTo>
                  <a:cubicBezTo>
                    <a:pt x="2703" y="3654"/>
                    <a:pt x="1286" y="4321"/>
                    <a:pt x="227" y="5381"/>
                  </a:cubicBezTo>
                  <a:cubicBezTo>
                    <a:pt x="1" y="5595"/>
                    <a:pt x="143" y="5988"/>
                    <a:pt x="465" y="6024"/>
                  </a:cubicBezTo>
                  <a:lnTo>
                    <a:pt x="2525" y="6190"/>
                  </a:lnTo>
                  <a:lnTo>
                    <a:pt x="2310" y="6405"/>
                  </a:lnTo>
                  <a:cubicBezTo>
                    <a:pt x="2179" y="6536"/>
                    <a:pt x="2179" y="6750"/>
                    <a:pt x="2310" y="6881"/>
                  </a:cubicBezTo>
                  <a:lnTo>
                    <a:pt x="2525" y="7083"/>
                  </a:lnTo>
                  <a:lnTo>
                    <a:pt x="2108" y="7500"/>
                  </a:lnTo>
                  <a:cubicBezTo>
                    <a:pt x="1941" y="7667"/>
                    <a:pt x="1941" y="7941"/>
                    <a:pt x="2108" y="8095"/>
                  </a:cubicBezTo>
                  <a:lnTo>
                    <a:pt x="3561" y="9560"/>
                  </a:lnTo>
                  <a:cubicBezTo>
                    <a:pt x="3644" y="9643"/>
                    <a:pt x="3751" y="9685"/>
                    <a:pt x="3858" y="9685"/>
                  </a:cubicBezTo>
                  <a:cubicBezTo>
                    <a:pt x="3965" y="9685"/>
                    <a:pt x="4073" y="9643"/>
                    <a:pt x="4156" y="9560"/>
                  </a:cubicBezTo>
                  <a:lnTo>
                    <a:pt x="4573" y="9143"/>
                  </a:lnTo>
                  <a:lnTo>
                    <a:pt x="4763" y="9334"/>
                  </a:lnTo>
                  <a:cubicBezTo>
                    <a:pt x="4835" y="9399"/>
                    <a:pt x="4924" y="9432"/>
                    <a:pt x="5015" y="9432"/>
                  </a:cubicBezTo>
                  <a:cubicBezTo>
                    <a:pt x="5105" y="9432"/>
                    <a:pt x="5198" y="9399"/>
                    <a:pt x="5275" y="9334"/>
                  </a:cubicBezTo>
                  <a:lnTo>
                    <a:pt x="5477" y="9131"/>
                  </a:lnTo>
                  <a:lnTo>
                    <a:pt x="5656" y="11179"/>
                  </a:lnTo>
                  <a:cubicBezTo>
                    <a:pt x="5680" y="11334"/>
                    <a:pt x="5763" y="11453"/>
                    <a:pt x="5894" y="11500"/>
                  </a:cubicBezTo>
                  <a:cubicBezTo>
                    <a:pt x="5935" y="11511"/>
                    <a:pt x="5975" y="11516"/>
                    <a:pt x="6015" y="11516"/>
                  </a:cubicBezTo>
                  <a:cubicBezTo>
                    <a:pt x="6115" y="11516"/>
                    <a:pt x="6210" y="11482"/>
                    <a:pt x="6287" y="11405"/>
                  </a:cubicBezTo>
                  <a:cubicBezTo>
                    <a:pt x="6942" y="10750"/>
                    <a:pt x="7430" y="9977"/>
                    <a:pt x="7763" y="9119"/>
                  </a:cubicBezTo>
                  <a:cubicBezTo>
                    <a:pt x="7787" y="9024"/>
                    <a:pt x="7740" y="8941"/>
                    <a:pt x="7656" y="8893"/>
                  </a:cubicBezTo>
                  <a:cubicBezTo>
                    <a:pt x="7635" y="8885"/>
                    <a:pt x="7614" y="8881"/>
                    <a:pt x="7594" y="8881"/>
                  </a:cubicBezTo>
                  <a:cubicBezTo>
                    <a:pt x="7525" y="8881"/>
                    <a:pt x="7467" y="8926"/>
                    <a:pt x="7430" y="9000"/>
                  </a:cubicBezTo>
                  <a:cubicBezTo>
                    <a:pt x="7132" y="9810"/>
                    <a:pt x="6656" y="10560"/>
                    <a:pt x="6037" y="11167"/>
                  </a:cubicBezTo>
                  <a:cubicBezTo>
                    <a:pt x="6027" y="11172"/>
                    <a:pt x="6015" y="11175"/>
                    <a:pt x="6005" y="11175"/>
                  </a:cubicBezTo>
                  <a:cubicBezTo>
                    <a:pt x="5990" y="11175"/>
                    <a:pt x="5978" y="11169"/>
                    <a:pt x="5978" y="11155"/>
                  </a:cubicBezTo>
                  <a:lnTo>
                    <a:pt x="5763" y="8822"/>
                  </a:lnTo>
                  <a:lnTo>
                    <a:pt x="7835" y="6750"/>
                  </a:lnTo>
                  <a:lnTo>
                    <a:pt x="7835" y="6750"/>
                  </a:lnTo>
                  <a:cubicBezTo>
                    <a:pt x="7763" y="7583"/>
                    <a:pt x="7740" y="7810"/>
                    <a:pt x="7656" y="8238"/>
                  </a:cubicBezTo>
                  <a:cubicBezTo>
                    <a:pt x="7644" y="8322"/>
                    <a:pt x="7680" y="8417"/>
                    <a:pt x="7787" y="8441"/>
                  </a:cubicBezTo>
                  <a:cubicBezTo>
                    <a:pt x="7803" y="8445"/>
                    <a:pt x="7819" y="8447"/>
                    <a:pt x="7834" y="8447"/>
                  </a:cubicBezTo>
                  <a:cubicBezTo>
                    <a:pt x="7909" y="8447"/>
                    <a:pt x="7972" y="8399"/>
                    <a:pt x="8002" y="8310"/>
                  </a:cubicBezTo>
                  <a:cubicBezTo>
                    <a:pt x="8121" y="7786"/>
                    <a:pt x="8121" y="7548"/>
                    <a:pt x="8216" y="6393"/>
                  </a:cubicBezTo>
                  <a:lnTo>
                    <a:pt x="10585" y="4023"/>
                  </a:lnTo>
                  <a:cubicBezTo>
                    <a:pt x="10597" y="4011"/>
                    <a:pt x="10621" y="3976"/>
                    <a:pt x="10633" y="3952"/>
                  </a:cubicBezTo>
                  <a:lnTo>
                    <a:pt x="11109" y="2345"/>
                  </a:lnTo>
                  <a:lnTo>
                    <a:pt x="11669" y="404"/>
                  </a:lnTo>
                  <a:cubicBezTo>
                    <a:pt x="11711" y="193"/>
                    <a:pt x="11529" y="1"/>
                    <a:pt x="113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92" name="Google Shape;8892;p76"/>
            <p:cNvSpPr/>
            <p:nvPr/>
          </p:nvSpPr>
          <p:spPr>
            <a:xfrm>
              <a:off x="1070396" y="2832057"/>
              <a:ext cx="90406" cy="69035"/>
            </a:xfrm>
            <a:custGeom>
              <a:avLst/>
              <a:gdLst/>
              <a:ahLst/>
              <a:cxnLst/>
              <a:rect l="l" t="t" r="r" b="b"/>
              <a:pathLst>
                <a:path w="2847" h="2174" extrusionOk="0">
                  <a:moveTo>
                    <a:pt x="1730" y="0"/>
                  </a:moveTo>
                  <a:cubicBezTo>
                    <a:pt x="1668" y="0"/>
                    <a:pt x="1610" y="44"/>
                    <a:pt x="1584" y="114"/>
                  </a:cubicBezTo>
                  <a:cubicBezTo>
                    <a:pt x="1537" y="197"/>
                    <a:pt x="1584" y="293"/>
                    <a:pt x="1668" y="328"/>
                  </a:cubicBezTo>
                  <a:cubicBezTo>
                    <a:pt x="2179" y="554"/>
                    <a:pt x="2299" y="1221"/>
                    <a:pt x="1906" y="1614"/>
                  </a:cubicBezTo>
                  <a:cubicBezTo>
                    <a:pt x="1751" y="1769"/>
                    <a:pt x="1551" y="1846"/>
                    <a:pt x="1350" y="1846"/>
                  </a:cubicBezTo>
                  <a:cubicBezTo>
                    <a:pt x="1150" y="1846"/>
                    <a:pt x="947" y="1769"/>
                    <a:pt x="786" y="1614"/>
                  </a:cubicBezTo>
                  <a:cubicBezTo>
                    <a:pt x="405" y="1221"/>
                    <a:pt x="525" y="566"/>
                    <a:pt x="1025" y="328"/>
                  </a:cubicBezTo>
                  <a:cubicBezTo>
                    <a:pt x="1120" y="293"/>
                    <a:pt x="1144" y="197"/>
                    <a:pt x="1120" y="114"/>
                  </a:cubicBezTo>
                  <a:cubicBezTo>
                    <a:pt x="1083" y="41"/>
                    <a:pt x="1019" y="10"/>
                    <a:pt x="954" y="10"/>
                  </a:cubicBezTo>
                  <a:cubicBezTo>
                    <a:pt x="934" y="10"/>
                    <a:pt x="913" y="13"/>
                    <a:pt x="894" y="19"/>
                  </a:cubicBezTo>
                  <a:cubicBezTo>
                    <a:pt x="179" y="352"/>
                    <a:pt x="1" y="1281"/>
                    <a:pt x="572" y="1852"/>
                  </a:cubicBezTo>
                  <a:cubicBezTo>
                    <a:pt x="786" y="2078"/>
                    <a:pt x="1072" y="2174"/>
                    <a:pt x="1370" y="2174"/>
                  </a:cubicBezTo>
                  <a:cubicBezTo>
                    <a:pt x="2334" y="2162"/>
                    <a:pt x="2846" y="947"/>
                    <a:pt x="2132" y="245"/>
                  </a:cubicBezTo>
                  <a:cubicBezTo>
                    <a:pt x="2037" y="150"/>
                    <a:pt x="1918" y="66"/>
                    <a:pt x="1798" y="19"/>
                  </a:cubicBezTo>
                  <a:cubicBezTo>
                    <a:pt x="1776" y="6"/>
                    <a:pt x="1753" y="0"/>
                    <a:pt x="173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8893" name="Google Shape;8893;p76"/>
          <p:cNvGrpSpPr/>
          <p:nvPr/>
        </p:nvGrpSpPr>
        <p:grpSpPr>
          <a:xfrm>
            <a:off x="1908193" y="3688344"/>
            <a:ext cx="378647" cy="454773"/>
            <a:chOff x="1493849" y="2775533"/>
            <a:chExt cx="283985" cy="341080"/>
          </a:xfrm>
          <a:solidFill>
            <a:schemeClr val="tx1"/>
          </a:solidFill>
        </p:grpSpPr>
        <p:sp>
          <p:nvSpPr>
            <p:cNvPr id="8894" name="Google Shape;8894;p76"/>
            <p:cNvSpPr/>
            <p:nvPr/>
          </p:nvSpPr>
          <p:spPr>
            <a:xfrm>
              <a:off x="1493849" y="2775533"/>
              <a:ext cx="283985" cy="341080"/>
            </a:xfrm>
            <a:custGeom>
              <a:avLst/>
              <a:gdLst/>
              <a:ahLst/>
              <a:cxnLst/>
              <a:rect l="l" t="t" r="r" b="b"/>
              <a:pathLst>
                <a:path w="8943" h="10741" extrusionOk="0">
                  <a:moveTo>
                    <a:pt x="8430" y="1013"/>
                  </a:moveTo>
                  <a:cubicBezTo>
                    <a:pt x="8466" y="1013"/>
                    <a:pt x="8514" y="1025"/>
                    <a:pt x="8549" y="1061"/>
                  </a:cubicBezTo>
                  <a:cubicBezTo>
                    <a:pt x="8573" y="1084"/>
                    <a:pt x="8585" y="1132"/>
                    <a:pt x="8585" y="1180"/>
                  </a:cubicBezTo>
                  <a:lnTo>
                    <a:pt x="8585" y="1846"/>
                  </a:lnTo>
                  <a:cubicBezTo>
                    <a:pt x="8585" y="2454"/>
                    <a:pt x="8454" y="2906"/>
                    <a:pt x="8192" y="3204"/>
                  </a:cubicBezTo>
                  <a:cubicBezTo>
                    <a:pt x="7954" y="3466"/>
                    <a:pt x="7633" y="3585"/>
                    <a:pt x="7323" y="3716"/>
                  </a:cubicBezTo>
                  <a:cubicBezTo>
                    <a:pt x="7180" y="3775"/>
                    <a:pt x="7025" y="3835"/>
                    <a:pt x="6894" y="3918"/>
                  </a:cubicBezTo>
                  <a:cubicBezTo>
                    <a:pt x="7037" y="3466"/>
                    <a:pt x="7121" y="2989"/>
                    <a:pt x="7121" y="2501"/>
                  </a:cubicBezTo>
                  <a:lnTo>
                    <a:pt x="7121" y="1811"/>
                  </a:lnTo>
                  <a:cubicBezTo>
                    <a:pt x="7335" y="1811"/>
                    <a:pt x="7549" y="1715"/>
                    <a:pt x="7680" y="1513"/>
                  </a:cubicBezTo>
                  <a:lnTo>
                    <a:pt x="7799" y="1334"/>
                  </a:lnTo>
                  <a:cubicBezTo>
                    <a:pt x="7954" y="1132"/>
                    <a:pt x="8168" y="1013"/>
                    <a:pt x="8430" y="1013"/>
                  </a:cubicBezTo>
                  <a:close/>
                  <a:moveTo>
                    <a:pt x="453" y="1025"/>
                  </a:moveTo>
                  <a:cubicBezTo>
                    <a:pt x="703" y="1025"/>
                    <a:pt x="929" y="1144"/>
                    <a:pt x="1072" y="1358"/>
                  </a:cubicBezTo>
                  <a:lnTo>
                    <a:pt x="1191" y="1537"/>
                  </a:lnTo>
                  <a:cubicBezTo>
                    <a:pt x="1322" y="1703"/>
                    <a:pt x="1537" y="1834"/>
                    <a:pt x="1763" y="1834"/>
                  </a:cubicBezTo>
                  <a:lnTo>
                    <a:pt x="1763" y="2513"/>
                  </a:lnTo>
                  <a:cubicBezTo>
                    <a:pt x="1763" y="2989"/>
                    <a:pt x="1834" y="3466"/>
                    <a:pt x="1977" y="3930"/>
                  </a:cubicBezTo>
                  <a:cubicBezTo>
                    <a:pt x="1846" y="3835"/>
                    <a:pt x="1703" y="3775"/>
                    <a:pt x="1548" y="3716"/>
                  </a:cubicBezTo>
                  <a:cubicBezTo>
                    <a:pt x="1239" y="3597"/>
                    <a:pt x="929" y="3466"/>
                    <a:pt x="691" y="3204"/>
                  </a:cubicBezTo>
                  <a:cubicBezTo>
                    <a:pt x="417" y="2906"/>
                    <a:pt x="286" y="2454"/>
                    <a:pt x="286" y="1846"/>
                  </a:cubicBezTo>
                  <a:lnTo>
                    <a:pt x="286" y="1191"/>
                  </a:lnTo>
                  <a:cubicBezTo>
                    <a:pt x="286" y="1144"/>
                    <a:pt x="298" y="1096"/>
                    <a:pt x="334" y="1072"/>
                  </a:cubicBezTo>
                  <a:cubicBezTo>
                    <a:pt x="358" y="1037"/>
                    <a:pt x="405" y="1025"/>
                    <a:pt x="453" y="1025"/>
                  </a:cubicBezTo>
                  <a:close/>
                  <a:moveTo>
                    <a:pt x="7097" y="299"/>
                  </a:moveTo>
                  <a:lnTo>
                    <a:pt x="7097" y="668"/>
                  </a:lnTo>
                  <a:lnTo>
                    <a:pt x="5739" y="668"/>
                  </a:lnTo>
                  <a:cubicBezTo>
                    <a:pt x="5656" y="668"/>
                    <a:pt x="5585" y="739"/>
                    <a:pt x="5585" y="834"/>
                  </a:cubicBezTo>
                  <a:cubicBezTo>
                    <a:pt x="5585" y="918"/>
                    <a:pt x="5656" y="1001"/>
                    <a:pt x="5739" y="1001"/>
                  </a:cubicBezTo>
                  <a:lnTo>
                    <a:pt x="6775" y="1001"/>
                  </a:lnTo>
                  <a:lnTo>
                    <a:pt x="6775" y="2513"/>
                  </a:lnTo>
                  <a:cubicBezTo>
                    <a:pt x="6787" y="3882"/>
                    <a:pt x="6132" y="5192"/>
                    <a:pt x="5013" y="6014"/>
                  </a:cubicBezTo>
                  <a:lnTo>
                    <a:pt x="4894" y="6097"/>
                  </a:lnTo>
                  <a:cubicBezTo>
                    <a:pt x="4870" y="6097"/>
                    <a:pt x="4835" y="6085"/>
                    <a:pt x="4811" y="6085"/>
                  </a:cubicBezTo>
                  <a:lnTo>
                    <a:pt x="4037" y="6085"/>
                  </a:lnTo>
                  <a:cubicBezTo>
                    <a:pt x="4001" y="6085"/>
                    <a:pt x="3977" y="6085"/>
                    <a:pt x="3942" y="6097"/>
                  </a:cubicBezTo>
                  <a:lnTo>
                    <a:pt x="3823" y="6014"/>
                  </a:lnTo>
                  <a:cubicBezTo>
                    <a:pt x="2727" y="5192"/>
                    <a:pt x="2060" y="3882"/>
                    <a:pt x="2060" y="2513"/>
                  </a:cubicBezTo>
                  <a:lnTo>
                    <a:pt x="2060" y="1001"/>
                  </a:lnTo>
                  <a:lnTo>
                    <a:pt x="5013" y="1001"/>
                  </a:lnTo>
                  <a:cubicBezTo>
                    <a:pt x="5108" y="1001"/>
                    <a:pt x="5180" y="918"/>
                    <a:pt x="5180" y="834"/>
                  </a:cubicBezTo>
                  <a:cubicBezTo>
                    <a:pt x="5180" y="739"/>
                    <a:pt x="5108" y="668"/>
                    <a:pt x="5013" y="668"/>
                  </a:cubicBezTo>
                  <a:lnTo>
                    <a:pt x="1727" y="668"/>
                  </a:lnTo>
                  <a:lnTo>
                    <a:pt x="1727" y="299"/>
                  </a:lnTo>
                  <a:close/>
                  <a:moveTo>
                    <a:pt x="4823" y="6395"/>
                  </a:moveTo>
                  <a:cubicBezTo>
                    <a:pt x="4882" y="6395"/>
                    <a:pt x="4930" y="6442"/>
                    <a:pt x="4930" y="6502"/>
                  </a:cubicBezTo>
                  <a:lnTo>
                    <a:pt x="4930" y="6621"/>
                  </a:lnTo>
                  <a:cubicBezTo>
                    <a:pt x="4930" y="6680"/>
                    <a:pt x="4882" y="6728"/>
                    <a:pt x="4823" y="6728"/>
                  </a:cubicBezTo>
                  <a:lnTo>
                    <a:pt x="4049" y="6728"/>
                  </a:lnTo>
                  <a:cubicBezTo>
                    <a:pt x="3989" y="6728"/>
                    <a:pt x="3942" y="6680"/>
                    <a:pt x="3942" y="6621"/>
                  </a:cubicBezTo>
                  <a:lnTo>
                    <a:pt x="3942" y="6502"/>
                  </a:lnTo>
                  <a:cubicBezTo>
                    <a:pt x="3942" y="6442"/>
                    <a:pt x="3989" y="6395"/>
                    <a:pt x="4049" y="6395"/>
                  </a:cubicBezTo>
                  <a:close/>
                  <a:moveTo>
                    <a:pt x="4620" y="7037"/>
                  </a:moveTo>
                  <a:lnTo>
                    <a:pt x="4620" y="8573"/>
                  </a:lnTo>
                  <a:lnTo>
                    <a:pt x="4239" y="8573"/>
                  </a:lnTo>
                  <a:lnTo>
                    <a:pt x="4239" y="7037"/>
                  </a:lnTo>
                  <a:close/>
                  <a:moveTo>
                    <a:pt x="5418" y="8883"/>
                  </a:moveTo>
                  <a:cubicBezTo>
                    <a:pt x="5525" y="8883"/>
                    <a:pt x="5608" y="8978"/>
                    <a:pt x="5608" y="9073"/>
                  </a:cubicBezTo>
                  <a:lnTo>
                    <a:pt x="5608" y="9252"/>
                  </a:lnTo>
                  <a:lnTo>
                    <a:pt x="4215" y="9252"/>
                  </a:lnTo>
                  <a:cubicBezTo>
                    <a:pt x="4120" y="9252"/>
                    <a:pt x="4049" y="9335"/>
                    <a:pt x="4049" y="9419"/>
                  </a:cubicBezTo>
                  <a:cubicBezTo>
                    <a:pt x="4049" y="9514"/>
                    <a:pt x="4120" y="9585"/>
                    <a:pt x="4215" y="9585"/>
                  </a:cubicBezTo>
                  <a:lnTo>
                    <a:pt x="6370" y="9585"/>
                  </a:lnTo>
                  <a:cubicBezTo>
                    <a:pt x="6382" y="9585"/>
                    <a:pt x="6406" y="9597"/>
                    <a:pt x="6418" y="9609"/>
                  </a:cubicBezTo>
                  <a:lnTo>
                    <a:pt x="6561" y="10371"/>
                  </a:lnTo>
                  <a:cubicBezTo>
                    <a:pt x="6561" y="10383"/>
                    <a:pt x="6561" y="10407"/>
                    <a:pt x="6549" y="10407"/>
                  </a:cubicBezTo>
                  <a:cubicBezTo>
                    <a:pt x="6549" y="10407"/>
                    <a:pt x="6537" y="10419"/>
                    <a:pt x="6525" y="10419"/>
                  </a:cubicBezTo>
                  <a:lnTo>
                    <a:pt x="2370" y="10419"/>
                  </a:lnTo>
                  <a:cubicBezTo>
                    <a:pt x="2358" y="10419"/>
                    <a:pt x="2334" y="10407"/>
                    <a:pt x="2334" y="10407"/>
                  </a:cubicBezTo>
                  <a:cubicBezTo>
                    <a:pt x="2334" y="10407"/>
                    <a:pt x="2322" y="10383"/>
                    <a:pt x="2322" y="10371"/>
                  </a:cubicBezTo>
                  <a:lnTo>
                    <a:pt x="2477" y="9609"/>
                  </a:lnTo>
                  <a:cubicBezTo>
                    <a:pt x="2477" y="9597"/>
                    <a:pt x="2489" y="9585"/>
                    <a:pt x="2513" y="9585"/>
                  </a:cubicBezTo>
                  <a:lnTo>
                    <a:pt x="3489" y="9585"/>
                  </a:lnTo>
                  <a:cubicBezTo>
                    <a:pt x="3573" y="9585"/>
                    <a:pt x="3644" y="9514"/>
                    <a:pt x="3644" y="9419"/>
                  </a:cubicBezTo>
                  <a:cubicBezTo>
                    <a:pt x="3644" y="9335"/>
                    <a:pt x="3573" y="9252"/>
                    <a:pt x="3489" y="9252"/>
                  </a:cubicBezTo>
                  <a:lnTo>
                    <a:pt x="3263" y="9252"/>
                  </a:lnTo>
                  <a:lnTo>
                    <a:pt x="3263" y="9073"/>
                  </a:lnTo>
                  <a:cubicBezTo>
                    <a:pt x="3263" y="8978"/>
                    <a:pt x="3346" y="8883"/>
                    <a:pt x="3453" y="8883"/>
                  </a:cubicBezTo>
                  <a:close/>
                  <a:moveTo>
                    <a:pt x="1739" y="1"/>
                  </a:moveTo>
                  <a:cubicBezTo>
                    <a:pt x="1572" y="1"/>
                    <a:pt x="1441" y="132"/>
                    <a:pt x="1441" y="299"/>
                  </a:cubicBezTo>
                  <a:lnTo>
                    <a:pt x="1441" y="703"/>
                  </a:lnTo>
                  <a:cubicBezTo>
                    <a:pt x="1441" y="858"/>
                    <a:pt x="1572" y="1001"/>
                    <a:pt x="1739" y="1001"/>
                  </a:cubicBezTo>
                  <a:lnTo>
                    <a:pt x="1775" y="1001"/>
                  </a:lnTo>
                  <a:lnTo>
                    <a:pt x="1775" y="1513"/>
                  </a:lnTo>
                  <a:cubicBezTo>
                    <a:pt x="1656" y="1513"/>
                    <a:pt x="1537" y="1453"/>
                    <a:pt x="1477" y="1358"/>
                  </a:cubicBezTo>
                  <a:lnTo>
                    <a:pt x="1358" y="1180"/>
                  </a:lnTo>
                  <a:cubicBezTo>
                    <a:pt x="1156" y="882"/>
                    <a:pt x="822" y="715"/>
                    <a:pt x="477" y="715"/>
                  </a:cubicBezTo>
                  <a:cubicBezTo>
                    <a:pt x="346" y="715"/>
                    <a:pt x="227" y="763"/>
                    <a:pt x="132" y="846"/>
                  </a:cubicBezTo>
                  <a:cubicBezTo>
                    <a:pt x="48" y="941"/>
                    <a:pt x="1" y="1049"/>
                    <a:pt x="1" y="1191"/>
                  </a:cubicBezTo>
                  <a:lnTo>
                    <a:pt x="1" y="1846"/>
                  </a:lnTo>
                  <a:cubicBezTo>
                    <a:pt x="1" y="3418"/>
                    <a:pt x="798" y="3751"/>
                    <a:pt x="1465" y="4013"/>
                  </a:cubicBezTo>
                  <a:cubicBezTo>
                    <a:pt x="1810" y="4168"/>
                    <a:pt x="2144" y="4299"/>
                    <a:pt x="2299" y="4609"/>
                  </a:cubicBezTo>
                  <a:cubicBezTo>
                    <a:pt x="2334" y="4704"/>
                    <a:pt x="2322" y="4775"/>
                    <a:pt x="2263" y="4847"/>
                  </a:cubicBezTo>
                  <a:cubicBezTo>
                    <a:pt x="2212" y="4914"/>
                    <a:pt x="2120" y="4946"/>
                    <a:pt x="2041" y="4946"/>
                  </a:cubicBezTo>
                  <a:cubicBezTo>
                    <a:pt x="2008" y="4946"/>
                    <a:pt x="1978" y="4940"/>
                    <a:pt x="1953" y="4930"/>
                  </a:cubicBezTo>
                  <a:cubicBezTo>
                    <a:pt x="1834" y="4882"/>
                    <a:pt x="1822" y="4728"/>
                    <a:pt x="1834" y="4632"/>
                  </a:cubicBezTo>
                  <a:cubicBezTo>
                    <a:pt x="1834" y="4537"/>
                    <a:pt x="1775" y="4466"/>
                    <a:pt x="1679" y="4466"/>
                  </a:cubicBezTo>
                  <a:cubicBezTo>
                    <a:pt x="1596" y="4466"/>
                    <a:pt x="1513" y="4525"/>
                    <a:pt x="1513" y="4609"/>
                  </a:cubicBezTo>
                  <a:cubicBezTo>
                    <a:pt x="1513" y="4740"/>
                    <a:pt x="1537" y="5085"/>
                    <a:pt x="1834" y="5228"/>
                  </a:cubicBezTo>
                  <a:cubicBezTo>
                    <a:pt x="1906" y="5252"/>
                    <a:pt x="1965" y="5263"/>
                    <a:pt x="2037" y="5263"/>
                  </a:cubicBezTo>
                  <a:cubicBezTo>
                    <a:pt x="2203" y="5263"/>
                    <a:pt x="2382" y="5192"/>
                    <a:pt x="2489" y="5073"/>
                  </a:cubicBezTo>
                  <a:cubicBezTo>
                    <a:pt x="2501" y="5061"/>
                    <a:pt x="2513" y="5049"/>
                    <a:pt x="2513" y="5025"/>
                  </a:cubicBezTo>
                  <a:cubicBezTo>
                    <a:pt x="2811" y="5502"/>
                    <a:pt x="3215" y="5942"/>
                    <a:pt x="3680" y="6275"/>
                  </a:cubicBezTo>
                  <a:lnTo>
                    <a:pt x="3703" y="6299"/>
                  </a:lnTo>
                  <a:cubicBezTo>
                    <a:pt x="3656" y="6347"/>
                    <a:pt x="3644" y="6430"/>
                    <a:pt x="3644" y="6514"/>
                  </a:cubicBezTo>
                  <a:lnTo>
                    <a:pt x="3644" y="6633"/>
                  </a:lnTo>
                  <a:cubicBezTo>
                    <a:pt x="3644" y="6835"/>
                    <a:pt x="3775" y="6990"/>
                    <a:pt x="3965" y="7037"/>
                  </a:cubicBezTo>
                  <a:lnTo>
                    <a:pt x="3965" y="8585"/>
                  </a:lnTo>
                  <a:lnTo>
                    <a:pt x="3489" y="8585"/>
                  </a:lnTo>
                  <a:cubicBezTo>
                    <a:pt x="3203" y="8585"/>
                    <a:pt x="2977" y="8811"/>
                    <a:pt x="2977" y="9085"/>
                  </a:cubicBezTo>
                  <a:lnTo>
                    <a:pt x="2977" y="9264"/>
                  </a:lnTo>
                  <a:lnTo>
                    <a:pt x="2549" y="9264"/>
                  </a:lnTo>
                  <a:cubicBezTo>
                    <a:pt x="2382" y="9264"/>
                    <a:pt x="2239" y="9383"/>
                    <a:pt x="2203" y="9550"/>
                  </a:cubicBezTo>
                  <a:lnTo>
                    <a:pt x="2060" y="10312"/>
                  </a:lnTo>
                  <a:cubicBezTo>
                    <a:pt x="2037" y="10419"/>
                    <a:pt x="2060" y="10514"/>
                    <a:pt x="2132" y="10609"/>
                  </a:cubicBezTo>
                  <a:cubicBezTo>
                    <a:pt x="2203" y="10693"/>
                    <a:pt x="2299" y="10740"/>
                    <a:pt x="2394" y="10740"/>
                  </a:cubicBezTo>
                  <a:lnTo>
                    <a:pt x="6549" y="10740"/>
                  </a:lnTo>
                  <a:cubicBezTo>
                    <a:pt x="6656" y="10740"/>
                    <a:pt x="6763" y="10693"/>
                    <a:pt x="6823" y="10609"/>
                  </a:cubicBezTo>
                  <a:cubicBezTo>
                    <a:pt x="6894" y="10514"/>
                    <a:pt x="6906" y="10419"/>
                    <a:pt x="6894" y="10312"/>
                  </a:cubicBezTo>
                  <a:lnTo>
                    <a:pt x="6740" y="9550"/>
                  </a:lnTo>
                  <a:cubicBezTo>
                    <a:pt x="6716" y="9383"/>
                    <a:pt x="6561" y="9264"/>
                    <a:pt x="6406" y="9264"/>
                  </a:cubicBezTo>
                  <a:lnTo>
                    <a:pt x="5966" y="9264"/>
                  </a:lnTo>
                  <a:lnTo>
                    <a:pt x="5966" y="9085"/>
                  </a:lnTo>
                  <a:cubicBezTo>
                    <a:pt x="5966" y="8811"/>
                    <a:pt x="5751" y="8585"/>
                    <a:pt x="5466" y="8585"/>
                  </a:cubicBezTo>
                  <a:lnTo>
                    <a:pt x="4989" y="8585"/>
                  </a:lnTo>
                  <a:lnTo>
                    <a:pt x="4989" y="7037"/>
                  </a:lnTo>
                  <a:cubicBezTo>
                    <a:pt x="5168" y="6990"/>
                    <a:pt x="5299" y="6835"/>
                    <a:pt x="5299" y="6633"/>
                  </a:cubicBezTo>
                  <a:lnTo>
                    <a:pt x="5299" y="6502"/>
                  </a:lnTo>
                  <a:cubicBezTo>
                    <a:pt x="5299" y="6430"/>
                    <a:pt x="5275" y="6359"/>
                    <a:pt x="5239" y="6275"/>
                  </a:cubicBezTo>
                  <a:lnTo>
                    <a:pt x="5275" y="6264"/>
                  </a:lnTo>
                  <a:cubicBezTo>
                    <a:pt x="5728" y="5918"/>
                    <a:pt x="6132" y="5490"/>
                    <a:pt x="6430" y="5013"/>
                  </a:cubicBezTo>
                  <a:cubicBezTo>
                    <a:pt x="6442" y="5025"/>
                    <a:pt x="6466" y="5049"/>
                    <a:pt x="6466" y="5061"/>
                  </a:cubicBezTo>
                  <a:cubicBezTo>
                    <a:pt x="6585" y="5180"/>
                    <a:pt x="6740" y="5252"/>
                    <a:pt x="6906" y="5252"/>
                  </a:cubicBezTo>
                  <a:cubicBezTo>
                    <a:pt x="6978" y="5252"/>
                    <a:pt x="7061" y="5240"/>
                    <a:pt x="7121" y="5204"/>
                  </a:cubicBezTo>
                  <a:cubicBezTo>
                    <a:pt x="7418" y="5073"/>
                    <a:pt x="7442" y="4751"/>
                    <a:pt x="7430" y="4597"/>
                  </a:cubicBezTo>
                  <a:cubicBezTo>
                    <a:pt x="7430" y="4513"/>
                    <a:pt x="7359" y="4454"/>
                    <a:pt x="7263" y="4454"/>
                  </a:cubicBezTo>
                  <a:cubicBezTo>
                    <a:pt x="7180" y="4454"/>
                    <a:pt x="7121" y="4525"/>
                    <a:pt x="7121" y="4609"/>
                  </a:cubicBezTo>
                  <a:cubicBezTo>
                    <a:pt x="7121" y="4716"/>
                    <a:pt x="7097" y="4871"/>
                    <a:pt x="7002" y="4906"/>
                  </a:cubicBezTo>
                  <a:cubicBezTo>
                    <a:pt x="6975" y="4920"/>
                    <a:pt x="6945" y="4925"/>
                    <a:pt x="6913" y="4925"/>
                  </a:cubicBezTo>
                  <a:cubicBezTo>
                    <a:pt x="6831" y="4925"/>
                    <a:pt x="6740" y="4886"/>
                    <a:pt x="6680" y="4835"/>
                  </a:cubicBezTo>
                  <a:cubicBezTo>
                    <a:pt x="6621" y="4775"/>
                    <a:pt x="6609" y="4692"/>
                    <a:pt x="6656" y="4597"/>
                  </a:cubicBezTo>
                  <a:cubicBezTo>
                    <a:pt x="6799" y="4287"/>
                    <a:pt x="7121" y="4156"/>
                    <a:pt x="7490" y="4001"/>
                  </a:cubicBezTo>
                  <a:cubicBezTo>
                    <a:pt x="8145" y="3739"/>
                    <a:pt x="8942" y="3406"/>
                    <a:pt x="8942" y="1834"/>
                  </a:cubicBezTo>
                  <a:lnTo>
                    <a:pt x="8942" y="1180"/>
                  </a:lnTo>
                  <a:cubicBezTo>
                    <a:pt x="8907" y="1061"/>
                    <a:pt x="8847" y="941"/>
                    <a:pt x="8752" y="846"/>
                  </a:cubicBezTo>
                  <a:cubicBezTo>
                    <a:pt x="8668" y="763"/>
                    <a:pt x="8549" y="715"/>
                    <a:pt x="8406" y="715"/>
                  </a:cubicBezTo>
                  <a:cubicBezTo>
                    <a:pt x="8049" y="715"/>
                    <a:pt x="7728" y="894"/>
                    <a:pt x="7537" y="1180"/>
                  </a:cubicBezTo>
                  <a:lnTo>
                    <a:pt x="7418" y="1358"/>
                  </a:lnTo>
                  <a:cubicBezTo>
                    <a:pt x="7335" y="1453"/>
                    <a:pt x="7240" y="1513"/>
                    <a:pt x="7121" y="1513"/>
                  </a:cubicBezTo>
                  <a:lnTo>
                    <a:pt x="7121" y="1001"/>
                  </a:lnTo>
                  <a:lnTo>
                    <a:pt x="7144" y="1001"/>
                  </a:lnTo>
                  <a:cubicBezTo>
                    <a:pt x="7311" y="1001"/>
                    <a:pt x="7442" y="858"/>
                    <a:pt x="7442" y="703"/>
                  </a:cubicBezTo>
                  <a:lnTo>
                    <a:pt x="7442" y="299"/>
                  </a:lnTo>
                  <a:cubicBezTo>
                    <a:pt x="7442" y="132"/>
                    <a:pt x="7311" y="1"/>
                    <a:pt x="714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95" name="Google Shape;8895;p76"/>
            <p:cNvSpPr/>
            <p:nvPr/>
          </p:nvSpPr>
          <p:spPr>
            <a:xfrm>
              <a:off x="1590638" y="2834153"/>
              <a:ext cx="88501" cy="84754"/>
            </a:xfrm>
            <a:custGeom>
              <a:avLst/>
              <a:gdLst/>
              <a:ahLst/>
              <a:cxnLst/>
              <a:rect l="l" t="t" r="r" b="b"/>
              <a:pathLst>
                <a:path w="2787" h="2669" extrusionOk="0">
                  <a:moveTo>
                    <a:pt x="1358" y="488"/>
                  </a:moveTo>
                  <a:lnTo>
                    <a:pt x="1596" y="977"/>
                  </a:lnTo>
                  <a:cubicBezTo>
                    <a:pt x="1632" y="1036"/>
                    <a:pt x="1668" y="1072"/>
                    <a:pt x="1751" y="1084"/>
                  </a:cubicBezTo>
                  <a:lnTo>
                    <a:pt x="2299" y="1155"/>
                  </a:lnTo>
                  <a:lnTo>
                    <a:pt x="1929" y="1548"/>
                  </a:lnTo>
                  <a:cubicBezTo>
                    <a:pt x="1882" y="1596"/>
                    <a:pt x="1870" y="1655"/>
                    <a:pt x="1870" y="1715"/>
                  </a:cubicBezTo>
                  <a:lnTo>
                    <a:pt x="1953" y="2263"/>
                  </a:lnTo>
                  <a:lnTo>
                    <a:pt x="1465" y="2012"/>
                  </a:lnTo>
                  <a:cubicBezTo>
                    <a:pt x="1429" y="1989"/>
                    <a:pt x="1406" y="1989"/>
                    <a:pt x="1370" y="1989"/>
                  </a:cubicBezTo>
                  <a:cubicBezTo>
                    <a:pt x="1346" y="1989"/>
                    <a:pt x="1310" y="1989"/>
                    <a:pt x="1287" y="2012"/>
                  </a:cubicBezTo>
                  <a:lnTo>
                    <a:pt x="798" y="2263"/>
                  </a:lnTo>
                  <a:lnTo>
                    <a:pt x="882" y="1715"/>
                  </a:lnTo>
                  <a:cubicBezTo>
                    <a:pt x="894" y="1655"/>
                    <a:pt x="870" y="1596"/>
                    <a:pt x="822" y="1548"/>
                  </a:cubicBezTo>
                  <a:lnTo>
                    <a:pt x="417" y="1155"/>
                  </a:lnTo>
                  <a:lnTo>
                    <a:pt x="977" y="1084"/>
                  </a:lnTo>
                  <a:cubicBezTo>
                    <a:pt x="1036" y="1072"/>
                    <a:pt x="1096" y="1036"/>
                    <a:pt x="1120" y="977"/>
                  </a:cubicBezTo>
                  <a:lnTo>
                    <a:pt x="1358" y="488"/>
                  </a:lnTo>
                  <a:close/>
                  <a:moveTo>
                    <a:pt x="1406" y="0"/>
                  </a:moveTo>
                  <a:cubicBezTo>
                    <a:pt x="1334" y="0"/>
                    <a:pt x="1275" y="48"/>
                    <a:pt x="1239" y="107"/>
                  </a:cubicBezTo>
                  <a:lnTo>
                    <a:pt x="917" y="774"/>
                  </a:lnTo>
                  <a:lnTo>
                    <a:pt x="179" y="881"/>
                  </a:lnTo>
                  <a:cubicBezTo>
                    <a:pt x="108" y="893"/>
                    <a:pt x="48" y="941"/>
                    <a:pt x="36" y="1012"/>
                  </a:cubicBezTo>
                  <a:cubicBezTo>
                    <a:pt x="1" y="1084"/>
                    <a:pt x="36" y="1155"/>
                    <a:pt x="84" y="1203"/>
                  </a:cubicBezTo>
                  <a:lnTo>
                    <a:pt x="620" y="1727"/>
                  </a:lnTo>
                  <a:lnTo>
                    <a:pt x="501" y="2453"/>
                  </a:lnTo>
                  <a:cubicBezTo>
                    <a:pt x="477" y="2524"/>
                    <a:pt x="513" y="2608"/>
                    <a:pt x="572" y="2632"/>
                  </a:cubicBezTo>
                  <a:cubicBezTo>
                    <a:pt x="604" y="2657"/>
                    <a:pt x="639" y="2669"/>
                    <a:pt x="674" y="2669"/>
                  </a:cubicBezTo>
                  <a:cubicBezTo>
                    <a:pt x="705" y="2669"/>
                    <a:pt x="735" y="2660"/>
                    <a:pt x="763" y="2644"/>
                  </a:cubicBezTo>
                  <a:lnTo>
                    <a:pt x="1417" y="2310"/>
                  </a:lnTo>
                  <a:lnTo>
                    <a:pt x="2072" y="2644"/>
                  </a:lnTo>
                  <a:cubicBezTo>
                    <a:pt x="2108" y="2667"/>
                    <a:pt x="2132" y="2667"/>
                    <a:pt x="2168" y="2667"/>
                  </a:cubicBezTo>
                  <a:cubicBezTo>
                    <a:pt x="2203" y="2667"/>
                    <a:pt x="2239" y="2644"/>
                    <a:pt x="2263" y="2632"/>
                  </a:cubicBezTo>
                  <a:cubicBezTo>
                    <a:pt x="2322" y="2584"/>
                    <a:pt x="2358" y="2513"/>
                    <a:pt x="2346" y="2453"/>
                  </a:cubicBezTo>
                  <a:lnTo>
                    <a:pt x="2227" y="1727"/>
                  </a:lnTo>
                  <a:lnTo>
                    <a:pt x="2763" y="1203"/>
                  </a:lnTo>
                  <a:cubicBezTo>
                    <a:pt x="2775" y="1155"/>
                    <a:pt x="2787" y="1084"/>
                    <a:pt x="2775" y="1012"/>
                  </a:cubicBezTo>
                  <a:cubicBezTo>
                    <a:pt x="2739" y="941"/>
                    <a:pt x="2703" y="893"/>
                    <a:pt x="2620" y="881"/>
                  </a:cubicBezTo>
                  <a:lnTo>
                    <a:pt x="1894" y="774"/>
                  </a:lnTo>
                  <a:lnTo>
                    <a:pt x="1572" y="107"/>
                  </a:lnTo>
                  <a:cubicBezTo>
                    <a:pt x="1537" y="48"/>
                    <a:pt x="1465" y="0"/>
                    <a:pt x="140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8896" name="Google Shape;8896;p76"/>
          <p:cNvGrpSpPr/>
          <p:nvPr/>
        </p:nvGrpSpPr>
        <p:grpSpPr>
          <a:xfrm>
            <a:off x="2577526" y="3699230"/>
            <a:ext cx="497113" cy="456764"/>
            <a:chOff x="1952836" y="2774422"/>
            <a:chExt cx="372835" cy="342573"/>
          </a:xfrm>
          <a:solidFill>
            <a:schemeClr val="tx1"/>
          </a:solidFill>
        </p:grpSpPr>
        <p:sp>
          <p:nvSpPr>
            <p:cNvPr id="8897" name="Google Shape;8897;p76"/>
            <p:cNvSpPr/>
            <p:nvPr/>
          </p:nvSpPr>
          <p:spPr>
            <a:xfrm>
              <a:off x="2076490" y="3057581"/>
              <a:ext cx="40869" cy="40869"/>
            </a:xfrm>
            <a:custGeom>
              <a:avLst/>
              <a:gdLst/>
              <a:ahLst/>
              <a:cxnLst/>
              <a:rect l="l" t="t" r="r" b="b"/>
              <a:pathLst>
                <a:path w="1287" h="1287" extrusionOk="0">
                  <a:moveTo>
                    <a:pt x="643" y="346"/>
                  </a:moveTo>
                  <a:cubicBezTo>
                    <a:pt x="810" y="346"/>
                    <a:pt x="941" y="477"/>
                    <a:pt x="941" y="644"/>
                  </a:cubicBezTo>
                  <a:cubicBezTo>
                    <a:pt x="941" y="811"/>
                    <a:pt x="810" y="941"/>
                    <a:pt x="643" y="941"/>
                  </a:cubicBezTo>
                  <a:cubicBezTo>
                    <a:pt x="476" y="941"/>
                    <a:pt x="345" y="811"/>
                    <a:pt x="345" y="644"/>
                  </a:cubicBezTo>
                  <a:cubicBezTo>
                    <a:pt x="345" y="477"/>
                    <a:pt x="476" y="346"/>
                    <a:pt x="643" y="346"/>
                  </a:cubicBezTo>
                  <a:close/>
                  <a:moveTo>
                    <a:pt x="643" y="1"/>
                  </a:moveTo>
                  <a:cubicBezTo>
                    <a:pt x="286" y="1"/>
                    <a:pt x="0" y="287"/>
                    <a:pt x="0" y="644"/>
                  </a:cubicBezTo>
                  <a:cubicBezTo>
                    <a:pt x="0" y="1001"/>
                    <a:pt x="286" y="1287"/>
                    <a:pt x="643" y="1287"/>
                  </a:cubicBezTo>
                  <a:cubicBezTo>
                    <a:pt x="1000" y="1287"/>
                    <a:pt x="1286" y="1001"/>
                    <a:pt x="1286" y="644"/>
                  </a:cubicBezTo>
                  <a:cubicBezTo>
                    <a:pt x="1286" y="287"/>
                    <a:pt x="1000" y="1"/>
                    <a:pt x="64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98" name="Google Shape;8898;p76"/>
            <p:cNvSpPr/>
            <p:nvPr/>
          </p:nvSpPr>
          <p:spPr>
            <a:xfrm>
              <a:off x="2208432" y="3057581"/>
              <a:ext cx="40869" cy="40869"/>
            </a:xfrm>
            <a:custGeom>
              <a:avLst/>
              <a:gdLst/>
              <a:ahLst/>
              <a:cxnLst/>
              <a:rect l="l" t="t" r="r" b="b"/>
              <a:pathLst>
                <a:path w="1287" h="1287" extrusionOk="0">
                  <a:moveTo>
                    <a:pt x="643" y="346"/>
                  </a:moveTo>
                  <a:cubicBezTo>
                    <a:pt x="810" y="346"/>
                    <a:pt x="941" y="477"/>
                    <a:pt x="941" y="644"/>
                  </a:cubicBezTo>
                  <a:cubicBezTo>
                    <a:pt x="941" y="811"/>
                    <a:pt x="810" y="941"/>
                    <a:pt x="643" y="941"/>
                  </a:cubicBezTo>
                  <a:cubicBezTo>
                    <a:pt x="477" y="941"/>
                    <a:pt x="346" y="811"/>
                    <a:pt x="346" y="644"/>
                  </a:cubicBezTo>
                  <a:cubicBezTo>
                    <a:pt x="346" y="477"/>
                    <a:pt x="477" y="346"/>
                    <a:pt x="643" y="346"/>
                  </a:cubicBezTo>
                  <a:close/>
                  <a:moveTo>
                    <a:pt x="643" y="1"/>
                  </a:moveTo>
                  <a:cubicBezTo>
                    <a:pt x="286" y="1"/>
                    <a:pt x="0" y="287"/>
                    <a:pt x="0" y="644"/>
                  </a:cubicBezTo>
                  <a:cubicBezTo>
                    <a:pt x="0" y="1001"/>
                    <a:pt x="286" y="1287"/>
                    <a:pt x="643" y="1287"/>
                  </a:cubicBezTo>
                  <a:cubicBezTo>
                    <a:pt x="1001" y="1287"/>
                    <a:pt x="1286" y="1001"/>
                    <a:pt x="1286" y="644"/>
                  </a:cubicBezTo>
                  <a:cubicBezTo>
                    <a:pt x="1286" y="287"/>
                    <a:pt x="1001" y="1"/>
                    <a:pt x="64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899" name="Google Shape;8899;p76"/>
            <p:cNvSpPr/>
            <p:nvPr/>
          </p:nvSpPr>
          <p:spPr>
            <a:xfrm>
              <a:off x="1952836" y="2774422"/>
              <a:ext cx="372835" cy="342573"/>
            </a:xfrm>
            <a:custGeom>
              <a:avLst/>
              <a:gdLst/>
              <a:ahLst/>
              <a:cxnLst/>
              <a:rect l="l" t="t" r="r" b="b"/>
              <a:pathLst>
                <a:path w="11741" h="10788" extrusionOk="0">
                  <a:moveTo>
                    <a:pt x="5382" y="1988"/>
                  </a:moveTo>
                  <a:lnTo>
                    <a:pt x="5382" y="3001"/>
                  </a:lnTo>
                  <a:lnTo>
                    <a:pt x="4359" y="3001"/>
                  </a:lnTo>
                  <a:lnTo>
                    <a:pt x="4359" y="1988"/>
                  </a:lnTo>
                  <a:close/>
                  <a:moveTo>
                    <a:pt x="6752" y="1988"/>
                  </a:moveTo>
                  <a:lnTo>
                    <a:pt x="6752" y="3001"/>
                  </a:lnTo>
                  <a:lnTo>
                    <a:pt x="5728" y="3001"/>
                  </a:lnTo>
                  <a:lnTo>
                    <a:pt x="5728" y="1988"/>
                  </a:lnTo>
                  <a:close/>
                  <a:moveTo>
                    <a:pt x="8121" y="1988"/>
                  </a:moveTo>
                  <a:lnTo>
                    <a:pt x="8121" y="3001"/>
                  </a:lnTo>
                  <a:lnTo>
                    <a:pt x="7097" y="3001"/>
                  </a:lnTo>
                  <a:lnTo>
                    <a:pt x="7097" y="1988"/>
                  </a:lnTo>
                  <a:close/>
                  <a:moveTo>
                    <a:pt x="9490" y="1988"/>
                  </a:moveTo>
                  <a:lnTo>
                    <a:pt x="9490" y="3001"/>
                  </a:lnTo>
                  <a:lnTo>
                    <a:pt x="8466" y="3001"/>
                  </a:lnTo>
                  <a:lnTo>
                    <a:pt x="8466" y="1988"/>
                  </a:lnTo>
                  <a:close/>
                  <a:moveTo>
                    <a:pt x="10324" y="1988"/>
                  </a:moveTo>
                  <a:lnTo>
                    <a:pt x="10085" y="3001"/>
                  </a:lnTo>
                  <a:lnTo>
                    <a:pt x="9847" y="3001"/>
                  </a:lnTo>
                  <a:lnTo>
                    <a:pt x="9847" y="1988"/>
                  </a:lnTo>
                  <a:close/>
                  <a:moveTo>
                    <a:pt x="4001" y="2000"/>
                  </a:moveTo>
                  <a:lnTo>
                    <a:pt x="4001" y="3012"/>
                  </a:lnTo>
                  <a:lnTo>
                    <a:pt x="3311" y="3012"/>
                  </a:lnTo>
                  <a:lnTo>
                    <a:pt x="2965" y="2000"/>
                  </a:lnTo>
                  <a:close/>
                  <a:moveTo>
                    <a:pt x="10014" y="3334"/>
                  </a:moveTo>
                  <a:lnTo>
                    <a:pt x="9847" y="4048"/>
                  </a:lnTo>
                  <a:lnTo>
                    <a:pt x="9847" y="3334"/>
                  </a:lnTo>
                  <a:close/>
                  <a:moveTo>
                    <a:pt x="4013" y="3334"/>
                  </a:moveTo>
                  <a:lnTo>
                    <a:pt x="4013" y="4370"/>
                  </a:lnTo>
                  <a:lnTo>
                    <a:pt x="3823" y="4370"/>
                  </a:lnTo>
                  <a:lnTo>
                    <a:pt x="3454" y="3334"/>
                  </a:lnTo>
                  <a:close/>
                  <a:moveTo>
                    <a:pt x="5371" y="3334"/>
                  </a:moveTo>
                  <a:lnTo>
                    <a:pt x="5371" y="4370"/>
                  </a:lnTo>
                  <a:lnTo>
                    <a:pt x="4347" y="4370"/>
                  </a:lnTo>
                  <a:lnTo>
                    <a:pt x="4347" y="3334"/>
                  </a:lnTo>
                  <a:close/>
                  <a:moveTo>
                    <a:pt x="6752" y="3334"/>
                  </a:moveTo>
                  <a:lnTo>
                    <a:pt x="6752" y="4370"/>
                  </a:lnTo>
                  <a:lnTo>
                    <a:pt x="5728" y="4370"/>
                  </a:lnTo>
                  <a:lnTo>
                    <a:pt x="5728" y="3334"/>
                  </a:lnTo>
                  <a:close/>
                  <a:moveTo>
                    <a:pt x="8121" y="3358"/>
                  </a:moveTo>
                  <a:lnTo>
                    <a:pt x="8121" y="4382"/>
                  </a:lnTo>
                  <a:lnTo>
                    <a:pt x="7097" y="4382"/>
                  </a:lnTo>
                  <a:lnTo>
                    <a:pt x="7097" y="3358"/>
                  </a:lnTo>
                  <a:close/>
                  <a:moveTo>
                    <a:pt x="9514" y="3358"/>
                  </a:moveTo>
                  <a:lnTo>
                    <a:pt x="9514" y="4382"/>
                  </a:lnTo>
                  <a:lnTo>
                    <a:pt x="8478" y="4382"/>
                  </a:lnTo>
                  <a:lnTo>
                    <a:pt x="8478" y="3358"/>
                  </a:lnTo>
                  <a:close/>
                  <a:moveTo>
                    <a:pt x="4001" y="4727"/>
                  </a:moveTo>
                  <a:lnTo>
                    <a:pt x="4001" y="4941"/>
                  </a:lnTo>
                  <a:lnTo>
                    <a:pt x="3930" y="4727"/>
                  </a:lnTo>
                  <a:close/>
                  <a:moveTo>
                    <a:pt x="5371" y="4715"/>
                  </a:moveTo>
                  <a:lnTo>
                    <a:pt x="5371" y="5525"/>
                  </a:lnTo>
                  <a:cubicBezTo>
                    <a:pt x="5297" y="5521"/>
                    <a:pt x="5230" y="5520"/>
                    <a:pt x="5167" y="5520"/>
                  </a:cubicBezTo>
                  <a:cubicBezTo>
                    <a:pt x="5049" y="5520"/>
                    <a:pt x="4947" y="5524"/>
                    <a:pt x="4854" y="5524"/>
                  </a:cubicBezTo>
                  <a:cubicBezTo>
                    <a:pt x="4666" y="5524"/>
                    <a:pt x="4516" y="5507"/>
                    <a:pt x="4347" y="5406"/>
                  </a:cubicBezTo>
                  <a:lnTo>
                    <a:pt x="4347" y="4715"/>
                  </a:lnTo>
                  <a:close/>
                  <a:moveTo>
                    <a:pt x="6752" y="4727"/>
                  </a:moveTo>
                  <a:lnTo>
                    <a:pt x="6752" y="5525"/>
                  </a:lnTo>
                  <a:lnTo>
                    <a:pt x="5728" y="5525"/>
                  </a:lnTo>
                  <a:lnTo>
                    <a:pt x="5728" y="4727"/>
                  </a:lnTo>
                  <a:close/>
                  <a:moveTo>
                    <a:pt x="8121" y="4727"/>
                  </a:moveTo>
                  <a:lnTo>
                    <a:pt x="8121" y="5525"/>
                  </a:lnTo>
                  <a:lnTo>
                    <a:pt x="7097" y="5525"/>
                  </a:lnTo>
                  <a:lnTo>
                    <a:pt x="7097" y="4727"/>
                  </a:lnTo>
                  <a:close/>
                  <a:moveTo>
                    <a:pt x="9490" y="4727"/>
                  </a:moveTo>
                  <a:lnTo>
                    <a:pt x="9490" y="5525"/>
                  </a:lnTo>
                  <a:lnTo>
                    <a:pt x="8466" y="5525"/>
                  </a:lnTo>
                  <a:lnTo>
                    <a:pt x="8466" y="4727"/>
                  </a:lnTo>
                  <a:close/>
                  <a:moveTo>
                    <a:pt x="4537" y="8680"/>
                  </a:moveTo>
                  <a:cubicBezTo>
                    <a:pt x="5025" y="8680"/>
                    <a:pt x="5418" y="9085"/>
                    <a:pt x="5418" y="9561"/>
                  </a:cubicBezTo>
                  <a:cubicBezTo>
                    <a:pt x="5418" y="10037"/>
                    <a:pt x="5025" y="10442"/>
                    <a:pt x="4537" y="10442"/>
                  </a:cubicBezTo>
                  <a:cubicBezTo>
                    <a:pt x="4049" y="10442"/>
                    <a:pt x="3656" y="10049"/>
                    <a:pt x="3656" y="9561"/>
                  </a:cubicBezTo>
                  <a:cubicBezTo>
                    <a:pt x="3656" y="9085"/>
                    <a:pt x="4049" y="8680"/>
                    <a:pt x="4537" y="8680"/>
                  </a:cubicBezTo>
                  <a:close/>
                  <a:moveTo>
                    <a:pt x="8692" y="8680"/>
                  </a:moveTo>
                  <a:cubicBezTo>
                    <a:pt x="9181" y="8680"/>
                    <a:pt x="9573" y="9085"/>
                    <a:pt x="9573" y="9561"/>
                  </a:cubicBezTo>
                  <a:cubicBezTo>
                    <a:pt x="9573" y="10037"/>
                    <a:pt x="9181" y="10442"/>
                    <a:pt x="8692" y="10442"/>
                  </a:cubicBezTo>
                  <a:cubicBezTo>
                    <a:pt x="8204" y="10442"/>
                    <a:pt x="7811" y="10049"/>
                    <a:pt x="7811" y="9561"/>
                  </a:cubicBezTo>
                  <a:cubicBezTo>
                    <a:pt x="7811" y="9085"/>
                    <a:pt x="8204" y="8680"/>
                    <a:pt x="8692" y="8680"/>
                  </a:cubicBezTo>
                  <a:close/>
                  <a:moveTo>
                    <a:pt x="620" y="0"/>
                  </a:moveTo>
                  <a:cubicBezTo>
                    <a:pt x="287" y="0"/>
                    <a:pt x="1" y="286"/>
                    <a:pt x="1" y="631"/>
                  </a:cubicBezTo>
                  <a:cubicBezTo>
                    <a:pt x="1" y="976"/>
                    <a:pt x="287" y="1250"/>
                    <a:pt x="620" y="1250"/>
                  </a:cubicBezTo>
                  <a:lnTo>
                    <a:pt x="1394" y="1250"/>
                  </a:lnTo>
                  <a:lnTo>
                    <a:pt x="2346" y="3965"/>
                  </a:lnTo>
                  <a:cubicBezTo>
                    <a:pt x="2374" y="4029"/>
                    <a:pt x="2444" y="4072"/>
                    <a:pt x="2513" y="4072"/>
                  </a:cubicBezTo>
                  <a:cubicBezTo>
                    <a:pt x="2533" y="4072"/>
                    <a:pt x="2553" y="4068"/>
                    <a:pt x="2573" y="4060"/>
                  </a:cubicBezTo>
                  <a:cubicBezTo>
                    <a:pt x="2668" y="4036"/>
                    <a:pt x="2704" y="3929"/>
                    <a:pt x="2680" y="3846"/>
                  </a:cubicBezTo>
                  <a:cubicBezTo>
                    <a:pt x="1739" y="1191"/>
                    <a:pt x="1692" y="1072"/>
                    <a:pt x="1692" y="1072"/>
                  </a:cubicBezTo>
                  <a:cubicBezTo>
                    <a:pt x="1656" y="965"/>
                    <a:pt x="1561" y="905"/>
                    <a:pt x="1441" y="905"/>
                  </a:cubicBezTo>
                  <a:lnTo>
                    <a:pt x="620" y="905"/>
                  </a:lnTo>
                  <a:cubicBezTo>
                    <a:pt x="465" y="905"/>
                    <a:pt x="346" y="774"/>
                    <a:pt x="346" y="631"/>
                  </a:cubicBezTo>
                  <a:cubicBezTo>
                    <a:pt x="346" y="464"/>
                    <a:pt x="477" y="345"/>
                    <a:pt x="620" y="345"/>
                  </a:cubicBezTo>
                  <a:lnTo>
                    <a:pt x="1441" y="345"/>
                  </a:lnTo>
                  <a:cubicBezTo>
                    <a:pt x="1787" y="345"/>
                    <a:pt x="2084" y="536"/>
                    <a:pt x="2215" y="845"/>
                  </a:cubicBezTo>
                  <a:cubicBezTo>
                    <a:pt x="2418" y="1429"/>
                    <a:pt x="3585" y="4703"/>
                    <a:pt x="3751" y="5191"/>
                  </a:cubicBezTo>
                  <a:cubicBezTo>
                    <a:pt x="3870" y="5548"/>
                    <a:pt x="4287" y="5882"/>
                    <a:pt x="4775" y="5882"/>
                  </a:cubicBezTo>
                  <a:lnTo>
                    <a:pt x="10978" y="5882"/>
                  </a:lnTo>
                  <a:cubicBezTo>
                    <a:pt x="11145" y="5882"/>
                    <a:pt x="11264" y="6013"/>
                    <a:pt x="11264" y="6168"/>
                  </a:cubicBezTo>
                  <a:cubicBezTo>
                    <a:pt x="11264" y="6322"/>
                    <a:pt x="11133" y="6441"/>
                    <a:pt x="10978" y="6441"/>
                  </a:cubicBezTo>
                  <a:lnTo>
                    <a:pt x="4775" y="6441"/>
                  </a:lnTo>
                  <a:cubicBezTo>
                    <a:pt x="4108" y="6441"/>
                    <a:pt x="3489" y="6049"/>
                    <a:pt x="3227" y="5417"/>
                  </a:cubicBezTo>
                  <a:lnTo>
                    <a:pt x="2882" y="4453"/>
                  </a:lnTo>
                  <a:cubicBezTo>
                    <a:pt x="2863" y="4377"/>
                    <a:pt x="2791" y="4339"/>
                    <a:pt x="2720" y="4339"/>
                  </a:cubicBezTo>
                  <a:cubicBezTo>
                    <a:pt x="2702" y="4339"/>
                    <a:pt x="2684" y="4341"/>
                    <a:pt x="2668" y="4346"/>
                  </a:cubicBezTo>
                  <a:cubicBezTo>
                    <a:pt x="2573" y="4382"/>
                    <a:pt x="2525" y="4477"/>
                    <a:pt x="2561" y="4572"/>
                  </a:cubicBezTo>
                  <a:cubicBezTo>
                    <a:pt x="2846" y="5275"/>
                    <a:pt x="2846" y="5596"/>
                    <a:pt x="3180" y="6013"/>
                  </a:cubicBezTo>
                  <a:lnTo>
                    <a:pt x="2799" y="6560"/>
                  </a:lnTo>
                  <a:cubicBezTo>
                    <a:pt x="2215" y="7394"/>
                    <a:pt x="2715" y="8549"/>
                    <a:pt x="3716" y="8680"/>
                  </a:cubicBezTo>
                  <a:cubicBezTo>
                    <a:pt x="2918" y="9418"/>
                    <a:pt x="3442" y="10787"/>
                    <a:pt x="4549" y="10787"/>
                  </a:cubicBezTo>
                  <a:cubicBezTo>
                    <a:pt x="5656" y="10787"/>
                    <a:pt x="6168" y="9454"/>
                    <a:pt x="5394" y="8692"/>
                  </a:cubicBezTo>
                  <a:lnTo>
                    <a:pt x="7871" y="8692"/>
                  </a:lnTo>
                  <a:cubicBezTo>
                    <a:pt x="7085" y="9454"/>
                    <a:pt x="7621" y="10787"/>
                    <a:pt x="8716" y="10787"/>
                  </a:cubicBezTo>
                  <a:cubicBezTo>
                    <a:pt x="9823" y="10787"/>
                    <a:pt x="10335" y="9454"/>
                    <a:pt x="9562" y="8692"/>
                  </a:cubicBezTo>
                  <a:lnTo>
                    <a:pt x="9788" y="8692"/>
                  </a:lnTo>
                  <a:cubicBezTo>
                    <a:pt x="10133" y="8692"/>
                    <a:pt x="10419" y="8406"/>
                    <a:pt x="10419" y="8073"/>
                  </a:cubicBezTo>
                  <a:cubicBezTo>
                    <a:pt x="10419" y="7727"/>
                    <a:pt x="10133" y="7442"/>
                    <a:pt x="9788" y="7442"/>
                  </a:cubicBezTo>
                  <a:lnTo>
                    <a:pt x="8228" y="7442"/>
                  </a:lnTo>
                  <a:cubicBezTo>
                    <a:pt x="8133" y="7442"/>
                    <a:pt x="8061" y="7513"/>
                    <a:pt x="8061" y="7608"/>
                  </a:cubicBezTo>
                  <a:cubicBezTo>
                    <a:pt x="8061" y="7692"/>
                    <a:pt x="8133" y="7775"/>
                    <a:pt x="8228" y="7775"/>
                  </a:cubicBezTo>
                  <a:lnTo>
                    <a:pt x="9788" y="7775"/>
                  </a:lnTo>
                  <a:cubicBezTo>
                    <a:pt x="9954" y="7775"/>
                    <a:pt x="10074" y="7906"/>
                    <a:pt x="10074" y="8049"/>
                  </a:cubicBezTo>
                  <a:cubicBezTo>
                    <a:pt x="10074" y="8215"/>
                    <a:pt x="9943" y="8335"/>
                    <a:pt x="9788" y="8335"/>
                  </a:cubicBezTo>
                  <a:lnTo>
                    <a:pt x="3930" y="8335"/>
                  </a:lnTo>
                  <a:cubicBezTo>
                    <a:pt x="3108" y="8335"/>
                    <a:pt x="2620" y="7418"/>
                    <a:pt x="3096" y="6739"/>
                  </a:cubicBezTo>
                  <a:lnTo>
                    <a:pt x="3442" y="6251"/>
                  </a:lnTo>
                  <a:cubicBezTo>
                    <a:pt x="3573" y="6382"/>
                    <a:pt x="3739" y="6489"/>
                    <a:pt x="3906" y="6560"/>
                  </a:cubicBezTo>
                  <a:lnTo>
                    <a:pt x="3573" y="7072"/>
                  </a:lnTo>
                  <a:cubicBezTo>
                    <a:pt x="3358" y="7370"/>
                    <a:pt x="3573" y="7775"/>
                    <a:pt x="3942" y="7775"/>
                  </a:cubicBezTo>
                  <a:lnTo>
                    <a:pt x="7609" y="7775"/>
                  </a:lnTo>
                  <a:cubicBezTo>
                    <a:pt x="7692" y="7775"/>
                    <a:pt x="7764" y="7692"/>
                    <a:pt x="7764" y="7608"/>
                  </a:cubicBezTo>
                  <a:cubicBezTo>
                    <a:pt x="7764" y="7513"/>
                    <a:pt x="7692" y="7442"/>
                    <a:pt x="7609" y="7442"/>
                  </a:cubicBezTo>
                  <a:lnTo>
                    <a:pt x="3942" y="7442"/>
                  </a:lnTo>
                  <a:cubicBezTo>
                    <a:pt x="3847" y="7442"/>
                    <a:pt x="3811" y="7334"/>
                    <a:pt x="3847" y="7263"/>
                  </a:cubicBezTo>
                  <a:lnTo>
                    <a:pt x="4251" y="6703"/>
                  </a:lnTo>
                  <a:cubicBezTo>
                    <a:pt x="4465" y="6762"/>
                    <a:pt x="4535" y="6775"/>
                    <a:pt x="5134" y="6775"/>
                  </a:cubicBezTo>
                  <a:cubicBezTo>
                    <a:pt x="5630" y="6775"/>
                    <a:pt x="6490" y="6766"/>
                    <a:pt x="8097" y="6766"/>
                  </a:cubicBezTo>
                  <a:cubicBezTo>
                    <a:pt x="8881" y="6766"/>
                    <a:pt x="9842" y="6768"/>
                    <a:pt x="11026" y="6775"/>
                  </a:cubicBezTo>
                  <a:cubicBezTo>
                    <a:pt x="11371" y="6775"/>
                    <a:pt x="11645" y="6489"/>
                    <a:pt x="11645" y="6144"/>
                  </a:cubicBezTo>
                  <a:cubicBezTo>
                    <a:pt x="11598" y="5810"/>
                    <a:pt x="11312" y="5525"/>
                    <a:pt x="10966" y="5525"/>
                  </a:cubicBezTo>
                  <a:lnTo>
                    <a:pt x="10788" y="5525"/>
                  </a:lnTo>
                  <a:lnTo>
                    <a:pt x="11598" y="2048"/>
                  </a:lnTo>
                  <a:cubicBezTo>
                    <a:pt x="11740" y="1393"/>
                    <a:pt x="11252" y="762"/>
                    <a:pt x="10562" y="762"/>
                  </a:cubicBezTo>
                  <a:lnTo>
                    <a:pt x="7252" y="762"/>
                  </a:lnTo>
                  <a:cubicBezTo>
                    <a:pt x="7156" y="762"/>
                    <a:pt x="7085" y="834"/>
                    <a:pt x="7085" y="929"/>
                  </a:cubicBezTo>
                  <a:cubicBezTo>
                    <a:pt x="7085" y="1012"/>
                    <a:pt x="7156" y="1096"/>
                    <a:pt x="7252" y="1096"/>
                  </a:cubicBezTo>
                  <a:lnTo>
                    <a:pt x="10562" y="1096"/>
                  </a:lnTo>
                  <a:cubicBezTo>
                    <a:pt x="11026" y="1096"/>
                    <a:pt x="11359" y="1524"/>
                    <a:pt x="11252" y="1953"/>
                  </a:cubicBezTo>
                  <a:lnTo>
                    <a:pt x="10431" y="5525"/>
                  </a:lnTo>
                  <a:lnTo>
                    <a:pt x="9847" y="5525"/>
                  </a:lnTo>
                  <a:cubicBezTo>
                    <a:pt x="9943" y="5144"/>
                    <a:pt x="10585" y="2369"/>
                    <a:pt x="10705" y="1869"/>
                  </a:cubicBezTo>
                  <a:cubicBezTo>
                    <a:pt x="10728" y="1762"/>
                    <a:pt x="10645" y="1655"/>
                    <a:pt x="10538" y="1655"/>
                  </a:cubicBezTo>
                  <a:lnTo>
                    <a:pt x="2858" y="1655"/>
                  </a:lnTo>
                  <a:lnTo>
                    <a:pt x="2668" y="1096"/>
                  </a:lnTo>
                  <a:lnTo>
                    <a:pt x="6621" y="1096"/>
                  </a:lnTo>
                  <a:cubicBezTo>
                    <a:pt x="6716" y="1096"/>
                    <a:pt x="6787" y="1012"/>
                    <a:pt x="6787" y="929"/>
                  </a:cubicBezTo>
                  <a:cubicBezTo>
                    <a:pt x="6787" y="834"/>
                    <a:pt x="6716" y="762"/>
                    <a:pt x="6621" y="762"/>
                  </a:cubicBezTo>
                  <a:lnTo>
                    <a:pt x="2549" y="762"/>
                  </a:lnTo>
                  <a:cubicBezTo>
                    <a:pt x="2394" y="334"/>
                    <a:pt x="1965" y="0"/>
                    <a:pt x="14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8900" name="Google Shape;8900;p76"/>
          <p:cNvGrpSpPr/>
          <p:nvPr/>
        </p:nvGrpSpPr>
        <p:grpSpPr>
          <a:xfrm>
            <a:off x="4080299" y="3659303"/>
            <a:ext cx="443639" cy="496691"/>
            <a:chOff x="3079916" y="2744477"/>
            <a:chExt cx="332729" cy="372518"/>
          </a:xfrm>
          <a:solidFill>
            <a:schemeClr val="tx1"/>
          </a:solidFill>
        </p:grpSpPr>
        <p:sp>
          <p:nvSpPr>
            <p:cNvPr id="8901" name="Google Shape;8901;p76"/>
            <p:cNvSpPr/>
            <p:nvPr/>
          </p:nvSpPr>
          <p:spPr>
            <a:xfrm>
              <a:off x="3079916" y="2840504"/>
              <a:ext cx="313454" cy="276491"/>
            </a:xfrm>
            <a:custGeom>
              <a:avLst/>
              <a:gdLst/>
              <a:ahLst/>
              <a:cxnLst/>
              <a:rect l="l" t="t" r="r" b="b"/>
              <a:pathLst>
                <a:path w="9871" h="8707" extrusionOk="0">
                  <a:moveTo>
                    <a:pt x="2993" y="1"/>
                  </a:moveTo>
                  <a:cubicBezTo>
                    <a:pt x="2768" y="1"/>
                    <a:pt x="2560" y="25"/>
                    <a:pt x="2370" y="74"/>
                  </a:cubicBezTo>
                  <a:cubicBezTo>
                    <a:pt x="1739" y="241"/>
                    <a:pt x="1179" y="646"/>
                    <a:pt x="750" y="1205"/>
                  </a:cubicBezTo>
                  <a:cubicBezTo>
                    <a:pt x="250" y="1860"/>
                    <a:pt x="0" y="2694"/>
                    <a:pt x="0" y="3622"/>
                  </a:cubicBezTo>
                  <a:cubicBezTo>
                    <a:pt x="0" y="4575"/>
                    <a:pt x="429" y="5825"/>
                    <a:pt x="1120" y="6896"/>
                  </a:cubicBezTo>
                  <a:cubicBezTo>
                    <a:pt x="1882" y="8039"/>
                    <a:pt x="2751" y="8706"/>
                    <a:pt x="3525" y="8706"/>
                  </a:cubicBezTo>
                  <a:cubicBezTo>
                    <a:pt x="3846" y="8706"/>
                    <a:pt x="4156" y="8670"/>
                    <a:pt x="4441" y="8575"/>
                  </a:cubicBezTo>
                  <a:cubicBezTo>
                    <a:pt x="4596" y="8534"/>
                    <a:pt x="4760" y="8513"/>
                    <a:pt x="4924" y="8513"/>
                  </a:cubicBezTo>
                  <a:cubicBezTo>
                    <a:pt x="5087" y="8513"/>
                    <a:pt x="5251" y="8534"/>
                    <a:pt x="5406" y="8575"/>
                  </a:cubicBezTo>
                  <a:cubicBezTo>
                    <a:pt x="5703" y="8670"/>
                    <a:pt x="6013" y="8706"/>
                    <a:pt x="6311" y="8706"/>
                  </a:cubicBezTo>
                  <a:cubicBezTo>
                    <a:pt x="7085" y="8706"/>
                    <a:pt x="7978" y="8051"/>
                    <a:pt x="8728" y="6896"/>
                  </a:cubicBezTo>
                  <a:cubicBezTo>
                    <a:pt x="9418" y="5837"/>
                    <a:pt x="9835" y="4587"/>
                    <a:pt x="9835" y="3622"/>
                  </a:cubicBezTo>
                  <a:cubicBezTo>
                    <a:pt x="9871" y="2920"/>
                    <a:pt x="9716" y="2301"/>
                    <a:pt x="9454" y="1753"/>
                  </a:cubicBezTo>
                  <a:cubicBezTo>
                    <a:pt x="9420" y="1677"/>
                    <a:pt x="9351" y="1637"/>
                    <a:pt x="9275" y="1637"/>
                  </a:cubicBezTo>
                  <a:cubicBezTo>
                    <a:pt x="9244" y="1637"/>
                    <a:pt x="9211" y="1644"/>
                    <a:pt x="9180" y="1658"/>
                  </a:cubicBezTo>
                  <a:cubicBezTo>
                    <a:pt x="9085" y="1705"/>
                    <a:pt x="9049" y="1824"/>
                    <a:pt x="9097" y="1932"/>
                  </a:cubicBezTo>
                  <a:cubicBezTo>
                    <a:pt x="9347" y="2420"/>
                    <a:pt x="9466" y="3003"/>
                    <a:pt x="9466" y="3622"/>
                  </a:cubicBezTo>
                  <a:cubicBezTo>
                    <a:pt x="9466" y="4503"/>
                    <a:pt x="9061" y="5682"/>
                    <a:pt x="8406" y="6670"/>
                  </a:cubicBezTo>
                  <a:cubicBezTo>
                    <a:pt x="7739" y="7694"/>
                    <a:pt x="6966" y="8313"/>
                    <a:pt x="6323" y="8313"/>
                  </a:cubicBezTo>
                  <a:cubicBezTo>
                    <a:pt x="6061" y="8313"/>
                    <a:pt x="5775" y="8266"/>
                    <a:pt x="5525" y="8194"/>
                  </a:cubicBezTo>
                  <a:cubicBezTo>
                    <a:pt x="5328" y="8135"/>
                    <a:pt x="5126" y="8105"/>
                    <a:pt x="4925" y="8105"/>
                  </a:cubicBezTo>
                  <a:cubicBezTo>
                    <a:pt x="4724" y="8105"/>
                    <a:pt x="4525" y="8135"/>
                    <a:pt x="4334" y="8194"/>
                  </a:cubicBezTo>
                  <a:cubicBezTo>
                    <a:pt x="4084" y="8266"/>
                    <a:pt x="3798" y="8313"/>
                    <a:pt x="3525" y="8313"/>
                  </a:cubicBezTo>
                  <a:cubicBezTo>
                    <a:pt x="2894" y="8313"/>
                    <a:pt x="2120" y="7694"/>
                    <a:pt x="1441" y="6670"/>
                  </a:cubicBezTo>
                  <a:cubicBezTo>
                    <a:pt x="786" y="5682"/>
                    <a:pt x="393" y="4503"/>
                    <a:pt x="393" y="3622"/>
                  </a:cubicBezTo>
                  <a:cubicBezTo>
                    <a:pt x="393" y="2789"/>
                    <a:pt x="631" y="2039"/>
                    <a:pt x="1060" y="1443"/>
                  </a:cubicBezTo>
                  <a:cubicBezTo>
                    <a:pt x="1429" y="955"/>
                    <a:pt x="1941" y="598"/>
                    <a:pt x="2453" y="467"/>
                  </a:cubicBezTo>
                  <a:cubicBezTo>
                    <a:pt x="2608" y="425"/>
                    <a:pt x="2783" y="405"/>
                    <a:pt x="2975" y="405"/>
                  </a:cubicBezTo>
                  <a:cubicBezTo>
                    <a:pt x="3270" y="405"/>
                    <a:pt x="3605" y="452"/>
                    <a:pt x="3965" y="539"/>
                  </a:cubicBezTo>
                  <a:cubicBezTo>
                    <a:pt x="4025" y="550"/>
                    <a:pt x="4096" y="574"/>
                    <a:pt x="4156" y="586"/>
                  </a:cubicBezTo>
                  <a:cubicBezTo>
                    <a:pt x="4165" y="587"/>
                    <a:pt x="4174" y="588"/>
                    <a:pt x="4183" y="588"/>
                  </a:cubicBezTo>
                  <a:cubicBezTo>
                    <a:pt x="4278" y="588"/>
                    <a:pt x="4361" y="529"/>
                    <a:pt x="4394" y="431"/>
                  </a:cubicBezTo>
                  <a:cubicBezTo>
                    <a:pt x="4406" y="336"/>
                    <a:pt x="4346" y="229"/>
                    <a:pt x="4239" y="193"/>
                  </a:cubicBezTo>
                  <a:lnTo>
                    <a:pt x="4060" y="158"/>
                  </a:lnTo>
                  <a:cubicBezTo>
                    <a:pt x="3674" y="52"/>
                    <a:pt x="3316" y="1"/>
                    <a:pt x="299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02" name="Google Shape;8902;p76"/>
            <p:cNvSpPr/>
            <p:nvPr/>
          </p:nvSpPr>
          <p:spPr>
            <a:xfrm>
              <a:off x="3244375" y="2840250"/>
              <a:ext cx="124416" cy="45727"/>
            </a:xfrm>
            <a:custGeom>
              <a:avLst/>
              <a:gdLst/>
              <a:ahLst/>
              <a:cxnLst/>
              <a:rect l="l" t="t" r="r" b="b"/>
              <a:pathLst>
                <a:path w="3918" h="1440" extrusionOk="0">
                  <a:moveTo>
                    <a:pt x="1721" y="0"/>
                  </a:moveTo>
                  <a:cubicBezTo>
                    <a:pt x="1391" y="0"/>
                    <a:pt x="1027" y="53"/>
                    <a:pt x="632" y="154"/>
                  </a:cubicBezTo>
                  <a:cubicBezTo>
                    <a:pt x="477" y="189"/>
                    <a:pt x="334" y="213"/>
                    <a:pt x="191" y="237"/>
                  </a:cubicBezTo>
                  <a:cubicBezTo>
                    <a:pt x="96" y="249"/>
                    <a:pt x="1" y="356"/>
                    <a:pt x="12" y="463"/>
                  </a:cubicBezTo>
                  <a:cubicBezTo>
                    <a:pt x="35" y="563"/>
                    <a:pt x="120" y="643"/>
                    <a:pt x="218" y="643"/>
                  </a:cubicBezTo>
                  <a:cubicBezTo>
                    <a:pt x="225" y="643"/>
                    <a:pt x="232" y="643"/>
                    <a:pt x="239" y="642"/>
                  </a:cubicBezTo>
                  <a:cubicBezTo>
                    <a:pt x="405" y="630"/>
                    <a:pt x="572" y="582"/>
                    <a:pt x="727" y="547"/>
                  </a:cubicBezTo>
                  <a:cubicBezTo>
                    <a:pt x="1080" y="460"/>
                    <a:pt x="1412" y="413"/>
                    <a:pt x="1708" y="413"/>
                  </a:cubicBezTo>
                  <a:cubicBezTo>
                    <a:pt x="1901" y="413"/>
                    <a:pt x="2079" y="433"/>
                    <a:pt x="2239" y="475"/>
                  </a:cubicBezTo>
                  <a:cubicBezTo>
                    <a:pt x="2727" y="606"/>
                    <a:pt x="3203" y="928"/>
                    <a:pt x="3561" y="1368"/>
                  </a:cubicBezTo>
                  <a:cubicBezTo>
                    <a:pt x="3608" y="1416"/>
                    <a:pt x="3668" y="1439"/>
                    <a:pt x="3703" y="1439"/>
                  </a:cubicBezTo>
                  <a:cubicBezTo>
                    <a:pt x="3751" y="1439"/>
                    <a:pt x="3799" y="1428"/>
                    <a:pt x="3822" y="1404"/>
                  </a:cubicBezTo>
                  <a:cubicBezTo>
                    <a:pt x="3918" y="1309"/>
                    <a:pt x="3918" y="1189"/>
                    <a:pt x="3858" y="1106"/>
                  </a:cubicBezTo>
                  <a:cubicBezTo>
                    <a:pt x="3441" y="594"/>
                    <a:pt x="2894" y="225"/>
                    <a:pt x="2322" y="70"/>
                  </a:cubicBezTo>
                  <a:cubicBezTo>
                    <a:pt x="2138" y="23"/>
                    <a:pt x="1937" y="0"/>
                    <a:pt x="17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03" name="Google Shape;8903;p76"/>
            <p:cNvSpPr/>
            <p:nvPr/>
          </p:nvSpPr>
          <p:spPr>
            <a:xfrm>
              <a:off x="3198267" y="2744477"/>
              <a:ext cx="214378" cy="145279"/>
            </a:xfrm>
            <a:custGeom>
              <a:avLst/>
              <a:gdLst/>
              <a:ahLst/>
              <a:cxnLst/>
              <a:rect l="l" t="t" r="r" b="b"/>
              <a:pathLst>
                <a:path w="6751" h="4575" extrusionOk="0">
                  <a:moveTo>
                    <a:pt x="4113" y="1"/>
                  </a:moveTo>
                  <a:cubicBezTo>
                    <a:pt x="3977" y="1"/>
                    <a:pt x="3841" y="10"/>
                    <a:pt x="3703" y="26"/>
                  </a:cubicBezTo>
                  <a:cubicBezTo>
                    <a:pt x="3060" y="74"/>
                    <a:pt x="2500" y="407"/>
                    <a:pt x="2060" y="1026"/>
                  </a:cubicBezTo>
                  <a:cubicBezTo>
                    <a:pt x="1786" y="1407"/>
                    <a:pt x="1643" y="1777"/>
                    <a:pt x="1607" y="1884"/>
                  </a:cubicBezTo>
                  <a:lnTo>
                    <a:pt x="1083" y="2693"/>
                  </a:lnTo>
                  <a:cubicBezTo>
                    <a:pt x="929" y="2241"/>
                    <a:pt x="786" y="1955"/>
                    <a:pt x="774" y="1943"/>
                  </a:cubicBezTo>
                  <a:cubicBezTo>
                    <a:pt x="742" y="1871"/>
                    <a:pt x="666" y="1837"/>
                    <a:pt x="595" y="1837"/>
                  </a:cubicBezTo>
                  <a:cubicBezTo>
                    <a:pt x="560" y="1837"/>
                    <a:pt x="527" y="1844"/>
                    <a:pt x="500" y="1860"/>
                  </a:cubicBezTo>
                  <a:cubicBezTo>
                    <a:pt x="393" y="1896"/>
                    <a:pt x="369" y="2039"/>
                    <a:pt x="417" y="2122"/>
                  </a:cubicBezTo>
                  <a:cubicBezTo>
                    <a:pt x="417" y="2134"/>
                    <a:pt x="869" y="3015"/>
                    <a:pt x="964" y="4158"/>
                  </a:cubicBezTo>
                  <a:cubicBezTo>
                    <a:pt x="810" y="4146"/>
                    <a:pt x="667" y="4098"/>
                    <a:pt x="560" y="4063"/>
                  </a:cubicBezTo>
                  <a:cubicBezTo>
                    <a:pt x="429" y="4003"/>
                    <a:pt x="381" y="3944"/>
                    <a:pt x="381" y="3920"/>
                  </a:cubicBezTo>
                  <a:cubicBezTo>
                    <a:pt x="381" y="3824"/>
                    <a:pt x="286" y="3729"/>
                    <a:pt x="191" y="3729"/>
                  </a:cubicBezTo>
                  <a:cubicBezTo>
                    <a:pt x="83" y="3729"/>
                    <a:pt x="0" y="3824"/>
                    <a:pt x="0" y="3920"/>
                  </a:cubicBezTo>
                  <a:cubicBezTo>
                    <a:pt x="0" y="4039"/>
                    <a:pt x="60" y="4265"/>
                    <a:pt x="393" y="4432"/>
                  </a:cubicBezTo>
                  <a:cubicBezTo>
                    <a:pt x="607" y="4515"/>
                    <a:pt x="893" y="4575"/>
                    <a:pt x="1191" y="4575"/>
                  </a:cubicBezTo>
                  <a:cubicBezTo>
                    <a:pt x="1488" y="4575"/>
                    <a:pt x="1750" y="4515"/>
                    <a:pt x="1976" y="4432"/>
                  </a:cubicBezTo>
                  <a:cubicBezTo>
                    <a:pt x="2334" y="4265"/>
                    <a:pt x="2381" y="4039"/>
                    <a:pt x="2381" y="3920"/>
                  </a:cubicBezTo>
                  <a:cubicBezTo>
                    <a:pt x="2381" y="3824"/>
                    <a:pt x="2286" y="3729"/>
                    <a:pt x="2179" y="3729"/>
                  </a:cubicBezTo>
                  <a:cubicBezTo>
                    <a:pt x="2084" y="3729"/>
                    <a:pt x="1988" y="3824"/>
                    <a:pt x="1988" y="3920"/>
                  </a:cubicBezTo>
                  <a:cubicBezTo>
                    <a:pt x="1988" y="3944"/>
                    <a:pt x="1941" y="4003"/>
                    <a:pt x="1810" y="4063"/>
                  </a:cubicBezTo>
                  <a:cubicBezTo>
                    <a:pt x="1691" y="4122"/>
                    <a:pt x="1548" y="4146"/>
                    <a:pt x="1381" y="4158"/>
                  </a:cubicBezTo>
                  <a:cubicBezTo>
                    <a:pt x="1345" y="3801"/>
                    <a:pt x="1286" y="3479"/>
                    <a:pt x="1226" y="3193"/>
                  </a:cubicBezTo>
                  <a:lnTo>
                    <a:pt x="1917" y="2158"/>
                  </a:lnTo>
                  <a:cubicBezTo>
                    <a:pt x="1941" y="2158"/>
                    <a:pt x="1976" y="2169"/>
                    <a:pt x="2048" y="2181"/>
                  </a:cubicBezTo>
                  <a:cubicBezTo>
                    <a:pt x="2167" y="2229"/>
                    <a:pt x="2334" y="2312"/>
                    <a:pt x="2512" y="2420"/>
                  </a:cubicBezTo>
                  <a:cubicBezTo>
                    <a:pt x="2977" y="2693"/>
                    <a:pt x="3584" y="3027"/>
                    <a:pt x="4251" y="3027"/>
                  </a:cubicBezTo>
                  <a:cubicBezTo>
                    <a:pt x="4477" y="3027"/>
                    <a:pt x="4715" y="2991"/>
                    <a:pt x="4953" y="2896"/>
                  </a:cubicBezTo>
                  <a:cubicBezTo>
                    <a:pt x="6441" y="2312"/>
                    <a:pt x="6739" y="431"/>
                    <a:pt x="6739" y="348"/>
                  </a:cubicBezTo>
                  <a:cubicBezTo>
                    <a:pt x="6751" y="312"/>
                    <a:pt x="6727" y="229"/>
                    <a:pt x="6644" y="193"/>
                  </a:cubicBezTo>
                  <a:cubicBezTo>
                    <a:pt x="6614" y="169"/>
                    <a:pt x="6578" y="157"/>
                    <a:pt x="6541" y="157"/>
                  </a:cubicBezTo>
                  <a:cubicBezTo>
                    <a:pt x="6504" y="157"/>
                    <a:pt x="6465" y="169"/>
                    <a:pt x="6429" y="193"/>
                  </a:cubicBezTo>
                  <a:cubicBezTo>
                    <a:pt x="6298" y="275"/>
                    <a:pt x="6157" y="307"/>
                    <a:pt x="5995" y="307"/>
                  </a:cubicBezTo>
                  <a:cubicBezTo>
                    <a:pt x="5805" y="307"/>
                    <a:pt x="5586" y="263"/>
                    <a:pt x="5322" y="205"/>
                  </a:cubicBezTo>
                  <a:cubicBezTo>
                    <a:pt x="5274" y="193"/>
                    <a:pt x="5239" y="193"/>
                    <a:pt x="5191" y="169"/>
                  </a:cubicBezTo>
                  <a:cubicBezTo>
                    <a:pt x="5177" y="166"/>
                    <a:pt x="5163" y="165"/>
                    <a:pt x="5149" y="165"/>
                  </a:cubicBezTo>
                  <a:cubicBezTo>
                    <a:pt x="5057" y="165"/>
                    <a:pt x="4974" y="231"/>
                    <a:pt x="4953" y="324"/>
                  </a:cubicBezTo>
                  <a:cubicBezTo>
                    <a:pt x="4917" y="431"/>
                    <a:pt x="5001" y="526"/>
                    <a:pt x="5096" y="562"/>
                  </a:cubicBezTo>
                  <a:cubicBezTo>
                    <a:pt x="5144" y="574"/>
                    <a:pt x="5191" y="574"/>
                    <a:pt x="5239" y="586"/>
                  </a:cubicBezTo>
                  <a:cubicBezTo>
                    <a:pt x="5513" y="648"/>
                    <a:pt x="5761" y="703"/>
                    <a:pt x="6002" y="703"/>
                  </a:cubicBezTo>
                  <a:cubicBezTo>
                    <a:pt x="6085" y="703"/>
                    <a:pt x="6168" y="697"/>
                    <a:pt x="6251" y="681"/>
                  </a:cubicBezTo>
                  <a:lnTo>
                    <a:pt x="6251" y="681"/>
                  </a:lnTo>
                  <a:cubicBezTo>
                    <a:pt x="6096" y="1217"/>
                    <a:pt x="5691" y="2217"/>
                    <a:pt x="4786" y="2550"/>
                  </a:cubicBezTo>
                  <a:cubicBezTo>
                    <a:pt x="4600" y="2622"/>
                    <a:pt x="4417" y="2652"/>
                    <a:pt x="4237" y="2652"/>
                  </a:cubicBezTo>
                  <a:cubicBezTo>
                    <a:pt x="3671" y="2652"/>
                    <a:pt x="3146" y="2351"/>
                    <a:pt x="2703" y="2098"/>
                  </a:cubicBezTo>
                  <a:cubicBezTo>
                    <a:pt x="2465" y="1955"/>
                    <a:pt x="2262" y="1836"/>
                    <a:pt x="2084" y="1777"/>
                  </a:cubicBezTo>
                  <a:cubicBezTo>
                    <a:pt x="2286" y="1336"/>
                    <a:pt x="2810" y="503"/>
                    <a:pt x="3727" y="431"/>
                  </a:cubicBezTo>
                  <a:cubicBezTo>
                    <a:pt x="3850" y="420"/>
                    <a:pt x="3970" y="415"/>
                    <a:pt x="4092" y="415"/>
                  </a:cubicBezTo>
                  <a:cubicBezTo>
                    <a:pt x="4241" y="415"/>
                    <a:pt x="4391" y="423"/>
                    <a:pt x="4548" y="443"/>
                  </a:cubicBezTo>
                  <a:cubicBezTo>
                    <a:pt x="4556" y="444"/>
                    <a:pt x="4564" y="444"/>
                    <a:pt x="4571" y="444"/>
                  </a:cubicBezTo>
                  <a:cubicBezTo>
                    <a:pt x="4670" y="444"/>
                    <a:pt x="4763" y="375"/>
                    <a:pt x="4774" y="264"/>
                  </a:cubicBezTo>
                  <a:cubicBezTo>
                    <a:pt x="4786" y="157"/>
                    <a:pt x="4715" y="50"/>
                    <a:pt x="4596" y="38"/>
                  </a:cubicBezTo>
                  <a:cubicBezTo>
                    <a:pt x="4430" y="13"/>
                    <a:pt x="4271" y="1"/>
                    <a:pt x="41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8904" name="Google Shape;8904;p76"/>
          <p:cNvGrpSpPr/>
          <p:nvPr/>
        </p:nvGrpSpPr>
        <p:grpSpPr>
          <a:xfrm>
            <a:off x="4801180" y="3660700"/>
            <a:ext cx="449185" cy="474123"/>
            <a:chOff x="3620576" y="2745525"/>
            <a:chExt cx="336889" cy="355592"/>
          </a:xfrm>
          <a:solidFill>
            <a:schemeClr val="tx1"/>
          </a:solidFill>
        </p:grpSpPr>
        <p:sp>
          <p:nvSpPr>
            <p:cNvPr id="8905" name="Google Shape;8905;p76"/>
            <p:cNvSpPr/>
            <p:nvPr/>
          </p:nvSpPr>
          <p:spPr>
            <a:xfrm>
              <a:off x="3620576" y="2745525"/>
              <a:ext cx="336889" cy="355592"/>
            </a:xfrm>
            <a:custGeom>
              <a:avLst/>
              <a:gdLst/>
              <a:ahLst/>
              <a:cxnLst/>
              <a:rect l="l" t="t" r="r" b="b"/>
              <a:pathLst>
                <a:path w="10609" h="11198" extrusionOk="0">
                  <a:moveTo>
                    <a:pt x="9856" y="0"/>
                  </a:moveTo>
                  <a:cubicBezTo>
                    <a:pt x="9825" y="0"/>
                    <a:pt x="9794" y="2"/>
                    <a:pt x="9763" y="5"/>
                  </a:cubicBezTo>
                  <a:lnTo>
                    <a:pt x="3310" y="1148"/>
                  </a:lnTo>
                  <a:cubicBezTo>
                    <a:pt x="2965" y="1208"/>
                    <a:pt x="2691" y="1505"/>
                    <a:pt x="2691" y="1863"/>
                  </a:cubicBezTo>
                  <a:lnTo>
                    <a:pt x="2691" y="7161"/>
                  </a:lnTo>
                  <a:cubicBezTo>
                    <a:pt x="2512" y="7101"/>
                    <a:pt x="2324" y="7075"/>
                    <a:pt x="2134" y="7075"/>
                  </a:cubicBezTo>
                  <a:cubicBezTo>
                    <a:pt x="2098" y="7075"/>
                    <a:pt x="2061" y="7076"/>
                    <a:pt x="2024" y="7078"/>
                  </a:cubicBezTo>
                  <a:cubicBezTo>
                    <a:pt x="1489" y="7089"/>
                    <a:pt x="1000" y="7304"/>
                    <a:pt x="608" y="7685"/>
                  </a:cubicBezTo>
                  <a:cubicBezTo>
                    <a:pt x="238" y="8078"/>
                    <a:pt x="12" y="8566"/>
                    <a:pt x="12" y="9102"/>
                  </a:cubicBezTo>
                  <a:cubicBezTo>
                    <a:pt x="0" y="9661"/>
                    <a:pt x="227" y="10185"/>
                    <a:pt x="608" y="10590"/>
                  </a:cubicBezTo>
                  <a:cubicBezTo>
                    <a:pt x="1000" y="10971"/>
                    <a:pt x="1524" y="11197"/>
                    <a:pt x="2072" y="11197"/>
                  </a:cubicBezTo>
                  <a:lnTo>
                    <a:pt x="2096" y="11197"/>
                  </a:lnTo>
                  <a:cubicBezTo>
                    <a:pt x="3215" y="11185"/>
                    <a:pt x="4120" y="10245"/>
                    <a:pt x="4120" y="9114"/>
                  </a:cubicBezTo>
                  <a:lnTo>
                    <a:pt x="4120" y="4934"/>
                  </a:lnTo>
                  <a:cubicBezTo>
                    <a:pt x="4120" y="4827"/>
                    <a:pt x="4037" y="4744"/>
                    <a:pt x="3929" y="4744"/>
                  </a:cubicBezTo>
                  <a:cubicBezTo>
                    <a:pt x="3822" y="4744"/>
                    <a:pt x="3739" y="4827"/>
                    <a:pt x="3739" y="4934"/>
                  </a:cubicBezTo>
                  <a:lnTo>
                    <a:pt x="3739" y="9114"/>
                  </a:lnTo>
                  <a:cubicBezTo>
                    <a:pt x="3739" y="10042"/>
                    <a:pt x="3013" y="10780"/>
                    <a:pt x="2096" y="10792"/>
                  </a:cubicBezTo>
                  <a:lnTo>
                    <a:pt x="2072" y="10792"/>
                  </a:lnTo>
                  <a:cubicBezTo>
                    <a:pt x="1620" y="10792"/>
                    <a:pt x="1203" y="10614"/>
                    <a:pt x="893" y="10304"/>
                  </a:cubicBezTo>
                  <a:cubicBezTo>
                    <a:pt x="572" y="9983"/>
                    <a:pt x="405" y="9566"/>
                    <a:pt x="405" y="9102"/>
                  </a:cubicBezTo>
                  <a:cubicBezTo>
                    <a:pt x="417" y="8221"/>
                    <a:pt x="1143" y="7494"/>
                    <a:pt x="2024" y="7482"/>
                  </a:cubicBezTo>
                  <a:cubicBezTo>
                    <a:pt x="2298" y="7482"/>
                    <a:pt x="2560" y="7518"/>
                    <a:pt x="2798" y="7637"/>
                  </a:cubicBezTo>
                  <a:cubicBezTo>
                    <a:pt x="2826" y="7654"/>
                    <a:pt x="2856" y="7663"/>
                    <a:pt x="2886" y="7663"/>
                  </a:cubicBezTo>
                  <a:cubicBezTo>
                    <a:pt x="2922" y="7663"/>
                    <a:pt x="2957" y="7651"/>
                    <a:pt x="2989" y="7625"/>
                  </a:cubicBezTo>
                  <a:cubicBezTo>
                    <a:pt x="3048" y="7601"/>
                    <a:pt x="3084" y="7518"/>
                    <a:pt x="3084" y="7459"/>
                  </a:cubicBezTo>
                  <a:lnTo>
                    <a:pt x="3084" y="1863"/>
                  </a:lnTo>
                  <a:cubicBezTo>
                    <a:pt x="3084" y="1708"/>
                    <a:pt x="3203" y="1565"/>
                    <a:pt x="3346" y="1541"/>
                  </a:cubicBezTo>
                  <a:lnTo>
                    <a:pt x="9811" y="398"/>
                  </a:lnTo>
                  <a:cubicBezTo>
                    <a:pt x="9834" y="393"/>
                    <a:pt x="9856" y="391"/>
                    <a:pt x="9877" y="391"/>
                  </a:cubicBezTo>
                  <a:cubicBezTo>
                    <a:pt x="9953" y="391"/>
                    <a:pt x="10017" y="423"/>
                    <a:pt x="10073" y="470"/>
                  </a:cubicBezTo>
                  <a:cubicBezTo>
                    <a:pt x="10156" y="529"/>
                    <a:pt x="10192" y="612"/>
                    <a:pt x="10192" y="720"/>
                  </a:cubicBezTo>
                  <a:lnTo>
                    <a:pt x="10192" y="2910"/>
                  </a:lnTo>
                  <a:cubicBezTo>
                    <a:pt x="10192" y="3018"/>
                    <a:pt x="10287" y="3101"/>
                    <a:pt x="10394" y="3101"/>
                  </a:cubicBezTo>
                  <a:cubicBezTo>
                    <a:pt x="10490" y="3101"/>
                    <a:pt x="10585" y="3018"/>
                    <a:pt x="10585" y="2910"/>
                  </a:cubicBezTo>
                  <a:lnTo>
                    <a:pt x="10585" y="720"/>
                  </a:lnTo>
                  <a:cubicBezTo>
                    <a:pt x="10609" y="529"/>
                    <a:pt x="10525" y="315"/>
                    <a:pt x="10359" y="172"/>
                  </a:cubicBezTo>
                  <a:cubicBezTo>
                    <a:pt x="10216" y="60"/>
                    <a:pt x="10039" y="0"/>
                    <a:pt x="985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06" name="Google Shape;8906;p76"/>
            <p:cNvSpPr/>
            <p:nvPr/>
          </p:nvSpPr>
          <p:spPr>
            <a:xfrm>
              <a:off x="3738896" y="2800747"/>
              <a:ext cx="218570" cy="258771"/>
            </a:xfrm>
            <a:custGeom>
              <a:avLst/>
              <a:gdLst/>
              <a:ahLst/>
              <a:cxnLst/>
              <a:rect l="l" t="t" r="r" b="b"/>
              <a:pathLst>
                <a:path w="6883" h="8149" extrusionOk="0">
                  <a:moveTo>
                    <a:pt x="5651" y="0"/>
                  </a:moveTo>
                  <a:cubicBezTo>
                    <a:pt x="5637" y="0"/>
                    <a:pt x="5623" y="2"/>
                    <a:pt x="5609" y="5"/>
                  </a:cubicBezTo>
                  <a:lnTo>
                    <a:pt x="156" y="981"/>
                  </a:lnTo>
                  <a:cubicBezTo>
                    <a:pt x="72" y="993"/>
                    <a:pt x="1" y="1076"/>
                    <a:pt x="1" y="1171"/>
                  </a:cubicBezTo>
                  <a:lnTo>
                    <a:pt x="1" y="2267"/>
                  </a:lnTo>
                  <a:cubicBezTo>
                    <a:pt x="1" y="2374"/>
                    <a:pt x="84" y="2469"/>
                    <a:pt x="191" y="2469"/>
                  </a:cubicBezTo>
                  <a:cubicBezTo>
                    <a:pt x="287" y="2469"/>
                    <a:pt x="382" y="2374"/>
                    <a:pt x="382" y="2267"/>
                  </a:cubicBezTo>
                  <a:lnTo>
                    <a:pt x="382" y="1338"/>
                  </a:lnTo>
                  <a:lnTo>
                    <a:pt x="5430" y="445"/>
                  </a:lnTo>
                  <a:lnTo>
                    <a:pt x="5430" y="4112"/>
                  </a:lnTo>
                  <a:cubicBezTo>
                    <a:pt x="5241" y="4052"/>
                    <a:pt x="5051" y="4026"/>
                    <a:pt x="4862" y="4026"/>
                  </a:cubicBezTo>
                  <a:cubicBezTo>
                    <a:pt x="4825" y="4026"/>
                    <a:pt x="4788" y="4027"/>
                    <a:pt x="4752" y="4029"/>
                  </a:cubicBezTo>
                  <a:cubicBezTo>
                    <a:pt x="4216" y="4041"/>
                    <a:pt x="3728" y="4243"/>
                    <a:pt x="3347" y="4636"/>
                  </a:cubicBezTo>
                  <a:cubicBezTo>
                    <a:pt x="2966" y="5029"/>
                    <a:pt x="2751" y="5517"/>
                    <a:pt x="2751" y="6053"/>
                  </a:cubicBezTo>
                  <a:cubicBezTo>
                    <a:pt x="2727" y="6613"/>
                    <a:pt x="2954" y="7136"/>
                    <a:pt x="3347" y="7541"/>
                  </a:cubicBezTo>
                  <a:cubicBezTo>
                    <a:pt x="3728" y="7922"/>
                    <a:pt x="4251" y="8148"/>
                    <a:pt x="4799" y="8148"/>
                  </a:cubicBezTo>
                  <a:lnTo>
                    <a:pt x="4835" y="8148"/>
                  </a:lnTo>
                  <a:cubicBezTo>
                    <a:pt x="5942" y="8137"/>
                    <a:pt x="6859" y="7196"/>
                    <a:pt x="6859" y="6065"/>
                  </a:cubicBezTo>
                  <a:lnTo>
                    <a:pt x="6859" y="2148"/>
                  </a:lnTo>
                  <a:cubicBezTo>
                    <a:pt x="6883" y="2017"/>
                    <a:pt x="6799" y="1933"/>
                    <a:pt x="6692" y="1933"/>
                  </a:cubicBezTo>
                  <a:cubicBezTo>
                    <a:pt x="6585" y="1933"/>
                    <a:pt x="6502" y="2017"/>
                    <a:pt x="6502" y="2124"/>
                  </a:cubicBezTo>
                  <a:lnTo>
                    <a:pt x="6502" y="6041"/>
                  </a:lnTo>
                  <a:cubicBezTo>
                    <a:pt x="6502" y="6958"/>
                    <a:pt x="5775" y="7708"/>
                    <a:pt x="4859" y="7720"/>
                  </a:cubicBezTo>
                  <a:lnTo>
                    <a:pt x="4835" y="7720"/>
                  </a:lnTo>
                  <a:cubicBezTo>
                    <a:pt x="4382" y="7720"/>
                    <a:pt x="3966" y="7541"/>
                    <a:pt x="3656" y="7232"/>
                  </a:cubicBezTo>
                  <a:cubicBezTo>
                    <a:pt x="3335" y="6898"/>
                    <a:pt x="3168" y="6482"/>
                    <a:pt x="3168" y="6017"/>
                  </a:cubicBezTo>
                  <a:cubicBezTo>
                    <a:pt x="3180" y="5148"/>
                    <a:pt x="3906" y="4410"/>
                    <a:pt x="4787" y="4398"/>
                  </a:cubicBezTo>
                  <a:cubicBezTo>
                    <a:pt x="5061" y="4398"/>
                    <a:pt x="5323" y="4446"/>
                    <a:pt x="5561" y="4565"/>
                  </a:cubicBezTo>
                  <a:cubicBezTo>
                    <a:pt x="5588" y="4575"/>
                    <a:pt x="5617" y="4581"/>
                    <a:pt x="5646" y="4581"/>
                  </a:cubicBezTo>
                  <a:cubicBezTo>
                    <a:pt x="5683" y="4581"/>
                    <a:pt x="5719" y="4572"/>
                    <a:pt x="5752" y="4553"/>
                  </a:cubicBezTo>
                  <a:cubicBezTo>
                    <a:pt x="5811" y="4517"/>
                    <a:pt x="5847" y="4446"/>
                    <a:pt x="5847" y="4386"/>
                  </a:cubicBezTo>
                  <a:lnTo>
                    <a:pt x="5847" y="207"/>
                  </a:lnTo>
                  <a:cubicBezTo>
                    <a:pt x="5847" y="147"/>
                    <a:pt x="5811" y="88"/>
                    <a:pt x="5775" y="52"/>
                  </a:cubicBezTo>
                  <a:cubicBezTo>
                    <a:pt x="5739" y="16"/>
                    <a:pt x="5696" y="0"/>
                    <a:pt x="56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8907" name="Google Shape;8907;p76"/>
          <p:cNvGrpSpPr/>
          <p:nvPr/>
        </p:nvGrpSpPr>
        <p:grpSpPr>
          <a:xfrm>
            <a:off x="5476165" y="3680939"/>
            <a:ext cx="507191" cy="484157"/>
            <a:chOff x="4126815" y="2760704"/>
            <a:chExt cx="380393" cy="363118"/>
          </a:xfrm>
          <a:solidFill>
            <a:schemeClr val="tx1"/>
          </a:solidFill>
        </p:grpSpPr>
        <p:sp>
          <p:nvSpPr>
            <p:cNvPr id="8908" name="Google Shape;8908;p76"/>
            <p:cNvSpPr/>
            <p:nvPr/>
          </p:nvSpPr>
          <p:spPr>
            <a:xfrm>
              <a:off x="4219825" y="2822435"/>
              <a:ext cx="103267" cy="29056"/>
            </a:xfrm>
            <a:custGeom>
              <a:avLst/>
              <a:gdLst/>
              <a:ahLst/>
              <a:cxnLst/>
              <a:rect l="l" t="t" r="r" b="b"/>
              <a:pathLst>
                <a:path w="3252" h="915" extrusionOk="0">
                  <a:moveTo>
                    <a:pt x="1620" y="0"/>
                  </a:moveTo>
                  <a:cubicBezTo>
                    <a:pt x="1025" y="0"/>
                    <a:pt x="477" y="215"/>
                    <a:pt x="60" y="631"/>
                  </a:cubicBezTo>
                  <a:cubicBezTo>
                    <a:pt x="1" y="691"/>
                    <a:pt x="1" y="810"/>
                    <a:pt x="60" y="869"/>
                  </a:cubicBezTo>
                  <a:cubicBezTo>
                    <a:pt x="90" y="899"/>
                    <a:pt x="132" y="914"/>
                    <a:pt x="175" y="914"/>
                  </a:cubicBezTo>
                  <a:cubicBezTo>
                    <a:pt x="218" y="914"/>
                    <a:pt x="263" y="899"/>
                    <a:pt x="298" y="869"/>
                  </a:cubicBezTo>
                  <a:cubicBezTo>
                    <a:pt x="656" y="512"/>
                    <a:pt x="1120" y="322"/>
                    <a:pt x="1620" y="322"/>
                  </a:cubicBezTo>
                  <a:cubicBezTo>
                    <a:pt x="2132" y="322"/>
                    <a:pt x="2596" y="512"/>
                    <a:pt x="2953" y="869"/>
                  </a:cubicBezTo>
                  <a:cubicBezTo>
                    <a:pt x="2983" y="899"/>
                    <a:pt x="3028" y="914"/>
                    <a:pt x="3073" y="914"/>
                  </a:cubicBezTo>
                  <a:cubicBezTo>
                    <a:pt x="3117" y="914"/>
                    <a:pt x="3162" y="899"/>
                    <a:pt x="3192" y="869"/>
                  </a:cubicBezTo>
                  <a:cubicBezTo>
                    <a:pt x="3251" y="810"/>
                    <a:pt x="3251" y="691"/>
                    <a:pt x="3192" y="631"/>
                  </a:cubicBezTo>
                  <a:cubicBezTo>
                    <a:pt x="2775" y="215"/>
                    <a:pt x="2215" y="0"/>
                    <a:pt x="162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09" name="Google Shape;8909;p76"/>
            <p:cNvSpPr/>
            <p:nvPr/>
          </p:nvSpPr>
          <p:spPr>
            <a:xfrm>
              <a:off x="4126815" y="2760704"/>
              <a:ext cx="380393" cy="363118"/>
            </a:xfrm>
            <a:custGeom>
              <a:avLst/>
              <a:gdLst/>
              <a:ahLst/>
              <a:cxnLst/>
              <a:rect l="l" t="t" r="r" b="b"/>
              <a:pathLst>
                <a:path w="11979" h="11435" extrusionOk="0">
                  <a:moveTo>
                    <a:pt x="7621" y="6921"/>
                  </a:moveTo>
                  <a:lnTo>
                    <a:pt x="8061" y="7373"/>
                  </a:lnTo>
                  <a:lnTo>
                    <a:pt x="7787" y="7659"/>
                  </a:lnTo>
                  <a:lnTo>
                    <a:pt x="7335" y="7207"/>
                  </a:lnTo>
                  <a:cubicBezTo>
                    <a:pt x="7442" y="7123"/>
                    <a:pt x="7526" y="7016"/>
                    <a:pt x="7621" y="6921"/>
                  </a:cubicBezTo>
                  <a:close/>
                  <a:moveTo>
                    <a:pt x="4552" y="328"/>
                  </a:moveTo>
                  <a:cubicBezTo>
                    <a:pt x="5525" y="328"/>
                    <a:pt x="6496" y="700"/>
                    <a:pt x="7228" y="1444"/>
                  </a:cubicBezTo>
                  <a:cubicBezTo>
                    <a:pt x="8645" y="2861"/>
                    <a:pt x="8704" y="5076"/>
                    <a:pt x="7466" y="6564"/>
                  </a:cubicBezTo>
                  <a:cubicBezTo>
                    <a:pt x="7311" y="6766"/>
                    <a:pt x="7156" y="6909"/>
                    <a:pt x="6978" y="7064"/>
                  </a:cubicBezTo>
                  <a:cubicBezTo>
                    <a:pt x="6279" y="7651"/>
                    <a:pt x="5417" y="7944"/>
                    <a:pt x="4554" y="7944"/>
                  </a:cubicBezTo>
                  <a:cubicBezTo>
                    <a:pt x="3579" y="7944"/>
                    <a:pt x="2603" y="7571"/>
                    <a:pt x="1858" y="6826"/>
                  </a:cubicBezTo>
                  <a:cubicBezTo>
                    <a:pt x="370" y="5338"/>
                    <a:pt x="370" y="2921"/>
                    <a:pt x="1858" y="1444"/>
                  </a:cubicBezTo>
                  <a:cubicBezTo>
                    <a:pt x="2602" y="700"/>
                    <a:pt x="3579" y="328"/>
                    <a:pt x="4552" y="328"/>
                  </a:cubicBezTo>
                  <a:close/>
                  <a:moveTo>
                    <a:pt x="8518" y="7440"/>
                  </a:moveTo>
                  <a:cubicBezTo>
                    <a:pt x="8550" y="7440"/>
                    <a:pt x="8580" y="7453"/>
                    <a:pt x="8597" y="7481"/>
                  </a:cubicBezTo>
                  <a:lnTo>
                    <a:pt x="9061" y="7897"/>
                  </a:lnTo>
                  <a:lnTo>
                    <a:pt x="8276" y="8683"/>
                  </a:lnTo>
                  <a:lnTo>
                    <a:pt x="7883" y="8195"/>
                  </a:lnTo>
                  <a:cubicBezTo>
                    <a:pt x="7847" y="8135"/>
                    <a:pt x="7847" y="8052"/>
                    <a:pt x="7883" y="8016"/>
                  </a:cubicBezTo>
                  <a:lnTo>
                    <a:pt x="8418" y="7481"/>
                  </a:lnTo>
                  <a:cubicBezTo>
                    <a:pt x="8444" y="7456"/>
                    <a:pt x="8482" y="7440"/>
                    <a:pt x="8518" y="7440"/>
                  </a:cubicBezTo>
                  <a:close/>
                  <a:moveTo>
                    <a:pt x="9335" y="8100"/>
                  </a:moveTo>
                  <a:lnTo>
                    <a:pt x="11252" y="9779"/>
                  </a:lnTo>
                  <a:cubicBezTo>
                    <a:pt x="11574" y="10064"/>
                    <a:pt x="11597" y="10576"/>
                    <a:pt x="11276" y="10886"/>
                  </a:cubicBezTo>
                  <a:cubicBezTo>
                    <a:pt x="11128" y="11033"/>
                    <a:pt x="10940" y="11105"/>
                    <a:pt x="10752" y="11105"/>
                  </a:cubicBezTo>
                  <a:cubicBezTo>
                    <a:pt x="10544" y="11105"/>
                    <a:pt x="10336" y="11018"/>
                    <a:pt x="10181" y="10850"/>
                  </a:cubicBezTo>
                  <a:lnTo>
                    <a:pt x="8514" y="8921"/>
                  </a:lnTo>
                  <a:lnTo>
                    <a:pt x="9335" y="8100"/>
                  </a:lnTo>
                  <a:close/>
                  <a:moveTo>
                    <a:pt x="4543" y="1"/>
                  </a:moveTo>
                  <a:cubicBezTo>
                    <a:pt x="3483" y="1"/>
                    <a:pt x="2424" y="402"/>
                    <a:pt x="1620" y="1206"/>
                  </a:cubicBezTo>
                  <a:cubicBezTo>
                    <a:pt x="1" y="2837"/>
                    <a:pt x="1" y="5457"/>
                    <a:pt x="1620" y="7064"/>
                  </a:cubicBezTo>
                  <a:cubicBezTo>
                    <a:pt x="2431" y="7875"/>
                    <a:pt x="3489" y="8272"/>
                    <a:pt x="4543" y="8272"/>
                  </a:cubicBezTo>
                  <a:cubicBezTo>
                    <a:pt x="5440" y="8272"/>
                    <a:pt x="6334" y="7985"/>
                    <a:pt x="7073" y="7421"/>
                  </a:cubicBezTo>
                  <a:lnTo>
                    <a:pt x="7561" y="7909"/>
                  </a:lnTo>
                  <a:cubicBezTo>
                    <a:pt x="7490" y="8076"/>
                    <a:pt x="7502" y="8278"/>
                    <a:pt x="7633" y="8409"/>
                  </a:cubicBezTo>
                  <a:lnTo>
                    <a:pt x="9954" y="11064"/>
                  </a:lnTo>
                  <a:cubicBezTo>
                    <a:pt x="10171" y="11312"/>
                    <a:pt x="10471" y="11434"/>
                    <a:pt x="10771" y="11434"/>
                  </a:cubicBezTo>
                  <a:cubicBezTo>
                    <a:pt x="11049" y="11434"/>
                    <a:pt x="11326" y="11330"/>
                    <a:pt x="11538" y="11124"/>
                  </a:cubicBezTo>
                  <a:cubicBezTo>
                    <a:pt x="11978" y="10671"/>
                    <a:pt x="11955" y="9945"/>
                    <a:pt x="11478" y="9540"/>
                  </a:cubicBezTo>
                  <a:lnTo>
                    <a:pt x="8823" y="7219"/>
                  </a:lnTo>
                  <a:cubicBezTo>
                    <a:pt x="8737" y="7139"/>
                    <a:pt x="8629" y="7104"/>
                    <a:pt x="8522" y="7104"/>
                  </a:cubicBezTo>
                  <a:cubicBezTo>
                    <a:pt x="8453" y="7104"/>
                    <a:pt x="8384" y="7119"/>
                    <a:pt x="8323" y="7147"/>
                  </a:cubicBezTo>
                  <a:lnTo>
                    <a:pt x="7823" y="6659"/>
                  </a:lnTo>
                  <a:cubicBezTo>
                    <a:pt x="9073" y="5052"/>
                    <a:pt x="8978" y="2694"/>
                    <a:pt x="7466" y="1206"/>
                  </a:cubicBezTo>
                  <a:cubicBezTo>
                    <a:pt x="6662" y="402"/>
                    <a:pt x="5603" y="1"/>
                    <a:pt x="454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10" name="Google Shape;8910;p76"/>
            <p:cNvSpPr/>
            <p:nvPr/>
          </p:nvSpPr>
          <p:spPr>
            <a:xfrm>
              <a:off x="4278826" y="2791379"/>
              <a:ext cx="103998" cy="201962"/>
            </a:xfrm>
            <a:custGeom>
              <a:avLst/>
              <a:gdLst/>
              <a:ahLst/>
              <a:cxnLst/>
              <a:rect l="l" t="t" r="r" b="b"/>
              <a:pathLst>
                <a:path w="3275" h="6360" extrusionOk="0">
                  <a:moveTo>
                    <a:pt x="191" y="0"/>
                  </a:moveTo>
                  <a:cubicBezTo>
                    <a:pt x="106" y="0"/>
                    <a:pt x="35" y="59"/>
                    <a:pt x="24" y="157"/>
                  </a:cubicBezTo>
                  <a:cubicBezTo>
                    <a:pt x="0" y="264"/>
                    <a:pt x="60" y="335"/>
                    <a:pt x="167" y="347"/>
                  </a:cubicBezTo>
                  <a:cubicBezTo>
                    <a:pt x="798" y="442"/>
                    <a:pt x="1345" y="716"/>
                    <a:pt x="1786" y="1169"/>
                  </a:cubicBezTo>
                  <a:cubicBezTo>
                    <a:pt x="2905" y="2288"/>
                    <a:pt x="2905" y="4110"/>
                    <a:pt x="1786" y="5229"/>
                  </a:cubicBezTo>
                  <a:cubicBezTo>
                    <a:pt x="1345" y="5645"/>
                    <a:pt x="774" y="5931"/>
                    <a:pt x="167" y="6015"/>
                  </a:cubicBezTo>
                  <a:cubicBezTo>
                    <a:pt x="83" y="6038"/>
                    <a:pt x="24" y="6122"/>
                    <a:pt x="24" y="6217"/>
                  </a:cubicBezTo>
                  <a:cubicBezTo>
                    <a:pt x="36" y="6300"/>
                    <a:pt x="107" y="6360"/>
                    <a:pt x="179" y="6360"/>
                  </a:cubicBezTo>
                  <a:lnTo>
                    <a:pt x="214" y="6360"/>
                  </a:lnTo>
                  <a:cubicBezTo>
                    <a:pt x="917" y="6253"/>
                    <a:pt x="1536" y="5943"/>
                    <a:pt x="2024" y="5455"/>
                  </a:cubicBezTo>
                  <a:cubicBezTo>
                    <a:pt x="3274" y="4205"/>
                    <a:pt x="3274" y="2169"/>
                    <a:pt x="2024" y="919"/>
                  </a:cubicBezTo>
                  <a:cubicBezTo>
                    <a:pt x="1536" y="419"/>
                    <a:pt x="917" y="109"/>
                    <a:pt x="214" y="2"/>
                  </a:cubicBezTo>
                  <a:cubicBezTo>
                    <a:pt x="206" y="1"/>
                    <a:pt x="198" y="0"/>
                    <a:pt x="19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11" name="Google Shape;8911;p76"/>
            <p:cNvSpPr/>
            <p:nvPr/>
          </p:nvSpPr>
          <p:spPr>
            <a:xfrm>
              <a:off x="4159332" y="2791379"/>
              <a:ext cx="105903" cy="201962"/>
            </a:xfrm>
            <a:custGeom>
              <a:avLst/>
              <a:gdLst/>
              <a:ahLst/>
              <a:cxnLst/>
              <a:rect l="l" t="t" r="r" b="b"/>
              <a:pathLst>
                <a:path w="3335" h="6360" extrusionOk="0">
                  <a:moveTo>
                    <a:pt x="3162" y="1"/>
                  </a:moveTo>
                  <a:cubicBezTo>
                    <a:pt x="3156" y="1"/>
                    <a:pt x="3150" y="1"/>
                    <a:pt x="3144" y="2"/>
                  </a:cubicBezTo>
                  <a:cubicBezTo>
                    <a:pt x="2430" y="61"/>
                    <a:pt x="1775" y="383"/>
                    <a:pt x="1251" y="895"/>
                  </a:cubicBezTo>
                  <a:cubicBezTo>
                    <a:pt x="1" y="2145"/>
                    <a:pt x="1" y="4193"/>
                    <a:pt x="1251" y="5443"/>
                  </a:cubicBezTo>
                  <a:cubicBezTo>
                    <a:pt x="1775" y="5955"/>
                    <a:pt x="2430" y="6277"/>
                    <a:pt x="3144" y="6360"/>
                  </a:cubicBezTo>
                  <a:lnTo>
                    <a:pt x="3156" y="6360"/>
                  </a:lnTo>
                  <a:cubicBezTo>
                    <a:pt x="3251" y="6360"/>
                    <a:pt x="3311" y="6300"/>
                    <a:pt x="3323" y="6217"/>
                  </a:cubicBezTo>
                  <a:cubicBezTo>
                    <a:pt x="3334" y="6122"/>
                    <a:pt x="3263" y="6038"/>
                    <a:pt x="3168" y="6038"/>
                  </a:cubicBezTo>
                  <a:cubicBezTo>
                    <a:pt x="2537" y="5955"/>
                    <a:pt x="1941" y="5681"/>
                    <a:pt x="1477" y="5217"/>
                  </a:cubicBezTo>
                  <a:cubicBezTo>
                    <a:pt x="358" y="4098"/>
                    <a:pt x="358" y="2264"/>
                    <a:pt x="1477" y="1157"/>
                  </a:cubicBezTo>
                  <a:cubicBezTo>
                    <a:pt x="1941" y="692"/>
                    <a:pt x="2513" y="407"/>
                    <a:pt x="3168" y="335"/>
                  </a:cubicBezTo>
                  <a:cubicBezTo>
                    <a:pt x="3263" y="311"/>
                    <a:pt x="3334" y="240"/>
                    <a:pt x="3323" y="157"/>
                  </a:cubicBezTo>
                  <a:cubicBezTo>
                    <a:pt x="3312" y="68"/>
                    <a:pt x="3239" y="1"/>
                    <a:pt x="316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8912" name="Google Shape;8912;p76"/>
          <p:cNvGrpSpPr/>
          <p:nvPr/>
        </p:nvGrpSpPr>
        <p:grpSpPr>
          <a:xfrm>
            <a:off x="6208392" y="3660912"/>
            <a:ext cx="508461" cy="491525"/>
            <a:chOff x="4675986" y="2745684"/>
            <a:chExt cx="381346" cy="368644"/>
          </a:xfrm>
          <a:solidFill>
            <a:schemeClr val="tx1"/>
          </a:solidFill>
        </p:grpSpPr>
        <p:sp>
          <p:nvSpPr>
            <p:cNvPr id="8913" name="Google Shape;8913;p76"/>
            <p:cNvSpPr/>
            <p:nvPr/>
          </p:nvSpPr>
          <p:spPr>
            <a:xfrm>
              <a:off x="4828918" y="2895345"/>
              <a:ext cx="69226" cy="69258"/>
            </a:xfrm>
            <a:custGeom>
              <a:avLst/>
              <a:gdLst/>
              <a:ahLst/>
              <a:cxnLst/>
              <a:rect l="l" t="t" r="r" b="b"/>
              <a:pathLst>
                <a:path w="2180" h="2181" extrusionOk="0">
                  <a:moveTo>
                    <a:pt x="1100" y="1"/>
                  </a:moveTo>
                  <a:cubicBezTo>
                    <a:pt x="535" y="1"/>
                    <a:pt x="1" y="443"/>
                    <a:pt x="1" y="1098"/>
                  </a:cubicBezTo>
                  <a:cubicBezTo>
                    <a:pt x="1" y="1705"/>
                    <a:pt x="501" y="2181"/>
                    <a:pt x="1096" y="2181"/>
                  </a:cubicBezTo>
                  <a:cubicBezTo>
                    <a:pt x="1703" y="2181"/>
                    <a:pt x="2180" y="1693"/>
                    <a:pt x="2180" y="1098"/>
                  </a:cubicBezTo>
                  <a:cubicBezTo>
                    <a:pt x="2180" y="1014"/>
                    <a:pt x="2180" y="955"/>
                    <a:pt x="2168" y="895"/>
                  </a:cubicBezTo>
                  <a:cubicBezTo>
                    <a:pt x="2146" y="819"/>
                    <a:pt x="2074" y="763"/>
                    <a:pt x="1989" y="763"/>
                  </a:cubicBezTo>
                  <a:cubicBezTo>
                    <a:pt x="1981" y="763"/>
                    <a:pt x="1973" y="763"/>
                    <a:pt x="1965" y="764"/>
                  </a:cubicBezTo>
                  <a:cubicBezTo>
                    <a:pt x="1882" y="776"/>
                    <a:pt x="1822" y="871"/>
                    <a:pt x="1834" y="955"/>
                  </a:cubicBezTo>
                  <a:cubicBezTo>
                    <a:pt x="1915" y="1442"/>
                    <a:pt x="1524" y="1834"/>
                    <a:pt x="1092" y="1834"/>
                  </a:cubicBezTo>
                  <a:cubicBezTo>
                    <a:pt x="954" y="1834"/>
                    <a:pt x="812" y="1794"/>
                    <a:pt x="679" y="1705"/>
                  </a:cubicBezTo>
                  <a:cubicBezTo>
                    <a:pt x="60" y="1288"/>
                    <a:pt x="358" y="336"/>
                    <a:pt x="1096" y="336"/>
                  </a:cubicBezTo>
                  <a:cubicBezTo>
                    <a:pt x="1251" y="336"/>
                    <a:pt x="1418" y="395"/>
                    <a:pt x="1548" y="502"/>
                  </a:cubicBezTo>
                  <a:cubicBezTo>
                    <a:pt x="1581" y="525"/>
                    <a:pt x="1615" y="536"/>
                    <a:pt x="1649" y="536"/>
                  </a:cubicBezTo>
                  <a:cubicBezTo>
                    <a:pt x="1701" y="536"/>
                    <a:pt x="1750" y="510"/>
                    <a:pt x="1787" y="466"/>
                  </a:cubicBezTo>
                  <a:cubicBezTo>
                    <a:pt x="1846" y="395"/>
                    <a:pt x="1834" y="288"/>
                    <a:pt x="1763" y="228"/>
                  </a:cubicBezTo>
                  <a:cubicBezTo>
                    <a:pt x="1558" y="72"/>
                    <a:pt x="1327" y="1"/>
                    <a:pt x="110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14" name="Google Shape;8914;p76"/>
            <p:cNvSpPr/>
            <p:nvPr/>
          </p:nvSpPr>
          <p:spPr>
            <a:xfrm>
              <a:off x="4675986" y="2745684"/>
              <a:ext cx="381346" cy="368644"/>
            </a:xfrm>
            <a:custGeom>
              <a:avLst/>
              <a:gdLst/>
              <a:ahLst/>
              <a:cxnLst/>
              <a:rect l="l" t="t" r="r" b="b"/>
              <a:pathLst>
                <a:path w="12009" h="11609" extrusionOk="0">
                  <a:moveTo>
                    <a:pt x="1049" y="2188"/>
                  </a:moveTo>
                  <a:cubicBezTo>
                    <a:pt x="1173" y="2188"/>
                    <a:pt x="1299" y="2229"/>
                    <a:pt x="1411" y="2322"/>
                  </a:cubicBezTo>
                  <a:cubicBezTo>
                    <a:pt x="1650" y="2512"/>
                    <a:pt x="1697" y="2846"/>
                    <a:pt x="1531" y="3096"/>
                  </a:cubicBezTo>
                  <a:cubicBezTo>
                    <a:pt x="1413" y="3272"/>
                    <a:pt x="1231" y="3354"/>
                    <a:pt x="1049" y="3354"/>
                  </a:cubicBezTo>
                  <a:cubicBezTo>
                    <a:pt x="791" y="3354"/>
                    <a:pt x="534" y="3188"/>
                    <a:pt x="471" y="2893"/>
                  </a:cubicBezTo>
                  <a:cubicBezTo>
                    <a:pt x="401" y="2493"/>
                    <a:pt x="714" y="2188"/>
                    <a:pt x="1049" y="2188"/>
                  </a:cubicBezTo>
                  <a:close/>
                  <a:moveTo>
                    <a:pt x="4317" y="3036"/>
                  </a:moveTo>
                  <a:cubicBezTo>
                    <a:pt x="4400" y="3084"/>
                    <a:pt x="5472" y="3703"/>
                    <a:pt x="5567" y="3751"/>
                  </a:cubicBezTo>
                  <a:lnTo>
                    <a:pt x="4317" y="4465"/>
                  </a:lnTo>
                  <a:lnTo>
                    <a:pt x="4317" y="3036"/>
                  </a:lnTo>
                  <a:close/>
                  <a:moveTo>
                    <a:pt x="7496" y="3036"/>
                  </a:moveTo>
                  <a:lnTo>
                    <a:pt x="7496" y="4465"/>
                  </a:lnTo>
                  <a:lnTo>
                    <a:pt x="6245" y="3751"/>
                  </a:lnTo>
                  <a:lnTo>
                    <a:pt x="7496" y="3036"/>
                  </a:lnTo>
                  <a:close/>
                  <a:moveTo>
                    <a:pt x="9246" y="2262"/>
                  </a:moveTo>
                  <a:cubicBezTo>
                    <a:pt x="10115" y="2262"/>
                    <a:pt x="10829" y="2965"/>
                    <a:pt x="10829" y="3858"/>
                  </a:cubicBezTo>
                  <a:cubicBezTo>
                    <a:pt x="10829" y="4429"/>
                    <a:pt x="10520" y="4953"/>
                    <a:pt x="10032" y="5239"/>
                  </a:cubicBezTo>
                  <a:lnTo>
                    <a:pt x="9448" y="5572"/>
                  </a:lnTo>
                  <a:cubicBezTo>
                    <a:pt x="9270" y="5477"/>
                    <a:pt x="8055" y="4775"/>
                    <a:pt x="7841" y="4656"/>
                  </a:cubicBezTo>
                  <a:lnTo>
                    <a:pt x="7841" y="2834"/>
                  </a:lnTo>
                  <a:cubicBezTo>
                    <a:pt x="8305" y="2596"/>
                    <a:pt x="8627" y="2262"/>
                    <a:pt x="9246" y="2262"/>
                  </a:cubicBezTo>
                  <a:close/>
                  <a:moveTo>
                    <a:pt x="2565" y="2283"/>
                  </a:moveTo>
                  <a:cubicBezTo>
                    <a:pt x="2837" y="2283"/>
                    <a:pt x="3111" y="2352"/>
                    <a:pt x="3364" y="2489"/>
                  </a:cubicBezTo>
                  <a:cubicBezTo>
                    <a:pt x="3745" y="2715"/>
                    <a:pt x="3602" y="2620"/>
                    <a:pt x="3971" y="2846"/>
                  </a:cubicBezTo>
                  <a:lnTo>
                    <a:pt x="3971" y="4656"/>
                  </a:lnTo>
                  <a:lnTo>
                    <a:pt x="2352" y="5584"/>
                  </a:lnTo>
                  <a:lnTo>
                    <a:pt x="1769" y="5251"/>
                  </a:lnTo>
                  <a:cubicBezTo>
                    <a:pt x="1400" y="5049"/>
                    <a:pt x="1126" y="4703"/>
                    <a:pt x="1030" y="4287"/>
                  </a:cubicBezTo>
                  <a:cubicBezTo>
                    <a:pt x="971" y="4096"/>
                    <a:pt x="947" y="3882"/>
                    <a:pt x="983" y="3691"/>
                  </a:cubicBezTo>
                  <a:lnTo>
                    <a:pt x="983" y="3691"/>
                  </a:lnTo>
                  <a:cubicBezTo>
                    <a:pt x="1005" y="3693"/>
                    <a:pt x="1027" y="3694"/>
                    <a:pt x="1049" y="3694"/>
                  </a:cubicBezTo>
                  <a:cubicBezTo>
                    <a:pt x="1694" y="3694"/>
                    <a:pt x="2153" y="3028"/>
                    <a:pt x="1900" y="2429"/>
                  </a:cubicBezTo>
                  <a:cubicBezTo>
                    <a:pt x="2111" y="2332"/>
                    <a:pt x="2337" y="2283"/>
                    <a:pt x="2565" y="2283"/>
                  </a:cubicBezTo>
                  <a:close/>
                  <a:moveTo>
                    <a:pt x="7841" y="5060"/>
                  </a:moveTo>
                  <a:cubicBezTo>
                    <a:pt x="8008" y="5156"/>
                    <a:pt x="8960" y="5703"/>
                    <a:pt x="9127" y="5787"/>
                  </a:cubicBezTo>
                  <a:lnTo>
                    <a:pt x="7841" y="6513"/>
                  </a:lnTo>
                  <a:lnTo>
                    <a:pt x="7841" y="5060"/>
                  </a:lnTo>
                  <a:close/>
                  <a:moveTo>
                    <a:pt x="3971" y="5060"/>
                  </a:moveTo>
                  <a:lnTo>
                    <a:pt x="3971" y="6525"/>
                  </a:lnTo>
                  <a:lnTo>
                    <a:pt x="2697" y="5787"/>
                  </a:lnTo>
                  <a:lnTo>
                    <a:pt x="3971" y="5060"/>
                  </a:lnTo>
                  <a:close/>
                  <a:moveTo>
                    <a:pt x="5900" y="3965"/>
                  </a:moveTo>
                  <a:lnTo>
                    <a:pt x="7496" y="4870"/>
                  </a:lnTo>
                  <a:lnTo>
                    <a:pt x="7496" y="6715"/>
                  </a:lnTo>
                  <a:lnTo>
                    <a:pt x="5900" y="7620"/>
                  </a:lnTo>
                  <a:lnTo>
                    <a:pt x="4317" y="6715"/>
                  </a:lnTo>
                  <a:lnTo>
                    <a:pt x="4317" y="4870"/>
                  </a:lnTo>
                  <a:lnTo>
                    <a:pt x="5900" y="3965"/>
                  </a:lnTo>
                  <a:close/>
                  <a:moveTo>
                    <a:pt x="4317" y="7120"/>
                  </a:moveTo>
                  <a:lnTo>
                    <a:pt x="5567" y="7835"/>
                  </a:lnTo>
                  <a:lnTo>
                    <a:pt x="4317" y="8549"/>
                  </a:lnTo>
                  <a:lnTo>
                    <a:pt x="4317" y="7120"/>
                  </a:lnTo>
                  <a:close/>
                  <a:moveTo>
                    <a:pt x="7496" y="7108"/>
                  </a:moveTo>
                  <a:lnTo>
                    <a:pt x="7496" y="8549"/>
                  </a:lnTo>
                  <a:cubicBezTo>
                    <a:pt x="7412" y="8501"/>
                    <a:pt x="6341" y="7870"/>
                    <a:pt x="6245" y="7835"/>
                  </a:cubicBezTo>
                  <a:lnTo>
                    <a:pt x="7496" y="7108"/>
                  </a:lnTo>
                  <a:close/>
                  <a:moveTo>
                    <a:pt x="9484" y="5965"/>
                  </a:moveTo>
                  <a:lnTo>
                    <a:pt x="10055" y="6299"/>
                  </a:lnTo>
                  <a:cubicBezTo>
                    <a:pt x="10436" y="6501"/>
                    <a:pt x="10698" y="6846"/>
                    <a:pt x="10806" y="7263"/>
                  </a:cubicBezTo>
                  <a:cubicBezTo>
                    <a:pt x="10853" y="7442"/>
                    <a:pt x="10865" y="7620"/>
                    <a:pt x="10865" y="7799"/>
                  </a:cubicBezTo>
                  <a:cubicBezTo>
                    <a:pt x="10859" y="7799"/>
                    <a:pt x="10853" y="7799"/>
                    <a:pt x="10847" y="7799"/>
                  </a:cubicBezTo>
                  <a:cubicBezTo>
                    <a:pt x="10143" y="7799"/>
                    <a:pt x="9677" y="8506"/>
                    <a:pt x="9972" y="9120"/>
                  </a:cubicBezTo>
                  <a:cubicBezTo>
                    <a:pt x="9748" y="9235"/>
                    <a:pt x="9502" y="9295"/>
                    <a:pt x="9253" y="9295"/>
                  </a:cubicBezTo>
                  <a:cubicBezTo>
                    <a:pt x="8987" y="9295"/>
                    <a:pt x="8718" y="9226"/>
                    <a:pt x="8472" y="9085"/>
                  </a:cubicBezTo>
                  <a:cubicBezTo>
                    <a:pt x="8079" y="8859"/>
                    <a:pt x="8234" y="8942"/>
                    <a:pt x="7853" y="8728"/>
                  </a:cubicBezTo>
                  <a:lnTo>
                    <a:pt x="7853" y="6894"/>
                  </a:lnTo>
                  <a:lnTo>
                    <a:pt x="9484" y="5965"/>
                  </a:lnTo>
                  <a:close/>
                  <a:moveTo>
                    <a:pt x="10799" y="8158"/>
                  </a:moveTo>
                  <a:cubicBezTo>
                    <a:pt x="10910" y="8158"/>
                    <a:pt x="11021" y="8189"/>
                    <a:pt x="11115" y="8251"/>
                  </a:cubicBezTo>
                  <a:cubicBezTo>
                    <a:pt x="11568" y="8549"/>
                    <a:pt x="11413" y="9216"/>
                    <a:pt x="10913" y="9299"/>
                  </a:cubicBezTo>
                  <a:cubicBezTo>
                    <a:pt x="10869" y="9308"/>
                    <a:pt x="10827" y="9312"/>
                    <a:pt x="10786" y="9312"/>
                  </a:cubicBezTo>
                  <a:cubicBezTo>
                    <a:pt x="10343" y="9312"/>
                    <a:pt x="10056" y="8809"/>
                    <a:pt x="10317" y="8406"/>
                  </a:cubicBezTo>
                  <a:cubicBezTo>
                    <a:pt x="10429" y="8243"/>
                    <a:pt x="10614" y="8158"/>
                    <a:pt x="10799" y="8158"/>
                  </a:cubicBezTo>
                  <a:close/>
                  <a:moveTo>
                    <a:pt x="5900" y="8025"/>
                  </a:moveTo>
                  <a:cubicBezTo>
                    <a:pt x="6103" y="8144"/>
                    <a:pt x="7305" y="8823"/>
                    <a:pt x="7496" y="8930"/>
                  </a:cubicBezTo>
                  <a:lnTo>
                    <a:pt x="7496" y="9644"/>
                  </a:lnTo>
                  <a:cubicBezTo>
                    <a:pt x="7496" y="10525"/>
                    <a:pt x="6781" y="11240"/>
                    <a:pt x="5900" y="11240"/>
                  </a:cubicBezTo>
                  <a:cubicBezTo>
                    <a:pt x="5031" y="11240"/>
                    <a:pt x="4317" y="10525"/>
                    <a:pt x="4317" y="9644"/>
                  </a:cubicBezTo>
                  <a:lnTo>
                    <a:pt x="4317" y="8930"/>
                  </a:lnTo>
                  <a:lnTo>
                    <a:pt x="5900" y="8025"/>
                  </a:lnTo>
                  <a:close/>
                  <a:moveTo>
                    <a:pt x="5900" y="0"/>
                  </a:moveTo>
                  <a:cubicBezTo>
                    <a:pt x="4829" y="0"/>
                    <a:pt x="3971" y="869"/>
                    <a:pt x="3971" y="1941"/>
                  </a:cubicBezTo>
                  <a:lnTo>
                    <a:pt x="3971" y="2441"/>
                  </a:lnTo>
                  <a:cubicBezTo>
                    <a:pt x="3686" y="2274"/>
                    <a:pt x="3793" y="2334"/>
                    <a:pt x="3519" y="2191"/>
                  </a:cubicBezTo>
                  <a:cubicBezTo>
                    <a:pt x="3219" y="2016"/>
                    <a:pt x="2890" y="1933"/>
                    <a:pt x="2564" y="1933"/>
                  </a:cubicBezTo>
                  <a:cubicBezTo>
                    <a:pt x="2268" y="1933"/>
                    <a:pt x="1975" y="2001"/>
                    <a:pt x="1709" y="2131"/>
                  </a:cubicBezTo>
                  <a:cubicBezTo>
                    <a:pt x="1515" y="1930"/>
                    <a:pt x="1277" y="1842"/>
                    <a:pt x="1045" y="1842"/>
                  </a:cubicBezTo>
                  <a:cubicBezTo>
                    <a:pt x="508" y="1842"/>
                    <a:pt x="1" y="2313"/>
                    <a:pt x="126" y="2953"/>
                  </a:cubicBezTo>
                  <a:cubicBezTo>
                    <a:pt x="185" y="3251"/>
                    <a:pt x="388" y="3489"/>
                    <a:pt x="638" y="3608"/>
                  </a:cubicBezTo>
                  <a:cubicBezTo>
                    <a:pt x="530" y="4358"/>
                    <a:pt x="888" y="5156"/>
                    <a:pt x="1590" y="5549"/>
                  </a:cubicBezTo>
                  <a:cubicBezTo>
                    <a:pt x="1828" y="5691"/>
                    <a:pt x="1757" y="5644"/>
                    <a:pt x="1995" y="5787"/>
                  </a:cubicBezTo>
                  <a:lnTo>
                    <a:pt x="1590" y="6025"/>
                  </a:lnTo>
                  <a:cubicBezTo>
                    <a:pt x="995" y="6370"/>
                    <a:pt x="626" y="7025"/>
                    <a:pt x="626" y="7716"/>
                  </a:cubicBezTo>
                  <a:cubicBezTo>
                    <a:pt x="626" y="8704"/>
                    <a:pt x="1400" y="9537"/>
                    <a:pt x="2388" y="9632"/>
                  </a:cubicBezTo>
                  <a:lnTo>
                    <a:pt x="2412" y="9632"/>
                  </a:lnTo>
                  <a:cubicBezTo>
                    <a:pt x="2495" y="9632"/>
                    <a:pt x="2566" y="9573"/>
                    <a:pt x="2566" y="9478"/>
                  </a:cubicBezTo>
                  <a:cubicBezTo>
                    <a:pt x="2590" y="9394"/>
                    <a:pt x="2507" y="9299"/>
                    <a:pt x="2424" y="9299"/>
                  </a:cubicBezTo>
                  <a:cubicBezTo>
                    <a:pt x="1602" y="9228"/>
                    <a:pt x="959" y="8549"/>
                    <a:pt x="959" y="7727"/>
                  </a:cubicBezTo>
                  <a:cubicBezTo>
                    <a:pt x="959" y="7144"/>
                    <a:pt x="1281" y="6620"/>
                    <a:pt x="1769" y="6346"/>
                  </a:cubicBezTo>
                  <a:lnTo>
                    <a:pt x="2352" y="6013"/>
                  </a:lnTo>
                  <a:lnTo>
                    <a:pt x="3971" y="6942"/>
                  </a:lnTo>
                  <a:lnTo>
                    <a:pt x="3971" y="8763"/>
                  </a:lnTo>
                  <a:cubicBezTo>
                    <a:pt x="3436" y="9061"/>
                    <a:pt x="3305" y="9168"/>
                    <a:pt x="3031" y="9263"/>
                  </a:cubicBezTo>
                  <a:cubicBezTo>
                    <a:pt x="2947" y="9287"/>
                    <a:pt x="2900" y="9382"/>
                    <a:pt x="2912" y="9466"/>
                  </a:cubicBezTo>
                  <a:cubicBezTo>
                    <a:pt x="2943" y="9549"/>
                    <a:pt x="3011" y="9587"/>
                    <a:pt x="3091" y="9587"/>
                  </a:cubicBezTo>
                  <a:cubicBezTo>
                    <a:pt x="3103" y="9587"/>
                    <a:pt x="3114" y="9586"/>
                    <a:pt x="3126" y="9585"/>
                  </a:cubicBezTo>
                  <a:cubicBezTo>
                    <a:pt x="3436" y="9501"/>
                    <a:pt x="3578" y="9359"/>
                    <a:pt x="3959" y="9168"/>
                  </a:cubicBezTo>
                  <a:lnTo>
                    <a:pt x="3959" y="9680"/>
                  </a:lnTo>
                  <a:cubicBezTo>
                    <a:pt x="3959" y="10752"/>
                    <a:pt x="4817" y="11609"/>
                    <a:pt x="5888" y="11609"/>
                  </a:cubicBezTo>
                  <a:cubicBezTo>
                    <a:pt x="6960" y="11609"/>
                    <a:pt x="7829" y="10752"/>
                    <a:pt x="7829" y="9680"/>
                  </a:cubicBezTo>
                  <a:lnTo>
                    <a:pt x="7829" y="9168"/>
                  </a:lnTo>
                  <a:cubicBezTo>
                    <a:pt x="8317" y="9454"/>
                    <a:pt x="8627" y="9680"/>
                    <a:pt x="9222" y="9680"/>
                  </a:cubicBezTo>
                  <a:cubicBezTo>
                    <a:pt x="9555" y="9680"/>
                    <a:pt x="9865" y="9597"/>
                    <a:pt x="10151" y="9442"/>
                  </a:cubicBezTo>
                  <a:cubicBezTo>
                    <a:pt x="10315" y="9597"/>
                    <a:pt x="10543" y="9696"/>
                    <a:pt x="10788" y="9696"/>
                  </a:cubicBezTo>
                  <a:cubicBezTo>
                    <a:pt x="10845" y="9696"/>
                    <a:pt x="10902" y="9691"/>
                    <a:pt x="10960" y="9680"/>
                  </a:cubicBezTo>
                  <a:cubicBezTo>
                    <a:pt x="11865" y="9466"/>
                    <a:pt x="12008" y="8263"/>
                    <a:pt x="11175" y="7894"/>
                  </a:cubicBezTo>
                  <a:cubicBezTo>
                    <a:pt x="11246" y="7156"/>
                    <a:pt x="10889" y="6406"/>
                    <a:pt x="10210" y="6013"/>
                  </a:cubicBezTo>
                  <a:cubicBezTo>
                    <a:pt x="9972" y="5882"/>
                    <a:pt x="10044" y="5918"/>
                    <a:pt x="9805" y="5775"/>
                  </a:cubicBezTo>
                  <a:lnTo>
                    <a:pt x="10210" y="5537"/>
                  </a:lnTo>
                  <a:cubicBezTo>
                    <a:pt x="11127" y="5001"/>
                    <a:pt x="11460" y="3810"/>
                    <a:pt x="10925" y="2882"/>
                  </a:cubicBezTo>
                  <a:cubicBezTo>
                    <a:pt x="10579" y="2286"/>
                    <a:pt x="9924" y="1917"/>
                    <a:pt x="9246" y="1917"/>
                  </a:cubicBezTo>
                  <a:cubicBezTo>
                    <a:pt x="8531" y="1917"/>
                    <a:pt x="8139" y="2286"/>
                    <a:pt x="7841" y="2429"/>
                  </a:cubicBezTo>
                  <a:cubicBezTo>
                    <a:pt x="7829" y="2012"/>
                    <a:pt x="7865" y="1810"/>
                    <a:pt x="7793" y="1489"/>
                  </a:cubicBezTo>
                  <a:cubicBezTo>
                    <a:pt x="7783" y="1408"/>
                    <a:pt x="7704" y="1352"/>
                    <a:pt x="7629" y="1352"/>
                  </a:cubicBezTo>
                  <a:cubicBezTo>
                    <a:pt x="7616" y="1352"/>
                    <a:pt x="7603" y="1354"/>
                    <a:pt x="7591" y="1358"/>
                  </a:cubicBezTo>
                  <a:cubicBezTo>
                    <a:pt x="7496" y="1369"/>
                    <a:pt x="7436" y="1477"/>
                    <a:pt x="7448" y="1560"/>
                  </a:cubicBezTo>
                  <a:cubicBezTo>
                    <a:pt x="7507" y="1834"/>
                    <a:pt x="7484" y="1989"/>
                    <a:pt x="7496" y="2620"/>
                  </a:cubicBezTo>
                  <a:lnTo>
                    <a:pt x="5900" y="3525"/>
                  </a:lnTo>
                  <a:lnTo>
                    <a:pt x="4317" y="2620"/>
                  </a:lnTo>
                  <a:lnTo>
                    <a:pt x="4317" y="1941"/>
                  </a:lnTo>
                  <a:cubicBezTo>
                    <a:pt x="4317" y="1060"/>
                    <a:pt x="5031" y="346"/>
                    <a:pt x="5900" y="346"/>
                  </a:cubicBezTo>
                  <a:cubicBezTo>
                    <a:pt x="6424" y="346"/>
                    <a:pt x="6912" y="596"/>
                    <a:pt x="7210" y="1024"/>
                  </a:cubicBezTo>
                  <a:cubicBezTo>
                    <a:pt x="7246" y="1075"/>
                    <a:pt x="7301" y="1100"/>
                    <a:pt x="7354" y="1100"/>
                  </a:cubicBezTo>
                  <a:cubicBezTo>
                    <a:pt x="7388" y="1100"/>
                    <a:pt x="7420" y="1090"/>
                    <a:pt x="7448" y="1072"/>
                  </a:cubicBezTo>
                  <a:cubicBezTo>
                    <a:pt x="7531" y="1012"/>
                    <a:pt x="7543" y="905"/>
                    <a:pt x="7496" y="834"/>
                  </a:cubicBezTo>
                  <a:cubicBezTo>
                    <a:pt x="7138" y="310"/>
                    <a:pt x="6543" y="0"/>
                    <a:pt x="590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8915" name="Google Shape;8915;p76"/>
          <p:cNvGrpSpPr/>
          <p:nvPr/>
        </p:nvGrpSpPr>
        <p:grpSpPr>
          <a:xfrm>
            <a:off x="6934566" y="3721415"/>
            <a:ext cx="497580" cy="403288"/>
            <a:chOff x="5220616" y="2791061"/>
            <a:chExt cx="373185" cy="302466"/>
          </a:xfrm>
          <a:solidFill>
            <a:schemeClr val="tx1"/>
          </a:solidFill>
        </p:grpSpPr>
        <p:sp>
          <p:nvSpPr>
            <p:cNvPr id="8916" name="Google Shape;8916;p76"/>
            <p:cNvSpPr/>
            <p:nvPr/>
          </p:nvSpPr>
          <p:spPr>
            <a:xfrm>
              <a:off x="5220616" y="2791061"/>
              <a:ext cx="373185" cy="302466"/>
            </a:xfrm>
            <a:custGeom>
              <a:avLst/>
              <a:gdLst/>
              <a:ahLst/>
              <a:cxnLst/>
              <a:rect l="l" t="t" r="r" b="b"/>
              <a:pathLst>
                <a:path w="11752" h="9525" extrusionOk="0">
                  <a:moveTo>
                    <a:pt x="1834" y="345"/>
                  </a:moveTo>
                  <a:cubicBezTo>
                    <a:pt x="1834" y="345"/>
                    <a:pt x="1846" y="345"/>
                    <a:pt x="1846" y="357"/>
                  </a:cubicBezTo>
                  <a:lnTo>
                    <a:pt x="1846" y="1083"/>
                  </a:lnTo>
                  <a:cubicBezTo>
                    <a:pt x="1846" y="1083"/>
                    <a:pt x="1846" y="1107"/>
                    <a:pt x="1834" y="1107"/>
                  </a:cubicBezTo>
                  <a:lnTo>
                    <a:pt x="1465" y="1107"/>
                  </a:lnTo>
                  <a:cubicBezTo>
                    <a:pt x="1465" y="1107"/>
                    <a:pt x="1453" y="1107"/>
                    <a:pt x="1453" y="1083"/>
                  </a:cubicBezTo>
                  <a:lnTo>
                    <a:pt x="1453" y="357"/>
                  </a:lnTo>
                  <a:lnTo>
                    <a:pt x="1465" y="357"/>
                  </a:lnTo>
                  <a:cubicBezTo>
                    <a:pt x="1465" y="351"/>
                    <a:pt x="1468" y="348"/>
                    <a:pt x="1469" y="348"/>
                  </a:cubicBezTo>
                  <a:lnTo>
                    <a:pt x="1469" y="348"/>
                  </a:lnTo>
                  <a:cubicBezTo>
                    <a:pt x="1471" y="348"/>
                    <a:pt x="1471" y="351"/>
                    <a:pt x="1465" y="357"/>
                  </a:cubicBezTo>
                  <a:lnTo>
                    <a:pt x="1834" y="345"/>
                  </a:lnTo>
                  <a:close/>
                  <a:moveTo>
                    <a:pt x="10276" y="345"/>
                  </a:moveTo>
                  <a:cubicBezTo>
                    <a:pt x="10276" y="345"/>
                    <a:pt x="10288" y="345"/>
                    <a:pt x="10288" y="357"/>
                  </a:cubicBezTo>
                  <a:lnTo>
                    <a:pt x="10288" y="1083"/>
                  </a:lnTo>
                  <a:cubicBezTo>
                    <a:pt x="10288" y="1083"/>
                    <a:pt x="10288" y="1107"/>
                    <a:pt x="10276" y="1107"/>
                  </a:cubicBezTo>
                  <a:lnTo>
                    <a:pt x="9907" y="1107"/>
                  </a:lnTo>
                  <a:cubicBezTo>
                    <a:pt x="9907" y="1107"/>
                    <a:pt x="9895" y="1107"/>
                    <a:pt x="9895" y="1083"/>
                  </a:cubicBezTo>
                  <a:lnTo>
                    <a:pt x="9895" y="357"/>
                  </a:lnTo>
                  <a:lnTo>
                    <a:pt x="9907" y="357"/>
                  </a:lnTo>
                  <a:cubicBezTo>
                    <a:pt x="9907" y="351"/>
                    <a:pt x="9910" y="348"/>
                    <a:pt x="9911" y="348"/>
                  </a:cubicBezTo>
                  <a:lnTo>
                    <a:pt x="9911" y="348"/>
                  </a:lnTo>
                  <a:cubicBezTo>
                    <a:pt x="9912" y="348"/>
                    <a:pt x="9912" y="351"/>
                    <a:pt x="9907" y="357"/>
                  </a:cubicBezTo>
                  <a:lnTo>
                    <a:pt x="10276" y="345"/>
                  </a:lnTo>
                  <a:close/>
                  <a:moveTo>
                    <a:pt x="11038" y="1107"/>
                  </a:moveTo>
                  <a:cubicBezTo>
                    <a:pt x="11240" y="1107"/>
                    <a:pt x="11407" y="1262"/>
                    <a:pt x="11407" y="1476"/>
                  </a:cubicBezTo>
                  <a:lnTo>
                    <a:pt x="11407" y="8811"/>
                  </a:lnTo>
                  <a:cubicBezTo>
                    <a:pt x="11407" y="9001"/>
                    <a:pt x="11228" y="9180"/>
                    <a:pt x="11026" y="9180"/>
                  </a:cubicBezTo>
                  <a:lnTo>
                    <a:pt x="751" y="9180"/>
                  </a:lnTo>
                  <a:cubicBezTo>
                    <a:pt x="536" y="9180"/>
                    <a:pt x="382" y="9025"/>
                    <a:pt x="382" y="8811"/>
                  </a:cubicBezTo>
                  <a:lnTo>
                    <a:pt x="382" y="1476"/>
                  </a:lnTo>
                  <a:cubicBezTo>
                    <a:pt x="382" y="1262"/>
                    <a:pt x="536" y="1107"/>
                    <a:pt x="751" y="1107"/>
                  </a:cubicBezTo>
                  <a:lnTo>
                    <a:pt x="1120" y="1107"/>
                  </a:lnTo>
                  <a:lnTo>
                    <a:pt x="1120" y="1119"/>
                  </a:lnTo>
                  <a:cubicBezTo>
                    <a:pt x="1120" y="1310"/>
                    <a:pt x="1286" y="1476"/>
                    <a:pt x="1477" y="1476"/>
                  </a:cubicBezTo>
                  <a:lnTo>
                    <a:pt x="1858" y="1476"/>
                  </a:lnTo>
                  <a:cubicBezTo>
                    <a:pt x="2048" y="1476"/>
                    <a:pt x="2215" y="1310"/>
                    <a:pt x="2215" y="1119"/>
                  </a:cubicBezTo>
                  <a:lnTo>
                    <a:pt x="2215" y="1107"/>
                  </a:lnTo>
                  <a:lnTo>
                    <a:pt x="9573" y="1107"/>
                  </a:lnTo>
                  <a:lnTo>
                    <a:pt x="9573" y="1119"/>
                  </a:lnTo>
                  <a:cubicBezTo>
                    <a:pt x="9573" y="1310"/>
                    <a:pt x="9740" y="1476"/>
                    <a:pt x="9930" y="1476"/>
                  </a:cubicBezTo>
                  <a:lnTo>
                    <a:pt x="10311" y="1476"/>
                  </a:lnTo>
                  <a:cubicBezTo>
                    <a:pt x="10502" y="1476"/>
                    <a:pt x="10669" y="1310"/>
                    <a:pt x="10669" y="1119"/>
                  </a:cubicBezTo>
                  <a:lnTo>
                    <a:pt x="10669" y="1107"/>
                  </a:lnTo>
                  <a:close/>
                  <a:moveTo>
                    <a:pt x="1465" y="0"/>
                  </a:moveTo>
                  <a:cubicBezTo>
                    <a:pt x="1275" y="0"/>
                    <a:pt x="1108" y="167"/>
                    <a:pt x="1108" y="357"/>
                  </a:cubicBezTo>
                  <a:lnTo>
                    <a:pt x="1108" y="726"/>
                  </a:lnTo>
                  <a:lnTo>
                    <a:pt x="739" y="726"/>
                  </a:lnTo>
                  <a:cubicBezTo>
                    <a:pt x="334" y="726"/>
                    <a:pt x="1" y="1060"/>
                    <a:pt x="1" y="1464"/>
                  </a:cubicBezTo>
                  <a:lnTo>
                    <a:pt x="1" y="8799"/>
                  </a:lnTo>
                  <a:cubicBezTo>
                    <a:pt x="1" y="9204"/>
                    <a:pt x="334" y="9525"/>
                    <a:pt x="739" y="9525"/>
                  </a:cubicBezTo>
                  <a:lnTo>
                    <a:pt x="11014" y="9525"/>
                  </a:lnTo>
                  <a:cubicBezTo>
                    <a:pt x="11419" y="9525"/>
                    <a:pt x="11752" y="9204"/>
                    <a:pt x="11752" y="8799"/>
                  </a:cubicBezTo>
                  <a:lnTo>
                    <a:pt x="11752" y="1464"/>
                  </a:lnTo>
                  <a:cubicBezTo>
                    <a:pt x="11752" y="1060"/>
                    <a:pt x="11419" y="726"/>
                    <a:pt x="11026" y="726"/>
                  </a:cubicBezTo>
                  <a:lnTo>
                    <a:pt x="10645" y="726"/>
                  </a:lnTo>
                  <a:lnTo>
                    <a:pt x="10645" y="357"/>
                  </a:lnTo>
                  <a:cubicBezTo>
                    <a:pt x="10645" y="167"/>
                    <a:pt x="10490" y="0"/>
                    <a:pt x="10288" y="0"/>
                  </a:cubicBezTo>
                  <a:lnTo>
                    <a:pt x="9918" y="0"/>
                  </a:lnTo>
                  <a:cubicBezTo>
                    <a:pt x="9728" y="0"/>
                    <a:pt x="9561" y="167"/>
                    <a:pt x="9561" y="357"/>
                  </a:cubicBezTo>
                  <a:lnTo>
                    <a:pt x="9561" y="726"/>
                  </a:lnTo>
                  <a:lnTo>
                    <a:pt x="2191" y="726"/>
                  </a:lnTo>
                  <a:lnTo>
                    <a:pt x="2191" y="357"/>
                  </a:lnTo>
                  <a:cubicBezTo>
                    <a:pt x="2191" y="167"/>
                    <a:pt x="2025" y="0"/>
                    <a:pt x="183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17" name="Google Shape;8917;p76"/>
            <p:cNvSpPr/>
            <p:nvPr/>
          </p:nvSpPr>
          <p:spPr>
            <a:xfrm>
              <a:off x="5244432" y="2849268"/>
              <a:ext cx="326314" cy="11368"/>
            </a:xfrm>
            <a:custGeom>
              <a:avLst/>
              <a:gdLst/>
              <a:ahLst/>
              <a:cxnLst/>
              <a:rect l="l" t="t" r="r" b="b"/>
              <a:pathLst>
                <a:path w="10276" h="358" extrusionOk="0">
                  <a:moveTo>
                    <a:pt x="179" y="1"/>
                  </a:moveTo>
                  <a:cubicBezTo>
                    <a:pt x="96" y="1"/>
                    <a:pt x="1" y="72"/>
                    <a:pt x="1" y="179"/>
                  </a:cubicBezTo>
                  <a:cubicBezTo>
                    <a:pt x="1" y="274"/>
                    <a:pt x="72" y="358"/>
                    <a:pt x="179" y="358"/>
                  </a:cubicBezTo>
                  <a:lnTo>
                    <a:pt x="10097" y="358"/>
                  </a:lnTo>
                  <a:cubicBezTo>
                    <a:pt x="10180" y="358"/>
                    <a:pt x="10276" y="274"/>
                    <a:pt x="10276" y="179"/>
                  </a:cubicBezTo>
                  <a:cubicBezTo>
                    <a:pt x="10276" y="72"/>
                    <a:pt x="10180" y="1"/>
                    <a:pt x="1009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18" name="Google Shape;8918;p76"/>
            <p:cNvSpPr/>
            <p:nvPr/>
          </p:nvSpPr>
          <p:spPr>
            <a:xfrm>
              <a:off x="5261834" y="2896139"/>
              <a:ext cx="46521" cy="11400"/>
            </a:xfrm>
            <a:custGeom>
              <a:avLst/>
              <a:gdLst/>
              <a:ahLst/>
              <a:cxnLst/>
              <a:rect l="l" t="t" r="r" b="b"/>
              <a:pathLst>
                <a:path w="1465" h="359" extrusionOk="0">
                  <a:moveTo>
                    <a:pt x="179" y="1"/>
                  </a:moveTo>
                  <a:cubicBezTo>
                    <a:pt x="96" y="1"/>
                    <a:pt x="0" y="72"/>
                    <a:pt x="0" y="180"/>
                  </a:cubicBezTo>
                  <a:cubicBezTo>
                    <a:pt x="0" y="275"/>
                    <a:pt x="72" y="358"/>
                    <a:pt x="179" y="358"/>
                  </a:cubicBezTo>
                  <a:lnTo>
                    <a:pt x="1286" y="358"/>
                  </a:lnTo>
                  <a:cubicBezTo>
                    <a:pt x="1370" y="358"/>
                    <a:pt x="1465" y="275"/>
                    <a:pt x="1465" y="180"/>
                  </a:cubicBezTo>
                  <a:cubicBezTo>
                    <a:pt x="1465" y="72"/>
                    <a:pt x="1370" y="1"/>
                    <a:pt x="12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19" name="Google Shape;8919;p76"/>
            <p:cNvSpPr/>
            <p:nvPr/>
          </p:nvSpPr>
          <p:spPr>
            <a:xfrm>
              <a:off x="5343507" y="2896139"/>
              <a:ext cx="46521" cy="11400"/>
            </a:xfrm>
            <a:custGeom>
              <a:avLst/>
              <a:gdLst/>
              <a:ahLst/>
              <a:cxnLst/>
              <a:rect l="l" t="t" r="r" b="b"/>
              <a:pathLst>
                <a:path w="1465" h="359" extrusionOk="0">
                  <a:moveTo>
                    <a:pt x="179" y="1"/>
                  </a:moveTo>
                  <a:cubicBezTo>
                    <a:pt x="95" y="1"/>
                    <a:pt x="0" y="72"/>
                    <a:pt x="0" y="180"/>
                  </a:cubicBezTo>
                  <a:cubicBezTo>
                    <a:pt x="0" y="275"/>
                    <a:pt x="83" y="358"/>
                    <a:pt x="179" y="358"/>
                  </a:cubicBezTo>
                  <a:lnTo>
                    <a:pt x="1286" y="358"/>
                  </a:lnTo>
                  <a:cubicBezTo>
                    <a:pt x="1369" y="358"/>
                    <a:pt x="1465" y="275"/>
                    <a:pt x="1465" y="180"/>
                  </a:cubicBezTo>
                  <a:cubicBezTo>
                    <a:pt x="1465" y="72"/>
                    <a:pt x="1381" y="1"/>
                    <a:pt x="12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20" name="Google Shape;8920;p76"/>
            <p:cNvSpPr/>
            <p:nvPr/>
          </p:nvSpPr>
          <p:spPr>
            <a:xfrm>
              <a:off x="5506823" y="2896139"/>
              <a:ext cx="46172" cy="11400"/>
            </a:xfrm>
            <a:custGeom>
              <a:avLst/>
              <a:gdLst/>
              <a:ahLst/>
              <a:cxnLst/>
              <a:rect l="l" t="t" r="r" b="b"/>
              <a:pathLst>
                <a:path w="1454" h="359" extrusionOk="0">
                  <a:moveTo>
                    <a:pt x="179" y="1"/>
                  </a:moveTo>
                  <a:cubicBezTo>
                    <a:pt x="84" y="1"/>
                    <a:pt x="1" y="72"/>
                    <a:pt x="1" y="180"/>
                  </a:cubicBezTo>
                  <a:cubicBezTo>
                    <a:pt x="1" y="275"/>
                    <a:pt x="72" y="358"/>
                    <a:pt x="179" y="358"/>
                  </a:cubicBezTo>
                  <a:lnTo>
                    <a:pt x="1275" y="358"/>
                  </a:lnTo>
                  <a:cubicBezTo>
                    <a:pt x="1370" y="358"/>
                    <a:pt x="1453" y="275"/>
                    <a:pt x="1453" y="180"/>
                  </a:cubicBezTo>
                  <a:cubicBezTo>
                    <a:pt x="1453" y="72"/>
                    <a:pt x="1370" y="1"/>
                    <a:pt x="12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21" name="Google Shape;8921;p76"/>
            <p:cNvSpPr/>
            <p:nvPr/>
          </p:nvSpPr>
          <p:spPr>
            <a:xfrm>
              <a:off x="5261834" y="2942660"/>
              <a:ext cx="46521" cy="11368"/>
            </a:xfrm>
            <a:custGeom>
              <a:avLst/>
              <a:gdLst/>
              <a:ahLst/>
              <a:cxnLst/>
              <a:rect l="l" t="t" r="r" b="b"/>
              <a:pathLst>
                <a:path w="1465" h="358" extrusionOk="0">
                  <a:moveTo>
                    <a:pt x="179" y="0"/>
                  </a:moveTo>
                  <a:cubicBezTo>
                    <a:pt x="96" y="0"/>
                    <a:pt x="0" y="84"/>
                    <a:pt x="0" y="179"/>
                  </a:cubicBezTo>
                  <a:cubicBezTo>
                    <a:pt x="0" y="286"/>
                    <a:pt x="72" y="358"/>
                    <a:pt x="179" y="358"/>
                  </a:cubicBezTo>
                  <a:lnTo>
                    <a:pt x="1286" y="358"/>
                  </a:lnTo>
                  <a:cubicBezTo>
                    <a:pt x="1370" y="358"/>
                    <a:pt x="1465" y="286"/>
                    <a:pt x="1465" y="179"/>
                  </a:cubicBezTo>
                  <a:cubicBezTo>
                    <a:pt x="1465" y="84"/>
                    <a:pt x="1370" y="0"/>
                    <a:pt x="128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22" name="Google Shape;8922;p76"/>
            <p:cNvSpPr/>
            <p:nvPr/>
          </p:nvSpPr>
          <p:spPr>
            <a:xfrm>
              <a:off x="5424768" y="2942660"/>
              <a:ext cx="46553" cy="11368"/>
            </a:xfrm>
            <a:custGeom>
              <a:avLst/>
              <a:gdLst/>
              <a:ahLst/>
              <a:cxnLst/>
              <a:rect l="l" t="t" r="r" b="b"/>
              <a:pathLst>
                <a:path w="1466" h="358" extrusionOk="0">
                  <a:moveTo>
                    <a:pt x="180" y="0"/>
                  </a:moveTo>
                  <a:cubicBezTo>
                    <a:pt x="96" y="0"/>
                    <a:pt x="1" y="84"/>
                    <a:pt x="1" y="179"/>
                  </a:cubicBezTo>
                  <a:cubicBezTo>
                    <a:pt x="1" y="286"/>
                    <a:pt x="84" y="358"/>
                    <a:pt x="180" y="358"/>
                  </a:cubicBezTo>
                  <a:lnTo>
                    <a:pt x="1287" y="358"/>
                  </a:lnTo>
                  <a:cubicBezTo>
                    <a:pt x="1370" y="358"/>
                    <a:pt x="1465" y="286"/>
                    <a:pt x="1465" y="179"/>
                  </a:cubicBezTo>
                  <a:cubicBezTo>
                    <a:pt x="1465" y="84"/>
                    <a:pt x="1394" y="0"/>
                    <a:pt x="12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23" name="Google Shape;8923;p76"/>
            <p:cNvSpPr/>
            <p:nvPr/>
          </p:nvSpPr>
          <p:spPr>
            <a:xfrm>
              <a:off x="5261834" y="2989149"/>
              <a:ext cx="46521" cy="11400"/>
            </a:xfrm>
            <a:custGeom>
              <a:avLst/>
              <a:gdLst/>
              <a:ahLst/>
              <a:cxnLst/>
              <a:rect l="l" t="t" r="r" b="b"/>
              <a:pathLst>
                <a:path w="1465" h="359" extrusionOk="0">
                  <a:moveTo>
                    <a:pt x="179" y="1"/>
                  </a:moveTo>
                  <a:cubicBezTo>
                    <a:pt x="96" y="1"/>
                    <a:pt x="0" y="72"/>
                    <a:pt x="0" y="179"/>
                  </a:cubicBezTo>
                  <a:cubicBezTo>
                    <a:pt x="0" y="287"/>
                    <a:pt x="72" y="358"/>
                    <a:pt x="179" y="358"/>
                  </a:cubicBezTo>
                  <a:lnTo>
                    <a:pt x="1286" y="358"/>
                  </a:lnTo>
                  <a:cubicBezTo>
                    <a:pt x="1370" y="358"/>
                    <a:pt x="1465" y="287"/>
                    <a:pt x="1465" y="179"/>
                  </a:cubicBezTo>
                  <a:cubicBezTo>
                    <a:pt x="1465" y="72"/>
                    <a:pt x="1370" y="1"/>
                    <a:pt x="12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24" name="Google Shape;8924;p76"/>
            <p:cNvSpPr/>
            <p:nvPr/>
          </p:nvSpPr>
          <p:spPr>
            <a:xfrm>
              <a:off x="5343507" y="2989149"/>
              <a:ext cx="46521" cy="11400"/>
            </a:xfrm>
            <a:custGeom>
              <a:avLst/>
              <a:gdLst/>
              <a:ahLst/>
              <a:cxnLst/>
              <a:rect l="l" t="t" r="r" b="b"/>
              <a:pathLst>
                <a:path w="1465" h="359" extrusionOk="0">
                  <a:moveTo>
                    <a:pt x="179" y="1"/>
                  </a:moveTo>
                  <a:cubicBezTo>
                    <a:pt x="95" y="1"/>
                    <a:pt x="0" y="72"/>
                    <a:pt x="0" y="179"/>
                  </a:cubicBezTo>
                  <a:cubicBezTo>
                    <a:pt x="0" y="287"/>
                    <a:pt x="83" y="358"/>
                    <a:pt x="179" y="358"/>
                  </a:cubicBezTo>
                  <a:lnTo>
                    <a:pt x="1286" y="358"/>
                  </a:lnTo>
                  <a:cubicBezTo>
                    <a:pt x="1369" y="358"/>
                    <a:pt x="1465" y="287"/>
                    <a:pt x="1465" y="179"/>
                  </a:cubicBezTo>
                  <a:cubicBezTo>
                    <a:pt x="1465" y="72"/>
                    <a:pt x="1381" y="1"/>
                    <a:pt x="12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25" name="Google Shape;8925;p76"/>
            <p:cNvSpPr/>
            <p:nvPr/>
          </p:nvSpPr>
          <p:spPr>
            <a:xfrm>
              <a:off x="5506823" y="2989149"/>
              <a:ext cx="46172" cy="11400"/>
            </a:xfrm>
            <a:custGeom>
              <a:avLst/>
              <a:gdLst/>
              <a:ahLst/>
              <a:cxnLst/>
              <a:rect l="l" t="t" r="r" b="b"/>
              <a:pathLst>
                <a:path w="1454" h="359" extrusionOk="0">
                  <a:moveTo>
                    <a:pt x="179" y="1"/>
                  </a:moveTo>
                  <a:cubicBezTo>
                    <a:pt x="84" y="1"/>
                    <a:pt x="1" y="72"/>
                    <a:pt x="1" y="179"/>
                  </a:cubicBezTo>
                  <a:cubicBezTo>
                    <a:pt x="1" y="287"/>
                    <a:pt x="72" y="358"/>
                    <a:pt x="179" y="358"/>
                  </a:cubicBezTo>
                  <a:lnTo>
                    <a:pt x="1275" y="358"/>
                  </a:lnTo>
                  <a:cubicBezTo>
                    <a:pt x="1370" y="358"/>
                    <a:pt x="1453" y="287"/>
                    <a:pt x="1453" y="179"/>
                  </a:cubicBezTo>
                  <a:cubicBezTo>
                    <a:pt x="1453" y="72"/>
                    <a:pt x="1370" y="1"/>
                    <a:pt x="12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26" name="Google Shape;8926;p76"/>
            <p:cNvSpPr/>
            <p:nvPr/>
          </p:nvSpPr>
          <p:spPr>
            <a:xfrm>
              <a:off x="5343507" y="3036051"/>
              <a:ext cx="46521" cy="10987"/>
            </a:xfrm>
            <a:custGeom>
              <a:avLst/>
              <a:gdLst/>
              <a:ahLst/>
              <a:cxnLst/>
              <a:rect l="l" t="t" r="r" b="b"/>
              <a:pathLst>
                <a:path w="1465" h="346" extrusionOk="0">
                  <a:moveTo>
                    <a:pt x="179" y="0"/>
                  </a:moveTo>
                  <a:cubicBezTo>
                    <a:pt x="95" y="0"/>
                    <a:pt x="0" y="72"/>
                    <a:pt x="0" y="179"/>
                  </a:cubicBezTo>
                  <a:cubicBezTo>
                    <a:pt x="0" y="274"/>
                    <a:pt x="83" y="346"/>
                    <a:pt x="179" y="346"/>
                  </a:cubicBezTo>
                  <a:lnTo>
                    <a:pt x="1286" y="346"/>
                  </a:lnTo>
                  <a:cubicBezTo>
                    <a:pt x="1369" y="346"/>
                    <a:pt x="1465" y="274"/>
                    <a:pt x="1465" y="179"/>
                  </a:cubicBezTo>
                  <a:cubicBezTo>
                    <a:pt x="1465" y="72"/>
                    <a:pt x="1381" y="0"/>
                    <a:pt x="128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27" name="Google Shape;8927;p76"/>
            <p:cNvSpPr/>
            <p:nvPr/>
          </p:nvSpPr>
          <p:spPr>
            <a:xfrm>
              <a:off x="5424768" y="3036051"/>
              <a:ext cx="46553" cy="10987"/>
            </a:xfrm>
            <a:custGeom>
              <a:avLst/>
              <a:gdLst/>
              <a:ahLst/>
              <a:cxnLst/>
              <a:rect l="l" t="t" r="r" b="b"/>
              <a:pathLst>
                <a:path w="1466" h="346" extrusionOk="0">
                  <a:moveTo>
                    <a:pt x="180" y="0"/>
                  </a:moveTo>
                  <a:cubicBezTo>
                    <a:pt x="96" y="0"/>
                    <a:pt x="1" y="72"/>
                    <a:pt x="1" y="179"/>
                  </a:cubicBezTo>
                  <a:cubicBezTo>
                    <a:pt x="1" y="274"/>
                    <a:pt x="84" y="346"/>
                    <a:pt x="180" y="346"/>
                  </a:cubicBezTo>
                  <a:lnTo>
                    <a:pt x="1287" y="346"/>
                  </a:lnTo>
                  <a:cubicBezTo>
                    <a:pt x="1370" y="346"/>
                    <a:pt x="1465" y="274"/>
                    <a:pt x="1465" y="179"/>
                  </a:cubicBezTo>
                  <a:cubicBezTo>
                    <a:pt x="1465" y="72"/>
                    <a:pt x="1394" y="0"/>
                    <a:pt x="12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28" name="Google Shape;8928;p76"/>
            <p:cNvSpPr/>
            <p:nvPr/>
          </p:nvSpPr>
          <p:spPr>
            <a:xfrm>
              <a:off x="5506823" y="3036051"/>
              <a:ext cx="46172" cy="10987"/>
            </a:xfrm>
            <a:custGeom>
              <a:avLst/>
              <a:gdLst/>
              <a:ahLst/>
              <a:cxnLst/>
              <a:rect l="l" t="t" r="r" b="b"/>
              <a:pathLst>
                <a:path w="1454" h="346" extrusionOk="0">
                  <a:moveTo>
                    <a:pt x="179" y="0"/>
                  </a:moveTo>
                  <a:cubicBezTo>
                    <a:pt x="84" y="0"/>
                    <a:pt x="1" y="72"/>
                    <a:pt x="1" y="179"/>
                  </a:cubicBezTo>
                  <a:cubicBezTo>
                    <a:pt x="1" y="274"/>
                    <a:pt x="72" y="346"/>
                    <a:pt x="179" y="346"/>
                  </a:cubicBezTo>
                  <a:lnTo>
                    <a:pt x="1275" y="346"/>
                  </a:lnTo>
                  <a:cubicBezTo>
                    <a:pt x="1370" y="346"/>
                    <a:pt x="1453" y="274"/>
                    <a:pt x="1453" y="179"/>
                  </a:cubicBezTo>
                  <a:cubicBezTo>
                    <a:pt x="1453" y="72"/>
                    <a:pt x="1370" y="0"/>
                    <a:pt x="12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29" name="Google Shape;8929;p76"/>
            <p:cNvSpPr/>
            <p:nvPr/>
          </p:nvSpPr>
          <p:spPr>
            <a:xfrm>
              <a:off x="5343126" y="2930752"/>
              <a:ext cx="46902" cy="33851"/>
            </a:xfrm>
            <a:custGeom>
              <a:avLst/>
              <a:gdLst/>
              <a:ahLst/>
              <a:cxnLst/>
              <a:rect l="l" t="t" r="r" b="b"/>
              <a:pathLst>
                <a:path w="1477" h="1066" extrusionOk="0">
                  <a:moveTo>
                    <a:pt x="1293" y="0"/>
                  </a:moveTo>
                  <a:cubicBezTo>
                    <a:pt x="1250" y="0"/>
                    <a:pt x="1209" y="18"/>
                    <a:pt x="1179" y="54"/>
                  </a:cubicBezTo>
                  <a:lnTo>
                    <a:pt x="572" y="661"/>
                  </a:lnTo>
                  <a:lnTo>
                    <a:pt x="322" y="411"/>
                  </a:lnTo>
                  <a:cubicBezTo>
                    <a:pt x="280" y="375"/>
                    <a:pt x="235" y="358"/>
                    <a:pt x="194" y="358"/>
                  </a:cubicBezTo>
                  <a:cubicBezTo>
                    <a:pt x="152" y="358"/>
                    <a:pt x="113" y="375"/>
                    <a:pt x="84" y="411"/>
                  </a:cubicBezTo>
                  <a:cubicBezTo>
                    <a:pt x="0" y="483"/>
                    <a:pt x="0" y="590"/>
                    <a:pt x="84" y="649"/>
                  </a:cubicBezTo>
                  <a:lnTo>
                    <a:pt x="453" y="1018"/>
                  </a:lnTo>
                  <a:cubicBezTo>
                    <a:pt x="476" y="1054"/>
                    <a:pt x="524" y="1066"/>
                    <a:pt x="572" y="1066"/>
                  </a:cubicBezTo>
                  <a:cubicBezTo>
                    <a:pt x="619" y="1066"/>
                    <a:pt x="655" y="1054"/>
                    <a:pt x="691" y="1018"/>
                  </a:cubicBezTo>
                  <a:lnTo>
                    <a:pt x="1417" y="292"/>
                  </a:lnTo>
                  <a:cubicBezTo>
                    <a:pt x="1477" y="233"/>
                    <a:pt x="1477" y="125"/>
                    <a:pt x="1417" y="54"/>
                  </a:cubicBezTo>
                  <a:cubicBezTo>
                    <a:pt x="1381" y="18"/>
                    <a:pt x="1337" y="0"/>
                    <a:pt x="12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30" name="Google Shape;8930;p76"/>
            <p:cNvSpPr/>
            <p:nvPr/>
          </p:nvSpPr>
          <p:spPr>
            <a:xfrm>
              <a:off x="5506442" y="2930752"/>
              <a:ext cx="47283" cy="33851"/>
            </a:xfrm>
            <a:custGeom>
              <a:avLst/>
              <a:gdLst/>
              <a:ahLst/>
              <a:cxnLst/>
              <a:rect l="l" t="t" r="r" b="b"/>
              <a:pathLst>
                <a:path w="1489" h="1066" extrusionOk="0">
                  <a:moveTo>
                    <a:pt x="1282" y="0"/>
                  </a:moveTo>
                  <a:cubicBezTo>
                    <a:pt x="1239" y="0"/>
                    <a:pt x="1197" y="18"/>
                    <a:pt x="1167" y="54"/>
                  </a:cubicBezTo>
                  <a:lnTo>
                    <a:pt x="560" y="661"/>
                  </a:lnTo>
                  <a:lnTo>
                    <a:pt x="310" y="411"/>
                  </a:lnTo>
                  <a:cubicBezTo>
                    <a:pt x="275" y="375"/>
                    <a:pt x="230" y="358"/>
                    <a:pt x="187" y="358"/>
                  </a:cubicBezTo>
                  <a:cubicBezTo>
                    <a:pt x="144" y="358"/>
                    <a:pt x="102" y="375"/>
                    <a:pt x="72" y="411"/>
                  </a:cubicBezTo>
                  <a:cubicBezTo>
                    <a:pt x="1" y="483"/>
                    <a:pt x="1" y="590"/>
                    <a:pt x="72" y="649"/>
                  </a:cubicBezTo>
                  <a:lnTo>
                    <a:pt x="441" y="1018"/>
                  </a:lnTo>
                  <a:cubicBezTo>
                    <a:pt x="477" y="1054"/>
                    <a:pt x="513" y="1066"/>
                    <a:pt x="560" y="1066"/>
                  </a:cubicBezTo>
                  <a:cubicBezTo>
                    <a:pt x="608" y="1066"/>
                    <a:pt x="656" y="1054"/>
                    <a:pt x="679" y="1018"/>
                  </a:cubicBezTo>
                  <a:lnTo>
                    <a:pt x="1406" y="292"/>
                  </a:lnTo>
                  <a:cubicBezTo>
                    <a:pt x="1489" y="233"/>
                    <a:pt x="1489" y="125"/>
                    <a:pt x="1406" y="54"/>
                  </a:cubicBezTo>
                  <a:cubicBezTo>
                    <a:pt x="1370" y="18"/>
                    <a:pt x="1325" y="0"/>
                    <a:pt x="128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31" name="Google Shape;8931;p76"/>
            <p:cNvSpPr/>
            <p:nvPr/>
          </p:nvSpPr>
          <p:spPr>
            <a:xfrm>
              <a:off x="5424419" y="2977336"/>
              <a:ext cx="47283" cy="34168"/>
            </a:xfrm>
            <a:custGeom>
              <a:avLst/>
              <a:gdLst/>
              <a:ahLst/>
              <a:cxnLst/>
              <a:rect l="l" t="t" r="r" b="b"/>
              <a:pathLst>
                <a:path w="1489" h="1076" extrusionOk="0">
                  <a:moveTo>
                    <a:pt x="1293" y="1"/>
                  </a:moveTo>
                  <a:cubicBezTo>
                    <a:pt x="1250" y="1"/>
                    <a:pt x="1208" y="22"/>
                    <a:pt x="1179" y="63"/>
                  </a:cubicBezTo>
                  <a:lnTo>
                    <a:pt x="572" y="671"/>
                  </a:lnTo>
                  <a:lnTo>
                    <a:pt x="321" y="421"/>
                  </a:lnTo>
                  <a:cubicBezTo>
                    <a:pt x="280" y="379"/>
                    <a:pt x="235" y="358"/>
                    <a:pt x="193" y="358"/>
                  </a:cubicBezTo>
                  <a:cubicBezTo>
                    <a:pt x="152" y="358"/>
                    <a:pt x="113" y="379"/>
                    <a:pt x="83" y="421"/>
                  </a:cubicBezTo>
                  <a:cubicBezTo>
                    <a:pt x="0" y="492"/>
                    <a:pt x="0" y="599"/>
                    <a:pt x="83" y="659"/>
                  </a:cubicBezTo>
                  <a:lnTo>
                    <a:pt x="452" y="1028"/>
                  </a:lnTo>
                  <a:cubicBezTo>
                    <a:pt x="476" y="1052"/>
                    <a:pt x="524" y="1075"/>
                    <a:pt x="572" y="1075"/>
                  </a:cubicBezTo>
                  <a:cubicBezTo>
                    <a:pt x="619" y="1075"/>
                    <a:pt x="655" y="1052"/>
                    <a:pt x="691" y="1028"/>
                  </a:cubicBezTo>
                  <a:lnTo>
                    <a:pt x="1417" y="301"/>
                  </a:lnTo>
                  <a:cubicBezTo>
                    <a:pt x="1488" y="242"/>
                    <a:pt x="1488" y="123"/>
                    <a:pt x="1417" y="63"/>
                  </a:cubicBezTo>
                  <a:cubicBezTo>
                    <a:pt x="1381" y="22"/>
                    <a:pt x="1336" y="1"/>
                    <a:pt x="129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32" name="Google Shape;8932;p76"/>
            <p:cNvSpPr/>
            <p:nvPr/>
          </p:nvSpPr>
          <p:spPr>
            <a:xfrm>
              <a:off x="5261453" y="3024143"/>
              <a:ext cx="47283" cy="33851"/>
            </a:xfrm>
            <a:custGeom>
              <a:avLst/>
              <a:gdLst/>
              <a:ahLst/>
              <a:cxnLst/>
              <a:rect l="l" t="t" r="r" b="b"/>
              <a:pathLst>
                <a:path w="1489" h="1066" extrusionOk="0">
                  <a:moveTo>
                    <a:pt x="1289" y="0"/>
                  </a:moveTo>
                  <a:cubicBezTo>
                    <a:pt x="1248" y="0"/>
                    <a:pt x="1209" y="18"/>
                    <a:pt x="1179" y="54"/>
                  </a:cubicBezTo>
                  <a:lnTo>
                    <a:pt x="572" y="673"/>
                  </a:lnTo>
                  <a:lnTo>
                    <a:pt x="310" y="411"/>
                  </a:lnTo>
                  <a:cubicBezTo>
                    <a:pt x="274" y="375"/>
                    <a:pt x="230" y="357"/>
                    <a:pt x="186" y="357"/>
                  </a:cubicBezTo>
                  <a:cubicBezTo>
                    <a:pt x="143" y="357"/>
                    <a:pt x="102" y="375"/>
                    <a:pt x="72" y="411"/>
                  </a:cubicBezTo>
                  <a:cubicBezTo>
                    <a:pt x="0" y="494"/>
                    <a:pt x="0" y="590"/>
                    <a:pt x="72" y="649"/>
                  </a:cubicBezTo>
                  <a:lnTo>
                    <a:pt x="453" y="1030"/>
                  </a:lnTo>
                  <a:cubicBezTo>
                    <a:pt x="477" y="1054"/>
                    <a:pt x="524" y="1066"/>
                    <a:pt x="572" y="1066"/>
                  </a:cubicBezTo>
                  <a:cubicBezTo>
                    <a:pt x="608" y="1066"/>
                    <a:pt x="655" y="1054"/>
                    <a:pt x="691" y="1030"/>
                  </a:cubicBezTo>
                  <a:lnTo>
                    <a:pt x="1417" y="292"/>
                  </a:lnTo>
                  <a:cubicBezTo>
                    <a:pt x="1489" y="220"/>
                    <a:pt x="1489" y="113"/>
                    <a:pt x="1417" y="54"/>
                  </a:cubicBezTo>
                  <a:cubicBezTo>
                    <a:pt x="1376" y="18"/>
                    <a:pt x="1331" y="0"/>
                    <a:pt x="128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33" name="Google Shape;8933;p76"/>
            <p:cNvSpPr/>
            <p:nvPr/>
          </p:nvSpPr>
          <p:spPr>
            <a:xfrm>
              <a:off x="5424419" y="2884231"/>
              <a:ext cx="47283" cy="33883"/>
            </a:xfrm>
            <a:custGeom>
              <a:avLst/>
              <a:gdLst/>
              <a:ahLst/>
              <a:cxnLst/>
              <a:rect l="l" t="t" r="r" b="b"/>
              <a:pathLst>
                <a:path w="1489" h="1067" extrusionOk="0">
                  <a:moveTo>
                    <a:pt x="1293" y="1"/>
                  </a:moveTo>
                  <a:cubicBezTo>
                    <a:pt x="1250" y="1"/>
                    <a:pt x="1208" y="19"/>
                    <a:pt x="1179" y="54"/>
                  </a:cubicBezTo>
                  <a:lnTo>
                    <a:pt x="572" y="674"/>
                  </a:lnTo>
                  <a:lnTo>
                    <a:pt x="321" y="412"/>
                  </a:lnTo>
                  <a:cubicBezTo>
                    <a:pt x="280" y="376"/>
                    <a:pt x="235" y="358"/>
                    <a:pt x="193" y="358"/>
                  </a:cubicBezTo>
                  <a:cubicBezTo>
                    <a:pt x="152" y="358"/>
                    <a:pt x="113" y="376"/>
                    <a:pt x="83" y="412"/>
                  </a:cubicBezTo>
                  <a:cubicBezTo>
                    <a:pt x="0" y="495"/>
                    <a:pt x="0" y="590"/>
                    <a:pt x="83" y="650"/>
                  </a:cubicBezTo>
                  <a:lnTo>
                    <a:pt x="452" y="1031"/>
                  </a:lnTo>
                  <a:cubicBezTo>
                    <a:pt x="476" y="1055"/>
                    <a:pt x="524" y="1067"/>
                    <a:pt x="572" y="1067"/>
                  </a:cubicBezTo>
                  <a:cubicBezTo>
                    <a:pt x="619" y="1067"/>
                    <a:pt x="655" y="1055"/>
                    <a:pt x="691" y="1031"/>
                  </a:cubicBezTo>
                  <a:lnTo>
                    <a:pt x="1417" y="293"/>
                  </a:lnTo>
                  <a:cubicBezTo>
                    <a:pt x="1488" y="221"/>
                    <a:pt x="1488" y="114"/>
                    <a:pt x="1417" y="54"/>
                  </a:cubicBezTo>
                  <a:cubicBezTo>
                    <a:pt x="1381" y="19"/>
                    <a:pt x="1336" y="1"/>
                    <a:pt x="129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8934" name="Google Shape;8934;p76"/>
          <p:cNvGrpSpPr/>
          <p:nvPr/>
        </p:nvGrpSpPr>
        <p:grpSpPr>
          <a:xfrm>
            <a:off x="7691959" y="3696690"/>
            <a:ext cx="379155" cy="458796"/>
            <a:chOff x="5864861" y="2772517"/>
            <a:chExt cx="284366" cy="344097"/>
          </a:xfrm>
          <a:solidFill>
            <a:schemeClr val="tx1"/>
          </a:solidFill>
        </p:grpSpPr>
        <p:sp>
          <p:nvSpPr>
            <p:cNvPr id="8935" name="Google Shape;8935;p76"/>
            <p:cNvSpPr/>
            <p:nvPr/>
          </p:nvSpPr>
          <p:spPr>
            <a:xfrm>
              <a:off x="6089464" y="3014490"/>
              <a:ext cx="15147" cy="15147"/>
            </a:xfrm>
            <a:custGeom>
              <a:avLst/>
              <a:gdLst/>
              <a:ahLst/>
              <a:cxnLst/>
              <a:rect l="l" t="t" r="r" b="b"/>
              <a:pathLst>
                <a:path w="477" h="477" extrusionOk="0">
                  <a:moveTo>
                    <a:pt x="238" y="1"/>
                  </a:moveTo>
                  <a:cubicBezTo>
                    <a:pt x="107" y="1"/>
                    <a:pt x="0" y="108"/>
                    <a:pt x="0" y="239"/>
                  </a:cubicBezTo>
                  <a:cubicBezTo>
                    <a:pt x="0" y="382"/>
                    <a:pt x="107" y="477"/>
                    <a:pt x="238" y="477"/>
                  </a:cubicBezTo>
                  <a:cubicBezTo>
                    <a:pt x="369" y="477"/>
                    <a:pt x="476" y="382"/>
                    <a:pt x="476" y="239"/>
                  </a:cubicBezTo>
                  <a:cubicBezTo>
                    <a:pt x="476" y="108"/>
                    <a:pt x="369" y="1"/>
                    <a:pt x="23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36" name="Google Shape;8936;p76"/>
            <p:cNvSpPr/>
            <p:nvPr/>
          </p:nvSpPr>
          <p:spPr>
            <a:xfrm>
              <a:off x="6051644" y="3070823"/>
              <a:ext cx="13274" cy="13274"/>
            </a:xfrm>
            <a:custGeom>
              <a:avLst/>
              <a:gdLst/>
              <a:ahLst/>
              <a:cxnLst/>
              <a:rect l="l" t="t" r="r" b="b"/>
              <a:pathLst>
                <a:path w="418" h="418" extrusionOk="0">
                  <a:moveTo>
                    <a:pt x="203" y="1"/>
                  </a:moveTo>
                  <a:cubicBezTo>
                    <a:pt x="84" y="1"/>
                    <a:pt x="0" y="96"/>
                    <a:pt x="0" y="215"/>
                  </a:cubicBezTo>
                  <a:cubicBezTo>
                    <a:pt x="0" y="322"/>
                    <a:pt x="84" y="417"/>
                    <a:pt x="203" y="417"/>
                  </a:cubicBezTo>
                  <a:cubicBezTo>
                    <a:pt x="334" y="417"/>
                    <a:pt x="417" y="334"/>
                    <a:pt x="417" y="215"/>
                  </a:cubicBezTo>
                  <a:cubicBezTo>
                    <a:pt x="417" y="96"/>
                    <a:pt x="334" y="1"/>
                    <a:pt x="20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37" name="Google Shape;8937;p76"/>
            <p:cNvSpPr/>
            <p:nvPr/>
          </p:nvSpPr>
          <p:spPr>
            <a:xfrm>
              <a:off x="5943518" y="3005789"/>
              <a:ext cx="13242" cy="12893"/>
            </a:xfrm>
            <a:custGeom>
              <a:avLst/>
              <a:gdLst/>
              <a:ahLst/>
              <a:cxnLst/>
              <a:rect l="l" t="t" r="r" b="b"/>
              <a:pathLst>
                <a:path w="417" h="406" extrusionOk="0">
                  <a:moveTo>
                    <a:pt x="203" y="1"/>
                  </a:moveTo>
                  <a:cubicBezTo>
                    <a:pt x="84" y="1"/>
                    <a:pt x="0" y="84"/>
                    <a:pt x="0" y="203"/>
                  </a:cubicBezTo>
                  <a:cubicBezTo>
                    <a:pt x="0" y="322"/>
                    <a:pt x="84" y="406"/>
                    <a:pt x="203" y="406"/>
                  </a:cubicBezTo>
                  <a:cubicBezTo>
                    <a:pt x="322" y="406"/>
                    <a:pt x="417" y="322"/>
                    <a:pt x="417" y="203"/>
                  </a:cubicBezTo>
                  <a:cubicBezTo>
                    <a:pt x="417" y="84"/>
                    <a:pt x="322" y="1"/>
                    <a:pt x="20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38" name="Google Shape;8938;p76"/>
            <p:cNvSpPr/>
            <p:nvPr/>
          </p:nvSpPr>
          <p:spPr>
            <a:xfrm>
              <a:off x="5965429" y="3070823"/>
              <a:ext cx="13655" cy="13274"/>
            </a:xfrm>
            <a:custGeom>
              <a:avLst/>
              <a:gdLst/>
              <a:ahLst/>
              <a:cxnLst/>
              <a:rect l="l" t="t" r="r" b="b"/>
              <a:pathLst>
                <a:path w="430" h="418" extrusionOk="0">
                  <a:moveTo>
                    <a:pt x="215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22"/>
                    <a:pt x="96" y="417"/>
                    <a:pt x="215" y="417"/>
                  </a:cubicBezTo>
                  <a:cubicBezTo>
                    <a:pt x="334" y="417"/>
                    <a:pt x="429" y="334"/>
                    <a:pt x="429" y="215"/>
                  </a:cubicBezTo>
                  <a:cubicBezTo>
                    <a:pt x="429" y="96"/>
                    <a:pt x="334" y="1"/>
                    <a:pt x="21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39" name="Google Shape;8939;p76"/>
            <p:cNvSpPr/>
            <p:nvPr/>
          </p:nvSpPr>
          <p:spPr>
            <a:xfrm>
              <a:off x="6004392" y="3019412"/>
              <a:ext cx="16290" cy="15909"/>
            </a:xfrm>
            <a:custGeom>
              <a:avLst/>
              <a:gdLst/>
              <a:ahLst/>
              <a:cxnLst/>
              <a:rect l="l" t="t" r="r" b="b"/>
              <a:pathLst>
                <a:path w="513" h="501" extrusionOk="0">
                  <a:moveTo>
                    <a:pt x="250" y="0"/>
                  </a:moveTo>
                  <a:cubicBezTo>
                    <a:pt x="119" y="0"/>
                    <a:pt x="0" y="119"/>
                    <a:pt x="0" y="250"/>
                  </a:cubicBezTo>
                  <a:cubicBezTo>
                    <a:pt x="0" y="381"/>
                    <a:pt x="119" y="500"/>
                    <a:pt x="250" y="500"/>
                  </a:cubicBezTo>
                  <a:cubicBezTo>
                    <a:pt x="393" y="500"/>
                    <a:pt x="512" y="381"/>
                    <a:pt x="512" y="250"/>
                  </a:cubicBezTo>
                  <a:cubicBezTo>
                    <a:pt x="512" y="119"/>
                    <a:pt x="405" y="0"/>
                    <a:pt x="25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40" name="Google Shape;8940;p76"/>
            <p:cNvSpPr/>
            <p:nvPr/>
          </p:nvSpPr>
          <p:spPr>
            <a:xfrm>
              <a:off x="5864861" y="2772517"/>
              <a:ext cx="284366" cy="344097"/>
            </a:xfrm>
            <a:custGeom>
              <a:avLst/>
              <a:gdLst/>
              <a:ahLst/>
              <a:cxnLst/>
              <a:rect l="l" t="t" r="r" b="b"/>
              <a:pathLst>
                <a:path w="8955" h="10836" extrusionOk="0">
                  <a:moveTo>
                    <a:pt x="2983" y="6406"/>
                  </a:moveTo>
                  <a:cubicBezTo>
                    <a:pt x="3566" y="6406"/>
                    <a:pt x="4114" y="6556"/>
                    <a:pt x="4632" y="6871"/>
                  </a:cubicBezTo>
                  <a:cubicBezTo>
                    <a:pt x="5211" y="7197"/>
                    <a:pt x="5769" y="7306"/>
                    <a:pt x="6260" y="7306"/>
                  </a:cubicBezTo>
                  <a:cubicBezTo>
                    <a:pt x="6628" y="7306"/>
                    <a:pt x="6957" y="7245"/>
                    <a:pt x="7228" y="7168"/>
                  </a:cubicBezTo>
                  <a:cubicBezTo>
                    <a:pt x="7645" y="7049"/>
                    <a:pt x="7966" y="6871"/>
                    <a:pt x="8145" y="6751"/>
                  </a:cubicBezTo>
                  <a:lnTo>
                    <a:pt x="8145" y="6751"/>
                  </a:lnTo>
                  <a:cubicBezTo>
                    <a:pt x="8514" y="7954"/>
                    <a:pt x="8204" y="9276"/>
                    <a:pt x="7299" y="10216"/>
                  </a:cubicBezTo>
                  <a:cubicBezTo>
                    <a:pt x="7109" y="10407"/>
                    <a:pt x="6835" y="10526"/>
                    <a:pt x="6561" y="10526"/>
                  </a:cubicBezTo>
                  <a:lnTo>
                    <a:pt x="2906" y="10526"/>
                  </a:lnTo>
                  <a:cubicBezTo>
                    <a:pt x="2644" y="10526"/>
                    <a:pt x="2370" y="10407"/>
                    <a:pt x="2180" y="10228"/>
                  </a:cubicBezTo>
                  <a:cubicBezTo>
                    <a:pt x="1346" y="9383"/>
                    <a:pt x="941" y="8133"/>
                    <a:pt x="1275" y="6823"/>
                  </a:cubicBezTo>
                  <a:cubicBezTo>
                    <a:pt x="1406" y="6751"/>
                    <a:pt x="1775" y="6573"/>
                    <a:pt x="2263" y="6478"/>
                  </a:cubicBezTo>
                  <a:cubicBezTo>
                    <a:pt x="2509" y="6430"/>
                    <a:pt x="2748" y="6406"/>
                    <a:pt x="2983" y="6406"/>
                  </a:cubicBezTo>
                  <a:close/>
                  <a:moveTo>
                    <a:pt x="3239" y="1"/>
                  </a:moveTo>
                  <a:cubicBezTo>
                    <a:pt x="3001" y="1"/>
                    <a:pt x="2823" y="191"/>
                    <a:pt x="2823" y="417"/>
                  </a:cubicBezTo>
                  <a:lnTo>
                    <a:pt x="2823" y="786"/>
                  </a:lnTo>
                  <a:cubicBezTo>
                    <a:pt x="2823" y="1036"/>
                    <a:pt x="3013" y="1203"/>
                    <a:pt x="3239" y="1203"/>
                  </a:cubicBezTo>
                  <a:lnTo>
                    <a:pt x="3454" y="1203"/>
                  </a:lnTo>
                  <a:lnTo>
                    <a:pt x="3454" y="2525"/>
                  </a:lnTo>
                  <a:cubicBezTo>
                    <a:pt x="3454" y="2608"/>
                    <a:pt x="3537" y="2680"/>
                    <a:pt x="3620" y="2680"/>
                  </a:cubicBezTo>
                  <a:cubicBezTo>
                    <a:pt x="3704" y="2680"/>
                    <a:pt x="3787" y="2608"/>
                    <a:pt x="3787" y="2525"/>
                  </a:cubicBezTo>
                  <a:lnTo>
                    <a:pt x="3787" y="1203"/>
                  </a:lnTo>
                  <a:lnTo>
                    <a:pt x="5692" y="1203"/>
                  </a:lnTo>
                  <a:lnTo>
                    <a:pt x="5692" y="3858"/>
                  </a:lnTo>
                  <a:cubicBezTo>
                    <a:pt x="5692" y="4096"/>
                    <a:pt x="5835" y="4311"/>
                    <a:pt x="6049" y="4394"/>
                  </a:cubicBezTo>
                  <a:cubicBezTo>
                    <a:pt x="6978" y="4763"/>
                    <a:pt x="7692" y="5513"/>
                    <a:pt x="8049" y="6418"/>
                  </a:cubicBezTo>
                  <a:cubicBezTo>
                    <a:pt x="7907" y="6525"/>
                    <a:pt x="7573" y="6716"/>
                    <a:pt x="7133" y="6847"/>
                  </a:cubicBezTo>
                  <a:cubicBezTo>
                    <a:pt x="6830" y="6934"/>
                    <a:pt x="6535" y="6978"/>
                    <a:pt x="6245" y="6978"/>
                  </a:cubicBezTo>
                  <a:cubicBezTo>
                    <a:pt x="5748" y="6978"/>
                    <a:pt x="5270" y="6848"/>
                    <a:pt x="4811" y="6585"/>
                  </a:cubicBezTo>
                  <a:cubicBezTo>
                    <a:pt x="4225" y="6246"/>
                    <a:pt x="3592" y="6086"/>
                    <a:pt x="2961" y="6086"/>
                  </a:cubicBezTo>
                  <a:cubicBezTo>
                    <a:pt x="2437" y="6086"/>
                    <a:pt x="1914" y="6196"/>
                    <a:pt x="1418" y="6406"/>
                  </a:cubicBezTo>
                  <a:cubicBezTo>
                    <a:pt x="1775" y="5501"/>
                    <a:pt x="2477" y="4763"/>
                    <a:pt x="3430" y="4394"/>
                  </a:cubicBezTo>
                  <a:cubicBezTo>
                    <a:pt x="3656" y="4311"/>
                    <a:pt x="3787" y="4096"/>
                    <a:pt x="3787" y="3858"/>
                  </a:cubicBezTo>
                  <a:lnTo>
                    <a:pt x="3787" y="3322"/>
                  </a:lnTo>
                  <a:cubicBezTo>
                    <a:pt x="3787" y="3239"/>
                    <a:pt x="3716" y="3156"/>
                    <a:pt x="3620" y="3156"/>
                  </a:cubicBezTo>
                  <a:cubicBezTo>
                    <a:pt x="3537" y="3156"/>
                    <a:pt x="3454" y="3239"/>
                    <a:pt x="3454" y="3322"/>
                  </a:cubicBezTo>
                  <a:lnTo>
                    <a:pt x="3454" y="3858"/>
                  </a:lnTo>
                  <a:cubicBezTo>
                    <a:pt x="3454" y="3965"/>
                    <a:pt x="3394" y="4049"/>
                    <a:pt x="3299" y="4096"/>
                  </a:cubicBezTo>
                  <a:cubicBezTo>
                    <a:pt x="703" y="5120"/>
                    <a:pt x="1" y="8478"/>
                    <a:pt x="1942" y="10442"/>
                  </a:cubicBezTo>
                  <a:cubicBezTo>
                    <a:pt x="2192" y="10692"/>
                    <a:pt x="2537" y="10835"/>
                    <a:pt x="2894" y="10835"/>
                  </a:cubicBezTo>
                  <a:lnTo>
                    <a:pt x="6549" y="10835"/>
                  </a:lnTo>
                  <a:cubicBezTo>
                    <a:pt x="6906" y="10835"/>
                    <a:pt x="7252" y="10692"/>
                    <a:pt x="7502" y="10442"/>
                  </a:cubicBezTo>
                  <a:cubicBezTo>
                    <a:pt x="8907" y="9026"/>
                    <a:pt x="8954" y="6930"/>
                    <a:pt x="7907" y="5466"/>
                  </a:cubicBezTo>
                  <a:cubicBezTo>
                    <a:pt x="7478" y="4858"/>
                    <a:pt x="6871" y="4370"/>
                    <a:pt x="6168" y="4096"/>
                  </a:cubicBezTo>
                  <a:cubicBezTo>
                    <a:pt x="6061" y="4049"/>
                    <a:pt x="6002" y="3965"/>
                    <a:pt x="6002" y="3858"/>
                  </a:cubicBezTo>
                  <a:lnTo>
                    <a:pt x="6002" y="1203"/>
                  </a:lnTo>
                  <a:lnTo>
                    <a:pt x="6228" y="1203"/>
                  </a:lnTo>
                  <a:cubicBezTo>
                    <a:pt x="6466" y="1203"/>
                    <a:pt x="6644" y="1013"/>
                    <a:pt x="6644" y="786"/>
                  </a:cubicBezTo>
                  <a:lnTo>
                    <a:pt x="6644" y="417"/>
                  </a:lnTo>
                  <a:cubicBezTo>
                    <a:pt x="6644" y="179"/>
                    <a:pt x="6454" y="1"/>
                    <a:pt x="6228" y="1"/>
                  </a:cubicBezTo>
                  <a:lnTo>
                    <a:pt x="5394" y="1"/>
                  </a:lnTo>
                  <a:cubicBezTo>
                    <a:pt x="5299" y="1"/>
                    <a:pt x="5228" y="72"/>
                    <a:pt x="5228" y="167"/>
                  </a:cubicBezTo>
                  <a:cubicBezTo>
                    <a:pt x="5228" y="263"/>
                    <a:pt x="5299" y="334"/>
                    <a:pt x="5394" y="334"/>
                  </a:cubicBezTo>
                  <a:lnTo>
                    <a:pt x="6228" y="334"/>
                  </a:lnTo>
                  <a:cubicBezTo>
                    <a:pt x="6287" y="334"/>
                    <a:pt x="6335" y="382"/>
                    <a:pt x="6335" y="441"/>
                  </a:cubicBezTo>
                  <a:lnTo>
                    <a:pt x="6335" y="810"/>
                  </a:lnTo>
                  <a:cubicBezTo>
                    <a:pt x="6335" y="870"/>
                    <a:pt x="6287" y="905"/>
                    <a:pt x="6228" y="905"/>
                  </a:cubicBezTo>
                  <a:lnTo>
                    <a:pt x="3239" y="905"/>
                  </a:lnTo>
                  <a:cubicBezTo>
                    <a:pt x="3168" y="905"/>
                    <a:pt x="3132" y="870"/>
                    <a:pt x="3132" y="810"/>
                  </a:cubicBezTo>
                  <a:lnTo>
                    <a:pt x="3132" y="441"/>
                  </a:lnTo>
                  <a:cubicBezTo>
                    <a:pt x="3132" y="382"/>
                    <a:pt x="3168" y="334"/>
                    <a:pt x="3239" y="334"/>
                  </a:cubicBezTo>
                  <a:lnTo>
                    <a:pt x="4609" y="334"/>
                  </a:lnTo>
                  <a:cubicBezTo>
                    <a:pt x="4692" y="334"/>
                    <a:pt x="4763" y="263"/>
                    <a:pt x="4763" y="167"/>
                  </a:cubicBezTo>
                  <a:cubicBezTo>
                    <a:pt x="4763" y="72"/>
                    <a:pt x="4692" y="1"/>
                    <a:pt x="460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8941" name="Google Shape;8941;p76"/>
          <p:cNvSpPr/>
          <p:nvPr/>
        </p:nvSpPr>
        <p:spPr>
          <a:xfrm>
            <a:off x="8428237" y="3694192"/>
            <a:ext cx="457780" cy="457737"/>
          </a:xfrm>
          <a:custGeom>
            <a:avLst/>
            <a:gdLst/>
            <a:ahLst/>
            <a:cxnLst/>
            <a:rect l="l" t="t" r="r" b="b"/>
            <a:pathLst>
              <a:path w="10812" h="10811" extrusionOk="0">
                <a:moveTo>
                  <a:pt x="2769" y="2858"/>
                </a:moveTo>
                <a:cubicBezTo>
                  <a:pt x="2830" y="2858"/>
                  <a:pt x="2892" y="2866"/>
                  <a:pt x="2954" y="2881"/>
                </a:cubicBezTo>
                <a:cubicBezTo>
                  <a:pt x="3251" y="2941"/>
                  <a:pt x="3489" y="3191"/>
                  <a:pt x="3549" y="3489"/>
                </a:cubicBezTo>
                <a:cubicBezTo>
                  <a:pt x="3608" y="3774"/>
                  <a:pt x="3501" y="4036"/>
                  <a:pt x="3275" y="4227"/>
                </a:cubicBezTo>
                <a:cubicBezTo>
                  <a:pt x="3132" y="4346"/>
                  <a:pt x="3037" y="4548"/>
                  <a:pt x="3037" y="4739"/>
                </a:cubicBezTo>
                <a:lnTo>
                  <a:pt x="3037" y="5084"/>
                </a:lnTo>
                <a:cubicBezTo>
                  <a:pt x="3037" y="5346"/>
                  <a:pt x="3263" y="5572"/>
                  <a:pt x="3525" y="5572"/>
                </a:cubicBezTo>
                <a:lnTo>
                  <a:pt x="5228" y="5572"/>
                </a:lnTo>
                <a:lnTo>
                  <a:pt x="5228" y="7263"/>
                </a:lnTo>
                <a:cubicBezTo>
                  <a:pt x="5228" y="7370"/>
                  <a:pt x="5156" y="7441"/>
                  <a:pt x="5049" y="7441"/>
                </a:cubicBezTo>
                <a:lnTo>
                  <a:pt x="4704" y="7441"/>
                </a:lnTo>
                <a:cubicBezTo>
                  <a:pt x="4597" y="7441"/>
                  <a:pt x="4513" y="7406"/>
                  <a:pt x="4442" y="7322"/>
                </a:cubicBezTo>
                <a:cubicBezTo>
                  <a:pt x="4225" y="7076"/>
                  <a:pt x="3925" y="6935"/>
                  <a:pt x="3599" y="6935"/>
                </a:cubicBezTo>
                <a:cubicBezTo>
                  <a:pt x="3532" y="6935"/>
                  <a:pt x="3463" y="6941"/>
                  <a:pt x="3394" y="6953"/>
                </a:cubicBezTo>
                <a:cubicBezTo>
                  <a:pt x="2965" y="7025"/>
                  <a:pt x="2620" y="7370"/>
                  <a:pt x="2537" y="7787"/>
                </a:cubicBezTo>
                <a:cubicBezTo>
                  <a:pt x="2453" y="8120"/>
                  <a:pt x="2549" y="8454"/>
                  <a:pt x="2751" y="8715"/>
                </a:cubicBezTo>
                <a:cubicBezTo>
                  <a:pt x="2965" y="8965"/>
                  <a:pt x="3275" y="9108"/>
                  <a:pt x="3608" y="9108"/>
                </a:cubicBezTo>
                <a:cubicBezTo>
                  <a:pt x="3930" y="9108"/>
                  <a:pt x="4227" y="8965"/>
                  <a:pt x="4442" y="8715"/>
                </a:cubicBezTo>
                <a:cubicBezTo>
                  <a:pt x="4501" y="8632"/>
                  <a:pt x="4585" y="8608"/>
                  <a:pt x="4692" y="8608"/>
                </a:cubicBezTo>
                <a:lnTo>
                  <a:pt x="5037" y="8608"/>
                </a:lnTo>
                <a:cubicBezTo>
                  <a:pt x="5132" y="8608"/>
                  <a:pt x="5216" y="8680"/>
                  <a:pt x="5216" y="8787"/>
                </a:cubicBezTo>
                <a:lnTo>
                  <a:pt x="5216" y="10501"/>
                </a:lnTo>
                <a:lnTo>
                  <a:pt x="846" y="10501"/>
                </a:lnTo>
                <a:cubicBezTo>
                  <a:pt x="572" y="10501"/>
                  <a:pt x="334" y="10263"/>
                  <a:pt x="334" y="9977"/>
                </a:cubicBezTo>
                <a:lnTo>
                  <a:pt x="334" y="5572"/>
                </a:lnTo>
                <a:lnTo>
                  <a:pt x="2025" y="5572"/>
                </a:lnTo>
                <a:cubicBezTo>
                  <a:pt x="2299" y="5572"/>
                  <a:pt x="2513" y="5346"/>
                  <a:pt x="2513" y="5084"/>
                </a:cubicBezTo>
                <a:lnTo>
                  <a:pt x="2513" y="4727"/>
                </a:lnTo>
                <a:cubicBezTo>
                  <a:pt x="2513" y="4513"/>
                  <a:pt x="2430" y="4334"/>
                  <a:pt x="2299" y="4215"/>
                </a:cubicBezTo>
                <a:cubicBezTo>
                  <a:pt x="2120" y="4072"/>
                  <a:pt x="2013" y="3858"/>
                  <a:pt x="2013" y="3620"/>
                </a:cubicBezTo>
                <a:cubicBezTo>
                  <a:pt x="2013" y="3381"/>
                  <a:pt x="2120" y="3179"/>
                  <a:pt x="2299" y="3024"/>
                </a:cubicBezTo>
                <a:cubicBezTo>
                  <a:pt x="2431" y="2919"/>
                  <a:pt x="2596" y="2858"/>
                  <a:pt x="2769" y="2858"/>
                </a:cubicBezTo>
                <a:close/>
                <a:moveTo>
                  <a:pt x="10014" y="298"/>
                </a:moveTo>
                <a:cubicBezTo>
                  <a:pt x="10300" y="298"/>
                  <a:pt x="10538" y="536"/>
                  <a:pt x="10538" y="822"/>
                </a:cubicBezTo>
                <a:lnTo>
                  <a:pt x="10538" y="5239"/>
                </a:lnTo>
                <a:lnTo>
                  <a:pt x="10312" y="5239"/>
                </a:lnTo>
                <a:cubicBezTo>
                  <a:pt x="10228" y="5239"/>
                  <a:pt x="10157" y="5322"/>
                  <a:pt x="10157" y="5406"/>
                </a:cubicBezTo>
                <a:cubicBezTo>
                  <a:pt x="10157" y="5501"/>
                  <a:pt x="10228" y="5572"/>
                  <a:pt x="10312" y="5572"/>
                </a:cubicBezTo>
                <a:lnTo>
                  <a:pt x="10490" y="5572"/>
                </a:lnTo>
                <a:lnTo>
                  <a:pt x="10490" y="9977"/>
                </a:lnTo>
                <a:cubicBezTo>
                  <a:pt x="10490" y="10263"/>
                  <a:pt x="10252" y="10501"/>
                  <a:pt x="9978" y="10501"/>
                </a:cubicBezTo>
                <a:lnTo>
                  <a:pt x="5573" y="10501"/>
                </a:lnTo>
                <a:lnTo>
                  <a:pt x="5573" y="8799"/>
                </a:lnTo>
                <a:cubicBezTo>
                  <a:pt x="5573" y="8537"/>
                  <a:pt x="5347" y="8311"/>
                  <a:pt x="5073" y="8311"/>
                </a:cubicBezTo>
                <a:lnTo>
                  <a:pt x="4739" y="8311"/>
                </a:lnTo>
                <a:cubicBezTo>
                  <a:pt x="4525" y="8311"/>
                  <a:pt x="4347" y="8394"/>
                  <a:pt x="4227" y="8537"/>
                </a:cubicBezTo>
                <a:cubicBezTo>
                  <a:pt x="4085" y="8715"/>
                  <a:pt x="3870" y="8811"/>
                  <a:pt x="3632" y="8811"/>
                </a:cubicBezTo>
                <a:cubicBezTo>
                  <a:pt x="3394" y="8811"/>
                  <a:pt x="3192" y="8715"/>
                  <a:pt x="3037" y="8537"/>
                </a:cubicBezTo>
                <a:cubicBezTo>
                  <a:pt x="2894" y="8358"/>
                  <a:pt x="2834" y="8120"/>
                  <a:pt x="2894" y="7882"/>
                </a:cubicBezTo>
                <a:cubicBezTo>
                  <a:pt x="2954" y="7584"/>
                  <a:pt x="3204" y="7346"/>
                  <a:pt x="3501" y="7287"/>
                </a:cubicBezTo>
                <a:cubicBezTo>
                  <a:pt x="3557" y="7275"/>
                  <a:pt x="3612" y="7269"/>
                  <a:pt x="3665" y="7269"/>
                </a:cubicBezTo>
                <a:cubicBezTo>
                  <a:pt x="3887" y="7269"/>
                  <a:pt x="4086" y="7367"/>
                  <a:pt x="4239" y="7549"/>
                </a:cubicBezTo>
                <a:cubicBezTo>
                  <a:pt x="4358" y="7703"/>
                  <a:pt x="4561" y="7787"/>
                  <a:pt x="4751" y="7787"/>
                </a:cubicBezTo>
                <a:lnTo>
                  <a:pt x="5097" y="7787"/>
                </a:lnTo>
                <a:cubicBezTo>
                  <a:pt x="5359" y="7787"/>
                  <a:pt x="5585" y="7561"/>
                  <a:pt x="5585" y="7299"/>
                </a:cubicBezTo>
                <a:lnTo>
                  <a:pt x="5585" y="5596"/>
                </a:lnTo>
                <a:lnTo>
                  <a:pt x="7275" y="5596"/>
                </a:lnTo>
                <a:cubicBezTo>
                  <a:pt x="7383" y="5596"/>
                  <a:pt x="7454" y="5679"/>
                  <a:pt x="7454" y="5775"/>
                </a:cubicBezTo>
                <a:lnTo>
                  <a:pt x="7454" y="6120"/>
                </a:lnTo>
                <a:cubicBezTo>
                  <a:pt x="7454" y="6227"/>
                  <a:pt x="7418" y="6310"/>
                  <a:pt x="7335" y="6394"/>
                </a:cubicBezTo>
                <a:cubicBezTo>
                  <a:pt x="7037" y="6644"/>
                  <a:pt x="6894" y="7025"/>
                  <a:pt x="6966" y="7430"/>
                </a:cubicBezTo>
                <a:cubicBezTo>
                  <a:pt x="7037" y="7858"/>
                  <a:pt x="7383" y="8203"/>
                  <a:pt x="7799" y="8299"/>
                </a:cubicBezTo>
                <a:cubicBezTo>
                  <a:pt x="7871" y="8311"/>
                  <a:pt x="7954" y="8323"/>
                  <a:pt x="8037" y="8323"/>
                </a:cubicBezTo>
                <a:cubicBezTo>
                  <a:pt x="8288" y="8323"/>
                  <a:pt x="8526" y="8239"/>
                  <a:pt x="8728" y="8084"/>
                </a:cubicBezTo>
                <a:cubicBezTo>
                  <a:pt x="8978" y="7882"/>
                  <a:pt x="9121" y="7561"/>
                  <a:pt x="9121" y="7239"/>
                </a:cubicBezTo>
                <a:cubicBezTo>
                  <a:pt x="9121" y="6906"/>
                  <a:pt x="8978" y="6608"/>
                  <a:pt x="8728" y="6406"/>
                </a:cubicBezTo>
                <a:cubicBezTo>
                  <a:pt x="8645" y="6346"/>
                  <a:pt x="8621" y="6251"/>
                  <a:pt x="8621" y="6132"/>
                </a:cubicBezTo>
                <a:lnTo>
                  <a:pt x="8621" y="5798"/>
                </a:lnTo>
                <a:cubicBezTo>
                  <a:pt x="8621" y="5691"/>
                  <a:pt x="8692" y="5620"/>
                  <a:pt x="8799" y="5620"/>
                </a:cubicBezTo>
                <a:lnTo>
                  <a:pt x="9645" y="5620"/>
                </a:lnTo>
                <a:cubicBezTo>
                  <a:pt x="9740" y="5620"/>
                  <a:pt x="9812" y="5536"/>
                  <a:pt x="9812" y="5453"/>
                </a:cubicBezTo>
                <a:cubicBezTo>
                  <a:pt x="9812" y="5358"/>
                  <a:pt x="9740" y="5286"/>
                  <a:pt x="9645" y="5286"/>
                </a:cubicBezTo>
                <a:lnTo>
                  <a:pt x="8799" y="5286"/>
                </a:lnTo>
                <a:cubicBezTo>
                  <a:pt x="8526" y="5286"/>
                  <a:pt x="8311" y="5513"/>
                  <a:pt x="8311" y="5775"/>
                </a:cubicBezTo>
                <a:lnTo>
                  <a:pt x="8311" y="6120"/>
                </a:lnTo>
                <a:cubicBezTo>
                  <a:pt x="8311" y="6334"/>
                  <a:pt x="8395" y="6513"/>
                  <a:pt x="8526" y="6632"/>
                </a:cubicBezTo>
                <a:cubicBezTo>
                  <a:pt x="8704" y="6775"/>
                  <a:pt x="8811" y="6989"/>
                  <a:pt x="8811" y="7227"/>
                </a:cubicBezTo>
                <a:cubicBezTo>
                  <a:pt x="8811" y="7465"/>
                  <a:pt x="8704" y="7668"/>
                  <a:pt x="8526" y="7822"/>
                </a:cubicBezTo>
                <a:cubicBezTo>
                  <a:pt x="8394" y="7928"/>
                  <a:pt x="8229" y="7988"/>
                  <a:pt x="8056" y="7988"/>
                </a:cubicBezTo>
                <a:cubicBezTo>
                  <a:pt x="7995" y="7988"/>
                  <a:pt x="7933" y="7981"/>
                  <a:pt x="7871" y="7965"/>
                </a:cubicBezTo>
                <a:cubicBezTo>
                  <a:pt x="7573" y="7906"/>
                  <a:pt x="7335" y="7656"/>
                  <a:pt x="7275" y="7358"/>
                </a:cubicBezTo>
                <a:cubicBezTo>
                  <a:pt x="7216" y="7072"/>
                  <a:pt x="7323" y="6810"/>
                  <a:pt x="7549" y="6608"/>
                </a:cubicBezTo>
                <a:cubicBezTo>
                  <a:pt x="7692" y="6489"/>
                  <a:pt x="7787" y="6298"/>
                  <a:pt x="7787" y="6108"/>
                </a:cubicBezTo>
                <a:lnTo>
                  <a:pt x="7787" y="5763"/>
                </a:lnTo>
                <a:cubicBezTo>
                  <a:pt x="7787" y="5501"/>
                  <a:pt x="7561" y="5275"/>
                  <a:pt x="7287" y="5275"/>
                </a:cubicBezTo>
                <a:lnTo>
                  <a:pt x="5597" y="5275"/>
                </a:lnTo>
                <a:lnTo>
                  <a:pt x="5597" y="3572"/>
                </a:lnTo>
                <a:cubicBezTo>
                  <a:pt x="5597" y="3477"/>
                  <a:pt x="5668" y="3393"/>
                  <a:pt x="5775" y="3393"/>
                </a:cubicBezTo>
                <a:lnTo>
                  <a:pt x="6121" y="3393"/>
                </a:lnTo>
                <a:cubicBezTo>
                  <a:pt x="6216" y="3393"/>
                  <a:pt x="6311" y="3441"/>
                  <a:pt x="6383" y="3512"/>
                </a:cubicBezTo>
                <a:cubicBezTo>
                  <a:pt x="6592" y="3762"/>
                  <a:pt x="6901" y="3911"/>
                  <a:pt x="7234" y="3911"/>
                </a:cubicBezTo>
                <a:cubicBezTo>
                  <a:pt x="7299" y="3911"/>
                  <a:pt x="7364" y="3905"/>
                  <a:pt x="7430" y="3893"/>
                </a:cubicBezTo>
                <a:cubicBezTo>
                  <a:pt x="7859" y="3810"/>
                  <a:pt x="8204" y="3477"/>
                  <a:pt x="8288" y="3060"/>
                </a:cubicBezTo>
                <a:cubicBezTo>
                  <a:pt x="8359" y="2727"/>
                  <a:pt x="8276" y="2381"/>
                  <a:pt x="8061" y="2131"/>
                </a:cubicBezTo>
                <a:cubicBezTo>
                  <a:pt x="7859" y="1881"/>
                  <a:pt x="7549" y="1726"/>
                  <a:pt x="7216" y="1726"/>
                </a:cubicBezTo>
                <a:cubicBezTo>
                  <a:pt x="6894" y="1726"/>
                  <a:pt x="6597" y="1881"/>
                  <a:pt x="6383" y="2131"/>
                </a:cubicBezTo>
                <a:cubicBezTo>
                  <a:pt x="6323" y="2203"/>
                  <a:pt x="6240" y="2238"/>
                  <a:pt x="6132" y="2238"/>
                </a:cubicBezTo>
                <a:lnTo>
                  <a:pt x="5787" y="2238"/>
                </a:lnTo>
                <a:cubicBezTo>
                  <a:pt x="5680" y="2238"/>
                  <a:pt x="5609" y="2167"/>
                  <a:pt x="5609" y="2060"/>
                </a:cubicBezTo>
                <a:lnTo>
                  <a:pt x="5609" y="1215"/>
                </a:lnTo>
                <a:cubicBezTo>
                  <a:pt x="5609" y="1119"/>
                  <a:pt x="5537" y="1048"/>
                  <a:pt x="5442" y="1048"/>
                </a:cubicBezTo>
                <a:cubicBezTo>
                  <a:pt x="5359" y="1048"/>
                  <a:pt x="5287" y="1119"/>
                  <a:pt x="5287" y="1215"/>
                </a:cubicBezTo>
                <a:lnTo>
                  <a:pt x="5287" y="2060"/>
                </a:lnTo>
                <a:cubicBezTo>
                  <a:pt x="5287" y="2322"/>
                  <a:pt x="5501" y="2548"/>
                  <a:pt x="5775" y="2548"/>
                </a:cubicBezTo>
                <a:lnTo>
                  <a:pt x="6121" y="2548"/>
                </a:lnTo>
                <a:cubicBezTo>
                  <a:pt x="6323" y="2548"/>
                  <a:pt x="6502" y="2465"/>
                  <a:pt x="6621" y="2322"/>
                </a:cubicBezTo>
                <a:cubicBezTo>
                  <a:pt x="6775" y="2143"/>
                  <a:pt x="6978" y="2048"/>
                  <a:pt x="7216" y="2048"/>
                </a:cubicBezTo>
                <a:cubicBezTo>
                  <a:pt x="7454" y="2048"/>
                  <a:pt x="7668" y="2143"/>
                  <a:pt x="7811" y="2322"/>
                </a:cubicBezTo>
                <a:cubicBezTo>
                  <a:pt x="7966" y="2500"/>
                  <a:pt x="8026" y="2739"/>
                  <a:pt x="7966" y="2977"/>
                </a:cubicBezTo>
                <a:cubicBezTo>
                  <a:pt x="7907" y="3274"/>
                  <a:pt x="7656" y="3512"/>
                  <a:pt x="7359" y="3572"/>
                </a:cubicBezTo>
                <a:cubicBezTo>
                  <a:pt x="7303" y="3584"/>
                  <a:pt x="7248" y="3589"/>
                  <a:pt x="7193" y="3589"/>
                </a:cubicBezTo>
                <a:cubicBezTo>
                  <a:pt x="6969" y="3589"/>
                  <a:pt x="6762" y="3492"/>
                  <a:pt x="6609" y="3310"/>
                </a:cubicBezTo>
                <a:cubicBezTo>
                  <a:pt x="6490" y="3155"/>
                  <a:pt x="6299" y="3072"/>
                  <a:pt x="6097" y="3072"/>
                </a:cubicBezTo>
                <a:lnTo>
                  <a:pt x="5763" y="3072"/>
                </a:lnTo>
                <a:cubicBezTo>
                  <a:pt x="5490" y="3072"/>
                  <a:pt x="5275" y="3298"/>
                  <a:pt x="5275" y="3560"/>
                </a:cubicBezTo>
                <a:lnTo>
                  <a:pt x="5275" y="5263"/>
                </a:lnTo>
                <a:lnTo>
                  <a:pt x="3573" y="5263"/>
                </a:lnTo>
                <a:cubicBezTo>
                  <a:pt x="3465" y="5263"/>
                  <a:pt x="3394" y="5179"/>
                  <a:pt x="3394" y="5084"/>
                </a:cubicBezTo>
                <a:lnTo>
                  <a:pt x="3394" y="4727"/>
                </a:lnTo>
                <a:cubicBezTo>
                  <a:pt x="3394" y="4620"/>
                  <a:pt x="3442" y="4524"/>
                  <a:pt x="3513" y="4453"/>
                </a:cubicBezTo>
                <a:cubicBezTo>
                  <a:pt x="3811" y="4203"/>
                  <a:pt x="3954" y="3810"/>
                  <a:pt x="3882" y="3417"/>
                </a:cubicBezTo>
                <a:cubicBezTo>
                  <a:pt x="3811" y="2977"/>
                  <a:pt x="3465" y="2643"/>
                  <a:pt x="3049" y="2548"/>
                </a:cubicBezTo>
                <a:cubicBezTo>
                  <a:pt x="2973" y="2531"/>
                  <a:pt x="2896" y="2523"/>
                  <a:pt x="2820" y="2523"/>
                </a:cubicBezTo>
                <a:cubicBezTo>
                  <a:pt x="2570" y="2523"/>
                  <a:pt x="2323" y="2610"/>
                  <a:pt x="2132" y="2774"/>
                </a:cubicBezTo>
                <a:cubicBezTo>
                  <a:pt x="1870" y="2977"/>
                  <a:pt x="1727" y="3298"/>
                  <a:pt x="1727" y="3620"/>
                </a:cubicBezTo>
                <a:cubicBezTo>
                  <a:pt x="1727" y="3941"/>
                  <a:pt x="1870" y="4239"/>
                  <a:pt x="2132" y="4453"/>
                </a:cubicBezTo>
                <a:cubicBezTo>
                  <a:pt x="2203" y="4513"/>
                  <a:pt x="2227" y="4608"/>
                  <a:pt x="2227" y="4703"/>
                </a:cubicBezTo>
                <a:lnTo>
                  <a:pt x="2227" y="5048"/>
                </a:lnTo>
                <a:cubicBezTo>
                  <a:pt x="2227" y="5155"/>
                  <a:pt x="2156" y="5227"/>
                  <a:pt x="2049" y="5227"/>
                </a:cubicBezTo>
                <a:lnTo>
                  <a:pt x="358" y="5227"/>
                </a:lnTo>
                <a:lnTo>
                  <a:pt x="358" y="822"/>
                </a:lnTo>
                <a:cubicBezTo>
                  <a:pt x="358" y="536"/>
                  <a:pt x="596" y="298"/>
                  <a:pt x="882" y="298"/>
                </a:cubicBezTo>
                <a:lnTo>
                  <a:pt x="5287" y="298"/>
                </a:lnTo>
                <a:lnTo>
                  <a:pt x="5287" y="476"/>
                </a:lnTo>
                <a:cubicBezTo>
                  <a:pt x="5287" y="572"/>
                  <a:pt x="5359" y="643"/>
                  <a:pt x="5442" y="643"/>
                </a:cubicBezTo>
                <a:cubicBezTo>
                  <a:pt x="5537" y="643"/>
                  <a:pt x="5609" y="572"/>
                  <a:pt x="5609" y="476"/>
                </a:cubicBezTo>
                <a:lnTo>
                  <a:pt x="5609" y="298"/>
                </a:lnTo>
                <a:close/>
                <a:moveTo>
                  <a:pt x="834" y="0"/>
                </a:moveTo>
                <a:cubicBezTo>
                  <a:pt x="370" y="0"/>
                  <a:pt x="1" y="381"/>
                  <a:pt x="1" y="834"/>
                </a:cubicBezTo>
                <a:lnTo>
                  <a:pt x="1" y="9977"/>
                </a:lnTo>
                <a:cubicBezTo>
                  <a:pt x="1" y="10442"/>
                  <a:pt x="370" y="10811"/>
                  <a:pt x="834" y="10811"/>
                </a:cubicBezTo>
                <a:lnTo>
                  <a:pt x="9978" y="10811"/>
                </a:lnTo>
                <a:cubicBezTo>
                  <a:pt x="10431" y="10811"/>
                  <a:pt x="10812" y="10442"/>
                  <a:pt x="10812" y="9977"/>
                </a:cubicBezTo>
                <a:lnTo>
                  <a:pt x="10812" y="834"/>
                </a:lnTo>
                <a:cubicBezTo>
                  <a:pt x="10812" y="381"/>
                  <a:pt x="10431" y="0"/>
                  <a:pt x="9978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rtl="1"/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8942" name="Google Shape;8942;p76"/>
          <p:cNvGrpSpPr/>
          <p:nvPr/>
        </p:nvGrpSpPr>
        <p:grpSpPr>
          <a:xfrm>
            <a:off x="9272624" y="3719383"/>
            <a:ext cx="340329" cy="436611"/>
            <a:chOff x="6974158" y="2789537"/>
            <a:chExt cx="255247" cy="327458"/>
          </a:xfrm>
          <a:solidFill>
            <a:schemeClr val="tx1"/>
          </a:solidFill>
        </p:grpSpPr>
        <p:sp>
          <p:nvSpPr>
            <p:cNvPr id="8943" name="Google Shape;8943;p76"/>
            <p:cNvSpPr/>
            <p:nvPr/>
          </p:nvSpPr>
          <p:spPr>
            <a:xfrm>
              <a:off x="7066407" y="2897282"/>
              <a:ext cx="9876" cy="14798"/>
            </a:xfrm>
            <a:custGeom>
              <a:avLst/>
              <a:gdLst/>
              <a:ahLst/>
              <a:cxnLst/>
              <a:rect l="l" t="t" r="r" b="b"/>
              <a:pathLst>
                <a:path w="311" h="466" extrusionOk="0">
                  <a:moveTo>
                    <a:pt x="144" y="1"/>
                  </a:moveTo>
                  <a:cubicBezTo>
                    <a:pt x="60" y="1"/>
                    <a:pt x="1" y="84"/>
                    <a:pt x="1" y="155"/>
                  </a:cubicBezTo>
                  <a:lnTo>
                    <a:pt x="1" y="322"/>
                  </a:lnTo>
                  <a:cubicBezTo>
                    <a:pt x="1" y="405"/>
                    <a:pt x="72" y="465"/>
                    <a:pt x="144" y="465"/>
                  </a:cubicBezTo>
                  <a:cubicBezTo>
                    <a:pt x="227" y="465"/>
                    <a:pt x="299" y="394"/>
                    <a:pt x="299" y="322"/>
                  </a:cubicBezTo>
                  <a:lnTo>
                    <a:pt x="299" y="155"/>
                  </a:lnTo>
                  <a:cubicBezTo>
                    <a:pt x="310" y="60"/>
                    <a:pt x="239" y="1"/>
                    <a:pt x="14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44" name="Google Shape;8944;p76"/>
            <p:cNvSpPr/>
            <p:nvPr/>
          </p:nvSpPr>
          <p:spPr>
            <a:xfrm>
              <a:off x="7127662" y="2897282"/>
              <a:ext cx="9495" cy="14798"/>
            </a:xfrm>
            <a:custGeom>
              <a:avLst/>
              <a:gdLst/>
              <a:ahLst/>
              <a:cxnLst/>
              <a:rect l="l" t="t" r="r" b="b"/>
              <a:pathLst>
                <a:path w="299" h="466" extrusionOk="0">
                  <a:moveTo>
                    <a:pt x="155" y="1"/>
                  </a:moveTo>
                  <a:cubicBezTo>
                    <a:pt x="60" y="1"/>
                    <a:pt x="1" y="84"/>
                    <a:pt x="1" y="155"/>
                  </a:cubicBezTo>
                  <a:lnTo>
                    <a:pt x="1" y="322"/>
                  </a:lnTo>
                  <a:cubicBezTo>
                    <a:pt x="1" y="405"/>
                    <a:pt x="84" y="465"/>
                    <a:pt x="155" y="465"/>
                  </a:cubicBezTo>
                  <a:cubicBezTo>
                    <a:pt x="227" y="465"/>
                    <a:pt x="298" y="394"/>
                    <a:pt x="298" y="322"/>
                  </a:cubicBezTo>
                  <a:lnTo>
                    <a:pt x="298" y="155"/>
                  </a:lnTo>
                  <a:cubicBezTo>
                    <a:pt x="298" y="60"/>
                    <a:pt x="239" y="1"/>
                    <a:pt x="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45" name="Google Shape;8945;p76"/>
            <p:cNvSpPr/>
            <p:nvPr/>
          </p:nvSpPr>
          <p:spPr>
            <a:xfrm>
              <a:off x="7081935" y="2933292"/>
              <a:ext cx="40837" cy="14703"/>
            </a:xfrm>
            <a:custGeom>
              <a:avLst/>
              <a:gdLst/>
              <a:ahLst/>
              <a:cxnLst/>
              <a:rect l="l" t="t" r="r" b="b"/>
              <a:pathLst>
                <a:path w="1286" h="463" extrusionOk="0">
                  <a:moveTo>
                    <a:pt x="162" y="1"/>
                  </a:moveTo>
                  <a:cubicBezTo>
                    <a:pt x="125" y="1"/>
                    <a:pt x="89" y="16"/>
                    <a:pt x="60" y="45"/>
                  </a:cubicBezTo>
                  <a:cubicBezTo>
                    <a:pt x="0" y="105"/>
                    <a:pt x="0" y="200"/>
                    <a:pt x="60" y="260"/>
                  </a:cubicBezTo>
                  <a:cubicBezTo>
                    <a:pt x="191" y="391"/>
                    <a:pt x="417" y="462"/>
                    <a:pt x="655" y="462"/>
                  </a:cubicBezTo>
                  <a:cubicBezTo>
                    <a:pt x="893" y="462"/>
                    <a:pt x="1119" y="391"/>
                    <a:pt x="1250" y="260"/>
                  </a:cubicBezTo>
                  <a:cubicBezTo>
                    <a:pt x="1286" y="200"/>
                    <a:pt x="1286" y="105"/>
                    <a:pt x="1226" y="45"/>
                  </a:cubicBezTo>
                  <a:cubicBezTo>
                    <a:pt x="1197" y="16"/>
                    <a:pt x="1158" y="1"/>
                    <a:pt x="1119" y="1"/>
                  </a:cubicBezTo>
                  <a:cubicBezTo>
                    <a:pt x="1081" y="1"/>
                    <a:pt x="1042" y="16"/>
                    <a:pt x="1012" y="45"/>
                  </a:cubicBezTo>
                  <a:cubicBezTo>
                    <a:pt x="953" y="105"/>
                    <a:pt x="822" y="164"/>
                    <a:pt x="643" y="164"/>
                  </a:cubicBezTo>
                  <a:cubicBezTo>
                    <a:pt x="464" y="164"/>
                    <a:pt x="310" y="105"/>
                    <a:pt x="274" y="45"/>
                  </a:cubicBezTo>
                  <a:cubicBezTo>
                    <a:pt x="238" y="16"/>
                    <a:pt x="199" y="1"/>
                    <a:pt x="16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46" name="Google Shape;8946;p76"/>
            <p:cNvSpPr/>
            <p:nvPr/>
          </p:nvSpPr>
          <p:spPr>
            <a:xfrm>
              <a:off x="6974158" y="2789537"/>
              <a:ext cx="255247" cy="327458"/>
            </a:xfrm>
            <a:custGeom>
              <a:avLst/>
              <a:gdLst/>
              <a:ahLst/>
              <a:cxnLst/>
              <a:rect l="l" t="t" r="r" b="b"/>
              <a:pathLst>
                <a:path w="8038" h="10312" extrusionOk="0">
                  <a:moveTo>
                    <a:pt x="6228" y="2167"/>
                  </a:moveTo>
                  <a:lnTo>
                    <a:pt x="6132" y="3239"/>
                  </a:lnTo>
                  <a:lnTo>
                    <a:pt x="6121" y="3239"/>
                  </a:lnTo>
                  <a:cubicBezTo>
                    <a:pt x="6025" y="3239"/>
                    <a:pt x="5942" y="3156"/>
                    <a:pt x="5942" y="3060"/>
                  </a:cubicBezTo>
                  <a:lnTo>
                    <a:pt x="5942" y="2227"/>
                  </a:lnTo>
                  <a:cubicBezTo>
                    <a:pt x="6049" y="2227"/>
                    <a:pt x="6132" y="2191"/>
                    <a:pt x="6228" y="2167"/>
                  </a:cubicBezTo>
                  <a:close/>
                  <a:moveTo>
                    <a:pt x="5787" y="322"/>
                  </a:moveTo>
                  <a:cubicBezTo>
                    <a:pt x="6240" y="322"/>
                    <a:pt x="6609" y="691"/>
                    <a:pt x="6609" y="1131"/>
                  </a:cubicBezTo>
                  <a:cubicBezTo>
                    <a:pt x="6609" y="1584"/>
                    <a:pt x="6240" y="1953"/>
                    <a:pt x="5787" y="1953"/>
                  </a:cubicBezTo>
                  <a:cubicBezTo>
                    <a:pt x="5490" y="1953"/>
                    <a:pt x="5228" y="1786"/>
                    <a:pt x="5073" y="1536"/>
                  </a:cubicBezTo>
                  <a:cubicBezTo>
                    <a:pt x="5048" y="1487"/>
                    <a:pt x="4996" y="1455"/>
                    <a:pt x="4942" y="1455"/>
                  </a:cubicBezTo>
                  <a:cubicBezTo>
                    <a:pt x="4918" y="1455"/>
                    <a:pt x="4893" y="1462"/>
                    <a:pt x="4870" y="1477"/>
                  </a:cubicBezTo>
                  <a:cubicBezTo>
                    <a:pt x="4799" y="1524"/>
                    <a:pt x="4763" y="1608"/>
                    <a:pt x="4811" y="1691"/>
                  </a:cubicBezTo>
                  <a:cubicBezTo>
                    <a:pt x="4823" y="1703"/>
                    <a:pt x="4823" y="1715"/>
                    <a:pt x="4835" y="1727"/>
                  </a:cubicBezTo>
                  <a:cubicBezTo>
                    <a:pt x="4775" y="1763"/>
                    <a:pt x="4716" y="1786"/>
                    <a:pt x="4656" y="1786"/>
                  </a:cubicBezTo>
                  <a:cubicBezTo>
                    <a:pt x="4477" y="1786"/>
                    <a:pt x="4335" y="1643"/>
                    <a:pt x="4335" y="1465"/>
                  </a:cubicBezTo>
                  <a:cubicBezTo>
                    <a:pt x="4335" y="1370"/>
                    <a:pt x="4263" y="1310"/>
                    <a:pt x="4180" y="1310"/>
                  </a:cubicBezTo>
                  <a:cubicBezTo>
                    <a:pt x="4108" y="1310"/>
                    <a:pt x="4037" y="1393"/>
                    <a:pt x="4037" y="1465"/>
                  </a:cubicBezTo>
                  <a:cubicBezTo>
                    <a:pt x="4037" y="1810"/>
                    <a:pt x="4323" y="2108"/>
                    <a:pt x="4680" y="2108"/>
                  </a:cubicBezTo>
                  <a:cubicBezTo>
                    <a:pt x="4811" y="2108"/>
                    <a:pt x="4942" y="2060"/>
                    <a:pt x="5061" y="1965"/>
                  </a:cubicBezTo>
                  <a:cubicBezTo>
                    <a:pt x="5228" y="2120"/>
                    <a:pt x="5442" y="2227"/>
                    <a:pt x="5668" y="2251"/>
                  </a:cubicBezTo>
                  <a:lnTo>
                    <a:pt x="5668" y="3072"/>
                  </a:lnTo>
                  <a:cubicBezTo>
                    <a:pt x="5668" y="3334"/>
                    <a:pt x="5882" y="3548"/>
                    <a:pt x="6144" y="3548"/>
                  </a:cubicBezTo>
                  <a:lnTo>
                    <a:pt x="6382" y="3548"/>
                  </a:lnTo>
                  <a:cubicBezTo>
                    <a:pt x="6454" y="3548"/>
                    <a:pt x="6513" y="3572"/>
                    <a:pt x="6573" y="3632"/>
                  </a:cubicBezTo>
                  <a:cubicBezTo>
                    <a:pt x="6621" y="3691"/>
                    <a:pt x="6656" y="3751"/>
                    <a:pt x="6633" y="3834"/>
                  </a:cubicBezTo>
                  <a:cubicBezTo>
                    <a:pt x="6621" y="3953"/>
                    <a:pt x="6502" y="4049"/>
                    <a:pt x="6371" y="4049"/>
                  </a:cubicBezTo>
                  <a:lnTo>
                    <a:pt x="6299" y="4049"/>
                  </a:lnTo>
                  <a:lnTo>
                    <a:pt x="6299" y="4037"/>
                  </a:lnTo>
                  <a:cubicBezTo>
                    <a:pt x="6299" y="3953"/>
                    <a:pt x="6216" y="3894"/>
                    <a:pt x="6144" y="3894"/>
                  </a:cubicBezTo>
                  <a:cubicBezTo>
                    <a:pt x="6061" y="3894"/>
                    <a:pt x="6001" y="3965"/>
                    <a:pt x="6001" y="4037"/>
                  </a:cubicBezTo>
                  <a:cubicBezTo>
                    <a:pt x="6001" y="5108"/>
                    <a:pt x="5120" y="5977"/>
                    <a:pt x="4049" y="5977"/>
                  </a:cubicBezTo>
                  <a:cubicBezTo>
                    <a:pt x="2953" y="5977"/>
                    <a:pt x="2084" y="5096"/>
                    <a:pt x="2084" y="4025"/>
                  </a:cubicBezTo>
                  <a:cubicBezTo>
                    <a:pt x="2084" y="3929"/>
                    <a:pt x="2013" y="3870"/>
                    <a:pt x="1941" y="3870"/>
                  </a:cubicBezTo>
                  <a:cubicBezTo>
                    <a:pt x="1858" y="3870"/>
                    <a:pt x="1787" y="3953"/>
                    <a:pt x="1787" y="4025"/>
                  </a:cubicBezTo>
                  <a:lnTo>
                    <a:pt x="1787" y="4037"/>
                  </a:lnTo>
                  <a:lnTo>
                    <a:pt x="1703" y="4037"/>
                  </a:lnTo>
                  <a:cubicBezTo>
                    <a:pt x="1620" y="4037"/>
                    <a:pt x="1560" y="4013"/>
                    <a:pt x="1501" y="3953"/>
                  </a:cubicBezTo>
                  <a:cubicBezTo>
                    <a:pt x="1465" y="3894"/>
                    <a:pt x="1429" y="3834"/>
                    <a:pt x="1441" y="3751"/>
                  </a:cubicBezTo>
                  <a:cubicBezTo>
                    <a:pt x="1465" y="3632"/>
                    <a:pt x="1584" y="3537"/>
                    <a:pt x="1715" y="3537"/>
                  </a:cubicBezTo>
                  <a:lnTo>
                    <a:pt x="1941" y="3537"/>
                  </a:lnTo>
                  <a:cubicBezTo>
                    <a:pt x="2203" y="3537"/>
                    <a:pt x="2418" y="3322"/>
                    <a:pt x="2418" y="3060"/>
                  </a:cubicBezTo>
                  <a:lnTo>
                    <a:pt x="2418" y="2358"/>
                  </a:lnTo>
                  <a:cubicBezTo>
                    <a:pt x="2418" y="2084"/>
                    <a:pt x="2632" y="1870"/>
                    <a:pt x="2906" y="1870"/>
                  </a:cubicBezTo>
                  <a:lnTo>
                    <a:pt x="3525" y="1870"/>
                  </a:lnTo>
                  <a:cubicBezTo>
                    <a:pt x="3620" y="1870"/>
                    <a:pt x="3680" y="1786"/>
                    <a:pt x="3680" y="1715"/>
                  </a:cubicBezTo>
                  <a:cubicBezTo>
                    <a:pt x="3680" y="1632"/>
                    <a:pt x="3608" y="1572"/>
                    <a:pt x="3525" y="1572"/>
                  </a:cubicBezTo>
                  <a:lnTo>
                    <a:pt x="2906" y="1572"/>
                  </a:lnTo>
                  <a:cubicBezTo>
                    <a:pt x="2477" y="1572"/>
                    <a:pt x="2120" y="1929"/>
                    <a:pt x="2120" y="2358"/>
                  </a:cubicBezTo>
                  <a:lnTo>
                    <a:pt x="2120" y="3060"/>
                  </a:lnTo>
                  <a:cubicBezTo>
                    <a:pt x="2120" y="3144"/>
                    <a:pt x="2037" y="3239"/>
                    <a:pt x="1941" y="3239"/>
                  </a:cubicBezTo>
                  <a:lnTo>
                    <a:pt x="1906" y="3239"/>
                  </a:lnTo>
                  <a:lnTo>
                    <a:pt x="1739" y="1572"/>
                  </a:lnTo>
                  <a:cubicBezTo>
                    <a:pt x="1715" y="1251"/>
                    <a:pt x="1822" y="929"/>
                    <a:pt x="2025" y="691"/>
                  </a:cubicBezTo>
                  <a:cubicBezTo>
                    <a:pt x="2239" y="453"/>
                    <a:pt x="2549" y="322"/>
                    <a:pt x="2870" y="322"/>
                  </a:cubicBezTo>
                  <a:close/>
                  <a:moveTo>
                    <a:pt x="5013" y="6013"/>
                  </a:moveTo>
                  <a:lnTo>
                    <a:pt x="5013" y="6537"/>
                  </a:lnTo>
                  <a:cubicBezTo>
                    <a:pt x="5013" y="6823"/>
                    <a:pt x="5204" y="7073"/>
                    <a:pt x="5478" y="7144"/>
                  </a:cubicBezTo>
                  <a:lnTo>
                    <a:pt x="5740" y="7227"/>
                  </a:lnTo>
                  <a:cubicBezTo>
                    <a:pt x="5668" y="7478"/>
                    <a:pt x="5537" y="7716"/>
                    <a:pt x="5370" y="7906"/>
                  </a:cubicBezTo>
                  <a:cubicBezTo>
                    <a:pt x="5311" y="7966"/>
                    <a:pt x="5323" y="8073"/>
                    <a:pt x="5382" y="8120"/>
                  </a:cubicBezTo>
                  <a:cubicBezTo>
                    <a:pt x="5418" y="8144"/>
                    <a:pt x="5442" y="8156"/>
                    <a:pt x="5490" y="8156"/>
                  </a:cubicBezTo>
                  <a:cubicBezTo>
                    <a:pt x="5537" y="8156"/>
                    <a:pt x="5585" y="8144"/>
                    <a:pt x="5609" y="8120"/>
                  </a:cubicBezTo>
                  <a:cubicBezTo>
                    <a:pt x="5823" y="7882"/>
                    <a:pt x="5966" y="7608"/>
                    <a:pt x="6061" y="7311"/>
                  </a:cubicBezTo>
                  <a:lnTo>
                    <a:pt x="6382" y="7418"/>
                  </a:lnTo>
                  <a:cubicBezTo>
                    <a:pt x="6204" y="7906"/>
                    <a:pt x="5930" y="8335"/>
                    <a:pt x="5525" y="8668"/>
                  </a:cubicBezTo>
                  <a:cubicBezTo>
                    <a:pt x="5085" y="9013"/>
                    <a:pt x="4573" y="9204"/>
                    <a:pt x="4001" y="9204"/>
                  </a:cubicBezTo>
                  <a:cubicBezTo>
                    <a:pt x="3442" y="9204"/>
                    <a:pt x="2918" y="9025"/>
                    <a:pt x="2489" y="8668"/>
                  </a:cubicBezTo>
                  <a:cubicBezTo>
                    <a:pt x="2096" y="8359"/>
                    <a:pt x="1810" y="7918"/>
                    <a:pt x="1668" y="7442"/>
                  </a:cubicBezTo>
                  <a:lnTo>
                    <a:pt x="2001" y="7347"/>
                  </a:lnTo>
                  <a:cubicBezTo>
                    <a:pt x="2108" y="7739"/>
                    <a:pt x="2358" y="8097"/>
                    <a:pt x="2680" y="8370"/>
                  </a:cubicBezTo>
                  <a:cubicBezTo>
                    <a:pt x="3049" y="8668"/>
                    <a:pt x="3513" y="8847"/>
                    <a:pt x="4001" y="8847"/>
                  </a:cubicBezTo>
                  <a:cubicBezTo>
                    <a:pt x="4382" y="8847"/>
                    <a:pt x="4739" y="8751"/>
                    <a:pt x="5049" y="8561"/>
                  </a:cubicBezTo>
                  <a:cubicBezTo>
                    <a:pt x="5120" y="8513"/>
                    <a:pt x="5132" y="8430"/>
                    <a:pt x="5109" y="8359"/>
                  </a:cubicBezTo>
                  <a:cubicBezTo>
                    <a:pt x="5077" y="8304"/>
                    <a:pt x="5031" y="8280"/>
                    <a:pt x="4979" y="8280"/>
                  </a:cubicBezTo>
                  <a:cubicBezTo>
                    <a:pt x="4952" y="8280"/>
                    <a:pt x="4923" y="8287"/>
                    <a:pt x="4894" y="8299"/>
                  </a:cubicBezTo>
                  <a:cubicBezTo>
                    <a:pt x="4632" y="8442"/>
                    <a:pt x="4311" y="8537"/>
                    <a:pt x="4001" y="8537"/>
                  </a:cubicBezTo>
                  <a:cubicBezTo>
                    <a:pt x="3215" y="8537"/>
                    <a:pt x="2513" y="8001"/>
                    <a:pt x="2299" y="7239"/>
                  </a:cubicBezTo>
                  <a:lnTo>
                    <a:pt x="2596" y="7144"/>
                  </a:lnTo>
                  <a:cubicBezTo>
                    <a:pt x="2858" y="7073"/>
                    <a:pt x="3049" y="6823"/>
                    <a:pt x="3049" y="6537"/>
                  </a:cubicBezTo>
                  <a:lnTo>
                    <a:pt x="3049" y="6013"/>
                  </a:lnTo>
                  <a:cubicBezTo>
                    <a:pt x="3346" y="6168"/>
                    <a:pt x="3680" y="6239"/>
                    <a:pt x="4037" y="6239"/>
                  </a:cubicBezTo>
                  <a:cubicBezTo>
                    <a:pt x="4394" y="6239"/>
                    <a:pt x="4716" y="6168"/>
                    <a:pt x="5013" y="6013"/>
                  </a:cubicBezTo>
                  <a:close/>
                  <a:moveTo>
                    <a:pt x="2870" y="0"/>
                  </a:moveTo>
                  <a:cubicBezTo>
                    <a:pt x="2477" y="0"/>
                    <a:pt x="2084" y="179"/>
                    <a:pt x="1799" y="477"/>
                  </a:cubicBezTo>
                  <a:cubicBezTo>
                    <a:pt x="1537" y="774"/>
                    <a:pt x="1406" y="1179"/>
                    <a:pt x="1429" y="1596"/>
                  </a:cubicBezTo>
                  <a:lnTo>
                    <a:pt x="1596" y="3251"/>
                  </a:lnTo>
                  <a:cubicBezTo>
                    <a:pt x="1358" y="3298"/>
                    <a:pt x="1144" y="3489"/>
                    <a:pt x="1132" y="3739"/>
                  </a:cubicBezTo>
                  <a:cubicBezTo>
                    <a:pt x="1120" y="3894"/>
                    <a:pt x="1168" y="4049"/>
                    <a:pt x="1263" y="4168"/>
                  </a:cubicBezTo>
                  <a:cubicBezTo>
                    <a:pt x="1370" y="4287"/>
                    <a:pt x="1525" y="4346"/>
                    <a:pt x="1680" y="4346"/>
                  </a:cubicBezTo>
                  <a:lnTo>
                    <a:pt x="1799" y="4346"/>
                  </a:lnTo>
                  <a:cubicBezTo>
                    <a:pt x="1894" y="4989"/>
                    <a:pt x="2251" y="5525"/>
                    <a:pt x="2739" y="5882"/>
                  </a:cubicBezTo>
                  <a:lnTo>
                    <a:pt x="2739" y="6585"/>
                  </a:lnTo>
                  <a:cubicBezTo>
                    <a:pt x="2739" y="6727"/>
                    <a:pt x="2632" y="6870"/>
                    <a:pt x="2501" y="6894"/>
                  </a:cubicBezTo>
                  <a:lnTo>
                    <a:pt x="810" y="7406"/>
                  </a:lnTo>
                  <a:cubicBezTo>
                    <a:pt x="322" y="7537"/>
                    <a:pt x="1" y="7978"/>
                    <a:pt x="1" y="8478"/>
                  </a:cubicBezTo>
                  <a:lnTo>
                    <a:pt x="1" y="10168"/>
                  </a:lnTo>
                  <a:cubicBezTo>
                    <a:pt x="1" y="10252"/>
                    <a:pt x="72" y="10311"/>
                    <a:pt x="144" y="10311"/>
                  </a:cubicBezTo>
                  <a:cubicBezTo>
                    <a:pt x="227" y="10311"/>
                    <a:pt x="298" y="10240"/>
                    <a:pt x="298" y="10168"/>
                  </a:cubicBezTo>
                  <a:lnTo>
                    <a:pt x="298" y="8466"/>
                  </a:lnTo>
                  <a:cubicBezTo>
                    <a:pt x="298" y="8109"/>
                    <a:pt x="537" y="7787"/>
                    <a:pt x="882" y="7680"/>
                  </a:cubicBezTo>
                  <a:lnTo>
                    <a:pt x="1370" y="7537"/>
                  </a:lnTo>
                  <a:cubicBezTo>
                    <a:pt x="1513" y="8073"/>
                    <a:pt x="1846" y="8549"/>
                    <a:pt x="2275" y="8906"/>
                  </a:cubicBezTo>
                  <a:cubicBezTo>
                    <a:pt x="2751" y="9287"/>
                    <a:pt x="3358" y="9502"/>
                    <a:pt x="3989" y="9502"/>
                  </a:cubicBezTo>
                  <a:cubicBezTo>
                    <a:pt x="4608" y="9502"/>
                    <a:pt x="5204" y="9287"/>
                    <a:pt x="5704" y="8906"/>
                  </a:cubicBezTo>
                  <a:cubicBezTo>
                    <a:pt x="6144" y="8549"/>
                    <a:pt x="6454" y="8073"/>
                    <a:pt x="6621" y="7537"/>
                  </a:cubicBezTo>
                  <a:lnTo>
                    <a:pt x="7144" y="7680"/>
                  </a:lnTo>
                  <a:cubicBezTo>
                    <a:pt x="7490" y="7787"/>
                    <a:pt x="7728" y="8097"/>
                    <a:pt x="7728" y="8466"/>
                  </a:cubicBezTo>
                  <a:lnTo>
                    <a:pt x="7728" y="10168"/>
                  </a:lnTo>
                  <a:cubicBezTo>
                    <a:pt x="7728" y="10252"/>
                    <a:pt x="7799" y="10311"/>
                    <a:pt x="7871" y="10311"/>
                  </a:cubicBezTo>
                  <a:cubicBezTo>
                    <a:pt x="7966" y="10311"/>
                    <a:pt x="8026" y="10240"/>
                    <a:pt x="8026" y="10168"/>
                  </a:cubicBezTo>
                  <a:lnTo>
                    <a:pt x="8026" y="8466"/>
                  </a:lnTo>
                  <a:cubicBezTo>
                    <a:pt x="8037" y="7966"/>
                    <a:pt x="7716" y="7525"/>
                    <a:pt x="7240" y="7382"/>
                  </a:cubicBezTo>
                  <a:lnTo>
                    <a:pt x="5537" y="6882"/>
                  </a:lnTo>
                  <a:cubicBezTo>
                    <a:pt x="5406" y="6835"/>
                    <a:pt x="5299" y="6704"/>
                    <a:pt x="5299" y="6573"/>
                  </a:cubicBezTo>
                  <a:lnTo>
                    <a:pt x="5299" y="5870"/>
                  </a:lnTo>
                  <a:cubicBezTo>
                    <a:pt x="5811" y="5525"/>
                    <a:pt x="6168" y="4977"/>
                    <a:pt x="6240" y="4334"/>
                  </a:cubicBezTo>
                  <a:lnTo>
                    <a:pt x="6323" y="4334"/>
                  </a:lnTo>
                  <a:cubicBezTo>
                    <a:pt x="6621" y="4334"/>
                    <a:pt x="6871" y="4108"/>
                    <a:pt x="6906" y="3846"/>
                  </a:cubicBezTo>
                  <a:cubicBezTo>
                    <a:pt x="6918" y="3691"/>
                    <a:pt x="6871" y="3525"/>
                    <a:pt x="6775" y="3417"/>
                  </a:cubicBezTo>
                  <a:cubicBezTo>
                    <a:pt x="6680" y="3322"/>
                    <a:pt x="6561" y="3251"/>
                    <a:pt x="6442" y="3239"/>
                  </a:cubicBezTo>
                  <a:lnTo>
                    <a:pt x="6549" y="1941"/>
                  </a:lnTo>
                  <a:cubicBezTo>
                    <a:pt x="6775" y="1727"/>
                    <a:pt x="6906" y="1453"/>
                    <a:pt x="6906" y="1120"/>
                  </a:cubicBezTo>
                  <a:cubicBezTo>
                    <a:pt x="6906" y="512"/>
                    <a:pt x="6394" y="0"/>
                    <a:pt x="57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47" name="Google Shape;8947;p76"/>
            <p:cNvSpPr/>
            <p:nvPr/>
          </p:nvSpPr>
          <p:spPr>
            <a:xfrm>
              <a:off x="7061135" y="2881785"/>
              <a:ext cx="20069" cy="9495"/>
            </a:xfrm>
            <a:custGeom>
              <a:avLst/>
              <a:gdLst/>
              <a:ahLst/>
              <a:cxnLst/>
              <a:rect l="l" t="t" r="r" b="b"/>
              <a:pathLst>
                <a:path w="632" h="299" extrusionOk="0">
                  <a:moveTo>
                    <a:pt x="155" y="1"/>
                  </a:moveTo>
                  <a:cubicBezTo>
                    <a:pt x="60" y="1"/>
                    <a:pt x="0" y="72"/>
                    <a:pt x="0" y="155"/>
                  </a:cubicBezTo>
                  <a:cubicBezTo>
                    <a:pt x="0" y="227"/>
                    <a:pt x="72" y="298"/>
                    <a:pt x="155" y="298"/>
                  </a:cubicBezTo>
                  <a:lnTo>
                    <a:pt x="476" y="298"/>
                  </a:lnTo>
                  <a:cubicBezTo>
                    <a:pt x="560" y="298"/>
                    <a:pt x="631" y="227"/>
                    <a:pt x="631" y="155"/>
                  </a:cubicBezTo>
                  <a:cubicBezTo>
                    <a:pt x="631" y="72"/>
                    <a:pt x="572" y="1"/>
                    <a:pt x="47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48" name="Google Shape;8948;p76"/>
            <p:cNvSpPr/>
            <p:nvPr/>
          </p:nvSpPr>
          <p:spPr>
            <a:xfrm>
              <a:off x="7122740" y="2881785"/>
              <a:ext cx="19688" cy="9495"/>
            </a:xfrm>
            <a:custGeom>
              <a:avLst/>
              <a:gdLst/>
              <a:ahLst/>
              <a:cxnLst/>
              <a:rect l="l" t="t" r="r" b="b"/>
              <a:pathLst>
                <a:path w="620" h="299" extrusionOk="0">
                  <a:moveTo>
                    <a:pt x="144" y="1"/>
                  </a:moveTo>
                  <a:cubicBezTo>
                    <a:pt x="60" y="1"/>
                    <a:pt x="1" y="72"/>
                    <a:pt x="1" y="155"/>
                  </a:cubicBezTo>
                  <a:cubicBezTo>
                    <a:pt x="1" y="227"/>
                    <a:pt x="72" y="298"/>
                    <a:pt x="144" y="298"/>
                  </a:cubicBezTo>
                  <a:lnTo>
                    <a:pt x="477" y="298"/>
                  </a:lnTo>
                  <a:cubicBezTo>
                    <a:pt x="560" y="298"/>
                    <a:pt x="620" y="227"/>
                    <a:pt x="620" y="155"/>
                  </a:cubicBezTo>
                  <a:cubicBezTo>
                    <a:pt x="620" y="72"/>
                    <a:pt x="560" y="1"/>
                    <a:pt x="4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8949" name="Google Shape;8949;p76"/>
          <p:cNvGrpSpPr/>
          <p:nvPr/>
        </p:nvGrpSpPr>
        <p:grpSpPr>
          <a:xfrm>
            <a:off x="10014674" y="3720399"/>
            <a:ext cx="325721" cy="435085"/>
            <a:chOff x="7530697" y="2790299"/>
            <a:chExt cx="244291" cy="326314"/>
          </a:xfrm>
          <a:solidFill>
            <a:schemeClr val="tx1"/>
          </a:solidFill>
        </p:grpSpPr>
        <p:sp>
          <p:nvSpPr>
            <p:cNvPr id="8950" name="Google Shape;8950;p76"/>
            <p:cNvSpPr/>
            <p:nvPr/>
          </p:nvSpPr>
          <p:spPr>
            <a:xfrm>
              <a:off x="7616911" y="2907507"/>
              <a:ext cx="9463" cy="14385"/>
            </a:xfrm>
            <a:custGeom>
              <a:avLst/>
              <a:gdLst/>
              <a:ahLst/>
              <a:cxnLst/>
              <a:rect l="l" t="t" r="r" b="b"/>
              <a:pathLst>
                <a:path w="298" h="453" extrusionOk="0">
                  <a:moveTo>
                    <a:pt x="155" y="0"/>
                  </a:moveTo>
                  <a:cubicBezTo>
                    <a:pt x="60" y="0"/>
                    <a:pt x="0" y="72"/>
                    <a:pt x="0" y="143"/>
                  </a:cubicBezTo>
                  <a:lnTo>
                    <a:pt x="0" y="310"/>
                  </a:lnTo>
                  <a:cubicBezTo>
                    <a:pt x="0" y="393"/>
                    <a:pt x="72" y="453"/>
                    <a:pt x="155" y="453"/>
                  </a:cubicBezTo>
                  <a:cubicBezTo>
                    <a:pt x="227" y="453"/>
                    <a:pt x="298" y="381"/>
                    <a:pt x="298" y="310"/>
                  </a:cubicBezTo>
                  <a:lnTo>
                    <a:pt x="298" y="143"/>
                  </a:lnTo>
                  <a:cubicBezTo>
                    <a:pt x="298" y="72"/>
                    <a:pt x="238" y="0"/>
                    <a:pt x="1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51" name="Google Shape;8951;p76"/>
            <p:cNvSpPr/>
            <p:nvPr/>
          </p:nvSpPr>
          <p:spPr>
            <a:xfrm>
              <a:off x="7678548" y="2907507"/>
              <a:ext cx="9463" cy="14385"/>
            </a:xfrm>
            <a:custGeom>
              <a:avLst/>
              <a:gdLst/>
              <a:ahLst/>
              <a:cxnLst/>
              <a:rect l="l" t="t" r="r" b="b"/>
              <a:pathLst>
                <a:path w="298" h="453" extrusionOk="0">
                  <a:moveTo>
                    <a:pt x="143" y="0"/>
                  </a:moveTo>
                  <a:cubicBezTo>
                    <a:pt x="60" y="0"/>
                    <a:pt x="0" y="72"/>
                    <a:pt x="0" y="143"/>
                  </a:cubicBezTo>
                  <a:lnTo>
                    <a:pt x="0" y="310"/>
                  </a:lnTo>
                  <a:cubicBezTo>
                    <a:pt x="0" y="393"/>
                    <a:pt x="72" y="453"/>
                    <a:pt x="143" y="453"/>
                  </a:cubicBezTo>
                  <a:cubicBezTo>
                    <a:pt x="214" y="453"/>
                    <a:pt x="298" y="381"/>
                    <a:pt x="298" y="310"/>
                  </a:cubicBezTo>
                  <a:lnTo>
                    <a:pt x="298" y="143"/>
                  </a:lnTo>
                  <a:cubicBezTo>
                    <a:pt x="298" y="72"/>
                    <a:pt x="238" y="0"/>
                    <a:pt x="14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52" name="Google Shape;8952;p76"/>
            <p:cNvSpPr/>
            <p:nvPr/>
          </p:nvSpPr>
          <p:spPr>
            <a:xfrm>
              <a:off x="7632408" y="2943136"/>
              <a:ext cx="40869" cy="14671"/>
            </a:xfrm>
            <a:custGeom>
              <a:avLst/>
              <a:gdLst/>
              <a:ahLst/>
              <a:cxnLst/>
              <a:rect l="l" t="t" r="r" b="b"/>
              <a:pathLst>
                <a:path w="1287" h="462" extrusionOk="0">
                  <a:moveTo>
                    <a:pt x="167" y="0"/>
                  </a:moveTo>
                  <a:cubicBezTo>
                    <a:pt x="129" y="0"/>
                    <a:pt x="90" y="15"/>
                    <a:pt x="60" y="45"/>
                  </a:cubicBezTo>
                  <a:cubicBezTo>
                    <a:pt x="1" y="104"/>
                    <a:pt x="1" y="200"/>
                    <a:pt x="60" y="259"/>
                  </a:cubicBezTo>
                  <a:cubicBezTo>
                    <a:pt x="203" y="390"/>
                    <a:pt x="417" y="462"/>
                    <a:pt x="655" y="462"/>
                  </a:cubicBezTo>
                  <a:cubicBezTo>
                    <a:pt x="893" y="462"/>
                    <a:pt x="1120" y="390"/>
                    <a:pt x="1251" y="259"/>
                  </a:cubicBezTo>
                  <a:cubicBezTo>
                    <a:pt x="1286" y="212"/>
                    <a:pt x="1286" y="104"/>
                    <a:pt x="1227" y="45"/>
                  </a:cubicBezTo>
                  <a:cubicBezTo>
                    <a:pt x="1197" y="15"/>
                    <a:pt x="1158" y="0"/>
                    <a:pt x="1120" y="0"/>
                  </a:cubicBezTo>
                  <a:cubicBezTo>
                    <a:pt x="1081" y="0"/>
                    <a:pt x="1042" y="15"/>
                    <a:pt x="1013" y="45"/>
                  </a:cubicBezTo>
                  <a:cubicBezTo>
                    <a:pt x="953" y="104"/>
                    <a:pt x="822" y="164"/>
                    <a:pt x="643" y="164"/>
                  </a:cubicBezTo>
                  <a:cubicBezTo>
                    <a:pt x="465" y="164"/>
                    <a:pt x="322" y="104"/>
                    <a:pt x="274" y="45"/>
                  </a:cubicBezTo>
                  <a:cubicBezTo>
                    <a:pt x="245" y="15"/>
                    <a:pt x="206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53" name="Google Shape;8953;p76"/>
            <p:cNvSpPr/>
            <p:nvPr/>
          </p:nvSpPr>
          <p:spPr>
            <a:xfrm>
              <a:off x="7530697" y="2790299"/>
              <a:ext cx="244291" cy="326314"/>
            </a:xfrm>
            <a:custGeom>
              <a:avLst/>
              <a:gdLst/>
              <a:ahLst/>
              <a:cxnLst/>
              <a:rect l="l" t="t" r="r" b="b"/>
              <a:pathLst>
                <a:path w="7693" h="10276" extrusionOk="0">
                  <a:moveTo>
                    <a:pt x="3846" y="298"/>
                  </a:moveTo>
                  <a:cubicBezTo>
                    <a:pt x="5275" y="298"/>
                    <a:pt x="6442" y="1453"/>
                    <a:pt x="6442" y="2882"/>
                  </a:cubicBezTo>
                  <a:lnTo>
                    <a:pt x="6442" y="4013"/>
                  </a:lnTo>
                  <a:cubicBezTo>
                    <a:pt x="6442" y="4846"/>
                    <a:pt x="6633" y="5489"/>
                    <a:pt x="6799" y="5870"/>
                  </a:cubicBezTo>
                  <a:cubicBezTo>
                    <a:pt x="6811" y="5918"/>
                    <a:pt x="6811" y="5965"/>
                    <a:pt x="6799" y="6001"/>
                  </a:cubicBezTo>
                  <a:cubicBezTo>
                    <a:pt x="6775" y="6049"/>
                    <a:pt x="6752" y="6084"/>
                    <a:pt x="6704" y="6096"/>
                  </a:cubicBezTo>
                  <a:cubicBezTo>
                    <a:pt x="6359" y="6227"/>
                    <a:pt x="5692" y="6489"/>
                    <a:pt x="4978" y="6632"/>
                  </a:cubicBezTo>
                  <a:lnTo>
                    <a:pt x="4978" y="6132"/>
                  </a:lnTo>
                  <a:cubicBezTo>
                    <a:pt x="5644" y="5739"/>
                    <a:pt x="6109" y="5013"/>
                    <a:pt x="6109" y="4179"/>
                  </a:cubicBezTo>
                  <a:lnTo>
                    <a:pt x="6109" y="3536"/>
                  </a:lnTo>
                  <a:cubicBezTo>
                    <a:pt x="6109" y="3108"/>
                    <a:pt x="5751" y="2751"/>
                    <a:pt x="5323" y="2751"/>
                  </a:cubicBezTo>
                  <a:lnTo>
                    <a:pt x="5073" y="2751"/>
                  </a:lnTo>
                  <a:lnTo>
                    <a:pt x="4311" y="1989"/>
                  </a:lnTo>
                  <a:cubicBezTo>
                    <a:pt x="4282" y="1960"/>
                    <a:pt x="4249" y="1944"/>
                    <a:pt x="4214" y="1944"/>
                  </a:cubicBezTo>
                  <a:cubicBezTo>
                    <a:pt x="4191" y="1944"/>
                    <a:pt x="4168" y="1951"/>
                    <a:pt x="4144" y="1965"/>
                  </a:cubicBezTo>
                  <a:cubicBezTo>
                    <a:pt x="4085" y="1989"/>
                    <a:pt x="4061" y="2036"/>
                    <a:pt x="4061" y="2096"/>
                  </a:cubicBezTo>
                  <a:lnTo>
                    <a:pt x="4061" y="2751"/>
                  </a:lnTo>
                  <a:lnTo>
                    <a:pt x="3239" y="2751"/>
                  </a:lnTo>
                  <a:cubicBezTo>
                    <a:pt x="3144" y="2751"/>
                    <a:pt x="3084" y="2822"/>
                    <a:pt x="3084" y="2893"/>
                  </a:cubicBezTo>
                  <a:cubicBezTo>
                    <a:pt x="3084" y="2965"/>
                    <a:pt x="3168" y="3048"/>
                    <a:pt x="3239" y="3048"/>
                  </a:cubicBezTo>
                  <a:lnTo>
                    <a:pt x="4204" y="3048"/>
                  </a:lnTo>
                  <a:cubicBezTo>
                    <a:pt x="4299" y="3048"/>
                    <a:pt x="4358" y="2965"/>
                    <a:pt x="4358" y="2893"/>
                  </a:cubicBezTo>
                  <a:lnTo>
                    <a:pt x="4358" y="2453"/>
                  </a:lnTo>
                  <a:lnTo>
                    <a:pt x="4906" y="3001"/>
                  </a:lnTo>
                  <a:cubicBezTo>
                    <a:pt x="4930" y="3024"/>
                    <a:pt x="4966" y="3048"/>
                    <a:pt x="5013" y="3048"/>
                  </a:cubicBezTo>
                  <a:lnTo>
                    <a:pt x="5335" y="3048"/>
                  </a:lnTo>
                  <a:cubicBezTo>
                    <a:pt x="5609" y="3048"/>
                    <a:pt x="5823" y="3263"/>
                    <a:pt x="5823" y="3536"/>
                  </a:cubicBezTo>
                  <a:lnTo>
                    <a:pt x="5823" y="4179"/>
                  </a:lnTo>
                  <a:cubicBezTo>
                    <a:pt x="5823" y="5251"/>
                    <a:pt x="4954" y="6132"/>
                    <a:pt x="3882" y="6132"/>
                  </a:cubicBezTo>
                  <a:cubicBezTo>
                    <a:pt x="2811" y="6132"/>
                    <a:pt x="1930" y="5251"/>
                    <a:pt x="1930" y="4179"/>
                  </a:cubicBezTo>
                  <a:lnTo>
                    <a:pt x="1930" y="3536"/>
                  </a:lnTo>
                  <a:cubicBezTo>
                    <a:pt x="1930" y="3263"/>
                    <a:pt x="2156" y="3048"/>
                    <a:pt x="2418" y="3048"/>
                  </a:cubicBezTo>
                  <a:lnTo>
                    <a:pt x="2584" y="3048"/>
                  </a:lnTo>
                  <a:cubicBezTo>
                    <a:pt x="2668" y="3048"/>
                    <a:pt x="2727" y="2965"/>
                    <a:pt x="2727" y="2893"/>
                  </a:cubicBezTo>
                  <a:cubicBezTo>
                    <a:pt x="2727" y="2822"/>
                    <a:pt x="2656" y="2751"/>
                    <a:pt x="2584" y="2751"/>
                  </a:cubicBezTo>
                  <a:lnTo>
                    <a:pt x="2418" y="2751"/>
                  </a:lnTo>
                  <a:cubicBezTo>
                    <a:pt x="1989" y="2751"/>
                    <a:pt x="1632" y="3108"/>
                    <a:pt x="1632" y="3536"/>
                  </a:cubicBezTo>
                  <a:lnTo>
                    <a:pt x="1632" y="4179"/>
                  </a:lnTo>
                  <a:cubicBezTo>
                    <a:pt x="1632" y="5013"/>
                    <a:pt x="2096" y="5739"/>
                    <a:pt x="2763" y="6132"/>
                  </a:cubicBezTo>
                  <a:lnTo>
                    <a:pt x="2763" y="6632"/>
                  </a:lnTo>
                  <a:cubicBezTo>
                    <a:pt x="2001" y="6465"/>
                    <a:pt x="1334" y="6227"/>
                    <a:pt x="989" y="6096"/>
                  </a:cubicBezTo>
                  <a:cubicBezTo>
                    <a:pt x="941" y="6084"/>
                    <a:pt x="918" y="6049"/>
                    <a:pt x="906" y="6001"/>
                  </a:cubicBezTo>
                  <a:cubicBezTo>
                    <a:pt x="882" y="5965"/>
                    <a:pt x="882" y="5918"/>
                    <a:pt x="906" y="5870"/>
                  </a:cubicBezTo>
                  <a:cubicBezTo>
                    <a:pt x="1060" y="5489"/>
                    <a:pt x="1263" y="4846"/>
                    <a:pt x="1263" y="4013"/>
                  </a:cubicBezTo>
                  <a:lnTo>
                    <a:pt x="1263" y="2882"/>
                  </a:lnTo>
                  <a:cubicBezTo>
                    <a:pt x="1263" y="1453"/>
                    <a:pt x="2418" y="298"/>
                    <a:pt x="3846" y="298"/>
                  </a:cubicBezTo>
                  <a:close/>
                  <a:moveTo>
                    <a:pt x="4632" y="6275"/>
                  </a:moveTo>
                  <a:lnTo>
                    <a:pt x="4632" y="6787"/>
                  </a:lnTo>
                  <a:cubicBezTo>
                    <a:pt x="4632" y="7025"/>
                    <a:pt x="4739" y="7239"/>
                    <a:pt x="4918" y="7394"/>
                  </a:cubicBezTo>
                  <a:cubicBezTo>
                    <a:pt x="4894" y="7442"/>
                    <a:pt x="4858" y="7477"/>
                    <a:pt x="4835" y="7513"/>
                  </a:cubicBezTo>
                  <a:cubicBezTo>
                    <a:pt x="4787" y="7573"/>
                    <a:pt x="4787" y="7680"/>
                    <a:pt x="4858" y="7715"/>
                  </a:cubicBezTo>
                  <a:cubicBezTo>
                    <a:pt x="4894" y="7739"/>
                    <a:pt x="4918" y="7751"/>
                    <a:pt x="4954" y="7751"/>
                  </a:cubicBezTo>
                  <a:cubicBezTo>
                    <a:pt x="4989" y="7751"/>
                    <a:pt x="5037" y="7739"/>
                    <a:pt x="5073" y="7692"/>
                  </a:cubicBezTo>
                  <a:cubicBezTo>
                    <a:pt x="5109" y="7632"/>
                    <a:pt x="5156" y="7584"/>
                    <a:pt x="5192" y="7525"/>
                  </a:cubicBezTo>
                  <a:lnTo>
                    <a:pt x="5525" y="7644"/>
                  </a:lnTo>
                  <a:cubicBezTo>
                    <a:pt x="4918" y="8573"/>
                    <a:pt x="4299" y="8894"/>
                    <a:pt x="3882" y="9001"/>
                  </a:cubicBezTo>
                  <a:cubicBezTo>
                    <a:pt x="3864" y="9007"/>
                    <a:pt x="3849" y="9010"/>
                    <a:pt x="3835" y="9010"/>
                  </a:cubicBezTo>
                  <a:cubicBezTo>
                    <a:pt x="3820" y="9010"/>
                    <a:pt x="3805" y="9007"/>
                    <a:pt x="3787" y="9001"/>
                  </a:cubicBezTo>
                  <a:cubicBezTo>
                    <a:pt x="3370" y="8882"/>
                    <a:pt x="2751" y="8549"/>
                    <a:pt x="2120" y="7644"/>
                  </a:cubicBezTo>
                  <a:lnTo>
                    <a:pt x="2465" y="7525"/>
                  </a:lnTo>
                  <a:cubicBezTo>
                    <a:pt x="2763" y="7942"/>
                    <a:pt x="3204" y="8442"/>
                    <a:pt x="3787" y="8644"/>
                  </a:cubicBezTo>
                  <a:cubicBezTo>
                    <a:pt x="3799" y="8644"/>
                    <a:pt x="3823" y="8656"/>
                    <a:pt x="3835" y="8656"/>
                  </a:cubicBezTo>
                  <a:cubicBezTo>
                    <a:pt x="3846" y="8656"/>
                    <a:pt x="3858" y="8656"/>
                    <a:pt x="3882" y="8644"/>
                  </a:cubicBezTo>
                  <a:cubicBezTo>
                    <a:pt x="4144" y="8549"/>
                    <a:pt x="4418" y="8382"/>
                    <a:pt x="4668" y="8132"/>
                  </a:cubicBezTo>
                  <a:cubicBezTo>
                    <a:pt x="4728" y="8073"/>
                    <a:pt x="4728" y="7989"/>
                    <a:pt x="4668" y="7930"/>
                  </a:cubicBezTo>
                  <a:cubicBezTo>
                    <a:pt x="4638" y="7900"/>
                    <a:pt x="4600" y="7885"/>
                    <a:pt x="4561" y="7885"/>
                  </a:cubicBezTo>
                  <a:cubicBezTo>
                    <a:pt x="4522" y="7885"/>
                    <a:pt x="4483" y="7900"/>
                    <a:pt x="4454" y="7930"/>
                  </a:cubicBezTo>
                  <a:cubicBezTo>
                    <a:pt x="4251" y="8120"/>
                    <a:pt x="4025" y="8275"/>
                    <a:pt x="3823" y="8346"/>
                  </a:cubicBezTo>
                  <a:cubicBezTo>
                    <a:pt x="3358" y="8168"/>
                    <a:pt x="2965" y="7751"/>
                    <a:pt x="2715" y="7394"/>
                  </a:cubicBezTo>
                  <a:cubicBezTo>
                    <a:pt x="2894" y="7239"/>
                    <a:pt x="3001" y="7025"/>
                    <a:pt x="3001" y="6787"/>
                  </a:cubicBezTo>
                  <a:lnTo>
                    <a:pt x="3001" y="6275"/>
                  </a:lnTo>
                  <a:cubicBezTo>
                    <a:pt x="3251" y="6382"/>
                    <a:pt x="3525" y="6430"/>
                    <a:pt x="3823" y="6430"/>
                  </a:cubicBezTo>
                  <a:cubicBezTo>
                    <a:pt x="4120" y="6430"/>
                    <a:pt x="4382" y="6370"/>
                    <a:pt x="4632" y="6275"/>
                  </a:cubicBezTo>
                  <a:close/>
                  <a:moveTo>
                    <a:pt x="3846" y="0"/>
                  </a:moveTo>
                  <a:cubicBezTo>
                    <a:pt x="2251" y="0"/>
                    <a:pt x="953" y="1286"/>
                    <a:pt x="953" y="2882"/>
                  </a:cubicBezTo>
                  <a:lnTo>
                    <a:pt x="953" y="4013"/>
                  </a:lnTo>
                  <a:cubicBezTo>
                    <a:pt x="953" y="4846"/>
                    <a:pt x="751" y="5453"/>
                    <a:pt x="632" y="5775"/>
                  </a:cubicBezTo>
                  <a:cubicBezTo>
                    <a:pt x="584" y="5894"/>
                    <a:pt x="584" y="6013"/>
                    <a:pt x="632" y="6132"/>
                  </a:cubicBezTo>
                  <a:cubicBezTo>
                    <a:pt x="679" y="6251"/>
                    <a:pt x="775" y="6334"/>
                    <a:pt x="894" y="6382"/>
                  </a:cubicBezTo>
                  <a:cubicBezTo>
                    <a:pt x="1251" y="6525"/>
                    <a:pt x="1965" y="6787"/>
                    <a:pt x="2715" y="6930"/>
                  </a:cubicBezTo>
                  <a:cubicBezTo>
                    <a:pt x="2668" y="7084"/>
                    <a:pt x="2549" y="7180"/>
                    <a:pt x="2418" y="7239"/>
                  </a:cubicBezTo>
                  <a:lnTo>
                    <a:pt x="751" y="7823"/>
                  </a:lnTo>
                  <a:cubicBezTo>
                    <a:pt x="298" y="7989"/>
                    <a:pt x="1" y="8406"/>
                    <a:pt x="1" y="8882"/>
                  </a:cubicBezTo>
                  <a:lnTo>
                    <a:pt x="1" y="10132"/>
                  </a:lnTo>
                  <a:cubicBezTo>
                    <a:pt x="1" y="10216"/>
                    <a:pt x="84" y="10275"/>
                    <a:pt x="156" y="10275"/>
                  </a:cubicBezTo>
                  <a:cubicBezTo>
                    <a:pt x="227" y="10275"/>
                    <a:pt x="298" y="10204"/>
                    <a:pt x="298" y="10132"/>
                  </a:cubicBezTo>
                  <a:lnTo>
                    <a:pt x="298" y="8882"/>
                  </a:lnTo>
                  <a:cubicBezTo>
                    <a:pt x="298" y="8775"/>
                    <a:pt x="322" y="8692"/>
                    <a:pt x="358" y="8597"/>
                  </a:cubicBezTo>
                  <a:lnTo>
                    <a:pt x="1120" y="9251"/>
                  </a:lnTo>
                  <a:cubicBezTo>
                    <a:pt x="1227" y="9347"/>
                    <a:pt x="1299" y="9478"/>
                    <a:pt x="1299" y="9620"/>
                  </a:cubicBezTo>
                  <a:lnTo>
                    <a:pt x="1299" y="10132"/>
                  </a:lnTo>
                  <a:cubicBezTo>
                    <a:pt x="1299" y="10216"/>
                    <a:pt x="1370" y="10275"/>
                    <a:pt x="1453" y="10275"/>
                  </a:cubicBezTo>
                  <a:cubicBezTo>
                    <a:pt x="1525" y="10275"/>
                    <a:pt x="1596" y="10204"/>
                    <a:pt x="1596" y="10132"/>
                  </a:cubicBezTo>
                  <a:lnTo>
                    <a:pt x="1596" y="9609"/>
                  </a:lnTo>
                  <a:cubicBezTo>
                    <a:pt x="1596" y="9370"/>
                    <a:pt x="1489" y="9168"/>
                    <a:pt x="1310" y="9001"/>
                  </a:cubicBezTo>
                  <a:lnTo>
                    <a:pt x="513" y="8311"/>
                  </a:lnTo>
                  <a:cubicBezTo>
                    <a:pt x="596" y="8216"/>
                    <a:pt x="715" y="8132"/>
                    <a:pt x="834" y="8085"/>
                  </a:cubicBezTo>
                  <a:lnTo>
                    <a:pt x="1846" y="7739"/>
                  </a:lnTo>
                  <a:cubicBezTo>
                    <a:pt x="2537" y="8775"/>
                    <a:pt x="3251" y="9144"/>
                    <a:pt x="3727" y="9275"/>
                  </a:cubicBezTo>
                  <a:cubicBezTo>
                    <a:pt x="3775" y="9299"/>
                    <a:pt x="3799" y="9299"/>
                    <a:pt x="3846" y="9299"/>
                  </a:cubicBezTo>
                  <a:cubicBezTo>
                    <a:pt x="3894" y="9299"/>
                    <a:pt x="3930" y="9299"/>
                    <a:pt x="3966" y="9275"/>
                  </a:cubicBezTo>
                  <a:cubicBezTo>
                    <a:pt x="4442" y="9144"/>
                    <a:pt x="5156" y="8775"/>
                    <a:pt x="5835" y="7739"/>
                  </a:cubicBezTo>
                  <a:lnTo>
                    <a:pt x="6847" y="8085"/>
                  </a:lnTo>
                  <a:cubicBezTo>
                    <a:pt x="6990" y="8132"/>
                    <a:pt x="7085" y="8216"/>
                    <a:pt x="7180" y="8311"/>
                  </a:cubicBezTo>
                  <a:lnTo>
                    <a:pt x="6371" y="9001"/>
                  </a:lnTo>
                  <a:cubicBezTo>
                    <a:pt x="6192" y="9144"/>
                    <a:pt x="6097" y="9370"/>
                    <a:pt x="6097" y="9609"/>
                  </a:cubicBezTo>
                  <a:lnTo>
                    <a:pt x="6097" y="10120"/>
                  </a:lnTo>
                  <a:cubicBezTo>
                    <a:pt x="6097" y="10204"/>
                    <a:pt x="6168" y="10263"/>
                    <a:pt x="6240" y="10263"/>
                  </a:cubicBezTo>
                  <a:cubicBezTo>
                    <a:pt x="6311" y="10263"/>
                    <a:pt x="6394" y="10192"/>
                    <a:pt x="6394" y="10120"/>
                  </a:cubicBezTo>
                  <a:lnTo>
                    <a:pt x="6394" y="9609"/>
                  </a:lnTo>
                  <a:cubicBezTo>
                    <a:pt x="6394" y="9466"/>
                    <a:pt x="6454" y="9323"/>
                    <a:pt x="6573" y="9239"/>
                  </a:cubicBezTo>
                  <a:lnTo>
                    <a:pt x="7323" y="8585"/>
                  </a:lnTo>
                  <a:cubicBezTo>
                    <a:pt x="7359" y="8668"/>
                    <a:pt x="7383" y="8775"/>
                    <a:pt x="7383" y="8870"/>
                  </a:cubicBezTo>
                  <a:lnTo>
                    <a:pt x="7383" y="10120"/>
                  </a:lnTo>
                  <a:cubicBezTo>
                    <a:pt x="7383" y="10204"/>
                    <a:pt x="7466" y="10263"/>
                    <a:pt x="7537" y="10263"/>
                  </a:cubicBezTo>
                  <a:cubicBezTo>
                    <a:pt x="7609" y="10263"/>
                    <a:pt x="7680" y="10192"/>
                    <a:pt x="7680" y="10120"/>
                  </a:cubicBezTo>
                  <a:lnTo>
                    <a:pt x="7680" y="8870"/>
                  </a:lnTo>
                  <a:cubicBezTo>
                    <a:pt x="7692" y="8406"/>
                    <a:pt x="7395" y="7977"/>
                    <a:pt x="6942" y="7823"/>
                  </a:cubicBezTo>
                  <a:lnTo>
                    <a:pt x="5275" y="7239"/>
                  </a:lnTo>
                  <a:cubicBezTo>
                    <a:pt x="5132" y="7203"/>
                    <a:pt x="5025" y="7084"/>
                    <a:pt x="4978" y="6930"/>
                  </a:cubicBezTo>
                  <a:cubicBezTo>
                    <a:pt x="5740" y="6787"/>
                    <a:pt x="6442" y="6513"/>
                    <a:pt x="6799" y="6382"/>
                  </a:cubicBezTo>
                  <a:cubicBezTo>
                    <a:pt x="6918" y="6334"/>
                    <a:pt x="7002" y="6251"/>
                    <a:pt x="7061" y="6132"/>
                  </a:cubicBezTo>
                  <a:cubicBezTo>
                    <a:pt x="7109" y="6013"/>
                    <a:pt x="7109" y="5894"/>
                    <a:pt x="7061" y="5775"/>
                  </a:cubicBezTo>
                  <a:cubicBezTo>
                    <a:pt x="6942" y="5477"/>
                    <a:pt x="6740" y="4846"/>
                    <a:pt x="6740" y="4013"/>
                  </a:cubicBezTo>
                  <a:lnTo>
                    <a:pt x="6740" y="2882"/>
                  </a:lnTo>
                  <a:cubicBezTo>
                    <a:pt x="6740" y="1286"/>
                    <a:pt x="5442" y="0"/>
                    <a:pt x="38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54" name="Google Shape;8954;p76"/>
            <p:cNvSpPr/>
            <p:nvPr/>
          </p:nvSpPr>
          <p:spPr>
            <a:xfrm>
              <a:off x="7611608" y="2891630"/>
              <a:ext cx="20069" cy="9463"/>
            </a:xfrm>
            <a:custGeom>
              <a:avLst/>
              <a:gdLst/>
              <a:ahLst/>
              <a:cxnLst/>
              <a:rect l="l" t="t" r="r" b="b"/>
              <a:pathLst>
                <a:path w="632" h="298" extrusionOk="0">
                  <a:moveTo>
                    <a:pt x="155" y="0"/>
                  </a:moveTo>
                  <a:cubicBezTo>
                    <a:pt x="60" y="0"/>
                    <a:pt x="1" y="83"/>
                    <a:pt x="1" y="155"/>
                  </a:cubicBezTo>
                  <a:cubicBezTo>
                    <a:pt x="1" y="226"/>
                    <a:pt x="84" y="298"/>
                    <a:pt x="155" y="298"/>
                  </a:cubicBezTo>
                  <a:lnTo>
                    <a:pt x="477" y="298"/>
                  </a:lnTo>
                  <a:cubicBezTo>
                    <a:pt x="572" y="298"/>
                    <a:pt x="632" y="226"/>
                    <a:pt x="632" y="155"/>
                  </a:cubicBezTo>
                  <a:cubicBezTo>
                    <a:pt x="632" y="83"/>
                    <a:pt x="572" y="0"/>
                    <a:pt x="47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55" name="Google Shape;8955;p76"/>
            <p:cNvSpPr/>
            <p:nvPr/>
          </p:nvSpPr>
          <p:spPr>
            <a:xfrm>
              <a:off x="7673245" y="2891630"/>
              <a:ext cx="19688" cy="9463"/>
            </a:xfrm>
            <a:custGeom>
              <a:avLst/>
              <a:gdLst/>
              <a:ahLst/>
              <a:cxnLst/>
              <a:rect l="l" t="t" r="r" b="b"/>
              <a:pathLst>
                <a:path w="620" h="298" extrusionOk="0">
                  <a:moveTo>
                    <a:pt x="143" y="0"/>
                  </a:moveTo>
                  <a:cubicBezTo>
                    <a:pt x="60" y="0"/>
                    <a:pt x="0" y="83"/>
                    <a:pt x="0" y="155"/>
                  </a:cubicBezTo>
                  <a:cubicBezTo>
                    <a:pt x="0" y="226"/>
                    <a:pt x="72" y="298"/>
                    <a:pt x="143" y="298"/>
                  </a:cubicBezTo>
                  <a:lnTo>
                    <a:pt x="477" y="298"/>
                  </a:lnTo>
                  <a:cubicBezTo>
                    <a:pt x="560" y="298"/>
                    <a:pt x="620" y="226"/>
                    <a:pt x="620" y="155"/>
                  </a:cubicBezTo>
                  <a:cubicBezTo>
                    <a:pt x="620" y="83"/>
                    <a:pt x="548" y="0"/>
                    <a:pt x="47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8956" name="Google Shape;8956;p76"/>
          <p:cNvGrpSpPr/>
          <p:nvPr/>
        </p:nvGrpSpPr>
        <p:grpSpPr>
          <a:xfrm>
            <a:off x="10624665" y="3776331"/>
            <a:ext cx="443131" cy="378647"/>
            <a:chOff x="7988191" y="2832248"/>
            <a:chExt cx="332348" cy="283985"/>
          </a:xfrm>
          <a:solidFill>
            <a:schemeClr val="tx1"/>
          </a:solidFill>
        </p:grpSpPr>
        <p:sp>
          <p:nvSpPr>
            <p:cNvPr id="8957" name="Google Shape;8957;p76"/>
            <p:cNvSpPr/>
            <p:nvPr/>
          </p:nvSpPr>
          <p:spPr>
            <a:xfrm>
              <a:off x="8046398" y="2894646"/>
              <a:ext cx="40869" cy="45759"/>
            </a:xfrm>
            <a:custGeom>
              <a:avLst/>
              <a:gdLst/>
              <a:ahLst/>
              <a:cxnLst/>
              <a:rect l="l" t="t" r="r" b="b"/>
              <a:pathLst>
                <a:path w="1287" h="1441" extrusionOk="0">
                  <a:moveTo>
                    <a:pt x="644" y="0"/>
                  </a:moveTo>
                  <a:cubicBezTo>
                    <a:pt x="287" y="0"/>
                    <a:pt x="1" y="286"/>
                    <a:pt x="1" y="643"/>
                  </a:cubicBezTo>
                  <a:lnTo>
                    <a:pt x="1" y="798"/>
                  </a:lnTo>
                  <a:cubicBezTo>
                    <a:pt x="1" y="1155"/>
                    <a:pt x="287" y="1441"/>
                    <a:pt x="644" y="1441"/>
                  </a:cubicBezTo>
                  <a:cubicBezTo>
                    <a:pt x="1001" y="1441"/>
                    <a:pt x="1287" y="1155"/>
                    <a:pt x="1287" y="798"/>
                  </a:cubicBezTo>
                  <a:lnTo>
                    <a:pt x="1287" y="643"/>
                  </a:lnTo>
                  <a:cubicBezTo>
                    <a:pt x="1287" y="548"/>
                    <a:pt x="1215" y="488"/>
                    <a:pt x="1132" y="488"/>
                  </a:cubicBezTo>
                  <a:cubicBezTo>
                    <a:pt x="1049" y="488"/>
                    <a:pt x="989" y="560"/>
                    <a:pt x="989" y="643"/>
                  </a:cubicBezTo>
                  <a:lnTo>
                    <a:pt x="989" y="798"/>
                  </a:lnTo>
                  <a:cubicBezTo>
                    <a:pt x="989" y="977"/>
                    <a:pt x="834" y="1143"/>
                    <a:pt x="644" y="1143"/>
                  </a:cubicBezTo>
                  <a:cubicBezTo>
                    <a:pt x="453" y="1143"/>
                    <a:pt x="299" y="1000"/>
                    <a:pt x="299" y="798"/>
                  </a:cubicBezTo>
                  <a:lnTo>
                    <a:pt x="299" y="643"/>
                  </a:lnTo>
                  <a:cubicBezTo>
                    <a:pt x="299" y="465"/>
                    <a:pt x="453" y="298"/>
                    <a:pt x="644" y="298"/>
                  </a:cubicBezTo>
                  <a:cubicBezTo>
                    <a:pt x="739" y="298"/>
                    <a:pt x="799" y="227"/>
                    <a:pt x="799" y="143"/>
                  </a:cubicBezTo>
                  <a:cubicBezTo>
                    <a:pt x="799" y="60"/>
                    <a:pt x="715" y="0"/>
                    <a:pt x="64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58" name="Google Shape;8958;p76"/>
            <p:cNvSpPr/>
            <p:nvPr/>
          </p:nvSpPr>
          <p:spPr>
            <a:xfrm>
              <a:off x="7988191" y="2832248"/>
              <a:ext cx="332348" cy="283985"/>
            </a:xfrm>
            <a:custGeom>
              <a:avLst/>
              <a:gdLst/>
              <a:ahLst/>
              <a:cxnLst/>
              <a:rect l="l" t="t" r="r" b="b"/>
              <a:pathLst>
                <a:path w="10466" h="8943" extrusionOk="0">
                  <a:moveTo>
                    <a:pt x="929" y="2942"/>
                  </a:moveTo>
                  <a:lnTo>
                    <a:pt x="929" y="2942"/>
                  </a:lnTo>
                  <a:cubicBezTo>
                    <a:pt x="905" y="3037"/>
                    <a:pt x="881" y="3144"/>
                    <a:pt x="869" y="3227"/>
                  </a:cubicBezTo>
                  <a:cubicBezTo>
                    <a:pt x="858" y="3299"/>
                    <a:pt x="858" y="3358"/>
                    <a:pt x="858" y="3418"/>
                  </a:cubicBezTo>
                  <a:lnTo>
                    <a:pt x="488" y="3120"/>
                  </a:lnTo>
                  <a:lnTo>
                    <a:pt x="929" y="2942"/>
                  </a:lnTo>
                  <a:close/>
                  <a:moveTo>
                    <a:pt x="4156" y="310"/>
                  </a:moveTo>
                  <a:lnTo>
                    <a:pt x="3894" y="668"/>
                  </a:lnTo>
                  <a:cubicBezTo>
                    <a:pt x="3858" y="715"/>
                    <a:pt x="3846" y="763"/>
                    <a:pt x="3858" y="822"/>
                  </a:cubicBezTo>
                  <a:cubicBezTo>
                    <a:pt x="3882" y="882"/>
                    <a:pt x="3917" y="906"/>
                    <a:pt x="3965" y="918"/>
                  </a:cubicBezTo>
                  <a:cubicBezTo>
                    <a:pt x="4608" y="1072"/>
                    <a:pt x="5168" y="1489"/>
                    <a:pt x="5549" y="2084"/>
                  </a:cubicBezTo>
                  <a:cubicBezTo>
                    <a:pt x="5965" y="2751"/>
                    <a:pt x="6418" y="3287"/>
                    <a:pt x="6894" y="3656"/>
                  </a:cubicBezTo>
                  <a:cubicBezTo>
                    <a:pt x="7287" y="3977"/>
                    <a:pt x="7692" y="4168"/>
                    <a:pt x="8085" y="4275"/>
                  </a:cubicBezTo>
                  <a:cubicBezTo>
                    <a:pt x="8288" y="4321"/>
                    <a:pt x="8455" y="4339"/>
                    <a:pt x="8603" y="4339"/>
                  </a:cubicBezTo>
                  <a:cubicBezTo>
                    <a:pt x="8646" y="4339"/>
                    <a:pt x="8687" y="4337"/>
                    <a:pt x="8728" y="4335"/>
                  </a:cubicBezTo>
                  <a:lnTo>
                    <a:pt x="8728" y="4335"/>
                  </a:lnTo>
                  <a:cubicBezTo>
                    <a:pt x="8168" y="4847"/>
                    <a:pt x="7585" y="5204"/>
                    <a:pt x="7037" y="5406"/>
                  </a:cubicBezTo>
                  <a:cubicBezTo>
                    <a:pt x="6732" y="5508"/>
                    <a:pt x="6437" y="5559"/>
                    <a:pt x="6158" y="5559"/>
                  </a:cubicBezTo>
                  <a:cubicBezTo>
                    <a:pt x="5914" y="5559"/>
                    <a:pt x="5682" y="5520"/>
                    <a:pt x="5465" y="5442"/>
                  </a:cubicBezTo>
                  <a:cubicBezTo>
                    <a:pt x="5203" y="5359"/>
                    <a:pt x="4965" y="5204"/>
                    <a:pt x="4775" y="5001"/>
                  </a:cubicBezTo>
                  <a:lnTo>
                    <a:pt x="4775" y="5001"/>
                  </a:lnTo>
                  <a:cubicBezTo>
                    <a:pt x="5001" y="5120"/>
                    <a:pt x="5275" y="5204"/>
                    <a:pt x="5596" y="5228"/>
                  </a:cubicBezTo>
                  <a:cubicBezTo>
                    <a:pt x="5680" y="5228"/>
                    <a:pt x="5751" y="5240"/>
                    <a:pt x="5822" y="5240"/>
                  </a:cubicBezTo>
                  <a:cubicBezTo>
                    <a:pt x="6096" y="5240"/>
                    <a:pt x="6382" y="5204"/>
                    <a:pt x="6644" y="5132"/>
                  </a:cubicBezTo>
                  <a:cubicBezTo>
                    <a:pt x="6715" y="5120"/>
                    <a:pt x="6775" y="5025"/>
                    <a:pt x="6751" y="4954"/>
                  </a:cubicBezTo>
                  <a:cubicBezTo>
                    <a:pt x="6741" y="4893"/>
                    <a:pt x="6671" y="4841"/>
                    <a:pt x="6607" y="4841"/>
                  </a:cubicBezTo>
                  <a:cubicBezTo>
                    <a:pt x="6595" y="4841"/>
                    <a:pt x="6583" y="4843"/>
                    <a:pt x="6573" y="4847"/>
                  </a:cubicBezTo>
                  <a:cubicBezTo>
                    <a:pt x="6317" y="4912"/>
                    <a:pt x="6067" y="4943"/>
                    <a:pt x="5831" y="4943"/>
                  </a:cubicBezTo>
                  <a:cubicBezTo>
                    <a:pt x="5418" y="4943"/>
                    <a:pt x="5052" y="4846"/>
                    <a:pt x="4787" y="4656"/>
                  </a:cubicBezTo>
                  <a:cubicBezTo>
                    <a:pt x="4477" y="4430"/>
                    <a:pt x="4310" y="4097"/>
                    <a:pt x="4263" y="3632"/>
                  </a:cubicBezTo>
                  <a:cubicBezTo>
                    <a:pt x="4310" y="3156"/>
                    <a:pt x="4572" y="2751"/>
                    <a:pt x="5025" y="2501"/>
                  </a:cubicBezTo>
                  <a:cubicBezTo>
                    <a:pt x="5096" y="2453"/>
                    <a:pt x="5120" y="2370"/>
                    <a:pt x="5084" y="2287"/>
                  </a:cubicBezTo>
                  <a:cubicBezTo>
                    <a:pt x="5051" y="2237"/>
                    <a:pt x="4996" y="2211"/>
                    <a:pt x="4941" y="2211"/>
                  </a:cubicBezTo>
                  <a:cubicBezTo>
                    <a:pt x="4916" y="2211"/>
                    <a:pt x="4892" y="2216"/>
                    <a:pt x="4870" y="2227"/>
                  </a:cubicBezTo>
                  <a:cubicBezTo>
                    <a:pt x="4227" y="2584"/>
                    <a:pt x="3906" y="3227"/>
                    <a:pt x="3965" y="3942"/>
                  </a:cubicBezTo>
                  <a:cubicBezTo>
                    <a:pt x="4037" y="4751"/>
                    <a:pt x="4596" y="5442"/>
                    <a:pt x="5382" y="5728"/>
                  </a:cubicBezTo>
                  <a:cubicBezTo>
                    <a:pt x="5631" y="5816"/>
                    <a:pt x="5895" y="5861"/>
                    <a:pt x="6170" y="5861"/>
                  </a:cubicBezTo>
                  <a:cubicBezTo>
                    <a:pt x="6487" y="5861"/>
                    <a:pt x="6818" y="5801"/>
                    <a:pt x="7156" y="5680"/>
                  </a:cubicBezTo>
                  <a:cubicBezTo>
                    <a:pt x="7596" y="5537"/>
                    <a:pt x="8061" y="5263"/>
                    <a:pt x="8525" y="4906"/>
                  </a:cubicBezTo>
                  <a:lnTo>
                    <a:pt x="8549" y="4906"/>
                  </a:lnTo>
                  <a:cubicBezTo>
                    <a:pt x="8694" y="4930"/>
                    <a:pt x="8833" y="4940"/>
                    <a:pt x="8965" y="4940"/>
                  </a:cubicBezTo>
                  <a:cubicBezTo>
                    <a:pt x="9431" y="4940"/>
                    <a:pt x="9813" y="4812"/>
                    <a:pt x="10073" y="4692"/>
                  </a:cubicBezTo>
                  <a:lnTo>
                    <a:pt x="10073" y="4692"/>
                  </a:lnTo>
                  <a:cubicBezTo>
                    <a:pt x="9430" y="6454"/>
                    <a:pt x="7608" y="7668"/>
                    <a:pt x="5572" y="7668"/>
                  </a:cubicBezTo>
                  <a:cubicBezTo>
                    <a:pt x="4179" y="7668"/>
                    <a:pt x="2894" y="7145"/>
                    <a:pt x="2072" y="6216"/>
                  </a:cubicBezTo>
                  <a:cubicBezTo>
                    <a:pt x="1358" y="5430"/>
                    <a:pt x="1060" y="4406"/>
                    <a:pt x="1179" y="3275"/>
                  </a:cubicBezTo>
                  <a:cubicBezTo>
                    <a:pt x="1286" y="2584"/>
                    <a:pt x="1524" y="2013"/>
                    <a:pt x="1881" y="1537"/>
                  </a:cubicBezTo>
                  <a:cubicBezTo>
                    <a:pt x="2167" y="1156"/>
                    <a:pt x="2536" y="858"/>
                    <a:pt x="2989" y="656"/>
                  </a:cubicBezTo>
                  <a:cubicBezTo>
                    <a:pt x="3429" y="441"/>
                    <a:pt x="3882" y="358"/>
                    <a:pt x="4156" y="310"/>
                  </a:cubicBezTo>
                  <a:close/>
                  <a:moveTo>
                    <a:pt x="5644" y="7954"/>
                  </a:moveTo>
                  <a:lnTo>
                    <a:pt x="5322" y="8645"/>
                  </a:lnTo>
                  <a:lnTo>
                    <a:pt x="5013" y="8645"/>
                  </a:lnTo>
                  <a:lnTo>
                    <a:pt x="5346" y="7954"/>
                  </a:lnTo>
                  <a:close/>
                  <a:moveTo>
                    <a:pt x="4422" y="1"/>
                  </a:moveTo>
                  <a:cubicBezTo>
                    <a:pt x="4268" y="1"/>
                    <a:pt x="3580" y="20"/>
                    <a:pt x="2834" y="382"/>
                  </a:cubicBezTo>
                  <a:cubicBezTo>
                    <a:pt x="2346" y="620"/>
                    <a:pt x="1929" y="941"/>
                    <a:pt x="1608" y="1358"/>
                  </a:cubicBezTo>
                  <a:cubicBezTo>
                    <a:pt x="1334" y="1703"/>
                    <a:pt x="1119" y="2108"/>
                    <a:pt x="989" y="2584"/>
                  </a:cubicBezTo>
                  <a:lnTo>
                    <a:pt x="96" y="2965"/>
                  </a:lnTo>
                  <a:cubicBezTo>
                    <a:pt x="48" y="2977"/>
                    <a:pt x="0" y="3025"/>
                    <a:pt x="0" y="3085"/>
                  </a:cubicBezTo>
                  <a:cubicBezTo>
                    <a:pt x="0" y="3144"/>
                    <a:pt x="24" y="3180"/>
                    <a:pt x="60" y="3215"/>
                  </a:cubicBezTo>
                  <a:lnTo>
                    <a:pt x="810" y="3811"/>
                  </a:lnTo>
                  <a:cubicBezTo>
                    <a:pt x="822" y="4811"/>
                    <a:pt x="1155" y="5704"/>
                    <a:pt x="1810" y="6430"/>
                  </a:cubicBezTo>
                  <a:cubicBezTo>
                    <a:pt x="2584" y="7287"/>
                    <a:pt x="3715" y="7823"/>
                    <a:pt x="4977" y="7942"/>
                  </a:cubicBezTo>
                  <a:lnTo>
                    <a:pt x="4620" y="8645"/>
                  </a:lnTo>
                  <a:lnTo>
                    <a:pt x="3739" y="8645"/>
                  </a:lnTo>
                  <a:cubicBezTo>
                    <a:pt x="3656" y="8645"/>
                    <a:pt x="3596" y="8716"/>
                    <a:pt x="3596" y="8799"/>
                  </a:cubicBezTo>
                  <a:cubicBezTo>
                    <a:pt x="3596" y="8871"/>
                    <a:pt x="3667" y="8942"/>
                    <a:pt x="3739" y="8942"/>
                  </a:cubicBezTo>
                  <a:lnTo>
                    <a:pt x="6013" y="8942"/>
                  </a:lnTo>
                  <a:cubicBezTo>
                    <a:pt x="6108" y="8942"/>
                    <a:pt x="6168" y="8871"/>
                    <a:pt x="6168" y="8799"/>
                  </a:cubicBezTo>
                  <a:cubicBezTo>
                    <a:pt x="6168" y="8716"/>
                    <a:pt x="6096" y="8645"/>
                    <a:pt x="6013" y="8645"/>
                  </a:cubicBezTo>
                  <a:lnTo>
                    <a:pt x="5620" y="8645"/>
                  </a:lnTo>
                  <a:lnTo>
                    <a:pt x="5953" y="7954"/>
                  </a:lnTo>
                  <a:cubicBezTo>
                    <a:pt x="6942" y="7883"/>
                    <a:pt x="7882" y="7537"/>
                    <a:pt x="8656" y="6966"/>
                  </a:cubicBezTo>
                  <a:cubicBezTo>
                    <a:pt x="9525" y="6323"/>
                    <a:pt x="10156" y="5418"/>
                    <a:pt x="10406" y="4430"/>
                  </a:cubicBezTo>
                  <a:cubicBezTo>
                    <a:pt x="10466" y="4370"/>
                    <a:pt x="10442" y="4299"/>
                    <a:pt x="10383" y="4275"/>
                  </a:cubicBezTo>
                  <a:cubicBezTo>
                    <a:pt x="10355" y="4259"/>
                    <a:pt x="10327" y="4250"/>
                    <a:pt x="10300" y="4250"/>
                  </a:cubicBezTo>
                  <a:cubicBezTo>
                    <a:pt x="10268" y="4250"/>
                    <a:pt x="10236" y="4262"/>
                    <a:pt x="10204" y="4287"/>
                  </a:cubicBezTo>
                  <a:cubicBezTo>
                    <a:pt x="10204" y="4287"/>
                    <a:pt x="9700" y="4670"/>
                    <a:pt x="8935" y="4670"/>
                  </a:cubicBezTo>
                  <a:cubicBezTo>
                    <a:pt x="8902" y="4670"/>
                    <a:pt x="8868" y="4670"/>
                    <a:pt x="8835" y="4668"/>
                  </a:cubicBezTo>
                  <a:cubicBezTo>
                    <a:pt x="8990" y="4525"/>
                    <a:pt x="9156" y="4370"/>
                    <a:pt x="9323" y="4192"/>
                  </a:cubicBezTo>
                  <a:cubicBezTo>
                    <a:pt x="9371" y="4132"/>
                    <a:pt x="9382" y="4061"/>
                    <a:pt x="9335" y="4001"/>
                  </a:cubicBezTo>
                  <a:cubicBezTo>
                    <a:pt x="9302" y="3961"/>
                    <a:pt x="9259" y="3942"/>
                    <a:pt x="9211" y="3942"/>
                  </a:cubicBezTo>
                  <a:cubicBezTo>
                    <a:pt x="9190" y="3942"/>
                    <a:pt x="9167" y="3946"/>
                    <a:pt x="9144" y="3954"/>
                  </a:cubicBezTo>
                  <a:cubicBezTo>
                    <a:pt x="9144" y="3954"/>
                    <a:pt x="8950" y="4045"/>
                    <a:pt x="8613" y="4045"/>
                  </a:cubicBezTo>
                  <a:cubicBezTo>
                    <a:pt x="8479" y="4045"/>
                    <a:pt x="8321" y="4030"/>
                    <a:pt x="8144" y="3989"/>
                  </a:cubicBezTo>
                  <a:cubicBezTo>
                    <a:pt x="7108" y="3739"/>
                    <a:pt x="6287" y="2739"/>
                    <a:pt x="5775" y="1930"/>
                  </a:cubicBezTo>
                  <a:cubicBezTo>
                    <a:pt x="5406" y="1334"/>
                    <a:pt x="4870" y="906"/>
                    <a:pt x="4227" y="703"/>
                  </a:cubicBezTo>
                  <a:lnTo>
                    <a:pt x="4572" y="251"/>
                  </a:lnTo>
                  <a:cubicBezTo>
                    <a:pt x="4608" y="203"/>
                    <a:pt x="4620" y="144"/>
                    <a:pt x="4584" y="84"/>
                  </a:cubicBezTo>
                  <a:cubicBezTo>
                    <a:pt x="4560" y="48"/>
                    <a:pt x="4513" y="1"/>
                    <a:pt x="4453" y="1"/>
                  </a:cubicBezTo>
                  <a:cubicBezTo>
                    <a:pt x="4451" y="1"/>
                    <a:pt x="4440" y="1"/>
                    <a:pt x="44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59" name="Google Shape;8959;p76"/>
            <p:cNvSpPr/>
            <p:nvPr/>
          </p:nvSpPr>
          <p:spPr>
            <a:xfrm>
              <a:off x="8212381" y="2974320"/>
              <a:ext cx="18577" cy="14861"/>
            </a:xfrm>
            <a:custGeom>
              <a:avLst/>
              <a:gdLst/>
              <a:ahLst/>
              <a:cxnLst/>
              <a:rect l="l" t="t" r="r" b="b"/>
              <a:pathLst>
                <a:path w="585" h="468" extrusionOk="0">
                  <a:moveTo>
                    <a:pt x="406" y="0"/>
                  </a:moveTo>
                  <a:cubicBezTo>
                    <a:pt x="371" y="0"/>
                    <a:pt x="337" y="12"/>
                    <a:pt x="310" y="39"/>
                  </a:cubicBezTo>
                  <a:cubicBezTo>
                    <a:pt x="275" y="75"/>
                    <a:pt x="191" y="123"/>
                    <a:pt x="108" y="170"/>
                  </a:cubicBezTo>
                  <a:cubicBezTo>
                    <a:pt x="25" y="206"/>
                    <a:pt x="1" y="301"/>
                    <a:pt x="48" y="373"/>
                  </a:cubicBezTo>
                  <a:cubicBezTo>
                    <a:pt x="72" y="432"/>
                    <a:pt x="120" y="468"/>
                    <a:pt x="179" y="468"/>
                  </a:cubicBezTo>
                  <a:cubicBezTo>
                    <a:pt x="215" y="468"/>
                    <a:pt x="227" y="468"/>
                    <a:pt x="251" y="444"/>
                  </a:cubicBezTo>
                  <a:cubicBezTo>
                    <a:pt x="370" y="385"/>
                    <a:pt x="465" y="325"/>
                    <a:pt x="536" y="265"/>
                  </a:cubicBezTo>
                  <a:cubicBezTo>
                    <a:pt x="572" y="218"/>
                    <a:pt x="584" y="111"/>
                    <a:pt x="525" y="51"/>
                  </a:cubicBezTo>
                  <a:cubicBezTo>
                    <a:pt x="492" y="18"/>
                    <a:pt x="448" y="0"/>
                    <a:pt x="40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8960" name="Google Shape;8960;p76"/>
          <p:cNvSpPr/>
          <p:nvPr/>
        </p:nvSpPr>
        <p:spPr>
          <a:xfrm>
            <a:off x="3304969" y="4326836"/>
            <a:ext cx="487503" cy="389697"/>
          </a:xfrm>
          <a:custGeom>
            <a:avLst/>
            <a:gdLst/>
            <a:ahLst/>
            <a:cxnLst/>
            <a:rect l="l" t="t" r="r" b="b"/>
            <a:pathLst>
              <a:path w="11514" h="9204" extrusionOk="0">
                <a:moveTo>
                  <a:pt x="3727" y="0"/>
                </a:moveTo>
                <a:cubicBezTo>
                  <a:pt x="3156" y="0"/>
                  <a:pt x="2668" y="346"/>
                  <a:pt x="2477" y="870"/>
                </a:cubicBezTo>
                <a:lnTo>
                  <a:pt x="2382" y="870"/>
                </a:lnTo>
                <a:cubicBezTo>
                  <a:pt x="2144" y="870"/>
                  <a:pt x="1906" y="965"/>
                  <a:pt x="1751" y="1143"/>
                </a:cubicBezTo>
                <a:cubicBezTo>
                  <a:pt x="1703" y="1143"/>
                  <a:pt x="1656" y="1131"/>
                  <a:pt x="1608" y="1131"/>
                </a:cubicBezTo>
                <a:cubicBezTo>
                  <a:pt x="1036" y="1131"/>
                  <a:pt x="560" y="1608"/>
                  <a:pt x="560" y="2191"/>
                </a:cubicBezTo>
                <a:cubicBezTo>
                  <a:pt x="560" y="2775"/>
                  <a:pt x="1036" y="3251"/>
                  <a:pt x="1608" y="3251"/>
                </a:cubicBezTo>
                <a:lnTo>
                  <a:pt x="3001" y="3251"/>
                </a:lnTo>
                <a:cubicBezTo>
                  <a:pt x="3096" y="3251"/>
                  <a:pt x="3191" y="3156"/>
                  <a:pt x="3191" y="3048"/>
                </a:cubicBezTo>
                <a:cubicBezTo>
                  <a:pt x="3191" y="2953"/>
                  <a:pt x="3096" y="2858"/>
                  <a:pt x="3001" y="2858"/>
                </a:cubicBezTo>
                <a:lnTo>
                  <a:pt x="1608" y="2858"/>
                </a:lnTo>
                <a:cubicBezTo>
                  <a:pt x="1239" y="2858"/>
                  <a:pt x="941" y="2560"/>
                  <a:pt x="941" y="2191"/>
                </a:cubicBezTo>
                <a:cubicBezTo>
                  <a:pt x="941" y="1822"/>
                  <a:pt x="1239" y="1524"/>
                  <a:pt x="1608" y="1524"/>
                </a:cubicBezTo>
                <a:cubicBezTo>
                  <a:pt x="1667" y="1524"/>
                  <a:pt x="1727" y="1524"/>
                  <a:pt x="1775" y="1536"/>
                </a:cubicBezTo>
                <a:cubicBezTo>
                  <a:pt x="1788" y="1538"/>
                  <a:pt x="1802" y="1539"/>
                  <a:pt x="1816" y="1539"/>
                </a:cubicBezTo>
                <a:cubicBezTo>
                  <a:pt x="1885" y="1539"/>
                  <a:pt x="1949" y="1514"/>
                  <a:pt x="1989" y="1465"/>
                </a:cubicBezTo>
                <a:cubicBezTo>
                  <a:pt x="2072" y="1322"/>
                  <a:pt x="2227" y="1251"/>
                  <a:pt x="2394" y="1251"/>
                </a:cubicBezTo>
                <a:cubicBezTo>
                  <a:pt x="2453" y="1251"/>
                  <a:pt x="2489" y="1262"/>
                  <a:pt x="2548" y="1286"/>
                </a:cubicBezTo>
                <a:cubicBezTo>
                  <a:pt x="2566" y="1291"/>
                  <a:pt x="2585" y="1293"/>
                  <a:pt x="2604" y="1293"/>
                </a:cubicBezTo>
                <a:cubicBezTo>
                  <a:pt x="2638" y="1293"/>
                  <a:pt x="2673" y="1285"/>
                  <a:pt x="2703" y="1262"/>
                </a:cubicBezTo>
                <a:cubicBezTo>
                  <a:pt x="2751" y="1239"/>
                  <a:pt x="2775" y="1191"/>
                  <a:pt x="2787" y="1143"/>
                </a:cubicBezTo>
                <a:cubicBezTo>
                  <a:pt x="2894" y="715"/>
                  <a:pt x="3263" y="405"/>
                  <a:pt x="3715" y="405"/>
                </a:cubicBezTo>
                <a:cubicBezTo>
                  <a:pt x="4239" y="405"/>
                  <a:pt x="4668" y="834"/>
                  <a:pt x="4668" y="1358"/>
                </a:cubicBezTo>
                <a:lnTo>
                  <a:pt x="4668" y="1382"/>
                </a:lnTo>
                <a:lnTo>
                  <a:pt x="4668" y="1405"/>
                </a:lnTo>
                <a:cubicBezTo>
                  <a:pt x="4668" y="1465"/>
                  <a:pt x="4692" y="1524"/>
                  <a:pt x="4739" y="1560"/>
                </a:cubicBezTo>
                <a:cubicBezTo>
                  <a:pt x="4771" y="1592"/>
                  <a:pt x="4813" y="1602"/>
                  <a:pt x="4856" y="1602"/>
                </a:cubicBezTo>
                <a:cubicBezTo>
                  <a:pt x="4877" y="1602"/>
                  <a:pt x="4898" y="1600"/>
                  <a:pt x="4918" y="1596"/>
                </a:cubicBezTo>
                <a:cubicBezTo>
                  <a:pt x="4977" y="1584"/>
                  <a:pt x="5049" y="1560"/>
                  <a:pt x="5108" y="1560"/>
                </a:cubicBezTo>
                <a:cubicBezTo>
                  <a:pt x="5311" y="1560"/>
                  <a:pt x="5489" y="1655"/>
                  <a:pt x="5620" y="1786"/>
                </a:cubicBezTo>
                <a:cubicBezTo>
                  <a:pt x="5620" y="1786"/>
                  <a:pt x="5608" y="1786"/>
                  <a:pt x="5608" y="1798"/>
                </a:cubicBezTo>
                <a:cubicBezTo>
                  <a:pt x="5585" y="1798"/>
                  <a:pt x="5573" y="1822"/>
                  <a:pt x="5573" y="1822"/>
                </a:cubicBezTo>
                <a:cubicBezTo>
                  <a:pt x="5561" y="1834"/>
                  <a:pt x="5525" y="1834"/>
                  <a:pt x="5513" y="1846"/>
                </a:cubicBezTo>
                <a:cubicBezTo>
                  <a:pt x="5477" y="1858"/>
                  <a:pt x="5466" y="1858"/>
                  <a:pt x="5454" y="1882"/>
                </a:cubicBezTo>
                <a:cubicBezTo>
                  <a:pt x="5442" y="1882"/>
                  <a:pt x="5442" y="1882"/>
                  <a:pt x="5430" y="1893"/>
                </a:cubicBezTo>
                <a:cubicBezTo>
                  <a:pt x="5239" y="1989"/>
                  <a:pt x="5085" y="2084"/>
                  <a:pt x="4930" y="2203"/>
                </a:cubicBezTo>
                <a:cubicBezTo>
                  <a:pt x="4727" y="2370"/>
                  <a:pt x="4549" y="2584"/>
                  <a:pt x="4394" y="2786"/>
                </a:cubicBezTo>
                <a:cubicBezTo>
                  <a:pt x="4394" y="2798"/>
                  <a:pt x="4382" y="2798"/>
                  <a:pt x="4382" y="2822"/>
                </a:cubicBezTo>
                <a:cubicBezTo>
                  <a:pt x="4370" y="2834"/>
                  <a:pt x="4346" y="2858"/>
                  <a:pt x="4346" y="2882"/>
                </a:cubicBezTo>
                <a:cubicBezTo>
                  <a:pt x="4346" y="2882"/>
                  <a:pt x="4346" y="2894"/>
                  <a:pt x="4334" y="2894"/>
                </a:cubicBezTo>
                <a:lnTo>
                  <a:pt x="3584" y="2894"/>
                </a:lnTo>
                <a:cubicBezTo>
                  <a:pt x="3477" y="2894"/>
                  <a:pt x="3382" y="2977"/>
                  <a:pt x="3382" y="3084"/>
                </a:cubicBezTo>
                <a:cubicBezTo>
                  <a:pt x="3382" y="3191"/>
                  <a:pt x="3477" y="3275"/>
                  <a:pt x="3584" y="3275"/>
                </a:cubicBezTo>
                <a:lnTo>
                  <a:pt x="4096" y="3275"/>
                </a:lnTo>
                <a:cubicBezTo>
                  <a:pt x="4072" y="3334"/>
                  <a:pt x="4061" y="3406"/>
                  <a:pt x="4025" y="3465"/>
                </a:cubicBezTo>
                <a:cubicBezTo>
                  <a:pt x="3918" y="3453"/>
                  <a:pt x="3822" y="3441"/>
                  <a:pt x="3691" y="3441"/>
                </a:cubicBezTo>
                <a:cubicBezTo>
                  <a:pt x="3203" y="3441"/>
                  <a:pt x="2727" y="3668"/>
                  <a:pt x="2418" y="4049"/>
                </a:cubicBezTo>
                <a:cubicBezTo>
                  <a:pt x="2298" y="4025"/>
                  <a:pt x="2167" y="4025"/>
                  <a:pt x="2025" y="4025"/>
                </a:cubicBezTo>
                <a:cubicBezTo>
                  <a:pt x="917" y="4025"/>
                  <a:pt x="1" y="4930"/>
                  <a:pt x="1" y="6049"/>
                </a:cubicBezTo>
                <a:cubicBezTo>
                  <a:pt x="1" y="7156"/>
                  <a:pt x="917" y="8073"/>
                  <a:pt x="2025" y="8073"/>
                </a:cubicBezTo>
                <a:lnTo>
                  <a:pt x="3858" y="8073"/>
                </a:lnTo>
                <a:cubicBezTo>
                  <a:pt x="3953" y="8704"/>
                  <a:pt x="4501" y="9204"/>
                  <a:pt x="5168" y="9204"/>
                </a:cubicBezTo>
                <a:lnTo>
                  <a:pt x="8549" y="9204"/>
                </a:lnTo>
                <a:cubicBezTo>
                  <a:pt x="8656" y="9204"/>
                  <a:pt x="8740" y="9109"/>
                  <a:pt x="8740" y="9002"/>
                </a:cubicBezTo>
                <a:cubicBezTo>
                  <a:pt x="8740" y="8906"/>
                  <a:pt x="8656" y="8811"/>
                  <a:pt x="8549" y="8811"/>
                </a:cubicBezTo>
                <a:lnTo>
                  <a:pt x="5168" y="8811"/>
                </a:lnTo>
                <a:cubicBezTo>
                  <a:pt x="4644" y="8811"/>
                  <a:pt x="4227" y="8394"/>
                  <a:pt x="4227" y="7882"/>
                </a:cubicBezTo>
                <a:lnTo>
                  <a:pt x="4227" y="7859"/>
                </a:lnTo>
                <a:lnTo>
                  <a:pt x="4227" y="7835"/>
                </a:lnTo>
                <a:lnTo>
                  <a:pt x="4227" y="7811"/>
                </a:lnTo>
                <a:lnTo>
                  <a:pt x="4227" y="7775"/>
                </a:lnTo>
                <a:cubicBezTo>
                  <a:pt x="4287" y="7311"/>
                  <a:pt x="4680" y="6942"/>
                  <a:pt x="5168" y="6942"/>
                </a:cubicBezTo>
                <a:cubicBezTo>
                  <a:pt x="5263" y="6942"/>
                  <a:pt x="5358" y="6954"/>
                  <a:pt x="5454" y="6977"/>
                </a:cubicBezTo>
                <a:cubicBezTo>
                  <a:pt x="5471" y="6984"/>
                  <a:pt x="5488" y="6987"/>
                  <a:pt x="5506" y="6987"/>
                </a:cubicBezTo>
                <a:cubicBezTo>
                  <a:pt x="5548" y="6987"/>
                  <a:pt x="5590" y="6970"/>
                  <a:pt x="5632" y="6954"/>
                </a:cubicBezTo>
                <a:cubicBezTo>
                  <a:pt x="5680" y="6906"/>
                  <a:pt x="5704" y="6846"/>
                  <a:pt x="5704" y="6787"/>
                </a:cubicBezTo>
                <a:lnTo>
                  <a:pt x="5704" y="6775"/>
                </a:lnTo>
                <a:lnTo>
                  <a:pt x="5704" y="6739"/>
                </a:lnTo>
                <a:cubicBezTo>
                  <a:pt x="5704" y="6013"/>
                  <a:pt x="6299" y="5418"/>
                  <a:pt x="7025" y="5418"/>
                </a:cubicBezTo>
                <a:cubicBezTo>
                  <a:pt x="7644" y="5418"/>
                  <a:pt x="8192" y="5846"/>
                  <a:pt x="8323" y="6442"/>
                </a:cubicBezTo>
                <a:cubicBezTo>
                  <a:pt x="8335" y="6501"/>
                  <a:pt x="8371" y="6549"/>
                  <a:pt x="8418" y="6561"/>
                </a:cubicBezTo>
                <a:cubicBezTo>
                  <a:pt x="8441" y="6583"/>
                  <a:pt x="8473" y="6592"/>
                  <a:pt x="8506" y="6592"/>
                </a:cubicBezTo>
                <a:cubicBezTo>
                  <a:pt x="8525" y="6592"/>
                  <a:pt x="8544" y="6589"/>
                  <a:pt x="8561" y="6585"/>
                </a:cubicBezTo>
                <a:cubicBezTo>
                  <a:pt x="8633" y="6549"/>
                  <a:pt x="8716" y="6549"/>
                  <a:pt x="8787" y="6549"/>
                </a:cubicBezTo>
                <a:cubicBezTo>
                  <a:pt x="9025" y="6549"/>
                  <a:pt x="9252" y="6668"/>
                  <a:pt x="9383" y="6858"/>
                </a:cubicBezTo>
                <a:cubicBezTo>
                  <a:pt x="9422" y="6907"/>
                  <a:pt x="9485" y="6948"/>
                  <a:pt x="9546" y="6948"/>
                </a:cubicBezTo>
                <a:cubicBezTo>
                  <a:pt x="9559" y="6948"/>
                  <a:pt x="9572" y="6946"/>
                  <a:pt x="9585" y="6942"/>
                </a:cubicBezTo>
                <a:cubicBezTo>
                  <a:pt x="9668" y="6918"/>
                  <a:pt x="9752" y="6906"/>
                  <a:pt x="9823" y="6906"/>
                </a:cubicBezTo>
                <a:lnTo>
                  <a:pt x="9978" y="6906"/>
                </a:lnTo>
                <a:cubicBezTo>
                  <a:pt x="10216" y="6954"/>
                  <a:pt x="10442" y="7085"/>
                  <a:pt x="10573" y="7275"/>
                </a:cubicBezTo>
                <a:cubicBezTo>
                  <a:pt x="10692" y="7442"/>
                  <a:pt x="10764" y="7632"/>
                  <a:pt x="10764" y="7847"/>
                </a:cubicBezTo>
                <a:cubicBezTo>
                  <a:pt x="10764" y="8370"/>
                  <a:pt x="10335" y="8799"/>
                  <a:pt x="9811" y="8799"/>
                </a:cubicBezTo>
                <a:lnTo>
                  <a:pt x="9156" y="8799"/>
                </a:lnTo>
                <a:cubicBezTo>
                  <a:pt x="9049" y="8799"/>
                  <a:pt x="8966" y="8882"/>
                  <a:pt x="8966" y="8990"/>
                </a:cubicBezTo>
                <a:cubicBezTo>
                  <a:pt x="8966" y="9097"/>
                  <a:pt x="9061" y="9180"/>
                  <a:pt x="9156" y="9180"/>
                </a:cubicBezTo>
                <a:lnTo>
                  <a:pt x="9811" y="9180"/>
                </a:lnTo>
                <a:cubicBezTo>
                  <a:pt x="10561" y="9180"/>
                  <a:pt x="11157" y="8585"/>
                  <a:pt x="11157" y="7847"/>
                </a:cubicBezTo>
                <a:cubicBezTo>
                  <a:pt x="11157" y="7632"/>
                  <a:pt x="11109" y="7454"/>
                  <a:pt x="11038" y="7275"/>
                </a:cubicBezTo>
                <a:cubicBezTo>
                  <a:pt x="11347" y="6882"/>
                  <a:pt x="11514" y="6454"/>
                  <a:pt x="11514" y="6001"/>
                </a:cubicBezTo>
                <a:cubicBezTo>
                  <a:pt x="11514" y="4906"/>
                  <a:pt x="10621" y="4013"/>
                  <a:pt x="9514" y="4013"/>
                </a:cubicBezTo>
                <a:cubicBezTo>
                  <a:pt x="9395" y="4013"/>
                  <a:pt x="9276" y="4025"/>
                  <a:pt x="9156" y="4037"/>
                </a:cubicBezTo>
                <a:cubicBezTo>
                  <a:pt x="9133" y="3668"/>
                  <a:pt x="9037" y="3310"/>
                  <a:pt x="8859" y="2977"/>
                </a:cubicBezTo>
                <a:cubicBezTo>
                  <a:pt x="8834" y="2919"/>
                  <a:pt x="8770" y="2879"/>
                  <a:pt x="8697" y="2879"/>
                </a:cubicBezTo>
                <a:cubicBezTo>
                  <a:pt x="8664" y="2879"/>
                  <a:pt x="8630" y="2887"/>
                  <a:pt x="8597" y="2906"/>
                </a:cubicBezTo>
                <a:cubicBezTo>
                  <a:pt x="8502" y="2953"/>
                  <a:pt x="8466" y="3072"/>
                  <a:pt x="8525" y="3179"/>
                </a:cubicBezTo>
                <a:cubicBezTo>
                  <a:pt x="8680" y="3489"/>
                  <a:pt x="8775" y="3858"/>
                  <a:pt x="8775" y="4215"/>
                </a:cubicBezTo>
                <a:lnTo>
                  <a:pt x="8775" y="4275"/>
                </a:lnTo>
                <a:lnTo>
                  <a:pt x="8775" y="4287"/>
                </a:lnTo>
                <a:cubicBezTo>
                  <a:pt x="8775" y="4346"/>
                  <a:pt x="8799" y="4406"/>
                  <a:pt x="8847" y="4453"/>
                </a:cubicBezTo>
                <a:cubicBezTo>
                  <a:pt x="8879" y="4485"/>
                  <a:pt x="8921" y="4496"/>
                  <a:pt x="8963" y="4496"/>
                </a:cubicBezTo>
                <a:cubicBezTo>
                  <a:pt x="8984" y="4496"/>
                  <a:pt x="9006" y="4493"/>
                  <a:pt x="9025" y="4489"/>
                </a:cubicBezTo>
                <a:cubicBezTo>
                  <a:pt x="9180" y="4441"/>
                  <a:pt x="9335" y="4406"/>
                  <a:pt x="9502" y="4406"/>
                </a:cubicBezTo>
                <a:cubicBezTo>
                  <a:pt x="10395" y="4406"/>
                  <a:pt x="11109" y="5144"/>
                  <a:pt x="11109" y="6013"/>
                </a:cubicBezTo>
                <a:cubicBezTo>
                  <a:pt x="11109" y="6346"/>
                  <a:pt x="11026" y="6644"/>
                  <a:pt x="10847" y="6906"/>
                </a:cubicBezTo>
                <a:lnTo>
                  <a:pt x="10823" y="6894"/>
                </a:lnTo>
                <a:lnTo>
                  <a:pt x="10800" y="6858"/>
                </a:lnTo>
                <a:lnTo>
                  <a:pt x="10788" y="6846"/>
                </a:lnTo>
                <a:lnTo>
                  <a:pt x="10752" y="6823"/>
                </a:lnTo>
                <a:cubicBezTo>
                  <a:pt x="10514" y="6608"/>
                  <a:pt x="10204" y="6489"/>
                  <a:pt x="9871" y="6489"/>
                </a:cubicBezTo>
                <a:cubicBezTo>
                  <a:pt x="9799" y="6489"/>
                  <a:pt x="9740" y="6489"/>
                  <a:pt x="9668" y="6501"/>
                </a:cubicBezTo>
                <a:cubicBezTo>
                  <a:pt x="9454" y="6263"/>
                  <a:pt x="9156" y="6132"/>
                  <a:pt x="8835" y="6132"/>
                </a:cubicBezTo>
                <a:cubicBezTo>
                  <a:pt x="8787" y="6132"/>
                  <a:pt x="8728" y="6132"/>
                  <a:pt x="8680" y="6144"/>
                </a:cubicBezTo>
                <a:cubicBezTo>
                  <a:pt x="8585" y="5846"/>
                  <a:pt x="8383" y="5584"/>
                  <a:pt x="8144" y="5370"/>
                </a:cubicBezTo>
                <a:cubicBezTo>
                  <a:pt x="7847" y="5120"/>
                  <a:pt x="7466" y="4989"/>
                  <a:pt x="7073" y="4989"/>
                </a:cubicBezTo>
                <a:cubicBezTo>
                  <a:pt x="6204" y="4989"/>
                  <a:pt x="5466" y="5656"/>
                  <a:pt x="5382" y="6525"/>
                </a:cubicBezTo>
                <a:cubicBezTo>
                  <a:pt x="5335" y="6525"/>
                  <a:pt x="5275" y="6501"/>
                  <a:pt x="5227" y="6501"/>
                </a:cubicBezTo>
                <a:lnTo>
                  <a:pt x="4977" y="6501"/>
                </a:lnTo>
                <a:cubicBezTo>
                  <a:pt x="4965" y="6501"/>
                  <a:pt x="4942" y="6501"/>
                  <a:pt x="4930" y="6525"/>
                </a:cubicBezTo>
                <a:lnTo>
                  <a:pt x="4918" y="6525"/>
                </a:lnTo>
                <a:cubicBezTo>
                  <a:pt x="4906" y="6525"/>
                  <a:pt x="4882" y="6525"/>
                  <a:pt x="4870" y="6537"/>
                </a:cubicBezTo>
                <a:lnTo>
                  <a:pt x="4858" y="6537"/>
                </a:lnTo>
                <a:cubicBezTo>
                  <a:pt x="4846" y="6537"/>
                  <a:pt x="4823" y="6549"/>
                  <a:pt x="4811" y="6549"/>
                </a:cubicBezTo>
                <a:cubicBezTo>
                  <a:pt x="4406" y="6680"/>
                  <a:pt x="4084" y="7013"/>
                  <a:pt x="3965" y="7430"/>
                </a:cubicBezTo>
                <a:cubicBezTo>
                  <a:pt x="3965" y="7442"/>
                  <a:pt x="3953" y="7454"/>
                  <a:pt x="3953" y="7489"/>
                </a:cubicBezTo>
                <a:cubicBezTo>
                  <a:pt x="3930" y="7537"/>
                  <a:pt x="3930" y="7561"/>
                  <a:pt x="3918" y="7608"/>
                </a:cubicBezTo>
                <a:lnTo>
                  <a:pt x="2084" y="7608"/>
                </a:lnTo>
                <a:cubicBezTo>
                  <a:pt x="1191" y="7608"/>
                  <a:pt x="453" y="6882"/>
                  <a:pt x="453" y="5965"/>
                </a:cubicBezTo>
                <a:cubicBezTo>
                  <a:pt x="453" y="5072"/>
                  <a:pt x="1179" y="4334"/>
                  <a:pt x="2084" y="4334"/>
                </a:cubicBezTo>
                <a:cubicBezTo>
                  <a:pt x="2227" y="4334"/>
                  <a:pt x="2370" y="4346"/>
                  <a:pt x="2501" y="4394"/>
                </a:cubicBezTo>
                <a:cubicBezTo>
                  <a:pt x="2515" y="4396"/>
                  <a:pt x="2529" y="4397"/>
                  <a:pt x="2542" y="4397"/>
                </a:cubicBezTo>
                <a:cubicBezTo>
                  <a:pt x="2611" y="4397"/>
                  <a:pt x="2675" y="4372"/>
                  <a:pt x="2715" y="4322"/>
                </a:cubicBezTo>
                <a:cubicBezTo>
                  <a:pt x="2953" y="3977"/>
                  <a:pt x="3334" y="3763"/>
                  <a:pt x="3751" y="3763"/>
                </a:cubicBezTo>
                <a:cubicBezTo>
                  <a:pt x="3894" y="3763"/>
                  <a:pt x="4025" y="3787"/>
                  <a:pt x="4156" y="3822"/>
                </a:cubicBezTo>
                <a:cubicBezTo>
                  <a:pt x="4177" y="3833"/>
                  <a:pt x="4201" y="3839"/>
                  <a:pt x="4225" y="3839"/>
                </a:cubicBezTo>
                <a:cubicBezTo>
                  <a:pt x="4255" y="3839"/>
                  <a:pt x="4284" y="3830"/>
                  <a:pt x="4311" y="3810"/>
                </a:cubicBezTo>
                <a:cubicBezTo>
                  <a:pt x="4346" y="3787"/>
                  <a:pt x="4382" y="3739"/>
                  <a:pt x="4394" y="3691"/>
                </a:cubicBezTo>
                <a:cubicBezTo>
                  <a:pt x="4442" y="3501"/>
                  <a:pt x="4513" y="3322"/>
                  <a:pt x="4608" y="3144"/>
                </a:cubicBezTo>
                <a:cubicBezTo>
                  <a:pt x="4608" y="3144"/>
                  <a:pt x="4620" y="3132"/>
                  <a:pt x="4620" y="3108"/>
                </a:cubicBezTo>
                <a:cubicBezTo>
                  <a:pt x="4906" y="2596"/>
                  <a:pt x="5394" y="2191"/>
                  <a:pt x="5977" y="2024"/>
                </a:cubicBezTo>
                <a:lnTo>
                  <a:pt x="5989" y="2024"/>
                </a:lnTo>
                <a:cubicBezTo>
                  <a:pt x="6180" y="1977"/>
                  <a:pt x="6370" y="1953"/>
                  <a:pt x="6573" y="1953"/>
                </a:cubicBezTo>
                <a:cubicBezTo>
                  <a:pt x="7192" y="1953"/>
                  <a:pt x="7775" y="2203"/>
                  <a:pt x="8204" y="2667"/>
                </a:cubicBezTo>
                <a:cubicBezTo>
                  <a:pt x="8243" y="2706"/>
                  <a:pt x="8295" y="2727"/>
                  <a:pt x="8349" y="2727"/>
                </a:cubicBezTo>
                <a:cubicBezTo>
                  <a:pt x="8394" y="2727"/>
                  <a:pt x="8440" y="2712"/>
                  <a:pt x="8478" y="2679"/>
                </a:cubicBezTo>
                <a:cubicBezTo>
                  <a:pt x="8549" y="2608"/>
                  <a:pt x="8561" y="2489"/>
                  <a:pt x="8490" y="2417"/>
                </a:cubicBezTo>
                <a:cubicBezTo>
                  <a:pt x="8002" y="1893"/>
                  <a:pt x="7299" y="1584"/>
                  <a:pt x="6573" y="1584"/>
                </a:cubicBezTo>
                <a:cubicBezTo>
                  <a:pt x="6370" y="1584"/>
                  <a:pt x="6192" y="1596"/>
                  <a:pt x="6013" y="1643"/>
                </a:cubicBezTo>
                <a:cubicBezTo>
                  <a:pt x="5823" y="1322"/>
                  <a:pt x="5501" y="1143"/>
                  <a:pt x="5120" y="1143"/>
                </a:cubicBezTo>
                <a:lnTo>
                  <a:pt x="5049" y="1143"/>
                </a:lnTo>
                <a:cubicBezTo>
                  <a:pt x="4965" y="489"/>
                  <a:pt x="4394" y="0"/>
                  <a:pt x="3727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rtl="1"/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8961" name="Google Shape;8961;p76"/>
          <p:cNvGrpSpPr/>
          <p:nvPr/>
        </p:nvGrpSpPr>
        <p:grpSpPr>
          <a:xfrm>
            <a:off x="4758331" y="4344492"/>
            <a:ext cx="485979" cy="349897"/>
            <a:chOff x="3588440" y="3258368"/>
            <a:chExt cx="364484" cy="262423"/>
          </a:xfrm>
          <a:solidFill>
            <a:schemeClr val="tx1"/>
          </a:solidFill>
        </p:grpSpPr>
        <p:sp>
          <p:nvSpPr>
            <p:cNvPr id="8962" name="Google Shape;8962;p76"/>
            <p:cNvSpPr/>
            <p:nvPr/>
          </p:nvSpPr>
          <p:spPr>
            <a:xfrm>
              <a:off x="3588440" y="3258368"/>
              <a:ext cx="364484" cy="262423"/>
            </a:xfrm>
            <a:custGeom>
              <a:avLst/>
              <a:gdLst/>
              <a:ahLst/>
              <a:cxnLst/>
              <a:rect l="l" t="t" r="r" b="b"/>
              <a:pathLst>
                <a:path w="11478" h="8264" extrusionOk="0">
                  <a:moveTo>
                    <a:pt x="1965" y="345"/>
                  </a:moveTo>
                  <a:cubicBezTo>
                    <a:pt x="2024" y="345"/>
                    <a:pt x="2072" y="393"/>
                    <a:pt x="2072" y="453"/>
                  </a:cubicBezTo>
                  <a:lnTo>
                    <a:pt x="2072" y="810"/>
                  </a:lnTo>
                  <a:lnTo>
                    <a:pt x="1346" y="810"/>
                  </a:lnTo>
                  <a:lnTo>
                    <a:pt x="1346" y="453"/>
                  </a:lnTo>
                  <a:cubicBezTo>
                    <a:pt x="1346" y="393"/>
                    <a:pt x="1381" y="345"/>
                    <a:pt x="1441" y="345"/>
                  </a:cubicBezTo>
                  <a:close/>
                  <a:moveTo>
                    <a:pt x="10311" y="1191"/>
                  </a:moveTo>
                  <a:cubicBezTo>
                    <a:pt x="10371" y="1191"/>
                    <a:pt x="10418" y="1238"/>
                    <a:pt x="10418" y="1298"/>
                  </a:cubicBezTo>
                  <a:lnTo>
                    <a:pt x="10418" y="1631"/>
                  </a:lnTo>
                  <a:lnTo>
                    <a:pt x="9037" y="1631"/>
                  </a:lnTo>
                  <a:lnTo>
                    <a:pt x="9037" y="1298"/>
                  </a:lnTo>
                  <a:cubicBezTo>
                    <a:pt x="9037" y="1238"/>
                    <a:pt x="9085" y="1191"/>
                    <a:pt x="9144" y="1191"/>
                  </a:cubicBezTo>
                  <a:close/>
                  <a:moveTo>
                    <a:pt x="1453" y="0"/>
                  </a:moveTo>
                  <a:cubicBezTo>
                    <a:pt x="1215" y="0"/>
                    <a:pt x="1012" y="203"/>
                    <a:pt x="1012" y="453"/>
                  </a:cubicBezTo>
                  <a:lnTo>
                    <a:pt x="1012" y="810"/>
                  </a:lnTo>
                  <a:lnTo>
                    <a:pt x="858" y="810"/>
                  </a:lnTo>
                  <a:cubicBezTo>
                    <a:pt x="667" y="810"/>
                    <a:pt x="477" y="881"/>
                    <a:pt x="322" y="1000"/>
                  </a:cubicBezTo>
                  <a:cubicBezTo>
                    <a:pt x="250" y="1060"/>
                    <a:pt x="238" y="1167"/>
                    <a:pt x="298" y="1238"/>
                  </a:cubicBezTo>
                  <a:cubicBezTo>
                    <a:pt x="334" y="1282"/>
                    <a:pt x="388" y="1308"/>
                    <a:pt x="441" y="1308"/>
                  </a:cubicBezTo>
                  <a:cubicBezTo>
                    <a:pt x="475" y="1308"/>
                    <a:pt x="508" y="1297"/>
                    <a:pt x="536" y="1274"/>
                  </a:cubicBezTo>
                  <a:cubicBezTo>
                    <a:pt x="663" y="1170"/>
                    <a:pt x="790" y="1154"/>
                    <a:pt x="914" y="1154"/>
                  </a:cubicBezTo>
                  <a:cubicBezTo>
                    <a:pt x="966" y="1154"/>
                    <a:pt x="1018" y="1157"/>
                    <a:pt x="1070" y="1157"/>
                  </a:cubicBezTo>
                  <a:cubicBezTo>
                    <a:pt x="1090" y="1157"/>
                    <a:pt x="1111" y="1156"/>
                    <a:pt x="1131" y="1155"/>
                  </a:cubicBezTo>
                  <a:lnTo>
                    <a:pt x="2560" y="1155"/>
                  </a:lnTo>
                  <a:cubicBezTo>
                    <a:pt x="2846" y="1155"/>
                    <a:pt x="3060" y="1369"/>
                    <a:pt x="3060" y="1655"/>
                  </a:cubicBezTo>
                  <a:lnTo>
                    <a:pt x="3060" y="2310"/>
                  </a:lnTo>
                  <a:cubicBezTo>
                    <a:pt x="3060" y="2405"/>
                    <a:pt x="3144" y="2477"/>
                    <a:pt x="3227" y="2477"/>
                  </a:cubicBezTo>
                  <a:cubicBezTo>
                    <a:pt x="3322" y="2477"/>
                    <a:pt x="3394" y="2405"/>
                    <a:pt x="3394" y="2310"/>
                  </a:cubicBezTo>
                  <a:lnTo>
                    <a:pt x="3394" y="1965"/>
                  </a:lnTo>
                  <a:lnTo>
                    <a:pt x="10656" y="1965"/>
                  </a:lnTo>
                  <a:cubicBezTo>
                    <a:pt x="10918" y="1988"/>
                    <a:pt x="11133" y="2203"/>
                    <a:pt x="11133" y="2477"/>
                  </a:cubicBezTo>
                  <a:lnTo>
                    <a:pt x="11133" y="2679"/>
                  </a:lnTo>
                  <a:lnTo>
                    <a:pt x="10835" y="2679"/>
                  </a:lnTo>
                  <a:cubicBezTo>
                    <a:pt x="10740" y="2679"/>
                    <a:pt x="10668" y="2762"/>
                    <a:pt x="10668" y="2846"/>
                  </a:cubicBezTo>
                  <a:cubicBezTo>
                    <a:pt x="10668" y="2941"/>
                    <a:pt x="10740" y="3012"/>
                    <a:pt x="10835" y="3012"/>
                  </a:cubicBezTo>
                  <a:lnTo>
                    <a:pt x="11133" y="3012"/>
                  </a:lnTo>
                  <a:lnTo>
                    <a:pt x="11133" y="7072"/>
                  </a:lnTo>
                  <a:lnTo>
                    <a:pt x="10347" y="7072"/>
                  </a:lnTo>
                  <a:cubicBezTo>
                    <a:pt x="10085" y="7072"/>
                    <a:pt x="9882" y="6870"/>
                    <a:pt x="9882" y="6608"/>
                  </a:cubicBezTo>
                  <a:lnTo>
                    <a:pt x="9882" y="3489"/>
                  </a:lnTo>
                  <a:cubicBezTo>
                    <a:pt x="9882" y="3274"/>
                    <a:pt x="10013" y="3096"/>
                    <a:pt x="10216" y="3036"/>
                  </a:cubicBezTo>
                  <a:cubicBezTo>
                    <a:pt x="10299" y="3012"/>
                    <a:pt x="10347" y="2917"/>
                    <a:pt x="10323" y="2834"/>
                  </a:cubicBezTo>
                  <a:cubicBezTo>
                    <a:pt x="10302" y="2750"/>
                    <a:pt x="10235" y="2713"/>
                    <a:pt x="10155" y="2713"/>
                  </a:cubicBezTo>
                  <a:cubicBezTo>
                    <a:pt x="10144" y="2713"/>
                    <a:pt x="10132" y="2713"/>
                    <a:pt x="10121" y="2715"/>
                  </a:cubicBezTo>
                  <a:cubicBezTo>
                    <a:pt x="9787" y="2822"/>
                    <a:pt x="9561" y="3131"/>
                    <a:pt x="9561" y="3489"/>
                  </a:cubicBezTo>
                  <a:lnTo>
                    <a:pt x="9561" y="6608"/>
                  </a:lnTo>
                  <a:cubicBezTo>
                    <a:pt x="9561" y="7061"/>
                    <a:pt x="9918" y="7418"/>
                    <a:pt x="10359" y="7418"/>
                  </a:cubicBezTo>
                  <a:lnTo>
                    <a:pt x="11145" y="7418"/>
                  </a:lnTo>
                  <a:cubicBezTo>
                    <a:pt x="11145" y="7703"/>
                    <a:pt x="10918" y="7918"/>
                    <a:pt x="10644" y="7918"/>
                  </a:cubicBezTo>
                  <a:lnTo>
                    <a:pt x="3239" y="7918"/>
                  </a:lnTo>
                  <a:cubicBezTo>
                    <a:pt x="3322" y="7823"/>
                    <a:pt x="3382" y="7715"/>
                    <a:pt x="3394" y="7584"/>
                  </a:cubicBezTo>
                  <a:cubicBezTo>
                    <a:pt x="3405" y="7489"/>
                    <a:pt x="3346" y="7406"/>
                    <a:pt x="3263" y="7370"/>
                  </a:cubicBezTo>
                  <a:cubicBezTo>
                    <a:pt x="3254" y="7369"/>
                    <a:pt x="3246" y="7369"/>
                    <a:pt x="3238" y="7369"/>
                  </a:cubicBezTo>
                  <a:cubicBezTo>
                    <a:pt x="3153" y="7369"/>
                    <a:pt x="3081" y="7425"/>
                    <a:pt x="3048" y="7501"/>
                  </a:cubicBezTo>
                  <a:cubicBezTo>
                    <a:pt x="3013" y="7739"/>
                    <a:pt x="2798" y="7906"/>
                    <a:pt x="2548" y="7906"/>
                  </a:cubicBezTo>
                  <a:lnTo>
                    <a:pt x="762" y="7906"/>
                  </a:lnTo>
                  <a:cubicBezTo>
                    <a:pt x="500" y="7882"/>
                    <a:pt x="322" y="7656"/>
                    <a:pt x="322" y="7406"/>
                  </a:cubicBezTo>
                  <a:lnTo>
                    <a:pt x="322" y="2619"/>
                  </a:lnTo>
                  <a:lnTo>
                    <a:pt x="322" y="1727"/>
                  </a:lnTo>
                  <a:cubicBezTo>
                    <a:pt x="322" y="1643"/>
                    <a:pt x="250" y="1572"/>
                    <a:pt x="167" y="1572"/>
                  </a:cubicBezTo>
                  <a:cubicBezTo>
                    <a:pt x="72" y="1572"/>
                    <a:pt x="0" y="1643"/>
                    <a:pt x="0" y="1727"/>
                  </a:cubicBezTo>
                  <a:lnTo>
                    <a:pt x="0" y="7418"/>
                  </a:lnTo>
                  <a:cubicBezTo>
                    <a:pt x="0" y="7834"/>
                    <a:pt x="310" y="8192"/>
                    <a:pt x="703" y="8251"/>
                  </a:cubicBezTo>
                  <a:cubicBezTo>
                    <a:pt x="715" y="8251"/>
                    <a:pt x="738" y="8251"/>
                    <a:pt x="762" y="8263"/>
                  </a:cubicBezTo>
                  <a:lnTo>
                    <a:pt x="10633" y="8263"/>
                  </a:lnTo>
                  <a:cubicBezTo>
                    <a:pt x="11109" y="8263"/>
                    <a:pt x="11478" y="7882"/>
                    <a:pt x="11478" y="7418"/>
                  </a:cubicBezTo>
                  <a:lnTo>
                    <a:pt x="11478" y="2477"/>
                  </a:lnTo>
                  <a:cubicBezTo>
                    <a:pt x="11478" y="2060"/>
                    <a:pt x="11168" y="1703"/>
                    <a:pt x="10764" y="1643"/>
                  </a:cubicBezTo>
                  <a:lnTo>
                    <a:pt x="10764" y="1298"/>
                  </a:lnTo>
                  <a:cubicBezTo>
                    <a:pt x="10764" y="1060"/>
                    <a:pt x="10573" y="857"/>
                    <a:pt x="10311" y="857"/>
                  </a:cubicBezTo>
                  <a:lnTo>
                    <a:pt x="9144" y="857"/>
                  </a:lnTo>
                  <a:cubicBezTo>
                    <a:pt x="8906" y="857"/>
                    <a:pt x="8692" y="1048"/>
                    <a:pt x="8692" y="1298"/>
                  </a:cubicBezTo>
                  <a:lnTo>
                    <a:pt x="8692" y="1631"/>
                  </a:lnTo>
                  <a:lnTo>
                    <a:pt x="8216" y="1631"/>
                  </a:lnTo>
                  <a:lnTo>
                    <a:pt x="7858" y="857"/>
                  </a:lnTo>
                  <a:cubicBezTo>
                    <a:pt x="7727" y="584"/>
                    <a:pt x="7454" y="405"/>
                    <a:pt x="7156" y="405"/>
                  </a:cubicBezTo>
                  <a:lnTo>
                    <a:pt x="5775" y="405"/>
                  </a:lnTo>
                  <a:cubicBezTo>
                    <a:pt x="5525" y="405"/>
                    <a:pt x="5287" y="524"/>
                    <a:pt x="5132" y="738"/>
                  </a:cubicBezTo>
                  <a:cubicBezTo>
                    <a:pt x="5072" y="810"/>
                    <a:pt x="5108" y="917"/>
                    <a:pt x="5179" y="976"/>
                  </a:cubicBezTo>
                  <a:cubicBezTo>
                    <a:pt x="5205" y="997"/>
                    <a:pt x="5234" y="1006"/>
                    <a:pt x="5264" y="1006"/>
                  </a:cubicBezTo>
                  <a:cubicBezTo>
                    <a:pt x="5320" y="1006"/>
                    <a:pt x="5379" y="975"/>
                    <a:pt x="5418" y="929"/>
                  </a:cubicBezTo>
                  <a:cubicBezTo>
                    <a:pt x="5489" y="810"/>
                    <a:pt x="5632" y="750"/>
                    <a:pt x="5775" y="750"/>
                  </a:cubicBezTo>
                  <a:lnTo>
                    <a:pt x="7156" y="750"/>
                  </a:lnTo>
                  <a:cubicBezTo>
                    <a:pt x="7323" y="750"/>
                    <a:pt x="7489" y="857"/>
                    <a:pt x="7561" y="1000"/>
                  </a:cubicBezTo>
                  <a:lnTo>
                    <a:pt x="7858" y="1631"/>
                  </a:lnTo>
                  <a:lnTo>
                    <a:pt x="5096" y="1631"/>
                  </a:lnTo>
                  <a:lnTo>
                    <a:pt x="5156" y="1512"/>
                  </a:lnTo>
                  <a:cubicBezTo>
                    <a:pt x="5191" y="1417"/>
                    <a:pt x="5156" y="1310"/>
                    <a:pt x="5060" y="1286"/>
                  </a:cubicBezTo>
                  <a:cubicBezTo>
                    <a:pt x="5034" y="1273"/>
                    <a:pt x="5008" y="1267"/>
                    <a:pt x="4984" y="1267"/>
                  </a:cubicBezTo>
                  <a:cubicBezTo>
                    <a:pt x="4918" y="1267"/>
                    <a:pt x="4860" y="1309"/>
                    <a:pt x="4834" y="1369"/>
                  </a:cubicBezTo>
                  <a:lnTo>
                    <a:pt x="4715" y="1631"/>
                  </a:lnTo>
                  <a:lnTo>
                    <a:pt x="3417" y="1631"/>
                  </a:lnTo>
                  <a:cubicBezTo>
                    <a:pt x="3405" y="1179"/>
                    <a:pt x="3036" y="810"/>
                    <a:pt x="2572" y="810"/>
                  </a:cubicBezTo>
                  <a:lnTo>
                    <a:pt x="2429" y="810"/>
                  </a:lnTo>
                  <a:lnTo>
                    <a:pt x="2429" y="453"/>
                  </a:lnTo>
                  <a:cubicBezTo>
                    <a:pt x="2429" y="214"/>
                    <a:pt x="2227" y="0"/>
                    <a:pt x="197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63" name="Google Shape;8963;p76"/>
            <p:cNvSpPr/>
            <p:nvPr/>
          </p:nvSpPr>
          <p:spPr>
            <a:xfrm>
              <a:off x="3685992" y="3347949"/>
              <a:ext cx="10606" cy="133498"/>
            </a:xfrm>
            <a:custGeom>
              <a:avLst/>
              <a:gdLst/>
              <a:ahLst/>
              <a:cxnLst/>
              <a:rect l="l" t="t" r="r" b="b"/>
              <a:pathLst>
                <a:path w="334" h="4204" extrusionOk="0">
                  <a:moveTo>
                    <a:pt x="155" y="1"/>
                  </a:moveTo>
                  <a:cubicBezTo>
                    <a:pt x="72" y="1"/>
                    <a:pt x="0" y="72"/>
                    <a:pt x="0" y="156"/>
                  </a:cubicBezTo>
                  <a:lnTo>
                    <a:pt x="0" y="4049"/>
                  </a:lnTo>
                  <a:cubicBezTo>
                    <a:pt x="0" y="4132"/>
                    <a:pt x="72" y="4204"/>
                    <a:pt x="155" y="4204"/>
                  </a:cubicBezTo>
                  <a:cubicBezTo>
                    <a:pt x="250" y="4204"/>
                    <a:pt x="322" y="4132"/>
                    <a:pt x="322" y="4049"/>
                  </a:cubicBezTo>
                  <a:lnTo>
                    <a:pt x="322" y="156"/>
                  </a:lnTo>
                  <a:cubicBezTo>
                    <a:pt x="333" y="84"/>
                    <a:pt x="250" y="1"/>
                    <a:pt x="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64" name="Google Shape;8964;p76"/>
            <p:cNvSpPr/>
            <p:nvPr/>
          </p:nvSpPr>
          <p:spPr>
            <a:xfrm>
              <a:off x="3862549" y="3329785"/>
              <a:ext cx="40107" cy="30675"/>
            </a:xfrm>
            <a:custGeom>
              <a:avLst/>
              <a:gdLst/>
              <a:ahLst/>
              <a:cxnLst/>
              <a:rect l="l" t="t" r="r" b="b"/>
              <a:pathLst>
                <a:path w="1263" h="966" extrusionOk="0">
                  <a:moveTo>
                    <a:pt x="760" y="0"/>
                  </a:moveTo>
                  <a:cubicBezTo>
                    <a:pt x="704" y="0"/>
                    <a:pt x="646" y="27"/>
                    <a:pt x="608" y="73"/>
                  </a:cubicBezTo>
                  <a:cubicBezTo>
                    <a:pt x="548" y="144"/>
                    <a:pt x="584" y="251"/>
                    <a:pt x="655" y="311"/>
                  </a:cubicBezTo>
                  <a:cubicBezTo>
                    <a:pt x="786" y="406"/>
                    <a:pt x="715" y="621"/>
                    <a:pt x="548" y="621"/>
                  </a:cubicBezTo>
                  <a:cubicBezTo>
                    <a:pt x="441" y="621"/>
                    <a:pt x="357" y="537"/>
                    <a:pt x="381" y="418"/>
                  </a:cubicBezTo>
                  <a:cubicBezTo>
                    <a:pt x="405" y="323"/>
                    <a:pt x="346" y="240"/>
                    <a:pt x="250" y="228"/>
                  </a:cubicBezTo>
                  <a:cubicBezTo>
                    <a:pt x="243" y="227"/>
                    <a:pt x="236" y="226"/>
                    <a:pt x="229" y="226"/>
                  </a:cubicBezTo>
                  <a:cubicBezTo>
                    <a:pt x="151" y="226"/>
                    <a:pt x="71" y="282"/>
                    <a:pt x="60" y="359"/>
                  </a:cubicBezTo>
                  <a:cubicBezTo>
                    <a:pt x="0" y="692"/>
                    <a:pt x="238" y="966"/>
                    <a:pt x="560" y="966"/>
                  </a:cubicBezTo>
                  <a:cubicBezTo>
                    <a:pt x="1060" y="954"/>
                    <a:pt x="1262" y="323"/>
                    <a:pt x="846" y="25"/>
                  </a:cubicBezTo>
                  <a:cubicBezTo>
                    <a:pt x="820" y="8"/>
                    <a:pt x="791" y="0"/>
                    <a:pt x="7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65" name="Google Shape;8965;p76"/>
            <p:cNvSpPr/>
            <p:nvPr/>
          </p:nvSpPr>
          <p:spPr>
            <a:xfrm>
              <a:off x="3703743" y="3323942"/>
              <a:ext cx="183417" cy="182083"/>
            </a:xfrm>
            <a:custGeom>
              <a:avLst/>
              <a:gdLst/>
              <a:ahLst/>
              <a:cxnLst/>
              <a:rect l="l" t="t" r="r" b="b"/>
              <a:pathLst>
                <a:path w="5776" h="5734" extrusionOk="0">
                  <a:moveTo>
                    <a:pt x="2879" y="1"/>
                  </a:moveTo>
                  <a:cubicBezTo>
                    <a:pt x="2275" y="1"/>
                    <a:pt x="1659" y="191"/>
                    <a:pt x="1120" y="614"/>
                  </a:cubicBezTo>
                  <a:cubicBezTo>
                    <a:pt x="1048" y="674"/>
                    <a:pt x="1025" y="781"/>
                    <a:pt x="1084" y="852"/>
                  </a:cubicBezTo>
                  <a:cubicBezTo>
                    <a:pt x="1119" y="901"/>
                    <a:pt x="1170" y="925"/>
                    <a:pt x="1220" y="925"/>
                  </a:cubicBezTo>
                  <a:cubicBezTo>
                    <a:pt x="1257" y="925"/>
                    <a:pt x="1292" y="913"/>
                    <a:pt x="1322" y="888"/>
                  </a:cubicBezTo>
                  <a:cubicBezTo>
                    <a:pt x="1801" y="509"/>
                    <a:pt x="2346" y="339"/>
                    <a:pt x="2879" y="339"/>
                  </a:cubicBezTo>
                  <a:cubicBezTo>
                    <a:pt x="4191" y="339"/>
                    <a:pt x="5430" y="1370"/>
                    <a:pt x="5430" y="2876"/>
                  </a:cubicBezTo>
                  <a:cubicBezTo>
                    <a:pt x="5430" y="3472"/>
                    <a:pt x="5228" y="4055"/>
                    <a:pt x="4835" y="4507"/>
                  </a:cubicBezTo>
                  <a:cubicBezTo>
                    <a:pt x="4346" y="5079"/>
                    <a:pt x="3644" y="5412"/>
                    <a:pt x="2894" y="5412"/>
                  </a:cubicBezTo>
                  <a:cubicBezTo>
                    <a:pt x="1489" y="5412"/>
                    <a:pt x="346" y="4269"/>
                    <a:pt x="346" y="2864"/>
                  </a:cubicBezTo>
                  <a:cubicBezTo>
                    <a:pt x="346" y="2305"/>
                    <a:pt x="525" y="1769"/>
                    <a:pt x="870" y="1316"/>
                  </a:cubicBezTo>
                  <a:cubicBezTo>
                    <a:pt x="929" y="1245"/>
                    <a:pt x="906" y="1138"/>
                    <a:pt x="834" y="1078"/>
                  </a:cubicBezTo>
                  <a:cubicBezTo>
                    <a:pt x="804" y="1054"/>
                    <a:pt x="768" y="1041"/>
                    <a:pt x="732" y="1041"/>
                  </a:cubicBezTo>
                  <a:cubicBezTo>
                    <a:pt x="682" y="1041"/>
                    <a:pt x="631" y="1065"/>
                    <a:pt x="596" y="1114"/>
                  </a:cubicBezTo>
                  <a:cubicBezTo>
                    <a:pt x="203" y="1614"/>
                    <a:pt x="1" y="2221"/>
                    <a:pt x="1" y="2852"/>
                  </a:cubicBezTo>
                  <a:cubicBezTo>
                    <a:pt x="1" y="4448"/>
                    <a:pt x="1298" y="5734"/>
                    <a:pt x="2882" y="5734"/>
                  </a:cubicBezTo>
                  <a:cubicBezTo>
                    <a:pt x="3751" y="5734"/>
                    <a:pt x="4549" y="5365"/>
                    <a:pt x="5108" y="4698"/>
                  </a:cubicBezTo>
                  <a:cubicBezTo>
                    <a:pt x="5537" y="4174"/>
                    <a:pt x="5775" y="3519"/>
                    <a:pt x="5775" y="2852"/>
                  </a:cubicBezTo>
                  <a:cubicBezTo>
                    <a:pt x="5775" y="1158"/>
                    <a:pt x="4365" y="1"/>
                    <a:pt x="28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66" name="Google Shape;8966;p76"/>
            <p:cNvSpPr/>
            <p:nvPr/>
          </p:nvSpPr>
          <p:spPr>
            <a:xfrm>
              <a:off x="3733624" y="3358174"/>
              <a:ext cx="138039" cy="114667"/>
            </a:xfrm>
            <a:custGeom>
              <a:avLst/>
              <a:gdLst/>
              <a:ahLst/>
              <a:cxnLst/>
              <a:rect l="l" t="t" r="r" b="b"/>
              <a:pathLst>
                <a:path w="4347" h="3611" extrusionOk="0">
                  <a:moveTo>
                    <a:pt x="1965" y="0"/>
                  </a:moveTo>
                  <a:cubicBezTo>
                    <a:pt x="846" y="0"/>
                    <a:pt x="0" y="1000"/>
                    <a:pt x="179" y="2096"/>
                  </a:cubicBezTo>
                  <a:cubicBezTo>
                    <a:pt x="190" y="2183"/>
                    <a:pt x="270" y="2240"/>
                    <a:pt x="348" y="2240"/>
                  </a:cubicBezTo>
                  <a:cubicBezTo>
                    <a:pt x="355" y="2240"/>
                    <a:pt x="362" y="2240"/>
                    <a:pt x="369" y="2239"/>
                  </a:cubicBezTo>
                  <a:cubicBezTo>
                    <a:pt x="465" y="2215"/>
                    <a:pt x="524" y="2132"/>
                    <a:pt x="500" y="2036"/>
                  </a:cubicBezTo>
                  <a:cubicBezTo>
                    <a:pt x="347" y="1083"/>
                    <a:pt x="1112" y="331"/>
                    <a:pt x="1952" y="331"/>
                  </a:cubicBezTo>
                  <a:cubicBezTo>
                    <a:pt x="2288" y="331"/>
                    <a:pt x="2635" y="451"/>
                    <a:pt x="2941" y="727"/>
                  </a:cubicBezTo>
                  <a:cubicBezTo>
                    <a:pt x="3525" y="1262"/>
                    <a:pt x="3572" y="2191"/>
                    <a:pt x="3013" y="2798"/>
                  </a:cubicBezTo>
                  <a:cubicBezTo>
                    <a:pt x="2727" y="3116"/>
                    <a:pt x="2334" y="3271"/>
                    <a:pt x="1942" y="3271"/>
                  </a:cubicBezTo>
                  <a:cubicBezTo>
                    <a:pt x="1468" y="3271"/>
                    <a:pt x="995" y="3045"/>
                    <a:pt x="715" y="2608"/>
                  </a:cubicBezTo>
                  <a:cubicBezTo>
                    <a:pt x="684" y="2561"/>
                    <a:pt x="623" y="2530"/>
                    <a:pt x="564" y="2530"/>
                  </a:cubicBezTo>
                  <a:cubicBezTo>
                    <a:pt x="533" y="2530"/>
                    <a:pt x="502" y="2539"/>
                    <a:pt x="477" y="2560"/>
                  </a:cubicBezTo>
                  <a:cubicBezTo>
                    <a:pt x="393" y="2608"/>
                    <a:pt x="369" y="2727"/>
                    <a:pt x="429" y="2798"/>
                  </a:cubicBezTo>
                  <a:cubicBezTo>
                    <a:pt x="780" y="3337"/>
                    <a:pt x="1353" y="3611"/>
                    <a:pt x="1934" y="3611"/>
                  </a:cubicBezTo>
                  <a:cubicBezTo>
                    <a:pt x="2418" y="3611"/>
                    <a:pt x="2906" y="3421"/>
                    <a:pt x="3274" y="3036"/>
                  </a:cubicBezTo>
                  <a:cubicBezTo>
                    <a:pt x="4346" y="1882"/>
                    <a:pt x="3525" y="0"/>
                    <a:pt x="19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67" name="Google Shape;8967;p76"/>
            <p:cNvSpPr/>
            <p:nvPr/>
          </p:nvSpPr>
          <p:spPr>
            <a:xfrm>
              <a:off x="3777478" y="3386087"/>
              <a:ext cx="51062" cy="43282"/>
            </a:xfrm>
            <a:custGeom>
              <a:avLst/>
              <a:gdLst/>
              <a:ahLst/>
              <a:cxnLst/>
              <a:rect l="l" t="t" r="r" b="b"/>
              <a:pathLst>
                <a:path w="1608" h="1363" extrusionOk="0">
                  <a:moveTo>
                    <a:pt x="772" y="1"/>
                  </a:moveTo>
                  <a:cubicBezTo>
                    <a:pt x="765" y="1"/>
                    <a:pt x="758" y="1"/>
                    <a:pt x="750" y="2"/>
                  </a:cubicBezTo>
                  <a:cubicBezTo>
                    <a:pt x="215" y="110"/>
                    <a:pt x="0" y="776"/>
                    <a:pt x="393" y="1157"/>
                  </a:cubicBezTo>
                  <a:cubicBezTo>
                    <a:pt x="524" y="1294"/>
                    <a:pt x="697" y="1363"/>
                    <a:pt x="871" y="1363"/>
                  </a:cubicBezTo>
                  <a:cubicBezTo>
                    <a:pt x="1045" y="1363"/>
                    <a:pt x="1221" y="1294"/>
                    <a:pt x="1358" y="1157"/>
                  </a:cubicBezTo>
                  <a:cubicBezTo>
                    <a:pt x="1560" y="919"/>
                    <a:pt x="1608" y="610"/>
                    <a:pt x="1489" y="360"/>
                  </a:cubicBezTo>
                  <a:cubicBezTo>
                    <a:pt x="1457" y="296"/>
                    <a:pt x="1404" y="264"/>
                    <a:pt x="1348" y="264"/>
                  </a:cubicBezTo>
                  <a:cubicBezTo>
                    <a:pt x="1319" y="264"/>
                    <a:pt x="1290" y="272"/>
                    <a:pt x="1262" y="288"/>
                  </a:cubicBezTo>
                  <a:cubicBezTo>
                    <a:pt x="1179" y="324"/>
                    <a:pt x="1143" y="431"/>
                    <a:pt x="1191" y="502"/>
                  </a:cubicBezTo>
                  <a:cubicBezTo>
                    <a:pt x="1251" y="633"/>
                    <a:pt x="1239" y="788"/>
                    <a:pt x="1120" y="907"/>
                  </a:cubicBezTo>
                  <a:cubicBezTo>
                    <a:pt x="1054" y="973"/>
                    <a:pt x="965" y="1006"/>
                    <a:pt x="875" y="1006"/>
                  </a:cubicBezTo>
                  <a:cubicBezTo>
                    <a:pt x="786" y="1006"/>
                    <a:pt x="697" y="973"/>
                    <a:pt x="631" y="907"/>
                  </a:cubicBezTo>
                  <a:cubicBezTo>
                    <a:pt x="429" y="717"/>
                    <a:pt x="536" y="372"/>
                    <a:pt x="810" y="324"/>
                  </a:cubicBezTo>
                  <a:cubicBezTo>
                    <a:pt x="893" y="312"/>
                    <a:pt x="953" y="229"/>
                    <a:pt x="941" y="133"/>
                  </a:cubicBezTo>
                  <a:cubicBezTo>
                    <a:pt x="930" y="57"/>
                    <a:pt x="850" y="1"/>
                    <a:pt x="7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8968" name="Google Shape;8968;p76"/>
          <p:cNvSpPr/>
          <p:nvPr/>
        </p:nvSpPr>
        <p:spPr>
          <a:xfrm>
            <a:off x="6991512" y="4306470"/>
            <a:ext cx="431064" cy="427719"/>
          </a:xfrm>
          <a:custGeom>
            <a:avLst/>
            <a:gdLst/>
            <a:ahLst/>
            <a:cxnLst/>
            <a:rect l="l" t="t" r="r" b="b"/>
            <a:pathLst>
              <a:path w="10181" h="10102" extrusionOk="0">
                <a:moveTo>
                  <a:pt x="2632" y="410"/>
                </a:moveTo>
                <a:lnTo>
                  <a:pt x="4085" y="2863"/>
                </a:lnTo>
                <a:lnTo>
                  <a:pt x="3311" y="3327"/>
                </a:lnTo>
                <a:lnTo>
                  <a:pt x="1858" y="874"/>
                </a:lnTo>
                <a:lnTo>
                  <a:pt x="2632" y="410"/>
                </a:lnTo>
                <a:close/>
                <a:moveTo>
                  <a:pt x="2715" y="0"/>
                </a:moveTo>
                <a:cubicBezTo>
                  <a:pt x="2684" y="0"/>
                  <a:pt x="2655" y="12"/>
                  <a:pt x="2620" y="29"/>
                </a:cubicBezTo>
                <a:lnTo>
                  <a:pt x="1537" y="660"/>
                </a:lnTo>
                <a:cubicBezTo>
                  <a:pt x="1442" y="708"/>
                  <a:pt x="1418" y="827"/>
                  <a:pt x="1477" y="922"/>
                </a:cubicBezTo>
                <a:lnTo>
                  <a:pt x="1573" y="1101"/>
                </a:lnTo>
                <a:lnTo>
                  <a:pt x="1132" y="1339"/>
                </a:lnTo>
                <a:cubicBezTo>
                  <a:pt x="668" y="1577"/>
                  <a:pt x="322" y="1993"/>
                  <a:pt x="168" y="2482"/>
                </a:cubicBezTo>
                <a:cubicBezTo>
                  <a:pt x="1" y="2982"/>
                  <a:pt x="49" y="3506"/>
                  <a:pt x="263" y="3982"/>
                </a:cubicBezTo>
                <a:cubicBezTo>
                  <a:pt x="489" y="4446"/>
                  <a:pt x="1180" y="5220"/>
                  <a:pt x="1692" y="5803"/>
                </a:cubicBezTo>
                <a:cubicBezTo>
                  <a:pt x="1727" y="5839"/>
                  <a:pt x="1787" y="5863"/>
                  <a:pt x="1835" y="5863"/>
                </a:cubicBezTo>
                <a:cubicBezTo>
                  <a:pt x="1870" y="5863"/>
                  <a:pt x="1918" y="5839"/>
                  <a:pt x="1954" y="5815"/>
                </a:cubicBezTo>
                <a:cubicBezTo>
                  <a:pt x="2025" y="5744"/>
                  <a:pt x="2025" y="5637"/>
                  <a:pt x="1965" y="5565"/>
                </a:cubicBezTo>
                <a:cubicBezTo>
                  <a:pt x="1251" y="4768"/>
                  <a:pt x="763" y="4149"/>
                  <a:pt x="596" y="3815"/>
                </a:cubicBezTo>
                <a:cubicBezTo>
                  <a:pt x="203" y="3029"/>
                  <a:pt x="525" y="2065"/>
                  <a:pt x="1299" y="1648"/>
                </a:cubicBezTo>
                <a:lnTo>
                  <a:pt x="1751" y="1410"/>
                </a:lnTo>
                <a:lnTo>
                  <a:pt x="2763" y="3125"/>
                </a:lnTo>
                <a:cubicBezTo>
                  <a:pt x="2668" y="3160"/>
                  <a:pt x="2573" y="3220"/>
                  <a:pt x="2501" y="3303"/>
                </a:cubicBezTo>
                <a:cubicBezTo>
                  <a:pt x="2096" y="3660"/>
                  <a:pt x="2037" y="4232"/>
                  <a:pt x="2346" y="4672"/>
                </a:cubicBezTo>
                <a:cubicBezTo>
                  <a:pt x="2513" y="4887"/>
                  <a:pt x="5299" y="7685"/>
                  <a:pt x="5525" y="7839"/>
                </a:cubicBezTo>
                <a:cubicBezTo>
                  <a:pt x="5704" y="7970"/>
                  <a:pt x="5906" y="8030"/>
                  <a:pt x="6133" y="8030"/>
                </a:cubicBezTo>
                <a:cubicBezTo>
                  <a:pt x="6418" y="8030"/>
                  <a:pt x="6692" y="7911"/>
                  <a:pt x="6907" y="7673"/>
                </a:cubicBezTo>
                <a:cubicBezTo>
                  <a:pt x="6978" y="7601"/>
                  <a:pt x="7038" y="7494"/>
                  <a:pt x="7085" y="7387"/>
                </a:cubicBezTo>
                <a:lnTo>
                  <a:pt x="8800" y="8399"/>
                </a:lnTo>
                <a:lnTo>
                  <a:pt x="8562" y="8863"/>
                </a:lnTo>
                <a:cubicBezTo>
                  <a:pt x="8267" y="9418"/>
                  <a:pt x="7695" y="9741"/>
                  <a:pt x="7107" y="9741"/>
                </a:cubicBezTo>
                <a:cubicBezTo>
                  <a:pt x="6862" y="9741"/>
                  <a:pt x="6614" y="9685"/>
                  <a:pt x="6383" y="9566"/>
                </a:cubicBezTo>
                <a:cubicBezTo>
                  <a:pt x="5764" y="9256"/>
                  <a:pt x="4097" y="7768"/>
                  <a:pt x="2513" y="6113"/>
                </a:cubicBezTo>
                <a:cubicBezTo>
                  <a:pt x="2477" y="6077"/>
                  <a:pt x="2433" y="6059"/>
                  <a:pt x="2388" y="6059"/>
                </a:cubicBezTo>
                <a:cubicBezTo>
                  <a:pt x="2344" y="6059"/>
                  <a:pt x="2299" y="6077"/>
                  <a:pt x="2263" y="6113"/>
                </a:cubicBezTo>
                <a:cubicBezTo>
                  <a:pt x="2192" y="6184"/>
                  <a:pt x="2192" y="6292"/>
                  <a:pt x="2263" y="6363"/>
                </a:cubicBezTo>
                <a:cubicBezTo>
                  <a:pt x="3656" y="7839"/>
                  <a:pt x="5466" y="9518"/>
                  <a:pt x="6240" y="9887"/>
                </a:cubicBezTo>
                <a:cubicBezTo>
                  <a:pt x="6514" y="10030"/>
                  <a:pt x="6811" y="10102"/>
                  <a:pt x="7109" y="10102"/>
                </a:cubicBezTo>
                <a:cubicBezTo>
                  <a:pt x="7323" y="10102"/>
                  <a:pt x="7526" y="10066"/>
                  <a:pt x="7740" y="9994"/>
                </a:cubicBezTo>
                <a:cubicBezTo>
                  <a:pt x="8240" y="9828"/>
                  <a:pt x="8645" y="9494"/>
                  <a:pt x="8883" y="9030"/>
                </a:cubicBezTo>
                <a:lnTo>
                  <a:pt x="9121" y="8578"/>
                </a:lnTo>
                <a:lnTo>
                  <a:pt x="9300" y="8685"/>
                </a:lnTo>
                <a:cubicBezTo>
                  <a:pt x="9335" y="8697"/>
                  <a:pt x="9359" y="8721"/>
                  <a:pt x="9395" y="8721"/>
                </a:cubicBezTo>
                <a:cubicBezTo>
                  <a:pt x="9455" y="8721"/>
                  <a:pt x="9514" y="8685"/>
                  <a:pt x="9538" y="8625"/>
                </a:cubicBezTo>
                <a:lnTo>
                  <a:pt x="10181" y="7542"/>
                </a:lnTo>
                <a:cubicBezTo>
                  <a:pt x="10169" y="7494"/>
                  <a:pt x="10169" y="7447"/>
                  <a:pt x="10169" y="7411"/>
                </a:cubicBezTo>
                <a:cubicBezTo>
                  <a:pt x="10157" y="7363"/>
                  <a:pt x="10121" y="7316"/>
                  <a:pt x="10074" y="7304"/>
                </a:cubicBezTo>
                <a:lnTo>
                  <a:pt x="8871" y="6589"/>
                </a:lnTo>
                <a:cubicBezTo>
                  <a:pt x="8845" y="6574"/>
                  <a:pt x="8816" y="6568"/>
                  <a:pt x="8788" y="6568"/>
                </a:cubicBezTo>
                <a:cubicBezTo>
                  <a:pt x="8725" y="6568"/>
                  <a:pt x="8662" y="6600"/>
                  <a:pt x="8621" y="6649"/>
                </a:cubicBezTo>
                <a:cubicBezTo>
                  <a:pt x="8573" y="6732"/>
                  <a:pt x="8609" y="6839"/>
                  <a:pt x="8681" y="6899"/>
                </a:cubicBezTo>
                <a:lnTo>
                  <a:pt x="9740" y="7530"/>
                </a:lnTo>
                <a:lnTo>
                  <a:pt x="9276" y="8304"/>
                </a:lnTo>
                <a:lnTo>
                  <a:pt x="6823" y="6851"/>
                </a:lnTo>
                <a:lnTo>
                  <a:pt x="7276" y="6077"/>
                </a:lnTo>
                <a:lnTo>
                  <a:pt x="8038" y="6530"/>
                </a:lnTo>
                <a:cubicBezTo>
                  <a:pt x="8064" y="6545"/>
                  <a:pt x="8092" y="6551"/>
                  <a:pt x="8121" y="6551"/>
                </a:cubicBezTo>
                <a:cubicBezTo>
                  <a:pt x="8184" y="6551"/>
                  <a:pt x="8247" y="6519"/>
                  <a:pt x="8288" y="6470"/>
                </a:cubicBezTo>
                <a:cubicBezTo>
                  <a:pt x="8335" y="6375"/>
                  <a:pt x="8312" y="6280"/>
                  <a:pt x="8228" y="6220"/>
                </a:cubicBezTo>
                <a:lnTo>
                  <a:pt x="7311" y="5684"/>
                </a:lnTo>
                <a:cubicBezTo>
                  <a:pt x="7281" y="5662"/>
                  <a:pt x="7251" y="5653"/>
                  <a:pt x="7221" y="5653"/>
                </a:cubicBezTo>
                <a:cubicBezTo>
                  <a:pt x="7203" y="5653"/>
                  <a:pt x="7186" y="5656"/>
                  <a:pt x="7169" y="5661"/>
                </a:cubicBezTo>
                <a:cubicBezTo>
                  <a:pt x="7133" y="5684"/>
                  <a:pt x="7085" y="5708"/>
                  <a:pt x="7073" y="5756"/>
                </a:cubicBezTo>
                <a:lnTo>
                  <a:pt x="6430" y="6839"/>
                </a:lnTo>
                <a:cubicBezTo>
                  <a:pt x="6383" y="6935"/>
                  <a:pt x="6418" y="7030"/>
                  <a:pt x="6490" y="7089"/>
                </a:cubicBezTo>
                <a:lnTo>
                  <a:pt x="6728" y="7244"/>
                </a:lnTo>
                <a:lnTo>
                  <a:pt x="6716" y="7268"/>
                </a:lnTo>
                <a:cubicBezTo>
                  <a:pt x="6680" y="7351"/>
                  <a:pt x="6633" y="7411"/>
                  <a:pt x="6597" y="7470"/>
                </a:cubicBezTo>
                <a:cubicBezTo>
                  <a:pt x="6466" y="7615"/>
                  <a:pt x="6284" y="7692"/>
                  <a:pt x="6098" y="7692"/>
                </a:cubicBezTo>
                <a:cubicBezTo>
                  <a:pt x="5962" y="7692"/>
                  <a:pt x="5825" y="7651"/>
                  <a:pt x="5704" y="7566"/>
                </a:cubicBezTo>
                <a:cubicBezTo>
                  <a:pt x="5514" y="7423"/>
                  <a:pt x="2751" y="4672"/>
                  <a:pt x="2608" y="4470"/>
                </a:cubicBezTo>
                <a:cubicBezTo>
                  <a:pt x="2394" y="4196"/>
                  <a:pt x="2442" y="3815"/>
                  <a:pt x="2716" y="3577"/>
                </a:cubicBezTo>
                <a:cubicBezTo>
                  <a:pt x="2775" y="3541"/>
                  <a:pt x="2835" y="3494"/>
                  <a:pt x="2906" y="3458"/>
                </a:cubicBezTo>
                <a:lnTo>
                  <a:pt x="2930" y="3446"/>
                </a:lnTo>
                <a:lnTo>
                  <a:pt x="3085" y="3684"/>
                </a:lnTo>
                <a:cubicBezTo>
                  <a:pt x="3108" y="3744"/>
                  <a:pt x="3168" y="3779"/>
                  <a:pt x="3228" y="3779"/>
                </a:cubicBezTo>
                <a:cubicBezTo>
                  <a:pt x="3263" y="3779"/>
                  <a:pt x="3287" y="3756"/>
                  <a:pt x="3323" y="3744"/>
                </a:cubicBezTo>
                <a:lnTo>
                  <a:pt x="4406" y="3101"/>
                </a:lnTo>
                <a:cubicBezTo>
                  <a:pt x="4454" y="3077"/>
                  <a:pt x="4478" y="3041"/>
                  <a:pt x="4490" y="3006"/>
                </a:cubicBezTo>
                <a:cubicBezTo>
                  <a:pt x="4513" y="2958"/>
                  <a:pt x="4490" y="2910"/>
                  <a:pt x="4478" y="2863"/>
                </a:cubicBezTo>
                <a:lnTo>
                  <a:pt x="2858" y="100"/>
                </a:lnTo>
                <a:cubicBezTo>
                  <a:pt x="2823" y="53"/>
                  <a:pt x="2799" y="29"/>
                  <a:pt x="2751" y="5"/>
                </a:cubicBezTo>
                <a:cubicBezTo>
                  <a:pt x="2739" y="2"/>
                  <a:pt x="2727" y="0"/>
                  <a:pt x="2715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rtl="1"/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8969" name="Google Shape;8969;p76"/>
          <p:cNvGrpSpPr/>
          <p:nvPr/>
        </p:nvGrpSpPr>
        <p:grpSpPr>
          <a:xfrm>
            <a:off x="7661501" y="4303632"/>
            <a:ext cx="486487" cy="433096"/>
            <a:chOff x="5765817" y="3227724"/>
            <a:chExt cx="364865" cy="324822"/>
          </a:xfrm>
          <a:solidFill>
            <a:schemeClr val="tx1"/>
          </a:solidFill>
        </p:grpSpPr>
        <p:sp>
          <p:nvSpPr>
            <p:cNvPr id="8970" name="Google Shape;8970;p76"/>
            <p:cNvSpPr/>
            <p:nvPr/>
          </p:nvSpPr>
          <p:spPr>
            <a:xfrm>
              <a:off x="5765817" y="3227724"/>
              <a:ext cx="364865" cy="324822"/>
            </a:xfrm>
            <a:custGeom>
              <a:avLst/>
              <a:gdLst/>
              <a:ahLst/>
              <a:cxnLst/>
              <a:rect l="l" t="t" r="r" b="b"/>
              <a:pathLst>
                <a:path w="11490" h="10229" extrusionOk="0">
                  <a:moveTo>
                    <a:pt x="8287" y="370"/>
                  </a:moveTo>
                  <a:cubicBezTo>
                    <a:pt x="9871" y="370"/>
                    <a:pt x="11157" y="1656"/>
                    <a:pt x="11157" y="3251"/>
                  </a:cubicBezTo>
                  <a:cubicBezTo>
                    <a:pt x="11133" y="4037"/>
                    <a:pt x="10847" y="4870"/>
                    <a:pt x="10299" y="5751"/>
                  </a:cubicBezTo>
                  <a:cubicBezTo>
                    <a:pt x="9847" y="6442"/>
                    <a:pt x="9216" y="7156"/>
                    <a:pt x="8418" y="7871"/>
                  </a:cubicBezTo>
                  <a:cubicBezTo>
                    <a:pt x="7263" y="8918"/>
                    <a:pt x="6084" y="9645"/>
                    <a:pt x="5763" y="9835"/>
                  </a:cubicBezTo>
                  <a:cubicBezTo>
                    <a:pt x="5430" y="9645"/>
                    <a:pt x="4251" y="8930"/>
                    <a:pt x="3096" y="7895"/>
                  </a:cubicBezTo>
                  <a:cubicBezTo>
                    <a:pt x="2310" y="7180"/>
                    <a:pt x="1667" y="6466"/>
                    <a:pt x="1215" y="5763"/>
                  </a:cubicBezTo>
                  <a:cubicBezTo>
                    <a:pt x="667" y="4894"/>
                    <a:pt x="381" y="4049"/>
                    <a:pt x="381" y="3251"/>
                  </a:cubicBezTo>
                  <a:cubicBezTo>
                    <a:pt x="381" y="1668"/>
                    <a:pt x="1667" y="370"/>
                    <a:pt x="3263" y="370"/>
                  </a:cubicBezTo>
                  <a:cubicBezTo>
                    <a:pt x="4191" y="370"/>
                    <a:pt x="5084" y="834"/>
                    <a:pt x="5620" y="1608"/>
                  </a:cubicBezTo>
                  <a:cubicBezTo>
                    <a:pt x="5656" y="1656"/>
                    <a:pt x="5715" y="1679"/>
                    <a:pt x="5775" y="1679"/>
                  </a:cubicBezTo>
                  <a:cubicBezTo>
                    <a:pt x="5834" y="1679"/>
                    <a:pt x="5894" y="1656"/>
                    <a:pt x="5918" y="1608"/>
                  </a:cubicBezTo>
                  <a:cubicBezTo>
                    <a:pt x="6454" y="834"/>
                    <a:pt x="7335" y="370"/>
                    <a:pt x="8287" y="370"/>
                  </a:cubicBezTo>
                  <a:close/>
                  <a:moveTo>
                    <a:pt x="3227" y="1"/>
                  </a:moveTo>
                  <a:cubicBezTo>
                    <a:pt x="1441" y="1"/>
                    <a:pt x="0" y="1441"/>
                    <a:pt x="0" y="3227"/>
                  </a:cubicBezTo>
                  <a:cubicBezTo>
                    <a:pt x="0" y="4108"/>
                    <a:pt x="298" y="5013"/>
                    <a:pt x="893" y="5942"/>
                  </a:cubicBezTo>
                  <a:cubicBezTo>
                    <a:pt x="1370" y="6668"/>
                    <a:pt x="2001" y="7418"/>
                    <a:pt x="2822" y="8145"/>
                  </a:cubicBezTo>
                  <a:cubicBezTo>
                    <a:pt x="4203" y="9383"/>
                    <a:pt x="5620" y="10181"/>
                    <a:pt x="5632" y="10192"/>
                  </a:cubicBezTo>
                  <a:cubicBezTo>
                    <a:pt x="5668" y="10216"/>
                    <a:pt x="5692" y="10228"/>
                    <a:pt x="5727" y="10228"/>
                  </a:cubicBezTo>
                  <a:cubicBezTo>
                    <a:pt x="5751" y="10228"/>
                    <a:pt x="5787" y="10216"/>
                    <a:pt x="5811" y="10192"/>
                  </a:cubicBezTo>
                  <a:cubicBezTo>
                    <a:pt x="5834" y="10181"/>
                    <a:pt x="7239" y="9395"/>
                    <a:pt x="8632" y="8145"/>
                  </a:cubicBezTo>
                  <a:cubicBezTo>
                    <a:pt x="9442" y="7418"/>
                    <a:pt x="10097" y="6668"/>
                    <a:pt x="10561" y="5942"/>
                  </a:cubicBezTo>
                  <a:cubicBezTo>
                    <a:pt x="11157" y="5013"/>
                    <a:pt x="11454" y="4108"/>
                    <a:pt x="11454" y="3227"/>
                  </a:cubicBezTo>
                  <a:cubicBezTo>
                    <a:pt x="11490" y="1441"/>
                    <a:pt x="10049" y="1"/>
                    <a:pt x="8263" y="1"/>
                  </a:cubicBezTo>
                  <a:cubicBezTo>
                    <a:pt x="7275" y="1"/>
                    <a:pt x="6358" y="453"/>
                    <a:pt x="5739" y="1203"/>
                  </a:cubicBezTo>
                  <a:cubicBezTo>
                    <a:pt x="5132" y="453"/>
                    <a:pt x="4203" y="1"/>
                    <a:pt x="322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71" name="Google Shape;8971;p76"/>
            <p:cNvSpPr/>
            <p:nvPr/>
          </p:nvSpPr>
          <p:spPr>
            <a:xfrm>
              <a:off x="6022144" y="3250429"/>
              <a:ext cx="85484" cy="84341"/>
            </a:xfrm>
            <a:custGeom>
              <a:avLst/>
              <a:gdLst/>
              <a:ahLst/>
              <a:cxnLst/>
              <a:rect l="l" t="t" r="r" b="b"/>
              <a:pathLst>
                <a:path w="2692" h="2656" extrusionOk="0">
                  <a:moveTo>
                    <a:pt x="191" y="0"/>
                  </a:moveTo>
                  <a:cubicBezTo>
                    <a:pt x="84" y="0"/>
                    <a:pt x="1" y="72"/>
                    <a:pt x="1" y="179"/>
                  </a:cubicBezTo>
                  <a:cubicBezTo>
                    <a:pt x="1" y="286"/>
                    <a:pt x="84" y="357"/>
                    <a:pt x="191" y="357"/>
                  </a:cubicBezTo>
                  <a:cubicBezTo>
                    <a:pt x="1346" y="357"/>
                    <a:pt x="2311" y="1310"/>
                    <a:pt x="2334" y="2477"/>
                  </a:cubicBezTo>
                  <a:cubicBezTo>
                    <a:pt x="2334" y="2572"/>
                    <a:pt x="2406" y="2655"/>
                    <a:pt x="2513" y="2655"/>
                  </a:cubicBezTo>
                  <a:cubicBezTo>
                    <a:pt x="2608" y="2655"/>
                    <a:pt x="2692" y="2560"/>
                    <a:pt x="2692" y="2477"/>
                  </a:cubicBezTo>
                  <a:cubicBezTo>
                    <a:pt x="2668" y="1107"/>
                    <a:pt x="1561" y="0"/>
                    <a:pt x="19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72" name="Google Shape;8972;p76"/>
            <p:cNvSpPr/>
            <p:nvPr/>
          </p:nvSpPr>
          <p:spPr>
            <a:xfrm>
              <a:off x="5862987" y="3250429"/>
              <a:ext cx="73386" cy="43504"/>
            </a:xfrm>
            <a:custGeom>
              <a:avLst/>
              <a:gdLst/>
              <a:ahLst/>
              <a:cxnLst/>
              <a:rect l="l" t="t" r="r" b="b"/>
              <a:pathLst>
                <a:path w="2311" h="1370" extrusionOk="0">
                  <a:moveTo>
                    <a:pt x="179" y="0"/>
                  </a:moveTo>
                  <a:cubicBezTo>
                    <a:pt x="72" y="0"/>
                    <a:pt x="0" y="72"/>
                    <a:pt x="0" y="179"/>
                  </a:cubicBezTo>
                  <a:cubicBezTo>
                    <a:pt x="0" y="286"/>
                    <a:pt x="72" y="357"/>
                    <a:pt x="179" y="357"/>
                  </a:cubicBezTo>
                  <a:cubicBezTo>
                    <a:pt x="881" y="357"/>
                    <a:pt x="1548" y="703"/>
                    <a:pt x="1953" y="1298"/>
                  </a:cubicBezTo>
                  <a:cubicBezTo>
                    <a:pt x="1989" y="1334"/>
                    <a:pt x="2036" y="1369"/>
                    <a:pt x="2108" y="1369"/>
                  </a:cubicBezTo>
                  <a:cubicBezTo>
                    <a:pt x="2131" y="1369"/>
                    <a:pt x="2179" y="1357"/>
                    <a:pt x="2203" y="1334"/>
                  </a:cubicBezTo>
                  <a:cubicBezTo>
                    <a:pt x="2286" y="1286"/>
                    <a:pt x="2310" y="1179"/>
                    <a:pt x="2251" y="1084"/>
                  </a:cubicBezTo>
                  <a:cubicBezTo>
                    <a:pt x="1786" y="405"/>
                    <a:pt x="1012" y="0"/>
                    <a:pt x="1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8973" name="Google Shape;8973;p76"/>
          <p:cNvGrpSpPr/>
          <p:nvPr/>
        </p:nvGrpSpPr>
        <p:grpSpPr>
          <a:xfrm>
            <a:off x="8278522" y="4316886"/>
            <a:ext cx="595385" cy="405193"/>
            <a:chOff x="6228583" y="3237664"/>
            <a:chExt cx="446539" cy="303895"/>
          </a:xfrm>
          <a:solidFill>
            <a:schemeClr val="tx1"/>
          </a:solidFill>
        </p:grpSpPr>
        <p:sp>
          <p:nvSpPr>
            <p:cNvPr id="8974" name="Google Shape;8974;p76"/>
            <p:cNvSpPr/>
            <p:nvPr/>
          </p:nvSpPr>
          <p:spPr>
            <a:xfrm>
              <a:off x="6357508" y="3277453"/>
              <a:ext cx="26865" cy="25912"/>
            </a:xfrm>
            <a:custGeom>
              <a:avLst/>
              <a:gdLst/>
              <a:ahLst/>
              <a:cxnLst/>
              <a:rect l="l" t="t" r="r" b="b"/>
              <a:pathLst>
                <a:path w="846" h="816" extrusionOk="0">
                  <a:moveTo>
                    <a:pt x="632" y="0"/>
                  </a:moveTo>
                  <a:cubicBezTo>
                    <a:pt x="578" y="0"/>
                    <a:pt x="525" y="18"/>
                    <a:pt x="489" y="54"/>
                  </a:cubicBezTo>
                  <a:lnTo>
                    <a:pt x="72" y="471"/>
                  </a:lnTo>
                  <a:cubicBezTo>
                    <a:pt x="1" y="542"/>
                    <a:pt x="1" y="685"/>
                    <a:pt x="72" y="756"/>
                  </a:cubicBezTo>
                  <a:cubicBezTo>
                    <a:pt x="120" y="804"/>
                    <a:pt x="167" y="816"/>
                    <a:pt x="227" y="816"/>
                  </a:cubicBezTo>
                  <a:cubicBezTo>
                    <a:pt x="263" y="816"/>
                    <a:pt x="322" y="804"/>
                    <a:pt x="370" y="756"/>
                  </a:cubicBezTo>
                  <a:lnTo>
                    <a:pt x="786" y="340"/>
                  </a:lnTo>
                  <a:cubicBezTo>
                    <a:pt x="846" y="268"/>
                    <a:pt x="846" y="149"/>
                    <a:pt x="775" y="54"/>
                  </a:cubicBezTo>
                  <a:cubicBezTo>
                    <a:pt x="739" y="18"/>
                    <a:pt x="685" y="0"/>
                    <a:pt x="63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75" name="Google Shape;8975;p76"/>
            <p:cNvSpPr/>
            <p:nvPr/>
          </p:nvSpPr>
          <p:spPr>
            <a:xfrm>
              <a:off x="6276596" y="3358746"/>
              <a:ext cx="26896" cy="25912"/>
            </a:xfrm>
            <a:custGeom>
              <a:avLst/>
              <a:gdLst/>
              <a:ahLst/>
              <a:cxnLst/>
              <a:rect l="l" t="t" r="r" b="b"/>
              <a:pathLst>
                <a:path w="847" h="816" extrusionOk="0">
                  <a:moveTo>
                    <a:pt x="632" y="0"/>
                  </a:moveTo>
                  <a:cubicBezTo>
                    <a:pt x="578" y="0"/>
                    <a:pt x="525" y="18"/>
                    <a:pt x="489" y="54"/>
                  </a:cubicBezTo>
                  <a:lnTo>
                    <a:pt x="72" y="471"/>
                  </a:lnTo>
                  <a:cubicBezTo>
                    <a:pt x="1" y="554"/>
                    <a:pt x="1" y="685"/>
                    <a:pt x="72" y="756"/>
                  </a:cubicBezTo>
                  <a:cubicBezTo>
                    <a:pt x="120" y="804"/>
                    <a:pt x="167" y="816"/>
                    <a:pt x="227" y="816"/>
                  </a:cubicBezTo>
                  <a:cubicBezTo>
                    <a:pt x="286" y="816"/>
                    <a:pt x="334" y="804"/>
                    <a:pt x="370" y="756"/>
                  </a:cubicBezTo>
                  <a:lnTo>
                    <a:pt x="787" y="340"/>
                  </a:lnTo>
                  <a:cubicBezTo>
                    <a:pt x="846" y="256"/>
                    <a:pt x="846" y="137"/>
                    <a:pt x="775" y="54"/>
                  </a:cubicBezTo>
                  <a:cubicBezTo>
                    <a:pt x="739" y="18"/>
                    <a:pt x="685" y="0"/>
                    <a:pt x="63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76" name="Google Shape;8976;p76"/>
            <p:cNvSpPr/>
            <p:nvPr/>
          </p:nvSpPr>
          <p:spPr>
            <a:xfrm>
              <a:off x="6357508" y="3358365"/>
              <a:ext cx="26865" cy="25912"/>
            </a:xfrm>
            <a:custGeom>
              <a:avLst/>
              <a:gdLst/>
              <a:ahLst/>
              <a:cxnLst/>
              <a:rect l="l" t="t" r="r" b="b"/>
              <a:pathLst>
                <a:path w="846" h="816" extrusionOk="0">
                  <a:moveTo>
                    <a:pt x="215" y="0"/>
                  </a:moveTo>
                  <a:cubicBezTo>
                    <a:pt x="161" y="0"/>
                    <a:pt x="108" y="18"/>
                    <a:pt x="72" y="54"/>
                  </a:cubicBezTo>
                  <a:cubicBezTo>
                    <a:pt x="1" y="125"/>
                    <a:pt x="1" y="268"/>
                    <a:pt x="72" y="340"/>
                  </a:cubicBezTo>
                  <a:lnTo>
                    <a:pt x="489" y="756"/>
                  </a:lnTo>
                  <a:cubicBezTo>
                    <a:pt x="536" y="792"/>
                    <a:pt x="584" y="816"/>
                    <a:pt x="644" y="816"/>
                  </a:cubicBezTo>
                  <a:cubicBezTo>
                    <a:pt x="703" y="816"/>
                    <a:pt x="739" y="792"/>
                    <a:pt x="786" y="756"/>
                  </a:cubicBezTo>
                  <a:cubicBezTo>
                    <a:pt x="846" y="685"/>
                    <a:pt x="846" y="566"/>
                    <a:pt x="775" y="471"/>
                  </a:cubicBezTo>
                  <a:lnTo>
                    <a:pt x="358" y="54"/>
                  </a:lnTo>
                  <a:cubicBezTo>
                    <a:pt x="322" y="18"/>
                    <a:pt x="269" y="0"/>
                    <a:pt x="2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77" name="Google Shape;8977;p76"/>
            <p:cNvSpPr/>
            <p:nvPr/>
          </p:nvSpPr>
          <p:spPr>
            <a:xfrm>
              <a:off x="6276596" y="3277453"/>
              <a:ext cx="26896" cy="25912"/>
            </a:xfrm>
            <a:custGeom>
              <a:avLst/>
              <a:gdLst/>
              <a:ahLst/>
              <a:cxnLst/>
              <a:rect l="l" t="t" r="r" b="b"/>
              <a:pathLst>
                <a:path w="847" h="816" extrusionOk="0">
                  <a:moveTo>
                    <a:pt x="219" y="0"/>
                  </a:moveTo>
                  <a:cubicBezTo>
                    <a:pt x="167" y="0"/>
                    <a:pt x="114" y="18"/>
                    <a:pt x="72" y="54"/>
                  </a:cubicBezTo>
                  <a:cubicBezTo>
                    <a:pt x="1" y="137"/>
                    <a:pt x="1" y="268"/>
                    <a:pt x="72" y="340"/>
                  </a:cubicBezTo>
                  <a:lnTo>
                    <a:pt x="489" y="756"/>
                  </a:lnTo>
                  <a:cubicBezTo>
                    <a:pt x="536" y="804"/>
                    <a:pt x="584" y="816"/>
                    <a:pt x="644" y="816"/>
                  </a:cubicBezTo>
                  <a:cubicBezTo>
                    <a:pt x="679" y="816"/>
                    <a:pt x="751" y="804"/>
                    <a:pt x="787" y="756"/>
                  </a:cubicBezTo>
                  <a:cubicBezTo>
                    <a:pt x="846" y="685"/>
                    <a:pt x="846" y="554"/>
                    <a:pt x="775" y="471"/>
                  </a:cubicBezTo>
                  <a:lnTo>
                    <a:pt x="358" y="54"/>
                  </a:lnTo>
                  <a:cubicBezTo>
                    <a:pt x="322" y="18"/>
                    <a:pt x="272" y="0"/>
                    <a:pt x="2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78" name="Google Shape;8978;p76"/>
            <p:cNvSpPr/>
            <p:nvPr/>
          </p:nvSpPr>
          <p:spPr>
            <a:xfrm>
              <a:off x="6526508" y="3290314"/>
              <a:ext cx="21593" cy="19879"/>
            </a:xfrm>
            <a:custGeom>
              <a:avLst/>
              <a:gdLst/>
              <a:ahLst/>
              <a:cxnLst/>
              <a:rect l="l" t="t" r="r" b="b"/>
              <a:pathLst>
                <a:path w="680" h="626" extrusionOk="0">
                  <a:moveTo>
                    <a:pt x="446" y="0"/>
                  </a:moveTo>
                  <a:cubicBezTo>
                    <a:pt x="394" y="0"/>
                    <a:pt x="340" y="18"/>
                    <a:pt x="298" y="54"/>
                  </a:cubicBezTo>
                  <a:lnTo>
                    <a:pt x="84" y="280"/>
                  </a:lnTo>
                  <a:cubicBezTo>
                    <a:pt x="1" y="351"/>
                    <a:pt x="1" y="482"/>
                    <a:pt x="84" y="566"/>
                  </a:cubicBezTo>
                  <a:cubicBezTo>
                    <a:pt x="120" y="601"/>
                    <a:pt x="167" y="625"/>
                    <a:pt x="227" y="625"/>
                  </a:cubicBezTo>
                  <a:cubicBezTo>
                    <a:pt x="275" y="625"/>
                    <a:pt x="334" y="601"/>
                    <a:pt x="382" y="566"/>
                  </a:cubicBezTo>
                  <a:lnTo>
                    <a:pt x="596" y="340"/>
                  </a:lnTo>
                  <a:cubicBezTo>
                    <a:pt x="679" y="268"/>
                    <a:pt x="679" y="125"/>
                    <a:pt x="584" y="54"/>
                  </a:cubicBezTo>
                  <a:cubicBezTo>
                    <a:pt x="548" y="18"/>
                    <a:pt x="498" y="0"/>
                    <a:pt x="4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79" name="Google Shape;8979;p76"/>
            <p:cNvSpPr/>
            <p:nvPr/>
          </p:nvSpPr>
          <p:spPr>
            <a:xfrm>
              <a:off x="6465253" y="3352299"/>
              <a:ext cx="20831" cy="19498"/>
            </a:xfrm>
            <a:custGeom>
              <a:avLst/>
              <a:gdLst/>
              <a:ahLst/>
              <a:cxnLst/>
              <a:rect l="l" t="t" r="r" b="b"/>
              <a:pathLst>
                <a:path w="656" h="614" extrusionOk="0">
                  <a:moveTo>
                    <a:pt x="437" y="1"/>
                  </a:moveTo>
                  <a:cubicBezTo>
                    <a:pt x="385" y="1"/>
                    <a:pt x="334" y="19"/>
                    <a:pt x="299" y="54"/>
                  </a:cubicBezTo>
                  <a:lnTo>
                    <a:pt x="72" y="281"/>
                  </a:lnTo>
                  <a:cubicBezTo>
                    <a:pt x="1" y="352"/>
                    <a:pt x="1" y="483"/>
                    <a:pt x="72" y="554"/>
                  </a:cubicBezTo>
                  <a:cubicBezTo>
                    <a:pt x="120" y="602"/>
                    <a:pt x="168" y="614"/>
                    <a:pt x="227" y="614"/>
                  </a:cubicBezTo>
                  <a:cubicBezTo>
                    <a:pt x="263" y="614"/>
                    <a:pt x="322" y="602"/>
                    <a:pt x="370" y="554"/>
                  </a:cubicBezTo>
                  <a:lnTo>
                    <a:pt x="596" y="340"/>
                  </a:lnTo>
                  <a:cubicBezTo>
                    <a:pt x="656" y="257"/>
                    <a:pt x="656" y="126"/>
                    <a:pt x="584" y="54"/>
                  </a:cubicBezTo>
                  <a:cubicBezTo>
                    <a:pt x="543" y="19"/>
                    <a:pt x="489" y="1"/>
                    <a:pt x="43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80" name="Google Shape;8980;p76"/>
            <p:cNvSpPr/>
            <p:nvPr/>
          </p:nvSpPr>
          <p:spPr>
            <a:xfrm>
              <a:off x="6526508" y="3352299"/>
              <a:ext cx="21593" cy="19498"/>
            </a:xfrm>
            <a:custGeom>
              <a:avLst/>
              <a:gdLst/>
              <a:ahLst/>
              <a:cxnLst/>
              <a:rect l="l" t="t" r="r" b="b"/>
              <a:pathLst>
                <a:path w="680" h="614" extrusionOk="0">
                  <a:moveTo>
                    <a:pt x="221" y="1"/>
                  </a:moveTo>
                  <a:cubicBezTo>
                    <a:pt x="170" y="1"/>
                    <a:pt x="120" y="19"/>
                    <a:pt x="84" y="54"/>
                  </a:cubicBezTo>
                  <a:cubicBezTo>
                    <a:pt x="1" y="126"/>
                    <a:pt x="1" y="257"/>
                    <a:pt x="84" y="340"/>
                  </a:cubicBezTo>
                  <a:lnTo>
                    <a:pt x="298" y="554"/>
                  </a:lnTo>
                  <a:cubicBezTo>
                    <a:pt x="346" y="602"/>
                    <a:pt x="394" y="614"/>
                    <a:pt x="453" y="614"/>
                  </a:cubicBezTo>
                  <a:cubicBezTo>
                    <a:pt x="501" y="614"/>
                    <a:pt x="560" y="602"/>
                    <a:pt x="596" y="554"/>
                  </a:cubicBezTo>
                  <a:cubicBezTo>
                    <a:pt x="679" y="483"/>
                    <a:pt x="679" y="352"/>
                    <a:pt x="584" y="281"/>
                  </a:cubicBezTo>
                  <a:lnTo>
                    <a:pt x="358" y="54"/>
                  </a:lnTo>
                  <a:cubicBezTo>
                    <a:pt x="322" y="19"/>
                    <a:pt x="272" y="1"/>
                    <a:pt x="22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81" name="Google Shape;8981;p76"/>
            <p:cNvSpPr/>
            <p:nvPr/>
          </p:nvSpPr>
          <p:spPr>
            <a:xfrm>
              <a:off x="6465253" y="3290314"/>
              <a:ext cx="20831" cy="19879"/>
            </a:xfrm>
            <a:custGeom>
              <a:avLst/>
              <a:gdLst/>
              <a:ahLst/>
              <a:cxnLst/>
              <a:rect l="l" t="t" r="r" b="b"/>
              <a:pathLst>
                <a:path w="656" h="626" extrusionOk="0">
                  <a:moveTo>
                    <a:pt x="215" y="0"/>
                  </a:moveTo>
                  <a:cubicBezTo>
                    <a:pt x="162" y="0"/>
                    <a:pt x="108" y="18"/>
                    <a:pt x="72" y="54"/>
                  </a:cubicBezTo>
                  <a:cubicBezTo>
                    <a:pt x="1" y="125"/>
                    <a:pt x="1" y="268"/>
                    <a:pt x="72" y="340"/>
                  </a:cubicBezTo>
                  <a:lnTo>
                    <a:pt x="299" y="566"/>
                  </a:lnTo>
                  <a:cubicBezTo>
                    <a:pt x="346" y="601"/>
                    <a:pt x="382" y="625"/>
                    <a:pt x="441" y="625"/>
                  </a:cubicBezTo>
                  <a:cubicBezTo>
                    <a:pt x="489" y="625"/>
                    <a:pt x="549" y="601"/>
                    <a:pt x="596" y="566"/>
                  </a:cubicBezTo>
                  <a:cubicBezTo>
                    <a:pt x="656" y="482"/>
                    <a:pt x="656" y="351"/>
                    <a:pt x="584" y="280"/>
                  </a:cubicBezTo>
                  <a:lnTo>
                    <a:pt x="358" y="54"/>
                  </a:lnTo>
                  <a:cubicBezTo>
                    <a:pt x="322" y="18"/>
                    <a:pt x="269" y="0"/>
                    <a:pt x="2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82" name="Google Shape;8982;p76"/>
            <p:cNvSpPr/>
            <p:nvPr/>
          </p:nvSpPr>
          <p:spPr>
            <a:xfrm>
              <a:off x="6304573" y="3437180"/>
              <a:ext cx="119145" cy="13274"/>
            </a:xfrm>
            <a:custGeom>
              <a:avLst/>
              <a:gdLst/>
              <a:ahLst/>
              <a:cxnLst/>
              <a:rect l="l" t="t" r="r" b="b"/>
              <a:pathLst>
                <a:path w="3752" h="418" extrusionOk="0">
                  <a:moveTo>
                    <a:pt x="203" y="1"/>
                  </a:moveTo>
                  <a:cubicBezTo>
                    <a:pt x="96" y="1"/>
                    <a:pt x="1" y="84"/>
                    <a:pt x="1" y="203"/>
                  </a:cubicBezTo>
                  <a:cubicBezTo>
                    <a:pt x="1" y="322"/>
                    <a:pt x="84" y="417"/>
                    <a:pt x="203" y="417"/>
                  </a:cubicBezTo>
                  <a:lnTo>
                    <a:pt x="3537" y="417"/>
                  </a:lnTo>
                  <a:cubicBezTo>
                    <a:pt x="3644" y="417"/>
                    <a:pt x="3751" y="322"/>
                    <a:pt x="3751" y="203"/>
                  </a:cubicBezTo>
                  <a:cubicBezTo>
                    <a:pt x="3751" y="84"/>
                    <a:pt x="3644" y="1"/>
                    <a:pt x="353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83" name="Google Shape;8983;p76"/>
            <p:cNvSpPr/>
            <p:nvPr/>
          </p:nvSpPr>
          <p:spPr>
            <a:xfrm>
              <a:off x="6304573" y="3500341"/>
              <a:ext cx="25372" cy="13242"/>
            </a:xfrm>
            <a:custGeom>
              <a:avLst/>
              <a:gdLst/>
              <a:ahLst/>
              <a:cxnLst/>
              <a:rect l="l" t="t" r="r" b="b"/>
              <a:pathLst>
                <a:path w="799" h="417" extrusionOk="0">
                  <a:moveTo>
                    <a:pt x="203" y="0"/>
                  </a:moveTo>
                  <a:cubicBezTo>
                    <a:pt x="108" y="0"/>
                    <a:pt x="1" y="95"/>
                    <a:pt x="1" y="214"/>
                  </a:cubicBezTo>
                  <a:cubicBezTo>
                    <a:pt x="1" y="333"/>
                    <a:pt x="84" y="417"/>
                    <a:pt x="203" y="417"/>
                  </a:cubicBezTo>
                  <a:lnTo>
                    <a:pt x="596" y="417"/>
                  </a:lnTo>
                  <a:cubicBezTo>
                    <a:pt x="703" y="417"/>
                    <a:pt x="798" y="333"/>
                    <a:pt x="798" y="214"/>
                  </a:cubicBezTo>
                  <a:cubicBezTo>
                    <a:pt x="798" y="95"/>
                    <a:pt x="715" y="0"/>
                    <a:pt x="5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84" name="Google Shape;8984;p76"/>
            <p:cNvSpPr/>
            <p:nvPr/>
          </p:nvSpPr>
          <p:spPr>
            <a:xfrm>
              <a:off x="6346934" y="3500341"/>
              <a:ext cx="76784" cy="13242"/>
            </a:xfrm>
            <a:custGeom>
              <a:avLst/>
              <a:gdLst/>
              <a:ahLst/>
              <a:cxnLst/>
              <a:rect l="l" t="t" r="r" b="b"/>
              <a:pathLst>
                <a:path w="2418" h="417" extrusionOk="0">
                  <a:moveTo>
                    <a:pt x="215" y="0"/>
                  </a:moveTo>
                  <a:cubicBezTo>
                    <a:pt x="107" y="0"/>
                    <a:pt x="0" y="95"/>
                    <a:pt x="0" y="214"/>
                  </a:cubicBezTo>
                  <a:cubicBezTo>
                    <a:pt x="0" y="333"/>
                    <a:pt x="96" y="417"/>
                    <a:pt x="215" y="417"/>
                  </a:cubicBezTo>
                  <a:lnTo>
                    <a:pt x="2203" y="417"/>
                  </a:lnTo>
                  <a:cubicBezTo>
                    <a:pt x="2310" y="417"/>
                    <a:pt x="2417" y="333"/>
                    <a:pt x="2417" y="214"/>
                  </a:cubicBezTo>
                  <a:cubicBezTo>
                    <a:pt x="2417" y="95"/>
                    <a:pt x="2310" y="0"/>
                    <a:pt x="220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85" name="Google Shape;8985;p76"/>
            <p:cNvSpPr/>
            <p:nvPr/>
          </p:nvSpPr>
          <p:spPr>
            <a:xfrm>
              <a:off x="6304573" y="3468935"/>
              <a:ext cx="119145" cy="12893"/>
            </a:xfrm>
            <a:custGeom>
              <a:avLst/>
              <a:gdLst/>
              <a:ahLst/>
              <a:cxnLst/>
              <a:rect l="l" t="t" r="r" b="b"/>
              <a:pathLst>
                <a:path w="3752" h="406" extrusionOk="0">
                  <a:moveTo>
                    <a:pt x="203" y="1"/>
                  </a:moveTo>
                  <a:cubicBezTo>
                    <a:pt x="96" y="1"/>
                    <a:pt x="1" y="84"/>
                    <a:pt x="1" y="203"/>
                  </a:cubicBezTo>
                  <a:cubicBezTo>
                    <a:pt x="1" y="322"/>
                    <a:pt x="84" y="406"/>
                    <a:pt x="203" y="406"/>
                  </a:cubicBezTo>
                  <a:lnTo>
                    <a:pt x="3537" y="406"/>
                  </a:lnTo>
                  <a:cubicBezTo>
                    <a:pt x="3644" y="406"/>
                    <a:pt x="3751" y="322"/>
                    <a:pt x="3751" y="203"/>
                  </a:cubicBezTo>
                  <a:cubicBezTo>
                    <a:pt x="3751" y="84"/>
                    <a:pt x="3644" y="1"/>
                    <a:pt x="353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86" name="Google Shape;8986;p76"/>
            <p:cNvSpPr/>
            <p:nvPr/>
          </p:nvSpPr>
          <p:spPr>
            <a:xfrm>
              <a:off x="6228583" y="3237664"/>
              <a:ext cx="357688" cy="186338"/>
            </a:xfrm>
            <a:custGeom>
              <a:avLst/>
              <a:gdLst/>
              <a:ahLst/>
              <a:cxnLst/>
              <a:rect l="l" t="t" r="r" b="b"/>
              <a:pathLst>
                <a:path w="11264" h="5868" extrusionOk="0">
                  <a:moveTo>
                    <a:pt x="8752" y="1045"/>
                  </a:moveTo>
                  <a:cubicBezTo>
                    <a:pt x="9240" y="1045"/>
                    <a:pt x="9716" y="1224"/>
                    <a:pt x="10085" y="1593"/>
                  </a:cubicBezTo>
                  <a:cubicBezTo>
                    <a:pt x="10811" y="2331"/>
                    <a:pt x="10811" y="3545"/>
                    <a:pt x="10085" y="4272"/>
                  </a:cubicBezTo>
                  <a:cubicBezTo>
                    <a:pt x="9716" y="4641"/>
                    <a:pt x="9234" y="4825"/>
                    <a:pt x="8750" y="4825"/>
                  </a:cubicBezTo>
                  <a:cubicBezTo>
                    <a:pt x="8267" y="4825"/>
                    <a:pt x="7781" y="4641"/>
                    <a:pt x="7406" y="4272"/>
                  </a:cubicBezTo>
                  <a:cubicBezTo>
                    <a:pt x="6668" y="3522"/>
                    <a:pt x="6668" y="2331"/>
                    <a:pt x="7406" y="1593"/>
                  </a:cubicBezTo>
                  <a:cubicBezTo>
                    <a:pt x="7775" y="1224"/>
                    <a:pt x="8252" y="1045"/>
                    <a:pt x="8752" y="1045"/>
                  </a:cubicBezTo>
                  <a:close/>
                  <a:moveTo>
                    <a:pt x="3215" y="402"/>
                  </a:moveTo>
                  <a:cubicBezTo>
                    <a:pt x="3870" y="402"/>
                    <a:pt x="4501" y="652"/>
                    <a:pt x="5001" y="1140"/>
                  </a:cubicBezTo>
                  <a:cubicBezTo>
                    <a:pt x="5978" y="2140"/>
                    <a:pt x="5978" y="3736"/>
                    <a:pt x="5001" y="4712"/>
                  </a:cubicBezTo>
                  <a:cubicBezTo>
                    <a:pt x="4507" y="5206"/>
                    <a:pt x="3858" y="5453"/>
                    <a:pt x="3211" y="5453"/>
                  </a:cubicBezTo>
                  <a:cubicBezTo>
                    <a:pt x="2563" y="5453"/>
                    <a:pt x="1918" y="5206"/>
                    <a:pt x="1429" y="4712"/>
                  </a:cubicBezTo>
                  <a:cubicBezTo>
                    <a:pt x="441" y="3736"/>
                    <a:pt x="441" y="2128"/>
                    <a:pt x="1429" y="1140"/>
                  </a:cubicBezTo>
                  <a:cubicBezTo>
                    <a:pt x="1918" y="652"/>
                    <a:pt x="2560" y="402"/>
                    <a:pt x="3215" y="402"/>
                  </a:cubicBezTo>
                  <a:close/>
                  <a:moveTo>
                    <a:pt x="3209" y="0"/>
                  </a:moveTo>
                  <a:cubicBezTo>
                    <a:pt x="2462" y="0"/>
                    <a:pt x="1715" y="289"/>
                    <a:pt x="1144" y="866"/>
                  </a:cubicBezTo>
                  <a:cubicBezTo>
                    <a:pt x="1" y="2009"/>
                    <a:pt x="1" y="3855"/>
                    <a:pt x="1144" y="4998"/>
                  </a:cubicBezTo>
                  <a:cubicBezTo>
                    <a:pt x="1703" y="5569"/>
                    <a:pt x="2465" y="5867"/>
                    <a:pt x="3215" y="5867"/>
                  </a:cubicBezTo>
                  <a:cubicBezTo>
                    <a:pt x="3953" y="5867"/>
                    <a:pt x="4715" y="5581"/>
                    <a:pt x="5275" y="4998"/>
                  </a:cubicBezTo>
                  <a:cubicBezTo>
                    <a:pt x="5680" y="4593"/>
                    <a:pt x="5930" y="4117"/>
                    <a:pt x="6049" y="3617"/>
                  </a:cubicBezTo>
                  <a:lnTo>
                    <a:pt x="6561" y="3617"/>
                  </a:lnTo>
                  <a:cubicBezTo>
                    <a:pt x="6668" y="3962"/>
                    <a:pt x="6859" y="4284"/>
                    <a:pt x="7121" y="4557"/>
                  </a:cubicBezTo>
                  <a:cubicBezTo>
                    <a:pt x="7573" y="4998"/>
                    <a:pt x="8168" y="5224"/>
                    <a:pt x="8752" y="5224"/>
                  </a:cubicBezTo>
                  <a:cubicBezTo>
                    <a:pt x="9323" y="5224"/>
                    <a:pt x="9919" y="4998"/>
                    <a:pt x="10371" y="4557"/>
                  </a:cubicBezTo>
                  <a:cubicBezTo>
                    <a:pt x="11264" y="3664"/>
                    <a:pt x="11264" y="2200"/>
                    <a:pt x="10371" y="1307"/>
                  </a:cubicBezTo>
                  <a:cubicBezTo>
                    <a:pt x="9924" y="860"/>
                    <a:pt x="9335" y="637"/>
                    <a:pt x="8746" y="637"/>
                  </a:cubicBezTo>
                  <a:cubicBezTo>
                    <a:pt x="8156" y="637"/>
                    <a:pt x="7567" y="860"/>
                    <a:pt x="7121" y="1307"/>
                  </a:cubicBezTo>
                  <a:cubicBezTo>
                    <a:pt x="6609" y="1831"/>
                    <a:pt x="6394" y="2533"/>
                    <a:pt x="6466" y="3212"/>
                  </a:cubicBezTo>
                  <a:lnTo>
                    <a:pt x="6132" y="3212"/>
                  </a:lnTo>
                  <a:cubicBezTo>
                    <a:pt x="6204" y="2379"/>
                    <a:pt x="5930" y="1497"/>
                    <a:pt x="5275" y="866"/>
                  </a:cubicBezTo>
                  <a:cubicBezTo>
                    <a:pt x="4704" y="289"/>
                    <a:pt x="3956" y="0"/>
                    <a:pt x="320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87" name="Google Shape;8987;p76"/>
            <p:cNvSpPr/>
            <p:nvPr/>
          </p:nvSpPr>
          <p:spPr>
            <a:xfrm>
              <a:off x="6295141" y="3295775"/>
              <a:ext cx="70718" cy="71131"/>
            </a:xfrm>
            <a:custGeom>
              <a:avLst/>
              <a:gdLst/>
              <a:ahLst/>
              <a:cxnLst/>
              <a:rect l="l" t="t" r="r" b="b"/>
              <a:pathLst>
                <a:path w="2227" h="2240" extrusionOk="0">
                  <a:moveTo>
                    <a:pt x="1119" y="394"/>
                  </a:moveTo>
                  <a:cubicBezTo>
                    <a:pt x="1512" y="394"/>
                    <a:pt x="1834" y="703"/>
                    <a:pt x="1834" y="1108"/>
                  </a:cubicBezTo>
                  <a:cubicBezTo>
                    <a:pt x="1810" y="1501"/>
                    <a:pt x="1500" y="1822"/>
                    <a:pt x="1119" y="1822"/>
                  </a:cubicBezTo>
                  <a:cubicBezTo>
                    <a:pt x="726" y="1822"/>
                    <a:pt x="405" y="1501"/>
                    <a:pt x="405" y="1108"/>
                  </a:cubicBezTo>
                  <a:cubicBezTo>
                    <a:pt x="405" y="715"/>
                    <a:pt x="714" y="394"/>
                    <a:pt x="1119" y="394"/>
                  </a:cubicBezTo>
                  <a:close/>
                  <a:moveTo>
                    <a:pt x="1119" y="1"/>
                  </a:moveTo>
                  <a:cubicBezTo>
                    <a:pt x="500" y="1"/>
                    <a:pt x="0" y="501"/>
                    <a:pt x="0" y="1120"/>
                  </a:cubicBezTo>
                  <a:cubicBezTo>
                    <a:pt x="0" y="1727"/>
                    <a:pt x="500" y="2239"/>
                    <a:pt x="1119" y="2239"/>
                  </a:cubicBezTo>
                  <a:cubicBezTo>
                    <a:pt x="1727" y="2239"/>
                    <a:pt x="2227" y="1727"/>
                    <a:pt x="2227" y="1120"/>
                  </a:cubicBezTo>
                  <a:cubicBezTo>
                    <a:pt x="2227" y="489"/>
                    <a:pt x="1727" y="1"/>
                    <a:pt x="11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88" name="Google Shape;8988;p76"/>
            <p:cNvSpPr/>
            <p:nvPr/>
          </p:nvSpPr>
          <p:spPr>
            <a:xfrm>
              <a:off x="6482273" y="3306763"/>
              <a:ext cx="48045" cy="48045"/>
            </a:xfrm>
            <a:custGeom>
              <a:avLst/>
              <a:gdLst/>
              <a:ahLst/>
              <a:cxnLst/>
              <a:rect l="l" t="t" r="r" b="b"/>
              <a:pathLst>
                <a:path w="1513" h="1513" extrusionOk="0">
                  <a:moveTo>
                    <a:pt x="763" y="405"/>
                  </a:moveTo>
                  <a:cubicBezTo>
                    <a:pt x="953" y="405"/>
                    <a:pt x="1120" y="560"/>
                    <a:pt x="1120" y="762"/>
                  </a:cubicBezTo>
                  <a:cubicBezTo>
                    <a:pt x="1120" y="965"/>
                    <a:pt x="953" y="1119"/>
                    <a:pt x="763" y="1119"/>
                  </a:cubicBezTo>
                  <a:cubicBezTo>
                    <a:pt x="560" y="1119"/>
                    <a:pt x="406" y="953"/>
                    <a:pt x="406" y="762"/>
                  </a:cubicBezTo>
                  <a:cubicBezTo>
                    <a:pt x="406" y="560"/>
                    <a:pt x="560" y="405"/>
                    <a:pt x="763" y="405"/>
                  </a:cubicBezTo>
                  <a:close/>
                  <a:moveTo>
                    <a:pt x="763" y="0"/>
                  </a:moveTo>
                  <a:cubicBezTo>
                    <a:pt x="346" y="0"/>
                    <a:pt x="1" y="345"/>
                    <a:pt x="1" y="762"/>
                  </a:cubicBezTo>
                  <a:cubicBezTo>
                    <a:pt x="1" y="1179"/>
                    <a:pt x="346" y="1512"/>
                    <a:pt x="763" y="1512"/>
                  </a:cubicBezTo>
                  <a:cubicBezTo>
                    <a:pt x="1179" y="1512"/>
                    <a:pt x="1513" y="1179"/>
                    <a:pt x="1513" y="762"/>
                  </a:cubicBezTo>
                  <a:cubicBezTo>
                    <a:pt x="1513" y="345"/>
                    <a:pt x="1179" y="0"/>
                    <a:pt x="7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89" name="Google Shape;8989;p76"/>
            <p:cNvSpPr/>
            <p:nvPr/>
          </p:nvSpPr>
          <p:spPr>
            <a:xfrm>
              <a:off x="6456584" y="3437180"/>
              <a:ext cx="76784" cy="76403"/>
            </a:xfrm>
            <a:custGeom>
              <a:avLst/>
              <a:gdLst/>
              <a:ahLst/>
              <a:cxnLst/>
              <a:rect l="l" t="t" r="r" b="b"/>
              <a:pathLst>
                <a:path w="2418" h="2406" extrusionOk="0">
                  <a:moveTo>
                    <a:pt x="2012" y="406"/>
                  </a:moveTo>
                  <a:lnTo>
                    <a:pt x="2012" y="1989"/>
                  </a:lnTo>
                  <a:lnTo>
                    <a:pt x="417" y="1989"/>
                  </a:lnTo>
                  <a:lnTo>
                    <a:pt x="417" y="406"/>
                  </a:lnTo>
                  <a:close/>
                  <a:moveTo>
                    <a:pt x="298" y="1"/>
                  </a:moveTo>
                  <a:cubicBezTo>
                    <a:pt x="143" y="1"/>
                    <a:pt x="0" y="132"/>
                    <a:pt x="0" y="298"/>
                  </a:cubicBezTo>
                  <a:lnTo>
                    <a:pt x="0" y="2108"/>
                  </a:lnTo>
                  <a:cubicBezTo>
                    <a:pt x="0" y="2275"/>
                    <a:pt x="143" y="2406"/>
                    <a:pt x="298" y="2406"/>
                  </a:cubicBezTo>
                  <a:lnTo>
                    <a:pt x="2119" y="2406"/>
                  </a:lnTo>
                  <a:cubicBezTo>
                    <a:pt x="2286" y="2406"/>
                    <a:pt x="2417" y="2275"/>
                    <a:pt x="2417" y="2108"/>
                  </a:cubicBezTo>
                  <a:lnTo>
                    <a:pt x="2417" y="298"/>
                  </a:lnTo>
                  <a:cubicBezTo>
                    <a:pt x="2417" y="120"/>
                    <a:pt x="2286" y="1"/>
                    <a:pt x="21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90" name="Google Shape;8990;p76"/>
            <p:cNvSpPr/>
            <p:nvPr/>
          </p:nvSpPr>
          <p:spPr>
            <a:xfrm>
              <a:off x="6268658" y="3367351"/>
              <a:ext cx="406464" cy="174208"/>
            </a:xfrm>
            <a:custGeom>
              <a:avLst/>
              <a:gdLst/>
              <a:ahLst/>
              <a:cxnLst/>
              <a:rect l="l" t="t" r="r" b="b"/>
              <a:pathLst>
                <a:path w="12800" h="5486" extrusionOk="0">
                  <a:moveTo>
                    <a:pt x="10419" y="1616"/>
                  </a:moveTo>
                  <a:lnTo>
                    <a:pt x="10419" y="3009"/>
                  </a:lnTo>
                  <a:lnTo>
                    <a:pt x="9573" y="3009"/>
                  </a:lnTo>
                  <a:lnTo>
                    <a:pt x="9573" y="1616"/>
                  </a:lnTo>
                  <a:close/>
                  <a:moveTo>
                    <a:pt x="12395" y="402"/>
                  </a:moveTo>
                  <a:lnTo>
                    <a:pt x="12395" y="414"/>
                  </a:lnTo>
                  <a:lnTo>
                    <a:pt x="12395" y="4224"/>
                  </a:lnTo>
                  <a:lnTo>
                    <a:pt x="12383" y="4236"/>
                  </a:lnTo>
                  <a:lnTo>
                    <a:pt x="10835" y="3807"/>
                  </a:lnTo>
                  <a:lnTo>
                    <a:pt x="10823" y="3795"/>
                  </a:lnTo>
                  <a:lnTo>
                    <a:pt x="10823" y="3224"/>
                  </a:lnTo>
                  <a:lnTo>
                    <a:pt x="10823" y="1414"/>
                  </a:lnTo>
                  <a:lnTo>
                    <a:pt x="10823" y="842"/>
                  </a:lnTo>
                  <a:cubicBezTo>
                    <a:pt x="10823" y="842"/>
                    <a:pt x="10823" y="831"/>
                    <a:pt x="10835" y="831"/>
                  </a:cubicBezTo>
                  <a:lnTo>
                    <a:pt x="12383" y="402"/>
                  </a:lnTo>
                  <a:close/>
                  <a:moveTo>
                    <a:pt x="12362" y="0"/>
                  </a:moveTo>
                  <a:cubicBezTo>
                    <a:pt x="12330" y="0"/>
                    <a:pt x="12297" y="3"/>
                    <a:pt x="12264" y="9"/>
                  </a:cubicBezTo>
                  <a:lnTo>
                    <a:pt x="10716" y="438"/>
                  </a:lnTo>
                  <a:cubicBezTo>
                    <a:pt x="10538" y="485"/>
                    <a:pt x="10407" y="664"/>
                    <a:pt x="10407" y="842"/>
                  </a:cubicBezTo>
                  <a:lnTo>
                    <a:pt x="10407" y="1212"/>
                  </a:lnTo>
                  <a:lnTo>
                    <a:pt x="9549" y="1212"/>
                  </a:lnTo>
                  <a:lnTo>
                    <a:pt x="9549" y="914"/>
                  </a:lnTo>
                  <a:cubicBezTo>
                    <a:pt x="9549" y="819"/>
                    <a:pt x="9466" y="711"/>
                    <a:pt x="9347" y="711"/>
                  </a:cubicBezTo>
                  <a:cubicBezTo>
                    <a:pt x="9228" y="711"/>
                    <a:pt x="9133" y="795"/>
                    <a:pt x="9133" y="914"/>
                  </a:cubicBezTo>
                  <a:lnTo>
                    <a:pt x="9133" y="1414"/>
                  </a:lnTo>
                  <a:lnTo>
                    <a:pt x="9133" y="3224"/>
                  </a:lnTo>
                  <a:lnTo>
                    <a:pt x="9133" y="4986"/>
                  </a:lnTo>
                  <a:cubicBezTo>
                    <a:pt x="9133" y="5045"/>
                    <a:pt x="9085" y="5081"/>
                    <a:pt x="9026" y="5081"/>
                  </a:cubicBezTo>
                  <a:lnTo>
                    <a:pt x="513" y="5081"/>
                  </a:lnTo>
                  <a:cubicBezTo>
                    <a:pt x="453" y="5081"/>
                    <a:pt x="417" y="5045"/>
                    <a:pt x="417" y="4986"/>
                  </a:cubicBezTo>
                  <a:lnTo>
                    <a:pt x="417" y="1854"/>
                  </a:lnTo>
                  <a:cubicBezTo>
                    <a:pt x="417" y="1747"/>
                    <a:pt x="322" y="1652"/>
                    <a:pt x="203" y="1652"/>
                  </a:cubicBezTo>
                  <a:cubicBezTo>
                    <a:pt x="84" y="1652"/>
                    <a:pt x="1" y="1735"/>
                    <a:pt x="1" y="1854"/>
                  </a:cubicBezTo>
                  <a:lnTo>
                    <a:pt x="1" y="4986"/>
                  </a:lnTo>
                  <a:cubicBezTo>
                    <a:pt x="1" y="5260"/>
                    <a:pt x="215" y="5486"/>
                    <a:pt x="501" y="5486"/>
                  </a:cubicBezTo>
                  <a:lnTo>
                    <a:pt x="9014" y="5486"/>
                  </a:lnTo>
                  <a:cubicBezTo>
                    <a:pt x="9299" y="5486"/>
                    <a:pt x="9526" y="5260"/>
                    <a:pt x="9526" y="4986"/>
                  </a:cubicBezTo>
                  <a:lnTo>
                    <a:pt x="9526" y="3414"/>
                  </a:lnTo>
                  <a:lnTo>
                    <a:pt x="10371" y="3414"/>
                  </a:lnTo>
                  <a:lnTo>
                    <a:pt x="10371" y="3795"/>
                  </a:lnTo>
                  <a:cubicBezTo>
                    <a:pt x="10371" y="3986"/>
                    <a:pt x="10502" y="4152"/>
                    <a:pt x="10681" y="4188"/>
                  </a:cubicBezTo>
                  <a:lnTo>
                    <a:pt x="12228" y="4629"/>
                  </a:lnTo>
                  <a:cubicBezTo>
                    <a:pt x="12264" y="4641"/>
                    <a:pt x="12300" y="4641"/>
                    <a:pt x="12347" y="4641"/>
                  </a:cubicBezTo>
                  <a:cubicBezTo>
                    <a:pt x="12443" y="4641"/>
                    <a:pt x="12526" y="4605"/>
                    <a:pt x="12597" y="4545"/>
                  </a:cubicBezTo>
                  <a:cubicBezTo>
                    <a:pt x="12705" y="4474"/>
                    <a:pt x="12764" y="4343"/>
                    <a:pt x="12764" y="4224"/>
                  </a:cubicBezTo>
                  <a:lnTo>
                    <a:pt x="12764" y="426"/>
                  </a:lnTo>
                  <a:cubicBezTo>
                    <a:pt x="12800" y="283"/>
                    <a:pt x="12740" y="164"/>
                    <a:pt x="12633" y="80"/>
                  </a:cubicBezTo>
                  <a:cubicBezTo>
                    <a:pt x="12553" y="27"/>
                    <a:pt x="12459" y="0"/>
                    <a:pt x="1236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8991" name="Google Shape;8991;p76"/>
          <p:cNvGrpSpPr/>
          <p:nvPr/>
        </p:nvGrpSpPr>
        <p:grpSpPr>
          <a:xfrm>
            <a:off x="1128227" y="4276409"/>
            <a:ext cx="485979" cy="486529"/>
            <a:chOff x="865862" y="3207306"/>
            <a:chExt cx="364484" cy="364897"/>
          </a:xfrm>
          <a:solidFill>
            <a:schemeClr val="tx1"/>
          </a:solidFill>
        </p:grpSpPr>
        <p:sp>
          <p:nvSpPr>
            <p:cNvPr id="8992" name="Google Shape;8992;p76"/>
            <p:cNvSpPr/>
            <p:nvPr/>
          </p:nvSpPr>
          <p:spPr>
            <a:xfrm>
              <a:off x="928229" y="3269323"/>
              <a:ext cx="240131" cy="240100"/>
            </a:xfrm>
            <a:custGeom>
              <a:avLst/>
              <a:gdLst/>
              <a:ahLst/>
              <a:cxnLst/>
              <a:rect l="l" t="t" r="r" b="b"/>
              <a:pathLst>
                <a:path w="7562" h="7561" extrusionOk="0">
                  <a:moveTo>
                    <a:pt x="3775" y="0"/>
                  </a:moveTo>
                  <a:cubicBezTo>
                    <a:pt x="1692" y="0"/>
                    <a:pt x="1" y="1703"/>
                    <a:pt x="1" y="3787"/>
                  </a:cubicBezTo>
                  <a:cubicBezTo>
                    <a:pt x="1" y="5870"/>
                    <a:pt x="1692" y="7561"/>
                    <a:pt x="3775" y="7561"/>
                  </a:cubicBezTo>
                  <a:cubicBezTo>
                    <a:pt x="4454" y="7561"/>
                    <a:pt x="5121" y="7382"/>
                    <a:pt x="5704" y="7037"/>
                  </a:cubicBezTo>
                  <a:cubicBezTo>
                    <a:pt x="5787" y="6977"/>
                    <a:pt x="5823" y="6858"/>
                    <a:pt x="5775" y="6775"/>
                  </a:cubicBezTo>
                  <a:cubicBezTo>
                    <a:pt x="5736" y="6720"/>
                    <a:pt x="5672" y="6691"/>
                    <a:pt x="5605" y="6691"/>
                  </a:cubicBezTo>
                  <a:cubicBezTo>
                    <a:pt x="5570" y="6691"/>
                    <a:pt x="5534" y="6699"/>
                    <a:pt x="5502" y="6716"/>
                  </a:cubicBezTo>
                  <a:cubicBezTo>
                    <a:pt x="4990" y="7025"/>
                    <a:pt x="4394" y="7192"/>
                    <a:pt x="3775" y="7192"/>
                  </a:cubicBezTo>
                  <a:cubicBezTo>
                    <a:pt x="1906" y="7192"/>
                    <a:pt x="382" y="5668"/>
                    <a:pt x="382" y="3798"/>
                  </a:cubicBezTo>
                  <a:cubicBezTo>
                    <a:pt x="382" y="1917"/>
                    <a:pt x="1906" y="405"/>
                    <a:pt x="3775" y="405"/>
                  </a:cubicBezTo>
                  <a:cubicBezTo>
                    <a:pt x="5656" y="405"/>
                    <a:pt x="7168" y="1917"/>
                    <a:pt x="7168" y="3798"/>
                  </a:cubicBezTo>
                  <a:cubicBezTo>
                    <a:pt x="7168" y="4775"/>
                    <a:pt x="6740" y="5715"/>
                    <a:pt x="6002" y="6358"/>
                  </a:cubicBezTo>
                  <a:cubicBezTo>
                    <a:pt x="5918" y="6430"/>
                    <a:pt x="5906" y="6549"/>
                    <a:pt x="5978" y="6620"/>
                  </a:cubicBezTo>
                  <a:cubicBezTo>
                    <a:pt x="6024" y="6667"/>
                    <a:pt x="6082" y="6691"/>
                    <a:pt x="6136" y="6691"/>
                  </a:cubicBezTo>
                  <a:cubicBezTo>
                    <a:pt x="6179" y="6691"/>
                    <a:pt x="6220" y="6676"/>
                    <a:pt x="6252" y="6644"/>
                  </a:cubicBezTo>
                  <a:cubicBezTo>
                    <a:pt x="7085" y="5930"/>
                    <a:pt x="7561" y="4882"/>
                    <a:pt x="7561" y="3787"/>
                  </a:cubicBezTo>
                  <a:cubicBezTo>
                    <a:pt x="7561" y="1703"/>
                    <a:pt x="5859" y="0"/>
                    <a:pt x="37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93" name="Google Shape;8993;p76"/>
            <p:cNvSpPr/>
            <p:nvPr/>
          </p:nvSpPr>
          <p:spPr>
            <a:xfrm>
              <a:off x="956205" y="3297681"/>
              <a:ext cx="184179" cy="184147"/>
            </a:xfrm>
            <a:custGeom>
              <a:avLst/>
              <a:gdLst/>
              <a:ahLst/>
              <a:cxnLst/>
              <a:rect l="l" t="t" r="r" b="b"/>
              <a:pathLst>
                <a:path w="5800" h="5799" extrusionOk="0">
                  <a:moveTo>
                    <a:pt x="2894" y="0"/>
                  </a:moveTo>
                  <a:cubicBezTo>
                    <a:pt x="1311" y="0"/>
                    <a:pt x="1" y="1298"/>
                    <a:pt x="1" y="2905"/>
                  </a:cubicBezTo>
                  <a:cubicBezTo>
                    <a:pt x="1" y="4501"/>
                    <a:pt x="1287" y="5799"/>
                    <a:pt x="2894" y="5799"/>
                  </a:cubicBezTo>
                  <a:cubicBezTo>
                    <a:pt x="4502" y="5799"/>
                    <a:pt x="5799" y="4513"/>
                    <a:pt x="5799" y="2905"/>
                  </a:cubicBezTo>
                  <a:cubicBezTo>
                    <a:pt x="5799" y="2322"/>
                    <a:pt x="5621" y="1751"/>
                    <a:pt x="5311" y="1286"/>
                  </a:cubicBezTo>
                  <a:cubicBezTo>
                    <a:pt x="5276" y="1229"/>
                    <a:pt x="5219" y="1202"/>
                    <a:pt x="5159" y="1202"/>
                  </a:cubicBezTo>
                  <a:cubicBezTo>
                    <a:pt x="5118" y="1202"/>
                    <a:pt x="5076" y="1215"/>
                    <a:pt x="5037" y="1239"/>
                  </a:cubicBezTo>
                  <a:cubicBezTo>
                    <a:pt x="4954" y="1298"/>
                    <a:pt x="4942" y="1417"/>
                    <a:pt x="5002" y="1501"/>
                  </a:cubicBezTo>
                  <a:cubicBezTo>
                    <a:pt x="5275" y="1917"/>
                    <a:pt x="5430" y="2417"/>
                    <a:pt x="5430" y="2905"/>
                  </a:cubicBezTo>
                  <a:cubicBezTo>
                    <a:pt x="5430" y="4287"/>
                    <a:pt x="4299" y="5418"/>
                    <a:pt x="2918" y="5418"/>
                  </a:cubicBezTo>
                  <a:cubicBezTo>
                    <a:pt x="1525" y="5418"/>
                    <a:pt x="394" y="4287"/>
                    <a:pt x="394" y="2905"/>
                  </a:cubicBezTo>
                  <a:cubicBezTo>
                    <a:pt x="394" y="1524"/>
                    <a:pt x="1513" y="393"/>
                    <a:pt x="2894" y="393"/>
                  </a:cubicBezTo>
                  <a:cubicBezTo>
                    <a:pt x="3525" y="393"/>
                    <a:pt x="4132" y="631"/>
                    <a:pt x="4597" y="1036"/>
                  </a:cubicBezTo>
                  <a:cubicBezTo>
                    <a:pt x="4628" y="1073"/>
                    <a:pt x="4669" y="1089"/>
                    <a:pt x="4712" y="1089"/>
                  </a:cubicBezTo>
                  <a:cubicBezTo>
                    <a:pt x="4764" y="1089"/>
                    <a:pt x="4819" y="1064"/>
                    <a:pt x="4859" y="1024"/>
                  </a:cubicBezTo>
                  <a:cubicBezTo>
                    <a:pt x="4942" y="953"/>
                    <a:pt x="4918" y="834"/>
                    <a:pt x="4847" y="762"/>
                  </a:cubicBezTo>
                  <a:cubicBezTo>
                    <a:pt x="4311" y="274"/>
                    <a:pt x="3609" y="0"/>
                    <a:pt x="289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94" name="Google Shape;8994;p76"/>
            <p:cNvSpPr/>
            <p:nvPr/>
          </p:nvSpPr>
          <p:spPr>
            <a:xfrm>
              <a:off x="1042039" y="3207306"/>
              <a:ext cx="12511" cy="47664"/>
            </a:xfrm>
            <a:custGeom>
              <a:avLst/>
              <a:gdLst/>
              <a:ahLst/>
              <a:cxnLst/>
              <a:rect l="l" t="t" r="r" b="b"/>
              <a:pathLst>
                <a:path w="394" h="1501" extrusionOk="0">
                  <a:moveTo>
                    <a:pt x="191" y="1"/>
                  </a:moveTo>
                  <a:cubicBezTo>
                    <a:pt x="96" y="1"/>
                    <a:pt x="1" y="96"/>
                    <a:pt x="1" y="203"/>
                  </a:cubicBezTo>
                  <a:lnTo>
                    <a:pt x="1" y="1310"/>
                  </a:lnTo>
                  <a:cubicBezTo>
                    <a:pt x="1" y="1430"/>
                    <a:pt x="96" y="1501"/>
                    <a:pt x="191" y="1501"/>
                  </a:cubicBezTo>
                  <a:cubicBezTo>
                    <a:pt x="298" y="1501"/>
                    <a:pt x="394" y="1418"/>
                    <a:pt x="394" y="1310"/>
                  </a:cubicBezTo>
                  <a:lnTo>
                    <a:pt x="394" y="203"/>
                  </a:lnTo>
                  <a:cubicBezTo>
                    <a:pt x="394" y="96"/>
                    <a:pt x="298" y="1"/>
                    <a:pt x="19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95" name="Google Shape;8995;p76"/>
            <p:cNvSpPr/>
            <p:nvPr/>
          </p:nvSpPr>
          <p:spPr>
            <a:xfrm>
              <a:off x="1042039" y="3524538"/>
              <a:ext cx="12511" cy="47664"/>
            </a:xfrm>
            <a:custGeom>
              <a:avLst/>
              <a:gdLst/>
              <a:ahLst/>
              <a:cxnLst/>
              <a:rect l="l" t="t" r="r" b="b"/>
              <a:pathLst>
                <a:path w="394" h="1501" extrusionOk="0">
                  <a:moveTo>
                    <a:pt x="191" y="0"/>
                  </a:moveTo>
                  <a:cubicBezTo>
                    <a:pt x="96" y="0"/>
                    <a:pt x="1" y="95"/>
                    <a:pt x="1" y="191"/>
                  </a:cubicBezTo>
                  <a:lnTo>
                    <a:pt x="1" y="1310"/>
                  </a:lnTo>
                  <a:cubicBezTo>
                    <a:pt x="1" y="1417"/>
                    <a:pt x="84" y="1500"/>
                    <a:pt x="191" y="1500"/>
                  </a:cubicBezTo>
                  <a:cubicBezTo>
                    <a:pt x="298" y="1500"/>
                    <a:pt x="394" y="1417"/>
                    <a:pt x="394" y="1310"/>
                  </a:cubicBezTo>
                  <a:lnTo>
                    <a:pt x="394" y="191"/>
                  </a:lnTo>
                  <a:cubicBezTo>
                    <a:pt x="394" y="95"/>
                    <a:pt x="298" y="0"/>
                    <a:pt x="19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96" name="Google Shape;8996;p76"/>
            <p:cNvSpPr/>
            <p:nvPr/>
          </p:nvSpPr>
          <p:spPr>
            <a:xfrm>
              <a:off x="953188" y="3230836"/>
              <a:ext cx="31406" cy="43441"/>
            </a:xfrm>
            <a:custGeom>
              <a:avLst/>
              <a:gdLst/>
              <a:ahLst/>
              <a:cxnLst/>
              <a:rect l="l" t="t" r="r" b="b"/>
              <a:pathLst>
                <a:path w="989" h="1368" extrusionOk="0">
                  <a:moveTo>
                    <a:pt x="217" y="0"/>
                  </a:moveTo>
                  <a:cubicBezTo>
                    <a:pt x="185" y="0"/>
                    <a:pt x="153" y="7"/>
                    <a:pt x="120" y="22"/>
                  </a:cubicBezTo>
                  <a:cubicBezTo>
                    <a:pt x="36" y="81"/>
                    <a:pt x="1" y="188"/>
                    <a:pt x="48" y="296"/>
                  </a:cubicBezTo>
                  <a:lnTo>
                    <a:pt x="608" y="1272"/>
                  </a:lnTo>
                  <a:cubicBezTo>
                    <a:pt x="644" y="1331"/>
                    <a:pt x="715" y="1367"/>
                    <a:pt x="775" y="1367"/>
                  </a:cubicBezTo>
                  <a:cubicBezTo>
                    <a:pt x="798" y="1367"/>
                    <a:pt x="834" y="1343"/>
                    <a:pt x="870" y="1331"/>
                  </a:cubicBezTo>
                  <a:cubicBezTo>
                    <a:pt x="953" y="1272"/>
                    <a:pt x="989" y="1165"/>
                    <a:pt x="941" y="1070"/>
                  </a:cubicBezTo>
                  <a:lnTo>
                    <a:pt x="394" y="93"/>
                  </a:lnTo>
                  <a:cubicBezTo>
                    <a:pt x="352" y="35"/>
                    <a:pt x="288" y="0"/>
                    <a:pt x="2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97" name="Google Shape;8997;p76"/>
            <p:cNvSpPr/>
            <p:nvPr/>
          </p:nvSpPr>
          <p:spPr>
            <a:xfrm>
              <a:off x="1111614" y="3505485"/>
              <a:ext cx="30644" cy="42520"/>
            </a:xfrm>
            <a:custGeom>
              <a:avLst/>
              <a:gdLst/>
              <a:ahLst/>
              <a:cxnLst/>
              <a:rect l="l" t="t" r="r" b="b"/>
              <a:pathLst>
                <a:path w="965" h="1339" extrusionOk="0">
                  <a:moveTo>
                    <a:pt x="210" y="1"/>
                  </a:moveTo>
                  <a:cubicBezTo>
                    <a:pt x="181" y="1"/>
                    <a:pt x="151" y="6"/>
                    <a:pt x="119" y="17"/>
                  </a:cubicBezTo>
                  <a:cubicBezTo>
                    <a:pt x="24" y="76"/>
                    <a:pt x="0" y="183"/>
                    <a:pt x="48" y="291"/>
                  </a:cubicBezTo>
                  <a:lnTo>
                    <a:pt x="596" y="1255"/>
                  </a:lnTo>
                  <a:cubicBezTo>
                    <a:pt x="620" y="1314"/>
                    <a:pt x="691" y="1338"/>
                    <a:pt x="751" y="1338"/>
                  </a:cubicBezTo>
                  <a:cubicBezTo>
                    <a:pt x="786" y="1338"/>
                    <a:pt x="810" y="1326"/>
                    <a:pt x="846" y="1314"/>
                  </a:cubicBezTo>
                  <a:cubicBezTo>
                    <a:pt x="929" y="1255"/>
                    <a:pt x="965" y="1148"/>
                    <a:pt x="917" y="1041"/>
                  </a:cubicBezTo>
                  <a:lnTo>
                    <a:pt x="381" y="100"/>
                  </a:lnTo>
                  <a:cubicBezTo>
                    <a:pt x="339" y="33"/>
                    <a:pt x="279" y="1"/>
                    <a:pt x="2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98" name="Google Shape;8998;p76"/>
            <p:cNvSpPr/>
            <p:nvPr/>
          </p:nvSpPr>
          <p:spPr>
            <a:xfrm>
              <a:off x="888916" y="3295998"/>
              <a:ext cx="44648" cy="29691"/>
            </a:xfrm>
            <a:custGeom>
              <a:avLst/>
              <a:gdLst/>
              <a:ahLst/>
              <a:cxnLst/>
              <a:rect l="l" t="t" r="r" b="b"/>
              <a:pathLst>
                <a:path w="1406" h="935" extrusionOk="0">
                  <a:moveTo>
                    <a:pt x="203" y="0"/>
                  </a:moveTo>
                  <a:cubicBezTo>
                    <a:pt x="136" y="0"/>
                    <a:pt x="64" y="37"/>
                    <a:pt x="24" y="101"/>
                  </a:cubicBezTo>
                  <a:cubicBezTo>
                    <a:pt x="1" y="184"/>
                    <a:pt x="36" y="303"/>
                    <a:pt x="120" y="351"/>
                  </a:cubicBezTo>
                  <a:lnTo>
                    <a:pt x="1084" y="899"/>
                  </a:lnTo>
                  <a:cubicBezTo>
                    <a:pt x="1120" y="923"/>
                    <a:pt x="1144" y="934"/>
                    <a:pt x="1179" y="934"/>
                  </a:cubicBezTo>
                  <a:cubicBezTo>
                    <a:pt x="1239" y="934"/>
                    <a:pt x="1310" y="899"/>
                    <a:pt x="1334" y="839"/>
                  </a:cubicBezTo>
                  <a:cubicBezTo>
                    <a:pt x="1406" y="756"/>
                    <a:pt x="1358" y="637"/>
                    <a:pt x="1263" y="577"/>
                  </a:cubicBezTo>
                  <a:lnTo>
                    <a:pt x="298" y="30"/>
                  </a:lnTo>
                  <a:cubicBezTo>
                    <a:pt x="271" y="10"/>
                    <a:pt x="237" y="0"/>
                    <a:pt x="20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8999" name="Google Shape;8999;p76"/>
            <p:cNvSpPr/>
            <p:nvPr/>
          </p:nvSpPr>
          <p:spPr>
            <a:xfrm>
              <a:off x="1162644" y="3454106"/>
              <a:ext cx="45029" cy="30390"/>
            </a:xfrm>
            <a:custGeom>
              <a:avLst/>
              <a:gdLst/>
              <a:ahLst/>
              <a:cxnLst/>
              <a:rect l="l" t="t" r="r" b="b"/>
              <a:pathLst>
                <a:path w="1418" h="957" extrusionOk="0">
                  <a:moveTo>
                    <a:pt x="237" y="1"/>
                  </a:moveTo>
                  <a:cubicBezTo>
                    <a:pt x="171" y="1"/>
                    <a:pt x="101" y="41"/>
                    <a:pt x="60" y="99"/>
                  </a:cubicBezTo>
                  <a:cubicBezTo>
                    <a:pt x="1" y="194"/>
                    <a:pt x="48" y="313"/>
                    <a:pt x="132" y="373"/>
                  </a:cubicBezTo>
                  <a:lnTo>
                    <a:pt x="1096" y="920"/>
                  </a:lnTo>
                  <a:cubicBezTo>
                    <a:pt x="1132" y="932"/>
                    <a:pt x="1156" y="956"/>
                    <a:pt x="1191" y="956"/>
                  </a:cubicBezTo>
                  <a:cubicBezTo>
                    <a:pt x="1251" y="956"/>
                    <a:pt x="1322" y="920"/>
                    <a:pt x="1346" y="861"/>
                  </a:cubicBezTo>
                  <a:cubicBezTo>
                    <a:pt x="1418" y="766"/>
                    <a:pt x="1382" y="646"/>
                    <a:pt x="1299" y="575"/>
                  </a:cubicBezTo>
                  <a:lnTo>
                    <a:pt x="322" y="27"/>
                  </a:lnTo>
                  <a:cubicBezTo>
                    <a:pt x="296" y="9"/>
                    <a:pt x="267" y="1"/>
                    <a:pt x="23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00" name="Google Shape;9000;p76"/>
            <p:cNvSpPr/>
            <p:nvPr/>
          </p:nvSpPr>
          <p:spPr>
            <a:xfrm>
              <a:off x="865862" y="3383864"/>
              <a:ext cx="47664" cy="12130"/>
            </a:xfrm>
            <a:custGeom>
              <a:avLst/>
              <a:gdLst/>
              <a:ahLst/>
              <a:cxnLst/>
              <a:rect l="l" t="t" r="r" b="b"/>
              <a:pathLst>
                <a:path w="1501" h="382" extrusionOk="0">
                  <a:moveTo>
                    <a:pt x="191" y="1"/>
                  </a:moveTo>
                  <a:cubicBezTo>
                    <a:pt x="84" y="1"/>
                    <a:pt x="0" y="84"/>
                    <a:pt x="0" y="191"/>
                  </a:cubicBezTo>
                  <a:cubicBezTo>
                    <a:pt x="0" y="287"/>
                    <a:pt x="84" y="382"/>
                    <a:pt x="191" y="382"/>
                  </a:cubicBezTo>
                  <a:lnTo>
                    <a:pt x="1310" y="382"/>
                  </a:lnTo>
                  <a:cubicBezTo>
                    <a:pt x="1429" y="382"/>
                    <a:pt x="1501" y="299"/>
                    <a:pt x="1501" y="191"/>
                  </a:cubicBezTo>
                  <a:cubicBezTo>
                    <a:pt x="1501" y="84"/>
                    <a:pt x="1417" y="1"/>
                    <a:pt x="13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01" name="Google Shape;9001;p76"/>
            <p:cNvSpPr/>
            <p:nvPr/>
          </p:nvSpPr>
          <p:spPr>
            <a:xfrm>
              <a:off x="1182300" y="3383864"/>
              <a:ext cx="48045" cy="12130"/>
            </a:xfrm>
            <a:custGeom>
              <a:avLst/>
              <a:gdLst/>
              <a:ahLst/>
              <a:cxnLst/>
              <a:rect l="l" t="t" r="r" b="b"/>
              <a:pathLst>
                <a:path w="1513" h="382" extrusionOk="0">
                  <a:moveTo>
                    <a:pt x="203" y="1"/>
                  </a:moveTo>
                  <a:cubicBezTo>
                    <a:pt x="96" y="1"/>
                    <a:pt x="1" y="84"/>
                    <a:pt x="1" y="191"/>
                  </a:cubicBezTo>
                  <a:cubicBezTo>
                    <a:pt x="1" y="287"/>
                    <a:pt x="96" y="382"/>
                    <a:pt x="203" y="382"/>
                  </a:cubicBezTo>
                  <a:lnTo>
                    <a:pt x="1311" y="382"/>
                  </a:lnTo>
                  <a:cubicBezTo>
                    <a:pt x="1418" y="382"/>
                    <a:pt x="1513" y="287"/>
                    <a:pt x="1513" y="191"/>
                  </a:cubicBezTo>
                  <a:cubicBezTo>
                    <a:pt x="1513" y="84"/>
                    <a:pt x="1430" y="1"/>
                    <a:pt x="131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02" name="Google Shape;9002;p76"/>
            <p:cNvSpPr/>
            <p:nvPr/>
          </p:nvSpPr>
          <p:spPr>
            <a:xfrm>
              <a:off x="888916" y="3454011"/>
              <a:ext cx="43885" cy="30104"/>
            </a:xfrm>
            <a:custGeom>
              <a:avLst/>
              <a:gdLst/>
              <a:ahLst/>
              <a:cxnLst/>
              <a:rect l="l" t="t" r="r" b="b"/>
              <a:pathLst>
                <a:path w="1382" h="948" extrusionOk="0">
                  <a:moveTo>
                    <a:pt x="1186" y="1"/>
                  </a:moveTo>
                  <a:cubicBezTo>
                    <a:pt x="1152" y="1"/>
                    <a:pt x="1117" y="10"/>
                    <a:pt x="1084" y="30"/>
                  </a:cubicBezTo>
                  <a:lnTo>
                    <a:pt x="120" y="590"/>
                  </a:lnTo>
                  <a:cubicBezTo>
                    <a:pt x="36" y="649"/>
                    <a:pt x="1" y="745"/>
                    <a:pt x="48" y="852"/>
                  </a:cubicBezTo>
                  <a:cubicBezTo>
                    <a:pt x="72" y="911"/>
                    <a:pt x="144" y="947"/>
                    <a:pt x="215" y="947"/>
                  </a:cubicBezTo>
                  <a:cubicBezTo>
                    <a:pt x="239" y="947"/>
                    <a:pt x="274" y="923"/>
                    <a:pt x="298" y="911"/>
                  </a:cubicBezTo>
                  <a:lnTo>
                    <a:pt x="1263" y="364"/>
                  </a:lnTo>
                  <a:cubicBezTo>
                    <a:pt x="1358" y="304"/>
                    <a:pt x="1382" y="197"/>
                    <a:pt x="1334" y="90"/>
                  </a:cubicBezTo>
                  <a:cubicBezTo>
                    <a:pt x="1311" y="35"/>
                    <a:pt x="1251" y="1"/>
                    <a:pt x="11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03" name="Google Shape;9003;p76"/>
            <p:cNvSpPr/>
            <p:nvPr/>
          </p:nvSpPr>
          <p:spPr>
            <a:xfrm>
              <a:off x="1163025" y="3295648"/>
              <a:ext cx="44648" cy="30040"/>
            </a:xfrm>
            <a:custGeom>
              <a:avLst/>
              <a:gdLst/>
              <a:ahLst/>
              <a:cxnLst/>
              <a:rect l="l" t="t" r="r" b="b"/>
              <a:pathLst>
                <a:path w="1406" h="946" extrusionOk="0">
                  <a:moveTo>
                    <a:pt x="1177" y="1"/>
                  </a:moveTo>
                  <a:cubicBezTo>
                    <a:pt x="1147" y="1"/>
                    <a:pt x="1115" y="6"/>
                    <a:pt x="1084" y="17"/>
                  </a:cubicBezTo>
                  <a:lnTo>
                    <a:pt x="120" y="576"/>
                  </a:lnTo>
                  <a:cubicBezTo>
                    <a:pt x="36" y="636"/>
                    <a:pt x="1" y="731"/>
                    <a:pt x="48" y="838"/>
                  </a:cubicBezTo>
                  <a:cubicBezTo>
                    <a:pt x="96" y="910"/>
                    <a:pt x="155" y="945"/>
                    <a:pt x="227" y="945"/>
                  </a:cubicBezTo>
                  <a:cubicBezTo>
                    <a:pt x="251" y="945"/>
                    <a:pt x="286" y="934"/>
                    <a:pt x="310" y="910"/>
                  </a:cubicBezTo>
                  <a:lnTo>
                    <a:pt x="1287" y="362"/>
                  </a:lnTo>
                  <a:cubicBezTo>
                    <a:pt x="1370" y="302"/>
                    <a:pt x="1406" y="195"/>
                    <a:pt x="1358" y="100"/>
                  </a:cubicBezTo>
                  <a:cubicBezTo>
                    <a:pt x="1316" y="33"/>
                    <a:pt x="1250" y="1"/>
                    <a:pt x="11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04" name="Google Shape;9004;p76"/>
            <p:cNvSpPr/>
            <p:nvPr/>
          </p:nvSpPr>
          <p:spPr>
            <a:xfrm>
              <a:off x="953188" y="3505835"/>
              <a:ext cx="31787" cy="43282"/>
            </a:xfrm>
            <a:custGeom>
              <a:avLst/>
              <a:gdLst/>
              <a:ahLst/>
              <a:cxnLst/>
              <a:rect l="l" t="t" r="r" b="b"/>
              <a:pathLst>
                <a:path w="1001" h="1363" extrusionOk="0">
                  <a:moveTo>
                    <a:pt x="782" y="0"/>
                  </a:moveTo>
                  <a:cubicBezTo>
                    <a:pt x="714" y="0"/>
                    <a:pt x="648" y="37"/>
                    <a:pt x="608" y="101"/>
                  </a:cubicBezTo>
                  <a:lnTo>
                    <a:pt x="60" y="1065"/>
                  </a:lnTo>
                  <a:cubicBezTo>
                    <a:pt x="1" y="1161"/>
                    <a:pt x="48" y="1280"/>
                    <a:pt x="132" y="1327"/>
                  </a:cubicBezTo>
                  <a:cubicBezTo>
                    <a:pt x="167" y="1351"/>
                    <a:pt x="191" y="1363"/>
                    <a:pt x="227" y="1363"/>
                  </a:cubicBezTo>
                  <a:cubicBezTo>
                    <a:pt x="286" y="1363"/>
                    <a:pt x="358" y="1327"/>
                    <a:pt x="394" y="1280"/>
                  </a:cubicBezTo>
                  <a:lnTo>
                    <a:pt x="941" y="303"/>
                  </a:lnTo>
                  <a:cubicBezTo>
                    <a:pt x="1001" y="184"/>
                    <a:pt x="965" y="65"/>
                    <a:pt x="882" y="30"/>
                  </a:cubicBezTo>
                  <a:cubicBezTo>
                    <a:pt x="850" y="10"/>
                    <a:pt x="816" y="0"/>
                    <a:pt x="78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05" name="Google Shape;9005;p76"/>
            <p:cNvSpPr/>
            <p:nvPr/>
          </p:nvSpPr>
          <p:spPr>
            <a:xfrm>
              <a:off x="1111614" y="3231726"/>
              <a:ext cx="31025" cy="42933"/>
            </a:xfrm>
            <a:custGeom>
              <a:avLst/>
              <a:gdLst/>
              <a:ahLst/>
              <a:cxnLst/>
              <a:rect l="l" t="t" r="r" b="b"/>
              <a:pathLst>
                <a:path w="977" h="1352" extrusionOk="0">
                  <a:moveTo>
                    <a:pt x="754" y="0"/>
                  </a:moveTo>
                  <a:cubicBezTo>
                    <a:pt x="688" y="0"/>
                    <a:pt x="620" y="37"/>
                    <a:pt x="572" y="101"/>
                  </a:cubicBezTo>
                  <a:lnTo>
                    <a:pt x="24" y="1065"/>
                  </a:lnTo>
                  <a:cubicBezTo>
                    <a:pt x="0" y="1137"/>
                    <a:pt x="24" y="1256"/>
                    <a:pt x="119" y="1315"/>
                  </a:cubicBezTo>
                  <a:cubicBezTo>
                    <a:pt x="143" y="1339"/>
                    <a:pt x="179" y="1351"/>
                    <a:pt x="203" y="1351"/>
                  </a:cubicBezTo>
                  <a:cubicBezTo>
                    <a:pt x="262" y="1351"/>
                    <a:pt x="346" y="1315"/>
                    <a:pt x="370" y="1256"/>
                  </a:cubicBezTo>
                  <a:lnTo>
                    <a:pt x="917" y="291"/>
                  </a:lnTo>
                  <a:cubicBezTo>
                    <a:pt x="977" y="208"/>
                    <a:pt x="941" y="89"/>
                    <a:pt x="846" y="29"/>
                  </a:cubicBezTo>
                  <a:cubicBezTo>
                    <a:pt x="818" y="10"/>
                    <a:pt x="786" y="0"/>
                    <a:pt x="7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006" name="Google Shape;9006;p76"/>
          <p:cNvGrpSpPr/>
          <p:nvPr/>
        </p:nvGrpSpPr>
        <p:grpSpPr>
          <a:xfrm>
            <a:off x="1846567" y="4302617"/>
            <a:ext cx="493557" cy="434620"/>
            <a:chOff x="1404617" y="3226962"/>
            <a:chExt cx="370168" cy="325965"/>
          </a:xfrm>
          <a:solidFill>
            <a:schemeClr val="tx1"/>
          </a:solidFill>
        </p:grpSpPr>
        <p:sp>
          <p:nvSpPr>
            <p:cNvPr id="9007" name="Google Shape;9007;p76"/>
            <p:cNvSpPr/>
            <p:nvPr/>
          </p:nvSpPr>
          <p:spPr>
            <a:xfrm>
              <a:off x="1535067" y="3226962"/>
              <a:ext cx="12130" cy="37090"/>
            </a:xfrm>
            <a:custGeom>
              <a:avLst/>
              <a:gdLst/>
              <a:ahLst/>
              <a:cxnLst/>
              <a:rect l="l" t="t" r="r" b="b"/>
              <a:pathLst>
                <a:path w="382" h="1168" extrusionOk="0">
                  <a:moveTo>
                    <a:pt x="191" y="1"/>
                  </a:moveTo>
                  <a:cubicBezTo>
                    <a:pt x="84" y="1"/>
                    <a:pt x="0" y="84"/>
                    <a:pt x="0" y="191"/>
                  </a:cubicBezTo>
                  <a:lnTo>
                    <a:pt x="0" y="977"/>
                  </a:lnTo>
                  <a:cubicBezTo>
                    <a:pt x="0" y="1084"/>
                    <a:pt x="84" y="1168"/>
                    <a:pt x="191" y="1168"/>
                  </a:cubicBezTo>
                  <a:cubicBezTo>
                    <a:pt x="298" y="1168"/>
                    <a:pt x="381" y="1084"/>
                    <a:pt x="381" y="977"/>
                  </a:cubicBezTo>
                  <a:lnTo>
                    <a:pt x="381" y="191"/>
                  </a:lnTo>
                  <a:cubicBezTo>
                    <a:pt x="381" y="84"/>
                    <a:pt x="298" y="1"/>
                    <a:pt x="19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08" name="Google Shape;9008;p76"/>
            <p:cNvSpPr/>
            <p:nvPr/>
          </p:nvSpPr>
          <p:spPr>
            <a:xfrm>
              <a:off x="1472287" y="3243221"/>
              <a:ext cx="25753" cy="34073"/>
            </a:xfrm>
            <a:custGeom>
              <a:avLst/>
              <a:gdLst/>
              <a:ahLst/>
              <a:cxnLst/>
              <a:rect l="l" t="t" r="r" b="b"/>
              <a:pathLst>
                <a:path w="811" h="1073" extrusionOk="0">
                  <a:moveTo>
                    <a:pt x="217" y="1"/>
                  </a:moveTo>
                  <a:cubicBezTo>
                    <a:pt x="185" y="1"/>
                    <a:pt x="152" y="9"/>
                    <a:pt x="120" y="25"/>
                  </a:cubicBezTo>
                  <a:cubicBezTo>
                    <a:pt x="25" y="72"/>
                    <a:pt x="1" y="179"/>
                    <a:pt x="37" y="287"/>
                  </a:cubicBezTo>
                  <a:lnTo>
                    <a:pt x="442" y="989"/>
                  </a:lnTo>
                  <a:cubicBezTo>
                    <a:pt x="477" y="1049"/>
                    <a:pt x="549" y="1072"/>
                    <a:pt x="608" y="1072"/>
                  </a:cubicBezTo>
                  <a:cubicBezTo>
                    <a:pt x="632" y="1072"/>
                    <a:pt x="668" y="1061"/>
                    <a:pt x="692" y="1049"/>
                  </a:cubicBezTo>
                  <a:cubicBezTo>
                    <a:pt x="787" y="989"/>
                    <a:pt x="811" y="882"/>
                    <a:pt x="775" y="775"/>
                  </a:cubicBezTo>
                  <a:lnTo>
                    <a:pt x="382" y="96"/>
                  </a:lnTo>
                  <a:cubicBezTo>
                    <a:pt x="342" y="33"/>
                    <a:pt x="281" y="1"/>
                    <a:pt x="21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09" name="Google Shape;9009;p76"/>
            <p:cNvSpPr/>
            <p:nvPr/>
          </p:nvSpPr>
          <p:spPr>
            <a:xfrm>
              <a:off x="1426179" y="3289266"/>
              <a:ext cx="35947" cy="24705"/>
            </a:xfrm>
            <a:custGeom>
              <a:avLst/>
              <a:gdLst/>
              <a:ahLst/>
              <a:cxnLst/>
              <a:rect l="l" t="t" r="r" b="b"/>
              <a:pathLst>
                <a:path w="1132" h="778" extrusionOk="0">
                  <a:moveTo>
                    <a:pt x="229" y="1"/>
                  </a:moveTo>
                  <a:cubicBezTo>
                    <a:pt x="159" y="1"/>
                    <a:pt x="89" y="41"/>
                    <a:pt x="48" y="99"/>
                  </a:cubicBezTo>
                  <a:cubicBezTo>
                    <a:pt x="0" y="194"/>
                    <a:pt x="36" y="301"/>
                    <a:pt x="143" y="361"/>
                  </a:cubicBezTo>
                  <a:lnTo>
                    <a:pt x="822" y="742"/>
                  </a:lnTo>
                  <a:cubicBezTo>
                    <a:pt x="858" y="754"/>
                    <a:pt x="881" y="777"/>
                    <a:pt x="917" y="777"/>
                  </a:cubicBezTo>
                  <a:cubicBezTo>
                    <a:pt x="977" y="777"/>
                    <a:pt x="1048" y="742"/>
                    <a:pt x="1072" y="682"/>
                  </a:cubicBezTo>
                  <a:cubicBezTo>
                    <a:pt x="1132" y="599"/>
                    <a:pt x="1096" y="480"/>
                    <a:pt x="1001" y="420"/>
                  </a:cubicBezTo>
                  <a:lnTo>
                    <a:pt x="322" y="27"/>
                  </a:lnTo>
                  <a:cubicBezTo>
                    <a:pt x="292" y="9"/>
                    <a:pt x="261" y="1"/>
                    <a:pt x="22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10" name="Google Shape;9010;p76"/>
            <p:cNvSpPr/>
            <p:nvPr/>
          </p:nvSpPr>
          <p:spPr>
            <a:xfrm>
              <a:off x="1410682" y="3350997"/>
              <a:ext cx="37439" cy="12511"/>
            </a:xfrm>
            <a:custGeom>
              <a:avLst/>
              <a:gdLst/>
              <a:ahLst/>
              <a:cxnLst/>
              <a:rect l="l" t="t" r="r" b="b"/>
              <a:pathLst>
                <a:path w="1179" h="394" extrusionOk="0">
                  <a:moveTo>
                    <a:pt x="191" y="0"/>
                  </a:moveTo>
                  <a:cubicBezTo>
                    <a:pt x="96" y="0"/>
                    <a:pt x="0" y="95"/>
                    <a:pt x="0" y="203"/>
                  </a:cubicBezTo>
                  <a:cubicBezTo>
                    <a:pt x="0" y="298"/>
                    <a:pt x="84" y="393"/>
                    <a:pt x="191" y="393"/>
                  </a:cubicBezTo>
                  <a:lnTo>
                    <a:pt x="988" y="393"/>
                  </a:lnTo>
                  <a:cubicBezTo>
                    <a:pt x="1084" y="393"/>
                    <a:pt x="1179" y="298"/>
                    <a:pt x="1179" y="203"/>
                  </a:cubicBezTo>
                  <a:cubicBezTo>
                    <a:pt x="1179" y="95"/>
                    <a:pt x="1084" y="0"/>
                    <a:pt x="98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11" name="Google Shape;9011;p76"/>
            <p:cNvSpPr/>
            <p:nvPr/>
          </p:nvSpPr>
          <p:spPr>
            <a:xfrm>
              <a:off x="1426179" y="3400980"/>
              <a:ext cx="35566" cy="24896"/>
            </a:xfrm>
            <a:custGeom>
              <a:avLst/>
              <a:gdLst/>
              <a:ahLst/>
              <a:cxnLst/>
              <a:rect l="l" t="t" r="r" b="b"/>
              <a:pathLst>
                <a:path w="1120" h="784" extrusionOk="0">
                  <a:moveTo>
                    <a:pt x="904" y="0"/>
                  </a:moveTo>
                  <a:cubicBezTo>
                    <a:pt x="874" y="0"/>
                    <a:pt x="843" y="7"/>
                    <a:pt x="810" y="22"/>
                  </a:cubicBezTo>
                  <a:lnTo>
                    <a:pt x="119" y="414"/>
                  </a:lnTo>
                  <a:cubicBezTo>
                    <a:pt x="36" y="486"/>
                    <a:pt x="0" y="593"/>
                    <a:pt x="60" y="688"/>
                  </a:cubicBezTo>
                  <a:cubicBezTo>
                    <a:pt x="96" y="748"/>
                    <a:pt x="167" y="784"/>
                    <a:pt x="227" y="784"/>
                  </a:cubicBezTo>
                  <a:cubicBezTo>
                    <a:pt x="262" y="784"/>
                    <a:pt x="286" y="760"/>
                    <a:pt x="322" y="748"/>
                  </a:cubicBezTo>
                  <a:lnTo>
                    <a:pt x="1001" y="367"/>
                  </a:lnTo>
                  <a:cubicBezTo>
                    <a:pt x="1096" y="307"/>
                    <a:pt x="1120" y="200"/>
                    <a:pt x="1072" y="93"/>
                  </a:cubicBezTo>
                  <a:cubicBezTo>
                    <a:pt x="1031" y="35"/>
                    <a:pt x="972" y="0"/>
                    <a:pt x="90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12" name="Google Shape;9012;p76"/>
            <p:cNvSpPr/>
            <p:nvPr/>
          </p:nvSpPr>
          <p:spPr>
            <a:xfrm>
              <a:off x="1620138" y="3289043"/>
              <a:ext cx="35566" cy="24928"/>
            </a:xfrm>
            <a:custGeom>
              <a:avLst/>
              <a:gdLst/>
              <a:ahLst/>
              <a:cxnLst/>
              <a:rect l="l" t="t" r="r" b="b"/>
              <a:pathLst>
                <a:path w="1120" h="785" extrusionOk="0">
                  <a:moveTo>
                    <a:pt x="895" y="1"/>
                  </a:moveTo>
                  <a:cubicBezTo>
                    <a:pt x="864" y="1"/>
                    <a:pt x="831" y="8"/>
                    <a:pt x="798" y="22"/>
                  </a:cubicBezTo>
                  <a:lnTo>
                    <a:pt x="119" y="403"/>
                  </a:lnTo>
                  <a:cubicBezTo>
                    <a:pt x="24" y="463"/>
                    <a:pt x="0" y="570"/>
                    <a:pt x="48" y="677"/>
                  </a:cubicBezTo>
                  <a:cubicBezTo>
                    <a:pt x="107" y="749"/>
                    <a:pt x="167" y="784"/>
                    <a:pt x="227" y="784"/>
                  </a:cubicBezTo>
                  <a:cubicBezTo>
                    <a:pt x="250" y="784"/>
                    <a:pt x="286" y="761"/>
                    <a:pt x="310" y="749"/>
                  </a:cubicBezTo>
                  <a:lnTo>
                    <a:pt x="1000" y="368"/>
                  </a:lnTo>
                  <a:cubicBezTo>
                    <a:pt x="1084" y="308"/>
                    <a:pt x="1120" y="201"/>
                    <a:pt x="1072" y="94"/>
                  </a:cubicBezTo>
                  <a:cubicBezTo>
                    <a:pt x="1031" y="36"/>
                    <a:pt x="966" y="1"/>
                    <a:pt x="89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13" name="Google Shape;9013;p76"/>
            <p:cNvSpPr/>
            <p:nvPr/>
          </p:nvSpPr>
          <p:spPr>
            <a:xfrm>
              <a:off x="1584224" y="3243507"/>
              <a:ext cx="26103" cy="33787"/>
            </a:xfrm>
            <a:custGeom>
              <a:avLst/>
              <a:gdLst/>
              <a:ahLst/>
              <a:cxnLst/>
              <a:rect l="l" t="t" r="r" b="b"/>
              <a:pathLst>
                <a:path w="822" h="1064" extrusionOk="0">
                  <a:moveTo>
                    <a:pt x="594" y="1"/>
                  </a:moveTo>
                  <a:cubicBezTo>
                    <a:pt x="527" y="1"/>
                    <a:pt x="458" y="41"/>
                    <a:pt x="417" y="99"/>
                  </a:cubicBezTo>
                  <a:lnTo>
                    <a:pt x="24" y="790"/>
                  </a:lnTo>
                  <a:cubicBezTo>
                    <a:pt x="0" y="873"/>
                    <a:pt x="24" y="992"/>
                    <a:pt x="119" y="1040"/>
                  </a:cubicBezTo>
                  <a:cubicBezTo>
                    <a:pt x="143" y="1052"/>
                    <a:pt x="179" y="1063"/>
                    <a:pt x="203" y="1063"/>
                  </a:cubicBezTo>
                  <a:cubicBezTo>
                    <a:pt x="262" y="1063"/>
                    <a:pt x="346" y="1040"/>
                    <a:pt x="369" y="980"/>
                  </a:cubicBezTo>
                  <a:lnTo>
                    <a:pt x="762" y="290"/>
                  </a:lnTo>
                  <a:cubicBezTo>
                    <a:pt x="822" y="206"/>
                    <a:pt x="774" y="87"/>
                    <a:pt x="679" y="28"/>
                  </a:cubicBezTo>
                  <a:cubicBezTo>
                    <a:pt x="653" y="9"/>
                    <a:pt x="624" y="1"/>
                    <a:pt x="59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14" name="Google Shape;9014;p76"/>
            <p:cNvSpPr/>
            <p:nvPr/>
          </p:nvSpPr>
          <p:spPr>
            <a:xfrm>
              <a:off x="1404617" y="3271197"/>
              <a:ext cx="285859" cy="281349"/>
            </a:xfrm>
            <a:custGeom>
              <a:avLst/>
              <a:gdLst/>
              <a:ahLst/>
              <a:cxnLst/>
              <a:rect l="l" t="t" r="r" b="b"/>
              <a:pathLst>
                <a:path w="9002" h="8860" extrusionOk="0">
                  <a:moveTo>
                    <a:pt x="4525" y="1013"/>
                  </a:moveTo>
                  <a:lnTo>
                    <a:pt x="4573" y="1025"/>
                  </a:lnTo>
                  <a:lnTo>
                    <a:pt x="4704" y="1025"/>
                  </a:lnTo>
                  <a:lnTo>
                    <a:pt x="4787" y="1061"/>
                  </a:lnTo>
                  <a:lnTo>
                    <a:pt x="4811" y="1061"/>
                  </a:lnTo>
                  <a:lnTo>
                    <a:pt x="4823" y="1072"/>
                  </a:lnTo>
                  <a:cubicBezTo>
                    <a:pt x="4835" y="1072"/>
                    <a:pt x="4835" y="1084"/>
                    <a:pt x="4847" y="1084"/>
                  </a:cubicBezTo>
                  <a:cubicBezTo>
                    <a:pt x="4847" y="1084"/>
                    <a:pt x="4870" y="1084"/>
                    <a:pt x="4870" y="1096"/>
                  </a:cubicBezTo>
                  <a:lnTo>
                    <a:pt x="4942" y="1132"/>
                  </a:lnTo>
                  <a:lnTo>
                    <a:pt x="4954" y="1132"/>
                  </a:lnTo>
                  <a:lnTo>
                    <a:pt x="4989" y="1144"/>
                  </a:lnTo>
                  <a:cubicBezTo>
                    <a:pt x="4989" y="1144"/>
                    <a:pt x="5001" y="1144"/>
                    <a:pt x="5001" y="1156"/>
                  </a:cubicBezTo>
                  <a:cubicBezTo>
                    <a:pt x="5001" y="1156"/>
                    <a:pt x="5013" y="1156"/>
                    <a:pt x="5013" y="1180"/>
                  </a:cubicBezTo>
                  <a:lnTo>
                    <a:pt x="5049" y="1192"/>
                  </a:lnTo>
                  <a:cubicBezTo>
                    <a:pt x="5049" y="1192"/>
                    <a:pt x="5061" y="1192"/>
                    <a:pt x="5061" y="1203"/>
                  </a:cubicBezTo>
                  <a:cubicBezTo>
                    <a:pt x="5061" y="1203"/>
                    <a:pt x="5073" y="1203"/>
                    <a:pt x="5073" y="1215"/>
                  </a:cubicBezTo>
                  <a:lnTo>
                    <a:pt x="5085" y="1239"/>
                  </a:lnTo>
                  <a:cubicBezTo>
                    <a:pt x="5085" y="1239"/>
                    <a:pt x="5109" y="1239"/>
                    <a:pt x="5109" y="1251"/>
                  </a:cubicBezTo>
                  <a:cubicBezTo>
                    <a:pt x="5109" y="1251"/>
                    <a:pt x="5120" y="1251"/>
                    <a:pt x="5120" y="1263"/>
                  </a:cubicBezTo>
                  <a:cubicBezTo>
                    <a:pt x="5120" y="1263"/>
                    <a:pt x="5132" y="1263"/>
                    <a:pt x="5132" y="1275"/>
                  </a:cubicBezTo>
                  <a:lnTo>
                    <a:pt x="5144" y="1299"/>
                  </a:lnTo>
                  <a:cubicBezTo>
                    <a:pt x="5144" y="1299"/>
                    <a:pt x="5168" y="1299"/>
                    <a:pt x="5168" y="1311"/>
                  </a:cubicBezTo>
                  <a:lnTo>
                    <a:pt x="5263" y="1394"/>
                  </a:lnTo>
                  <a:lnTo>
                    <a:pt x="5299" y="1430"/>
                  </a:lnTo>
                  <a:cubicBezTo>
                    <a:pt x="5382" y="1501"/>
                    <a:pt x="5466" y="1596"/>
                    <a:pt x="5537" y="1680"/>
                  </a:cubicBezTo>
                  <a:cubicBezTo>
                    <a:pt x="5561" y="1715"/>
                    <a:pt x="5585" y="1739"/>
                    <a:pt x="5597" y="1787"/>
                  </a:cubicBezTo>
                  <a:lnTo>
                    <a:pt x="5597" y="1799"/>
                  </a:lnTo>
                  <a:cubicBezTo>
                    <a:pt x="5609" y="1834"/>
                    <a:pt x="5644" y="1858"/>
                    <a:pt x="5656" y="1894"/>
                  </a:cubicBezTo>
                  <a:lnTo>
                    <a:pt x="5656" y="1906"/>
                  </a:lnTo>
                  <a:cubicBezTo>
                    <a:pt x="5668" y="1930"/>
                    <a:pt x="5680" y="1965"/>
                    <a:pt x="5704" y="2013"/>
                  </a:cubicBezTo>
                  <a:lnTo>
                    <a:pt x="5704" y="2025"/>
                  </a:lnTo>
                  <a:cubicBezTo>
                    <a:pt x="5716" y="2049"/>
                    <a:pt x="5728" y="2096"/>
                    <a:pt x="5740" y="2132"/>
                  </a:cubicBezTo>
                  <a:lnTo>
                    <a:pt x="5740" y="2144"/>
                  </a:lnTo>
                  <a:cubicBezTo>
                    <a:pt x="5763" y="2168"/>
                    <a:pt x="5775" y="2215"/>
                    <a:pt x="5775" y="2251"/>
                  </a:cubicBezTo>
                  <a:lnTo>
                    <a:pt x="5775" y="2263"/>
                  </a:lnTo>
                  <a:cubicBezTo>
                    <a:pt x="5787" y="2287"/>
                    <a:pt x="5787" y="2335"/>
                    <a:pt x="5799" y="2382"/>
                  </a:cubicBezTo>
                  <a:lnTo>
                    <a:pt x="5799" y="2394"/>
                  </a:lnTo>
                  <a:cubicBezTo>
                    <a:pt x="5799" y="2442"/>
                    <a:pt x="5823" y="2466"/>
                    <a:pt x="5823" y="2513"/>
                  </a:cubicBezTo>
                  <a:lnTo>
                    <a:pt x="5823" y="2525"/>
                  </a:lnTo>
                  <a:lnTo>
                    <a:pt x="5823" y="2549"/>
                  </a:lnTo>
                  <a:cubicBezTo>
                    <a:pt x="5728" y="2620"/>
                    <a:pt x="5466" y="2739"/>
                    <a:pt x="5240" y="2894"/>
                  </a:cubicBezTo>
                  <a:cubicBezTo>
                    <a:pt x="5216" y="2894"/>
                    <a:pt x="5216" y="2906"/>
                    <a:pt x="5216" y="2906"/>
                  </a:cubicBezTo>
                  <a:cubicBezTo>
                    <a:pt x="5192" y="2918"/>
                    <a:pt x="5180" y="2930"/>
                    <a:pt x="5144" y="2966"/>
                  </a:cubicBezTo>
                  <a:cubicBezTo>
                    <a:pt x="5120" y="2977"/>
                    <a:pt x="5085" y="3013"/>
                    <a:pt x="5061" y="3037"/>
                  </a:cubicBezTo>
                  <a:cubicBezTo>
                    <a:pt x="5025" y="3049"/>
                    <a:pt x="5013" y="3085"/>
                    <a:pt x="4978" y="3097"/>
                  </a:cubicBezTo>
                  <a:cubicBezTo>
                    <a:pt x="4620" y="3406"/>
                    <a:pt x="4347" y="3823"/>
                    <a:pt x="4204" y="4299"/>
                  </a:cubicBezTo>
                  <a:cubicBezTo>
                    <a:pt x="4180" y="4299"/>
                    <a:pt x="4144" y="4287"/>
                    <a:pt x="4132" y="4287"/>
                  </a:cubicBezTo>
                  <a:cubicBezTo>
                    <a:pt x="4061" y="4275"/>
                    <a:pt x="3966" y="4275"/>
                    <a:pt x="3894" y="4275"/>
                  </a:cubicBezTo>
                  <a:lnTo>
                    <a:pt x="3632" y="4275"/>
                  </a:lnTo>
                  <a:cubicBezTo>
                    <a:pt x="3608" y="4275"/>
                    <a:pt x="3596" y="4251"/>
                    <a:pt x="3585" y="4251"/>
                  </a:cubicBezTo>
                  <a:lnTo>
                    <a:pt x="3573" y="4251"/>
                  </a:lnTo>
                  <a:cubicBezTo>
                    <a:pt x="3549" y="4240"/>
                    <a:pt x="3537" y="4240"/>
                    <a:pt x="3525" y="4228"/>
                  </a:cubicBezTo>
                  <a:cubicBezTo>
                    <a:pt x="3513" y="4216"/>
                    <a:pt x="3489" y="4216"/>
                    <a:pt x="3465" y="4192"/>
                  </a:cubicBezTo>
                  <a:lnTo>
                    <a:pt x="3454" y="4180"/>
                  </a:lnTo>
                  <a:cubicBezTo>
                    <a:pt x="3430" y="4168"/>
                    <a:pt x="3418" y="4168"/>
                    <a:pt x="3406" y="4156"/>
                  </a:cubicBezTo>
                  <a:lnTo>
                    <a:pt x="3394" y="4156"/>
                  </a:lnTo>
                  <a:cubicBezTo>
                    <a:pt x="3370" y="4132"/>
                    <a:pt x="3358" y="4120"/>
                    <a:pt x="3346" y="4120"/>
                  </a:cubicBezTo>
                  <a:lnTo>
                    <a:pt x="3335" y="4109"/>
                  </a:lnTo>
                  <a:cubicBezTo>
                    <a:pt x="3311" y="4097"/>
                    <a:pt x="3299" y="4097"/>
                    <a:pt x="3287" y="4073"/>
                  </a:cubicBezTo>
                  <a:lnTo>
                    <a:pt x="3275" y="4073"/>
                  </a:lnTo>
                  <a:lnTo>
                    <a:pt x="3227" y="4037"/>
                  </a:lnTo>
                  <a:lnTo>
                    <a:pt x="3215" y="4013"/>
                  </a:lnTo>
                  <a:cubicBezTo>
                    <a:pt x="3192" y="4001"/>
                    <a:pt x="3180" y="3990"/>
                    <a:pt x="3168" y="3990"/>
                  </a:cubicBezTo>
                  <a:lnTo>
                    <a:pt x="3156" y="3990"/>
                  </a:lnTo>
                  <a:lnTo>
                    <a:pt x="3108" y="3942"/>
                  </a:lnTo>
                  <a:lnTo>
                    <a:pt x="3096" y="3930"/>
                  </a:lnTo>
                  <a:lnTo>
                    <a:pt x="3061" y="3894"/>
                  </a:lnTo>
                  <a:lnTo>
                    <a:pt x="3049" y="3882"/>
                  </a:lnTo>
                  <a:lnTo>
                    <a:pt x="3001" y="3835"/>
                  </a:lnTo>
                  <a:lnTo>
                    <a:pt x="2989" y="3823"/>
                  </a:lnTo>
                  <a:lnTo>
                    <a:pt x="2989" y="3811"/>
                  </a:lnTo>
                  <a:cubicBezTo>
                    <a:pt x="2870" y="3680"/>
                    <a:pt x="2775" y="3525"/>
                    <a:pt x="2715" y="3358"/>
                  </a:cubicBezTo>
                  <a:cubicBezTo>
                    <a:pt x="2715" y="3347"/>
                    <a:pt x="2703" y="3335"/>
                    <a:pt x="2703" y="3323"/>
                  </a:cubicBezTo>
                  <a:lnTo>
                    <a:pt x="2703" y="3299"/>
                  </a:lnTo>
                  <a:cubicBezTo>
                    <a:pt x="2703" y="3287"/>
                    <a:pt x="2692" y="3275"/>
                    <a:pt x="2692" y="3263"/>
                  </a:cubicBezTo>
                  <a:lnTo>
                    <a:pt x="2692" y="3239"/>
                  </a:lnTo>
                  <a:cubicBezTo>
                    <a:pt x="2692" y="3228"/>
                    <a:pt x="2680" y="3204"/>
                    <a:pt x="2680" y="3180"/>
                  </a:cubicBezTo>
                  <a:cubicBezTo>
                    <a:pt x="2656" y="3108"/>
                    <a:pt x="2644" y="3049"/>
                    <a:pt x="2632" y="2977"/>
                  </a:cubicBezTo>
                  <a:lnTo>
                    <a:pt x="2632" y="2930"/>
                  </a:lnTo>
                  <a:lnTo>
                    <a:pt x="2632" y="2882"/>
                  </a:lnTo>
                  <a:cubicBezTo>
                    <a:pt x="2632" y="2823"/>
                    <a:pt x="2620" y="2763"/>
                    <a:pt x="2620" y="2704"/>
                  </a:cubicBezTo>
                  <a:lnTo>
                    <a:pt x="2620" y="2644"/>
                  </a:lnTo>
                  <a:lnTo>
                    <a:pt x="2620" y="2632"/>
                  </a:lnTo>
                  <a:lnTo>
                    <a:pt x="2620" y="2573"/>
                  </a:lnTo>
                  <a:lnTo>
                    <a:pt x="2620" y="2513"/>
                  </a:lnTo>
                  <a:lnTo>
                    <a:pt x="2620" y="2501"/>
                  </a:lnTo>
                  <a:cubicBezTo>
                    <a:pt x="2620" y="2454"/>
                    <a:pt x="2632" y="2430"/>
                    <a:pt x="2632" y="2382"/>
                  </a:cubicBezTo>
                  <a:lnTo>
                    <a:pt x="2632" y="2370"/>
                  </a:lnTo>
                  <a:cubicBezTo>
                    <a:pt x="2632" y="2335"/>
                    <a:pt x="2644" y="2287"/>
                    <a:pt x="2656" y="2263"/>
                  </a:cubicBezTo>
                  <a:lnTo>
                    <a:pt x="2656" y="2251"/>
                  </a:lnTo>
                  <a:cubicBezTo>
                    <a:pt x="2680" y="2215"/>
                    <a:pt x="2680" y="2168"/>
                    <a:pt x="2692" y="2144"/>
                  </a:cubicBezTo>
                  <a:lnTo>
                    <a:pt x="2692" y="2132"/>
                  </a:lnTo>
                  <a:cubicBezTo>
                    <a:pt x="2703" y="2096"/>
                    <a:pt x="2715" y="2049"/>
                    <a:pt x="2739" y="2025"/>
                  </a:cubicBezTo>
                  <a:lnTo>
                    <a:pt x="2739" y="2013"/>
                  </a:lnTo>
                  <a:cubicBezTo>
                    <a:pt x="2751" y="1977"/>
                    <a:pt x="2763" y="1930"/>
                    <a:pt x="2775" y="1906"/>
                  </a:cubicBezTo>
                  <a:lnTo>
                    <a:pt x="2775" y="1894"/>
                  </a:lnTo>
                  <a:cubicBezTo>
                    <a:pt x="2799" y="1858"/>
                    <a:pt x="2811" y="1834"/>
                    <a:pt x="2834" y="1799"/>
                  </a:cubicBezTo>
                  <a:lnTo>
                    <a:pt x="2858" y="1787"/>
                  </a:lnTo>
                  <a:cubicBezTo>
                    <a:pt x="2870" y="1751"/>
                    <a:pt x="2894" y="1727"/>
                    <a:pt x="2918" y="1692"/>
                  </a:cubicBezTo>
                  <a:cubicBezTo>
                    <a:pt x="2989" y="1608"/>
                    <a:pt x="3061" y="1513"/>
                    <a:pt x="3156" y="1442"/>
                  </a:cubicBezTo>
                  <a:lnTo>
                    <a:pt x="3180" y="1418"/>
                  </a:lnTo>
                  <a:lnTo>
                    <a:pt x="3299" y="1311"/>
                  </a:lnTo>
                  <a:cubicBezTo>
                    <a:pt x="3299" y="1311"/>
                    <a:pt x="3311" y="1311"/>
                    <a:pt x="3311" y="1299"/>
                  </a:cubicBezTo>
                  <a:cubicBezTo>
                    <a:pt x="3311" y="1299"/>
                    <a:pt x="3335" y="1299"/>
                    <a:pt x="3335" y="1275"/>
                  </a:cubicBezTo>
                  <a:lnTo>
                    <a:pt x="3346" y="1263"/>
                  </a:lnTo>
                  <a:cubicBezTo>
                    <a:pt x="3346" y="1263"/>
                    <a:pt x="3358" y="1263"/>
                    <a:pt x="3358" y="1251"/>
                  </a:cubicBezTo>
                  <a:cubicBezTo>
                    <a:pt x="3358" y="1251"/>
                    <a:pt x="3370" y="1251"/>
                    <a:pt x="3370" y="1239"/>
                  </a:cubicBezTo>
                  <a:cubicBezTo>
                    <a:pt x="3370" y="1239"/>
                    <a:pt x="3394" y="1239"/>
                    <a:pt x="3394" y="1215"/>
                  </a:cubicBezTo>
                  <a:cubicBezTo>
                    <a:pt x="3394" y="1215"/>
                    <a:pt x="3406" y="1215"/>
                    <a:pt x="3406" y="1203"/>
                  </a:cubicBezTo>
                  <a:lnTo>
                    <a:pt x="3430" y="1192"/>
                  </a:lnTo>
                  <a:cubicBezTo>
                    <a:pt x="3430" y="1192"/>
                    <a:pt x="3454" y="1192"/>
                    <a:pt x="3454" y="1180"/>
                  </a:cubicBezTo>
                  <a:cubicBezTo>
                    <a:pt x="3454" y="1180"/>
                    <a:pt x="3465" y="1180"/>
                    <a:pt x="3465" y="1156"/>
                  </a:cubicBezTo>
                  <a:lnTo>
                    <a:pt x="3489" y="1144"/>
                  </a:lnTo>
                  <a:cubicBezTo>
                    <a:pt x="3489" y="1144"/>
                    <a:pt x="3513" y="1144"/>
                    <a:pt x="3513" y="1132"/>
                  </a:cubicBezTo>
                  <a:lnTo>
                    <a:pt x="3585" y="1096"/>
                  </a:lnTo>
                  <a:cubicBezTo>
                    <a:pt x="3585" y="1096"/>
                    <a:pt x="3596" y="1096"/>
                    <a:pt x="3596" y="1084"/>
                  </a:cubicBezTo>
                  <a:cubicBezTo>
                    <a:pt x="3608" y="1084"/>
                    <a:pt x="3608" y="1072"/>
                    <a:pt x="3632" y="1072"/>
                  </a:cubicBezTo>
                  <a:lnTo>
                    <a:pt x="3644" y="1061"/>
                  </a:lnTo>
                  <a:lnTo>
                    <a:pt x="3656" y="1061"/>
                  </a:lnTo>
                  <a:lnTo>
                    <a:pt x="3763" y="1025"/>
                  </a:lnTo>
                  <a:lnTo>
                    <a:pt x="3882" y="1025"/>
                  </a:lnTo>
                  <a:lnTo>
                    <a:pt x="3930" y="1013"/>
                  </a:lnTo>
                  <a:close/>
                  <a:moveTo>
                    <a:pt x="4347" y="418"/>
                  </a:moveTo>
                  <a:cubicBezTo>
                    <a:pt x="4847" y="418"/>
                    <a:pt x="5335" y="584"/>
                    <a:pt x="5740" y="882"/>
                  </a:cubicBezTo>
                  <a:cubicBezTo>
                    <a:pt x="6156" y="1192"/>
                    <a:pt x="6454" y="1620"/>
                    <a:pt x="6585" y="2108"/>
                  </a:cubicBezTo>
                  <a:cubicBezTo>
                    <a:pt x="6621" y="2227"/>
                    <a:pt x="6644" y="2370"/>
                    <a:pt x="6668" y="2489"/>
                  </a:cubicBezTo>
                  <a:lnTo>
                    <a:pt x="6442" y="2489"/>
                  </a:lnTo>
                  <a:cubicBezTo>
                    <a:pt x="6442" y="2442"/>
                    <a:pt x="6430" y="2394"/>
                    <a:pt x="6430" y="2346"/>
                  </a:cubicBezTo>
                  <a:lnTo>
                    <a:pt x="6430" y="2335"/>
                  </a:lnTo>
                  <a:cubicBezTo>
                    <a:pt x="6406" y="2287"/>
                    <a:pt x="6406" y="2251"/>
                    <a:pt x="6394" y="2204"/>
                  </a:cubicBezTo>
                  <a:lnTo>
                    <a:pt x="6394" y="2192"/>
                  </a:lnTo>
                  <a:lnTo>
                    <a:pt x="6347" y="2049"/>
                  </a:lnTo>
                  <a:lnTo>
                    <a:pt x="6347" y="2037"/>
                  </a:lnTo>
                  <a:lnTo>
                    <a:pt x="6311" y="1906"/>
                  </a:lnTo>
                  <a:lnTo>
                    <a:pt x="6311" y="1894"/>
                  </a:lnTo>
                  <a:cubicBezTo>
                    <a:pt x="6287" y="1846"/>
                    <a:pt x="6263" y="1799"/>
                    <a:pt x="6252" y="1775"/>
                  </a:cubicBezTo>
                  <a:lnTo>
                    <a:pt x="6228" y="1751"/>
                  </a:lnTo>
                  <a:cubicBezTo>
                    <a:pt x="6216" y="1715"/>
                    <a:pt x="6192" y="1680"/>
                    <a:pt x="6156" y="1632"/>
                  </a:cubicBezTo>
                  <a:lnTo>
                    <a:pt x="6144" y="1620"/>
                  </a:lnTo>
                  <a:cubicBezTo>
                    <a:pt x="6109" y="1573"/>
                    <a:pt x="6085" y="1549"/>
                    <a:pt x="6073" y="1501"/>
                  </a:cubicBezTo>
                  <a:cubicBezTo>
                    <a:pt x="5978" y="1382"/>
                    <a:pt x="5894" y="1275"/>
                    <a:pt x="5787" y="1192"/>
                  </a:cubicBezTo>
                  <a:lnTo>
                    <a:pt x="5775" y="1180"/>
                  </a:lnTo>
                  <a:lnTo>
                    <a:pt x="5751" y="1156"/>
                  </a:lnTo>
                  <a:lnTo>
                    <a:pt x="5740" y="1144"/>
                  </a:lnTo>
                  <a:lnTo>
                    <a:pt x="5680" y="1084"/>
                  </a:lnTo>
                  <a:lnTo>
                    <a:pt x="5668" y="1072"/>
                  </a:lnTo>
                  <a:lnTo>
                    <a:pt x="5621" y="1037"/>
                  </a:lnTo>
                  <a:lnTo>
                    <a:pt x="5609" y="1025"/>
                  </a:lnTo>
                  <a:lnTo>
                    <a:pt x="5597" y="1013"/>
                  </a:lnTo>
                  <a:lnTo>
                    <a:pt x="5573" y="1001"/>
                  </a:lnTo>
                  <a:lnTo>
                    <a:pt x="5561" y="977"/>
                  </a:lnTo>
                  <a:lnTo>
                    <a:pt x="5549" y="965"/>
                  </a:lnTo>
                  <a:lnTo>
                    <a:pt x="5537" y="953"/>
                  </a:lnTo>
                  <a:lnTo>
                    <a:pt x="5513" y="942"/>
                  </a:lnTo>
                  <a:cubicBezTo>
                    <a:pt x="5513" y="942"/>
                    <a:pt x="5501" y="918"/>
                    <a:pt x="5490" y="918"/>
                  </a:cubicBezTo>
                  <a:lnTo>
                    <a:pt x="5442" y="894"/>
                  </a:lnTo>
                  <a:cubicBezTo>
                    <a:pt x="5430" y="894"/>
                    <a:pt x="5430" y="882"/>
                    <a:pt x="5430" y="882"/>
                  </a:cubicBezTo>
                  <a:cubicBezTo>
                    <a:pt x="5430" y="882"/>
                    <a:pt x="5418" y="858"/>
                    <a:pt x="5394" y="858"/>
                  </a:cubicBezTo>
                  <a:lnTo>
                    <a:pt x="5359" y="834"/>
                  </a:lnTo>
                  <a:cubicBezTo>
                    <a:pt x="5359" y="834"/>
                    <a:pt x="5335" y="834"/>
                    <a:pt x="5335" y="822"/>
                  </a:cubicBezTo>
                  <a:lnTo>
                    <a:pt x="5299" y="787"/>
                  </a:lnTo>
                  <a:cubicBezTo>
                    <a:pt x="5299" y="787"/>
                    <a:pt x="5275" y="787"/>
                    <a:pt x="5275" y="775"/>
                  </a:cubicBezTo>
                  <a:lnTo>
                    <a:pt x="5251" y="763"/>
                  </a:lnTo>
                  <a:cubicBezTo>
                    <a:pt x="5251" y="763"/>
                    <a:pt x="5240" y="763"/>
                    <a:pt x="5216" y="739"/>
                  </a:cubicBezTo>
                  <a:cubicBezTo>
                    <a:pt x="5204" y="739"/>
                    <a:pt x="5192" y="727"/>
                    <a:pt x="5180" y="727"/>
                  </a:cubicBezTo>
                  <a:lnTo>
                    <a:pt x="5144" y="727"/>
                  </a:lnTo>
                  <a:cubicBezTo>
                    <a:pt x="5144" y="727"/>
                    <a:pt x="5132" y="727"/>
                    <a:pt x="5120" y="715"/>
                  </a:cubicBezTo>
                  <a:lnTo>
                    <a:pt x="5037" y="715"/>
                  </a:lnTo>
                  <a:lnTo>
                    <a:pt x="5013" y="703"/>
                  </a:lnTo>
                  <a:lnTo>
                    <a:pt x="5001" y="703"/>
                  </a:lnTo>
                  <a:cubicBezTo>
                    <a:pt x="4978" y="703"/>
                    <a:pt x="4978" y="703"/>
                    <a:pt x="4966" y="680"/>
                  </a:cubicBezTo>
                  <a:lnTo>
                    <a:pt x="3989" y="680"/>
                  </a:lnTo>
                  <a:lnTo>
                    <a:pt x="3942" y="703"/>
                  </a:lnTo>
                  <a:lnTo>
                    <a:pt x="3727" y="703"/>
                  </a:lnTo>
                  <a:cubicBezTo>
                    <a:pt x="3716" y="703"/>
                    <a:pt x="3716" y="703"/>
                    <a:pt x="3704" y="715"/>
                  </a:cubicBezTo>
                  <a:lnTo>
                    <a:pt x="3585" y="715"/>
                  </a:lnTo>
                  <a:cubicBezTo>
                    <a:pt x="3573" y="715"/>
                    <a:pt x="3573" y="715"/>
                    <a:pt x="3549" y="727"/>
                  </a:cubicBezTo>
                  <a:lnTo>
                    <a:pt x="3525" y="727"/>
                  </a:lnTo>
                  <a:cubicBezTo>
                    <a:pt x="3513" y="727"/>
                    <a:pt x="3489" y="751"/>
                    <a:pt x="3477" y="751"/>
                  </a:cubicBezTo>
                  <a:cubicBezTo>
                    <a:pt x="3465" y="751"/>
                    <a:pt x="3465" y="751"/>
                    <a:pt x="3454" y="763"/>
                  </a:cubicBezTo>
                  <a:lnTo>
                    <a:pt x="3418" y="775"/>
                  </a:lnTo>
                  <a:cubicBezTo>
                    <a:pt x="3418" y="775"/>
                    <a:pt x="3406" y="775"/>
                    <a:pt x="3406" y="787"/>
                  </a:cubicBezTo>
                  <a:lnTo>
                    <a:pt x="3370" y="811"/>
                  </a:lnTo>
                  <a:lnTo>
                    <a:pt x="3358" y="822"/>
                  </a:lnTo>
                  <a:cubicBezTo>
                    <a:pt x="3358" y="822"/>
                    <a:pt x="3346" y="822"/>
                    <a:pt x="3346" y="834"/>
                  </a:cubicBezTo>
                  <a:lnTo>
                    <a:pt x="3299" y="870"/>
                  </a:lnTo>
                  <a:lnTo>
                    <a:pt x="3287" y="882"/>
                  </a:lnTo>
                  <a:cubicBezTo>
                    <a:pt x="3275" y="882"/>
                    <a:pt x="3275" y="894"/>
                    <a:pt x="3251" y="894"/>
                  </a:cubicBezTo>
                  <a:lnTo>
                    <a:pt x="3215" y="930"/>
                  </a:lnTo>
                  <a:lnTo>
                    <a:pt x="3192" y="942"/>
                  </a:lnTo>
                  <a:lnTo>
                    <a:pt x="3180" y="953"/>
                  </a:lnTo>
                  <a:cubicBezTo>
                    <a:pt x="3180" y="953"/>
                    <a:pt x="3168" y="965"/>
                    <a:pt x="3156" y="965"/>
                  </a:cubicBezTo>
                  <a:lnTo>
                    <a:pt x="3132" y="989"/>
                  </a:lnTo>
                  <a:lnTo>
                    <a:pt x="3120" y="1001"/>
                  </a:lnTo>
                  <a:lnTo>
                    <a:pt x="3108" y="1013"/>
                  </a:lnTo>
                  <a:cubicBezTo>
                    <a:pt x="3096" y="1013"/>
                    <a:pt x="3096" y="1025"/>
                    <a:pt x="3096" y="1025"/>
                  </a:cubicBezTo>
                  <a:lnTo>
                    <a:pt x="3073" y="1049"/>
                  </a:lnTo>
                  <a:lnTo>
                    <a:pt x="3037" y="1072"/>
                  </a:lnTo>
                  <a:lnTo>
                    <a:pt x="3013" y="1084"/>
                  </a:lnTo>
                  <a:lnTo>
                    <a:pt x="2954" y="1144"/>
                  </a:lnTo>
                  <a:lnTo>
                    <a:pt x="2942" y="1168"/>
                  </a:lnTo>
                  <a:lnTo>
                    <a:pt x="2930" y="1180"/>
                  </a:lnTo>
                  <a:lnTo>
                    <a:pt x="2918" y="1192"/>
                  </a:lnTo>
                  <a:cubicBezTo>
                    <a:pt x="2811" y="1287"/>
                    <a:pt x="2715" y="1382"/>
                    <a:pt x="2632" y="1501"/>
                  </a:cubicBezTo>
                  <a:cubicBezTo>
                    <a:pt x="2596" y="1549"/>
                    <a:pt x="2573" y="1584"/>
                    <a:pt x="2561" y="1620"/>
                  </a:cubicBezTo>
                  <a:lnTo>
                    <a:pt x="2537" y="1644"/>
                  </a:lnTo>
                  <a:cubicBezTo>
                    <a:pt x="2513" y="1680"/>
                    <a:pt x="2501" y="1715"/>
                    <a:pt x="2465" y="1763"/>
                  </a:cubicBezTo>
                  <a:lnTo>
                    <a:pt x="2465" y="1775"/>
                  </a:lnTo>
                  <a:cubicBezTo>
                    <a:pt x="2453" y="1823"/>
                    <a:pt x="2418" y="1846"/>
                    <a:pt x="2406" y="1894"/>
                  </a:cubicBezTo>
                  <a:lnTo>
                    <a:pt x="2406" y="1906"/>
                  </a:lnTo>
                  <a:lnTo>
                    <a:pt x="2358" y="2037"/>
                  </a:lnTo>
                  <a:lnTo>
                    <a:pt x="2358" y="2061"/>
                  </a:lnTo>
                  <a:lnTo>
                    <a:pt x="2322" y="2192"/>
                  </a:lnTo>
                  <a:lnTo>
                    <a:pt x="2322" y="2204"/>
                  </a:lnTo>
                  <a:cubicBezTo>
                    <a:pt x="2299" y="2251"/>
                    <a:pt x="2287" y="2299"/>
                    <a:pt x="2287" y="2335"/>
                  </a:cubicBezTo>
                  <a:lnTo>
                    <a:pt x="2287" y="2358"/>
                  </a:lnTo>
                  <a:cubicBezTo>
                    <a:pt x="2275" y="2394"/>
                    <a:pt x="2275" y="2442"/>
                    <a:pt x="2275" y="2489"/>
                  </a:cubicBezTo>
                  <a:lnTo>
                    <a:pt x="2275" y="2501"/>
                  </a:lnTo>
                  <a:lnTo>
                    <a:pt x="2275" y="2573"/>
                  </a:lnTo>
                  <a:lnTo>
                    <a:pt x="2275" y="2656"/>
                  </a:lnTo>
                  <a:lnTo>
                    <a:pt x="2275" y="2668"/>
                  </a:lnTo>
                  <a:lnTo>
                    <a:pt x="2275" y="2739"/>
                  </a:lnTo>
                  <a:cubicBezTo>
                    <a:pt x="2275" y="2811"/>
                    <a:pt x="2275" y="2894"/>
                    <a:pt x="2287" y="2954"/>
                  </a:cubicBezTo>
                  <a:lnTo>
                    <a:pt x="2287" y="2989"/>
                  </a:lnTo>
                  <a:cubicBezTo>
                    <a:pt x="2287" y="3013"/>
                    <a:pt x="2287" y="3037"/>
                    <a:pt x="2299" y="3049"/>
                  </a:cubicBezTo>
                  <a:cubicBezTo>
                    <a:pt x="2322" y="3144"/>
                    <a:pt x="2334" y="3228"/>
                    <a:pt x="2358" y="3311"/>
                  </a:cubicBezTo>
                  <a:cubicBezTo>
                    <a:pt x="2358" y="3335"/>
                    <a:pt x="2382" y="3347"/>
                    <a:pt x="2394" y="3382"/>
                  </a:cubicBezTo>
                  <a:lnTo>
                    <a:pt x="2394" y="3394"/>
                  </a:lnTo>
                  <a:cubicBezTo>
                    <a:pt x="2394" y="3406"/>
                    <a:pt x="2406" y="3442"/>
                    <a:pt x="2406" y="3454"/>
                  </a:cubicBezTo>
                  <a:lnTo>
                    <a:pt x="2406" y="3466"/>
                  </a:lnTo>
                  <a:cubicBezTo>
                    <a:pt x="2418" y="3489"/>
                    <a:pt x="2418" y="3513"/>
                    <a:pt x="2442" y="3525"/>
                  </a:cubicBezTo>
                  <a:lnTo>
                    <a:pt x="2442" y="3549"/>
                  </a:lnTo>
                  <a:cubicBezTo>
                    <a:pt x="2513" y="3739"/>
                    <a:pt x="2632" y="3918"/>
                    <a:pt x="2763" y="4085"/>
                  </a:cubicBezTo>
                  <a:lnTo>
                    <a:pt x="2775" y="4097"/>
                  </a:lnTo>
                  <a:lnTo>
                    <a:pt x="2799" y="4109"/>
                  </a:lnTo>
                  <a:lnTo>
                    <a:pt x="2799" y="4120"/>
                  </a:lnTo>
                  <a:lnTo>
                    <a:pt x="2811" y="4144"/>
                  </a:lnTo>
                  <a:cubicBezTo>
                    <a:pt x="2823" y="4156"/>
                    <a:pt x="2834" y="4168"/>
                    <a:pt x="2858" y="4204"/>
                  </a:cubicBezTo>
                  <a:lnTo>
                    <a:pt x="2870" y="4216"/>
                  </a:lnTo>
                  <a:lnTo>
                    <a:pt x="2918" y="4263"/>
                  </a:lnTo>
                  <a:lnTo>
                    <a:pt x="2930" y="4275"/>
                  </a:lnTo>
                  <a:cubicBezTo>
                    <a:pt x="2942" y="4287"/>
                    <a:pt x="2954" y="4299"/>
                    <a:pt x="2989" y="4323"/>
                  </a:cubicBezTo>
                  <a:lnTo>
                    <a:pt x="3001" y="4335"/>
                  </a:lnTo>
                  <a:lnTo>
                    <a:pt x="3049" y="4382"/>
                  </a:lnTo>
                  <a:lnTo>
                    <a:pt x="3061" y="4394"/>
                  </a:lnTo>
                  <a:cubicBezTo>
                    <a:pt x="3073" y="4406"/>
                    <a:pt x="3108" y="4418"/>
                    <a:pt x="3120" y="4442"/>
                  </a:cubicBezTo>
                  <a:lnTo>
                    <a:pt x="3132" y="4442"/>
                  </a:lnTo>
                  <a:cubicBezTo>
                    <a:pt x="3156" y="4454"/>
                    <a:pt x="3168" y="4466"/>
                    <a:pt x="3192" y="4478"/>
                  </a:cubicBezTo>
                  <a:lnTo>
                    <a:pt x="3215" y="4501"/>
                  </a:lnTo>
                  <a:lnTo>
                    <a:pt x="3227" y="4501"/>
                  </a:lnTo>
                  <a:cubicBezTo>
                    <a:pt x="3215" y="4501"/>
                    <a:pt x="3215" y="4513"/>
                    <a:pt x="3192" y="4513"/>
                  </a:cubicBezTo>
                  <a:cubicBezTo>
                    <a:pt x="3156" y="4537"/>
                    <a:pt x="3096" y="4573"/>
                    <a:pt x="3049" y="4597"/>
                  </a:cubicBezTo>
                  <a:cubicBezTo>
                    <a:pt x="3037" y="4597"/>
                    <a:pt x="3037" y="4621"/>
                    <a:pt x="3013" y="4621"/>
                  </a:cubicBezTo>
                  <a:cubicBezTo>
                    <a:pt x="2977" y="4585"/>
                    <a:pt x="2942" y="4561"/>
                    <a:pt x="2894" y="4525"/>
                  </a:cubicBezTo>
                  <a:lnTo>
                    <a:pt x="2858" y="4478"/>
                  </a:lnTo>
                  <a:lnTo>
                    <a:pt x="2811" y="4442"/>
                  </a:lnTo>
                  <a:lnTo>
                    <a:pt x="2799" y="4418"/>
                  </a:lnTo>
                  <a:lnTo>
                    <a:pt x="2763" y="4394"/>
                  </a:lnTo>
                  <a:lnTo>
                    <a:pt x="2751" y="4382"/>
                  </a:lnTo>
                  <a:cubicBezTo>
                    <a:pt x="2620" y="4347"/>
                    <a:pt x="2608" y="4335"/>
                    <a:pt x="2608" y="4335"/>
                  </a:cubicBezTo>
                  <a:lnTo>
                    <a:pt x="2584" y="4311"/>
                  </a:lnTo>
                  <a:lnTo>
                    <a:pt x="2561" y="4287"/>
                  </a:lnTo>
                  <a:lnTo>
                    <a:pt x="2537" y="4275"/>
                  </a:lnTo>
                  <a:lnTo>
                    <a:pt x="2513" y="4240"/>
                  </a:lnTo>
                  <a:lnTo>
                    <a:pt x="2501" y="4228"/>
                  </a:lnTo>
                  <a:cubicBezTo>
                    <a:pt x="2501" y="4216"/>
                    <a:pt x="2477" y="4216"/>
                    <a:pt x="2477" y="4192"/>
                  </a:cubicBezTo>
                  <a:lnTo>
                    <a:pt x="2465" y="4180"/>
                  </a:lnTo>
                  <a:cubicBezTo>
                    <a:pt x="2465" y="4168"/>
                    <a:pt x="2453" y="4168"/>
                    <a:pt x="2453" y="4156"/>
                  </a:cubicBezTo>
                  <a:lnTo>
                    <a:pt x="2442" y="4132"/>
                  </a:lnTo>
                  <a:cubicBezTo>
                    <a:pt x="2442" y="4120"/>
                    <a:pt x="2418" y="4120"/>
                    <a:pt x="2418" y="4109"/>
                  </a:cubicBezTo>
                  <a:lnTo>
                    <a:pt x="2406" y="4097"/>
                  </a:lnTo>
                  <a:cubicBezTo>
                    <a:pt x="2406" y="4073"/>
                    <a:pt x="2394" y="4073"/>
                    <a:pt x="2394" y="4061"/>
                  </a:cubicBezTo>
                  <a:lnTo>
                    <a:pt x="2382" y="4049"/>
                  </a:lnTo>
                  <a:cubicBezTo>
                    <a:pt x="2358" y="4037"/>
                    <a:pt x="2358" y="4013"/>
                    <a:pt x="2346" y="4001"/>
                  </a:cubicBezTo>
                  <a:lnTo>
                    <a:pt x="2346" y="3990"/>
                  </a:lnTo>
                  <a:cubicBezTo>
                    <a:pt x="2334" y="3978"/>
                    <a:pt x="2334" y="3954"/>
                    <a:pt x="2322" y="3942"/>
                  </a:cubicBezTo>
                  <a:lnTo>
                    <a:pt x="2299" y="3930"/>
                  </a:lnTo>
                  <a:cubicBezTo>
                    <a:pt x="2299" y="3918"/>
                    <a:pt x="2287" y="3894"/>
                    <a:pt x="2287" y="3894"/>
                  </a:cubicBezTo>
                  <a:lnTo>
                    <a:pt x="2275" y="3882"/>
                  </a:lnTo>
                  <a:cubicBezTo>
                    <a:pt x="2275" y="3870"/>
                    <a:pt x="2263" y="3870"/>
                    <a:pt x="2263" y="3859"/>
                  </a:cubicBezTo>
                  <a:lnTo>
                    <a:pt x="2239" y="3835"/>
                  </a:lnTo>
                  <a:cubicBezTo>
                    <a:pt x="2239" y="3823"/>
                    <a:pt x="2227" y="3823"/>
                    <a:pt x="2227" y="3811"/>
                  </a:cubicBezTo>
                  <a:lnTo>
                    <a:pt x="2215" y="3775"/>
                  </a:lnTo>
                  <a:cubicBezTo>
                    <a:pt x="2215" y="3763"/>
                    <a:pt x="2203" y="3763"/>
                    <a:pt x="2203" y="3751"/>
                  </a:cubicBezTo>
                  <a:cubicBezTo>
                    <a:pt x="2203" y="3739"/>
                    <a:pt x="2203" y="3739"/>
                    <a:pt x="2180" y="3716"/>
                  </a:cubicBezTo>
                  <a:cubicBezTo>
                    <a:pt x="2180" y="3704"/>
                    <a:pt x="2168" y="3704"/>
                    <a:pt x="2168" y="3692"/>
                  </a:cubicBezTo>
                  <a:cubicBezTo>
                    <a:pt x="2168" y="3692"/>
                    <a:pt x="2168" y="3680"/>
                    <a:pt x="2156" y="3680"/>
                  </a:cubicBezTo>
                  <a:cubicBezTo>
                    <a:pt x="2156" y="3656"/>
                    <a:pt x="2144" y="3656"/>
                    <a:pt x="2144" y="3644"/>
                  </a:cubicBezTo>
                  <a:cubicBezTo>
                    <a:pt x="2144" y="3632"/>
                    <a:pt x="2144" y="3632"/>
                    <a:pt x="2120" y="3620"/>
                  </a:cubicBezTo>
                  <a:cubicBezTo>
                    <a:pt x="2120" y="3597"/>
                    <a:pt x="2108" y="3597"/>
                    <a:pt x="2108" y="3585"/>
                  </a:cubicBezTo>
                  <a:lnTo>
                    <a:pt x="2096" y="3561"/>
                  </a:lnTo>
                  <a:cubicBezTo>
                    <a:pt x="2096" y="3537"/>
                    <a:pt x="2084" y="3537"/>
                    <a:pt x="2084" y="3525"/>
                  </a:cubicBezTo>
                  <a:lnTo>
                    <a:pt x="2061" y="3501"/>
                  </a:lnTo>
                  <a:cubicBezTo>
                    <a:pt x="2061" y="3478"/>
                    <a:pt x="2049" y="3466"/>
                    <a:pt x="2049" y="3454"/>
                  </a:cubicBezTo>
                  <a:lnTo>
                    <a:pt x="2049" y="3442"/>
                  </a:lnTo>
                  <a:cubicBezTo>
                    <a:pt x="2049" y="3418"/>
                    <a:pt x="2037" y="3394"/>
                    <a:pt x="2037" y="3382"/>
                  </a:cubicBezTo>
                  <a:lnTo>
                    <a:pt x="2037" y="3358"/>
                  </a:lnTo>
                  <a:cubicBezTo>
                    <a:pt x="2037" y="3347"/>
                    <a:pt x="2025" y="3335"/>
                    <a:pt x="2025" y="3323"/>
                  </a:cubicBezTo>
                  <a:lnTo>
                    <a:pt x="2025" y="3287"/>
                  </a:lnTo>
                  <a:cubicBezTo>
                    <a:pt x="2025" y="3275"/>
                    <a:pt x="2025" y="3263"/>
                    <a:pt x="2001" y="3239"/>
                  </a:cubicBezTo>
                  <a:lnTo>
                    <a:pt x="2001" y="3216"/>
                  </a:lnTo>
                  <a:lnTo>
                    <a:pt x="2001" y="3180"/>
                  </a:lnTo>
                  <a:lnTo>
                    <a:pt x="2001" y="3156"/>
                  </a:lnTo>
                  <a:lnTo>
                    <a:pt x="2001" y="3120"/>
                  </a:lnTo>
                  <a:lnTo>
                    <a:pt x="2001" y="3097"/>
                  </a:lnTo>
                  <a:lnTo>
                    <a:pt x="2001" y="3061"/>
                  </a:lnTo>
                  <a:lnTo>
                    <a:pt x="2001" y="3037"/>
                  </a:lnTo>
                  <a:lnTo>
                    <a:pt x="2001" y="3001"/>
                  </a:lnTo>
                  <a:lnTo>
                    <a:pt x="2001" y="2977"/>
                  </a:lnTo>
                  <a:lnTo>
                    <a:pt x="2001" y="2942"/>
                  </a:lnTo>
                  <a:lnTo>
                    <a:pt x="2001" y="2930"/>
                  </a:lnTo>
                  <a:lnTo>
                    <a:pt x="2001" y="2906"/>
                  </a:lnTo>
                  <a:lnTo>
                    <a:pt x="2001" y="2870"/>
                  </a:lnTo>
                  <a:lnTo>
                    <a:pt x="2001" y="2823"/>
                  </a:lnTo>
                  <a:lnTo>
                    <a:pt x="2001" y="2811"/>
                  </a:lnTo>
                  <a:lnTo>
                    <a:pt x="2001" y="2751"/>
                  </a:lnTo>
                  <a:cubicBezTo>
                    <a:pt x="2001" y="2525"/>
                    <a:pt x="2037" y="2323"/>
                    <a:pt x="2096" y="2108"/>
                  </a:cubicBezTo>
                  <a:cubicBezTo>
                    <a:pt x="2227" y="1620"/>
                    <a:pt x="2537" y="1192"/>
                    <a:pt x="2942" y="882"/>
                  </a:cubicBezTo>
                  <a:cubicBezTo>
                    <a:pt x="3346" y="584"/>
                    <a:pt x="3835" y="418"/>
                    <a:pt x="4347" y="418"/>
                  </a:cubicBezTo>
                  <a:close/>
                  <a:moveTo>
                    <a:pt x="4251" y="1"/>
                  </a:moveTo>
                  <a:cubicBezTo>
                    <a:pt x="3656" y="1"/>
                    <a:pt x="3096" y="191"/>
                    <a:pt x="2620" y="537"/>
                  </a:cubicBezTo>
                  <a:cubicBezTo>
                    <a:pt x="2144" y="894"/>
                    <a:pt x="1787" y="1406"/>
                    <a:pt x="1620" y="1977"/>
                  </a:cubicBezTo>
                  <a:cubicBezTo>
                    <a:pt x="1549" y="2215"/>
                    <a:pt x="1513" y="2477"/>
                    <a:pt x="1513" y="2727"/>
                  </a:cubicBezTo>
                  <a:lnTo>
                    <a:pt x="1513" y="2799"/>
                  </a:lnTo>
                  <a:lnTo>
                    <a:pt x="1513" y="2811"/>
                  </a:lnTo>
                  <a:lnTo>
                    <a:pt x="1513" y="2835"/>
                  </a:lnTo>
                  <a:lnTo>
                    <a:pt x="1513" y="2870"/>
                  </a:lnTo>
                  <a:lnTo>
                    <a:pt x="1513" y="2906"/>
                  </a:lnTo>
                  <a:lnTo>
                    <a:pt x="1513" y="2954"/>
                  </a:lnTo>
                  <a:lnTo>
                    <a:pt x="1513" y="2977"/>
                  </a:lnTo>
                  <a:lnTo>
                    <a:pt x="1513" y="3025"/>
                  </a:lnTo>
                  <a:lnTo>
                    <a:pt x="1513" y="3049"/>
                  </a:lnTo>
                  <a:lnTo>
                    <a:pt x="1513" y="3097"/>
                  </a:lnTo>
                  <a:lnTo>
                    <a:pt x="1513" y="3132"/>
                  </a:lnTo>
                  <a:lnTo>
                    <a:pt x="1513" y="3168"/>
                  </a:lnTo>
                  <a:lnTo>
                    <a:pt x="1513" y="3204"/>
                  </a:lnTo>
                  <a:lnTo>
                    <a:pt x="1513" y="3251"/>
                  </a:lnTo>
                  <a:lnTo>
                    <a:pt x="1513" y="3275"/>
                  </a:lnTo>
                  <a:cubicBezTo>
                    <a:pt x="1513" y="3287"/>
                    <a:pt x="1513" y="3311"/>
                    <a:pt x="1537" y="3323"/>
                  </a:cubicBezTo>
                  <a:lnTo>
                    <a:pt x="1537" y="3335"/>
                  </a:lnTo>
                  <a:lnTo>
                    <a:pt x="1537" y="3347"/>
                  </a:lnTo>
                  <a:cubicBezTo>
                    <a:pt x="1537" y="3370"/>
                    <a:pt x="1537" y="3382"/>
                    <a:pt x="1549" y="3394"/>
                  </a:cubicBezTo>
                  <a:lnTo>
                    <a:pt x="1549" y="3430"/>
                  </a:lnTo>
                  <a:cubicBezTo>
                    <a:pt x="1549" y="3442"/>
                    <a:pt x="1560" y="3454"/>
                    <a:pt x="1560" y="3489"/>
                  </a:cubicBezTo>
                  <a:lnTo>
                    <a:pt x="1560" y="3501"/>
                  </a:lnTo>
                  <a:cubicBezTo>
                    <a:pt x="1560" y="3525"/>
                    <a:pt x="1572" y="3549"/>
                    <a:pt x="1572" y="3573"/>
                  </a:cubicBezTo>
                  <a:lnTo>
                    <a:pt x="1572" y="3585"/>
                  </a:lnTo>
                  <a:cubicBezTo>
                    <a:pt x="1572" y="3609"/>
                    <a:pt x="1596" y="3620"/>
                    <a:pt x="1596" y="3632"/>
                  </a:cubicBezTo>
                  <a:lnTo>
                    <a:pt x="1596" y="3644"/>
                  </a:lnTo>
                  <a:lnTo>
                    <a:pt x="1596" y="3668"/>
                  </a:lnTo>
                  <a:cubicBezTo>
                    <a:pt x="1596" y="3680"/>
                    <a:pt x="1608" y="3692"/>
                    <a:pt x="1608" y="3704"/>
                  </a:cubicBezTo>
                  <a:lnTo>
                    <a:pt x="1608" y="3728"/>
                  </a:lnTo>
                  <a:lnTo>
                    <a:pt x="1608" y="3739"/>
                  </a:lnTo>
                  <a:cubicBezTo>
                    <a:pt x="1608" y="3751"/>
                    <a:pt x="1620" y="3763"/>
                    <a:pt x="1620" y="3787"/>
                  </a:cubicBezTo>
                  <a:cubicBezTo>
                    <a:pt x="1620" y="3799"/>
                    <a:pt x="1632" y="3799"/>
                    <a:pt x="1632" y="3811"/>
                  </a:cubicBezTo>
                  <a:cubicBezTo>
                    <a:pt x="1632" y="3823"/>
                    <a:pt x="1656" y="3847"/>
                    <a:pt x="1656" y="3847"/>
                  </a:cubicBezTo>
                  <a:cubicBezTo>
                    <a:pt x="1656" y="3859"/>
                    <a:pt x="1656" y="3859"/>
                    <a:pt x="1668" y="3870"/>
                  </a:cubicBezTo>
                  <a:cubicBezTo>
                    <a:pt x="1668" y="3882"/>
                    <a:pt x="1680" y="3906"/>
                    <a:pt x="1680" y="3906"/>
                  </a:cubicBezTo>
                  <a:cubicBezTo>
                    <a:pt x="1680" y="3918"/>
                    <a:pt x="1691" y="3918"/>
                    <a:pt x="1691" y="3930"/>
                  </a:cubicBezTo>
                  <a:cubicBezTo>
                    <a:pt x="1691" y="3942"/>
                    <a:pt x="1715" y="3966"/>
                    <a:pt x="1715" y="3966"/>
                  </a:cubicBezTo>
                  <a:lnTo>
                    <a:pt x="1727" y="3990"/>
                  </a:lnTo>
                  <a:cubicBezTo>
                    <a:pt x="1727" y="4001"/>
                    <a:pt x="1739" y="4025"/>
                    <a:pt x="1739" y="4025"/>
                  </a:cubicBezTo>
                  <a:cubicBezTo>
                    <a:pt x="1739" y="4025"/>
                    <a:pt x="1739" y="4037"/>
                    <a:pt x="1751" y="4037"/>
                  </a:cubicBezTo>
                  <a:cubicBezTo>
                    <a:pt x="1751" y="4049"/>
                    <a:pt x="1775" y="4061"/>
                    <a:pt x="1775" y="4061"/>
                  </a:cubicBezTo>
                  <a:cubicBezTo>
                    <a:pt x="1775" y="4061"/>
                    <a:pt x="1775" y="4085"/>
                    <a:pt x="1787" y="4085"/>
                  </a:cubicBezTo>
                  <a:cubicBezTo>
                    <a:pt x="1799" y="4097"/>
                    <a:pt x="1799" y="4109"/>
                    <a:pt x="1811" y="4120"/>
                  </a:cubicBezTo>
                  <a:lnTo>
                    <a:pt x="1834" y="4144"/>
                  </a:lnTo>
                  <a:cubicBezTo>
                    <a:pt x="1846" y="4156"/>
                    <a:pt x="1858" y="4180"/>
                    <a:pt x="1858" y="4204"/>
                  </a:cubicBezTo>
                  <a:lnTo>
                    <a:pt x="1858" y="4216"/>
                  </a:lnTo>
                  <a:cubicBezTo>
                    <a:pt x="1870" y="4228"/>
                    <a:pt x="1870" y="4240"/>
                    <a:pt x="1894" y="4263"/>
                  </a:cubicBezTo>
                  <a:lnTo>
                    <a:pt x="1906" y="4287"/>
                  </a:lnTo>
                  <a:cubicBezTo>
                    <a:pt x="1918" y="4299"/>
                    <a:pt x="1918" y="4323"/>
                    <a:pt x="1930" y="4323"/>
                  </a:cubicBezTo>
                  <a:lnTo>
                    <a:pt x="1953" y="4335"/>
                  </a:lnTo>
                  <a:cubicBezTo>
                    <a:pt x="1965" y="4347"/>
                    <a:pt x="1965" y="4359"/>
                    <a:pt x="1977" y="4359"/>
                  </a:cubicBezTo>
                  <a:cubicBezTo>
                    <a:pt x="1977" y="4382"/>
                    <a:pt x="1989" y="4382"/>
                    <a:pt x="1989" y="4394"/>
                  </a:cubicBezTo>
                  <a:lnTo>
                    <a:pt x="2025" y="4418"/>
                  </a:lnTo>
                  <a:lnTo>
                    <a:pt x="2037" y="4442"/>
                  </a:lnTo>
                  <a:lnTo>
                    <a:pt x="2072" y="4466"/>
                  </a:lnTo>
                  <a:cubicBezTo>
                    <a:pt x="2072" y="4478"/>
                    <a:pt x="2084" y="4478"/>
                    <a:pt x="2084" y="4501"/>
                  </a:cubicBezTo>
                  <a:lnTo>
                    <a:pt x="2108" y="4525"/>
                  </a:lnTo>
                  <a:cubicBezTo>
                    <a:pt x="2108" y="4537"/>
                    <a:pt x="2132" y="4537"/>
                    <a:pt x="2132" y="4537"/>
                  </a:cubicBezTo>
                  <a:lnTo>
                    <a:pt x="2156" y="4573"/>
                  </a:lnTo>
                  <a:lnTo>
                    <a:pt x="2168" y="4585"/>
                  </a:lnTo>
                  <a:lnTo>
                    <a:pt x="2203" y="4621"/>
                  </a:lnTo>
                  <a:lnTo>
                    <a:pt x="2215" y="4632"/>
                  </a:lnTo>
                  <a:lnTo>
                    <a:pt x="2251" y="4656"/>
                  </a:lnTo>
                  <a:lnTo>
                    <a:pt x="2263" y="4680"/>
                  </a:lnTo>
                  <a:lnTo>
                    <a:pt x="2311" y="4716"/>
                  </a:lnTo>
                  <a:lnTo>
                    <a:pt x="2346" y="4763"/>
                  </a:lnTo>
                  <a:cubicBezTo>
                    <a:pt x="2382" y="4775"/>
                    <a:pt x="2406" y="4811"/>
                    <a:pt x="2430" y="4823"/>
                  </a:cubicBezTo>
                  <a:lnTo>
                    <a:pt x="2406" y="4835"/>
                  </a:lnTo>
                  <a:cubicBezTo>
                    <a:pt x="2287" y="4811"/>
                    <a:pt x="2156" y="4811"/>
                    <a:pt x="2025" y="4811"/>
                  </a:cubicBezTo>
                  <a:cubicBezTo>
                    <a:pt x="906" y="4811"/>
                    <a:pt x="1" y="5716"/>
                    <a:pt x="1" y="6835"/>
                  </a:cubicBezTo>
                  <a:cubicBezTo>
                    <a:pt x="1" y="7954"/>
                    <a:pt x="906" y="8859"/>
                    <a:pt x="2025" y="8859"/>
                  </a:cubicBezTo>
                  <a:lnTo>
                    <a:pt x="8633" y="8859"/>
                  </a:lnTo>
                  <a:cubicBezTo>
                    <a:pt x="8740" y="8859"/>
                    <a:pt x="8823" y="8764"/>
                    <a:pt x="8823" y="8669"/>
                  </a:cubicBezTo>
                  <a:cubicBezTo>
                    <a:pt x="9002" y="8573"/>
                    <a:pt x="8919" y="8490"/>
                    <a:pt x="8811" y="8490"/>
                  </a:cubicBezTo>
                  <a:lnTo>
                    <a:pt x="2203" y="8490"/>
                  </a:lnTo>
                  <a:cubicBezTo>
                    <a:pt x="1299" y="8490"/>
                    <a:pt x="560" y="7752"/>
                    <a:pt x="560" y="6847"/>
                  </a:cubicBezTo>
                  <a:cubicBezTo>
                    <a:pt x="560" y="5942"/>
                    <a:pt x="1299" y="5216"/>
                    <a:pt x="2203" y="5216"/>
                  </a:cubicBezTo>
                  <a:cubicBezTo>
                    <a:pt x="2334" y="5216"/>
                    <a:pt x="2489" y="5228"/>
                    <a:pt x="2620" y="5275"/>
                  </a:cubicBezTo>
                  <a:cubicBezTo>
                    <a:pt x="2629" y="5277"/>
                    <a:pt x="2639" y="5278"/>
                    <a:pt x="2649" y="5278"/>
                  </a:cubicBezTo>
                  <a:cubicBezTo>
                    <a:pt x="2715" y="5278"/>
                    <a:pt x="2791" y="5244"/>
                    <a:pt x="2823" y="5192"/>
                  </a:cubicBezTo>
                  <a:cubicBezTo>
                    <a:pt x="2882" y="5109"/>
                    <a:pt x="2954" y="5037"/>
                    <a:pt x="3037" y="4978"/>
                  </a:cubicBezTo>
                  <a:cubicBezTo>
                    <a:pt x="3049" y="4954"/>
                    <a:pt x="3061" y="4942"/>
                    <a:pt x="3096" y="4930"/>
                  </a:cubicBezTo>
                  <a:lnTo>
                    <a:pt x="3108" y="4930"/>
                  </a:lnTo>
                  <a:cubicBezTo>
                    <a:pt x="3120" y="4918"/>
                    <a:pt x="3132" y="4894"/>
                    <a:pt x="3168" y="4882"/>
                  </a:cubicBezTo>
                  <a:cubicBezTo>
                    <a:pt x="3215" y="4859"/>
                    <a:pt x="3251" y="4823"/>
                    <a:pt x="3299" y="4811"/>
                  </a:cubicBezTo>
                  <a:cubicBezTo>
                    <a:pt x="3311" y="4799"/>
                    <a:pt x="3346" y="4799"/>
                    <a:pt x="3358" y="4775"/>
                  </a:cubicBezTo>
                  <a:cubicBezTo>
                    <a:pt x="3406" y="4763"/>
                    <a:pt x="3454" y="4740"/>
                    <a:pt x="3489" y="4716"/>
                  </a:cubicBezTo>
                  <a:cubicBezTo>
                    <a:pt x="3513" y="4716"/>
                    <a:pt x="3537" y="4704"/>
                    <a:pt x="3549" y="4704"/>
                  </a:cubicBezTo>
                  <a:lnTo>
                    <a:pt x="3573" y="4704"/>
                  </a:lnTo>
                  <a:cubicBezTo>
                    <a:pt x="3585" y="4704"/>
                    <a:pt x="3608" y="4692"/>
                    <a:pt x="3632" y="4692"/>
                  </a:cubicBezTo>
                  <a:lnTo>
                    <a:pt x="3930" y="4692"/>
                  </a:lnTo>
                  <a:cubicBezTo>
                    <a:pt x="3989" y="4692"/>
                    <a:pt x="4025" y="4704"/>
                    <a:pt x="4085" y="4704"/>
                  </a:cubicBezTo>
                  <a:cubicBezTo>
                    <a:pt x="4120" y="4704"/>
                    <a:pt x="4132" y="4716"/>
                    <a:pt x="4168" y="4716"/>
                  </a:cubicBezTo>
                  <a:lnTo>
                    <a:pt x="4180" y="4716"/>
                  </a:lnTo>
                  <a:cubicBezTo>
                    <a:pt x="4204" y="4716"/>
                    <a:pt x="4227" y="4740"/>
                    <a:pt x="4251" y="4740"/>
                  </a:cubicBezTo>
                  <a:lnTo>
                    <a:pt x="4394" y="4740"/>
                  </a:lnTo>
                  <a:cubicBezTo>
                    <a:pt x="4394" y="4740"/>
                    <a:pt x="4406" y="4740"/>
                    <a:pt x="4406" y="4716"/>
                  </a:cubicBezTo>
                  <a:lnTo>
                    <a:pt x="4454" y="4680"/>
                  </a:lnTo>
                  <a:cubicBezTo>
                    <a:pt x="4478" y="4644"/>
                    <a:pt x="4489" y="4621"/>
                    <a:pt x="4489" y="4585"/>
                  </a:cubicBezTo>
                  <a:cubicBezTo>
                    <a:pt x="4489" y="4561"/>
                    <a:pt x="4513" y="4525"/>
                    <a:pt x="4513" y="4513"/>
                  </a:cubicBezTo>
                  <a:cubicBezTo>
                    <a:pt x="4513" y="4501"/>
                    <a:pt x="4525" y="4478"/>
                    <a:pt x="4525" y="4466"/>
                  </a:cubicBezTo>
                  <a:cubicBezTo>
                    <a:pt x="4525" y="4454"/>
                    <a:pt x="4525" y="4442"/>
                    <a:pt x="4537" y="4418"/>
                  </a:cubicBezTo>
                  <a:cubicBezTo>
                    <a:pt x="4537" y="4406"/>
                    <a:pt x="4549" y="4382"/>
                    <a:pt x="4549" y="4359"/>
                  </a:cubicBezTo>
                  <a:lnTo>
                    <a:pt x="4549" y="4347"/>
                  </a:lnTo>
                  <a:cubicBezTo>
                    <a:pt x="4811" y="3609"/>
                    <a:pt x="5442" y="3049"/>
                    <a:pt x="6216" y="2894"/>
                  </a:cubicBezTo>
                  <a:lnTo>
                    <a:pt x="6240" y="2894"/>
                  </a:lnTo>
                  <a:cubicBezTo>
                    <a:pt x="6371" y="2858"/>
                    <a:pt x="6513" y="2847"/>
                    <a:pt x="6668" y="2847"/>
                  </a:cubicBezTo>
                  <a:lnTo>
                    <a:pt x="6799" y="2847"/>
                  </a:lnTo>
                  <a:cubicBezTo>
                    <a:pt x="7228" y="2870"/>
                    <a:pt x="7633" y="3013"/>
                    <a:pt x="7978" y="3263"/>
                  </a:cubicBezTo>
                  <a:cubicBezTo>
                    <a:pt x="8012" y="3287"/>
                    <a:pt x="8051" y="3300"/>
                    <a:pt x="8090" y="3300"/>
                  </a:cubicBezTo>
                  <a:cubicBezTo>
                    <a:pt x="8148" y="3300"/>
                    <a:pt x="8204" y="3272"/>
                    <a:pt x="8240" y="3216"/>
                  </a:cubicBezTo>
                  <a:cubicBezTo>
                    <a:pt x="8299" y="3132"/>
                    <a:pt x="8288" y="3013"/>
                    <a:pt x="8204" y="2954"/>
                  </a:cubicBezTo>
                  <a:cubicBezTo>
                    <a:pt x="7847" y="2680"/>
                    <a:pt x="7430" y="2513"/>
                    <a:pt x="6978" y="2477"/>
                  </a:cubicBezTo>
                  <a:cubicBezTo>
                    <a:pt x="6966" y="2311"/>
                    <a:pt x="6930" y="2132"/>
                    <a:pt x="6894" y="1977"/>
                  </a:cubicBezTo>
                  <a:cubicBezTo>
                    <a:pt x="6728" y="1418"/>
                    <a:pt x="6371" y="894"/>
                    <a:pt x="5894" y="537"/>
                  </a:cubicBezTo>
                  <a:cubicBezTo>
                    <a:pt x="5418" y="180"/>
                    <a:pt x="4847" y="1"/>
                    <a:pt x="42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15" name="Google Shape;9015;p76"/>
            <p:cNvSpPr/>
            <p:nvPr/>
          </p:nvSpPr>
          <p:spPr>
            <a:xfrm>
              <a:off x="1670026" y="3377672"/>
              <a:ext cx="104760" cy="175256"/>
            </a:xfrm>
            <a:custGeom>
              <a:avLst/>
              <a:gdLst/>
              <a:ahLst/>
              <a:cxnLst/>
              <a:rect l="l" t="t" r="r" b="b"/>
              <a:pathLst>
                <a:path w="3299" h="5519" extrusionOk="0">
                  <a:moveTo>
                    <a:pt x="210" y="0"/>
                  </a:moveTo>
                  <a:cubicBezTo>
                    <a:pt x="169" y="0"/>
                    <a:pt x="128" y="15"/>
                    <a:pt x="96" y="41"/>
                  </a:cubicBezTo>
                  <a:cubicBezTo>
                    <a:pt x="1" y="113"/>
                    <a:pt x="1" y="232"/>
                    <a:pt x="60" y="303"/>
                  </a:cubicBezTo>
                  <a:cubicBezTo>
                    <a:pt x="394" y="708"/>
                    <a:pt x="572" y="1196"/>
                    <a:pt x="572" y="1720"/>
                  </a:cubicBezTo>
                  <a:lnTo>
                    <a:pt x="572" y="1780"/>
                  </a:lnTo>
                  <a:lnTo>
                    <a:pt x="572" y="1791"/>
                  </a:lnTo>
                  <a:cubicBezTo>
                    <a:pt x="572" y="1851"/>
                    <a:pt x="596" y="1910"/>
                    <a:pt x="644" y="1958"/>
                  </a:cubicBezTo>
                  <a:cubicBezTo>
                    <a:pt x="676" y="1990"/>
                    <a:pt x="718" y="2000"/>
                    <a:pt x="760" y="2000"/>
                  </a:cubicBezTo>
                  <a:cubicBezTo>
                    <a:pt x="781" y="2000"/>
                    <a:pt x="803" y="1998"/>
                    <a:pt x="822" y="1994"/>
                  </a:cubicBezTo>
                  <a:cubicBezTo>
                    <a:pt x="977" y="1946"/>
                    <a:pt x="1132" y="1922"/>
                    <a:pt x="1299" y="1922"/>
                  </a:cubicBezTo>
                  <a:cubicBezTo>
                    <a:pt x="2192" y="1922"/>
                    <a:pt x="2906" y="2649"/>
                    <a:pt x="2906" y="3530"/>
                  </a:cubicBezTo>
                  <a:cubicBezTo>
                    <a:pt x="2906" y="4423"/>
                    <a:pt x="2180" y="5125"/>
                    <a:pt x="1299" y="5125"/>
                  </a:cubicBezTo>
                  <a:lnTo>
                    <a:pt x="1168" y="5125"/>
                  </a:lnTo>
                  <a:cubicBezTo>
                    <a:pt x="1061" y="5125"/>
                    <a:pt x="977" y="5220"/>
                    <a:pt x="977" y="5328"/>
                  </a:cubicBezTo>
                  <a:cubicBezTo>
                    <a:pt x="977" y="5423"/>
                    <a:pt x="1061" y="5518"/>
                    <a:pt x="1168" y="5518"/>
                  </a:cubicBezTo>
                  <a:lnTo>
                    <a:pt x="1299" y="5518"/>
                  </a:lnTo>
                  <a:cubicBezTo>
                    <a:pt x="2394" y="5518"/>
                    <a:pt x="3287" y="4625"/>
                    <a:pt x="3287" y="3518"/>
                  </a:cubicBezTo>
                  <a:cubicBezTo>
                    <a:pt x="3299" y="2422"/>
                    <a:pt x="2406" y="1529"/>
                    <a:pt x="1299" y="1529"/>
                  </a:cubicBezTo>
                  <a:cubicBezTo>
                    <a:pt x="1180" y="1529"/>
                    <a:pt x="1061" y="1541"/>
                    <a:pt x="942" y="1565"/>
                  </a:cubicBezTo>
                  <a:cubicBezTo>
                    <a:pt x="918" y="1029"/>
                    <a:pt x="703" y="494"/>
                    <a:pt x="358" y="77"/>
                  </a:cubicBezTo>
                  <a:cubicBezTo>
                    <a:pt x="318" y="24"/>
                    <a:pt x="263" y="0"/>
                    <a:pt x="2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016" name="Google Shape;9016;p76"/>
          <p:cNvGrpSpPr/>
          <p:nvPr/>
        </p:nvGrpSpPr>
        <p:grpSpPr>
          <a:xfrm>
            <a:off x="2578282" y="4288126"/>
            <a:ext cx="488519" cy="472641"/>
            <a:chOff x="1954741" y="3212419"/>
            <a:chExt cx="366389" cy="354481"/>
          </a:xfrm>
          <a:solidFill>
            <a:schemeClr val="tx1"/>
          </a:solidFill>
        </p:grpSpPr>
        <p:sp>
          <p:nvSpPr>
            <p:cNvPr id="9017" name="Google Shape;9017;p76"/>
            <p:cNvSpPr/>
            <p:nvPr/>
          </p:nvSpPr>
          <p:spPr>
            <a:xfrm>
              <a:off x="1964204" y="3212419"/>
              <a:ext cx="356926" cy="354481"/>
            </a:xfrm>
            <a:custGeom>
              <a:avLst/>
              <a:gdLst/>
              <a:ahLst/>
              <a:cxnLst/>
              <a:rect l="l" t="t" r="r" b="b"/>
              <a:pathLst>
                <a:path w="11240" h="11163" extrusionOk="0">
                  <a:moveTo>
                    <a:pt x="3618" y="1"/>
                  </a:moveTo>
                  <a:cubicBezTo>
                    <a:pt x="3546" y="1"/>
                    <a:pt x="3474" y="18"/>
                    <a:pt x="3405" y="54"/>
                  </a:cubicBezTo>
                  <a:cubicBezTo>
                    <a:pt x="2405" y="507"/>
                    <a:pt x="1560" y="1245"/>
                    <a:pt x="953" y="2161"/>
                  </a:cubicBezTo>
                  <a:cubicBezTo>
                    <a:pt x="321" y="3114"/>
                    <a:pt x="0" y="4221"/>
                    <a:pt x="0" y="5352"/>
                  </a:cubicBezTo>
                  <a:cubicBezTo>
                    <a:pt x="0" y="8567"/>
                    <a:pt x="2619" y="11163"/>
                    <a:pt x="5822" y="11163"/>
                  </a:cubicBezTo>
                  <a:cubicBezTo>
                    <a:pt x="6953" y="11163"/>
                    <a:pt x="8061" y="10841"/>
                    <a:pt x="9001" y="10222"/>
                  </a:cubicBezTo>
                  <a:cubicBezTo>
                    <a:pt x="9930" y="9603"/>
                    <a:pt x="10656" y="8758"/>
                    <a:pt x="11120" y="7757"/>
                  </a:cubicBezTo>
                  <a:cubicBezTo>
                    <a:pt x="11240" y="7567"/>
                    <a:pt x="11180" y="7317"/>
                    <a:pt x="11001" y="7186"/>
                  </a:cubicBezTo>
                  <a:cubicBezTo>
                    <a:pt x="10912" y="7109"/>
                    <a:pt x="10802" y="7070"/>
                    <a:pt x="10692" y="7070"/>
                  </a:cubicBezTo>
                  <a:cubicBezTo>
                    <a:pt x="10582" y="7070"/>
                    <a:pt x="10472" y="7109"/>
                    <a:pt x="10382" y="7186"/>
                  </a:cubicBezTo>
                  <a:cubicBezTo>
                    <a:pt x="9585" y="7793"/>
                    <a:pt x="8632" y="8115"/>
                    <a:pt x="7632" y="8115"/>
                  </a:cubicBezTo>
                  <a:cubicBezTo>
                    <a:pt x="7370" y="8115"/>
                    <a:pt x="7084" y="8091"/>
                    <a:pt x="6810" y="8043"/>
                  </a:cubicBezTo>
                  <a:cubicBezTo>
                    <a:pt x="6802" y="8042"/>
                    <a:pt x="6794" y="8042"/>
                    <a:pt x="6786" y="8042"/>
                  </a:cubicBezTo>
                  <a:cubicBezTo>
                    <a:pt x="6698" y="8042"/>
                    <a:pt x="6607" y="8101"/>
                    <a:pt x="6596" y="8210"/>
                  </a:cubicBezTo>
                  <a:cubicBezTo>
                    <a:pt x="6572" y="8317"/>
                    <a:pt x="6632" y="8412"/>
                    <a:pt x="6751" y="8436"/>
                  </a:cubicBezTo>
                  <a:cubicBezTo>
                    <a:pt x="7049" y="8484"/>
                    <a:pt x="7346" y="8508"/>
                    <a:pt x="7632" y="8508"/>
                  </a:cubicBezTo>
                  <a:cubicBezTo>
                    <a:pt x="8715" y="8508"/>
                    <a:pt x="9763" y="8150"/>
                    <a:pt x="10620" y="7495"/>
                  </a:cubicBezTo>
                  <a:cubicBezTo>
                    <a:pt x="10644" y="7478"/>
                    <a:pt x="10668" y="7469"/>
                    <a:pt x="10689" y="7469"/>
                  </a:cubicBezTo>
                  <a:cubicBezTo>
                    <a:pt x="10710" y="7469"/>
                    <a:pt x="10728" y="7478"/>
                    <a:pt x="10739" y="7495"/>
                  </a:cubicBezTo>
                  <a:cubicBezTo>
                    <a:pt x="10775" y="7519"/>
                    <a:pt x="10787" y="7567"/>
                    <a:pt x="10775" y="7615"/>
                  </a:cubicBezTo>
                  <a:cubicBezTo>
                    <a:pt x="10347" y="8543"/>
                    <a:pt x="9668" y="9341"/>
                    <a:pt x="8811" y="9901"/>
                  </a:cubicBezTo>
                  <a:cubicBezTo>
                    <a:pt x="7930" y="10484"/>
                    <a:pt x="6906" y="10782"/>
                    <a:pt x="5834" y="10782"/>
                  </a:cubicBezTo>
                  <a:cubicBezTo>
                    <a:pt x="2846" y="10782"/>
                    <a:pt x="405" y="8341"/>
                    <a:pt x="405" y="5352"/>
                  </a:cubicBezTo>
                  <a:cubicBezTo>
                    <a:pt x="405" y="4293"/>
                    <a:pt x="714" y="3269"/>
                    <a:pt x="1274" y="2376"/>
                  </a:cubicBezTo>
                  <a:cubicBezTo>
                    <a:pt x="1845" y="1507"/>
                    <a:pt x="2631" y="828"/>
                    <a:pt x="3572" y="411"/>
                  </a:cubicBezTo>
                  <a:cubicBezTo>
                    <a:pt x="3592" y="401"/>
                    <a:pt x="3609" y="396"/>
                    <a:pt x="3626" y="396"/>
                  </a:cubicBezTo>
                  <a:cubicBezTo>
                    <a:pt x="3649" y="396"/>
                    <a:pt x="3670" y="407"/>
                    <a:pt x="3691" y="435"/>
                  </a:cubicBezTo>
                  <a:cubicBezTo>
                    <a:pt x="3715" y="471"/>
                    <a:pt x="3715" y="530"/>
                    <a:pt x="3691" y="554"/>
                  </a:cubicBezTo>
                  <a:cubicBezTo>
                    <a:pt x="3036" y="1423"/>
                    <a:pt x="2679" y="2459"/>
                    <a:pt x="2679" y="3543"/>
                  </a:cubicBezTo>
                  <a:cubicBezTo>
                    <a:pt x="2679" y="4602"/>
                    <a:pt x="3000" y="5614"/>
                    <a:pt x="3631" y="6460"/>
                  </a:cubicBezTo>
                  <a:cubicBezTo>
                    <a:pt x="4239" y="7293"/>
                    <a:pt x="5084" y="7912"/>
                    <a:pt x="6060" y="8234"/>
                  </a:cubicBezTo>
                  <a:cubicBezTo>
                    <a:pt x="6081" y="8242"/>
                    <a:pt x="6103" y="8245"/>
                    <a:pt x="6124" y="8245"/>
                  </a:cubicBezTo>
                  <a:cubicBezTo>
                    <a:pt x="6200" y="8245"/>
                    <a:pt x="6273" y="8198"/>
                    <a:pt x="6310" y="8115"/>
                  </a:cubicBezTo>
                  <a:cubicBezTo>
                    <a:pt x="6334" y="8007"/>
                    <a:pt x="6287" y="7912"/>
                    <a:pt x="6191" y="7865"/>
                  </a:cubicBezTo>
                  <a:cubicBezTo>
                    <a:pt x="4322" y="7257"/>
                    <a:pt x="3060" y="5507"/>
                    <a:pt x="3060" y="3543"/>
                  </a:cubicBezTo>
                  <a:cubicBezTo>
                    <a:pt x="3060" y="2531"/>
                    <a:pt x="3393" y="1578"/>
                    <a:pt x="4001" y="792"/>
                  </a:cubicBezTo>
                  <a:cubicBezTo>
                    <a:pt x="4131" y="614"/>
                    <a:pt x="4131" y="364"/>
                    <a:pt x="4001" y="185"/>
                  </a:cubicBezTo>
                  <a:cubicBezTo>
                    <a:pt x="3898" y="67"/>
                    <a:pt x="3759" y="1"/>
                    <a:pt x="361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18" name="Google Shape;9018;p76"/>
            <p:cNvSpPr/>
            <p:nvPr/>
          </p:nvSpPr>
          <p:spPr>
            <a:xfrm>
              <a:off x="2127520" y="3279898"/>
              <a:ext cx="77546" cy="77546"/>
            </a:xfrm>
            <a:custGeom>
              <a:avLst/>
              <a:gdLst/>
              <a:ahLst/>
              <a:cxnLst/>
              <a:rect l="l" t="t" r="r" b="b"/>
              <a:pathLst>
                <a:path w="2442" h="2442" extrusionOk="0">
                  <a:moveTo>
                    <a:pt x="1239" y="846"/>
                  </a:moveTo>
                  <a:cubicBezTo>
                    <a:pt x="1334" y="989"/>
                    <a:pt x="1465" y="1108"/>
                    <a:pt x="1608" y="1215"/>
                  </a:cubicBezTo>
                  <a:cubicBezTo>
                    <a:pt x="1465" y="1310"/>
                    <a:pt x="1346" y="1441"/>
                    <a:pt x="1239" y="1584"/>
                  </a:cubicBezTo>
                  <a:cubicBezTo>
                    <a:pt x="1155" y="1441"/>
                    <a:pt x="1013" y="1322"/>
                    <a:pt x="870" y="1215"/>
                  </a:cubicBezTo>
                  <a:cubicBezTo>
                    <a:pt x="1013" y="1108"/>
                    <a:pt x="1155" y="989"/>
                    <a:pt x="1239" y="846"/>
                  </a:cubicBezTo>
                  <a:close/>
                  <a:moveTo>
                    <a:pt x="1227" y="1"/>
                  </a:moveTo>
                  <a:cubicBezTo>
                    <a:pt x="1120" y="1"/>
                    <a:pt x="1036" y="84"/>
                    <a:pt x="1036" y="191"/>
                  </a:cubicBezTo>
                  <a:cubicBezTo>
                    <a:pt x="1036" y="656"/>
                    <a:pt x="655" y="1025"/>
                    <a:pt x="203" y="1025"/>
                  </a:cubicBezTo>
                  <a:cubicBezTo>
                    <a:pt x="96" y="1025"/>
                    <a:pt x="1" y="1108"/>
                    <a:pt x="1" y="1215"/>
                  </a:cubicBezTo>
                  <a:cubicBezTo>
                    <a:pt x="1" y="1322"/>
                    <a:pt x="96" y="1406"/>
                    <a:pt x="203" y="1406"/>
                  </a:cubicBezTo>
                  <a:cubicBezTo>
                    <a:pt x="655" y="1406"/>
                    <a:pt x="1036" y="1787"/>
                    <a:pt x="1036" y="2239"/>
                  </a:cubicBezTo>
                  <a:cubicBezTo>
                    <a:pt x="1036" y="2346"/>
                    <a:pt x="1120" y="2442"/>
                    <a:pt x="1227" y="2442"/>
                  </a:cubicBezTo>
                  <a:cubicBezTo>
                    <a:pt x="1334" y="2442"/>
                    <a:pt x="1417" y="2346"/>
                    <a:pt x="1417" y="2239"/>
                  </a:cubicBezTo>
                  <a:cubicBezTo>
                    <a:pt x="1417" y="1787"/>
                    <a:pt x="1786" y="1406"/>
                    <a:pt x="2251" y="1406"/>
                  </a:cubicBezTo>
                  <a:cubicBezTo>
                    <a:pt x="2358" y="1406"/>
                    <a:pt x="2441" y="1322"/>
                    <a:pt x="2441" y="1215"/>
                  </a:cubicBezTo>
                  <a:cubicBezTo>
                    <a:pt x="2441" y="1108"/>
                    <a:pt x="2358" y="1025"/>
                    <a:pt x="2251" y="1025"/>
                  </a:cubicBezTo>
                  <a:cubicBezTo>
                    <a:pt x="1786" y="1025"/>
                    <a:pt x="1417" y="656"/>
                    <a:pt x="1417" y="191"/>
                  </a:cubicBezTo>
                  <a:cubicBezTo>
                    <a:pt x="1417" y="84"/>
                    <a:pt x="1334" y="1"/>
                    <a:pt x="122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19" name="Google Shape;9019;p76"/>
            <p:cNvSpPr/>
            <p:nvPr/>
          </p:nvSpPr>
          <p:spPr>
            <a:xfrm>
              <a:off x="2202747" y="3365732"/>
              <a:ext cx="38995" cy="38963"/>
            </a:xfrm>
            <a:custGeom>
              <a:avLst/>
              <a:gdLst/>
              <a:ahLst/>
              <a:cxnLst/>
              <a:rect l="l" t="t" r="r" b="b"/>
              <a:pathLst>
                <a:path w="1228" h="1227" extrusionOk="0">
                  <a:moveTo>
                    <a:pt x="608" y="405"/>
                  </a:moveTo>
                  <a:cubicBezTo>
                    <a:pt x="727" y="405"/>
                    <a:pt x="834" y="512"/>
                    <a:pt x="834" y="632"/>
                  </a:cubicBezTo>
                  <a:cubicBezTo>
                    <a:pt x="834" y="739"/>
                    <a:pt x="727" y="846"/>
                    <a:pt x="608" y="846"/>
                  </a:cubicBezTo>
                  <a:cubicBezTo>
                    <a:pt x="489" y="846"/>
                    <a:pt x="394" y="739"/>
                    <a:pt x="394" y="632"/>
                  </a:cubicBezTo>
                  <a:cubicBezTo>
                    <a:pt x="394" y="489"/>
                    <a:pt x="489" y="405"/>
                    <a:pt x="608" y="405"/>
                  </a:cubicBezTo>
                  <a:close/>
                  <a:moveTo>
                    <a:pt x="608" y="0"/>
                  </a:moveTo>
                  <a:cubicBezTo>
                    <a:pt x="275" y="0"/>
                    <a:pt x="1" y="262"/>
                    <a:pt x="1" y="608"/>
                  </a:cubicBezTo>
                  <a:cubicBezTo>
                    <a:pt x="1" y="953"/>
                    <a:pt x="275" y="1227"/>
                    <a:pt x="608" y="1227"/>
                  </a:cubicBezTo>
                  <a:cubicBezTo>
                    <a:pt x="953" y="1227"/>
                    <a:pt x="1227" y="953"/>
                    <a:pt x="1227" y="608"/>
                  </a:cubicBezTo>
                  <a:cubicBezTo>
                    <a:pt x="1227" y="274"/>
                    <a:pt x="953" y="0"/>
                    <a:pt x="60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20" name="Google Shape;9020;p76"/>
            <p:cNvSpPr/>
            <p:nvPr/>
          </p:nvSpPr>
          <p:spPr>
            <a:xfrm>
              <a:off x="1964553" y="3518473"/>
              <a:ext cx="38995" cy="38614"/>
            </a:xfrm>
            <a:custGeom>
              <a:avLst/>
              <a:gdLst/>
              <a:ahLst/>
              <a:cxnLst/>
              <a:rect l="l" t="t" r="r" b="b"/>
              <a:pathLst>
                <a:path w="1228" h="1216" extrusionOk="0">
                  <a:moveTo>
                    <a:pt x="608" y="382"/>
                  </a:moveTo>
                  <a:cubicBezTo>
                    <a:pt x="727" y="382"/>
                    <a:pt x="834" y="489"/>
                    <a:pt x="834" y="608"/>
                  </a:cubicBezTo>
                  <a:cubicBezTo>
                    <a:pt x="822" y="727"/>
                    <a:pt x="727" y="834"/>
                    <a:pt x="608" y="834"/>
                  </a:cubicBezTo>
                  <a:cubicBezTo>
                    <a:pt x="489" y="834"/>
                    <a:pt x="394" y="727"/>
                    <a:pt x="394" y="608"/>
                  </a:cubicBezTo>
                  <a:cubicBezTo>
                    <a:pt x="394" y="489"/>
                    <a:pt x="489" y="382"/>
                    <a:pt x="608" y="382"/>
                  </a:cubicBezTo>
                  <a:close/>
                  <a:moveTo>
                    <a:pt x="608" y="1"/>
                  </a:moveTo>
                  <a:cubicBezTo>
                    <a:pt x="275" y="1"/>
                    <a:pt x="1" y="263"/>
                    <a:pt x="1" y="608"/>
                  </a:cubicBezTo>
                  <a:cubicBezTo>
                    <a:pt x="1" y="953"/>
                    <a:pt x="275" y="1215"/>
                    <a:pt x="608" y="1215"/>
                  </a:cubicBezTo>
                  <a:cubicBezTo>
                    <a:pt x="953" y="1215"/>
                    <a:pt x="1227" y="953"/>
                    <a:pt x="1227" y="608"/>
                  </a:cubicBezTo>
                  <a:cubicBezTo>
                    <a:pt x="1227" y="263"/>
                    <a:pt x="942" y="1"/>
                    <a:pt x="6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21" name="Google Shape;9021;p76"/>
            <p:cNvSpPr/>
            <p:nvPr/>
          </p:nvSpPr>
          <p:spPr>
            <a:xfrm>
              <a:off x="2158894" y="3385007"/>
              <a:ext cx="15909" cy="16290"/>
            </a:xfrm>
            <a:custGeom>
              <a:avLst/>
              <a:gdLst/>
              <a:ahLst/>
              <a:cxnLst/>
              <a:rect l="l" t="t" r="r" b="b"/>
              <a:pathLst>
                <a:path w="501" h="513" extrusionOk="0">
                  <a:moveTo>
                    <a:pt x="251" y="1"/>
                  </a:moveTo>
                  <a:cubicBezTo>
                    <a:pt x="108" y="1"/>
                    <a:pt x="1" y="120"/>
                    <a:pt x="1" y="263"/>
                  </a:cubicBezTo>
                  <a:cubicBezTo>
                    <a:pt x="1" y="394"/>
                    <a:pt x="108" y="513"/>
                    <a:pt x="251" y="513"/>
                  </a:cubicBezTo>
                  <a:cubicBezTo>
                    <a:pt x="394" y="513"/>
                    <a:pt x="501" y="394"/>
                    <a:pt x="501" y="263"/>
                  </a:cubicBezTo>
                  <a:cubicBezTo>
                    <a:pt x="501" y="120"/>
                    <a:pt x="394" y="1"/>
                    <a:pt x="2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22" name="Google Shape;9022;p76"/>
            <p:cNvSpPr/>
            <p:nvPr/>
          </p:nvSpPr>
          <p:spPr>
            <a:xfrm>
              <a:off x="1954741" y="3478779"/>
              <a:ext cx="15909" cy="15909"/>
            </a:xfrm>
            <a:custGeom>
              <a:avLst/>
              <a:gdLst/>
              <a:ahLst/>
              <a:cxnLst/>
              <a:rect l="l" t="t" r="r" b="b"/>
              <a:pathLst>
                <a:path w="501" h="501" extrusionOk="0">
                  <a:moveTo>
                    <a:pt x="250" y="0"/>
                  </a:moveTo>
                  <a:cubicBezTo>
                    <a:pt x="108" y="0"/>
                    <a:pt x="0" y="108"/>
                    <a:pt x="0" y="250"/>
                  </a:cubicBezTo>
                  <a:cubicBezTo>
                    <a:pt x="0" y="393"/>
                    <a:pt x="108" y="501"/>
                    <a:pt x="250" y="501"/>
                  </a:cubicBezTo>
                  <a:cubicBezTo>
                    <a:pt x="393" y="501"/>
                    <a:pt x="500" y="393"/>
                    <a:pt x="500" y="250"/>
                  </a:cubicBezTo>
                  <a:cubicBezTo>
                    <a:pt x="500" y="108"/>
                    <a:pt x="393" y="0"/>
                    <a:pt x="25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23" name="Google Shape;9023;p76"/>
            <p:cNvSpPr/>
            <p:nvPr/>
          </p:nvSpPr>
          <p:spPr>
            <a:xfrm>
              <a:off x="2208813" y="3264020"/>
              <a:ext cx="16290" cy="16290"/>
            </a:xfrm>
            <a:custGeom>
              <a:avLst/>
              <a:gdLst/>
              <a:ahLst/>
              <a:cxnLst/>
              <a:rect l="l" t="t" r="r" b="b"/>
              <a:pathLst>
                <a:path w="513" h="513" extrusionOk="0">
                  <a:moveTo>
                    <a:pt x="250" y="1"/>
                  </a:moveTo>
                  <a:cubicBezTo>
                    <a:pt x="119" y="1"/>
                    <a:pt x="0" y="120"/>
                    <a:pt x="0" y="263"/>
                  </a:cubicBezTo>
                  <a:cubicBezTo>
                    <a:pt x="0" y="394"/>
                    <a:pt x="119" y="513"/>
                    <a:pt x="250" y="513"/>
                  </a:cubicBezTo>
                  <a:cubicBezTo>
                    <a:pt x="393" y="513"/>
                    <a:pt x="512" y="394"/>
                    <a:pt x="512" y="263"/>
                  </a:cubicBezTo>
                  <a:cubicBezTo>
                    <a:pt x="512" y="120"/>
                    <a:pt x="393" y="1"/>
                    <a:pt x="25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024" name="Google Shape;9024;p76"/>
          <p:cNvGrpSpPr/>
          <p:nvPr/>
        </p:nvGrpSpPr>
        <p:grpSpPr>
          <a:xfrm>
            <a:off x="4031396" y="4287502"/>
            <a:ext cx="488011" cy="464893"/>
            <a:chOff x="3043239" y="3215626"/>
            <a:chExt cx="366008" cy="348670"/>
          </a:xfrm>
          <a:solidFill>
            <a:schemeClr val="tx1"/>
          </a:solidFill>
        </p:grpSpPr>
        <p:sp>
          <p:nvSpPr>
            <p:cNvPr id="9025" name="Google Shape;9025;p76"/>
            <p:cNvSpPr/>
            <p:nvPr/>
          </p:nvSpPr>
          <p:spPr>
            <a:xfrm>
              <a:off x="3106749" y="3273198"/>
              <a:ext cx="302498" cy="291098"/>
            </a:xfrm>
            <a:custGeom>
              <a:avLst/>
              <a:gdLst/>
              <a:ahLst/>
              <a:cxnLst/>
              <a:rect l="l" t="t" r="r" b="b"/>
              <a:pathLst>
                <a:path w="9526" h="9167" extrusionOk="0">
                  <a:moveTo>
                    <a:pt x="4711" y="1"/>
                  </a:moveTo>
                  <a:cubicBezTo>
                    <a:pt x="4689" y="1"/>
                    <a:pt x="4667" y="4"/>
                    <a:pt x="4644" y="9"/>
                  </a:cubicBezTo>
                  <a:cubicBezTo>
                    <a:pt x="4561" y="45"/>
                    <a:pt x="4525" y="140"/>
                    <a:pt x="4561" y="236"/>
                  </a:cubicBezTo>
                  <a:lnTo>
                    <a:pt x="5287" y="1950"/>
                  </a:lnTo>
                  <a:cubicBezTo>
                    <a:pt x="5311" y="2010"/>
                    <a:pt x="5359" y="2033"/>
                    <a:pt x="5418" y="2057"/>
                  </a:cubicBezTo>
                  <a:lnTo>
                    <a:pt x="9026" y="2379"/>
                  </a:lnTo>
                  <a:cubicBezTo>
                    <a:pt x="9097" y="2379"/>
                    <a:pt x="9109" y="2438"/>
                    <a:pt x="9121" y="2474"/>
                  </a:cubicBezTo>
                  <a:cubicBezTo>
                    <a:pt x="9121" y="2498"/>
                    <a:pt x="9145" y="2545"/>
                    <a:pt x="9097" y="2605"/>
                  </a:cubicBezTo>
                  <a:lnTo>
                    <a:pt x="6406" y="4974"/>
                  </a:lnTo>
                  <a:cubicBezTo>
                    <a:pt x="6359" y="5010"/>
                    <a:pt x="6347" y="5070"/>
                    <a:pt x="6347" y="5129"/>
                  </a:cubicBezTo>
                  <a:lnTo>
                    <a:pt x="7133" y="8665"/>
                  </a:lnTo>
                  <a:cubicBezTo>
                    <a:pt x="7144" y="8737"/>
                    <a:pt x="7109" y="8760"/>
                    <a:pt x="7085" y="8784"/>
                  </a:cubicBezTo>
                  <a:cubicBezTo>
                    <a:pt x="7078" y="8791"/>
                    <a:pt x="7053" y="8803"/>
                    <a:pt x="7021" y="8803"/>
                  </a:cubicBezTo>
                  <a:cubicBezTo>
                    <a:pt x="7001" y="8803"/>
                    <a:pt x="6977" y="8798"/>
                    <a:pt x="6954" y="8784"/>
                  </a:cubicBezTo>
                  <a:lnTo>
                    <a:pt x="3846" y="6939"/>
                  </a:lnTo>
                  <a:cubicBezTo>
                    <a:pt x="3817" y="6921"/>
                    <a:pt x="3787" y="6912"/>
                    <a:pt x="3757" y="6912"/>
                  </a:cubicBezTo>
                  <a:cubicBezTo>
                    <a:pt x="3727" y="6912"/>
                    <a:pt x="3698" y="6921"/>
                    <a:pt x="3668" y="6939"/>
                  </a:cubicBezTo>
                  <a:lnTo>
                    <a:pt x="560" y="8784"/>
                  </a:lnTo>
                  <a:cubicBezTo>
                    <a:pt x="535" y="8794"/>
                    <a:pt x="510" y="8798"/>
                    <a:pt x="487" y="8798"/>
                  </a:cubicBezTo>
                  <a:cubicBezTo>
                    <a:pt x="457" y="8798"/>
                    <a:pt x="431" y="8791"/>
                    <a:pt x="417" y="8784"/>
                  </a:cubicBezTo>
                  <a:cubicBezTo>
                    <a:pt x="406" y="8760"/>
                    <a:pt x="358" y="8725"/>
                    <a:pt x="382" y="8665"/>
                  </a:cubicBezTo>
                  <a:lnTo>
                    <a:pt x="798" y="6832"/>
                  </a:lnTo>
                  <a:cubicBezTo>
                    <a:pt x="810" y="6736"/>
                    <a:pt x="763" y="6653"/>
                    <a:pt x="656" y="6641"/>
                  </a:cubicBezTo>
                  <a:cubicBezTo>
                    <a:pt x="641" y="6637"/>
                    <a:pt x="627" y="6635"/>
                    <a:pt x="613" y="6635"/>
                  </a:cubicBezTo>
                  <a:cubicBezTo>
                    <a:pt x="542" y="6635"/>
                    <a:pt x="475" y="6683"/>
                    <a:pt x="465" y="6772"/>
                  </a:cubicBezTo>
                  <a:lnTo>
                    <a:pt x="48" y="8606"/>
                  </a:lnTo>
                  <a:cubicBezTo>
                    <a:pt x="1" y="8784"/>
                    <a:pt x="84" y="8963"/>
                    <a:pt x="227" y="9082"/>
                  </a:cubicBezTo>
                  <a:cubicBezTo>
                    <a:pt x="314" y="9135"/>
                    <a:pt x="412" y="9166"/>
                    <a:pt x="511" y="9166"/>
                  </a:cubicBezTo>
                  <a:cubicBezTo>
                    <a:pt x="588" y="9166"/>
                    <a:pt x="666" y="9147"/>
                    <a:pt x="739" y="9106"/>
                  </a:cubicBezTo>
                  <a:lnTo>
                    <a:pt x="3751" y="7308"/>
                  </a:lnTo>
                  <a:lnTo>
                    <a:pt x="6775" y="9106"/>
                  </a:lnTo>
                  <a:cubicBezTo>
                    <a:pt x="6847" y="9153"/>
                    <a:pt x="6930" y="9165"/>
                    <a:pt x="7013" y="9165"/>
                  </a:cubicBezTo>
                  <a:cubicBezTo>
                    <a:pt x="7109" y="9165"/>
                    <a:pt x="7204" y="9141"/>
                    <a:pt x="7287" y="9082"/>
                  </a:cubicBezTo>
                  <a:cubicBezTo>
                    <a:pt x="7430" y="8975"/>
                    <a:pt x="7502" y="8796"/>
                    <a:pt x="7466" y="8606"/>
                  </a:cubicBezTo>
                  <a:lnTo>
                    <a:pt x="6692" y="5165"/>
                  </a:lnTo>
                  <a:lnTo>
                    <a:pt x="9335" y="2843"/>
                  </a:lnTo>
                  <a:cubicBezTo>
                    <a:pt x="9490" y="2700"/>
                    <a:pt x="9526" y="2533"/>
                    <a:pt x="9466" y="2355"/>
                  </a:cubicBezTo>
                  <a:cubicBezTo>
                    <a:pt x="9407" y="2164"/>
                    <a:pt x="9264" y="2057"/>
                    <a:pt x="9085" y="2033"/>
                  </a:cubicBezTo>
                  <a:lnTo>
                    <a:pt x="5573" y="1712"/>
                  </a:lnTo>
                  <a:lnTo>
                    <a:pt x="4870" y="105"/>
                  </a:lnTo>
                  <a:cubicBezTo>
                    <a:pt x="4843" y="32"/>
                    <a:pt x="4781" y="1"/>
                    <a:pt x="471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26" name="Google Shape;9026;p76"/>
            <p:cNvSpPr/>
            <p:nvPr/>
          </p:nvSpPr>
          <p:spPr>
            <a:xfrm>
              <a:off x="3043239" y="3215626"/>
              <a:ext cx="209869" cy="255628"/>
            </a:xfrm>
            <a:custGeom>
              <a:avLst/>
              <a:gdLst/>
              <a:ahLst/>
              <a:cxnLst/>
              <a:rect l="l" t="t" r="r" b="b"/>
              <a:pathLst>
                <a:path w="6609" h="8050" extrusionOk="0">
                  <a:moveTo>
                    <a:pt x="5775" y="1"/>
                  </a:moveTo>
                  <a:cubicBezTo>
                    <a:pt x="5596" y="1"/>
                    <a:pt x="5430" y="96"/>
                    <a:pt x="5358" y="275"/>
                  </a:cubicBezTo>
                  <a:lnTo>
                    <a:pt x="3953" y="3513"/>
                  </a:lnTo>
                  <a:lnTo>
                    <a:pt x="441" y="3835"/>
                  </a:lnTo>
                  <a:cubicBezTo>
                    <a:pt x="262" y="3846"/>
                    <a:pt x="96" y="3965"/>
                    <a:pt x="60" y="4144"/>
                  </a:cubicBezTo>
                  <a:cubicBezTo>
                    <a:pt x="0" y="4323"/>
                    <a:pt x="60" y="4501"/>
                    <a:pt x="191" y="4644"/>
                  </a:cubicBezTo>
                  <a:lnTo>
                    <a:pt x="2834" y="6966"/>
                  </a:lnTo>
                  <a:lnTo>
                    <a:pt x="2632" y="7859"/>
                  </a:lnTo>
                  <a:cubicBezTo>
                    <a:pt x="2608" y="7942"/>
                    <a:pt x="2656" y="8037"/>
                    <a:pt x="2763" y="8049"/>
                  </a:cubicBezTo>
                  <a:lnTo>
                    <a:pt x="2798" y="8049"/>
                  </a:lnTo>
                  <a:cubicBezTo>
                    <a:pt x="2870" y="8049"/>
                    <a:pt x="2941" y="7990"/>
                    <a:pt x="2953" y="7918"/>
                  </a:cubicBezTo>
                  <a:lnTo>
                    <a:pt x="3179" y="6918"/>
                  </a:lnTo>
                  <a:cubicBezTo>
                    <a:pt x="3191" y="6859"/>
                    <a:pt x="3179" y="6799"/>
                    <a:pt x="3120" y="6752"/>
                  </a:cubicBezTo>
                  <a:lnTo>
                    <a:pt x="417" y="4406"/>
                  </a:lnTo>
                  <a:cubicBezTo>
                    <a:pt x="358" y="4358"/>
                    <a:pt x="370" y="4299"/>
                    <a:pt x="381" y="4263"/>
                  </a:cubicBezTo>
                  <a:cubicBezTo>
                    <a:pt x="381" y="4239"/>
                    <a:pt x="417" y="4192"/>
                    <a:pt x="489" y="4180"/>
                  </a:cubicBezTo>
                  <a:lnTo>
                    <a:pt x="4084" y="3846"/>
                  </a:lnTo>
                  <a:cubicBezTo>
                    <a:pt x="4144" y="3846"/>
                    <a:pt x="4203" y="3811"/>
                    <a:pt x="4227" y="3739"/>
                  </a:cubicBezTo>
                  <a:lnTo>
                    <a:pt x="5656" y="429"/>
                  </a:lnTo>
                  <a:cubicBezTo>
                    <a:pt x="5680" y="370"/>
                    <a:pt x="5739" y="346"/>
                    <a:pt x="5751" y="346"/>
                  </a:cubicBezTo>
                  <a:cubicBezTo>
                    <a:pt x="5787" y="346"/>
                    <a:pt x="5846" y="346"/>
                    <a:pt x="5858" y="429"/>
                  </a:cubicBezTo>
                  <a:lnTo>
                    <a:pt x="6251" y="1334"/>
                  </a:lnTo>
                  <a:cubicBezTo>
                    <a:pt x="6269" y="1407"/>
                    <a:pt x="6336" y="1438"/>
                    <a:pt x="6404" y="1438"/>
                  </a:cubicBezTo>
                  <a:cubicBezTo>
                    <a:pt x="6425" y="1438"/>
                    <a:pt x="6446" y="1435"/>
                    <a:pt x="6466" y="1429"/>
                  </a:cubicBezTo>
                  <a:cubicBezTo>
                    <a:pt x="6573" y="1382"/>
                    <a:pt x="6608" y="1275"/>
                    <a:pt x="6573" y="1191"/>
                  </a:cubicBezTo>
                  <a:lnTo>
                    <a:pt x="6192" y="275"/>
                  </a:lnTo>
                  <a:cubicBezTo>
                    <a:pt x="6108" y="108"/>
                    <a:pt x="5954" y="1"/>
                    <a:pt x="57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027" name="Google Shape;9027;p76"/>
          <p:cNvGrpSpPr/>
          <p:nvPr/>
        </p:nvGrpSpPr>
        <p:grpSpPr>
          <a:xfrm>
            <a:off x="5598189" y="4246643"/>
            <a:ext cx="278809" cy="511256"/>
            <a:chOff x="4218333" y="3184982"/>
            <a:chExt cx="209107" cy="383442"/>
          </a:xfrm>
          <a:solidFill>
            <a:schemeClr val="tx1"/>
          </a:solidFill>
        </p:grpSpPr>
        <p:sp>
          <p:nvSpPr>
            <p:cNvPr id="9028" name="Google Shape;9028;p76"/>
            <p:cNvSpPr/>
            <p:nvPr/>
          </p:nvSpPr>
          <p:spPr>
            <a:xfrm>
              <a:off x="4218333" y="3184982"/>
              <a:ext cx="207963" cy="117652"/>
            </a:xfrm>
            <a:custGeom>
              <a:avLst/>
              <a:gdLst/>
              <a:ahLst/>
              <a:cxnLst/>
              <a:rect l="l" t="t" r="r" b="b"/>
              <a:pathLst>
                <a:path w="6549" h="3705" extrusionOk="0">
                  <a:moveTo>
                    <a:pt x="3270" y="1"/>
                  </a:moveTo>
                  <a:cubicBezTo>
                    <a:pt x="3116" y="1"/>
                    <a:pt x="3003" y="73"/>
                    <a:pt x="3024" y="216"/>
                  </a:cubicBezTo>
                  <a:cubicBezTo>
                    <a:pt x="3035" y="314"/>
                    <a:pt x="3116" y="372"/>
                    <a:pt x="3212" y="372"/>
                  </a:cubicBezTo>
                  <a:cubicBezTo>
                    <a:pt x="3221" y="372"/>
                    <a:pt x="3230" y="371"/>
                    <a:pt x="3239" y="370"/>
                  </a:cubicBezTo>
                  <a:cubicBezTo>
                    <a:pt x="3257" y="367"/>
                    <a:pt x="3275" y="365"/>
                    <a:pt x="3293" y="365"/>
                  </a:cubicBezTo>
                  <a:cubicBezTo>
                    <a:pt x="3448" y="365"/>
                    <a:pt x="3572" y="497"/>
                    <a:pt x="3572" y="668"/>
                  </a:cubicBezTo>
                  <a:lnTo>
                    <a:pt x="3572" y="763"/>
                  </a:lnTo>
                  <a:lnTo>
                    <a:pt x="2977" y="763"/>
                  </a:lnTo>
                  <a:lnTo>
                    <a:pt x="2977" y="704"/>
                  </a:lnTo>
                  <a:cubicBezTo>
                    <a:pt x="2977" y="609"/>
                    <a:pt x="2905" y="525"/>
                    <a:pt x="2798" y="525"/>
                  </a:cubicBezTo>
                  <a:cubicBezTo>
                    <a:pt x="2691" y="525"/>
                    <a:pt x="2619" y="609"/>
                    <a:pt x="2619" y="704"/>
                  </a:cubicBezTo>
                  <a:lnTo>
                    <a:pt x="2619" y="763"/>
                  </a:lnTo>
                  <a:lnTo>
                    <a:pt x="1524" y="763"/>
                  </a:lnTo>
                  <a:cubicBezTo>
                    <a:pt x="1417" y="763"/>
                    <a:pt x="1345" y="847"/>
                    <a:pt x="1345" y="942"/>
                  </a:cubicBezTo>
                  <a:cubicBezTo>
                    <a:pt x="1345" y="1049"/>
                    <a:pt x="1417" y="1120"/>
                    <a:pt x="1524" y="1120"/>
                  </a:cubicBezTo>
                  <a:lnTo>
                    <a:pt x="6072" y="1120"/>
                  </a:lnTo>
                  <a:cubicBezTo>
                    <a:pt x="6132" y="1120"/>
                    <a:pt x="6191" y="1180"/>
                    <a:pt x="6191" y="1240"/>
                  </a:cubicBezTo>
                  <a:lnTo>
                    <a:pt x="6191" y="1644"/>
                  </a:lnTo>
                  <a:cubicBezTo>
                    <a:pt x="6191" y="1704"/>
                    <a:pt x="6132" y="1763"/>
                    <a:pt x="6072" y="1763"/>
                  </a:cubicBezTo>
                  <a:lnTo>
                    <a:pt x="476" y="1763"/>
                  </a:lnTo>
                  <a:cubicBezTo>
                    <a:pt x="417" y="1763"/>
                    <a:pt x="357" y="1704"/>
                    <a:pt x="357" y="1644"/>
                  </a:cubicBezTo>
                  <a:lnTo>
                    <a:pt x="357" y="1240"/>
                  </a:lnTo>
                  <a:cubicBezTo>
                    <a:pt x="357" y="1180"/>
                    <a:pt x="417" y="1120"/>
                    <a:pt x="476" y="1120"/>
                  </a:cubicBezTo>
                  <a:lnTo>
                    <a:pt x="810" y="1120"/>
                  </a:lnTo>
                  <a:cubicBezTo>
                    <a:pt x="917" y="1120"/>
                    <a:pt x="988" y="1049"/>
                    <a:pt x="988" y="942"/>
                  </a:cubicBezTo>
                  <a:cubicBezTo>
                    <a:pt x="988" y="847"/>
                    <a:pt x="917" y="763"/>
                    <a:pt x="810" y="763"/>
                  </a:cubicBezTo>
                  <a:lnTo>
                    <a:pt x="476" y="763"/>
                  </a:lnTo>
                  <a:cubicBezTo>
                    <a:pt x="214" y="763"/>
                    <a:pt x="0" y="978"/>
                    <a:pt x="0" y="1240"/>
                  </a:cubicBezTo>
                  <a:lnTo>
                    <a:pt x="0" y="1644"/>
                  </a:lnTo>
                  <a:cubicBezTo>
                    <a:pt x="0" y="1918"/>
                    <a:pt x="214" y="2121"/>
                    <a:pt x="476" y="2121"/>
                  </a:cubicBezTo>
                  <a:lnTo>
                    <a:pt x="607" y="2121"/>
                  </a:lnTo>
                  <a:lnTo>
                    <a:pt x="607" y="3526"/>
                  </a:lnTo>
                  <a:cubicBezTo>
                    <a:pt x="607" y="3621"/>
                    <a:pt x="691" y="3704"/>
                    <a:pt x="798" y="3704"/>
                  </a:cubicBezTo>
                  <a:cubicBezTo>
                    <a:pt x="893" y="3704"/>
                    <a:pt x="976" y="3621"/>
                    <a:pt x="976" y="3526"/>
                  </a:cubicBezTo>
                  <a:lnTo>
                    <a:pt x="976" y="2121"/>
                  </a:lnTo>
                  <a:lnTo>
                    <a:pt x="5584" y="2121"/>
                  </a:lnTo>
                  <a:lnTo>
                    <a:pt x="5584" y="2573"/>
                  </a:lnTo>
                  <a:cubicBezTo>
                    <a:pt x="5584" y="2668"/>
                    <a:pt x="5656" y="2752"/>
                    <a:pt x="5763" y="2752"/>
                  </a:cubicBezTo>
                  <a:cubicBezTo>
                    <a:pt x="5870" y="2752"/>
                    <a:pt x="5941" y="2668"/>
                    <a:pt x="5941" y="2573"/>
                  </a:cubicBezTo>
                  <a:lnTo>
                    <a:pt x="5941" y="2121"/>
                  </a:lnTo>
                  <a:lnTo>
                    <a:pt x="6072" y="2121"/>
                  </a:lnTo>
                  <a:cubicBezTo>
                    <a:pt x="6346" y="2121"/>
                    <a:pt x="6549" y="1918"/>
                    <a:pt x="6549" y="1644"/>
                  </a:cubicBezTo>
                  <a:lnTo>
                    <a:pt x="6549" y="1240"/>
                  </a:lnTo>
                  <a:cubicBezTo>
                    <a:pt x="6549" y="978"/>
                    <a:pt x="6346" y="763"/>
                    <a:pt x="6072" y="763"/>
                  </a:cubicBezTo>
                  <a:lnTo>
                    <a:pt x="3929" y="763"/>
                  </a:lnTo>
                  <a:lnTo>
                    <a:pt x="3929" y="668"/>
                  </a:lnTo>
                  <a:cubicBezTo>
                    <a:pt x="3929" y="221"/>
                    <a:pt x="3539" y="1"/>
                    <a:pt x="327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29" name="Google Shape;9029;p76"/>
            <p:cNvSpPr/>
            <p:nvPr/>
          </p:nvSpPr>
          <p:spPr>
            <a:xfrm>
              <a:off x="4218333" y="3282946"/>
              <a:ext cx="209107" cy="285477"/>
            </a:xfrm>
            <a:custGeom>
              <a:avLst/>
              <a:gdLst/>
              <a:ahLst/>
              <a:cxnLst/>
              <a:rect l="l" t="t" r="r" b="b"/>
              <a:pathLst>
                <a:path w="6585" h="8990" extrusionOk="0">
                  <a:moveTo>
                    <a:pt x="3215" y="5120"/>
                  </a:moveTo>
                  <a:cubicBezTo>
                    <a:pt x="2965" y="5655"/>
                    <a:pt x="2107" y="7477"/>
                    <a:pt x="1643" y="8442"/>
                  </a:cubicBezTo>
                  <a:cubicBezTo>
                    <a:pt x="1596" y="8537"/>
                    <a:pt x="1512" y="8572"/>
                    <a:pt x="1417" y="8572"/>
                  </a:cubicBezTo>
                  <a:cubicBezTo>
                    <a:pt x="1369" y="8572"/>
                    <a:pt x="1345" y="8561"/>
                    <a:pt x="1310" y="8549"/>
                  </a:cubicBezTo>
                  <a:cubicBezTo>
                    <a:pt x="1191" y="8489"/>
                    <a:pt x="1131" y="8334"/>
                    <a:pt x="1191" y="8215"/>
                  </a:cubicBezTo>
                  <a:lnTo>
                    <a:pt x="2667" y="5120"/>
                  </a:lnTo>
                  <a:close/>
                  <a:moveTo>
                    <a:pt x="3870" y="5120"/>
                  </a:moveTo>
                  <a:lnTo>
                    <a:pt x="5346" y="8215"/>
                  </a:lnTo>
                  <a:cubicBezTo>
                    <a:pt x="5406" y="8334"/>
                    <a:pt x="5358" y="8489"/>
                    <a:pt x="5227" y="8549"/>
                  </a:cubicBezTo>
                  <a:cubicBezTo>
                    <a:pt x="5203" y="8561"/>
                    <a:pt x="5155" y="8572"/>
                    <a:pt x="5120" y="8572"/>
                  </a:cubicBezTo>
                  <a:cubicBezTo>
                    <a:pt x="5036" y="8572"/>
                    <a:pt x="4941" y="8513"/>
                    <a:pt x="4905" y="8442"/>
                  </a:cubicBezTo>
                  <a:lnTo>
                    <a:pt x="3870" y="6287"/>
                  </a:lnTo>
                  <a:cubicBezTo>
                    <a:pt x="3870" y="6287"/>
                    <a:pt x="3489" y="5465"/>
                    <a:pt x="3477" y="5417"/>
                  </a:cubicBezTo>
                  <a:cubicBezTo>
                    <a:pt x="3572" y="5203"/>
                    <a:pt x="3608" y="5144"/>
                    <a:pt x="3608" y="5120"/>
                  </a:cubicBezTo>
                  <a:close/>
                  <a:moveTo>
                    <a:pt x="3274" y="5834"/>
                  </a:moveTo>
                  <a:lnTo>
                    <a:pt x="3536" y="6358"/>
                  </a:lnTo>
                  <a:lnTo>
                    <a:pt x="3536" y="8370"/>
                  </a:lnTo>
                  <a:cubicBezTo>
                    <a:pt x="3536" y="8501"/>
                    <a:pt x="3417" y="8620"/>
                    <a:pt x="3274" y="8620"/>
                  </a:cubicBezTo>
                  <a:cubicBezTo>
                    <a:pt x="3143" y="8620"/>
                    <a:pt x="3024" y="8501"/>
                    <a:pt x="3024" y="8370"/>
                  </a:cubicBezTo>
                  <a:lnTo>
                    <a:pt x="3024" y="6358"/>
                  </a:lnTo>
                  <a:lnTo>
                    <a:pt x="3274" y="5834"/>
                  </a:lnTo>
                  <a:close/>
                  <a:moveTo>
                    <a:pt x="5763" y="0"/>
                  </a:moveTo>
                  <a:cubicBezTo>
                    <a:pt x="5656" y="0"/>
                    <a:pt x="5584" y="71"/>
                    <a:pt x="5584" y="179"/>
                  </a:cubicBezTo>
                  <a:lnTo>
                    <a:pt x="5584" y="3774"/>
                  </a:lnTo>
                  <a:lnTo>
                    <a:pt x="976" y="3774"/>
                  </a:lnTo>
                  <a:lnTo>
                    <a:pt x="976" y="1131"/>
                  </a:lnTo>
                  <a:cubicBezTo>
                    <a:pt x="976" y="1024"/>
                    <a:pt x="893" y="953"/>
                    <a:pt x="798" y="953"/>
                  </a:cubicBezTo>
                  <a:cubicBezTo>
                    <a:pt x="691" y="953"/>
                    <a:pt x="607" y="1024"/>
                    <a:pt x="607" y="1131"/>
                  </a:cubicBezTo>
                  <a:lnTo>
                    <a:pt x="607" y="3774"/>
                  </a:lnTo>
                  <a:lnTo>
                    <a:pt x="476" y="3774"/>
                  </a:lnTo>
                  <a:cubicBezTo>
                    <a:pt x="214" y="3774"/>
                    <a:pt x="0" y="3977"/>
                    <a:pt x="0" y="4251"/>
                  </a:cubicBezTo>
                  <a:lnTo>
                    <a:pt x="0" y="4643"/>
                  </a:lnTo>
                  <a:cubicBezTo>
                    <a:pt x="0" y="4917"/>
                    <a:pt x="214" y="5120"/>
                    <a:pt x="476" y="5120"/>
                  </a:cubicBezTo>
                  <a:lnTo>
                    <a:pt x="2286" y="5120"/>
                  </a:lnTo>
                  <a:lnTo>
                    <a:pt x="881" y="8072"/>
                  </a:lnTo>
                  <a:cubicBezTo>
                    <a:pt x="738" y="8370"/>
                    <a:pt x="869" y="8739"/>
                    <a:pt x="1167" y="8870"/>
                  </a:cubicBezTo>
                  <a:cubicBezTo>
                    <a:pt x="1250" y="8918"/>
                    <a:pt x="1334" y="8930"/>
                    <a:pt x="1429" y="8930"/>
                  </a:cubicBezTo>
                  <a:cubicBezTo>
                    <a:pt x="1667" y="8930"/>
                    <a:pt x="1881" y="8799"/>
                    <a:pt x="1988" y="8596"/>
                  </a:cubicBezTo>
                  <a:lnTo>
                    <a:pt x="2679" y="7120"/>
                  </a:lnTo>
                  <a:lnTo>
                    <a:pt x="2679" y="8382"/>
                  </a:lnTo>
                  <a:cubicBezTo>
                    <a:pt x="2679" y="8715"/>
                    <a:pt x="2953" y="8989"/>
                    <a:pt x="3298" y="8989"/>
                  </a:cubicBezTo>
                  <a:cubicBezTo>
                    <a:pt x="3620" y="8989"/>
                    <a:pt x="3905" y="8727"/>
                    <a:pt x="3905" y="8382"/>
                  </a:cubicBezTo>
                  <a:lnTo>
                    <a:pt x="3905" y="7120"/>
                  </a:lnTo>
                  <a:lnTo>
                    <a:pt x="4608" y="8596"/>
                  </a:lnTo>
                  <a:cubicBezTo>
                    <a:pt x="4703" y="8799"/>
                    <a:pt x="4917" y="8930"/>
                    <a:pt x="5155" y="8930"/>
                  </a:cubicBezTo>
                  <a:cubicBezTo>
                    <a:pt x="5239" y="8930"/>
                    <a:pt x="5334" y="8918"/>
                    <a:pt x="5417" y="8870"/>
                  </a:cubicBezTo>
                  <a:cubicBezTo>
                    <a:pt x="5715" y="8727"/>
                    <a:pt x="5858" y="8370"/>
                    <a:pt x="5703" y="8072"/>
                  </a:cubicBezTo>
                  <a:lnTo>
                    <a:pt x="4310" y="5120"/>
                  </a:lnTo>
                  <a:lnTo>
                    <a:pt x="5060" y="5120"/>
                  </a:lnTo>
                  <a:cubicBezTo>
                    <a:pt x="5167" y="5120"/>
                    <a:pt x="5239" y="5048"/>
                    <a:pt x="5239" y="4941"/>
                  </a:cubicBezTo>
                  <a:cubicBezTo>
                    <a:pt x="5239" y="4846"/>
                    <a:pt x="5167" y="4763"/>
                    <a:pt x="5060" y="4763"/>
                  </a:cubicBezTo>
                  <a:lnTo>
                    <a:pt x="512" y="4763"/>
                  </a:lnTo>
                  <a:cubicBezTo>
                    <a:pt x="453" y="4763"/>
                    <a:pt x="393" y="4703"/>
                    <a:pt x="393" y="4643"/>
                  </a:cubicBezTo>
                  <a:lnTo>
                    <a:pt x="393" y="4251"/>
                  </a:lnTo>
                  <a:cubicBezTo>
                    <a:pt x="393" y="4191"/>
                    <a:pt x="453" y="4131"/>
                    <a:pt x="512" y="4131"/>
                  </a:cubicBezTo>
                  <a:lnTo>
                    <a:pt x="6108" y="4131"/>
                  </a:lnTo>
                  <a:cubicBezTo>
                    <a:pt x="6168" y="4131"/>
                    <a:pt x="6227" y="4191"/>
                    <a:pt x="6227" y="4251"/>
                  </a:cubicBezTo>
                  <a:lnTo>
                    <a:pt x="6227" y="4643"/>
                  </a:lnTo>
                  <a:cubicBezTo>
                    <a:pt x="6227" y="4703"/>
                    <a:pt x="6168" y="4763"/>
                    <a:pt x="6108" y="4763"/>
                  </a:cubicBezTo>
                  <a:lnTo>
                    <a:pt x="5775" y="4763"/>
                  </a:lnTo>
                  <a:cubicBezTo>
                    <a:pt x="5679" y="4763"/>
                    <a:pt x="5596" y="4846"/>
                    <a:pt x="5596" y="4941"/>
                  </a:cubicBezTo>
                  <a:cubicBezTo>
                    <a:pt x="5596" y="5048"/>
                    <a:pt x="5679" y="5120"/>
                    <a:pt x="5775" y="5120"/>
                  </a:cubicBezTo>
                  <a:lnTo>
                    <a:pt x="6108" y="5120"/>
                  </a:lnTo>
                  <a:cubicBezTo>
                    <a:pt x="6370" y="5120"/>
                    <a:pt x="6584" y="4917"/>
                    <a:pt x="6584" y="4643"/>
                  </a:cubicBezTo>
                  <a:lnTo>
                    <a:pt x="6584" y="4251"/>
                  </a:lnTo>
                  <a:cubicBezTo>
                    <a:pt x="6549" y="3977"/>
                    <a:pt x="6346" y="3774"/>
                    <a:pt x="6072" y="3774"/>
                  </a:cubicBezTo>
                  <a:lnTo>
                    <a:pt x="5941" y="3774"/>
                  </a:lnTo>
                  <a:lnTo>
                    <a:pt x="5941" y="179"/>
                  </a:lnTo>
                  <a:cubicBezTo>
                    <a:pt x="5941" y="71"/>
                    <a:pt x="5870" y="0"/>
                    <a:pt x="57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9030" name="Google Shape;9030;p76"/>
          <p:cNvSpPr/>
          <p:nvPr/>
        </p:nvSpPr>
        <p:spPr>
          <a:xfrm>
            <a:off x="6396170" y="4248209"/>
            <a:ext cx="110973" cy="506048"/>
          </a:xfrm>
          <a:custGeom>
            <a:avLst/>
            <a:gdLst/>
            <a:ahLst/>
            <a:cxnLst/>
            <a:rect l="l" t="t" r="r" b="b"/>
            <a:pathLst>
              <a:path w="2621" h="11952" extrusionOk="0">
                <a:moveTo>
                  <a:pt x="1310" y="572"/>
                </a:moveTo>
                <a:cubicBezTo>
                  <a:pt x="1537" y="976"/>
                  <a:pt x="1560" y="1060"/>
                  <a:pt x="1560" y="1060"/>
                </a:cubicBezTo>
                <a:lnTo>
                  <a:pt x="1560" y="1072"/>
                </a:lnTo>
                <a:cubicBezTo>
                  <a:pt x="1489" y="1119"/>
                  <a:pt x="1382" y="1131"/>
                  <a:pt x="1298" y="1131"/>
                </a:cubicBezTo>
                <a:cubicBezTo>
                  <a:pt x="1203" y="1131"/>
                  <a:pt x="1120" y="1095"/>
                  <a:pt x="1025" y="1072"/>
                </a:cubicBezTo>
                <a:lnTo>
                  <a:pt x="1310" y="572"/>
                </a:lnTo>
                <a:close/>
                <a:moveTo>
                  <a:pt x="1739" y="1369"/>
                </a:moveTo>
                <a:lnTo>
                  <a:pt x="2156" y="2155"/>
                </a:lnTo>
                <a:lnTo>
                  <a:pt x="465" y="2155"/>
                </a:lnTo>
                <a:lnTo>
                  <a:pt x="882" y="1369"/>
                </a:lnTo>
                <a:cubicBezTo>
                  <a:pt x="1013" y="1441"/>
                  <a:pt x="1156" y="1476"/>
                  <a:pt x="1310" y="1476"/>
                </a:cubicBezTo>
                <a:cubicBezTo>
                  <a:pt x="1453" y="1476"/>
                  <a:pt x="1608" y="1441"/>
                  <a:pt x="1739" y="1369"/>
                </a:cubicBezTo>
                <a:close/>
                <a:moveTo>
                  <a:pt x="2263" y="9763"/>
                </a:moveTo>
                <a:lnTo>
                  <a:pt x="2263" y="10454"/>
                </a:lnTo>
                <a:lnTo>
                  <a:pt x="358" y="10454"/>
                </a:lnTo>
                <a:lnTo>
                  <a:pt x="358" y="9763"/>
                </a:lnTo>
                <a:close/>
                <a:moveTo>
                  <a:pt x="1310" y="0"/>
                </a:moveTo>
                <a:cubicBezTo>
                  <a:pt x="1251" y="0"/>
                  <a:pt x="1191" y="36"/>
                  <a:pt x="1144" y="95"/>
                </a:cubicBezTo>
                <a:lnTo>
                  <a:pt x="656" y="1024"/>
                </a:lnTo>
                <a:lnTo>
                  <a:pt x="132" y="2012"/>
                </a:lnTo>
                <a:cubicBezTo>
                  <a:pt x="48" y="2179"/>
                  <a:pt x="1" y="2357"/>
                  <a:pt x="1" y="2548"/>
                </a:cubicBezTo>
                <a:lnTo>
                  <a:pt x="1" y="5727"/>
                </a:lnTo>
                <a:cubicBezTo>
                  <a:pt x="1" y="5834"/>
                  <a:pt x="72" y="5906"/>
                  <a:pt x="179" y="5906"/>
                </a:cubicBezTo>
                <a:cubicBezTo>
                  <a:pt x="286" y="5906"/>
                  <a:pt x="358" y="5834"/>
                  <a:pt x="358" y="5727"/>
                </a:cubicBezTo>
                <a:lnTo>
                  <a:pt x="358" y="2512"/>
                </a:lnTo>
                <a:lnTo>
                  <a:pt x="1132" y="2512"/>
                </a:lnTo>
                <a:lnTo>
                  <a:pt x="1132" y="9406"/>
                </a:lnTo>
                <a:lnTo>
                  <a:pt x="1132" y="9418"/>
                </a:lnTo>
                <a:lnTo>
                  <a:pt x="358" y="9418"/>
                </a:lnTo>
                <a:lnTo>
                  <a:pt x="358" y="6465"/>
                </a:lnTo>
                <a:cubicBezTo>
                  <a:pt x="358" y="6358"/>
                  <a:pt x="286" y="6287"/>
                  <a:pt x="179" y="6287"/>
                </a:cubicBezTo>
                <a:cubicBezTo>
                  <a:pt x="72" y="6287"/>
                  <a:pt x="1" y="6358"/>
                  <a:pt x="1" y="6465"/>
                </a:cubicBezTo>
                <a:lnTo>
                  <a:pt x="1" y="10644"/>
                </a:lnTo>
                <a:cubicBezTo>
                  <a:pt x="1" y="10882"/>
                  <a:pt x="60" y="11120"/>
                  <a:pt x="191" y="11311"/>
                </a:cubicBezTo>
                <a:cubicBezTo>
                  <a:pt x="227" y="11370"/>
                  <a:pt x="286" y="11406"/>
                  <a:pt x="346" y="11406"/>
                </a:cubicBezTo>
                <a:cubicBezTo>
                  <a:pt x="477" y="11406"/>
                  <a:pt x="560" y="11251"/>
                  <a:pt x="489" y="11132"/>
                </a:cubicBezTo>
                <a:cubicBezTo>
                  <a:pt x="429" y="11025"/>
                  <a:pt x="382" y="10930"/>
                  <a:pt x="370" y="10823"/>
                </a:cubicBezTo>
                <a:lnTo>
                  <a:pt x="2227" y="10823"/>
                </a:lnTo>
                <a:cubicBezTo>
                  <a:pt x="2144" y="11251"/>
                  <a:pt x="1775" y="11597"/>
                  <a:pt x="1310" y="11597"/>
                </a:cubicBezTo>
                <a:cubicBezTo>
                  <a:pt x="1179" y="11597"/>
                  <a:pt x="1037" y="11561"/>
                  <a:pt x="917" y="11525"/>
                </a:cubicBezTo>
                <a:cubicBezTo>
                  <a:pt x="895" y="11512"/>
                  <a:pt x="870" y="11506"/>
                  <a:pt x="845" y="11506"/>
                </a:cubicBezTo>
                <a:cubicBezTo>
                  <a:pt x="780" y="11506"/>
                  <a:pt x="714" y="11548"/>
                  <a:pt x="679" y="11609"/>
                </a:cubicBezTo>
                <a:cubicBezTo>
                  <a:pt x="644" y="11704"/>
                  <a:pt x="679" y="11799"/>
                  <a:pt x="775" y="11847"/>
                </a:cubicBezTo>
                <a:cubicBezTo>
                  <a:pt x="941" y="11918"/>
                  <a:pt x="1111" y="11951"/>
                  <a:pt x="1277" y="11951"/>
                </a:cubicBezTo>
                <a:cubicBezTo>
                  <a:pt x="1966" y="11951"/>
                  <a:pt x="2584" y="11383"/>
                  <a:pt x="2584" y="10644"/>
                </a:cubicBezTo>
                <a:cubicBezTo>
                  <a:pt x="2620" y="10608"/>
                  <a:pt x="2620" y="9596"/>
                  <a:pt x="2620" y="9585"/>
                </a:cubicBezTo>
                <a:lnTo>
                  <a:pt x="2620" y="8049"/>
                </a:lnTo>
                <a:cubicBezTo>
                  <a:pt x="2620" y="7953"/>
                  <a:pt x="2549" y="7870"/>
                  <a:pt x="2441" y="7870"/>
                </a:cubicBezTo>
                <a:cubicBezTo>
                  <a:pt x="2334" y="7870"/>
                  <a:pt x="2263" y="7953"/>
                  <a:pt x="2263" y="8049"/>
                </a:cubicBezTo>
                <a:lnTo>
                  <a:pt x="2263" y="9406"/>
                </a:lnTo>
                <a:lnTo>
                  <a:pt x="1489" y="9406"/>
                </a:lnTo>
                <a:lnTo>
                  <a:pt x="1489" y="9394"/>
                </a:lnTo>
                <a:lnTo>
                  <a:pt x="1489" y="2500"/>
                </a:lnTo>
                <a:lnTo>
                  <a:pt x="2263" y="2500"/>
                </a:lnTo>
                <a:lnTo>
                  <a:pt x="2263" y="2548"/>
                </a:lnTo>
                <a:lnTo>
                  <a:pt x="2263" y="7334"/>
                </a:lnTo>
                <a:cubicBezTo>
                  <a:pt x="2263" y="7441"/>
                  <a:pt x="2334" y="7513"/>
                  <a:pt x="2441" y="7513"/>
                </a:cubicBezTo>
                <a:cubicBezTo>
                  <a:pt x="2549" y="7513"/>
                  <a:pt x="2620" y="7441"/>
                  <a:pt x="2620" y="7334"/>
                </a:cubicBezTo>
                <a:lnTo>
                  <a:pt x="2620" y="2548"/>
                </a:lnTo>
                <a:cubicBezTo>
                  <a:pt x="2620" y="2369"/>
                  <a:pt x="2572" y="2191"/>
                  <a:pt x="2489" y="2012"/>
                </a:cubicBezTo>
                <a:lnTo>
                  <a:pt x="1477" y="95"/>
                </a:lnTo>
                <a:cubicBezTo>
                  <a:pt x="1441" y="36"/>
                  <a:pt x="1382" y="0"/>
                  <a:pt x="131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rtl="1"/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9031" name="Google Shape;9031;p76"/>
          <p:cNvGrpSpPr/>
          <p:nvPr/>
        </p:nvGrpSpPr>
        <p:grpSpPr>
          <a:xfrm>
            <a:off x="9169271" y="4288009"/>
            <a:ext cx="430556" cy="463835"/>
            <a:chOff x="6896644" y="3216007"/>
            <a:chExt cx="322917" cy="347876"/>
          </a:xfrm>
          <a:solidFill>
            <a:schemeClr val="tx1"/>
          </a:solidFill>
        </p:grpSpPr>
        <p:sp>
          <p:nvSpPr>
            <p:cNvPr id="9032" name="Google Shape;9032;p76"/>
            <p:cNvSpPr/>
            <p:nvPr/>
          </p:nvSpPr>
          <p:spPr>
            <a:xfrm>
              <a:off x="6896644" y="3216007"/>
              <a:ext cx="301387" cy="347876"/>
            </a:xfrm>
            <a:custGeom>
              <a:avLst/>
              <a:gdLst/>
              <a:ahLst/>
              <a:cxnLst/>
              <a:rect l="l" t="t" r="r" b="b"/>
              <a:pathLst>
                <a:path w="9491" h="10955" extrusionOk="0">
                  <a:moveTo>
                    <a:pt x="5192" y="382"/>
                  </a:moveTo>
                  <a:lnTo>
                    <a:pt x="6490" y="1679"/>
                  </a:lnTo>
                  <a:lnTo>
                    <a:pt x="3906" y="1679"/>
                  </a:lnTo>
                  <a:lnTo>
                    <a:pt x="5192" y="382"/>
                  </a:lnTo>
                  <a:close/>
                  <a:moveTo>
                    <a:pt x="5186" y="1"/>
                  </a:moveTo>
                  <a:cubicBezTo>
                    <a:pt x="5144" y="1"/>
                    <a:pt x="5103" y="13"/>
                    <a:pt x="5073" y="36"/>
                  </a:cubicBezTo>
                  <a:lnTo>
                    <a:pt x="3442" y="1679"/>
                  </a:lnTo>
                  <a:lnTo>
                    <a:pt x="870" y="1679"/>
                  </a:lnTo>
                  <a:cubicBezTo>
                    <a:pt x="775" y="1679"/>
                    <a:pt x="703" y="1751"/>
                    <a:pt x="703" y="1846"/>
                  </a:cubicBezTo>
                  <a:lnTo>
                    <a:pt x="703" y="4501"/>
                  </a:lnTo>
                  <a:lnTo>
                    <a:pt x="168" y="4501"/>
                  </a:lnTo>
                  <a:cubicBezTo>
                    <a:pt x="72" y="4501"/>
                    <a:pt x="1" y="4585"/>
                    <a:pt x="1" y="4668"/>
                  </a:cubicBezTo>
                  <a:lnTo>
                    <a:pt x="1" y="10788"/>
                  </a:lnTo>
                  <a:cubicBezTo>
                    <a:pt x="1" y="10883"/>
                    <a:pt x="72" y="10954"/>
                    <a:pt x="168" y="10954"/>
                  </a:cubicBezTo>
                  <a:lnTo>
                    <a:pt x="1846" y="10954"/>
                  </a:lnTo>
                  <a:cubicBezTo>
                    <a:pt x="1942" y="10954"/>
                    <a:pt x="2013" y="10883"/>
                    <a:pt x="2013" y="10788"/>
                  </a:cubicBezTo>
                  <a:cubicBezTo>
                    <a:pt x="2013" y="10704"/>
                    <a:pt x="1942" y="10621"/>
                    <a:pt x="1846" y="10621"/>
                  </a:cubicBezTo>
                  <a:lnTo>
                    <a:pt x="334" y="10621"/>
                  </a:lnTo>
                  <a:lnTo>
                    <a:pt x="334" y="4989"/>
                  </a:lnTo>
                  <a:lnTo>
                    <a:pt x="1084" y="5537"/>
                  </a:lnTo>
                  <a:cubicBezTo>
                    <a:pt x="1115" y="5554"/>
                    <a:pt x="1147" y="5562"/>
                    <a:pt x="1178" y="5562"/>
                  </a:cubicBezTo>
                  <a:cubicBezTo>
                    <a:pt x="1231" y="5562"/>
                    <a:pt x="1280" y="5539"/>
                    <a:pt x="1311" y="5501"/>
                  </a:cubicBezTo>
                  <a:cubicBezTo>
                    <a:pt x="1358" y="5430"/>
                    <a:pt x="1346" y="5323"/>
                    <a:pt x="1275" y="5287"/>
                  </a:cubicBezTo>
                  <a:lnTo>
                    <a:pt x="1049" y="5096"/>
                  </a:lnTo>
                  <a:lnTo>
                    <a:pt x="1049" y="4692"/>
                  </a:lnTo>
                  <a:lnTo>
                    <a:pt x="1049" y="4668"/>
                  </a:lnTo>
                  <a:lnTo>
                    <a:pt x="1049" y="4656"/>
                  </a:lnTo>
                  <a:lnTo>
                    <a:pt x="1049" y="2013"/>
                  </a:lnTo>
                  <a:lnTo>
                    <a:pt x="9169" y="2013"/>
                  </a:lnTo>
                  <a:lnTo>
                    <a:pt x="9169" y="2620"/>
                  </a:lnTo>
                  <a:cubicBezTo>
                    <a:pt x="9169" y="2703"/>
                    <a:pt x="9240" y="2787"/>
                    <a:pt x="9335" y="2787"/>
                  </a:cubicBezTo>
                  <a:cubicBezTo>
                    <a:pt x="9419" y="2787"/>
                    <a:pt x="9490" y="2703"/>
                    <a:pt x="9490" y="2620"/>
                  </a:cubicBezTo>
                  <a:lnTo>
                    <a:pt x="9490" y="1846"/>
                  </a:lnTo>
                  <a:cubicBezTo>
                    <a:pt x="9466" y="1751"/>
                    <a:pt x="9395" y="1679"/>
                    <a:pt x="9300" y="1679"/>
                  </a:cubicBezTo>
                  <a:lnTo>
                    <a:pt x="6930" y="1679"/>
                  </a:lnTo>
                  <a:lnTo>
                    <a:pt x="5299" y="36"/>
                  </a:lnTo>
                  <a:cubicBezTo>
                    <a:pt x="5269" y="13"/>
                    <a:pt x="5228" y="1"/>
                    <a:pt x="51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33" name="Google Shape;9033;p76"/>
            <p:cNvSpPr/>
            <p:nvPr/>
          </p:nvSpPr>
          <p:spPr>
            <a:xfrm>
              <a:off x="6954883" y="3306382"/>
              <a:ext cx="42012" cy="41980"/>
            </a:xfrm>
            <a:custGeom>
              <a:avLst/>
              <a:gdLst/>
              <a:ahLst/>
              <a:cxnLst/>
              <a:rect l="l" t="t" r="r" b="b"/>
              <a:pathLst>
                <a:path w="1323" h="1322" extrusionOk="0">
                  <a:moveTo>
                    <a:pt x="1001" y="322"/>
                  </a:moveTo>
                  <a:lnTo>
                    <a:pt x="1001" y="988"/>
                  </a:lnTo>
                  <a:lnTo>
                    <a:pt x="322" y="988"/>
                  </a:lnTo>
                  <a:lnTo>
                    <a:pt x="322" y="322"/>
                  </a:lnTo>
                  <a:close/>
                  <a:moveTo>
                    <a:pt x="167" y="0"/>
                  </a:moveTo>
                  <a:cubicBezTo>
                    <a:pt x="72" y="0"/>
                    <a:pt x="1" y="72"/>
                    <a:pt x="1" y="155"/>
                  </a:cubicBezTo>
                  <a:lnTo>
                    <a:pt x="1" y="1155"/>
                  </a:lnTo>
                  <a:cubicBezTo>
                    <a:pt x="1" y="1250"/>
                    <a:pt x="72" y="1322"/>
                    <a:pt x="167" y="1322"/>
                  </a:cubicBezTo>
                  <a:lnTo>
                    <a:pt x="1155" y="1322"/>
                  </a:lnTo>
                  <a:cubicBezTo>
                    <a:pt x="1251" y="1322"/>
                    <a:pt x="1322" y="1250"/>
                    <a:pt x="1322" y="1155"/>
                  </a:cubicBezTo>
                  <a:lnTo>
                    <a:pt x="1322" y="155"/>
                  </a:lnTo>
                  <a:cubicBezTo>
                    <a:pt x="1310" y="72"/>
                    <a:pt x="1239" y="0"/>
                    <a:pt x="11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34" name="Google Shape;9034;p76"/>
            <p:cNvSpPr/>
            <p:nvPr/>
          </p:nvSpPr>
          <p:spPr>
            <a:xfrm>
              <a:off x="7013122" y="3306382"/>
              <a:ext cx="32168" cy="10225"/>
            </a:xfrm>
            <a:custGeom>
              <a:avLst/>
              <a:gdLst/>
              <a:ahLst/>
              <a:cxnLst/>
              <a:rect l="l" t="t" r="r" b="b"/>
              <a:pathLst>
                <a:path w="1013" h="322" extrusionOk="0">
                  <a:moveTo>
                    <a:pt x="155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55" y="322"/>
                  </a:cubicBezTo>
                  <a:lnTo>
                    <a:pt x="845" y="322"/>
                  </a:lnTo>
                  <a:cubicBezTo>
                    <a:pt x="929" y="322"/>
                    <a:pt x="1012" y="250"/>
                    <a:pt x="1012" y="155"/>
                  </a:cubicBezTo>
                  <a:cubicBezTo>
                    <a:pt x="1012" y="72"/>
                    <a:pt x="929" y="0"/>
                    <a:pt x="84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35" name="Google Shape;9035;p76"/>
            <p:cNvSpPr/>
            <p:nvPr/>
          </p:nvSpPr>
          <p:spPr>
            <a:xfrm>
              <a:off x="7013471" y="3333596"/>
              <a:ext cx="105903" cy="10606"/>
            </a:xfrm>
            <a:custGeom>
              <a:avLst/>
              <a:gdLst/>
              <a:ahLst/>
              <a:cxnLst/>
              <a:rect l="l" t="t" r="r" b="b"/>
              <a:pathLst>
                <a:path w="3335" h="334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34"/>
                    <a:pt x="168" y="334"/>
                  </a:cubicBezTo>
                  <a:lnTo>
                    <a:pt x="3168" y="334"/>
                  </a:lnTo>
                  <a:cubicBezTo>
                    <a:pt x="3251" y="334"/>
                    <a:pt x="3335" y="250"/>
                    <a:pt x="3335" y="167"/>
                  </a:cubicBezTo>
                  <a:cubicBezTo>
                    <a:pt x="3335" y="60"/>
                    <a:pt x="3263" y="0"/>
                    <a:pt x="3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36" name="Google Shape;9036;p76"/>
            <p:cNvSpPr/>
            <p:nvPr/>
          </p:nvSpPr>
          <p:spPr>
            <a:xfrm>
              <a:off x="6966982" y="3375576"/>
              <a:ext cx="63923" cy="10606"/>
            </a:xfrm>
            <a:custGeom>
              <a:avLst/>
              <a:gdLst/>
              <a:ahLst/>
              <a:cxnLst/>
              <a:rect l="l" t="t" r="r" b="b"/>
              <a:pathLst>
                <a:path w="2013" h="334" extrusionOk="0">
                  <a:moveTo>
                    <a:pt x="167" y="0"/>
                  </a:moveTo>
                  <a:cubicBezTo>
                    <a:pt x="84" y="0"/>
                    <a:pt x="1" y="71"/>
                    <a:pt x="1" y="167"/>
                  </a:cubicBezTo>
                  <a:cubicBezTo>
                    <a:pt x="1" y="262"/>
                    <a:pt x="84" y="333"/>
                    <a:pt x="167" y="333"/>
                  </a:cubicBezTo>
                  <a:lnTo>
                    <a:pt x="1846" y="333"/>
                  </a:lnTo>
                  <a:cubicBezTo>
                    <a:pt x="1941" y="333"/>
                    <a:pt x="2013" y="262"/>
                    <a:pt x="2013" y="167"/>
                  </a:cubicBezTo>
                  <a:cubicBezTo>
                    <a:pt x="2013" y="71"/>
                    <a:pt x="1941" y="0"/>
                    <a:pt x="18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37" name="Google Shape;9037;p76"/>
            <p:cNvSpPr/>
            <p:nvPr/>
          </p:nvSpPr>
          <p:spPr>
            <a:xfrm>
              <a:off x="6928781" y="3524157"/>
              <a:ext cx="52237" cy="10225"/>
            </a:xfrm>
            <a:custGeom>
              <a:avLst/>
              <a:gdLst/>
              <a:ahLst/>
              <a:cxnLst/>
              <a:rect l="l" t="t" r="r" b="b"/>
              <a:pathLst>
                <a:path w="1645" h="322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22"/>
                    <a:pt x="168" y="322"/>
                  </a:cubicBezTo>
                  <a:lnTo>
                    <a:pt x="1477" y="322"/>
                  </a:lnTo>
                  <a:cubicBezTo>
                    <a:pt x="1561" y="322"/>
                    <a:pt x="1644" y="250"/>
                    <a:pt x="1644" y="167"/>
                  </a:cubicBezTo>
                  <a:cubicBezTo>
                    <a:pt x="1644" y="72"/>
                    <a:pt x="1561" y="0"/>
                    <a:pt x="147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38" name="Google Shape;9038;p76"/>
            <p:cNvSpPr/>
            <p:nvPr/>
          </p:nvSpPr>
          <p:spPr>
            <a:xfrm>
              <a:off x="6945420" y="3314701"/>
              <a:ext cx="274141" cy="248800"/>
            </a:xfrm>
            <a:custGeom>
              <a:avLst/>
              <a:gdLst/>
              <a:ahLst/>
              <a:cxnLst/>
              <a:rect l="l" t="t" r="r" b="b"/>
              <a:pathLst>
                <a:path w="8633" h="7835" extrusionOk="0">
                  <a:moveTo>
                    <a:pt x="5835" y="3274"/>
                  </a:moveTo>
                  <a:lnTo>
                    <a:pt x="5323" y="3632"/>
                  </a:lnTo>
                  <a:lnTo>
                    <a:pt x="1787" y="3632"/>
                  </a:lnTo>
                  <a:lnTo>
                    <a:pt x="1275" y="3274"/>
                  </a:lnTo>
                  <a:close/>
                  <a:moveTo>
                    <a:pt x="4882" y="3965"/>
                  </a:moveTo>
                  <a:lnTo>
                    <a:pt x="4370" y="4322"/>
                  </a:lnTo>
                  <a:lnTo>
                    <a:pt x="2739" y="4322"/>
                  </a:lnTo>
                  <a:lnTo>
                    <a:pt x="2227" y="3965"/>
                  </a:lnTo>
                  <a:close/>
                  <a:moveTo>
                    <a:pt x="3930" y="4632"/>
                  </a:moveTo>
                  <a:lnTo>
                    <a:pt x="3561" y="4894"/>
                  </a:lnTo>
                  <a:lnTo>
                    <a:pt x="3180" y="4632"/>
                  </a:lnTo>
                  <a:close/>
                  <a:moveTo>
                    <a:pt x="7752" y="0"/>
                  </a:moveTo>
                  <a:cubicBezTo>
                    <a:pt x="7668" y="0"/>
                    <a:pt x="7585" y="72"/>
                    <a:pt x="7585" y="167"/>
                  </a:cubicBezTo>
                  <a:lnTo>
                    <a:pt x="7585" y="1560"/>
                  </a:lnTo>
                  <a:lnTo>
                    <a:pt x="7585" y="1977"/>
                  </a:lnTo>
                  <a:lnTo>
                    <a:pt x="6252" y="2929"/>
                  </a:lnTo>
                  <a:lnTo>
                    <a:pt x="799" y="2929"/>
                  </a:lnTo>
                  <a:lnTo>
                    <a:pt x="263" y="2548"/>
                  </a:lnTo>
                  <a:cubicBezTo>
                    <a:pt x="233" y="2528"/>
                    <a:pt x="197" y="2519"/>
                    <a:pt x="162" y="2519"/>
                  </a:cubicBezTo>
                  <a:cubicBezTo>
                    <a:pt x="114" y="2519"/>
                    <a:pt x="69" y="2537"/>
                    <a:pt x="48" y="2572"/>
                  </a:cubicBezTo>
                  <a:cubicBezTo>
                    <a:pt x="1" y="2643"/>
                    <a:pt x="13" y="2750"/>
                    <a:pt x="72" y="2798"/>
                  </a:cubicBezTo>
                  <a:lnTo>
                    <a:pt x="3442" y="5215"/>
                  </a:lnTo>
                  <a:cubicBezTo>
                    <a:pt x="3472" y="5233"/>
                    <a:pt x="3504" y="5242"/>
                    <a:pt x="3537" y="5242"/>
                  </a:cubicBezTo>
                  <a:cubicBezTo>
                    <a:pt x="3570" y="5242"/>
                    <a:pt x="3602" y="5233"/>
                    <a:pt x="3632" y="5215"/>
                  </a:cubicBezTo>
                  <a:lnTo>
                    <a:pt x="8300" y="1858"/>
                  </a:lnTo>
                  <a:lnTo>
                    <a:pt x="8300" y="7501"/>
                  </a:lnTo>
                  <a:lnTo>
                    <a:pt x="941" y="7501"/>
                  </a:lnTo>
                  <a:cubicBezTo>
                    <a:pt x="846" y="7501"/>
                    <a:pt x="775" y="7572"/>
                    <a:pt x="775" y="7668"/>
                  </a:cubicBezTo>
                  <a:cubicBezTo>
                    <a:pt x="775" y="7751"/>
                    <a:pt x="846" y="7834"/>
                    <a:pt x="941" y="7834"/>
                  </a:cubicBezTo>
                  <a:lnTo>
                    <a:pt x="8454" y="7834"/>
                  </a:lnTo>
                  <a:cubicBezTo>
                    <a:pt x="8538" y="7834"/>
                    <a:pt x="8621" y="7751"/>
                    <a:pt x="8621" y="7668"/>
                  </a:cubicBezTo>
                  <a:lnTo>
                    <a:pt x="8621" y="1548"/>
                  </a:lnTo>
                  <a:cubicBezTo>
                    <a:pt x="8625" y="1552"/>
                    <a:pt x="8628" y="1553"/>
                    <a:pt x="8629" y="1553"/>
                  </a:cubicBezTo>
                  <a:cubicBezTo>
                    <a:pt x="8633" y="1553"/>
                    <a:pt x="8633" y="1548"/>
                    <a:pt x="8633" y="1548"/>
                  </a:cubicBezTo>
                  <a:cubicBezTo>
                    <a:pt x="8621" y="1477"/>
                    <a:pt x="8561" y="1417"/>
                    <a:pt x="8466" y="1417"/>
                  </a:cubicBezTo>
                  <a:lnTo>
                    <a:pt x="7919" y="1417"/>
                  </a:lnTo>
                  <a:lnTo>
                    <a:pt x="7919" y="167"/>
                  </a:lnTo>
                  <a:cubicBezTo>
                    <a:pt x="7919" y="72"/>
                    <a:pt x="7847" y="0"/>
                    <a:pt x="775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039" name="Google Shape;9039;p76"/>
          <p:cNvGrpSpPr/>
          <p:nvPr/>
        </p:nvGrpSpPr>
        <p:grpSpPr>
          <a:xfrm>
            <a:off x="9879565" y="4297578"/>
            <a:ext cx="446179" cy="445205"/>
            <a:chOff x="7429366" y="3223183"/>
            <a:chExt cx="334634" cy="333904"/>
          </a:xfrm>
          <a:solidFill>
            <a:schemeClr val="tx1"/>
          </a:solidFill>
        </p:grpSpPr>
        <p:sp>
          <p:nvSpPr>
            <p:cNvPr id="9040" name="Google Shape;9040;p76"/>
            <p:cNvSpPr/>
            <p:nvPr/>
          </p:nvSpPr>
          <p:spPr>
            <a:xfrm>
              <a:off x="7429366" y="3223183"/>
              <a:ext cx="334634" cy="333904"/>
            </a:xfrm>
            <a:custGeom>
              <a:avLst/>
              <a:gdLst/>
              <a:ahLst/>
              <a:cxnLst/>
              <a:rect l="l" t="t" r="r" b="b"/>
              <a:pathLst>
                <a:path w="10538" h="10515" extrusionOk="0">
                  <a:moveTo>
                    <a:pt x="6978" y="322"/>
                  </a:moveTo>
                  <a:cubicBezTo>
                    <a:pt x="7930" y="322"/>
                    <a:pt x="8716" y="1096"/>
                    <a:pt x="8716" y="2061"/>
                  </a:cubicBezTo>
                  <a:cubicBezTo>
                    <a:pt x="8716" y="2334"/>
                    <a:pt x="8633" y="2644"/>
                    <a:pt x="8478" y="2942"/>
                  </a:cubicBezTo>
                  <a:cubicBezTo>
                    <a:pt x="8478" y="2954"/>
                    <a:pt x="8466" y="2977"/>
                    <a:pt x="8466" y="2977"/>
                  </a:cubicBezTo>
                  <a:cubicBezTo>
                    <a:pt x="8061" y="3823"/>
                    <a:pt x="7276" y="4704"/>
                    <a:pt x="6978" y="5025"/>
                  </a:cubicBezTo>
                  <a:cubicBezTo>
                    <a:pt x="6680" y="4716"/>
                    <a:pt x="5894" y="3835"/>
                    <a:pt x="5490" y="2989"/>
                  </a:cubicBezTo>
                  <a:cubicBezTo>
                    <a:pt x="5490" y="2977"/>
                    <a:pt x="5478" y="2954"/>
                    <a:pt x="5478" y="2942"/>
                  </a:cubicBezTo>
                  <a:cubicBezTo>
                    <a:pt x="5323" y="2632"/>
                    <a:pt x="5240" y="2334"/>
                    <a:pt x="5240" y="2061"/>
                  </a:cubicBezTo>
                  <a:cubicBezTo>
                    <a:pt x="5240" y="1096"/>
                    <a:pt x="6025" y="322"/>
                    <a:pt x="6978" y="322"/>
                  </a:cubicBezTo>
                  <a:close/>
                  <a:moveTo>
                    <a:pt x="5252" y="3227"/>
                  </a:moveTo>
                  <a:cubicBezTo>
                    <a:pt x="5728" y="4192"/>
                    <a:pt x="6597" y="5121"/>
                    <a:pt x="6811" y="5335"/>
                  </a:cubicBezTo>
                  <a:lnTo>
                    <a:pt x="6811" y="5811"/>
                  </a:lnTo>
                  <a:lnTo>
                    <a:pt x="3751" y="6728"/>
                  </a:lnTo>
                  <a:lnTo>
                    <a:pt x="3751" y="3668"/>
                  </a:lnTo>
                  <a:lnTo>
                    <a:pt x="5252" y="3227"/>
                  </a:lnTo>
                  <a:close/>
                  <a:moveTo>
                    <a:pt x="8704" y="3239"/>
                  </a:moveTo>
                  <a:lnTo>
                    <a:pt x="10205" y="3668"/>
                  </a:lnTo>
                  <a:lnTo>
                    <a:pt x="10205" y="6728"/>
                  </a:lnTo>
                  <a:lnTo>
                    <a:pt x="7145" y="5811"/>
                  </a:lnTo>
                  <a:lnTo>
                    <a:pt x="7145" y="5335"/>
                  </a:lnTo>
                  <a:cubicBezTo>
                    <a:pt x="7371" y="5121"/>
                    <a:pt x="8228" y="4192"/>
                    <a:pt x="8704" y="3239"/>
                  </a:cubicBezTo>
                  <a:close/>
                  <a:moveTo>
                    <a:pt x="358" y="2763"/>
                  </a:moveTo>
                  <a:lnTo>
                    <a:pt x="3418" y="3668"/>
                  </a:lnTo>
                  <a:lnTo>
                    <a:pt x="3418" y="6728"/>
                  </a:lnTo>
                  <a:lnTo>
                    <a:pt x="2263" y="6383"/>
                  </a:lnTo>
                  <a:cubicBezTo>
                    <a:pt x="2244" y="6375"/>
                    <a:pt x="2225" y="6372"/>
                    <a:pt x="2208" y="6372"/>
                  </a:cubicBezTo>
                  <a:cubicBezTo>
                    <a:pt x="2136" y="6372"/>
                    <a:pt x="2077" y="6425"/>
                    <a:pt x="2049" y="6502"/>
                  </a:cubicBezTo>
                  <a:cubicBezTo>
                    <a:pt x="2025" y="6585"/>
                    <a:pt x="2084" y="6680"/>
                    <a:pt x="2168" y="6704"/>
                  </a:cubicBezTo>
                  <a:lnTo>
                    <a:pt x="3418" y="7085"/>
                  </a:lnTo>
                  <a:lnTo>
                    <a:pt x="3418" y="10121"/>
                  </a:lnTo>
                  <a:lnTo>
                    <a:pt x="358" y="9204"/>
                  </a:lnTo>
                  <a:lnTo>
                    <a:pt x="358" y="6168"/>
                  </a:lnTo>
                  <a:lnTo>
                    <a:pt x="1513" y="6514"/>
                  </a:lnTo>
                  <a:lnTo>
                    <a:pt x="1561" y="6514"/>
                  </a:lnTo>
                  <a:cubicBezTo>
                    <a:pt x="1632" y="6514"/>
                    <a:pt x="1692" y="6466"/>
                    <a:pt x="1727" y="6394"/>
                  </a:cubicBezTo>
                  <a:cubicBezTo>
                    <a:pt x="1751" y="6311"/>
                    <a:pt x="1692" y="6216"/>
                    <a:pt x="1608" y="6192"/>
                  </a:cubicBezTo>
                  <a:lnTo>
                    <a:pt x="358" y="5811"/>
                  </a:lnTo>
                  <a:lnTo>
                    <a:pt x="358" y="2763"/>
                  </a:lnTo>
                  <a:close/>
                  <a:moveTo>
                    <a:pt x="7145" y="6156"/>
                  </a:moveTo>
                  <a:lnTo>
                    <a:pt x="10205" y="7061"/>
                  </a:lnTo>
                  <a:lnTo>
                    <a:pt x="10205" y="10121"/>
                  </a:lnTo>
                  <a:lnTo>
                    <a:pt x="7145" y="9204"/>
                  </a:lnTo>
                  <a:lnTo>
                    <a:pt x="7145" y="7990"/>
                  </a:lnTo>
                  <a:cubicBezTo>
                    <a:pt x="7145" y="7895"/>
                    <a:pt x="7073" y="7823"/>
                    <a:pt x="6978" y="7823"/>
                  </a:cubicBezTo>
                  <a:cubicBezTo>
                    <a:pt x="6895" y="7823"/>
                    <a:pt x="6811" y="7895"/>
                    <a:pt x="6811" y="7990"/>
                  </a:cubicBezTo>
                  <a:lnTo>
                    <a:pt x="6811" y="9204"/>
                  </a:lnTo>
                  <a:lnTo>
                    <a:pt x="3751" y="10121"/>
                  </a:lnTo>
                  <a:lnTo>
                    <a:pt x="3751" y="7061"/>
                  </a:lnTo>
                  <a:lnTo>
                    <a:pt x="6811" y="6156"/>
                  </a:lnTo>
                  <a:lnTo>
                    <a:pt x="6811" y="7311"/>
                  </a:lnTo>
                  <a:cubicBezTo>
                    <a:pt x="6811" y="7407"/>
                    <a:pt x="6895" y="7478"/>
                    <a:pt x="6978" y="7478"/>
                  </a:cubicBezTo>
                  <a:cubicBezTo>
                    <a:pt x="7073" y="7478"/>
                    <a:pt x="7145" y="7407"/>
                    <a:pt x="7145" y="7311"/>
                  </a:cubicBezTo>
                  <a:lnTo>
                    <a:pt x="7145" y="6156"/>
                  </a:lnTo>
                  <a:close/>
                  <a:moveTo>
                    <a:pt x="6966" y="1"/>
                  </a:moveTo>
                  <a:cubicBezTo>
                    <a:pt x="5823" y="1"/>
                    <a:pt x="4894" y="918"/>
                    <a:pt x="4894" y="2061"/>
                  </a:cubicBezTo>
                  <a:cubicBezTo>
                    <a:pt x="4894" y="2334"/>
                    <a:pt x="4966" y="2632"/>
                    <a:pt x="5085" y="2930"/>
                  </a:cubicBezTo>
                  <a:lnTo>
                    <a:pt x="3573" y="3370"/>
                  </a:lnTo>
                  <a:lnTo>
                    <a:pt x="215" y="2382"/>
                  </a:lnTo>
                  <a:cubicBezTo>
                    <a:pt x="205" y="2375"/>
                    <a:pt x="192" y="2372"/>
                    <a:pt x="179" y="2372"/>
                  </a:cubicBezTo>
                  <a:cubicBezTo>
                    <a:pt x="146" y="2372"/>
                    <a:pt x="106" y="2389"/>
                    <a:pt x="72" y="2406"/>
                  </a:cubicBezTo>
                  <a:cubicBezTo>
                    <a:pt x="25" y="2442"/>
                    <a:pt x="1" y="2477"/>
                    <a:pt x="1" y="2537"/>
                  </a:cubicBezTo>
                  <a:lnTo>
                    <a:pt x="1" y="5954"/>
                  </a:lnTo>
                  <a:lnTo>
                    <a:pt x="1" y="9335"/>
                  </a:lnTo>
                  <a:cubicBezTo>
                    <a:pt x="1" y="9419"/>
                    <a:pt x="37" y="9478"/>
                    <a:pt x="120" y="9502"/>
                  </a:cubicBezTo>
                  <a:lnTo>
                    <a:pt x="3513" y="10514"/>
                  </a:lnTo>
                  <a:lnTo>
                    <a:pt x="3573" y="10514"/>
                  </a:lnTo>
                  <a:lnTo>
                    <a:pt x="6847" y="9550"/>
                  </a:lnTo>
                  <a:cubicBezTo>
                    <a:pt x="6859" y="9562"/>
                    <a:pt x="6883" y="9562"/>
                    <a:pt x="6918" y="9562"/>
                  </a:cubicBezTo>
                  <a:cubicBezTo>
                    <a:pt x="6942" y="9562"/>
                    <a:pt x="6966" y="9562"/>
                    <a:pt x="6990" y="9550"/>
                  </a:cubicBezTo>
                  <a:lnTo>
                    <a:pt x="10264" y="10514"/>
                  </a:lnTo>
                  <a:lnTo>
                    <a:pt x="10312" y="10514"/>
                  </a:lnTo>
                  <a:cubicBezTo>
                    <a:pt x="10335" y="10514"/>
                    <a:pt x="10383" y="10502"/>
                    <a:pt x="10419" y="10490"/>
                  </a:cubicBezTo>
                  <a:cubicBezTo>
                    <a:pt x="10455" y="10454"/>
                    <a:pt x="10490" y="10407"/>
                    <a:pt x="10490" y="10347"/>
                  </a:cubicBezTo>
                  <a:lnTo>
                    <a:pt x="10538" y="6942"/>
                  </a:lnTo>
                  <a:lnTo>
                    <a:pt x="10538" y="3549"/>
                  </a:lnTo>
                  <a:cubicBezTo>
                    <a:pt x="10538" y="3477"/>
                    <a:pt x="10490" y="3418"/>
                    <a:pt x="10419" y="3394"/>
                  </a:cubicBezTo>
                  <a:lnTo>
                    <a:pt x="8835" y="2930"/>
                  </a:lnTo>
                  <a:cubicBezTo>
                    <a:pt x="8954" y="2632"/>
                    <a:pt x="9038" y="2334"/>
                    <a:pt x="9038" y="2061"/>
                  </a:cubicBezTo>
                  <a:cubicBezTo>
                    <a:pt x="9038" y="918"/>
                    <a:pt x="8109" y="1"/>
                    <a:pt x="69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41" name="Google Shape;9041;p76"/>
            <p:cNvSpPr/>
            <p:nvPr/>
          </p:nvSpPr>
          <p:spPr>
            <a:xfrm>
              <a:off x="7613514" y="3251541"/>
              <a:ext cx="74878" cy="74529"/>
            </a:xfrm>
            <a:custGeom>
              <a:avLst/>
              <a:gdLst/>
              <a:ahLst/>
              <a:cxnLst/>
              <a:rect l="l" t="t" r="r" b="b"/>
              <a:pathLst>
                <a:path w="2358" h="2347" extrusionOk="0">
                  <a:moveTo>
                    <a:pt x="1179" y="322"/>
                  </a:moveTo>
                  <a:cubicBezTo>
                    <a:pt x="1643" y="322"/>
                    <a:pt x="2012" y="691"/>
                    <a:pt x="2012" y="1156"/>
                  </a:cubicBezTo>
                  <a:cubicBezTo>
                    <a:pt x="2012" y="1620"/>
                    <a:pt x="1643" y="1989"/>
                    <a:pt x="1179" y="1989"/>
                  </a:cubicBezTo>
                  <a:cubicBezTo>
                    <a:pt x="715" y="1989"/>
                    <a:pt x="345" y="1620"/>
                    <a:pt x="345" y="1156"/>
                  </a:cubicBezTo>
                  <a:cubicBezTo>
                    <a:pt x="334" y="703"/>
                    <a:pt x="715" y="322"/>
                    <a:pt x="1179" y="322"/>
                  </a:cubicBezTo>
                  <a:close/>
                  <a:moveTo>
                    <a:pt x="1179" y="1"/>
                  </a:moveTo>
                  <a:cubicBezTo>
                    <a:pt x="524" y="1"/>
                    <a:pt x="0" y="513"/>
                    <a:pt x="0" y="1168"/>
                  </a:cubicBezTo>
                  <a:cubicBezTo>
                    <a:pt x="0" y="1811"/>
                    <a:pt x="524" y="2346"/>
                    <a:pt x="1179" y="2346"/>
                  </a:cubicBezTo>
                  <a:cubicBezTo>
                    <a:pt x="1834" y="2346"/>
                    <a:pt x="2358" y="1822"/>
                    <a:pt x="2358" y="1168"/>
                  </a:cubicBezTo>
                  <a:cubicBezTo>
                    <a:pt x="2358" y="513"/>
                    <a:pt x="1834" y="1"/>
                    <a:pt x="11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9042" name="Google Shape;9042;p76"/>
          <p:cNvSpPr/>
          <p:nvPr/>
        </p:nvSpPr>
        <p:spPr>
          <a:xfrm>
            <a:off x="10746139" y="4276409"/>
            <a:ext cx="306541" cy="485513"/>
          </a:xfrm>
          <a:custGeom>
            <a:avLst/>
            <a:gdLst/>
            <a:ahLst/>
            <a:cxnLst/>
            <a:rect l="l" t="t" r="r" b="b"/>
            <a:pathLst>
              <a:path w="7240" h="11467" extrusionOk="0">
                <a:moveTo>
                  <a:pt x="1048" y="346"/>
                </a:moveTo>
                <a:cubicBezTo>
                  <a:pt x="1156" y="346"/>
                  <a:pt x="1239" y="441"/>
                  <a:pt x="1239" y="537"/>
                </a:cubicBezTo>
                <a:cubicBezTo>
                  <a:pt x="1239" y="644"/>
                  <a:pt x="1156" y="727"/>
                  <a:pt x="1048" y="727"/>
                </a:cubicBezTo>
                <a:cubicBezTo>
                  <a:pt x="941" y="727"/>
                  <a:pt x="858" y="644"/>
                  <a:pt x="858" y="537"/>
                </a:cubicBezTo>
                <a:cubicBezTo>
                  <a:pt x="858" y="429"/>
                  <a:pt x="941" y="346"/>
                  <a:pt x="1048" y="346"/>
                </a:cubicBezTo>
                <a:close/>
                <a:moveTo>
                  <a:pt x="3549" y="1203"/>
                </a:moveTo>
                <a:lnTo>
                  <a:pt x="3906" y="1453"/>
                </a:lnTo>
                <a:lnTo>
                  <a:pt x="3549" y="1453"/>
                </a:lnTo>
                <a:lnTo>
                  <a:pt x="3549" y="1203"/>
                </a:lnTo>
                <a:close/>
                <a:moveTo>
                  <a:pt x="6883" y="1060"/>
                </a:moveTo>
                <a:lnTo>
                  <a:pt x="6883" y="1072"/>
                </a:lnTo>
                <a:lnTo>
                  <a:pt x="6097" y="2799"/>
                </a:lnTo>
                <a:cubicBezTo>
                  <a:pt x="6085" y="2846"/>
                  <a:pt x="6085" y="2894"/>
                  <a:pt x="6097" y="2942"/>
                </a:cubicBezTo>
                <a:lnTo>
                  <a:pt x="6883" y="4680"/>
                </a:lnTo>
                <a:lnTo>
                  <a:pt x="4620" y="4680"/>
                </a:lnTo>
                <a:lnTo>
                  <a:pt x="4620" y="1608"/>
                </a:lnTo>
                <a:cubicBezTo>
                  <a:pt x="4620" y="1549"/>
                  <a:pt x="4597" y="1501"/>
                  <a:pt x="4549" y="1477"/>
                </a:cubicBezTo>
                <a:lnTo>
                  <a:pt x="3942" y="1060"/>
                </a:lnTo>
                <a:close/>
                <a:moveTo>
                  <a:pt x="6883" y="4680"/>
                </a:moveTo>
                <a:cubicBezTo>
                  <a:pt x="6883" y="4686"/>
                  <a:pt x="6880" y="4689"/>
                  <a:pt x="6878" y="4689"/>
                </a:cubicBezTo>
                <a:cubicBezTo>
                  <a:pt x="6877" y="4689"/>
                  <a:pt x="6877" y="4686"/>
                  <a:pt x="6883" y="4680"/>
                </a:cubicBezTo>
                <a:close/>
                <a:moveTo>
                  <a:pt x="4299" y="1787"/>
                </a:moveTo>
                <a:lnTo>
                  <a:pt x="4299" y="5394"/>
                </a:lnTo>
                <a:lnTo>
                  <a:pt x="1941" y="5406"/>
                </a:lnTo>
                <a:lnTo>
                  <a:pt x="1941" y="2692"/>
                </a:lnTo>
                <a:cubicBezTo>
                  <a:pt x="1941" y="2608"/>
                  <a:pt x="1870" y="2537"/>
                  <a:pt x="1787" y="2537"/>
                </a:cubicBezTo>
                <a:cubicBezTo>
                  <a:pt x="1691" y="2537"/>
                  <a:pt x="1620" y="2608"/>
                  <a:pt x="1620" y="2692"/>
                </a:cubicBezTo>
                <a:lnTo>
                  <a:pt x="1620" y="5406"/>
                </a:lnTo>
                <a:lnTo>
                  <a:pt x="1227" y="5406"/>
                </a:lnTo>
                <a:lnTo>
                  <a:pt x="1227" y="1787"/>
                </a:lnTo>
                <a:lnTo>
                  <a:pt x="1620" y="1787"/>
                </a:lnTo>
                <a:lnTo>
                  <a:pt x="1620" y="1989"/>
                </a:lnTo>
                <a:cubicBezTo>
                  <a:pt x="1620" y="2072"/>
                  <a:pt x="1691" y="2144"/>
                  <a:pt x="1787" y="2144"/>
                </a:cubicBezTo>
                <a:cubicBezTo>
                  <a:pt x="1870" y="2144"/>
                  <a:pt x="1941" y="2072"/>
                  <a:pt x="1941" y="1989"/>
                </a:cubicBezTo>
                <a:lnTo>
                  <a:pt x="1941" y="1787"/>
                </a:lnTo>
                <a:close/>
                <a:moveTo>
                  <a:pt x="1584" y="10764"/>
                </a:moveTo>
                <a:cubicBezTo>
                  <a:pt x="1691" y="10764"/>
                  <a:pt x="1787" y="10859"/>
                  <a:pt x="1787" y="10954"/>
                </a:cubicBezTo>
                <a:lnTo>
                  <a:pt x="1787" y="11145"/>
                </a:lnTo>
                <a:lnTo>
                  <a:pt x="322" y="11145"/>
                </a:lnTo>
                <a:lnTo>
                  <a:pt x="322" y="10954"/>
                </a:lnTo>
                <a:cubicBezTo>
                  <a:pt x="322" y="10847"/>
                  <a:pt x="417" y="10764"/>
                  <a:pt x="513" y="10764"/>
                </a:cubicBezTo>
                <a:close/>
                <a:moveTo>
                  <a:pt x="1048" y="1"/>
                </a:moveTo>
                <a:cubicBezTo>
                  <a:pt x="775" y="1"/>
                  <a:pt x="536" y="239"/>
                  <a:pt x="536" y="525"/>
                </a:cubicBezTo>
                <a:cubicBezTo>
                  <a:pt x="536" y="763"/>
                  <a:pt x="679" y="953"/>
                  <a:pt x="894" y="1037"/>
                </a:cubicBezTo>
                <a:lnTo>
                  <a:pt x="894" y="10419"/>
                </a:lnTo>
                <a:lnTo>
                  <a:pt x="513" y="10419"/>
                </a:lnTo>
                <a:cubicBezTo>
                  <a:pt x="215" y="10419"/>
                  <a:pt x="1" y="10657"/>
                  <a:pt x="1" y="10943"/>
                </a:cubicBezTo>
                <a:lnTo>
                  <a:pt x="1" y="11300"/>
                </a:lnTo>
                <a:cubicBezTo>
                  <a:pt x="1" y="11395"/>
                  <a:pt x="72" y="11466"/>
                  <a:pt x="155" y="11466"/>
                </a:cubicBezTo>
                <a:lnTo>
                  <a:pt x="1965" y="11466"/>
                </a:lnTo>
                <a:cubicBezTo>
                  <a:pt x="2049" y="11466"/>
                  <a:pt x="2120" y="11395"/>
                  <a:pt x="2120" y="11300"/>
                </a:cubicBezTo>
                <a:lnTo>
                  <a:pt x="2120" y="10943"/>
                </a:lnTo>
                <a:cubicBezTo>
                  <a:pt x="2120" y="10645"/>
                  <a:pt x="1882" y="10419"/>
                  <a:pt x="1608" y="10419"/>
                </a:cubicBezTo>
                <a:lnTo>
                  <a:pt x="1227" y="10419"/>
                </a:lnTo>
                <a:lnTo>
                  <a:pt x="1227" y="5740"/>
                </a:lnTo>
                <a:lnTo>
                  <a:pt x="4299" y="5740"/>
                </a:lnTo>
                <a:cubicBezTo>
                  <a:pt x="4489" y="5740"/>
                  <a:pt x="4632" y="5585"/>
                  <a:pt x="4632" y="5394"/>
                </a:cubicBezTo>
                <a:lnTo>
                  <a:pt x="4632" y="5025"/>
                </a:lnTo>
                <a:lnTo>
                  <a:pt x="6883" y="5025"/>
                </a:lnTo>
                <a:cubicBezTo>
                  <a:pt x="7002" y="5025"/>
                  <a:pt x="7109" y="4966"/>
                  <a:pt x="7180" y="4859"/>
                </a:cubicBezTo>
                <a:cubicBezTo>
                  <a:pt x="7228" y="4763"/>
                  <a:pt x="7240" y="4632"/>
                  <a:pt x="7180" y="4525"/>
                </a:cubicBezTo>
                <a:lnTo>
                  <a:pt x="6442" y="2882"/>
                </a:lnTo>
                <a:lnTo>
                  <a:pt x="7180" y="1227"/>
                </a:lnTo>
                <a:cubicBezTo>
                  <a:pt x="7228" y="1120"/>
                  <a:pt x="7228" y="989"/>
                  <a:pt x="7156" y="894"/>
                </a:cubicBezTo>
                <a:cubicBezTo>
                  <a:pt x="7097" y="787"/>
                  <a:pt x="6978" y="727"/>
                  <a:pt x="6859" y="727"/>
                </a:cubicBezTo>
                <a:lnTo>
                  <a:pt x="3358" y="727"/>
                </a:lnTo>
                <a:cubicBezTo>
                  <a:pt x="3275" y="727"/>
                  <a:pt x="3192" y="810"/>
                  <a:pt x="3192" y="894"/>
                </a:cubicBezTo>
                <a:lnTo>
                  <a:pt x="3192" y="1453"/>
                </a:lnTo>
                <a:lnTo>
                  <a:pt x="1215" y="1453"/>
                </a:lnTo>
                <a:lnTo>
                  <a:pt x="1215" y="1037"/>
                </a:lnTo>
                <a:cubicBezTo>
                  <a:pt x="1429" y="953"/>
                  <a:pt x="1572" y="763"/>
                  <a:pt x="1572" y="525"/>
                </a:cubicBezTo>
                <a:cubicBezTo>
                  <a:pt x="1572" y="227"/>
                  <a:pt x="1334" y="1"/>
                  <a:pt x="1048" y="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rtl="1"/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9043" name="Google Shape;9043;p76"/>
          <p:cNvGrpSpPr/>
          <p:nvPr/>
        </p:nvGrpSpPr>
        <p:grpSpPr>
          <a:xfrm>
            <a:off x="6929019" y="4967313"/>
            <a:ext cx="474928" cy="354175"/>
            <a:chOff x="5216456" y="3725484"/>
            <a:chExt cx="356196" cy="265631"/>
          </a:xfrm>
          <a:solidFill>
            <a:schemeClr val="tx1"/>
          </a:solidFill>
        </p:grpSpPr>
        <p:sp>
          <p:nvSpPr>
            <p:cNvPr id="9044" name="Google Shape;9044;p76"/>
            <p:cNvSpPr/>
            <p:nvPr/>
          </p:nvSpPr>
          <p:spPr>
            <a:xfrm>
              <a:off x="5216456" y="3814335"/>
              <a:ext cx="296465" cy="176780"/>
            </a:xfrm>
            <a:custGeom>
              <a:avLst/>
              <a:gdLst/>
              <a:ahLst/>
              <a:cxnLst/>
              <a:rect l="l" t="t" r="r" b="b"/>
              <a:pathLst>
                <a:path w="9336" h="5567" extrusionOk="0">
                  <a:moveTo>
                    <a:pt x="1876" y="0"/>
                  </a:moveTo>
                  <a:cubicBezTo>
                    <a:pt x="1831" y="0"/>
                    <a:pt x="1787" y="18"/>
                    <a:pt x="1751" y="54"/>
                  </a:cubicBezTo>
                  <a:lnTo>
                    <a:pt x="84" y="1721"/>
                  </a:lnTo>
                  <a:cubicBezTo>
                    <a:pt x="1" y="1804"/>
                    <a:pt x="1" y="1899"/>
                    <a:pt x="84" y="1983"/>
                  </a:cubicBezTo>
                  <a:lnTo>
                    <a:pt x="3263" y="5162"/>
                  </a:lnTo>
                  <a:cubicBezTo>
                    <a:pt x="3513" y="5412"/>
                    <a:pt x="3858" y="5566"/>
                    <a:pt x="4215" y="5566"/>
                  </a:cubicBezTo>
                  <a:cubicBezTo>
                    <a:pt x="4573" y="5566"/>
                    <a:pt x="4918" y="5435"/>
                    <a:pt x="5168" y="5162"/>
                  </a:cubicBezTo>
                  <a:lnTo>
                    <a:pt x="9252" y="1090"/>
                  </a:lnTo>
                  <a:cubicBezTo>
                    <a:pt x="9335" y="1006"/>
                    <a:pt x="9335" y="887"/>
                    <a:pt x="9276" y="828"/>
                  </a:cubicBezTo>
                  <a:cubicBezTo>
                    <a:pt x="9240" y="792"/>
                    <a:pt x="9195" y="774"/>
                    <a:pt x="9151" y="774"/>
                  </a:cubicBezTo>
                  <a:cubicBezTo>
                    <a:pt x="9106" y="774"/>
                    <a:pt x="9061" y="792"/>
                    <a:pt x="9026" y="828"/>
                  </a:cubicBezTo>
                  <a:lnTo>
                    <a:pt x="4942" y="4912"/>
                  </a:lnTo>
                  <a:cubicBezTo>
                    <a:pt x="4751" y="5102"/>
                    <a:pt x="4501" y="5209"/>
                    <a:pt x="4227" y="5209"/>
                  </a:cubicBezTo>
                  <a:cubicBezTo>
                    <a:pt x="3965" y="5209"/>
                    <a:pt x="3715" y="5102"/>
                    <a:pt x="3513" y="4912"/>
                  </a:cubicBezTo>
                  <a:lnTo>
                    <a:pt x="453" y="1840"/>
                  </a:lnTo>
                  <a:lnTo>
                    <a:pt x="1870" y="435"/>
                  </a:lnTo>
                  <a:lnTo>
                    <a:pt x="2370" y="935"/>
                  </a:lnTo>
                  <a:cubicBezTo>
                    <a:pt x="2406" y="971"/>
                    <a:pt x="2450" y="988"/>
                    <a:pt x="2495" y="988"/>
                  </a:cubicBezTo>
                  <a:cubicBezTo>
                    <a:pt x="2540" y="988"/>
                    <a:pt x="2584" y="971"/>
                    <a:pt x="2620" y="935"/>
                  </a:cubicBezTo>
                  <a:cubicBezTo>
                    <a:pt x="2703" y="863"/>
                    <a:pt x="2703" y="756"/>
                    <a:pt x="2620" y="685"/>
                  </a:cubicBezTo>
                  <a:lnTo>
                    <a:pt x="2001" y="54"/>
                  </a:lnTo>
                  <a:cubicBezTo>
                    <a:pt x="1965" y="18"/>
                    <a:pt x="1920" y="0"/>
                    <a:pt x="18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45" name="Google Shape;9045;p76"/>
            <p:cNvSpPr/>
            <p:nvPr/>
          </p:nvSpPr>
          <p:spPr>
            <a:xfrm>
              <a:off x="5304925" y="3725484"/>
              <a:ext cx="267726" cy="170715"/>
            </a:xfrm>
            <a:custGeom>
              <a:avLst/>
              <a:gdLst/>
              <a:ahLst/>
              <a:cxnLst/>
              <a:rect l="l" t="t" r="r" b="b"/>
              <a:pathLst>
                <a:path w="8431" h="5376" extrusionOk="0">
                  <a:moveTo>
                    <a:pt x="6585" y="0"/>
                  </a:moveTo>
                  <a:cubicBezTo>
                    <a:pt x="6540" y="0"/>
                    <a:pt x="6495" y="18"/>
                    <a:pt x="6454" y="54"/>
                  </a:cubicBezTo>
                  <a:lnTo>
                    <a:pt x="1548" y="4971"/>
                  </a:lnTo>
                  <a:cubicBezTo>
                    <a:pt x="1513" y="4995"/>
                    <a:pt x="1477" y="5007"/>
                    <a:pt x="1429" y="5007"/>
                  </a:cubicBezTo>
                  <a:cubicBezTo>
                    <a:pt x="1382" y="5007"/>
                    <a:pt x="1346" y="4995"/>
                    <a:pt x="1310" y="4971"/>
                  </a:cubicBezTo>
                  <a:lnTo>
                    <a:pt x="334" y="3983"/>
                  </a:lnTo>
                  <a:cubicBezTo>
                    <a:pt x="292" y="3947"/>
                    <a:pt x="248" y="3929"/>
                    <a:pt x="203" y="3929"/>
                  </a:cubicBezTo>
                  <a:cubicBezTo>
                    <a:pt x="158" y="3929"/>
                    <a:pt x="114" y="3947"/>
                    <a:pt x="72" y="3983"/>
                  </a:cubicBezTo>
                  <a:cubicBezTo>
                    <a:pt x="1" y="4054"/>
                    <a:pt x="1" y="4161"/>
                    <a:pt x="72" y="4245"/>
                  </a:cubicBezTo>
                  <a:lnTo>
                    <a:pt x="1060" y="5221"/>
                  </a:lnTo>
                  <a:cubicBezTo>
                    <a:pt x="1156" y="5328"/>
                    <a:pt x="1275" y="5376"/>
                    <a:pt x="1417" y="5376"/>
                  </a:cubicBezTo>
                  <a:cubicBezTo>
                    <a:pt x="1548" y="5376"/>
                    <a:pt x="1679" y="5316"/>
                    <a:pt x="1775" y="5221"/>
                  </a:cubicBezTo>
                  <a:lnTo>
                    <a:pt x="6549" y="447"/>
                  </a:lnTo>
                  <a:lnTo>
                    <a:pt x="7966" y="1852"/>
                  </a:lnTo>
                  <a:lnTo>
                    <a:pt x="6704" y="3126"/>
                  </a:lnTo>
                  <a:cubicBezTo>
                    <a:pt x="6621" y="3197"/>
                    <a:pt x="6621" y="3304"/>
                    <a:pt x="6704" y="3376"/>
                  </a:cubicBezTo>
                  <a:cubicBezTo>
                    <a:pt x="6740" y="3411"/>
                    <a:pt x="6784" y="3429"/>
                    <a:pt x="6829" y="3429"/>
                  </a:cubicBezTo>
                  <a:cubicBezTo>
                    <a:pt x="6874" y="3429"/>
                    <a:pt x="6918" y="3411"/>
                    <a:pt x="6954" y="3376"/>
                  </a:cubicBezTo>
                  <a:lnTo>
                    <a:pt x="8347" y="1983"/>
                  </a:lnTo>
                  <a:cubicBezTo>
                    <a:pt x="8383" y="1947"/>
                    <a:pt x="8395" y="1899"/>
                    <a:pt x="8395" y="1864"/>
                  </a:cubicBezTo>
                  <a:cubicBezTo>
                    <a:pt x="8430" y="1816"/>
                    <a:pt x="8406" y="1768"/>
                    <a:pt x="8383" y="1721"/>
                  </a:cubicBezTo>
                  <a:lnTo>
                    <a:pt x="6716" y="54"/>
                  </a:lnTo>
                  <a:cubicBezTo>
                    <a:pt x="6674" y="18"/>
                    <a:pt x="6629" y="0"/>
                    <a:pt x="658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046" name="Google Shape;9046;p76"/>
          <p:cNvGrpSpPr/>
          <p:nvPr/>
        </p:nvGrpSpPr>
        <p:grpSpPr>
          <a:xfrm>
            <a:off x="9106269" y="4978659"/>
            <a:ext cx="473404" cy="330717"/>
            <a:chOff x="6849393" y="3733994"/>
            <a:chExt cx="355053" cy="248038"/>
          </a:xfrm>
          <a:solidFill>
            <a:schemeClr val="tx1"/>
          </a:solidFill>
        </p:grpSpPr>
        <p:sp>
          <p:nvSpPr>
            <p:cNvPr id="9047" name="Google Shape;9047;p76"/>
            <p:cNvSpPr/>
            <p:nvPr/>
          </p:nvSpPr>
          <p:spPr>
            <a:xfrm>
              <a:off x="6849393" y="3733994"/>
              <a:ext cx="355053" cy="248038"/>
            </a:xfrm>
            <a:custGeom>
              <a:avLst/>
              <a:gdLst/>
              <a:ahLst/>
              <a:cxnLst/>
              <a:rect l="l" t="t" r="r" b="b"/>
              <a:pathLst>
                <a:path w="11181" h="7811" extrusionOk="0">
                  <a:moveTo>
                    <a:pt x="10800" y="357"/>
                  </a:moveTo>
                  <a:cubicBezTo>
                    <a:pt x="10800" y="357"/>
                    <a:pt x="10823" y="357"/>
                    <a:pt x="10823" y="369"/>
                  </a:cubicBezTo>
                  <a:lnTo>
                    <a:pt x="10823" y="5227"/>
                  </a:lnTo>
                  <a:lnTo>
                    <a:pt x="346" y="5239"/>
                  </a:lnTo>
                  <a:cubicBezTo>
                    <a:pt x="346" y="5239"/>
                    <a:pt x="334" y="5239"/>
                    <a:pt x="334" y="5227"/>
                  </a:cubicBezTo>
                  <a:lnTo>
                    <a:pt x="334" y="369"/>
                  </a:lnTo>
                  <a:cubicBezTo>
                    <a:pt x="334" y="369"/>
                    <a:pt x="334" y="357"/>
                    <a:pt x="346" y="357"/>
                  </a:cubicBezTo>
                  <a:close/>
                  <a:moveTo>
                    <a:pt x="10835" y="5572"/>
                  </a:moveTo>
                  <a:lnTo>
                    <a:pt x="10823" y="5977"/>
                  </a:lnTo>
                  <a:lnTo>
                    <a:pt x="10252" y="5977"/>
                  </a:lnTo>
                  <a:cubicBezTo>
                    <a:pt x="10169" y="5977"/>
                    <a:pt x="10073" y="6060"/>
                    <a:pt x="10073" y="6156"/>
                  </a:cubicBezTo>
                  <a:cubicBezTo>
                    <a:pt x="10073" y="6263"/>
                    <a:pt x="10157" y="6334"/>
                    <a:pt x="10252" y="6334"/>
                  </a:cubicBezTo>
                  <a:lnTo>
                    <a:pt x="10823" y="6334"/>
                  </a:lnTo>
                  <a:lnTo>
                    <a:pt x="10823" y="6739"/>
                  </a:lnTo>
                  <a:lnTo>
                    <a:pt x="8014" y="6739"/>
                  </a:lnTo>
                  <a:cubicBezTo>
                    <a:pt x="7918" y="6739"/>
                    <a:pt x="7823" y="6811"/>
                    <a:pt x="7823" y="6918"/>
                  </a:cubicBezTo>
                  <a:cubicBezTo>
                    <a:pt x="7823" y="7013"/>
                    <a:pt x="7906" y="7096"/>
                    <a:pt x="8014" y="7096"/>
                  </a:cubicBezTo>
                  <a:lnTo>
                    <a:pt x="10823" y="7096"/>
                  </a:lnTo>
                  <a:lnTo>
                    <a:pt x="10823" y="7489"/>
                  </a:lnTo>
                  <a:cubicBezTo>
                    <a:pt x="10823" y="7489"/>
                    <a:pt x="10823" y="7501"/>
                    <a:pt x="10812" y="7501"/>
                  </a:cubicBezTo>
                  <a:lnTo>
                    <a:pt x="358" y="7501"/>
                  </a:lnTo>
                  <a:cubicBezTo>
                    <a:pt x="358" y="7501"/>
                    <a:pt x="346" y="7501"/>
                    <a:pt x="346" y="7489"/>
                  </a:cubicBezTo>
                  <a:lnTo>
                    <a:pt x="346" y="7096"/>
                  </a:lnTo>
                  <a:lnTo>
                    <a:pt x="7263" y="7096"/>
                  </a:lnTo>
                  <a:cubicBezTo>
                    <a:pt x="7359" y="7096"/>
                    <a:pt x="7442" y="7025"/>
                    <a:pt x="7442" y="6918"/>
                  </a:cubicBezTo>
                  <a:cubicBezTo>
                    <a:pt x="7442" y="6834"/>
                    <a:pt x="7371" y="6739"/>
                    <a:pt x="7263" y="6739"/>
                  </a:cubicBezTo>
                  <a:lnTo>
                    <a:pt x="346" y="6739"/>
                  </a:lnTo>
                  <a:lnTo>
                    <a:pt x="346" y="6334"/>
                  </a:lnTo>
                  <a:lnTo>
                    <a:pt x="9514" y="6334"/>
                  </a:lnTo>
                  <a:cubicBezTo>
                    <a:pt x="9597" y="6334"/>
                    <a:pt x="9692" y="6263"/>
                    <a:pt x="9692" y="6156"/>
                  </a:cubicBezTo>
                  <a:cubicBezTo>
                    <a:pt x="9692" y="6072"/>
                    <a:pt x="9621" y="5977"/>
                    <a:pt x="9514" y="5977"/>
                  </a:cubicBezTo>
                  <a:lnTo>
                    <a:pt x="346" y="5977"/>
                  </a:lnTo>
                  <a:lnTo>
                    <a:pt x="346" y="5572"/>
                  </a:lnTo>
                  <a:close/>
                  <a:moveTo>
                    <a:pt x="358" y="0"/>
                  </a:moveTo>
                  <a:cubicBezTo>
                    <a:pt x="167" y="0"/>
                    <a:pt x="1" y="167"/>
                    <a:pt x="1" y="357"/>
                  </a:cubicBezTo>
                  <a:lnTo>
                    <a:pt x="1" y="7453"/>
                  </a:lnTo>
                  <a:cubicBezTo>
                    <a:pt x="1" y="7644"/>
                    <a:pt x="167" y="7811"/>
                    <a:pt x="358" y="7811"/>
                  </a:cubicBezTo>
                  <a:lnTo>
                    <a:pt x="10823" y="7811"/>
                  </a:lnTo>
                  <a:cubicBezTo>
                    <a:pt x="11014" y="7811"/>
                    <a:pt x="11181" y="7644"/>
                    <a:pt x="11181" y="7453"/>
                  </a:cubicBezTo>
                  <a:lnTo>
                    <a:pt x="11181" y="357"/>
                  </a:lnTo>
                  <a:cubicBezTo>
                    <a:pt x="11181" y="167"/>
                    <a:pt x="11014" y="0"/>
                    <a:pt x="108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48" name="Google Shape;9048;p76"/>
            <p:cNvSpPr/>
            <p:nvPr/>
          </p:nvSpPr>
          <p:spPr>
            <a:xfrm>
              <a:off x="7080411" y="3758192"/>
              <a:ext cx="100219" cy="129687"/>
            </a:xfrm>
            <a:custGeom>
              <a:avLst/>
              <a:gdLst/>
              <a:ahLst/>
              <a:cxnLst/>
              <a:rect l="l" t="t" r="r" b="b"/>
              <a:pathLst>
                <a:path w="3156" h="4084" extrusionOk="0">
                  <a:moveTo>
                    <a:pt x="179" y="0"/>
                  </a:moveTo>
                  <a:cubicBezTo>
                    <a:pt x="96" y="0"/>
                    <a:pt x="0" y="72"/>
                    <a:pt x="0" y="179"/>
                  </a:cubicBezTo>
                  <a:cubicBezTo>
                    <a:pt x="0" y="274"/>
                    <a:pt x="84" y="357"/>
                    <a:pt x="179" y="357"/>
                  </a:cubicBezTo>
                  <a:lnTo>
                    <a:pt x="2072" y="357"/>
                  </a:lnTo>
                  <a:cubicBezTo>
                    <a:pt x="2144" y="726"/>
                    <a:pt x="2429" y="1012"/>
                    <a:pt x="2798" y="1084"/>
                  </a:cubicBezTo>
                  <a:lnTo>
                    <a:pt x="2798" y="3001"/>
                  </a:lnTo>
                  <a:cubicBezTo>
                    <a:pt x="2429" y="3072"/>
                    <a:pt x="2144" y="3358"/>
                    <a:pt x="2072" y="3727"/>
                  </a:cubicBezTo>
                  <a:lnTo>
                    <a:pt x="179" y="3727"/>
                  </a:lnTo>
                  <a:cubicBezTo>
                    <a:pt x="96" y="3727"/>
                    <a:pt x="0" y="3810"/>
                    <a:pt x="0" y="3905"/>
                  </a:cubicBezTo>
                  <a:cubicBezTo>
                    <a:pt x="0" y="4013"/>
                    <a:pt x="84" y="4084"/>
                    <a:pt x="179" y="4084"/>
                  </a:cubicBezTo>
                  <a:lnTo>
                    <a:pt x="2239" y="4084"/>
                  </a:lnTo>
                  <a:cubicBezTo>
                    <a:pt x="2322" y="4084"/>
                    <a:pt x="2417" y="4013"/>
                    <a:pt x="2417" y="3905"/>
                  </a:cubicBezTo>
                  <a:cubicBezTo>
                    <a:pt x="2417" y="3596"/>
                    <a:pt x="2667" y="3346"/>
                    <a:pt x="2977" y="3346"/>
                  </a:cubicBezTo>
                  <a:cubicBezTo>
                    <a:pt x="3072" y="3346"/>
                    <a:pt x="3156" y="3274"/>
                    <a:pt x="3156" y="3167"/>
                  </a:cubicBezTo>
                  <a:lnTo>
                    <a:pt x="3156" y="917"/>
                  </a:lnTo>
                  <a:cubicBezTo>
                    <a:pt x="3156" y="810"/>
                    <a:pt x="3072" y="738"/>
                    <a:pt x="2977" y="738"/>
                  </a:cubicBezTo>
                  <a:cubicBezTo>
                    <a:pt x="2667" y="738"/>
                    <a:pt x="2417" y="488"/>
                    <a:pt x="2417" y="179"/>
                  </a:cubicBezTo>
                  <a:cubicBezTo>
                    <a:pt x="2417" y="83"/>
                    <a:pt x="2346" y="0"/>
                    <a:pt x="223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49" name="Google Shape;9049;p76"/>
            <p:cNvSpPr/>
            <p:nvPr/>
          </p:nvSpPr>
          <p:spPr>
            <a:xfrm>
              <a:off x="6873209" y="3757811"/>
              <a:ext cx="100219" cy="130068"/>
            </a:xfrm>
            <a:custGeom>
              <a:avLst/>
              <a:gdLst/>
              <a:ahLst/>
              <a:cxnLst/>
              <a:rect l="l" t="t" r="r" b="b"/>
              <a:pathLst>
                <a:path w="3156" h="4096" extrusionOk="0">
                  <a:moveTo>
                    <a:pt x="918" y="0"/>
                  </a:moveTo>
                  <a:cubicBezTo>
                    <a:pt x="834" y="0"/>
                    <a:pt x="739" y="84"/>
                    <a:pt x="739" y="191"/>
                  </a:cubicBezTo>
                  <a:cubicBezTo>
                    <a:pt x="739" y="500"/>
                    <a:pt x="489" y="750"/>
                    <a:pt x="179" y="750"/>
                  </a:cubicBezTo>
                  <a:cubicBezTo>
                    <a:pt x="84" y="750"/>
                    <a:pt x="1" y="822"/>
                    <a:pt x="1" y="929"/>
                  </a:cubicBezTo>
                  <a:lnTo>
                    <a:pt x="1" y="3179"/>
                  </a:lnTo>
                  <a:cubicBezTo>
                    <a:pt x="1" y="3263"/>
                    <a:pt x="72" y="3358"/>
                    <a:pt x="179" y="3358"/>
                  </a:cubicBezTo>
                  <a:cubicBezTo>
                    <a:pt x="489" y="3358"/>
                    <a:pt x="739" y="3608"/>
                    <a:pt x="739" y="3917"/>
                  </a:cubicBezTo>
                  <a:cubicBezTo>
                    <a:pt x="739" y="4013"/>
                    <a:pt x="810" y="4096"/>
                    <a:pt x="918" y="4096"/>
                  </a:cubicBezTo>
                  <a:lnTo>
                    <a:pt x="2977" y="4096"/>
                  </a:lnTo>
                  <a:cubicBezTo>
                    <a:pt x="3061" y="4096"/>
                    <a:pt x="3156" y="4025"/>
                    <a:pt x="3156" y="3917"/>
                  </a:cubicBezTo>
                  <a:cubicBezTo>
                    <a:pt x="3132" y="3822"/>
                    <a:pt x="3061" y="3739"/>
                    <a:pt x="2977" y="3739"/>
                  </a:cubicBezTo>
                  <a:lnTo>
                    <a:pt x="1084" y="3739"/>
                  </a:lnTo>
                  <a:cubicBezTo>
                    <a:pt x="1013" y="3370"/>
                    <a:pt x="727" y="3084"/>
                    <a:pt x="346" y="3013"/>
                  </a:cubicBezTo>
                  <a:lnTo>
                    <a:pt x="346" y="1096"/>
                  </a:lnTo>
                  <a:cubicBezTo>
                    <a:pt x="727" y="1024"/>
                    <a:pt x="1013" y="738"/>
                    <a:pt x="1084" y="369"/>
                  </a:cubicBezTo>
                  <a:lnTo>
                    <a:pt x="2977" y="369"/>
                  </a:lnTo>
                  <a:cubicBezTo>
                    <a:pt x="3061" y="369"/>
                    <a:pt x="3156" y="286"/>
                    <a:pt x="3156" y="191"/>
                  </a:cubicBezTo>
                  <a:cubicBezTo>
                    <a:pt x="3156" y="95"/>
                    <a:pt x="3073" y="0"/>
                    <a:pt x="297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50" name="Google Shape;9050;p76"/>
            <p:cNvSpPr/>
            <p:nvPr/>
          </p:nvSpPr>
          <p:spPr>
            <a:xfrm>
              <a:off x="6962060" y="3758192"/>
              <a:ext cx="129338" cy="129338"/>
            </a:xfrm>
            <a:custGeom>
              <a:avLst/>
              <a:gdLst/>
              <a:ahLst/>
              <a:cxnLst/>
              <a:rect l="l" t="t" r="r" b="b"/>
              <a:pathLst>
                <a:path w="4073" h="4073" extrusionOk="0">
                  <a:moveTo>
                    <a:pt x="2037" y="334"/>
                  </a:moveTo>
                  <a:cubicBezTo>
                    <a:pt x="2977" y="334"/>
                    <a:pt x="3727" y="1096"/>
                    <a:pt x="3727" y="2036"/>
                  </a:cubicBezTo>
                  <a:cubicBezTo>
                    <a:pt x="3727" y="2977"/>
                    <a:pt x="2977" y="3727"/>
                    <a:pt x="2037" y="3727"/>
                  </a:cubicBezTo>
                  <a:cubicBezTo>
                    <a:pt x="1096" y="3727"/>
                    <a:pt x="334" y="2977"/>
                    <a:pt x="334" y="2036"/>
                  </a:cubicBezTo>
                  <a:cubicBezTo>
                    <a:pt x="334" y="1096"/>
                    <a:pt x="1096" y="334"/>
                    <a:pt x="2037" y="334"/>
                  </a:cubicBezTo>
                  <a:close/>
                  <a:moveTo>
                    <a:pt x="2037" y="0"/>
                  </a:moveTo>
                  <a:cubicBezTo>
                    <a:pt x="906" y="0"/>
                    <a:pt x="1" y="917"/>
                    <a:pt x="1" y="2036"/>
                  </a:cubicBezTo>
                  <a:cubicBezTo>
                    <a:pt x="1" y="3155"/>
                    <a:pt x="918" y="4072"/>
                    <a:pt x="2037" y="4072"/>
                  </a:cubicBezTo>
                  <a:cubicBezTo>
                    <a:pt x="3156" y="4072"/>
                    <a:pt x="4073" y="3155"/>
                    <a:pt x="4073" y="2036"/>
                  </a:cubicBezTo>
                  <a:cubicBezTo>
                    <a:pt x="4073" y="905"/>
                    <a:pt x="3168" y="0"/>
                    <a:pt x="20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51" name="Google Shape;9051;p76"/>
            <p:cNvSpPr/>
            <p:nvPr/>
          </p:nvSpPr>
          <p:spPr>
            <a:xfrm>
              <a:off x="6997244" y="3781627"/>
              <a:ext cx="59382" cy="82436"/>
            </a:xfrm>
            <a:custGeom>
              <a:avLst/>
              <a:gdLst/>
              <a:ahLst/>
              <a:cxnLst/>
              <a:rect l="l" t="t" r="r" b="b"/>
              <a:pathLst>
                <a:path w="1870" h="2596" extrusionOk="0">
                  <a:moveTo>
                    <a:pt x="750" y="536"/>
                  </a:moveTo>
                  <a:lnTo>
                    <a:pt x="750" y="1060"/>
                  </a:lnTo>
                  <a:cubicBezTo>
                    <a:pt x="452" y="965"/>
                    <a:pt x="345" y="881"/>
                    <a:pt x="345" y="762"/>
                  </a:cubicBezTo>
                  <a:cubicBezTo>
                    <a:pt x="345" y="691"/>
                    <a:pt x="500" y="584"/>
                    <a:pt x="750" y="536"/>
                  </a:cubicBezTo>
                  <a:close/>
                  <a:moveTo>
                    <a:pt x="1107" y="1524"/>
                  </a:moveTo>
                  <a:cubicBezTo>
                    <a:pt x="1405" y="1608"/>
                    <a:pt x="1512" y="1703"/>
                    <a:pt x="1512" y="1822"/>
                  </a:cubicBezTo>
                  <a:cubicBezTo>
                    <a:pt x="1512" y="1893"/>
                    <a:pt x="1357" y="2001"/>
                    <a:pt x="1107" y="2036"/>
                  </a:cubicBezTo>
                  <a:lnTo>
                    <a:pt x="1107" y="1524"/>
                  </a:lnTo>
                  <a:close/>
                  <a:moveTo>
                    <a:pt x="941" y="0"/>
                  </a:moveTo>
                  <a:cubicBezTo>
                    <a:pt x="857" y="0"/>
                    <a:pt x="762" y="72"/>
                    <a:pt x="762" y="179"/>
                  </a:cubicBezTo>
                  <a:lnTo>
                    <a:pt x="762" y="191"/>
                  </a:lnTo>
                  <a:cubicBezTo>
                    <a:pt x="333" y="238"/>
                    <a:pt x="24" y="477"/>
                    <a:pt x="24" y="774"/>
                  </a:cubicBezTo>
                  <a:cubicBezTo>
                    <a:pt x="24" y="1191"/>
                    <a:pt x="441" y="1346"/>
                    <a:pt x="762" y="1429"/>
                  </a:cubicBezTo>
                  <a:lnTo>
                    <a:pt x="762" y="2036"/>
                  </a:lnTo>
                  <a:cubicBezTo>
                    <a:pt x="512" y="2001"/>
                    <a:pt x="357" y="1893"/>
                    <a:pt x="357" y="1822"/>
                  </a:cubicBezTo>
                  <a:cubicBezTo>
                    <a:pt x="357" y="1727"/>
                    <a:pt x="286" y="1643"/>
                    <a:pt x="179" y="1643"/>
                  </a:cubicBezTo>
                  <a:cubicBezTo>
                    <a:pt x="83" y="1643"/>
                    <a:pt x="0" y="1715"/>
                    <a:pt x="0" y="1822"/>
                  </a:cubicBezTo>
                  <a:cubicBezTo>
                    <a:pt x="0" y="2120"/>
                    <a:pt x="310" y="2334"/>
                    <a:pt x="750" y="2393"/>
                  </a:cubicBezTo>
                  <a:lnTo>
                    <a:pt x="750" y="2417"/>
                  </a:lnTo>
                  <a:cubicBezTo>
                    <a:pt x="750" y="2501"/>
                    <a:pt x="822" y="2596"/>
                    <a:pt x="929" y="2596"/>
                  </a:cubicBezTo>
                  <a:cubicBezTo>
                    <a:pt x="1036" y="2596"/>
                    <a:pt x="1107" y="2513"/>
                    <a:pt x="1107" y="2417"/>
                  </a:cubicBezTo>
                  <a:lnTo>
                    <a:pt x="1107" y="2393"/>
                  </a:lnTo>
                  <a:cubicBezTo>
                    <a:pt x="1536" y="2358"/>
                    <a:pt x="1845" y="2120"/>
                    <a:pt x="1845" y="1822"/>
                  </a:cubicBezTo>
                  <a:cubicBezTo>
                    <a:pt x="1845" y="1417"/>
                    <a:pt x="1453" y="1250"/>
                    <a:pt x="1107" y="1167"/>
                  </a:cubicBezTo>
                  <a:lnTo>
                    <a:pt x="1107" y="548"/>
                  </a:lnTo>
                  <a:cubicBezTo>
                    <a:pt x="1357" y="596"/>
                    <a:pt x="1512" y="703"/>
                    <a:pt x="1512" y="774"/>
                  </a:cubicBezTo>
                  <a:cubicBezTo>
                    <a:pt x="1512" y="869"/>
                    <a:pt x="1584" y="953"/>
                    <a:pt x="1691" y="953"/>
                  </a:cubicBezTo>
                  <a:cubicBezTo>
                    <a:pt x="1774" y="953"/>
                    <a:pt x="1869" y="881"/>
                    <a:pt x="1869" y="774"/>
                  </a:cubicBezTo>
                  <a:cubicBezTo>
                    <a:pt x="1869" y="477"/>
                    <a:pt x="1548" y="250"/>
                    <a:pt x="1119" y="191"/>
                  </a:cubicBezTo>
                  <a:lnTo>
                    <a:pt x="1119" y="179"/>
                  </a:lnTo>
                  <a:cubicBezTo>
                    <a:pt x="1119" y="84"/>
                    <a:pt x="1048" y="0"/>
                    <a:pt x="9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052" name="Google Shape;9052;p76"/>
          <p:cNvGrpSpPr/>
          <p:nvPr/>
        </p:nvGrpSpPr>
        <p:grpSpPr>
          <a:xfrm>
            <a:off x="10532407" y="4952916"/>
            <a:ext cx="522815" cy="373608"/>
            <a:chOff x="7918997" y="3714687"/>
            <a:chExt cx="392111" cy="280206"/>
          </a:xfrm>
          <a:solidFill>
            <a:schemeClr val="tx1"/>
          </a:solidFill>
        </p:grpSpPr>
        <p:sp>
          <p:nvSpPr>
            <p:cNvPr id="9053" name="Google Shape;9053;p76"/>
            <p:cNvSpPr/>
            <p:nvPr/>
          </p:nvSpPr>
          <p:spPr>
            <a:xfrm>
              <a:off x="7918997" y="3781246"/>
              <a:ext cx="309675" cy="213648"/>
            </a:xfrm>
            <a:custGeom>
              <a:avLst/>
              <a:gdLst/>
              <a:ahLst/>
              <a:cxnLst/>
              <a:rect l="l" t="t" r="r" b="b"/>
              <a:pathLst>
                <a:path w="9752" h="6728" extrusionOk="0">
                  <a:moveTo>
                    <a:pt x="774" y="3644"/>
                  </a:moveTo>
                  <a:cubicBezTo>
                    <a:pt x="965" y="3644"/>
                    <a:pt x="1132" y="3810"/>
                    <a:pt x="1132" y="4001"/>
                  </a:cubicBezTo>
                  <a:cubicBezTo>
                    <a:pt x="1132" y="4191"/>
                    <a:pt x="965" y="4358"/>
                    <a:pt x="774" y="4358"/>
                  </a:cubicBezTo>
                  <a:cubicBezTo>
                    <a:pt x="560" y="4358"/>
                    <a:pt x="417" y="4191"/>
                    <a:pt x="417" y="4001"/>
                  </a:cubicBezTo>
                  <a:cubicBezTo>
                    <a:pt x="417" y="3810"/>
                    <a:pt x="584" y="3644"/>
                    <a:pt x="774" y="3644"/>
                  </a:cubicBezTo>
                  <a:close/>
                  <a:moveTo>
                    <a:pt x="715" y="0"/>
                  </a:moveTo>
                  <a:cubicBezTo>
                    <a:pt x="310" y="0"/>
                    <a:pt x="0" y="322"/>
                    <a:pt x="0" y="715"/>
                  </a:cubicBezTo>
                  <a:cubicBezTo>
                    <a:pt x="0" y="1072"/>
                    <a:pt x="250" y="1370"/>
                    <a:pt x="596" y="1429"/>
                  </a:cubicBezTo>
                  <a:lnTo>
                    <a:pt x="596" y="3346"/>
                  </a:lnTo>
                  <a:cubicBezTo>
                    <a:pt x="298" y="3429"/>
                    <a:pt x="72" y="3703"/>
                    <a:pt x="72" y="4025"/>
                  </a:cubicBezTo>
                  <a:cubicBezTo>
                    <a:pt x="72" y="4358"/>
                    <a:pt x="298" y="4644"/>
                    <a:pt x="596" y="4715"/>
                  </a:cubicBezTo>
                  <a:lnTo>
                    <a:pt x="596" y="5442"/>
                  </a:lnTo>
                  <a:cubicBezTo>
                    <a:pt x="322" y="5513"/>
                    <a:pt x="120" y="5775"/>
                    <a:pt x="120" y="6073"/>
                  </a:cubicBezTo>
                  <a:cubicBezTo>
                    <a:pt x="120" y="6430"/>
                    <a:pt x="417" y="6727"/>
                    <a:pt x="774" y="6727"/>
                  </a:cubicBezTo>
                  <a:lnTo>
                    <a:pt x="2215" y="6727"/>
                  </a:lnTo>
                  <a:cubicBezTo>
                    <a:pt x="2322" y="6727"/>
                    <a:pt x="2394" y="6644"/>
                    <a:pt x="2394" y="6549"/>
                  </a:cubicBezTo>
                  <a:cubicBezTo>
                    <a:pt x="2394" y="6442"/>
                    <a:pt x="2286" y="6335"/>
                    <a:pt x="2191" y="6335"/>
                  </a:cubicBezTo>
                  <a:lnTo>
                    <a:pt x="739" y="6335"/>
                  </a:lnTo>
                  <a:cubicBezTo>
                    <a:pt x="584" y="6335"/>
                    <a:pt x="441" y="6204"/>
                    <a:pt x="441" y="6037"/>
                  </a:cubicBezTo>
                  <a:cubicBezTo>
                    <a:pt x="441" y="5882"/>
                    <a:pt x="584" y="5739"/>
                    <a:pt x="739" y="5739"/>
                  </a:cubicBezTo>
                  <a:lnTo>
                    <a:pt x="9561" y="5739"/>
                  </a:lnTo>
                  <a:cubicBezTo>
                    <a:pt x="9668" y="5739"/>
                    <a:pt x="9752" y="5668"/>
                    <a:pt x="9752" y="5561"/>
                  </a:cubicBezTo>
                  <a:cubicBezTo>
                    <a:pt x="9752" y="5465"/>
                    <a:pt x="9668" y="5382"/>
                    <a:pt x="9561" y="5382"/>
                  </a:cubicBezTo>
                  <a:lnTo>
                    <a:pt x="929" y="5382"/>
                  </a:lnTo>
                  <a:lnTo>
                    <a:pt x="929" y="4703"/>
                  </a:lnTo>
                  <a:cubicBezTo>
                    <a:pt x="1251" y="4632"/>
                    <a:pt x="1489" y="4346"/>
                    <a:pt x="1489" y="4001"/>
                  </a:cubicBezTo>
                  <a:cubicBezTo>
                    <a:pt x="1489" y="3656"/>
                    <a:pt x="1251" y="3370"/>
                    <a:pt x="929" y="3298"/>
                  </a:cubicBezTo>
                  <a:lnTo>
                    <a:pt x="929" y="1215"/>
                  </a:lnTo>
                  <a:cubicBezTo>
                    <a:pt x="929" y="1167"/>
                    <a:pt x="917" y="1108"/>
                    <a:pt x="870" y="1084"/>
                  </a:cubicBezTo>
                  <a:cubicBezTo>
                    <a:pt x="834" y="1060"/>
                    <a:pt x="786" y="1036"/>
                    <a:pt x="739" y="1036"/>
                  </a:cubicBezTo>
                  <a:lnTo>
                    <a:pt x="715" y="1036"/>
                  </a:lnTo>
                  <a:cubicBezTo>
                    <a:pt x="512" y="1036"/>
                    <a:pt x="358" y="870"/>
                    <a:pt x="358" y="679"/>
                  </a:cubicBezTo>
                  <a:cubicBezTo>
                    <a:pt x="358" y="489"/>
                    <a:pt x="512" y="322"/>
                    <a:pt x="715" y="322"/>
                  </a:cubicBezTo>
                  <a:cubicBezTo>
                    <a:pt x="905" y="322"/>
                    <a:pt x="1072" y="489"/>
                    <a:pt x="1072" y="679"/>
                  </a:cubicBezTo>
                  <a:cubicBezTo>
                    <a:pt x="1072" y="715"/>
                    <a:pt x="1072" y="762"/>
                    <a:pt x="1048" y="786"/>
                  </a:cubicBezTo>
                  <a:cubicBezTo>
                    <a:pt x="1036" y="858"/>
                    <a:pt x="1048" y="941"/>
                    <a:pt x="1120" y="977"/>
                  </a:cubicBezTo>
                  <a:lnTo>
                    <a:pt x="2906" y="2525"/>
                  </a:lnTo>
                  <a:cubicBezTo>
                    <a:pt x="2940" y="2553"/>
                    <a:pt x="2985" y="2568"/>
                    <a:pt x="3029" y="2568"/>
                  </a:cubicBezTo>
                  <a:cubicBezTo>
                    <a:pt x="3077" y="2568"/>
                    <a:pt x="3124" y="2550"/>
                    <a:pt x="3156" y="2513"/>
                  </a:cubicBezTo>
                  <a:lnTo>
                    <a:pt x="4287" y="1274"/>
                  </a:lnTo>
                  <a:cubicBezTo>
                    <a:pt x="4358" y="1203"/>
                    <a:pt x="4346" y="1084"/>
                    <a:pt x="4275" y="1024"/>
                  </a:cubicBezTo>
                  <a:cubicBezTo>
                    <a:pt x="4237" y="992"/>
                    <a:pt x="4191" y="976"/>
                    <a:pt x="4147" y="976"/>
                  </a:cubicBezTo>
                  <a:cubicBezTo>
                    <a:pt x="4095" y="976"/>
                    <a:pt x="4045" y="998"/>
                    <a:pt x="4013" y="1036"/>
                  </a:cubicBezTo>
                  <a:lnTo>
                    <a:pt x="3001" y="2155"/>
                  </a:lnTo>
                  <a:lnTo>
                    <a:pt x="1429" y="798"/>
                  </a:lnTo>
                  <a:lnTo>
                    <a:pt x="1429" y="715"/>
                  </a:lnTo>
                  <a:cubicBezTo>
                    <a:pt x="1429" y="310"/>
                    <a:pt x="1096" y="0"/>
                    <a:pt x="7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54" name="Google Shape;9054;p76"/>
            <p:cNvSpPr/>
            <p:nvPr/>
          </p:nvSpPr>
          <p:spPr>
            <a:xfrm>
              <a:off x="8080439" y="3862920"/>
              <a:ext cx="68083" cy="68083"/>
            </a:xfrm>
            <a:custGeom>
              <a:avLst/>
              <a:gdLst/>
              <a:ahLst/>
              <a:cxnLst/>
              <a:rect l="l" t="t" r="r" b="b"/>
              <a:pathLst>
                <a:path w="2144" h="2144" extrusionOk="0">
                  <a:moveTo>
                    <a:pt x="1072" y="357"/>
                  </a:moveTo>
                  <a:cubicBezTo>
                    <a:pt x="1465" y="357"/>
                    <a:pt x="1786" y="691"/>
                    <a:pt x="1786" y="1072"/>
                  </a:cubicBezTo>
                  <a:cubicBezTo>
                    <a:pt x="1786" y="1465"/>
                    <a:pt x="1465" y="1786"/>
                    <a:pt x="1072" y="1786"/>
                  </a:cubicBezTo>
                  <a:cubicBezTo>
                    <a:pt x="691" y="1786"/>
                    <a:pt x="358" y="1465"/>
                    <a:pt x="358" y="1072"/>
                  </a:cubicBezTo>
                  <a:cubicBezTo>
                    <a:pt x="358" y="691"/>
                    <a:pt x="691" y="357"/>
                    <a:pt x="1072" y="357"/>
                  </a:cubicBezTo>
                  <a:close/>
                  <a:moveTo>
                    <a:pt x="1072" y="0"/>
                  </a:moveTo>
                  <a:cubicBezTo>
                    <a:pt x="477" y="0"/>
                    <a:pt x="0" y="476"/>
                    <a:pt x="0" y="1072"/>
                  </a:cubicBezTo>
                  <a:cubicBezTo>
                    <a:pt x="0" y="1667"/>
                    <a:pt x="477" y="2143"/>
                    <a:pt x="1072" y="2143"/>
                  </a:cubicBezTo>
                  <a:cubicBezTo>
                    <a:pt x="1667" y="2143"/>
                    <a:pt x="2144" y="1655"/>
                    <a:pt x="2144" y="1072"/>
                  </a:cubicBezTo>
                  <a:cubicBezTo>
                    <a:pt x="2144" y="476"/>
                    <a:pt x="1667" y="0"/>
                    <a:pt x="107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55" name="Google Shape;9055;p76"/>
            <p:cNvSpPr/>
            <p:nvPr/>
          </p:nvSpPr>
          <p:spPr>
            <a:xfrm>
              <a:off x="8000290" y="3885593"/>
              <a:ext cx="45410" cy="45410"/>
            </a:xfrm>
            <a:custGeom>
              <a:avLst/>
              <a:gdLst/>
              <a:ahLst/>
              <a:cxnLst/>
              <a:rect l="l" t="t" r="r" b="b"/>
              <a:pathLst>
                <a:path w="1430" h="1430" extrusionOk="0">
                  <a:moveTo>
                    <a:pt x="727" y="358"/>
                  </a:moveTo>
                  <a:cubicBezTo>
                    <a:pt x="917" y="358"/>
                    <a:pt x="1084" y="524"/>
                    <a:pt x="1084" y="715"/>
                  </a:cubicBezTo>
                  <a:cubicBezTo>
                    <a:pt x="1084" y="905"/>
                    <a:pt x="917" y="1072"/>
                    <a:pt x="727" y="1072"/>
                  </a:cubicBezTo>
                  <a:cubicBezTo>
                    <a:pt x="536" y="1072"/>
                    <a:pt x="369" y="905"/>
                    <a:pt x="369" y="715"/>
                  </a:cubicBezTo>
                  <a:cubicBezTo>
                    <a:pt x="369" y="524"/>
                    <a:pt x="536" y="358"/>
                    <a:pt x="727" y="358"/>
                  </a:cubicBezTo>
                  <a:close/>
                  <a:moveTo>
                    <a:pt x="694" y="0"/>
                  </a:moveTo>
                  <a:cubicBezTo>
                    <a:pt x="310" y="0"/>
                    <a:pt x="0" y="317"/>
                    <a:pt x="0" y="715"/>
                  </a:cubicBezTo>
                  <a:cubicBezTo>
                    <a:pt x="0" y="1120"/>
                    <a:pt x="322" y="1429"/>
                    <a:pt x="715" y="1429"/>
                  </a:cubicBezTo>
                  <a:cubicBezTo>
                    <a:pt x="1096" y="1429"/>
                    <a:pt x="1429" y="1096"/>
                    <a:pt x="1429" y="715"/>
                  </a:cubicBezTo>
                  <a:cubicBezTo>
                    <a:pt x="1429" y="310"/>
                    <a:pt x="1096" y="1"/>
                    <a:pt x="715" y="1"/>
                  </a:cubicBezTo>
                  <a:cubicBezTo>
                    <a:pt x="708" y="0"/>
                    <a:pt x="701" y="0"/>
                    <a:pt x="69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56" name="Google Shape;9056;p76"/>
            <p:cNvSpPr/>
            <p:nvPr/>
          </p:nvSpPr>
          <p:spPr>
            <a:xfrm>
              <a:off x="8006323" y="3714687"/>
              <a:ext cx="304784" cy="277920"/>
            </a:xfrm>
            <a:custGeom>
              <a:avLst/>
              <a:gdLst/>
              <a:ahLst/>
              <a:cxnLst/>
              <a:rect l="l" t="t" r="r" b="b"/>
              <a:pathLst>
                <a:path w="9598" h="8752" extrusionOk="0">
                  <a:moveTo>
                    <a:pt x="8800" y="5740"/>
                  </a:moveTo>
                  <a:cubicBezTo>
                    <a:pt x="8990" y="5740"/>
                    <a:pt x="9157" y="5906"/>
                    <a:pt x="9157" y="6097"/>
                  </a:cubicBezTo>
                  <a:cubicBezTo>
                    <a:pt x="9157" y="6287"/>
                    <a:pt x="9002" y="6454"/>
                    <a:pt x="8800" y="6454"/>
                  </a:cubicBezTo>
                  <a:cubicBezTo>
                    <a:pt x="8609" y="6454"/>
                    <a:pt x="8442" y="6287"/>
                    <a:pt x="8442" y="6097"/>
                  </a:cubicBezTo>
                  <a:cubicBezTo>
                    <a:pt x="8442" y="5906"/>
                    <a:pt x="8597" y="5740"/>
                    <a:pt x="8800" y="5740"/>
                  </a:cubicBezTo>
                  <a:close/>
                  <a:moveTo>
                    <a:pt x="3430" y="1"/>
                  </a:moveTo>
                  <a:cubicBezTo>
                    <a:pt x="2989" y="1"/>
                    <a:pt x="2632" y="358"/>
                    <a:pt x="2632" y="787"/>
                  </a:cubicBezTo>
                  <a:cubicBezTo>
                    <a:pt x="2632" y="989"/>
                    <a:pt x="2727" y="1203"/>
                    <a:pt x="2858" y="1334"/>
                  </a:cubicBezTo>
                  <a:lnTo>
                    <a:pt x="1739" y="2561"/>
                  </a:lnTo>
                  <a:cubicBezTo>
                    <a:pt x="1668" y="2632"/>
                    <a:pt x="1680" y="2751"/>
                    <a:pt x="1763" y="2811"/>
                  </a:cubicBezTo>
                  <a:cubicBezTo>
                    <a:pt x="1796" y="2844"/>
                    <a:pt x="1838" y="2859"/>
                    <a:pt x="1881" y="2859"/>
                  </a:cubicBezTo>
                  <a:cubicBezTo>
                    <a:pt x="1931" y="2859"/>
                    <a:pt x="1981" y="2838"/>
                    <a:pt x="2013" y="2799"/>
                  </a:cubicBezTo>
                  <a:lnTo>
                    <a:pt x="3251" y="1430"/>
                  </a:lnTo>
                  <a:cubicBezTo>
                    <a:pt x="3287" y="1382"/>
                    <a:pt x="3311" y="1323"/>
                    <a:pt x="3287" y="1275"/>
                  </a:cubicBezTo>
                  <a:cubicBezTo>
                    <a:pt x="3275" y="1215"/>
                    <a:pt x="3251" y="1168"/>
                    <a:pt x="3204" y="1144"/>
                  </a:cubicBezTo>
                  <a:cubicBezTo>
                    <a:pt x="3073" y="1072"/>
                    <a:pt x="2977" y="918"/>
                    <a:pt x="2977" y="775"/>
                  </a:cubicBezTo>
                  <a:cubicBezTo>
                    <a:pt x="2977" y="537"/>
                    <a:pt x="3168" y="334"/>
                    <a:pt x="3406" y="334"/>
                  </a:cubicBezTo>
                  <a:cubicBezTo>
                    <a:pt x="3644" y="334"/>
                    <a:pt x="3847" y="537"/>
                    <a:pt x="3847" y="775"/>
                  </a:cubicBezTo>
                  <a:cubicBezTo>
                    <a:pt x="3847" y="918"/>
                    <a:pt x="3751" y="1072"/>
                    <a:pt x="3620" y="1144"/>
                  </a:cubicBezTo>
                  <a:cubicBezTo>
                    <a:pt x="3573" y="1168"/>
                    <a:pt x="3525" y="1215"/>
                    <a:pt x="3525" y="1275"/>
                  </a:cubicBezTo>
                  <a:cubicBezTo>
                    <a:pt x="3513" y="1334"/>
                    <a:pt x="3525" y="1382"/>
                    <a:pt x="3573" y="1430"/>
                  </a:cubicBezTo>
                  <a:lnTo>
                    <a:pt x="6430" y="4561"/>
                  </a:lnTo>
                  <a:cubicBezTo>
                    <a:pt x="6462" y="4606"/>
                    <a:pt x="6512" y="4627"/>
                    <a:pt x="6562" y="4627"/>
                  </a:cubicBezTo>
                  <a:cubicBezTo>
                    <a:pt x="6605" y="4627"/>
                    <a:pt x="6647" y="4612"/>
                    <a:pt x="6680" y="4585"/>
                  </a:cubicBezTo>
                  <a:lnTo>
                    <a:pt x="8466" y="3037"/>
                  </a:lnTo>
                  <a:cubicBezTo>
                    <a:pt x="8526" y="2989"/>
                    <a:pt x="8549" y="2918"/>
                    <a:pt x="8526" y="2835"/>
                  </a:cubicBezTo>
                  <a:cubicBezTo>
                    <a:pt x="8514" y="2811"/>
                    <a:pt x="8514" y="2763"/>
                    <a:pt x="8514" y="2739"/>
                  </a:cubicBezTo>
                  <a:cubicBezTo>
                    <a:pt x="8514" y="2537"/>
                    <a:pt x="8680" y="2382"/>
                    <a:pt x="8871" y="2382"/>
                  </a:cubicBezTo>
                  <a:cubicBezTo>
                    <a:pt x="9061" y="2382"/>
                    <a:pt x="9228" y="2537"/>
                    <a:pt x="9228" y="2739"/>
                  </a:cubicBezTo>
                  <a:cubicBezTo>
                    <a:pt x="9228" y="2930"/>
                    <a:pt x="9061" y="3097"/>
                    <a:pt x="8871" y="3097"/>
                  </a:cubicBezTo>
                  <a:lnTo>
                    <a:pt x="8847" y="3097"/>
                  </a:lnTo>
                  <a:cubicBezTo>
                    <a:pt x="8800" y="3097"/>
                    <a:pt x="8740" y="3108"/>
                    <a:pt x="8704" y="3132"/>
                  </a:cubicBezTo>
                  <a:cubicBezTo>
                    <a:pt x="8680" y="3168"/>
                    <a:pt x="8645" y="3228"/>
                    <a:pt x="8645" y="3275"/>
                  </a:cubicBezTo>
                  <a:lnTo>
                    <a:pt x="8645" y="5359"/>
                  </a:lnTo>
                  <a:cubicBezTo>
                    <a:pt x="8335" y="5430"/>
                    <a:pt x="8097" y="5716"/>
                    <a:pt x="8097" y="6049"/>
                  </a:cubicBezTo>
                  <a:cubicBezTo>
                    <a:pt x="8097" y="6395"/>
                    <a:pt x="8335" y="6680"/>
                    <a:pt x="8645" y="6752"/>
                  </a:cubicBezTo>
                  <a:lnTo>
                    <a:pt x="8645" y="7442"/>
                  </a:lnTo>
                  <a:lnTo>
                    <a:pt x="7561" y="7442"/>
                  </a:lnTo>
                  <a:cubicBezTo>
                    <a:pt x="7454" y="7442"/>
                    <a:pt x="7383" y="7514"/>
                    <a:pt x="7383" y="7621"/>
                  </a:cubicBezTo>
                  <a:cubicBezTo>
                    <a:pt x="7383" y="7716"/>
                    <a:pt x="7454" y="7800"/>
                    <a:pt x="7561" y="7800"/>
                  </a:cubicBezTo>
                  <a:lnTo>
                    <a:pt x="8823" y="7800"/>
                  </a:lnTo>
                  <a:cubicBezTo>
                    <a:pt x="8990" y="7800"/>
                    <a:pt x="9121" y="7930"/>
                    <a:pt x="9121" y="8097"/>
                  </a:cubicBezTo>
                  <a:cubicBezTo>
                    <a:pt x="9121" y="8252"/>
                    <a:pt x="8990" y="8395"/>
                    <a:pt x="8823" y="8395"/>
                  </a:cubicBezTo>
                  <a:lnTo>
                    <a:pt x="179" y="8395"/>
                  </a:lnTo>
                  <a:cubicBezTo>
                    <a:pt x="72" y="8395"/>
                    <a:pt x="1" y="8466"/>
                    <a:pt x="1" y="8573"/>
                  </a:cubicBezTo>
                  <a:cubicBezTo>
                    <a:pt x="1" y="8669"/>
                    <a:pt x="72" y="8752"/>
                    <a:pt x="179" y="8752"/>
                  </a:cubicBezTo>
                  <a:lnTo>
                    <a:pt x="8823" y="8752"/>
                  </a:lnTo>
                  <a:cubicBezTo>
                    <a:pt x="9181" y="8752"/>
                    <a:pt x="9478" y="8454"/>
                    <a:pt x="9478" y="8097"/>
                  </a:cubicBezTo>
                  <a:cubicBezTo>
                    <a:pt x="9478" y="7800"/>
                    <a:pt x="9276" y="7538"/>
                    <a:pt x="9002" y="7466"/>
                  </a:cubicBezTo>
                  <a:lnTo>
                    <a:pt x="9002" y="6752"/>
                  </a:lnTo>
                  <a:cubicBezTo>
                    <a:pt x="9300" y="6704"/>
                    <a:pt x="9526" y="6430"/>
                    <a:pt x="9526" y="6097"/>
                  </a:cubicBezTo>
                  <a:cubicBezTo>
                    <a:pt x="9526" y="5775"/>
                    <a:pt x="9300" y="5490"/>
                    <a:pt x="9002" y="5394"/>
                  </a:cubicBezTo>
                  <a:lnTo>
                    <a:pt x="9002" y="3478"/>
                  </a:lnTo>
                  <a:cubicBezTo>
                    <a:pt x="9347" y="3418"/>
                    <a:pt x="9597" y="3120"/>
                    <a:pt x="9597" y="2763"/>
                  </a:cubicBezTo>
                  <a:cubicBezTo>
                    <a:pt x="9597" y="2358"/>
                    <a:pt x="9276" y="2049"/>
                    <a:pt x="8883" y="2049"/>
                  </a:cubicBezTo>
                  <a:cubicBezTo>
                    <a:pt x="8502" y="2049"/>
                    <a:pt x="8168" y="2382"/>
                    <a:pt x="8168" y="2763"/>
                  </a:cubicBezTo>
                  <a:lnTo>
                    <a:pt x="8168" y="2858"/>
                  </a:lnTo>
                  <a:lnTo>
                    <a:pt x="6597" y="4204"/>
                  </a:lnTo>
                  <a:lnTo>
                    <a:pt x="3989" y="1334"/>
                  </a:lnTo>
                  <a:cubicBezTo>
                    <a:pt x="4144" y="1192"/>
                    <a:pt x="4216" y="989"/>
                    <a:pt x="4216" y="787"/>
                  </a:cubicBezTo>
                  <a:cubicBezTo>
                    <a:pt x="4216" y="358"/>
                    <a:pt x="3858" y="1"/>
                    <a:pt x="343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57" name="Google Shape;9057;p76"/>
            <p:cNvSpPr/>
            <p:nvPr/>
          </p:nvSpPr>
          <p:spPr>
            <a:xfrm>
              <a:off x="8183643" y="3885593"/>
              <a:ext cx="45410" cy="45410"/>
            </a:xfrm>
            <a:custGeom>
              <a:avLst/>
              <a:gdLst/>
              <a:ahLst/>
              <a:cxnLst/>
              <a:rect l="l" t="t" r="r" b="b"/>
              <a:pathLst>
                <a:path w="1430" h="1430" extrusionOk="0">
                  <a:moveTo>
                    <a:pt x="703" y="358"/>
                  </a:moveTo>
                  <a:cubicBezTo>
                    <a:pt x="894" y="358"/>
                    <a:pt x="1060" y="524"/>
                    <a:pt x="1060" y="715"/>
                  </a:cubicBezTo>
                  <a:cubicBezTo>
                    <a:pt x="1060" y="905"/>
                    <a:pt x="894" y="1072"/>
                    <a:pt x="703" y="1072"/>
                  </a:cubicBezTo>
                  <a:cubicBezTo>
                    <a:pt x="501" y="1072"/>
                    <a:pt x="346" y="905"/>
                    <a:pt x="346" y="715"/>
                  </a:cubicBezTo>
                  <a:cubicBezTo>
                    <a:pt x="346" y="524"/>
                    <a:pt x="501" y="358"/>
                    <a:pt x="703" y="358"/>
                  </a:cubicBezTo>
                  <a:close/>
                  <a:moveTo>
                    <a:pt x="715" y="1"/>
                  </a:moveTo>
                  <a:cubicBezTo>
                    <a:pt x="310" y="1"/>
                    <a:pt x="1" y="334"/>
                    <a:pt x="1" y="715"/>
                  </a:cubicBezTo>
                  <a:cubicBezTo>
                    <a:pt x="1" y="1120"/>
                    <a:pt x="322" y="1429"/>
                    <a:pt x="715" y="1429"/>
                  </a:cubicBezTo>
                  <a:cubicBezTo>
                    <a:pt x="1096" y="1429"/>
                    <a:pt x="1430" y="1108"/>
                    <a:pt x="1430" y="715"/>
                  </a:cubicBezTo>
                  <a:cubicBezTo>
                    <a:pt x="1430" y="310"/>
                    <a:pt x="1096" y="1"/>
                    <a:pt x="71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9058" name="Google Shape;9058;p76"/>
          <p:cNvSpPr/>
          <p:nvPr/>
        </p:nvSpPr>
        <p:spPr>
          <a:xfrm>
            <a:off x="1130216" y="4925819"/>
            <a:ext cx="473912" cy="435975"/>
          </a:xfrm>
          <a:custGeom>
            <a:avLst/>
            <a:gdLst/>
            <a:ahLst/>
            <a:cxnLst/>
            <a:rect l="l" t="t" r="r" b="b"/>
            <a:pathLst>
              <a:path w="11193" h="10297" extrusionOk="0">
                <a:moveTo>
                  <a:pt x="6014" y="2129"/>
                </a:moveTo>
                <a:lnTo>
                  <a:pt x="6014" y="3034"/>
                </a:lnTo>
                <a:lnTo>
                  <a:pt x="5097" y="3034"/>
                </a:lnTo>
                <a:lnTo>
                  <a:pt x="5097" y="2129"/>
                </a:lnTo>
                <a:close/>
                <a:moveTo>
                  <a:pt x="8704" y="347"/>
                </a:moveTo>
                <a:cubicBezTo>
                  <a:pt x="8745" y="347"/>
                  <a:pt x="8785" y="350"/>
                  <a:pt x="8824" y="355"/>
                </a:cubicBezTo>
                <a:cubicBezTo>
                  <a:pt x="9133" y="403"/>
                  <a:pt x="9371" y="617"/>
                  <a:pt x="9550" y="1058"/>
                </a:cubicBezTo>
                <a:cubicBezTo>
                  <a:pt x="9824" y="1689"/>
                  <a:pt x="9847" y="2201"/>
                  <a:pt x="9645" y="2558"/>
                </a:cubicBezTo>
                <a:cubicBezTo>
                  <a:pt x="9419" y="2939"/>
                  <a:pt x="8966" y="3034"/>
                  <a:pt x="8907" y="3046"/>
                </a:cubicBezTo>
                <a:lnTo>
                  <a:pt x="6335" y="3046"/>
                </a:lnTo>
                <a:lnTo>
                  <a:pt x="6335" y="2034"/>
                </a:lnTo>
                <a:cubicBezTo>
                  <a:pt x="6442" y="1903"/>
                  <a:pt x="6764" y="1498"/>
                  <a:pt x="7204" y="1141"/>
                </a:cubicBezTo>
                <a:cubicBezTo>
                  <a:pt x="7798" y="612"/>
                  <a:pt x="8304" y="347"/>
                  <a:pt x="8704" y="347"/>
                </a:cubicBezTo>
                <a:close/>
                <a:moveTo>
                  <a:pt x="4585" y="3356"/>
                </a:moveTo>
                <a:lnTo>
                  <a:pt x="4585" y="4653"/>
                </a:lnTo>
                <a:lnTo>
                  <a:pt x="299" y="4653"/>
                </a:lnTo>
                <a:lnTo>
                  <a:pt x="299" y="3356"/>
                </a:lnTo>
                <a:close/>
                <a:moveTo>
                  <a:pt x="6204" y="3356"/>
                </a:moveTo>
                <a:lnTo>
                  <a:pt x="6204" y="9987"/>
                </a:lnTo>
                <a:lnTo>
                  <a:pt x="4906" y="9987"/>
                </a:lnTo>
                <a:lnTo>
                  <a:pt x="4906" y="3356"/>
                </a:lnTo>
                <a:close/>
                <a:moveTo>
                  <a:pt x="10812" y="3356"/>
                </a:moveTo>
                <a:lnTo>
                  <a:pt x="10812" y="4653"/>
                </a:lnTo>
                <a:lnTo>
                  <a:pt x="9074" y="4653"/>
                </a:lnTo>
                <a:cubicBezTo>
                  <a:pt x="8990" y="4653"/>
                  <a:pt x="8907" y="4725"/>
                  <a:pt x="8907" y="4820"/>
                </a:cubicBezTo>
                <a:cubicBezTo>
                  <a:pt x="8907" y="4903"/>
                  <a:pt x="8990" y="4987"/>
                  <a:pt x="9074" y="4987"/>
                </a:cubicBezTo>
                <a:lnTo>
                  <a:pt x="10002" y="4987"/>
                </a:lnTo>
                <a:lnTo>
                  <a:pt x="10002" y="9594"/>
                </a:lnTo>
                <a:cubicBezTo>
                  <a:pt x="10002" y="9809"/>
                  <a:pt x="9824" y="9987"/>
                  <a:pt x="9609" y="9987"/>
                </a:cubicBezTo>
                <a:lnTo>
                  <a:pt x="6526" y="9987"/>
                </a:lnTo>
                <a:lnTo>
                  <a:pt x="6526" y="4987"/>
                </a:lnTo>
                <a:lnTo>
                  <a:pt x="8419" y="4987"/>
                </a:lnTo>
                <a:cubicBezTo>
                  <a:pt x="8514" y="4987"/>
                  <a:pt x="8585" y="4903"/>
                  <a:pt x="8585" y="4820"/>
                </a:cubicBezTo>
                <a:cubicBezTo>
                  <a:pt x="8585" y="4725"/>
                  <a:pt x="8514" y="4653"/>
                  <a:pt x="8419" y="4653"/>
                </a:cubicBezTo>
                <a:lnTo>
                  <a:pt x="6526" y="4653"/>
                </a:lnTo>
                <a:lnTo>
                  <a:pt x="6526" y="3356"/>
                </a:lnTo>
                <a:close/>
                <a:moveTo>
                  <a:pt x="2416" y="1"/>
                </a:moveTo>
                <a:cubicBezTo>
                  <a:pt x="2282" y="1"/>
                  <a:pt x="2156" y="24"/>
                  <a:pt x="2037" y="69"/>
                </a:cubicBezTo>
                <a:cubicBezTo>
                  <a:pt x="1727" y="188"/>
                  <a:pt x="1465" y="474"/>
                  <a:pt x="1287" y="903"/>
                </a:cubicBezTo>
                <a:cubicBezTo>
                  <a:pt x="977" y="1653"/>
                  <a:pt x="965" y="2248"/>
                  <a:pt x="1215" y="2689"/>
                </a:cubicBezTo>
                <a:cubicBezTo>
                  <a:pt x="1287" y="2820"/>
                  <a:pt x="1382" y="2927"/>
                  <a:pt x="1489" y="3022"/>
                </a:cubicBezTo>
                <a:lnTo>
                  <a:pt x="156" y="3022"/>
                </a:lnTo>
                <a:cubicBezTo>
                  <a:pt x="72" y="3022"/>
                  <a:pt x="1" y="3094"/>
                  <a:pt x="1" y="3177"/>
                </a:cubicBezTo>
                <a:lnTo>
                  <a:pt x="1" y="4808"/>
                </a:lnTo>
                <a:cubicBezTo>
                  <a:pt x="1" y="4891"/>
                  <a:pt x="72" y="4963"/>
                  <a:pt x="156" y="4963"/>
                </a:cubicBezTo>
                <a:lnTo>
                  <a:pt x="834" y="4963"/>
                </a:lnTo>
                <a:lnTo>
                  <a:pt x="834" y="9583"/>
                </a:lnTo>
                <a:cubicBezTo>
                  <a:pt x="834" y="9964"/>
                  <a:pt x="1156" y="10297"/>
                  <a:pt x="1549" y="10297"/>
                </a:cubicBezTo>
                <a:lnTo>
                  <a:pt x="2656" y="10297"/>
                </a:lnTo>
                <a:cubicBezTo>
                  <a:pt x="2751" y="10297"/>
                  <a:pt x="2823" y="10225"/>
                  <a:pt x="2823" y="10130"/>
                </a:cubicBezTo>
                <a:cubicBezTo>
                  <a:pt x="2823" y="10047"/>
                  <a:pt x="2751" y="9964"/>
                  <a:pt x="2656" y="9964"/>
                </a:cubicBezTo>
                <a:lnTo>
                  <a:pt x="1549" y="9964"/>
                </a:lnTo>
                <a:cubicBezTo>
                  <a:pt x="1334" y="9964"/>
                  <a:pt x="1156" y="9785"/>
                  <a:pt x="1156" y="9583"/>
                </a:cubicBezTo>
                <a:lnTo>
                  <a:pt x="1156" y="4963"/>
                </a:lnTo>
                <a:lnTo>
                  <a:pt x="4609" y="4963"/>
                </a:lnTo>
                <a:lnTo>
                  <a:pt x="4609" y="9964"/>
                </a:lnTo>
                <a:lnTo>
                  <a:pt x="3311" y="9964"/>
                </a:lnTo>
                <a:cubicBezTo>
                  <a:pt x="3228" y="9964"/>
                  <a:pt x="3156" y="10047"/>
                  <a:pt x="3156" y="10130"/>
                </a:cubicBezTo>
                <a:cubicBezTo>
                  <a:pt x="3156" y="10225"/>
                  <a:pt x="3228" y="10297"/>
                  <a:pt x="3311" y="10297"/>
                </a:cubicBezTo>
                <a:lnTo>
                  <a:pt x="9645" y="10297"/>
                </a:lnTo>
                <a:cubicBezTo>
                  <a:pt x="10026" y="10297"/>
                  <a:pt x="10359" y="9964"/>
                  <a:pt x="10359" y="9583"/>
                </a:cubicBezTo>
                <a:lnTo>
                  <a:pt x="10359" y="4963"/>
                </a:lnTo>
                <a:lnTo>
                  <a:pt x="11026" y="4963"/>
                </a:lnTo>
                <a:cubicBezTo>
                  <a:pt x="11110" y="4963"/>
                  <a:pt x="11193" y="4891"/>
                  <a:pt x="11193" y="4808"/>
                </a:cubicBezTo>
                <a:lnTo>
                  <a:pt x="11193" y="3177"/>
                </a:lnTo>
                <a:cubicBezTo>
                  <a:pt x="11145" y="3106"/>
                  <a:pt x="11074" y="3034"/>
                  <a:pt x="10979" y="3034"/>
                </a:cubicBezTo>
                <a:lnTo>
                  <a:pt x="9657" y="3034"/>
                </a:lnTo>
                <a:cubicBezTo>
                  <a:pt x="9752" y="2939"/>
                  <a:pt x="9847" y="2844"/>
                  <a:pt x="9919" y="2701"/>
                </a:cubicBezTo>
                <a:cubicBezTo>
                  <a:pt x="10181" y="2260"/>
                  <a:pt x="10157" y="1641"/>
                  <a:pt x="9847" y="915"/>
                </a:cubicBezTo>
                <a:cubicBezTo>
                  <a:pt x="9621" y="379"/>
                  <a:pt x="9300" y="81"/>
                  <a:pt x="8871" y="22"/>
                </a:cubicBezTo>
                <a:cubicBezTo>
                  <a:pt x="8824" y="16"/>
                  <a:pt x="8776" y="13"/>
                  <a:pt x="8728" y="13"/>
                </a:cubicBezTo>
                <a:cubicBezTo>
                  <a:pt x="7648" y="13"/>
                  <a:pt x="6371" y="1489"/>
                  <a:pt x="6097" y="1808"/>
                </a:cubicBezTo>
                <a:lnTo>
                  <a:pt x="5025" y="1808"/>
                </a:lnTo>
                <a:cubicBezTo>
                  <a:pt x="4859" y="1617"/>
                  <a:pt x="4359" y="1022"/>
                  <a:pt x="3751" y="581"/>
                </a:cubicBezTo>
                <a:cubicBezTo>
                  <a:pt x="3715" y="556"/>
                  <a:pt x="3677" y="543"/>
                  <a:pt x="3642" y="543"/>
                </a:cubicBezTo>
                <a:cubicBezTo>
                  <a:pt x="3595" y="543"/>
                  <a:pt x="3552" y="565"/>
                  <a:pt x="3525" y="605"/>
                </a:cubicBezTo>
                <a:cubicBezTo>
                  <a:pt x="3466" y="677"/>
                  <a:pt x="3478" y="784"/>
                  <a:pt x="3549" y="831"/>
                </a:cubicBezTo>
                <a:cubicBezTo>
                  <a:pt x="4144" y="1260"/>
                  <a:pt x="4656" y="1855"/>
                  <a:pt x="4787" y="2022"/>
                </a:cubicBezTo>
                <a:lnTo>
                  <a:pt x="4787" y="3034"/>
                </a:lnTo>
                <a:lnTo>
                  <a:pt x="2216" y="3034"/>
                </a:lnTo>
                <a:cubicBezTo>
                  <a:pt x="2144" y="3022"/>
                  <a:pt x="1692" y="2927"/>
                  <a:pt x="1489" y="2546"/>
                </a:cubicBezTo>
                <a:cubicBezTo>
                  <a:pt x="1275" y="2189"/>
                  <a:pt x="1323" y="1677"/>
                  <a:pt x="1573" y="1034"/>
                </a:cubicBezTo>
                <a:cubicBezTo>
                  <a:pt x="1727" y="700"/>
                  <a:pt x="1906" y="474"/>
                  <a:pt x="2144" y="379"/>
                </a:cubicBezTo>
                <a:cubicBezTo>
                  <a:pt x="2224" y="348"/>
                  <a:pt x="2314" y="332"/>
                  <a:pt x="2413" y="332"/>
                </a:cubicBezTo>
                <a:cubicBezTo>
                  <a:pt x="2578" y="332"/>
                  <a:pt x="2769" y="377"/>
                  <a:pt x="2978" y="474"/>
                </a:cubicBezTo>
                <a:cubicBezTo>
                  <a:pt x="3001" y="488"/>
                  <a:pt x="3025" y="493"/>
                  <a:pt x="3049" y="493"/>
                </a:cubicBezTo>
                <a:cubicBezTo>
                  <a:pt x="3109" y="493"/>
                  <a:pt x="3166" y="454"/>
                  <a:pt x="3192" y="403"/>
                </a:cubicBezTo>
                <a:cubicBezTo>
                  <a:pt x="3239" y="308"/>
                  <a:pt x="3192" y="224"/>
                  <a:pt x="3120" y="177"/>
                </a:cubicBezTo>
                <a:cubicBezTo>
                  <a:pt x="2864" y="59"/>
                  <a:pt x="2630" y="1"/>
                  <a:pt x="2416" y="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rtl="1"/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9059" name="Google Shape;9059;p76"/>
          <p:cNvGrpSpPr/>
          <p:nvPr/>
        </p:nvGrpSpPr>
        <p:grpSpPr>
          <a:xfrm>
            <a:off x="1852113" y="4907952"/>
            <a:ext cx="476960" cy="473531"/>
            <a:chOff x="1408777" y="3680964"/>
            <a:chExt cx="357720" cy="355148"/>
          </a:xfrm>
          <a:solidFill>
            <a:schemeClr val="tx1"/>
          </a:solidFill>
        </p:grpSpPr>
        <p:sp>
          <p:nvSpPr>
            <p:cNvPr id="9060" name="Google Shape;9060;p76"/>
            <p:cNvSpPr/>
            <p:nvPr/>
          </p:nvSpPr>
          <p:spPr>
            <a:xfrm>
              <a:off x="1510488" y="3814144"/>
              <a:ext cx="37852" cy="49188"/>
            </a:xfrm>
            <a:custGeom>
              <a:avLst/>
              <a:gdLst/>
              <a:ahLst/>
              <a:cxnLst/>
              <a:rect l="l" t="t" r="r" b="b"/>
              <a:pathLst>
                <a:path w="1192" h="1549" extrusionOk="0">
                  <a:moveTo>
                    <a:pt x="596" y="0"/>
                  </a:moveTo>
                  <a:cubicBezTo>
                    <a:pt x="262" y="0"/>
                    <a:pt x="1" y="274"/>
                    <a:pt x="1" y="596"/>
                  </a:cubicBezTo>
                  <a:lnTo>
                    <a:pt x="1" y="953"/>
                  </a:lnTo>
                  <a:cubicBezTo>
                    <a:pt x="1" y="1286"/>
                    <a:pt x="262" y="1548"/>
                    <a:pt x="596" y="1548"/>
                  </a:cubicBezTo>
                  <a:cubicBezTo>
                    <a:pt x="917" y="1548"/>
                    <a:pt x="1191" y="1286"/>
                    <a:pt x="1191" y="953"/>
                  </a:cubicBezTo>
                  <a:lnTo>
                    <a:pt x="1191" y="691"/>
                  </a:lnTo>
                  <a:cubicBezTo>
                    <a:pt x="1191" y="596"/>
                    <a:pt x="1108" y="524"/>
                    <a:pt x="1024" y="524"/>
                  </a:cubicBezTo>
                  <a:cubicBezTo>
                    <a:pt x="941" y="524"/>
                    <a:pt x="858" y="596"/>
                    <a:pt x="858" y="691"/>
                  </a:cubicBezTo>
                  <a:lnTo>
                    <a:pt x="858" y="953"/>
                  </a:lnTo>
                  <a:cubicBezTo>
                    <a:pt x="858" y="1108"/>
                    <a:pt x="739" y="1227"/>
                    <a:pt x="596" y="1227"/>
                  </a:cubicBezTo>
                  <a:cubicBezTo>
                    <a:pt x="441" y="1227"/>
                    <a:pt x="322" y="1108"/>
                    <a:pt x="322" y="953"/>
                  </a:cubicBezTo>
                  <a:lnTo>
                    <a:pt x="322" y="596"/>
                  </a:lnTo>
                  <a:cubicBezTo>
                    <a:pt x="322" y="453"/>
                    <a:pt x="441" y="334"/>
                    <a:pt x="596" y="334"/>
                  </a:cubicBezTo>
                  <a:cubicBezTo>
                    <a:pt x="679" y="334"/>
                    <a:pt x="763" y="262"/>
                    <a:pt x="763" y="167"/>
                  </a:cubicBezTo>
                  <a:cubicBezTo>
                    <a:pt x="763" y="84"/>
                    <a:pt x="679" y="0"/>
                    <a:pt x="5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61" name="Google Shape;9061;p76"/>
            <p:cNvSpPr/>
            <p:nvPr/>
          </p:nvSpPr>
          <p:spPr>
            <a:xfrm>
              <a:off x="1627315" y="3814144"/>
              <a:ext cx="37852" cy="49188"/>
            </a:xfrm>
            <a:custGeom>
              <a:avLst/>
              <a:gdLst/>
              <a:ahLst/>
              <a:cxnLst/>
              <a:rect l="l" t="t" r="r" b="b"/>
              <a:pathLst>
                <a:path w="1192" h="1549" extrusionOk="0">
                  <a:moveTo>
                    <a:pt x="596" y="0"/>
                  </a:moveTo>
                  <a:cubicBezTo>
                    <a:pt x="262" y="0"/>
                    <a:pt x="1" y="274"/>
                    <a:pt x="1" y="596"/>
                  </a:cubicBezTo>
                  <a:lnTo>
                    <a:pt x="1" y="953"/>
                  </a:lnTo>
                  <a:cubicBezTo>
                    <a:pt x="1" y="1286"/>
                    <a:pt x="262" y="1548"/>
                    <a:pt x="596" y="1548"/>
                  </a:cubicBezTo>
                  <a:cubicBezTo>
                    <a:pt x="917" y="1548"/>
                    <a:pt x="1191" y="1286"/>
                    <a:pt x="1191" y="953"/>
                  </a:cubicBezTo>
                  <a:lnTo>
                    <a:pt x="1191" y="691"/>
                  </a:lnTo>
                  <a:cubicBezTo>
                    <a:pt x="1191" y="596"/>
                    <a:pt x="1108" y="524"/>
                    <a:pt x="1024" y="524"/>
                  </a:cubicBezTo>
                  <a:cubicBezTo>
                    <a:pt x="929" y="524"/>
                    <a:pt x="858" y="596"/>
                    <a:pt x="858" y="691"/>
                  </a:cubicBezTo>
                  <a:lnTo>
                    <a:pt x="858" y="953"/>
                  </a:lnTo>
                  <a:cubicBezTo>
                    <a:pt x="858" y="1108"/>
                    <a:pt x="739" y="1227"/>
                    <a:pt x="596" y="1227"/>
                  </a:cubicBezTo>
                  <a:cubicBezTo>
                    <a:pt x="441" y="1227"/>
                    <a:pt x="322" y="1108"/>
                    <a:pt x="322" y="953"/>
                  </a:cubicBezTo>
                  <a:lnTo>
                    <a:pt x="322" y="596"/>
                  </a:lnTo>
                  <a:cubicBezTo>
                    <a:pt x="322" y="453"/>
                    <a:pt x="441" y="334"/>
                    <a:pt x="596" y="334"/>
                  </a:cubicBezTo>
                  <a:cubicBezTo>
                    <a:pt x="679" y="334"/>
                    <a:pt x="751" y="262"/>
                    <a:pt x="751" y="167"/>
                  </a:cubicBezTo>
                  <a:cubicBezTo>
                    <a:pt x="751" y="84"/>
                    <a:pt x="679" y="0"/>
                    <a:pt x="5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62" name="Google Shape;9062;p76"/>
            <p:cNvSpPr/>
            <p:nvPr/>
          </p:nvSpPr>
          <p:spPr>
            <a:xfrm>
              <a:off x="1525604" y="3908806"/>
              <a:ext cx="123305" cy="33152"/>
            </a:xfrm>
            <a:custGeom>
              <a:avLst/>
              <a:gdLst/>
              <a:ahLst/>
              <a:cxnLst/>
              <a:rect l="l" t="t" r="r" b="b"/>
              <a:pathLst>
                <a:path w="3883" h="1044" extrusionOk="0">
                  <a:moveTo>
                    <a:pt x="3714" y="0"/>
                  </a:moveTo>
                  <a:cubicBezTo>
                    <a:pt x="3669" y="0"/>
                    <a:pt x="3622" y="18"/>
                    <a:pt x="3585" y="55"/>
                  </a:cubicBezTo>
                  <a:cubicBezTo>
                    <a:pt x="3215" y="460"/>
                    <a:pt x="2596" y="710"/>
                    <a:pt x="1953" y="710"/>
                  </a:cubicBezTo>
                  <a:cubicBezTo>
                    <a:pt x="1299" y="710"/>
                    <a:pt x="679" y="472"/>
                    <a:pt x="310" y="55"/>
                  </a:cubicBezTo>
                  <a:cubicBezTo>
                    <a:pt x="278" y="23"/>
                    <a:pt x="231" y="4"/>
                    <a:pt x="183" y="4"/>
                  </a:cubicBezTo>
                  <a:cubicBezTo>
                    <a:pt x="144" y="4"/>
                    <a:pt x="104" y="17"/>
                    <a:pt x="72" y="43"/>
                  </a:cubicBezTo>
                  <a:cubicBezTo>
                    <a:pt x="13" y="103"/>
                    <a:pt x="1" y="210"/>
                    <a:pt x="60" y="282"/>
                  </a:cubicBezTo>
                  <a:cubicBezTo>
                    <a:pt x="489" y="758"/>
                    <a:pt x="1191" y="1044"/>
                    <a:pt x="1930" y="1044"/>
                  </a:cubicBezTo>
                  <a:cubicBezTo>
                    <a:pt x="2680" y="1044"/>
                    <a:pt x="3370" y="758"/>
                    <a:pt x="3811" y="282"/>
                  </a:cubicBezTo>
                  <a:cubicBezTo>
                    <a:pt x="3882" y="210"/>
                    <a:pt x="3882" y="103"/>
                    <a:pt x="3823" y="43"/>
                  </a:cubicBezTo>
                  <a:cubicBezTo>
                    <a:pt x="3794" y="15"/>
                    <a:pt x="3755" y="0"/>
                    <a:pt x="37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63" name="Google Shape;9063;p76"/>
            <p:cNvSpPr/>
            <p:nvPr/>
          </p:nvSpPr>
          <p:spPr>
            <a:xfrm>
              <a:off x="1408777" y="3680964"/>
              <a:ext cx="298338" cy="296528"/>
            </a:xfrm>
            <a:custGeom>
              <a:avLst/>
              <a:gdLst/>
              <a:ahLst/>
              <a:cxnLst/>
              <a:rect l="l" t="t" r="r" b="b"/>
              <a:pathLst>
                <a:path w="9395" h="9338" extrusionOk="0">
                  <a:moveTo>
                    <a:pt x="5655" y="0"/>
                  </a:moveTo>
                  <a:cubicBezTo>
                    <a:pt x="5592" y="0"/>
                    <a:pt x="5529" y="1"/>
                    <a:pt x="5466" y="3"/>
                  </a:cubicBezTo>
                  <a:cubicBezTo>
                    <a:pt x="4037" y="51"/>
                    <a:pt x="2692" y="622"/>
                    <a:pt x="1680" y="1634"/>
                  </a:cubicBezTo>
                  <a:cubicBezTo>
                    <a:pt x="667" y="2646"/>
                    <a:pt x="96" y="3992"/>
                    <a:pt x="48" y="5421"/>
                  </a:cubicBezTo>
                  <a:cubicBezTo>
                    <a:pt x="1" y="6849"/>
                    <a:pt x="489" y="8219"/>
                    <a:pt x="1429" y="9278"/>
                  </a:cubicBezTo>
                  <a:cubicBezTo>
                    <a:pt x="1465" y="9302"/>
                    <a:pt x="1501" y="9338"/>
                    <a:pt x="1549" y="9338"/>
                  </a:cubicBezTo>
                  <a:cubicBezTo>
                    <a:pt x="1596" y="9338"/>
                    <a:pt x="1620" y="9314"/>
                    <a:pt x="1656" y="9290"/>
                  </a:cubicBezTo>
                  <a:cubicBezTo>
                    <a:pt x="1727" y="9231"/>
                    <a:pt x="1727" y="9123"/>
                    <a:pt x="1668" y="9052"/>
                  </a:cubicBezTo>
                  <a:cubicBezTo>
                    <a:pt x="787" y="8052"/>
                    <a:pt x="310" y="6754"/>
                    <a:pt x="358" y="5421"/>
                  </a:cubicBezTo>
                  <a:cubicBezTo>
                    <a:pt x="406" y="4075"/>
                    <a:pt x="941" y="2813"/>
                    <a:pt x="1894" y="1861"/>
                  </a:cubicBezTo>
                  <a:cubicBezTo>
                    <a:pt x="2846" y="908"/>
                    <a:pt x="4108" y="360"/>
                    <a:pt x="5454" y="325"/>
                  </a:cubicBezTo>
                  <a:cubicBezTo>
                    <a:pt x="5500" y="323"/>
                    <a:pt x="5547" y="323"/>
                    <a:pt x="5594" y="323"/>
                  </a:cubicBezTo>
                  <a:cubicBezTo>
                    <a:pt x="6878" y="323"/>
                    <a:pt x="8120" y="796"/>
                    <a:pt x="9085" y="1634"/>
                  </a:cubicBezTo>
                  <a:cubicBezTo>
                    <a:pt x="9119" y="1663"/>
                    <a:pt x="9162" y="1678"/>
                    <a:pt x="9203" y="1678"/>
                  </a:cubicBezTo>
                  <a:cubicBezTo>
                    <a:pt x="9248" y="1678"/>
                    <a:pt x="9292" y="1660"/>
                    <a:pt x="9323" y="1623"/>
                  </a:cubicBezTo>
                  <a:cubicBezTo>
                    <a:pt x="9395" y="1551"/>
                    <a:pt x="9395" y="1444"/>
                    <a:pt x="9323" y="1384"/>
                  </a:cubicBezTo>
                  <a:cubicBezTo>
                    <a:pt x="8300" y="486"/>
                    <a:pt x="7004" y="0"/>
                    <a:pt x="56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64" name="Google Shape;9064;p76"/>
            <p:cNvSpPr/>
            <p:nvPr/>
          </p:nvSpPr>
          <p:spPr>
            <a:xfrm>
              <a:off x="1468508" y="3739075"/>
              <a:ext cx="297989" cy="297036"/>
            </a:xfrm>
            <a:custGeom>
              <a:avLst/>
              <a:gdLst/>
              <a:ahLst/>
              <a:cxnLst/>
              <a:rect l="l" t="t" r="r" b="b"/>
              <a:pathLst>
                <a:path w="9384" h="9354" extrusionOk="0">
                  <a:moveTo>
                    <a:pt x="7834" y="1"/>
                  </a:moveTo>
                  <a:cubicBezTo>
                    <a:pt x="7795" y="1"/>
                    <a:pt x="7754" y="15"/>
                    <a:pt x="7716" y="43"/>
                  </a:cubicBezTo>
                  <a:cubicBezTo>
                    <a:pt x="7645" y="102"/>
                    <a:pt x="7645" y="209"/>
                    <a:pt x="7704" y="281"/>
                  </a:cubicBezTo>
                  <a:cubicBezTo>
                    <a:pt x="8585" y="1281"/>
                    <a:pt x="9062" y="2579"/>
                    <a:pt x="9014" y="3912"/>
                  </a:cubicBezTo>
                  <a:cubicBezTo>
                    <a:pt x="8966" y="5257"/>
                    <a:pt x="8431" y="6520"/>
                    <a:pt x="7478" y="7472"/>
                  </a:cubicBezTo>
                  <a:cubicBezTo>
                    <a:pt x="6526" y="8425"/>
                    <a:pt x="5263" y="8972"/>
                    <a:pt x="3918" y="9008"/>
                  </a:cubicBezTo>
                  <a:cubicBezTo>
                    <a:pt x="3870" y="9009"/>
                    <a:pt x="3823" y="9010"/>
                    <a:pt x="3775" y="9010"/>
                  </a:cubicBezTo>
                  <a:cubicBezTo>
                    <a:pt x="2492" y="9010"/>
                    <a:pt x="1251" y="8548"/>
                    <a:pt x="299" y="7698"/>
                  </a:cubicBezTo>
                  <a:cubicBezTo>
                    <a:pt x="259" y="7670"/>
                    <a:pt x="216" y="7655"/>
                    <a:pt x="175" y="7655"/>
                  </a:cubicBezTo>
                  <a:cubicBezTo>
                    <a:pt x="130" y="7655"/>
                    <a:pt x="86" y="7673"/>
                    <a:pt x="49" y="7710"/>
                  </a:cubicBezTo>
                  <a:cubicBezTo>
                    <a:pt x="1" y="7782"/>
                    <a:pt x="1" y="7889"/>
                    <a:pt x="72" y="7948"/>
                  </a:cubicBezTo>
                  <a:cubicBezTo>
                    <a:pt x="1096" y="8853"/>
                    <a:pt x="2394" y="9353"/>
                    <a:pt x="3763" y="9353"/>
                  </a:cubicBezTo>
                  <a:lnTo>
                    <a:pt x="3930" y="9353"/>
                  </a:lnTo>
                  <a:cubicBezTo>
                    <a:pt x="5359" y="9306"/>
                    <a:pt x="6692" y="8722"/>
                    <a:pt x="7704" y="7710"/>
                  </a:cubicBezTo>
                  <a:cubicBezTo>
                    <a:pt x="8716" y="6698"/>
                    <a:pt x="9300" y="5365"/>
                    <a:pt x="9347" y="3936"/>
                  </a:cubicBezTo>
                  <a:cubicBezTo>
                    <a:pt x="9383" y="2507"/>
                    <a:pt x="8895" y="1126"/>
                    <a:pt x="7954" y="66"/>
                  </a:cubicBezTo>
                  <a:cubicBezTo>
                    <a:pt x="7922" y="21"/>
                    <a:pt x="7879" y="1"/>
                    <a:pt x="783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065" name="Google Shape;9065;p76"/>
          <p:cNvGrpSpPr/>
          <p:nvPr/>
        </p:nvGrpSpPr>
        <p:grpSpPr>
          <a:xfrm>
            <a:off x="2577525" y="4907952"/>
            <a:ext cx="476960" cy="473531"/>
            <a:chOff x="1952836" y="3680964"/>
            <a:chExt cx="357720" cy="355148"/>
          </a:xfrm>
          <a:solidFill>
            <a:schemeClr val="tx1"/>
          </a:solidFill>
        </p:grpSpPr>
        <p:sp>
          <p:nvSpPr>
            <p:cNvPr id="9066" name="Google Shape;9066;p76"/>
            <p:cNvSpPr/>
            <p:nvPr/>
          </p:nvSpPr>
          <p:spPr>
            <a:xfrm>
              <a:off x="2054166" y="3814144"/>
              <a:ext cx="38233" cy="49188"/>
            </a:xfrm>
            <a:custGeom>
              <a:avLst/>
              <a:gdLst/>
              <a:ahLst/>
              <a:cxnLst/>
              <a:rect l="l" t="t" r="r" b="b"/>
              <a:pathLst>
                <a:path w="1204" h="1549" extrusionOk="0">
                  <a:moveTo>
                    <a:pt x="596" y="0"/>
                  </a:moveTo>
                  <a:cubicBezTo>
                    <a:pt x="275" y="0"/>
                    <a:pt x="1" y="274"/>
                    <a:pt x="1" y="596"/>
                  </a:cubicBezTo>
                  <a:lnTo>
                    <a:pt x="1" y="953"/>
                  </a:lnTo>
                  <a:cubicBezTo>
                    <a:pt x="1" y="1286"/>
                    <a:pt x="275" y="1548"/>
                    <a:pt x="596" y="1548"/>
                  </a:cubicBezTo>
                  <a:cubicBezTo>
                    <a:pt x="929" y="1548"/>
                    <a:pt x="1191" y="1286"/>
                    <a:pt x="1191" y="953"/>
                  </a:cubicBezTo>
                  <a:lnTo>
                    <a:pt x="1191" y="691"/>
                  </a:lnTo>
                  <a:cubicBezTo>
                    <a:pt x="1203" y="596"/>
                    <a:pt x="1120" y="524"/>
                    <a:pt x="1037" y="524"/>
                  </a:cubicBezTo>
                  <a:cubicBezTo>
                    <a:pt x="941" y="524"/>
                    <a:pt x="870" y="596"/>
                    <a:pt x="870" y="691"/>
                  </a:cubicBezTo>
                  <a:lnTo>
                    <a:pt x="870" y="953"/>
                  </a:lnTo>
                  <a:cubicBezTo>
                    <a:pt x="870" y="1108"/>
                    <a:pt x="751" y="1227"/>
                    <a:pt x="596" y="1227"/>
                  </a:cubicBezTo>
                  <a:cubicBezTo>
                    <a:pt x="453" y="1227"/>
                    <a:pt x="334" y="1108"/>
                    <a:pt x="334" y="953"/>
                  </a:cubicBezTo>
                  <a:lnTo>
                    <a:pt x="334" y="596"/>
                  </a:lnTo>
                  <a:cubicBezTo>
                    <a:pt x="334" y="453"/>
                    <a:pt x="453" y="334"/>
                    <a:pt x="596" y="334"/>
                  </a:cubicBezTo>
                  <a:cubicBezTo>
                    <a:pt x="691" y="334"/>
                    <a:pt x="763" y="262"/>
                    <a:pt x="763" y="167"/>
                  </a:cubicBezTo>
                  <a:cubicBezTo>
                    <a:pt x="763" y="84"/>
                    <a:pt x="691" y="0"/>
                    <a:pt x="5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67" name="Google Shape;9067;p76"/>
            <p:cNvSpPr/>
            <p:nvPr/>
          </p:nvSpPr>
          <p:spPr>
            <a:xfrm>
              <a:off x="2170992" y="3814144"/>
              <a:ext cx="37852" cy="49188"/>
            </a:xfrm>
            <a:custGeom>
              <a:avLst/>
              <a:gdLst/>
              <a:ahLst/>
              <a:cxnLst/>
              <a:rect l="l" t="t" r="r" b="b"/>
              <a:pathLst>
                <a:path w="1192" h="1549" extrusionOk="0">
                  <a:moveTo>
                    <a:pt x="596" y="0"/>
                  </a:moveTo>
                  <a:cubicBezTo>
                    <a:pt x="275" y="0"/>
                    <a:pt x="1" y="274"/>
                    <a:pt x="1" y="596"/>
                  </a:cubicBezTo>
                  <a:lnTo>
                    <a:pt x="1" y="953"/>
                  </a:lnTo>
                  <a:cubicBezTo>
                    <a:pt x="1" y="1286"/>
                    <a:pt x="275" y="1548"/>
                    <a:pt x="596" y="1548"/>
                  </a:cubicBezTo>
                  <a:cubicBezTo>
                    <a:pt x="929" y="1548"/>
                    <a:pt x="1191" y="1286"/>
                    <a:pt x="1191" y="953"/>
                  </a:cubicBezTo>
                  <a:lnTo>
                    <a:pt x="1191" y="691"/>
                  </a:lnTo>
                  <a:cubicBezTo>
                    <a:pt x="1191" y="596"/>
                    <a:pt x="1120" y="524"/>
                    <a:pt x="1037" y="524"/>
                  </a:cubicBezTo>
                  <a:cubicBezTo>
                    <a:pt x="941" y="524"/>
                    <a:pt x="870" y="596"/>
                    <a:pt x="870" y="691"/>
                  </a:cubicBezTo>
                  <a:lnTo>
                    <a:pt x="870" y="953"/>
                  </a:lnTo>
                  <a:cubicBezTo>
                    <a:pt x="870" y="1108"/>
                    <a:pt x="751" y="1227"/>
                    <a:pt x="596" y="1227"/>
                  </a:cubicBezTo>
                  <a:cubicBezTo>
                    <a:pt x="453" y="1227"/>
                    <a:pt x="334" y="1108"/>
                    <a:pt x="334" y="953"/>
                  </a:cubicBezTo>
                  <a:lnTo>
                    <a:pt x="334" y="596"/>
                  </a:lnTo>
                  <a:cubicBezTo>
                    <a:pt x="334" y="453"/>
                    <a:pt x="453" y="334"/>
                    <a:pt x="596" y="334"/>
                  </a:cubicBezTo>
                  <a:cubicBezTo>
                    <a:pt x="691" y="334"/>
                    <a:pt x="763" y="262"/>
                    <a:pt x="763" y="167"/>
                  </a:cubicBezTo>
                  <a:cubicBezTo>
                    <a:pt x="763" y="84"/>
                    <a:pt x="691" y="0"/>
                    <a:pt x="5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68" name="Google Shape;9068;p76"/>
            <p:cNvSpPr/>
            <p:nvPr/>
          </p:nvSpPr>
          <p:spPr>
            <a:xfrm>
              <a:off x="2070043" y="3908647"/>
              <a:ext cx="122924" cy="33311"/>
            </a:xfrm>
            <a:custGeom>
              <a:avLst/>
              <a:gdLst/>
              <a:ahLst/>
              <a:cxnLst/>
              <a:rect l="l" t="t" r="r" b="b"/>
              <a:pathLst>
                <a:path w="3871" h="1049" extrusionOk="0">
                  <a:moveTo>
                    <a:pt x="1930" y="1"/>
                  </a:moveTo>
                  <a:cubicBezTo>
                    <a:pt x="1191" y="1"/>
                    <a:pt x="489" y="287"/>
                    <a:pt x="60" y="763"/>
                  </a:cubicBezTo>
                  <a:cubicBezTo>
                    <a:pt x="1" y="822"/>
                    <a:pt x="1" y="930"/>
                    <a:pt x="72" y="1001"/>
                  </a:cubicBezTo>
                  <a:cubicBezTo>
                    <a:pt x="101" y="1029"/>
                    <a:pt x="140" y="1044"/>
                    <a:pt x="181" y="1044"/>
                  </a:cubicBezTo>
                  <a:cubicBezTo>
                    <a:pt x="226" y="1044"/>
                    <a:pt x="273" y="1026"/>
                    <a:pt x="310" y="989"/>
                  </a:cubicBezTo>
                  <a:cubicBezTo>
                    <a:pt x="679" y="584"/>
                    <a:pt x="1299" y="334"/>
                    <a:pt x="1953" y="334"/>
                  </a:cubicBezTo>
                  <a:cubicBezTo>
                    <a:pt x="2596" y="334"/>
                    <a:pt x="3215" y="572"/>
                    <a:pt x="3585" y="989"/>
                  </a:cubicBezTo>
                  <a:cubicBezTo>
                    <a:pt x="3620" y="1013"/>
                    <a:pt x="3656" y="1049"/>
                    <a:pt x="3704" y="1049"/>
                  </a:cubicBezTo>
                  <a:cubicBezTo>
                    <a:pt x="3751" y="1049"/>
                    <a:pt x="3775" y="1037"/>
                    <a:pt x="3811" y="1001"/>
                  </a:cubicBezTo>
                  <a:cubicBezTo>
                    <a:pt x="3870" y="930"/>
                    <a:pt x="3870" y="822"/>
                    <a:pt x="3811" y="763"/>
                  </a:cubicBezTo>
                  <a:cubicBezTo>
                    <a:pt x="3382" y="287"/>
                    <a:pt x="2680" y="1"/>
                    <a:pt x="193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69" name="Google Shape;9069;p76"/>
            <p:cNvSpPr/>
            <p:nvPr/>
          </p:nvSpPr>
          <p:spPr>
            <a:xfrm>
              <a:off x="1952836" y="3680964"/>
              <a:ext cx="298338" cy="296528"/>
            </a:xfrm>
            <a:custGeom>
              <a:avLst/>
              <a:gdLst/>
              <a:ahLst/>
              <a:cxnLst/>
              <a:rect l="l" t="t" r="r" b="b"/>
              <a:pathLst>
                <a:path w="9395" h="9338" extrusionOk="0">
                  <a:moveTo>
                    <a:pt x="5654" y="0"/>
                  </a:moveTo>
                  <a:cubicBezTo>
                    <a:pt x="5591" y="0"/>
                    <a:pt x="5528" y="1"/>
                    <a:pt x="5466" y="3"/>
                  </a:cubicBezTo>
                  <a:cubicBezTo>
                    <a:pt x="4037" y="51"/>
                    <a:pt x="2692" y="622"/>
                    <a:pt x="1680" y="1634"/>
                  </a:cubicBezTo>
                  <a:cubicBezTo>
                    <a:pt x="668" y="2646"/>
                    <a:pt x="84" y="3992"/>
                    <a:pt x="48" y="5421"/>
                  </a:cubicBezTo>
                  <a:cubicBezTo>
                    <a:pt x="1" y="6849"/>
                    <a:pt x="489" y="8219"/>
                    <a:pt x="1430" y="9278"/>
                  </a:cubicBezTo>
                  <a:cubicBezTo>
                    <a:pt x="1453" y="9302"/>
                    <a:pt x="1501" y="9338"/>
                    <a:pt x="1549" y="9338"/>
                  </a:cubicBezTo>
                  <a:cubicBezTo>
                    <a:pt x="1596" y="9338"/>
                    <a:pt x="1620" y="9314"/>
                    <a:pt x="1656" y="9290"/>
                  </a:cubicBezTo>
                  <a:cubicBezTo>
                    <a:pt x="1727" y="9231"/>
                    <a:pt x="1727" y="9123"/>
                    <a:pt x="1668" y="9052"/>
                  </a:cubicBezTo>
                  <a:cubicBezTo>
                    <a:pt x="787" y="8052"/>
                    <a:pt x="310" y="6754"/>
                    <a:pt x="358" y="5421"/>
                  </a:cubicBezTo>
                  <a:cubicBezTo>
                    <a:pt x="406" y="4075"/>
                    <a:pt x="941" y="2813"/>
                    <a:pt x="1894" y="1861"/>
                  </a:cubicBezTo>
                  <a:cubicBezTo>
                    <a:pt x="2846" y="908"/>
                    <a:pt x="4108" y="360"/>
                    <a:pt x="5442" y="325"/>
                  </a:cubicBezTo>
                  <a:cubicBezTo>
                    <a:pt x="5489" y="323"/>
                    <a:pt x="5536" y="323"/>
                    <a:pt x="5583" y="323"/>
                  </a:cubicBezTo>
                  <a:cubicBezTo>
                    <a:pt x="6878" y="323"/>
                    <a:pt x="8120" y="796"/>
                    <a:pt x="9073" y="1634"/>
                  </a:cubicBezTo>
                  <a:cubicBezTo>
                    <a:pt x="9113" y="1663"/>
                    <a:pt x="9156" y="1678"/>
                    <a:pt x="9196" y="1678"/>
                  </a:cubicBezTo>
                  <a:cubicBezTo>
                    <a:pt x="9239" y="1678"/>
                    <a:pt x="9280" y="1660"/>
                    <a:pt x="9312" y="1623"/>
                  </a:cubicBezTo>
                  <a:cubicBezTo>
                    <a:pt x="9395" y="1551"/>
                    <a:pt x="9395" y="1444"/>
                    <a:pt x="9312" y="1384"/>
                  </a:cubicBezTo>
                  <a:cubicBezTo>
                    <a:pt x="8288" y="486"/>
                    <a:pt x="6992" y="0"/>
                    <a:pt x="56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70" name="Google Shape;9070;p76"/>
            <p:cNvSpPr/>
            <p:nvPr/>
          </p:nvSpPr>
          <p:spPr>
            <a:xfrm>
              <a:off x="2012217" y="3739075"/>
              <a:ext cx="298338" cy="297036"/>
            </a:xfrm>
            <a:custGeom>
              <a:avLst/>
              <a:gdLst/>
              <a:ahLst/>
              <a:cxnLst/>
              <a:rect l="l" t="t" r="r" b="b"/>
              <a:pathLst>
                <a:path w="9395" h="9354" extrusionOk="0">
                  <a:moveTo>
                    <a:pt x="7840" y="1"/>
                  </a:moveTo>
                  <a:cubicBezTo>
                    <a:pt x="7800" y="1"/>
                    <a:pt x="7760" y="15"/>
                    <a:pt x="7727" y="43"/>
                  </a:cubicBezTo>
                  <a:cubicBezTo>
                    <a:pt x="7656" y="102"/>
                    <a:pt x="7656" y="209"/>
                    <a:pt x="7715" y="281"/>
                  </a:cubicBezTo>
                  <a:cubicBezTo>
                    <a:pt x="8585" y="1281"/>
                    <a:pt x="9073" y="2579"/>
                    <a:pt x="9025" y="3912"/>
                  </a:cubicBezTo>
                  <a:cubicBezTo>
                    <a:pt x="8977" y="5257"/>
                    <a:pt x="8442" y="6520"/>
                    <a:pt x="7489" y="7472"/>
                  </a:cubicBezTo>
                  <a:cubicBezTo>
                    <a:pt x="6537" y="8425"/>
                    <a:pt x="5275" y="8972"/>
                    <a:pt x="3929" y="9008"/>
                  </a:cubicBezTo>
                  <a:cubicBezTo>
                    <a:pt x="3881" y="9009"/>
                    <a:pt x="3834" y="9010"/>
                    <a:pt x="3786" y="9010"/>
                  </a:cubicBezTo>
                  <a:cubicBezTo>
                    <a:pt x="2503" y="9010"/>
                    <a:pt x="1262" y="8548"/>
                    <a:pt x="298" y="7698"/>
                  </a:cubicBezTo>
                  <a:cubicBezTo>
                    <a:pt x="264" y="7670"/>
                    <a:pt x="221" y="7655"/>
                    <a:pt x="180" y="7655"/>
                  </a:cubicBezTo>
                  <a:cubicBezTo>
                    <a:pt x="135" y="7655"/>
                    <a:pt x="91" y="7673"/>
                    <a:pt x="60" y="7710"/>
                  </a:cubicBezTo>
                  <a:cubicBezTo>
                    <a:pt x="0" y="7782"/>
                    <a:pt x="0" y="7889"/>
                    <a:pt x="83" y="7948"/>
                  </a:cubicBezTo>
                  <a:cubicBezTo>
                    <a:pt x="1107" y="8853"/>
                    <a:pt x="2405" y="9353"/>
                    <a:pt x="3774" y="9353"/>
                  </a:cubicBezTo>
                  <a:lnTo>
                    <a:pt x="3929" y="9353"/>
                  </a:lnTo>
                  <a:cubicBezTo>
                    <a:pt x="5358" y="9306"/>
                    <a:pt x="6703" y="8722"/>
                    <a:pt x="7715" y="7710"/>
                  </a:cubicBezTo>
                  <a:cubicBezTo>
                    <a:pt x="8727" y="6698"/>
                    <a:pt x="9311" y="5365"/>
                    <a:pt x="9347" y="3936"/>
                  </a:cubicBezTo>
                  <a:cubicBezTo>
                    <a:pt x="9394" y="2507"/>
                    <a:pt x="8906" y="1126"/>
                    <a:pt x="7965" y="66"/>
                  </a:cubicBezTo>
                  <a:cubicBezTo>
                    <a:pt x="7933" y="21"/>
                    <a:pt x="7887" y="1"/>
                    <a:pt x="78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071" name="Google Shape;9071;p76"/>
          <p:cNvGrpSpPr/>
          <p:nvPr/>
        </p:nvGrpSpPr>
        <p:grpSpPr>
          <a:xfrm>
            <a:off x="3302936" y="4907952"/>
            <a:ext cx="476960" cy="473531"/>
            <a:chOff x="2496894" y="3680964"/>
            <a:chExt cx="357720" cy="355148"/>
          </a:xfrm>
          <a:solidFill>
            <a:schemeClr val="tx1"/>
          </a:solidFill>
        </p:grpSpPr>
        <p:sp>
          <p:nvSpPr>
            <p:cNvPr id="9072" name="Google Shape;9072;p76"/>
            <p:cNvSpPr/>
            <p:nvPr/>
          </p:nvSpPr>
          <p:spPr>
            <a:xfrm>
              <a:off x="2598224" y="3786549"/>
              <a:ext cx="37852" cy="59763"/>
            </a:xfrm>
            <a:custGeom>
              <a:avLst/>
              <a:gdLst/>
              <a:ahLst/>
              <a:cxnLst/>
              <a:rect l="l" t="t" r="r" b="b"/>
              <a:pathLst>
                <a:path w="1192" h="1882" extrusionOk="0">
                  <a:moveTo>
                    <a:pt x="596" y="0"/>
                  </a:moveTo>
                  <a:cubicBezTo>
                    <a:pt x="275" y="0"/>
                    <a:pt x="1" y="262"/>
                    <a:pt x="1" y="595"/>
                  </a:cubicBezTo>
                  <a:lnTo>
                    <a:pt x="1" y="1286"/>
                  </a:lnTo>
                  <a:cubicBezTo>
                    <a:pt x="1" y="1619"/>
                    <a:pt x="275" y="1881"/>
                    <a:pt x="596" y="1881"/>
                  </a:cubicBezTo>
                  <a:cubicBezTo>
                    <a:pt x="929" y="1881"/>
                    <a:pt x="1191" y="1619"/>
                    <a:pt x="1191" y="1286"/>
                  </a:cubicBezTo>
                  <a:lnTo>
                    <a:pt x="1191" y="679"/>
                  </a:lnTo>
                  <a:cubicBezTo>
                    <a:pt x="1191" y="595"/>
                    <a:pt x="1120" y="512"/>
                    <a:pt x="1037" y="512"/>
                  </a:cubicBezTo>
                  <a:cubicBezTo>
                    <a:pt x="941" y="512"/>
                    <a:pt x="870" y="595"/>
                    <a:pt x="870" y="679"/>
                  </a:cubicBezTo>
                  <a:lnTo>
                    <a:pt x="870" y="1286"/>
                  </a:lnTo>
                  <a:cubicBezTo>
                    <a:pt x="870" y="1441"/>
                    <a:pt x="751" y="1560"/>
                    <a:pt x="596" y="1560"/>
                  </a:cubicBezTo>
                  <a:cubicBezTo>
                    <a:pt x="453" y="1560"/>
                    <a:pt x="334" y="1441"/>
                    <a:pt x="334" y="1286"/>
                  </a:cubicBezTo>
                  <a:lnTo>
                    <a:pt x="334" y="595"/>
                  </a:lnTo>
                  <a:cubicBezTo>
                    <a:pt x="334" y="441"/>
                    <a:pt x="453" y="322"/>
                    <a:pt x="596" y="322"/>
                  </a:cubicBezTo>
                  <a:cubicBezTo>
                    <a:pt x="691" y="322"/>
                    <a:pt x="763" y="250"/>
                    <a:pt x="763" y="155"/>
                  </a:cubicBezTo>
                  <a:cubicBezTo>
                    <a:pt x="763" y="72"/>
                    <a:pt x="691" y="0"/>
                    <a:pt x="5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73" name="Google Shape;9073;p76"/>
            <p:cNvSpPr/>
            <p:nvPr/>
          </p:nvSpPr>
          <p:spPr>
            <a:xfrm>
              <a:off x="2715051" y="3786549"/>
              <a:ext cx="37852" cy="59763"/>
            </a:xfrm>
            <a:custGeom>
              <a:avLst/>
              <a:gdLst/>
              <a:ahLst/>
              <a:cxnLst/>
              <a:rect l="l" t="t" r="r" b="b"/>
              <a:pathLst>
                <a:path w="1192" h="1882" extrusionOk="0">
                  <a:moveTo>
                    <a:pt x="596" y="0"/>
                  </a:moveTo>
                  <a:cubicBezTo>
                    <a:pt x="275" y="0"/>
                    <a:pt x="1" y="262"/>
                    <a:pt x="1" y="595"/>
                  </a:cubicBezTo>
                  <a:lnTo>
                    <a:pt x="1" y="1286"/>
                  </a:lnTo>
                  <a:cubicBezTo>
                    <a:pt x="1" y="1619"/>
                    <a:pt x="275" y="1881"/>
                    <a:pt x="596" y="1881"/>
                  </a:cubicBezTo>
                  <a:cubicBezTo>
                    <a:pt x="930" y="1881"/>
                    <a:pt x="1191" y="1619"/>
                    <a:pt x="1191" y="1286"/>
                  </a:cubicBezTo>
                  <a:lnTo>
                    <a:pt x="1191" y="679"/>
                  </a:lnTo>
                  <a:cubicBezTo>
                    <a:pt x="1191" y="595"/>
                    <a:pt x="1120" y="512"/>
                    <a:pt x="1025" y="512"/>
                  </a:cubicBezTo>
                  <a:cubicBezTo>
                    <a:pt x="941" y="512"/>
                    <a:pt x="870" y="595"/>
                    <a:pt x="870" y="679"/>
                  </a:cubicBezTo>
                  <a:lnTo>
                    <a:pt x="870" y="1286"/>
                  </a:lnTo>
                  <a:cubicBezTo>
                    <a:pt x="870" y="1441"/>
                    <a:pt x="751" y="1560"/>
                    <a:pt x="596" y="1560"/>
                  </a:cubicBezTo>
                  <a:cubicBezTo>
                    <a:pt x="453" y="1560"/>
                    <a:pt x="334" y="1441"/>
                    <a:pt x="334" y="1286"/>
                  </a:cubicBezTo>
                  <a:lnTo>
                    <a:pt x="334" y="595"/>
                  </a:lnTo>
                  <a:cubicBezTo>
                    <a:pt x="334" y="441"/>
                    <a:pt x="453" y="322"/>
                    <a:pt x="596" y="322"/>
                  </a:cubicBezTo>
                  <a:cubicBezTo>
                    <a:pt x="691" y="322"/>
                    <a:pt x="763" y="250"/>
                    <a:pt x="763" y="155"/>
                  </a:cubicBezTo>
                  <a:cubicBezTo>
                    <a:pt x="763" y="72"/>
                    <a:pt x="691" y="0"/>
                    <a:pt x="5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74" name="Google Shape;9074;p76"/>
            <p:cNvSpPr/>
            <p:nvPr/>
          </p:nvSpPr>
          <p:spPr>
            <a:xfrm>
              <a:off x="2496894" y="3680964"/>
              <a:ext cx="297989" cy="296528"/>
            </a:xfrm>
            <a:custGeom>
              <a:avLst/>
              <a:gdLst/>
              <a:ahLst/>
              <a:cxnLst/>
              <a:rect l="l" t="t" r="r" b="b"/>
              <a:pathLst>
                <a:path w="9384" h="9338" extrusionOk="0">
                  <a:moveTo>
                    <a:pt x="5643" y="0"/>
                  </a:moveTo>
                  <a:cubicBezTo>
                    <a:pt x="5580" y="0"/>
                    <a:pt x="5517" y="1"/>
                    <a:pt x="5454" y="3"/>
                  </a:cubicBezTo>
                  <a:cubicBezTo>
                    <a:pt x="4025" y="51"/>
                    <a:pt x="2692" y="622"/>
                    <a:pt x="1680" y="1634"/>
                  </a:cubicBezTo>
                  <a:cubicBezTo>
                    <a:pt x="668" y="2646"/>
                    <a:pt x="84" y="3992"/>
                    <a:pt x="37" y="5421"/>
                  </a:cubicBezTo>
                  <a:cubicBezTo>
                    <a:pt x="1" y="6849"/>
                    <a:pt x="489" y="8219"/>
                    <a:pt x="1430" y="9278"/>
                  </a:cubicBezTo>
                  <a:cubicBezTo>
                    <a:pt x="1453" y="9302"/>
                    <a:pt x="1501" y="9338"/>
                    <a:pt x="1549" y="9338"/>
                  </a:cubicBezTo>
                  <a:cubicBezTo>
                    <a:pt x="1584" y="9338"/>
                    <a:pt x="1620" y="9314"/>
                    <a:pt x="1644" y="9290"/>
                  </a:cubicBezTo>
                  <a:cubicBezTo>
                    <a:pt x="1727" y="9231"/>
                    <a:pt x="1727" y="9123"/>
                    <a:pt x="1668" y="9052"/>
                  </a:cubicBezTo>
                  <a:cubicBezTo>
                    <a:pt x="787" y="8052"/>
                    <a:pt x="310" y="6754"/>
                    <a:pt x="358" y="5421"/>
                  </a:cubicBezTo>
                  <a:cubicBezTo>
                    <a:pt x="394" y="4075"/>
                    <a:pt x="930" y="2813"/>
                    <a:pt x="1882" y="1861"/>
                  </a:cubicBezTo>
                  <a:cubicBezTo>
                    <a:pt x="2835" y="908"/>
                    <a:pt x="4109" y="360"/>
                    <a:pt x="5442" y="325"/>
                  </a:cubicBezTo>
                  <a:cubicBezTo>
                    <a:pt x="5489" y="323"/>
                    <a:pt x="5536" y="323"/>
                    <a:pt x="5583" y="323"/>
                  </a:cubicBezTo>
                  <a:cubicBezTo>
                    <a:pt x="6877" y="323"/>
                    <a:pt x="8108" y="796"/>
                    <a:pt x="9073" y="1634"/>
                  </a:cubicBezTo>
                  <a:cubicBezTo>
                    <a:pt x="9108" y="1663"/>
                    <a:pt x="9150" y="1678"/>
                    <a:pt x="9191" y="1678"/>
                  </a:cubicBezTo>
                  <a:cubicBezTo>
                    <a:pt x="9236" y="1678"/>
                    <a:pt x="9280" y="1660"/>
                    <a:pt x="9312" y="1623"/>
                  </a:cubicBezTo>
                  <a:cubicBezTo>
                    <a:pt x="9383" y="1551"/>
                    <a:pt x="9383" y="1444"/>
                    <a:pt x="9312" y="1384"/>
                  </a:cubicBezTo>
                  <a:cubicBezTo>
                    <a:pt x="8288" y="486"/>
                    <a:pt x="6992" y="0"/>
                    <a:pt x="564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75" name="Google Shape;9075;p76"/>
            <p:cNvSpPr/>
            <p:nvPr/>
          </p:nvSpPr>
          <p:spPr>
            <a:xfrm>
              <a:off x="2555895" y="3739075"/>
              <a:ext cx="298719" cy="297036"/>
            </a:xfrm>
            <a:custGeom>
              <a:avLst/>
              <a:gdLst/>
              <a:ahLst/>
              <a:cxnLst/>
              <a:rect l="l" t="t" r="r" b="b"/>
              <a:pathLst>
                <a:path w="9407" h="9354" extrusionOk="0">
                  <a:moveTo>
                    <a:pt x="7840" y="1"/>
                  </a:moveTo>
                  <a:cubicBezTo>
                    <a:pt x="7800" y="1"/>
                    <a:pt x="7760" y="15"/>
                    <a:pt x="7727" y="43"/>
                  </a:cubicBezTo>
                  <a:cubicBezTo>
                    <a:pt x="7644" y="102"/>
                    <a:pt x="7644" y="209"/>
                    <a:pt x="7704" y="281"/>
                  </a:cubicBezTo>
                  <a:cubicBezTo>
                    <a:pt x="8585" y="1281"/>
                    <a:pt x="9061" y="2579"/>
                    <a:pt x="9013" y="3912"/>
                  </a:cubicBezTo>
                  <a:cubicBezTo>
                    <a:pt x="8978" y="5257"/>
                    <a:pt x="8430" y="6520"/>
                    <a:pt x="7489" y="7472"/>
                  </a:cubicBezTo>
                  <a:cubicBezTo>
                    <a:pt x="6537" y="8425"/>
                    <a:pt x="5263" y="8972"/>
                    <a:pt x="3929" y="9008"/>
                  </a:cubicBezTo>
                  <a:cubicBezTo>
                    <a:pt x="3881" y="9009"/>
                    <a:pt x="3833" y="9010"/>
                    <a:pt x="3785" y="9010"/>
                  </a:cubicBezTo>
                  <a:cubicBezTo>
                    <a:pt x="2491" y="9010"/>
                    <a:pt x="1251" y="8548"/>
                    <a:pt x="298" y="7698"/>
                  </a:cubicBezTo>
                  <a:cubicBezTo>
                    <a:pt x="264" y="7670"/>
                    <a:pt x="222" y="7655"/>
                    <a:pt x="180" y="7655"/>
                  </a:cubicBezTo>
                  <a:cubicBezTo>
                    <a:pt x="135" y="7655"/>
                    <a:pt x="91" y="7673"/>
                    <a:pt x="60" y="7710"/>
                  </a:cubicBezTo>
                  <a:cubicBezTo>
                    <a:pt x="0" y="7782"/>
                    <a:pt x="0" y="7889"/>
                    <a:pt x="72" y="7948"/>
                  </a:cubicBezTo>
                  <a:cubicBezTo>
                    <a:pt x="1096" y="8853"/>
                    <a:pt x="2393" y="9353"/>
                    <a:pt x="3763" y="9353"/>
                  </a:cubicBezTo>
                  <a:lnTo>
                    <a:pt x="3929" y="9353"/>
                  </a:lnTo>
                  <a:cubicBezTo>
                    <a:pt x="5358" y="9306"/>
                    <a:pt x="6692" y="8722"/>
                    <a:pt x="7704" y="7710"/>
                  </a:cubicBezTo>
                  <a:cubicBezTo>
                    <a:pt x="8716" y="6698"/>
                    <a:pt x="9299" y="5365"/>
                    <a:pt x="9347" y="3936"/>
                  </a:cubicBezTo>
                  <a:cubicBezTo>
                    <a:pt x="9406" y="2507"/>
                    <a:pt x="8894" y="1126"/>
                    <a:pt x="7966" y="66"/>
                  </a:cubicBezTo>
                  <a:cubicBezTo>
                    <a:pt x="7933" y="21"/>
                    <a:pt x="7887" y="1"/>
                    <a:pt x="78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76" name="Google Shape;9076;p76"/>
            <p:cNvSpPr/>
            <p:nvPr/>
          </p:nvSpPr>
          <p:spPr>
            <a:xfrm>
              <a:off x="2569867" y="3875336"/>
              <a:ext cx="211393" cy="99139"/>
            </a:xfrm>
            <a:custGeom>
              <a:avLst/>
              <a:gdLst/>
              <a:ahLst/>
              <a:cxnLst/>
              <a:rect l="l" t="t" r="r" b="b"/>
              <a:pathLst>
                <a:path w="6657" h="3122" extrusionOk="0">
                  <a:moveTo>
                    <a:pt x="5692" y="478"/>
                  </a:moveTo>
                  <a:lnTo>
                    <a:pt x="5692" y="478"/>
                  </a:lnTo>
                  <a:cubicBezTo>
                    <a:pt x="5644" y="562"/>
                    <a:pt x="5597" y="657"/>
                    <a:pt x="5537" y="728"/>
                  </a:cubicBezTo>
                  <a:cubicBezTo>
                    <a:pt x="5466" y="859"/>
                    <a:pt x="5311" y="931"/>
                    <a:pt x="5156" y="966"/>
                  </a:cubicBezTo>
                  <a:cubicBezTo>
                    <a:pt x="4537" y="1038"/>
                    <a:pt x="3918" y="1074"/>
                    <a:pt x="3323" y="1074"/>
                  </a:cubicBezTo>
                  <a:cubicBezTo>
                    <a:pt x="2715" y="1074"/>
                    <a:pt x="2096" y="1038"/>
                    <a:pt x="1489" y="966"/>
                  </a:cubicBezTo>
                  <a:cubicBezTo>
                    <a:pt x="1334" y="955"/>
                    <a:pt x="1191" y="859"/>
                    <a:pt x="1108" y="740"/>
                  </a:cubicBezTo>
                  <a:cubicBezTo>
                    <a:pt x="1049" y="657"/>
                    <a:pt x="1001" y="574"/>
                    <a:pt x="953" y="490"/>
                  </a:cubicBezTo>
                  <a:lnTo>
                    <a:pt x="953" y="490"/>
                  </a:lnTo>
                  <a:cubicBezTo>
                    <a:pt x="1727" y="609"/>
                    <a:pt x="2525" y="681"/>
                    <a:pt x="3323" y="681"/>
                  </a:cubicBezTo>
                  <a:cubicBezTo>
                    <a:pt x="4120" y="681"/>
                    <a:pt x="4918" y="609"/>
                    <a:pt x="5692" y="478"/>
                  </a:cubicBezTo>
                  <a:close/>
                  <a:moveTo>
                    <a:pt x="6347" y="324"/>
                  </a:moveTo>
                  <a:cubicBezTo>
                    <a:pt x="6311" y="335"/>
                    <a:pt x="6311" y="335"/>
                    <a:pt x="6311" y="359"/>
                  </a:cubicBezTo>
                  <a:cubicBezTo>
                    <a:pt x="6121" y="1050"/>
                    <a:pt x="5716" y="1681"/>
                    <a:pt x="5180" y="2121"/>
                  </a:cubicBezTo>
                  <a:cubicBezTo>
                    <a:pt x="4644" y="2574"/>
                    <a:pt x="3989" y="2812"/>
                    <a:pt x="3323" y="2812"/>
                  </a:cubicBezTo>
                  <a:cubicBezTo>
                    <a:pt x="2656" y="2812"/>
                    <a:pt x="2001" y="2574"/>
                    <a:pt x="1465" y="2121"/>
                  </a:cubicBezTo>
                  <a:cubicBezTo>
                    <a:pt x="941" y="1693"/>
                    <a:pt x="537" y="1050"/>
                    <a:pt x="334" y="359"/>
                  </a:cubicBezTo>
                  <a:lnTo>
                    <a:pt x="334" y="335"/>
                  </a:lnTo>
                  <a:cubicBezTo>
                    <a:pt x="406" y="359"/>
                    <a:pt x="477" y="371"/>
                    <a:pt x="572" y="395"/>
                  </a:cubicBezTo>
                  <a:cubicBezTo>
                    <a:pt x="644" y="574"/>
                    <a:pt x="739" y="752"/>
                    <a:pt x="834" y="907"/>
                  </a:cubicBezTo>
                  <a:cubicBezTo>
                    <a:pt x="965" y="1109"/>
                    <a:pt x="1203" y="1264"/>
                    <a:pt x="1465" y="1276"/>
                  </a:cubicBezTo>
                  <a:cubicBezTo>
                    <a:pt x="2084" y="1347"/>
                    <a:pt x="2715" y="1383"/>
                    <a:pt x="3335" y="1383"/>
                  </a:cubicBezTo>
                  <a:cubicBezTo>
                    <a:pt x="3954" y="1383"/>
                    <a:pt x="4585" y="1347"/>
                    <a:pt x="5216" y="1276"/>
                  </a:cubicBezTo>
                  <a:cubicBezTo>
                    <a:pt x="5466" y="1240"/>
                    <a:pt x="5704" y="1109"/>
                    <a:pt x="5835" y="883"/>
                  </a:cubicBezTo>
                  <a:cubicBezTo>
                    <a:pt x="5942" y="728"/>
                    <a:pt x="6037" y="562"/>
                    <a:pt x="6109" y="383"/>
                  </a:cubicBezTo>
                  <a:cubicBezTo>
                    <a:pt x="6180" y="371"/>
                    <a:pt x="6252" y="347"/>
                    <a:pt x="6347" y="324"/>
                  </a:cubicBezTo>
                  <a:close/>
                  <a:moveTo>
                    <a:pt x="334" y="0"/>
                  </a:moveTo>
                  <a:cubicBezTo>
                    <a:pt x="256" y="0"/>
                    <a:pt x="181" y="36"/>
                    <a:pt x="120" y="97"/>
                  </a:cubicBezTo>
                  <a:cubicBezTo>
                    <a:pt x="37" y="193"/>
                    <a:pt x="1" y="324"/>
                    <a:pt x="37" y="443"/>
                  </a:cubicBezTo>
                  <a:cubicBezTo>
                    <a:pt x="251" y="1217"/>
                    <a:pt x="668" y="1883"/>
                    <a:pt x="1263" y="2360"/>
                  </a:cubicBezTo>
                  <a:cubicBezTo>
                    <a:pt x="1858" y="2871"/>
                    <a:pt x="2596" y="3122"/>
                    <a:pt x="3335" y="3122"/>
                  </a:cubicBezTo>
                  <a:cubicBezTo>
                    <a:pt x="4097" y="3122"/>
                    <a:pt x="4811" y="2860"/>
                    <a:pt x="5406" y="2360"/>
                  </a:cubicBezTo>
                  <a:cubicBezTo>
                    <a:pt x="5990" y="1871"/>
                    <a:pt x="6418" y="1205"/>
                    <a:pt x="6645" y="443"/>
                  </a:cubicBezTo>
                  <a:cubicBezTo>
                    <a:pt x="6656" y="324"/>
                    <a:pt x="6633" y="193"/>
                    <a:pt x="6549" y="97"/>
                  </a:cubicBezTo>
                  <a:cubicBezTo>
                    <a:pt x="6495" y="43"/>
                    <a:pt x="6412" y="2"/>
                    <a:pt x="6328" y="2"/>
                  </a:cubicBezTo>
                  <a:cubicBezTo>
                    <a:pt x="6302" y="2"/>
                    <a:pt x="6277" y="6"/>
                    <a:pt x="6252" y="14"/>
                  </a:cubicBezTo>
                  <a:cubicBezTo>
                    <a:pt x="5323" y="240"/>
                    <a:pt x="4335" y="359"/>
                    <a:pt x="3335" y="359"/>
                  </a:cubicBezTo>
                  <a:cubicBezTo>
                    <a:pt x="2334" y="359"/>
                    <a:pt x="1346" y="240"/>
                    <a:pt x="418" y="14"/>
                  </a:cubicBezTo>
                  <a:cubicBezTo>
                    <a:pt x="390" y="5"/>
                    <a:pt x="362" y="0"/>
                    <a:pt x="33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077" name="Google Shape;9077;p76"/>
          <p:cNvGrpSpPr/>
          <p:nvPr/>
        </p:nvGrpSpPr>
        <p:grpSpPr>
          <a:xfrm>
            <a:off x="4028390" y="4908079"/>
            <a:ext cx="474885" cy="474420"/>
            <a:chOff x="3040984" y="3681059"/>
            <a:chExt cx="356164" cy="355815"/>
          </a:xfrm>
          <a:solidFill>
            <a:schemeClr val="tx1"/>
          </a:solidFill>
        </p:grpSpPr>
        <p:sp>
          <p:nvSpPr>
            <p:cNvPr id="9078" name="Google Shape;9078;p76"/>
            <p:cNvSpPr/>
            <p:nvPr/>
          </p:nvSpPr>
          <p:spPr>
            <a:xfrm>
              <a:off x="3040984" y="3681059"/>
              <a:ext cx="356164" cy="355815"/>
            </a:xfrm>
            <a:custGeom>
              <a:avLst/>
              <a:gdLst/>
              <a:ahLst/>
              <a:cxnLst/>
              <a:rect l="l" t="t" r="r" b="b"/>
              <a:pathLst>
                <a:path w="11216" h="11205" extrusionOk="0">
                  <a:moveTo>
                    <a:pt x="5620" y="0"/>
                  </a:moveTo>
                  <a:cubicBezTo>
                    <a:pt x="4274" y="0"/>
                    <a:pt x="2965" y="488"/>
                    <a:pt x="1953" y="1369"/>
                  </a:cubicBezTo>
                  <a:cubicBezTo>
                    <a:pt x="1881" y="1429"/>
                    <a:pt x="1881" y="1536"/>
                    <a:pt x="1941" y="1608"/>
                  </a:cubicBezTo>
                  <a:cubicBezTo>
                    <a:pt x="1972" y="1645"/>
                    <a:pt x="2016" y="1663"/>
                    <a:pt x="2061" y="1663"/>
                  </a:cubicBezTo>
                  <a:cubicBezTo>
                    <a:pt x="2103" y="1663"/>
                    <a:pt x="2145" y="1648"/>
                    <a:pt x="2179" y="1620"/>
                  </a:cubicBezTo>
                  <a:cubicBezTo>
                    <a:pt x="3131" y="786"/>
                    <a:pt x="4358" y="346"/>
                    <a:pt x="5620" y="346"/>
                  </a:cubicBezTo>
                  <a:cubicBezTo>
                    <a:pt x="7013" y="346"/>
                    <a:pt x="8346" y="893"/>
                    <a:pt x="9335" y="1893"/>
                  </a:cubicBezTo>
                  <a:cubicBezTo>
                    <a:pt x="10335" y="2882"/>
                    <a:pt x="10882" y="4215"/>
                    <a:pt x="10882" y="5608"/>
                  </a:cubicBezTo>
                  <a:cubicBezTo>
                    <a:pt x="10882" y="7013"/>
                    <a:pt x="10335" y="8335"/>
                    <a:pt x="9335" y="9335"/>
                  </a:cubicBezTo>
                  <a:cubicBezTo>
                    <a:pt x="8346" y="10323"/>
                    <a:pt x="7013" y="10883"/>
                    <a:pt x="5620" y="10883"/>
                  </a:cubicBezTo>
                  <a:cubicBezTo>
                    <a:pt x="4215" y="10883"/>
                    <a:pt x="2893" y="10323"/>
                    <a:pt x="1893" y="9335"/>
                  </a:cubicBezTo>
                  <a:cubicBezTo>
                    <a:pt x="893" y="8335"/>
                    <a:pt x="345" y="7013"/>
                    <a:pt x="345" y="5608"/>
                  </a:cubicBezTo>
                  <a:cubicBezTo>
                    <a:pt x="345" y="4298"/>
                    <a:pt x="822" y="3048"/>
                    <a:pt x="1703" y="2084"/>
                  </a:cubicBezTo>
                  <a:cubicBezTo>
                    <a:pt x="1762" y="2012"/>
                    <a:pt x="1762" y="1905"/>
                    <a:pt x="1691" y="1846"/>
                  </a:cubicBezTo>
                  <a:cubicBezTo>
                    <a:pt x="1657" y="1817"/>
                    <a:pt x="1614" y="1802"/>
                    <a:pt x="1573" y="1802"/>
                  </a:cubicBezTo>
                  <a:cubicBezTo>
                    <a:pt x="1528" y="1802"/>
                    <a:pt x="1484" y="1820"/>
                    <a:pt x="1453" y="1858"/>
                  </a:cubicBezTo>
                  <a:cubicBezTo>
                    <a:pt x="512" y="2882"/>
                    <a:pt x="0" y="4227"/>
                    <a:pt x="0" y="5608"/>
                  </a:cubicBezTo>
                  <a:cubicBezTo>
                    <a:pt x="0" y="7096"/>
                    <a:pt x="583" y="8513"/>
                    <a:pt x="1643" y="9573"/>
                  </a:cubicBezTo>
                  <a:cubicBezTo>
                    <a:pt x="2703" y="10621"/>
                    <a:pt x="4096" y="11204"/>
                    <a:pt x="5608" y="11204"/>
                  </a:cubicBezTo>
                  <a:cubicBezTo>
                    <a:pt x="7108" y="11204"/>
                    <a:pt x="8501" y="10621"/>
                    <a:pt x="9561" y="9573"/>
                  </a:cubicBezTo>
                  <a:cubicBezTo>
                    <a:pt x="10620" y="8513"/>
                    <a:pt x="11204" y="7108"/>
                    <a:pt x="11204" y="5608"/>
                  </a:cubicBezTo>
                  <a:cubicBezTo>
                    <a:pt x="11216" y="4096"/>
                    <a:pt x="10632" y="2691"/>
                    <a:pt x="9573" y="1631"/>
                  </a:cubicBezTo>
                  <a:cubicBezTo>
                    <a:pt x="8525" y="572"/>
                    <a:pt x="7120" y="0"/>
                    <a:pt x="562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79" name="Google Shape;9079;p76"/>
            <p:cNvSpPr/>
            <p:nvPr/>
          </p:nvSpPr>
          <p:spPr>
            <a:xfrm>
              <a:off x="3183120" y="3921508"/>
              <a:ext cx="59414" cy="59382"/>
            </a:xfrm>
            <a:custGeom>
              <a:avLst/>
              <a:gdLst/>
              <a:ahLst/>
              <a:cxnLst/>
              <a:rect l="l" t="t" r="r" b="b"/>
              <a:pathLst>
                <a:path w="1871" h="1870" extrusionOk="0">
                  <a:moveTo>
                    <a:pt x="929" y="334"/>
                  </a:moveTo>
                  <a:cubicBezTo>
                    <a:pt x="1263" y="334"/>
                    <a:pt x="1549" y="608"/>
                    <a:pt x="1549" y="941"/>
                  </a:cubicBezTo>
                  <a:cubicBezTo>
                    <a:pt x="1549" y="1263"/>
                    <a:pt x="1263" y="1548"/>
                    <a:pt x="929" y="1548"/>
                  </a:cubicBezTo>
                  <a:cubicBezTo>
                    <a:pt x="608" y="1548"/>
                    <a:pt x="334" y="1287"/>
                    <a:pt x="334" y="941"/>
                  </a:cubicBezTo>
                  <a:cubicBezTo>
                    <a:pt x="334" y="596"/>
                    <a:pt x="608" y="334"/>
                    <a:pt x="929" y="334"/>
                  </a:cubicBezTo>
                  <a:close/>
                  <a:moveTo>
                    <a:pt x="929" y="1"/>
                  </a:moveTo>
                  <a:cubicBezTo>
                    <a:pt x="429" y="1"/>
                    <a:pt x="1" y="417"/>
                    <a:pt x="1" y="941"/>
                  </a:cubicBezTo>
                  <a:cubicBezTo>
                    <a:pt x="1" y="1453"/>
                    <a:pt x="417" y="1870"/>
                    <a:pt x="929" y="1870"/>
                  </a:cubicBezTo>
                  <a:cubicBezTo>
                    <a:pt x="1191" y="1870"/>
                    <a:pt x="1430" y="1775"/>
                    <a:pt x="1608" y="1596"/>
                  </a:cubicBezTo>
                  <a:cubicBezTo>
                    <a:pt x="1787" y="1417"/>
                    <a:pt x="1870" y="1179"/>
                    <a:pt x="1870" y="941"/>
                  </a:cubicBezTo>
                  <a:cubicBezTo>
                    <a:pt x="1870" y="679"/>
                    <a:pt x="1763" y="453"/>
                    <a:pt x="1584" y="263"/>
                  </a:cubicBezTo>
                  <a:cubicBezTo>
                    <a:pt x="1406" y="108"/>
                    <a:pt x="1191" y="1"/>
                    <a:pt x="92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80" name="Google Shape;9080;p76"/>
            <p:cNvSpPr/>
            <p:nvPr/>
          </p:nvSpPr>
          <p:spPr>
            <a:xfrm>
              <a:off x="3149110" y="3735868"/>
              <a:ext cx="141056" cy="174716"/>
            </a:xfrm>
            <a:custGeom>
              <a:avLst/>
              <a:gdLst/>
              <a:ahLst/>
              <a:cxnLst/>
              <a:rect l="l" t="t" r="r" b="b"/>
              <a:pathLst>
                <a:path w="4442" h="5502" extrusionOk="0">
                  <a:moveTo>
                    <a:pt x="2143" y="1"/>
                  </a:moveTo>
                  <a:cubicBezTo>
                    <a:pt x="1322" y="1"/>
                    <a:pt x="810" y="286"/>
                    <a:pt x="536" y="501"/>
                  </a:cubicBezTo>
                  <a:cubicBezTo>
                    <a:pt x="191" y="786"/>
                    <a:pt x="0" y="1156"/>
                    <a:pt x="0" y="1513"/>
                  </a:cubicBezTo>
                  <a:cubicBezTo>
                    <a:pt x="0" y="1739"/>
                    <a:pt x="84" y="1941"/>
                    <a:pt x="262" y="2084"/>
                  </a:cubicBezTo>
                  <a:cubicBezTo>
                    <a:pt x="393" y="2203"/>
                    <a:pt x="596" y="2263"/>
                    <a:pt x="774" y="2263"/>
                  </a:cubicBezTo>
                  <a:cubicBezTo>
                    <a:pt x="1084" y="2263"/>
                    <a:pt x="1227" y="2049"/>
                    <a:pt x="1334" y="1894"/>
                  </a:cubicBezTo>
                  <a:cubicBezTo>
                    <a:pt x="1465" y="1679"/>
                    <a:pt x="1596" y="1489"/>
                    <a:pt x="2108" y="1489"/>
                  </a:cubicBezTo>
                  <a:cubicBezTo>
                    <a:pt x="2286" y="1489"/>
                    <a:pt x="2858" y="1525"/>
                    <a:pt x="2858" y="2001"/>
                  </a:cubicBezTo>
                  <a:cubicBezTo>
                    <a:pt x="2858" y="2358"/>
                    <a:pt x="2512" y="2632"/>
                    <a:pt x="2227" y="2858"/>
                  </a:cubicBezTo>
                  <a:cubicBezTo>
                    <a:pt x="2155" y="2918"/>
                    <a:pt x="2072" y="2965"/>
                    <a:pt x="2024" y="3025"/>
                  </a:cubicBezTo>
                  <a:cubicBezTo>
                    <a:pt x="1679" y="3323"/>
                    <a:pt x="1286" y="3763"/>
                    <a:pt x="1286" y="4668"/>
                  </a:cubicBezTo>
                  <a:cubicBezTo>
                    <a:pt x="1286" y="5180"/>
                    <a:pt x="1405" y="5501"/>
                    <a:pt x="2000" y="5501"/>
                  </a:cubicBezTo>
                  <a:cubicBezTo>
                    <a:pt x="2274" y="5501"/>
                    <a:pt x="2465" y="5442"/>
                    <a:pt x="2596" y="5323"/>
                  </a:cubicBezTo>
                  <a:cubicBezTo>
                    <a:pt x="2703" y="5216"/>
                    <a:pt x="2762" y="5085"/>
                    <a:pt x="2762" y="4918"/>
                  </a:cubicBezTo>
                  <a:cubicBezTo>
                    <a:pt x="2762" y="4430"/>
                    <a:pt x="2762" y="4192"/>
                    <a:pt x="3263" y="3787"/>
                  </a:cubicBezTo>
                  <a:lnTo>
                    <a:pt x="3286" y="3787"/>
                  </a:lnTo>
                  <a:cubicBezTo>
                    <a:pt x="3298" y="3775"/>
                    <a:pt x="3322" y="3763"/>
                    <a:pt x="3358" y="3727"/>
                  </a:cubicBezTo>
                  <a:cubicBezTo>
                    <a:pt x="3429" y="3680"/>
                    <a:pt x="3453" y="3573"/>
                    <a:pt x="3393" y="3489"/>
                  </a:cubicBezTo>
                  <a:cubicBezTo>
                    <a:pt x="3360" y="3449"/>
                    <a:pt x="3311" y="3427"/>
                    <a:pt x="3261" y="3427"/>
                  </a:cubicBezTo>
                  <a:cubicBezTo>
                    <a:pt x="3224" y="3427"/>
                    <a:pt x="3186" y="3440"/>
                    <a:pt x="3155" y="3465"/>
                  </a:cubicBezTo>
                  <a:cubicBezTo>
                    <a:pt x="3120" y="3477"/>
                    <a:pt x="3108" y="3513"/>
                    <a:pt x="3072" y="3525"/>
                  </a:cubicBezTo>
                  <a:lnTo>
                    <a:pt x="3060" y="3525"/>
                  </a:lnTo>
                  <a:cubicBezTo>
                    <a:pt x="2465" y="3989"/>
                    <a:pt x="2429" y="4346"/>
                    <a:pt x="2429" y="4906"/>
                  </a:cubicBezTo>
                  <a:cubicBezTo>
                    <a:pt x="2429" y="4977"/>
                    <a:pt x="2429" y="5156"/>
                    <a:pt x="2000" y="5156"/>
                  </a:cubicBezTo>
                  <a:cubicBezTo>
                    <a:pt x="1798" y="5156"/>
                    <a:pt x="1739" y="5120"/>
                    <a:pt x="1703" y="5085"/>
                  </a:cubicBezTo>
                  <a:cubicBezTo>
                    <a:pt x="1643" y="5025"/>
                    <a:pt x="1619" y="4882"/>
                    <a:pt x="1619" y="4656"/>
                  </a:cubicBezTo>
                  <a:cubicBezTo>
                    <a:pt x="1619" y="3882"/>
                    <a:pt x="1929" y="3513"/>
                    <a:pt x="2227" y="3251"/>
                  </a:cubicBezTo>
                  <a:cubicBezTo>
                    <a:pt x="2286" y="3215"/>
                    <a:pt x="2346" y="3156"/>
                    <a:pt x="2417" y="3108"/>
                  </a:cubicBezTo>
                  <a:cubicBezTo>
                    <a:pt x="2762" y="2858"/>
                    <a:pt x="3179" y="2525"/>
                    <a:pt x="3179" y="1989"/>
                  </a:cubicBezTo>
                  <a:cubicBezTo>
                    <a:pt x="3179" y="1465"/>
                    <a:pt x="2762" y="1144"/>
                    <a:pt x="2108" y="1144"/>
                  </a:cubicBezTo>
                  <a:cubicBezTo>
                    <a:pt x="1417" y="1144"/>
                    <a:pt x="1215" y="1453"/>
                    <a:pt x="1048" y="1691"/>
                  </a:cubicBezTo>
                  <a:cubicBezTo>
                    <a:pt x="941" y="1858"/>
                    <a:pt x="881" y="1918"/>
                    <a:pt x="750" y="1918"/>
                  </a:cubicBezTo>
                  <a:cubicBezTo>
                    <a:pt x="572" y="1918"/>
                    <a:pt x="322" y="1810"/>
                    <a:pt x="322" y="1513"/>
                  </a:cubicBezTo>
                  <a:cubicBezTo>
                    <a:pt x="322" y="1322"/>
                    <a:pt x="429" y="1025"/>
                    <a:pt x="738" y="775"/>
                  </a:cubicBezTo>
                  <a:cubicBezTo>
                    <a:pt x="977" y="572"/>
                    <a:pt x="1405" y="334"/>
                    <a:pt x="2131" y="334"/>
                  </a:cubicBezTo>
                  <a:cubicBezTo>
                    <a:pt x="3298" y="334"/>
                    <a:pt x="4120" y="953"/>
                    <a:pt x="4120" y="1822"/>
                  </a:cubicBezTo>
                  <a:cubicBezTo>
                    <a:pt x="4120" y="2227"/>
                    <a:pt x="3941" y="2644"/>
                    <a:pt x="3596" y="3037"/>
                  </a:cubicBezTo>
                  <a:cubicBezTo>
                    <a:pt x="3524" y="3096"/>
                    <a:pt x="3536" y="3203"/>
                    <a:pt x="3596" y="3263"/>
                  </a:cubicBezTo>
                  <a:cubicBezTo>
                    <a:pt x="3629" y="3290"/>
                    <a:pt x="3669" y="3305"/>
                    <a:pt x="3709" y="3305"/>
                  </a:cubicBezTo>
                  <a:cubicBezTo>
                    <a:pt x="3755" y="3305"/>
                    <a:pt x="3802" y="3284"/>
                    <a:pt x="3834" y="3239"/>
                  </a:cubicBezTo>
                  <a:cubicBezTo>
                    <a:pt x="4239" y="2787"/>
                    <a:pt x="4441" y="2310"/>
                    <a:pt x="4441" y="1810"/>
                  </a:cubicBezTo>
                  <a:cubicBezTo>
                    <a:pt x="4441" y="1287"/>
                    <a:pt x="4203" y="834"/>
                    <a:pt x="3786" y="501"/>
                  </a:cubicBezTo>
                  <a:cubicBezTo>
                    <a:pt x="3370" y="179"/>
                    <a:pt x="2798" y="1"/>
                    <a:pt x="214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081" name="Google Shape;9081;p76"/>
          <p:cNvGrpSpPr/>
          <p:nvPr/>
        </p:nvGrpSpPr>
        <p:grpSpPr>
          <a:xfrm>
            <a:off x="4752786" y="4932256"/>
            <a:ext cx="477425" cy="423993"/>
            <a:chOff x="3584280" y="3699191"/>
            <a:chExt cx="358069" cy="317995"/>
          </a:xfrm>
          <a:solidFill>
            <a:schemeClr val="tx1"/>
          </a:solidFill>
        </p:grpSpPr>
        <p:sp>
          <p:nvSpPr>
            <p:cNvPr id="9082" name="Google Shape;9082;p76"/>
            <p:cNvSpPr/>
            <p:nvPr/>
          </p:nvSpPr>
          <p:spPr>
            <a:xfrm>
              <a:off x="3584280" y="3699191"/>
              <a:ext cx="358069" cy="317995"/>
            </a:xfrm>
            <a:custGeom>
              <a:avLst/>
              <a:gdLst/>
              <a:ahLst/>
              <a:cxnLst/>
              <a:rect l="l" t="t" r="r" b="b"/>
              <a:pathLst>
                <a:path w="11276" h="10014" extrusionOk="0">
                  <a:moveTo>
                    <a:pt x="5644" y="1"/>
                  </a:moveTo>
                  <a:cubicBezTo>
                    <a:pt x="5203" y="1"/>
                    <a:pt x="4810" y="227"/>
                    <a:pt x="4596" y="620"/>
                  </a:cubicBezTo>
                  <a:lnTo>
                    <a:pt x="822" y="7168"/>
                  </a:lnTo>
                  <a:cubicBezTo>
                    <a:pt x="774" y="7240"/>
                    <a:pt x="798" y="7347"/>
                    <a:pt x="881" y="7395"/>
                  </a:cubicBezTo>
                  <a:cubicBezTo>
                    <a:pt x="903" y="7406"/>
                    <a:pt x="929" y="7411"/>
                    <a:pt x="955" y="7411"/>
                  </a:cubicBezTo>
                  <a:cubicBezTo>
                    <a:pt x="1012" y="7411"/>
                    <a:pt x="1071" y="7384"/>
                    <a:pt x="1096" y="7335"/>
                  </a:cubicBezTo>
                  <a:lnTo>
                    <a:pt x="4882" y="787"/>
                  </a:lnTo>
                  <a:cubicBezTo>
                    <a:pt x="5049" y="513"/>
                    <a:pt x="5322" y="346"/>
                    <a:pt x="5644" y="346"/>
                  </a:cubicBezTo>
                  <a:cubicBezTo>
                    <a:pt x="5953" y="346"/>
                    <a:pt x="6239" y="513"/>
                    <a:pt x="6394" y="787"/>
                  </a:cubicBezTo>
                  <a:lnTo>
                    <a:pt x="10775" y="8359"/>
                  </a:lnTo>
                  <a:cubicBezTo>
                    <a:pt x="10942" y="8621"/>
                    <a:pt x="10942" y="8954"/>
                    <a:pt x="10775" y="9240"/>
                  </a:cubicBezTo>
                  <a:cubicBezTo>
                    <a:pt x="10609" y="9502"/>
                    <a:pt x="10323" y="9669"/>
                    <a:pt x="10013" y="9669"/>
                  </a:cubicBezTo>
                  <a:lnTo>
                    <a:pt x="1262" y="9669"/>
                  </a:lnTo>
                  <a:cubicBezTo>
                    <a:pt x="953" y="9669"/>
                    <a:pt x="667" y="9502"/>
                    <a:pt x="500" y="9240"/>
                  </a:cubicBezTo>
                  <a:cubicBezTo>
                    <a:pt x="346" y="8966"/>
                    <a:pt x="346" y="8645"/>
                    <a:pt x="500" y="8359"/>
                  </a:cubicBezTo>
                  <a:lnTo>
                    <a:pt x="774" y="7895"/>
                  </a:lnTo>
                  <a:cubicBezTo>
                    <a:pt x="822" y="7823"/>
                    <a:pt x="786" y="7716"/>
                    <a:pt x="715" y="7668"/>
                  </a:cubicBezTo>
                  <a:cubicBezTo>
                    <a:pt x="693" y="7657"/>
                    <a:pt x="667" y="7652"/>
                    <a:pt x="641" y="7652"/>
                  </a:cubicBezTo>
                  <a:cubicBezTo>
                    <a:pt x="583" y="7652"/>
                    <a:pt x="521" y="7679"/>
                    <a:pt x="488" y="7728"/>
                  </a:cubicBezTo>
                  <a:lnTo>
                    <a:pt x="227" y="8192"/>
                  </a:lnTo>
                  <a:cubicBezTo>
                    <a:pt x="0" y="8561"/>
                    <a:pt x="0" y="9026"/>
                    <a:pt x="227" y="9395"/>
                  </a:cubicBezTo>
                  <a:cubicBezTo>
                    <a:pt x="441" y="9776"/>
                    <a:pt x="834" y="10014"/>
                    <a:pt x="1262" y="10014"/>
                  </a:cubicBezTo>
                  <a:lnTo>
                    <a:pt x="10013" y="10014"/>
                  </a:lnTo>
                  <a:cubicBezTo>
                    <a:pt x="10442" y="10014"/>
                    <a:pt x="10847" y="9788"/>
                    <a:pt x="11061" y="9395"/>
                  </a:cubicBezTo>
                  <a:cubicBezTo>
                    <a:pt x="11276" y="9026"/>
                    <a:pt x="11276" y="8585"/>
                    <a:pt x="11061" y="8192"/>
                  </a:cubicBezTo>
                  <a:lnTo>
                    <a:pt x="6680" y="620"/>
                  </a:lnTo>
                  <a:cubicBezTo>
                    <a:pt x="6453" y="251"/>
                    <a:pt x="6072" y="1"/>
                    <a:pt x="564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83" name="Google Shape;9083;p76"/>
            <p:cNvSpPr/>
            <p:nvPr/>
          </p:nvSpPr>
          <p:spPr>
            <a:xfrm>
              <a:off x="3613400" y="3727167"/>
              <a:ext cx="299831" cy="261661"/>
            </a:xfrm>
            <a:custGeom>
              <a:avLst/>
              <a:gdLst/>
              <a:ahLst/>
              <a:cxnLst/>
              <a:rect l="l" t="t" r="r" b="b"/>
              <a:pathLst>
                <a:path w="9442" h="8240" extrusionOk="0">
                  <a:moveTo>
                    <a:pt x="4727" y="358"/>
                  </a:moveTo>
                  <a:lnTo>
                    <a:pt x="9085" y="7907"/>
                  </a:lnTo>
                  <a:lnTo>
                    <a:pt x="381" y="7907"/>
                  </a:lnTo>
                  <a:lnTo>
                    <a:pt x="4727" y="358"/>
                  </a:lnTo>
                  <a:close/>
                  <a:moveTo>
                    <a:pt x="4727" y="1"/>
                  </a:moveTo>
                  <a:cubicBezTo>
                    <a:pt x="4608" y="1"/>
                    <a:pt x="4501" y="60"/>
                    <a:pt x="4441" y="168"/>
                  </a:cubicBezTo>
                  <a:lnTo>
                    <a:pt x="60" y="7740"/>
                  </a:lnTo>
                  <a:cubicBezTo>
                    <a:pt x="0" y="7847"/>
                    <a:pt x="0" y="7966"/>
                    <a:pt x="60" y="8073"/>
                  </a:cubicBezTo>
                  <a:cubicBezTo>
                    <a:pt x="119" y="8192"/>
                    <a:pt x="226" y="8240"/>
                    <a:pt x="345" y="8240"/>
                  </a:cubicBezTo>
                  <a:lnTo>
                    <a:pt x="9096" y="8240"/>
                  </a:lnTo>
                  <a:cubicBezTo>
                    <a:pt x="9216" y="8240"/>
                    <a:pt x="9323" y="8180"/>
                    <a:pt x="9382" y="8073"/>
                  </a:cubicBezTo>
                  <a:cubicBezTo>
                    <a:pt x="9442" y="7966"/>
                    <a:pt x="9442" y="7847"/>
                    <a:pt x="9382" y="7740"/>
                  </a:cubicBezTo>
                  <a:lnTo>
                    <a:pt x="5001" y="168"/>
                  </a:lnTo>
                  <a:cubicBezTo>
                    <a:pt x="4941" y="60"/>
                    <a:pt x="4846" y="1"/>
                    <a:pt x="472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84" name="Google Shape;9084;p76"/>
            <p:cNvSpPr/>
            <p:nvPr/>
          </p:nvSpPr>
          <p:spPr>
            <a:xfrm>
              <a:off x="3735879" y="3910171"/>
              <a:ext cx="54873" cy="54841"/>
            </a:xfrm>
            <a:custGeom>
              <a:avLst/>
              <a:gdLst/>
              <a:ahLst/>
              <a:cxnLst/>
              <a:rect l="l" t="t" r="r" b="b"/>
              <a:pathLst>
                <a:path w="1728" h="1727" extrusionOk="0">
                  <a:moveTo>
                    <a:pt x="870" y="322"/>
                  </a:moveTo>
                  <a:cubicBezTo>
                    <a:pt x="1168" y="322"/>
                    <a:pt x="1406" y="572"/>
                    <a:pt x="1406" y="870"/>
                  </a:cubicBezTo>
                  <a:cubicBezTo>
                    <a:pt x="1406" y="1167"/>
                    <a:pt x="1168" y="1405"/>
                    <a:pt x="870" y="1405"/>
                  </a:cubicBezTo>
                  <a:cubicBezTo>
                    <a:pt x="572" y="1405"/>
                    <a:pt x="334" y="1167"/>
                    <a:pt x="334" y="870"/>
                  </a:cubicBezTo>
                  <a:cubicBezTo>
                    <a:pt x="334" y="572"/>
                    <a:pt x="572" y="322"/>
                    <a:pt x="870" y="322"/>
                  </a:cubicBezTo>
                  <a:close/>
                  <a:moveTo>
                    <a:pt x="870" y="0"/>
                  </a:moveTo>
                  <a:cubicBezTo>
                    <a:pt x="394" y="0"/>
                    <a:pt x="1" y="393"/>
                    <a:pt x="1" y="870"/>
                  </a:cubicBezTo>
                  <a:cubicBezTo>
                    <a:pt x="1" y="1346"/>
                    <a:pt x="394" y="1727"/>
                    <a:pt x="870" y="1727"/>
                  </a:cubicBezTo>
                  <a:cubicBezTo>
                    <a:pt x="1346" y="1727"/>
                    <a:pt x="1727" y="1334"/>
                    <a:pt x="1727" y="870"/>
                  </a:cubicBezTo>
                  <a:cubicBezTo>
                    <a:pt x="1727" y="393"/>
                    <a:pt x="1346" y="0"/>
                    <a:pt x="87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85" name="Google Shape;9085;p76"/>
            <p:cNvSpPr/>
            <p:nvPr/>
          </p:nvSpPr>
          <p:spPr>
            <a:xfrm>
              <a:off x="3738896" y="3788422"/>
              <a:ext cx="49188" cy="114604"/>
            </a:xfrm>
            <a:custGeom>
              <a:avLst/>
              <a:gdLst/>
              <a:ahLst/>
              <a:cxnLst/>
              <a:rect l="l" t="t" r="r" b="b"/>
              <a:pathLst>
                <a:path w="1549" h="3609" extrusionOk="0">
                  <a:moveTo>
                    <a:pt x="572" y="1"/>
                  </a:moveTo>
                  <a:cubicBezTo>
                    <a:pt x="263" y="1"/>
                    <a:pt x="1" y="251"/>
                    <a:pt x="1" y="572"/>
                  </a:cubicBezTo>
                  <a:lnTo>
                    <a:pt x="1" y="3037"/>
                  </a:lnTo>
                  <a:cubicBezTo>
                    <a:pt x="1" y="3346"/>
                    <a:pt x="263" y="3608"/>
                    <a:pt x="572" y="3608"/>
                  </a:cubicBezTo>
                  <a:lnTo>
                    <a:pt x="965" y="3608"/>
                  </a:lnTo>
                  <a:cubicBezTo>
                    <a:pt x="1275" y="3608"/>
                    <a:pt x="1549" y="3358"/>
                    <a:pt x="1549" y="3037"/>
                  </a:cubicBezTo>
                  <a:lnTo>
                    <a:pt x="1549" y="1560"/>
                  </a:lnTo>
                  <a:cubicBezTo>
                    <a:pt x="1549" y="1465"/>
                    <a:pt x="1465" y="1394"/>
                    <a:pt x="1382" y="1394"/>
                  </a:cubicBezTo>
                  <a:cubicBezTo>
                    <a:pt x="1287" y="1394"/>
                    <a:pt x="1215" y="1465"/>
                    <a:pt x="1215" y="1560"/>
                  </a:cubicBezTo>
                  <a:lnTo>
                    <a:pt x="1215" y="3037"/>
                  </a:lnTo>
                  <a:cubicBezTo>
                    <a:pt x="1215" y="3168"/>
                    <a:pt x="1108" y="3275"/>
                    <a:pt x="977" y="3275"/>
                  </a:cubicBezTo>
                  <a:lnTo>
                    <a:pt x="584" y="3275"/>
                  </a:lnTo>
                  <a:cubicBezTo>
                    <a:pt x="453" y="3275"/>
                    <a:pt x="346" y="3168"/>
                    <a:pt x="346" y="3037"/>
                  </a:cubicBezTo>
                  <a:lnTo>
                    <a:pt x="346" y="572"/>
                  </a:lnTo>
                  <a:cubicBezTo>
                    <a:pt x="346" y="441"/>
                    <a:pt x="453" y="334"/>
                    <a:pt x="584" y="334"/>
                  </a:cubicBezTo>
                  <a:lnTo>
                    <a:pt x="977" y="334"/>
                  </a:lnTo>
                  <a:cubicBezTo>
                    <a:pt x="1108" y="334"/>
                    <a:pt x="1215" y="441"/>
                    <a:pt x="1215" y="572"/>
                  </a:cubicBezTo>
                  <a:lnTo>
                    <a:pt x="1215" y="906"/>
                  </a:lnTo>
                  <a:cubicBezTo>
                    <a:pt x="1215" y="989"/>
                    <a:pt x="1287" y="1072"/>
                    <a:pt x="1382" y="1072"/>
                  </a:cubicBezTo>
                  <a:cubicBezTo>
                    <a:pt x="1465" y="1072"/>
                    <a:pt x="1549" y="989"/>
                    <a:pt x="1549" y="906"/>
                  </a:cubicBezTo>
                  <a:lnTo>
                    <a:pt x="1549" y="572"/>
                  </a:lnTo>
                  <a:cubicBezTo>
                    <a:pt x="1549" y="263"/>
                    <a:pt x="1287" y="1"/>
                    <a:pt x="9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086" name="Google Shape;9086;p76"/>
          <p:cNvGrpSpPr/>
          <p:nvPr/>
        </p:nvGrpSpPr>
        <p:grpSpPr>
          <a:xfrm>
            <a:off x="5479720" y="4908079"/>
            <a:ext cx="473869" cy="472388"/>
            <a:chOff x="4129482" y="3681059"/>
            <a:chExt cx="355402" cy="354291"/>
          </a:xfrm>
          <a:solidFill>
            <a:schemeClr val="tx1"/>
          </a:solidFill>
        </p:grpSpPr>
        <p:sp>
          <p:nvSpPr>
            <p:cNvPr id="9087" name="Google Shape;9087;p76"/>
            <p:cNvSpPr/>
            <p:nvPr/>
          </p:nvSpPr>
          <p:spPr>
            <a:xfrm>
              <a:off x="4313979" y="3719578"/>
              <a:ext cx="133117" cy="225016"/>
            </a:xfrm>
            <a:custGeom>
              <a:avLst/>
              <a:gdLst/>
              <a:ahLst/>
              <a:cxnLst/>
              <a:rect l="l" t="t" r="r" b="b"/>
              <a:pathLst>
                <a:path w="4192" h="7086" extrusionOk="0">
                  <a:moveTo>
                    <a:pt x="173" y="0"/>
                  </a:moveTo>
                  <a:cubicBezTo>
                    <a:pt x="96" y="0"/>
                    <a:pt x="23" y="68"/>
                    <a:pt x="12" y="156"/>
                  </a:cubicBezTo>
                  <a:cubicBezTo>
                    <a:pt x="0" y="240"/>
                    <a:pt x="72" y="323"/>
                    <a:pt x="167" y="335"/>
                  </a:cubicBezTo>
                  <a:cubicBezTo>
                    <a:pt x="1167" y="418"/>
                    <a:pt x="2108" y="883"/>
                    <a:pt x="2798" y="1633"/>
                  </a:cubicBezTo>
                  <a:cubicBezTo>
                    <a:pt x="3501" y="2383"/>
                    <a:pt x="3870" y="3359"/>
                    <a:pt x="3870" y="4383"/>
                  </a:cubicBezTo>
                  <a:cubicBezTo>
                    <a:pt x="3870" y="5217"/>
                    <a:pt x="3620" y="6002"/>
                    <a:pt x="3156" y="6693"/>
                  </a:cubicBezTo>
                  <a:lnTo>
                    <a:pt x="893" y="4407"/>
                  </a:lnTo>
                  <a:cubicBezTo>
                    <a:pt x="864" y="4377"/>
                    <a:pt x="822" y="4362"/>
                    <a:pt x="779" y="4362"/>
                  </a:cubicBezTo>
                  <a:cubicBezTo>
                    <a:pt x="736" y="4362"/>
                    <a:pt x="691" y="4377"/>
                    <a:pt x="655" y="4407"/>
                  </a:cubicBezTo>
                  <a:cubicBezTo>
                    <a:pt x="596" y="4467"/>
                    <a:pt x="596" y="4574"/>
                    <a:pt x="655" y="4645"/>
                  </a:cubicBezTo>
                  <a:lnTo>
                    <a:pt x="3048" y="7050"/>
                  </a:lnTo>
                  <a:cubicBezTo>
                    <a:pt x="3084" y="7074"/>
                    <a:pt x="3120" y="7086"/>
                    <a:pt x="3167" y="7086"/>
                  </a:cubicBezTo>
                  <a:lnTo>
                    <a:pt x="3179" y="7086"/>
                  </a:lnTo>
                  <a:cubicBezTo>
                    <a:pt x="3227" y="7086"/>
                    <a:pt x="3275" y="7062"/>
                    <a:pt x="3298" y="7026"/>
                  </a:cubicBezTo>
                  <a:cubicBezTo>
                    <a:pt x="3882" y="6252"/>
                    <a:pt x="4191" y="5348"/>
                    <a:pt x="4191" y="4383"/>
                  </a:cubicBezTo>
                  <a:cubicBezTo>
                    <a:pt x="4191" y="3276"/>
                    <a:pt x="3775" y="2228"/>
                    <a:pt x="3036" y="1407"/>
                  </a:cubicBezTo>
                  <a:cubicBezTo>
                    <a:pt x="2286" y="597"/>
                    <a:pt x="1274" y="97"/>
                    <a:pt x="191" y="2"/>
                  </a:cubicBezTo>
                  <a:cubicBezTo>
                    <a:pt x="185" y="1"/>
                    <a:pt x="179" y="0"/>
                    <a:pt x="1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88" name="Google Shape;9088;p76"/>
            <p:cNvSpPr/>
            <p:nvPr/>
          </p:nvSpPr>
          <p:spPr>
            <a:xfrm>
              <a:off x="4220968" y="3719197"/>
              <a:ext cx="106284" cy="132387"/>
            </a:xfrm>
            <a:custGeom>
              <a:avLst/>
              <a:gdLst/>
              <a:ahLst/>
              <a:cxnLst/>
              <a:rect l="l" t="t" r="r" b="b"/>
              <a:pathLst>
                <a:path w="3347" h="4169" extrusionOk="0">
                  <a:moveTo>
                    <a:pt x="2340" y="1"/>
                  </a:moveTo>
                  <a:cubicBezTo>
                    <a:pt x="2334" y="1"/>
                    <a:pt x="2328" y="1"/>
                    <a:pt x="2322" y="2"/>
                  </a:cubicBezTo>
                  <a:cubicBezTo>
                    <a:pt x="1501" y="73"/>
                    <a:pt x="715" y="371"/>
                    <a:pt x="60" y="883"/>
                  </a:cubicBezTo>
                  <a:cubicBezTo>
                    <a:pt x="12" y="907"/>
                    <a:pt x="0" y="954"/>
                    <a:pt x="0" y="1002"/>
                  </a:cubicBezTo>
                  <a:cubicBezTo>
                    <a:pt x="0" y="1038"/>
                    <a:pt x="12" y="1085"/>
                    <a:pt x="36" y="1133"/>
                  </a:cubicBezTo>
                  <a:lnTo>
                    <a:pt x="3048" y="4121"/>
                  </a:lnTo>
                  <a:cubicBezTo>
                    <a:pt x="3072" y="4157"/>
                    <a:pt x="3120" y="4169"/>
                    <a:pt x="3167" y="4169"/>
                  </a:cubicBezTo>
                  <a:cubicBezTo>
                    <a:pt x="3203" y="4169"/>
                    <a:pt x="3251" y="4157"/>
                    <a:pt x="3287" y="4121"/>
                  </a:cubicBezTo>
                  <a:cubicBezTo>
                    <a:pt x="3346" y="4062"/>
                    <a:pt x="3346" y="3955"/>
                    <a:pt x="3287" y="3883"/>
                  </a:cubicBezTo>
                  <a:lnTo>
                    <a:pt x="429" y="1026"/>
                  </a:lnTo>
                  <a:cubicBezTo>
                    <a:pt x="1001" y="645"/>
                    <a:pt x="1655" y="383"/>
                    <a:pt x="2358" y="323"/>
                  </a:cubicBezTo>
                  <a:cubicBezTo>
                    <a:pt x="2363" y="324"/>
                    <a:pt x="2367" y="324"/>
                    <a:pt x="2372" y="324"/>
                  </a:cubicBezTo>
                  <a:cubicBezTo>
                    <a:pt x="2449" y="324"/>
                    <a:pt x="2512" y="235"/>
                    <a:pt x="2501" y="157"/>
                  </a:cubicBezTo>
                  <a:cubicBezTo>
                    <a:pt x="2479" y="68"/>
                    <a:pt x="2416" y="1"/>
                    <a:pt x="23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89" name="Google Shape;9089;p76"/>
            <p:cNvSpPr/>
            <p:nvPr/>
          </p:nvSpPr>
          <p:spPr>
            <a:xfrm>
              <a:off x="4167270" y="3772545"/>
              <a:ext cx="226127" cy="225746"/>
            </a:xfrm>
            <a:custGeom>
              <a:avLst/>
              <a:gdLst/>
              <a:ahLst/>
              <a:cxnLst/>
              <a:rect l="l" t="t" r="r" b="b"/>
              <a:pathLst>
                <a:path w="7121" h="7109" extrusionOk="0">
                  <a:moveTo>
                    <a:pt x="1037" y="405"/>
                  </a:moveTo>
                  <a:lnTo>
                    <a:pt x="6704" y="6061"/>
                  </a:lnTo>
                  <a:cubicBezTo>
                    <a:pt x="6013" y="6537"/>
                    <a:pt x="5228" y="6775"/>
                    <a:pt x="4406" y="6775"/>
                  </a:cubicBezTo>
                  <a:cubicBezTo>
                    <a:pt x="2168" y="6775"/>
                    <a:pt x="334" y="4942"/>
                    <a:pt x="334" y="2703"/>
                  </a:cubicBezTo>
                  <a:cubicBezTo>
                    <a:pt x="334" y="1882"/>
                    <a:pt x="572" y="1096"/>
                    <a:pt x="1037" y="405"/>
                  </a:cubicBezTo>
                  <a:close/>
                  <a:moveTo>
                    <a:pt x="1001" y="1"/>
                  </a:moveTo>
                  <a:cubicBezTo>
                    <a:pt x="953" y="1"/>
                    <a:pt x="918" y="36"/>
                    <a:pt x="882" y="60"/>
                  </a:cubicBezTo>
                  <a:cubicBezTo>
                    <a:pt x="298" y="822"/>
                    <a:pt x="1" y="1739"/>
                    <a:pt x="1" y="2703"/>
                  </a:cubicBezTo>
                  <a:cubicBezTo>
                    <a:pt x="1" y="5120"/>
                    <a:pt x="1989" y="7109"/>
                    <a:pt x="4406" y="7109"/>
                  </a:cubicBezTo>
                  <a:cubicBezTo>
                    <a:pt x="5382" y="7109"/>
                    <a:pt x="6287" y="6811"/>
                    <a:pt x="7061" y="6228"/>
                  </a:cubicBezTo>
                  <a:cubicBezTo>
                    <a:pt x="7109" y="6192"/>
                    <a:pt x="7121" y="6156"/>
                    <a:pt x="7121" y="6108"/>
                  </a:cubicBezTo>
                  <a:cubicBezTo>
                    <a:pt x="7121" y="6061"/>
                    <a:pt x="7109" y="6013"/>
                    <a:pt x="7073" y="5978"/>
                  </a:cubicBezTo>
                  <a:lnTo>
                    <a:pt x="1132" y="36"/>
                  </a:lnTo>
                  <a:cubicBezTo>
                    <a:pt x="1096" y="24"/>
                    <a:pt x="1048" y="1"/>
                    <a:pt x="100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90" name="Google Shape;9090;p76"/>
            <p:cNvSpPr/>
            <p:nvPr/>
          </p:nvSpPr>
          <p:spPr>
            <a:xfrm>
              <a:off x="4129482" y="3681059"/>
              <a:ext cx="355402" cy="354291"/>
            </a:xfrm>
            <a:custGeom>
              <a:avLst/>
              <a:gdLst/>
              <a:ahLst/>
              <a:cxnLst/>
              <a:rect l="l" t="t" r="r" b="b"/>
              <a:pathLst>
                <a:path w="11192" h="11157" extrusionOk="0">
                  <a:moveTo>
                    <a:pt x="5596" y="0"/>
                  </a:moveTo>
                  <a:cubicBezTo>
                    <a:pt x="4096" y="0"/>
                    <a:pt x="2703" y="572"/>
                    <a:pt x="1643" y="1631"/>
                  </a:cubicBezTo>
                  <a:cubicBezTo>
                    <a:pt x="584" y="2691"/>
                    <a:pt x="0" y="4096"/>
                    <a:pt x="0" y="5584"/>
                  </a:cubicBezTo>
                  <a:cubicBezTo>
                    <a:pt x="0" y="7013"/>
                    <a:pt x="536" y="8358"/>
                    <a:pt x="1512" y="9406"/>
                  </a:cubicBezTo>
                  <a:cubicBezTo>
                    <a:pt x="2477" y="10430"/>
                    <a:pt x="3786" y="11061"/>
                    <a:pt x="5191" y="11156"/>
                  </a:cubicBezTo>
                  <a:cubicBezTo>
                    <a:pt x="5286" y="11156"/>
                    <a:pt x="5358" y="11097"/>
                    <a:pt x="5382" y="11014"/>
                  </a:cubicBezTo>
                  <a:cubicBezTo>
                    <a:pt x="5382" y="10918"/>
                    <a:pt x="5322" y="10847"/>
                    <a:pt x="5227" y="10835"/>
                  </a:cubicBezTo>
                  <a:cubicBezTo>
                    <a:pt x="3905" y="10740"/>
                    <a:pt x="2667" y="10144"/>
                    <a:pt x="1762" y="9180"/>
                  </a:cubicBezTo>
                  <a:cubicBezTo>
                    <a:pt x="834" y="8192"/>
                    <a:pt x="333" y="6930"/>
                    <a:pt x="333" y="5572"/>
                  </a:cubicBezTo>
                  <a:cubicBezTo>
                    <a:pt x="333" y="4179"/>
                    <a:pt x="881" y="2858"/>
                    <a:pt x="1881" y="1858"/>
                  </a:cubicBezTo>
                  <a:cubicBezTo>
                    <a:pt x="2881" y="858"/>
                    <a:pt x="4203" y="310"/>
                    <a:pt x="5596" y="310"/>
                  </a:cubicBezTo>
                  <a:cubicBezTo>
                    <a:pt x="7001" y="310"/>
                    <a:pt x="8323" y="858"/>
                    <a:pt x="9323" y="1858"/>
                  </a:cubicBezTo>
                  <a:cubicBezTo>
                    <a:pt x="10323" y="2858"/>
                    <a:pt x="10871" y="4179"/>
                    <a:pt x="10871" y="5572"/>
                  </a:cubicBezTo>
                  <a:cubicBezTo>
                    <a:pt x="10871" y="6918"/>
                    <a:pt x="10359" y="8192"/>
                    <a:pt x="9442" y="9180"/>
                  </a:cubicBezTo>
                  <a:cubicBezTo>
                    <a:pt x="8525" y="10144"/>
                    <a:pt x="7299" y="10740"/>
                    <a:pt x="5977" y="10835"/>
                  </a:cubicBezTo>
                  <a:cubicBezTo>
                    <a:pt x="5882" y="10835"/>
                    <a:pt x="5810" y="10918"/>
                    <a:pt x="5822" y="11014"/>
                  </a:cubicBezTo>
                  <a:cubicBezTo>
                    <a:pt x="5822" y="11097"/>
                    <a:pt x="5894" y="11156"/>
                    <a:pt x="5989" y="11156"/>
                  </a:cubicBezTo>
                  <a:lnTo>
                    <a:pt x="6001" y="11156"/>
                  </a:lnTo>
                  <a:cubicBezTo>
                    <a:pt x="7418" y="11061"/>
                    <a:pt x="8727" y="10442"/>
                    <a:pt x="9692" y="9406"/>
                  </a:cubicBezTo>
                  <a:cubicBezTo>
                    <a:pt x="10656" y="8358"/>
                    <a:pt x="11192" y="7013"/>
                    <a:pt x="11192" y="5584"/>
                  </a:cubicBezTo>
                  <a:cubicBezTo>
                    <a:pt x="11192" y="4096"/>
                    <a:pt x="10597" y="2691"/>
                    <a:pt x="9561" y="1631"/>
                  </a:cubicBezTo>
                  <a:cubicBezTo>
                    <a:pt x="8501" y="572"/>
                    <a:pt x="7108" y="0"/>
                    <a:pt x="55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091" name="Google Shape;9091;p76"/>
          <p:cNvGrpSpPr/>
          <p:nvPr/>
        </p:nvGrpSpPr>
        <p:grpSpPr>
          <a:xfrm>
            <a:off x="6205132" y="4907063"/>
            <a:ext cx="473912" cy="474420"/>
            <a:chOff x="4673540" y="3680297"/>
            <a:chExt cx="355434" cy="355815"/>
          </a:xfrm>
          <a:solidFill>
            <a:schemeClr val="tx1"/>
          </a:solidFill>
        </p:grpSpPr>
        <p:sp>
          <p:nvSpPr>
            <p:cNvPr id="9092" name="Google Shape;9092;p76"/>
            <p:cNvSpPr/>
            <p:nvPr/>
          </p:nvSpPr>
          <p:spPr>
            <a:xfrm>
              <a:off x="4673540" y="3680297"/>
              <a:ext cx="355434" cy="355815"/>
            </a:xfrm>
            <a:custGeom>
              <a:avLst/>
              <a:gdLst/>
              <a:ahLst/>
              <a:cxnLst/>
              <a:rect l="l" t="t" r="r" b="b"/>
              <a:pathLst>
                <a:path w="11193" h="11205" extrusionOk="0">
                  <a:moveTo>
                    <a:pt x="2012" y="0"/>
                  </a:moveTo>
                  <a:cubicBezTo>
                    <a:pt x="905" y="0"/>
                    <a:pt x="0" y="893"/>
                    <a:pt x="0" y="2013"/>
                  </a:cubicBezTo>
                  <a:lnTo>
                    <a:pt x="0" y="9192"/>
                  </a:lnTo>
                  <a:cubicBezTo>
                    <a:pt x="0" y="10287"/>
                    <a:pt x="893" y="11204"/>
                    <a:pt x="2012" y="11204"/>
                  </a:cubicBezTo>
                  <a:lnTo>
                    <a:pt x="9180" y="11204"/>
                  </a:lnTo>
                  <a:cubicBezTo>
                    <a:pt x="10287" y="11204"/>
                    <a:pt x="11192" y="10311"/>
                    <a:pt x="11192" y="9192"/>
                  </a:cubicBezTo>
                  <a:lnTo>
                    <a:pt x="11192" y="2013"/>
                  </a:lnTo>
                  <a:cubicBezTo>
                    <a:pt x="11180" y="917"/>
                    <a:pt x="10287" y="0"/>
                    <a:pt x="9180" y="0"/>
                  </a:cubicBezTo>
                  <a:lnTo>
                    <a:pt x="8085" y="0"/>
                  </a:lnTo>
                  <a:cubicBezTo>
                    <a:pt x="7989" y="0"/>
                    <a:pt x="7918" y="84"/>
                    <a:pt x="7918" y="167"/>
                  </a:cubicBezTo>
                  <a:cubicBezTo>
                    <a:pt x="7918" y="262"/>
                    <a:pt x="7989" y="334"/>
                    <a:pt x="8085" y="334"/>
                  </a:cubicBezTo>
                  <a:lnTo>
                    <a:pt x="9180" y="334"/>
                  </a:lnTo>
                  <a:cubicBezTo>
                    <a:pt x="10109" y="334"/>
                    <a:pt x="10847" y="1084"/>
                    <a:pt x="10847" y="2001"/>
                  </a:cubicBezTo>
                  <a:lnTo>
                    <a:pt x="10847" y="9180"/>
                  </a:lnTo>
                  <a:cubicBezTo>
                    <a:pt x="10847" y="10097"/>
                    <a:pt x="10109" y="10847"/>
                    <a:pt x="9180" y="10847"/>
                  </a:cubicBezTo>
                  <a:lnTo>
                    <a:pt x="2012" y="10847"/>
                  </a:lnTo>
                  <a:cubicBezTo>
                    <a:pt x="1084" y="10847"/>
                    <a:pt x="345" y="10097"/>
                    <a:pt x="345" y="9180"/>
                  </a:cubicBezTo>
                  <a:lnTo>
                    <a:pt x="345" y="2001"/>
                  </a:lnTo>
                  <a:cubicBezTo>
                    <a:pt x="345" y="1084"/>
                    <a:pt x="1084" y="334"/>
                    <a:pt x="2012" y="334"/>
                  </a:cubicBezTo>
                  <a:lnTo>
                    <a:pt x="7418" y="334"/>
                  </a:lnTo>
                  <a:cubicBezTo>
                    <a:pt x="7501" y="334"/>
                    <a:pt x="7573" y="262"/>
                    <a:pt x="7573" y="167"/>
                  </a:cubicBezTo>
                  <a:cubicBezTo>
                    <a:pt x="7573" y="84"/>
                    <a:pt x="7501" y="0"/>
                    <a:pt x="74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93" name="Google Shape;9093;p76"/>
            <p:cNvSpPr/>
            <p:nvPr/>
          </p:nvSpPr>
          <p:spPr>
            <a:xfrm>
              <a:off x="4805864" y="3736630"/>
              <a:ext cx="93042" cy="92661"/>
            </a:xfrm>
            <a:custGeom>
              <a:avLst/>
              <a:gdLst/>
              <a:ahLst/>
              <a:cxnLst/>
              <a:rect l="l" t="t" r="r" b="b"/>
              <a:pathLst>
                <a:path w="2930" h="2918" extrusionOk="0">
                  <a:moveTo>
                    <a:pt x="1477" y="334"/>
                  </a:moveTo>
                  <a:cubicBezTo>
                    <a:pt x="2096" y="334"/>
                    <a:pt x="2608" y="834"/>
                    <a:pt x="2608" y="1465"/>
                  </a:cubicBezTo>
                  <a:cubicBezTo>
                    <a:pt x="2608" y="2084"/>
                    <a:pt x="2096" y="2596"/>
                    <a:pt x="1477" y="2596"/>
                  </a:cubicBezTo>
                  <a:cubicBezTo>
                    <a:pt x="846" y="2596"/>
                    <a:pt x="346" y="2084"/>
                    <a:pt x="346" y="1465"/>
                  </a:cubicBezTo>
                  <a:cubicBezTo>
                    <a:pt x="346" y="834"/>
                    <a:pt x="846" y="334"/>
                    <a:pt x="1477" y="334"/>
                  </a:cubicBezTo>
                  <a:close/>
                  <a:moveTo>
                    <a:pt x="1477" y="0"/>
                  </a:moveTo>
                  <a:cubicBezTo>
                    <a:pt x="667" y="0"/>
                    <a:pt x="12" y="655"/>
                    <a:pt x="12" y="1465"/>
                  </a:cubicBezTo>
                  <a:cubicBezTo>
                    <a:pt x="0" y="2263"/>
                    <a:pt x="655" y="2918"/>
                    <a:pt x="1477" y="2918"/>
                  </a:cubicBezTo>
                  <a:cubicBezTo>
                    <a:pt x="2274" y="2918"/>
                    <a:pt x="2929" y="2263"/>
                    <a:pt x="2929" y="1465"/>
                  </a:cubicBezTo>
                  <a:cubicBezTo>
                    <a:pt x="2929" y="655"/>
                    <a:pt x="2274" y="0"/>
                    <a:pt x="147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94" name="Google Shape;9094;p76"/>
            <p:cNvSpPr/>
            <p:nvPr/>
          </p:nvSpPr>
          <p:spPr>
            <a:xfrm>
              <a:off x="4779380" y="3841358"/>
              <a:ext cx="143723" cy="138801"/>
            </a:xfrm>
            <a:custGeom>
              <a:avLst/>
              <a:gdLst/>
              <a:ahLst/>
              <a:cxnLst/>
              <a:rect l="l" t="t" r="r" b="b"/>
              <a:pathLst>
                <a:path w="4526" h="4371" extrusionOk="0">
                  <a:moveTo>
                    <a:pt x="477" y="1"/>
                  </a:moveTo>
                  <a:cubicBezTo>
                    <a:pt x="215" y="1"/>
                    <a:pt x="1" y="203"/>
                    <a:pt x="1" y="477"/>
                  </a:cubicBezTo>
                  <a:lnTo>
                    <a:pt x="1" y="893"/>
                  </a:lnTo>
                  <a:cubicBezTo>
                    <a:pt x="1" y="1155"/>
                    <a:pt x="203" y="1370"/>
                    <a:pt x="477" y="1370"/>
                  </a:cubicBezTo>
                  <a:lnTo>
                    <a:pt x="763" y="1370"/>
                  </a:lnTo>
                  <a:cubicBezTo>
                    <a:pt x="834" y="1370"/>
                    <a:pt x="906" y="1429"/>
                    <a:pt x="906" y="1513"/>
                  </a:cubicBezTo>
                  <a:lnTo>
                    <a:pt x="906" y="2858"/>
                  </a:lnTo>
                  <a:cubicBezTo>
                    <a:pt x="906" y="2929"/>
                    <a:pt x="846" y="3001"/>
                    <a:pt x="763" y="3001"/>
                  </a:cubicBezTo>
                  <a:lnTo>
                    <a:pt x="572" y="3001"/>
                  </a:lnTo>
                  <a:cubicBezTo>
                    <a:pt x="299" y="3001"/>
                    <a:pt x="96" y="3215"/>
                    <a:pt x="96" y="3477"/>
                  </a:cubicBezTo>
                  <a:lnTo>
                    <a:pt x="96" y="3894"/>
                  </a:lnTo>
                  <a:cubicBezTo>
                    <a:pt x="96" y="4168"/>
                    <a:pt x="299" y="4370"/>
                    <a:pt x="572" y="4370"/>
                  </a:cubicBezTo>
                  <a:lnTo>
                    <a:pt x="4049" y="4370"/>
                  </a:lnTo>
                  <a:cubicBezTo>
                    <a:pt x="4311" y="4370"/>
                    <a:pt x="4525" y="4168"/>
                    <a:pt x="4525" y="3894"/>
                  </a:cubicBezTo>
                  <a:lnTo>
                    <a:pt x="4525" y="3477"/>
                  </a:lnTo>
                  <a:cubicBezTo>
                    <a:pt x="4525" y="3215"/>
                    <a:pt x="4311" y="3001"/>
                    <a:pt x="4049" y="3001"/>
                  </a:cubicBezTo>
                  <a:lnTo>
                    <a:pt x="3859" y="3001"/>
                  </a:lnTo>
                  <a:cubicBezTo>
                    <a:pt x="3787" y="3001"/>
                    <a:pt x="3704" y="2941"/>
                    <a:pt x="3704" y="2858"/>
                  </a:cubicBezTo>
                  <a:lnTo>
                    <a:pt x="3704" y="477"/>
                  </a:lnTo>
                  <a:cubicBezTo>
                    <a:pt x="3704" y="203"/>
                    <a:pt x="3501" y="1"/>
                    <a:pt x="3228" y="1"/>
                  </a:cubicBezTo>
                  <a:lnTo>
                    <a:pt x="1442" y="1"/>
                  </a:lnTo>
                  <a:cubicBezTo>
                    <a:pt x="1358" y="1"/>
                    <a:pt x="1287" y="72"/>
                    <a:pt x="1287" y="155"/>
                  </a:cubicBezTo>
                  <a:cubicBezTo>
                    <a:pt x="1287" y="251"/>
                    <a:pt x="1358" y="322"/>
                    <a:pt x="1442" y="322"/>
                  </a:cubicBezTo>
                  <a:lnTo>
                    <a:pt x="3228" y="322"/>
                  </a:lnTo>
                  <a:cubicBezTo>
                    <a:pt x="3311" y="322"/>
                    <a:pt x="3382" y="382"/>
                    <a:pt x="3382" y="477"/>
                  </a:cubicBezTo>
                  <a:lnTo>
                    <a:pt x="3382" y="2858"/>
                  </a:lnTo>
                  <a:cubicBezTo>
                    <a:pt x="3382" y="3120"/>
                    <a:pt x="3585" y="3334"/>
                    <a:pt x="3859" y="3334"/>
                  </a:cubicBezTo>
                  <a:lnTo>
                    <a:pt x="4049" y="3334"/>
                  </a:lnTo>
                  <a:cubicBezTo>
                    <a:pt x="4121" y="3334"/>
                    <a:pt x="4204" y="3394"/>
                    <a:pt x="4204" y="3477"/>
                  </a:cubicBezTo>
                  <a:lnTo>
                    <a:pt x="4204" y="3894"/>
                  </a:lnTo>
                  <a:cubicBezTo>
                    <a:pt x="4204" y="3965"/>
                    <a:pt x="4132" y="4049"/>
                    <a:pt x="4049" y="4049"/>
                  </a:cubicBezTo>
                  <a:lnTo>
                    <a:pt x="572" y="4049"/>
                  </a:lnTo>
                  <a:cubicBezTo>
                    <a:pt x="489" y="4049"/>
                    <a:pt x="418" y="3989"/>
                    <a:pt x="418" y="3894"/>
                  </a:cubicBezTo>
                  <a:lnTo>
                    <a:pt x="418" y="3477"/>
                  </a:lnTo>
                  <a:cubicBezTo>
                    <a:pt x="418" y="3406"/>
                    <a:pt x="477" y="3334"/>
                    <a:pt x="572" y="3334"/>
                  </a:cubicBezTo>
                  <a:lnTo>
                    <a:pt x="763" y="3334"/>
                  </a:lnTo>
                  <a:cubicBezTo>
                    <a:pt x="1025" y="3334"/>
                    <a:pt x="1239" y="3120"/>
                    <a:pt x="1239" y="2858"/>
                  </a:cubicBezTo>
                  <a:lnTo>
                    <a:pt x="1239" y="1513"/>
                  </a:lnTo>
                  <a:cubicBezTo>
                    <a:pt x="1239" y="1251"/>
                    <a:pt x="1025" y="1036"/>
                    <a:pt x="763" y="1036"/>
                  </a:cubicBezTo>
                  <a:lnTo>
                    <a:pt x="477" y="1036"/>
                  </a:lnTo>
                  <a:cubicBezTo>
                    <a:pt x="406" y="1036"/>
                    <a:pt x="334" y="977"/>
                    <a:pt x="334" y="893"/>
                  </a:cubicBezTo>
                  <a:lnTo>
                    <a:pt x="334" y="477"/>
                  </a:lnTo>
                  <a:cubicBezTo>
                    <a:pt x="334" y="393"/>
                    <a:pt x="394" y="322"/>
                    <a:pt x="477" y="322"/>
                  </a:cubicBezTo>
                  <a:lnTo>
                    <a:pt x="787" y="322"/>
                  </a:lnTo>
                  <a:cubicBezTo>
                    <a:pt x="882" y="322"/>
                    <a:pt x="953" y="251"/>
                    <a:pt x="953" y="155"/>
                  </a:cubicBezTo>
                  <a:cubicBezTo>
                    <a:pt x="953" y="72"/>
                    <a:pt x="882" y="1"/>
                    <a:pt x="78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095" name="Google Shape;9095;p76"/>
          <p:cNvGrpSpPr/>
          <p:nvPr/>
        </p:nvGrpSpPr>
        <p:grpSpPr>
          <a:xfrm>
            <a:off x="7679622" y="4932256"/>
            <a:ext cx="423527" cy="425009"/>
            <a:chOff x="5779408" y="3699191"/>
            <a:chExt cx="317645" cy="318757"/>
          </a:xfrm>
          <a:solidFill>
            <a:schemeClr val="tx1"/>
          </a:solidFill>
        </p:grpSpPr>
        <p:sp>
          <p:nvSpPr>
            <p:cNvPr id="9096" name="Google Shape;9096;p76"/>
            <p:cNvSpPr/>
            <p:nvPr/>
          </p:nvSpPr>
          <p:spPr>
            <a:xfrm>
              <a:off x="5892837" y="3700334"/>
              <a:ext cx="204216" cy="317614"/>
            </a:xfrm>
            <a:custGeom>
              <a:avLst/>
              <a:gdLst/>
              <a:ahLst/>
              <a:cxnLst/>
              <a:rect l="l" t="t" r="r" b="b"/>
              <a:pathLst>
                <a:path w="6431" h="10002" extrusionOk="0">
                  <a:moveTo>
                    <a:pt x="4025" y="0"/>
                  </a:moveTo>
                  <a:cubicBezTo>
                    <a:pt x="3870" y="0"/>
                    <a:pt x="3704" y="60"/>
                    <a:pt x="3608" y="179"/>
                  </a:cubicBezTo>
                  <a:lnTo>
                    <a:pt x="1465" y="2322"/>
                  </a:lnTo>
                  <a:lnTo>
                    <a:pt x="299" y="1167"/>
                  </a:lnTo>
                  <a:cubicBezTo>
                    <a:pt x="269" y="1138"/>
                    <a:pt x="227" y="1123"/>
                    <a:pt x="184" y="1123"/>
                  </a:cubicBezTo>
                  <a:cubicBezTo>
                    <a:pt x="141" y="1123"/>
                    <a:pt x="96" y="1138"/>
                    <a:pt x="60" y="1167"/>
                  </a:cubicBezTo>
                  <a:cubicBezTo>
                    <a:pt x="1" y="1227"/>
                    <a:pt x="1" y="1322"/>
                    <a:pt x="60" y="1405"/>
                  </a:cubicBezTo>
                  <a:lnTo>
                    <a:pt x="1346" y="2679"/>
                  </a:lnTo>
                  <a:cubicBezTo>
                    <a:pt x="1370" y="2715"/>
                    <a:pt x="1418" y="2727"/>
                    <a:pt x="1465" y="2727"/>
                  </a:cubicBezTo>
                  <a:cubicBezTo>
                    <a:pt x="1501" y="2727"/>
                    <a:pt x="1549" y="2715"/>
                    <a:pt x="1584" y="2679"/>
                  </a:cubicBezTo>
                  <a:lnTo>
                    <a:pt x="3847" y="417"/>
                  </a:lnTo>
                  <a:cubicBezTo>
                    <a:pt x="3882" y="370"/>
                    <a:pt x="3966" y="346"/>
                    <a:pt x="4037" y="346"/>
                  </a:cubicBezTo>
                  <a:cubicBezTo>
                    <a:pt x="4109" y="346"/>
                    <a:pt x="4168" y="370"/>
                    <a:pt x="4228" y="417"/>
                  </a:cubicBezTo>
                  <a:lnTo>
                    <a:pt x="6049" y="2239"/>
                  </a:lnTo>
                  <a:cubicBezTo>
                    <a:pt x="6085" y="2275"/>
                    <a:pt x="6121" y="2358"/>
                    <a:pt x="6121" y="2429"/>
                  </a:cubicBezTo>
                  <a:cubicBezTo>
                    <a:pt x="6121" y="2501"/>
                    <a:pt x="6085" y="2560"/>
                    <a:pt x="6049" y="2620"/>
                  </a:cubicBezTo>
                  <a:lnTo>
                    <a:pt x="3775" y="4882"/>
                  </a:lnTo>
                  <a:cubicBezTo>
                    <a:pt x="3716" y="4942"/>
                    <a:pt x="3716" y="5049"/>
                    <a:pt x="3775" y="5120"/>
                  </a:cubicBezTo>
                  <a:lnTo>
                    <a:pt x="6049" y="7382"/>
                  </a:lnTo>
                  <a:cubicBezTo>
                    <a:pt x="6085" y="7430"/>
                    <a:pt x="6121" y="7501"/>
                    <a:pt x="6121" y="7573"/>
                  </a:cubicBezTo>
                  <a:cubicBezTo>
                    <a:pt x="6121" y="7656"/>
                    <a:pt x="6085" y="7716"/>
                    <a:pt x="6049" y="7775"/>
                  </a:cubicBezTo>
                  <a:lnTo>
                    <a:pt x="4228" y="9585"/>
                  </a:lnTo>
                  <a:cubicBezTo>
                    <a:pt x="4174" y="9639"/>
                    <a:pt x="4103" y="9665"/>
                    <a:pt x="4033" y="9665"/>
                  </a:cubicBezTo>
                  <a:cubicBezTo>
                    <a:pt x="3963" y="9665"/>
                    <a:pt x="3894" y="9639"/>
                    <a:pt x="3847" y="9585"/>
                  </a:cubicBezTo>
                  <a:lnTo>
                    <a:pt x="2989" y="8740"/>
                  </a:lnTo>
                  <a:cubicBezTo>
                    <a:pt x="2960" y="8710"/>
                    <a:pt x="2921" y="8695"/>
                    <a:pt x="2879" y="8695"/>
                  </a:cubicBezTo>
                  <a:cubicBezTo>
                    <a:pt x="2838" y="8695"/>
                    <a:pt x="2793" y="8710"/>
                    <a:pt x="2751" y="8740"/>
                  </a:cubicBezTo>
                  <a:cubicBezTo>
                    <a:pt x="2692" y="8799"/>
                    <a:pt x="2692" y="8906"/>
                    <a:pt x="2751" y="8978"/>
                  </a:cubicBezTo>
                  <a:lnTo>
                    <a:pt x="3608" y="9823"/>
                  </a:lnTo>
                  <a:cubicBezTo>
                    <a:pt x="3728" y="9942"/>
                    <a:pt x="3870" y="10002"/>
                    <a:pt x="4025" y="10002"/>
                  </a:cubicBezTo>
                  <a:cubicBezTo>
                    <a:pt x="4168" y="10002"/>
                    <a:pt x="4335" y="9942"/>
                    <a:pt x="4442" y="9823"/>
                  </a:cubicBezTo>
                  <a:lnTo>
                    <a:pt x="6252" y="8013"/>
                  </a:lnTo>
                  <a:cubicBezTo>
                    <a:pt x="6371" y="7894"/>
                    <a:pt x="6430" y="7740"/>
                    <a:pt x="6430" y="7597"/>
                  </a:cubicBezTo>
                  <a:cubicBezTo>
                    <a:pt x="6430" y="7430"/>
                    <a:pt x="6371" y="7275"/>
                    <a:pt x="6252" y="7180"/>
                  </a:cubicBezTo>
                  <a:lnTo>
                    <a:pt x="4109" y="4977"/>
                  </a:lnTo>
                  <a:lnTo>
                    <a:pt x="6252" y="2834"/>
                  </a:lnTo>
                  <a:cubicBezTo>
                    <a:pt x="6371" y="2715"/>
                    <a:pt x="6430" y="2560"/>
                    <a:pt x="6430" y="2417"/>
                  </a:cubicBezTo>
                  <a:cubicBezTo>
                    <a:pt x="6430" y="2251"/>
                    <a:pt x="6371" y="2096"/>
                    <a:pt x="6252" y="2001"/>
                  </a:cubicBezTo>
                  <a:lnTo>
                    <a:pt x="4442" y="179"/>
                  </a:lnTo>
                  <a:cubicBezTo>
                    <a:pt x="4323" y="60"/>
                    <a:pt x="4168" y="0"/>
                    <a:pt x="40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097" name="Google Shape;9097;p76"/>
            <p:cNvSpPr/>
            <p:nvPr/>
          </p:nvSpPr>
          <p:spPr>
            <a:xfrm>
              <a:off x="5779408" y="3699191"/>
              <a:ext cx="195134" cy="316883"/>
            </a:xfrm>
            <a:custGeom>
              <a:avLst/>
              <a:gdLst/>
              <a:ahLst/>
              <a:cxnLst/>
              <a:rect l="l" t="t" r="r" b="b"/>
              <a:pathLst>
                <a:path w="6145" h="9979" extrusionOk="0">
                  <a:moveTo>
                    <a:pt x="2477" y="1"/>
                  </a:moveTo>
                  <a:cubicBezTo>
                    <a:pt x="2311" y="1"/>
                    <a:pt x="2156" y="60"/>
                    <a:pt x="2061" y="179"/>
                  </a:cubicBezTo>
                  <a:lnTo>
                    <a:pt x="239" y="2001"/>
                  </a:lnTo>
                  <a:cubicBezTo>
                    <a:pt x="1" y="2239"/>
                    <a:pt x="1" y="2608"/>
                    <a:pt x="239" y="2846"/>
                  </a:cubicBezTo>
                  <a:lnTo>
                    <a:pt x="2382" y="4989"/>
                  </a:lnTo>
                  <a:lnTo>
                    <a:pt x="239" y="7133"/>
                  </a:lnTo>
                  <a:cubicBezTo>
                    <a:pt x="1" y="7371"/>
                    <a:pt x="1" y="7752"/>
                    <a:pt x="239" y="7990"/>
                  </a:cubicBezTo>
                  <a:lnTo>
                    <a:pt x="2061" y="9800"/>
                  </a:lnTo>
                  <a:cubicBezTo>
                    <a:pt x="2180" y="9919"/>
                    <a:pt x="2323" y="9978"/>
                    <a:pt x="2477" y="9978"/>
                  </a:cubicBezTo>
                  <a:cubicBezTo>
                    <a:pt x="2620" y="9978"/>
                    <a:pt x="2787" y="9919"/>
                    <a:pt x="2882" y="9800"/>
                  </a:cubicBezTo>
                  <a:lnTo>
                    <a:pt x="5037" y="7656"/>
                  </a:lnTo>
                  <a:lnTo>
                    <a:pt x="5859" y="8490"/>
                  </a:lnTo>
                  <a:cubicBezTo>
                    <a:pt x="5895" y="8520"/>
                    <a:pt x="5936" y="8535"/>
                    <a:pt x="5978" y="8535"/>
                  </a:cubicBezTo>
                  <a:cubicBezTo>
                    <a:pt x="6020" y="8535"/>
                    <a:pt x="6061" y="8520"/>
                    <a:pt x="6097" y="8490"/>
                  </a:cubicBezTo>
                  <a:cubicBezTo>
                    <a:pt x="6145" y="8430"/>
                    <a:pt x="6145" y="8323"/>
                    <a:pt x="6085" y="8264"/>
                  </a:cubicBezTo>
                  <a:lnTo>
                    <a:pt x="5156" y="7335"/>
                  </a:lnTo>
                  <a:cubicBezTo>
                    <a:pt x="5121" y="7299"/>
                    <a:pt x="5073" y="7287"/>
                    <a:pt x="5037" y="7287"/>
                  </a:cubicBezTo>
                  <a:cubicBezTo>
                    <a:pt x="4990" y="7287"/>
                    <a:pt x="4942" y="7299"/>
                    <a:pt x="4918" y="7335"/>
                  </a:cubicBezTo>
                  <a:lnTo>
                    <a:pt x="2656" y="9597"/>
                  </a:lnTo>
                  <a:cubicBezTo>
                    <a:pt x="2608" y="9633"/>
                    <a:pt x="2537" y="9669"/>
                    <a:pt x="2454" y="9669"/>
                  </a:cubicBezTo>
                  <a:cubicBezTo>
                    <a:pt x="2382" y="9669"/>
                    <a:pt x="2323" y="9633"/>
                    <a:pt x="2263" y="9597"/>
                  </a:cubicBezTo>
                  <a:lnTo>
                    <a:pt x="453" y="7776"/>
                  </a:lnTo>
                  <a:cubicBezTo>
                    <a:pt x="346" y="7668"/>
                    <a:pt x="346" y="7490"/>
                    <a:pt x="453" y="7395"/>
                  </a:cubicBezTo>
                  <a:lnTo>
                    <a:pt x="2716" y="5132"/>
                  </a:lnTo>
                  <a:cubicBezTo>
                    <a:pt x="2739" y="5097"/>
                    <a:pt x="2751" y="5049"/>
                    <a:pt x="2751" y="5013"/>
                  </a:cubicBezTo>
                  <a:cubicBezTo>
                    <a:pt x="2751" y="4966"/>
                    <a:pt x="2739" y="4918"/>
                    <a:pt x="2716" y="4894"/>
                  </a:cubicBezTo>
                  <a:lnTo>
                    <a:pt x="453" y="2632"/>
                  </a:lnTo>
                  <a:cubicBezTo>
                    <a:pt x="346" y="2525"/>
                    <a:pt x="346" y="2346"/>
                    <a:pt x="453" y="2239"/>
                  </a:cubicBezTo>
                  <a:lnTo>
                    <a:pt x="2263" y="417"/>
                  </a:lnTo>
                  <a:cubicBezTo>
                    <a:pt x="2311" y="382"/>
                    <a:pt x="2382" y="346"/>
                    <a:pt x="2454" y="346"/>
                  </a:cubicBezTo>
                  <a:cubicBezTo>
                    <a:pt x="2537" y="346"/>
                    <a:pt x="2597" y="382"/>
                    <a:pt x="2656" y="417"/>
                  </a:cubicBezTo>
                  <a:lnTo>
                    <a:pt x="3168" y="941"/>
                  </a:lnTo>
                  <a:cubicBezTo>
                    <a:pt x="3198" y="971"/>
                    <a:pt x="3239" y="986"/>
                    <a:pt x="3283" y="986"/>
                  </a:cubicBezTo>
                  <a:cubicBezTo>
                    <a:pt x="3326" y="986"/>
                    <a:pt x="3370" y="971"/>
                    <a:pt x="3406" y="941"/>
                  </a:cubicBezTo>
                  <a:cubicBezTo>
                    <a:pt x="3466" y="882"/>
                    <a:pt x="3466" y="775"/>
                    <a:pt x="3406" y="703"/>
                  </a:cubicBezTo>
                  <a:lnTo>
                    <a:pt x="2882" y="179"/>
                  </a:lnTo>
                  <a:cubicBezTo>
                    <a:pt x="2775" y="60"/>
                    <a:pt x="2620" y="1"/>
                    <a:pt x="24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9098" name="Google Shape;9098;p76"/>
          <p:cNvSpPr/>
          <p:nvPr/>
        </p:nvSpPr>
        <p:spPr>
          <a:xfrm>
            <a:off x="8379841" y="4925945"/>
            <a:ext cx="474928" cy="437880"/>
          </a:xfrm>
          <a:custGeom>
            <a:avLst/>
            <a:gdLst/>
            <a:ahLst/>
            <a:cxnLst/>
            <a:rect l="l" t="t" r="r" b="b"/>
            <a:pathLst>
              <a:path w="11217" h="10342" extrusionOk="0">
                <a:moveTo>
                  <a:pt x="3394" y="1186"/>
                </a:moveTo>
                <a:lnTo>
                  <a:pt x="3394" y="1507"/>
                </a:lnTo>
                <a:lnTo>
                  <a:pt x="1668" y="1507"/>
                </a:lnTo>
                <a:lnTo>
                  <a:pt x="1668" y="1186"/>
                </a:lnTo>
                <a:close/>
                <a:moveTo>
                  <a:pt x="3096" y="1829"/>
                </a:moveTo>
                <a:lnTo>
                  <a:pt x="3096" y="2090"/>
                </a:lnTo>
                <a:lnTo>
                  <a:pt x="2013" y="3043"/>
                </a:lnTo>
                <a:lnTo>
                  <a:pt x="2013" y="1829"/>
                </a:lnTo>
                <a:close/>
                <a:moveTo>
                  <a:pt x="6740" y="5948"/>
                </a:moveTo>
                <a:cubicBezTo>
                  <a:pt x="6775" y="5948"/>
                  <a:pt x="6799" y="5972"/>
                  <a:pt x="6799" y="6008"/>
                </a:cubicBezTo>
                <a:lnTo>
                  <a:pt x="6799" y="10020"/>
                </a:lnTo>
                <a:lnTo>
                  <a:pt x="4644" y="10020"/>
                </a:lnTo>
                <a:lnTo>
                  <a:pt x="4644" y="6008"/>
                </a:lnTo>
                <a:cubicBezTo>
                  <a:pt x="4644" y="5972"/>
                  <a:pt x="4668" y="5948"/>
                  <a:pt x="4704" y="5948"/>
                </a:cubicBezTo>
                <a:close/>
                <a:moveTo>
                  <a:pt x="5601" y="1"/>
                </a:moveTo>
                <a:cubicBezTo>
                  <a:pt x="5543" y="1"/>
                  <a:pt x="5484" y="19"/>
                  <a:pt x="5430" y="55"/>
                </a:cubicBezTo>
                <a:lnTo>
                  <a:pt x="3692" y="1567"/>
                </a:lnTo>
                <a:lnTo>
                  <a:pt x="3692" y="1126"/>
                </a:lnTo>
                <a:cubicBezTo>
                  <a:pt x="3692" y="995"/>
                  <a:pt x="3573" y="876"/>
                  <a:pt x="3442" y="876"/>
                </a:cubicBezTo>
                <a:lnTo>
                  <a:pt x="1596" y="876"/>
                </a:lnTo>
                <a:cubicBezTo>
                  <a:pt x="1453" y="876"/>
                  <a:pt x="1334" y="995"/>
                  <a:pt x="1334" y="1126"/>
                </a:cubicBezTo>
                <a:lnTo>
                  <a:pt x="1334" y="1590"/>
                </a:lnTo>
                <a:cubicBezTo>
                  <a:pt x="1334" y="1721"/>
                  <a:pt x="1453" y="1840"/>
                  <a:pt x="1596" y="1840"/>
                </a:cubicBezTo>
                <a:lnTo>
                  <a:pt x="1691" y="1840"/>
                </a:lnTo>
                <a:lnTo>
                  <a:pt x="1691" y="3329"/>
                </a:lnTo>
                <a:lnTo>
                  <a:pt x="108" y="4710"/>
                </a:lnTo>
                <a:cubicBezTo>
                  <a:pt x="25" y="4781"/>
                  <a:pt x="1" y="4888"/>
                  <a:pt x="25" y="4984"/>
                </a:cubicBezTo>
                <a:cubicBezTo>
                  <a:pt x="60" y="5079"/>
                  <a:pt x="167" y="5138"/>
                  <a:pt x="251" y="5138"/>
                </a:cubicBezTo>
                <a:lnTo>
                  <a:pt x="1322" y="5138"/>
                </a:lnTo>
                <a:lnTo>
                  <a:pt x="1322" y="7972"/>
                </a:lnTo>
                <a:cubicBezTo>
                  <a:pt x="1322" y="8056"/>
                  <a:pt x="1394" y="8139"/>
                  <a:pt x="1489" y="8139"/>
                </a:cubicBezTo>
                <a:cubicBezTo>
                  <a:pt x="1572" y="8139"/>
                  <a:pt x="1656" y="8056"/>
                  <a:pt x="1656" y="7972"/>
                </a:cubicBezTo>
                <a:lnTo>
                  <a:pt x="1656" y="5055"/>
                </a:lnTo>
                <a:lnTo>
                  <a:pt x="5609" y="1614"/>
                </a:lnTo>
                <a:lnTo>
                  <a:pt x="9561" y="5055"/>
                </a:lnTo>
                <a:lnTo>
                  <a:pt x="9561" y="9937"/>
                </a:lnTo>
                <a:cubicBezTo>
                  <a:pt x="9561" y="9984"/>
                  <a:pt x="9526" y="10020"/>
                  <a:pt x="9478" y="10020"/>
                </a:cubicBezTo>
                <a:lnTo>
                  <a:pt x="7109" y="10020"/>
                </a:lnTo>
                <a:lnTo>
                  <a:pt x="7109" y="6008"/>
                </a:lnTo>
                <a:cubicBezTo>
                  <a:pt x="7109" y="5793"/>
                  <a:pt x="6930" y="5615"/>
                  <a:pt x="6728" y="5615"/>
                </a:cubicBezTo>
                <a:lnTo>
                  <a:pt x="4680" y="5615"/>
                </a:lnTo>
                <a:cubicBezTo>
                  <a:pt x="4478" y="5615"/>
                  <a:pt x="4299" y="5793"/>
                  <a:pt x="4299" y="6008"/>
                </a:cubicBezTo>
                <a:lnTo>
                  <a:pt x="4299" y="10020"/>
                </a:lnTo>
                <a:lnTo>
                  <a:pt x="1739" y="10020"/>
                </a:lnTo>
                <a:cubicBezTo>
                  <a:pt x="1691" y="10020"/>
                  <a:pt x="1656" y="9984"/>
                  <a:pt x="1656" y="9937"/>
                </a:cubicBezTo>
                <a:lnTo>
                  <a:pt x="1656" y="8734"/>
                </a:lnTo>
                <a:cubicBezTo>
                  <a:pt x="1656" y="8639"/>
                  <a:pt x="1572" y="8567"/>
                  <a:pt x="1489" y="8567"/>
                </a:cubicBezTo>
                <a:cubicBezTo>
                  <a:pt x="1394" y="8567"/>
                  <a:pt x="1322" y="8639"/>
                  <a:pt x="1322" y="8734"/>
                </a:cubicBezTo>
                <a:lnTo>
                  <a:pt x="1322" y="9937"/>
                </a:lnTo>
                <a:cubicBezTo>
                  <a:pt x="1322" y="10163"/>
                  <a:pt x="1501" y="10342"/>
                  <a:pt x="1727" y="10342"/>
                </a:cubicBezTo>
                <a:lnTo>
                  <a:pt x="9466" y="10342"/>
                </a:lnTo>
                <a:cubicBezTo>
                  <a:pt x="9692" y="10342"/>
                  <a:pt x="9871" y="10163"/>
                  <a:pt x="9871" y="9937"/>
                </a:cubicBezTo>
                <a:lnTo>
                  <a:pt x="9871" y="5127"/>
                </a:lnTo>
                <a:lnTo>
                  <a:pt x="10943" y="5127"/>
                </a:lnTo>
                <a:cubicBezTo>
                  <a:pt x="11038" y="5127"/>
                  <a:pt x="11133" y="5067"/>
                  <a:pt x="11157" y="4960"/>
                </a:cubicBezTo>
                <a:cubicBezTo>
                  <a:pt x="11216" y="4877"/>
                  <a:pt x="11205" y="4769"/>
                  <a:pt x="11121" y="4698"/>
                </a:cubicBezTo>
                <a:lnTo>
                  <a:pt x="8811" y="2686"/>
                </a:lnTo>
                <a:cubicBezTo>
                  <a:pt x="8785" y="2659"/>
                  <a:pt x="8748" y="2647"/>
                  <a:pt x="8711" y="2647"/>
                </a:cubicBezTo>
                <a:cubicBezTo>
                  <a:pt x="8665" y="2647"/>
                  <a:pt x="8618" y="2665"/>
                  <a:pt x="8585" y="2698"/>
                </a:cubicBezTo>
                <a:cubicBezTo>
                  <a:pt x="8526" y="2757"/>
                  <a:pt x="8538" y="2864"/>
                  <a:pt x="8597" y="2924"/>
                </a:cubicBezTo>
                <a:lnTo>
                  <a:pt x="10764" y="4805"/>
                </a:lnTo>
                <a:lnTo>
                  <a:pt x="9776" y="4805"/>
                </a:lnTo>
                <a:lnTo>
                  <a:pt x="5763" y="1305"/>
                </a:lnTo>
                <a:cubicBezTo>
                  <a:pt x="5716" y="1269"/>
                  <a:pt x="5659" y="1251"/>
                  <a:pt x="5601" y="1251"/>
                </a:cubicBezTo>
                <a:cubicBezTo>
                  <a:pt x="5543" y="1251"/>
                  <a:pt x="5484" y="1269"/>
                  <a:pt x="5430" y="1305"/>
                </a:cubicBezTo>
                <a:lnTo>
                  <a:pt x="1418" y="4805"/>
                </a:lnTo>
                <a:lnTo>
                  <a:pt x="429" y="4805"/>
                </a:lnTo>
                <a:lnTo>
                  <a:pt x="1918" y="3507"/>
                </a:lnTo>
                <a:lnTo>
                  <a:pt x="3335" y="2281"/>
                </a:lnTo>
                <a:lnTo>
                  <a:pt x="5609" y="340"/>
                </a:lnTo>
                <a:lnTo>
                  <a:pt x="8026" y="2436"/>
                </a:lnTo>
                <a:cubicBezTo>
                  <a:pt x="8052" y="2463"/>
                  <a:pt x="8086" y="2475"/>
                  <a:pt x="8121" y="2475"/>
                </a:cubicBezTo>
                <a:cubicBezTo>
                  <a:pt x="8164" y="2475"/>
                  <a:pt x="8207" y="2457"/>
                  <a:pt x="8240" y="2424"/>
                </a:cubicBezTo>
                <a:cubicBezTo>
                  <a:pt x="8299" y="2364"/>
                  <a:pt x="8288" y="2257"/>
                  <a:pt x="8228" y="2198"/>
                </a:cubicBezTo>
                <a:lnTo>
                  <a:pt x="5763" y="55"/>
                </a:lnTo>
                <a:cubicBezTo>
                  <a:pt x="5716" y="19"/>
                  <a:pt x="5659" y="1"/>
                  <a:pt x="5601" y="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rtl="1"/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9099" name="Google Shape;9099;p76"/>
          <p:cNvGrpSpPr/>
          <p:nvPr/>
        </p:nvGrpSpPr>
        <p:grpSpPr>
          <a:xfrm>
            <a:off x="9827658" y="4907825"/>
            <a:ext cx="496097" cy="473657"/>
            <a:chOff x="7390435" y="3680868"/>
            <a:chExt cx="372073" cy="355243"/>
          </a:xfrm>
          <a:solidFill>
            <a:schemeClr val="tx1"/>
          </a:solidFill>
        </p:grpSpPr>
        <p:sp>
          <p:nvSpPr>
            <p:cNvPr id="9100" name="Google Shape;9100;p76"/>
            <p:cNvSpPr/>
            <p:nvPr/>
          </p:nvSpPr>
          <p:spPr>
            <a:xfrm>
              <a:off x="7390435" y="3744950"/>
              <a:ext cx="294178" cy="291162"/>
            </a:xfrm>
            <a:custGeom>
              <a:avLst/>
              <a:gdLst/>
              <a:ahLst/>
              <a:cxnLst/>
              <a:rect l="l" t="t" r="r" b="b"/>
              <a:pathLst>
                <a:path w="9264" h="9169" extrusionOk="0">
                  <a:moveTo>
                    <a:pt x="4668" y="0"/>
                  </a:moveTo>
                  <a:cubicBezTo>
                    <a:pt x="3441" y="0"/>
                    <a:pt x="2287" y="477"/>
                    <a:pt x="1417" y="1334"/>
                  </a:cubicBezTo>
                  <a:cubicBezTo>
                    <a:pt x="1358" y="1393"/>
                    <a:pt x="1358" y="1501"/>
                    <a:pt x="1417" y="1572"/>
                  </a:cubicBezTo>
                  <a:cubicBezTo>
                    <a:pt x="1447" y="1602"/>
                    <a:pt x="1489" y="1617"/>
                    <a:pt x="1532" y="1617"/>
                  </a:cubicBezTo>
                  <a:cubicBezTo>
                    <a:pt x="1575" y="1617"/>
                    <a:pt x="1620" y="1602"/>
                    <a:pt x="1655" y="1572"/>
                  </a:cubicBezTo>
                  <a:cubicBezTo>
                    <a:pt x="2465" y="774"/>
                    <a:pt x="3537" y="322"/>
                    <a:pt x="4668" y="322"/>
                  </a:cubicBezTo>
                  <a:cubicBezTo>
                    <a:pt x="5799" y="322"/>
                    <a:pt x="6870" y="774"/>
                    <a:pt x="7668" y="1572"/>
                  </a:cubicBezTo>
                  <a:cubicBezTo>
                    <a:pt x="8478" y="2382"/>
                    <a:pt x="8918" y="3453"/>
                    <a:pt x="8918" y="4584"/>
                  </a:cubicBezTo>
                  <a:cubicBezTo>
                    <a:pt x="8918" y="5715"/>
                    <a:pt x="8478" y="6787"/>
                    <a:pt x="7668" y="7585"/>
                  </a:cubicBezTo>
                  <a:cubicBezTo>
                    <a:pt x="6841" y="8412"/>
                    <a:pt x="5751" y="8826"/>
                    <a:pt x="4662" y="8826"/>
                  </a:cubicBezTo>
                  <a:cubicBezTo>
                    <a:pt x="3572" y="8826"/>
                    <a:pt x="2483" y="8412"/>
                    <a:pt x="1655" y="7585"/>
                  </a:cubicBezTo>
                  <a:cubicBezTo>
                    <a:pt x="953" y="6882"/>
                    <a:pt x="524" y="5965"/>
                    <a:pt x="441" y="4977"/>
                  </a:cubicBezTo>
                  <a:cubicBezTo>
                    <a:pt x="346" y="4013"/>
                    <a:pt x="596" y="3037"/>
                    <a:pt x="1132" y="2227"/>
                  </a:cubicBezTo>
                  <a:cubicBezTo>
                    <a:pt x="1179" y="2155"/>
                    <a:pt x="1167" y="2048"/>
                    <a:pt x="1096" y="1989"/>
                  </a:cubicBezTo>
                  <a:cubicBezTo>
                    <a:pt x="1066" y="1972"/>
                    <a:pt x="1035" y="1964"/>
                    <a:pt x="1005" y="1964"/>
                  </a:cubicBezTo>
                  <a:cubicBezTo>
                    <a:pt x="950" y="1964"/>
                    <a:pt x="896" y="1990"/>
                    <a:pt x="858" y="2036"/>
                  </a:cubicBezTo>
                  <a:cubicBezTo>
                    <a:pt x="274" y="2894"/>
                    <a:pt x="1" y="3953"/>
                    <a:pt x="108" y="5013"/>
                  </a:cubicBezTo>
                  <a:cubicBezTo>
                    <a:pt x="215" y="6073"/>
                    <a:pt x="679" y="7085"/>
                    <a:pt x="1429" y="7823"/>
                  </a:cubicBezTo>
                  <a:cubicBezTo>
                    <a:pt x="2322" y="8716"/>
                    <a:pt x="3501" y="9168"/>
                    <a:pt x="4680" y="9168"/>
                  </a:cubicBezTo>
                  <a:cubicBezTo>
                    <a:pt x="5858" y="9168"/>
                    <a:pt x="7025" y="8716"/>
                    <a:pt x="7918" y="7823"/>
                  </a:cubicBezTo>
                  <a:cubicBezTo>
                    <a:pt x="8787" y="6966"/>
                    <a:pt x="9264" y="5799"/>
                    <a:pt x="9264" y="4584"/>
                  </a:cubicBezTo>
                  <a:cubicBezTo>
                    <a:pt x="9264" y="3358"/>
                    <a:pt x="8787" y="2203"/>
                    <a:pt x="7906" y="1334"/>
                  </a:cubicBezTo>
                  <a:cubicBezTo>
                    <a:pt x="7049" y="477"/>
                    <a:pt x="5882" y="0"/>
                    <a:pt x="46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01" name="Google Shape;9101;p76"/>
            <p:cNvSpPr/>
            <p:nvPr/>
          </p:nvSpPr>
          <p:spPr>
            <a:xfrm>
              <a:off x="7408948" y="3772259"/>
              <a:ext cx="259407" cy="236257"/>
            </a:xfrm>
            <a:custGeom>
              <a:avLst/>
              <a:gdLst/>
              <a:ahLst/>
              <a:cxnLst/>
              <a:rect l="l" t="t" r="r" b="b"/>
              <a:pathLst>
                <a:path w="8169" h="7440" extrusionOk="0">
                  <a:moveTo>
                    <a:pt x="4085" y="319"/>
                  </a:moveTo>
                  <a:cubicBezTo>
                    <a:pt x="4942" y="319"/>
                    <a:pt x="5823" y="653"/>
                    <a:pt x="6478" y="1319"/>
                  </a:cubicBezTo>
                  <a:cubicBezTo>
                    <a:pt x="7800" y="2653"/>
                    <a:pt x="7800" y="4796"/>
                    <a:pt x="6478" y="6117"/>
                  </a:cubicBezTo>
                  <a:cubicBezTo>
                    <a:pt x="5817" y="6778"/>
                    <a:pt x="4951" y="7109"/>
                    <a:pt x="4083" y="7109"/>
                  </a:cubicBezTo>
                  <a:cubicBezTo>
                    <a:pt x="3216" y="7109"/>
                    <a:pt x="2346" y="6778"/>
                    <a:pt x="1680" y="6117"/>
                  </a:cubicBezTo>
                  <a:cubicBezTo>
                    <a:pt x="358" y="4796"/>
                    <a:pt x="358" y="2653"/>
                    <a:pt x="1680" y="1319"/>
                  </a:cubicBezTo>
                  <a:cubicBezTo>
                    <a:pt x="2335" y="664"/>
                    <a:pt x="3216" y="319"/>
                    <a:pt x="4085" y="319"/>
                  </a:cubicBezTo>
                  <a:close/>
                  <a:moveTo>
                    <a:pt x="4088" y="1"/>
                  </a:moveTo>
                  <a:cubicBezTo>
                    <a:pt x="3132" y="1"/>
                    <a:pt x="2174" y="361"/>
                    <a:pt x="1442" y="1081"/>
                  </a:cubicBezTo>
                  <a:cubicBezTo>
                    <a:pt x="1" y="2534"/>
                    <a:pt x="1" y="4891"/>
                    <a:pt x="1442" y="6356"/>
                  </a:cubicBezTo>
                  <a:cubicBezTo>
                    <a:pt x="2180" y="7082"/>
                    <a:pt x="3120" y="7439"/>
                    <a:pt x="4085" y="7439"/>
                  </a:cubicBezTo>
                  <a:cubicBezTo>
                    <a:pt x="5037" y="7439"/>
                    <a:pt x="5978" y="7082"/>
                    <a:pt x="6716" y="6356"/>
                  </a:cubicBezTo>
                  <a:cubicBezTo>
                    <a:pt x="8169" y="4891"/>
                    <a:pt x="8169" y="2546"/>
                    <a:pt x="6716" y="1081"/>
                  </a:cubicBezTo>
                  <a:cubicBezTo>
                    <a:pt x="5996" y="361"/>
                    <a:pt x="5043" y="1"/>
                    <a:pt x="408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02" name="Google Shape;9102;p76"/>
            <p:cNvSpPr/>
            <p:nvPr/>
          </p:nvSpPr>
          <p:spPr>
            <a:xfrm>
              <a:off x="7487986" y="3680868"/>
              <a:ext cx="274522" cy="259565"/>
            </a:xfrm>
            <a:custGeom>
              <a:avLst/>
              <a:gdLst/>
              <a:ahLst/>
              <a:cxnLst/>
              <a:rect l="l" t="t" r="r" b="b"/>
              <a:pathLst>
                <a:path w="8645" h="8174" extrusionOk="0">
                  <a:moveTo>
                    <a:pt x="3614" y="0"/>
                  </a:moveTo>
                  <a:cubicBezTo>
                    <a:pt x="2438" y="0"/>
                    <a:pt x="1262" y="447"/>
                    <a:pt x="369" y="1340"/>
                  </a:cubicBezTo>
                  <a:cubicBezTo>
                    <a:pt x="262" y="1447"/>
                    <a:pt x="167" y="1566"/>
                    <a:pt x="60" y="1685"/>
                  </a:cubicBezTo>
                  <a:cubicBezTo>
                    <a:pt x="0" y="1756"/>
                    <a:pt x="12" y="1864"/>
                    <a:pt x="84" y="1923"/>
                  </a:cubicBezTo>
                  <a:cubicBezTo>
                    <a:pt x="118" y="1948"/>
                    <a:pt x="155" y="1960"/>
                    <a:pt x="191" y="1960"/>
                  </a:cubicBezTo>
                  <a:cubicBezTo>
                    <a:pt x="240" y="1960"/>
                    <a:pt x="287" y="1936"/>
                    <a:pt x="322" y="1887"/>
                  </a:cubicBezTo>
                  <a:cubicBezTo>
                    <a:pt x="417" y="1792"/>
                    <a:pt x="500" y="1685"/>
                    <a:pt x="608" y="1578"/>
                  </a:cubicBezTo>
                  <a:cubicBezTo>
                    <a:pt x="1435" y="750"/>
                    <a:pt x="2524" y="337"/>
                    <a:pt x="3614" y="337"/>
                  </a:cubicBezTo>
                  <a:cubicBezTo>
                    <a:pt x="4703" y="337"/>
                    <a:pt x="5793" y="750"/>
                    <a:pt x="6620" y="1578"/>
                  </a:cubicBezTo>
                  <a:cubicBezTo>
                    <a:pt x="8275" y="3233"/>
                    <a:pt x="8275" y="5936"/>
                    <a:pt x="6620" y="7591"/>
                  </a:cubicBezTo>
                  <a:cubicBezTo>
                    <a:pt x="6513" y="7698"/>
                    <a:pt x="6418" y="7781"/>
                    <a:pt x="6311" y="7876"/>
                  </a:cubicBezTo>
                  <a:cubicBezTo>
                    <a:pt x="6239" y="7936"/>
                    <a:pt x="6215" y="8043"/>
                    <a:pt x="6275" y="8114"/>
                  </a:cubicBezTo>
                  <a:cubicBezTo>
                    <a:pt x="6311" y="8162"/>
                    <a:pt x="6358" y="8174"/>
                    <a:pt x="6418" y="8174"/>
                  </a:cubicBezTo>
                  <a:cubicBezTo>
                    <a:pt x="6454" y="8174"/>
                    <a:pt x="6489" y="8162"/>
                    <a:pt x="6513" y="8126"/>
                  </a:cubicBezTo>
                  <a:cubicBezTo>
                    <a:pt x="6632" y="8043"/>
                    <a:pt x="6751" y="7936"/>
                    <a:pt x="6858" y="7817"/>
                  </a:cubicBezTo>
                  <a:cubicBezTo>
                    <a:pt x="8644" y="6031"/>
                    <a:pt x="8644" y="3126"/>
                    <a:pt x="6858" y="1340"/>
                  </a:cubicBezTo>
                  <a:cubicBezTo>
                    <a:pt x="5965" y="447"/>
                    <a:pt x="4790" y="0"/>
                    <a:pt x="36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03" name="Google Shape;9103;p76"/>
            <p:cNvSpPr/>
            <p:nvPr/>
          </p:nvSpPr>
          <p:spPr>
            <a:xfrm>
              <a:off x="7691758" y="3789502"/>
              <a:ext cx="34073" cy="102918"/>
            </a:xfrm>
            <a:custGeom>
              <a:avLst/>
              <a:gdLst/>
              <a:ahLst/>
              <a:cxnLst/>
              <a:rect l="l" t="t" r="r" b="b"/>
              <a:pathLst>
                <a:path w="1073" h="3241" extrusionOk="0">
                  <a:moveTo>
                    <a:pt x="589" y="1"/>
                  </a:moveTo>
                  <a:cubicBezTo>
                    <a:pt x="580" y="1"/>
                    <a:pt x="570" y="1"/>
                    <a:pt x="560" y="2"/>
                  </a:cubicBezTo>
                  <a:cubicBezTo>
                    <a:pt x="477" y="38"/>
                    <a:pt x="429" y="121"/>
                    <a:pt x="441" y="217"/>
                  </a:cubicBezTo>
                  <a:cubicBezTo>
                    <a:pt x="715" y="1157"/>
                    <a:pt x="560" y="2145"/>
                    <a:pt x="37" y="2967"/>
                  </a:cubicBezTo>
                  <a:cubicBezTo>
                    <a:pt x="1" y="3038"/>
                    <a:pt x="13" y="3146"/>
                    <a:pt x="84" y="3205"/>
                  </a:cubicBezTo>
                  <a:cubicBezTo>
                    <a:pt x="120" y="3217"/>
                    <a:pt x="144" y="3241"/>
                    <a:pt x="167" y="3241"/>
                  </a:cubicBezTo>
                  <a:cubicBezTo>
                    <a:pt x="239" y="3241"/>
                    <a:pt x="275" y="3205"/>
                    <a:pt x="310" y="3158"/>
                  </a:cubicBezTo>
                  <a:cubicBezTo>
                    <a:pt x="906" y="2265"/>
                    <a:pt x="1072" y="1169"/>
                    <a:pt x="775" y="121"/>
                  </a:cubicBezTo>
                  <a:cubicBezTo>
                    <a:pt x="743" y="47"/>
                    <a:pt x="672" y="1"/>
                    <a:pt x="58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04" name="Google Shape;9104;p76"/>
            <p:cNvSpPr/>
            <p:nvPr/>
          </p:nvSpPr>
          <p:spPr>
            <a:xfrm>
              <a:off x="7536000" y="3708082"/>
              <a:ext cx="173192" cy="72052"/>
            </a:xfrm>
            <a:custGeom>
              <a:avLst/>
              <a:gdLst/>
              <a:ahLst/>
              <a:cxnLst/>
              <a:rect l="l" t="t" r="r" b="b"/>
              <a:pathLst>
                <a:path w="5454" h="2269" extrusionOk="0">
                  <a:moveTo>
                    <a:pt x="2121" y="0"/>
                  </a:moveTo>
                  <a:cubicBezTo>
                    <a:pt x="1410" y="0"/>
                    <a:pt x="707" y="204"/>
                    <a:pt x="108" y="590"/>
                  </a:cubicBezTo>
                  <a:cubicBezTo>
                    <a:pt x="36" y="638"/>
                    <a:pt x="0" y="733"/>
                    <a:pt x="60" y="828"/>
                  </a:cubicBezTo>
                  <a:cubicBezTo>
                    <a:pt x="91" y="874"/>
                    <a:pt x="147" y="906"/>
                    <a:pt x="205" y="906"/>
                  </a:cubicBezTo>
                  <a:cubicBezTo>
                    <a:pt x="237" y="906"/>
                    <a:pt x="269" y="897"/>
                    <a:pt x="298" y="876"/>
                  </a:cubicBezTo>
                  <a:cubicBezTo>
                    <a:pt x="841" y="534"/>
                    <a:pt x="1478" y="344"/>
                    <a:pt x="2123" y="344"/>
                  </a:cubicBezTo>
                  <a:cubicBezTo>
                    <a:pt x="2241" y="344"/>
                    <a:pt x="2359" y="351"/>
                    <a:pt x="2477" y="364"/>
                  </a:cubicBezTo>
                  <a:cubicBezTo>
                    <a:pt x="3251" y="435"/>
                    <a:pt x="3977" y="792"/>
                    <a:pt x="4513" y="1328"/>
                  </a:cubicBezTo>
                  <a:cubicBezTo>
                    <a:pt x="4763" y="1590"/>
                    <a:pt x="4977" y="1864"/>
                    <a:pt x="5120" y="2185"/>
                  </a:cubicBezTo>
                  <a:cubicBezTo>
                    <a:pt x="5156" y="2245"/>
                    <a:pt x="5215" y="2269"/>
                    <a:pt x="5275" y="2269"/>
                  </a:cubicBezTo>
                  <a:cubicBezTo>
                    <a:pt x="5299" y="2269"/>
                    <a:pt x="5323" y="2269"/>
                    <a:pt x="5346" y="2257"/>
                  </a:cubicBezTo>
                  <a:cubicBezTo>
                    <a:pt x="5418" y="2197"/>
                    <a:pt x="5453" y="2102"/>
                    <a:pt x="5406" y="2019"/>
                  </a:cubicBezTo>
                  <a:cubicBezTo>
                    <a:pt x="5227" y="1673"/>
                    <a:pt x="5001" y="1364"/>
                    <a:pt x="4739" y="1102"/>
                  </a:cubicBezTo>
                  <a:cubicBezTo>
                    <a:pt x="4144" y="507"/>
                    <a:pt x="3334" y="114"/>
                    <a:pt x="2489" y="18"/>
                  </a:cubicBezTo>
                  <a:cubicBezTo>
                    <a:pt x="2366" y="6"/>
                    <a:pt x="2243" y="0"/>
                    <a:pt x="21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05" name="Google Shape;9105;p76"/>
            <p:cNvSpPr/>
            <p:nvPr/>
          </p:nvSpPr>
          <p:spPr>
            <a:xfrm>
              <a:off x="7501228" y="3819415"/>
              <a:ext cx="75640" cy="141437"/>
            </a:xfrm>
            <a:custGeom>
              <a:avLst/>
              <a:gdLst/>
              <a:ahLst/>
              <a:cxnLst/>
              <a:rect l="l" t="t" r="r" b="b"/>
              <a:pathLst>
                <a:path w="2382" h="4454" extrusionOk="0">
                  <a:moveTo>
                    <a:pt x="1012" y="692"/>
                  </a:moveTo>
                  <a:lnTo>
                    <a:pt x="1012" y="2061"/>
                  </a:lnTo>
                  <a:cubicBezTo>
                    <a:pt x="607" y="2001"/>
                    <a:pt x="310" y="1715"/>
                    <a:pt x="310" y="1370"/>
                  </a:cubicBezTo>
                  <a:cubicBezTo>
                    <a:pt x="310" y="1025"/>
                    <a:pt x="607" y="763"/>
                    <a:pt x="1012" y="692"/>
                  </a:cubicBezTo>
                  <a:close/>
                  <a:moveTo>
                    <a:pt x="1357" y="2418"/>
                  </a:moveTo>
                  <a:cubicBezTo>
                    <a:pt x="1750" y="2477"/>
                    <a:pt x="2048" y="2751"/>
                    <a:pt x="2048" y="3097"/>
                  </a:cubicBezTo>
                  <a:cubicBezTo>
                    <a:pt x="2048" y="3430"/>
                    <a:pt x="1738" y="3704"/>
                    <a:pt x="1357" y="3763"/>
                  </a:cubicBezTo>
                  <a:lnTo>
                    <a:pt x="1357" y="2418"/>
                  </a:lnTo>
                  <a:close/>
                  <a:moveTo>
                    <a:pt x="1191" y="1"/>
                  </a:moveTo>
                  <a:cubicBezTo>
                    <a:pt x="1095" y="1"/>
                    <a:pt x="1024" y="72"/>
                    <a:pt x="1024" y="168"/>
                  </a:cubicBezTo>
                  <a:lnTo>
                    <a:pt x="1024" y="358"/>
                  </a:lnTo>
                  <a:cubicBezTo>
                    <a:pt x="441" y="430"/>
                    <a:pt x="0" y="870"/>
                    <a:pt x="0" y="1370"/>
                  </a:cubicBezTo>
                  <a:cubicBezTo>
                    <a:pt x="0" y="1882"/>
                    <a:pt x="441" y="2323"/>
                    <a:pt x="1024" y="2382"/>
                  </a:cubicBezTo>
                  <a:lnTo>
                    <a:pt x="1024" y="3763"/>
                  </a:lnTo>
                  <a:cubicBezTo>
                    <a:pt x="619" y="3704"/>
                    <a:pt x="322" y="3430"/>
                    <a:pt x="322" y="3085"/>
                  </a:cubicBezTo>
                  <a:cubicBezTo>
                    <a:pt x="322" y="2989"/>
                    <a:pt x="250" y="2918"/>
                    <a:pt x="167" y="2918"/>
                  </a:cubicBezTo>
                  <a:cubicBezTo>
                    <a:pt x="71" y="2918"/>
                    <a:pt x="0" y="2989"/>
                    <a:pt x="0" y="3085"/>
                  </a:cubicBezTo>
                  <a:cubicBezTo>
                    <a:pt x="0" y="3609"/>
                    <a:pt x="441" y="4037"/>
                    <a:pt x="1024" y="4097"/>
                  </a:cubicBezTo>
                  <a:lnTo>
                    <a:pt x="1024" y="4287"/>
                  </a:lnTo>
                  <a:cubicBezTo>
                    <a:pt x="1024" y="4371"/>
                    <a:pt x="1095" y="4454"/>
                    <a:pt x="1191" y="4454"/>
                  </a:cubicBezTo>
                  <a:cubicBezTo>
                    <a:pt x="1274" y="4454"/>
                    <a:pt x="1357" y="4371"/>
                    <a:pt x="1357" y="4287"/>
                  </a:cubicBezTo>
                  <a:lnTo>
                    <a:pt x="1357" y="4097"/>
                  </a:lnTo>
                  <a:cubicBezTo>
                    <a:pt x="1929" y="4025"/>
                    <a:pt x="2381" y="3585"/>
                    <a:pt x="2381" y="3085"/>
                  </a:cubicBezTo>
                  <a:cubicBezTo>
                    <a:pt x="2381" y="2573"/>
                    <a:pt x="1929" y="2144"/>
                    <a:pt x="1357" y="2073"/>
                  </a:cubicBezTo>
                  <a:lnTo>
                    <a:pt x="1357" y="692"/>
                  </a:lnTo>
                  <a:cubicBezTo>
                    <a:pt x="1750" y="751"/>
                    <a:pt x="2048" y="1025"/>
                    <a:pt x="2048" y="1370"/>
                  </a:cubicBezTo>
                  <a:cubicBezTo>
                    <a:pt x="2048" y="1465"/>
                    <a:pt x="2131" y="1537"/>
                    <a:pt x="2215" y="1537"/>
                  </a:cubicBezTo>
                  <a:cubicBezTo>
                    <a:pt x="2298" y="1537"/>
                    <a:pt x="2381" y="1465"/>
                    <a:pt x="2381" y="1370"/>
                  </a:cubicBezTo>
                  <a:cubicBezTo>
                    <a:pt x="2381" y="846"/>
                    <a:pt x="1929" y="418"/>
                    <a:pt x="1345" y="358"/>
                  </a:cubicBezTo>
                  <a:lnTo>
                    <a:pt x="1345" y="168"/>
                  </a:lnTo>
                  <a:cubicBezTo>
                    <a:pt x="1345" y="72"/>
                    <a:pt x="1274" y="1"/>
                    <a:pt x="119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106" name="Google Shape;9106;p76"/>
          <p:cNvGrpSpPr/>
          <p:nvPr/>
        </p:nvGrpSpPr>
        <p:grpSpPr>
          <a:xfrm>
            <a:off x="2208369" y="5500839"/>
            <a:ext cx="499612" cy="498680"/>
            <a:chOff x="1421638" y="4125629"/>
            <a:chExt cx="374709" cy="374010"/>
          </a:xfrm>
          <a:solidFill>
            <a:schemeClr val="tx1"/>
          </a:solidFill>
        </p:grpSpPr>
        <p:sp>
          <p:nvSpPr>
            <p:cNvPr id="9107" name="Google Shape;9107;p76"/>
            <p:cNvSpPr/>
            <p:nvPr/>
          </p:nvSpPr>
          <p:spPr>
            <a:xfrm>
              <a:off x="1421638" y="4265954"/>
              <a:ext cx="374709" cy="233685"/>
            </a:xfrm>
            <a:custGeom>
              <a:avLst/>
              <a:gdLst/>
              <a:ahLst/>
              <a:cxnLst/>
              <a:rect l="l" t="t" r="r" b="b"/>
              <a:pathLst>
                <a:path w="11800" h="7359" extrusionOk="0">
                  <a:moveTo>
                    <a:pt x="3180" y="3298"/>
                  </a:moveTo>
                  <a:lnTo>
                    <a:pt x="3180" y="7001"/>
                  </a:lnTo>
                  <a:lnTo>
                    <a:pt x="1691" y="7001"/>
                  </a:lnTo>
                  <a:lnTo>
                    <a:pt x="1691" y="3298"/>
                  </a:lnTo>
                  <a:close/>
                  <a:moveTo>
                    <a:pt x="6680" y="2370"/>
                  </a:moveTo>
                  <a:lnTo>
                    <a:pt x="6680" y="7001"/>
                  </a:lnTo>
                  <a:lnTo>
                    <a:pt x="5192" y="7001"/>
                  </a:lnTo>
                  <a:lnTo>
                    <a:pt x="5192" y="2370"/>
                  </a:lnTo>
                  <a:close/>
                  <a:moveTo>
                    <a:pt x="10180" y="345"/>
                  </a:moveTo>
                  <a:lnTo>
                    <a:pt x="10180" y="7001"/>
                  </a:lnTo>
                  <a:lnTo>
                    <a:pt x="8692" y="7001"/>
                  </a:lnTo>
                  <a:lnTo>
                    <a:pt x="8692" y="345"/>
                  </a:lnTo>
                  <a:close/>
                  <a:moveTo>
                    <a:pt x="8502" y="0"/>
                  </a:moveTo>
                  <a:cubicBezTo>
                    <a:pt x="8406" y="0"/>
                    <a:pt x="8323" y="84"/>
                    <a:pt x="8323" y="179"/>
                  </a:cubicBezTo>
                  <a:lnTo>
                    <a:pt x="8323" y="7001"/>
                  </a:lnTo>
                  <a:lnTo>
                    <a:pt x="7013" y="7001"/>
                  </a:lnTo>
                  <a:lnTo>
                    <a:pt x="7013" y="2203"/>
                  </a:lnTo>
                  <a:cubicBezTo>
                    <a:pt x="7013" y="2120"/>
                    <a:pt x="6930" y="2024"/>
                    <a:pt x="6835" y="2024"/>
                  </a:cubicBezTo>
                  <a:lnTo>
                    <a:pt x="4989" y="2024"/>
                  </a:lnTo>
                  <a:cubicBezTo>
                    <a:pt x="4894" y="2024"/>
                    <a:pt x="4811" y="2108"/>
                    <a:pt x="4811" y="2203"/>
                  </a:cubicBezTo>
                  <a:lnTo>
                    <a:pt x="4811" y="7001"/>
                  </a:lnTo>
                  <a:lnTo>
                    <a:pt x="3501" y="7001"/>
                  </a:lnTo>
                  <a:lnTo>
                    <a:pt x="3501" y="3132"/>
                  </a:lnTo>
                  <a:cubicBezTo>
                    <a:pt x="3501" y="3036"/>
                    <a:pt x="3418" y="2953"/>
                    <a:pt x="3322" y="2953"/>
                  </a:cubicBezTo>
                  <a:lnTo>
                    <a:pt x="1477" y="2953"/>
                  </a:lnTo>
                  <a:cubicBezTo>
                    <a:pt x="1382" y="2953"/>
                    <a:pt x="1298" y="3024"/>
                    <a:pt x="1298" y="3132"/>
                  </a:cubicBezTo>
                  <a:lnTo>
                    <a:pt x="1298" y="7001"/>
                  </a:lnTo>
                  <a:lnTo>
                    <a:pt x="179" y="7001"/>
                  </a:lnTo>
                  <a:cubicBezTo>
                    <a:pt x="84" y="7001"/>
                    <a:pt x="1" y="7073"/>
                    <a:pt x="1" y="7180"/>
                  </a:cubicBezTo>
                  <a:cubicBezTo>
                    <a:pt x="1" y="7287"/>
                    <a:pt x="72" y="7358"/>
                    <a:pt x="179" y="7358"/>
                  </a:cubicBezTo>
                  <a:lnTo>
                    <a:pt x="11597" y="7358"/>
                  </a:lnTo>
                  <a:cubicBezTo>
                    <a:pt x="11681" y="7358"/>
                    <a:pt x="11776" y="7287"/>
                    <a:pt x="11776" y="7180"/>
                  </a:cubicBezTo>
                  <a:cubicBezTo>
                    <a:pt x="11800" y="7073"/>
                    <a:pt x="11728" y="7001"/>
                    <a:pt x="11633" y="7001"/>
                  </a:cubicBezTo>
                  <a:lnTo>
                    <a:pt x="10526" y="7001"/>
                  </a:lnTo>
                  <a:lnTo>
                    <a:pt x="10526" y="179"/>
                  </a:lnTo>
                  <a:cubicBezTo>
                    <a:pt x="10526" y="95"/>
                    <a:pt x="10442" y="0"/>
                    <a:pt x="10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08" name="Google Shape;9108;p76"/>
            <p:cNvSpPr/>
            <p:nvPr/>
          </p:nvSpPr>
          <p:spPr>
            <a:xfrm>
              <a:off x="1428052" y="4125629"/>
              <a:ext cx="356958" cy="215585"/>
            </a:xfrm>
            <a:custGeom>
              <a:avLst/>
              <a:gdLst/>
              <a:ahLst/>
              <a:cxnLst/>
              <a:rect l="l" t="t" r="r" b="b"/>
              <a:pathLst>
                <a:path w="11241" h="6789" extrusionOk="0">
                  <a:moveTo>
                    <a:pt x="10668" y="0"/>
                  </a:moveTo>
                  <a:cubicBezTo>
                    <a:pt x="10653" y="0"/>
                    <a:pt x="10637" y="1"/>
                    <a:pt x="10621" y="2"/>
                  </a:cubicBezTo>
                  <a:lnTo>
                    <a:pt x="9145" y="181"/>
                  </a:lnTo>
                  <a:cubicBezTo>
                    <a:pt x="8847" y="216"/>
                    <a:pt x="8633" y="490"/>
                    <a:pt x="8669" y="788"/>
                  </a:cubicBezTo>
                  <a:cubicBezTo>
                    <a:pt x="8691" y="1064"/>
                    <a:pt x="8938" y="1268"/>
                    <a:pt x="9211" y="1268"/>
                  </a:cubicBezTo>
                  <a:cubicBezTo>
                    <a:pt x="9232" y="1268"/>
                    <a:pt x="9254" y="1267"/>
                    <a:pt x="9276" y="1264"/>
                  </a:cubicBezTo>
                  <a:lnTo>
                    <a:pt x="9395" y="1252"/>
                  </a:lnTo>
                  <a:lnTo>
                    <a:pt x="9395" y="1252"/>
                  </a:lnTo>
                  <a:cubicBezTo>
                    <a:pt x="7597" y="3348"/>
                    <a:pt x="5442" y="4443"/>
                    <a:pt x="3918" y="4979"/>
                  </a:cubicBezTo>
                  <a:cubicBezTo>
                    <a:pt x="2025" y="5657"/>
                    <a:pt x="561" y="5717"/>
                    <a:pt x="537" y="5717"/>
                  </a:cubicBezTo>
                  <a:cubicBezTo>
                    <a:pt x="239" y="5729"/>
                    <a:pt x="1" y="5967"/>
                    <a:pt x="25" y="6265"/>
                  </a:cubicBezTo>
                  <a:cubicBezTo>
                    <a:pt x="37" y="6562"/>
                    <a:pt x="275" y="6789"/>
                    <a:pt x="561" y="6789"/>
                  </a:cubicBezTo>
                  <a:lnTo>
                    <a:pt x="572" y="6789"/>
                  </a:lnTo>
                  <a:cubicBezTo>
                    <a:pt x="632" y="6789"/>
                    <a:pt x="2192" y="6729"/>
                    <a:pt x="4263" y="6003"/>
                  </a:cubicBezTo>
                  <a:cubicBezTo>
                    <a:pt x="5418" y="5586"/>
                    <a:pt x="6514" y="5050"/>
                    <a:pt x="7490" y="4383"/>
                  </a:cubicBezTo>
                  <a:cubicBezTo>
                    <a:pt x="7561" y="4324"/>
                    <a:pt x="7597" y="4217"/>
                    <a:pt x="7538" y="4145"/>
                  </a:cubicBezTo>
                  <a:cubicBezTo>
                    <a:pt x="7501" y="4093"/>
                    <a:pt x="7445" y="4065"/>
                    <a:pt x="7391" y="4065"/>
                  </a:cubicBezTo>
                  <a:cubicBezTo>
                    <a:pt x="7358" y="4065"/>
                    <a:pt x="7326" y="4075"/>
                    <a:pt x="7299" y="4098"/>
                  </a:cubicBezTo>
                  <a:cubicBezTo>
                    <a:pt x="6335" y="4753"/>
                    <a:pt x="5275" y="5288"/>
                    <a:pt x="4144" y="5693"/>
                  </a:cubicBezTo>
                  <a:cubicBezTo>
                    <a:pt x="2132" y="6408"/>
                    <a:pt x="632" y="6467"/>
                    <a:pt x="561" y="6467"/>
                  </a:cubicBezTo>
                  <a:cubicBezTo>
                    <a:pt x="453" y="6467"/>
                    <a:pt x="358" y="6372"/>
                    <a:pt x="358" y="6265"/>
                  </a:cubicBezTo>
                  <a:cubicBezTo>
                    <a:pt x="358" y="6169"/>
                    <a:pt x="441" y="6074"/>
                    <a:pt x="561" y="6062"/>
                  </a:cubicBezTo>
                  <a:cubicBezTo>
                    <a:pt x="572" y="6062"/>
                    <a:pt x="2085" y="6003"/>
                    <a:pt x="4037" y="5300"/>
                  </a:cubicBezTo>
                  <a:cubicBezTo>
                    <a:pt x="5680" y="4717"/>
                    <a:pt x="8026" y="3514"/>
                    <a:pt x="9943" y="1133"/>
                  </a:cubicBezTo>
                  <a:cubicBezTo>
                    <a:pt x="10035" y="1018"/>
                    <a:pt x="9949" y="847"/>
                    <a:pt x="9813" y="847"/>
                  </a:cubicBezTo>
                  <a:cubicBezTo>
                    <a:pt x="9809" y="847"/>
                    <a:pt x="9804" y="847"/>
                    <a:pt x="9800" y="847"/>
                  </a:cubicBezTo>
                  <a:lnTo>
                    <a:pt x="9252" y="931"/>
                  </a:lnTo>
                  <a:cubicBezTo>
                    <a:pt x="9244" y="932"/>
                    <a:pt x="9236" y="932"/>
                    <a:pt x="9228" y="932"/>
                  </a:cubicBezTo>
                  <a:cubicBezTo>
                    <a:pt x="9139" y="932"/>
                    <a:pt x="9049" y="874"/>
                    <a:pt x="9038" y="776"/>
                  </a:cubicBezTo>
                  <a:cubicBezTo>
                    <a:pt x="9014" y="657"/>
                    <a:pt x="9085" y="550"/>
                    <a:pt x="9204" y="538"/>
                  </a:cubicBezTo>
                  <a:lnTo>
                    <a:pt x="10681" y="359"/>
                  </a:lnTo>
                  <a:cubicBezTo>
                    <a:pt x="10688" y="358"/>
                    <a:pt x="10696" y="358"/>
                    <a:pt x="10703" y="358"/>
                  </a:cubicBezTo>
                  <a:cubicBezTo>
                    <a:pt x="10812" y="358"/>
                    <a:pt x="10895" y="438"/>
                    <a:pt x="10895" y="550"/>
                  </a:cubicBezTo>
                  <a:lnTo>
                    <a:pt x="10895" y="2026"/>
                  </a:lnTo>
                  <a:cubicBezTo>
                    <a:pt x="10895" y="2133"/>
                    <a:pt x="10812" y="2217"/>
                    <a:pt x="10705" y="2217"/>
                  </a:cubicBezTo>
                  <a:cubicBezTo>
                    <a:pt x="10598" y="2217"/>
                    <a:pt x="10514" y="2133"/>
                    <a:pt x="10514" y="2026"/>
                  </a:cubicBezTo>
                  <a:lnTo>
                    <a:pt x="10514" y="1586"/>
                  </a:lnTo>
                  <a:cubicBezTo>
                    <a:pt x="10514" y="1502"/>
                    <a:pt x="10467" y="1443"/>
                    <a:pt x="10407" y="1419"/>
                  </a:cubicBezTo>
                  <a:cubicBezTo>
                    <a:pt x="10387" y="1409"/>
                    <a:pt x="10368" y="1405"/>
                    <a:pt x="10349" y="1405"/>
                  </a:cubicBezTo>
                  <a:cubicBezTo>
                    <a:pt x="10298" y="1405"/>
                    <a:pt x="10251" y="1435"/>
                    <a:pt x="10217" y="1478"/>
                  </a:cubicBezTo>
                  <a:cubicBezTo>
                    <a:pt x="9574" y="2264"/>
                    <a:pt x="8835" y="2979"/>
                    <a:pt x="8026" y="3610"/>
                  </a:cubicBezTo>
                  <a:cubicBezTo>
                    <a:pt x="7954" y="3669"/>
                    <a:pt x="7942" y="3764"/>
                    <a:pt x="8002" y="3848"/>
                  </a:cubicBezTo>
                  <a:cubicBezTo>
                    <a:pt x="8036" y="3888"/>
                    <a:pt x="8081" y="3910"/>
                    <a:pt x="8129" y="3910"/>
                  </a:cubicBezTo>
                  <a:cubicBezTo>
                    <a:pt x="8166" y="3910"/>
                    <a:pt x="8204" y="3897"/>
                    <a:pt x="8240" y="3872"/>
                  </a:cubicBezTo>
                  <a:cubicBezTo>
                    <a:pt x="8931" y="3336"/>
                    <a:pt x="9585" y="2729"/>
                    <a:pt x="10169" y="2062"/>
                  </a:cubicBezTo>
                  <a:cubicBezTo>
                    <a:pt x="10181" y="2336"/>
                    <a:pt x="10419" y="2574"/>
                    <a:pt x="10705" y="2574"/>
                  </a:cubicBezTo>
                  <a:cubicBezTo>
                    <a:pt x="11002" y="2574"/>
                    <a:pt x="11240" y="2336"/>
                    <a:pt x="11240" y="2038"/>
                  </a:cubicBezTo>
                  <a:lnTo>
                    <a:pt x="11240" y="573"/>
                  </a:lnTo>
                  <a:cubicBezTo>
                    <a:pt x="11240" y="395"/>
                    <a:pt x="11169" y="240"/>
                    <a:pt x="11050" y="133"/>
                  </a:cubicBezTo>
                  <a:cubicBezTo>
                    <a:pt x="10943" y="47"/>
                    <a:pt x="10807" y="0"/>
                    <a:pt x="106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109" name="Google Shape;9109;p76"/>
          <p:cNvGrpSpPr/>
          <p:nvPr/>
        </p:nvGrpSpPr>
        <p:grpSpPr>
          <a:xfrm>
            <a:off x="2943856" y="5541739"/>
            <a:ext cx="476960" cy="456256"/>
            <a:chOff x="1973254" y="4156304"/>
            <a:chExt cx="357720" cy="342192"/>
          </a:xfrm>
          <a:solidFill>
            <a:schemeClr val="tx1"/>
          </a:solidFill>
        </p:grpSpPr>
        <p:sp>
          <p:nvSpPr>
            <p:cNvPr id="9110" name="Google Shape;9110;p76"/>
            <p:cNvSpPr/>
            <p:nvPr/>
          </p:nvSpPr>
          <p:spPr>
            <a:xfrm>
              <a:off x="2129044" y="4156304"/>
              <a:ext cx="18926" cy="97964"/>
            </a:xfrm>
            <a:custGeom>
              <a:avLst/>
              <a:gdLst/>
              <a:ahLst/>
              <a:cxnLst/>
              <a:rect l="l" t="t" r="r" b="b"/>
              <a:pathLst>
                <a:path w="596" h="3085" extrusionOk="0">
                  <a:moveTo>
                    <a:pt x="417" y="0"/>
                  </a:moveTo>
                  <a:cubicBezTo>
                    <a:pt x="310" y="0"/>
                    <a:pt x="238" y="72"/>
                    <a:pt x="238" y="179"/>
                  </a:cubicBezTo>
                  <a:cubicBezTo>
                    <a:pt x="238" y="358"/>
                    <a:pt x="191" y="453"/>
                    <a:pt x="131" y="560"/>
                  </a:cubicBezTo>
                  <a:cubicBezTo>
                    <a:pt x="72" y="667"/>
                    <a:pt x="0" y="822"/>
                    <a:pt x="0" y="1096"/>
                  </a:cubicBezTo>
                  <a:cubicBezTo>
                    <a:pt x="0" y="1358"/>
                    <a:pt x="72" y="1501"/>
                    <a:pt x="131" y="1632"/>
                  </a:cubicBezTo>
                  <a:cubicBezTo>
                    <a:pt x="191" y="1727"/>
                    <a:pt x="238" y="1822"/>
                    <a:pt x="238" y="2001"/>
                  </a:cubicBezTo>
                  <a:cubicBezTo>
                    <a:pt x="238" y="2179"/>
                    <a:pt x="191" y="2263"/>
                    <a:pt x="131" y="2370"/>
                  </a:cubicBezTo>
                  <a:cubicBezTo>
                    <a:pt x="72" y="2501"/>
                    <a:pt x="0" y="2644"/>
                    <a:pt x="0" y="2906"/>
                  </a:cubicBezTo>
                  <a:cubicBezTo>
                    <a:pt x="0" y="3013"/>
                    <a:pt x="72" y="3084"/>
                    <a:pt x="179" y="3084"/>
                  </a:cubicBezTo>
                  <a:cubicBezTo>
                    <a:pt x="286" y="3084"/>
                    <a:pt x="357" y="3013"/>
                    <a:pt x="357" y="2906"/>
                  </a:cubicBezTo>
                  <a:cubicBezTo>
                    <a:pt x="357" y="2727"/>
                    <a:pt x="405" y="2644"/>
                    <a:pt x="464" y="2536"/>
                  </a:cubicBezTo>
                  <a:cubicBezTo>
                    <a:pt x="524" y="2417"/>
                    <a:pt x="595" y="2263"/>
                    <a:pt x="595" y="2001"/>
                  </a:cubicBezTo>
                  <a:cubicBezTo>
                    <a:pt x="595" y="1727"/>
                    <a:pt x="524" y="1584"/>
                    <a:pt x="464" y="1465"/>
                  </a:cubicBezTo>
                  <a:cubicBezTo>
                    <a:pt x="405" y="1358"/>
                    <a:pt x="357" y="1274"/>
                    <a:pt x="357" y="1096"/>
                  </a:cubicBezTo>
                  <a:cubicBezTo>
                    <a:pt x="357" y="905"/>
                    <a:pt x="405" y="822"/>
                    <a:pt x="464" y="715"/>
                  </a:cubicBezTo>
                  <a:cubicBezTo>
                    <a:pt x="524" y="596"/>
                    <a:pt x="595" y="453"/>
                    <a:pt x="595" y="179"/>
                  </a:cubicBezTo>
                  <a:cubicBezTo>
                    <a:pt x="595" y="72"/>
                    <a:pt x="524" y="0"/>
                    <a:pt x="4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11" name="Google Shape;9111;p76"/>
            <p:cNvSpPr/>
            <p:nvPr/>
          </p:nvSpPr>
          <p:spPr>
            <a:xfrm>
              <a:off x="2174771" y="4156304"/>
              <a:ext cx="18958" cy="97964"/>
            </a:xfrm>
            <a:custGeom>
              <a:avLst/>
              <a:gdLst/>
              <a:ahLst/>
              <a:cxnLst/>
              <a:rect l="l" t="t" r="r" b="b"/>
              <a:pathLst>
                <a:path w="597" h="3085" extrusionOk="0">
                  <a:moveTo>
                    <a:pt x="418" y="0"/>
                  </a:moveTo>
                  <a:cubicBezTo>
                    <a:pt x="322" y="0"/>
                    <a:pt x="239" y="72"/>
                    <a:pt x="239" y="179"/>
                  </a:cubicBezTo>
                  <a:cubicBezTo>
                    <a:pt x="239" y="358"/>
                    <a:pt x="191" y="453"/>
                    <a:pt x="144" y="560"/>
                  </a:cubicBezTo>
                  <a:cubicBezTo>
                    <a:pt x="84" y="667"/>
                    <a:pt x="1" y="822"/>
                    <a:pt x="1" y="1096"/>
                  </a:cubicBezTo>
                  <a:cubicBezTo>
                    <a:pt x="1" y="1358"/>
                    <a:pt x="84" y="1501"/>
                    <a:pt x="144" y="1632"/>
                  </a:cubicBezTo>
                  <a:cubicBezTo>
                    <a:pt x="191" y="1727"/>
                    <a:pt x="239" y="1822"/>
                    <a:pt x="239" y="2001"/>
                  </a:cubicBezTo>
                  <a:cubicBezTo>
                    <a:pt x="239" y="2179"/>
                    <a:pt x="191" y="2263"/>
                    <a:pt x="144" y="2370"/>
                  </a:cubicBezTo>
                  <a:cubicBezTo>
                    <a:pt x="84" y="2501"/>
                    <a:pt x="1" y="2644"/>
                    <a:pt x="1" y="2906"/>
                  </a:cubicBezTo>
                  <a:cubicBezTo>
                    <a:pt x="1" y="3013"/>
                    <a:pt x="84" y="3084"/>
                    <a:pt x="179" y="3084"/>
                  </a:cubicBezTo>
                  <a:cubicBezTo>
                    <a:pt x="287" y="3084"/>
                    <a:pt x="358" y="3013"/>
                    <a:pt x="358" y="2906"/>
                  </a:cubicBezTo>
                  <a:cubicBezTo>
                    <a:pt x="358" y="2727"/>
                    <a:pt x="406" y="2644"/>
                    <a:pt x="465" y="2536"/>
                  </a:cubicBezTo>
                  <a:cubicBezTo>
                    <a:pt x="525" y="2417"/>
                    <a:pt x="596" y="2263"/>
                    <a:pt x="596" y="2001"/>
                  </a:cubicBezTo>
                  <a:cubicBezTo>
                    <a:pt x="596" y="1727"/>
                    <a:pt x="525" y="1584"/>
                    <a:pt x="465" y="1465"/>
                  </a:cubicBezTo>
                  <a:cubicBezTo>
                    <a:pt x="406" y="1358"/>
                    <a:pt x="358" y="1274"/>
                    <a:pt x="358" y="1096"/>
                  </a:cubicBezTo>
                  <a:cubicBezTo>
                    <a:pt x="358" y="905"/>
                    <a:pt x="406" y="822"/>
                    <a:pt x="465" y="715"/>
                  </a:cubicBezTo>
                  <a:cubicBezTo>
                    <a:pt x="525" y="596"/>
                    <a:pt x="596" y="453"/>
                    <a:pt x="596" y="179"/>
                  </a:cubicBezTo>
                  <a:cubicBezTo>
                    <a:pt x="596" y="72"/>
                    <a:pt x="525" y="0"/>
                    <a:pt x="4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12" name="Google Shape;9112;p76"/>
            <p:cNvSpPr/>
            <p:nvPr/>
          </p:nvSpPr>
          <p:spPr>
            <a:xfrm>
              <a:off x="1992529" y="4460644"/>
              <a:ext cx="338445" cy="37852"/>
            </a:xfrm>
            <a:custGeom>
              <a:avLst/>
              <a:gdLst/>
              <a:ahLst/>
              <a:cxnLst/>
              <a:rect l="l" t="t" r="r" b="b"/>
              <a:pathLst>
                <a:path w="10658" h="1192" extrusionOk="0">
                  <a:moveTo>
                    <a:pt x="10002" y="358"/>
                  </a:moveTo>
                  <a:lnTo>
                    <a:pt x="9931" y="632"/>
                  </a:lnTo>
                  <a:cubicBezTo>
                    <a:pt x="9895" y="751"/>
                    <a:pt x="9764" y="834"/>
                    <a:pt x="9645" y="834"/>
                  </a:cubicBezTo>
                  <a:lnTo>
                    <a:pt x="1013" y="834"/>
                  </a:lnTo>
                  <a:cubicBezTo>
                    <a:pt x="894" y="834"/>
                    <a:pt x="763" y="739"/>
                    <a:pt x="727" y="632"/>
                  </a:cubicBezTo>
                  <a:lnTo>
                    <a:pt x="656" y="358"/>
                  </a:lnTo>
                  <a:close/>
                  <a:moveTo>
                    <a:pt x="180" y="1"/>
                  </a:moveTo>
                  <a:cubicBezTo>
                    <a:pt x="72" y="1"/>
                    <a:pt x="1" y="84"/>
                    <a:pt x="1" y="180"/>
                  </a:cubicBezTo>
                  <a:cubicBezTo>
                    <a:pt x="1" y="287"/>
                    <a:pt x="72" y="358"/>
                    <a:pt x="180" y="358"/>
                  </a:cubicBezTo>
                  <a:lnTo>
                    <a:pt x="287" y="358"/>
                  </a:lnTo>
                  <a:lnTo>
                    <a:pt x="382" y="715"/>
                  </a:lnTo>
                  <a:cubicBezTo>
                    <a:pt x="465" y="989"/>
                    <a:pt x="739" y="1192"/>
                    <a:pt x="1013" y="1192"/>
                  </a:cubicBezTo>
                  <a:lnTo>
                    <a:pt x="9645" y="1192"/>
                  </a:lnTo>
                  <a:cubicBezTo>
                    <a:pt x="9931" y="1192"/>
                    <a:pt x="10193" y="989"/>
                    <a:pt x="10264" y="715"/>
                  </a:cubicBezTo>
                  <a:lnTo>
                    <a:pt x="10371" y="358"/>
                  </a:lnTo>
                  <a:lnTo>
                    <a:pt x="10478" y="358"/>
                  </a:lnTo>
                  <a:cubicBezTo>
                    <a:pt x="10574" y="358"/>
                    <a:pt x="10657" y="287"/>
                    <a:pt x="10657" y="180"/>
                  </a:cubicBezTo>
                  <a:cubicBezTo>
                    <a:pt x="10657" y="96"/>
                    <a:pt x="10586" y="1"/>
                    <a:pt x="1047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13" name="Google Shape;9113;p76"/>
            <p:cNvSpPr/>
            <p:nvPr/>
          </p:nvSpPr>
          <p:spPr>
            <a:xfrm>
              <a:off x="1996340" y="4288627"/>
              <a:ext cx="60525" cy="69226"/>
            </a:xfrm>
            <a:custGeom>
              <a:avLst/>
              <a:gdLst/>
              <a:ahLst/>
              <a:cxnLst/>
              <a:rect l="l" t="t" r="r" b="b"/>
              <a:pathLst>
                <a:path w="1906" h="2180" extrusionOk="0">
                  <a:moveTo>
                    <a:pt x="1500" y="358"/>
                  </a:moveTo>
                  <a:lnTo>
                    <a:pt x="1500" y="1346"/>
                  </a:lnTo>
                  <a:cubicBezTo>
                    <a:pt x="1500" y="1513"/>
                    <a:pt x="1512" y="1656"/>
                    <a:pt x="1524" y="1822"/>
                  </a:cubicBezTo>
                  <a:lnTo>
                    <a:pt x="1512" y="1822"/>
                  </a:lnTo>
                  <a:cubicBezTo>
                    <a:pt x="869" y="1822"/>
                    <a:pt x="369" y="1298"/>
                    <a:pt x="369" y="679"/>
                  </a:cubicBezTo>
                  <a:cubicBezTo>
                    <a:pt x="357" y="572"/>
                    <a:pt x="369" y="465"/>
                    <a:pt x="405" y="358"/>
                  </a:cubicBezTo>
                  <a:close/>
                  <a:moveTo>
                    <a:pt x="262" y="1"/>
                  </a:moveTo>
                  <a:cubicBezTo>
                    <a:pt x="191" y="1"/>
                    <a:pt x="131" y="48"/>
                    <a:pt x="107" y="120"/>
                  </a:cubicBezTo>
                  <a:cubicBezTo>
                    <a:pt x="24" y="298"/>
                    <a:pt x="0" y="477"/>
                    <a:pt x="0" y="679"/>
                  </a:cubicBezTo>
                  <a:cubicBezTo>
                    <a:pt x="0" y="1513"/>
                    <a:pt x="667" y="2179"/>
                    <a:pt x="1500" y="2179"/>
                  </a:cubicBezTo>
                  <a:lnTo>
                    <a:pt x="1726" y="2179"/>
                  </a:lnTo>
                  <a:cubicBezTo>
                    <a:pt x="1786" y="2179"/>
                    <a:pt x="1834" y="2144"/>
                    <a:pt x="1857" y="2120"/>
                  </a:cubicBezTo>
                  <a:cubicBezTo>
                    <a:pt x="1893" y="2084"/>
                    <a:pt x="1905" y="2025"/>
                    <a:pt x="1905" y="1965"/>
                  </a:cubicBezTo>
                  <a:cubicBezTo>
                    <a:pt x="1857" y="1763"/>
                    <a:pt x="1846" y="1548"/>
                    <a:pt x="1846" y="1358"/>
                  </a:cubicBezTo>
                  <a:lnTo>
                    <a:pt x="1846" y="179"/>
                  </a:lnTo>
                  <a:cubicBezTo>
                    <a:pt x="1846" y="84"/>
                    <a:pt x="1774" y="1"/>
                    <a:pt x="16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14" name="Google Shape;9114;p76"/>
            <p:cNvSpPr/>
            <p:nvPr/>
          </p:nvSpPr>
          <p:spPr>
            <a:xfrm>
              <a:off x="1973254" y="4265954"/>
              <a:ext cx="306658" cy="184147"/>
            </a:xfrm>
            <a:custGeom>
              <a:avLst/>
              <a:gdLst/>
              <a:ahLst/>
              <a:cxnLst/>
              <a:rect l="l" t="t" r="r" b="b"/>
              <a:pathLst>
                <a:path w="9657" h="5799" extrusionOk="0">
                  <a:moveTo>
                    <a:pt x="9288" y="357"/>
                  </a:moveTo>
                  <a:lnTo>
                    <a:pt x="9288" y="2072"/>
                  </a:lnTo>
                  <a:cubicBezTo>
                    <a:pt x="9288" y="3917"/>
                    <a:pt x="7776" y="5418"/>
                    <a:pt x="5930" y="5418"/>
                  </a:cubicBezTo>
                  <a:cubicBezTo>
                    <a:pt x="4585" y="5418"/>
                    <a:pt x="3358" y="4620"/>
                    <a:pt x="2834" y="3370"/>
                  </a:cubicBezTo>
                  <a:cubicBezTo>
                    <a:pt x="2811" y="3310"/>
                    <a:pt x="2751" y="3263"/>
                    <a:pt x="2668" y="3263"/>
                  </a:cubicBezTo>
                  <a:lnTo>
                    <a:pt x="2227" y="3263"/>
                  </a:lnTo>
                  <a:cubicBezTo>
                    <a:pt x="1203" y="3263"/>
                    <a:pt x="346" y="2429"/>
                    <a:pt x="346" y="1393"/>
                  </a:cubicBezTo>
                  <a:cubicBezTo>
                    <a:pt x="358" y="1012"/>
                    <a:pt x="477" y="655"/>
                    <a:pt x="668" y="357"/>
                  </a:cubicBezTo>
                  <a:lnTo>
                    <a:pt x="8335" y="357"/>
                  </a:lnTo>
                  <a:lnTo>
                    <a:pt x="8335" y="1131"/>
                  </a:lnTo>
                  <a:cubicBezTo>
                    <a:pt x="8335" y="1238"/>
                    <a:pt x="8407" y="1310"/>
                    <a:pt x="8514" y="1310"/>
                  </a:cubicBezTo>
                  <a:cubicBezTo>
                    <a:pt x="8609" y="1310"/>
                    <a:pt x="8692" y="1238"/>
                    <a:pt x="8692" y="1131"/>
                  </a:cubicBezTo>
                  <a:lnTo>
                    <a:pt x="8692" y="357"/>
                  </a:lnTo>
                  <a:close/>
                  <a:moveTo>
                    <a:pt x="572" y="0"/>
                  </a:moveTo>
                  <a:cubicBezTo>
                    <a:pt x="513" y="0"/>
                    <a:pt x="477" y="36"/>
                    <a:pt x="429" y="84"/>
                  </a:cubicBezTo>
                  <a:cubicBezTo>
                    <a:pt x="144" y="465"/>
                    <a:pt x="1" y="917"/>
                    <a:pt x="1" y="1381"/>
                  </a:cubicBezTo>
                  <a:cubicBezTo>
                    <a:pt x="1" y="2620"/>
                    <a:pt x="1013" y="3620"/>
                    <a:pt x="2227" y="3620"/>
                  </a:cubicBezTo>
                  <a:lnTo>
                    <a:pt x="2561" y="3620"/>
                  </a:lnTo>
                  <a:cubicBezTo>
                    <a:pt x="3168" y="4941"/>
                    <a:pt x="4478" y="5799"/>
                    <a:pt x="5930" y="5799"/>
                  </a:cubicBezTo>
                  <a:cubicBezTo>
                    <a:pt x="7990" y="5799"/>
                    <a:pt x="9657" y="4132"/>
                    <a:pt x="9657" y="2072"/>
                  </a:cubicBezTo>
                  <a:lnTo>
                    <a:pt x="9657" y="179"/>
                  </a:lnTo>
                  <a:cubicBezTo>
                    <a:pt x="9657" y="84"/>
                    <a:pt x="9585" y="0"/>
                    <a:pt x="947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15" name="Google Shape;9115;p76"/>
            <p:cNvSpPr/>
            <p:nvPr/>
          </p:nvSpPr>
          <p:spPr>
            <a:xfrm>
              <a:off x="2155877" y="4319620"/>
              <a:ext cx="93423" cy="99488"/>
            </a:xfrm>
            <a:custGeom>
              <a:avLst/>
              <a:gdLst/>
              <a:ahLst/>
              <a:cxnLst/>
              <a:rect l="l" t="t" r="r" b="b"/>
              <a:pathLst>
                <a:path w="2942" h="3133" extrusionOk="0">
                  <a:moveTo>
                    <a:pt x="2763" y="1"/>
                  </a:moveTo>
                  <a:cubicBezTo>
                    <a:pt x="2656" y="1"/>
                    <a:pt x="2584" y="72"/>
                    <a:pt x="2584" y="179"/>
                  </a:cubicBezTo>
                  <a:lnTo>
                    <a:pt x="2584" y="382"/>
                  </a:lnTo>
                  <a:cubicBezTo>
                    <a:pt x="2584" y="1703"/>
                    <a:pt x="1513" y="2775"/>
                    <a:pt x="179" y="2775"/>
                  </a:cubicBezTo>
                  <a:cubicBezTo>
                    <a:pt x="84" y="2775"/>
                    <a:pt x="0" y="2858"/>
                    <a:pt x="0" y="2954"/>
                  </a:cubicBezTo>
                  <a:cubicBezTo>
                    <a:pt x="0" y="3061"/>
                    <a:pt x="84" y="3132"/>
                    <a:pt x="179" y="3132"/>
                  </a:cubicBezTo>
                  <a:cubicBezTo>
                    <a:pt x="1703" y="3132"/>
                    <a:pt x="2941" y="1906"/>
                    <a:pt x="2941" y="382"/>
                  </a:cubicBezTo>
                  <a:lnTo>
                    <a:pt x="2941" y="179"/>
                  </a:lnTo>
                  <a:cubicBezTo>
                    <a:pt x="2941" y="72"/>
                    <a:pt x="2858" y="1"/>
                    <a:pt x="27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116" name="Google Shape;9116;p76"/>
          <p:cNvGrpSpPr/>
          <p:nvPr/>
        </p:nvGrpSpPr>
        <p:grpSpPr>
          <a:xfrm>
            <a:off x="3677863" y="5514007"/>
            <a:ext cx="454732" cy="453757"/>
            <a:chOff x="2523759" y="4135505"/>
            <a:chExt cx="341049" cy="340318"/>
          </a:xfrm>
          <a:solidFill>
            <a:schemeClr val="tx1"/>
          </a:solidFill>
        </p:grpSpPr>
        <p:sp>
          <p:nvSpPr>
            <p:cNvPr id="9117" name="Google Shape;9117;p76"/>
            <p:cNvSpPr/>
            <p:nvPr/>
          </p:nvSpPr>
          <p:spPr>
            <a:xfrm>
              <a:off x="2523759" y="4135505"/>
              <a:ext cx="341049" cy="340318"/>
            </a:xfrm>
            <a:custGeom>
              <a:avLst/>
              <a:gdLst/>
              <a:ahLst/>
              <a:cxnLst/>
              <a:rect l="l" t="t" r="r" b="b"/>
              <a:pathLst>
                <a:path w="10740" h="10717" extrusionOk="0">
                  <a:moveTo>
                    <a:pt x="7882" y="358"/>
                  </a:moveTo>
                  <a:cubicBezTo>
                    <a:pt x="7501" y="703"/>
                    <a:pt x="6965" y="1286"/>
                    <a:pt x="6751" y="1906"/>
                  </a:cubicBezTo>
                  <a:cubicBezTo>
                    <a:pt x="6215" y="1644"/>
                    <a:pt x="5620" y="1489"/>
                    <a:pt x="5013" y="1489"/>
                  </a:cubicBezTo>
                  <a:cubicBezTo>
                    <a:pt x="4739" y="1489"/>
                    <a:pt x="4489" y="1513"/>
                    <a:pt x="4251" y="1536"/>
                  </a:cubicBezTo>
                  <a:cubicBezTo>
                    <a:pt x="5132" y="1060"/>
                    <a:pt x="6061" y="763"/>
                    <a:pt x="6727" y="584"/>
                  </a:cubicBezTo>
                  <a:cubicBezTo>
                    <a:pt x="7192" y="465"/>
                    <a:pt x="7585" y="405"/>
                    <a:pt x="7882" y="358"/>
                  </a:cubicBezTo>
                  <a:close/>
                  <a:moveTo>
                    <a:pt x="8013" y="3453"/>
                  </a:moveTo>
                  <a:cubicBezTo>
                    <a:pt x="8180" y="3727"/>
                    <a:pt x="8335" y="4025"/>
                    <a:pt x="8418" y="4323"/>
                  </a:cubicBezTo>
                  <a:cubicBezTo>
                    <a:pt x="8466" y="4453"/>
                    <a:pt x="8549" y="4561"/>
                    <a:pt x="8668" y="4620"/>
                  </a:cubicBezTo>
                  <a:cubicBezTo>
                    <a:pt x="8739" y="4650"/>
                    <a:pt x="8811" y="4665"/>
                    <a:pt x="8879" y="4665"/>
                  </a:cubicBezTo>
                  <a:cubicBezTo>
                    <a:pt x="8948" y="4665"/>
                    <a:pt x="9013" y="4650"/>
                    <a:pt x="9073" y="4620"/>
                  </a:cubicBezTo>
                  <a:lnTo>
                    <a:pt x="10299" y="4096"/>
                  </a:lnTo>
                  <a:lnTo>
                    <a:pt x="10002" y="5001"/>
                  </a:lnTo>
                  <a:cubicBezTo>
                    <a:pt x="9930" y="5215"/>
                    <a:pt x="9930" y="5430"/>
                    <a:pt x="10002" y="5632"/>
                  </a:cubicBezTo>
                  <a:lnTo>
                    <a:pt x="10299" y="6537"/>
                  </a:lnTo>
                  <a:lnTo>
                    <a:pt x="9073" y="6049"/>
                  </a:lnTo>
                  <a:cubicBezTo>
                    <a:pt x="9007" y="6019"/>
                    <a:pt x="8939" y="6004"/>
                    <a:pt x="8870" y="6004"/>
                  </a:cubicBezTo>
                  <a:cubicBezTo>
                    <a:pt x="8802" y="6004"/>
                    <a:pt x="8733" y="6019"/>
                    <a:pt x="8668" y="6049"/>
                  </a:cubicBezTo>
                  <a:cubicBezTo>
                    <a:pt x="8549" y="6108"/>
                    <a:pt x="8454" y="6216"/>
                    <a:pt x="8418" y="6347"/>
                  </a:cubicBezTo>
                  <a:cubicBezTo>
                    <a:pt x="8335" y="6656"/>
                    <a:pt x="8192" y="6942"/>
                    <a:pt x="8013" y="7204"/>
                  </a:cubicBezTo>
                  <a:cubicBezTo>
                    <a:pt x="7894" y="6644"/>
                    <a:pt x="7835" y="6001"/>
                    <a:pt x="7835" y="5335"/>
                  </a:cubicBezTo>
                  <a:cubicBezTo>
                    <a:pt x="7835" y="4668"/>
                    <a:pt x="7894" y="4025"/>
                    <a:pt x="8013" y="3453"/>
                  </a:cubicBezTo>
                  <a:close/>
                  <a:moveTo>
                    <a:pt x="3001" y="2298"/>
                  </a:moveTo>
                  <a:lnTo>
                    <a:pt x="3001" y="2298"/>
                  </a:lnTo>
                  <a:cubicBezTo>
                    <a:pt x="2691" y="3203"/>
                    <a:pt x="2548" y="4263"/>
                    <a:pt x="2548" y="5358"/>
                  </a:cubicBezTo>
                  <a:cubicBezTo>
                    <a:pt x="2548" y="6466"/>
                    <a:pt x="2703" y="7501"/>
                    <a:pt x="3001" y="8430"/>
                  </a:cubicBezTo>
                  <a:cubicBezTo>
                    <a:pt x="2858" y="8323"/>
                    <a:pt x="2703" y="8216"/>
                    <a:pt x="2572" y="8121"/>
                  </a:cubicBezTo>
                  <a:cubicBezTo>
                    <a:pt x="1989" y="7656"/>
                    <a:pt x="1572" y="7025"/>
                    <a:pt x="1179" y="6430"/>
                  </a:cubicBezTo>
                  <a:cubicBezTo>
                    <a:pt x="941" y="6061"/>
                    <a:pt x="679" y="5692"/>
                    <a:pt x="381" y="5346"/>
                  </a:cubicBezTo>
                  <a:cubicBezTo>
                    <a:pt x="667" y="5001"/>
                    <a:pt x="917" y="4632"/>
                    <a:pt x="1179" y="4263"/>
                  </a:cubicBezTo>
                  <a:cubicBezTo>
                    <a:pt x="1572" y="3656"/>
                    <a:pt x="1989" y="3025"/>
                    <a:pt x="2572" y="2584"/>
                  </a:cubicBezTo>
                  <a:cubicBezTo>
                    <a:pt x="2703" y="2477"/>
                    <a:pt x="2858" y="2370"/>
                    <a:pt x="3001" y="2298"/>
                  </a:cubicBezTo>
                  <a:close/>
                  <a:moveTo>
                    <a:pt x="6168" y="2013"/>
                  </a:moveTo>
                  <a:cubicBezTo>
                    <a:pt x="6465" y="2120"/>
                    <a:pt x="6751" y="2251"/>
                    <a:pt x="7001" y="2429"/>
                  </a:cubicBezTo>
                  <a:cubicBezTo>
                    <a:pt x="6942" y="2596"/>
                    <a:pt x="6906" y="2775"/>
                    <a:pt x="6858" y="2965"/>
                  </a:cubicBezTo>
                  <a:cubicBezTo>
                    <a:pt x="6846" y="3049"/>
                    <a:pt x="6882" y="3132"/>
                    <a:pt x="6977" y="3156"/>
                  </a:cubicBezTo>
                  <a:lnTo>
                    <a:pt x="7001" y="3156"/>
                  </a:lnTo>
                  <a:cubicBezTo>
                    <a:pt x="7084" y="3156"/>
                    <a:pt x="7144" y="3108"/>
                    <a:pt x="7156" y="3037"/>
                  </a:cubicBezTo>
                  <a:cubicBezTo>
                    <a:pt x="7180" y="2906"/>
                    <a:pt x="7227" y="2775"/>
                    <a:pt x="7263" y="2632"/>
                  </a:cubicBezTo>
                  <a:cubicBezTo>
                    <a:pt x="7442" y="2787"/>
                    <a:pt x="7596" y="2953"/>
                    <a:pt x="7751" y="3132"/>
                  </a:cubicBezTo>
                  <a:cubicBezTo>
                    <a:pt x="7585" y="3787"/>
                    <a:pt x="7513" y="4537"/>
                    <a:pt x="7513" y="5346"/>
                  </a:cubicBezTo>
                  <a:cubicBezTo>
                    <a:pt x="7513" y="6144"/>
                    <a:pt x="7596" y="6906"/>
                    <a:pt x="7751" y="7561"/>
                  </a:cubicBezTo>
                  <a:cubicBezTo>
                    <a:pt x="7632" y="7740"/>
                    <a:pt x="7465" y="7906"/>
                    <a:pt x="7287" y="8061"/>
                  </a:cubicBezTo>
                  <a:cubicBezTo>
                    <a:pt x="7049" y="7287"/>
                    <a:pt x="6918" y="6335"/>
                    <a:pt x="6918" y="5346"/>
                  </a:cubicBezTo>
                  <a:cubicBezTo>
                    <a:pt x="6918" y="4787"/>
                    <a:pt x="6965" y="4215"/>
                    <a:pt x="7037" y="3691"/>
                  </a:cubicBezTo>
                  <a:cubicBezTo>
                    <a:pt x="7049" y="3608"/>
                    <a:pt x="6989" y="3537"/>
                    <a:pt x="6906" y="3513"/>
                  </a:cubicBezTo>
                  <a:cubicBezTo>
                    <a:pt x="6898" y="3512"/>
                    <a:pt x="6890" y="3511"/>
                    <a:pt x="6882" y="3511"/>
                  </a:cubicBezTo>
                  <a:cubicBezTo>
                    <a:pt x="6799" y="3511"/>
                    <a:pt x="6738" y="3568"/>
                    <a:pt x="6727" y="3644"/>
                  </a:cubicBezTo>
                  <a:cubicBezTo>
                    <a:pt x="6632" y="4192"/>
                    <a:pt x="6584" y="4763"/>
                    <a:pt x="6584" y="5346"/>
                  </a:cubicBezTo>
                  <a:cubicBezTo>
                    <a:pt x="6584" y="6406"/>
                    <a:pt x="6739" y="7430"/>
                    <a:pt x="7001" y="8263"/>
                  </a:cubicBezTo>
                  <a:cubicBezTo>
                    <a:pt x="6739" y="8442"/>
                    <a:pt x="6465" y="8573"/>
                    <a:pt x="6168" y="8680"/>
                  </a:cubicBezTo>
                  <a:cubicBezTo>
                    <a:pt x="5977" y="7740"/>
                    <a:pt x="5870" y="6561"/>
                    <a:pt x="5870" y="5346"/>
                  </a:cubicBezTo>
                  <a:cubicBezTo>
                    <a:pt x="5870" y="4120"/>
                    <a:pt x="5977" y="2953"/>
                    <a:pt x="6168" y="2013"/>
                  </a:cubicBezTo>
                  <a:close/>
                  <a:moveTo>
                    <a:pt x="5263" y="1834"/>
                  </a:moveTo>
                  <a:cubicBezTo>
                    <a:pt x="5477" y="1846"/>
                    <a:pt x="5680" y="1882"/>
                    <a:pt x="5870" y="1929"/>
                  </a:cubicBezTo>
                  <a:cubicBezTo>
                    <a:pt x="5668" y="2894"/>
                    <a:pt x="5560" y="4096"/>
                    <a:pt x="5560" y="5346"/>
                  </a:cubicBezTo>
                  <a:cubicBezTo>
                    <a:pt x="5560" y="6597"/>
                    <a:pt x="5680" y="7799"/>
                    <a:pt x="5870" y="8775"/>
                  </a:cubicBezTo>
                  <a:cubicBezTo>
                    <a:pt x="5680" y="8811"/>
                    <a:pt x="5477" y="8847"/>
                    <a:pt x="5263" y="8859"/>
                  </a:cubicBezTo>
                  <a:cubicBezTo>
                    <a:pt x="5025" y="7882"/>
                    <a:pt x="4894" y="6632"/>
                    <a:pt x="4894" y="5346"/>
                  </a:cubicBezTo>
                  <a:cubicBezTo>
                    <a:pt x="4894" y="4049"/>
                    <a:pt x="5025" y="2822"/>
                    <a:pt x="5263" y="1834"/>
                  </a:cubicBezTo>
                  <a:close/>
                  <a:moveTo>
                    <a:pt x="4941" y="1822"/>
                  </a:moveTo>
                  <a:cubicBezTo>
                    <a:pt x="4703" y="2822"/>
                    <a:pt x="4584" y="4072"/>
                    <a:pt x="4584" y="5346"/>
                  </a:cubicBezTo>
                  <a:cubicBezTo>
                    <a:pt x="4584" y="6632"/>
                    <a:pt x="4715" y="7882"/>
                    <a:pt x="4941" y="8871"/>
                  </a:cubicBezTo>
                  <a:cubicBezTo>
                    <a:pt x="4668" y="8871"/>
                    <a:pt x="4429" y="8847"/>
                    <a:pt x="4191" y="8811"/>
                  </a:cubicBezTo>
                  <a:cubicBezTo>
                    <a:pt x="3977" y="7847"/>
                    <a:pt x="3834" y="6609"/>
                    <a:pt x="3834" y="5346"/>
                  </a:cubicBezTo>
                  <a:cubicBezTo>
                    <a:pt x="3834" y="4525"/>
                    <a:pt x="3882" y="3751"/>
                    <a:pt x="3989" y="3025"/>
                  </a:cubicBezTo>
                  <a:cubicBezTo>
                    <a:pt x="4013" y="2941"/>
                    <a:pt x="3953" y="2858"/>
                    <a:pt x="3870" y="2846"/>
                  </a:cubicBezTo>
                  <a:cubicBezTo>
                    <a:pt x="3862" y="2845"/>
                    <a:pt x="3854" y="2845"/>
                    <a:pt x="3846" y="2845"/>
                  </a:cubicBezTo>
                  <a:cubicBezTo>
                    <a:pt x="3763" y="2845"/>
                    <a:pt x="3702" y="2901"/>
                    <a:pt x="3691" y="2977"/>
                  </a:cubicBezTo>
                  <a:cubicBezTo>
                    <a:pt x="3584" y="3727"/>
                    <a:pt x="3536" y="4513"/>
                    <a:pt x="3536" y="5346"/>
                  </a:cubicBezTo>
                  <a:cubicBezTo>
                    <a:pt x="3536" y="6585"/>
                    <a:pt x="3655" y="7775"/>
                    <a:pt x="3870" y="8740"/>
                  </a:cubicBezTo>
                  <a:cubicBezTo>
                    <a:pt x="3703" y="8692"/>
                    <a:pt x="3548" y="8656"/>
                    <a:pt x="3394" y="8597"/>
                  </a:cubicBezTo>
                  <a:cubicBezTo>
                    <a:pt x="3036" y="7656"/>
                    <a:pt x="2834" y="6525"/>
                    <a:pt x="2834" y="5346"/>
                  </a:cubicBezTo>
                  <a:cubicBezTo>
                    <a:pt x="2834" y="4156"/>
                    <a:pt x="3036" y="3037"/>
                    <a:pt x="3394" y="2108"/>
                  </a:cubicBezTo>
                  <a:cubicBezTo>
                    <a:pt x="3536" y="2048"/>
                    <a:pt x="3703" y="2001"/>
                    <a:pt x="3870" y="1953"/>
                  </a:cubicBezTo>
                  <a:lnTo>
                    <a:pt x="3870" y="1953"/>
                  </a:lnTo>
                  <a:cubicBezTo>
                    <a:pt x="3834" y="2072"/>
                    <a:pt x="3822" y="2191"/>
                    <a:pt x="3786" y="2310"/>
                  </a:cubicBezTo>
                  <a:cubicBezTo>
                    <a:pt x="3775" y="2406"/>
                    <a:pt x="3834" y="2477"/>
                    <a:pt x="3906" y="2489"/>
                  </a:cubicBezTo>
                  <a:lnTo>
                    <a:pt x="3941" y="2489"/>
                  </a:lnTo>
                  <a:cubicBezTo>
                    <a:pt x="4013" y="2489"/>
                    <a:pt x="4072" y="2429"/>
                    <a:pt x="4084" y="2358"/>
                  </a:cubicBezTo>
                  <a:cubicBezTo>
                    <a:pt x="4120" y="2191"/>
                    <a:pt x="4144" y="2025"/>
                    <a:pt x="4191" y="1882"/>
                  </a:cubicBezTo>
                  <a:cubicBezTo>
                    <a:pt x="4429" y="1834"/>
                    <a:pt x="4679" y="1822"/>
                    <a:pt x="4941" y="1822"/>
                  </a:cubicBezTo>
                  <a:close/>
                  <a:moveTo>
                    <a:pt x="6751" y="8775"/>
                  </a:moveTo>
                  <a:cubicBezTo>
                    <a:pt x="6965" y="9406"/>
                    <a:pt x="7501" y="9978"/>
                    <a:pt x="7882" y="10335"/>
                  </a:cubicBezTo>
                  <a:cubicBezTo>
                    <a:pt x="7585" y="10288"/>
                    <a:pt x="7180" y="10228"/>
                    <a:pt x="6727" y="10109"/>
                  </a:cubicBezTo>
                  <a:cubicBezTo>
                    <a:pt x="6061" y="9942"/>
                    <a:pt x="5132" y="9645"/>
                    <a:pt x="4251" y="9145"/>
                  </a:cubicBezTo>
                  <a:lnTo>
                    <a:pt x="4251" y="9145"/>
                  </a:lnTo>
                  <a:cubicBezTo>
                    <a:pt x="4489" y="9168"/>
                    <a:pt x="4739" y="9192"/>
                    <a:pt x="5013" y="9192"/>
                  </a:cubicBezTo>
                  <a:cubicBezTo>
                    <a:pt x="5620" y="9192"/>
                    <a:pt x="6215" y="9049"/>
                    <a:pt x="6751" y="8775"/>
                  </a:cubicBezTo>
                  <a:close/>
                  <a:moveTo>
                    <a:pt x="8370" y="1"/>
                  </a:moveTo>
                  <a:cubicBezTo>
                    <a:pt x="8347" y="1"/>
                    <a:pt x="7632" y="48"/>
                    <a:pt x="6644" y="286"/>
                  </a:cubicBezTo>
                  <a:cubicBezTo>
                    <a:pt x="5739" y="513"/>
                    <a:pt x="4429" y="953"/>
                    <a:pt x="3298" y="1798"/>
                  </a:cubicBezTo>
                  <a:cubicBezTo>
                    <a:pt x="2953" y="1941"/>
                    <a:pt x="2655" y="2120"/>
                    <a:pt x="2382" y="2334"/>
                  </a:cubicBezTo>
                  <a:cubicBezTo>
                    <a:pt x="1750" y="2834"/>
                    <a:pt x="1322" y="3465"/>
                    <a:pt x="905" y="4096"/>
                  </a:cubicBezTo>
                  <a:cubicBezTo>
                    <a:pt x="631" y="4513"/>
                    <a:pt x="369" y="4894"/>
                    <a:pt x="60" y="5251"/>
                  </a:cubicBezTo>
                  <a:cubicBezTo>
                    <a:pt x="0" y="5311"/>
                    <a:pt x="0" y="5406"/>
                    <a:pt x="60" y="5466"/>
                  </a:cubicBezTo>
                  <a:cubicBezTo>
                    <a:pt x="369" y="5811"/>
                    <a:pt x="619" y="6204"/>
                    <a:pt x="905" y="6620"/>
                  </a:cubicBezTo>
                  <a:cubicBezTo>
                    <a:pt x="1322" y="7251"/>
                    <a:pt x="1750" y="7894"/>
                    <a:pt x="2382" y="8383"/>
                  </a:cubicBezTo>
                  <a:cubicBezTo>
                    <a:pt x="2655" y="8609"/>
                    <a:pt x="2977" y="8787"/>
                    <a:pt x="3298" y="8918"/>
                  </a:cubicBezTo>
                  <a:cubicBezTo>
                    <a:pt x="4429" y="9752"/>
                    <a:pt x="5751" y="10216"/>
                    <a:pt x="6668" y="10430"/>
                  </a:cubicBezTo>
                  <a:cubicBezTo>
                    <a:pt x="7644" y="10669"/>
                    <a:pt x="8358" y="10716"/>
                    <a:pt x="8394" y="10716"/>
                  </a:cubicBezTo>
                  <a:lnTo>
                    <a:pt x="8406" y="10716"/>
                  </a:lnTo>
                  <a:cubicBezTo>
                    <a:pt x="8466" y="10716"/>
                    <a:pt x="8525" y="10669"/>
                    <a:pt x="8549" y="10609"/>
                  </a:cubicBezTo>
                  <a:cubicBezTo>
                    <a:pt x="8585" y="10549"/>
                    <a:pt x="8549" y="10478"/>
                    <a:pt x="8501" y="10430"/>
                  </a:cubicBezTo>
                  <a:cubicBezTo>
                    <a:pt x="8478" y="10419"/>
                    <a:pt x="7323" y="9573"/>
                    <a:pt x="7049" y="8644"/>
                  </a:cubicBezTo>
                  <a:cubicBezTo>
                    <a:pt x="7156" y="8585"/>
                    <a:pt x="7263" y="8514"/>
                    <a:pt x="7358" y="8442"/>
                  </a:cubicBezTo>
                  <a:cubicBezTo>
                    <a:pt x="8013" y="7954"/>
                    <a:pt x="8513" y="7251"/>
                    <a:pt x="8739" y="6478"/>
                  </a:cubicBezTo>
                  <a:cubicBezTo>
                    <a:pt x="8751" y="6430"/>
                    <a:pt x="8775" y="6406"/>
                    <a:pt x="8823" y="6370"/>
                  </a:cubicBezTo>
                  <a:cubicBezTo>
                    <a:pt x="8850" y="6364"/>
                    <a:pt x="8882" y="6357"/>
                    <a:pt x="8913" y="6357"/>
                  </a:cubicBezTo>
                  <a:cubicBezTo>
                    <a:pt x="8935" y="6357"/>
                    <a:pt x="8957" y="6360"/>
                    <a:pt x="8978" y="6370"/>
                  </a:cubicBezTo>
                  <a:lnTo>
                    <a:pt x="10525" y="7037"/>
                  </a:lnTo>
                  <a:cubicBezTo>
                    <a:pt x="10549" y="7051"/>
                    <a:pt x="10570" y="7058"/>
                    <a:pt x="10591" y="7058"/>
                  </a:cubicBezTo>
                  <a:cubicBezTo>
                    <a:pt x="10622" y="7058"/>
                    <a:pt x="10651" y="7042"/>
                    <a:pt x="10680" y="7013"/>
                  </a:cubicBezTo>
                  <a:cubicBezTo>
                    <a:pt x="10728" y="6966"/>
                    <a:pt x="10740" y="6906"/>
                    <a:pt x="10728" y="6847"/>
                  </a:cubicBezTo>
                  <a:lnTo>
                    <a:pt x="10299" y="5561"/>
                  </a:lnTo>
                  <a:cubicBezTo>
                    <a:pt x="10252" y="5418"/>
                    <a:pt x="10252" y="5263"/>
                    <a:pt x="10299" y="5120"/>
                  </a:cubicBezTo>
                  <a:lnTo>
                    <a:pt x="10716" y="3870"/>
                  </a:lnTo>
                  <a:cubicBezTo>
                    <a:pt x="10728" y="3811"/>
                    <a:pt x="10716" y="3751"/>
                    <a:pt x="10668" y="3715"/>
                  </a:cubicBezTo>
                  <a:cubicBezTo>
                    <a:pt x="10637" y="3684"/>
                    <a:pt x="10599" y="3668"/>
                    <a:pt x="10561" y="3668"/>
                  </a:cubicBezTo>
                  <a:cubicBezTo>
                    <a:pt x="10541" y="3668"/>
                    <a:pt x="10521" y="3672"/>
                    <a:pt x="10502" y="3680"/>
                  </a:cubicBezTo>
                  <a:lnTo>
                    <a:pt x="8954" y="4346"/>
                  </a:lnTo>
                  <a:cubicBezTo>
                    <a:pt x="8936" y="4358"/>
                    <a:pt x="8909" y="4364"/>
                    <a:pt x="8882" y="4364"/>
                  </a:cubicBezTo>
                  <a:cubicBezTo>
                    <a:pt x="8856" y="4364"/>
                    <a:pt x="8829" y="4358"/>
                    <a:pt x="8811" y="4346"/>
                  </a:cubicBezTo>
                  <a:cubicBezTo>
                    <a:pt x="8763" y="4334"/>
                    <a:pt x="8739" y="4287"/>
                    <a:pt x="8716" y="4239"/>
                  </a:cubicBezTo>
                  <a:cubicBezTo>
                    <a:pt x="8478" y="3465"/>
                    <a:pt x="8001" y="2775"/>
                    <a:pt x="7346" y="2275"/>
                  </a:cubicBezTo>
                  <a:cubicBezTo>
                    <a:pt x="7239" y="2203"/>
                    <a:pt x="7144" y="2132"/>
                    <a:pt x="7037" y="2072"/>
                  </a:cubicBezTo>
                  <a:cubicBezTo>
                    <a:pt x="7299" y="1144"/>
                    <a:pt x="8466" y="286"/>
                    <a:pt x="8478" y="286"/>
                  </a:cubicBezTo>
                  <a:cubicBezTo>
                    <a:pt x="8537" y="239"/>
                    <a:pt x="8549" y="167"/>
                    <a:pt x="8537" y="108"/>
                  </a:cubicBezTo>
                  <a:cubicBezTo>
                    <a:pt x="8513" y="48"/>
                    <a:pt x="8454" y="1"/>
                    <a:pt x="837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18" name="Google Shape;9118;p76"/>
            <p:cNvSpPr/>
            <p:nvPr/>
          </p:nvSpPr>
          <p:spPr>
            <a:xfrm>
              <a:off x="2561547" y="4278815"/>
              <a:ext cx="36709" cy="37058"/>
            </a:xfrm>
            <a:custGeom>
              <a:avLst/>
              <a:gdLst/>
              <a:ahLst/>
              <a:cxnLst/>
              <a:rect l="l" t="t" r="r" b="b"/>
              <a:pathLst>
                <a:path w="1156" h="1167" extrusionOk="0">
                  <a:moveTo>
                    <a:pt x="584" y="310"/>
                  </a:moveTo>
                  <a:cubicBezTo>
                    <a:pt x="727" y="310"/>
                    <a:pt x="846" y="429"/>
                    <a:pt x="846" y="583"/>
                  </a:cubicBezTo>
                  <a:cubicBezTo>
                    <a:pt x="846" y="726"/>
                    <a:pt x="727" y="845"/>
                    <a:pt x="584" y="845"/>
                  </a:cubicBezTo>
                  <a:cubicBezTo>
                    <a:pt x="430" y="845"/>
                    <a:pt x="310" y="726"/>
                    <a:pt x="310" y="583"/>
                  </a:cubicBezTo>
                  <a:cubicBezTo>
                    <a:pt x="310" y="429"/>
                    <a:pt x="430" y="310"/>
                    <a:pt x="584" y="310"/>
                  </a:cubicBezTo>
                  <a:close/>
                  <a:moveTo>
                    <a:pt x="584" y="0"/>
                  </a:moveTo>
                  <a:cubicBezTo>
                    <a:pt x="263" y="0"/>
                    <a:pt x="1" y="250"/>
                    <a:pt x="1" y="583"/>
                  </a:cubicBezTo>
                  <a:cubicBezTo>
                    <a:pt x="1" y="893"/>
                    <a:pt x="251" y="1167"/>
                    <a:pt x="584" y="1167"/>
                  </a:cubicBezTo>
                  <a:cubicBezTo>
                    <a:pt x="894" y="1167"/>
                    <a:pt x="1156" y="905"/>
                    <a:pt x="1156" y="583"/>
                  </a:cubicBezTo>
                  <a:cubicBezTo>
                    <a:pt x="1156" y="274"/>
                    <a:pt x="894" y="0"/>
                    <a:pt x="5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119" name="Google Shape;9119;p76"/>
          <p:cNvGrpSpPr/>
          <p:nvPr/>
        </p:nvGrpSpPr>
        <p:grpSpPr>
          <a:xfrm>
            <a:off x="4366989" y="5507148"/>
            <a:ext cx="522772" cy="467137"/>
            <a:chOff x="3040603" y="4130360"/>
            <a:chExt cx="392079" cy="350353"/>
          </a:xfrm>
          <a:solidFill>
            <a:schemeClr val="tx1"/>
          </a:solidFill>
        </p:grpSpPr>
        <p:sp>
          <p:nvSpPr>
            <p:cNvPr id="9120" name="Google Shape;9120;p76"/>
            <p:cNvSpPr/>
            <p:nvPr/>
          </p:nvSpPr>
          <p:spPr>
            <a:xfrm>
              <a:off x="3081059" y="4144523"/>
              <a:ext cx="62780" cy="66241"/>
            </a:xfrm>
            <a:custGeom>
              <a:avLst/>
              <a:gdLst/>
              <a:ahLst/>
              <a:cxnLst/>
              <a:rect l="l" t="t" r="r" b="b"/>
              <a:pathLst>
                <a:path w="1977" h="2086" extrusionOk="0">
                  <a:moveTo>
                    <a:pt x="857" y="348"/>
                  </a:moveTo>
                  <a:cubicBezTo>
                    <a:pt x="1048" y="348"/>
                    <a:pt x="1250" y="467"/>
                    <a:pt x="1381" y="669"/>
                  </a:cubicBezTo>
                  <a:cubicBezTo>
                    <a:pt x="1524" y="931"/>
                    <a:pt x="1607" y="1264"/>
                    <a:pt x="1548" y="1491"/>
                  </a:cubicBezTo>
                  <a:cubicBezTo>
                    <a:pt x="1524" y="1550"/>
                    <a:pt x="1500" y="1645"/>
                    <a:pt x="1429" y="1681"/>
                  </a:cubicBezTo>
                  <a:cubicBezTo>
                    <a:pt x="1393" y="1705"/>
                    <a:pt x="1345" y="1717"/>
                    <a:pt x="1310" y="1717"/>
                  </a:cubicBezTo>
                  <a:cubicBezTo>
                    <a:pt x="1072" y="1717"/>
                    <a:pt x="714" y="1491"/>
                    <a:pt x="512" y="1193"/>
                  </a:cubicBezTo>
                  <a:cubicBezTo>
                    <a:pt x="417" y="1026"/>
                    <a:pt x="369" y="848"/>
                    <a:pt x="417" y="705"/>
                  </a:cubicBezTo>
                  <a:cubicBezTo>
                    <a:pt x="441" y="586"/>
                    <a:pt x="512" y="479"/>
                    <a:pt x="619" y="419"/>
                  </a:cubicBezTo>
                  <a:cubicBezTo>
                    <a:pt x="691" y="371"/>
                    <a:pt x="786" y="348"/>
                    <a:pt x="857" y="348"/>
                  </a:cubicBezTo>
                  <a:close/>
                  <a:moveTo>
                    <a:pt x="862" y="0"/>
                  </a:moveTo>
                  <a:cubicBezTo>
                    <a:pt x="713" y="0"/>
                    <a:pt x="565" y="40"/>
                    <a:pt x="429" y="121"/>
                  </a:cubicBezTo>
                  <a:cubicBezTo>
                    <a:pt x="238" y="240"/>
                    <a:pt x="119" y="419"/>
                    <a:pt x="60" y="633"/>
                  </a:cubicBezTo>
                  <a:cubicBezTo>
                    <a:pt x="0" y="883"/>
                    <a:pt x="60" y="1145"/>
                    <a:pt x="202" y="1407"/>
                  </a:cubicBezTo>
                  <a:cubicBezTo>
                    <a:pt x="357" y="1622"/>
                    <a:pt x="572" y="1836"/>
                    <a:pt x="834" y="1967"/>
                  </a:cubicBezTo>
                  <a:cubicBezTo>
                    <a:pt x="988" y="2062"/>
                    <a:pt x="1155" y="2086"/>
                    <a:pt x="1286" y="2086"/>
                  </a:cubicBezTo>
                  <a:cubicBezTo>
                    <a:pt x="1405" y="2086"/>
                    <a:pt x="1512" y="2050"/>
                    <a:pt x="1607" y="1991"/>
                  </a:cubicBezTo>
                  <a:cubicBezTo>
                    <a:pt x="1738" y="1907"/>
                    <a:pt x="1846" y="1776"/>
                    <a:pt x="1881" y="1574"/>
                  </a:cubicBezTo>
                  <a:cubicBezTo>
                    <a:pt x="1977" y="1252"/>
                    <a:pt x="1881" y="824"/>
                    <a:pt x="1679" y="490"/>
                  </a:cubicBezTo>
                  <a:cubicBezTo>
                    <a:pt x="1478" y="170"/>
                    <a:pt x="1170" y="0"/>
                    <a:pt x="86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21" name="Google Shape;9121;p76"/>
            <p:cNvSpPr/>
            <p:nvPr/>
          </p:nvSpPr>
          <p:spPr>
            <a:xfrm>
              <a:off x="3040603" y="4192981"/>
              <a:ext cx="58620" cy="55222"/>
            </a:xfrm>
            <a:custGeom>
              <a:avLst/>
              <a:gdLst/>
              <a:ahLst/>
              <a:cxnLst/>
              <a:rect l="l" t="t" r="r" b="b"/>
              <a:pathLst>
                <a:path w="1846" h="1739" extrusionOk="0">
                  <a:moveTo>
                    <a:pt x="750" y="369"/>
                  </a:moveTo>
                  <a:cubicBezTo>
                    <a:pt x="869" y="369"/>
                    <a:pt x="1000" y="429"/>
                    <a:pt x="1119" y="536"/>
                  </a:cubicBezTo>
                  <a:cubicBezTo>
                    <a:pt x="1357" y="727"/>
                    <a:pt x="1548" y="1155"/>
                    <a:pt x="1417" y="1310"/>
                  </a:cubicBezTo>
                  <a:cubicBezTo>
                    <a:pt x="1387" y="1347"/>
                    <a:pt x="1325" y="1366"/>
                    <a:pt x="1247" y="1366"/>
                  </a:cubicBezTo>
                  <a:cubicBezTo>
                    <a:pt x="1201" y="1366"/>
                    <a:pt x="1149" y="1359"/>
                    <a:pt x="1095" y="1346"/>
                  </a:cubicBezTo>
                  <a:cubicBezTo>
                    <a:pt x="905" y="1322"/>
                    <a:pt x="738" y="1227"/>
                    <a:pt x="595" y="1108"/>
                  </a:cubicBezTo>
                  <a:cubicBezTo>
                    <a:pt x="476" y="1000"/>
                    <a:pt x="405" y="893"/>
                    <a:pt x="393" y="774"/>
                  </a:cubicBezTo>
                  <a:cubicBezTo>
                    <a:pt x="381" y="667"/>
                    <a:pt x="405" y="560"/>
                    <a:pt x="476" y="488"/>
                  </a:cubicBezTo>
                  <a:cubicBezTo>
                    <a:pt x="560" y="417"/>
                    <a:pt x="643" y="369"/>
                    <a:pt x="750" y="369"/>
                  </a:cubicBezTo>
                  <a:close/>
                  <a:moveTo>
                    <a:pt x="753" y="0"/>
                  </a:moveTo>
                  <a:cubicBezTo>
                    <a:pt x="548" y="0"/>
                    <a:pt x="351" y="84"/>
                    <a:pt x="203" y="250"/>
                  </a:cubicBezTo>
                  <a:cubicBezTo>
                    <a:pt x="60" y="417"/>
                    <a:pt x="0" y="608"/>
                    <a:pt x="36" y="834"/>
                  </a:cubicBezTo>
                  <a:cubicBezTo>
                    <a:pt x="60" y="1036"/>
                    <a:pt x="179" y="1227"/>
                    <a:pt x="357" y="1393"/>
                  </a:cubicBezTo>
                  <a:cubicBezTo>
                    <a:pt x="536" y="1536"/>
                    <a:pt x="774" y="1655"/>
                    <a:pt x="1012" y="1727"/>
                  </a:cubicBezTo>
                  <a:cubicBezTo>
                    <a:pt x="1095" y="1739"/>
                    <a:pt x="1155" y="1739"/>
                    <a:pt x="1226" y="1739"/>
                  </a:cubicBezTo>
                  <a:cubicBezTo>
                    <a:pt x="1417" y="1739"/>
                    <a:pt x="1584" y="1679"/>
                    <a:pt x="1691" y="1560"/>
                  </a:cubicBezTo>
                  <a:cubicBezTo>
                    <a:pt x="1834" y="1381"/>
                    <a:pt x="1846" y="1143"/>
                    <a:pt x="1762" y="858"/>
                  </a:cubicBezTo>
                  <a:cubicBezTo>
                    <a:pt x="1691" y="631"/>
                    <a:pt x="1536" y="393"/>
                    <a:pt x="1357" y="250"/>
                  </a:cubicBezTo>
                  <a:cubicBezTo>
                    <a:pt x="1173" y="84"/>
                    <a:pt x="959" y="0"/>
                    <a:pt x="75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22" name="Google Shape;9122;p76"/>
            <p:cNvSpPr/>
            <p:nvPr/>
          </p:nvSpPr>
          <p:spPr>
            <a:xfrm>
              <a:off x="3147967" y="4130360"/>
              <a:ext cx="55984" cy="69067"/>
            </a:xfrm>
            <a:custGeom>
              <a:avLst/>
              <a:gdLst/>
              <a:ahLst/>
              <a:cxnLst/>
              <a:rect l="l" t="t" r="r" b="b"/>
              <a:pathLst>
                <a:path w="1763" h="2175" extrusionOk="0">
                  <a:moveTo>
                    <a:pt x="899" y="0"/>
                  </a:moveTo>
                  <a:cubicBezTo>
                    <a:pt x="581" y="0"/>
                    <a:pt x="279" y="177"/>
                    <a:pt x="120" y="496"/>
                  </a:cubicBezTo>
                  <a:cubicBezTo>
                    <a:pt x="72" y="579"/>
                    <a:pt x="108" y="686"/>
                    <a:pt x="191" y="734"/>
                  </a:cubicBezTo>
                  <a:cubicBezTo>
                    <a:pt x="220" y="749"/>
                    <a:pt x="249" y="755"/>
                    <a:pt x="277" y="755"/>
                  </a:cubicBezTo>
                  <a:cubicBezTo>
                    <a:pt x="340" y="755"/>
                    <a:pt x="396" y="720"/>
                    <a:pt x="429" y="663"/>
                  </a:cubicBezTo>
                  <a:cubicBezTo>
                    <a:pt x="524" y="474"/>
                    <a:pt x="701" y="359"/>
                    <a:pt x="881" y="359"/>
                  </a:cubicBezTo>
                  <a:cubicBezTo>
                    <a:pt x="905" y="359"/>
                    <a:pt x="929" y="361"/>
                    <a:pt x="953" y="365"/>
                  </a:cubicBezTo>
                  <a:cubicBezTo>
                    <a:pt x="1072" y="377"/>
                    <a:pt x="1179" y="436"/>
                    <a:pt x="1251" y="544"/>
                  </a:cubicBezTo>
                  <a:cubicBezTo>
                    <a:pt x="1346" y="675"/>
                    <a:pt x="1382" y="841"/>
                    <a:pt x="1358" y="1032"/>
                  </a:cubicBezTo>
                  <a:cubicBezTo>
                    <a:pt x="1301" y="1432"/>
                    <a:pt x="980" y="1832"/>
                    <a:pt x="744" y="1832"/>
                  </a:cubicBezTo>
                  <a:cubicBezTo>
                    <a:pt x="734" y="1832"/>
                    <a:pt x="724" y="1831"/>
                    <a:pt x="715" y="1829"/>
                  </a:cubicBezTo>
                  <a:cubicBezTo>
                    <a:pt x="548" y="1806"/>
                    <a:pt x="405" y="1556"/>
                    <a:pt x="358" y="1210"/>
                  </a:cubicBezTo>
                  <a:cubicBezTo>
                    <a:pt x="346" y="1103"/>
                    <a:pt x="251" y="1044"/>
                    <a:pt x="167" y="1044"/>
                  </a:cubicBezTo>
                  <a:cubicBezTo>
                    <a:pt x="60" y="1056"/>
                    <a:pt x="0" y="1151"/>
                    <a:pt x="0" y="1234"/>
                  </a:cubicBezTo>
                  <a:cubicBezTo>
                    <a:pt x="48" y="1663"/>
                    <a:pt x="274" y="2115"/>
                    <a:pt x="667" y="2175"/>
                  </a:cubicBezTo>
                  <a:lnTo>
                    <a:pt x="751" y="2175"/>
                  </a:lnTo>
                  <a:cubicBezTo>
                    <a:pt x="953" y="2175"/>
                    <a:pt x="1179" y="2056"/>
                    <a:pt x="1370" y="1818"/>
                  </a:cubicBezTo>
                  <a:cubicBezTo>
                    <a:pt x="1548" y="1603"/>
                    <a:pt x="1679" y="1329"/>
                    <a:pt x="1727" y="1056"/>
                  </a:cubicBezTo>
                  <a:cubicBezTo>
                    <a:pt x="1763" y="805"/>
                    <a:pt x="1703" y="544"/>
                    <a:pt x="1548" y="329"/>
                  </a:cubicBezTo>
                  <a:cubicBezTo>
                    <a:pt x="1417" y="151"/>
                    <a:pt x="1215" y="43"/>
                    <a:pt x="1013" y="8"/>
                  </a:cubicBezTo>
                  <a:cubicBezTo>
                    <a:pt x="974" y="3"/>
                    <a:pt x="936" y="0"/>
                    <a:pt x="89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23" name="Google Shape;9123;p76"/>
            <p:cNvSpPr/>
            <p:nvPr/>
          </p:nvSpPr>
          <p:spPr>
            <a:xfrm>
              <a:off x="3205443" y="4158082"/>
              <a:ext cx="52586" cy="59890"/>
            </a:xfrm>
            <a:custGeom>
              <a:avLst/>
              <a:gdLst/>
              <a:ahLst/>
              <a:cxnLst/>
              <a:rect l="l" t="t" r="r" b="b"/>
              <a:pathLst>
                <a:path w="1656" h="1886" extrusionOk="0">
                  <a:moveTo>
                    <a:pt x="905" y="349"/>
                  </a:moveTo>
                  <a:cubicBezTo>
                    <a:pt x="941" y="349"/>
                    <a:pt x="1000" y="361"/>
                    <a:pt x="1048" y="385"/>
                  </a:cubicBezTo>
                  <a:cubicBezTo>
                    <a:pt x="1143" y="421"/>
                    <a:pt x="1215" y="516"/>
                    <a:pt x="1238" y="623"/>
                  </a:cubicBezTo>
                  <a:cubicBezTo>
                    <a:pt x="1286" y="742"/>
                    <a:pt x="1274" y="885"/>
                    <a:pt x="1203" y="1016"/>
                  </a:cubicBezTo>
                  <a:cubicBezTo>
                    <a:pt x="1077" y="1268"/>
                    <a:pt x="774" y="1530"/>
                    <a:pt x="582" y="1530"/>
                  </a:cubicBezTo>
                  <a:cubicBezTo>
                    <a:pt x="556" y="1530"/>
                    <a:pt x="533" y="1526"/>
                    <a:pt x="512" y="1516"/>
                  </a:cubicBezTo>
                  <a:cubicBezTo>
                    <a:pt x="334" y="1421"/>
                    <a:pt x="346" y="945"/>
                    <a:pt x="465" y="683"/>
                  </a:cubicBezTo>
                  <a:cubicBezTo>
                    <a:pt x="524" y="540"/>
                    <a:pt x="631" y="444"/>
                    <a:pt x="750" y="385"/>
                  </a:cubicBezTo>
                  <a:cubicBezTo>
                    <a:pt x="798" y="361"/>
                    <a:pt x="857" y="349"/>
                    <a:pt x="905" y="349"/>
                  </a:cubicBezTo>
                  <a:close/>
                  <a:moveTo>
                    <a:pt x="917" y="1"/>
                  </a:moveTo>
                  <a:cubicBezTo>
                    <a:pt x="816" y="1"/>
                    <a:pt x="715" y="22"/>
                    <a:pt x="619" y="63"/>
                  </a:cubicBezTo>
                  <a:cubicBezTo>
                    <a:pt x="429" y="159"/>
                    <a:pt x="262" y="325"/>
                    <a:pt x="155" y="528"/>
                  </a:cubicBezTo>
                  <a:cubicBezTo>
                    <a:pt x="48" y="742"/>
                    <a:pt x="0" y="1004"/>
                    <a:pt x="24" y="1242"/>
                  </a:cubicBezTo>
                  <a:cubicBezTo>
                    <a:pt x="48" y="1540"/>
                    <a:pt x="167" y="1742"/>
                    <a:pt x="357" y="1837"/>
                  </a:cubicBezTo>
                  <a:cubicBezTo>
                    <a:pt x="441" y="1873"/>
                    <a:pt x="512" y="1885"/>
                    <a:pt x="584" y="1885"/>
                  </a:cubicBezTo>
                  <a:cubicBezTo>
                    <a:pt x="953" y="1885"/>
                    <a:pt x="1358" y="1504"/>
                    <a:pt x="1524" y="1171"/>
                  </a:cubicBezTo>
                  <a:cubicBezTo>
                    <a:pt x="1631" y="956"/>
                    <a:pt x="1655" y="742"/>
                    <a:pt x="1596" y="528"/>
                  </a:cubicBezTo>
                  <a:cubicBezTo>
                    <a:pt x="1536" y="325"/>
                    <a:pt x="1405" y="159"/>
                    <a:pt x="1215" y="63"/>
                  </a:cubicBezTo>
                  <a:cubicBezTo>
                    <a:pt x="1119" y="22"/>
                    <a:pt x="1018" y="1"/>
                    <a:pt x="91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24" name="Google Shape;9124;p76"/>
            <p:cNvSpPr/>
            <p:nvPr/>
          </p:nvSpPr>
          <p:spPr>
            <a:xfrm>
              <a:off x="3092777" y="4212002"/>
              <a:ext cx="144453" cy="102759"/>
            </a:xfrm>
            <a:custGeom>
              <a:avLst/>
              <a:gdLst/>
              <a:ahLst/>
              <a:cxnLst/>
              <a:rect l="l" t="t" r="r" b="b"/>
              <a:pathLst>
                <a:path w="4549" h="3236" extrusionOk="0">
                  <a:moveTo>
                    <a:pt x="2386" y="0"/>
                  </a:moveTo>
                  <a:cubicBezTo>
                    <a:pt x="2223" y="0"/>
                    <a:pt x="2061" y="17"/>
                    <a:pt x="1905" y="56"/>
                  </a:cubicBezTo>
                  <a:cubicBezTo>
                    <a:pt x="1334" y="175"/>
                    <a:pt x="834" y="485"/>
                    <a:pt x="476" y="949"/>
                  </a:cubicBezTo>
                  <a:cubicBezTo>
                    <a:pt x="131" y="1390"/>
                    <a:pt x="0" y="1914"/>
                    <a:pt x="84" y="2378"/>
                  </a:cubicBezTo>
                  <a:cubicBezTo>
                    <a:pt x="179" y="2830"/>
                    <a:pt x="488" y="3116"/>
                    <a:pt x="1000" y="3211"/>
                  </a:cubicBezTo>
                  <a:cubicBezTo>
                    <a:pt x="1119" y="3235"/>
                    <a:pt x="1262" y="3235"/>
                    <a:pt x="1417" y="3235"/>
                  </a:cubicBezTo>
                  <a:cubicBezTo>
                    <a:pt x="1715" y="3235"/>
                    <a:pt x="2084" y="3187"/>
                    <a:pt x="2524" y="3104"/>
                  </a:cubicBezTo>
                  <a:cubicBezTo>
                    <a:pt x="3203" y="2973"/>
                    <a:pt x="3679" y="2806"/>
                    <a:pt x="3989" y="2592"/>
                  </a:cubicBezTo>
                  <a:cubicBezTo>
                    <a:pt x="4394" y="2283"/>
                    <a:pt x="4548" y="1902"/>
                    <a:pt x="4465" y="1437"/>
                  </a:cubicBezTo>
                  <a:cubicBezTo>
                    <a:pt x="4394" y="1044"/>
                    <a:pt x="4132" y="687"/>
                    <a:pt x="3774" y="425"/>
                  </a:cubicBezTo>
                  <a:cubicBezTo>
                    <a:pt x="3746" y="401"/>
                    <a:pt x="3709" y="389"/>
                    <a:pt x="3672" y="389"/>
                  </a:cubicBezTo>
                  <a:cubicBezTo>
                    <a:pt x="3617" y="389"/>
                    <a:pt x="3560" y="416"/>
                    <a:pt x="3524" y="473"/>
                  </a:cubicBezTo>
                  <a:cubicBezTo>
                    <a:pt x="3465" y="544"/>
                    <a:pt x="3477" y="663"/>
                    <a:pt x="3572" y="723"/>
                  </a:cubicBezTo>
                  <a:cubicBezTo>
                    <a:pt x="3870" y="949"/>
                    <a:pt x="4060" y="1211"/>
                    <a:pt x="4120" y="1509"/>
                  </a:cubicBezTo>
                  <a:cubicBezTo>
                    <a:pt x="4179" y="1818"/>
                    <a:pt x="4072" y="2056"/>
                    <a:pt x="3774" y="2271"/>
                  </a:cubicBezTo>
                  <a:cubicBezTo>
                    <a:pt x="3501" y="2449"/>
                    <a:pt x="3084" y="2592"/>
                    <a:pt x="2453" y="2735"/>
                  </a:cubicBezTo>
                  <a:cubicBezTo>
                    <a:pt x="2024" y="2818"/>
                    <a:pt x="1679" y="2866"/>
                    <a:pt x="1417" y="2866"/>
                  </a:cubicBezTo>
                  <a:cubicBezTo>
                    <a:pt x="679" y="2866"/>
                    <a:pt x="500" y="2580"/>
                    <a:pt x="441" y="2283"/>
                  </a:cubicBezTo>
                  <a:cubicBezTo>
                    <a:pt x="298" y="1568"/>
                    <a:pt x="917" y="616"/>
                    <a:pt x="1977" y="390"/>
                  </a:cubicBezTo>
                  <a:cubicBezTo>
                    <a:pt x="2115" y="360"/>
                    <a:pt x="2254" y="344"/>
                    <a:pt x="2393" y="344"/>
                  </a:cubicBezTo>
                  <a:cubicBezTo>
                    <a:pt x="2587" y="344"/>
                    <a:pt x="2782" y="375"/>
                    <a:pt x="2977" y="437"/>
                  </a:cubicBezTo>
                  <a:cubicBezTo>
                    <a:pt x="2992" y="444"/>
                    <a:pt x="3008" y="447"/>
                    <a:pt x="3024" y="447"/>
                  </a:cubicBezTo>
                  <a:cubicBezTo>
                    <a:pt x="3097" y="447"/>
                    <a:pt x="3174" y="386"/>
                    <a:pt x="3203" y="318"/>
                  </a:cubicBezTo>
                  <a:cubicBezTo>
                    <a:pt x="3227" y="235"/>
                    <a:pt x="3167" y="128"/>
                    <a:pt x="3084" y="92"/>
                  </a:cubicBezTo>
                  <a:cubicBezTo>
                    <a:pt x="2859" y="36"/>
                    <a:pt x="2621" y="0"/>
                    <a:pt x="238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25" name="Google Shape;9125;p76"/>
            <p:cNvSpPr/>
            <p:nvPr/>
          </p:nvSpPr>
          <p:spPr>
            <a:xfrm>
              <a:off x="3283307" y="4290469"/>
              <a:ext cx="55254" cy="70782"/>
            </a:xfrm>
            <a:custGeom>
              <a:avLst/>
              <a:gdLst/>
              <a:ahLst/>
              <a:cxnLst/>
              <a:rect l="l" t="t" r="r" b="b"/>
              <a:pathLst>
                <a:path w="1740" h="2229" extrusionOk="0">
                  <a:moveTo>
                    <a:pt x="858" y="347"/>
                  </a:moveTo>
                  <a:cubicBezTo>
                    <a:pt x="1144" y="383"/>
                    <a:pt x="1346" y="645"/>
                    <a:pt x="1334" y="1002"/>
                  </a:cubicBezTo>
                  <a:cubicBezTo>
                    <a:pt x="1334" y="1288"/>
                    <a:pt x="1203" y="1598"/>
                    <a:pt x="1025" y="1764"/>
                  </a:cubicBezTo>
                  <a:cubicBezTo>
                    <a:pt x="985" y="1804"/>
                    <a:pt x="928" y="1853"/>
                    <a:pt x="854" y="1853"/>
                  </a:cubicBezTo>
                  <a:cubicBezTo>
                    <a:pt x="840" y="1853"/>
                    <a:pt x="825" y="1851"/>
                    <a:pt x="811" y="1848"/>
                  </a:cubicBezTo>
                  <a:cubicBezTo>
                    <a:pt x="572" y="1836"/>
                    <a:pt x="322" y="1359"/>
                    <a:pt x="334" y="943"/>
                  </a:cubicBezTo>
                  <a:cubicBezTo>
                    <a:pt x="334" y="752"/>
                    <a:pt x="418" y="586"/>
                    <a:pt x="525" y="466"/>
                  </a:cubicBezTo>
                  <a:cubicBezTo>
                    <a:pt x="620" y="395"/>
                    <a:pt x="727" y="347"/>
                    <a:pt x="822" y="347"/>
                  </a:cubicBezTo>
                  <a:close/>
                  <a:moveTo>
                    <a:pt x="824" y="1"/>
                  </a:moveTo>
                  <a:cubicBezTo>
                    <a:pt x="626" y="1"/>
                    <a:pt x="431" y="73"/>
                    <a:pt x="299" y="216"/>
                  </a:cubicBezTo>
                  <a:cubicBezTo>
                    <a:pt x="96" y="395"/>
                    <a:pt x="1" y="645"/>
                    <a:pt x="1" y="943"/>
                  </a:cubicBezTo>
                  <a:cubicBezTo>
                    <a:pt x="1" y="1205"/>
                    <a:pt x="72" y="1502"/>
                    <a:pt x="203" y="1764"/>
                  </a:cubicBezTo>
                  <a:cubicBezTo>
                    <a:pt x="370" y="2062"/>
                    <a:pt x="596" y="2229"/>
                    <a:pt x="834" y="2229"/>
                  </a:cubicBezTo>
                  <a:lnTo>
                    <a:pt x="858" y="2229"/>
                  </a:lnTo>
                  <a:cubicBezTo>
                    <a:pt x="1013" y="2229"/>
                    <a:pt x="1168" y="2169"/>
                    <a:pt x="1311" y="2026"/>
                  </a:cubicBezTo>
                  <a:cubicBezTo>
                    <a:pt x="1561" y="1812"/>
                    <a:pt x="1727" y="1395"/>
                    <a:pt x="1739" y="1014"/>
                  </a:cubicBezTo>
                  <a:cubicBezTo>
                    <a:pt x="1704" y="466"/>
                    <a:pt x="1346" y="26"/>
                    <a:pt x="870" y="2"/>
                  </a:cubicBezTo>
                  <a:cubicBezTo>
                    <a:pt x="855" y="1"/>
                    <a:pt x="839" y="1"/>
                    <a:pt x="8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26" name="Google Shape;9126;p76"/>
            <p:cNvSpPr/>
            <p:nvPr/>
          </p:nvSpPr>
          <p:spPr>
            <a:xfrm>
              <a:off x="3221702" y="4306728"/>
              <a:ext cx="54460" cy="62462"/>
            </a:xfrm>
            <a:custGeom>
              <a:avLst/>
              <a:gdLst/>
              <a:ahLst/>
              <a:cxnLst/>
              <a:rect l="l" t="t" r="r" b="b"/>
              <a:pathLst>
                <a:path w="1715" h="1967" extrusionOk="0">
                  <a:moveTo>
                    <a:pt x="834" y="359"/>
                  </a:moveTo>
                  <a:cubicBezTo>
                    <a:pt x="905" y="359"/>
                    <a:pt x="988" y="371"/>
                    <a:pt x="1048" y="419"/>
                  </a:cubicBezTo>
                  <a:cubicBezTo>
                    <a:pt x="1143" y="490"/>
                    <a:pt x="1227" y="609"/>
                    <a:pt x="1262" y="752"/>
                  </a:cubicBezTo>
                  <a:cubicBezTo>
                    <a:pt x="1322" y="1074"/>
                    <a:pt x="1250" y="1538"/>
                    <a:pt x="1060" y="1598"/>
                  </a:cubicBezTo>
                  <a:cubicBezTo>
                    <a:pt x="1053" y="1599"/>
                    <a:pt x="1045" y="1599"/>
                    <a:pt x="1037" y="1599"/>
                  </a:cubicBezTo>
                  <a:cubicBezTo>
                    <a:pt x="965" y="1599"/>
                    <a:pt x="859" y="1550"/>
                    <a:pt x="762" y="1443"/>
                  </a:cubicBezTo>
                  <a:cubicBezTo>
                    <a:pt x="643" y="1324"/>
                    <a:pt x="536" y="1145"/>
                    <a:pt x="488" y="966"/>
                  </a:cubicBezTo>
                  <a:cubicBezTo>
                    <a:pt x="417" y="681"/>
                    <a:pt x="524" y="431"/>
                    <a:pt x="750" y="371"/>
                  </a:cubicBezTo>
                  <a:cubicBezTo>
                    <a:pt x="774" y="359"/>
                    <a:pt x="810" y="359"/>
                    <a:pt x="834" y="359"/>
                  </a:cubicBezTo>
                  <a:close/>
                  <a:moveTo>
                    <a:pt x="822" y="0"/>
                  </a:moveTo>
                  <a:cubicBezTo>
                    <a:pt x="762" y="0"/>
                    <a:pt x="702" y="9"/>
                    <a:pt x="643" y="26"/>
                  </a:cubicBezTo>
                  <a:cubicBezTo>
                    <a:pt x="226" y="133"/>
                    <a:pt x="0" y="585"/>
                    <a:pt x="131" y="1074"/>
                  </a:cubicBezTo>
                  <a:cubicBezTo>
                    <a:pt x="191" y="1288"/>
                    <a:pt x="334" y="1526"/>
                    <a:pt x="512" y="1705"/>
                  </a:cubicBezTo>
                  <a:cubicBezTo>
                    <a:pt x="667" y="1871"/>
                    <a:pt x="846" y="1967"/>
                    <a:pt x="1024" y="1967"/>
                  </a:cubicBezTo>
                  <a:cubicBezTo>
                    <a:pt x="1072" y="1967"/>
                    <a:pt x="1119" y="1967"/>
                    <a:pt x="1167" y="1943"/>
                  </a:cubicBezTo>
                  <a:cubicBezTo>
                    <a:pt x="1608" y="1812"/>
                    <a:pt x="1715" y="1121"/>
                    <a:pt x="1596" y="669"/>
                  </a:cubicBezTo>
                  <a:cubicBezTo>
                    <a:pt x="1536" y="431"/>
                    <a:pt x="1405" y="240"/>
                    <a:pt x="1238" y="133"/>
                  </a:cubicBezTo>
                  <a:cubicBezTo>
                    <a:pt x="1112" y="49"/>
                    <a:pt x="968" y="0"/>
                    <a:pt x="8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27" name="Google Shape;9127;p76"/>
            <p:cNvSpPr/>
            <p:nvPr/>
          </p:nvSpPr>
          <p:spPr>
            <a:xfrm>
              <a:off x="3333606" y="4316667"/>
              <a:ext cx="66940" cy="62748"/>
            </a:xfrm>
            <a:custGeom>
              <a:avLst/>
              <a:gdLst/>
              <a:ahLst/>
              <a:cxnLst/>
              <a:rect l="l" t="t" r="r" b="b"/>
              <a:pathLst>
                <a:path w="2108" h="1976" extrusionOk="0">
                  <a:moveTo>
                    <a:pt x="1255" y="0"/>
                  </a:moveTo>
                  <a:cubicBezTo>
                    <a:pt x="1107" y="0"/>
                    <a:pt x="954" y="38"/>
                    <a:pt x="810" y="118"/>
                  </a:cubicBezTo>
                  <a:cubicBezTo>
                    <a:pt x="715" y="165"/>
                    <a:pt x="691" y="284"/>
                    <a:pt x="739" y="356"/>
                  </a:cubicBezTo>
                  <a:cubicBezTo>
                    <a:pt x="762" y="419"/>
                    <a:pt x="823" y="451"/>
                    <a:pt x="886" y="451"/>
                  </a:cubicBezTo>
                  <a:cubicBezTo>
                    <a:pt x="917" y="451"/>
                    <a:pt x="949" y="443"/>
                    <a:pt x="977" y="427"/>
                  </a:cubicBezTo>
                  <a:cubicBezTo>
                    <a:pt x="1064" y="376"/>
                    <a:pt x="1156" y="351"/>
                    <a:pt x="1246" y="351"/>
                  </a:cubicBezTo>
                  <a:cubicBezTo>
                    <a:pt x="1364" y="351"/>
                    <a:pt x="1477" y="394"/>
                    <a:pt x="1572" y="475"/>
                  </a:cubicBezTo>
                  <a:cubicBezTo>
                    <a:pt x="1655" y="570"/>
                    <a:pt x="1715" y="665"/>
                    <a:pt x="1715" y="784"/>
                  </a:cubicBezTo>
                  <a:cubicBezTo>
                    <a:pt x="1715" y="951"/>
                    <a:pt x="1655" y="1118"/>
                    <a:pt x="1524" y="1249"/>
                  </a:cubicBezTo>
                  <a:cubicBezTo>
                    <a:pt x="1314" y="1468"/>
                    <a:pt x="975" y="1622"/>
                    <a:pt x="739" y="1622"/>
                  </a:cubicBezTo>
                  <a:cubicBezTo>
                    <a:pt x="655" y="1622"/>
                    <a:pt x="583" y="1602"/>
                    <a:pt x="536" y="1558"/>
                  </a:cubicBezTo>
                  <a:cubicBezTo>
                    <a:pt x="417" y="1463"/>
                    <a:pt x="441" y="1142"/>
                    <a:pt x="584" y="844"/>
                  </a:cubicBezTo>
                  <a:cubicBezTo>
                    <a:pt x="631" y="761"/>
                    <a:pt x="596" y="653"/>
                    <a:pt x="512" y="606"/>
                  </a:cubicBezTo>
                  <a:cubicBezTo>
                    <a:pt x="485" y="595"/>
                    <a:pt x="457" y="590"/>
                    <a:pt x="430" y="590"/>
                  </a:cubicBezTo>
                  <a:cubicBezTo>
                    <a:pt x="366" y="590"/>
                    <a:pt x="308" y="622"/>
                    <a:pt x="274" y="689"/>
                  </a:cubicBezTo>
                  <a:cubicBezTo>
                    <a:pt x="84" y="1070"/>
                    <a:pt x="0" y="1558"/>
                    <a:pt x="298" y="1832"/>
                  </a:cubicBezTo>
                  <a:cubicBezTo>
                    <a:pt x="417" y="1939"/>
                    <a:pt x="572" y="1975"/>
                    <a:pt x="751" y="1975"/>
                  </a:cubicBezTo>
                  <a:cubicBezTo>
                    <a:pt x="858" y="1975"/>
                    <a:pt x="953" y="1963"/>
                    <a:pt x="1072" y="1939"/>
                  </a:cubicBezTo>
                  <a:cubicBezTo>
                    <a:pt x="1346" y="1856"/>
                    <a:pt x="1608" y="1701"/>
                    <a:pt x="1786" y="1499"/>
                  </a:cubicBezTo>
                  <a:cubicBezTo>
                    <a:pt x="2001" y="1296"/>
                    <a:pt x="2108" y="1046"/>
                    <a:pt x="2084" y="773"/>
                  </a:cubicBezTo>
                  <a:cubicBezTo>
                    <a:pt x="2072" y="546"/>
                    <a:pt x="1989" y="356"/>
                    <a:pt x="1822" y="213"/>
                  </a:cubicBezTo>
                  <a:cubicBezTo>
                    <a:pt x="1663" y="74"/>
                    <a:pt x="1463" y="0"/>
                    <a:pt x="12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28" name="Google Shape;9128;p76"/>
            <p:cNvSpPr/>
            <p:nvPr/>
          </p:nvSpPr>
          <p:spPr>
            <a:xfrm>
              <a:off x="3371046" y="4372587"/>
              <a:ext cx="61636" cy="51792"/>
            </a:xfrm>
            <a:custGeom>
              <a:avLst/>
              <a:gdLst/>
              <a:ahLst/>
              <a:cxnLst/>
              <a:rect l="l" t="t" r="r" b="b"/>
              <a:pathLst>
                <a:path w="1941" h="1631" extrusionOk="0">
                  <a:moveTo>
                    <a:pt x="1181" y="373"/>
                  </a:moveTo>
                  <a:cubicBezTo>
                    <a:pt x="1315" y="373"/>
                    <a:pt x="1432" y="430"/>
                    <a:pt x="1500" y="547"/>
                  </a:cubicBezTo>
                  <a:cubicBezTo>
                    <a:pt x="1548" y="631"/>
                    <a:pt x="1560" y="738"/>
                    <a:pt x="1536" y="845"/>
                  </a:cubicBezTo>
                  <a:cubicBezTo>
                    <a:pt x="1488" y="964"/>
                    <a:pt x="1405" y="1071"/>
                    <a:pt x="1262" y="1143"/>
                  </a:cubicBezTo>
                  <a:cubicBezTo>
                    <a:pt x="1119" y="1226"/>
                    <a:pt x="929" y="1286"/>
                    <a:pt x="750" y="1286"/>
                  </a:cubicBezTo>
                  <a:cubicBezTo>
                    <a:pt x="595" y="1286"/>
                    <a:pt x="476" y="1250"/>
                    <a:pt x="429" y="1190"/>
                  </a:cubicBezTo>
                  <a:cubicBezTo>
                    <a:pt x="393" y="1131"/>
                    <a:pt x="417" y="988"/>
                    <a:pt x="488" y="857"/>
                  </a:cubicBezTo>
                  <a:cubicBezTo>
                    <a:pt x="584" y="702"/>
                    <a:pt x="726" y="559"/>
                    <a:pt x="869" y="464"/>
                  </a:cubicBezTo>
                  <a:cubicBezTo>
                    <a:pt x="975" y="404"/>
                    <a:pt x="1083" y="373"/>
                    <a:pt x="1181" y="373"/>
                  </a:cubicBezTo>
                  <a:close/>
                  <a:moveTo>
                    <a:pt x="1161" y="0"/>
                  </a:moveTo>
                  <a:cubicBezTo>
                    <a:pt x="998" y="0"/>
                    <a:pt x="826" y="47"/>
                    <a:pt x="667" y="143"/>
                  </a:cubicBezTo>
                  <a:cubicBezTo>
                    <a:pt x="465" y="262"/>
                    <a:pt x="286" y="452"/>
                    <a:pt x="167" y="667"/>
                  </a:cubicBezTo>
                  <a:cubicBezTo>
                    <a:pt x="12" y="917"/>
                    <a:pt x="0" y="1167"/>
                    <a:pt x="107" y="1345"/>
                  </a:cubicBezTo>
                  <a:cubicBezTo>
                    <a:pt x="214" y="1524"/>
                    <a:pt x="429" y="1631"/>
                    <a:pt x="726" y="1631"/>
                  </a:cubicBezTo>
                  <a:cubicBezTo>
                    <a:pt x="965" y="1631"/>
                    <a:pt x="1238" y="1559"/>
                    <a:pt x="1429" y="1440"/>
                  </a:cubicBezTo>
                  <a:cubicBezTo>
                    <a:pt x="1643" y="1321"/>
                    <a:pt x="1786" y="1143"/>
                    <a:pt x="1858" y="952"/>
                  </a:cubicBezTo>
                  <a:cubicBezTo>
                    <a:pt x="1941" y="750"/>
                    <a:pt x="1917" y="536"/>
                    <a:pt x="1798" y="357"/>
                  </a:cubicBezTo>
                  <a:cubicBezTo>
                    <a:pt x="1666" y="122"/>
                    <a:pt x="1425" y="0"/>
                    <a:pt x="116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29" name="Google Shape;9129;p76"/>
            <p:cNvSpPr/>
            <p:nvPr/>
          </p:nvSpPr>
          <p:spPr>
            <a:xfrm>
              <a:off x="3227735" y="4370904"/>
              <a:ext cx="142961" cy="109809"/>
            </a:xfrm>
            <a:custGeom>
              <a:avLst/>
              <a:gdLst/>
              <a:ahLst/>
              <a:cxnLst/>
              <a:rect l="l" t="t" r="r" b="b"/>
              <a:pathLst>
                <a:path w="4502" h="3458" extrusionOk="0">
                  <a:moveTo>
                    <a:pt x="2067" y="1"/>
                  </a:moveTo>
                  <a:cubicBezTo>
                    <a:pt x="1808" y="1"/>
                    <a:pt x="1548" y="43"/>
                    <a:pt x="1298" y="124"/>
                  </a:cubicBezTo>
                  <a:cubicBezTo>
                    <a:pt x="763" y="303"/>
                    <a:pt x="358" y="660"/>
                    <a:pt x="179" y="1089"/>
                  </a:cubicBezTo>
                  <a:cubicBezTo>
                    <a:pt x="1" y="1517"/>
                    <a:pt x="96" y="1934"/>
                    <a:pt x="465" y="2291"/>
                  </a:cubicBezTo>
                  <a:cubicBezTo>
                    <a:pt x="739" y="2565"/>
                    <a:pt x="1168" y="2803"/>
                    <a:pt x="1810" y="3065"/>
                  </a:cubicBezTo>
                  <a:cubicBezTo>
                    <a:pt x="2441" y="3339"/>
                    <a:pt x="2918" y="3458"/>
                    <a:pt x="3299" y="3458"/>
                  </a:cubicBezTo>
                  <a:cubicBezTo>
                    <a:pt x="3799" y="3458"/>
                    <a:pt x="4156" y="3232"/>
                    <a:pt x="4335" y="2803"/>
                  </a:cubicBezTo>
                  <a:cubicBezTo>
                    <a:pt x="4501" y="2434"/>
                    <a:pt x="4501" y="1982"/>
                    <a:pt x="4335" y="1565"/>
                  </a:cubicBezTo>
                  <a:cubicBezTo>
                    <a:pt x="4316" y="1498"/>
                    <a:pt x="4244" y="1447"/>
                    <a:pt x="4167" y="1447"/>
                  </a:cubicBezTo>
                  <a:cubicBezTo>
                    <a:pt x="4147" y="1447"/>
                    <a:pt x="4128" y="1450"/>
                    <a:pt x="4108" y="1458"/>
                  </a:cubicBezTo>
                  <a:cubicBezTo>
                    <a:pt x="4025" y="1493"/>
                    <a:pt x="3965" y="1589"/>
                    <a:pt x="4013" y="1684"/>
                  </a:cubicBezTo>
                  <a:cubicBezTo>
                    <a:pt x="4120" y="2029"/>
                    <a:pt x="4144" y="2374"/>
                    <a:pt x="4025" y="2648"/>
                  </a:cubicBezTo>
                  <a:cubicBezTo>
                    <a:pt x="3927" y="2880"/>
                    <a:pt x="3758" y="3083"/>
                    <a:pt x="3320" y="3083"/>
                  </a:cubicBezTo>
                  <a:cubicBezTo>
                    <a:pt x="3016" y="3083"/>
                    <a:pt x="2583" y="2985"/>
                    <a:pt x="1953" y="2732"/>
                  </a:cubicBezTo>
                  <a:cubicBezTo>
                    <a:pt x="1358" y="2482"/>
                    <a:pt x="977" y="2267"/>
                    <a:pt x="739" y="2029"/>
                  </a:cubicBezTo>
                  <a:cubicBezTo>
                    <a:pt x="477" y="1767"/>
                    <a:pt x="406" y="1517"/>
                    <a:pt x="525" y="1220"/>
                  </a:cubicBezTo>
                  <a:cubicBezTo>
                    <a:pt x="656" y="886"/>
                    <a:pt x="989" y="612"/>
                    <a:pt x="1418" y="458"/>
                  </a:cubicBezTo>
                  <a:cubicBezTo>
                    <a:pt x="1628" y="393"/>
                    <a:pt x="1846" y="360"/>
                    <a:pt x="2065" y="360"/>
                  </a:cubicBezTo>
                  <a:cubicBezTo>
                    <a:pt x="2328" y="360"/>
                    <a:pt x="2593" y="408"/>
                    <a:pt x="2846" y="505"/>
                  </a:cubicBezTo>
                  <a:cubicBezTo>
                    <a:pt x="3156" y="636"/>
                    <a:pt x="3442" y="839"/>
                    <a:pt x="3656" y="1101"/>
                  </a:cubicBezTo>
                  <a:cubicBezTo>
                    <a:pt x="3692" y="1144"/>
                    <a:pt x="3751" y="1170"/>
                    <a:pt x="3807" y="1170"/>
                  </a:cubicBezTo>
                  <a:cubicBezTo>
                    <a:pt x="3843" y="1170"/>
                    <a:pt x="3878" y="1159"/>
                    <a:pt x="3906" y="1136"/>
                  </a:cubicBezTo>
                  <a:cubicBezTo>
                    <a:pt x="3977" y="1077"/>
                    <a:pt x="3989" y="958"/>
                    <a:pt x="3930" y="874"/>
                  </a:cubicBezTo>
                  <a:cubicBezTo>
                    <a:pt x="3680" y="577"/>
                    <a:pt x="3358" y="339"/>
                    <a:pt x="2977" y="184"/>
                  </a:cubicBezTo>
                  <a:cubicBezTo>
                    <a:pt x="2686" y="61"/>
                    <a:pt x="2376" y="1"/>
                    <a:pt x="20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130" name="Google Shape;9130;p76"/>
          <p:cNvGrpSpPr/>
          <p:nvPr/>
        </p:nvGrpSpPr>
        <p:grpSpPr>
          <a:xfrm>
            <a:off x="5195710" y="5514007"/>
            <a:ext cx="310607" cy="453757"/>
            <a:chOff x="3662144" y="4135505"/>
            <a:chExt cx="232955" cy="340318"/>
          </a:xfrm>
          <a:solidFill>
            <a:schemeClr val="tx1"/>
          </a:solidFill>
        </p:grpSpPr>
        <p:sp>
          <p:nvSpPr>
            <p:cNvPr id="9131" name="Google Shape;9131;p76"/>
            <p:cNvSpPr/>
            <p:nvPr/>
          </p:nvSpPr>
          <p:spPr>
            <a:xfrm>
              <a:off x="3662144" y="4135505"/>
              <a:ext cx="163761" cy="340318"/>
            </a:xfrm>
            <a:custGeom>
              <a:avLst/>
              <a:gdLst/>
              <a:ahLst/>
              <a:cxnLst/>
              <a:rect l="l" t="t" r="r" b="b"/>
              <a:pathLst>
                <a:path w="5157" h="10717" extrusionOk="0">
                  <a:moveTo>
                    <a:pt x="2573" y="1"/>
                  </a:moveTo>
                  <a:cubicBezTo>
                    <a:pt x="1715" y="1"/>
                    <a:pt x="1013" y="703"/>
                    <a:pt x="1013" y="1572"/>
                  </a:cubicBezTo>
                  <a:lnTo>
                    <a:pt x="1013" y="6097"/>
                  </a:lnTo>
                  <a:cubicBezTo>
                    <a:pt x="370" y="6585"/>
                    <a:pt x="1" y="7347"/>
                    <a:pt x="1" y="8144"/>
                  </a:cubicBezTo>
                  <a:cubicBezTo>
                    <a:pt x="1" y="9561"/>
                    <a:pt x="1156" y="10716"/>
                    <a:pt x="2573" y="10716"/>
                  </a:cubicBezTo>
                  <a:cubicBezTo>
                    <a:pt x="3990" y="10716"/>
                    <a:pt x="5144" y="9561"/>
                    <a:pt x="5144" y="8144"/>
                  </a:cubicBezTo>
                  <a:cubicBezTo>
                    <a:pt x="5156" y="7323"/>
                    <a:pt x="4775" y="6573"/>
                    <a:pt x="4144" y="6073"/>
                  </a:cubicBezTo>
                  <a:lnTo>
                    <a:pt x="4144" y="3322"/>
                  </a:lnTo>
                  <a:cubicBezTo>
                    <a:pt x="4144" y="3239"/>
                    <a:pt x="4061" y="3156"/>
                    <a:pt x="3978" y="3156"/>
                  </a:cubicBezTo>
                  <a:cubicBezTo>
                    <a:pt x="3882" y="3156"/>
                    <a:pt x="3811" y="3239"/>
                    <a:pt x="3811" y="3322"/>
                  </a:cubicBezTo>
                  <a:lnTo>
                    <a:pt x="3811" y="6168"/>
                  </a:lnTo>
                  <a:cubicBezTo>
                    <a:pt x="3811" y="6216"/>
                    <a:pt x="3847" y="6275"/>
                    <a:pt x="3871" y="6299"/>
                  </a:cubicBezTo>
                  <a:cubicBezTo>
                    <a:pt x="4466" y="6716"/>
                    <a:pt x="4823" y="7418"/>
                    <a:pt x="4823" y="8133"/>
                  </a:cubicBezTo>
                  <a:cubicBezTo>
                    <a:pt x="4823" y="9359"/>
                    <a:pt x="3811" y="10383"/>
                    <a:pt x="2573" y="10383"/>
                  </a:cubicBezTo>
                  <a:cubicBezTo>
                    <a:pt x="1346" y="10383"/>
                    <a:pt x="322" y="9371"/>
                    <a:pt x="322" y="8133"/>
                  </a:cubicBezTo>
                  <a:cubicBezTo>
                    <a:pt x="322" y="7406"/>
                    <a:pt x="680" y="6716"/>
                    <a:pt x="1275" y="6299"/>
                  </a:cubicBezTo>
                  <a:cubicBezTo>
                    <a:pt x="1323" y="6275"/>
                    <a:pt x="1334" y="6228"/>
                    <a:pt x="1334" y="6168"/>
                  </a:cubicBezTo>
                  <a:lnTo>
                    <a:pt x="1334" y="1572"/>
                  </a:lnTo>
                  <a:cubicBezTo>
                    <a:pt x="1334" y="882"/>
                    <a:pt x="1894" y="334"/>
                    <a:pt x="2573" y="334"/>
                  </a:cubicBezTo>
                  <a:cubicBezTo>
                    <a:pt x="3263" y="334"/>
                    <a:pt x="3811" y="882"/>
                    <a:pt x="3811" y="1572"/>
                  </a:cubicBezTo>
                  <a:lnTo>
                    <a:pt x="3811" y="2703"/>
                  </a:lnTo>
                  <a:cubicBezTo>
                    <a:pt x="3811" y="2787"/>
                    <a:pt x="3882" y="2858"/>
                    <a:pt x="3978" y="2858"/>
                  </a:cubicBezTo>
                  <a:cubicBezTo>
                    <a:pt x="4061" y="2858"/>
                    <a:pt x="4132" y="2787"/>
                    <a:pt x="4132" y="2703"/>
                  </a:cubicBezTo>
                  <a:lnTo>
                    <a:pt x="4132" y="1572"/>
                  </a:lnTo>
                  <a:cubicBezTo>
                    <a:pt x="4132" y="703"/>
                    <a:pt x="3442" y="1"/>
                    <a:pt x="25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32" name="Google Shape;9132;p76"/>
            <p:cNvSpPr/>
            <p:nvPr/>
          </p:nvSpPr>
          <p:spPr>
            <a:xfrm>
              <a:off x="3689771" y="4162719"/>
              <a:ext cx="109650" cy="285859"/>
            </a:xfrm>
            <a:custGeom>
              <a:avLst/>
              <a:gdLst/>
              <a:ahLst/>
              <a:cxnLst/>
              <a:rect l="l" t="t" r="r" b="b"/>
              <a:pathLst>
                <a:path w="3453" h="9002" extrusionOk="0">
                  <a:moveTo>
                    <a:pt x="1727" y="310"/>
                  </a:moveTo>
                  <a:cubicBezTo>
                    <a:pt x="1941" y="310"/>
                    <a:pt x="2108" y="489"/>
                    <a:pt x="2108" y="691"/>
                  </a:cubicBezTo>
                  <a:lnTo>
                    <a:pt x="2108" y="1156"/>
                  </a:lnTo>
                  <a:lnTo>
                    <a:pt x="1322" y="1156"/>
                  </a:lnTo>
                  <a:lnTo>
                    <a:pt x="1322" y="691"/>
                  </a:lnTo>
                  <a:cubicBezTo>
                    <a:pt x="1322" y="489"/>
                    <a:pt x="1500" y="310"/>
                    <a:pt x="1727" y="310"/>
                  </a:cubicBezTo>
                  <a:close/>
                  <a:moveTo>
                    <a:pt x="2108" y="1489"/>
                  </a:moveTo>
                  <a:lnTo>
                    <a:pt x="2108" y="2382"/>
                  </a:lnTo>
                  <a:lnTo>
                    <a:pt x="1322" y="2382"/>
                  </a:lnTo>
                  <a:lnTo>
                    <a:pt x="1322" y="1489"/>
                  </a:lnTo>
                  <a:close/>
                  <a:moveTo>
                    <a:pt x="2108" y="2704"/>
                  </a:moveTo>
                  <a:lnTo>
                    <a:pt x="2108" y="3596"/>
                  </a:lnTo>
                  <a:lnTo>
                    <a:pt x="1322" y="3596"/>
                  </a:lnTo>
                  <a:lnTo>
                    <a:pt x="1322" y="2704"/>
                  </a:lnTo>
                  <a:close/>
                  <a:moveTo>
                    <a:pt x="2108" y="3906"/>
                  </a:moveTo>
                  <a:lnTo>
                    <a:pt x="2108" y="4799"/>
                  </a:lnTo>
                  <a:lnTo>
                    <a:pt x="1322" y="4799"/>
                  </a:lnTo>
                  <a:lnTo>
                    <a:pt x="1322" y="3906"/>
                  </a:lnTo>
                  <a:close/>
                  <a:moveTo>
                    <a:pt x="1727" y="1"/>
                  </a:moveTo>
                  <a:cubicBezTo>
                    <a:pt x="1334" y="1"/>
                    <a:pt x="1012" y="310"/>
                    <a:pt x="1012" y="715"/>
                  </a:cubicBezTo>
                  <a:lnTo>
                    <a:pt x="1012" y="5668"/>
                  </a:lnTo>
                  <a:lnTo>
                    <a:pt x="726" y="5871"/>
                  </a:lnTo>
                  <a:cubicBezTo>
                    <a:pt x="262" y="6204"/>
                    <a:pt x="0" y="6728"/>
                    <a:pt x="0" y="7276"/>
                  </a:cubicBezTo>
                  <a:cubicBezTo>
                    <a:pt x="0" y="7609"/>
                    <a:pt x="95" y="7954"/>
                    <a:pt x="298" y="8240"/>
                  </a:cubicBezTo>
                  <a:cubicBezTo>
                    <a:pt x="321" y="8286"/>
                    <a:pt x="374" y="8312"/>
                    <a:pt x="427" y="8312"/>
                  </a:cubicBezTo>
                  <a:cubicBezTo>
                    <a:pt x="457" y="8312"/>
                    <a:pt x="487" y="8304"/>
                    <a:pt x="512" y="8288"/>
                  </a:cubicBezTo>
                  <a:cubicBezTo>
                    <a:pt x="595" y="8240"/>
                    <a:pt x="607" y="8133"/>
                    <a:pt x="560" y="8061"/>
                  </a:cubicBezTo>
                  <a:cubicBezTo>
                    <a:pt x="393" y="7823"/>
                    <a:pt x="322" y="7549"/>
                    <a:pt x="322" y="7276"/>
                  </a:cubicBezTo>
                  <a:cubicBezTo>
                    <a:pt x="322" y="6811"/>
                    <a:pt x="548" y="6394"/>
                    <a:pt x="917" y="6121"/>
                  </a:cubicBezTo>
                  <a:lnTo>
                    <a:pt x="1274" y="5871"/>
                  </a:lnTo>
                  <a:cubicBezTo>
                    <a:pt x="1322" y="5847"/>
                    <a:pt x="1334" y="5799"/>
                    <a:pt x="1334" y="5740"/>
                  </a:cubicBezTo>
                  <a:lnTo>
                    <a:pt x="1334" y="5132"/>
                  </a:lnTo>
                  <a:lnTo>
                    <a:pt x="2119" y="5132"/>
                  </a:lnTo>
                  <a:lnTo>
                    <a:pt x="2119" y="5740"/>
                  </a:lnTo>
                  <a:cubicBezTo>
                    <a:pt x="2119" y="5787"/>
                    <a:pt x="2155" y="5847"/>
                    <a:pt x="2179" y="5871"/>
                  </a:cubicBezTo>
                  <a:lnTo>
                    <a:pt x="2536" y="6121"/>
                  </a:lnTo>
                  <a:cubicBezTo>
                    <a:pt x="2917" y="6394"/>
                    <a:pt x="3131" y="6823"/>
                    <a:pt x="3131" y="7276"/>
                  </a:cubicBezTo>
                  <a:cubicBezTo>
                    <a:pt x="3120" y="8049"/>
                    <a:pt x="2500" y="8669"/>
                    <a:pt x="1727" y="8669"/>
                  </a:cubicBezTo>
                  <a:cubicBezTo>
                    <a:pt x="1441" y="8669"/>
                    <a:pt x="1155" y="8585"/>
                    <a:pt x="917" y="8419"/>
                  </a:cubicBezTo>
                  <a:cubicBezTo>
                    <a:pt x="892" y="8402"/>
                    <a:pt x="863" y="8394"/>
                    <a:pt x="835" y="8394"/>
                  </a:cubicBezTo>
                  <a:cubicBezTo>
                    <a:pt x="782" y="8394"/>
                    <a:pt x="729" y="8420"/>
                    <a:pt x="691" y="8466"/>
                  </a:cubicBezTo>
                  <a:cubicBezTo>
                    <a:pt x="655" y="8538"/>
                    <a:pt x="667" y="8633"/>
                    <a:pt x="738" y="8692"/>
                  </a:cubicBezTo>
                  <a:cubicBezTo>
                    <a:pt x="1036" y="8895"/>
                    <a:pt x="1369" y="9002"/>
                    <a:pt x="1727" y="9002"/>
                  </a:cubicBezTo>
                  <a:cubicBezTo>
                    <a:pt x="2679" y="9002"/>
                    <a:pt x="3453" y="8228"/>
                    <a:pt x="3453" y="7276"/>
                  </a:cubicBezTo>
                  <a:cubicBezTo>
                    <a:pt x="3453" y="6716"/>
                    <a:pt x="3179" y="6192"/>
                    <a:pt x="2715" y="5871"/>
                  </a:cubicBezTo>
                  <a:lnTo>
                    <a:pt x="2441" y="5668"/>
                  </a:lnTo>
                  <a:lnTo>
                    <a:pt x="2441" y="715"/>
                  </a:lnTo>
                  <a:cubicBezTo>
                    <a:pt x="2441" y="322"/>
                    <a:pt x="2119" y="1"/>
                    <a:pt x="172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33" name="Google Shape;9133;p76"/>
            <p:cNvSpPr/>
            <p:nvPr/>
          </p:nvSpPr>
          <p:spPr>
            <a:xfrm>
              <a:off x="3838352" y="4182375"/>
              <a:ext cx="56746" cy="94947"/>
            </a:xfrm>
            <a:custGeom>
              <a:avLst/>
              <a:gdLst/>
              <a:ahLst/>
              <a:cxnLst/>
              <a:rect l="l" t="t" r="r" b="b"/>
              <a:pathLst>
                <a:path w="1787" h="2990" extrusionOk="0">
                  <a:moveTo>
                    <a:pt x="881" y="1"/>
                  </a:moveTo>
                  <a:cubicBezTo>
                    <a:pt x="334" y="1"/>
                    <a:pt x="0" y="334"/>
                    <a:pt x="0" y="894"/>
                  </a:cubicBezTo>
                  <a:lnTo>
                    <a:pt x="0" y="2096"/>
                  </a:lnTo>
                  <a:cubicBezTo>
                    <a:pt x="0" y="2394"/>
                    <a:pt x="96" y="2632"/>
                    <a:pt x="262" y="2787"/>
                  </a:cubicBezTo>
                  <a:cubicBezTo>
                    <a:pt x="405" y="2918"/>
                    <a:pt x="619" y="2989"/>
                    <a:pt x="869" y="2989"/>
                  </a:cubicBezTo>
                  <a:cubicBezTo>
                    <a:pt x="1393" y="2989"/>
                    <a:pt x="1751" y="2692"/>
                    <a:pt x="1751" y="2263"/>
                  </a:cubicBezTo>
                  <a:cubicBezTo>
                    <a:pt x="1786" y="2120"/>
                    <a:pt x="1715" y="2073"/>
                    <a:pt x="1596" y="2073"/>
                  </a:cubicBezTo>
                  <a:cubicBezTo>
                    <a:pt x="1489" y="2073"/>
                    <a:pt x="1417" y="2120"/>
                    <a:pt x="1417" y="2192"/>
                  </a:cubicBezTo>
                  <a:cubicBezTo>
                    <a:pt x="1393" y="2382"/>
                    <a:pt x="1358" y="2668"/>
                    <a:pt x="917" y="2668"/>
                  </a:cubicBezTo>
                  <a:cubicBezTo>
                    <a:pt x="560" y="2668"/>
                    <a:pt x="381" y="2489"/>
                    <a:pt x="381" y="2096"/>
                  </a:cubicBezTo>
                  <a:lnTo>
                    <a:pt x="381" y="894"/>
                  </a:lnTo>
                  <a:cubicBezTo>
                    <a:pt x="381" y="525"/>
                    <a:pt x="560" y="334"/>
                    <a:pt x="893" y="334"/>
                  </a:cubicBezTo>
                  <a:cubicBezTo>
                    <a:pt x="1298" y="334"/>
                    <a:pt x="1405" y="584"/>
                    <a:pt x="1405" y="775"/>
                  </a:cubicBezTo>
                  <a:cubicBezTo>
                    <a:pt x="1405" y="846"/>
                    <a:pt x="1477" y="906"/>
                    <a:pt x="1584" y="906"/>
                  </a:cubicBezTo>
                  <a:cubicBezTo>
                    <a:pt x="1703" y="906"/>
                    <a:pt x="1762" y="882"/>
                    <a:pt x="1762" y="715"/>
                  </a:cubicBezTo>
                  <a:cubicBezTo>
                    <a:pt x="1762" y="299"/>
                    <a:pt x="1405" y="1"/>
                    <a:pt x="8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34" name="Google Shape;9134;p76"/>
            <p:cNvSpPr/>
            <p:nvPr/>
          </p:nvSpPr>
          <p:spPr>
            <a:xfrm>
              <a:off x="3813012" y="4151763"/>
              <a:ext cx="32930" cy="32930"/>
            </a:xfrm>
            <a:custGeom>
              <a:avLst/>
              <a:gdLst/>
              <a:ahLst/>
              <a:cxnLst/>
              <a:rect l="l" t="t" r="r" b="b"/>
              <a:pathLst>
                <a:path w="1037" h="1037" extrusionOk="0">
                  <a:moveTo>
                    <a:pt x="536" y="310"/>
                  </a:moveTo>
                  <a:cubicBezTo>
                    <a:pt x="644" y="310"/>
                    <a:pt x="739" y="405"/>
                    <a:pt x="739" y="524"/>
                  </a:cubicBezTo>
                  <a:cubicBezTo>
                    <a:pt x="727" y="620"/>
                    <a:pt x="644" y="727"/>
                    <a:pt x="536" y="727"/>
                  </a:cubicBezTo>
                  <a:cubicBezTo>
                    <a:pt x="429" y="727"/>
                    <a:pt x="322" y="643"/>
                    <a:pt x="322" y="524"/>
                  </a:cubicBezTo>
                  <a:cubicBezTo>
                    <a:pt x="322" y="417"/>
                    <a:pt x="417" y="310"/>
                    <a:pt x="536" y="310"/>
                  </a:cubicBezTo>
                  <a:close/>
                  <a:moveTo>
                    <a:pt x="524" y="1"/>
                  </a:moveTo>
                  <a:cubicBezTo>
                    <a:pt x="239" y="1"/>
                    <a:pt x="1" y="239"/>
                    <a:pt x="1" y="524"/>
                  </a:cubicBezTo>
                  <a:cubicBezTo>
                    <a:pt x="1" y="798"/>
                    <a:pt x="239" y="1036"/>
                    <a:pt x="524" y="1036"/>
                  </a:cubicBezTo>
                  <a:cubicBezTo>
                    <a:pt x="822" y="1036"/>
                    <a:pt x="1036" y="798"/>
                    <a:pt x="1036" y="524"/>
                  </a:cubicBezTo>
                  <a:cubicBezTo>
                    <a:pt x="1036" y="239"/>
                    <a:pt x="798" y="1"/>
                    <a:pt x="5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135" name="Google Shape;9135;p76"/>
          <p:cNvGrpSpPr/>
          <p:nvPr/>
        </p:nvGrpSpPr>
        <p:grpSpPr>
          <a:xfrm>
            <a:off x="5845036" y="5494868"/>
            <a:ext cx="458753" cy="491525"/>
            <a:chOff x="4149138" y="4121151"/>
            <a:chExt cx="344065" cy="368644"/>
          </a:xfrm>
          <a:solidFill>
            <a:schemeClr val="tx1"/>
          </a:solidFill>
        </p:grpSpPr>
        <p:sp>
          <p:nvSpPr>
            <p:cNvPr id="9136" name="Google Shape;9136;p76"/>
            <p:cNvSpPr/>
            <p:nvPr/>
          </p:nvSpPr>
          <p:spPr>
            <a:xfrm>
              <a:off x="4205853" y="4182724"/>
              <a:ext cx="225746" cy="307071"/>
            </a:xfrm>
            <a:custGeom>
              <a:avLst/>
              <a:gdLst/>
              <a:ahLst/>
              <a:cxnLst/>
              <a:rect l="l" t="t" r="r" b="b"/>
              <a:pathLst>
                <a:path w="7109" h="9670" extrusionOk="0">
                  <a:moveTo>
                    <a:pt x="3643" y="359"/>
                  </a:moveTo>
                  <a:cubicBezTo>
                    <a:pt x="4417" y="359"/>
                    <a:pt x="5132" y="645"/>
                    <a:pt x="5703" y="1157"/>
                  </a:cubicBezTo>
                  <a:cubicBezTo>
                    <a:pt x="6358" y="1752"/>
                    <a:pt x="6751" y="2597"/>
                    <a:pt x="6751" y="3478"/>
                  </a:cubicBezTo>
                  <a:cubicBezTo>
                    <a:pt x="6739" y="4074"/>
                    <a:pt x="6572" y="4669"/>
                    <a:pt x="6251" y="5157"/>
                  </a:cubicBezTo>
                  <a:cubicBezTo>
                    <a:pt x="5929" y="5645"/>
                    <a:pt x="5489" y="6038"/>
                    <a:pt x="4953" y="6288"/>
                  </a:cubicBezTo>
                  <a:cubicBezTo>
                    <a:pt x="4620" y="6431"/>
                    <a:pt x="4417" y="6776"/>
                    <a:pt x="4417" y="7146"/>
                  </a:cubicBezTo>
                  <a:lnTo>
                    <a:pt x="4417" y="7360"/>
                  </a:lnTo>
                  <a:lnTo>
                    <a:pt x="2834" y="7360"/>
                  </a:lnTo>
                  <a:lnTo>
                    <a:pt x="2834" y="7146"/>
                  </a:lnTo>
                  <a:cubicBezTo>
                    <a:pt x="2834" y="6776"/>
                    <a:pt x="2631" y="6455"/>
                    <a:pt x="2298" y="6288"/>
                  </a:cubicBezTo>
                  <a:cubicBezTo>
                    <a:pt x="1084" y="5705"/>
                    <a:pt x="381" y="4407"/>
                    <a:pt x="548" y="3074"/>
                  </a:cubicBezTo>
                  <a:cubicBezTo>
                    <a:pt x="726" y="1669"/>
                    <a:pt x="1869" y="526"/>
                    <a:pt x="3286" y="383"/>
                  </a:cubicBezTo>
                  <a:cubicBezTo>
                    <a:pt x="3405" y="359"/>
                    <a:pt x="3524" y="359"/>
                    <a:pt x="3643" y="359"/>
                  </a:cubicBezTo>
                  <a:close/>
                  <a:moveTo>
                    <a:pt x="4417" y="7729"/>
                  </a:moveTo>
                  <a:lnTo>
                    <a:pt x="4417" y="8324"/>
                  </a:lnTo>
                  <a:cubicBezTo>
                    <a:pt x="4417" y="8443"/>
                    <a:pt x="4322" y="8539"/>
                    <a:pt x="4203" y="8539"/>
                  </a:cubicBezTo>
                  <a:lnTo>
                    <a:pt x="3048" y="8539"/>
                  </a:lnTo>
                  <a:cubicBezTo>
                    <a:pt x="2929" y="8539"/>
                    <a:pt x="2834" y="8443"/>
                    <a:pt x="2834" y="8324"/>
                  </a:cubicBezTo>
                  <a:lnTo>
                    <a:pt x="2834" y="7729"/>
                  </a:lnTo>
                  <a:close/>
                  <a:moveTo>
                    <a:pt x="4024" y="8896"/>
                  </a:moveTo>
                  <a:lnTo>
                    <a:pt x="4024" y="9098"/>
                  </a:lnTo>
                  <a:cubicBezTo>
                    <a:pt x="4024" y="9217"/>
                    <a:pt x="3941" y="9313"/>
                    <a:pt x="3822" y="9313"/>
                  </a:cubicBezTo>
                  <a:lnTo>
                    <a:pt x="3429" y="9313"/>
                  </a:lnTo>
                  <a:cubicBezTo>
                    <a:pt x="3310" y="9313"/>
                    <a:pt x="3227" y="9217"/>
                    <a:pt x="3227" y="9098"/>
                  </a:cubicBezTo>
                  <a:lnTo>
                    <a:pt x="3227" y="8896"/>
                  </a:lnTo>
                  <a:close/>
                  <a:moveTo>
                    <a:pt x="3658" y="1"/>
                  </a:moveTo>
                  <a:cubicBezTo>
                    <a:pt x="3519" y="1"/>
                    <a:pt x="3379" y="9"/>
                    <a:pt x="3239" y="26"/>
                  </a:cubicBezTo>
                  <a:cubicBezTo>
                    <a:pt x="1667" y="204"/>
                    <a:pt x="381" y="1466"/>
                    <a:pt x="191" y="3026"/>
                  </a:cubicBezTo>
                  <a:cubicBezTo>
                    <a:pt x="0" y="4526"/>
                    <a:pt x="786" y="5979"/>
                    <a:pt x="2155" y="6610"/>
                  </a:cubicBezTo>
                  <a:cubicBezTo>
                    <a:pt x="2358" y="6705"/>
                    <a:pt x="2477" y="6931"/>
                    <a:pt x="2477" y="7146"/>
                  </a:cubicBezTo>
                  <a:lnTo>
                    <a:pt x="2477" y="8324"/>
                  </a:lnTo>
                  <a:cubicBezTo>
                    <a:pt x="2477" y="8574"/>
                    <a:pt x="2643" y="8789"/>
                    <a:pt x="2870" y="8860"/>
                  </a:cubicBezTo>
                  <a:lnTo>
                    <a:pt x="2870" y="9098"/>
                  </a:lnTo>
                  <a:cubicBezTo>
                    <a:pt x="2870" y="9408"/>
                    <a:pt x="3120" y="9670"/>
                    <a:pt x="3429" y="9670"/>
                  </a:cubicBezTo>
                  <a:lnTo>
                    <a:pt x="3822" y="9670"/>
                  </a:lnTo>
                  <a:cubicBezTo>
                    <a:pt x="4132" y="9670"/>
                    <a:pt x="4382" y="9408"/>
                    <a:pt x="4382" y="9098"/>
                  </a:cubicBezTo>
                  <a:lnTo>
                    <a:pt x="4382" y="8860"/>
                  </a:lnTo>
                  <a:cubicBezTo>
                    <a:pt x="4608" y="8789"/>
                    <a:pt x="4775" y="8574"/>
                    <a:pt x="4775" y="8324"/>
                  </a:cubicBezTo>
                  <a:lnTo>
                    <a:pt x="4775" y="7146"/>
                  </a:lnTo>
                  <a:cubicBezTo>
                    <a:pt x="4775" y="6931"/>
                    <a:pt x="4906" y="6717"/>
                    <a:pt x="5096" y="6610"/>
                  </a:cubicBezTo>
                  <a:cubicBezTo>
                    <a:pt x="5691" y="6336"/>
                    <a:pt x="6191" y="5895"/>
                    <a:pt x="6549" y="5348"/>
                  </a:cubicBezTo>
                  <a:cubicBezTo>
                    <a:pt x="6906" y="4788"/>
                    <a:pt x="7096" y="4133"/>
                    <a:pt x="7096" y="3455"/>
                  </a:cubicBezTo>
                  <a:cubicBezTo>
                    <a:pt x="7108" y="2490"/>
                    <a:pt x="6680" y="1538"/>
                    <a:pt x="5953" y="883"/>
                  </a:cubicBezTo>
                  <a:cubicBezTo>
                    <a:pt x="5309" y="310"/>
                    <a:pt x="4506" y="1"/>
                    <a:pt x="365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37" name="Google Shape;9137;p76"/>
            <p:cNvSpPr/>
            <p:nvPr/>
          </p:nvSpPr>
          <p:spPr>
            <a:xfrm>
              <a:off x="4444777" y="4287484"/>
              <a:ext cx="48426" cy="11400"/>
            </a:xfrm>
            <a:custGeom>
              <a:avLst/>
              <a:gdLst/>
              <a:ahLst/>
              <a:cxnLst/>
              <a:rect l="l" t="t" r="r" b="b"/>
              <a:pathLst>
                <a:path w="1525" h="359" extrusionOk="0">
                  <a:moveTo>
                    <a:pt x="180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75"/>
                    <a:pt x="72" y="358"/>
                    <a:pt x="180" y="358"/>
                  </a:cubicBezTo>
                  <a:lnTo>
                    <a:pt x="1346" y="358"/>
                  </a:lnTo>
                  <a:cubicBezTo>
                    <a:pt x="1442" y="358"/>
                    <a:pt x="1525" y="275"/>
                    <a:pt x="1525" y="179"/>
                  </a:cubicBezTo>
                  <a:cubicBezTo>
                    <a:pt x="1525" y="72"/>
                    <a:pt x="1430" y="1"/>
                    <a:pt x="134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38" name="Google Shape;9138;p76"/>
            <p:cNvSpPr/>
            <p:nvPr/>
          </p:nvSpPr>
          <p:spPr>
            <a:xfrm>
              <a:off x="4149138" y="4287484"/>
              <a:ext cx="48426" cy="11400"/>
            </a:xfrm>
            <a:custGeom>
              <a:avLst/>
              <a:gdLst/>
              <a:ahLst/>
              <a:cxnLst/>
              <a:rect l="l" t="t" r="r" b="b"/>
              <a:pathLst>
                <a:path w="1525" h="359" extrusionOk="0">
                  <a:moveTo>
                    <a:pt x="179" y="1"/>
                  </a:moveTo>
                  <a:cubicBezTo>
                    <a:pt x="72" y="1"/>
                    <a:pt x="0" y="72"/>
                    <a:pt x="0" y="179"/>
                  </a:cubicBezTo>
                  <a:cubicBezTo>
                    <a:pt x="0" y="275"/>
                    <a:pt x="72" y="358"/>
                    <a:pt x="179" y="358"/>
                  </a:cubicBezTo>
                  <a:lnTo>
                    <a:pt x="1334" y="358"/>
                  </a:lnTo>
                  <a:cubicBezTo>
                    <a:pt x="1441" y="358"/>
                    <a:pt x="1512" y="275"/>
                    <a:pt x="1512" y="179"/>
                  </a:cubicBezTo>
                  <a:cubicBezTo>
                    <a:pt x="1524" y="72"/>
                    <a:pt x="1441" y="1"/>
                    <a:pt x="133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39" name="Google Shape;9139;p76"/>
            <p:cNvSpPr/>
            <p:nvPr/>
          </p:nvSpPr>
          <p:spPr>
            <a:xfrm>
              <a:off x="4315471" y="4121151"/>
              <a:ext cx="11400" cy="48045"/>
            </a:xfrm>
            <a:custGeom>
              <a:avLst/>
              <a:gdLst/>
              <a:ahLst/>
              <a:cxnLst/>
              <a:rect l="l" t="t" r="r" b="b"/>
              <a:pathLst>
                <a:path w="359" h="1513" extrusionOk="0">
                  <a:moveTo>
                    <a:pt x="180" y="0"/>
                  </a:moveTo>
                  <a:cubicBezTo>
                    <a:pt x="72" y="0"/>
                    <a:pt x="1" y="72"/>
                    <a:pt x="1" y="179"/>
                  </a:cubicBezTo>
                  <a:lnTo>
                    <a:pt x="1" y="1334"/>
                  </a:lnTo>
                  <a:cubicBezTo>
                    <a:pt x="1" y="1441"/>
                    <a:pt x="72" y="1512"/>
                    <a:pt x="180" y="1512"/>
                  </a:cubicBezTo>
                  <a:cubicBezTo>
                    <a:pt x="275" y="1512"/>
                    <a:pt x="358" y="1441"/>
                    <a:pt x="358" y="1334"/>
                  </a:cubicBezTo>
                  <a:lnTo>
                    <a:pt x="358" y="179"/>
                  </a:lnTo>
                  <a:cubicBezTo>
                    <a:pt x="358" y="72"/>
                    <a:pt x="275" y="0"/>
                    <a:pt x="18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40" name="Google Shape;9140;p76"/>
            <p:cNvSpPr/>
            <p:nvPr/>
          </p:nvSpPr>
          <p:spPr>
            <a:xfrm>
              <a:off x="4378632" y="4159575"/>
              <a:ext cx="22705" cy="27754"/>
            </a:xfrm>
            <a:custGeom>
              <a:avLst/>
              <a:gdLst/>
              <a:ahLst/>
              <a:cxnLst/>
              <a:rect l="l" t="t" r="r" b="b"/>
              <a:pathLst>
                <a:path w="715" h="874" extrusionOk="0">
                  <a:moveTo>
                    <a:pt x="513" y="0"/>
                  </a:moveTo>
                  <a:cubicBezTo>
                    <a:pt x="451" y="0"/>
                    <a:pt x="387" y="27"/>
                    <a:pt x="346" y="76"/>
                  </a:cubicBezTo>
                  <a:lnTo>
                    <a:pt x="48" y="588"/>
                  </a:lnTo>
                  <a:cubicBezTo>
                    <a:pt x="0" y="671"/>
                    <a:pt x="24" y="778"/>
                    <a:pt x="107" y="838"/>
                  </a:cubicBezTo>
                  <a:cubicBezTo>
                    <a:pt x="131" y="850"/>
                    <a:pt x="167" y="874"/>
                    <a:pt x="191" y="874"/>
                  </a:cubicBezTo>
                  <a:cubicBezTo>
                    <a:pt x="250" y="874"/>
                    <a:pt x="310" y="838"/>
                    <a:pt x="358" y="778"/>
                  </a:cubicBezTo>
                  <a:lnTo>
                    <a:pt x="655" y="278"/>
                  </a:lnTo>
                  <a:cubicBezTo>
                    <a:pt x="715" y="171"/>
                    <a:pt x="691" y="64"/>
                    <a:pt x="596" y="16"/>
                  </a:cubicBezTo>
                  <a:cubicBezTo>
                    <a:pt x="570" y="5"/>
                    <a:pt x="542" y="0"/>
                    <a:pt x="5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41" name="Google Shape;9141;p76"/>
            <p:cNvSpPr/>
            <p:nvPr/>
          </p:nvSpPr>
          <p:spPr>
            <a:xfrm>
              <a:off x="4240243" y="4399103"/>
              <a:ext cx="22705" cy="27563"/>
            </a:xfrm>
            <a:custGeom>
              <a:avLst/>
              <a:gdLst/>
              <a:ahLst/>
              <a:cxnLst/>
              <a:rect l="l" t="t" r="r" b="b"/>
              <a:pathLst>
                <a:path w="715" h="868" extrusionOk="0">
                  <a:moveTo>
                    <a:pt x="507" y="0"/>
                  </a:moveTo>
                  <a:cubicBezTo>
                    <a:pt x="444" y="0"/>
                    <a:pt x="387" y="33"/>
                    <a:pt x="346" y="82"/>
                  </a:cubicBezTo>
                  <a:lnTo>
                    <a:pt x="48" y="594"/>
                  </a:lnTo>
                  <a:cubicBezTo>
                    <a:pt x="1" y="677"/>
                    <a:pt x="24" y="784"/>
                    <a:pt x="108" y="844"/>
                  </a:cubicBezTo>
                  <a:cubicBezTo>
                    <a:pt x="132" y="855"/>
                    <a:pt x="155" y="867"/>
                    <a:pt x="191" y="867"/>
                  </a:cubicBezTo>
                  <a:cubicBezTo>
                    <a:pt x="251" y="867"/>
                    <a:pt x="310" y="844"/>
                    <a:pt x="358" y="784"/>
                  </a:cubicBezTo>
                  <a:lnTo>
                    <a:pt x="655" y="272"/>
                  </a:lnTo>
                  <a:cubicBezTo>
                    <a:pt x="715" y="189"/>
                    <a:pt x="679" y="82"/>
                    <a:pt x="596" y="22"/>
                  </a:cubicBezTo>
                  <a:cubicBezTo>
                    <a:pt x="566" y="7"/>
                    <a:pt x="536" y="0"/>
                    <a:pt x="50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42" name="Google Shape;9142;p76"/>
            <p:cNvSpPr/>
            <p:nvPr/>
          </p:nvSpPr>
          <p:spPr>
            <a:xfrm>
              <a:off x="4240243" y="4159130"/>
              <a:ext cx="22705" cy="28198"/>
            </a:xfrm>
            <a:custGeom>
              <a:avLst/>
              <a:gdLst/>
              <a:ahLst/>
              <a:cxnLst/>
              <a:rect l="l" t="t" r="r" b="b"/>
              <a:pathLst>
                <a:path w="715" h="888" extrusionOk="0">
                  <a:moveTo>
                    <a:pt x="213" y="1"/>
                  </a:moveTo>
                  <a:cubicBezTo>
                    <a:pt x="181" y="1"/>
                    <a:pt x="148" y="10"/>
                    <a:pt x="120" y="30"/>
                  </a:cubicBezTo>
                  <a:cubicBezTo>
                    <a:pt x="24" y="78"/>
                    <a:pt x="1" y="197"/>
                    <a:pt x="60" y="292"/>
                  </a:cubicBezTo>
                  <a:lnTo>
                    <a:pt x="358" y="792"/>
                  </a:lnTo>
                  <a:cubicBezTo>
                    <a:pt x="382" y="852"/>
                    <a:pt x="441" y="888"/>
                    <a:pt x="525" y="888"/>
                  </a:cubicBezTo>
                  <a:cubicBezTo>
                    <a:pt x="548" y="888"/>
                    <a:pt x="584" y="864"/>
                    <a:pt x="608" y="852"/>
                  </a:cubicBezTo>
                  <a:cubicBezTo>
                    <a:pt x="679" y="792"/>
                    <a:pt x="715" y="685"/>
                    <a:pt x="667" y="602"/>
                  </a:cubicBezTo>
                  <a:lnTo>
                    <a:pt x="370" y="90"/>
                  </a:lnTo>
                  <a:cubicBezTo>
                    <a:pt x="338" y="35"/>
                    <a:pt x="276" y="1"/>
                    <a:pt x="2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43" name="Google Shape;9143;p76"/>
            <p:cNvSpPr/>
            <p:nvPr/>
          </p:nvSpPr>
          <p:spPr>
            <a:xfrm>
              <a:off x="4378632" y="4399230"/>
              <a:ext cx="22705" cy="28198"/>
            </a:xfrm>
            <a:custGeom>
              <a:avLst/>
              <a:gdLst/>
              <a:ahLst/>
              <a:cxnLst/>
              <a:rect l="l" t="t" r="r" b="b"/>
              <a:pathLst>
                <a:path w="715" h="888" extrusionOk="0">
                  <a:moveTo>
                    <a:pt x="221" y="0"/>
                  </a:moveTo>
                  <a:cubicBezTo>
                    <a:pt x="187" y="0"/>
                    <a:pt x="152" y="10"/>
                    <a:pt x="119" y="30"/>
                  </a:cubicBezTo>
                  <a:cubicBezTo>
                    <a:pt x="24" y="78"/>
                    <a:pt x="0" y="197"/>
                    <a:pt x="60" y="292"/>
                  </a:cubicBezTo>
                  <a:lnTo>
                    <a:pt x="358" y="792"/>
                  </a:lnTo>
                  <a:cubicBezTo>
                    <a:pt x="393" y="851"/>
                    <a:pt x="453" y="887"/>
                    <a:pt x="524" y="887"/>
                  </a:cubicBezTo>
                  <a:cubicBezTo>
                    <a:pt x="548" y="887"/>
                    <a:pt x="584" y="863"/>
                    <a:pt x="608" y="851"/>
                  </a:cubicBezTo>
                  <a:cubicBezTo>
                    <a:pt x="691" y="792"/>
                    <a:pt x="715" y="673"/>
                    <a:pt x="667" y="601"/>
                  </a:cubicBezTo>
                  <a:lnTo>
                    <a:pt x="369" y="89"/>
                  </a:lnTo>
                  <a:cubicBezTo>
                    <a:pt x="346" y="35"/>
                    <a:pt x="286" y="0"/>
                    <a:pt x="2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44" name="Google Shape;9144;p76"/>
            <p:cNvSpPr/>
            <p:nvPr/>
          </p:nvSpPr>
          <p:spPr>
            <a:xfrm>
              <a:off x="4426264" y="4351851"/>
              <a:ext cx="29532" cy="21117"/>
            </a:xfrm>
            <a:custGeom>
              <a:avLst/>
              <a:gdLst/>
              <a:ahLst/>
              <a:cxnLst/>
              <a:rect l="l" t="t" r="r" b="b"/>
              <a:pathLst>
                <a:path w="930" h="665" extrusionOk="0">
                  <a:moveTo>
                    <a:pt x="215" y="0"/>
                  </a:moveTo>
                  <a:cubicBezTo>
                    <a:pt x="152" y="0"/>
                    <a:pt x="89" y="32"/>
                    <a:pt x="48" y="81"/>
                  </a:cubicBezTo>
                  <a:cubicBezTo>
                    <a:pt x="1" y="177"/>
                    <a:pt x="36" y="272"/>
                    <a:pt x="108" y="331"/>
                  </a:cubicBezTo>
                  <a:lnTo>
                    <a:pt x="608" y="629"/>
                  </a:lnTo>
                  <a:cubicBezTo>
                    <a:pt x="643" y="653"/>
                    <a:pt x="667" y="665"/>
                    <a:pt x="703" y="665"/>
                  </a:cubicBezTo>
                  <a:cubicBezTo>
                    <a:pt x="763" y="665"/>
                    <a:pt x="822" y="629"/>
                    <a:pt x="870" y="569"/>
                  </a:cubicBezTo>
                  <a:cubicBezTo>
                    <a:pt x="929" y="486"/>
                    <a:pt x="893" y="367"/>
                    <a:pt x="810" y="319"/>
                  </a:cubicBezTo>
                  <a:lnTo>
                    <a:pt x="298" y="22"/>
                  </a:lnTo>
                  <a:cubicBezTo>
                    <a:pt x="272" y="7"/>
                    <a:pt x="244" y="0"/>
                    <a:pt x="2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45" name="Google Shape;9145;p76"/>
            <p:cNvSpPr/>
            <p:nvPr/>
          </p:nvSpPr>
          <p:spPr>
            <a:xfrm>
              <a:off x="4186196" y="4213463"/>
              <a:ext cx="29500" cy="21117"/>
            </a:xfrm>
            <a:custGeom>
              <a:avLst/>
              <a:gdLst/>
              <a:ahLst/>
              <a:cxnLst/>
              <a:rect l="l" t="t" r="r" b="b"/>
              <a:pathLst>
                <a:path w="929" h="665" extrusionOk="0">
                  <a:moveTo>
                    <a:pt x="214" y="0"/>
                  </a:moveTo>
                  <a:cubicBezTo>
                    <a:pt x="152" y="0"/>
                    <a:pt x="89" y="33"/>
                    <a:pt x="48" y="82"/>
                  </a:cubicBezTo>
                  <a:cubicBezTo>
                    <a:pt x="0" y="165"/>
                    <a:pt x="36" y="272"/>
                    <a:pt x="107" y="332"/>
                  </a:cubicBezTo>
                  <a:lnTo>
                    <a:pt x="619" y="629"/>
                  </a:lnTo>
                  <a:cubicBezTo>
                    <a:pt x="643" y="641"/>
                    <a:pt x="667" y="665"/>
                    <a:pt x="703" y="665"/>
                  </a:cubicBezTo>
                  <a:cubicBezTo>
                    <a:pt x="762" y="665"/>
                    <a:pt x="822" y="629"/>
                    <a:pt x="869" y="570"/>
                  </a:cubicBezTo>
                  <a:cubicBezTo>
                    <a:pt x="929" y="463"/>
                    <a:pt x="893" y="367"/>
                    <a:pt x="810" y="320"/>
                  </a:cubicBezTo>
                  <a:lnTo>
                    <a:pt x="298" y="22"/>
                  </a:lnTo>
                  <a:cubicBezTo>
                    <a:pt x="272" y="7"/>
                    <a:pt x="243" y="0"/>
                    <a:pt x="2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46" name="Google Shape;9146;p76"/>
            <p:cNvSpPr/>
            <p:nvPr/>
          </p:nvSpPr>
          <p:spPr>
            <a:xfrm>
              <a:off x="4425883" y="4213590"/>
              <a:ext cx="29913" cy="21371"/>
            </a:xfrm>
            <a:custGeom>
              <a:avLst/>
              <a:gdLst/>
              <a:ahLst/>
              <a:cxnLst/>
              <a:rect l="l" t="t" r="r" b="b"/>
              <a:pathLst>
                <a:path w="942" h="673" extrusionOk="0">
                  <a:moveTo>
                    <a:pt x="725" y="0"/>
                  </a:moveTo>
                  <a:cubicBezTo>
                    <a:pt x="693" y="0"/>
                    <a:pt x="660" y="10"/>
                    <a:pt x="632" y="30"/>
                  </a:cubicBezTo>
                  <a:lnTo>
                    <a:pt x="120" y="328"/>
                  </a:lnTo>
                  <a:cubicBezTo>
                    <a:pt x="36" y="375"/>
                    <a:pt x="1" y="494"/>
                    <a:pt x="60" y="578"/>
                  </a:cubicBezTo>
                  <a:cubicBezTo>
                    <a:pt x="96" y="637"/>
                    <a:pt x="155" y="673"/>
                    <a:pt x="227" y="673"/>
                  </a:cubicBezTo>
                  <a:cubicBezTo>
                    <a:pt x="251" y="673"/>
                    <a:pt x="286" y="661"/>
                    <a:pt x="310" y="637"/>
                  </a:cubicBezTo>
                  <a:lnTo>
                    <a:pt x="822" y="340"/>
                  </a:lnTo>
                  <a:cubicBezTo>
                    <a:pt x="905" y="280"/>
                    <a:pt x="941" y="161"/>
                    <a:pt x="882" y="89"/>
                  </a:cubicBezTo>
                  <a:cubicBezTo>
                    <a:pt x="850" y="35"/>
                    <a:pt x="788" y="0"/>
                    <a:pt x="7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47" name="Google Shape;9147;p76"/>
            <p:cNvSpPr/>
            <p:nvPr/>
          </p:nvSpPr>
          <p:spPr>
            <a:xfrm>
              <a:off x="4186196" y="4351978"/>
              <a:ext cx="29500" cy="21371"/>
            </a:xfrm>
            <a:custGeom>
              <a:avLst/>
              <a:gdLst/>
              <a:ahLst/>
              <a:cxnLst/>
              <a:rect l="l" t="t" r="r" b="b"/>
              <a:pathLst>
                <a:path w="929" h="673" extrusionOk="0">
                  <a:moveTo>
                    <a:pt x="725" y="0"/>
                  </a:moveTo>
                  <a:cubicBezTo>
                    <a:pt x="692" y="0"/>
                    <a:pt x="660" y="9"/>
                    <a:pt x="631" y="30"/>
                  </a:cubicBezTo>
                  <a:lnTo>
                    <a:pt x="119" y="327"/>
                  </a:lnTo>
                  <a:cubicBezTo>
                    <a:pt x="36" y="375"/>
                    <a:pt x="0" y="494"/>
                    <a:pt x="60" y="589"/>
                  </a:cubicBezTo>
                  <a:cubicBezTo>
                    <a:pt x="95" y="649"/>
                    <a:pt x="155" y="673"/>
                    <a:pt x="226" y="673"/>
                  </a:cubicBezTo>
                  <a:cubicBezTo>
                    <a:pt x="262" y="673"/>
                    <a:pt x="286" y="661"/>
                    <a:pt x="322" y="649"/>
                  </a:cubicBezTo>
                  <a:lnTo>
                    <a:pt x="822" y="351"/>
                  </a:lnTo>
                  <a:cubicBezTo>
                    <a:pt x="893" y="292"/>
                    <a:pt x="929" y="173"/>
                    <a:pt x="881" y="89"/>
                  </a:cubicBezTo>
                  <a:cubicBezTo>
                    <a:pt x="850" y="34"/>
                    <a:pt x="787" y="0"/>
                    <a:pt x="7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9148" name="Google Shape;9148;p76"/>
          <p:cNvSpPr/>
          <p:nvPr/>
        </p:nvSpPr>
        <p:spPr>
          <a:xfrm>
            <a:off x="6568923" y="5513880"/>
            <a:ext cx="458796" cy="453377"/>
          </a:xfrm>
          <a:custGeom>
            <a:avLst/>
            <a:gdLst/>
            <a:ahLst/>
            <a:cxnLst/>
            <a:rect l="l" t="t" r="r" b="b"/>
            <a:pathLst>
              <a:path w="10836" h="10708" extrusionOk="0">
                <a:moveTo>
                  <a:pt x="7677" y="328"/>
                </a:moveTo>
                <a:cubicBezTo>
                  <a:pt x="7821" y="328"/>
                  <a:pt x="7960" y="378"/>
                  <a:pt x="8061" y="480"/>
                </a:cubicBezTo>
                <a:lnTo>
                  <a:pt x="10288" y="2706"/>
                </a:lnTo>
                <a:cubicBezTo>
                  <a:pt x="10502" y="2897"/>
                  <a:pt x="10490" y="3278"/>
                  <a:pt x="10252" y="3516"/>
                </a:cubicBezTo>
                <a:cubicBezTo>
                  <a:pt x="10125" y="3643"/>
                  <a:pt x="9961" y="3709"/>
                  <a:pt x="9802" y="3709"/>
                </a:cubicBezTo>
                <a:cubicBezTo>
                  <a:pt x="9661" y="3709"/>
                  <a:pt x="9524" y="3657"/>
                  <a:pt x="9418" y="3552"/>
                </a:cubicBezTo>
                <a:lnTo>
                  <a:pt x="8264" y="2385"/>
                </a:lnTo>
                <a:cubicBezTo>
                  <a:pt x="8234" y="2355"/>
                  <a:pt x="8195" y="2340"/>
                  <a:pt x="8156" y="2340"/>
                </a:cubicBezTo>
                <a:cubicBezTo>
                  <a:pt x="8118" y="2340"/>
                  <a:pt x="8079" y="2355"/>
                  <a:pt x="8049" y="2385"/>
                </a:cubicBezTo>
                <a:cubicBezTo>
                  <a:pt x="7990" y="2444"/>
                  <a:pt x="7990" y="2540"/>
                  <a:pt x="8049" y="2599"/>
                </a:cubicBezTo>
                <a:lnTo>
                  <a:pt x="8930" y="3480"/>
                </a:lnTo>
                <a:lnTo>
                  <a:pt x="7811" y="4587"/>
                </a:lnTo>
                <a:cubicBezTo>
                  <a:pt x="7549" y="4861"/>
                  <a:pt x="7382" y="5207"/>
                  <a:pt x="7335" y="5564"/>
                </a:cubicBezTo>
                <a:cubicBezTo>
                  <a:pt x="7287" y="5921"/>
                  <a:pt x="7371" y="6290"/>
                  <a:pt x="7561" y="6588"/>
                </a:cubicBezTo>
                <a:cubicBezTo>
                  <a:pt x="7930" y="7171"/>
                  <a:pt x="7859" y="7838"/>
                  <a:pt x="7728" y="8028"/>
                </a:cubicBezTo>
                <a:cubicBezTo>
                  <a:pt x="7644" y="8016"/>
                  <a:pt x="7406" y="7897"/>
                  <a:pt x="6751" y="7350"/>
                </a:cubicBezTo>
                <a:cubicBezTo>
                  <a:pt x="6335" y="6993"/>
                  <a:pt x="5835" y="6528"/>
                  <a:pt x="5311" y="6004"/>
                </a:cubicBezTo>
                <a:lnTo>
                  <a:pt x="5204" y="5897"/>
                </a:lnTo>
                <a:lnTo>
                  <a:pt x="5180" y="5873"/>
                </a:lnTo>
                <a:cubicBezTo>
                  <a:pt x="5085" y="5778"/>
                  <a:pt x="4977" y="5695"/>
                  <a:pt x="4894" y="5588"/>
                </a:cubicBezTo>
                <a:lnTo>
                  <a:pt x="4846" y="5540"/>
                </a:lnTo>
                <a:lnTo>
                  <a:pt x="4739" y="5445"/>
                </a:lnTo>
                <a:cubicBezTo>
                  <a:pt x="4239" y="4921"/>
                  <a:pt x="3763" y="4409"/>
                  <a:pt x="3406" y="3992"/>
                </a:cubicBezTo>
                <a:cubicBezTo>
                  <a:pt x="2858" y="3337"/>
                  <a:pt x="2751" y="3099"/>
                  <a:pt x="2715" y="3028"/>
                </a:cubicBezTo>
                <a:cubicBezTo>
                  <a:pt x="2805" y="2970"/>
                  <a:pt x="2986" y="2926"/>
                  <a:pt x="3210" y="2926"/>
                </a:cubicBezTo>
                <a:cubicBezTo>
                  <a:pt x="3492" y="2926"/>
                  <a:pt x="3843" y="2995"/>
                  <a:pt x="4168" y="3194"/>
                </a:cubicBezTo>
                <a:cubicBezTo>
                  <a:pt x="4416" y="3353"/>
                  <a:pt x="4715" y="3430"/>
                  <a:pt x="5014" y="3430"/>
                </a:cubicBezTo>
                <a:cubicBezTo>
                  <a:pt x="5073" y="3430"/>
                  <a:pt x="5133" y="3427"/>
                  <a:pt x="5192" y="3421"/>
                </a:cubicBezTo>
                <a:cubicBezTo>
                  <a:pt x="5549" y="3373"/>
                  <a:pt x="5894" y="3194"/>
                  <a:pt x="6156" y="2944"/>
                </a:cubicBezTo>
                <a:lnTo>
                  <a:pt x="7275" y="1825"/>
                </a:lnTo>
                <a:lnTo>
                  <a:pt x="7359" y="1909"/>
                </a:lnTo>
                <a:cubicBezTo>
                  <a:pt x="7394" y="1938"/>
                  <a:pt x="7433" y="1953"/>
                  <a:pt x="7470" y="1953"/>
                </a:cubicBezTo>
                <a:cubicBezTo>
                  <a:pt x="7507" y="1953"/>
                  <a:pt x="7543" y="1938"/>
                  <a:pt x="7573" y="1909"/>
                </a:cubicBezTo>
                <a:cubicBezTo>
                  <a:pt x="7633" y="1849"/>
                  <a:pt x="7633" y="1766"/>
                  <a:pt x="7573" y="1706"/>
                </a:cubicBezTo>
                <a:lnTo>
                  <a:pt x="7204" y="1337"/>
                </a:lnTo>
                <a:lnTo>
                  <a:pt x="7192" y="1313"/>
                </a:lnTo>
                <a:cubicBezTo>
                  <a:pt x="7025" y="1123"/>
                  <a:pt x="7013" y="837"/>
                  <a:pt x="7144" y="635"/>
                </a:cubicBezTo>
                <a:cubicBezTo>
                  <a:pt x="7168" y="587"/>
                  <a:pt x="7204" y="539"/>
                  <a:pt x="7228" y="516"/>
                </a:cubicBezTo>
                <a:cubicBezTo>
                  <a:pt x="7353" y="390"/>
                  <a:pt x="7518" y="328"/>
                  <a:pt x="7677" y="328"/>
                </a:cubicBezTo>
                <a:close/>
                <a:moveTo>
                  <a:pt x="7667" y="0"/>
                </a:moveTo>
                <a:cubicBezTo>
                  <a:pt x="7428" y="0"/>
                  <a:pt x="7186" y="93"/>
                  <a:pt x="7001" y="277"/>
                </a:cubicBezTo>
                <a:cubicBezTo>
                  <a:pt x="6644" y="635"/>
                  <a:pt x="6632" y="1194"/>
                  <a:pt x="6978" y="1539"/>
                </a:cubicBezTo>
                <a:lnTo>
                  <a:pt x="7037" y="1599"/>
                </a:lnTo>
                <a:lnTo>
                  <a:pt x="5918" y="2718"/>
                </a:lnTo>
                <a:cubicBezTo>
                  <a:pt x="5651" y="2985"/>
                  <a:pt x="5292" y="3125"/>
                  <a:pt x="4942" y="3125"/>
                </a:cubicBezTo>
                <a:cubicBezTo>
                  <a:pt x="4715" y="3125"/>
                  <a:pt x="4491" y="3066"/>
                  <a:pt x="4299" y="2944"/>
                </a:cubicBezTo>
                <a:cubicBezTo>
                  <a:pt x="3965" y="2730"/>
                  <a:pt x="3596" y="2623"/>
                  <a:pt x="3215" y="2623"/>
                </a:cubicBezTo>
                <a:cubicBezTo>
                  <a:pt x="2882" y="2623"/>
                  <a:pt x="2584" y="2706"/>
                  <a:pt x="2453" y="2849"/>
                </a:cubicBezTo>
                <a:cubicBezTo>
                  <a:pt x="2322" y="2980"/>
                  <a:pt x="2418" y="3194"/>
                  <a:pt x="2525" y="3385"/>
                </a:cubicBezTo>
                <a:cubicBezTo>
                  <a:pt x="2632" y="3564"/>
                  <a:pt x="2810" y="3802"/>
                  <a:pt x="3049" y="4087"/>
                </a:cubicBezTo>
                <a:cubicBezTo>
                  <a:pt x="3394" y="4504"/>
                  <a:pt x="3846" y="5004"/>
                  <a:pt x="4370" y="5540"/>
                </a:cubicBezTo>
                <a:lnTo>
                  <a:pt x="3180" y="6731"/>
                </a:lnTo>
                <a:cubicBezTo>
                  <a:pt x="2763" y="7147"/>
                  <a:pt x="2346" y="7600"/>
                  <a:pt x="1965" y="8064"/>
                </a:cubicBezTo>
                <a:lnTo>
                  <a:pt x="84" y="10291"/>
                </a:lnTo>
                <a:cubicBezTo>
                  <a:pt x="1" y="10398"/>
                  <a:pt x="1" y="10541"/>
                  <a:pt x="84" y="10636"/>
                </a:cubicBezTo>
                <a:cubicBezTo>
                  <a:pt x="132" y="10683"/>
                  <a:pt x="191" y="10707"/>
                  <a:pt x="251" y="10707"/>
                </a:cubicBezTo>
                <a:cubicBezTo>
                  <a:pt x="310" y="10707"/>
                  <a:pt x="370" y="10683"/>
                  <a:pt x="429" y="10636"/>
                </a:cubicBezTo>
                <a:lnTo>
                  <a:pt x="2572" y="8850"/>
                </a:lnTo>
                <a:cubicBezTo>
                  <a:pt x="2632" y="8790"/>
                  <a:pt x="2644" y="8695"/>
                  <a:pt x="2584" y="8636"/>
                </a:cubicBezTo>
                <a:cubicBezTo>
                  <a:pt x="2552" y="8603"/>
                  <a:pt x="2512" y="8585"/>
                  <a:pt x="2472" y="8585"/>
                </a:cubicBezTo>
                <a:cubicBezTo>
                  <a:pt x="2440" y="8585"/>
                  <a:pt x="2409" y="8597"/>
                  <a:pt x="2382" y="8624"/>
                </a:cubicBezTo>
                <a:lnTo>
                  <a:pt x="739" y="9993"/>
                </a:lnTo>
                <a:lnTo>
                  <a:pt x="2191" y="8266"/>
                </a:lnTo>
                <a:cubicBezTo>
                  <a:pt x="2560" y="7826"/>
                  <a:pt x="2965" y="7374"/>
                  <a:pt x="3382" y="6957"/>
                </a:cubicBezTo>
                <a:lnTo>
                  <a:pt x="4573" y="5766"/>
                </a:lnTo>
                <a:lnTo>
                  <a:pt x="4585" y="5778"/>
                </a:lnTo>
                <a:lnTo>
                  <a:pt x="4763" y="5957"/>
                </a:lnTo>
                <a:lnTo>
                  <a:pt x="4942" y="6135"/>
                </a:lnTo>
                <a:lnTo>
                  <a:pt x="4954" y="6159"/>
                </a:lnTo>
                <a:lnTo>
                  <a:pt x="3763" y="7350"/>
                </a:lnTo>
                <a:cubicBezTo>
                  <a:pt x="3537" y="7564"/>
                  <a:pt x="3299" y="7790"/>
                  <a:pt x="3084" y="8005"/>
                </a:cubicBezTo>
                <a:cubicBezTo>
                  <a:pt x="3025" y="8064"/>
                  <a:pt x="3025" y="8147"/>
                  <a:pt x="3061" y="8207"/>
                </a:cubicBezTo>
                <a:cubicBezTo>
                  <a:pt x="3092" y="8238"/>
                  <a:pt x="3133" y="8253"/>
                  <a:pt x="3174" y="8253"/>
                </a:cubicBezTo>
                <a:cubicBezTo>
                  <a:pt x="3211" y="8253"/>
                  <a:pt x="3247" y="8241"/>
                  <a:pt x="3275" y="8219"/>
                </a:cubicBezTo>
                <a:cubicBezTo>
                  <a:pt x="3513" y="8005"/>
                  <a:pt x="3751" y="7778"/>
                  <a:pt x="3977" y="7552"/>
                </a:cubicBezTo>
                <a:lnTo>
                  <a:pt x="5168" y="6361"/>
                </a:lnTo>
                <a:cubicBezTo>
                  <a:pt x="5704" y="6885"/>
                  <a:pt x="6204" y="7350"/>
                  <a:pt x="6620" y="7683"/>
                </a:cubicBezTo>
                <a:cubicBezTo>
                  <a:pt x="6906" y="7921"/>
                  <a:pt x="7144" y="8088"/>
                  <a:pt x="7323" y="8207"/>
                </a:cubicBezTo>
                <a:cubicBezTo>
                  <a:pt x="7442" y="8278"/>
                  <a:pt x="7573" y="8362"/>
                  <a:pt x="7692" y="8362"/>
                </a:cubicBezTo>
                <a:cubicBezTo>
                  <a:pt x="7752" y="8362"/>
                  <a:pt x="7811" y="8338"/>
                  <a:pt x="7859" y="8302"/>
                </a:cubicBezTo>
                <a:cubicBezTo>
                  <a:pt x="7990" y="8159"/>
                  <a:pt x="8073" y="7862"/>
                  <a:pt x="8073" y="7540"/>
                </a:cubicBezTo>
                <a:cubicBezTo>
                  <a:pt x="8073" y="7171"/>
                  <a:pt x="7954" y="6778"/>
                  <a:pt x="7763" y="6457"/>
                </a:cubicBezTo>
                <a:cubicBezTo>
                  <a:pt x="7454" y="5957"/>
                  <a:pt x="7549" y="5278"/>
                  <a:pt x="7990" y="4826"/>
                </a:cubicBezTo>
                <a:lnTo>
                  <a:pt x="9109" y="3718"/>
                </a:lnTo>
                <a:lnTo>
                  <a:pt x="9168" y="3778"/>
                </a:lnTo>
                <a:lnTo>
                  <a:pt x="9192" y="3802"/>
                </a:lnTo>
                <a:lnTo>
                  <a:pt x="9216" y="3814"/>
                </a:lnTo>
                <a:cubicBezTo>
                  <a:pt x="9216" y="3814"/>
                  <a:pt x="9228" y="3837"/>
                  <a:pt x="9240" y="3837"/>
                </a:cubicBezTo>
                <a:cubicBezTo>
                  <a:pt x="9240" y="3837"/>
                  <a:pt x="9252" y="3837"/>
                  <a:pt x="9252" y="3849"/>
                </a:cubicBezTo>
                <a:lnTo>
                  <a:pt x="9264" y="3861"/>
                </a:lnTo>
                <a:cubicBezTo>
                  <a:pt x="9264" y="3861"/>
                  <a:pt x="9287" y="3861"/>
                  <a:pt x="9287" y="3873"/>
                </a:cubicBezTo>
                <a:lnTo>
                  <a:pt x="9299" y="3897"/>
                </a:lnTo>
                <a:cubicBezTo>
                  <a:pt x="9299" y="3897"/>
                  <a:pt x="9311" y="3897"/>
                  <a:pt x="9311" y="3909"/>
                </a:cubicBezTo>
                <a:lnTo>
                  <a:pt x="9323" y="3921"/>
                </a:lnTo>
                <a:cubicBezTo>
                  <a:pt x="9323" y="3921"/>
                  <a:pt x="9347" y="3921"/>
                  <a:pt x="9347" y="3933"/>
                </a:cubicBezTo>
                <a:lnTo>
                  <a:pt x="9359" y="3956"/>
                </a:lnTo>
                <a:cubicBezTo>
                  <a:pt x="9359" y="3956"/>
                  <a:pt x="9371" y="3956"/>
                  <a:pt x="9371" y="3968"/>
                </a:cubicBezTo>
                <a:cubicBezTo>
                  <a:pt x="9371" y="3968"/>
                  <a:pt x="9383" y="3968"/>
                  <a:pt x="9383" y="3980"/>
                </a:cubicBezTo>
                <a:cubicBezTo>
                  <a:pt x="9383" y="3980"/>
                  <a:pt x="9407" y="3980"/>
                  <a:pt x="9407" y="3992"/>
                </a:cubicBezTo>
                <a:cubicBezTo>
                  <a:pt x="9407" y="3992"/>
                  <a:pt x="9418" y="3992"/>
                  <a:pt x="9418" y="4016"/>
                </a:cubicBezTo>
                <a:lnTo>
                  <a:pt x="9430" y="4016"/>
                </a:lnTo>
                <a:cubicBezTo>
                  <a:pt x="9430" y="4016"/>
                  <a:pt x="9442" y="4016"/>
                  <a:pt x="9442" y="4028"/>
                </a:cubicBezTo>
                <a:lnTo>
                  <a:pt x="9942" y="4028"/>
                </a:lnTo>
                <a:cubicBezTo>
                  <a:pt x="9954" y="4028"/>
                  <a:pt x="9954" y="4028"/>
                  <a:pt x="9966" y="4016"/>
                </a:cubicBezTo>
                <a:lnTo>
                  <a:pt x="9978" y="4016"/>
                </a:lnTo>
                <a:cubicBezTo>
                  <a:pt x="10002" y="4016"/>
                  <a:pt x="10002" y="4016"/>
                  <a:pt x="10014" y="3992"/>
                </a:cubicBezTo>
                <a:lnTo>
                  <a:pt x="10026" y="3992"/>
                </a:lnTo>
                <a:cubicBezTo>
                  <a:pt x="10038" y="3992"/>
                  <a:pt x="10038" y="3992"/>
                  <a:pt x="10061" y="3980"/>
                </a:cubicBezTo>
                <a:cubicBezTo>
                  <a:pt x="10061" y="3980"/>
                  <a:pt x="10073" y="3980"/>
                  <a:pt x="10073" y="3968"/>
                </a:cubicBezTo>
                <a:cubicBezTo>
                  <a:pt x="10085" y="3968"/>
                  <a:pt x="10085" y="3956"/>
                  <a:pt x="10097" y="3956"/>
                </a:cubicBezTo>
                <a:cubicBezTo>
                  <a:pt x="10097" y="3956"/>
                  <a:pt x="10121" y="3956"/>
                  <a:pt x="10121" y="3933"/>
                </a:cubicBezTo>
                <a:cubicBezTo>
                  <a:pt x="10133" y="3933"/>
                  <a:pt x="10133" y="3921"/>
                  <a:pt x="10145" y="3921"/>
                </a:cubicBezTo>
                <a:cubicBezTo>
                  <a:pt x="10145" y="3921"/>
                  <a:pt x="10157" y="3921"/>
                  <a:pt x="10157" y="3909"/>
                </a:cubicBezTo>
                <a:cubicBezTo>
                  <a:pt x="10180" y="3909"/>
                  <a:pt x="10180" y="3897"/>
                  <a:pt x="10192" y="3897"/>
                </a:cubicBezTo>
                <a:cubicBezTo>
                  <a:pt x="10192" y="3897"/>
                  <a:pt x="10204" y="3897"/>
                  <a:pt x="10204" y="3873"/>
                </a:cubicBezTo>
                <a:cubicBezTo>
                  <a:pt x="10216" y="3873"/>
                  <a:pt x="10216" y="3861"/>
                  <a:pt x="10240" y="3861"/>
                </a:cubicBezTo>
                <a:cubicBezTo>
                  <a:pt x="10240" y="3861"/>
                  <a:pt x="10252" y="3861"/>
                  <a:pt x="10252" y="3849"/>
                </a:cubicBezTo>
                <a:cubicBezTo>
                  <a:pt x="10264" y="3849"/>
                  <a:pt x="10264" y="3837"/>
                  <a:pt x="10276" y="3837"/>
                </a:cubicBezTo>
                <a:cubicBezTo>
                  <a:pt x="10276" y="3837"/>
                  <a:pt x="10300" y="3837"/>
                  <a:pt x="10300" y="3814"/>
                </a:cubicBezTo>
                <a:cubicBezTo>
                  <a:pt x="10311" y="3814"/>
                  <a:pt x="10311" y="3802"/>
                  <a:pt x="10323" y="3802"/>
                </a:cubicBezTo>
                <a:cubicBezTo>
                  <a:pt x="10323" y="3802"/>
                  <a:pt x="10335" y="3802"/>
                  <a:pt x="10335" y="3790"/>
                </a:cubicBezTo>
                <a:cubicBezTo>
                  <a:pt x="10359" y="3778"/>
                  <a:pt x="10371" y="3778"/>
                  <a:pt x="10371" y="3754"/>
                </a:cubicBezTo>
                <a:cubicBezTo>
                  <a:pt x="10823" y="3373"/>
                  <a:pt x="10835" y="2802"/>
                  <a:pt x="10490" y="2468"/>
                </a:cubicBezTo>
                <a:lnTo>
                  <a:pt x="8275" y="242"/>
                </a:lnTo>
                <a:cubicBezTo>
                  <a:pt x="8109" y="81"/>
                  <a:pt x="7889" y="0"/>
                  <a:pt x="7667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rtl="1"/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9149" name="Google Shape;9149;p76"/>
          <p:cNvGrpSpPr/>
          <p:nvPr/>
        </p:nvGrpSpPr>
        <p:grpSpPr>
          <a:xfrm>
            <a:off x="7254534" y="5566423"/>
            <a:ext cx="530351" cy="350405"/>
            <a:chOff x="5206262" y="4174817"/>
            <a:chExt cx="397763" cy="262804"/>
          </a:xfrm>
          <a:solidFill>
            <a:schemeClr val="tx1"/>
          </a:solidFill>
        </p:grpSpPr>
        <p:sp>
          <p:nvSpPr>
            <p:cNvPr id="9150" name="Google Shape;9150;p76"/>
            <p:cNvSpPr/>
            <p:nvPr/>
          </p:nvSpPr>
          <p:spPr>
            <a:xfrm>
              <a:off x="5206262" y="4177104"/>
              <a:ext cx="397763" cy="260518"/>
            </a:xfrm>
            <a:custGeom>
              <a:avLst/>
              <a:gdLst/>
              <a:ahLst/>
              <a:cxnLst/>
              <a:rect l="l" t="t" r="r" b="b"/>
              <a:pathLst>
                <a:path w="12526" h="8204" extrusionOk="0">
                  <a:moveTo>
                    <a:pt x="3655" y="381"/>
                  </a:moveTo>
                  <a:cubicBezTo>
                    <a:pt x="3989" y="381"/>
                    <a:pt x="4298" y="500"/>
                    <a:pt x="4536" y="738"/>
                  </a:cubicBezTo>
                  <a:lnTo>
                    <a:pt x="7049" y="3120"/>
                  </a:lnTo>
                  <a:lnTo>
                    <a:pt x="5644" y="3120"/>
                  </a:lnTo>
                  <a:lnTo>
                    <a:pt x="3512" y="381"/>
                  </a:lnTo>
                  <a:close/>
                  <a:moveTo>
                    <a:pt x="10585" y="3477"/>
                  </a:moveTo>
                  <a:cubicBezTo>
                    <a:pt x="10882" y="3501"/>
                    <a:pt x="11156" y="3620"/>
                    <a:pt x="11382" y="3846"/>
                  </a:cubicBezTo>
                  <a:lnTo>
                    <a:pt x="11502" y="3965"/>
                  </a:lnTo>
                  <a:lnTo>
                    <a:pt x="10763" y="3965"/>
                  </a:lnTo>
                  <a:lnTo>
                    <a:pt x="10763" y="3953"/>
                  </a:lnTo>
                  <a:cubicBezTo>
                    <a:pt x="10656" y="3953"/>
                    <a:pt x="10585" y="3858"/>
                    <a:pt x="10585" y="3775"/>
                  </a:cubicBezTo>
                  <a:lnTo>
                    <a:pt x="10585" y="3477"/>
                  </a:lnTo>
                  <a:close/>
                  <a:moveTo>
                    <a:pt x="7906" y="4263"/>
                  </a:moveTo>
                  <a:lnTo>
                    <a:pt x="4536" y="7430"/>
                  </a:lnTo>
                  <a:cubicBezTo>
                    <a:pt x="4298" y="7656"/>
                    <a:pt x="3989" y="7787"/>
                    <a:pt x="3655" y="7787"/>
                  </a:cubicBezTo>
                  <a:lnTo>
                    <a:pt x="3512" y="7787"/>
                  </a:lnTo>
                  <a:lnTo>
                    <a:pt x="6263" y="4263"/>
                  </a:lnTo>
                  <a:close/>
                  <a:moveTo>
                    <a:pt x="3381" y="0"/>
                  </a:moveTo>
                  <a:cubicBezTo>
                    <a:pt x="3262" y="0"/>
                    <a:pt x="3155" y="60"/>
                    <a:pt x="3108" y="179"/>
                  </a:cubicBezTo>
                  <a:cubicBezTo>
                    <a:pt x="3060" y="286"/>
                    <a:pt x="3060" y="405"/>
                    <a:pt x="3143" y="512"/>
                  </a:cubicBezTo>
                  <a:lnTo>
                    <a:pt x="5167" y="3120"/>
                  </a:lnTo>
                  <a:lnTo>
                    <a:pt x="2512" y="3120"/>
                  </a:lnTo>
                  <a:cubicBezTo>
                    <a:pt x="2405" y="3120"/>
                    <a:pt x="2310" y="3060"/>
                    <a:pt x="2250" y="2965"/>
                  </a:cubicBezTo>
                  <a:lnTo>
                    <a:pt x="1429" y="1536"/>
                  </a:lnTo>
                  <a:cubicBezTo>
                    <a:pt x="1310" y="1334"/>
                    <a:pt x="1084" y="1215"/>
                    <a:pt x="845" y="1215"/>
                  </a:cubicBezTo>
                  <a:lnTo>
                    <a:pt x="310" y="1215"/>
                  </a:lnTo>
                  <a:cubicBezTo>
                    <a:pt x="143" y="1215"/>
                    <a:pt x="0" y="1346"/>
                    <a:pt x="0" y="1524"/>
                  </a:cubicBezTo>
                  <a:lnTo>
                    <a:pt x="0" y="4394"/>
                  </a:lnTo>
                  <a:cubicBezTo>
                    <a:pt x="0" y="4763"/>
                    <a:pt x="310" y="5084"/>
                    <a:pt x="679" y="5084"/>
                  </a:cubicBezTo>
                  <a:lnTo>
                    <a:pt x="2262" y="5084"/>
                  </a:lnTo>
                  <a:cubicBezTo>
                    <a:pt x="2369" y="5084"/>
                    <a:pt x="2441" y="4989"/>
                    <a:pt x="2441" y="4906"/>
                  </a:cubicBezTo>
                  <a:cubicBezTo>
                    <a:pt x="2441" y="4810"/>
                    <a:pt x="2346" y="4727"/>
                    <a:pt x="2262" y="4727"/>
                  </a:cubicBezTo>
                  <a:lnTo>
                    <a:pt x="679" y="4727"/>
                  </a:lnTo>
                  <a:cubicBezTo>
                    <a:pt x="500" y="4727"/>
                    <a:pt x="369" y="4572"/>
                    <a:pt x="369" y="4406"/>
                  </a:cubicBezTo>
                  <a:lnTo>
                    <a:pt x="369" y="1596"/>
                  </a:lnTo>
                  <a:lnTo>
                    <a:pt x="845" y="1596"/>
                  </a:lnTo>
                  <a:cubicBezTo>
                    <a:pt x="965" y="1596"/>
                    <a:pt x="1060" y="1655"/>
                    <a:pt x="1119" y="1750"/>
                  </a:cubicBezTo>
                  <a:lnTo>
                    <a:pt x="1929" y="3179"/>
                  </a:lnTo>
                  <a:cubicBezTo>
                    <a:pt x="2048" y="3382"/>
                    <a:pt x="2274" y="3513"/>
                    <a:pt x="2512" y="3513"/>
                  </a:cubicBezTo>
                  <a:lnTo>
                    <a:pt x="10192" y="3513"/>
                  </a:lnTo>
                  <a:lnTo>
                    <a:pt x="10192" y="3834"/>
                  </a:lnTo>
                  <a:cubicBezTo>
                    <a:pt x="10192" y="4132"/>
                    <a:pt x="10442" y="4382"/>
                    <a:pt x="10740" y="4382"/>
                  </a:cubicBezTo>
                  <a:lnTo>
                    <a:pt x="11835" y="4382"/>
                  </a:lnTo>
                  <a:lnTo>
                    <a:pt x="12049" y="4620"/>
                  </a:lnTo>
                  <a:cubicBezTo>
                    <a:pt x="12085" y="4644"/>
                    <a:pt x="12109" y="4703"/>
                    <a:pt x="12133" y="4751"/>
                  </a:cubicBezTo>
                  <a:lnTo>
                    <a:pt x="7942" y="4751"/>
                  </a:lnTo>
                  <a:lnTo>
                    <a:pt x="8454" y="4275"/>
                  </a:lnTo>
                  <a:cubicBezTo>
                    <a:pt x="8513" y="4227"/>
                    <a:pt x="8525" y="4144"/>
                    <a:pt x="8501" y="4072"/>
                  </a:cubicBezTo>
                  <a:cubicBezTo>
                    <a:pt x="8465" y="3989"/>
                    <a:pt x="8406" y="3953"/>
                    <a:pt x="8334" y="3953"/>
                  </a:cubicBezTo>
                  <a:lnTo>
                    <a:pt x="6203" y="3953"/>
                  </a:lnTo>
                  <a:cubicBezTo>
                    <a:pt x="6120" y="3953"/>
                    <a:pt x="6025" y="3989"/>
                    <a:pt x="5965" y="4072"/>
                  </a:cubicBezTo>
                  <a:lnTo>
                    <a:pt x="5441" y="4739"/>
                  </a:lnTo>
                  <a:lnTo>
                    <a:pt x="3120" y="4739"/>
                  </a:lnTo>
                  <a:cubicBezTo>
                    <a:pt x="3024" y="4739"/>
                    <a:pt x="2941" y="4822"/>
                    <a:pt x="2941" y="4918"/>
                  </a:cubicBezTo>
                  <a:cubicBezTo>
                    <a:pt x="2941" y="5001"/>
                    <a:pt x="3036" y="5096"/>
                    <a:pt x="3120" y="5096"/>
                  </a:cubicBezTo>
                  <a:lnTo>
                    <a:pt x="5167" y="5096"/>
                  </a:lnTo>
                  <a:lnTo>
                    <a:pt x="3143" y="7704"/>
                  </a:lnTo>
                  <a:cubicBezTo>
                    <a:pt x="3060" y="7787"/>
                    <a:pt x="3048" y="7918"/>
                    <a:pt x="3108" y="8025"/>
                  </a:cubicBezTo>
                  <a:cubicBezTo>
                    <a:pt x="3155" y="8132"/>
                    <a:pt x="3274" y="8204"/>
                    <a:pt x="3381" y="8204"/>
                  </a:cubicBezTo>
                  <a:lnTo>
                    <a:pt x="3643" y="8204"/>
                  </a:lnTo>
                  <a:cubicBezTo>
                    <a:pt x="4060" y="8204"/>
                    <a:pt x="4477" y="8037"/>
                    <a:pt x="4775" y="7763"/>
                  </a:cubicBezTo>
                  <a:lnTo>
                    <a:pt x="7572" y="5108"/>
                  </a:lnTo>
                  <a:lnTo>
                    <a:pt x="12252" y="5108"/>
                  </a:lnTo>
                  <a:cubicBezTo>
                    <a:pt x="12395" y="5108"/>
                    <a:pt x="12525" y="4989"/>
                    <a:pt x="12525" y="4822"/>
                  </a:cubicBezTo>
                  <a:cubicBezTo>
                    <a:pt x="12525" y="4584"/>
                    <a:pt x="12466" y="4406"/>
                    <a:pt x="12335" y="4286"/>
                  </a:cubicBezTo>
                  <a:lnTo>
                    <a:pt x="11621" y="3572"/>
                  </a:lnTo>
                  <a:cubicBezTo>
                    <a:pt x="11311" y="3263"/>
                    <a:pt x="10894" y="3096"/>
                    <a:pt x="10466" y="3096"/>
                  </a:cubicBezTo>
                  <a:lnTo>
                    <a:pt x="7572" y="3096"/>
                  </a:lnTo>
                  <a:lnTo>
                    <a:pt x="4775" y="453"/>
                  </a:lnTo>
                  <a:cubicBezTo>
                    <a:pt x="4465" y="155"/>
                    <a:pt x="4060" y="0"/>
                    <a:pt x="364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51" name="Google Shape;9151;p76"/>
            <p:cNvSpPr/>
            <p:nvPr/>
          </p:nvSpPr>
          <p:spPr>
            <a:xfrm>
              <a:off x="5434231" y="4174817"/>
              <a:ext cx="167539" cy="70369"/>
            </a:xfrm>
            <a:custGeom>
              <a:avLst/>
              <a:gdLst/>
              <a:ahLst/>
              <a:cxnLst/>
              <a:rect l="l" t="t" r="r" b="b"/>
              <a:pathLst>
                <a:path w="5276" h="2216" extrusionOk="0">
                  <a:moveTo>
                    <a:pt x="2596" y="1"/>
                  </a:moveTo>
                  <a:cubicBezTo>
                    <a:pt x="1965" y="1"/>
                    <a:pt x="1417" y="418"/>
                    <a:pt x="1251" y="1013"/>
                  </a:cubicBezTo>
                  <a:cubicBezTo>
                    <a:pt x="1179" y="1001"/>
                    <a:pt x="1108" y="1001"/>
                    <a:pt x="1048" y="1001"/>
                  </a:cubicBezTo>
                  <a:cubicBezTo>
                    <a:pt x="465" y="1001"/>
                    <a:pt x="1" y="1465"/>
                    <a:pt x="1" y="2037"/>
                  </a:cubicBezTo>
                  <a:cubicBezTo>
                    <a:pt x="24" y="2132"/>
                    <a:pt x="96" y="2203"/>
                    <a:pt x="203" y="2203"/>
                  </a:cubicBezTo>
                  <a:lnTo>
                    <a:pt x="3358" y="2203"/>
                  </a:lnTo>
                  <a:cubicBezTo>
                    <a:pt x="3465" y="2203"/>
                    <a:pt x="3537" y="2120"/>
                    <a:pt x="3537" y="2025"/>
                  </a:cubicBezTo>
                  <a:cubicBezTo>
                    <a:pt x="3537" y="1918"/>
                    <a:pt x="3441" y="1846"/>
                    <a:pt x="3358" y="1846"/>
                  </a:cubicBezTo>
                  <a:lnTo>
                    <a:pt x="405" y="1846"/>
                  </a:lnTo>
                  <a:cubicBezTo>
                    <a:pt x="489" y="1561"/>
                    <a:pt x="751" y="1358"/>
                    <a:pt x="1048" y="1358"/>
                  </a:cubicBezTo>
                  <a:cubicBezTo>
                    <a:pt x="1144" y="1358"/>
                    <a:pt x="1239" y="1370"/>
                    <a:pt x="1334" y="1418"/>
                  </a:cubicBezTo>
                  <a:cubicBezTo>
                    <a:pt x="1359" y="1428"/>
                    <a:pt x="1384" y="1431"/>
                    <a:pt x="1409" y="1431"/>
                  </a:cubicBezTo>
                  <a:cubicBezTo>
                    <a:pt x="1442" y="1431"/>
                    <a:pt x="1473" y="1425"/>
                    <a:pt x="1501" y="1418"/>
                  </a:cubicBezTo>
                  <a:cubicBezTo>
                    <a:pt x="1536" y="1382"/>
                    <a:pt x="1584" y="1346"/>
                    <a:pt x="1584" y="1287"/>
                  </a:cubicBezTo>
                  <a:cubicBezTo>
                    <a:pt x="1644" y="763"/>
                    <a:pt x="2096" y="370"/>
                    <a:pt x="2608" y="370"/>
                  </a:cubicBezTo>
                  <a:cubicBezTo>
                    <a:pt x="3084" y="370"/>
                    <a:pt x="3489" y="691"/>
                    <a:pt x="3608" y="1144"/>
                  </a:cubicBezTo>
                  <a:cubicBezTo>
                    <a:pt x="3620" y="1191"/>
                    <a:pt x="3656" y="1239"/>
                    <a:pt x="3703" y="1263"/>
                  </a:cubicBezTo>
                  <a:cubicBezTo>
                    <a:pt x="3726" y="1286"/>
                    <a:pt x="3758" y="1294"/>
                    <a:pt x="3791" y="1294"/>
                  </a:cubicBezTo>
                  <a:cubicBezTo>
                    <a:pt x="3810" y="1294"/>
                    <a:pt x="3829" y="1291"/>
                    <a:pt x="3846" y="1287"/>
                  </a:cubicBezTo>
                  <a:cubicBezTo>
                    <a:pt x="3930" y="1251"/>
                    <a:pt x="4025" y="1239"/>
                    <a:pt x="4120" y="1239"/>
                  </a:cubicBezTo>
                  <a:cubicBezTo>
                    <a:pt x="4501" y="1239"/>
                    <a:pt x="4811" y="1501"/>
                    <a:pt x="4906" y="1858"/>
                  </a:cubicBezTo>
                  <a:lnTo>
                    <a:pt x="4215" y="1858"/>
                  </a:lnTo>
                  <a:cubicBezTo>
                    <a:pt x="4120" y="1858"/>
                    <a:pt x="4037" y="1953"/>
                    <a:pt x="4037" y="2037"/>
                  </a:cubicBezTo>
                  <a:cubicBezTo>
                    <a:pt x="4037" y="2132"/>
                    <a:pt x="4132" y="2215"/>
                    <a:pt x="4215" y="2215"/>
                  </a:cubicBezTo>
                  <a:lnTo>
                    <a:pt x="5096" y="2215"/>
                  </a:lnTo>
                  <a:cubicBezTo>
                    <a:pt x="5204" y="2215"/>
                    <a:pt x="5275" y="2132"/>
                    <a:pt x="5275" y="2037"/>
                  </a:cubicBezTo>
                  <a:cubicBezTo>
                    <a:pt x="5275" y="1406"/>
                    <a:pt x="4751" y="870"/>
                    <a:pt x="4096" y="870"/>
                  </a:cubicBezTo>
                  <a:cubicBezTo>
                    <a:pt x="4025" y="870"/>
                    <a:pt x="3965" y="870"/>
                    <a:pt x="3894" y="882"/>
                  </a:cubicBezTo>
                  <a:cubicBezTo>
                    <a:pt x="3680" y="358"/>
                    <a:pt x="3180" y="1"/>
                    <a:pt x="259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52" name="Google Shape;9152;p76"/>
            <p:cNvSpPr/>
            <p:nvPr/>
          </p:nvSpPr>
          <p:spPr>
            <a:xfrm>
              <a:off x="5360877" y="4298852"/>
              <a:ext cx="15147" cy="15147"/>
            </a:xfrm>
            <a:custGeom>
              <a:avLst/>
              <a:gdLst/>
              <a:ahLst/>
              <a:cxnLst/>
              <a:rect l="l" t="t" r="r" b="b"/>
              <a:pathLst>
                <a:path w="477" h="477" extrusionOk="0">
                  <a:moveTo>
                    <a:pt x="239" y="0"/>
                  </a:moveTo>
                  <a:cubicBezTo>
                    <a:pt x="96" y="0"/>
                    <a:pt x="1" y="95"/>
                    <a:pt x="1" y="238"/>
                  </a:cubicBezTo>
                  <a:cubicBezTo>
                    <a:pt x="1" y="369"/>
                    <a:pt x="96" y="476"/>
                    <a:pt x="239" y="476"/>
                  </a:cubicBezTo>
                  <a:cubicBezTo>
                    <a:pt x="370" y="476"/>
                    <a:pt x="477" y="381"/>
                    <a:pt x="477" y="238"/>
                  </a:cubicBezTo>
                  <a:cubicBezTo>
                    <a:pt x="477" y="95"/>
                    <a:pt x="370" y="0"/>
                    <a:pt x="23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53" name="Google Shape;9153;p76"/>
            <p:cNvSpPr/>
            <p:nvPr/>
          </p:nvSpPr>
          <p:spPr>
            <a:xfrm>
              <a:off x="5329503" y="4298852"/>
              <a:ext cx="15147" cy="15147"/>
            </a:xfrm>
            <a:custGeom>
              <a:avLst/>
              <a:gdLst/>
              <a:ahLst/>
              <a:cxnLst/>
              <a:rect l="l" t="t" r="r" b="b"/>
              <a:pathLst>
                <a:path w="477" h="477" extrusionOk="0">
                  <a:moveTo>
                    <a:pt x="239" y="0"/>
                  </a:moveTo>
                  <a:cubicBezTo>
                    <a:pt x="108" y="0"/>
                    <a:pt x="1" y="95"/>
                    <a:pt x="1" y="238"/>
                  </a:cubicBezTo>
                  <a:cubicBezTo>
                    <a:pt x="1" y="369"/>
                    <a:pt x="108" y="476"/>
                    <a:pt x="239" y="476"/>
                  </a:cubicBezTo>
                  <a:cubicBezTo>
                    <a:pt x="370" y="476"/>
                    <a:pt x="477" y="381"/>
                    <a:pt x="477" y="238"/>
                  </a:cubicBezTo>
                  <a:cubicBezTo>
                    <a:pt x="477" y="95"/>
                    <a:pt x="370" y="0"/>
                    <a:pt x="23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54" name="Google Shape;9154;p76"/>
            <p:cNvSpPr/>
            <p:nvPr/>
          </p:nvSpPr>
          <p:spPr>
            <a:xfrm>
              <a:off x="5298511" y="4299202"/>
              <a:ext cx="14766" cy="15179"/>
            </a:xfrm>
            <a:custGeom>
              <a:avLst/>
              <a:gdLst/>
              <a:ahLst/>
              <a:cxnLst/>
              <a:rect l="l" t="t" r="r" b="b"/>
              <a:pathLst>
                <a:path w="465" h="478" extrusionOk="0">
                  <a:moveTo>
                    <a:pt x="238" y="1"/>
                  </a:moveTo>
                  <a:cubicBezTo>
                    <a:pt x="95" y="1"/>
                    <a:pt x="0" y="108"/>
                    <a:pt x="0" y="239"/>
                  </a:cubicBezTo>
                  <a:cubicBezTo>
                    <a:pt x="0" y="370"/>
                    <a:pt x="95" y="477"/>
                    <a:pt x="238" y="477"/>
                  </a:cubicBezTo>
                  <a:cubicBezTo>
                    <a:pt x="369" y="477"/>
                    <a:pt x="465" y="370"/>
                    <a:pt x="465" y="239"/>
                  </a:cubicBezTo>
                  <a:cubicBezTo>
                    <a:pt x="465" y="108"/>
                    <a:pt x="369" y="1"/>
                    <a:pt x="23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55" name="Google Shape;9155;p76"/>
            <p:cNvSpPr/>
            <p:nvPr/>
          </p:nvSpPr>
          <p:spPr>
            <a:xfrm>
              <a:off x="5267137" y="4298852"/>
              <a:ext cx="15147" cy="15147"/>
            </a:xfrm>
            <a:custGeom>
              <a:avLst/>
              <a:gdLst/>
              <a:ahLst/>
              <a:cxnLst/>
              <a:rect l="l" t="t" r="r" b="b"/>
              <a:pathLst>
                <a:path w="477" h="477" extrusionOk="0">
                  <a:moveTo>
                    <a:pt x="238" y="0"/>
                  </a:moveTo>
                  <a:cubicBezTo>
                    <a:pt x="107" y="0"/>
                    <a:pt x="0" y="95"/>
                    <a:pt x="0" y="238"/>
                  </a:cubicBezTo>
                  <a:cubicBezTo>
                    <a:pt x="0" y="369"/>
                    <a:pt x="107" y="476"/>
                    <a:pt x="238" y="476"/>
                  </a:cubicBezTo>
                  <a:cubicBezTo>
                    <a:pt x="369" y="476"/>
                    <a:pt x="476" y="369"/>
                    <a:pt x="476" y="238"/>
                  </a:cubicBezTo>
                  <a:cubicBezTo>
                    <a:pt x="476" y="95"/>
                    <a:pt x="369" y="0"/>
                    <a:pt x="23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56" name="Google Shape;9156;p76"/>
            <p:cNvSpPr/>
            <p:nvPr/>
          </p:nvSpPr>
          <p:spPr>
            <a:xfrm>
              <a:off x="5492470" y="4298852"/>
              <a:ext cx="15147" cy="15147"/>
            </a:xfrm>
            <a:custGeom>
              <a:avLst/>
              <a:gdLst/>
              <a:ahLst/>
              <a:cxnLst/>
              <a:rect l="l" t="t" r="r" b="b"/>
              <a:pathLst>
                <a:path w="477" h="477" extrusionOk="0">
                  <a:moveTo>
                    <a:pt x="238" y="0"/>
                  </a:moveTo>
                  <a:cubicBezTo>
                    <a:pt x="107" y="0"/>
                    <a:pt x="0" y="95"/>
                    <a:pt x="0" y="238"/>
                  </a:cubicBezTo>
                  <a:cubicBezTo>
                    <a:pt x="0" y="369"/>
                    <a:pt x="107" y="476"/>
                    <a:pt x="238" y="476"/>
                  </a:cubicBezTo>
                  <a:cubicBezTo>
                    <a:pt x="381" y="476"/>
                    <a:pt x="476" y="381"/>
                    <a:pt x="476" y="238"/>
                  </a:cubicBezTo>
                  <a:cubicBezTo>
                    <a:pt x="476" y="95"/>
                    <a:pt x="381" y="0"/>
                    <a:pt x="23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157" name="Google Shape;9157;p76"/>
          <p:cNvGrpSpPr/>
          <p:nvPr/>
        </p:nvGrpSpPr>
        <p:grpSpPr>
          <a:xfrm>
            <a:off x="7949673" y="5606265"/>
            <a:ext cx="587340" cy="386691"/>
            <a:chOff x="5727616" y="4204699"/>
            <a:chExt cx="440505" cy="290018"/>
          </a:xfrm>
          <a:solidFill>
            <a:schemeClr val="tx1"/>
          </a:solidFill>
        </p:grpSpPr>
        <p:sp>
          <p:nvSpPr>
            <p:cNvPr id="9158" name="Google Shape;9158;p76"/>
            <p:cNvSpPr/>
            <p:nvPr/>
          </p:nvSpPr>
          <p:spPr>
            <a:xfrm>
              <a:off x="5727616" y="4204699"/>
              <a:ext cx="440505" cy="290018"/>
            </a:xfrm>
            <a:custGeom>
              <a:avLst/>
              <a:gdLst/>
              <a:ahLst/>
              <a:cxnLst/>
              <a:rect l="l" t="t" r="r" b="b"/>
              <a:pathLst>
                <a:path w="13872" h="9133" extrusionOk="0">
                  <a:moveTo>
                    <a:pt x="13145" y="4465"/>
                  </a:moveTo>
                  <a:lnTo>
                    <a:pt x="13145" y="4870"/>
                  </a:lnTo>
                  <a:lnTo>
                    <a:pt x="12752" y="4870"/>
                  </a:lnTo>
                  <a:lnTo>
                    <a:pt x="12752" y="4465"/>
                  </a:lnTo>
                  <a:close/>
                  <a:moveTo>
                    <a:pt x="1275" y="3941"/>
                  </a:moveTo>
                  <a:lnTo>
                    <a:pt x="1275" y="4430"/>
                  </a:lnTo>
                  <a:cubicBezTo>
                    <a:pt x="1275" y="4775"/>
                    <a:pt x="1013" y="5049"/>
                    <a:pt x="668" y="5049"/>
                  </a:cubicBezTo>
                  <a:lnTo>
                    <a:pt x="418" y="5049"/>
                  </a:lnTo>
                  <a:cubicBezTo>
                    <a:pt x="501" y="4549"/>
                    <a:pt x="810" y="4120"/>
                    <a:pt x="1275" y="3941"/>
                  </a:cubicBezTo>
                  <a:close/>
                  <a:moveTo>
                    <a:pt x="9121" y="417"/>
                  </a:moveTo>
                  <a:cubicBezTo>
                    <a:pt x="9562" y="417"/>
                    <a:pt x="9978" y="620"/>
                    <a:pt x="10252" y="977"/>
                  </a:cubicBezTo>
                  <a:lnTo>
                    <a:pt x="12205" y="3584"/>
                  </a:lnTo>
                  <a:cubicBezTo>
                    <a:pt x="12240" y="3632"/>
                    <a:pt x="12300" y="3656"/>
                    <a:pt x="12360" y="3656"/>
                  </a:cubicBezTo>
                  <a:lnTo>
                    <a:pt x="13312" y="3656"/>
                  </a:lnTo>
                  <a:cubicBezTo>
                    <a:pt x="13431" y="3656"/>
                    <a:pt x="13514" y="3775"/>
                    <a:pt x="13467" y="3882"/>
                  </a:cubicBezTo>
                  <a:lnTo>
                    <a:pt x="13372" y="4060"/>
                  </a:lnTo>
                  <a:lnTo>
                    <a:pt x="12574" y="4060"/>
                  </a:lnTo>
                  <a:cubicBezTo>
                    <a:pt x="12455" y="4060"/>
                    <a:pt x="12360" y="4156"/>
                    <a:pt x="12360" y="4275"/>
                  </a:cubicBezTo>
                  <a:lnTo>
                    <a:pt x="12360" y="5084"/>
                  </a:lnTo>
                  <a:cubicBezTo>
                    <a:pt x="12360" y="5203"/>
                    <a:pt x="12455" y="5299"/>
                    <a:pt x="12574" y="5299"/>
                  </a:cubicBezTo>
                  <a:lnTo>
                    <a:pt x="13181" y="5299"/>
                  </a:lnTo>
                  <a:lnTo>
                    <a:pt x="13181" y="5596"/>
                  </a:lnTo>
                  <a:cubicBezTo>
                    <a:pt x="13181" y="5787"/>
                    <a:pt x="13252" y="5977"/>
                    <a:pt x="13395" y="6096"/>
                  </a:cubicBezTo>
                  <a:cubicBezTo>
                    <a:pt x="13455" y="6156"/>
                    <a:pt x="13479" y="6227"/>
                    <a:pt x="13479" y="6323"/>
                  </a:cubicBezTo>
                  <a:lnTo>
                    <a:pt x="13479" y="6692"/>
                  </a:lnTo>
                  <a:lnTo>
                    <a:pt x="13443" y="6692"/>
                  </a:lnTo>
                  <a:cubicBezTo>
                    <a:pt x="13443" y="7037"/>
                    <a:pt x="13181" y="7311"/>
                    <a:pt x="12836" y="7311"/>
                  </a:cubicBezTo>
                  <a:lnTo>
                    <a:pt x="12526" y="7311"/>
                  </a:lnTo>
                  <a:cubicBezTo>
                    <a:pt x="12419" y="6501"/>
                    <a:pt x="11740" y="5894"/>
                    <a:pt x="10919" y="5894"/>
                  </a:cubicBezTo>
                  <a:cubicBezTo>
                    <a:pt x="10097" y="5894"/>
                    <a:pt x="9419" y="6513"/>
                    <a:pt x="9312" y="7311"/>
                  </a:cubicBezTo>
                  <a:lnTo>
                    <a:pt x="4061" y="7311"/>
                  </a:lnTo>
                  <a:cubicBezTo>
                    <a:pt x="3954" y="6501"/>
                    <a:pt x="3275" y="5894"/>
                    <a:pt x="2454" y="5894"/>
                  </a:cubicBezTo>
                  <a:cubicBezTo>
                    <a:pt x="1632" y="5894"/>
                    <a:pt x="965" y="6501"/>
                    <a:pt x="846" y="7275"/>
                  </a:cubicBezTo>
                  <a:cubicBezTo>
                    <a:pt x="608" y="7204"/>
                    <a:pt x="429" y="6966"/>
                    <a:pt x="429" y="6692"/>
                  </a:cubicBezTo>
                  <a:lnTo>
                    <a:pt x="429" y="5465"/>
                  </a:lnTo>
                  <a:lnTo>
                    <a:pt x="691" y="5465"/>
                  </a:lnTo>
                  <a:cubicBezTo>
                    <a:pt x="1263" y="5465"/>
                    <a:pt x="1703" y="5001"/>
                    <a:pt x="1703" y="4453"/>
                  </a:cubicBezTo>
                  <a:lnTo>
                    <a:pt x="1703" y="3822"/>
                  </a:lnTo>
                  <a:lnTo>
                    <a:pt x="2406" y="3644"/>
                  </a:lnTo>
                  <a:cubicBezTo>
                    <a:pt x="2465" y="3632"/>
                    <a:pt x="2513" y="3596"/>
                    <a:pt x="2525" y="3560"/>
                  </a:cubicBezTo>
                  <a:lnTo>
                    <a:pt x="3954" y="1120"/>
                  </a:lnTo>
                  <a:cubicBezTo>
                    <a:pt x="4204" y="679"/>
                    <a:pt x="4680" y="417"/>
                    <a:pt x="5180" y="417"/>
                  </a:cubicBezTo>
                  <a:close/>
                  <a:moveTo>
                    <a:pt x="2430" y="6275"/>
                  </a:moveTo>
                  <a:cubicBezTo>
                    <a:pt x="3108" y="6275"/>
                    <a:pt x="3656" y="6823"/>
                    <a:pt x="3656" y="7501"/>
                  </a:cubicBezTo>
                  <a:cubicBezTo>
                    <a:pt x="3656" y="8168"/>
                    <a:pt x="3108" y="8716"/>
                    <a:pt x="2430" y="8716"/>
                  </a:cubicBezTo>
                  <a:cubicBezTo>
                    <a:pt x="1763" y="8716"/>
                    <a:pt x="1215" y="8168"/>
                    <a:pt x="1215" y="7501"/>
                  </a:cubicBezTo>
                  <a:cubicBezTo>
                    <a:pt x="1215" y="6823"/>
                    <a:pt x="1763" y="6275"/>
                    <a:pt x="2430" y="6275"/>
                  </a:cubicBezTo>
                  <a:close/>
                  <a:moveTo>
                    <a:pt x="10919" y="6275"/>
                  </a:moveTo>
                  <a:cubicBezTo>
                    <a:pt x="11586" y="6275"/>
                    <a:pt x="12145" y="6823"/>
                    <a:pt x="12145" y="7501"/>
                  </a:cubicBezTo>
                  <a:cubicBezTo>
                    <a:pt x="12145" y="8168"/>
                    <a:pt x="11586" y="8716"/>
                    <a:pt x="10919" y="8716"/>
                  </a:cubicBezTo>
                  <a:cubicBezTo>
                    <a:pt x="10252" y="8716"/>
                    <a:pt x="9693" y="8168"/>
                    <a:pt x="9693" y="7501"/>
                  </a:cubicBezTo>
                  <a:cubicBezTo>
                    <a:pt x="9693" y="6823"/>
                    <a:pt x="10252" y="6275"/>
                    <a:pt x="10919" y="6275"/>
                  </a:cubicBezTo>
                  <a:close/>
                  <a:moveTo>
                    <a:pt x="5144" y="0"/>
                  </a:moveTo>
                  <a:cubicBezTo>
                    <a:pt x="4501" y="0"/>
                    <a:pt x="3894" y="334"/>
                    <a:pt x="3573" y="905"/>
                  </a:cubicBezTo>
                  <a:lnTo>
                    <a:pt x="2180" y="3275"/>
                  </a:lnTo>
                  <a:lnTo>
                    <a:pt x="1430" y="3465"/>
                  </a:lnTo>
                  <a:cubicBezTo>
                    <a:pt x="489" y="3703"/>
                    <a:pt x="1" y="4477"/>
                    <a:pt x="1" y="5251"/>
                  </a:cubicBezTo>
                  <a:lnTo>
                    <a:pt x="1" y="6692"/>
                  </a:lnTo>
                  <a:cubicBezTo>
                    <a:pt x="1" y="7180"/>
                    <a:pt x="358" y="7608"/>
                    <a:pt x="810" y="7692"/>
                  </a:cubicBezTo>
                  <a:cubicBezTo>
                    <a:pt x="906" y="8501"/>
                    <a:pt x="1584" y="9132"/>
                    <a:pt x="2418" y="9132"/>
                  </a:cubicBezTo>
                  <a:cubicBezTo>
                    <a:pt x="3251" y="9132"/>
                    <a:pt x="3930" y="8513"/>
                    <a:pt x="4025" y="7728"/>
                  </a:cubicBezTo>
                  <a:lnTo>
                    <a:pt x="9300" y="7728"/>
                  </a:lnTo>
                  <a:cubicBezTo>
                    <a:pt x="9407" y="8525"/>
                    <a:pt x="10085" y="9132"/>
                    <a:pt x="10907" y="9132"/>
                  </a:cubicBezTo>
                  <a:cubicBezTo>
                    <a:pt x="11740" y="9132"/>
                    <a:pt x="12407" y="8513"/>
                    <a:pt x="12514" y="7728"/>
                  </a:cubicBezTo>
                  <a:lnTo>
                    <a:pt x="12824" y="7728"/>
                  </a:lnTo>
                  <a:cubicBezTo>
                    <a:pt x="13395" y="7728"/>
                    <a:pt x="13836" y="7263"/>
                    <a:pt x="13836" y="6716"/>
                  </a:cubicBezTo>
                  <a:lnTo>
                    <a:pt x="13836" y="6299"/>
                  </a:lnTo>
                  <a:cubicBezTo>
                    <a:pt x="13848" y="6096"/>
                    <a:pt x="13776" y="5918"/>
                    <a:pt x="13645" y="5787"/>
                  </a:cubicBezTo>
                  <a:cubicBezTo>
                    <a:pt x="13586" y="5727"/>
                    <a:pt x="13550" y="5656"/>
                    <a:pt x="13550" y="5561"/>
                  </a:cubicBezTo>
                  <a:lnTo>
                    <a:pt x="13550" y="4572"/>
                  </a:lnTo>
                  <a:lnTo>
                    <a:pt x="13788" y="4037"/>
                  </a:lnTo>
                  <a:cubicBezTo>
                    <a:pt x="13872" y="3846"/>
                    <a:pt x="13872" y="3656"/>
                    <a:pt x="13764" y="3501"/>
                  </a:cubicBezTo>
                  <a:cubicBezTo>
                    <a:pt x="13657" y="3334"/>
                    <a:pt x="13479" y="3239"/>
                    <a:pt x="13288" y="3239"/>
                  </a:cubicBezTo>
                  <a:lnTo>
                    <a:pt x="12443" y="3239"/>
                  </a:lnTo>
                  <a:lnTo>
                    <a:pt x="10550" y="727"/>
                  </a:lnTo>
                  <a:cubicBezTo>
                    <a:pt x="10204" y="262"/>
                    <a:pt x="9657" y="0"/>
                    <a:pt x="908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59" name="Google Shape;9159;p76"/>
            <p:cNvSpPr/>
            <p:nvPr/>
          </p:nvSpPr>
          <p:spPr>
            <a:xfrm>
              <a:off x="5779789" y="4416409"/>
              <a:ext cx="52205" cy="51475"/>
            </a:xfrm>
            <a:custGeom>
              <a:avLst/>
              <a:gdLst/>
              <a:ahLst/>
              <a:cxnLst/>
              <a:rect l="l" t="t" r="r" b="b"/>
              <a:pathLst>
                <a:path w="1644" h="1621" extrusionOk="0">
                  <a:moveTo>
                    <a:pt x="811" y="1"/>
                  </a:moveTo>
                  <a:cubicBezTo>
                    <a:pt x="584" y="1"/>
                    <a:pt x="394" y="84"/>
                    <a:pt x="239" y="239"/>
                  </a:cubicBezTo>
                  <a:cubicBezTo>
                    <a:pt x="96" y="382"/>
                    <a:pt x="1" y="596"/>
                    <a:pt x="1" y="799"/>
                  </a:cubicBezTo>
                  <a:cubicBezTo>
                    <a:pt x="1" y="1263"/>
                    <a:pt x="382" y="1620"/>
                    <a:pt x="822" y="1620"/>
                  </a:cubicBezTo>
                  <a:cubicBezTo>
                    <a:pt x="1275" y="1620"/>
                    <a:pt x="1644" y="1263"/>
                    <a:pt x="1644" y="799"/>
                  </a:cubicBezTo>
                  <a:cubicBezTo>
                    <a:pt x="1644" y="739"/>
                    <a:pt x="1632" y="668"/>
                    <a:pt x="1608" y="608"/>
                  </a:cubicBezTo>
                  <a:cubicBezTo>
                    <a:pt x="1557" y="546"/>
                    <a:pt x="1478" y="484"/>
                    <a:pt x="1389" y="484"/>
                  </a:cubicBezTo>
                  <a:cubicBezTo>
                    <a:pt x="1375" y="484"/>
                    <a:pt x="1361" y="486"/>
                    <a:pt x="1346" y="489"/>
                  </a:cubicBezTo>
                  <a:cubicBezTo>
                    <a:pt x="1239" y="525"/>
                    <a:pt x="1168" y="620"/>
                    <a:pt x="1192" y="727"/>
                  </a:cubicBezTo>
                  <a:cubicBezTo>
                    <a:pt x="1203" y="763"/>
                    <a:pt x="1203" y="787"/>
                    <a:pt x="1203" y="822"/>
                  </a:cubicBezTo>
                  <a:cubicBezTo>
                    <a:pt x="1203" y="1037"/>
                    <a:pt x="1025" y="1215"/>
                    <a:pt x="811" y="1215"/>
                  </a:cubicBezTo>
                  <a:cubicBezTo>
                    <a:pt x="584" y="1215"/>
                    <a:pt x="406" y="1037"/>
                    <a:pt x="406" y="822"/>
                  </a:cubicBezTo>
                  <a:cubicBezTo>
                    <a:pt x="406" y="596"/>
                    <a:pt x="584" y="418"/>
                    <a:pt x="811" y="418"/>
                  </a:cubicBezTo>
                  <a:cubicBezTo>
                    <a:pt x="930" y="418"/>
                    <a:pt x="1013" y="322"/>
                    <a:pt x="1013" y="203"/>
                  </a:cubicBezTo>
                  <a:cubicBezTo>
                    <a:pt x="1013" y="84"/>
                    <a:pt x="930" y="1"/>
                    <a:pt x="81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60" name="Google Shape;9160;p76"/>
            <p:cNvSpPr/>
            <p:nvPr/>
          </p:nvSpPr>
          <p:spPr>
            <a:xfrm>
              <a:off x="6048627" y="4416409"/>
              <a:ext cx="52205" cy="51856"/>
            </a:xfrm>
            <a:custGeom>
              <a:avLst/>
              <a:gdLst/>
              <a:ahLst/>
              <a:cxnLst/>
              <a:rect l="l" t="t" r="r" b="b"/>
              <a:pathLst>
                <a:path w="1644" h="1633" extrusionOk="0">
                  <a:moveTo>
                    <a:pt x="822" y="1"/>
                  </a:moveTo>
                  <a:cubicBezTo>
                    <a:pt x="596" y="1"/>
                    <a:pt x="405" y="84"/>
                    <a:pt x="238" y="239"/>
                  </a:cubicBezTo>
                  <a:cubicBezTo>
                    <a:pt x="95" y="382"/>
                    <a:pt x="0" y="596"/>
                    <a:pt x="0" y="822"/>
                  </a:cubicBezTo>
                  <a:cubicBezTo>
                    <a:pt x="0" y="1263"/>
                    <a:pt x="381" y="1632"/>
                    <a:pt x="822" y="1632"/>
                  </a:cubicBezTo>
                  <a:cubicBezTo>
                    <a:pt x="1274" y="1632"/>
                    <a:pt x="1643" y="1275"/>
                    <a:pt x="1643" y="822"/>
                  </a:cubicBezTo>
                  <a:cubicBezTo>
                    <a:pt x="1643" y="763"/>
                    <a:pt x="1631" y="680"/>
                    <a:pt x="1608" y="620"/>
                  </a:cubicBezTo>
                  <a:cubicBezTo>
                    <a:pt x="1577" y="548"/>
                    <a:pt x="1492" y="484"/>
                    <a:pt x="1400" y="484"/>
                  </a:cubicBezTo>
                  <a:cubicBezTo>
                    <a:pt x="1386" y="484"/>
                    <a:pt x="1372" y="486"/>
                    <a:pt x="1358" y="489"/>
                  </a:cubicBezTo>
                  <a:cubicBezTo>
                    <a:pt x="1250" y="525"/>
                    <a:pt x="1179" y="620"/>
                    <a:pt x="1215" y="727"/>
                  </a:cubicBezTo>
                  <a:cubicBezTo>
                    <a:pt x="1227" y="763"/>
                    <a:pt x="1227" y="787"/>
                    <a:pt x="1227" y="822"/>
                  </a:cubicBezTo>
                  <a:cubicBezTo>
                    <a:pt x="1227" y="1037"/>
                    <a:pt x="1048" y="1215"/>
                    <a:pt x="822" y="1215"/>
                  </a:cubicBezTo>
                  <a:cubicBezTo>
                    <a:pt x="596" y="1215"/>
                    <a:pt x="417" y="1037"/>
                    <a:pt x="417" y="822"/>
                  </a:cubicBezTo>
                  <a:cubicBezTo>
                    <a:pt x="417" y="596"/>
                    <a:pt x="596" y="418"/>
                    <a:pt x="822" y="418"/>
                  </a:cubicBezTo>
                  <a:cubicBezTo>
                    <a:pt x="941" y="418"/>
                    <a:pt x="1036" y="322"/>
                    <a:pt x="1036" y="203"/>
                  </a:cubicBezTo>
                  <a:cubicBezTo>
                    <a:pt x="1036" y="84"/>
                    <a:pt x="941" y="1"/>
                    <a:pt x="8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61" name="Google Shape;9161;p76"/>
            <p:cNvSpPr/>
            <p:nvPr/>
          </p:nvSpPr>
          <p:spPr>
            <a:xfrm>
              <a:off x="6000995" y="4365379"/>
              <a:ext cx="122892" cy="58016"/>
            </a:xfrm>
            <a:custGeom>
              <a:avLst/>
              <a:gdLst/>
              <a:ahLst/>
              <a:cxnLst/>
              <a:rect l="l" t="t" r="r" b="b"/>
              <a:pathLst>
                <a:path w="3870" h="1827" extrusionOk="0">
                  <a:moveTo>
                    <a:pt x="2310" y="1"/>
                  </a:moveTo>
                  <a:cubicBezTo>
                    <a:pt x="1810" y="1"/>
                    <a:pt x="1334" y="143"/>
                    <a:pt x="929" y="429"/>
                  </a:cubicBezTo>
                  <a:cubicBezTo>
                    <a:pt x="524" y="715"/>
                    <a:pt x="226" y="1096"/>
                    <a:pt x="48" y="1548"/>
                  </a:cubicBezTo>
                  <a:cubicBezTo>
                    <a:pt x="0" y="1656"/>
                    <a:pt x="60" y="1775"/>
                    <a:pt x="167" y="1810"/>
                  </a:cubicBezTo>
                  <a:cubicBezTo>
                    <a:pt x="192" y="1822"/>
                    <a:pt x="218" y="1827"/>
                    <a:pt x="244" y="1827"/>
                  </a:cubicBezTo>
                  <a:cubicBezTo>
                    <a:pt x="326" y="1827"/>
                    <a:pt x="404" y="1773"/>
                    <a:pt x="441" y="1691"/>
                  </a:cubicBezTo>
                  <a:cubicBezTo>
                    <a:pt x="738" y="917"/>
                    <a:pt x="1488" y="405"/>
                    <a:pt x="2322" y="405"/>
                  </a:cubicBezTo>
                  <a:cubicBezTo>
                    <a:pt x="2774" y="405"/>
                    <a:pt x="3191" y="536"/>
                    <a:pt x="3548" y="798"/>
                  </a:cubicBezTo>
                  <a:cubicBezTo>
                    <a:pt x="3581" y="831"/>
                    <a:pt x="3624" y="846"/>
                    <a:pt x="3667" y="846"/>
                  </a:cubicBezTo>
                  <a:cubicBezTo>
                    <a:pt x="3732" y="846"/>
                    <a:pt x="3798" y="813"/>
                    <a:pt x="3834" y="763"/>
                  </a:cubicBezTo>
                  <a:cubicBezTo>
                    <a:pt x="3870" y="679"/>
                    <a:pt x="3858" y="560"/>
                    <a:pt x="3774" y="489"/>
                  </a:cubicBezTo>
                  <a:cubicBezTo>
                    <a:pt x="3334" y="179"/>
                    <a:pt x="2846" y="1"/>
                    <a:pt x="23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62" name="Google Shape;9162;p76"/>
            <p:cNvSpPr/>
            <p:nvPr/>
          </p:nvSpPr>
          <p:spPr>
            <a:xfrm>
              <a:off x="5816847" y="4230039"/>
              <a:ext cx="124797" cy="193610"/>
            </a:xfrm>
            <a:custGeom>
              <a:avLst/>
              <a:gdLst/>
              <a:ahLst/>
              <a:cxnLst/>
              <a:rect l="l" t="t" r="r" b="b"/>
              <a:pathLst>
                <a:path w="3930" h="6097" extrusionOk="0">
                  <a:moveTo>
                    <a:pt x="3513" y="417"/>
                  </a:moveTo>
                  <a:lnTo>
                    <a:pt x="3513" y="2441"/>
                  </a:lnTo>
                  <a:lnTo>
                    <a:pt x="822" y="2441"/>
                  </a:lnTo>
                  <a:lnTo>
                    <a:pt x="1834" y="714"/>
                  </a:lnTo>
                  <a:cubicBezTo>
                    <a:pt x="1930" y="524"/>
                    <a:pt x="2144" y="417"/>
                    <a:pt x="2346" y="417"/>
                  </a:cubicBezTo>
                  <a:close/>
                  <a:moveTo>
                    <a:pt x="2346" y="0"/>
                  </a:moveTo>
                  <a:cubicBezTo>
                    <a:pt x="1989" y="0"/>
                    <a:pt x="1644" y="203"/>
                    <a:pt x="1465" y="512"/>
                  </a:cubicBezTo>
                  <a:lnTo>
                    <a:pt x="60" y="2917"/>
                  </a:lnTo>
                  <a:cubicBezTo>
                    <a:pt x="1" y="3024"/>
                    <a:pt x="25" y="3143"/>
                    <a:pt x="132" y="3203"/>
                  </a:cubicBezTo>
                  <a:cubicBezTo>
                    <a:pt x="155" y="3215"/>
                    <a:pt x="203" y="3239"/>
                    <a:pt x="239" y="3239"/>
                  </a:cubicBezTo>
                  <a:cubicBezTo>
                    <a:pt x="310" y="3239"/>
                    <a:pt x="370" y="3203"/>
                    <a:pt x="417" y="3131"/>
                  </a:cubicBezTo>
                  <a:lnTo>
                    <a:pt x="572" y="2846"/>
                  </a:lnTo>
                  <a:lnTo>
                    <a:pt x="3513" y="2846"/>
                  </a:lnTo>
                  <a:lnTo>
                    <a:pt x="3513" y="5882"/>
                  </a:lnTo>
                  <a:cubicBezTo>
                    <a:pt x="3513" y="6001"/>
                    <a:pt x="3596" y="6096"/>
                    <a:pt x="3715" y="6096"/>
                  </a:cubicBezTo>
                  <a:cubicBezTo>
                    <a:pt x="3835" y="6096"/>
                    <a:pt x="3930" y="6001"/>
                    <a:pt x="3930" y="5882"/>
                  </a:cubicBezTo>
                  <a:lnTo>
                    <a:pt x="3930" y="203"/>
                  </a:lnTo>
                  <a:cubicBezTo>
                    <a:pt x="3918" y="95"/>
                    <a:pt x="3823" y="0"/>
                    <a:pt x="37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63" name="Google Shape;9163;p76"/>
            <p:cNvSpPr/>
            <p:nvPr/>
          </p:nvSpPr>
          <p:spPr>
            <a:xfrm>
              <a:off x="5954474" y="4230039"/>
              <a:ext cx="120256" cy="102854"/>
            </a:xfrm>
            <a:custGeom>
              <a:avLst/>
              <a:gdLst/>
              <a:ahLst/>
              <a:cxnLst/>
              <a:rect l="l" t="t" r="r" b="b"/>
              <a:pathLst>
                <a:path w="3787" h="3239" extrusionOk="0">
                  <a:moveTo>
                    <a:pt x="203" y="0"/>
                  </a:moveTo>
                  <a:cubicBezTo>
                    <a:pt x="84" y="0"/>
                    <a:pt x="1" y="95"/>
                    <a:pt x="1" y="214"/>
                  </a:cubicBezTo>
                  <a:lnTo>
                    <a:pt x="1" y="3024"/>
                  </a:lnTo>
                  <a:cubicBezTo>
                    <a:pt x="1" y="3143"/>
                    <a:pt x="84" y="3239"/>
                    <a:pt x="203" y="3239"/>
                  </a:cubicBezTo>
                  <a:cubicBezTo>
                    <a:pt x="322" y="3239"/>
                    <a:pt x="417" y="3143"/>
                    <a:pt x="417" y="3024"/>
                  </a:cubicBezTo>
                  <a:lnTo>
                    <a:pt x="417" y="405"/>
                  </a:lnTo>
                  <a:lnTo>
                    <a:pt x="1977" y="405"/>
                  </a:lnTo>
                  <a:cubicBezTo>
                    <a:pt x="2132" y="405"/>
                    <a:pt x="2322" y="512"/>
                    <a:pt x="2429" y="655"/>
                  </a:cubicBezTo>
                  <a:lnTo>
                    <a:pt x="3287" y="1786"/>
                  </a:lnTo>
                  <a:cubicBezTo>
                    <a:pt x="3346" y="1869"/>
                    <a:pt x="3358" y="1941"/>
                    <a:pt x="3358" y="2024"/>
                  </a:cubicBezTo>
                  <a:cubicBezTo>
                    <a:pt x="3358" y="2250"/>
                    <a:pt x="3180" y="2429"/>
                    <a:pt x="2953" y="2429"/>
                  </a:cubicBezTo>
                  <a:lnTo>
                    <a:pt x="1013" y="2429"/>
                  </a:lnTo>
                  <a:cubicBezTo>
                    <a:pt x="894" y="2429"/>
                    <a:pt x="798" y="2524"/>
                    <a:pt x="798" y="2643"/>
                  </a:cubicBezTo>
                  <a:cubicBezTo>
                    <a:pt x="798" y="2762"/>
                    <a:pt x="882" y="2846"/>
                    <a:pt x="1013" y="2846"/>
                  </a:cubicBezTo>
                  <a:lnTo>
                    <a:pt x="2977" y="2846"/>
                  </a:lnTo>
                  <a:cubicBezTo>
                    <a:pt x="3418" y="2846"/>
                    <a:pt x="3787" y="2489"/>
                    <a:pt x="3787" y="2024"/>
                  </a:cubicBezTo>
                  <a:cubicBezTo>
                    <a:pt x="3787" y="1846"/>
                    <a:pt x="3727" y="1691"/>
                    <a:pt x="3632" y="1536"/>
                  </a:cubicBezTo>
                  <a:lnTo>
                    <a:pt x="2775" y="405"/>
                  </a:lnTo>
                  <a:cubicBezTo>
                    <a:pt x="2584" y="155"/>
                    <a:pt x="2287" y="0"/>
                    <a:pt x="19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64" name="Google Shape;9164;p76"/>
            <p:cNvSpPr/>
            <p:nvPr/>
          </p:nvSpPr>
          <p:spPr>
            <a:xfrm>
              <a:off x="5876198" y="4333243"/>
              <a:ext cx="39376" cy="13274"/>
            </a:xfrm>
            <a:custGeom>
              <a:avLst/>
              <a:gdLst/>
              <a:ahLst/>
              <a:cxnLst/>
              <a:rect l="l" t="t" r="r" b="b"/>
              <a:pathLst>
                <a:path w="1240" h="418" extrusionOk="0">
                  <a:moveTo>
                    <a:pt x="215" y="1"/>
                  </a:moveTo>
                  <a:cubicBezTo>
                    <a:pt x="96" y="1"/>
                    <a:pt x="1" y="84"/>
                    <a:pt x="1" y="203"/>
                  </a:cubicBezTo>
                  <a:cubicBezTo>
                    <a:pt x="1" y="322"/>
                    <a:pt x="96" y="417"/>
                    <a:pt x="215" y="417"/>
                  </a:cubicBezTo>
                  <a:lnTo>
                    <a:pt x="1025" y="417"/>
                  </a:lnTo>
                  <a:cubicBezTo>
                    <a:pt x="1144" y="417"/>
                    <a:pt x="1239" y="322"/>
                    <a:pt x="1239" y="203"/>
                  </a:cubicBezTo>
                  <a:cubicBezTo>
                    <a:pt x="1239" y="84"/>
                    <a:pt x="1156" y="1"/>
                    <a:pt x="10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65" name="Google Shape;9165;p76"/>
            <p:cNvSpPr/>
            <p:nvPr/>
          </p:nvSpPr>
          <p:spPr>
            <a:xfrm>
              <a:off x="5979433" y="4333243"/>
              <a:ext cx="39344" cy="13274"/>
            </a:xfrm>
            <a:custGeom>
              <a:avLst/>
              <a:gdLst/>
              <a:ahLst/>
              <a:cxnLst/>
              <a:rect l="l" t="t" r="r" b="b"/>
              <a:pathLst>
                <a:path w="1239" h="418" extrusionOk="0">
                  <a:moveTo>
                    <a:pt x="203" y="1"/>
                  </a:moveTo>
                  <a:cubicBezTo>
                    <a:pt x="84" y="1"/>
                    <a:pt x="0" y="84"/>
                    <a:pt x="0" y="203"/>
                  </a:cubicBezTo>
                  <a:cubicBezTo>
                    <a:pt x="0" y="322"/>
                    <a:pt x="84" y="417"/>
                    <a:pt x="203" y="417"/>
                  </a:cubicBezTo>
                  <a:lnTo>
                    <a:pt x="1024" y="417"/>
                  </a:lnTo>
                  <a:cubicBezTo>
                    <a:pt x="1143" y="417"/>
                    <a:pt x="1239" y="322"/>
                    <a:pt x="1239" y="203"/>
                  </a:cubicBezTo>
                  <a:cubicBezTo>
                    <a:pt x="1239" y="84"/>
                    <a:pt x="1143" y="1"/>
                    <a:pt x="10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166" name="Google Shape;9166;p76"/>
          <p:cNvGrpSpPr/>
          <p:nvPr/>
        </p:nvGrpSpPr>
        <p:grpSpPr>
          <a:xfrm>
            <a:off x="8859601" y="5513499"/>
            <a:ext cx="213267" cy="486021"/>
            <a:chOff x="6410063" y="4135124"/>
            <a:chExt cx="159950" cy="364516"/>
          </a:xfrm>
          <a:solidFill>
            <a:schemeClr val="tx1"/>
          </a:solidFill>
        </p:grpSpPr>
        <p:sp>
          <p:nvSpPr>
            <p:cNvPr id="9167" name="Google Shape;9167;p76"/>
            <p:cNvSpPr/>
            <p:nvPr/>
          </p:nvSpPr>
          <p:spPr>
            <a:xfrm>
              <a:off x="6493991" y="4299202"/>
              <a:ext cx="36328" cy="200438"/>
            </a:xfrm>
            <a:custGeom>
              <a:avLst/>
              <a:gdLst/>
              <a:ahLst/>
              <a:cxnLst/>
              <a:rect l="l" t="t" r="r" b="b"/>
              <a:pathLst>
                <a:path w="1144" h="6312" extrusionOk="0">
                  <a:moveTo>
                    <a:pt x="965" y="1"/>
                  </a:moveTo>
                  <a:cubicBezTo>
                    <a:pt x="882" y="1"/>
                    <a:pt x="810" y="72"/>
                    <a:pt x="810" y="168"/>
                  </a:cubicBezTo>
                  <a:lnTo>
                    <a:pt x="810" y="5716"/>
                  </a:lnTo>
                  <a:cubicBezTo>
                    <a:pt x="810" y="5847"/>
                    <a:pt x="703" y="5954"/>
                    <a:pt x="584" y="5966"/>
                  </a:cubicBezTo>
                  <a:cubicBezTo>
                    <a:pt x="453" y="5966"/>
                    <a:pt x="334" y="5859"/>
                    <a:pt x="334" y="5728"/>
                  </a:cubicBezTo>
                  <a:lnTo>
                    <a:pt x="334" y="4656"/>
                  </a:lnTo>
                  <a:cubicBezTo>
                    <a:pt x="334" y="4573"/>
                    <a:pt x="251" y="4490"/>
                    <a:pt x="167" y="4490"/>
                  </a:cubicBezTo>
                  <a:cubicBezTo>
                    <a:pt x="72" y="4490"/>
                    <a:pt x="1" y="4573"/>
                    <a:pt x="1" y="4656"/>
                  </a:cubicBezTo>
                  <a:lnTo>
                    <a:pt x="1" y="5728"/>
                  </a:lnTo>
                  <a:cubicBezTo>
                    <a:pt x="1" y="5966"/>
                    <a:pt x="167" y="6192"/>
                    <a:pt x="394" y="6276"/>
                  </a:cubicBezTo>
                  <a:cubicBezTo>
                    <a:pt x="453" y="6299"/>
                    <a:pt x="525" y="6311"/>
                    <a:pt x="596" y="6311"/>
                  </a:cubicBezTo>
                  <a:cubicBezTo>
                    <a:pt x="906" y="6299"/>
                    <a:pt x="1144" y="6037"/>
                    <a:pt x="1144" y="5728"/>
                  </a:cubicBezTo>
                  <a:lnTo>
                    <a:pt x="1144" y="180"/>
                  </a:lnTo>
                  <a:cubicBezTo>
                    <a:pt x="1144" y="72"/>
                    <a:pt x="1072" y="1"/>
                    <a:pt x="9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68" name="Google Shape;9168;p76"/>
            <p:cNvSpPr/>
            <p:nvPr/>
          </p:nvSpPr>
          <p:spPr>
            <a:xfrm>
              <a:off x="6454297" y="4135124"/>
              <a:ext cx="71099" cy="71131"/>
            </a:xfrm>
            <a:custGeom>
              <a:avLst/>
              <a:gdLst/>
              <a:ahLst/>
              <a:cxnLst/>
              <a:rect l="l" t="t" r="r" b="b"/>
              <a:pathLst>
                <a:path w="2239" h="2240" extrusionOk="0">
                  <a:moveTo>
                    <a:pt x="1120" y="346"/>
                  </a:moveTo>
                  <a:cubicBezTo>
                    <a:pt x="1548" y="346"/>
                    <a:pt x="1894" y="679"/>
                    <a:pt x="1894" y="1120"/>
                  </a:cubicBezTo>
                  <a:cubicBezTo>
                    <a:pt x="1894" y="1548"/>
                    <a:pt x="1548" y="1894"/>
                    <a:pt x="1120" y="1894"/>
                  </a:cubicBezTo>
                  <a:cubicBezTo>
                    <a:pt x="691" y="1894"/>
                    <a:pt x="346" y="1548"/>
                    <a:pt x="346" y="1120"/>
                  </a:cubicBezTo>
                  <a:cubicBezTo>
                    <a:pt x="346" y="679"/>
                    <a:pt x="691" y="346"/>
                    <a:pt x="1120" y="346"/>
                  </a:cubicBezTo>
                  <a:close/>
                  <a:moveTo>
                    <a:pt x="1120" y="1"/>
                  </a:moveTo>
                  <a:cubicBezTo>
                    <a:pt x="513" y="1"/>
                    <a:pt x="1" y="513"/>
                    <a:pt x="1" y="1120"/>
                  </a:cubicBezTo>
                  <a:cubicBezTo>
                    <a:pt x="1" y="1727"/>
                    <a:pt x="513" y="2239"/>
                    <a:pt x="1120" y="2239"/>
                  </a:cubicBezTo>
                  <a:cubicBezTo>
                    <a:pt x="1727" y="2239"/>
                    <a:pt x="2239" y="1727"/>
                    <a:pt x="2239" y="1120"/>
                  </a:cubicBezTo>
                  <a:cubicBezTo>
                    <a:pt x="2239" y="513"/>
                    <a:pt x="1727" y="1"/>
                    <a:pt x="112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69" name="Google Shape;9169;p76"/>
            <p:cNvSpPr/>
            <p:nvPr/>
          </p:nvSpPr>
          <p:spPr>
            <a:xfrm>
              <a:off x="6410063" y="4252712"/>
              <a:ext cx="94566" cy="246927"/>
            </a:xfrm>
            <a:custGeom>
              <a:avLst/>
              <a:gdLst/>
              <a:ahLst/>
              <a:cxnLst/>
              <a:rect l="l" t="t" r="r" b="b"/>
              <a:pathLst>
                <a:path w="2978" h="7776" extrusionOk="0">
                  <a:moveTo>
                    <a:pt x="1191" y="0"/>
                  </a:moveTo>
                  <a:cubicBezTo>
                    <a:pt x="977" y="0"/>
                    <a:pt x="798" y="179"/>
                    <a:pt x="798" y="393"/>
                  </a:cubicBezTo>
                  <a:lnTo>
                    <a:pt x="798" y="2894"/>
                  </a:lnTo>
                  <a:cubicBezTo>
                    <a:pt x="798" y="3025"/>
                    <a:pt x="691" y="3132"/>
                    <a:pt x="560" y="3132"/>
                  </a:cubicBezTo>
                  <a:cubicBezTo>
                    <a:pt x="429" y="3132"/>
                    <a:pt x="322" y="3025"/>
                    <a:pt x="322" y="2894"/>
                  </a:cubicBezTo>
                  <a:lnTo>
                    <a:pt x="322" y="2275"/>
                  </a:lnTo>
                  <a:cubicBezTo>
                    <a:pt x="322" y="2191"/>
                    <a:pt x="251" y="2120"/>
                    <a:pt x="155" y="2120"/>
                  </a:cubicBezTo>
                  <a:cubicBezTo>
                    <a:pt x="72" y="2120"/>
                    <a:pt x="1" y="2191"/>
                    <a:pt x="1" y="2275"/>
                  </a:cubicBezTo>
                  <a:lnTo>
                    <a:pt x="1" y="2894"/>
                  </a:lnTo>
                  <a:cubicBezTo>
                    <a:pt x="1" y="3203"/>
                    <a:pt x="251" y="3465"/>
                    <a:pt x="572" y="3465"/>
                  </a:cubicBezTo>
                  <a:cubicBezTo>
                    <a:pt x="894" y="3465"/>
                    <a:pt x="1156" y="3215"/>
                    <a:pt x="1156" y="2894"/>
                  </a:cubicBezTo>
                  <a:lnTo>
                    <a:pt x="1156" y="393"/>
                  </a:lnTo>
                  <a:cubicBezTo>
                    <a:pt x="1156" y="358"/>
                    <a:pt x="1191" y="334"/>
                    <a:pt x="1215" y="334"/>
                  </a:cubicBezTo>
                  <a:cubicBezTo>
                    <a:pt x="1251" y="334"/>
                    <a:pt x="1275" y="358"/>
                    <a:pt x="1275" y="393"/>
                  </a:cubicBezTo>
                  <a:lnTo>
                    <a:pt x="1275" y="7192"/>
                  </a:lnTo>
                  <a:cubicBezTo>
                    <a:pt x="1275" y="7501"/>
                    <a:pt x="1525" y="7775"/>
                    <a:pt x="1858" y="7775"/>
                  </a:cubicBezTo>
                  <a:cubicBezTo>
                    <a:pt x="2168" y="7775"/>
                    <a:pt x="2441" y="7513"/>
                    <a:pt x="2441" y="7192"/>
                  </a:cubicBezTo>
                  <a:lnTo>
                    <a:pt x="2441" y="4251"/>
                  </a:lnTo>
                  <a:cubicBezTo>
                    <a:pt x="2441" y="4168"/>
                    <a:pt x="2501" y="4132"/>
                    <a:pt x="2560" y="4132"/>
                  </a:cubicBezTo>
                  <a:cubicBezTo>
                    <a:pt x="2632" y="4132"/>
                    <a:pt x="2680" y="4191"/>
                    <a:pt x="2680" y="4251"/>
                  </a:cubicBezTo>
                  <a:lnTo>
                    <a:pt x="2644" y="5442"/>
                  </a:lnTo>
                  <a:cubicBezTo>
                    <a:pt x="2644" y="5525"/>
                    <a:pt x="2715" y="5596"/>
                    <a:pt x="2810" y="5596"/>
                  </a:cubicBezTo>
                  <a:cubicBezTo>
                    <a:pt x="2894" y="5596"/>
                    <a:pt x="2977" y="5525"/>
                    <a:pt x="2977" y="5442"/>
                  </a:cubicBezTo>
                  <a:lnTo>
                    <a:pt x="2977" y="4251"/>
                  </a:lnTo>
                  <a:cubicBezTo>
                    <a:pt x="2977" y="3989"/>
                    <a:pt x="2763" y="3787"/>
                    <a:pt x="2513" y="3787"/>
                  </a:cubicBezTo>
                  <a:cubicBezTo>
                    <a:pt x="2263" y="3787"/>
                    <a:pt x="2048" y="3989"/>
                    <a:pt x="2048" y="4251"/>
                  </a:cubicBezTo>
                  <a:lnTo>
                    <a:pt x="2048" y="7192"/>
                  </a:lnTo>
                  <a:cubicBezTo>
                    <a:pt x="2048" y="7323"/>
                    <a:pt x="1941" y="7430"/>
                    <a:pt x="1810" y="7430"/>
                  </a:cubicBezTo>
                  <a:cubicBezTo>
                    <a:pt x="1679" y="7430"/>
                    <a:pt x="1572" y="7323"/>
                    <a:pt x="1572" y="7192"/>
                  </a:cubicBezTo>
                  <a:lnTo>
                    <a:pt x="1572" y="393"/>
                  </a:lnTo>
                  <a:cubicBezTo>
                    <a:pt x="1572" y="179"/>
                    <a:pt x="1394" y="0"/>
                    <a:pt x="119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70" name="Google Shape;9170;p76"/>
            <p:cNvSpPr/>
            <p:nvPr/>
          </p:nvSpPr>
          <p:spPr>
            <a:xfrm>
              <a:off x="6410063" y="4212638"/>
              <a:ext cx="159950" cy="150519"/>
            </a:xfrm>
            <a:custGeom>
              <a:avLst/>
              <a:gdLst/>
              <a:ahLst/>
              <a:cxnLst/>
              <a:rect l="l" t="t" r="r" b="b"/>
              <a:pathLst>
                <a:path w="5037" h="4740" extrusionOk="0">
                  <a:moveTo>
                    <a:pt x="1429" y="0"/>
                  </a:moveTo>
                  <a:cubicBezTo>
                    <a:pt x="632" y="0"/>
                    <a:pt x="1" y="643"/>
                    <a:pt x="1" y="1429"/>
                  </a:cubicBezTo>
                  <a:lnTo>
                    <a:pt x="1" y="2858"/>
                  </a:lnTo>
                  <a:cubicBezTo>
                    <a:pt x="1" y="2953"/>
                    <a:pt x="72" y="3025"/>
                    <a:pt x="155" y="3025"/>
                  </a:cubicBezTo>
                  <a:cubicBezTo>
                    <a:pt x="251" y="3025"/>
                    <a:pt x="322" y="2953"/>
                    <a:pt x="322" y="2858"/>
                  </a:cubicBezTo>
                  <a:lnTo>
                    <a:pt x="322" y="1429"/>
                  </a:lnTo>
                  <a:cubicBezTo>
                    <a:pt x="322" y="822"/>
                    <a:pt x="810" y="334"/>
                    <a:pt x="1429" y="334"/>
                  </a:cubicBezTo>
                  <a:lnTo>
                    <a:pt x="3608" y="334"/>
                  </a:lnTo>
                  <a:cubicBezTo>
                    <a:pt x="4227" y="334"/>
                    <a:pt x="4715" y="822"/>
                    <a:pt x="4715" y="1429"/>
                  </a:cubicBezTo>
                  <a:lnTo>
                    <a:pt x="4715" y="4144"/>
                  </a:lnTo>
                  <a:cubicBezTo>
                    <a:pt x="4715" y="4275"/>
                    <a:pt x="4608" y="4382"/>
                    <a:pt x="4489" y="4394"/>
                  </a:cubicBezTo>
                  <a:cubicBezTo>
                    <a:pt x="4358" y="4394"/>
                    <a:pt x="4239" y="4287"/>
                    <a:pt x="4239" y="4156"/>
                  </a:cubicBezTo>
                  <a:lnTo>
                    <a:pt x="4239" y="1655"/>
                  </a:lnTo>
                  <a:cubicBezTo>
                    <a:pt x="4239" y="1441"/>
                    <a:pt x="4061" y="1262"/>
                    <a:pt x="3846" y="1262"/>
                  </a:cubicBezTo>
                  <a:cubicBezTo>
                    <a:pt x="3644" y="1262"/>
                    <a:pt x="3465" y="1441"/>
                    <a:pt x="3465" y="1655"/>
                  </a:cubicBezTo>
                  <a:lnTo>
                    <a:pt x="3465" y="2239"/>
                  </a:lnTo>
                  <a:cubicBezTo>
                    <a:pt x="3465" y="2322"/>
                    <a:pt x="3537" y="2394"/>
                    <a:pt x="3632" y="2394"/>
                  </a:cubicBezTo>
                  <a:cubicBezTo>
                    <a:pt x="3715" y="2394"/>
                    <a:pt x="3787" y="2322"/>
                    <a:pt x="3787" y="2239"/>
                  </a:cubicBezTo>
                  <a:lnTo>
                    <a:pt x="3787" y="1655"/>
                  </a:lnTo>
                  <a:cubicBezTo>
                    <a:pt x="3787" y="1620"/>
                    <a:pt x="3814" y="1602"/>
                    <a:pt x="3840" y="1602"/>
                  </a:cubicBezTo>
                  <a:cubicBezTo>
                    <a:pt x="3867" y="1602"/>
                    <a:pt x="3894" y="1620"/>
                    <a:pt x="3894" y="1655"/>
                  </a:cubicBezTo>
                  <a:lnTo>
                    <a:pt x="3894" y="4156"/>
                  </a:lnTo>
                  <a:cubicBezTo>
                    <a:pt x="3894" y="4382"/>
                    <a:pt x="4049" y="4596"/>
                    <a:pt x="4251" y="4691"/>
                  </a:cubicBezTo>
                  <a:cubicBezTo>
                    <a:pt x="4323" y="4715"/>
                    <a:pt x="4406" y="4739"/>
                    <a:pt x="4489" y="4739"/>
                  </a:cubicBezTo>
                  <a:cubicBezTo>
                    <a:pt x="4799" y="4715"/>
                    <a:pt x="5037" y="4465"/>
                    <a:pt x="5037" y="4156"/>
                  </a:cubicBezTo>
                  <a:lnTo>
                    <a:pt x="5037" y="1429"/>
                  </a:lnTo>
                  <a:cubicBezTo>
                    <a:pt x="5037" y="643"/>
                    <a:pt x="4406" y="0"/>
                    <a:pt x="360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171" name="Google Shape;9171;p76"/>
          <p:cNvGrpSpPr/>
          <p:nvPr/>
        </p:nvGrpSpPr>
        <p:grpSpPr>
          <a:xfrm>
            <a:off x="9545720" y="5514008"/>
            <a:ext cx="285837" cy="485513"/>
            <a:chOff x="6924652" y="4135505"/>
            <a:chExt cx="214378" cy="364135"/>
          </a:xfrm>
          <a:solidFill>
            <a:schemeClr val="tx1"/>
          </a:solidFill>
        </p:grpSpPr>
        <p:sp>
          <p:nvSpPr>
            <p:cNvPr id="9172" name="Google Shape;9172;p76"/>
            <p:cNvSpPr/>
            <p:nvPr/>
          </p:nvSpPr>
          <p:spPr>
            <a:xfrm>
              <a:off x="6996482" y="4135505"/>
              <a:ext cx="70718" cy="71099"/>
            </a:xfrm>
            <a:custGeom>
              <a:avLst/>
              <a:gdLst/>
              <a:ahLst/>
              <a:cxnLst/>
              <a:rect l="l" t="t" r="r" b="b"/>
              <a:pathLst>
                <a:path w="2227" h="2239" extrusionOk="0">
                  <a:moveTo>
                    <a:pt x="1119" y="346"/>
                  </a:moveTo>
                  <a:cubicBezTo>
                    <a:pt x="1548" y="346"/>
                    <a:pt x="1893" y="691"/>
                    <a:pt x="1893" y="1120"/>
                  </a:cubicBezTo>
                  <a:cubicBezTo>
                    <a:pt x="1893" y="1548"/>
                    <a:pt x="1548" y="1894"/>
                    <a:pt x="1119" y="1894"/>
                  </a:cubicBezTo>
                  <a:cubicBezTo>
                    <a:pt x="679" y="1894"/>
                    <a:pt x="345" y="1548"/>
                    <a:pt x="345" y="1120"/>
                  </a:cubicBezTo>
                  <a:cubicBezTo>
                    <a:pt x="345" y="691"/>
                    <a:pt x="703" y="346"/>
                    <a:pt x="1119" y="346"/>
                  </a:cubicBezTo>
                  <a:close/>
                  <a:moveTo>
                    <a:pt x="1119" y="1"/>
                  </a:moveTo>
                  <a:cubicBezTo>
                    <a:pt x="500" y="1"/>
                    <a:pt x="0" y="513"/>
                    <a:pt x="0" y="1120"/>
                  </a:cubicBezTo>
                  <a:cubicBezTo>
                    <a:pt x="12" y="1727"/>
                    <a:pt x="500" y="2239"/>
                    <a:pt x="1119" y="2239"/>
                  </a:cubicBezTo>
                  <a:cubicBezTo>
                    <a:pt x="1727" y="2239"/>
                    <a:pt x="2227" y="1727"/>
                    <a:pt x="2227" y="1120"/>
                  </a:cubicBezTo>
                  <a:cubicBezTo>
                    <a:pt x="2227" y="513"/>
                    <a:pt x="1727" y="1"/>
                    <a:pt x="11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73" name="Google Shape;9173;p76"/>
            <p:cNvSpPr/>
            <p:nvPr/>
          </p:nvSpPr>
          <p:spPr>
            <a:xfrm>
              <a:off x="7018012" y="4345183"/>
              <a:ext cx="88882" cy="154456"/>
            </a:xfrm>
            <a:custGeom>
              <a:avLst/>
              <a:gdLst/>
              <a:ahLst/>
              <a:cxnLst/>
              <a:rect l="l" t="t" r="r" b="b"/>
              <a:pathLst>
                <a:path w="2799" h="4864" extrusionOk="0">
                  <a:moveTo>
                    <a:pt x="2293" y="0"/>
                  </a:moveTo>
                  <a:cubicBezTo>
                    <a:pt x="2280" y="0"/>
                    <a:pt x="2266" y="2"/>
                    <a:pt x="2251" y="6"/>
                  </a:cubicBezTo>
                  <a:cubicBezTo>
                    <a:pt x="2168" y="41"/>
                    <a:pt x="2108" y="125"/>
                    <a:pt x="2132" y="220"/>
                  </a:cubicBezTo>
                  <a:lnTo>
                    <a:pt x="2358" y="1077"/>
                  </a:lnTo>
                  <a:lnTo>
                    <a:pt x="1549" y="1077"/>
                  </a:lnTo>
                  <a:cubicBezTo>
                    <a:pt x="1465" y="1077"/>
                    <a:pt x="1394" y="1160"/>
                    <a:pt x="1394" y="1244"/>
                  </a:cubicBezTo>
                  <a:lnTo>
                    <a:pt x="1394" y="4280"/>
                  </a:lnTo>
                  <a:cubicBezTo>
                    <a:pt x="1394" y="4411"/>
                    <a:pt x="1287" y="4518"/>
                    <a:pt x="1156" y="4518"/>
                  </a:cubicBezTo>
                  <a:cubicBezTo>
                    <a:pt x="1013" y="4518"/>
                    <a:pt x="918" y="4411"/>
                    <a:pt x="918" y="4280"/>
                  </a:cubicBezTo>
                  <a:lnTo>
                    <a:pt x="918" y="1244"/>
                  </a:lnTo>
                  <a:cubicBezTo>
                    <a:pt x="918" y="1160"/>
                    <a:pt x="834" y="1077"/>
                    <a:pt x="751" y="1077"/>
                  </a:cubicBezTo>
                  <a:lnTo>
                    <a:pt x="168" y="1077"/>
                  </a:lnTo>
                  <a:cubicBezTo>
                    <a:pt x="84" y="1077"/>
                    <a:pt x="1" y="1160"/>
                    <a:pt x="1" y="1244"/>
                  </a:cubicBezTo>
                  <a:lnTo>
                    <a:pt x="1" y="2482"/>
                  </a:lnTo>
                  <a:cubicBezTo>
                    <a:pt x="1" y="2565"/>
                    <a:pt x="84" y="2649"/>
                    <a:pt x="168" y="2649"/>
                  </a:cubicBezTo>
                  <a:cubicBezTo>
                    <a:pt x="263" y="2649"/>
                    <a:pt x="334" y="2565"/>
                    <a:pt x="334" y="2482"/>
                  </a:cubicBezTo>
                  <a:lnTo>
                    <a:pt x="334" y="1422"/>
                  </a:lnTo>
                  <a:lnTo>
                    <a:pt x="584" y="1422"/>
                  </a:lnTo>
                  <a:lnTo>
                    <a:pt x="584" y="4280"/>
                  </a:lnTo>
                  <a:cubicBezTo>
                    <a:pt x="584" y="4589"/>
                    <a:pt x="834" y="4863"/>
                    <a:pt x="1168" y="4863"/>
                  </a:cubicBezTo>
                  <a:cubicBezTo>
                    <a:pt x="1477" y="4863"/>
                    <a:pt x="1751" y="4601"/>
                    <a:pt x="1751" y="4280"/>
                  </a:cubicBezTo>
                  <a:lnTo>
                    <a:pt x="1751" y="1422"/>
                  </a:lnTo>
                  <a:lnTo>
                    <a:pt x="2608" y="1422"/>
                  </a:lnTo>
                  <a:cubicBezTo>
                    <a:pt x="2715" y="1422"/>
                    <a:pt x="2799" y="1315"/>
                    <a:pt x="2775" y="1208"/>
                  </a:cubicBezTo>
                  <a:lnTo>
                    <a:pt x="2465" y="125"/>
                  </a:lnTo>
                  <a:cubicBezTo>
                    <a:pt x="2435" y="54"/>
                    <a:pt x="2370" y="0"/>
                    <a:pt x="22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74" name="Google Shape;9174;p76"/>
            <p:cNvSpPr/>
            <p:nvPr/>
          </p:nvSpPr>
          <p:spPr>
            <a:xfrm>
              <a:off x="6948850" y="4212638"/>
              <a:ext cx="190181" cy="149884"/>
            </a:xfrm>
            <a:custGeom>
              <a:avLst/>
              <a:gdLst/>
              <a:ahLst/>
              <a:cxnLst/>
              <a:rect l="l" t="t" r="r" b="b"/>
              <a:pathLst>
                <a:path w="5989" h="4720" extrusionOk="0">
                  <a:moveTo>
                    <a:pt x="1548" y="0"/>
                  </a:moveTo>
                  <a:cubicBezTo>
                    <a:pt x="917" y="0"/>
                    <a:pt x="369" y="417"/>
                    <a:pt x="179" y="1012"/>
                  </a:cubicBezTo>
                  <a:lnTo>
                    <a:pt x="179" y="1024"/>
                  </a:lnTo>
                  <a:lnTo>
                    <a:pt x="24" y="1596"/>
                  </a:lnTo>
                  <a:cubicBezTo>
                    <a:pt x="0" y="1679"/>
                    <a:pt x="60" y="1774"/>
                    <a:pt x="143" y="1798"/>
                  </a:cubicBezTo>
                  <a:cubicBezTo>
                    <a:pt x="160" y="1805"/>
                    <a:pt x="177" y="1809"/>
                    <a:pt x="194" y="1809"/>
                  </a:cubicBezTo>
                  <a:cubicBezTo>
                    <a:pt x="262" y="1809"/>
                    <a:pt x="329" y="1755"/>
                    <a:pt x="357" y="1679"/>
                  </a:cubicBezTo>
                  <a:lnTo>
                    <a:pt x="500" y="1132"/>
                  </a:lnTo>
                  <a:lnTo>
                    <a:pt x="500" y="1120"/>
                  </a:lnTo>
                  <a:cubicBezTo>
                    <a:pt x="631" y="655"/>
                    <a:pt x="1072" y="334"/>
                    <a:pt x="1548" y="334"/>
                  </a:cubicBezTo>
                  <a:lnTo>
                    <a:pt x="3727" y="334"/>
                  </a:lnTo>
                  <a:cubicBezTo>
                    <a:pt x="4203" y="334"/>
                    <a:pt x="4643" y="655"/>
                    <a:pt x="4774" y="1120"/>
                  </a:cubicBezTo>
                  <a:lnTo>
                    <a:pt x="4774" y="1132"/>
                  </a:lnTo>
                  <a:lnTo>
                    <a:pt x="5596" y="4084"/>
                  </a:lnTo>
                  <a:cubicBezTo>
                    <a:pt x="5620" y="4191"/>
                    <a:pt x="5548" y="4334"/>
                    <a:pt x="5429" y="4382"/>
                  </a:cubicBezTo>
                  <a:cubicBezTo>
                    <a:pt x="5414" y="4385"/>
                    <a:pt x="5398" y="4386"/>
                    <a:pt x="5383" y="4386"/>
                  </a:cubicBezTo>
                  <a:cubicBezTo>
                    <a:pt x="5278" y="4386"/>
                    <a:pt x="5173" y="4319"/>
                    <a:pt x="5132" y="4215"/>
                  </a:cubicBezTo>
                  <a:lnTo>
                    <a:pt x="4382" y="1560"/>
                  </a:lnTo>
                  <a:cubicBezTo>
                    <a:pt x="4346" y="1405"/>
                    <a:pt x="4179" y="1286"/>
                    <a:pt x="4012" y="1286"/>
                  </a:cubicBezTo>
                  <a:cubicBezTo>
                    <a:pt x="3762" y="1286"/>
                    <a:pt x="3572" y="1524"/>
                    <a:pt x="3631" y="1774"/>
                  </a:cubicBezTo>
                  <a:lnTo>
                    <a:pt x="4131" y="3751"/>
                  </a:lnTo>
                  <a:cubicBezTo>
                    <a:pt x="4161" y="3830"/>
                    <a:pt x="4223" y="3876"/>
                    <a:pt x="4298" y="3876"/>
                  </a:cubicBezTo>
                  <a:cubicBezTo>
                    <a:pt x="4313" y="3876"/>
                    <a:pt x="4329" y="3874"/>
                    <a:pt x="4346" y="3870"/>
                  </a:cubicBezTo>
                  <a:cubicBezTo>
                    <a:pt x="4429" y="3834"/>
                    <a:pt x="4489" y="3751"/>
                    <a:pt x="4465" y="3656"/>
                  </a:cubicBezTo>
                  <a:lnTo>
                    <a:pt x="3953" y="1679"/>
                  </a:lnTo>
                  <a:cubicBezTo>
                    <a:pt x="3946" y="1637"/>
                    <a:pt x="3980" y="1607"/>
                    <a:pt x="4012" y="1607"/>
                  </a:cubicBezTo>
                  <a:cubicBezTo>
                    <a:pt x="4034" y="1607"/>
                    <a:pt x="4055" y="1621"/>
                    <a:pt x="4060" y="1655"/>
                  </a:cubicBezTo>
                  <a:lnTo>
                    <a:pt x="4798" y="4299"/>
                  </a:lnTo>
                  <a:cubicBezTo>
                    <a:pt x="4879" y="4552"/>
                    <a:pt x="5116" y="4719"/>
                    <a:pt x="5368" y="4719"/>
                  </a:cubicBezTo>
                  <a:cubicBezTo>
                    <a:pt x="5412" y="4719"/>
                    <a:pt x="5456" y="4714"/>
                    <a:pt x="5501" y="4703"/>
                  </a:cubicBezTo>
                  <a:cubicBezTo>
                    <a:pt x="5810" y="4620"/>
                    <a:pt x="5989" y="4287"/>
                    <a:pt x="5917" y="3989"/>
                  </a:cubicBezTo>
                  <a:lnTo>
                    <a:pt x="5096" y="1024"/>
                  </a:lnTo>
                  <a:lnTo>
                    <a:pt x="5096" y="1012"/>
                  </a:lnTo>
                  <a:cubicBezTo>
                    <a:pt x="4917" y="417"/>
                    <a:pt x="4358" y="0"/>
                    <a:pt x="372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75" name="Google Shape;9175;p76"/>
            <p:cNvSpPr/>
            <p:nvPr/>
          </p:nvSpPr>
          <p:spPr>
            <a:xfrm>
              <a:off x="6924652" y="4252331"/>
              <a:ext cx="103617" cy="245815"/>
            </a:xfrm>
            <a:custGeom>
              <a:avLst/>
              <a:gdLst/>
              <a:ahLst/>
              <a:cxnLst/>
              <a:rect l="l" t="t" r="r" b="b"/>
              <a:pathLst>
                <a:path w="3263" h="7741" extrusionOk="0">
                  <a:moveTo>
                    <a:pt x="1988" y="1"/>
                  </a:moveTo>
                  <a:cubicBezTo>
                    <a:pt x="1810" y="1"/>
                    <a:pt x="1667" y="120"/>
                    <a:pt x="1619" y="286"/>
                  </a:cubicBezTo>
                  <a:lnTo>
                    <a:pt x="881" y="2930"/>
                  </a:lnTo>
                  <a:cubicBezTo>
                    <a:pt x="851" y="3030"/>
                    <a:pt x="754" y="3105"/>
                    <a:pt x="645" y="3105"/>
                  </a:cubicBezTo>
                  <a:cubicBezTo>
                    <a:pt x="625" y="3105"/>
                    <a:pt x="604" y="3102"/>
                    <a:pt x="583" y="3096"/>
                  </a:cubicBezTo>
                  <a:cubicBezTo>
                    <a:pt x="464" y="3072"/>
                    <a:pt x="381" y="2930"/>
                    <a:pt x="417" y="2799"/>
                  </a:cubicBezTo>
                  <a:lnTo>
                    <a:pt x="905" y="1048"/>
                  </a:lnTo>
                  <a:cubicBezTo>
                    <a:pt x="941" y="953"/>
                    <a:pt x="881" y="870"/>
                    <a:pt x="786" y="834"/>
                  </a:cubicBezTo>
                  <a:cubicBezTo>
                    <a:pt x="773" y="830"/>
                    <a:pt x="760" y="829"/>
                    <a:pt x="748" y="829"/>
                  </a:cubicBezTo>
                  <a:cubicBezTo>
                    <a:pt x="675" y="829"/>
                    <a:pt x="604" y="882"/>
                    <a:pt x="583" y="953"/>
                  </a:cubicBezTo>
                  <a:lnTo>
                    <a:pt x="83" y="2715"/>
                  </a:lnTo>
                  <a:cubicBezTo>
                    <a:pt x="0" y="3013"/>
                    <a:pt x="191" y="3334"/>
                    <a:pt x="488" y="3406"/>
                  </a:cubicBezTo>
                  <a:cubicBezTo>
                    <a:pt x="541" y="3423"/>
                    <a:pt x="594" y="3430"/>
                    <a:pt x="647" y="3430"/>
                  </a:cubicBezTo>
                  <a:cubicBezTo>
                    <a:pt x="895" y="3430"/>
                    <a:pt x="1132" y="3258"/>
                    <a:pt x="1191" y="3013"/>
                  </a:cubicBezTo>
                  <a:lnTo>
                    <a:pt x="1929" y="358"/>
                  </a:lnTo>
                  <a:cubicBezTo>
                    <a:pt x="1938" y="329"/>
                    <a:pt x="1964" y="315"/>
                    <a:pt x="1988" y="315"/>
                  </a:cubicBezTo>
                  <a:cubicBezTo>
                    <a:pt x="2024" y="315"/>
                    <a:pt x="2057" y="344"/>
                    <a:pt x="2036" y="393"/>
                  </a:cubicBezTo>
                  <a:lnTo>
                    <a:pt x="1083" y="4096"/>
                  </a:lnTo>
                  <a:cubicBezTo>
                    <a:pt x="1060" y="4203"/>
                    <a:pt x="1143" y="4299"/>
                    <a:pt x="1250" y="4299"/>
                  </a:cubicBezTo>
                  <a:lnTo>
                    <a:pt x="2107" y="4299"/>
                  </a:lnTo>
                  <a:lnTo>
                    <a:pt x="2107" y="7156"/>
                  </a:lnTo>
                  <a:cubicBezTo>
                    <a:pt x="2107" y="7478"/>
                    <a:pt x="2346" y="7728"/>
                    <a:pt x="2667" y="7740"/>
                  </a:cubicBezTo>
                  <a:cubicBezTo>
                    <a:pt x="2676" y="7740"/>
                    <a:pt x="2684" y="7740"/>
                    <a:pt x="2693" y="7740"/>
                  </a:cubicBezTo>
                  <a:cubicBezTo>
                    <a:pt x="2922" y="7740"/>
                    <a:pt x="3146" y="7589"/>
                    <a:pt x="3227" y="7371"/>
                  </a:cubicBezTo>
                  <a:cubicBezTo>
                    <a:pt x="3262" y="7311"/>
                    <a:pt x="3262" y="7240"/>
                    <a:pt x="3262" y="7156"/>
                  </a:cubicBezTo>
                  <a:lnTo>
                    <a:pt x="3262" y="6025"/>
                  </a:lnTo>
                  <a:cubicBezTo>
                    <a:pt x="3262" y="5966"/>
                    <a:pt x="3179" y="5894"/>
                    <a:pt x="3096" y="5894"/>
                  </a:cubicBezTo>
                  <a:cubicBezTo>
                    <a:pt x="3000" y="5894"/>
                    <a:pt x="2929" y="5966"/>
                    <a:pt x="2929" y="6061"/>
                  </a:cubicBezTo>
                  <a:lnTo>
                    <a:pt x="2929" y="7192"/>
                  </a:lnTo>
                  <a:cubicBezTo>
                    <a:pt x="2929" y="7323"/>
                    <a:pt x="2810" y="7430"/>
                    <a:pt x="2679" y="7430"/>
                  </a:cubicBezTo>
                  <a:cubicBezTo>
                    <a:pt x="2560" y="7430"/>
                    <a:pt x="2453" y="7311"/>
                    <a:pt x="2453" y="7180"/>
                  </a:cubicBezTo>
                  <a:lnTo>
                    <a:pt x="2453" y="4156"/>
                  </a:lnTo>
                  <a:cubicBezTo>
                    <a:pt x="2453" y="4061"/>
                    <a:pt x="2381" y="3989"/>
                    <a:pt x="2286" y="3989"/>
                  </a:cubicBezTo>
                  <a:lnTo>
                    <a:pt x="1488" y="3989"/>
                  </a:lnTo>
                  <a:lnTo>
                    <a:pt x="2381" y="489"/>
                  </a:lnTo>
                  <a:cubicBezTo>
                    <a:pt x="2441" y="251"/>
                    <a:pt x="2250" y="1"/>
                    <a:pt x="198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176" name="Google Shape;9176;p76"/>
          <p:cNvGrpSpPr/>
          <p:nvPr/>
        </p:nvGrpSpPr>
        <p:grpSpPr>
          <a:xfrm>
            <a:off x="10159185" y="5530646"/>
            <a:ext cx="506683" cy="468365"/>
            <a:chOff x="7384751" y="4147984"/>
            <a:chExt cx="380012" cy="351274"/>
          </a:xfrm>
          <a:solidFill>
            <a:schemeClr val="tx1"/>
          </a:solidFill>
        </p:grpSpPr>
        <p:sp>
          <p:nvSpPr>
            <p:cNvPr id="9177" name="Google Shape;9177;p76"/>
            <p:cNvSpPr/>
            <p:nvPr/>
          </p:nvSpPr>
          <p:spPr>
            <a:xfrm>
              <a:off x="7385513" y="4225879"/>
              <a:ext cx="379250" cy="273379"/>
            </a:xfrm>
            <a:custGeom>
              <a:avLst/>
              <a:gdLst/>
              <a:ahLst/>
              <a:cxnLst/>
              <a:rect l="l" t="t" r="r" b="b"/>
              <a:pathLst>
                <a:path w="11943" h="8609" extrusionOk="0">
                  <a:moveTo>
                    <a:pt x="11740" y="0"/>
                  </a:moveTo>
                  <a:cubicBezTo>
                    <a:pt x="11645" y="0"/>
                    <a:pt x="11562" y="72"/>
                    <a:pt x="11562" y="179"/>
                  </a:cubicBezTo>
                  <a:lnTo>
                    <a:pt x="11562" y="2667"/>
                  </a:lnTo>
                  <a:cubicBezTo>
                    <a:pt x="11562" y="3393"/>
                    <a:pt x="10966" y="3989"/>
                    <a:pt x="10240" y="3989"/>
                  </a:cubicBezTo>
                  <a:lnTo>
                    <a:pt x="9085" y="3989"/>
                  </a:lnTo>
                  <a:cubicBezTo>
                    <a:pt x="8954" y="3989"/>
                    <a:pt x="8823" y="4084"/>
                    <a:pt x="8776" y="4203"/>
                  </a:cubicBezTo>
                  <a:cubicBezTo>
                    <a:pt x="8573" y="4703"/>
                    <a:pt x="8549" y="5167"/>
                    <a:pt x="8752" y="5537"/>
                  </a:cubicBezTo>
                  <a:cubicBezTo>
                    <a:pt x="8823" y="5703"/>
                    <a:pt x="8942" y="5834"/>
                    <a:pt x="9049" y="5941"/>
                  </a:cubicBezTo>
                  <a:cubicBezTo>
                    <a:pt x="8752" y="5929"/>
                    <a:pt x="8514" y="5822"/>
                    <a:pt x="8359" y="5656"/>
                  </a:cubicBezTo>
                  <a:cubicBezTo>
                    <a:pt x="8240" y="5537"/>
                    <a:pt x="7978" y="5167"/>
                    <a:pt x="8073" y="4358"/>
                  </a:cubicBezTo>
                  <a:cubicBezTo>
                    <a:pt x="8109" y="4155"/>
                    <a:pt x="7942" y="3977"/>
                    <a:pt x="7740" y="3977"/>
                  </a:cubicBezTo>
                  <a:lnTo>
                    <a:pt x="5954" y="3977"/>
                  </a:lnTo>
                  <a:cubicBezTo>
                    <a:pt x="5859" y="3977"/>
                    <a:pt x="5775" y="4048"/>
                    <a:pt x="5775" y="4155"/>
                  </a:cubicBezTo>
                  <a:cubicBezTo>
                    <a:pt x="5775" y="4263"/>
                    <a:pt x="5847" y="4334"/>
                    <a:pt x="5954" y="4334"/>
                  </a:cubicBezTo>
                  <a:lnTo>
                    <a:pt x="6847" y="4334"/>
                  </a:lnTo>
                  <a:lnTo>
                    <a:pt x="6847" y="5691"/>
                  </a:lnTo>
                  <a:cubicBezTo>
                    <a:pt x="6847" y="6430"/>
                    <a:pt x="6228" y="7037"/>
                    <a:pt x="5490" y="7037"/>
                  </a:cubicBezTo>
                  <a:lnTo>
                    <a:pt x="4704" y="7037"/>
                  </a:lnTo>
                  <a:cubicBezTo>
                    <a:pt x="4561" y="7037"/>
                    <a:pt x="4466" y="7144"/>
                    <a:pt x="4466" y="7275"/>
                  </a:cubicBezTo>
                  <a:cubicBezTo>
                    <a:pt x="4442" y="7834"/>
                    <a:pt x="4239" y="8215"/>
                    <a:pt x="3668" y="8251"/>
                  </a:cubicBezTo>
                  <a:cubicBezTo>
                    <a:pt x="3930" y="7977"/>
                    <a:pt x="3954" y="7573"/>
                    <a:pt x="3882" y="7239"/>
                  </a:cubicBezTo>
                  <a:cubicBezTo>
                    <a:pt x="3846" y="7120"/>
                    <a:pt x="3763" y="7037"/>
                    <a:pt x="3644" y="7037"/>
                  </a:cubicBezTo>
                  <a:lnTo>
                    <a:pt x="1703" y="7037"/>
                  </a:lnTo>
                  <a:cubicBezTo>
                    <a:pt x="965" y="7037"/>
                    <a:pt x="358" y="6430"/>
                    <a:pt x="358" y="5691"/>
                  </a:cubicBezTo>
                  <a:lnTo>
                    <a:pt x="358" y="5310"/>
                  </a:lnTo>
                  <a:cubicBezTo>
                    <a:pt x="358" y="5227"/>
                    <a:pt x="275" y="5132"/>
                    <a:pt x="179" y="5132"/>
                  </a:cubicBezTo>
                  <a:cubicBezTo>
                    <a:pt x="84" y="5132"/>
                    <a:pt x="1" y="5215"/>
                    <a:pt x="1" y="5310"/>
                  </a:cubicBezTo>
                  <a:lnTo>
                    <a:pt x="1" y="5691"/>
                  </a:lnTo>
                  <a:cubicBezTo>
                    <a:pt x="1" y="6620"/>
                    <a:pt x="751" y="7394"/>
                    <a:pt x="1703" y="7394"/>
                  </a:cubicBezTo>
                  <a:lnTo>
                    <a:pt x="3573" y="7394"/>
                  </a:lnTo>
                  <a:cubicBezTo>
                    <a:pt x="3596" y="7620"/>
                    <a:pt x="3596" y="8025"/>
                    <a:pt x="3215" y="8144"/>
                  </a:cubicBezTo>
                  <a:cubicBezTo>
                    <a:pt x="2989" y="8215"/>
                    <a:pt x="3001" y="8525"/>
                    <a:pt x="3239" y="8573"/>
                  </a:cubicBezTo>
                  <a:cubicBezTo>
                    <a:pt x="3370" y="8608"/>
                    <a:pt x="3489" y="8608"/>
                    <a:pt x="3596" y="8608"/>
                  </a:cubicBezTo>
                  <a:cubicBezTo>
                    <a:pt x="4299" y="8608"/>
                    <a:pt x="4763" y="8204"/>
                    <a:pt x="4823" y="7394"/>
                  </a:cubicBezTo>
                  <a:lnTo>
                    <a:pt x="5513" y="7394"/>
                  </a:lnTo>
                  <a:cubicBezTo>
                    <a:pt x="6454" y="7394"/>
                    <a:pt x="7228" y="6644"/>
                    <a:pt x="7228" y="5691"/>
                  </a:cubicBezTo>
                  <a:lnTo>
                    <a:pt x="7228" y="4334"/>
                  </a:lnTo>
                  <a:lnTo>
                    <a:pt x="7764" y="4334"/>
                  </a:lnTo>
                  <a:cubicBezTo>
                    <a:pt x="7716" y="4715"/>
                    <a:pt x="7704" y="5429"/>
                    <a:pt x="8157" y="5894"/>
                  </a:cubicBezTo>
                  <a:cubicBezTo>
                    <a:pt x="8407" y="6168"/>
                    <a:pt x="8764" y="6299"/>
                    <a:pt x="9240" y="6299"/>
                  </a:cubicBezTo>
                  <a:cubicBezTo>
                    <a:pt x="9311" y="6299"/>
                    <a:pt x="9383" y="6299"/>
                    <a:pt x="9478" y="6287"/>
                  </a:cubicBezTo>
                  <a:cubicBezTo>
                    <a:pt x="9704" y="6263"/>
                    <a:pt x="9776" y="5965"/>
                    <a:pt x="9561" y="5846"/>
                  </a:cubicBezTo>
                  <a:cubicBezTo>
                    <a:pt x="8847" y="5429"/>
                    <a:pt x="9002" y="4715"/>
                    <a:pt x="9145" y="4334"/>
                  </a:cubicBezTo>
                  <a:lnTo>
                    <a:pt x="10276" y="4334"/>
                  </a:lnTo>
                  <a:cubicBezTo>
                    <a:pt x="11205" y="4334"/>
                    <a:pt x="11943" y="3584"/>
                    <a:pt x="11943" y="2667"/>
                  </a:cubicBezTo>
                  <a:lnTo>
                    <a:pt x="11943" y="179"/>
                  </a:lnTo>
                  <a:cubicBezTo>
                    <a:pt x="11919" y="95"/>
                    <a:pt x="11847" y="0"/>
                    <a:pt x="1174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78" name="Google Shape;9178;p76"/>
            <p:cNvSpPr/>
            <p:nvPr/>
          </p:nvSpPr>
          <p:spPr>
            <a:xfrm>
              <a:off x="7384751" y="4147984"/>
              <a:ext cx="380012" cy="228382"/>
            </a:xfrm>
            <a:custGeom>
              <a:avLst/>
              <a:gdLst/>
              <a:ahLst/>
              <a:cxnLst/>
              <a:rect l="l" t="t" r="r" b="b"/>
              <a:pathLst>
                <a:path w="11967" h="7192" extrusionOk="0">
                  <a:moveTo>
                    <a:pt x="3144" y="0"/>
                  </a:moveTo>
                  <a:cubicBezTo>
                    <a:pt x="2227" y="0"/>
                    <a:pt x="1477" y="739"/>
                    <a:pt x="1477" y="1667"/>
                  </a:cubicBezTo>
                  <a:lnTo>
                    <a:pt x="1477" y="4132"/>
                  </a:lnTo>
                  <a:cubicBezTo>
                    <a:pt x="1108" y="4191"/>
                    <a:pt x="751" y="4358"/>
                    <a:pt x="477" y="4644"/>
                  </a:cubicBezTo>
                  <a:cubicBezTo>
                    <a:pt x="168" y="4965"/>
                    <a:pt x="1" y="5382"/>
                    <a:pt x="1" y="5823"/>
                  </a:cubicBezTo>
                  <a:lnTo>
                    <a:pt x="1" y="7013"/>
                  </a:lnTo>
                  <a:cubicBezTo>
                    <a:pt x="1" y="7097"/>
                    <a:pt x="84" y="7192"/>
                    <a:pt x="180" y="7192"/>
                  </a:cubicBezTo>
                  <a:cubicBezTo>
                    <a:pt x="275" y="7192"/>
                    <a:pt x="358" y="7108"/>
                    <a:pt x="358" y="7013"/>
                  </a:cubicBezTo>
                  <a:lnTo>
                    <a:pt x="358" y="5823"/>
                  </a:lnTo>
                  <a:cubicBezTo>
                    <a:pt x="358" y="5465"/>
                    <a:pt x="501" y="5132"/>
                    <a:pt x="751" y="4882"/>
                  </a:cubicBezTo>
                  <a:cubicBezTo>
                    <a:pt x="953" y="4668"/>
                    <a:pt x="1203" y="4537"/>
                    <a:pt x="1489" y="4477"/>
                  </a:cubicBezTo>
                  <a:lnTo>
                    <a:pt x="1489" y="5084"/>
                  </a:lnTo>
                  <a:cubicBezTo>
                    <a:pt x="1489" y="6013"/>
                    <a:pt x="2239" y="6751"/>
                    <a:pt x="3156" y="6751"/>
                  </a:cubicBezTo>
                  <a:lnTo>
                    <a:pt x="5240" y="6751"/>
                  </a:lnTo>
                  <a:cubicBezTo>
                    <a:pt x="5335" y="6751"/>
                    <a:pt x="5418" y="6680"/>
                    <a:pt x="5418" y="6573"/>
                  </a:cubicBezTo>
                  <a:cubicBezTo>
                    <a:pt x="5418" y="6489"/>
                    <a:pt x="5347" y="6394"/>
                    <a:pt x="5240" y="6394"/>
                  </a:cubicBezTo>
                  <a:lnTo>
                    <a:pt x="3156" y="6394"/>
                  </a:lnTo>
                  <a:cubicBezTo>
                    <a:pt x="2430" y="6394"/>
                    <a:pt x="1834" y="5799"/>
                    <a:pt x="1834" y="5073"/>
                  </a:cubicBezTo>
                  <a:lnTo>
                    <a:pt x="1834" y="1620"/>
                  </a:lnTo>
                  <a:cubicBezTo>
                    <a:pt x="1834" y="893"/>
                    <a:pt x="2430" y="298"/>
                    <a:pt x="3156" y="298"/>
                  </a:cubicBezTo>
                  <a:lnTo>
                    <a:pt x="10288" y="298"/>
                  </a:lnTo>
                  <a:cubicBezTo>
                    <a:pt x="11014" y="298"/>
                    <a:pt x="11610" y="893"/>
                    <a:pt x="11610" y="1620"/>
                  </a:cubicBezTo>
                  <a:lnTo>
                    <a:pt x="11610" y="1846"/>
                  </a:lnTo>
                  <a:cubicBezTo>
                    <a:pt x="11610" y="1929"/>
                    <a:pt x="11693" y="2025"/>
                    <a:pt x="11788" y="2025"/>
                  </a:cubicBezTo>
                  <a:cubicBezTo>
                    <a:pt x="11883" y="2025"/>
                    <a:pt x="11967" y="1953"/>
                    <a:pt x="11967" y="1846"/>
                  </a:cubicBezTo>
                  <a:lnTo>
                    <a:pt x="11967" y="1620"/>
                  </a:lnTo>
                  <a:cubicBezTo>
                    <a:pt x="11943" y="762"/>
                    <a:pt x="11193" y="0"/>
                    <a:pt x="102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79" name="Google Shape;9179;p76"/>
            <p:cNvSpPr/>
            <p:nvPr/>
          </p:nvSpPr>
          <p:spPr>
            <a:xfrm>
              <a:off x="7507642" y="4228134"/>
              <a:ext cx="37852" cy="37852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596" y="358"/>
                  </a:moveTo>
                  <a:cubicBezTo>
                    <a:pt x="739" y="358"/>
                    <a:pt x="834" y="465"/>
                    <a:pt x="834" y="596"/>
                  </a:cubicBezTo>
                  <a:cubicBezTo>
                    <a:pt x="834" y="739"/>
                    <a:pt x="739" y="834"/>
                    <a:pt x="596" y="834"/>
                  </a:cubicBezTo>
                  <a:cubicBezTo>
                    <a:pt x="465" y="834"/>
                    <a:pt x="358" y="739"/>
                    <a:pt x="358" y="596"/>
                  </a:cubicBezTo>
                  <a:cubicBezTo>
                    <a:pt x="358" y="465"/>
                    <a:pt x="465" y="358"/>
                    <a:pt x="596" y="358"/>
                  </a:cubicBezTo>
                  <a:close/>
                  <a:moveTo>
                    <a:pt x="596" y="1"/>
                  </a:moveTo>
                  <a:cubicBezTo>
                    <a:pt x="274" y="1"/>
                    <a:pt x="0" y="274"/>
                    <a:pt x="0" y="596"/>
                  </a:cubicBezTo>
                  <a:cubicBezTo>
                    <a:pt x="0" y="929"/>
                    <a:pt x="274" y="1191"/>
                    <a:pt x="596" y="1191"/>
                  </a:cubicBezTo>
                  <a:cubicBezTo>
                    <a:pt x="929" y="1191"/>
                    <a:pt x="1191" y="929"/>
                    <a:pt x="1191" y="596"/>
                  </a:cubicBezTo>
                  <a:cubicBezTo>
                    <a:pt x="1191" y="274"/>
                    <a:pt x="929" y="1"/>
                    <a:pt x="59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80" name="Google Shape;9180;p76"/>
            <p:cNvSpPr/>
            <p:nvPr/>
          </p:nvSpPr>
          <p:spPr>
            <a:xfrm>
              <a:off x="7573820" y="4228134"/>
              <a:ext cx="37820" cy="37852"/>
            </a:xfrm>
            <a:custGeom>
              <a:avLst/>
              <a:gdLst/>
              <a:ahLst/>
              <a:cxnLst/>
              <a:rect l="l" t="t" r="r" b="b"/>
              <a:pathLst>
                <a:path w="1191" h="1192" extrusionOk="0">
                  <a:moveTo>
                    <a:pt x="595" y="358"/>
                  </a:moveTo>
                  <a:cubicBezTo>
                    <a:pt x="738" y="358"/>
                    <a:pt x="833" y="465"/>
                    <a:pt x="833" y="596"/>
                  </a:cubicBezTo>
                  <a:cubicBezTo>
                    <a:pt x="833" y="739"/>
                    <a:pt x="738" y="834"/>
                    <a:pt x="595" y="834"/>
                  </a:cubicBezTo>
                  <a:cubicBezTo>
                    <a:pt x="464" y="834"/>
                    <a:pt x="357" y="739"/>
                    <a:pt x="357" y="596"/>
                  </a:cubicBezTo>
                  <a:cubicBezTo>
                    <a:pt x="357" y="465"/>
                    <a:pt x="464" y="358"/>
                    <a:pt x="595" y="358"/>
                  </a:cubicBezTo>
                  <a:close/>
                  <a:moveTo>
                    <a:pt x="595" y="1"/>
                  </a:moveTo>
                  <a:cubicBezTo>
                    <a:pt x="274" y="1"/>
                    <a:pt x="0" y="274"/>
                    <a:pt x="0" y="596"/>
                  </a:cubicBezTo>
                  <a:cubicBezTo>
                    <a:pt x="0" y="929"/>
                    <a:pt x="274" y="1191"/>
                    <a:pt x="595" y="1191"/>
                  </a:cubicBezTo>
                  <a:cubicBezTo>
                    <a:pt x="929" y="1191"/>
                    <a:pt x="1191" y="929"/>
                    <a:pt x="1191" y="596"/>
                  </a:cubicBezTo>
                  <a:cubicBezTo>
                    <a:pt x="1191" y="274"/>
                    <a:pt x="929" y="1"/>
                    <a:pt x="59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81" name="Google Shape;9181;p76"/>
            <p:cNvSpPr/>
            <p:nvPr/>
          </p:nvSpPr>
          <p:spPr>
            <a:xfrm>
              <a:off x="7640728" y="4228134"/>
              <a:ext cx="37852" cy="37852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596" y="358"/>
                  </a:moveTo>
                  <a:cubicBezTo>
                    <a:pt x="727" y="358"/>
                    <a:pt x="834" y="465"/>
                    <a:pt x="834" y="596"/>
                  </a:cubicBezTo>
                  <a:cubicBezTo>
                    <a:pt x="834" y="739"/>
                    <a:pt x="727" y="834"/>
                    <a:pt x="596" y="834"/>
                  </a:cubicBezTo>
                  <a:cubicBezTo>
                    <a:pt x="453" y="834"/>
                    <a:pt x="358" y="739"/>
                    <a:pt x="358" y="596"/>
                  </a:cubicBezTo>
                  <a:cubicBezTo>
                    <a:pt x="334" y="465"/>
                    <a:pt x="453" y="358"/>
                    <a:pt x="596" y="358"/>
                  </a:cubicBezTo>
                  <a:close/>
                  <a:moveTo>
                    <a:pt x="596" y="1"/>
                  </a:moveTo>
                  <a:cubicBezTo>
                    <a:pt x="262" y="1"/>
                    <a:pt x="0" y="274"/>
                    <a:pt x="0" y="596"/>
                  </a:cubicBezTo>
                  <a:cubicBezTo>
                    <a:pt x="0" y="929"/>
                    <a:pt x="262" y="1191"/>
                    <a:pt x="596" y="1191"/>
                  </a:cubicBezTo>
                  <a:cubicBezTo>
                    <a:pt x="917" y="1191"/>
                    <a:pt x="1191" y="929"/>
                    <a:pt x="1191" y="596"/>
                  </a:cubicBezTo>
                  <a:cubicBezTo>
                    <a:pt x="1191" y="274"/>
                    <a:pt x="917" y="1"/>
                    <a:pt x="59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9182" name="Google Shape;9182;p76"/>
          <p:cNvSpPr txBox="1"/>
          <p:nvPr/>
        </p:nvSpPr>
        <p:spPr>
          <a:xfrm>
            <a:off x="955600" y="1584000"/>
            <a:ext cx="10280800" cy="101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r" rtl="1">
              <a:buClr>
                <a:schemeClr val="dk1"/>
              </a:buClr>
              <a:buSzPts val="1100"/>
            </a:pPr>
            <a:r>
              <a:rPr lang="fa-IR" sz="1467" dirty="0">
                <a:cs typeface="B Nazanin" panose="00000700000000000000" pitchFamily="2" charset="-78"/>
              </a:rPr>
              <a:t>شما می توانید اندازه این نمادها را بدون از دست دادن کیفیت تغییر دهید.</a:t>
            </a:r>
          </a:p>
          <a:p>
            <a:pPr algn="r" rtl="1">
              <a:buClr>
                <a:schemeClr val="dk1"/>
              </a:buClr>
              <a:buSzPts val="1100"/>
            </a:pPr>
            <a:r>
              <a:rPr lang="fa-IR" sz="1467" dirty="0">
                <a:cs typeface="B Nazanin" panose="00000700000000000000" pitchFamily="2" charset="-78"/>
              </a:rPr>
              <a:t>شما می توانید سکته مغزی و رنگ پر را تغییر دهید.</a:t>
            </a:r>
          </a:p>
          <a:p>
            <a:pPr algn="r" rtl="1">
              <a:buClr>
                <a:schemeClr val="dk1"/>
              </a:buClr>
              <a:buSzPts val="1100"/>
            </a:pPr>
            <a:r>
              <a:rPr lang="fa-IR" sz="1467" dirty="0">
                <a:cs typeface="B Nazanin" panose="00000700000000000000" pitchFamily="2" charset="-78"/>
              </a:rPr>
              <a:t> فقط نماد را انتخاب کنید و روی سطل/قلم رنگ کلیک کنید.</a:t>
            </a:r>
          </a:p>
          <a:p>
            <a:pPr algn="r" rtl="1">
              <a:buClr>
                <a:schemeClr val="dk1"/>
              </a:buClr>
              <a:buSzPts val="1100"/>
            </a:pPr>
            <a:r>
              <a:rPr lang="fa-IR" sz="1467" dirty="0">
                <a:cs typeface="B Nazanin" panose="00000700000000000000" pitchFamily="2" charset="-78"/>
              </a:rPr>
              <a:t>در اسلایدهای </a:t>
            </a:r>
            <a:r>
              <a:rPr lang="en-US" sz="1467" dirty="0">
                <a:cs typeface="B Nazanin" panose="00000700000000000000" pitchFamily="2" charset="-78"/>
              </a:rPr>
              <a:t>Google، </a:t>
            </a:r>
            <a:r>
              <a:rPr lang="fa-IR" sz="1467" dirty="0">
                <a:cs typeface="B Nazanin" panose="00000700000000000000" pitchFamily="2" charset="-78"/>
              </a:rPr>
              <a:t>می‌توانید از افزونه </a:t>
            </a:r>
            <a:r>
              <a:rPr lang="en-US" sz="1467" dirty="0" err="1">
                <a:cs typeface="B Nazanin" panose="00000700000000000000" pitchFamily="2" charset="-78"/>
              </a:rPr>
              <a:t>Flaticon</a:t>
            </a:r>
            <a:r>
              <a:rPr lang="en-US" sz="1467" dirty="0">
                <a:cs typeface="B Nazanin" panose="00000700000000000000" pitchFamily="2" charset="-78"/>
              </a:rPr>
              <a:t> </a:t>
            </a:r>
            <a:r>
              <a:rPr lang="fa-IR" sz="1467" dirty="0">
                <a:cs typeface="B Nazanin" panose="00000700000000000000" pitchFamily="2" charset="-78"/>
              </a:rPr>
              <a:t>نیز استفاده کنید که به شما امکان می‌دهد نمادهای بیشتری را سفارشی کنید و اضافه کنید.</a:t>
            </a:r>
            <a:endParaRPr sz="1467" dirty="0">
              <a:cs typeface="B Nazanin" panose="00000700000000000000" pitchFamily="2" charset="-78"/>
            </a:endParaRPr>
          </a:p>
        </p:txBody>
      </p:sp>
      <p:sp>
        <p:nvSpPr>
          <p:cNvPr id="9183" name="Google Shape;9183;p76"/>
          <p:cNvSpPr txBox="1">
            <a:spLocks noGrp="1"/>
          </p:cNvSpPr>
          <p:nvPr>
            <p:ph type="title" idx="4294967295"/>
          </p:nvPr>
        </p:nvSpPr>
        <p:spPr>
          <a:xfrm>
            <a:off x="1064807" y="279565"/>
            <a:ext cx="10280650" cy="642937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fa-IR" dirty="0">
                <a:solidFill>
                  <a:schemeClr val="tx1"/>
                </a:solidFill>
                <a:cs typeface="B Nazanin" panose="00000700000000000000" pitchFamily="2" charset="-78"/>
              </a:rPr>
              <a:t>... و مجموعه آیکون های قابل ویرایش ما</a:t>
            </a:r>
            <a:endParaRPr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grpSp>
        <p:nvGrpSpPr>
          <p:cNvPr id="9184" name="Google Shape;9184;p76"/>
          <p:cNvGrpSpPr/>
          <p:nvPr/>
        </p:nvGrpSpPr>
        <p:grpSpPr>
          <a:xfrm>
            <a:off x="1473621" y="5498668"/>
            <a:ext cx="498903" cy="499017"/>
            <a:chOff x="775325" y="4143525"/>
            <a:chExt cx="468776" cy="468884"/>
          </a:xfrm>
          <a:solidFill>
            <a:schemeClr val="tx1"/>
          </a:solidFill>
        </p:grpSpPr>
        <p:sp>
          <p:nvSpPr>
            <p:cNvPr id="9185" name="Google Shape;9185;p76"/>
            <p:cNvSpPr/>
            <p:nvPr/>
          </p:nvSpPr>
          <p:spPr>
            <a:xfrm>
              <a:off x="851953" y="4143525"/>
              <a:ext cx="392147" cy="390479"/>
            </a:xfrm>
            <a:custGeom>
              <a:avLst/>
              <a:gdLst/>
              <a:ahLst/>
              <a:cxnLst/>
              <a:rect l="l" t="t" r="r" b="b"/>
              <a:pathLst>
                <a:path w="36428" h="36273" extrusionOk="0">
                  <a:moveTo>
                    <a:pt x="31907" y="5435"/>
                  </a:moveTo>
                  <a:lnTo>
                    <a:pt x="20788" y="22612"/>
                  </a:lnTo>
                  <a:lnTo>
                    <a:pt x="18511" y="26131"/>
                  </a:lnTo>
                  <a:lnTo>
                    <a:pt x="8884" y="28458"/>
                  </a:lnTo>
                  <a:lnTo>
                    <a:pt x="31907" y="5435"/>
                  </a:lnTo>
                  <a:close/>
                  <a:moveTo>
                    <a:pt x="35713" y="94"/>
                  </a:moveTo>
                  <a:cubicBezTo>
                    <a:pt x="35665" y="94"/>
                    <a:pt x="35615" y="100"/>
                    <a:pt x="35565" y="112"/>
                  </a:cubicBezTo>
                  <a:lnTo>
                    <a:pt x="35564" y="112"/>
                  </a:lnTo>
                  <a:cubicBezTo>
                    <a:pt x="35555" y="114"/>
                    <a:pt x="36041" y="1"/>
                    <a:pt x="660" y="8270"/>
                  </a:cubicBezTo>
                  <a:cubicBezTo>
                    <a:pt x="169" y="8385"/>
                    <a:pt x="0" y="8998"/>
                    <a:pt x="362" y="9348"/>
                  </a:cubicBezTo>
                  <a:lnTo>
                    <a:pt x="1592" y="10537"/>
                  </a:lnTo>
                  <a:cubicBezTo>
                    <a:pt x="1716" y="10656"/>
                    <a:pt x="1875" y="10715"/>
                    <a:pt x="2034" y="10715"/>
                  </a:cubicBezTo>
                  <a:cubicBezTo>
                    <a:pt x="2201" y="10715"/>
                    <a:pt x="2368" y="10650"/>
                    <a:pt x="2493" y="10522"/>
                  </a:cubicBezTo>
                  <a:cubicBezTo>
                    <a:pt x="2737" y="10269"/>
                    <a:pt x="2730" y="9866"/>
                    <a:pt x="2477" y="9621"/>
                  </a:cubicBezTo>
                  <a:lnTo>
                    <a:pt x="2087" y="9244"/>
                  </a:lnTo>
                  <a:lnTo>
                    <a:pt x="32295" y="2184"/>
                  </a:lnTo>
                  <a:lnTo>
                    <a:pt x="32295" y="2184"/>
                  </a:lnTo>
                  <a:lnTo>
                    <a:pt x="9830" y="16725"/>
                  </a:lnTo>
                  <a:lnTo>
                    <a:pt x="4431" y="11509"/>
                  </a:lnTo>
                  <a:cubicBezTo>
                    <a:pt x="4307" y="11389"/>
                    <a:pt x="4148" y="11330"/>
                    <a:pt x="3988" y="11330"/>
                  </a:cubicBezTo>
                  <a:cubicBezTo>
                    <a:pt x="3821" y="11330"/>
                    <a:pt x="3655" y="11395"/>
                    <a:pt x="3530" y="11524"/>
                  </a:cubicBezTo>
                  <a:cubicBezTo>
                    <a:pt x="3286" y="11777"/>
                    <a:pt x="3293" y="12180"/>
                    <a:pt x="3546" y="12423"/>
                  </a:cubicBezTo>
                  <a:lnTo>
                    <a:pt x="9046" y="17739"/>
                  </a:lnTo>
                  <a:lnTo>
                    <a:pt x="7766" y="23038"/>
                  </a:lnTo>
                  <a:cubicBezTo>
                    <a:pt x="7683" y="23379"/>
                    <a:pt x="7894" y="23723"/>
                    <a:pt x="8235" y="23806"/>
                  </a:cubicBezTo>
                  <a:cubicBezTo>
                    <a:pt x="8286" y="23818"/>
                    <a:pt x="8336" y="23824"/>
                    <a:pt x="8385" y="23824"/>
                  </a:cubicBezTo>
                  <a:cubicBezTo>
                    <a:pt x="8673" y="23824"/>
                    <a:pt x="8933" y="23628"/>
                    <a:pt x="9004" y="23337"/>
                  </a:cubicBezTo>
                  <a:lnTo>
                    <a:pt x="10311" y="17931"/>
                  </a:lnTo>
                  <a:lnTo>
                    <a:pt x="13829" y="15653"/>
                  </a:lnTo>
                  <a:lnTo>
                    <a:pt x="31005" y="4534"/>
                  </a:lnTo>
                  <a:lnTo>
                    <a:pt x="7983" y="27557"/>
                  </a:lnTo>
                  <a:lnTo>
                    <a:pt x="8365" y="25976"/>
                  </a:lnTo>
                  <a:cubicBezTo>
                    <a:pt x="8448" y="25634"/>
                    <a:pt x="8238" y="25290"/>
                    <a:pt x="7896" y="25208"/>
                  </a:cubicBezTo>
                  <a:cubicBezTo>
                    <a:pt x="7846" y="25195"/>
                    <a:pt x="7795" y="25190"/>
                    <a:pt x="7746" y="25190"/>
                  </a:cubicBezTo>
                  <a:cubicBezTo>
                    <a:pt x="7458" y="25190"/>
                    <a:pt x="7199" y="25385"/>
                    <a:pt x="7128" y="25677"/>
                  </a:cubicBezTo>
                  <a:lnTo>
                    <a:pt x="6213" y="29459"/>
                  </a:lnTo>
                  <a:cubicBezTo>
                    <a:pt x="6114" y="29868"/>
                    <a:pt x="6434" y="30245"/>
                    <a:pt x="6831" y="30245"/>
                  </a:cubicBezTo>
                  <a:cubicBezTo>
                    <a:pt x="6880" y="30245"/>
                    <a:pt x="6931" y="30239"/>
                    <a:pt x="6981" y="30227"/>
                  </a:cubicBezTo>
                  <a:lnTo>
                    <a:pt x="18702" y="27394"/>
                  </a:lnTo>
                  <a:lnTo>
                    <a:pt x="27093" y="36078"/>
                  </a:lnTo>
                  <a:cubicBezTo>
                    <a:pt x="27222" y="36211"/>
                    <a:pt x="27386" y="36272"/>
                    <a:pt x="27548" y="36272"/>
                  </a:cubicBezTo>
                  <a:cubicBezTo>
                    <a:pt x="27827" y="36272"/>
                    <a:pt x="28099" y="36091"/>
                    <a:pt x="28171" y="35781"/>
                  </a:cubicBezTo>
                  <a:lnTo>
                    <a:pt x="33640" y="12387"/>
                  </a:lnTo>
                  <a:cubicBezTo>
                    <a:pt x="33719" y="12044"/>
                    <a:pt x="33506" y="11702"/>
                    <a:pt x="33164" y="11622"/>
                  </a:cubicBezTo>
                  <a:cubicBezTo>
                    <a:pt x="33115" y="11611"/>
                    <a:pt x="33067" y="11605"/>
                    <a:pt x="33018" y="11605"/>
                  </a:cubicBezTo>
                  <a:cubicBezTo>
                    <a:pt x="32729" y="11605"/>
                    <a:pt x="32467" y="11803"/>
                    <a:pt x="32399" y="12097"/>
                  </a:cubicBezTo>
                  <a:lnTo>
                    <a:pt x="27197" y="34353"/>
                  </a:lnTo>
                  <a:lnTo>
                    <a:pt x="19716" y="26610"/>
                  </a:lnTo>
                  <a:lnTo>
                    <a:pt x="34258" y="4147"/>
                  </a:lnTo>
                  <a:lnTo>
                    <a:pt x="33017" y="9453"/>
                  </a:lnTo>
                  <a:cubicBezTo>
                    <a:pt x="32938" y="9796"/>
                    <a:pt x="33150" y="10138"/>
                    <a:pt x="33492" y="10218"/>
                  </a:cubicBezTo>
                  <a:cubicBezTo>
                    <a:pt x="33541" y="10229"/>
                    <a:pt x="33590" y="10235"/>
                    <a:pt x="33638" y="10235"/>
                  </a:cubicBezTo>
                  <a:cubicBezTo>
                    <a:pt x="33927" y="10235"/>
                    <a:pt x="34189" y="10037"/>
                    <a:pt x="34256" y="9743"/>
                  </a:cubicBezTo>
                  <a:lnTo>
                    <a:pt x="36328" y="880"/>
                  </a:lnTo>
                  <a:cubicBezTo>
                    <a:pt x="36427" y="473"/>
                    <a:pt x="36107" y="94"/>
                    <a:pt x="35713" y="9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86" name="Google Shape;9186;p76"/>
            <p:cNvSpPr/>
            <p:nvPr/>
          </p:nvSpPr>
          <p:spPr>
            <a:xfrm>
              <a:off x="775325" y="4505404"/>
              <a:ext cx="108339" cy="107004"/>
            </a:xfrm>
            <a:custGeom>
              <a:avLst/>
              <a:gdLst/>
              <a:ahLst/>
              <a:cxnLst/>
              <a:rect l="l" t="t" r="r" b="b"/>
              <a:pathLst>
                <a:path w="10064" h="9940" extrusionOk="0">
                  <a:moveTo>
                    <a:pt x="9365" y="0"/>
                  </a:moveTo>
                  <a:cubicBezTo>
                    <a:pt x="9202" y="0"/>
                    <a:pt x="9039" y="63"/>
                    <a:pt x="8915" y="187"/>
                  </a:cubicBezTo>
                  <a:lnTo>
                    <a:pt x="249" y="8852"/>
                  </a:lnTo>
                  <a:cubicBezTo>
                    <a:pt x="0" y="9100"/>
                    <a:pt x="0" y="9503"/>
                    <a:pt x="249" y="9753"/>
                  </a:cubicBezTo>
                  <a:cubicBezTo>
                    <a:pt x="373" y="9877"/>
                    <a:pt x="536" y="9939"/>
                    <a:pt x="699" y="9939"/>
                  </a:cubicBezTo>
                  <a:cubicBezTo>
                    <a:pt x="862" y="9939"/>
                    <a:pt x="1025" y="9877"/>
                    <a:pt x="1149" y="9753"/>
                  </a:cubicBezTo>
                  <a:lnTo>
                    <a:pt x="9816" y="1087"/>
                  </a:lnTo>
                  <a:cubicBezTo>
                    <a:pt x="10064" y="838"/>
                    <a:pt x="10064" y="435"/>
                    <a:pt x="9816" y="187"/>
                  </a:cubicBezTo>
                  <a:cubicBezTo>
                    <a:pt x="9691" y="63"/>
                    <a:pt x="9528" y="0"/>
                    <a:pt x="93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87" name="Google Shape;9187;p76"/>
            <p:cNvSpPr/>
            <p:nvPr/>
          </p:nvSpPr>
          <p:spPr>
            <a:xfrm>
              <a:off x="775325" y="4437806"/>
              <a:ext cx="75430" cy="74085"/>
            </a:xfrm>
            <a:custGeom>
              <a:avLst/>
              <a:gdLst/>
              <a:ahLst/>
              <a:cxnLst/>
              <a:rect l="l" t="t" r="r" b="b"/>
              <a:pathLst>
                <a:path w="7007" h="6882" extrusionOk="0">
                  <a:moveTo>
                    <a:pt x="6307" y="0"/>
                  </a:moveTo>
                  <a:cubicBezTo>
                    <a:pt x="6144" y="0"/>
                    <a:pt x="5981" y="62"/>
                    <a:pt x="5857" y="186"/>
                  </a:cubicBezTo>
                  <a:lnTo>
                    <a:pt x="249" y="5794"/>
                  </a:lnTo>
                  <a:cubicBezTo>
                    <a:pt x="0" y="6044"/>
                    <a:pt x="0" y="6445"/>
                    <a:pt x="249" y="6695"/>
                  </a:cubicBezTo>
                  <a:cubicBezTo>
                    <a:pt x="374" y="6819"/>
                    <a:pt x="537" y="6881"/>
                    <a:pt x="699" y="6881"/>
                  </a:cubicBezTo>
                  <a:cubicBezTo>
                    <a:pt x="862" y="6881"/>
                    <a:pt x="1025" y="6819"/>
                    <a:pt x="1149" y="6695"/>
                  </a:cubicBezTo>
                  <a:lnTo>
                    <a:pt x="6757" y="1087"/>
                  </a:lnTo>
                  <a:cubicBezTo>
                    <a:pt x="7006" y="839"/>
                    <a:pt x="7006" y="436"/>
                    <a:pt x="6757" y="186"/>
                  </a:cubicBezTo>
                  <a:cubicBezTo>
                    <a:pt x="6633" y="62"/>
                    <a:pt x="6470" y="0"/>
                    <a:pt x="630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188" name="Google Shape;9188;p76"/>
            <p:cNvSpPr/>
            <p:nvPr/>
          </p:nvSpPr>
          <p:spPr>
            <a:xfrm>
              <a:off x="875829" y="4538289"/>
              <a:ext cx="75409" cy="74085"/>
            </a:xfrm>
            <a:custGeom>
              <a:avLst/>
              <a:gdLst/>
              <a:ahLst/>
              <a:cxnLst/>
              <a:rect l="l" t="t" r="r" b="b"/>
              <a:pathLst>
                <a:path w="7005" h="6882" extrusionOk="0">
                  <a:moveTo>
                    <a:pt x="6306" y="1"/>
                  </a:moveTo>
                  <a:cubicBezTo>
                    <a:pt x="6143" y="1"/>
                    <a:pt x="5980" y="63"/>
                    <a:pt x="5856" y="188"/>
                  </a:cubicBezTo>
                  <a:lnTo>
                    <a:pt x="248" y="5795"/>
                  </a:lnTo>
                  <a:cubicBezTo>
                    <a:pt x="0" y="6044"/>
                    <a:pt x="0" y="6447"/>
                    <a:pt x="248" y="6695"/>
                  </a:cubicBezTo>
                  <a:cubicBezTo>
                    <a:pt x="372" y="6819"/>
                    <a:pt x="535" y="6882"/>
                    <a:pt x="699" y="6882"/>
                  </a:cubicBezTo>
                  <a:cubicBezTo>
                    <a:pt x="862" y="6882"/>
                    <a:pt x="1025" y="6819"/>
                    <a:pt x="1149" y="6695"/>
                  </a:cubicBezTo>
                  <a:lnTo>
                    <a:pt x="6757" y="1088"/>
                  </a:lnTo>
                  <a:cubicBezTo>
                    <a:pt x="7005" y="839"/>
                    <a:pt x="7005" y="436"/>
                    <a:pt x="6757" y="188"/>
                  </a:cubicBezTo>
                  <a:cubicBezTo>
                    <a:pt x="6632" y="63"/>
                    <a:pt x="6469" y="1"/>
                    <a:pt x="630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>
                <a:cs typeface="B Nazanin" panose="000007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624" name="Google Shape;9624;p78"/>
          <p:cNvGrpSpPr/>
          <p:nvPr/>
        </p:nvGrpSpPr>
        <p:grpSpPr>
          <a:xfrm>
            <a:off x="5317541" y="1858949"/>
            <a:ext cx="465403" cy="306732"/>
            <a:chOff x="3988156" y="1568461"/>
            <a:chExt cx="349052" cy="230049"/>
          </a:xfrm>
          <a:solidFill>
            <a:schemeClr val="tx1"/>
          </a:solidFill>
        </p:grpSpPr>
        <p:sp>
          <p:nvSpPr>
            <p:cNvPr id="9625" name="Google Shape;9625;p78"/>
            <p:cNvSpPr/>
            <p:nvPr/>
          </p:nvSpPr>
          <p:spPr>
            <a:xfrm>
              <a:off x="3988156" y="1571135"/>
              <a:ext cx="349052" cy="227376"/>
            </a:xfrm>
            <a:custGeom>
              <a:avLst/>
              <a:gdLst/>
              <a:ahLst/>
              <a:cxnLst/>
              <a:rect l="l" t="t" r="r" b="b"/>
              <a:pathLst>
                <a:path w="10967" h="7144" extrusionOk="0">
                  <a:moveTo>
                    <a:pt x="3203" y="322"/>
                  </a:moveTo>
                  <a:cubicBezTo>
                    <a:pt x="3489" y="322"/>
                    <a:pt x="3763" y="429"/>
                    <a:pt x="3977" y="631"/>
                  </a:cubicBezTo>
                  <a:lnTo>
                    <a:pt x="6168" y="2703"/>
                  </a:lnTo>
                  <a:lnTo>
                    <a:pt x="4930" y="2703"/>
                  </a:lnTo>
                  <a:lnTo>
                    <a:pt x="3072" y="322"/>
                  </a:lnTo>
                  <a:close/>
                  <a:moveTo>
                    <a:pt x="9240" y="3012"/>
                  </a:moveTo>
                  <a:cubicBezTo>
                    <a:pt x="9514" y="3036"/>
                    <a:pt x="9752" y="3143"/>
                    <a:pt x="9942" y="3346"/>
                  </a:cubicBezTo>
                  <a:lnTo>
                    <a:pt x="10049" y="3441"/>
                  </a:lnTo>
                  <a:lnTo>
                    <a:pt x="9406" y="3441"/>
                  </a:lnTo>
                  <a:lnTo>
                    <a:pt x="9406" y="3453"/>
                  </a:lnTo>
                  <a:cubicBezTo>
                    <a:pt x="9323" y="3453"/>
                    <a:pt x="9240" y="3370"/>
                    <a:pt x="9240" y="3286"/>
                  </a:cubicBezTo>
                  <a:lnTo>
                    <a:pt x="9240" y="3012"/>
                  </a:lnTo>
                  <a:close/>
                  <a:moveTo>
                    <a:pt x="6894" y="3715"/>
                  </a:moveTo>
                  <a:lnTo>
                    <a:pt x="3977" y="6477"/>
                  </a:lnTo>
                  <a:cubicBezTo>
                    <a:pt x="3763" y="6679"/>
                    <a:pt x="3501" y="6799"/>
                    <a:pt x="3203" y="6799"/>
                  </a:cubicBezTo>
                  <a:lnTo>
                    <a:pt x="3072" y="6799"/>
                  </a:lnTo>
                  <a:lnTo>
                    <a:pt x="5466" y="3715"/>
                  </a:lnTo>
                  <a:close/>
                  <a:moveTo>
                    <a:pt x="2953" y="0"/>
                  </a:moveTo>
                  <a:cubicBezTo>
                    <a:pt x="2846" y="0"/>
                    <a:pt x="2751" y="60"/>
                    <a:pt x="2703" y="143"/>
                  </a:cubicBezTo>
                  <a:cubicBezTo>
                    <a:pt x="2668" y="238"/>
                    <a:pt x="2679" y="333"/>
                    <a:pt x="2739" y="429"/>
                  </a:cubicBezTo>
                  <a:lnTo>
                    <a:pt x="4513" y="2703"/>
                  </a:lnTo>
                  <a:lnTo>
                    <a:pt x="2191" y="2703"/>
                  </a:lnTo>
                  <a:cubicBezTo>
                    <a:pt x="2096" y="2703"/>
                    <a:pt x="2013" y="2655"/>
                    <a:pt x="1953" y="2572"/>
                  </a:cubicBezTo>
                  <a:lnTo>
                    <a:pt x="1239" y="1334"/>
                  </a:lnTo>
                  <a:cubicBezTo>
                    <a:pt x="1132" y="1155"/>
                    <a:pt x="941" y="1048"/>
                    <a:pt x="727" y="1048"/>
                  </a:cubicBezTo>
                  <a:lnTo>
                    <a:pt x="274" y="1048"/>
                  </a:lnTo>
                  <a:cubicBezTo>
                    <a:pt x="120" y="1048"/>
                    <a:pt x="1" y="1167"/>
                    <a:pt x="1" y="1322"/>
                  </a:cubicBezTo>
                  <a:lnTo>
                    <a:pt x="1" y="3834"/>
                  </a:lnTo>
                  <a:cubicBezTo>
                    <a:pt x="1" y="4167"/>
                    <a:pt x="274" y="4429"/>
                    <a:pt x="596" y="4429"/>
                  </a:cubicBezTo>
                  <a:lnTo>
                    <a:pt x="1977" y="4429"/>
                  </a:lnTo>
                  <a:cubicBezTo>
                    <a:pt x="2072" y="4429"/>
                    <a:pt x="2144" y="4358"/>
                    <a:pt x="2144" y="4263"/>
                  </a:cubicBezTo>
                  <a:cubicBezTo>
                    <a:pt x="2144" y="4179"/>
                    <a:pt x="2072" y="4096"/>
                    <a:pt x="1977" y="4096"/>
                  </a:cubicBezTo>
                  <a:lnTo>
                    <a:pt x="596" y="4096"/>
                  </a:lnTo>
                  <a:cubicBezTo>
                    <a:pt x="453" y="4096"/>
                    <a:pt x="310" y="3977"/>
                    <a:pt x="310" y="3822"/>
                  </a:cubicBezTo>
                  <a:lnTo>
                    <a:pt x="310" y="1369"/>
                  </a:lnTo>
                  <a:lnTo>
                    <a:pt x="727" y="1369"/>
                  </a:lnTo>
                  <a:cubicBezTo>
                    <a:pt x="834" y="1369"/>
                    <a:pt x="905" y="1405"/>
                    <a:pt x="965" y="1500"/>
                  </a:cubicBezTo>
                  <a:lnTo>
                    <a:pt x="1679" y="2739"/>
                  </a:lnTo>
                  <a:cubicBezTo>
                    <a:pt x="1786" y="2905"/>
                    <a:pt x="1977" y="3036"/>
                    <a:pt x="2191" y="3036"/>
                  </a:cubicBezTo>
                  <a:lnTo>
                    <a:pt x="8895" y="3036"/>
                  </a:lnTo>
                  <a:lnTo>
                    <a:pt x="8895" y="3298"/>
                  </a:lnTo>
                  <a:cubicBezTo>
                    <a:pt x="8895" y="3572"/>
                    <a:pt x="9109" y="3774"/>
                    <a:pt x="9371" y="3774"/>
                  </a:cubicBezTo>
                  <a:lnTo>
                    <a:pt x="10323" y="3774"/>
                  </a:lnTo>
                  <a:lnTo>
                    <a:pt x="10538" y="3977"/>
                  </a:lnTo>
                  <a:cubicBezTo>
                    <a:pt x="10561" y="4012"/>
                    <a:pt x="10597" y="4060"/>
                    <a:pt x="10597" y="4096"/>
                  </a:cubicBezTo>
                  <a:lnTo>
                    <a:pt x="6930" y="4096"/>
                  </a:lnTo>
                  <a:lnTo>
                    <a:pt x="7382" y="3679"/>
                  </a:lnTo>
                  <a:cubicBezTo>
                    <a:pt x="7430" y="3643"/>
                    <a:pt x="7442" y="3560"/>
                    <a:pt x="7430" y="3501"/>
                  </a:cubicBezTo>
                  <a:cubicBezTo>
                    <a:pt x="7394" y="3453"/>
                    <a:pt x="7335" y="3405"/>
                    <a:pt x="7275" y="3405"/>
                  </a:cubicBezTo>
                  <a:lnTo>
                    <a:pt x="5454" y="3405"/>
                  </a:lnTo>
                  <a:cubicBezTo>
                    <a:pt x="5358" y="3405"/>
                    <a:pt x="5287" y="3453"/>
                    <a:pt x="5239" y="3501"/>
                  </a:cubicBezTo>
                  <a:lnTo>
                    <a:pt x="4775" y="4096"/>
                  </a:lnTo>
                  <a:lnTo>
                    <a:pt x="2739" y="4096"/>
                  </a:lnTo>
                  <a:cubicBezTo>
                    <a:pt x="2656" y="4096"/>
                    <a:pt x="2572" y="4179"/>
                    <a:pt x="2572" y="4263"/>
                  </a:cubicBezTo>
                  <a:cubicBezTo>
                    <a:pt x="2572" y="4358"/>
                    <a:pt x="2656" y="4429"/>
                    <a:pt x="2739" y="4429"/>
                  </a:cubicBezTo>
                  <a:lnTo>
                    <a:pt x="4525" y="4429"/>
                  </a:lnTo>
                  <a:lnTo>
                    <a:pt x="2751" y="6703"/>
                  </a:lnTo>
                  <a:cubicBezTo>
                    <a:pt x="2691" y="6787"/>
                    <a:pt x="2679" y="6906"/>
                    <a:pt x="2727" y="6989"/>
                  </a:cubicBezTo>
                  <a:cubicBezTo>
                    <a:pt x="2763" y="7084"/>
                    <a:pt x="2858" y="7144"/>
                    <a:pt x="2965" y="7144"/>
                  </a:cubicBezTo>
                  <a:lnTo>
                    <a:pt x="3203" y="7144"/>
                  </a:lnTo>
                  <a:cubicBezTo>
                    <a:pt x="3572" y="7144"/>
                    <a:pt x="3930" y="7001"/>
                    <a:pt x="4203" y="6739"/>
                  </a:cubicBezTo>
                  <a:lnTo>
                    <a:pt x="6644" y="4429"/>
                  </a:lnTo>
                  <a:lnTo>
                    <a:pt x="10716" y="4429"/>
                  </a:lnTo>
                  <a:cubicBezTo>
                    <a:pt x="10847" y="4429"/>
                    <a:pt x="10966" y="4322"/>
                    <a:pt x="10966" y="4179"/>
                  </a:cubicBezTo>
                  <a:cubicBezTo>
                    <a:pt x="10954" y="4001"/>
                    <a:pt x="10895" y="3846"/>
                    <a:pt x="10788" y="3751"/>
                  </a:cubicBezTo>
                  <a:lnTo>
                    <a:pt x="10168" y="3120"/>
                  </a:lnTo>
                  <a:cubicBezTo>
                    <a:pt x="9895" y="2858"/>
                    <a:pt x="9526" y="2703"/>
                    <a:pt x="9156" y="2703"/>
                  </a:cubicBezTo>
                  <a:lnTo>
                    <a:pt x="6620" y="2703"/>
                  </a:lnTo>
                  <a:lnTo>
                    <a:pt x="4180" y="393"/>
                  </a:lnTo>
                  <a:cubicBezTo>
                    <a:pt x="3918" y="143"/>
                    <a:pt x="3561" y="0"/>
                    <a:pt x="319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26" name="Google Shape;9626;p78"/>
            <p:cNvSpPr/>
            <p:nvPr/>
          </p:nvSpPr>
          <p:spPr>
            <a:xfrm>
              <a:off x="4188256" y="1568461"/>
              <a:ext cx="146661" cy="61809"/>
            </a:xfrm>
            <a:custGeom>
              <a:avLst/>
              <a:gdLst/>
              <a:ahLst/>
              <a:cxnLst/>
              <a:rect l="l" t="t" r="r" b="b"/>
              <a:pathLst>
                <a:path w="4608" h="1942" extrusionOk="0">
                  <a:moveTo>
                    <a:pt x="2274" y="1"/>
                  </a:moveTo>
                  <a:cubicBezTo>
                    <a:pt x="1726" y="1"/>
                    <a:pt x="1250" y="382"/>
                    <a:pt x="1095" y="882"/>
                  </a:cubicBezTo>
                  <a:cubicBezTo>
                    <a:pt x="1036" y="870"/>
                    <a:pt x="976" y="870"/>
                    <a:pt x="905" y="870"/>
                  </a:cubicBezTo>
                  <a:cubicBezTo>
                    <a:pt x="393" y="870"/>
                    <a:pt x="0" y="1263"/>
                    <a:pt x="0" y="1775"/>
                  </a:cubicBezTo>
                  <a:cubicBezTo>
                    <a:pt x="12" y="1882"/>
                    <a:pt x="83" y="1941"/>
                    <a:pt x="179" y="1941"/>
                  </a:cubicBezTo>
                  <a:lnTo>
                    <a:pt x="2929" y="1941"/>
                  </a:lnTo>
                  <a:cubicBezTo>
                    <a:pt x="3012" y="1941"/>
                    <a:pt x="3096" y="1870"/>
                    <a:pt x="3096" y="1775"/>
                  </a:cubicBezTo>
                  <a:cubicBezTo>
                    <a:pt x="3096" y="1680"/>
                    <a:pt x="3012" y="1608"/>
                    <a:pt x="2929" y="1608"/>
                  </a:cubicBezTo>
                  <a:lnTo>
                    <a:pt x="357" y="1608"/>
                  </a:lnTo>
                  <a:cubicBezTo>
                    <a:pt x="429" y="1358"/>
                    <a:pt x="655" y="1179"/>
                    <a:pt x="917" y="1179"/>
                  </a:cubicBezTo>
                  <a:cubicBezTo>
                    <a:pt x="1012" y="1179"/>
                    <a:pt x="1084" y="1191"/>
                    <a:pt x="1155" y="1239"/>
                  </a:cubicBezTo>
                  <a:cubicBezTo>
                    <a:pt x="1179" y="1245"/>
                    <a:pt x="1206" y="1248"/>
                    <a:pt x="1232" y="1248"/>
                  </a:cubicBezTo>
                  <a:cubicBezTo>
                    <a:pt x="1259" y="1248"/>
                    <a:pt x="1286" y="1245"/>
                    <a:pt x="1310" y="1239"/>
                  </a:cubicBezTo>
                  <a:cubicBezTo>
                    <a:pt x="1345" y="1203"/>
                    <a:pt x="1381" y="1168"/>
                    <a:pt x="1381" y="1120"/>
                  </a:cubicBezTo>
                  <a:cubicBezTo>
                    <a:pt x="1441" y="667"/>
                    <a:pt x="1822" y="334"/>
                    <a:pt x="2274" y="334"/>
                  </a:cubicBezTo>
                  <a:cubicBezTo>
                    <a:pt x="2691" y="334"/>
                    <a:pt x="3048" y="608"/>
                    <a:pt x="3155" y="1001"/>
                  </a:cubicBezTo>
                  <a:cubicBezTo>
                    <a:pt x="3167" y="1048"/>
                    <a:pt x="3191" y="1072"/>
                    <a:pt x="3227" y="1108"/>
                  </a:cubicBezTo>
                  <a:cubicBezTo>
                    <a:pt x="3241" y="1122"/>
                    <a:pt x="3267" y="1128"/>
                    <a:pt x="3296" y="1128"/>
                  </a:cubicBezTo>
                  <a:cubicBezTo>
                    <a:pt x="3316" y="1128"/>
                    <a:pt x="3338" y="1125"/>
                    <a:pt x="3358" y="1120"/>
                  </a:cubicBezTo>
                  <a:cubicBezTo>
                    <a:pt x="3429" y="1084"/>
                    <a:pt x="3512" y="1072"/>
                    <a:pt x="3584" y="1072"/>
                  </a:cubicBezTo>
                  <a:cubicBezTo>
                    <a:pt x="3905" y="1072"/>
                    <a:pt x="4191" y="1310"/>
                    <a:pt x="4262" y="1608"/>
                  </a:cubicBezTo>
                  <a:lnTo>
                    <a:pt x="3667" y="1608"/>
                  </a:lnTo>
                  <a:cubicBezTo>
                    <a:pt x="3584" y="1608"/>
                    <a:pt x="3512" y="1680"/>
                    <a:pt x="3512" y="1775"/>
                  </a:cubicBezTo>
                  <a:cubicBezTo>
                    <a:pt x="3512" y="1870"/>
                    <a:pt x="3584" y="1941"/>
                    <a:pt x="3667" y="1941"/>
                  </a:cubicBezTo>
                  <a:lnTo>
                    <a:pt x="4441" y="1941"/>
                  </a:lnTo>
                  <a:cubicBezTo>
                    <a:pt x="4536" y="1941"/>
                    <a:pt x="4608" y="1870"/>
                    <a:pt x="4608" y="1775"/>
                  </a:cubicBezTo>
                  <a:cubicBezTo>
                    <a:pt x="4608" y="1203"/>
                    <a:pt x="4143" y="751"/>
                    <a:pt x="3584" y="751"/>
                  </a:cubicBezTo>
                  <a:cubicBezTo>
                    <a:pt x="3524" y="751"/>
                    <a:pt x="3465" y="751"/>
                    <a:pt x="3405" y="763"/>
                  </a:cubicBezTo>
                  <a:cubicBezTo>
                    <a:pt x="3227" y="298"/>
                    <a:pt x="2774" y="1"/>
                    <a:pt x="22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27" name="Google Shape;9627;p78"/>
            <p:cNvSpPr/>
            <p:nvPr/>
          </p:nvSpPr>
          <p:spPr>
            <a:xfrm>
              <a:off x="4123805" y="1677598"/>
              <a:ext cx="13304" cy="13304"/>
            </a:xfrm>
            <a:custGeom>
              <a:avLst/>
              <a:gdLst/>
              <a:ahLst/>
              <a:cxnLst/>
              <a:rect l="l" t="t" r="r" b="b"/>
              <a:pathLst>
                <a:path w="418" h="418" extrusionOk="0">
                  <a:moveTo>
                    <a:pt x="203" y="1"/>
                  </a:moveTo>
                  <a:cubicBezTo>
                    <a:pt x="84" y="1"/>
                    <a:pt x="1" y="84"/>
                    <a:pt x="1" y="203"/>
                  </a:cubicBezTo>
                  <a:cubicBezTo>
                    <a:pt x="1" y="322"/>
                    <a:pt x="84" y="417"/>
                    <a:pt x="203" y="417"/>
                  </a:cubicBezTo>
                  <a:cubicBezTo>
                    <a:pt x="311" y="417"/>
                    <a:pt x="418" y="322"/>
                    <a:pt x="418" y="203"/>
                  </a:cubicBezTo>
                  <a:cubicBezTo>
                    <a:pt x="418" y="84"/>
                    <a:pt x="322" y="1"/>
                    <a:pt x="20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28" name="Google Shape;9628;p78"/>
            <p:cNvSpPr/>
            <p:nvPr/>
          </p:nvSpPr>
          <p:spPr>
            <a:xfrm>
              <a:off x="4096147" y="1677598"/>
              <a:ext cx="13304" cy="13304"/>
            </a:xfrm>
            <a:custGeom>
              <a:avLst/>
              <a:gdLst/>
              <a:ahLst/>
              <a:cxnLst/>
              <a:rect l="l" t="t" r="r" b="b"/>
              <a:pathLst>
                <a:path w="418" h="418" extrusionOk="0">
                  <a:moveTo>
                    <a:pt x="215" y="1"/>
                  </a:moveTo>
                  <a:cubicBezTo>
                    <a:pt x="96" y="1"/>
                    <a:pt x="1" y="84"/>
                    <a:pt x="1" y="203"/>
                  </a:cubicBezTo>
                  <a:cubicBezTo>
                    <a:pt x="1" y="322"/>
                    <a:pt x="96" y="417"/>
                    <a:pt x="215" y="417"/>
                  </a:cubicBezTo>
                  <a:cubicBezTo>
                    <a:pt x="334" y="417"/>
                    <a:pt x="418" y="322"/>
                    <a:pt x="418" y="203"/>
                  </a:cubicBezTo>
                  <a:cubicBezTo>
                    <a:pt x="418" y="84"/>
                    <a:pt x="334" y="1"/>
                    <a:pt x="21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29" name="Google Shape;9629;p78"/>
            <p:cNvSpPr/>
            <p:nvPr/>
          </p:nvSpPr>
          <p:spPr>
            <a:xfrm>
              <a:off x="4068871" y="1677598"/>
              <a:ext cx="13686" cy="13304"/>
            </a:xfrm>
            <a:custGeom>
              <a:avLst/>
              <a:gdLst/>
              <a:ahLst/>
              <a:cxnLst/>
              <a:rect l="l" t="t" r="r" b="b"/>
              <a:pathLst>
                <a:path w="430" h="418" extrusionOk="0">
                  <a:moveTo>
                    <a:pt x="215" y="1"/>
                  </a:moveTo>
                  <a:cubicBezTo>
                    <a:pt x="96" y="1"/>
                    <a:pt x="12" y="84"/>
                    <a:pt x="12" y="203"/>
                  </a:cubicBezTo>
                  <a:cubicBezTo>
                    <a:pt x="1" y="322"/>
                    <a:pt x="96" y="417"/>
                    <a:pt x="215" y="417"/>
                  </a:cubicBezTo>
                  <a:cubicBezTo>
                    <a:pt x="334" y="417"/>
                    <a:pt x="429" y="322"/>
                    <a:pt x="429" y="203"/>
                  </a:cubicBezTo>
                  <a:cubicBezTo>
                    <a:pt x="429" y="84"/>
                    <a:pt x="334" y="1"/>
                    <a:pt x="21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30" name="Google Shape;9630;p78"/>
            <p:cNvSpPr/>
            <p:nvPr/>
          </p:nvSpPr>
          <p:spPr>
            <a:xfrm>
              <a:off x="4041594" y="1677598"/>
              <a:ext cx="13304" cy="13304"/>
            </a:xfrm>
            <a:custGeom>
              <a:avLst/>
              <a:gdLst/>
              <a:ahLst/>
              <a:cxnLst/>
              <a:rect l="l" t="t" r="r" b="b"/>
              <a:pathLst>
                <a:path w="418" h="418" extrusionOk="0">
                  <a:moveTo>
                    <a:pt x="215" y="1"/>
                  </a:moveTo>
                  <a:cubicBezTo>
                    <a:pt x="96" y="1"/>
                    <a:pt x="0" y="84"/>
                    <a:pt x="0" y="203"/>
                  </a:cubicBezTo>
                  <a:cubicBezTo>
                    <a:pt x="0" y="322"/>
                    <a:pt x="96" y="417"/>
                    <a:pt x="215" y="417"/>
                  </a:cubicBezTo>
                  <a:cubicBezTo>
                    <a:pt x="334" y="417"/>
                    <a:pt x="417" y="322"/>
                    <a:pt x="417" y="203"/>
                  </a:cubicBezTo>
                  <a:cubicBezTo>
                    <a:pt x="417" y="84"/>
                    <a:pt x="334" y="1"/>
                    <a:pt x="21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31" name="Google Shape;9631;p78"/>
            <p:cNvSpPr/>
            <p:nvPr/>
          </p:nvSpPr>
          <p:spPr>
            <a:xfrm>
              <a:off x="4239402" y="1677598"/>
              <a:ext cx="13304" cy="13304"/>
            </a:xfrm>
            <a:custGeom>
              <a:avLst/>
              <a:gdLst/>
              <a:ahLst/>
              <a:cxnLst/>
              <a:rect l="l" t="t" r="r" b="b"/>
              <a:pathLst>
                <a:path w="418" h="418" extrusionOk="0">
                  <a:moveTo>
                    <a:pt x="203" y="1"/>
                  </a:moveTo>
                  <a:cubicBezTo>
                    <a:pt x="84" y="1"/>
                    <a:pt x="0" y="84"/>
                    <a:pt x="0" y="203"/>
                  </a:cubicBezTo>
                  <a:cubicBezTo>
                    <a:pt x="0" y="322"/>
                    <a:pt x="84" y="417"/>
                    <a:pt x="203" y="417"/>
                  </a:cubicBezTo>
                  <a:cubicBezTo>
                    <a:pt x="322" y="417"/>
                    <a:pt x="417" y="322"/>
                    <a:pt x="417" y="203"/>
                  </a:cubicBezTo>
                  <a:cubicBezTo>
                    <a:pt x="417" y="84"/>
                    <a:pt x="322" y="1"/>
                    <a:pt x="20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632" name="Google Shape;9632;p78"/>
          <p:cNvGrpSpPr/>
          <p:nvPr/>
        </p:nvGrpSpPr>
        <p:grpSpPr>
          <a:xfrm>
            <a:off x="4163010" y="1779125"/>
            <a:ext cx="393133" cy="465912"/>
            <a:chOff x="3122257" y="1508594"/>
            <a:chExt cx="294850" cy="349434"/>
          </a:xfrm>
          <a:solidFill>
            <a:schemeClr val="tx1"/>
          </a:solidFill>
        </p:grpSpPr>
        <p:sp>
          <p:nvSpPr>
            <p:cNvPr id="9633" name="Google Shape;9633;p78"/>
            <p:cNvSpPr/>
            <p:nvPr/>
          </p:nvSpPr>
          <p:spPr>
            <a:xfrm>
              <a:off x="3226110" y="1659042"/>
              <a:ext cx="87557" cy="29568"/>
            </a:xfrm>
            <a:custGeom>
              <a:avLst/>
              <a:gdLst/>
              <a:ahLst/>
              <a:cxnLst/>
              <a:rect l="l" t="t" r="r" b="b"/>
              <a:pathLst>
                <a:path w="2751" h="929" extrusionOk="0">
                  <a:moveTo>
                    <a:pt x="1099" y="0"/>
                  </a:moveTo>
                  <a:cubicBezTo>
                    <a:pt x="771" y="0"/>
                    <a:pt x="476" y="33"/>
                    <a:pt x="286" y="60"/>
                  </a:cubicBezTo>
                  <a:cubicBezTo>
                    <a:pt x="119" y="96"/>
                    <a:pt x="0" y="227"/>
                    <a:pt x="0" y="393"/>
                  </a:cubicBezTo>
                  <a:lnTo>
                    <a:pt x="0" y="762"/>
                  </a:lnTo>
                  <a:cubicBezTo>
                    <a:pt x="0" y="846"/>
                    <a:pt x="72" y="929"/>
                    <a:pt x="167" y="929"/>
                  </a:cubicBezTo>
                  <a:cubicBezTo>
                    <a:pt x="250" y="929"/>
                    <a:pt x="322" y="846"/>
                    <a:pt x="322" y="762"/>
                  </a:cubicBezTo>
                  <a:lnTo>
                    <a:pt x="322" y="393"/>
                  </a:lnTo>
                  <a:cubicBezTo>
                    <a:pt x="322" y="393"/>
                    <a:pt x="322" y="369"/>
                    <a:pt x="345" y="369"/>
                  </a:cubicBezTo>
                  <a:cubicBezTo>
                    <a:pt x="509" y="350"/>
                    <a:pt x="813" y="315"/>
                    <a:pt x="1144" y="315"/>
                  </a:cubicBezTo>
                  <a:cubicBezTo>
                    <a:pt x="1222" y="315"/>
                    <a:pt x="1302" y="317"/>
                    <a:pt x="1381" y="322"/>
                  </a:cubicBezTo>
                  <a:cubicBezTo>
                    <a:pt x="1893" y="358"/>
                    <a:pt x="2250" y="488"/>
                    <a:pt x="2465" y="703"/>
                  </a:cubicBezTo>
                  <a:cubicBezTo>
                    <a:pt x="2494" y="733"/>
                    <a:pt x="2536" y="747"/>
                    <a:pt x="2578" y="747"/>
                  </a:cubicBezTo>
                  <a:cubicBezTo>
                    <a:pt x="2619" y="747"/>
                    <a:pt x="2661" y="733"/>
                    <a:pt x="2691" y="703"/>
                  </a:cubicBezTo>
                  <a:cubicBezTo>
                    <a:pt x="2750" y="643"/>
                    <a:pt x="2750" y="536"/>
                    <a:pt x="2679" y="477"/>
                  </a:cubicBezTo>
                  <a:cubicBezTo>
                    <a:pt x="2297" y="95"/>
                    <a:pt x="1652" y="0"/>
                    <a:pt x="109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34" name="Google Shape;9634;p78"/>
            <p:cNvSpPr/>
            <p:nvPr/>
          </p:nvSpPr>
          <p:spPr>
            <a:xfrm>
              <a:off x="3171144" y="1612033"/>
              <a:ext cx="196694" cy="245613"/>
            </a:xfrm>
            <a:custGeom>
              <a:avLst/>
              <a:gdLst/>
              <a:ahLst/>
              <a:cxnLst/>
              <a:rect l="l" t="t" r="r" b="b"/>
              <a:pathLst>
                <a:path w="6180" h="7717" extrusionOk="0">
                  <a:moveTo>
                    <a:pt x="4835" y="334"/>
                  </a:moveTo>
                  <a:lnTo>
                    <a:pt x="4835" y="1894"/>
                  </a:lnTo>
                  <a:cubicBezTo>
                    <a:pt x="4835" y="2132"/>
                    <a:pt x="4775" y="2358"/>
                    <a:pt x="4692" y="2561"/>
                  </a:cubicBezTo>
                  <a:cubicBezTo>
                    <a:pt x="4668" y="2585"/>
                    <a:pt x="4668" y="2608"/>
                    <a:pt x="4668" y="2644"/>
                  </a:cubicBezTo>
                  <a:lnTo>
                    <a:pt x="4668" y="3097"/>
                  </a:lnTo>
                  <a:cubicBezTo>
                    <a:pt x="4668" y="3537"/>
                    <a:pt x="4489" y="3930"/>
                    <a:pt x="4180" y="4228"/>
                  </a:cubicBezTo>
                  <a:cubicBezTo>
                    <a:pt x="3900" y="4497"/>
                    <a:pt x="3532" y="4649"/>
                    <a:pt x="3129" y="4649"/>
                  </a:cubicBezTo>
                  <a:cubicBezTo>
                    <a:pt x="3087" y="4649"/>
                    <a:pt x="3044" y="4648"/>
                    <a:pt x="3001" y="4644"/>
                  </a:cubicBezTo>
                  <a:cubicBezTo>
                    <a:pt x="2168" y="4597"/>
                    <a:pt x="1537" y="3894"/>
                    <a:pt x="1537" y="3037"/>
                  </a:cubicBezTo>
                  <a:lnTo>
                    <a:pt x="1537" y="2644"/>
                  </a:lnTo>
                  <a:cubicBezTo>
                    <a:pt x="1537" y="2608"/>
                    <a:pt x="1537" y="2597"/>
                    <a:pt x="1513" y="2561"/>
                  </a:cubicBezTo>
                  <a:cubicBezTo>
                    <a:pt x="1418" y="2358"/>
                    <a:pt x="1370" y="2120"/>
                    <a:pt x="1370" y="1894"/>
                  </a:cubicBezTo>
                  <a:lnTo>
                    <a:pt x="1370" y="1549"/>
                  </a:lnTo>
                  <a:cubicBezTo>
                    <a:pt x="1370" y="882"/>
                    <a:pt x="1918" y="334"/>
                    <a:pt x="2584" y="334"/>
                  </a:cubicBezTo>
                  <a:close/>
                  <a:moveTo>
                    <a:pt x="3954" y="4763"/>
                  </a:moveTo>
                  <a:lnTo>
                    <a:pt x="3954" y="5061"/>
                  </a:lnTo>
                  <a:lnTo>
                    <a:pt x="3096" y="5656"/>
                  </a:lnTo>
                  <a:lnTo>
                    <a:pt x="2215" y="5061"/>
                  </a:lnTo>
                  <a:lnTo>
                    <a:pt x="2215" y="4763"/>
                  </a:lnTo>
                  <a:cubicBezTo>
                    <a:pt x="2441" y="4883"/>
                    <a:pt x="2691" y="4966"/>
                    <a:pt x="2965" y="4978"/>
                  </a:cubicBezTo>
                  <a:lnTo>
                    <a:pt x="3096" y="4978"/>
                  </a:lnTo>
                  <a:cubicBezTo>
                    <a:pt x="3406" y="4978"/>
                    <a:pt x="3704" y="4894"/>
                    <a:pt x="3954" y="4763"/>
                  </a:cubicBezTo>
                  <a:close/>
                  <a:moveTo>
                    <a:pt x="2084" y="5359"/>
                  </a:moveTo>
                  <a:lnTo>
                    <a:pt x="2846" y="5883"/>
                  </a:lnTo>
                  <a:lnTo>
                    <a:pt x="2441" y="6276"/>
                  </a:lnTo>
                  <a:lnTo>
                    <a:pt x="2430" y="6276"/>
                  </a:lnTo>
                  <a:lnTo>
                    <a:pt x="1918" y="5525"/>
                  </a:lnTo>
                  <a:lnTo>
                    <a:pt x="2084" y="5359"/>
                  </a:lnTo>
                  <a:close/>
                  <a:moveTo>
                    <a:pt x="4108" y="5347"/>
                  </a:moveTo>
                  <a:lnTo>
                    <a:pt x="4275" y="5514"/>
                  </a:lnTo>
                  <a:lnTo>
                    <a:pt x="3763" y="6276"/>
                  </a:lnTo>
                  <a:lnTo>
                    <a:pt x="3751" y="6276"/>
                  </a:lnTo>
                  <a:lnTo>
                    <a:pt x="3346" y="5871"/>
                  </a:lnTo>
                  <a:lnTo>
                    <a:pt x="4108" y="5347"/>
                  </a:lnTo>
                  <a:close/>
                  <a:moveTo>
                    <a:pt x="2572" y="1"/>
                  </a:moveTo>
                  <a:cubicBezTo>
                    <a:pt x="1727" y="1"/>
                    <a:pt x="1037" y="692"/>
                    <a:pt x="1037" y="1537"/>
                  </a:cubicBezTo>
                  <a:lnTo>
                    <a:pt x="1037" y="1882"/>
                  </a:lnTo>
                  <a:cubicBezTo>
                    <a:pt x="1037" y="2144"/>
                    <a:pt x="1096" y="2418"/>
                    <a:pt x="1215" y="2668"/>
                  </a:cubicBezTo>
                  <a:lnTo>
                    <a:pt x="1215" y="3025"/>
                  </a:lnTo>
                  <a:cubicBezTo>
                    <a:pt x="1215" y="3620"/>
                    <a:pt x="1489" y="4168"/>
                    <a:pt x="1906" y="4525"/>
                  </a:cubicBezTo>
                  <a:lnTo>
                    <a:pt x="1906" y="5061"/>
                  </a:lnTo>
                  <a:lnTo>
                    <a:pt x="1608" y="5383"/>
                  </a:lnTo>
                  <a:cubicBezTo>
                    <a:pt x="1572" y="5406"/>
                    <a:pt x="1560" y="5454"/>
                    <a:pt x="1560" y="5502"/>
                  </a:cubicBezTo>
                  <a:lnTo>
                    <a:pt x="560" y="5859"/>
                  </a:lnTo>
                  <a:cubicBezTo>
                    <a:pt x="239" y="5978"/>
                    <a:pt x="1" y="6299"/>
                    <a:pt x="1" y="6657"/>
                  </a:cubicBezTo>
                  <a:lnTo>
                    <a:pt x="1" y="7549"/>
                  </a:lnTo>
                  <a:cubicBezTo>
                    <a:pt x="1" y="7645"/>
                    <a:pt x="72" y="7716"/>
                    <a:pt x="167" y="7716"/>
                  </a:cubicBezTo>
                  <a:cubicBezTo>
                    <a:pt x="251" y="7716"/>
                    <a:pt x="322" y="7645"/>
                    <a:pt x="322" y="7549"/>
                  </a:cubicBezTo>
                  <a:lnTo>
                    <a:pt x="322" y="6657"/>
                  </a:lnTo>
                  <a:cubicBezTo>
                    <a:pt x="322" y="6430"/>
                    <a:pt x="465" y="6240"/>
                    <a:pt x="667" y="6168"/>
                  </a:cubicBezTo>
                  <a:lnTo>
                    <a:pt x="1715" y="5775"/>
                  </a:lnTo>
                  <a:lnTo>
                    <a:pt x="2144" y="6430"/>
                  </a:lnTo>
                  <a:cubicBezTo>
                    <a:pt x="2203" y="6526"/>
                    <a:pt x="2287" y="6561"/>
                    <a:pt x="2382" y="6585"/>
                  </a:cubicBezTo>
                  <a:lnTo>
                    <a:pt x="2406" y="6585"/>
                  </a:lnTo>
                  <a:cubicBezTo>
                    <a:pt x="2501" y="6585"/>
                    <a:pt x="2584" y="6549"/>
                    <a:pt x="2644" y="6478"/>
                  </a:cubicBezTo>
                  <a:lnTo>
                    <a:pt x="2918" y="6204"/>
                  </a:lnTo>
                  <a:lnTo>
                    <a:pt x="2918" y="7549"/>
                  </a:lnTo>
                  <a:cubicBezTo>
                    <a:pt x="2918" y="7633"/>
                    <a:pt x="2989" y="7716"/>
                    <a:pt x="3084" y="7716"/>
                  </a:cubicBezTo>
                  <a:cubicBezTo>
                    <a:pt x="3168" y="7716"/>
                    <a:pt x="3239" y="7633"/>
                    <a:pt x="3239" y="7549"/>
                  </a:cubicBezTo>
                  <a:lnTo>
                    <a:pt x="3239" y="6204"/>
                  </a:lnTo>
                  <a:lnTo>
                    <a:pt x="3513" y="6478"/>
                  </a:lnTo>
                  <a:cubicBezTo>
                    <a:pt x="3573" y="6537"/>
                    <a:pt x="3656" y="6585"/>
                    <a:pt x="3751" y="6585"/>
                  </a:cubicBezTo>
                  <a:lnTo>
                    <a:pt x="3775" y="6585"/>
                  </a:lnTo>
                  <a:cubicBezTo>
                    <a:pt x="3882" y="6561"/>
                    <a:pt x="3977" y="6526"/>
                    <a:pt x="4013" y="6430"/>
                  </a:cubicBezTo>
                  <a:lnTo>
                    <a:pt x="4454" y="5775"/>
                  </a:lnTo>
                  <a:lnTo>
                    <a:pt x="5489" y="6168"/>
                  </a:lnTo>
                  <a:cubicBezTo>
                    <a:pt x="5704" y="6240"/>
                    <a:pt x="5835" y="6430"/>
                    <a:pt x="5835" y="6657"/>
                  </a:cubicBezTo>
                  <a:lnTo>
                    <a:pt x="5835" y="7549"/>
                  </a:lnTo>
                  <a:cubicBezTo>
                    <a:pt x="5835" y="7645"/>
                    <a:pt x="5906" y="7716"/>
                    <a:pt x="6001" y="7716"/>
                  </a:cubicBezTo>
                  <a:cubicBezTo>
                    <a:pt x="6085" y="7716"/>
                    <a:pt x="6156" y="7645"/>
                    <a:pt x="6156" y="7549"/>
                  </a:cubicBezTo>
                  <a:lnTo>
                    <a:pt x="6156" y="6657"/>
                  </a:lnTo>
                  <a:cubicBezTo>
                    <a:pt x="6180" y="6311"/>
                    <a:pt x="5954" y="6002"/>
                    <a:pt x="5620" y="5883"/>
                  </a:cubicBezTo>
                  <a:lnTo>
                    <a:pt x="4632" y="5525"/>
                  </a:lnTo>
                  <a:cubicBezTo>
                    <a:pt x="4632" y="5478"/>
                    <a:pt x="4608" y="5442"/>
                    <a:pt x="4585" y="5406"/>
                  </a:cubicBezTo>
                  <a:lnTo>
                    <a:pt x="4287" y="5097"/>
                  </a:lnTo>
                  <a:lnTo>
                    <a:pt x="4287" y="4549"/>
                  </a:lnTo>
                  <a:cubicBezTo>
                    <a:pt x="4311" y="4513"/>
                    <a:pt x="4346" y="4490"/>
                    <a:pt x="4370" y="4466"/>
                  </a:cubicBezTo>
                  <a:cubicBezTo>
                    <a:pt x="4751" y="4109"/>
                    <a:pt x="4966" y="3620"/>
                    <a:pt x="4966" y="3097"/>
                  </a:cubicBezTo>
                  <a:lnTo>
                    <a:pt x="4966" y="2680"/>
                  </a:lnTo>
                  <a:cubicBezTo>
                    <a:pt x="5085" y="2430"/>
                    <a:pt x="5144" y="2180"/>
                    <a:pt x="5144" y="1894"/>
                  </a:cubicBezTo>
                  <a:lnTo>
                    <a:pt x="5144" y="168"/>
                  </a:lnTo>
                  <a:cubicBezTo>
                    <a:pt x="5144" y="72"/>
                    <a:pt x="5073" y="1"/>
                    <a:pt x="498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35" name="Google Shape;9635;p78"/>
            <p:cNvSpPr/>
            <p:nvPr/>
          </p:nvSpPr>
          <p:spPr>
            <a:xfrm>
              <a:off x="3204117" y="1836767"/>
              <a:ext cx="10630" cy="21261"/>
            </a:xfrm>
            <a:custGeom>
              <a:avLst/>
              <a:gdLst/>
              <a:ahLst/>
              <a:cxnLst/>
              <a:rect l="l" t="t" r="r" b="b"/>
              <a:pathLst>
                <a:path w="334" h="668" extrusionOk="0">
                  <a:moveTo>
                    <a:pt x="167" y="0"/>
                  </a:moveTo>
                  <a:cubicBezTo>
                    <a:pt x="84" y="0"/>
                    <a:pt x="1" y="72"/>
                    <a:pt x="1" y="167"/>
                  </a:cubicBezTo>
                  <a:lnTo>
                    <a:pt x="1" y="500"/>
                  </a:lnTo>
                  <a:cubicBezTo>
                    <a:pt x="1" y="596"/>
                    <a:pt x="84" y="667"/>
                    <a:pt x="167" y="667"/>
                  </a:cubicBezTo>
                  <a:cubicBezTo>
                    <a:pt x="262" y="667"/>
                    <a:pt x="334" y="596"/>
                    <a:pt x="334" y="500"/>
                  </a:cubicBezTo>
                  <a:lnTo>
                    <a:pt x="334" y="167"/>
                  </a:lnTo>
                  <a:cubicBezTo>
                    <a:pt x="334" y="72"/>
                    <a:pt x="262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36" name="Google Shape;9636;p78"/>
            <p:cNvSpPr/>
            <p:nvPr/>
          </p:nvSpPr>
          <p:spPr>
            <a:xfrm>
              <a:off x="3324616" y="1836767"/>
              <a:ext cx="10280" cy="21261"/>
            </a:xfrm>
            <a:custGeom>
              <a:avLst/>
              <a:gdLst/>
              <a:ahLst/>
              <a:cxnLst/>
              <a:rect l="l" t="t" r="r" b="b"/>
              <a:pathLst>
                <a:path w="323" h="668" extrusionOk="0">
                  <a:moveTo>
                    <a:pt x="167" y="0"/>
                  </a:moveTo>
                  <a:cubicBezTo>
                    <a:pt x="72" y="0"/>
                    <a:pt x="1" y="72"/>
                    <a:pt x="1" y="167"/>
                  </a:cubicBezTo>
                  <a:lnTo>
                    <a:pt x="1" y="500"/>
                  </a:lnTo>
                  <a:cubicBezTo>
                    <a:pt x="1" y="596"/>
                    <a:pt x="72" y="667"/>
                    <a:pt x="167" y="667"/>
                  </a:cubicBezTo>
                  <a:cubicBezTo>
                    <a:pt x="251" y="667"/>
                    <a:pt x="322" y="596"/>
                    <a:pt x="322" y="500"/>
                  </a:cubicBezTo>
                  <a:lnTo>
                    <a:pt x="322" y="167"/>
                  </a:lnTo>
                  <a:cubicBezTo>
                    <a:pt x="322" y="72"/>
                    <a:pt x="251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37" name="Google Shape;9637;p78"/>
            <p:cNvSpPr/>
            <p:nvPr/>
          </p:nvSpPr>
          <p:spPr>
            <a:xfrm>
              <a:off x="3122257" y="1508594"/>
              <a:ext cx="294850" cy="278554"/>
            </a:xfrm>
            <a:custGeom>
              <a:avLst/>
              <a:gdLst/>
              <a:ahLst/>
              <a:cxnLst/>
              <a:rect l="l" t="t" r="r" b="b"/>
              <a:pathLst>
                <a:path w="9264" h="8752" extrusionOk="0">
                  <a:moveTo>
                    <a:pt x="3096" y="584"/>
                  </a:moveTo>
                  <a:lnTo>
                    <a:pt x="3096" y="584"/>
                  </a:lnTo>
                  <a:cubicBezTo>
                    <a:pt x="2858" y="798"/>
                    <a:pt x="2620" y="1060"/>
                    <a:pt x="2430" y="1382"/>
                  </a:cubicBezTo>
                  <a:cubicBezTo>
                    <a:pt x="2299" y="1584"/>
                    <a:pt x="2156" y="1810"/>
                    <a:pt x="2061" y="2048"/>
                  </a:cubicBezTo>
                  <a:lnTo>
                    <a:pt x="1168" y="2048"/>
                  </a:lnTo>
                  <a:cubicBezTo>
                    <a:pt x="1656" y="1394"/>
                    <a:pt x="2322" y="882"/>
                    <a:pt x="3096" y="584"/>
                  </a:cubicBezTo>
                  <a:close/>
                  <a:moveTo>
                    <a:pt x="4466" y="310"/>
                  </a:moveTo>
                  <a:lnTo>
                    <a:pt x="4466" y="2048"/>
                  </a:lnTo>
                  <a:lnTo>
                    <a:pt x="2418" y="2048"/>
                  </a:lnTo>
                  <a:cubicBezTo>
                    <a:pt x="2894" y="1048"/>
                    <a:pt x="3632" y="382"/>
                    <a:pt x="4466" y="310"/>
                  </a:cubicBezTo>
                  <a:close/>
                  <a:moveTo>
                    <a:pt x="4799" y="310"/>
                  </a:moveTo>
                  <a:cubicBezTo>
                    <a:pt x="5644" y="382"/>
                    <a:pt x="6371" y="1048"/>
                    <a:pt x="6847" y="2048"/>
                  </a:cubicBezTo>
                  <a:lnTo>
                    <a:pt x="4799" y="2048"/>
                  </a:lnTo>
                  <a:lnTo>
                    <a:pt x="4799" y="310"/>
                  </a:lnTo>
                  <a:close/>
                  <a:moveTo>
                    <a:pt x="6168" y="608"/>
                  </a:moveTo>
                  <a:cubicBezTo>
                    <a:pt x="6942" y="905"/>
                    <a:pt x="7609" y="1405"/>
                    <a:pt x="8097" y="2060"/>
                  </a:cubicBezTo>
                  <a:lnTo>
                    <a:pt x="7204" y="2060"/>
                  </a:lnTo>
                  <a:cubicBezTo>
                    <a:pt x="7097" y="1810"/>
                    <a:pt x="6966" y="1584"/>
                    <a:pt x="6835" y="1382"/>
                  </a:cubicBezTo>
                  <a:cubicBezTo>
                    <a:pt x="6621" y="1072"/>
                    <a:pt x="6406" y="810"/>
                    <a:pt x="6168" y="608"/>
                  </a:cubicBezTo>
                  <a:close/>
                  <a:moveTo>
                    <a:pt x="1941" y="2382"/>
                  </a:moveTo>
                  <a:cubicBezTo>
                    <a:pt x="1703" y="3013"/>
                    <a:pt x="1560" y="3715"/>
                    <a:pt x="1549" y="4465"/>
                  </a:cubicBezTo>
                  <a:lnTo>
                    <a:pt x="322" y="4465"/>
                  </a:lnTo>
                  <a:cubicBezTo>
                    <a:pt x="358" y="3703"/>
                    <a:pt x="584" y="2989"/>
                    <a:pt x="953" y="2382"/>
                  </a:cubicBezTo>
                  <a:close/>
                  <a:moveTo>
                    <a:pt x="8323" y="2382"/>
                  </a:moveTo>
                  <a:cubicBezTo>
                    <a:pt x="8692" y="2989"/>
                    <a:pt x="8919" y="3703"/>
                    <a:pt x="8942" y="4465"/>
                  </a:cubicBezTo>
                  <a:lnTo>
                    <a:pt x="7728" y="4465"/>
                  </a:lnTo>
                  <a:cubicBezTo>
                    <a:pt x="7692" y="3715"/>
                    <a:pt x="7561" y="3013"/>
                    <a:pt x="7335" y="2382"/>
                  </a:cubicBezTo>
                  <a:close/>
                  <a:moveTo>
                    <a:pt x="1537" y="4787"/>
                  </a:moveTo>
                  <a:cubicBezTo>
                    <a:pt x="1560" y="5466"/>
                    <a:pt x="1668" y="6132"/>
                    <a:pt x="1882" y="6739"/>
                  </a:cubicBezTo>
                  <a:lnTo>
                    <a:pt x="1918" y="6870"/>
                  </a:lnTo>
                  <a:lnTo>
                    <a:pt x="941" y="6870"/>
                  </a:lnTo>
                  <a:cubicBezTo>
                    <a:pt x="572" y="6239"/>
                    <a:pt x="346" y="5525"/>
                    <a:pt x="310" y="4787"/>
                  </a:cubicBezTo>
                  <a:close/>
                  <a:moveTo>
                    <a:pt x="8919" y="4787"/>
                  </a:moveTo>
                  <a:cubicBezTo>
                    <a:pt x="8919" y="5501"/>
                    <a:pt x="8704" y="6204"/>
                    <a:pt x="8347" y="6811"/>
                  </a:cubicBezTo>
                  <a:cubicBezTo>
                    <a:pt x="8335" y="6823"/>
                    <a:pt x="8323" y="6859"/>
                    <a:pt x="8311" y="6870"/>
                  </a:cubicBezTo>
                  <a:lnTo>
                    <a:pt x="7323" y="6870"/>
                  </a:lnTo>
                  <a:lnTo>
                    <a:pt x="7371" y="6739"/>
                  </a:lnTo>
                  <a:cubicBezTo>
                    <a:pt x="7573" y="6120"/>
                    <a:pt x="7680" y="5466"/>
                    <a:pt x="7692" y="4787"/>
                  </a:cubicBezTo>
                  <a:close/>
                  <a:moveTo>
                    <a:pt x="4632" y="1"/>
                  </a:moveTo>
                  <a:cubicBezTo>
                    <a:pt x="3394" y="1"/>
                    <a:pt x="2239" y="477"/>
                    <a:pt x="1358" y="1346"/>
                  </a:cubicBezTo>
                  <a:cubicBezTo>
                    <a:pt x="477" y="2227"/>
                    <a:pt x="1" y="3382"/>
                    <a:pt x="1" y="4620"/>
                  </a:cubicBezTo>
                  <a:cubicBezTo>
                    <a:pt x="1" y="6358"/>
                    <a:pt x="953" y="7930"/>
                    <a:pt x="2501" y="8728"/>
                  </a:cubicBezTo>
                  <a:cubicBezTo>
                    <a:pt x="2537" y="8752"/>
                    <a:pt x="2549" y="8752"/>
                    <a:pt x="2573" y="8752"/>
                  </a:cubicBezTo>
                  <a:cubicBezTo>
                    <a:pt x="2632" y="8752"/>
                    <a:pt x="2692" y="8716"/>
                    <a:pt x="2727" y="8656"/>
                  </a:cubicBezTo>
                  <a:cubicBezTo>
                    <a:pt x="2775" y="8585"/>
                    <a:pt x="2739" y="8478"/>
                    <a:pt x="2656" y="8430"/>
                  </a:cubicBezTo>
                  <a:cubicBezTo>
                    <a:pt x="2061" y="8121"/>
                    <a:pt x="1560" y="7692"/>
                    <a:pt x="1179" y="7180"/>
                  </a:cubicBezTo>
                  <a:lnTo>
                    <a:pt x="2072" y="7180"/>
                  </a:lnTo>
                  <a:cubicBezTo>
                    <a:pt x="2263" y="7632"/>
                    <a:pt x="2513" y="8013"/>
                    <a:pt x="2799" y="8335"/>
                  </a:cubicBezTo>
                  <a:cubicBezTo>
                    <a:pt x="2831" y="8368"/>
                    <a:pt x="2879" y="8386"/>
                    <a:pt x="2924" y="8386"/>
                  </a:cubicBezTo>
                  <a:cubicBezTo>
                    <a:pt x="2962" y="8386"/>
                    <a:pt x="2998" y="8374"/>
                    <a:pt x="3025" y="8347"/>
                  </a:cubicBezTo>
                  <a:cubicBezTo>
                    <a:pt x="3084" y="8287"/>
                    <a:pt x="3096" y="8180"/>
                    <a:pt x="3037" y="8121"/>
                  </a:cubicBezTo>
                  <a:cubicBezTo>
                    <a:pt x="2799" y="7859"/>
                    <a:pt x="2596" y="7537"/>
                    <a:pt x="2430" y="7180"/>
                  </a:cubicBezTo>
                  <a:cubicBezTo>
                    <a:pt x="2501" y="7168"/>
                    <a:pt x="2561" y="7109"/>
                    <a:pt x="2561" y="7025"/>
                  </a:cubicBezTo>
                  <a:cubicBezTo>
                    <a:pt x="2561" y="6930"/>
                    <a:pt x="2489" y="6859"/>
                    <a:pt x="2394" y="6859"/>
                  </a:cubicBezTo>
                  <a:lnTo>
                    <a:pt x="2275" y="6859"/>
                  </a:lnTo>
                  <a:cubicBezTo>
                    <a:pt x="2025" y="6228"/>
                    <a:pt x="1894" y="5513"/>
                    <a:pt x="1882" y="4775"/>
                  </a:cubicBezTo>
                  <a:lnTo>
                    <a:pt x="2061" y="4775"/>
                  </a:lnTo>
                  <a:cubicBezTo>
                    <a:pt x="2144" y="4775"/>
                    <a:pt x="2215" y="4704"/>
                    <a:pt x="2215" y="4608"/>
                  </a:cubicBezTo>
                  <a:cubicBezTo>
                    <a:pt x="2215" y="4513"/>
                    <a:pt x="2144" y="4442"/>
                    <a:pt x="2061" y="4442"/>
                  </a:cubicBezTo>
                  <a:lnTo>
                    <a:pt x="1882" y="4442"/>
                  </a:lnTo>
                  <a:cubicBezTo>
                    <a:pt x="1894" y="3680"/>
                    <a:pt x="2037" y="2965"/>
                    <a:pt x="2275" y="2358"/>
                  </a:cubicBezTo>
                  <a:lnTo>
                    <a:pt x="4478" y="2358"/>
                  </a:lnTo>
                  <a:lnTo>
                    <a:pt x="4478" y="2715"/>
                  </a:lnTo>
                  <a:cubicBezTo>
                    <a:pt x="4478" y="2810"/>
                    <a:pt x="4561" y="2882"/>
                    <a:pt x="4644" y="2882"/>
                  </a:cubicBezTo>
                  <a:cubicBezTo>
                    <a:pt x="4739" y="2882"/>
                    <a:pt x="4811" y="2810"/>
                    <a:pt x="4811" y="2715"/>
                  </a:cubicBezTo>
                  <a:lnTo>
                    <a:pt x="4811" y="2358"/>
                  </a:lnTo>
                  <a:lnTo>
                    <a:pt x="7014" y="2358"/>
                  </a:lnTo>
                  <a:cubicBezTo>
                    <a:pt x="7252" y="2965"/>
                    <a:pt x="7395" y="3680"/>
                    <a:pt x="7418" y="4442"/>
                  </a:cubicBezTo>
                  <a:lnTo>
                    <a:pt x="7204" y="4442"/>
                  </a:lnTo>
                  <a:cubicBezTo>
                    <a:pt x="7121" y="4442"/>
                    <a:pt x="7037" y="4513"/>
                    <a:pt x="7037" y="4608"/>
                  </a:cubicBezTo>
                  <a:cubicBezTo>
                    <a:pt x="7037" y="4704"/>
                    <a:pt x="7121" y="4775"/>
                    <a:pt x="7204" y="4775"/>
                  </a:cubicBezTo>
                  <a:lnTo>
                    <a:pt x="7383" y="4775"/>
                  </a:lnTo>
                  <a:cubicBezTo>
                    <a:pt x="7371" y="5513"/>
                    <a:pt x="7216" y="6228"/>
                    <a:pt x="6978" y="6859"/>
                  </a:cubicBezTo>
                  <a:lnTo>
                    <a:pt x="6859" y="6859"/>
                  </a:lnTo>
                  <a:cubicBezTo>
                    <a:pt x="6775" y="6859"/>
                    <a:pt x="6704" y="6930"/>
                    <a:pt x="6704" y="7025"/>
                  </a:cubicBezTo>
                  <a:cubicBezTo>
                    <a:pt x="6704" y="7109"/>
                    <a:pt x="6764" y="7168"/>
                    <a:pt x="6835" y="7180"/>
                  </a:cubicBezTo>
                  <a:cubicBezTo>
                    <a:pt x="6668" y="7537"/>
                    <a:pt x="6466" y="7859"/>
                    <a:pt x="6228" y="8121"/>
                  </a:cubicBezTo>
                  <a:cubicBezTo>
                    <a:pt x="6168" y="8180"/>
                    <a:pt x="6168" y="8287"/>
                    <a:pt x="6240" y="8347"/>
                  </a:cubicBezTo>
                  <a:cubicBezTo>
                    <a:pt x="6263" y="8371"/>
                    <a:pt x="6311" y="8394"/>
                    <a:pt x="6347" y="8394"/>
                  </a:cubicBezTo>
                  <a:cubicBezTo>
                    <a:pt x="6383" y="8394"/>
                    <a:pt x="6430" y="8371"/>
                    <a:pt x="6466" y="8335"/>
                  </a:cubicBezTo>
                  <a:cubicBezTo>
                    <a:pt x="6740" y="8013"/>
                    <a:pt x="7002" y="7621"/>
                    <a:pt x="7192" y="7180"/>
                  </a:cubicBezTo>
                  <a:lnTo>
                    <a:pt x="8085" y="7180"/>
                  </a:lnTo>
                  <a:cubicBezTo>
                    <a:pt x="7728" y="7656"/>
                    <a:pt x="7299" y="8061"/>
                    <a:pt x="6775" y="8347"/>
                  </a:cubicBezTo>
                  <a:cubicBezTo>
                    <a:pt x="6704" y="8394"/>
                    <a:pt x="6668" y="8490"/>
                    <a:pt x="6716" y="8573"/>
                  </a:cubicBezTo>
                  <a:cubicBezTo>
                    <a:pt x="6749" y="8622"/>
                    <a:pt x="6804" y="8649"/>
                    <a:pt x="6863" y="8649"/>
                  </a:cubicBezTo>
                  <a:cubicBezTo>
                    <a:pt x="6889" y="8649"/>
                    <a:pt x="6916" y="8644"/>
                    <a:pt x="6942" y="8633"/>
                  </a:cubicBezTo>
                  <a:cubicBezTo>
                    <a:pt x="7621" y="8228"/>
                    <a:pt x="8204" y="7644"/>
                    <a:pt x="8621" y="6966"/>
                  </a:cubicBezTo>
                  <a:cubicBezTo>
                    <a:pt x="9038" y="6251"/>
                    <a:pt x="9264" y="5442"/>
                    <a:pt x="9264" y="4608"/>
                  </a:cubicBezTo>
                  <a:cubicBezTo>
                    <a:pt x="9264" y="3382"/>
                    <a:pt x="8788" y="2227"/>
                    <a:pt x="7907" y="1346"/>
                  </a:cubicBezTo>
                  <a:cubicBezTo>
                    <a:pt x="7025" y="477"/>
                    <a:pt x="5871" y="1"/>
                    <a:pt x="46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638" name="Google Shape;9638;p78"/>
          <p:cNvGrpSpPr/>
          <p:nvPr/>
        </p:nvGrpSpPr>
        <p:grpSpPr>
          <a:xfrm>
            <a:off x="1214297" y="1778616"/>
            <a:ext cx="335547" cy="466888"/>
            <a:chOff x="910723" y="1508212"/>
            <a:chExt cx="251660" cy="350166"/>
          </a:xfrm>
          <a:solidFill>
            <a:schemeClr val="tx1"/>
          </a:solidFill>
        </p:grpSpPr>
        <p:sp>
          <p:nvSpPr>
            <p:cNvPr id="9639" name="Google Shape;9639;p78"/>
            <p:cNvSpPr/>
            <p:nvPr/>
          </p:nvSpPr>
          <p:spPr>
            <a:xfrm>
              <a:off x="910723" y="1508212"/>
              <a:ext cx="251660" cy="350166"/>
            </a:xfrm>
            <a:custGeom>
              <a:avLst/>
              <a:gdLst/>
              <a:ahLst/>
              <a:cxnLst/>
              <a:rect l="l" t="t" r="r" b="b"/>
              <a:pathLst>
                <a:path w="7907" h="11002" extrusionOk="0">
                  <a:moveTo>
                    <a:pt x="3942" y="334"/>
                  </a:moveTo>
                  <a:cubicBezTo>
                    <a:pt x="4132" y="334"/>
                    <a:pt x="4299" y="441"/>
                    <a:pt x="4394" y="608"/>
                  </a:cubicBezTo>
                  <a:cubicBezTo>
                    <a:pt x="4418" y="644"/>
                    <a:pt x="4466" y="679"/>
                    <a:pt x="4525" y="679"/>
                  </a:cubicBezTo>
                  <a:lnTo>
                    <a:pt x="5132" y="679"/>
                  </a:lnTo>
                  <a:cubicBezTo>
                    <a:pt x="5240" y="679"/>
                    <a:pt x="5311" y="763"/>
                    <a:pt x="5311" y="858"/>
                  </a:cubicBezTo>
                  <a:lnTo>
                    <a:pt x="5311" y="1382"/>
                  </a:lnTo>
                  <a:lnTo>
                    <a:pt x="2573" y="1382"/>
                  </a:lnTo>
                  <a:lnTo>
                    <a:pt x="2573" y="858"/>
                  </a:lnTo>
                  <a:cubicBezTo>
                    <a:pt x="2573" y="751"/>
                    <a:pt x="2668" y="679"/>
                    <a:pt x="2751" y="679"/>
                  </a:cubicBezTo>
                  <a:lnTo>
                    <a:pt x="3358" y="679"/>
                  </a:lnTo>
                  <a:cubicBezTo>
                    <a:pt x="3418" y="679"/>
                    <a:pt x="3466" y="644"/>
                    <a:pt x="3501" y="608"/>
                  </a:cubicBezTo>
                  <a:cubicBezTo>
                    <a:pt x="3585" y="441"/>
                    <a:pt x="3763" y="334"/>
                    <a:pt x="3942" y="334"/>
                  </a:cubicBezTo>
                  <a:close/>
                  <a:moveTo>
                    <a:pt x="7240" y="1013"/>
                  </a:moveTo>
                  <a:cubicBezTo>
                    <a:pt x="7442" y="1013"/>
                    <a:pt x="7609" y="1179"/>
                    <a:pt x="7609" y="1370"/>
                  </a:cubicBezTo>
                  <a:lnTo>
                    <a:pt x="7609" y="10323"/>
                  </a:lnTo>
                  <a:lnTo>
                    <a:pt x="7585" y="10323"/>
                  </a:lnTo>
                  <a:cubicBezTo>
                    <a:pt x="7585" y="10514"/>
                    <a:pt x="7430" y="10681"/>
                    <a:pt x="7228" y="10681"/>
                  </a:cubicBezTo>
                  <a:lnTo>
                    <a:pt x="691" y="10681"/>
                  </a:lnTo>
                  <a:cubicBezTo>
                    <a:pt x="501" y="10681"/>
                    <a:pt x="334" y="10514"/>
                    <a:pt x="334" y="10323"/>
                  </a:cubicBezTo>
                  <a:lnTo>
                    <a:pt x="334" y="1370"/>
                  </a:lnTo>
                  <a:cubicBezTo>
                    <a:pt x="334" y="1179"/>
                    <a:pt x="501" y="1013"/>
                    <a:pt x="691" y="1013"/>
                  </a:cubicBezTo>
                  <a:lnTo>
                    <a:pt x="2263" y="1013"/>
                  </a:lnTo>
                  <a:lnTo>
                    <a:pt x="2263" y="1537"/>
                  </a:lnTo>
                  <a:cubicBezTo>
                    <a:pt x="2263" y="1632"/>
                    <a:pt x="2335" y="1703"/>
                    <a:pt x="2418" y="1703"/>
                  </a:cubicBezTo>
                  <a:lnTo>
                    <a:pt x="5525" y="1703"/>
                  </a:lnTo>
                  <a:cubicBezTo>
                    <a:pt x="5609" y="1703"/>
                    <a:pt x="5680" y="1632"/>
                    <a:pt x="5680" y="1537"/>
                  </a:cubicBezTo>
                  <a:lnTo>
                    <a:pt x="5680" y="1013"/>
                  </a:lnTo>
                  <a:close/>
                  <a:moveTo>
                    <a:pt x="3954" y="1"/>
                  </a:moveTo>
                  <a:cubicBezTo>
                    <a:pt x="3692" y="1"/>
                    <a:pt x="3442" y="144"/>
                    <a:pt x="3275" y="346"/>
                  </a:cubicBezTo>
                  <a:lnTo>
                    <a:pt x="2751" y="346"/>
                  </a:lnTo>
                  <a:cubicBezTo>
                    <a:pt x="2525" y="346"/>
                    <a:pt x="2335" y="501"/>
                    <a:pt x="2275" y="691"/>
                  </a:cubicBezTo>
                  <a:lnTo>
                    <a:pt x="680" y="691"/>
                  </a:lnTo>
                  <a:cubicBezTo>
                    <a:pt x="310" y="691"/>
                    <a:pt x="1" y="989"/>
                    <a:pt x="1" y="1382"/>
                  </a:cubicBezTo>
                  <a:lnTo>
                    <a:pt x="1" y="10323"/>
                  </a:lnTo>
                  <a:cubicBezTo>
                    <a:pt x="1" y="10692"/>
                    <a:pt x="299" y="11002"/>
                    <a:pt x="680" y="11002"/>
                  </a:cubicBezTo>
                  <a:lnTo>
                    <a:pt x="7216" y="11002"/>
                  </a:lnTo>
                  <a:cubicBezTo>
                    <a:pt x="7585" y="11002"/>
                    <a:pt x="7907" y="10704"/>
                    <a:pt x="7907" y="10323"/>
                  </a:cubicBezTo>
                  <a:lnTo>
                    <a:pt x="7907" y="1382"/>
                  </a:lnTo>
                  <a:cubicBezTo>
                    <a:pt x="7907" y="989"/>
                    <a:pt x="7609" y="691"/>
                    <a:pt x="7228" y="691"/>
                  </a:cubicBezTo>
                  <a:lnTo>
                    <a:pt x="5644" y="691"/>
                  </a:lnTo>
                  <a:cubicBezTo>
                    <a:pt x="5561" y="501"/>
                    <a:pt x="5383" y="346"/>
                    <a:pt x="5168" y="346"/>
                  </a:cubicBezTo>
                  <a:lnTo>
                    <a:pt x="4644" y="346"/>
                  </a:lnTo>
                  <a:cubicBezTo>
                    <a:pt x="4478" y="144"/>
                    <a:pt x="4228" y="1"/>
                    <a:pt x="39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40" name="Google Shape;9640;p78"/>
            <p:cNvSpPr/>
            <p:nvPr/>
          </p:nvSpPr>
          <p:spPr>
            <a:xfrm>
              <a:off x="1031604" y="1530205"/>
              <a:ext cx="10280" cy="10248"/>
            </a:xfrm>
            <a:custGeom>
              <a:avLst/>
              <a:gdLst/>
              <a:ahLst/>
              <a:cxnLst/>
              <a:rect l="l" t="t" r="r" b="b"/>
              <a:pathLst>
                <a:path w="323" h="322" extrusionOk="0">
                  <a:moveTo>
                    <a:pt x="156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22"/>
                    <a:pt x="156" y="322"/>
                  </a:cubicBezTo>
                  <a:cubicBezTo>
                    <a:pt x="251" y="322"/>
                    <a:pt x="322" y="250"/>
                    <a:pt x="322" y="167"/>
                  </a:cubicBezTo>
                  <a:cubicBezTo>
                    <a:pt x="322" y="72"/>
                    <a:pt x="251" y="0"/>
                    <a:pt x="15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41" name="Google Shape;9641;p78"/>
            <p:cNvSpPr/>
            <p:nvPr/>
          </p:nvSpPr>
          <p:spPr>
            <a:xfrm>
              <a:off x="932334" y="1551784"/>
              <a:ext cx="208088" cy="273653"/>
            </a:xfrm>
            <a:custGeom>
              <a:avLst/>
              <a:gdLst/>
              <a:ahLst/>
              <a:cxnLst/>
              <a:rect l="l" t="t" r="r" b="b"/>
              <a:pathLst>
                <a:path w="6538" h="8598" extrusionOk="0">
                  <a:moveTo>
                    <a:pt x="167" y="1"/>
                  </a:moveTo>
                  <a:cubicBezTo>
                    <a:pt x="72" y="1"/>
                    <a:pt x="1" y="84"/>
                    <a:pt x="1" y="168"/>
                  </a:cubicBezTo>
                  <a:lnTo>
                    <a:pt x="1" y="8430"/>
                  </a:lnTo>
                  <a:cubicBezTo>
                    <a:pt x="1" y="8526"/>
                    <a:pt x="72" y="8597"/>
                    <a:pt x="167" y="8597"/>
                  </a:cubicBezTo>
                  <a:lnTo>
                    <a:pt x="6358" y="8597"/>
                  </a:lnTo>
                  <a:cubicBezTo>
                    <a:pt x="6442" y="8597"/>
                    <a:pt x="6525" y="8526"/>
                    <a:pt x="6525" y="8430"/>
                  </a:cubicBezTo>
                  <a:lnTo>
                    <a:pt x="6525" y="168"/>
                  </a:lnTo>
                  <a:cubicBezTo>
                    <a:pt x="6537" y="84"/>
                    <a:pt x="6466" y="13"/>
                    <a:pt x="6370" y="13"/>
                  </a:cubicBezTo>
                  <a:lnTo>
                    <a:pt x="5513" y="13"/>
                  </a:lnTo>
                  <a:cubicBezTo>
                    <a:pt x="5418" y="13"/>
                    <a:pt x="5346" y="84"/>
                    <a:pt x="5346" y="168"/>
                  </a:cubicBezTo>
                  <a:cubicBezTo>
                    <a:pt x="5346" y="263"/>
                    <a:pt x="5418" y="334"/>
                    <a:pt x="5513" y="334"/>
                  </a:cubicBezTo>
                  <a:lnTo>
                    <a:pt x="6204" y="334"/>
                  </a:lnTo>
                  <a:lnTo>
                    <a:pt x="6204" y="8264"/>
                  </a:lnTo>
                  <a:lnTo>
                    <a:pt x="334" y="8264"/>
                  </a:lnTo>
                  <a:lnTo>
                    <a:pt x="334" y="334"/>
                  </a:lnTo>
                  <a:lnTo>
                    <a:pt x="1024" y="334"/>
                  </a:lnTo>
                  <a:cubicBezTo>
                    <a:pt x="1120" y="334"/>
                    <a:pt x="1191" y="263"/>
                    <a:pt x="1191" y="168"/>
                  </a:cubicBezTo>
                  <a:cubicBezTo>
                    <a:pt x="1191" y="84"/>
                    <a:pt x="1120" y="1"/>
                    <a:pt x="10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42" name="Google Shape;9642;p78"/>
            <p:cNvSpPr/>
            <p:nvPr/>
          </p:nvSpPr>
          <p:spPr>
            <a:xfrm>
              <a:off x="965689" y="1661302"/>
              <a:ext cx="32241" cy="32241"/>
            </a:xfrm>
            <a:custGeom>
              <a:avLst/>
              <a:gdLst/>
              <a:ahLst/>
              <a:cxnLst/>
              <a:rect l="l" t="t" r="r" b="b"/>
              <a:pathLst>
                <a:path w="1013" h="1013" extrusionOk="0">
                  <a:moveTo>
                    <a:pt x="500" y="346"/>
                  </a:moveTo>
                  <a:cubicBezTo>
                    <a:pt x="608" y="346"/>
                    <a:pt x="679" y="441"/>
                    <a:pt x="679" y="525"/>
                  </a:cubicBezTo>
                  <a:cubicBezTo>
                    <a:pt x="703" y="620"/>
                    <a:pt x="608" y="703"/>
                    <a:pt x="500" y="703"/>
                  </a:cubicBezTo>
                  <a:cubicBezTo>
                    <a:pt x="405" y="703"/>
                    <a:pt x="322" y="620"/>
                    <a:pt x="322" y="525"/>
                  </a:cubicBezTo>
                  <a:cubicBezTo>
                    <a:pt x="322" y="417"/>
                    <a:pt x="417" y="346"/>
                    <a:pt x="500" y="346"/>
                  </a:cubicBezTo>
                  <a:close/>
                  <a:moveTo>
                    <a:pt x="500" y="1"/>
                  </a:moveTo>
                  <a:cubicBezTo>
                    <a:pt x="227" y="1"/>
                    <a:pt x="0" y="227"/>
                    <a:pt x="0" y="513"/>
                  </a:cubicBezTo>
                  <a:cubicBezTo>
                    <a:pt x="0" y="787"/>
                    <a:pt x="227" y="1013"/>
                    <a:pt x="500" y="1013"/>
                  </a:cubicBezTo>
                  <a:cubicBezTo>
                    <a:pt x="786" y="1013"/>
                    <a:pt x="1012" y="787"/>
                    <a:pt x="1012" y="513"/>
                  </a:cubicBezTo>
                  <a:cubicBezTo>
                    <a:pt x="1012" y="227"/>
                    <a:pt x="786" y="1"/>
                    <a:pt x="50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43" name="Google Shape;9643;p78"/>
            <p:cNvSpPr/>
            <p:nvPr/>
          </p:nvSpPr>
          <p:spPr>
            <a:xfrm>
              <a:off x="965689" y="1710571"/>
              <a:ext cx="32241" cy="32241"/>
            </a:xfrm>
            <a:custGeom>
              <a:avLst/>
              <a:gdLst/>
              <a:ahLst/>
              <a:cxnLst/>
              <a:rect l="l" t="t" r="r" b="b"/>
              <a:pathLst>
                <a:path w="1013" h="1013" extrusionOk="0">
                  <a:moveTo>
                    <a:pt x="500" y="346"/>
                  </a:moveTo>
                  <a:cubicBezTo>
                    <a:pt x="608" y="346"/>
                    <a:pt x="679" y="441"/>
                    <a:pt x="679" y="524"/>
                  </a:cubicBezTo>
                  <a:cubicBezTo>
                    <a:pt x="679" y="608"/>
                    <a:pt x="608" y="703"/>
                    <a:pt x="500" y="703"/>
                  </a:cubicBezTo>
                  <a:cubicBezTo>
                    <a:pt x="405" y="703"/>
                    <a:pt x="322" y="608"/>
                    <a:pt x="322" y="524"/>
                  </a:cubicBezTo>
                  <a:cubicBezTo>
                    <a:pt x="322" y="441"/>
                    <a:pt x="417" y="346"/>
                    <a:pt x="500" y="346"/>
                  </a:cubicBezTo>
                  <a:close/>
                  <a:moveTo>
                    <a:pt x="500" y="1"/>
                  </a:moveTo>
                  <a:cubicBezTo>
                    <a:pt x="227" y="1"/>
                    <a:pt x="0" y="227"/>
                    <a:pt x="0" y="513"/>
                  </a:cubicBezTo>
                  <a:cubicBezTo>
                    <a:pt x="0" y="786"/>
                    <a:pt x="227" y="1013"/>
                    <a:pt x="500" y="1013"/>
                  </a:cubicBezTo>
                  <a:cubicBezTo>
                    <a:pt x="786" y="1013"/>
                    <a:pt x="1012" y="786"/>
                    <a:pt x="1012" y="513"/>
                  </a:cubicBezTo>
                  <a:cubicBezTo>
                    <a:pt x="1012" y="227"/>
                    <a:pt x="786" y="1"/>
                    <a:pt x="50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44" name="Google Shape;9644;p78"/>
            <p:cNvSpPr/>
            <p:nvPr/>
          </p:nvSpPr>
          <p:spPr>
            <a:xfrm>
              <a:off x="965689" y="1760604"/>
              <a:ext cx="32241" cy="31859"/>
            </a:xfrm>
            <a:custGeom>
              <a:avLst/>
              <a:gdLst/>
              <a:ahLst/>
              <a:cxnLst/>
              <a:rect l="l" t="t" r="r" b="b"/>
              <a:pathLst>
                <a:path w="1013" h="1001" extrusionOk="0">
                  <a:moveTo>
                    <a:pt x="500" y="322"/>
                  </a:moveTo>
                  <a:cubicBezTo>
                    <a:pt x="608" y="322"/>
                    <a:pt x="679" y="417"/>
                    <a:pt x="679" y="500"/>
                  </a:cubicBezTo>
                  <a:cubicBezTo>
                    <a:pt x="703" y="596"/>
                    <a:pt x="608" y="679"/>
                    <a:pt x="500" y="679"/>
                  </a:cubicBezTo>
                  <a:cubicBezTo>
                    <a:pt x="405" y="679"/>
                    <a:pt x="322" y="584"/>
                    <a:pt x="322" y="500"/>
                  </a:cubicBezTo>
                  <a:cubicBezTo>
                    <a:pt x="322" y="393"/>
                    <a:pt x="417" y="322"/>
                    <a:pt x="500" y="322"/>
                  </a:cubicBezTo>
                  <a:close/>
                  <a:moveTo>
                    <a:pt x="500" y="0"/>
                  </a:moveTo>
                  <a:cubicBezTo>
                    <a:pt x="227" y="0"/>
                    <a:pt x="0" y="215"/>
                    <a:pt x="0" y="500"/>
                  </a:cubicBezTo>
                  <a:cubicBezTo>
                    <a:pt x="0" y="786"/>
                    <a:pt x="227" y="1000"/>
                    <a:pt x="500" y="1000"/>
                  </a:cubicBezTo>
                  <a:cubicBezTo>
                    <a:pt x="786" y="1000"/>
                    <a:pt x="1012" y="786"/>
                    <a:pt x="1012" y="500"/>
                  </a:cubicBezTo>
                  <a:cubicBezTo>
                    <a:pt x="1012" y="215"/>
                    <a:pt x="786" y="0"/>
                    <a:pt x="50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45" name="Google Shape;9645;p78"/>
            <p:cNvSpPr/>
            <p:nvPr/>
          </p:nvSpPr>
          <p:spPr>
            <a:xfrm>
              <a:off x="1009643" y="1661302"/>
              <a:ext cx="59899" cy="10662"/>
            </a:xfrm>
            <a:custGeom>
              <a:avLst/>
              <a:gdLst/>
              <a:ahLst/>
              <a:cxnLst/>
              <a:rect l="l" t="t" r="r" b="b"/>
              <a:pathLst>
                <a:path w="1882" h="335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63"/>
                    <a:pt x="72" y="334"/>
                    <a:pt x="167" y="334"/>
                  </a:cubicBezTo>
                  <a:lnTo>
                    <a:pt x="1715" y="334"/>
                  </a:lnTo>
                  <a:cubicBezTo>
                    <a:pt x="1798" y="334"/>
                    <a:pt x="1882" y="263"/>
                    <a:pt x="1882" y="167"/>
                  </a:cubicBezTo>
                  <a:cubicBezTo>
                    <a:pt x="1882" y="72"/>
                    <a:pt x="1798" y="1"/>
                    <a:pt x="171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46" name="Google Shape;9646;p78"/>
            <p:cNvSpPr/>
            <p:nvPr/>
          </p:nvSpPr>
          <p:spPr>
            <a:xfrm>
              <a:off x="1009643" y="1683677"/>
              <a:ext cx="98188" cy="10630"/>
            </a:xfrm>
            <a:custGeom>
              <a:avLst/>
              <a:gdLst/>
              <a:ahLst/>
              <a:cxnLst/>
              <a:rect l="l" t="t" r="r" b="b"/>
              <a:pathLst>
                <a:path w="3085" h="334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34"/>
                    <a:pt x="167" y="334"/>
                  </a:cubicBezTo>
                  <a:lnTo>
                    <a:pt x="2917" y="334"/>
                  </a:lnTo>
                  <a:cubicBezTo>
                    <a:pt x="3013" y="334"/>
                    <a:pt x="3084" y="250"/>
                    <a:pt x="3084" y="167"/>
                  </a:cubicBezTo>
                  <a:cubicBezTo>
                    <a:pt x="3084" y="72"/>
                    <a:pt x="3013" y="0"/>
                    <a:pt x="29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47" name="Google Shape;9647;p78"/>
            <p:cNvSpPr/>
            <p:nvPr/>
          </p:nvSpPr>
          <p:spPr>
            <a:xfrm>
              <a:off x="1009643" y="1710571"/>
              <a:ext cx="59899" cy="10630"/>
            </a:xfrm>
            <a:custGeom>
              <a:avLst/>
              <a:gdLst/>
              <a:ahLst/>
              <a:cxnLst/>
              <a:rect l="l" t="t" r="r" b="b"/>
              <a:pathLst>
                <a:path w="1882" h="334" extrusionOk="0">
                  <a:moveTo>
                    <a:pt x="167" y="1"/>
                  </a:moveTo>
                  <a:cubicBezTo>
                    <a:pt x="72" y="1"/>
                    <a:pt x="0" y="84"/>
                    <a:pt x="0" y="167"/>
                  </a:cubicBezTo>
                  <a:cubicBezTo>
                    <a:pt x="0" y="263"/>
                    <a:pt x="72" y="334"/>
                    <a:pt x="167" y="334"/>
                  </a:cubicBezTo>
                  <a:lnTo>
                    <a:pt x="1715" y="334"/>
                  </a:lnTo>
                  <a:cubicBezTo>
                    <a:pt x="1798" y="334"/>
                    <a:pt x="1882" y="263"/>
                    <a:pt x="1882" y="167"/>
                  </a:cubicBezTo>
                  <a:cubicBezTo>
                    <a:pt x="1882" y="84"/>
                    <a:pt x="1798" y="1"/>
                    <a:pt x="171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48" name="Google Shape;9648;p78"/>
            <p:cNvSpPr/>
            <p:nvPr/>
          </p:nvSpPr>
          <p:spPr>
            <a:xfrm>
              <a:off x="1009643" y="1732946"/>
              <a:ext cx="98188" cy="10630"/>
            </a:xfrm>
            <a:custGeom>
              <a:avLst/>
              <a:gdLst/>
              <a:ahLst/>
              <a:cxnLst/>
              <a:rect l="l" t="t" r="r" b="b"/>
              <a:pathLst>
                <a:path w="3085" h="334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50"/>
                    <a:pt x="72" y="333"/>
                    <a:pt x="167" y="333"/>
                  </a:cubicBezTo>
                  <a:lnTo>
                    <a:pt x="2917" y="333"/>
                  </a:lnTo>
                  <a:cubicBezTo>
                    <a:pt x="3013" y="333"/>
                    <a:pt x="3084" y="250"/>
                    <a:pt x="3084" y="167"/>
                  </a:cubicBezTo>
                  <a:cubicBezTo>
                    <a:pt x="3084" y="71"/>
                    <a:pt x="3013" y="0"/>
                    <a:pt x="29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49" name="Google Shape;9649;p78"/>
            <p:cNvSpPr/>
            <p:nvPr/>
          </p:nvSpPr>
          <p:spPr>
            <a:xfrm>
              <a:off x="1009643" y="1760604"/>
              <a:ext cx="59899" cy="10248"/>
            </a:xfrm>
            <a:custGeom>
              <a:avLst/>
              <a:gdLst/>
              <a:ahLst/>
              <a:cxnLst/>
              <a:rect l="l" t="t" r="r" b="b"/>
              <a:pathLst>
                <a:path w="188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1715" y="322"/>
                  </a:lnTo>
                  <a:cubicBezTo>
                    <a:pt x="1798" y="322"/>
                    <a:pt x="1882" y="250"/>
                    <a:pt x="1882" y="155"/>
                  </a:cubicBezTo>
                  <a:cubicBezTo>
                    <a:pt x="1882" y="72"/>
                    <a:pt x="1798" y="0"/>
                    <a:pt x="17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50" name="Google Shape;9650;p78"/>
            <p:cNvSpPr/>
            <p:nvPr/>
          </p:nvSpPr>
          <p:spPr>
            <a:xfrm>
              <a:off x="1009643" y="1782183"/>
              <a:ext cx="98188" cy="10662"/>
            </a:xfrm>
            <a:custGeom>
              <a:avLst/>
              <a:gdLst/>
              <a:ahLst/>
              <a:cxnLst/>
              <a:rect l="l" t="t" r="r" b="b"/>
              <a:pathLst>
                <a:path w="3085" h="335" extrusionOk="0">
                  <a:moveTo>
                    <a:pt x="167" y="1"/>
                  </a:moveTo>
                  <a:cubicBezTo>
                    <a:pt x="72" y="1"/>
                    <a:pt x="0" y="72"/>
                    <a:pt x="0" y="168"/>
                  </a:cubicBezTo>
                  <a:cubicBezTo>
                    <a:pt x="0" y="251"/>
                    <a:pt x="72" y="334"/>
                    <a:pt x="167" y="334"/>
                  </a:cubicBezTo>
                  <a:lnTo>
                    <a:pt x="2917" y="334"/>
                  </a:lnTo>
                  <a:cubicBezTo>
                    <a:pt x="3013" y="334"/>
                    <a:pt x="3084" y="251"/>
                    <a:pt x="3084" y="168"/>
                  </a:cubicBezTo>
                  <a:cubicBezTo>
                    <a:pt x="3084" y="72"/>
                    <a:pt x="3013" y="1"/>
                    <a:pt x="291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51" name="Google Shape;9651;p78"/>
            <p:cNvSpPr/>
            <p:nvPr/>
          </p:nvSpPr>
          <p:spPr>
            <a:xfrm>
              <a:off x="1009643" y="1579473"/>
              <a:ext cx="98188" cy="10630"/>
            </a:xfrm>
            <a:custGeom>
              <a:avLst/>
              <a:gdLst/>
              <a:ahLst/>
              <a:cxnLst/>
              <a:rect l="l" t="t" r="r" b="b"/>
              <a:pathLst>
                <a:path w="3085" h="334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50"/>
                    <a:pt x="72" y="333"/>
                    <a:pt x="167" y="333"/>
                  </a:cubicBezTo>
                  <a:lnTo>
                    <a:pt x="2917" y="333"/>
                  </a:lnTo>
                  <a:cubicBezTo>
                    <a:pt x="3013" y="333"/>
                    <a:pt x="3084" y="250"/>
                    <a:pt x="3084" y="167"/>
                  </a:cubicBezTo>
                  <a:cubicBezTo>
                    <a:pt x="3084" y="71"/>
                    <a:pt x="3013" y="0"/>
                    <a:pt x="29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52" name="Google Shape;9652;p78"/>
            <p:cNvSpPr/>
            <p:nvPr/>
          </p:nvSpPr>
          <p:spPr>
            <a:xfrm>
              <a:off x="965689" y="1628711"/>
              <a:ext cx="142142" cy="10662"/>
            </a:xfrm>
            <a:custGeom>
              <a:avLst/>
              <a:gdLst/>
              <a:ahLst/>
              <a:cxnLst/>
              <a:rect l="l" t="t" r="r" b="b"/>
              <a:pathLst>
                <a:path w="4466" h="335" extrusionOk="0">
                  <a:moveTo>
                    <a:pt x="155" y="1"/>
                  </a:moveTo>
                  <a:cubicBezTo>
                    <a:pt x="72" y="1"/>
                    <a:pt x="0" y="72"/>
                    <a:pt x="0" y="168"/>
                  </a:cubicBezTo>
                  <a:cubicBezTo>
                    <a:pt x="0" y="251"/>
                    <a:pt x="72" y="334"/>
                    <a:pt x="155" y="334"/>
                  </a:cubicBezTo>
                  <a:lnTo>
                    <a:pt x="4298" y="334"/>
                  </a:lnTo>
                  <a:cubicBezTo>
                    <a:pt x="4394" y="334"/>
                    <a:pt x="4465" y="251"/>
                    <a:pt x="4465" y="168"/>
                  </a:cubicBezTo>
                  <a:cubicBezTo>
                    <a:pt x="4465" y="72"/>
                    <a:pt x="4394" y="1"/>
                    <a:pt x="429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53" name="Google Shape;9653;p78"/>
            <p:cNvSpPr/>
            <p:nvPr/>
          </p:nvSpPr>
          <p:spPr>
            <a:xfrm>
              <a:off x="1009643" y="1601434"/>
              <a:ext cx="26926" cy="10280"/>
            </a:xfrm>
            <a:custGeom>
              <a:avLst/>
              <a:gdLst/>
              <a:ahLst/>
              <a:cxnLst/>
              <a:rect l="l" t="t" r="r" b="b"/>
              <a:pathLst>
                <a:path w="846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691" y="322"/>
                  </a:lnTo>
                  <a:cubicBezTo>
                    <a:pt x="774" y="322"/>
                    <a:pt x="846" y="251"/>
                    <a:pt x="846" y="155"/>
                  </a:cubicBezTo>
                  <a:cubicBezTo>
                    <a:pt x="846" y="72"/>
                    <a:pt x="762" y="1"/>
                    <a:pt x="69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54" name="Google Shape;9654;p78"/>
            <p:cNvSpPr/>
            <p:nvPr/>
          </p:nvSpPr>
          <p:spPr>
            <a:xfrm>
              <a:off x="1047550" y="1601434"/>
              <a:ext cx="26926" cy="10280"/>
            </a:xfrm>
            <a:custGeom>
              <a:avLst/>
              <a:gdLst/>
              <a:ahLst/>
              <a:cxnLst/>
              <a:rect l="l" t="t" r="r" b="b"/>
              <a:pathLst>
                <a:path w="846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5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691" y="322"/>
                  </a:lnTo>
                  <a:cubicBezTo>
                    <a:pt x="774" y="322"/>
                    <a:pt x="845" y="251"/>
                    <a:pt x="845" y="155"/>
                  </a:cubicBezTo>
                  <a:cubicBezTo>
                    <a:pt x="845" y="72"/>
                    <a:pt x="774" y="1"/>
                    <a:pt x="69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55" name="Google Shape;9655;p78"/>
            <p:cNvSpPr/>
            <p:nvPr/>
          </p:nvSpPr>
          <p:spPr>
            <a:xfrm>
              <a:off x="966071" y="1579473"/>
              <a:ext cx="32241" cy="32241"/>
            </a:xfrm>
            <a:custGeom>
              <a:avLst/>
              <a:gdLst/>
              <a:ahLst/>
              <a:cxnLst/>
              <a:rect l="l" t="t" r="r" b="b"/>
              <a:pathLst>
                <a:path w="1013" h="1013" extrusionOk="0">
                  <a:moveTo>
                    <a:pt x="691" y="310"/>
                  </a:moveTo>
                  <a:lnTo>
                    <a:pt x="691" y="691"/>
                  </a:lnTo>
                  <a:lnTo>
                    <a:pt x="310" y="691"/>
                  </a:lnTo>
                  <a:lnTo>
                    <a:pt x="310" y="310"/>
                  </a:lnTo>
                  <a:close/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lnTo>
                    <a:pt x="0" y="845"/>
                  </a:lnTo>
                  <a:cubicBezTo>
                    <a:pt x="0" y="941"/>
                    <a:pt x="72" y="1012"/>
                    <a:pt x="167" y="1012"/>
                  </a:cubicBezTo>
                  <a:lnTo>
                    <a:pt x="846" y="1012"/>
                  </a:lnTo>
                  <a:cubicBezTo>
                    <a:pt x="941" y="1012"/>
                    <a:pt x="1012" y="941"/>
                    <a:pt x="1012" y="845"/>
                  </a:cubicBezTo>
                  <a:lnTo>
                    <a:pt x="1012" y="167"/>
                  </a:lnTo>
                  <a:cubicBezTo>
                    <a:pt x="1000" y="71"/>
                    <a:pt x="941" y="0"/>
                    <a:pt x="8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656" name="Google Shape;9656;p78"/>
          <p:cNvGrpSpPr/>
          <p:nvPr/>
        </p:nvGrpSpPr>
        <p:grpSpPr>
          <a:xfrm>
            <a:off x="1744841" y="1778107"/>
            <a:ext cx="466888" cy="466931"/>
            <a:chOff x="1308631" y="1507830"/>
            <a:chExt cx="350166" cy="350198"/>
          </a:xfrm>
          <a:solidFill>
            <a:schemeClr val="tx1"/>
          </a:solidFill>
        </p:grpSpPr>
        <p:sp>
          <p:nvSpPr>
            <p:cNvPr id="9657" name="Google Shape;9657;p78"/>
            <p:cNvSpPr/>
            <p:nvPr/>
          </p:nvSpPr>
          <p:spPr>
            <a:xfrm>
              <a:off x="1308631" y="1507830"/>
              <a:ext cx="350166" cy="350198"/>
            </a:xfrm>
            <a:custGeom>
              <a:avLst/>
              <a:gdLst/>
              <a:ahLst/>
              <a:cxnLst/>
              <a:rect l="l" t="t" r="r" b="b"/>
              <a:pathLst>
                <a:path w="11002" h="11003" extrusionOk="0">
                  <a:moveTo>
                    <a:pt x="6192" y="310"/>
                  </a:moveTo>
                  <a:cubicBezTo>
                    <a:pt x="6192" y="310"/>
                    <a:pt x="6204" y="310"/>
                    <a:pt x="6204" y="334"/>
                  </a:cubicBezTo>
                  <a:lnTo>
                    <a:pt x="6204" y="787"/>
                  </a:lnTo>
                  <a:cubicBezTo>
                    <a:pt x="6204" y="953"/>
                    <a:pt x="6311" y="1084"/>
                    <a:pt x="6477" y="1120"/>
                  </a:cubicBezTo>
                  <a:cubicBezTo>
                    <a:pt x="6989" y="1239"/>
                    <a:pt x="7489" y="1429"/>
                    <a:pt x="7930" y="1715"/>
                  </a:cubicBezTo>
                  <a:cubicBezTo>
                    <a:pt x="7986" y="1751"/>
                    <a:pt x="8048" y="1769"/>
                    <a:pt x="8110" y="1769"/>
                  </a:cubicBezTo>
                  <a:cubicBezTo>
                    <a:pt x="8194" y="1769"/>
                    <a:pt x="8278" y="1736"/>
                    <a:pt x="8347" y="1668"/>
                  </a:cubicBezTo>
                  <a:lnTo>
                    <a:pt x="8680" y="1346"/>
                  </a:lnTo>
                  <a:lnTo>
                    <a:pt x="8692" y="1346"/>
                  </a:lnTo>
                  <a:lnTo>
                    <a:pt x="9656" y="2311"/>
                  </a:lnTo>
                  <a:lnTo>
                    <a:pt x="9656" y="2322"/>
                  </a:lnTo>
                  <a:lnTo>
                    <a:pt x="9335" y="2656"/>
                  </a:lnTo>
                  <a:cubicBezTo>
                    <a:pt x="9228" y="2751"/>
                    <a:pt x="9192" y="2930"/>
                    <a:pt x="9287" y="3073"/>
                  </a:cubicBezTo>
                  <a:cubicBezTo>
                    <a:pt x="9573" y="3513"/>
                    <a:pt x="9775" y="4001"/>
                    <a:pt x="9883" y="4525"/>
                  </a:cubicBezTo>
                  <a:cubicBezTo>
                    <a:pt x="9906" y="4680"/>
                    <a:pt x="10049" y="4799"/>
                    <a:pt x="10204" y="4799"/>
                  </a:cubicBezTo>
                  <a:lnTo>
                    <a:pt x="10668" y="4799"/>
                  </a:lnTo>
                  <a:cubicBezTo>
                    <a:pt x="10668" y="4799"/>
                    <a:pt x="10680" y="4799"/>
                    <a:pt x="10680" y="4811"/>
                  </a:cubicBezTo>
                  <a:lnTo>
                    <a:pt x="10657" y="6216"/>
                  </a:lnTo>
                  <a:lnTo>
                    <a:pt x="10192" y="6216"/>
                  </a:lnTo>
                  <a:cubicBezTo>
                    <a:pt x="10026" y="6216"/>
                    <a:pt x="9895" y="6311"/>
                    <a:pt x="9871" y="6478"/>
                  </a:cubicBezTo>
                  <a:cubicBezTo>
                    <a:pt x="9752" y="7002"/>
                    <a:pt x="9549" y="7490"/>
                    <a:pt x="9275" y="7942"/>
                  </a:cubicBezTo>
                  <a:cubicBezTo>
                    <a:pt x="9180" y="8073"/>
                    <a:pt x="9192" y="8240"/>
                    <a:pt x="9311" y="8359"/>
                  </a:cubicBezTo>
                  <a:lnTo>
                    <a:pt x="9645" y="8680"/>
                  </a:lnTo>
                  <a:lnTo>
                    <a:pt x="9645" y="8692"/>
                  </a:lnTo>
                  <a:lnTo>
                    <a:pt x="8680" y="9669"/>
                  </a:lnTo>
                  <a:lnTo>
                    <a:pt x="8656" y="9669"/>
                  </a:lnTo>
                  <a:lnTo>
                    <a:pt x="8335" y="9335"/>
                  </a:lnTo>
                  <a:cubicBezTo>
                    <a:pt x="8271" y="9272"/>
                    <a:pt x="8183" y="9237"/>
                    <a:pt x="8094" y="9237"/>
                  </a:cubicBezTo>
                  <a:cubicBezTo>
                    <a:pt x="8033" y="9237"/>
                    <a:pt x="7971" y="9254"/>
                    <a:pt x="7918" y="9288"/>
                  </a:cubicBezTo>
                  <a:cubicBezTo>
                    <a:pt x="7466" y="9573"/>
                    <a:pt x="6978" y="9788"/>
                    <a:pt x="6454" y="9883"/>
                  </a:cubicBezTo>
                  <a:cubicBezTo>
                    <a:pt x="6311" y="9919"/>
                    <a:pt x="6192" y="10050"/>
                    <a:pt x="6192" y="10216"/>
                  </a:cubicBezTo>
                  <a:lnTo>
                    <a:pt x="6192" y="10681"/>
                  </a:lnTo>
                  <a:cubicBezTo>
                    <a:pt x="6192" y="10681"/>
                    <a:pt x="6192" y="10693"/>
                    <a:pt x="6168" y="10693"/>
                  </a:cubicBezTo>
                  <a:lnTo>
                    <a:pt x="4811" y="10693"/>
                  </a:lnTo>
                  <a:cubicBezTo>
                    <a:pt x="4811" y="10693"/>
                    <a:pt x="4787" y="10693"/>
                    <a:pt x="4787" y="10681"/>
                  </a:cubicBezTo>
                  <a:lnTo>
                    <a:pt x="4787" y="10216"/>
                  </a:lnTo>
                  <a:cubicBezTo>
                    <a:pt x="4787" y="10050"/>
                    <a:pt x="4692" y="9919"/>
                    <a:pt x="4525" y="9883"/>
                  </a:cubicBezTo>
                  <a:cubicBezTo>
                    <a:pt x="4001" y="9764"/>
                    <a:pt x="3513" y="9573"/>
                    <a:pt x="3060" y="9288"/>
                  </a:cubicBezTo>
                  <a:cubicBezTo>
                    <a:pt x="3001" y="9264"/>
                    <a:pt x="2941" y="9228"/>
                    <a:pt x="2882" y="9228"/>
                  </a:cubicBezTo>
                  <a:cubicBezTo>
                    <a:pt x="2798" y="9228"/>
                    <a:pt x="2715" y="9264"/>
                    <a:pt x="2644" y="9335"/>
                  </a:cubicBezTo>
                  <a:lnTo>
                    <a:pt x="2322" y="9669"/>
                  </a:lnTo>
                  <a:lnTo>
                    <a:pt x="2298" y="9669"/>
                  </a:lnTo>
                  <a:lnTo>
                    <a:pt x="1334" y="8692"/>
                  </a:lnTo>
                  <a:lnTo>
                    <a:pt x="1334" y="8680"/>
                  </a:lnTo>
                  <a:lnTo>
                    <a:pt x="1667" y="8359"/>
                  </a:lnTo>
                  <a:cubicBezTo>
                    <a:pt x="1763" y="8252"/>
                    <a:pt x="1798" y="8073"/>
                    <a:pt x="1703" y="7942"/>
                  </a:cubicBezTo>
                  <a:cubicBezTo>
                    <a:pt x="1429" y="7490"/>
                    <a:pt x="1215" y="7002"/>
                    <a:pt x="1108" y="6478"/>
                  </a:cubicBezTo>
                  <a:cubicBezTo>
                    <a:pt x="1084" y="6335"/>
                    <a:pt x="953" y="6216"/>
                    <a:pt x="786" y="6216"/>
                  </a:cubicBezTo>
                  <a:lnTo>
                    <a:pt x="322" y="6216"/>
                  </a:lnTo>
                  <a:cubicBezTo>
                    <a:pt x="322" y="6216"/>
                    <a:pt x="310" y="6216"/>
                    <a:pt x="310" y="6192"/>
                  </a:cubicBezTo>
                  <a:lnTo>
                    <a:pt x="310" y="4811"/>
                  </a:lnTo>
                  <a:cubicBezTo>
                    <a:pt x="310" y="4811"/>
                    <a:pt x="310" y="4799"/>
                    <a:pt x="322" y="4799"/>
                  </a:cubicBezTo>
                  <a:lnTo>
                    <a:pt x="786" y="4799"/>
                  </a:lnTo>
                  <a:cubicBezTo>
                    <a:pt x="953" y="4799"/>
                    <a:pt x="1084" y="4692"/>
                    <a:pt x="1108" y="4525"/>
                  </a:cubicBezTo>
                  <a:cubicBezTo>
                    <a:pt x="1227" y="4001"/>
                    <a:pt x="1429" y="3513"/>
                    <a:pt x="1703" y="3073"/>
                  </a:cubicBezTo>
                  <a:cubicBezTo>
                    <a:pt x="1798" y="2930"/>
                    <a:pt x="1786" y="2775"/>
                    <a:pt x="1667" y="2656"/>
                  </a:cubicBezTo>
                  <a:lnTo>
                    <a:pt x="1334" y="2322"/>
                  </a:lnTo>
                  <a:lnTo>
                    <a:pt x="1334" y="2311"/>
                  </a:lnTo>
                  <a:lnTo>
                    <a:pt x="2298" y="1346"/>
                  </a:lnTo>
                  <a:lnTo>
                    <a:pt x="2322" y="1346"/>
                  </a:lnTo>
                  <a:lnTo>
                    <a:pt x="2644" y="1668"/>
                  </a:lnTo>
                  <a:cubicBezTo>
                    <a:pt x="2707" y="1731"/>
                    <a:pt x="2796" y="1765"/>
                    <a:pt x="2885" y="1765"/>
                  </a:cubicBezTo>
                  <a:cubicBezTo>
                    <a:pt x="2946" y="1765"/>
                    <a:pt x="3007" y="1749"/>
                    <a:pt x="3060" y="1715"/>
                  </a:cubicBezTo>
                  <a:cubicBezTo>
                    <a:pt x="3513" y="1429"/>
                    <a:pt x="4001" y="1227"/>
                    <a:pt x="4525" y="1120"/>
                  </a:cubicBezTo>
                  <a:cubicBezTo>
                    <a:pt x="4668" y="1084"/>
                    <a:pt x="4787" y="953"/>
                    <a:pt x="4787" y="787"/>
                  </a:cubicBezTo>
                  <a:lnTo>
                    <a:pt x="4787" y="334"/>
                  </a:lnTo>
                  <a:cubicBezTo>
                    <a:pt x="4787" y="334"/>
                    <a:pt x="4787" y="310"/>
                    <a:pt x="4811" y="310"/>
                  </a:cubicBezTo>
                  <a:close/>
                  <a:moveTo>
                    <a:pt x="4811" y="1"/>
                  </a:moveTo>
                  <a:cubicBezTo>
                    <a:pt x="4632" y="1"/>
                    <a:pt x="4477" y="156"/>
                    <a:pt x="4477" y="334"/>
                  </a:cubicBezTo>
                  <a:lnTo>
                    <a:pt x="4477" y="798"/>
                  </a:lnTo>
                  <a:cubicBezTo>
                    <a:pt x="4477" y="798"/>
                    <a:pt x="4477" y="810"/>
                    <a:pt x="4465" y="810"/>
                  </a:cubicBezTo>
                  <a:cubicBezTo>
                    <a:pt x="3918" y="929"/>
                    <a:pt x="3370" y="1156"/>
                    <a:pt x="2906" y="1453"/>
                  </a:cubicBezTo>
                  <a:lnTo>
                    <a:pt x="2882" y="1453"/>
                  </a:lnTo>
                  <a:lnTo>
                    <a:pt x="2560" y="1120"/>
                  </a:lnTo>
                  <a:cubicBezTo>
                    <a:pt x="2495" y="1054"/>
                    <a:pt x="2408" y="1022"/>
                    <a:pt x="2322" y="1022"/>
                  </a:cubicBezTo>
                  <a:cubicBezTo>
                    <a:pt x="2236" y="1022"/>
                    <a:pt x="2150" y="1054"/>
                    <a:pt x="2084" y="1120"/>
                  </a:cubicBezTo>
                  <a:lnTo>
                    <a:pt x="1120" y="2084"/>
                  </a:lnTo>
                  <a:cubicBezTo>
                    <a:pt x="977" y="2215"/>
                    <a:pt x="977" y="2430"/>
                    <a:pt x="1120" y="2561"/>
                  </a:cubicBezTo>
                  <a:lnTo>
                    <a:pt x="1441" y="2894"/>
                  </a:lnTo>
                  <a:lnTo>
                    <a:pt x="1441" y="2906"/>
                  </a:lnTo>
                  <a:cubicBezTo>
                    <a:pt x="1132" y="3382"/>
                    <a:pt x="917" y="3906"/>
                    <a:pt x="798" y="4466"/>
                  </a:cubicBezTo>
                  <a:cubicBezTo>
                    <a:pt x="798" y="4466"/>
                    <a:pt x="798" y="4489"/>
                    <a:pt x="786" y="4489"/>
                  </a:cubicBezTo>
                  <a:lnTo>
                    <a:pt x="322" y="4489"/>
                  </a:lnTo>
                  <a:cubicBezTo>
                    <a:pt x="143" y="4489"/>
                    <a:pt x="0" y="4632"/>
                    <a:pt x="0" y="4811"/>
                  </a:cubicBezTo>
                  <a:lnTo>
                    <a:pt x="0" y="6192"/>
                  </a:lnTo>
                  <a:cubicBezTo>
                    <a:pt x="0" y="6371"/>
                    <a:pt x="143" y="6525"/>
                    <a:pt x="322" y="6525"/>
                  </a:cubicBezTo>
                  <a:lnTo>
                    <a:pt x="786" y="6525"/>
                  </a:lnTo>
                  <a:cubicBezTo>
                    <a:pt x="786" y="6525"/>
                    <a:pt x="798" y="6525"/>
                    <a:pt x="798" y="6537"/>
                  </a:cubicBezTo>
                  <a:cubicBezTo>
                    <a:pt x="917" y="7085"/>
                    <a:pt x="1143" y="7621"/>
                    <a:pt x="1441" y="8097"/>
                  </a:cubicBezTo>
                  <a:lnTo>
                    <a:pt x="1441" y="8121"/>
                  </a:lnTo>
                  <a:lnTo>
                    <a:pt x="1120" y="8442"/>
                  </a:lnTo>
                  <a:cubicBezTo>
                    <a:pt x="977" y="8573"/>
                    <a:pt x="977" y="8788"/>
                    <a:pt x="1120" y="8918"/>
                  </a:cubicBezTo>
                  <a:lnTo>
                    <a:pt x="2084" y="9883"/>
                  </a:lnTo>
                  <a:cubicBezTo>
                    <a:pt x="2150" y="9954"/>
                    <a:pt x="2236" y="9990"/>
                    <a:pt x="2322" y="9990"/>
                  </a:cubicBezTo>
                  <a:cubicBezTo>
                    <a:pt x="2408" y="9990"/>
                    <a:pt x="2495" y="9954"/>
                    <a:pt x="2560" y="9883"/>
                  </a:cubicBezTo>
                  <a:lnTo>
                    <a:pt x="2882" y="9561"/>
                  </a:lnTo>
                  <a:lnTo>
                    <a:pt x="2906" y="9561"/>
                  </a:lnTo>
                  <a:cubicBezTo>
                    <a:pt x="3370" y="9871"/>
                    <a:pt x="3894" y="10085"/>
                    <a:pt x="4465" y="10204"/>
                  </a:cubicBezTo>
                  <a:cubicBezTo>
                    <a:pt x="4465" y="10204"/>
                    <a:pt x="4477" y="10204"/>
                    <a:pt x="4477" y="10216"/>
                  </a:cubicBezTo>
                  <a:lnTo>
                    <a:pt x="4477" y="10681"/>
                  </a:lnTo>
                  <a:cubicBezTo>
                    <a:pt x="4477" y="10859"/>
                    <a:pt x="4632" y="11002"/>
                    <a:pt x="4811" y="11002"/>
                  </a:cubicBezTo>
                  <a:lnTo>
                    <a:pt x="6192" y="11002"/>
                  </a:lnTo>
                  <a:cubicBezTo>
                    <a:pt x="6370" y="11002"/>
                    <a:pt x="6513" y="10859"/>
                    <a:pt x="6513" y="10681"/>
                  </a:cubicBezTo>
                  <a:lnTo>
                    <a:pt x="6513" y="10216"/>
                  </a:lnTo>
                  <a:cubicBezTo>
                    <a:pt x="6513" y="10216"/>
                    <a:pt x="6513" y="10204"/>
                    <a:pt x="6537" y="10204"/>
                  </a:cubicBezTo>
                  <a:cubicBezTo>
                    <a:pt x="7085" y="10085"/>
                    <a:pt x="7620" y="9859"/>
                    <a:pt x="8097" y="9561"/>
                  </a:cubicBezTo>
                  <a:lnTo>
                    <a:pt x="8109" y="9561"/>
                  </a:lnTo>
                  <a:lnTo>
                    <a:pt x="8442" y="9883"/>
                  </a:lnTo>
                  <a:cubicBezTo>
                    <a:pt x="8507" y="9954"/>
                    <a:pt x="8591" y="9990"/>
                    <a:pt x="8676" y="9990"/>
                  </a:cubicBezTo>
                  <a:cubicBezTo>
                    <a:pt x="8760" y="9990"/>
                    <a:pt x="8847" y="9954"/>
                    <a:pt x="8918" y="9883"/>
                  </a:cubicBezTo>
                  <a:lnTo>
                    <a:pt x="9883" y="8918"/>
                  </a:lnTo>
                  <a:cubicBezTo>
                    <a:pt x="10014" y="8788"/>
                    <a:pt x="10014" y="8573"/>
                    <a:pt x="9883" y="8442"/>
                  </a:cubicBezTo>
                  <a:lnTo>
                    <a:pt x="9549" y="8121"/>
                  </a:lnTo>
                  <a:lnTo>
                    <a:pt x="9549" y="8097"/>
                  </a:lnTo>
                  <a:cubicBezTo>
                    <a:pt x="9871" y="7621"/>
                    <a:pt x="10073" y="7109"/>
                    <a:pt x="10192" y="6537"/>
                  </a:cubicBezTo>
                  <a:cubicBezTo>
                    <a:pt x="10192" y="6537"/>
                    <a:pt x="10192" y="6525"/>
                    <a:pt x="10204" y="6525"/>
                  </a:cubicBezTo>
                  <a:lnTo>
                    <a:pt x="10668" y="6525"/>
                  </a:lnTo>
                  <a:cubicBezTo>
                    <a:pt x="10847" y="6525"/>
                    <a:pt x="11002" y="6371"/>
                    <a:pt x="11002" y="6192"/>
                  </a:cubicBezTo>
                  <a:lnTo>
                    <a:pt x="11002" y="4811"/>
                  </a:lnTo>
                  <a:cubicBezTo>
                    <a:pt x="10978" y="4632"/>
                    <a:pt x="10835" y="4489"/>
                    <a:pt x="10657" y="4489"/>
                  </a:cubicBezTo>
                  <a:lnTo>
                    <a:pt x="10192" y="4489"/>
                  </a:lnTo>
                  <a:cubicBezTo>
                    <a:pt x="10192" y="4489"/>
                    <a:pt x="10180" y="4489"/>
                    <a:pt x="10180" y="4466"/>
                  </a:cubicBezTo>
                  <a:cubicBezTo>
                    <a:pt x="10061" y="3918"/>
                    <a:pt x="9835" y="3382"/>
                    <a:pt x="9537" y="2906"/>
                  </a:cubicBezTo>
                  <a:lnTo>
                    <a:pt x="9537" y="2894"/>
                  </a:lnTo>
                  <a:lnTo>
                    <a:pt x="9859" y="2561"/>
                  </a:lnTo>
                  <a:cubicBezTo>
                    <a:pt x="10002" y="2430"/>
                    <a:pt x="10002" y="2215"/>
                    <a:pt x="9859" y="2084"/>
                  </a:cubicBezTo>
                  <a:lnTo>
                    <a:pt x="8894" y="1120"/>
                  </a:lnTo>
                  <a:cubicBezTo>
                    <a:pt x="8829" y="1054"/>
                    <a:pt x="8743" y="1022"/>
                    <a:pt x="8656" y="1022"/>
                  </a:cubicBezTo>
                  <a:cubicBezTo>
                    <a:pt x="8570" y="1022"/>
                    <a:pt x="8484" y="1054"/>
                    <a:pt x="8418" y="1120"/>
                  </a:cubicBezTo>
                  <a:lnTo>
                    <a:pt x="8097" y="1453"/>
                  </a:lnTo>
                  <a:lnTo>
                    <a:pt x="8073" y="1453"/>
                  </a:lnTo>
                  <a:cubicBezTo>
                    <a:pt x="7597" y="1132"/>
                    <a:pt x="7085" y="929"/>
                    <a:pt x="6513" y="810"/>
                  </a:cubicBezTo>
                  <a:cubicBezTo>
                    <a:pt x="6513" y="810"/>
                    <a:pt x="6501" y="810"/>
                    <a:pt x="6501" y="798"/>
                  </a:cubicBezTo>
                  <a:lnTo>
                    <a:pt x="6501" y="334"/>
                  </a:lnTo>
                  <a:cubicBezTo>
                    <a:pt x="6501" y="156"/>
                    <a:pt x="6346" y="1"/>
                    <a:pt x="61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58" name="Google Shape;9658;p78"/>
            <p:cNvSpPr/>
            <p:nvPr/>
          </p:nvSpPr>
          <p:spPr>
            <a:xfrm>
              <a:off x="1373049" y="1574063"/>
              <a:ext cx="181544" cy="179730"/>
            </a:xfrm>
            <a:custGeom>
              <a:avLst/>
              <a:gdLst/>
              <a:ahLst/>
              <a:cxnLst/>
              <a:rect l="l" t="t" r="r" b="b"/>
              <a:pathLst>
                <a:path w="5704" h="5647" extrusionOk="0">
                  <a:moveTo>
                    <a:pt x="3449" y="0"/>
                  </a:moveTo>
                  <a:cubicBezTo>
                    <a:pt x="3399" y="0"/>
                    <a:pt x="3349" y="1"/>
                    <a:pt x="3299" y="3"/>
                  </a:cubicBezTo>
                  <a:cubicBezTo>
                    <a:pt x="2453" y="51"/>
                    <a:pt x="1644" y="408"/>
                    <a:pt x="1036" y="1003"/>
                  </a:cubicBezTo>
                  <a:cubicBezTo>
                    <a:pt x="429" y="1611"/>
                    <a:pt x="84" y="2396"/>
                    <a:pt x="48" y="3266"/>
                  </a:cubicBezTo>
                  <a:cubicBezTo>
                    <a:pt x="1" y="4111"/>
                    <a:pt x="262" y="4933"/>
                    <a:pt x="798" y="5587"/>
                  </a:cubicBezTo>
                  <a:cubicBezTo>
                    <a:pt x="834" y="5635"/>
                    <a:pt x="882" y="5647"/>
                    <a:pt x="917" y="5647"/>
                  </a:cubicBezTo>
                  <a:cubicBezTo>
                    <a:pt x="953" y="5647"/>
                    <a:pt x="1001" y="5635"/>
                    <a:pt x="1024" y="5623"/>
                  </a:cubicBezTo>
                  <a:cubicBezTo>
                    <a:pt x="1096" y="5564"/>
                    <a:pt x="1096" y="5456"/>
                    <a:pt x="1060" y="5397"/>
                  </a:cubicBezTo>
                  <a:cubicBezTo>
                    <a:pt x="584" y="4802"/>
                    <a:pt x="322" y="4051"/>
                    <a:pt x="370" y="3278"/>
                  </a:cubicBezTo>
                  <a:cubicBezTo>
                    <a:pt x="417" y="2504"/>
                    <a:pt x="727" y="1777"/>
                    <a:pt x="1274" y="1242"/>
                  </a:cubicBezTo>
                  <a:cubicBezTo>
                    <a:pt x="1834" y="694"/>
                    <a:pt x="2560" y="384"/>
                    <a:pt x="3322" y="337"/>
                  </a:cubicBezTo>
                  <a:cubicBezTo>
                    <a:pt x="3385" y="333"/>
                    <a:pt x="3447" y="331"/>
                    <a:pt x="3509" y="331"/>
                  </a:cubicBezTo>
                  <a:cubicBezTo>
                    <a:pt x="4215" y="331"/>
                    <a:pt x="4883" y="578"/>
                    <a:pt x="5430" y="1015"/>
                  </a:cubicBezTo>
                  <a:cubicBezTo>
                    <a:pt x="5461" y="1041"/>
                    <a:pt x="5496" y="1053"/>
                    <a:pt x="5531" y="1053"/>
                  </a:cubicBezTo>
                  <a:cubicBezTo>
                    <a:pt x="5577" y="1053"/>
                    <a:pt x="5622" y="1032"/>
                    <a:pt x="5656" y="992"/>
                  </a:cubicBezTo>
                  <a:cubicBezTo>
                    <a:pt x="5704" y="920"/>
                    <a:pt x="5680" y="813"/>
                    <a:pt x="5620" y="765"/>
                  </a:cubicBezTo>
                  <a:cubicBezTo>
                    <a:pt x="5005" y="262"/>
                    <a:pt x="4232" y="0"/>
                    <a:pt x="344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59" name="Google Shape;9659;p78"/>
            <p:cNvSpPr/>
            <p:nvPr/>
          </p:nvSpPr>
          <p:spPr>
            <a:xfrm>
              <a:off x="1411338" y="1606368"/>
              <a:ext cx="182276" cy="186477"/>
            </a:xfrm>
            <a:custGeom>
              <a:avLst/>
              <a:gdLst/>
              <a:ahLst/>
              <a:cxnLst/>
              <a:rect l="l" t="t" r="r" b="b"/>
              <a:pathLst>
                <a:path w="5727" h="5859" extrusionOk="0">
                  <a:moveTo>
                    <a:pt x="3286" y="334"/>
                  </a:moveTo>
                  <a:lnTo>
                    <a:pt x="3286" y="1000"/>
                  </a:lnTo>
                  <a:cubicBezTo>
                    <a:pt x="3286" y="1108"/>
                    <a:pt x="3262" y="1227"/>
                    <a:pt x="3215" y="1310"/>
                  </a:cubicBezTo>
                  <a:lnTo>
                    <a:pt x="3143" y="1477"/>
                  </a:lnTo>
                  <a:cubicBezTo>
                    <a:pt x="3119" y="1501"/>
                    <a:pt x="3119" y="1524"/>
                    <a:pt x="3119" y="1548"/>
                  </a:cubicBezTo>
                  <a:lnTo>
                    <a:pt x="3119" y="1893"/>
                  </a:lnTo>
                  <a:cubicBezTo>
                    <a:pt x="3119" y="2132"/>
                    <a:pt x="3036" y="2358"/>
                    <a:pt x="2858" y="2524"/>
                  </a:cubicBezTo>
                  <a:cubicBezTo>
                    <a:pt x="2691" y="2679"/>
                    <a:pt x="2453" y="2775"/>
                    <a:pt x="2215" y="2775"/>
                  </a:cubicBezTo>
                  <a:cubicBezTo>
                    <a:pt x="1774" y="2763"/>
                    <a:pt x="1381" y="2346"/>
                    <a:pt x="1381" y="1846"/>
                  </a:cubicBezTo>
                  <a:lnTo>
                    <a:pt x="1381" y="1548"/>
                  </a:lnTo>
                  <a:cubicBezTo>
                    <a:pt x="1381" y="1524"/>
                    <a:pt x="1381" y="1501"/>
                    <a:pt x="1369" y="1477"/>
                  </a:cubicBezTo>
                  <a:lnTo>
                    <a:pt x="1262" y="1286"/>
                  </a:lnTo>
                  <a:cubicBezTo>
                    <a:pt x="1238" y="1203"/>
                    <a:pt x="1203" y="1131"/>
                    <a:pt x="1203" y="1048"/>
                  </a:cubicBezTo>
                  <a:lnTo>
                    <a:pt x="1203" y="1024"/>
                  </a:lnTo>
                  <a:cubicBezTo>
                    <a:pt x="1203" y="643"/>
                    <a:pt x="1524" y="334"/>
                    <a:pt x="1905" y="334"/>
                  </a:cubicBezTo>
                  <a:close/>
                  <a:moveTo>
                    <a:pt x="2608" y="3025"/>
                  </a:moveTo>
                  <a:cubicBezTo>
                    <a:pt x="2619" y="3084"/>
                    <a:pt x="2631" y="3132"/>
                    <a:pt x="2655" y="3179"/>
                  </a:cubicBezTo>
                  <a:lnTo>
                    <a:pt x="2512" y="3310"/>
                  </a:lnTo>
                  <a:cubicBezTo>
                    <a:pt x="2441" y="3382"/>
                    <a:pt x="2357" y="3417"/>
                    <a:pt x="2262" y="3417"/>
                  </a:cubicBezTo>
                  <a:cubicBezTo>
                    <a:pt x="2179" y="3417"/>
                    <a:pt x="2084" y="3382"/>
                    <a:pt x="2012" y="3310"/>
                  </a:cubicBezTo>
                  <a:lnTo>
                    <a:pt x="1881" y="3179"/>
                  </a:lnTo>
                  <a:cubicBezTo>
                    <a:pt x="1893" y="3132"/>
                    <a:pt x="1905" y="3084"/>
                    <a:pt x="1905" y="3025"/>
                  </a:cubicBezTo>
                  <a:cubicBezTo>
                    <a:pt x="2012" y="3060"/>
                    <a:pt x="2119" y="3084"/>
                    <a:pt x="2215" y="3084"/>
                  </a:cubicBezTo>
                  <a:lnTo>
                    <a:pt x="2250" y="3084"/>
                  </a:lnTo>
                  <a:cubicBezTo>
                    <a:pt x="2369" y="3084"/>
                    <a:pt x="2488" y="3072"/>
                    <a:pt x="2608" y="3025"/>
                  </a:cubicBezTo>
                  <a:close/>
                  <a:moveTo>
                    <a:pt x="2810" y="3441"/>
                  </a:moveTo>
                  <a:cubicBezTo>
                    <a:pt x="2858" y="3477"/>
                    <a:pt x="2905" y="3489"/>
                    <a:pt x="2941" y="3501"/>
                  </a:cubicBezTo>
                  <a:lnTo>
                    <a:pt x="3524" y="3667"/>
                  </a:lnTo>
                  <a:cubicBezTo>
                    <a:pt x="3679" y="3715"/>
                    <a:pt x="3774" y="3846"/>
                    <a:pt x="3774" y="4013"/>
                  </a:cubicBezTo>
                  <a:lnTo>
                    <a:pt x="3774" y="5108"/>
                  </a:lnTo>
                  <a:lnTo>
                    <a:pt x="3822" y="5108"/>
                  </a:lnTo>
                  <a:cubicBezTo>
                    <a:pt x="3703" y="5180"/>
                    <a:pt x="3584" y="5239"/>
                    <a:pt x="3453" y="5287"/>
                  </a:cubicBezTo>
                  <a:lnTo>
                    <a:pt x="3453" y="4310"/>
                  </a:lnTo>
                  <a:cubicBezTo>
                    <a:pt x="3453" y="4215"/>
                    <a:pt x="3381" y="4144"/>
                    <a:pt x="3286" y="4144"/>
                  </a:cubicBezTo>
                  <a:cubicBezTo>
                    <a:pt x="3203" y="4144"/>
                    <a:pt x="3119" y="4215"/>
                    <a:pt x="3119" y="4310"/>
                  </a:cubicBezTo>
                  <a:lnTo>
                    <a:pt x="3119" y="5394"/>
                  </a:lnTo>
                  <a:cubicBezTo>
                    <a:pt x="2881" y="5465"/>
                    <a:pt x="2655" y="5501"/>
                    <a:pt x="2405" y="5513"/>
                  </a:cubicBezTo>
                  <a:lnTo>
                    <a:pt x="2262" y="5513"/>
                  </a:lnTo>
                  <a:cubicBezTo>
                    <a:pt x="1965" y="5513"/>
                    <a:pt x="1667" y="5465"/>
                    <a:pt x="1381" y="5394"/>
                  </a:cubicBezTo>
                  <a:lnTo>
                    <a:pt x="1381" y="4310"/>
                  </a:lnTo>
                  <a:cubicBezTo>
                    <a:pt x="1381" y="4215"/>
                    <a:pt x="1310" y="4144"/>
                    <a:pt x="1214" y="4144"/>
                  </a:cubicBezTo>
                  <a:cubicBezTo>
                    <a:pt x="1131" y="4144"/>
                    <a:pt x="1060" y="4215"/>
                    <a:pt x="1060" y="4310"/>
                  </a:cubicBezTo>
                  <a:lnTo>
                    <a:pt x="1060" y="5287"/>
                  </a:lnTo>
                  <a:cubicBezTo>
                    <a:pt x="941" y="5227"/>
                    <a:pt x="798" y="5168"/>
                    <a:pt x="679" y="5108"/>
                  </a:cubicBezTo>
                  <a:lnTo>
                    <a:pt x="679" y="4013"/>
                  </a:lnTo>
                  <a:cubicBezTo>
                    <a:pt x="679" y="3846"/>
                    <a:pt x="786" y="3715"/>
                    <a:pt x="941" y="3667"/>
                  </a:cubicBezTo>
                  <a:lnTo>
                    <a:pt x="1512" y="3501"/>
                  </a:lnTo>
                  <a:cubicBezTo>
                    <a:pt x="1560" y="3489"/>
                    <a:pt x="1619" y="3477"/>
                    <a:pt x="1655" y="3441"/>
                  </a:cubicBezTo>
                  <a:lnTo>
                    <a:pt x="1750" y="3548"/>
                  </a:lnTo>
                  <a:cubicBezTo>
                    <a:pt x="1893" y="3679"/>
                    <a:pt x="2072" y="3739"/>
                    <a:pt x="2227" y="3739"/>
                  </a:cubicBezTo>
                  <a:cubicBezTo>
                    <a:pt x="2393" y="3739"/>
                    <a:pt x="2572" y="3679"/>
                    <a:pt x="2703" y="3548"/>
                  </a:cubicBezTo>
                  <a:lnTo>
                    <a:pt x="2810" y="3441"/>
                  </a:lnTo>
                  <a:close/>
                  <a:moveTo>
                    <a:pt x="1893" y="0"/>
                  </a:moveTo>
                  <a:cubicBezTo>
                    <a:pt x="1322" y="0"/>
                    <a:pt x="869" y="465"/>
                    <a:pt x="869" y="1024"/>
                  </a:cubicBezTo>
                  <a:lnTo>
                    <a:pt x="869" y="1048"/>
                  </a:lnTo>
                  <a:cubicBezTo>
                    <a:pt x="869" y="1179"/>
                    <a:pt x="893" y="1310"/>
                    <a:pt x="953" y="1429"/>
                  </a:cubicBezTo>
                  <a:lnTo>
                    <a:pt x="1048" y="1596"/>
                  </a:lnTo>
                  <a:lnTo>
                    <a:pt x="1048" y="1870"/>
                  </a:lnTo>
                  <a:cubicBezTo>
                    <a:pt x="1048" y="2286"/>
                    <a:pt x="1250" y="2655"/>
                    <a:pt x="1560" y="2882"/>
                  </a:cubicBezTo>
                  <a:lnTo>
                    <a:pt x="1560" y="3025"/>
                  </a:lnTo>
                  <a:cubicBezTo>
                    <a:pt x="1560" y="3096"/>
                    <a:pt x="1500" y="3179"/>
                    <a:pt x="1429" y="3203"/>
                  </a:cubicBezTo>
                  <a:lnTo>
                    <a:pt x="845" y="3370"/>
                  </a:lnTo>
                  <a:cubicBezTo>
                    <a:pt x="572" y="3453"/>
                    <a:pt x="357" y="3727"/>
                    <a:pt x="357" y="4025"/>
                  </a:cubicBezTo>
                  <a:lnTo>
                    <a:pt x="357" y="4906"/>
                  </a:lnTo>
                  <a:cubicBezTo>
                    <a:pt x="333" y="4882"/>
                    <a:pt x="310" y="4858"/>
                    <a:pt x="286" y="4846"/>
                  </a:cubicBezTo>
                  <a:cubicBezTo>
                    <a:pt x="255" y="4820"/>
                    <a:pt x="220" y="4808"/>
                    <a:pt x="185" y="4808"/>
                  </a:cubicBezTo>
                  <a:cubicBezTo>
                    <a:pt x="139" y="4808"/>
                    <a:pt x="93" y="4829"/>
                    <a:pt x="60" y="4870"/>
                  </a:cubicBezTo>
                  <a:cubicBezTo>
                    <a:pt x="0" y="4941"/>
                    <a:pt x="12" y="5037"/>
                    <a:pt x="95" y="5096"/>
                  </a:cubicBezTo>
                  <a:cubicBezTo>
                    <a:pt x="703" y="5584"/>
                    <a:pt x="1465" y="5858"/>
                    <a:pt x="2250" y="5858"/>
                  </a:cubicBezTo>
                  <a:lnTo>
                    <a:pt x="2417" y="5858"/>
                  </a:lnTo>
                  <a:cubicBezTo>
                    <a:pt x="3262" y="5811"/>
                    <a:pt x="4060" y="5453"/>
                    <a:pt x="4679" y="4858"/>
                  </a:cubicBezTo>
                  <a:cubicBezTo>
                    <a:pt x="5286" y="4251"/>
                    <a:pt x="5632" y="3453"/>
                    <a:pt x="5667" y="2596"/>
                  </a:cubicBezTo>
                  <a:cubicBezTo>
                    <a:pt x="5727" y="1727"/>
                    <a:pt x="5465" y="905"/>
                    <a:pt x="4929" y="262"/>
                  </a:cubicBezTo>
                  <a:cubicBezTo>
                    <a:pt x="4895" y="215"/>
                    <a:pt x="4846" y="194"/>
                    <a:pt x="4799" y="194"/>
                  </a:cubicBezTo>
                  <a:cubicBezTo>
                    <a:pt x="4763" y="194"/>
                    <a:pt x="4729" y="206"/>
                    <a:pt x="4703" y="227"/>
                  </a:cubicBezTo>
                  <a:cubicBezTo>
                    <a:pt x="4632" y="286"/>
                    <a:pt x="4632" y="393"/>
                    <a:pt x="4679" y="453"/>
                  </a:cubicBezTo>
                  <a:cubicBezTo>
                    <a:pt x="5155" y="1048"/>
                    <a:pt x="5405" y="1786"/>
                    <a:pt x="5358" y="2560"/>
                  </a:cubicBezTo>
                  <a:cubicBezTo>
                    <a:pt x="5310" y="3334"/>
                    <a:pt x="5001" y="4072"/>
                    <a:pt x="4453" y="4608"/>
                  </a:cubicBezTo>
                  <a:cubicBezTo>
                    <a:pt x="4346" y="4703"/>
                    <a:pt x="4239" y="4799"/>
                    <a:pt x="4143" y="4882"/>
                  </a:cubicBezTo>
                  <a:lnTo>
                    <a:pt x="4143" y="4013"/>
                  </a:lnTo>
                  <a:cubicBezTo>
                    <a:pt x="4143" y="3715"/>
                    <a:pt x="3929" y="3441"/>
                    <a:pt x="3643" y="3358"/>
                  </a:cubicBezTo>
                  <a:lnTo>
                    <a:pt x="3072" y="3191"/>
                  </a:lnTo>
                  <a:cubicBezTo>
                    <a:pt x="2989" y="3156"/>
                    <a:pt x="2929" y="3096"/>
                    <a:pt x="2929" y="3013"/>
                  </a:cubicBezTo>
                  <a:lnTo>
                    <a:pt x="2929" y="2882"/>
                  </a:lnTo>
                  <a:cubicBezTo>
                    <a:pt x="2989" y="2834"/>
                    <a:pt x="3036" y="2798"/>
                    <a:pt x="3084" y="2763"/>
                  </a:cubicBezTo>
                  <a:cubicBezTo>
                    <a:pt x="3322" y="2536"/>
                    <a:pt x="3441" y="2227"/>
                    <a:pt x="3441" y="1893"/>
                  </a:cubicBezTo>
                  <a:lnTo>
                    <a:pt x="3441" y="1596"/>
                  </a:lnTo>
                  <a:lnTo>
                    <a:pt x="3500" y="1465"/>
                  </a:lnTo>
                  <a:cubicBezTo>
                    <a:pt x="3572" y="1334"/>
                    <a:pt x="3596" y="1167"/>
                    <a:pt x="3596" y="1000"/>
                  </a:cubicBezTo>
                  <a:lnTo>
                    <a:pt x="3596" y="167"/>
                  </a:lnTo>
                  <a:cubicBezTo>
                    <a:pt x="3596" y="72"/>
                    <a:pt x="3524" y="0"/>
                    <a:pt x="34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60" name="Google Shape;9660;p78"/>
            <p:cNvSpPr/>
            <p:nvPr/>
          </p:nvSpPr>
          <p:spPr>
            <a:xfrm>
              <a:off x="1461721" y="1634026"/>
              <a:ext cx="43986" cy="15564"/>
            </a:xfrm>
            <a:custGeom>
              <a:avLst/>
              <a:gdLst/>
              <a:ahLst/>
              <a:cxnLst/>
              <a:rect l="l" t="t" r="r" b="b"/>
              <a:pathLst>
                <a:path w="1382" h="489" extrusionOk="0">
                  <a:moveTo>
                    <a:pt x="155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51"/>
                    <a:pt x="72" y="322"/>
                    <a:pt x="155" y="322"/>
                  </a:cubicBezTo>
                  <a:cubicBezTo>
                    <a:pt x="334" y="322"/>
                    <a:pt x="858" y="358"/>
                    <a:pt x="1132" y="477"/>
                  </a:cubicBezTo>
                  <a:cubicBezTo>
                    <a:pt x="1155" y="489"/>
                    <a:pt x="1167" y="489"/>
                    <a:pt x="1203" y="489"/>
                  </a:cubicBezTo>
                  <a:cubicBezTo>
                    <a:pt x="1263" y="489"/>
                    <a:pt x="1322" y="465"/>
                    <a:pt x="1346" y="405"/>
                  </a:cubicBezTo>
                  <a:cubicBezTo>
                    <a:pt x="1382" y="322"/>
                    <a:pt x="1346" y="239"/>
                    <a:pt x="1263" y="191"/>
                  </a:cubicBezTo>
                  <a:cubicBezTo>
                    <a:pt x="894" y="1"/>
                    <a:pt x="191" y="1"/>
                    <a:pt x="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661" name="Google Shape;9661;p78"/>
          <p:cNvGrpSpPr/>
          <p:nvPr/>
        </p:nvGrpSpPr>
        <p:grpSpPr>
          <a:xfrm>
            <a:off x="2342562" y="1780653"/>
            <a:ext cx="461329" cy="461329"/>
            <a:chOff x="1756921" y="1509739"/>
            <a:chExt cx="345997" cy="345997"/>
          </a:xfrm>
          <a:solidFill>
            <a:schemeClr val="tx1"/>
          </a:solidFill>
        </p:grpSpPr>
        <p:sp>
          <p:nvSpPr>
            <p:cNvPr id="9662" name="Google Shape;9662;p78"/>
            <p:cNvSpPr/>
            <p:nvPr/>
          </p:nvSpPr>
          <p:spPr>
            <a:xfrm>
              <a:off x="1756921" y="1509739"/>
              <a:ext cx="345997" cy="345997"/>
            </a:xfrm>
            <a:custGeom>
              <a:avLst/>
              <a:gdLst/>
              <a:ahLst/>
              <a:cxnLst/>
              <a:rect l="l" t="t" r="r" b="b"/>
              <a:pathLst>
                <a:path w="10871" h="10871" extrusionOk="0">
                  <a:moveTo>
                    <a:pt x="5442" y="0"/>
                  </a:moveTo>
                  <a:cubicBezTo>
                    <a:pt x="3977" y="0"/>
                    <a:pt x="2620" y="572"/>
                    <a:pt x="1596" y="1596"/>
                  </a:cubicBezTo>
                  <a:cubicBezTo>
                    <a:pt x="572" y="2620"/>
                    <a:pt x="1" y="3989"/>
                    <a:pt x="1" y="5441"/>
                  </a:cubicBezTo>
                  <a:cubicBezTo>
                    <a:pt x="1" y="6882"/>
                    <a:pt x="572" y="8251"/>
                    <a:pt x="1596" y="9275"/>
                  </a:cubicBezTo>
                  <a:cubicBezTo>
                    <a:pt x="2620" y="10299"/>
                    <a:pt x="3989" y="10871"/>
                    <a:pt x="5442" y="10871"/>
                  </a:cubicBezTo>
                  <a:cubicBezTo>
                    <a:pt x="6882" y="10871"/>
                    <a:pt x="8252" y="10299"/>
                    <a:pt x="9276" y="9275"/>
                  </a:cubicBezTo>
                  <a:cubicBezTo>
                    <a:pt x="10299" y="8251"/>
                    <a:pt x="10871" y="6882"/>
                    <a:pt x="10871" y="5441"/>
                  </a:cubicBezTo>
                  <a:cubicBezTo>
                    <a:pt x="10871" y="5346"/>
                    <a:pt x="10871" y="5263"/>
                    <a:pt x="10859" y="5156"/>
                  </a:cubicBezTo>
                  <a:cubicBezTo>
                    <a:pt x="10859" y="5060"/>
                    <a:pt x="10788" y="5001"/>
                    <a:pt x="10692" y="5001"/>
                  </a:cubicBezTo>
                  <a:cubicBezTo>
                    <a:pt x="10609" y="5001"/>
                    <a:pt x="10549" y="5084"/>
                    <a:pt x="10549" y="5168"/>
                  </a:cubicBezTo>
                  <a:lnTo>
                    <a:pt x="10549" y="5441"/>
                  </a:lnTo>
                  <a:cubicBezTo>
                    <a:pt x="10549" y="6811"/>
                    <a:pt x="10014" y="8085"/>
                    <a:pt x="9037" y="9049"/>
                  </a:cubicBezTo>
                  <a:cubicBezTo>
                    <a:pt x="8073" y="10025"/>
                    <a:pt x="6787" y="10561"/>
                    <a:pt x="5418" y="10561"/>
                  </a:cubicBezTo>
                  <a:cubicBezTo>
                    <a:pt x="4061" y="10561"/>
                    <a:pt x="2775" y="10025"/>
                    <a:pt x="1810" y="9049"/>
                  </a:cubicBezTo>
                  <a:cubicBezTo>
                    <a:pt x="834" y="8085"/>
                    <a:pt x="298" y="6811"/>
                    <a:pt x="298" y="5441"/>
                  </a:cubicBezTo>
                  <a:cubicBezTo>
                    <a:pt x="298" y="4072"/>
                    <a:pt x="834" y="2786"/>
                    <a:pt x="1810" y="1822"/>
                  </a:cubicBezTo>
                  <a:cubicBezTo>
                    <a:pt x="2775" y="858"/>
                    <a:pt x="4061" y="322"/>
                    <a:pt x="5418" y="322"/>
                  </a:cubicBezTo>
                  <a:cubicBezTo>
                    <a:pt x="6632" y="322"/>
                    <a:pt x="7799" y="750"/>
                    <a:pt x="8728" y="1524"/>
                  </a:cubicBezTo>
                  <a:cubicBezTo>
                    <a:pt x="9633" y="2298"/>
                    <a:pt x="10264" y="3358"/>
                    <a:pt x="10466" y="4513"/>
                  </a:cubicBezTo>
                  <a:cubicBezTo>
                    <a:pt x="10476" y="4594"/>
                    <a:pt x="10547" y="4649"/>
                    <a:pt x="10612" y="4649"/>
                  </a:cubicBezTo>
                  <a:cubicBezTo>
                    <a:pt x="10623" y="4649"/>
                    <a:pt x="10634" y="4647"/>
                    <a:pt x="10645" y="4644"/>
                  </a:cubicBezTo>
                  <a:cubicBezTo>
                    <a:pt x="10740" y="4632"/>
                    <a:pt x="10800" y="4548"/>
                    <a:pt x="10776" y="4465"/>
                  </a:cubicBezTo>
                  <a:cubicBezTo>
                    <a:pt x="10561" y="3239"/>
                    <a:pt x="9907" y="2108"/>
                    <a:pt x="8930" y="1286"/>
                  </a:cubicBezTo>
                  <a:cubicBezTo>
                    <a:pt x="7954" y="465"/>
                    <a:pt x="6716" y="0"/>
                    <a:pt x="54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63" name="Google Shape;9663;p78"/>
            <p:cNvSpPr/>
            <p:nvPr/>
          </p:nvSpPr>
          <p:spPr>
            <a:xfrm>
              <a:off x="1781937" y="1535488"/>
              <a:ext cx="295614" cy="295614"/>
            </a:xfrm>
            <a:custGeom>
              <a:avLst/>
              <a:gdLst/>
              <a:ahLst/>
              <a:cxnLst/>
              <a:rect l="l" t="t" r="r" b="b"/>
              <a:pathLst>
                <a:path w="9288" h="9288" extrusionOk="0">
                  <a:moveTo>
                    <a:pt x="4644" y="1"/>
                  </a:moveTo>
                  <a:cubicBezTo>
                    <a:pt x="3989" y="1"/>
                    <a:pt x="3346" y="132"/>
                    <a:pt x="2751" y="406"/>
                  </a:cubicBezTo>
                  <a:cubicBezTo>
                    <a:pt x="2167" y="656"/>
                    <a:pt x="1667" y="1025"/>
                    <a:pt x="1227" y="1489"/>
                  </a:cubicBezTo>
                  <a:cubicBezTo>
                    <a:pt x="1167" y="1549"/>
                    <a:pt x="1167" y="1656"/>
                    <a:pt x="1251" y="1715"/>
                  </a:cubicBezTo>
                  <a:cubicBezTo>
                    <a:pt x="1278" y="1743"/>
                    <a:pt x="1313" y="1757"/>
                    <a:pt x="1348" y="1757"/>
                  </a:cubicBezTo>
                  <a:cubicBezTo>
                    <a:pt x="1390" y="1757"/>
                    <a:pt x="1433" y="1737"/>
                    <a:pt x="1465" y="1692"/>
                  </a:cubicBezTo>
                  <a:cubicBezTo>
                    <a:pt x="1870" y="1263"/>
                    <a:pt x="2346" y="918"/>
                    <a:pt x="2882" y="680"/>
                  </a:cubicBezTo>
                  <a:cubicBezTo>
                    <a:pt x="3429" y="430"/>
                    <a:pt x="4025" y="310"/>
                    <a:pt x="4644" y="310"/>
                  </a:cubicBezTo>
                  <a:cubicBezTo>
                    <a:pt x="7025" y="310"/>
                    <a:pt x="8966" y="2239"/>
                    <a:pt x="8966" y="4644"/>
                  </a:cubicBezTo>
                  <a:cubicBezTo>
                    <a:pt x="8966" y="7037"/>
                    <a:pt x="7037" y="8978"/>
                    <a:pt x="4644" y="8978"/>
                  </a:cubicBezTo>
                  <a:cubicBezTo>
                    <a:pt x="2263" y="8978"/>
                    <a:pt x="310" y="7037"/>
                    <a:pt x="310" y="4644"/>
                  </a:cubicBezTo>
                  <a:cubicBezTo>
                    <a:pt x="310" y="3799"/>
                    <a:pt x="560" y="2966"/>
                    <a:pt x="1024" y="2263"/>
                  </a:cubicBezTo>
                  <a:cubicBezTo>
                    <a:pt x="1084" y="2192"/>
                    <a:pt x="1072" y="2084"/>
                    <a:pt x="989" y="2037"/>
                  </a:cubicBezTo>
                  <a:cubicBezTo>
                    <a:pt x="963" y="2020"/>
                    <a:pt x="933" y="2012"/>
                    <a:pt x="904" y="2012"/>
                  </a:cubicBezTo>
                  <a:cubicBezTo>
                    <a:pt x="850" y="2012"/>
                    <a:pt x="797" y="2038"/>
                    <a:pt x="774" y="2084"/>
                  </a:cubicBezTo>
                  <a:cubicBezTo>
                    <a:pt x="262" y="2846"/>
                    <a:pt x="0" y="3716"/>
                    <a:pt x="0" y="4644"/>
                  </a:cubicBezTo>
                  <a:cubicBezTo>
                    <a:pt x="0" y="5883"/>
                    <a:pt x="477" y="7049"/>
                    <a:pt x="1346" y="7930"/>
                  </a:cubicBezTo>
                  <a:cubicBezTo>
                    <a:pt x="2227" y="8811"/>
                    <a:pt x="3394" y="9288"/>
                    <a:pt x="4644" y="9288"/>
                  </a:cubicBezTo>
                  <a:cubicBezTo>
                    <a:pt x="5894" y="9288"/>
                    <a:pt x="7049" y="8811"/>
                    <a:pt x="7930" y="7930"/>
                  </a:cubicBezTo>
                  <a:cubicBezTo>
                    <a:pt x="8811" y="7049"/>
                    <a:pt x="9287" y="5894"/>
                    <a:pt x="9287" y="4644"/>
                  </a:cubicBezTo>
                  <a:cubicBezTo>
                    <a:pt x="9287" y="3394"/>
                    <a:pt x="8811" y="2227"/>
                    <a:pt x="7930" y="1346"/>
                  </a:cubicBezTo>
                  <a:cubicBezTo>
                    <a:pt x="7049" y="477"/>
                    <a:pt x="5894" y="1"/>
                    <a:pt x="464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64" name="Google Shape;9664;p78"/>
            <p:cNvSpPr/>
            <p:nvPr/>
          </p:nvSpPr>
          <p:spPr>
            <a:xfrm>
              <a:off x="1806954" y="1677980"/>
              <a:ext cx="17441" cy="10630"/>
            </a:xfrm>
            <a:custGeom>
              <a:avLst/>
              <a:gdLst/>
              <a:ahLst/>
              <a:cxnLst/>
              <a:rect l="l" t="t" r="r" b="b"/>
              <a:pathLst>
                <a:path w="548" h="334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34"/>
                    <a:pt x="167" y="334"/>
                  </a:cubicBezTo>
                  <a:lnTo>
                    <a:pt x="381" y="334"/>
                  </a:lnTo>
                  <a:cubicBezTo>
                    <a:pt x="476" y="334"/>
                    <a:pt x="548" y="251"/>
                    <a:pt x="548" y="167"/>
                  </a:cubicBezTo>
                  <a:cubicBezTo>
                    <a:pt x="548" y="72"/>
                    <a:pt x="476" y="1"/>
                    <a:pt x="3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65" name="Google Shape;9665;p78"/>
            <p:cNvSpPr/>
            <p:nvPr/>
          </p:nvSpPr>
          <p:spPr>
            <a:xfrm>
              <a:off x="1924429" y="1560122"/>
              <a:ext cx="128106" cy="128488"/>
            </a:xfrm>
            <a:custGeom>
              <a:avLst/>
              <a:gdLst/>
              <a:ahLst/>
              <a:cxnLst/>
              <a:rect l="l" t="t" r="r" b="b"/>
              <a:pathLst>
                <a:path w="4025" h="4037" extrusionOk="0">
                  <a:moveTo>
                    <a:pt x="155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3870"/>
                  </a:lnTo>
                  <a:cubicBezTo>
                    <a:pt x="0" y="3954"/>
                    <a:pt x="72" y="4037"/>
                    <a:pt x="155" y="4037"/>
                  </a:cubicBezTo>
                  <a:lnTo>
                    <a:pt x="3870" y="4037"/>
                  </a:lnTo>
                  <a:cubicBezTo>
                    <a:pt x="3953" y="4037"/>
                    <a:pt x="4024" y="3954"/>
                    <a:pt x="4024" y="3870"/>
                  </a:cubicBezTo>
                  <a:cubicBezTo>
                    <a:pt x="4024" y="3775"/>
                    <a:pt x="3953" y="3704"/>
                    <a:pt x="3870" y="3704"/>
                  </a:cubicBezTo>
                  <a:lnTo>
                    <a:pt x="322" y="3704"/>
                  </a:lnTo>
                  <a:lnTo>
                    <a:pt x="322" y="167"/>
                  </a:lnTo>
                  <a:cubicBezTo>
                    <a:pt x="322" y="72"/>
                    <a:pt x="250" y="1"/>
                    <a:pt x="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66" name="Google Shape;9666;p78"/>
            <p:cNvSpPr/>
            <p:nvPr/>
          </p:nvSpPr>
          <p:spPr>
            <a:xfrm>
              <a:off x="1924811" y="1788644"/>
              <a:ext cx="10630" cy="17823"/>
            </a:xfrm>
            <a:custGeom>
              <a:avLst/>
              <a:gdLst/>
              <a:ahLst/>
              <a:cxnLst/>
              <a:rect l="l" t="t" r="r" b="b"/>
              <a:pathLst>
                <a:path w="334" h="560" extrusionOk="0">
                  <a:moveTo>
                    <a:pt x="167" y="0"/>
                  </a:moveTo>
                  <a:cubicBezTo>
                    <a:pt x="71" y="0"/>
                    <a:pt x="0" y="84"/>
                    <a:pt x="0" y="167"/>
                  </a:cubicBezTo>
                  <a:lnTo>
                    <a:pt x="0" y="393"/>
                  </a:lnTo>
                  <a:cubicBezTo>
                    <a:pt x="0" y="488"/>
                    <a:pt x="71" y="560"/>
                    <a:pt x="167" y="560"/>
                  </a:cubicBezTo>
                  <a:cubicBezTo>
                    <a:pt x="250" y="560"/>
                    <a:pt x="333" y="488"/>
                    <a:pt x="333" y="393"/>
                  </a:cubicBezTo>
                  <a:lnTo>
                    <a:pt x="333" y="167"/>
                  </a:lnTo>
                  <a:cubicBezTo>
                    <a:pt x="333" y="84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67" name="Google Shape;9667;p78"/>
            <p:cNvSpPr/>
            <p:nvPr/>
          </p:nvSpPr>
          <p:spPr>
            <a:xfrm>
              <a:off x="1841423" y="1594719"/>
              <a:ext cx="16328" cy="15086"/>
            </a:xfrm>
            <a:custGeom>
              <a:avLst/>
              <a:gdLst/>
              <a:ahLst/>
              <a:cxnLst/>
              <a:rect l="l" t="t" r="r" b="b"/>
              <a:pathLst>
                <a:path w="513" h="474" extrusionOk="0">
                  <a:moveTo>
                    <a:pt x="173" y="0"/>
                  </a:moveTo>
                  <a:cubicBezTo>
                    <a:pt x="132" y="0"/>
                    <a:pt x="90" y="15"/>
                    <a:pt x="60" y="45"/>
                  </a:cubicBezTo>
                  <a:cubicBezTo>
                    <a:pt x="1" y="104"/>
                    <a:pt x="1" y="212"/>
                    <a:pt x="60" y="259"/>
                  </a:cubicBezTo>
                  <a:lnTo>
                    <a:pt x="215" y="426"/>
                  </a:lnTo>
                  <a:cubicBezTo>
                    <a:pt x="239" y="462"/>
                    <a:pt x="286" y="474"/>
                    <a:pt x="334" y="474"/>
                  </a:cubicBezTo>
                  <a:cubicBezTo>
                    <a:pt x="370" y="474"/>
                    <a:pt x="405" y="462"/>
                    <a:pt x="453" y="426"/>
                  </a:cubicBezTo>
                  <a:cubicBezTo>
                    <a:pt x="513" y="366"/>
                    <a:pt x="513" y="259"/>
                    <a:pt x="453" y="212"/>
                  </a:cubicBezTo>
                  <a:lnTo>
                    <a:pt x="286" y="45"/>
                  </a:lnTo>
                  <a:cubicBezTo>
                    <a:pt x="257" y="15"/>
                    <a:pt x="215" y="0"/>
                    <a:pt x="1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68" name="Google Shape;9668;p78"/>
            <p:cNvSpPr/>
            <p:nvPr/>
          </p:nvSpPr>
          <p:spPr>
            <a:xfrm>
              <a:off x="2002470" y="1756243"/>
              <a:ext cx="16709" cy="15755"/>
            </a:xfrm>
            <a:custGeom>
              <a:avLst/>
              <a:gdLst/>
              <a:ahLst/>
              <a:cxnLst/>
              <a:rect l="l" t="t" r="r" b="b"/>
              <a:pathLst>
                <a:path w="525" h="495" extrusionOk="0">
                  <a:moveTo>
                    <a:pt x="175" y="0"/>
                  </a:moveTo>
                  <a:cubicBezTo>
                    <a:pt x="132" y="0"/>
                    <a:pt x="90" y="18"/>
                    <a:pt x="60" y="54"/>
                  </a:cubicBezTo>
                  <a:cubicBezTo>
                    <a:pt x="1" y="113"/>
                    <a:pt x="1" y="221"/>
                    <a:pt x="60" y="280"/>
                  </a:cubicBezTo>
                  <a:lnTo>
                    <a:pt x="227" y="447"/>
                  </a:lnTo>
                  <a:cubicBezTo>
                    <a:pt x="251" y="471"/>
                    <a:pt x="298" y="494"/>
                    <a:pt x="346" y="494"/>
                  </a:cubicBezTo>
                  <a:cubicBezTo>
                    <a:pt x="394" y="494"/>
                    <a:pt x="418" y="471"/>
                    <a:pt x="465" y="447"/>
                  </a:cubicBezTo>
                  <a:cubicBezTo>
                    <a:pt x="525" y="387"/>
                    <a:pt x="525" y="280"/>
                    <a:pt x="465" y="221"/>
                  </a:cubicBezTo>
                  <a:lnTo>
                    <a:pt x="298" y="54"/>
                  </a:lnTo>
                  <a:cubicBezTo>
                    <a:pt x="263" y="18"/>
                    <a:pt x="218" y="0"/>
                    <a:pt x="1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69" name="Google Shape;9669;p78"/>
            <p:cNvSpPr/>
            <p:nvPr/>
          </p:nvSpPr>
          <p:spPr>
            <a:xfrm>
              <a:off x="2002470" y="1594719"/>
              <a:ext cx="16328" cy="15086"/>
            </a:xfrm>
            <a:custGeom>
              <a:avLst/>
              <a:gdLst/>
              <a:ahLst/>
              <a:cxnLst/>
              <a:rect l="l" t="t" r="r" b="b"/>
              <a:pathLst>
                <a:path w="513" h="474" extrusionOk="0">
                  <a:moveTo>
                    <a:pt x="340" y="0"/>
                  </a:moveTo>
                  <a:cubicBezTo>
                    <a:pt x="298" y="0"/>
                    <a:pt x="257" y="15"/>
                    <a:pt x="227" y="45"/>
                  </a:cubicBezTo>
                  <a:lnTo>
                    <a:pt x="60" y="212"/>
                  </a:lnTo>
                  <a:cubicBezTo>
                    <a:pt x="1" y="259"/>
                    <a:pt x="1" y="366"/>
                    <a:pt x="60" y="426"/>
                  </a:cubicBezTo>
                  <a:cubicBezTo>
                    <a:pt x="96" y="462"/>
                    <a:pt x="132" y="474"/>
                    <a:pt x="179" y="474"/>
                  </a:cubicBezTo>
                  <a:cubicBezTo>
                    <a:pt x="227" y="474"/>
                    <a:pt x="251" y="462"/>
                    <a:pt x="287" y="426"/>
                  </a:cubicBezTo>
                  <a:lnTo>
                    <a:pt x="453" y="259"/>
                  </a:lnTo>
                  <a:cubicBezTo>
                    <a:pt x="513" y="212"/>
                    <a:pt x="513" y="104"/>
                    <a:pt x="453" y="45"/>
                  </a:cubicBezTo>
                  <a:cubicBezTo>
                    <a:pt x="423" y="15"/>
                    <a:pt x="382" y="0"/>
                    <a:pt x="34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70" name="Google Shape;9670;p78"/>
            <p:cNvSpPr/>
            <p:nvPr/>
          </p:nvSpPr>
          <p:spPr>
            <a:xfrm>
              <a:off x="1841041" y="1756530"/>
              <a:ext cx="16709" cy="15468"/>
            </a:xfrm>
            <a:custGeom>
              <a:avLst/>
              <a:gdLst/>
              <a:ahLst/>
              <a:cxnLst/>
              <a:rect l="l" t="t" r="r" b="b"/>
              <a:pathLst>
                <a:path w="525" h="486" extrusionOk="0">
                  <a:moveTo>
                    <a:pt x="352" y="0"/>
                  </a:moveTo>
                  <a:cubicBezTo>
                    <a:pt x="310" y="0"/>
                    <a:pt x="269" y="15"/>
                    <a:pt x="239" y="45"/>
                  </a:cubicBezTo>
                  <a:lnTo>
                    <a:pt x="72" y="212"/>
                  </a:lnTo>
                  <a:cubicBezTo>
                    <a:pt x="1" y="271"/>
                    <a:pt x="1" y="354"/>
                    <a:pt x="60" y="438"/>
                  </a:cubicBezTo>
                  <a:cubicBezTo>
                    <a:pt x="84" y="462"/>
                    <a:pt x="132" y="485"/>
                    <a:pt x="179" y="485"/>
                  </a:cubicBezTo>
                  <a:cubicBezTo>
                    <a:pt x="227" y="485"/>
                    <a:pt x="251" y="462"/>
                    <a:pt x="298" y="438"/>
                  </a:cubicBezTo>
                  <a:lnTo>
                    <a:pt x="465" y="271"/>
                  </a:lnTo>
                  <a:cubicBezTo>
                    <a:pt x="525" y="212"/>
                    <a:pt x="525" y="104"/>
                    <a:pt x="465" y="45"/>
                  </a:cubicBezTo>
                  <a:cubicBezTo>
                    <a:pt x="435" y="15"/>
                    <a:pt x="394" y="0"/>
                    <a:pt x="35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71" name="Google Shape;9671;p78"/>
            <p:cNvSpPr/>
            <p:nvPr/>
          </p:nvSpPr>
          <p:spPr>
            <a:xfrm>
              <a:off x="1816025" y="1632084"/>
              <a:ext cx="17855" cy="13336"/>
            </a:xfrm>
            <a:custGeom>
              <a:avLst/>
              <a:gdLst/>
              <a:ahLst/>
              <a:cxnLst/>
              <a:rect l="l" t="t" r="r" b="b"/>
              <a:pathLst>
                <a:path w="561" h="419" extrusionOk="0">
                  <a:moveTo>
                    <a:pt x="173" y="0"/>
                  </a:moveTo>
                  <a:cubicBezTo>
                    <a:pt x="110" y="0"/>
                    <a:pt x="51" y="36"/>
                    <a:pt x="25" y="97"/>
                  </a:cubicBezTo>
                  <a:cubicBezTo>
                    <a:pt x="1" y="181"/>
                    <a:pt x="25" y="276"/>
                    <a:pt x="120" y="312"/>
                  </a:cubicBezTo>
                  <a:lnTo>
                    <a:pt x="322" y="395"/>
                  </a:lnTo>
                  <a:cubicBezTo>
                    <a:pt x="334" y="419"/>
                    <a:pt x="370" y="419"/>
                    <a:pt x="382" y="419"/>
                  </a:cubicBezTo>
                  <a:cubicBezTo>
                    <a:pt x="441" y="419"/>
                    <a:pt x="501" y="383"/>
                    <a:pt x="537" y="312"/>
                  </a:cubicBezTo>
                  <a:cubicBezTo>
                    <a:pt x="561" y="228"/>
                    <a:pt x="513" y="133"/>
                    <a:pt x="441" y="97"/>
                  </a:cubicBezTo>
                  <a:lnTo>
                    <a:pt x="239" y="14"/>
                  </a:lnTo>
                  <a:cubicBezTo>
                    <a:pt x="217" y="5"/>
                    <a:pt x="195" y="0"/>
                    <a:pt x="1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72" name="Google Shape;9672;p78"/>
            <p:cNvSpPr/>
            <p:nvPr/>
          </p:nvSpPr>
          <p:spPr>
            <a:xfrm>
              <a:off x="2026341" y="1721297"/>
              <a:ext cx="17855" cy="13177"/>
            </a:xfrm>
            <a:custGeom>
              <a:avLst/>
              <a:gdLst/>
              <a:ahLst/>
              <a:cxnLst/>
              <a:rect l="l" t="t" r="r" b="b"/>
              <a:pathLst>
                <a:path w="561" h="414" extrusionOk="0">
                  <a:moveTo>
                    <a:pt x="179" y="0"/>
                  </a:moveTo>
                  <a:cubicBezTo>
                    <a:pt x="114" y="0"/>
                    <a:pt x="52" y="31"/>
                    <a:pt x="25" y="104"/>
                  </a:cubicBezTo>
                  <a:cubicBezTo>
                    <a:pt x="1" y="176"/>
                    <a:pt x="25" y="283"/>
                    <a:pt x="120" y="307"/>
                  </a:cubicBezTo>
                  <a:lnTo>
                    <a:pt x="322" y="402"/>
                  </a:lnTo>
                  <a:cubicBezTo>
                    <a:pt x="334" y="414"/>
                    <a:pt x="370" y="414"/>
                    <a:pt x="382" y="414"/>
                  </a:cubicBezTo>
                  <a:cubicBezTo>
                    <a:pt x="441" y="414"/>
                    <a:pt x="501" y="378"/>
                    <a:pt x="537" y="307"/>
                  </a:cubicBezTo>
                  <a:cubicBezTo>
                    <a:pt x="560" y="235"/>
                    <a:pt x="537" y="128"/>
                    <a:pt x="441" y="104"/>
                  </a:cubicBezTo>
                  <a:lnTo>
                    <a:pt x="239" y="9"/>
                  </a:lnTo>
                  <a:cubicBezTo>
                    <a:pt x="219" y="3"/>
                    <a:pt x="199" y="0"/>
                    <a:pt x="1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73" name="Google Shape;9673;p78"/>
            <p:cNvSpPr/>
            <p:nvPr/>
          </p:nvSpPr>
          <p:spPr>
            <a:xfrm>
              <a:off x="1967619" y="1569702"/>
              <a:ext cx="14036" cy="16996"/>
            </a:xfrm>
            <a:custGeom>
              <a:avLst/>
              <a:gdLst/>
              <a:ahLst/>
              <a:cxnLst/>
              <a:rect l="l" t="t" r="r" b="b"/>
              <a:pathLst>
                <a:path w="441" h="534" extrusionOk="0">
                  <a:moveTo>
                    <a:pt x="267" y="1"/>
                  </a:moveTo>
                  <a:cubicBezTo>
                    <a:pt x="204" y="1"/>
                    <a:pt x="138" y="32"/>
                    <a:pt x="119" y="105"/>
                  </a:cubicBezTo>
                  <a:lnTo>
                    <a:pt x="24" y="307"/>
                  </a:lnTo>
                  <a:cubicBezTo>
                    <a:pt x="0" y="378"/>
                    <a:pt x="24" y="486"/>
                    <a:pt x="119" y="521"/>
                  </a:cubicBezTo>
                  <a:cubicBezTo>
                    <a:pt x="131" y="521"/>
                    <a:pt x="155" y="533"/>
                    <a:pt x="179" y="533"/>
                  </a:cubicBezTo>
                  <a:cubicBezTo>
                    <a:pt x="239" y="533"/>
                    <a:pt x="298" y="498"/>
                    <a:pt x="322" y="426"/>
                  </a:cubicBezTo>
                  <a:lnTo>
                    <a:pt x="417" y="224"/>
                  </a:lnTo>
                  <a:cubicBezTo>
                    <a:pt x="441" y="140"/>
                    <a:pt x="417" y="45"/>
                    <a:pt x="322" y="9"/>
                  </a:cubicBezTo>
                  <a:cubicBezTo>
                    <a:pt x="305" y="4"/>
                    <a:pt x="286" y="1"/>
                    <a:pt x="2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74" name="Google Shape;9674;p78"/>
            <p:cNvSpPr/>
            <p:nvPr/>
          </p:nvSpPr>
          <p:spPr>
            <a:xfrm>
              <a:off x="1877802" y="1780019"/>
              <a:ext cx="14450" cy="16996"/>
            </a:xfrm>
            <a:custGeom>
              <a:avLst/>
              <a:gdLst/>
              <a:ahLst/>
              <a:cxnLst/>
              <a:rect l="l" t="t" r="r" b="b"/>
              <a:pathLst>
                <a:path w="454" h="534" extrusionOk="0">
                  <a:moveTo>
                    <a:pt x="279" y="1"/>
                  </a:moveTo>
                  <a:cubicBezTo>
                    <a:pt x="216" y="1"/>
                    <a:pt x="147" y="32"/>
                    <a:pt x="120" y="105"/>
                  </a:cubicBezTo>
                  <a:lnTo>
                    <a:pt x="36" y="307"/>
                  </a:lnTo>
                  <a:cubicBezTo>
                    <a:pt x="1" y="378"/>
                    <a:pt x="48" y="486"/>
                    <a:pt x="120" y="509"/>
                  </a:cubicBezTo>
                  <a:cubicBezTo>
                    <a:pt x="144" y="533"/>
                    <a:pt x="167" y="533"/>
                    <a:pt x="179" y="533"/>
                  </a:cubicBezTo>
                  <a:cubicBezTo>
                    <a:pt x="239" y="533"/>
                    <a:pt x="298" y="497"/>
                    <a:pt x="334" y="426"/>
                  </a:cubicBezTo>
                  <a:lnTo>
                    <a:pt x="417" y="224"/>
                  </a:lnTo>
                  <a:cubicBezTo>
                    <a:pt x="453" y="140"/>
                    <a:pt x="417" y="45"/>
                    <a:pt x="334" y="9"/>
                  </a:cubicBezTo>
                  <a:cubicBezTo>
                    <a:pt x="317" y="4"/>
                    <a:pt x="298" y="1"/>
                    <a:pt x="2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75" name="Google Shape;9675;p78"/>
            <p:cNvSpPr/>
            <p:nvPr/>
          </p:nvSpPr>
          <p:spPr>
            <a:xfrm>
              <a:off x="1879711" y="1568652"/>
              <a:ext cx="14418" cy="16900"/>
            </a:xfrm>
            <a:custGeom>
              <a:avLst/>
              <a:gdLst/>
              <a:ahLst/>
              <a:cxnLst/>
              <a:rect l="l" t="t" r="r" b="b"/>
              <a:pathLst>
                <a:path w="453" h="531" extrusionOk="0">
                  <a:moveTo>
                    <a:pt x="169" y="0"/>
                  </a:moveTo>
                  <a:cubicBezTo>
                    <a:pt x="153" y="0"/>
                    <a:pt x="136" y="2"/>
                    <a:pt x="119" y="7"/>
                  </a:cubicBezTo>
                  <a:cubicBezTo>
                    <a:pt x="48" y="42"/>
                    <a:pt x="0" y="138"/>
                    <a:pt x="36" y="221"/>
                  </a:cubicBezTo>
                  <a:lnTo>
                    <a:pt x="119" y="423"/>
                  </a:lnTo>
                  <a:cubicBezTo>
                    <a:pt x="155" y="495"/>
                    <a:pt x="214" y="531"/>
                    <a:pt x="274" y="531"/>
                  </a:cubicBezTo>
                  <a:cubicBezTo>
                    <a:pt x="286" y="531"/>
                    <a:pt x="322" y="531"/>
                    <a:pt x="334" y="519"/>
                  </a:cubicBezTo>
                  <a:cubicBezTo>
                    <a:pt x="405" y="483"/>
                    <a:pt x="453" y="400"/>
                    <a:pt x="417" y="304"/>
                  </a:cubicBezTo>
                  <a:lnTo>
                    <a:pt x="334" y="102"/>
                  </a:lnTo>
                  <a:cubicBezTo>
                    <a:pt x="304" y="43"/>
                    <a:pt x="243" y="0"/>
                    <a:pt x="16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76" name="Google Shape;9676;p78"/>
            <p:cNvSpPr/>
            <p:nvPr/>
          </p:nvSpPr>
          <p:spPr>
            <a:xfrm>
              <a:off x="1965709" y="1780846"/>
              <a:ext cx="14068" cy="16900"/>
            </a:xfrm>
            <a:custGeom>
              <a:avLst/>
              <a:gdLst/>
              <a:ahLst/>
              <a:cxnLst/>
              <a:rect l="l" t="t" r="r" b="b"/>
              <a:pathLst>
                <a:path w="442" h="531" extrusionOk="0">
                  <a:moveTo>
                    <a:pt x="189" y="0"/>
                  </a:moveTo>
                  <a:cubicBezTo>
                    <a:pt x="166" y="0"/>
                    <a:pt x="143" y="6"/>
                    <a:pt x="120" y="19"/>
                  </a:cubicBezTo>
                  <a:cubicBezTo>
                    <a:pt x="37" y="43"/>
                    <a:pt x="1" y="138"/>
                    <a:pt x="25" y="221"/>
                  </a:cubicBezTo>
                  <a:lnTo>
                    <a:pt x="120" y="424"/>
                  </a:lnTo>
                  <a:cubicBezTo>
                    <a:pt x="144" y="483"/>
                    <a:pt x="203" y="531"/>
                    <a:pt x="263" y="531"/>
                  </a:cubicBezTo>
                  <a:cubicBezTo>
                    <a:pt x="275" y="531"/>
                    <a:pt x="310" y="531"/>
                    <a:pt x="322" y="519"/>
                  </a:cubicBezTo>
                  <a:cubicBezTo>
                    <a:pt x="394" y="483"/>
                    <a:pt x="441" y="400"/>
                    <a:pt x="418" y="305"/>
                  </a:cubicBezTo>
                  <a:lnTo>
                    <a:pt x="322" y="102"/>
                  </a:lnTo>
                  <a:cubicBezTo>
                    <a:pt x="305" y="42"/>
                    <a:pt x="250" y="0"/>
                    <a:pt x="18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77" name="Google Shape;9677;p78"/>
            <p:cNvSpPr/>
            <p:nvPr/>
          </p:nvSpPr>
          <p:spPr>
            <a:xfrm>
              <a:off x="2026723" y="1633644"/>
              <a:ext cx="17855" cy="13304"/>
            </a:xfrm>
            <a:custGeom>
              <a:avLst/>
              <a:gdLst/>
              <a:ahLst/>
              <a:cxnLst/>
              <a:rect l="l" t="t" r="r" b="b"/>
              <a:pathLst>
                <a:path w="561" h="418" extrusionOk="0">
                  <a:moveTo>
                    <a:pt x="387" y="0"/>
                  </a:moveTo>
                  <a:cubicBezTo>
                    <a:pt x="366" y="0"/>
                    <a:pt x="345" y="4"/>
                    <a:pt x="322" y="13"/>
                  </a:cubicBezTo>
                  <a:lnTo>
                    <a:pt x="120" y="96"/>
                  </a:lnTo>
                  <a:cubicBezTo>
                    <a:pt x="48" y="132"/>
                    <a:pt x="1" y="215"/>
                    <a:pt x="25" y="310"/>
                  </a:cubicBezTo>
                  <a:cubicBezTo>
                    <a:pt x="60" y="382"/>
                    <a:pt x="120" y="417"/>
                    <a:pt x="179" y="417"/>
                  </a:cubicBezTo>
                  <a:cubicBezTo>
                    <a:pt x="191" y="417"/>
                    <a:pt x="227" y="417"/>
                    <a:pt x="239" y="394"/>
                  </a:cubicBezTo>
                  <a:lnTo>
                    <a:pt x="441" y="310"/>
                  </a:lnTo>
                  <a:cubicBezTo>
                    <a:pt x="513" y="274"/>
                    <a:pt x="560" y="191"/>
                    <a:pt x="537" y="96"/>
                  </a:cubicBezTo>
                  <a:cubicBezTo>
                    <a:pt x="509" y="41"/>
                    <a:pt x="454" y="0"/>
                    <a:pt x="3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78" name="Google Shape;9678;p78"/>
            <p:cNvSpPr/>
            <p:nvPr/>
          </p:nvSpPr>
          <p:spPr>
            <a:xfrm>
              <a:off x="1814911" y="1719419"/>
              <a:ext cx="18205" cy="13177"/>
            </a:xfrm>
            <a:custGeom>
              <a:avLst/>
              <a:gdLst/>
              <a:ahLst/>
              <a:cxnLst/>
              <a:rect l="l" t="t" r="r" b="b"/>
              <a:pathLst>
                <a:path w="572" h="414" extrusionOk="0">
                  <a:moveTo>
                    <a:pt x="382" y="1"/>
                  </a:moveTo>
                  <a:cubicBezTo>
                    <a:pt x="365" y="1"/>
                    <a:pt x="348" y="3"/>
                    <a:pt x="334" y="8"/>
                  </a:cubicBezTo>
                  <a:lnTo>
                    <a:pt x="119" y="104"/>
                  </a:lnTo>
                  <a:cubicBezTo>
                    <a:pt x="48" y="127"/>
                    <a:pt x="0" y="223"/>
                    <a:pt x="36" y="306"/>
                  </a:cubicBezTo>
                  <a:cubicBezTo>
                    <a:pt x="60" y="366"/>
                    <a:pt x="119" y="413"/>
                    <a:pt x="179" y="413"/>
                  </a:cubicBezTo>
                  <a:cubicBezTo>
                    <a:pt x="191" y="413"/>
                    <a:pt x="226" y="413"/>
                    <a:pt x="238" y="389"/>
                  </a:cubicBezTo>
                  <a:lnTo>
                    <a:pt x="453" y="306"/>
                  </a:lnTo>
                  <a:cubicBezTo>
                    <a:pt x="524" y="270"/>
                    <a:pt x="572" y="187"/>
                    <a:pt x="536" y="92"/>
                  </a:cubicBezTo>
                  <a:cubicBezTo>
                    <a:pt x="517" y="35"/>
                    <a:pt x="446" y="1"/>
                    <a:pt x="38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679" name="Google Shape;9679;p78"/>
          <p:cNvGrpSpPr/>
          <p:nvPr/>
        </p:nvGrpSpPr>
        <p:grpSpPr>
          <a:xfrm>
            <a:off x="2955942" y="1781671"/>
            <a:ext cx="424961" cy="460820"/>
            <a:chOff x="2216956" y="1510503"/>
            <a:chExt cx="318721" cy="345615"/>
          </a:xfrm>
          <a:solidFill>
            <a:schemeClr val="tx1"/>
          </a:solidFill>
        </p:grpSpPr>
        <p:sp>
          <p:nvSpPr>
            <p:cNvPr id="9680" name="Google Shape;9680;p78"/>
            <p:cNvSpPr/>
            <p:nvPr/>
          </p:nvSpPr>
          <p:spPr>
            <a:xfrm>
              <a:off x="2386724" y="1510503"/>
              <a:ext cx="142524" cy="151594"/>
            </a:xfrm>
            <a:custGeom>
              <a:avLst/>
              <a:gdLst/>
              <a:ahLst/>
              <a:cxnLst/>
              <a:rect l="l" t="t" r="r" b="b"/>
              <a:pathLst>
                <a:path w="4478" h="4763" extrusionOk="0">
                  <a:moveTo>
                    <a:pt x="2315" y="1"/>
                  </a:moveTo>
                  <a:cubicBezTo>
                    <a:pt x="2179" y="1"/>
                    <a:pt x="2042" y="13"/>
                    <a:pt x="1906" y="36"/>
                  </a:cubicBezTo>
                  <a:cubicBezTo>
                    <a:pt x="1334" y="155"/>
                    <a:pt x="846" y="488"/>
                    <a:pt x="513" y="964"/>
                  </a:cubicBezTo>
                  <a:cubicBezTo>
                    <a:pt x="1" y="1738"/>
                    <a:pt x="25" y="2727"/>
                    <a:pt x="572" y="3465"/>
                  </a:cubicBezTo>
                  <a:lnTo>
                    <a:pt x="537" y="4596"/>
                  </a:lnTo>
                  <a:cubicBezTo>
                    <a:pt x="537" y="4655"/>
                    <a:pt x="560" y="4703"/>
                    <a:pt x="608" y="4727"/>
                  </a:cubicBezTo>
                  <a:cubicBezTo>
                    <a:pt x="632" y="4739"/>
                    <a:pt x="667" y="4763"/>
                    <a:pt x="691" y="4763"/>
                  </a:cubicBezTo>
                  <a:cubicBezTo>
                    <a:pt x="727" y="4763"/>
                    <a:pt x="739" y="4763"/>
                    <a:pt x="775" y="4739"/>
                  </a:cubicBezTo>
                  <a:lnTo>
                    <a:pt x="1799" y="4263"/>
                  </a:lnTo>
                  <a:cubicBezTo>
                    <a:pt x="1980" y="4308"/>
                    <a:pt x="2163" y="4331"/>
                    <a:pt x="2344" y="4331"/>
                  </a:cubicBezTo>
                  <a:cubicBezTo>
                    <a:pt x="3055" y="4331"/>
                    <a:pt x="3734" y="3986"/>
                    <a:pt x="4132" y="3370"/>
                  </a:cubicBezTo>
                  <a:cubicBezTo>
                    <a:pt x="4323" y="3096"/>
                    <a:pt x="4430" y="2774"/>
                    <a:pt x="4477" y="2453"/>
                  </a:cubicBezTo>
                  <a:cubicBezTo>
                    <a:pt x="4477" y="2358"/>
                    <a:pt x="4418" y="2274"/>
                    <a:pt x="4335" y="2262"/>
                  </a:cubicBezTo>
                  <a:cubicBezTo>
                    <a:pt x="4320" y="2259"/>
                    <a:pt x="4307" y="2257"/>
                    <a:pt x="4294" y="2257"/>
                  </a:cubicBezTo>
                  <a:cubicBezTo>
                    <a:pt x="4219" y="2257"/>
                    <a:pt x="4164" y="2312"/>
                    <a:pt x="4144" y="2393"/>
                  </a:cubicBezTo>
                  <a:cubicBezTo>
                    <a:pt x="4120" y="2667"/>
                    <a:pt x="4013" y="2941"/>
                    <a:pt x="3846" y="3179"/>
                  </a:cubicBezTo>
                  <a:cubicBezTo>
                    <a:pt x="3504" y="3697"/>
                    <a:pt x="2932" y="3992"/>
                    <a:pt x="2326" y="3992"/>
                  </a:cubicBezTo>
                  <a:cubicBezTo>
                    <a:pt x="2151" y="3992"/>
                    <a:pt x="1974" y="3968"/>
                    <a:pt x="1799" y="3917"/>
                  </a:cubicBezTo>
                  <a:cubicBezTo>
                    <a:pt x="1789" y="3914"/>
                    <a:pt x="1779" y="3913"/>
                    <a:pt x="1770" y="3913"/>
                  </a:cubicBezTo>
                  <a:cubicBezTo>
                    <a:pt x="1744" y="3913"/>
                    <a:pt x="1718" y="3924"/>
                    <a:pt x="1691" y="3941"/>
                  </a:cubicBezTo>
                  <a:lnTo>
                    <a:pt x="858" y="4322"/>
                  </a:lnTo>
                  <a:lnTo>
                    <a:pt x="906" y="3405"/>
                  </a:lnTo>
                  <a:cubicBezTo>
                    <a:pt x="906" y="3358"/>
                    <a:pt x="894" y="3334"/>
                    <a:pt x="870" y="3298"/>
                  </a:cubicBezTo>
                  <a:cubicBezTo>
                    <a:pt x="370" y="2679"/>
                    <a:pt x="334" y="1798"/>
                    <a:pt x="787" y="1131"/>
                  </a:cubicBezTo>
                  <a:cubicBezTo>
                    <a:pt x="1048" y="714"/>
                    <a:pt x="1489" y="441"/>
                    <a:pt x="1965" y="333"/>
                  </a:cubicBezTo>
                  <a:cubicBezTo>
                    <a:pt x="2084" y="313"/>
                    <a:pt x="2203" y="303"/>
                    <a:pt x="2321" y="303"/>
                  </a:cubicBezTo>
                  <a:cubicBezTo>
                    <a:pt x="2686" y="303"/>
                    <a:pt x="3040" y="403"/>
                    <a:pt x="3346" y="619"/>
                  </a:cubicBezTo>
                  <a:cubicBezTo>
                    <a:pt x="3763" y="905"/>
                    <a:pt x="4049" y="1322"/>
                    <a:pt x="4132" y="1822"/>
                  </a:cubicBezTo>
                  <a:cubicBezTo>
                    <a:pt x="4143" y="1909"/>
                    <a:pt x="4224" y="1966"/>
                    <a:pt x="4292" y="1966"/>
                  </a:cubicBezTo>
                  <a:cubicBezTo>
                    <a:pt x="4298" y="1966"/>
                    <a:pt x="4305" y="1966"/>
                    <a:pt x="4311" y="1965"/>
                  </a:cubicBezTo>
                  <a:cubicBezTo>
                    <a:pt x="4406" y="1941"/>
                    <a:pt x="4466" y="1857"/>
                    <a:pt x="4442" y="1786"/>
                  </a:cubicBezTo>
                  <a:cubicBezTo>
                    <a:pt x="4347" y="1203"/>
                    <a:pt x="4013" y="714"/>
                    <a:pt x="3525" y="369"/>
                  </a:cubicBezTo>
                  <a:cubicBezTo>
                    <a:pt x="3164" y="117"/>
                    <a:pt x="2742" y="1"/>
                    <a:pt x="231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81" name="Google Shape;9681;p78"/>
            <p:cNvSpPr/>
            <p:nvPr/>
          </p:nvSpPr>
          <p:spPr>
            <a:xfrm>
              <a:off x="2423102" y="1541185"/>
              <a:ext cx="77723" cy="77723"/>
            </a:xfrm>
            <a:custGeom>
              <a:avLst/>
              <a:gdLst/>
              <a:ahLst/>
              <a:cxnLst/>
              <a:rect l="l" t="t" r="r" b="b"/>
              <a:pathLst>
                <a:path w="2442" h="2442" extrusionOk="0">
                  <a:moveTo>
                    <a:pt x="1084" y="346"/>
                  </a:moveTo>
                  <a:lnTo>
                    <a:pt x="1084" y="1215"/>
                  </a:lnTo>
                  <a:cubicBezTo>
                    <a:pt x="1084" y="1310"/>
                    <a:pt x="1168" y="1382"/>
                    <a:pt x="1251" y="1382"/>
                  </a:cubicBezTo>
                  <a:lnTo>
                    <a:pt x="2132" y="1382"/>
                  </a:lnTo>
                  <a:cubicBezTo>
                    <a:pt x="2037" y="1786"/>
                    <a:pt x="1668" y="2108"/>
                    <a:pt x="1239" y="2108"/>
                  </a:cubicBezTo>
                  <a:cubicBezTo>
                    <a:pt x="751" y="2108"/>
                    <a:pt x="346" y="1715"/>
                    <a:pt x="346" y="1215"/>
                  </a:cubicBezTo>
                  <a:cubicBezTo>
                    <a:pt x="346" y="774"/>
                    <a:pt x="656" y="417"/>
                    <a:pt x="1084" y="346"/>
                  </a:cubicBezTo>
                  <a:close/>
                  <a:moveTo>
                    <a:pt x="1215" y="0"/>
                  </a:moveTo>
                  <a:cubicBezTo>
                    <a:pt x="548" y="0"/>
                    <a:pt x="1" y="548"/>
                    <a:pt x="1" y="1215"/>
                  </a:cubicBezTo>
                  <a:cubicBezTo>
                    <a:pt x="1" y="1894"/>
                    <a:pt x="548" y="2441"/>
                    <a:pt x="1215" y="2441"/>
                  </a:cubicBezTo>
                  <a:cubicBezTo>
                    <a:pt x="1894" y="2441"/>
                    <a:pt x="2442" y="1894"/>
                    <a:pt x="2442" y="1215"/>
                  </a:cubicBezTo>
                  <a:cubicBezTo>
                    <a:pt x="2442" y="1120"/>
                    <a:pt x="2370" y="1060"/>
                    <a:pt x="2275" y="1060"/>
                  </a:cubicBezTo>
                  <a:lnTo>
                    <a:pt x="1382" y="1060"/>
                  </a:lnTo>
                  <a:lnTo>
                    <a:pt x="1382" y="167"/>
                  </a:lnTo>
                  <a:cubicBezTo>
                    <a:pt x="1382" y="72"/>
                    <a:pt x="1310" y="0"/>
                    <a:pt x="12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82" name="Google Shape;9682;p78"/>
            <p:cNvSpPr/>
            <p:nvPr/>
          </p:nvSpPr>
          <p:spPr>
            <a:xfrm>
              <a:off x="2216956" y="1538543"/>
              <a:ext cx="318721" cy="317575"/>
            </a:xfrm>
            <a:custGeom>
              <a:avLst/>
              <a:gdLst/>
              <a:ahLst/>
              <a:cxnLst/>
              <a:rect l="l" t="t" r="r" b="b"/>
              <a:pathLst>
                <a:path w="10014" h="9978" extrusionOk="0">
                  <a:moveTo>
                    <a:pt x="3787" y="1191"/>
                  </a:moveTo>
                  <a:lnTo>
                    <a:pt x="4763" y="2179"/>
                  </a:lnTo>
                  <a:cubicBezTo>
                    <a:pt x="5347" y="2762"/>
                    <a:pt x="5466" y="3667"/>
                    <a:pt x="5037" y="4382"/>
                  </a:cubicBezTo>
                  <a:cubicBezTo>
                    <a:pt x="4989" y="4441"/>
                    <a:pt x="5001" y="4525"/>
                    <a:pt x="5061" y="4572"/>
                  </a:cubicBezTo>
                  <a:lnTo>
                    <a:pt x="5394" y="4906"/>
                  </a:lnTo>
                  <a:cubicBezTo>
                    <a:pt x="5423" y="4934"/>
                    <a:pt x="5465" y="4950"/>
                    <a:pt x="5507" y="4950"/>
                  </a:cubicBezTo>
                  <a:cubicBezTo>
                    <a:pt x="5534" y="4950"/>
                    <a:pt x="5561" y="4943"/>
                    <a:pt x="5585" y="4929"/>
                  </a:cubicBezTo>
                  <a:cubicBezTo>
                    <a:pt x="5873" y="4756"/>
                    <a:pt x="6191" y="4673"/>
                    <a:pt x="6506" y="4673"/>
                  </a:cubicBezTo>
                  <a:cubicBezTo>
                    <a:pt x="6972" y="4673"/>
                    <a:pt x="7432" y="4855"/>
                    <a:pt x="7787" y="5203"/>
                  </a:cubicBezTo>
                  <a:lnTo>
                    <a:pt x="8776" y="6179"/>
                  </a:lnTo>
                  <a:lnTo>
                    <a:pt x="6228" y="8727"/>
                  </a:lnTo>
                  <a:lnTo>
                    <a:pt x="5239" y="7751"/>
                  </a:lnTo>
                  <a:cubicBezTo>
                    <a:pt x="5025" y="7525"/>
                    <a:pt x="4870" y="7251"/>
                    <a:pt x="4787" y="6953"/>
                  </a:cubicBezTo>
                  <a:cubicBezTo>
                    <a:pt x="4644" y="6477"/>
                    <a:pt x="4728" y="5965"/>
                    <a:pt x="4978" y="5548"/>
                  </a:cubicBezTo>
                  <a:cubicBezTo>
                    <a:pt x="5025" y="5489"/>
                    <a:pt x="5001" y="5394"/>
                    <a:pt x="4942" y="5346"/>
                  </a:cubicBezTo>
                  <a:lnTo>
                    <a:pt x="4620" y="5025"/>
                  </a:lnTo>
                  <a:cubicBezTo>
                    <a:pt x="4589" y="4993"/>
                    <a:pt x="4541" y="4977"/>
                    <a:pt x="4495" y="4977"/>
                  </a:cubicBezTo>
                  <a:cubicBezTo>
                    <a:pt x="4472" y="4977"/>
                    <a:pt x="4450" y="4981"/>
                    <a:pt x="4430" y="4989"/>
                  </a:cubicBezTo>
                  <a:cubicBezTo>
                    <a:pt x="4137" y="5164"/>
                    <a:pt x="3815" y="5250"/>
                    <a:pt x="3496" y="5250"/>
                  </a:cubicBezTo>
                  <a:cubicBezTo>
                    <a:pt x="3034" y="5250"/>
                    <a:pt x="2579" y="5072"/>
                    <a:pt x="2227" y="4727"/>
                  </a:cubicBezTo>
                  <a:lnTo>
                    <a:pt x="1239" y="3739"/>
                  </a:lnTo>
                  <a:lnTo>
                    <a:pt x="3787" y="1191"/>
                  </a:lnTo>
                  <a:close/>
                  <a:moveTo>
                    <a:pt x="9288" y="6120"/>
                  </a:moveTo>
                  <a:lnTo>
                    <a:pt x="9633" y="6465"/>
                  </a:lnTo>
                  <a:lnTo>
                    <a:pt x="6513" y="9585"/>
                  </a:lnTo>
                  <a:lnTo>
                    <a:pt x="6168" y="9251"/>
                  </a:lnTo>
                  <a:lnTo>
                    <a:pt x="9109" y="6299"/>
                  </a:lnTo>
                  <a:lnTo>
                    <a:pt x="9288" y="6120"/>
                  </a:lnTo>
                  <a:close/>
                  <a:moveTo>
                    <a:pt x="3525" y="0"/>
                  </a:moveTo>
                  <a:cubicBezTo>
                    <a:pt x="3489" y="0"/>
                    <a:pt x="3442" y="24"/>
                    <a:pt x="3406" y="48"/>
                  </a:cubicBezTo>
                  <a:lnTo>
                    <a:pt x="2180" y="1286"/>
                  </a:lnTo>
                  <a:cubicBezTo>
                    <a:pt x="2120" y="1346"/>
                    <a:pt x="2120" y="1453"/>
                    <a:pt x="2180" y="1512"/>
                  </a:cubicBezTo>
                  <a:cubicBezTo>
                    <a:pt x="2209" y="1542"/>
                    <a:pt x="2248" y="1557"/>
                    <a:pt x="2287" y="1557"/>
                  </a:cubicBezTo>
                  <a:cubicBezTo>
                    <a:pt x="2325" y="1557"/>
                    <a:pt x="2364" y="1542"/>
                    <a:pt x="2394" y="1512"/>
                  </a:cubicBezTo>
                  <a:lnTo>
                    <a:pt x="3525" y="381"/>
                  </a:lnTo>
                  <a:lnTo>
                    <a:pt x="3870" y="715"/>
                  </a:lnTo>
                  <a:lnTo>
                    <a:pt x="3692" y="893"/>
                  </a:lnTo>
                  <a:lnTo>
                    <a:pt x="929" y="3667"/>
                  </a:lnTo>
                  <a:lnTo>
                    <a:pt x="751" y="3846"/>
                  </a:lnTo>
                  <a:lnTo>
                    <a:pt x="406" y="3501"/>
                  </a:lnTo>
                  <a:lnTo>
                    <a:pt x="1953" y="1953"/>
                  </a:lnTo>
                  <a:cubicBezTo>
                    <a:pt x="2013" y="1893"/>
                    <a:pt x="2013" y="1786"/>
                    <a:pt x="1953" y="1727"/>
                  </a:cubicBezTo>
                  <a:cubicBezTo>
                    <a:pt x="1924" y="1697"/>
                    <a:pt x="1882" y="1682"/>
                    <a:pt x="1840" y="1682"/>
                  </a:cubicBezTo>
                  <a:cubicBezTo>
                    <a:pt x="1799" y="1682"/>
                    <a:pt x="1757" y="1697"/>
                    <a:pt x="1727" y="1727"/>
                  </a:cubicBezTo>
                  <a:lnTo>
                    <a:pt x="60" y="3393"/>
                  </a:lnTo>
                  <a:cubicBezTo>
                    <a:pt x="1" y="3453"/>
                    <a:pt x="1" y="3560"/>
                    <a:pt x="60" y="3620"/>
                  </a:cubicBezTo>
                  <a:lnTo>
                    <a:pt x="632" y="4191"/>
                  </a:lnTo>
                  <a:cubicBezTo>
                    <a:pt x="656" y="4215"/>
                    <a:pt x="703" y="4227"/>
                    <a:pt x="751" y="4227"/>
                  </a:cubicBezTo>
                  <a:cubicBezTo>
                    <a:pt x="787" y="4227"/>
                    <a:pt x="834" y="4215"/>
                    <a:pt x="870" y="4191"/>
                  </a:cubicBezTo>
                  <a:lnTo>
                    <a:pt x="1048" y="4013"/>
                  </a:lnTo>
                  <a:lnTo>
                    <a:pt x="2025" y="4989"/>
                  </a:lnTo>
                  <a:cubicBezTo>
                    <a:pt x="2430" y="5394"/>
                    <a:pt x="2971" y="5607"/>
                    <a:pt x="3517" y="5607"/>
                  </a:cubicBezTo>
                  <a:cubicBezTo>
                    <a:pt x="3854" y="5607"/>
                    <a:pt x="4192" y="5526"/>
                    <a:pt x="4501" y="5358"/>
                  </a:cubicBezTo>
                  <a:lnTo>
                    <a:pt x="4644" y="5513"/>
                  </a:lnTo>
                  <a:cubicBezTo>
                    <a:pt x="4394" y="5989"/>
                    <a:pt x="4335" y="6537"/>
                    <a:pt x="4477" y="7061"/>
                  </a:cubicBezTo>
                  <a:cubicBezTo>
                    <a:pt x="4573" y="7406"/>
                    <a:pt x="4763" y="7727"/>
                    <a:pt x="5013" y="7977"/>
                  </a:cubicBezTo>
                  <a:lnTo>
                    <a:pt x="6001" y="8966"/>
                  </a:lnTo>
                  <a:lnTo>
                    <a:pt x="5823" y="9144"/>
                  </a:lnTo>
                  <a:cubicBezTo>
                    <a:pt x="5763" y="9204"/>
                    <a:pt x="5763" y="9311"/>
                    <a:pt x="5823" y="9370"/>
                  </a:cubicBezTo>
                  <a:lnTo>
                    <a:pt x="6394" y="9930"/>
                  </a:lnTo>
                  <a:cubicBezTo>
                    <a:pt x="6418" y="9966"/>
                    <a:pt x="6466" y="9978"/>
                    <a:pt x="6513" y="9978"/>
                  </a:cubicBezTo>
                  <a:cubicBezTo>
                    <a:pt x="6549" y="9978"/>
                    <a:pt x="6585" y="9966"/>
                    <a:pt x="6633" y="9930"/>
                  </a:cubicBezTo>
                  <a:lnTo>
                    <a:pt x="9978" y="6584"/>
                  </a:lnTo>
                  <a:cubicBezTo>
                    <a:pt x="10014" y="6525"/>
                    <a:pt x="10014" y="6418"/>
                    <a:pt x="9966" y="6358"/>
                  </a:cubicBezTo>
                  <a:lnTo>
                    <a:pt x="9395" y="5798"/>
                  </a:lnTo>
                  <a:cubicBezTo>
                    <a:pt x="9365" y="5769"/>
                    <a:pt x="9323" y="5754"/>
                    <a:pt x="9282" y="5754"/>
                  </a:cubicBezTo>
                  <a:cubicBezTo>
                    <a:pt x="9240" y="5754"/>
                    <a:pt x="9198" y="5769"/>
                    <a:pt x="9169" y="5798"/>
                  </a:cubicBezTo>
                  <a:lnTo>
                    <a:pt x="8990" y="5977"/>
                  </a:lnTo>
                  <a:lnTo>
                    <a:pt x="8014" y="4989"/>
                  </a:lnTo>
                  <a:cubicBezTo>
                    <a:pt x="7609" y="4585"/>
                    <a:pt x="7069" y="4375"/>
                    <a:pt x="6524" y="4375"/>
                  </a:cubicBezTo>
                  <a:cubicBezTo>
                    <a:pt x="6186" y="4375"/>
                    <a:pt x="5847" y="4456"/>
                    <a:pt x="5537" y="4620"/>
                  </a:cubicBezTo>
                  <a:lnTo>
                    <a:pt x="5394" y="4465"/>
                  </a:lnTo>
                  <a:cubicBezTo>
                    <a:pt x="5823" y="3655"/>
                    <a:pt x="5668" y="2655"/>
                    <a:pt x="5013" y="2000"/>
                  </a:cubicBezTo>
                  <a:lnTo>
                    <a:pt x="4037" y="1012"/>
                  </a:lnTo>
                  <a:lnTo>
                    <a:pt x="4216" y="834"/>
                  </a:lnTo>
                  <a:cubicBezTo>
                    <a:pt x="4275" y="774"/>
                    <a:pt x="4275" y="679"/>
                    <a:pt x="4216" y="619"/>
                  </a:cubicBezTo>
                  <a:lnTo>
                    <a:pt x="3644" y="48"/>
                  </a:lnTo>
                  <a:cubicBezTo>
                    <a:pt x="3620" y="24"/>
                    <a:pt x="3573" y="0"/>
                    <a:pt x="35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83" name="Google Shape;9683;p78"/>
            <p:cNvSpPr/>
            <p:nvPr/>
          </p:nvSpPr>
          <p:spPr>
            <a:xfrm>
              <a:off x="2275327" y="1662448"/>
              <a:ext cx="100066" cy="39434"/>
            </a:xfrm>
            <a:custGeom>
              <a:avLst/>
              <a:gdLst/>
              <a:ahLst/>
              <a:cxnLst/>
              <a:rect l="l" t="t" r="r" b="b"/>
              <a:pathLst>
                <a:path w="3144" h="1239" extrusionOk="0">
                  <a:moveTo>
                    <a:pt x="2632" y="310"/>
                  </a:moveTo>
                  <a:lnTo>
                    <a:pt x="2560" y="417"/>
                  </a:lnTo>
                  <a:cubicBezTo>
                    <a:pt x="2298" y="739"/>
                    <a:pt x="1953" y="917"/>
                    <a:pt x="1596" y="929"/>
                  </a:cubicBezTo>
                  <a:cubicBezTo>
                    <a:pt x="1239" y="929"/>
                    <a:pt x="905" y="774"/>
                    <a:pt x="643" y="477"/>
                  </a:cubicBezTo>
                  <a:cubicBezTo>
                    <a:pt x="643" y="477"/>
                    <a:pt x="584" y="393"/>
                    <a:pt x="512" y="310"/>
                  </a:cubicBezTo>
                  <a:close/>
                  <a:moveTo>
                    <a:pt x="179" y="0"/>
                  </a:moveTo>
                  <a:cubicBezTo>
                    <a:pt x="119" y="0"/>
                    <a:pt x="60" y="24"/>
                    <a:pt x="36" y="84"/>
                  </a:cubicBezTo>
                  <a:cubicBezTo>
                    <a:pt x="0" y="143"/>
                    <a:pt x="12" y="203"/>
                    <a:pt x="48" y="251"/>
                  </a:cubicBezTo>
                  <a:cubicBezTo>
                    <a:pt x="155" y="370"/>
                    <a:pt x="369" y="667"/>
                    <a:pt x="393" y="667"/>
                  </a:cubicBezTo>
                  <a:cubicBezTo>
                    <a:pt x="703" y="1036"/>
                    <a:pt x="1119" y="1239"/>
                    <a:pt x="1560" y="1239"/>
                  </a:cubicBezTo>
                  <a:lnTo>
                    <a:pt x="1596" y="1239"/>
                  </a:lnTo>
                  <a:cubicBezTo>
                    <a:pt x="2060" y="1215"/>
                    <a:pt x="2489" y="1001"/>
                    <a:pt x="2810" y="596"/>
                  </a:cubicBezTo>
                  <a:lnTo>
                    <a:pt x="3096" y="239"/>
                  </a:lnTo>
                  <a:cubicBezTo>
                    <a:pt x="3132" y="203"/>
                    <a:pt x="3144" y="143"/>
                    <a:pt x="3108" y="84"/>
                  </a:cubicBezTo>
                  <a:cubicBezTo>
                    <a:pt x="3084" y="24"/>
                    <a:pt x="3024" y="0"/>
                    <a:pt x="29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84" name="Google Shape;9684;p78"/>
            <p:cNvSpPr/>
            <p:nvPr/>
          </p:nvSpPr>
          <p:spPr>
            <a:xfrm>
              <a:off x="2371192" y="1745422"/>
              <a:ext cx="101211" cy="60663"/>
            </a:xfrm>
            <a:custGeom>
              <a:avLst/>
              <a:gdLst/>
              <a:ahLst/>
              <a:cxnLst/>
              <a:rect l="l" t="t" r="r" b="b"/>
              <a:pathLst>
                <a:path w="3180" h="1906" extrusionOk="0">
                  <a:moveTo>
                    <a:pt x="155" y="1"/>
                  </a:moveTo>
                  <a:cubicBezTo>
                    <a:pt x="72" y="1"/>
                    <a:pt x="1" y="72"/>
                    <a:pt x="1" y="156"/>
                  </a:cubicBezTo>
                  <a:cubicBezTo>
                    <a:pt x="1" y="513"/>
                    <a:pt x="239" y="787"/>
                    <a:pt x="274" y="834"/>
                  </a:cubicBezTo>
                  <a:lnTo>
                    <a:pt x="1298" y="1858"/>
                  </a:lnTo>
                  <a:cubicBezTo>
                    <a:pt x="1334" y="1882"/>
                    <a:pt x="1382" y="1906"/>
                    <a:pt x="1429" y="1906"/>
                  </a:cubicBezTo>
                  <a:cubicBezTo>
                    <a:pt x="1465" y="1906"/>
                    <a:pt x="1501" y="1882"/>
                    <a:pt x="1548" y="1858"/>
                  </a:cubicBezTo>
                  <a:lnTo>
                    <a:pt x="3120" y="275"/>
                  </a:lnTo>
                  <a:cubicBezTo>
                    <a:pt x="3168" y="215"/>
                    <a:pt x="3180" y="156"/>
                    <a:pt x="3156" y="96"/>
                  </a:cubicBezTo>
                  <a:cubicBezTo>
                    <a:pt x="3120" y="37"/>
                    <a:pt x="3060" y="1"/>
                    <a:pt x="3001" y="1"/>
                  </a:cubicBezTo>
                  <a:lnTo>
                    <a:pt x="1584" y="1"/>
                  </a:lnTo>
                  <a:cubicBezTo>
                    <a:pt x="1501" y="1"/>
                    <a:pt x="1429" y="72"/>
                    <a:pt x="1429" y="156"/>
                  </a:cubicBezTo>
                  <a:cubicBezTo>
                    <a:pt x="1429" y="251"/>
                    <a:pt x="1501" y="322"/>
                    <a:pt x="1584" y="322"/>
                  </a:cubicBezTo>
                  <a:lnTo>
                    <a:pt x="2620" y="322"/>
                  </a:lnTo>
                  <a:lnTo>
                    <a:pt x="1429" y="1513"/>
                  </a:lnTo>
                  <a:lnTo>
                    <a:pt x="513" y="608"/>
                  </a:lnTo>
                  <a:cubicBezTo>
                    <a:pt x="501" y="596"/>
                    <a:pt x="393" y="489"/>
                    <a:pt x="358" y="322"/>
                  </a:cubicBezTo>
                  <a:lnTo>
                    <a:pt x="965" y="322"/>
                  </a:lnTo>
                  <a:cubicBezTo>
                    <a:pt x="1048" y="322"/>
                    <a:pt x="1132" y="251"/>
                    <a:pt x="1132" y="156"/>
                  </a:cubicBezTo>
                  <a:cubicBezTo>
                    <a:pt x="1132" y="72"/>
                    <a:pt x="1048" y="1"/>
                    <a:pt x="9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685" name="Google Shape;9685;p78"/>
          <p:cNvGrpSpPr/>
          <p:nvPr/>
        </p:nvGrpSpPr>
        <p:grpSpPr>
          <a:xfrm>
            <a:off x="3510716" y="1767498"/>
            <a:ext cx="505336" cy="488149"/>
            <a:chOff x="2633037" y="1499873"/>
            <a:chExt cx="379002" cy="366112"/>
          </a:xfrm>
          <a:solidFill>
            <a:schemeClr val="tx1"/>
          </a:solidFill>
        </p:grpSpPr>
        <p:sp>
          <p:nvSpPr>
            <p:cNvPr id="9686" name="Google Shape;9686;p78"/>
            <p:cNvSpPr/>
            <p:nvPr/>
          </p:nvSpPr>
          <p:spPr>
            <a:xfrm>
              <a:off x="2798635" y="1499873"/>
              <a:ext cx="20497" cy="106145"/>
            </a:xfrm>
            <a:custGeom>
              <a:avLst/>
              <a:gdLst/>
              <a:ahLst/>
              <a:cxnLst/>
              <a:rect l="l" t="t" r="r" b="b"/>
              <a:pathLst>
                <a:path w="644" h="3335" extrusionOk="0">
                  <a:moveTo>
                    <a:pt x="453" y="1"/>
                  </a:moveTo>
                  <a:cubicBezTo>
                    <a:pt x="346" y="1"/>
                    <a:pt x="263" y="96"/>
                    <a:pt x="263" y="191"/>
                  </a:cubicBezTo>
                  <a:cubicBezTo>
                    <a:pt x="263" y="394"/>
                    <a:pt x="215" y="477"/>
                    <a:pt x="156" y="596"/>
                  </a:cubicBezTo>
                  <a:cubicBezTo>
                    <a:pt x="72" y="727"/>
                    <a:pt x="1" y="882"/>
                    <a:pt x="1" y="1179"/>
                  </a:cubicBezTo>
                  <a:cubicBezTo>
                    <a:pt x="1" y="1465"/>
                    <a:pt x="72" y="1620"/>
                    <a:pt x="156" y="1763"/>
                  </a:cubicBezTo>
                  <a:cubicBezTo>
                    <a:pt x="215" y="1882"/>
                    <a:pt x="263" y="1965"/>
                    <a:pt x="263" y="2156"/>
                  </a:cubicBezTo>
                  <a:cubicBezTo>
                    <a:pt x="263" y="2358"/>
                    <a:pt x="215" y="2441"/>
                    <a:pt x="156" y="2561"/>
                  </a:cubicBezTo>
                  <a:cubicBezTo>
                    <a:pt x="72" y="2692"/>
                    <a:pt x="1" y="2846"/>
                    <a:pt x="1" y="3144"/>
                  </a:cubicBezTo>
                  <a:cubicBezTo>
                    <a:pt x="1" y="3239"/>
                    <a:pt x="96" y="3334"/>
                    <a:pt x="191" y="3334"/>
                  </a:cubicBezTo>
                  <a:cubicBezTo>
                    <a:pt x="298" y="3334"/>
                    <a:pt x="394" y="3239"/>
                    <a:pt x="394" y="3144"/>
                  </a:cubicBezTo>
                  <a:cubicBezTo>
                    <a:pt x="394" y="2942"/>
                    <a:pt x="429" y="2858"/>
                    <a:pt x="489" y="2739"/>
                  </a:cubicBezTo>
                  <a:cubicBezTo>
                    <a:pt x="572" y="2608"/>
                    <a:pt x="644" y="2453"/>
                    <a:pt x="644" y="2156"/>
                  </a:cubicBezTo>
                  <a:cubicBezTo>
                    <a:pt x="644" y="1882"/>
                    <a:pt x="572" y="1715"/>
                    <a:pt x="489" y="1584"/>
                  </a:cubicBezTo>
                  <a:cubicBezTo>
                    <a:pt x="429" y="1465"/>
                    <a:pt x="394" y="1370"/>
                    <a:pt x="394" y="1179"/>
                  </a:cubicBezTo>
                  <a:cubicBezTo>
                    <a:pt x="394" y="989"/>
                    <a:pt x="429" y="894"/>
                    <a:pt x="489" y="775"/>
                  </a:cubicBezTo>
                  <a:cubicBezTo>
                    <a:pt x="572" y="644"/>
                    <a:pt x="644" y="489"/>
                    <a:pt x="644" y="191"/>
                  </a:cubicBezTo>
                  <a:cubicBezTo>
                    <a:pt x="644" y="96"/>
                    <a:pt x="549" y="1"/>
                    <a:pt x="45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87" name="Google Shape;9687;p78"/>
            <p:cNvSpPr/>
            <p:nvPr/>
          </p:nvSpPr>
          <p:spPr>
            <a:xfrm>
              <a:off x="2847140" y="1499873"/>
              <a:ext cx="20115" cy="106145"/>
            </a:xfrm>
            <a:custGeom>
              <a:avLst/>
              <a:gdLst/>
              <a:ahLst/>
              <a:cxnLst/>
              <a:rect l="l" t="t" r="r" b="b"/>
              <a:pathLst>
                <a:path w="632" h="3335" extrusionOk="0">
                  <a:moveTo>
                    <a:pt x="441" y="1"/>
                  </a:moveTo>
                  <a:cubicBezTo>
                    <a:pt x="334" y="1"/>
                    <a:pt x="251" y="96"/>
                    <a:pt x="251" y="191"/>
                  </a:cubicBezTo>
                  <a:cubicBezTo>
                    <a:pt x="251" y="394"/>
                    <a:pt x="203" y="477"/>
                    <a:pt x="144" y="596"/>
                  </a:cubicBezTo>
                  <a:cubicBezTo>
                    <a:pt x="72" y="727"/>
                    <a:pt x="1" y="882"/>
                    <a:pt x="1" y="1179"/>
                  </a:cubicBezTo>
                  <a:cubicBezTo>
                    <a:pt x="1" y="1465"/>
                    <a:pt x="72" y="1620"/>
                    <a:pt x="144" y="1763"/>
                  </a:cubicBezTo>
                  <a:cubicBezTo>
                    <a:pt x="203" y="1882"/>
                    <a:pt x="251" y="1965"/>
                    <a:pt x="251" y="2156"/>
                  </a:cubicBezTo>
                  <a:cubicBezTo>
                    <a:pt x="251" y="2358"/>
                    <a:pt x="203" y="2441"/>
                    <a:pt x="144" y="2561"/>
                  </a:cubicBezTo>
                  <a:cubicBezTo>
                    <a:pt x="84" y="2692"/>
                    <a:pt x="1" y="2846"/>
                    <a:pt x="1" y="3144"/>
                  </a:cubicBezTo>
                  <a:cubicBezTo>
                    <a:pt x="1" y="3239"/>
                    <a:pt x="84" y="3334"/>
                    <a:pt x="191" y="3334"/>
                  </a:cubicBezTo>
                  <a:cubicBezTo>
                    <a:pt x="298" y="3334"/>
                    <a:pt x="382" y="3239"/>
                    <a:pt x="382" y="3144"/>
                  </a:cubicBezTo>
                  <a:cubicBezTo>
                    <a:pt x="382" y="2942"/>
                    <a:pt x="429" y="2858"/>
                    <a:pt x="489" y="2739"/>
                  </a:cubicBezTo>
                  <a:cubicBezTo>
                    <a:pt x="560" y="2608"/>
                    <a:pt x="632" y="2453"/>
                    <a:pt x="632" y="2156"/>
                  </a:cubicBezTo>
                  <a:cubicBezTo>
                    <a:pt x="632" y="1882"/>
                    <a:pt x="560" y="1715"/>
                    <a:pt x="489" y="1584"/>
                  </a:cubicBezTo>
                  <a:cubicBezTo>
                    <a:pt x="429" y="1465"/>
                    <a:pt x="382" y="1370"/>
                    <a:pt x="382" y="1179"/>
                  </a:cubicBezTo>
                  <a:cubicBezTo>
                    <a:pt x="382" y="989"/>
                    <a:pt x="429" y="894"/>
                    <a:pt x="489" y="775"/>
                  </a:cubicBezTo>
                  <a:cubicBezTo>
                    <a:pt x="560" y="644"/>
                    <a:pt x="632" y="489"/>
                    <a:pt x="632" y="191"/>
                  </a:cubicBezTo>
                  <a:cubicBezTo>
                    <a:pt x="632" y="96"/>
                    <a:pt x="549" y="1"/>
                    <a:pt x="44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88" name="Google Shape;9688;p78"/>
            <p:cNvSpPr/>
            <p:nvPr/>
          </p:nvSpPr>
          <p:spPr>
            <a:xfrm>
              <a:off x="2652738" y="1825405"/>
              <a:ext cx="359301" cy="40580"/>
            </a:xfrm>
            <a:custGeom>
              <a:avLst/>
              <a:gdLst/>
              <a:ahLst/>
              <a:cxnLst/>
              <a:rect l="l" t="t" r="r" b="b"/>
              <a:pathLst>
                <a:path w="11289" h="1275" extrusionOk="0">
                  <a:moveTo>
                    <a:pt x="10645" y="369"/>
                  </a:moveTo>
                  <a:lnTo>
                    <a:pt x="10538" y="655"/>
                  </a:lnTo>
                  <a:cubicBezTo>
                    <a:pt x="10514" y="774"/>
                    <a:pt x="10359" y="869"/>
                    <a:pt x="10240" y="869"/>
                  </a:cubicBezTo>
                  <a:lnTo>
                    <a:pt x="1108" y="869"/>
                  </a:lnTo>
                  <a:cubicBezTo>
                    <a:pt x="989" y="869"/>
                    <a:pt x="834" y="774"/>
                    <a:pt x="811" y="655"/>
                  </a:cubicBezTo>
                  <a:lnTo>
                    <a:pt x="739" y="369"/>
                  </a:lnTo>
                  <a:close/>
                  <a:moveTo>
                    <a:pt x="191" y="0"/>
                  </a:moveTo>
                  <a:cubicBezTo>
                    <a:pt x="96" y="0"/>
                    <a:pt x="1" y="83"/>
                    <a:pt x="1" y="191"/>
                  </a:cubicBezTo>
                  <a:cubicBezTo>
                    <a:pt x="1" y="298"/>
                    <a:pt x="96" y="381"/>
                    <a:pt x="191" y="381"/>
                  </a:cubicBezTo>
                  <a:lnTo>
                    <a:pt x="299" y="381"/>
                  </a:lnTo>
                  <a:lnTo>
                    <a:pt x="406" y="774"/>
                  </a:lnTo>
                  <a:cubicBezTo>
                    <a:pt x="477" y="1060"/>
                    <a:pt x="775" y="1274"/>
                    <a:pt x="1072" y="1274"/>
                  </a:cubicBezTo>
                  <a:lnTo>
                    <a:pt x="10216" y="1274"/>
                  </a:lnTo>
                  <a:cubicBezTo>
                    <a:pt x="10514" y="1274"/>
                    <a:pt x="10812" y="1060"/>
                    <a:pt x="10883" y="774"/>
                  </a:cubicBezTo>
                  <a:lnTo>
                    <a:pt x="10990" y="381"/>
                  </a:lnTo>
                  <a:lnTo>
                    <a:pt x="11098" y="381"/>
                  </a:lnTo>
                  <a:cubicBezTo>
                    <a:pt x="11193" y="381"/>
                    <a:pt x="11288" y="298"/>
                    <a:pt x="11288" y="191"/>
                  </a:cubicBezTo>
                  <a:cubicBezTo>
                    <a:pt x="11288" y="83"/>
                    <a:pt x="11229" y="0"/>
                    <a:pt x="111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89" name="Google Shape;9689;p78"/>
            <p:cNvSpPr/>
            <p:nvPr/>
          </p:nvSpPr>
          <p:spPr>
            <a:xfrm>
              <a:off x="2657289" y="1641983"/>
              <a:ext cx="64833" cy="73935"/>
            </a:xfrm>
            <a:custGeom>
              <a:avLst/>
              <a:gdLst/>
              <a:ahLst/>
              <a:cxnLst/>
              <a:rect l="l" t="t" r="r" b="b"/>
              <a:pathLst>
                <a:path w="2037" h="2323" extrusionOk="0">
                  <a:moveTo>
                    <a:pt x="1584" y="382"/>
                  </a:moveTo>
                  <a:lnTo>
                    <a:pt x="1584" y="1429"/>
                  </a:lnTo>
                  <a:cubicBezTo>
                    <a:pt x="1584" y="1596"/>
                    <a:pt x="1596" y="1751"/>
                    <a:pt x="1620" y="1929"/>
                  </a:cubicBezTo>
                  <a:lnTo>
                    <a:pt x="1596" y="1929"/>
                  </a:lnTo>
                  <a:cubicBezTo>
                    <a:pt x="929" y="1929"/>
                    <a:pt x="382" y="1382"/>
                    <a:pt x="382" y="715"/>
                  </a:cubicBezTo>
                  <a:cubicBezTo>
                    <a:pt x="382" y="596"/>
                    <a:pt x="394" y="489"/>
                    <a:pt x="429" y="382"/>
                  </a:cubicBezTo>
                  <a:close/>
                  <a:moveTo>
                    <a:pt x="298" y="1"/>
                  </a:moveTo>
                  <a:cubicBezTo>
                    <a:pt x="215" y="1"/>
                    <a:pt x="144" y="48"/>
                    <a:pt x="120" y="120"/>
                  </a:cubicBezTo>
                  <a:cubicBezTo>
                    <a:pt x="37" y="310"/>
                    <a:pt x="13" y="513"/>
                    <a:pt x="13" y="703"/>
                  </a:cubicBezTo>
                  <a:cubicBezTo>
                    <a:pt x="1" y="1596"/>
                    <a:pt x="727" y="2322"/>
                    <a:pt x="1608" y="2322"/>
                  </a:cubicBezTo>
                  <a:lnTo>
                    <a:pt x="1846" y="2322"/>
                  </a:lnTo>
                  <a:cubicBezTo>
                    <a:pt x="1906" y="2322"/>
                    <a:pt x="1942" y="2298"/>
                    <a:pt x="1989" y="2251"/>
                  </a:cubicBezTo>
                  <a:cubicBezTo>
                    <a:pt x="2025" y="2203"/>
                    <a:pt x="2037" y="2144"/>
                    <a:pt x="2037" y="2084"/>
                  </a:cubicBezTo>
                  <a:cubicBezTo>
                    <a:pt x="1989" y="1870"/>
                    <a:pt x="1977" y="1656"/>
                    <a:pt x="1977" y="1429"/>
                  </a:cubicBezTo>
                  <a:lnTo>
                    <a:pt x="1977" y="191"/>
                  </a:lnTo>
                  <a:cubicBezTo>
                    <a:pt x="1977" y="84"/>
                    <a:pt x="1882" y="1"/>
                    <a:pt x="178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90" name="Google Shape;9690;p78"/>
            <p:cNvSpPr/>
            <p:nvPr/>
          </p:nvSpPr>
          <p:spPr>
            <a:xfrm>
              <a:off x="2633037" y="1617730"/>
              <a:ext cx="325945" cy="195198"/>
            </a:xfrm>
            <a:custGeom>
              <a:avLst/>
              <a:gdLst/>
              <a:ahLst/>
              <a:cxnLst/>
              <a:rect l="l" t="t" r="r" b="b"/>
              <a:pathLst>
                <a:path w="10241" h="6133" extrusionOk="0">
                  <a:moveTo>
                    <a:pt x="9847" y="393"/>
                  </a:moveTo>
                  <a:lnTo>
                    <a:pt x="9847" y="2203"/>
                  </a:lnTo>
                  <a:cubicBezTo>
                    <a:pt x="9847" y="4168"/>
                    <a:pt x="8252" y="5763"/>
                    <a:pt x="6287" y="5763"/>
                  </a:cubicBezTo>
                  <a:cubicBezTo>
                    <a:pt x="4859" y="5763"/>
                    <a:pt x="3573" y="4918"/>
                    <a:pt x="3013" y="3584"/>
                  </a:cubicBezTo>
                  <a:cubicBezTo>
                    <a:pt x="2989" y="3513"/>
                    <a:pt x="2918" y="3465"/>
                    <a:pt x="2834" y="3465"/>
                  </a:cubicBezTo>
                  <a:lnTo>
                    <a:pt x="2382" y="3465"/>
                  </a:lnTo>
                  <a:cubicBezTo>
                    <a:pt x="1287" y="3465"/>
                    <a:pt x="394" y="2572"/>
                    <a:pt x="394" y="1489"/>
                  </a:cubicBezTo>
                  <a:cubicBezTo>
                    <a:pt x="382" y="1096"/>
                    <a:pt x="489" y="715"/>
                    <a:pt x="703" y="393"/>
                  </a:cubicBezTo>
                  <a:lnTo>
                    <a:pt x="8823" y="393"/>
                  </a:lnTo>
                  <a:lnTo>
                    <a:pt x="8823" y="1215"/>
                  </a:lnTo>
                  <a:cubicBezTo>
                    <a:pt x="8823" y="1310"/>
                    <a:pt x="8919" y="1405"/>
                    <a:pt x="9014" y="1405"/>
                  </a:cubicBezTo>
                  <a:cubicBezTo>
                    <a:pt x="9121" y="1405"/>
                    <a:pt x="9204" y="1310"/>
                    <a:pt x="9204" y="1215"/>
                  </a:cubicBezTo>
                  <a:lnTo>
                    <a:pt x="9204" y="393"/>
                  </a:lnTo>
                  <a:close/>
                  <a:moveTo>
                    <a:pt x="620" y="1"/>
                  </a:moveTo>
                  <a:cubicBezTo>
                    <a:pt x="560" y="1"/>
                    <a:pt x="501" y="36"/>
                    <a:pt x="477" y="84"/>
                  </a:cubicBezTo>
                  <a:cubicBezTo>
                    <a:pt x="179" y="477"/>
                    <a:pt x="25" y="977"/>
                    <a:pt x="25" y="1465"/>
                  </a:cubicBezTo>
                  <a:cubicBezTo>
                    <a:pt x="1" y="2787"/>
                    <a:pt x="1060" y="3846"/>
                    <a:pt x="2370" y="3846"/>
                  </a:cubicBezTo>
                  <a:lnTo>
                    <a:pt x="2704" y="3846"/>
                  </a:lnTo>
                  <a:cubicBezTo>
                    <a:pt x="3346" y="5239"/>
                    <a:pt x="4751" y="6132"/>
                    <a:pt x="6299" y="6132"/>
                  </a:cubicBezTo>
                  <a:cubicBezTo>
                    <a:pt x="8466" y="6132"/>
                    <a:pt x="10240" y="4370"/>
                    <a:pt x="10240" y="2191"/>
                  </a:cubicBezTo>
                  <a:lnTo>
                    <a:pt x="10240" y="203"/>
                  </a:lnTo>
                  <a:cubicBezTo>
                    <a:pt x="10240" y="96"/>
                    <a:pt x="10145" y="1"/>
                    <a:pt x="1005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91" name="Google Shape;9691;p78"/>
            <p:cNvSpPr/>
            <p:nvPr/>
          </p:nvSpPr>
          <p:spPr>
            <a:xfrm>
              <a:off x="2826293" y="1674574"/>
              <a:ext cx="99334" cy="106145"/>
            </a:xfrm>
            <a:custGeom>
              <a:avLst/>
              <a:gdLst/>
              <a:ahLst/>
              <a:cxnLst/>
              <a:rect l="l" t="t" r="r" b="b"/>
              <a:pathLst>
                <a:path w="3121" h="3335" extrusionOk="0">
                  <a:moveTo>
                    <a:pt x="2930" y="0"/>
                  </a:moveTo>
                  <a:cubicBezTo>
                    <a:pt x="2823" y="0"/>
                    <a:pt x="2739" y="96"/>
                    <a:pt x="2739" y="203"/>
                  </a:cubicBezTo>
                  <a:lnTo>
                    <a:pt x="2739" y="417"/>
                  </a:lnTo>
                  <a:cubicBezTo>
                    <a:pt x="2739" y="1822"/>
                    <a:pt x="1596" y="2965"/>
                    <a:pt x="191" y="2965"/>
                  </a:cubicBezTo>
                  <a:cubicBezTo>
                    <a:pt x="84" y="2965"/>
                    <a:pt x="1" y="3060"/>
                    <a:pt x="1" y="3156"/>
                  </a:cubicBezTo>
                  <a:cubicBezTo>
                    <a:pt x="1" y="3263"/>
                    <a:pt x="96" y="3334"/>
                    <a:pt x="203" y="3334"/>
                  </a:cubicBezTo>
                  <a:cubicBezTo>
                    <a:pt x="1811" y="3334"/>
                    <a:pt x="3120" y="2025"/>
                    <a:pt x="3120" y="417"/>
                  </a:cubicBezTo>
                  <a:lnTo>
                    <a:pt x="3120" y="203"/>
                  </a:lnTo>
                  <a:cubicBezTo>
                    <a:pt x="3120" y="96"/>
                    <a:pt x="3037" y="0"/>
                    <a:pt x="293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692" name="Google Shape;9692;p78"/>
          <p:cNvGrpSpPr/>
          <p:nvPr/>
        </p:nvGrpSpPr>
        <p:grpSpPr>
          <a:xfrm>
            <a:off x="8900342" y="1789226"/>
            <a:ext cx="437097" cy="476012"/>
            <a:chOff x="6675256" y="1516169"/>
            <a:chExt cx="327823" cy="357009"/>
          </a:xfrm>
          <a:solidFill>
            <a:schemeClr val="tx1"/>
          </a:solidFill>
        </p:grpSpPr>
        <p:sp>
          <p:nvSpPr>
            <p:cNvPr id="9693" name="Google Shape;9693;p78"/>
            <p:cNvSpPr/>
            <p:nvPr/>
          </p:nvSpPr>
          <p:spPr>
            <a:xfrm>
              <a:off x="6675256" y="1516169"/>
              <a:ext cx="111078" cy="188737"/>
            </a:xfrm>
            <a:custGeom>
              <a:avLst/>
              <a:gdLst/>
              <a:ahLst/>
              <a:cxnLst/>
              <a:rect l="l" t="t" r="r" b="b"/>
              <a:pathLst>
                <a:path w="3490" h="5930" extrusionOk="0">
                  <a:moveTo>
                    <a:pt x="1703" y="334"/>
                  </a:moveTo>
                  <a:cubicBezTo>
                    <a:pt x="2001" y="334"/>
                    <a:pt x="2239" y="548"/>
                    <a:pt x="2239" y="786"/>
                  </a:cubicBezTo>
                  <a:lnTo>
                    <a:pt x="2239" y="810"/>
                  </a:lnTo>
                  <a:cubicBezTo>
                    <a:pt x="2072" y="739"/>
                    <a:pt x="1894" y="715"/>
                    <a:pt x="1703" y="715"/>
                  </a:cubicBezTo>
                  <a:cubicBezTo>
                    <a:pt x="1513" y="715"/>
                    <a:pt x="1334" y="751"/>
                    <a:pt x="1168" y="810"/>
                  </a:cubicBezTo>
                  <a:lnTo>
                    <a:pt x="1168" y="786"/>
                  </a:lnTo>
                  <a:cubicBezTo>
                    <a:pt x="1168" y="536"/>
                    <a:pt x="1406" y="334"/>
                    <a:pt x="1703" y="334"/>
                  </a:cubicBezTo>
                  <a:close/>
                  <a:moveTo>
                    <a:pt x="1680" y="1037"/>
                  </a:moveTo>
                  <a:cubicBezTo>
                    <a:pt x="2263" y="1037"/>
                    <a:pt x="2739" y="1513"/>
                    <a:pt x="2739" y="2096"/>
                  </a:cubicBezTo>
                  <a:cubicBezTo>
                    <a:pt x="2739" y="2215"/>
                    <a:pt x="2727" y="2322"/>
                    <a:pt x="2680" y="2418"/>
                  </a:cubicBezTo>
                  <a:cubicBezTo>
                    <a:pt x="2215" y="1941"/>
                    <a:pt x="1406" y="1763"/>
                    <a:pt x="1358" y="1751"/>
                  </a:cubicBezTo>
                  <a:cubicBezTo>
                    <a:pt x="1346" y="1748"/>
                    <a:pt x="1334" y="1746"/>
                    <a:pt x="1321" y="1746"/>
                  </a:cubicBezTo>
                  <a:cubicBezTo>
                    <a:pt x="1283" y="1746"/>
                    <a:pt x="1245" y="1760"/>
                    <a:pt x="1227" y="1787"/>
                  </a:cubicBezTo>
                  <a:cubicBezTo>
                    <a:pt x="1179" y="1810"/>
                    <a:pt x="1168" y="1858"/>
                    <a:pt x="1168" y="1918"/>
                  </a:cubicBezTo>
                  <a:cubicBezTo>
                    <a:pt x="1168" y="1929"/>
                    <a:pt x="1144" y="2037"/>
                    <a:pt x="1025" y="2156"/>
                  </a:cubicBezTo>
                  <a:cubicBezTo>
                    <a:pt x="965" y="2215"/>
                    <a:pt x="965" y="2322"/>
                    <a:pt x="1025" y="2394"/>
                  </a:cubicBezTo>
                  <a:cubicBezTo>
                    <a:pt x="1053" y="2428"/>
                    <a:pt x="1092" y="2443"/>
                    <a:pt x="1133" y="2443"/>
                  </a:cubicBezTo>
                  <a:cubicBezTo>
                    <a:pt x="1178" y="2443"/>
                    <a:pt x="1225" y="2425"/>
                    <a:pt x="1263" y="2394"/>
                  </a:cubicBezTo>
                  <a:cubicBezTo>
                    <a:pt x="1358" y="2299"/>
                    <a:pt x="1418" y="2215"/>
                    <a:pt x="1441" y="2120"/>
                  </a:cubicBezTo>
                  <a:cubicBezTo>
                    <a:pt x="1727" y="2215"/>
                    <a:pt x="2299" y="2406"/>
                    <a:pt x="2549" y="2775"/>
                  </a:cubicBezTo>
                  <a:cubicBezTo>
                    <a:pt x="2501" y="3192"/>
                    <a:pt x="2132" y="3513"/>
                    <a:pt x="1703" y="3513"/>
                  </a:cubicBezTo>
                  <a:cubicBezTo>
                    <a:pt x="1239" y="3513"/>
                    <a:pt x="870" y="3168"/>
                    <a:pt x="822" y="2715"/>
                  </a:cubicBezTo>
                  <a:cubicBezTo>
                    <a:pt x="822" y="2691"/>
                    <a:pt x="810" y="2680"/>
                    <a:pt x="787" y="2644"/>
                  </a:cubicBezTo>
                  <a:cubicBezTo>
                    <a:pt x="691" y="2477"/>
                    <a:pt x="632" y="2287"/>
                    <a:pt x="632" y="2096"/>
                  </a:cubicBezTo>
                  <a:cubicBezTo>
                    <a:pt x="632" y="1513"/>
                    <a:pt x="1108" y="1037"/>
                    <a:pt x="1680" y="1037"/>
                  </a:cubicBezTo>
                  <a:close/>
                  <a:moveTo>
                    <a:pt x="2061" y="3775"/>
                  </a:moveTo>
                  <a:lnTo>
                    <a:pt x="2061" y="3954"/>
                  </a:lnTo>
                  <a:cubicBezTo>
                    <a:pt x="2061" y="4013"/>
                    <a:pt x="2072" y="4073"/>
                    <a:pt x="2108" y="4120"/>
                  </a:cubicBezTo>
                  <a:lnTo>
                    <a:pt x="1703" y="4501"/>
                  </a:lnTo>
                  <a:lnTo>
                    <a:pt x="1299" y="4120"/>
                  </a:lnTo>
                  <a:cubicBezTo>
                    <a:pt x="1334" y="4073"/>
                    <a:pt x="1346" y="4013"/>
                    <a:pt x="1346" y="3954"/>
                  </a:cubicBezTo>
                  <a:lnTo>
                    <a:pt x="1346" y="3775"/>
                  </a:lnTo>
                  <a:cubicBezTo>
                    <a:pt x="1465" y="3799"/>
                    <a:pt x="1584" y="3834"/>
                    <a:pt x="1703" y="3834"/>
                  </a:cubicBezTo>
                  <a:cubicBezTo>
                    <a:pt x="1822" y="3834"/>
                    <a:pt x="1953" y="3823"/>
                    <a:pt x="2061" y="3775"/>
                  </a:cubicBezTo>
                  <a:close/>
                  <a:moveTo>
                    <a:pt x="1727" y="1"/>
                  </a:moveTo>
                  <a:cubicBezTo>
                    <a:pt x="1251" y="1"/>
                    <a:pt x="870" y="334"/>
                    <a:pt x="870" y="775"/>
                  </a:cubicBezTo>
                  <a:cubicBezTo>
                    <a:pt x="870" y="846"/>
                    <a:pt x="882" y="906"/>
                    <a:pt x="894" y="977"/>
                  </a:cubicBezTo>
                  <a:cubicBezTo>
                    <a:pt x="560" y="1227"/>
                    <a:pt x="346" y="1632"/>
                    <a:pt x="346" y="2096"/>
                  </a:cubicBezTo>
                  <a:cubicBezTo>
                    <a:pt x="346" y="2334"/>
                    <a:pt x="406" y="2572"/>
                    <a:pt x="537" y="2799"/>
                  </a:cubicBezTo>
                  <a:cubicBezTo>
                    <a:pt x="584" y="3132"/>
                    <a:pt x="775" y="3430"/>
                    <a:pt x="1060" y="3632"/>
                  </a:cubicBezTo>
                  <a:lnTo>
                    <a:pt x="1060" y="3954"/>
                  </a:lnTo>
                  <a:lnTo>
                    <a:pt x="1060" y="3965"/>
                  </a:lnTo>
                  <a:lnTo>
                    <a:pt x="394" y="4299"/>
                  </a:lnTo>
                  <a:cubicBezTo>
                    <a:pt x="156" y="4418"/>
                    <a:pt x="1" y="4656"/>
                    <a:pt x="1" y="4906"/>
                  </a:cubicBezTo>
                  <a:lnTo>
                    <a:pt x="1" y="5775"/>
                  </a:lnTo>
                  <a:cubicBezTo>
                    <a:pt x="1" y="5859"/>
                    <a:pt x="84" y="5930"/>
                    <a:pt x="167" y="5930"/>
                  </a:cubicBezTo>
                  <a:cubicBezTo>
                    <a:pt x="263" y="5930"/>
                    <a:pt x="334" y="5859"/>
                    <a:pt x="334" y="5775"/>
                  </a:cubicBezTo>
                  <a:lnTo>
                    <a:pt x="334" y="4906"/>
                  </a:lnTo>
                  <a:cubicBezTo>
                    <a:pt x="334" y="4775"/>
                    <a:pt x="406" y="4644"/>
                    <a:pt x="525" y="4585"/>
                  </a:cubicBezTo>
                  <a:lnTo>
                    <a:pt x="1072" y="4311"/>
                  </a:lnTo>
                  <a:lnTo>
                    <a:pt x="1584" y="4787"/>
                  </a:lnTo>
                  <a:lnTo>
                    <a:pt x="1584" y="5775"/>
                  </a:lnTo>
                  <a:cubicBezTo>
                    <a:pt x="1584" y="5859"/>
                    <a:pt x="1656" y="5930"/>
                    <a:pt x="1751" y="5930"/>
                  </a:cubicBezTo>
                  <a:cubicBezTo>
                    <a:pt x="1834" y="5930"/>
                    <a:pt x="1906" y="5859"/>
                    <a:pt x="1906" y="5775"/>
                  </a:cubicBezTo>
                  <a:lnTo>
                    <a:pt x="1906" y="4787"/>
                  </a:lnTo>
                  <a:lnTo>
                    <a:pt x="2418" y="4311"/>
                  </a:lnTo>
                  <a:lnTo>
                    <a:pt x="2965" y="4585"/>
                  </a:lnTo>
                  <a:cubicBezTo>
                    <a:pt x="3084" y="4644"/>
                    <a:pt x="3156" y="4763"/>
                    <a:pt x="3156" y="4906"/>
                  </a:cubicBezTo>
                  <a:lnTo>
                    <a:pt x="3156" y="5775"/>
                  </a:lnTo>
                  <a:cubicBezTo>
                    <a:pt x="3156" y="5859"/>
                    <a:pt x="3239" y="5930"/>
                    <a:pt x="3323" y="5930"/>
                  </a:cubicBezTo>
                  <a:cubicBezTo>
                    <a:pt x="3406" y="5930"/>
                    <a:pt x="3489" y="5859"/>
                    <a:pt x="3489" y="5775"/>
                  </a:cubicBezTo>
                  <a:lnTo>
                    <a:pt x="3489" y="4906"/>
                  </a:lnTo>
                  <a:cubicBezTo>
                    <a:pt x="3442" y="4656"/>
                    <a:pt x="3299" y="4418"/>
                    <a:pt x="3073" y="4299"/>
                  </a:cubicBezTo>
                  <a:lnTo>
                    <a:pt x="2406" y="3965"/>
                  </a:lnTo>
                  <a:lnTo>
                    <a:pt x="2406" y="3954"/>
                  </a:lnTo>
                  <a:lnTo>
                    <a:pt x="2406" y="3632"/>
                  </a:lnTo>
                  <a:cubicBezTo>
                    <a:pt x="2668" y="3430"/>
                    <a:pt x="2858" y="3132"/>
                    <a:pt x="2918" y="2799"/>
                  </a:cubicBezTo>
                  <a:cubicBezTo>
                    <a:pt x="3037" y="2584"/>
                    <a:pt x="3120" y="2346"/>
                    <a:pt x="3120" y="2096"/>
                  </a:cubicBezTo>
                  <a:cubicBezTo>
                    <a:pt x="3120" y="1632"/>
                    <a:pt x="2894" y="1227"/>
                    <a:pt x="2561" y="977"/>
                  </a:cubicBezTo>
                  <a:cubicBezTo>
                    <a:pt x="2573" y="917"/>
                    <a:pt x="2596" y="846"/>
                    <a:pt x="2596" y="775"/>
                  </a:cubicBezTo>
                  <a:cubicBezTo>
                    <a:pt x="2596" y="334"/>
                    <a:pt x="2203" y="1"/>
                    <a:pt x="172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94" name="Google Shape;9694;p78"/>
            <p:cNvSpPr/>
            <p:nvPr/>
          </p:nvSpPr>
          <p:spPr>
            <a:xfrm>
              <a:off x="6696103" y="1679507"/>
              <a:ext cx="10630" cy="26162"/>
            </a:xfrm>
            <a:custGeom>
              <a:avLst/>
              <a:gdLst/>
              <a:ahLst/>
              <a:cxnLst/>
              <a:rect l="l" t="t" r="r" b="b"/>
              <a:pathLst>
                <a:path w="334" h="822" extrusionOk="0">
                  <a:moveTo>
                    <a:pt x="167" y="0"/>
                  </a:moveTo>
                  <a:cubicBezTo>
                    <a:pt x="84" y="0"/>
                    <a:pt x="1" y="72"/>
                    <a:pt x="1" y="167"/>
                  </a:cubicBezTo>
                  <a:lnTo>
                    <a:pt x="1" y="655"/>
                  </a:lnTo>
                  <a:cubicBezTo>
                    <a:pt x="1" y="738"/>
                    <a:pt x="84" y="822"/>
                    <a:pt x="167" y="822"/>
                  </a:cubicBezTo>
                  <a:cubicBezTo>
                    <a:pt x="263" y="822"/>
                    <a:pt x="334" y="738"/>
                    <a:pt x="334" y="655"/>
                  </a:cubicBezTo>
                  <a:lnTo>
                    <a:pt x="334" y="167"/>
                  </a:lnTo>
                  <a:cubicBezTo>
                    <a:pt x="334" y="72"/>
                    <a:pt x="263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95" name="Google Shape;9695;p78"/>
            <p:cNvSpPr/>
            <p:nvPr/>
          </p:nvSpPr>
          <p:spPr>
            <a:xfrm>
              <a:off x="6752183" y="1679507"/>
              <a:ext cx="10280" cy="26162"/>
            </a:xfrm>
            <a:custGeom>
              <a:avLst/>
              <a:gdLst/>
              <a:ahLst/>
              <a:cxnLst/>
              <a:rect l="l" t="t" r="r" b="b"/>
              <a:pathLst>
                <a:path w="323" h="822" extrusionOk="0">
                  <a:moveTo>
                    <a:pt x="167" y="0"/>
                  </a:moveTo>
                  <a:cubicBezTo>
                    <a:pt x="72" y="0"/>
                    <a:pt x="1" y="72"/>
                    <a:pt x="1" y="167"/>
                  </a:cubicBezTo>
                  <a:lnTo>
                    <a:pt x="1" y="655"/>
                  </a:lnTo>
                  <a:cubicBezTo>
                    <a:pt x="1" y="738"/>
                    <a:pt x="72" y="822"/>
                    <a:pt x="167" y="822"/>
                  </a:cubicBezTo>
                  <a:cubicBezTo>
                    <a:pt x="251" y="822"/>
                    <a:pt x="322" y="738"/>
                    <a:pt x="322" y="655"/>
                  </a:cubicBezTo>
                  <a:lnTo>
                    <a:pt x="322" y="167"/>
                  </a:lnTo>
                  <a:cubicBezTo>
                    <a:pt x="322" y="72"/>
                    <a:pt x="251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96" name="Google Shape;9696;p78"/>
            <p:cNvSpPr/>
            <p:nvPr/>
          </p:nvSpPr>
          <p:spPr>
            <a:xfrm>
              <a:off x="6919310" y="1734060"/>
              <a:ext cx="45131" cy="15946"/>
            </a:xfrm>
            <a:custGeom>
              <a:avLst/>
              <a:gdLst/>
              <a:ahLst/>
              <a:cxnLst/>
              <a:rect l="l" t="t" r="r" b="b"/>
              <a:pathLst>
                <a:path w="1418" h="501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cubicBezTo>
                    <a:pt x="346" y="322"/>
                    <a:pt x="881" y="358"/>
                    <a:pt x="1143" y="489"/>
                  </a:cubicBezTo>
                  <a:cubicBezTo>
                    <a:pt x="1179" y="501"/>
                    <a:pt x="1191" y="501"/>
                    <a:pt x="1227" y="501"/>
                  </a:cubicBezTo>
                  <a:cubicBezTo>
                    <a:pt x="1286" y="501"/>
                    <a:pt x="1346" y="477"/>
                    <a:pt x="1370" y="417"/>
                  </a:cubicBezTo>
                  <a:cubicBezTo>
                    <a:pt x="1417" y="334"/>
                    <a:pt x="1382" y="239"/>
                    <a:pt x="1298" y="191"/>
                  </a:cubicBezTo>
                  <a:cubicBezTo>
                    <a:pt x="905" y="1"/>
                    <a:pt x="191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97" name="Google Shape;9697;p78"/>
            <p:cNvSpPr/>
            <p:nvPr/>
          </p:nvSpPr>
          <p:spPr>
            <a:xfrm>
              <a:off x="6879907" y="1706020"/>
              <a:ext cx="123172" cy="167158"/>
            </a:xfrm>
            <a:custGeom>
              <a:avLst/>
              <a:gdLst/>
              <a:ahLst/>
              <a:cxnLst/>
              <a:rect l="l" t="t" r="r" b="b"/>
              <a:pathLst>
                <a:path w="3870" h="5252" extrusionOk="0">
                  <a:moveTo>
                    <a:pt x="3001" y="310"/>
                  </a:moveTo>
                  <a:lnTo>
                    <a:pt x="3001" y="989"/>
                  </a:lnTo>
                  <a:cubicBezTo>
                    <a:pt x="3001" y="1096"/>
                    <a:pt x="2965" y="1215"/>
                    <a:pt x="2917" y="1310"/>
                  </a:cubicBezTo>
                  <a:lnTo>
                    <a:pt x="2834" y="1477"/>
                  </a:lnTo>
                  <a:cubicBezTo>
                    <a:pt x="2822" y="1501"/>
                    <a:pt x="2822" y="1513"/>
                    <a:pt x="2822" y="1549"/>
                  </a:cubicBezTo>
                  <a:lnTo>
                    <a:pt x="2822" y="1906"/>
                  </a:lnTo>
                  <a:cubicBezTo>
                    <a:pt x="2822" y="2144"/>
                    <a:pt x="2727" y="2370"/>
                    <a:pt x="2548" y="2537"/>
                  </a:cubicBezTo>
                  <a:cubicBezTo>
                    <a:pt x="2381" y="2727"/>
                    <a:pt x="2167" y="2811"/>
                    <a:pt x="1905" y="2811"/>
                  </a:cubicBezTo>
                  <a:cubicBezTo>
                    <a:pt x="1429" y="2799"/>
                    <a:pt x="1048" y="2382"/>
                    <a:pt x="1048" y="1870"/>
                  </a:cubicBezTo>
                  <a:lnTo>
                    <a:pt x="1048" y="1560"/>
                  </a:lnTo>
                  <a:cubicBezTo>
                    <a:pt x="1048" y="1525"/>
                    <a:pt x="1048" y="1513"/>
                    <a:pt x="1036" y="1489"/>
                  </a:cubicBezTo>
                  <a:lnTo>
                    <a:pt x="929" y="1275"/>
                  </a:lnTo>
                  <a:cubicBezTo>
                    <a:pt x="893" y="1203"/>
                    <a:pt x="869" y="1108"/>
                    <a:pt x="869" y="1037"/>
                  </a:cubicBezTo>
                  <a:lnTo>
                    <a:pt x="869" y="1025"/>
                  </a:lnTo>
                  <a:cubicBezTo>
                    <a:pt x="869" y="632"/>
                    <a:pt x="1179" y="310"/>
                    <a:pt x="1584" y="310"/>
                  </a:cubicBezTo>
                  <a:close/>
                  <a:moveTo>
                    <a:pt x="2310" y="3084"/>
                  </a:moveTo>
                  <a:cubicBezTo>
                    <a:pt x="2310" y="3120"/>
                    <a:pt x="2322" y="3180"/>
                    <a:pt x="2346" y="3227"/>
                  </a:cubicBezTo>
                  <a:lnTo>
                    <a:pt x="2191" y="3358"/>
                  </a:lnTo>
                  <a:cubicBezTo>
                    <a:pt x="2119" y="3430"/>
                    <a:pt x="2024" y="3465"/>
                    <a:pt x="1941" y="3465"/>
                  </a:cubicBezTo>
                  <a:cubicBezTo>
                    <a:pt x="1846" y="3465"/>
                    <a:pt x="1750" y="3418"/>
                    <a:pt x="1679" y="3358"/>
                  </a:cubicBezTo>
                  <a:lnTo>
                    <a:pt x="1548" y="3227"/>
                  </a:lnTo>
                  <a:cubicBezTo>
                    <a:pt x="1560" y="3180"/>
                    <a:pt x="1584" y="3120"/>
                    <a:pt x="1584" y="3084"/>
                  </a:cubicBezTo>
                  <a:cubicBezTo>
                    <a:pt x="1679" y="3108"/>
                    <a:pt x="1786" y="3132"/>
                    <a:pt x="1905" y="3132"/>
                  </a:cubicBezTo>
                  <a:lnTo>
                    <a:pt x="1953" y="3132"/>
                  </a:lnTo>
                  <a:cubicBezTo>
                    <a:pt x="2072" y="3132"/>
                    <a:pt x="2203" y="3120"/>
                    <a:pt x="2310" y="3084"/>
                  </a:cubicBezTo>
                  <a:close/>
                  <a:moveTo>
                    <a:pt x="1584" y="1"/>
                  </a:moveTo>
                  <a:cubicBezTo>
                    <a:pt x="1000" y="1"/>
                    <a:pt x="536" y="465"/>
                    <a:pt x="536" y="1037"/>
                  </a:cubicBezTo>
                  <a:lnTo>
                    <a:pt x="536" y="1060"/>
                  </a:lnTo>
                  <a:cubicBezTo>
                    <a:pt x="536" y="1191"/>
                    <a:pt x="572" y="1322"/>
                    <a:pt x="631" y="1441"/>
                  </a:cubicBezTo>
                  <a:lnTo>
                    <a:pt x="715" y="1608"/>
                  </a:lnTo>
                  <a:lnTo>
                    <a:pt x="715" y="1870"/>
                  </a:lnTo>
                  <a:cubicBezTo>
                    <a:pt x="715" y="2311"/>
                    <a:pt x="929" y="2680"/>
                    <a:pt x="1238" y="2918"/>
                  </a:cubicBezTo>
                  <a:lnTo>
                    <a:pt x="1238" y="3061"/>
                  </a:lnTo>
                  <a:cubicBezTo>
                    <a:pt x="1238" y="3156"/>
                    <a:pt x="1179" y="3227"/>
                    <a:pt x="1107" y="3239"/>
                  </a:cubicBezTo>
                  <a:lnTo>
                    <a:pt x="512" y="3406"/>
                  </a:lnTo>
                  <a:cubicBezTo>
                    <a:pt x="214" y="3501"/>
                    <a:pt x="0" y="3763"/>
                    <a:pt x="0" y="4073"/>
                  </a:cubicBezTo>
                  <a:lnTo>
                    <a:pt x="0" y="5085"/>
                  </a:lnTo>
                  <a:cubicBezTo>
                    <a:pt x="0" y="5180"/>
                    <a:pt x="83" y="5251"/>
                    <a:pt x="167" y="5251"/>
                  </a:cubicBezTo>
                  <a:cubicBezTo>
                    <a:pt x="250" y="5251"/>
                    <a:pt x="334" y="5180"/>
                    <a:pt x="334" y="5085"/>
                  </a:cubicBezTo>
                  <a:lnTo>
                    <a:pt x="334" y="4073"/>
                  </a:lnTo>
                  <a:cubicBezTo>
                    <a:pt x="334" y="3918"/>
                    <a:pt x="429" y="3775"/>
                    <a:pt x="595" y="3739"/>
                  </a:cubicBezTo>
                  <a:lnTo>
                    <a:pt x="1191" y="3573"/>
                  </a:lnTo>
                  <a:cubicBezTo>
                    <a:pt x="1238" y="3561"/>
                    <a:pt x="1298" y="3525"/>
                    <a:pt x="1346" y="3513"/>
                  </a:cubicBezTo>
                  <a:lnTo>
                    <a:pt x="1441" y="3620"/>
                  </a:lnTo>
                  <a:cubicBezTo>
                    <a:pt x="1584" y="3751"/>
                    <a:pt x="1738" y="3823"/>
                    <a:pt x="1941" y="3823"/>
                  </a:cubicBezTo>
                  <a:cubicBezTo>
                    <a:pt x="2131" y="3823"/>
                    <a:pt x="2298" y="3751"/>
                    <a:pt x="2429" y="3620"/>
                  </a:cubicBezTo>
                  <a:lnTo>
                    <a:pt x="2536" y="3513"/>
                  </a:lnTo>
                  <a:cubicBezTo>
                    <a:pt x="2572" y="3537"/>
                    <a:pt x="2620" y="3561"/>
                    <a:pt x="2679" y="3573"/>
                  </a:cubicBezTo>
                  <a:lnTo>
                    <a:pt x="3274" y="3739"/>
                  </a:lnTo>
                  <a:cubicBezTo>
                    <a:pt x="3429" y="3775"/>
                    <a:pt x="3548" y="3930"/>
                    <a:pt x="3548" y="4073"/>
                  </a:cubicBezTo>
                  <a:lnTo>
                    <a:pt x="3548" y="5085"/>
                  </a:lnTo>
                  <a:cubicBezTo>
                    <a:pt x="3548" y="5180"/>
                    <a:pt x="3620" y="5251"/>
                    <a:pt x="3703" y="5251"/>
                  </a:cubicBezTo>
                  <a:cubicBezTo>
                    <a:pt x="3798" y="5251"/>
                    <a:pt x="3870" y="5180"/>
                    <a:pt x="3870" y="5085"/>
                  </a:cubicBezTo>
                  <a:lnTo>
                    <a:pt x="3870" y="4073"/>
                  </a:lnTo>
                  <a:cubicBezTo>
                    <a:pt x="3858" y="3763"/>
                    <a:pt x="3655" y="3501"/>
                    <a:pt x="3358" y="3406"/>
                  </a:cubicBezTo>
                  <a:lnTo>
                    <a:pt x="2762" y="3239"/>
                  </a:lnTo>
                  <a:cubicBezTo>
                    <a:pt x="2679" y="3215"/>
                    <a:pt x="2620" y="3156"/>
                    <a:pt x="2620" y="3061"/>
                  </a:cubicBezTo>
                  <a:lnTo>
                    <a:pt x="2620" y="2930"/>
                  </a:lnTo>
                  <a:cubicBezTo>
                    <a:pt x="2679" y="2882"/>
                    <a:pt x="2727" y="2858"/>
                    <a:pt x="2786" y="2799"/>
                  </a:cubicBezTo>
                  <a:cubicBezTo>
                    <a:pt x="3024" y="2561"/>
                    <a:pt x="3155" y="2263"/>
                    <a:pt x="3155" y="1918"/>
                  </a:cubicBezTo>
                  <a:lnTo>
                    <a:pt x="3155" y="1608"/>
                  </a:lnTo>
                  <a:lnTo>
                    <a:pt x="3215" y="1477"/>
                  </a:lnTo>
                  <a:cubicBezTo>
                    <a:pt x="3298" y="1322"/>
                    <a:pt x="3322" y="1179"/>
                    <a:pt x="3322" y="1013"/>
                  </a:cubicBezTo>
                  <a:lnTo>
                    <a:pt x="3322" y="167"/>
                  </a:lnTo>
                  <a:cubicBezTo>
                    <a:pt x="3322" y="72"/>
                    <a:pt x="3251" y="1"/>
                    <a:pt x="3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98" name="Google Shape;9698;p78"/>
            <p:cNvSpPr/>
            <p:nvPr/>
          </p:nvSpPr>
          <p:spPr>
            <a:xfrm>
              <a:off x="6902632" y="1840173"/>
              <a:ext cx="10630" cy="32623"/>
            </a:xfrm>
            <a:custGeom>
              <a:avLst/>
              <a:gdLst/>
              <a:ahLst/>
              <a:cxnLst/>
              <a:rect l="l" t="t" r="r" b="b"/>
              <a:pathLst>
                <a:path w="334" h="1025" extrusionOk="0">
                  <a:moveTo>
                    <a:pt x="167" y="0"/>
                  </a:moveTo>
                  <a:cubicBezTo>
                    <a:pt x="84" y="0"/>
                    <a:pt x="1" y="72"/>
                    <a:pt x="1" y="155"/>
                  </a:cubicBezTo>
                  <a:lnTo>
                    <a:pt x="1" y="858"/>
                  </a:lnTo>
                  <a:cubicBezTo>
                    <a:pt x="1" y="953"/>
                    <a:pt x="84" y="1024"/>
                    <a:pt x="167" y="1024"/>
                  </a:cubicBezTo>
                  <a:cubicBezTo>
                    <a:pt x="262" y="1024"/>
                    <a:pt x="334" y="953"/>
                    <a:pt x="334" y="858"/>
                  </a:cubicBezTo>
                  <a:lnTo>
                    <a:pt x="334" y="155"/>
                  </a:lnTo>
                  <a:cubicBezTo>
                    <a:pt x="334" y="72"/>
                    <a:pt x="262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99" name="Google Shape;9699;p78"/>
            <p:cNvSpPr/>
            <p:nvPr/>
          </p:nvSpPr>
          <p:spPr>
            <a:xfrm>
              <a:off x="6970075" y="1840173"/>
              <a:ext cx="10280" cy="32623"/>
            </a:xfrm>
            <a:custGeom>
              <a:avLst/>
              <a:gdLst/>
              <a:ahLst/>
              <a:cxnLst/>
              <a:rect l="l" t="t" r="r" b="b"/>
              <a:pathLst>
                <a:path w="323" h="1025" extrusionOk="0">
                  <a:moveTo>
                    <a:pt x="168" y="0"/>
                  </a:moveTo>
                  <a:cubicBezTo>
                    <a:pt x="72" y="0"/>
                    <a:pt x="1" y="72"/>
                    <a:pt x="1" y="155"/>
                  </a:cubicBezTo>
                  <a:lnTo>
                    <a:pt x="1" y="858"/>
                  </a:lnTo>
                  <a:cubicBezTo>
                    <a:pt x="1" y="953"/>
                    <a:pt x="72" y="1024"/>
                    <a:pt x="168" y="1024"/>
                  </a:cubicBezTo>
                  <a:cubicBezTo>
                    <a:pt x="251" y="1024"/>
                    <a:pt x="322" y="953"/>
                    <a:pt x="322" y="858"/>
                  </a:cubicBezTo>
                  <a:lnTo>
                    <a:pt x="322" y="155"/>
                  </a:lnTo>
                  <a:cubicBezTo>
                    <a:pt x="322" y="72"/>
                    <a:pt x="251" y="0"/>
                    <a:pt x="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00" name="Google Shape;9700;p78"/>
            <p:cNvSpPr/>
            <p:nvPr/>
          </p:nvSpPr>
          <p:spPr>
            <a:xfrm>
              <a:off x="6772267" y="1594241"/>
              <a:ext cx="182690" cy="100830"/>
            </a:xfrm>
            <a:custGeom>
              <a:avLst/>
              <a:gdLst/>
              <a:ahLst/>
              <a:cxnLst/>
              <a:rect l="l" t="t" r="r" b="b"/>
              <a:pathLst>
                <a:path w="5740" h="3168" extrusionOk="0">
                  <a:moveTo>
                    <a:pt x="2001" y="0"/>
                  </a:moveTo>
                  <a:cubicBezTo>
                    <a:pt x="1334" y="0"/>
                    <a:pt x="679" y="191"/>
                    <a:pt x="108" y="548"/>
                  </a:cubicBezTo>
                  <a:cubicBezTo>
                    <a:pt x="36" y="596"/>
                    <a:pt x="1" y="691"/>
                    <a:pt x="72" y="774"/>
                  </a:cubicBezTo>
                  <a:cubicBezTo>
                    <a:pt x="95" y="820"/>
                    <a:pt x="148" y="847"/>
                    <a:pt x="202" y="847"/>
                  </a:cubicBezTo>
                  <a:cubicBezTo>
                    <a:pt x="231" y="847"/>
                    <a:pt x="261" y="839"/>
                    <a:pt x="287" y="822"/>
                  </a:cubicBezTo>
                  <a:cubicBezTo>
                    <a:pt x="798" y="489"/>
                    <a:pt x="1394" y="310"/>
                    <a:pt x="2001" y="310"/>
                  </a:cubicBezTo>
                  <a:cubicBezTo>
                    <a:pt x="2763" y="310"/>
                    <a:pt x="3489" y="584"/>
                    <a:pt x="4073" y="1084"/>
                  </a:cubicBezTo>
                  <a:cubicBezTo>
                    <a:pt x="4501" y="1453"/>
                    <a:pt x="4835" y="1953"/>
                    <a:pt x="5013" y="2477"/>
                  </a:cubicBezTo>
                  <a:lnTo>
                    <a:pt x="4739" y="2203"/>
                  </a:lnTo>
                  <a:cubicBezTo>
                    <a:pt x="4710" y="2173"/>
                    <a:pt x="4668" y="2158"/>
                    <a:pt x="4625" y="2158"/>
                  </a:cubicBezTo>
                  <a:cubicBezTo>
                    <a:pt x="4582" y="2158"/>
                    <a:pt x="4537" y="2173"/>
                    <a:pt x="4501" y="2203"/>
                  </a:cubicBezTo>
                  <a:cubicBezTo>
                    <a:pt x="4442" y="2263"/>
                    <a:pt x="4442" y="2370"/>
                    <a:pt x="4501" y="2441"/>
                  </a:cubicBezTo>
                  <a:lnTo>
                    <a:pt x="5168" y="3120"/>
                  </a:lnTo>
                  <a:cubicBezTo>
                    <a:pt x="5204" y="3156"/>
                    <a:pt x="5251" y="3167"/>
                    <a:pt x="5287" y="3167"/>
                  </a:cubicBezTo>
                  <a:lnTo>
                    <a:pt x="5335" y="3167"/>
                  </a:lnTo>
                  <a:cubicBezTo>
                    <a:pt x="5394" y="3156"/>
                    <a:pt x="5442" y="3108"/>
                    <a:pt x="5454" y="3048"/>
                  </a:cubicBezTo>
                  <a:lnTo>
                    <a:pt x="5740" y="2132"/>
                  </a:lnTo>
                  <a:cubicBezTo>
                    <a:pt x="5740" y="2072"/>
                    <a:pt x="5692" y="1977"/>
                    <a:pt x="5609" y="1953"/>
                  </a:cubicBezTo>
                  <a:cubicBezTo>
                    <a:pt x="5589" y="1946"/>
                    <a:pt x="5570" y="1942"/>
                    <a:pt x="5552" y="1942"/>
                  </a:cubicBezTo>
                  <a:cubicBezTo>
                    <a:pt x="5481" y="1942"/>
                    <a:pt x="5423" y="1992"/>
                    <a:pt x="5394" y="2048"/>
                  </a:cubicBezTo>
                  <a:lnTo>
                    <a:pt x="5311" y="2382"/>
                  </a:lnTo>
                  <a:cubicBezTo>
                    <a:pt x="5109" y="1798"/>
                    <a:pt x="4751" y="1262"/>
                    <a:pt x="4275" y="846"/>
                  </a:cubicBezTo>
                  <a:cubicBezTo>
                    <a:pt x="3644" y="298"/>
                    <a:pt x="2834" y="0"/>
                    <a:pt x="20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01" name="Google Shape;9701;p78"/>
            <p:cNvSpPr/>
            <p:nvPr/>
          </p:nvSpPr>
          <p:spPr>
            <a:xfrm>
              <a:off x="6716950" y="1716268"/>
              <a:ext cx="181926" cy="100448"/>
            </a:xfrm>
            <a:custGeom>
              <a:avLst/>
              <a:gdLst/>
              <a:ahLst/>
              <a:cxnLst/>
              <a:rect l="l" t="t" r="r" b="b"/>
              <a:pathLst>
                <a:path w="5716" h="3156" extrusionOk="0">
                  <a:moveTo>
                    <a:pt x="440" y="0"/>
                  </a:moveTo>
                  <a:cubicBezTo>
                    <a:pt x="421" y="0"/>
                    <a:pt x="401" y="4"/>
                    <a:pt x="381" y="12"/>
                  </a:cubicBezTo>
                  <a:cubicBezTo>
                    <a:pt x="322" y="36"/>
                    <a:pt x="274" y="72"/>
                    <a:pt x="262" y="131"/>
                  </a:cubicBezTo>
                  <a:lnTo>
                    <a:pt x="24" y="1060"/>
                  </a:lnTo>
                  <a:cubicBezTo>
                    <a:pt x="0" y="1155"/>
                    <a:pt x="48" y="1238"/>
                    <a:pt x="143" y="1250"/>
                  </a:cubicBezTo>
                  <a:lnTo>
                    <a:pt x="179" y="1250"/>
                  </a:lnTo>
                  <a:cubicBezTo>
                    <a:pt x="262" y="1250"/>
                    <a:pt x="322" y="1203"/>
                    <a:pt x="346" y="1131"/>
                  </a:cubicBezTo>
                  <a:lnTo>
                    <a:pt x="417" y="834"/>
                  </a:lnTo>
                  <a:cubicBezTo>
                    <a:pt x="631" y="1405"/>
                    <a:pt x="977" y="1905"/>
                    <a:pt x="1429" y="2310"/>
                  </a:cubicBezTo>
                  <a:cubicBezTo>
                    <a:pt x="2072" y="2858"/>
                    <a:pt x="2882" y="3155"/>
                    <a:pt x="3715" y="3155"/>
                  </a:cubicBezTo>
                  <a:cubicBezTo>
                    <a:pt x="4382" y="3155"/>
                    <a:pt x="5037" y="2965"/>
                    <a:pt x="5596" y="2608"/>
                  </a:cubicBezTo>
                  <a:cubicBezTo>
                    <a:pt x="5692" y="2560"/>
                    <a:pt x="5715" y="2465"/>
                    <a:pt x="5656" y="2381"/>
                  </a:cubicBezTo>
                  <a:cubicBezTo>
                    <a:pt x="5634" y="2338"/>
                    <a:pt x="5586" y="2312"/>
                    <a:pt x="5535" y="2312"/>
                  </a:cubicBezTo>
                  <a:cubicBezTo>
                    <a:pt x="5503" y="2312"/>
                    <a:pt x="5469" y="2322"/>
                    <a:pt x="5442" y="2346"/>
                  </a:cubicBezTo>
                  <a:cubicBezTo>
                    <a:pt x="4930" y="2667"/>
                    <a:pt x="4334" y="2846"/>
                    <a:pt x="3727" y="2846"/>
                  </a:cubicBezTo>
                  <a:cubicBezTo>
                    <a:pt x="2965" y="2846"/>
                    <a:pt x="2239" y="2572"/>
                    <a:pt x="1655" y="2072"/>
                  </a:cubicBezTo>
                  <a:cubicBezTo>
                    <a:pt x="1227" y="1703"/>
                    <a:pt x="893" y="1203"/>
                    <a:pt x="715" y="679"/>
                  </a:cubicBezTo>
                  <a:lnTo>
                    <a:pt x="715" y="679"/>
                  </a:lnTo>
                  <a:lnTo>
                    <a:pt x="1012" y="953"/>
                  </a:lnTo>
                  <a:cubicBezTo>
                    <a:pt x="1041" y="981"/>
                    <a:pt x="1080" y="996"/>
                    <a:pt x="1121" y="996"/>
                  </a:cubicBezTo>
                  <a:cubicBezTo>
                    <a:pt x="1166" y="996"/>
                    <a:pt x="1213" y="978"/>
                    <a:pt x="1251" y="941"/>
                  </a:cubicBezTo>
                  <a:cubicBezTo>
                    <a:pt x="1310" y="881"/>
                    <a:pt x="1310" y="774"/>
                    <a:pt x="1239" y="703"/>
                  </a:cubicBezTo>
                  <a:lnTo>
                    <a:pt x="536" y="48"/>
                  </a:lnTo>
                  <a:cubicBezTo>
                    <a:pt x="512" y="16"/>
                    <a:pt x="478" y="0"/>
                    <a:pt x="44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702" name="Google Shape;9702;p78"/>
          <p:cNvGrpSpPr/>
          <p:nvPr/>
        </p:nvGrpSpPr>
        <p:grpSpPr>
          <a:xfrm>
            <a:off x="10693546" y="1789735"/>
            <a:ext cx="401196" cy="475503"/>
            <a:chOff x="8020159" y="1516551"/>
            <a:chExt cx="300897" cy="356627"/>
          </a:xfrm>
          <a:solidFill>
            <a:schemeClr val="tx1"/>
          </a:solidFill>
        </p:grpSpPr>
        <p:sp>
          <p:nvSpPr>
            <p:cNvPr id="9703" name="Google Shape;9703;p78"/>
            <p:cNvSpPr/>
            <p:nvPr/>
          </p:nvSpPr>
          <p:spPr>
            <a:xfrm>
              <a:off x="8126240" y="1669482"/>
              <a:ext cx="88703" cy="30523"/>
            </a:xfrm>
            <a:custGeom>
              <a:avLst/>
              <a:gdLst/>
              <a:ahLst/>
              <a:cxnLst/>
              <a:rect l="l" t="t" r="r" b="b"/>
              <a:pathLst>
                <a:path w="2787" h="959" extrusionOk="0">
                  <a:moveTo>
                    <a:pt x="1144" y="1"/>
                  </a:moveTo>
                  <a:cubicBezTo>
                    <a:pt x="800" y="1"/>
                    <a:pt x="487" y="41"/>
                    <a:pt x="287" y="77"/>
                  </a:cubicBezTo>
                  <a:cubicBezTo>
                    <a:pt x="120" y="101"/>
                    <a:pt x="1" y="244"/>
                    <a:pt x="1" y="411"/>
                  </a:cubicBezTo>
                  <a:lnTo>
                    <a:pt x="1" y="792"/>
                  </a:lnTo>
                  <a:cubicBezTo>
                    <a:pt x="1" y="875"/>
                    <a:pt x="72" y="958"/>
                    <a:pt x="167" y="958"/>
                  </a:cubicBezTo>
                  <a:cubicBezTo>
                    <a:pt x="251" y="958"/>
                    <a:pt x="322" y="875"/>
                    <a:pt x="322" y="792"/>
                  </a:cubicBezTo>
                  <a:lnTo>
                    <a:pt x="322" y="411"/>
                  </a:lnTo>
                  <a:cubicBezTo>
                    <a:pt x="322" y="411"/>
                    <a:pt x="322" y="399"/>
                    <a:pt x="346" y="399"/>
                  </a:cubicBezTo>
                  <a:cubicBezTo>
                    <a:pt x="510" y="379"/>
                    <a:pt x="814" y="344"/>
                    <a:pt x="1164" y="344"/>
                  </a:cubicBezTo>
                  <a:cubicBezTo>
                    <a:pt x="1246" y="344"/>
                    <a:pt x="1331" y="346"/>
                    <a:pt x="1418" y="351"/>
                  </a:cubicBezTo>
                  <a:cubicBezTo>
                    <a:pt x="1918" y="387"/>
                    <a:pt x="2287" y="518"/>
                    <a:pt x="2513" y="744"/>
                  </a:cubicBezTo>
                  <a:cubicBezTo>
                    <a:pt x="2543" y="774"/>
                    <a:pt x="2584" y="789"/>
                    <a:pt x="2628" y="789"/>
                  </a:cubicBezTo>
                  <a:cubicBezTo>
                    <a:pt x="2671" y="789"/>
                    <a:pt x="2715" y="774"/>
                    <a:pt x="2751" y="744"/>
                  </a:cubicBezTo>
                  <a:cubicBezTo>
                    <a:pt x="2787" y="672"/>
                    <a:pt x="2787" y="565"/>
                    <a:pt x="2727" y="494"/>
                  </a:cubicBezTo>
                  <a:cubicBezTo>
                    <a:pt x="2338" y="104"/>
                    <a:pt x="1699" y="1"/>
                    <a:pt x="114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04" name="Google Shape;9704;p78"/>
            <p:cNvSpPr/>
            <p:nvPr/>
          </p:nvSpPr>
          <p:spPr>
            <a:xfrm>
              <a:off x="8069778" y="1621518"/>
              <a:ext cx="200513" cy="251278"/>
            </a:xfrm>
            <a:custGeom>
              <a:avLst/>
              <a:gdLst/>
              <a:ahLst/>
              <a:cxnLst/>
              <a:rect l="l" t="t" r="r" b="b"/>
              <a:pathLst>
                <a:path w="6300" h="7895" extrusionOk="0">
                  <a:moveTo>
                    <a:pt x="4918" y="358"/>
                  </a:moveTo>
                  <a:lnTo>
                    <a:pt x="4918" y="1953"/>
                  </a:lnTo>
                  <a:cubicBezTo>
                    <a:pt x="4918" y="2191"/>
                    <a:pt x="4859" y="2429"/>
                    <a:pt x="4751" y="2644"/>
                  </a:cubicBezTo>
                  <a:cubicBezTo>
                    <a:pt x="4739" y="2656"/>
                    <a:pt x="4739" y="2680"/>
                    <a:pt x="4739" y="2715"/>
                  </a:cubicBezTo>
                  <a:lnTo>
                    <a:pt x="4739" y="3180"/>
                  </a:lnTo>
                  <a:cubicBezTo>
                    <a:pt x="4739" y="3620"/>
                    <a:pt x="4561" y="4037"/>
                    <a:pt x="4227" y="4334"/>
                  </a:cubicBezTo>
                  <a:cubicBezTo>
                    <a:pt x="3935" y="4605"/>
                    <a:pt x="3563" y="4768"/>
                    <a:pt x="3158" y="4768"/>
                  </a:cubicBezTo>
                  <a:cubicBezTo>
                    <a:pt x="3118" y="4768"/>
                    <a:pt x="3077" y="4766"/>
                    <a:pt x="3037" y="4763"/>
                  </a:cubicBezTo>
                  <a:cubicBezTo>
                    <a:pt x="2227" y="4704"/>
                    <a:pt x="1572" y="3977"/>
                    <a:pt x="1572" y="3108"/>
                  </a:cubicBezTo>
                  <a:lnTo>
                    <a:pt x="1572" y="2715"/>
                  </a:lnTo>
                  <a:cubicBezTo>
                    <a:pt x="1572" y="2680"/>
                    <a:pt x="1572" y="2668"/>
                    <a:pt x="1549" y="2644"/>
                  </a:cubicBezTo>
                  <a:cubicBezTo>
                    <a:pt x="1453" y="2418"/>
                    <a:pt x="1394" y="2191"/>
                    <a:pt x="1394" y="1953"/>
                  </a:cubicBezTo>
                  <a:lnTo>
                    <a:pt x="1394" y="1596"/>
                  </a:lnTo>
                  <a:cubicBezTo>
                    <a:pt x="1394" y="905"/>
                    <a:pt x="1941" y="358"/>
                    <a:pt x="2620" y="358"/>
                  </a:cubicBezTo>
                  <a:close/>
                  <a:moveTo>
                    <a:pt x="4049" y="4858"/>
                  </a:moveTo>
                  <a:lnTo>
                    <a:pt x="4049" y="5156"/>
                  </a:lnTo>
                  <a:lnTo>
                    <a:pt x="3156" y="5775"/>
                  </a:lnTo>
                  <a:lnTo>
                    <a:pt x="2263" y="5168"/>
                  </a:lnTo>
                  <a:lnTo>
                    <a:pt x="2263" y="4858"/>
                  </a:lnTo>
                  <a:cubicBezTo>
                    <a:pt x="2489" y="4977"/>
                    <a:pt x="2763" y="5061"/>
                    <a:pt x="3025" y="5073"/>
                  </a:cubicBezTo>
                  <a:lnTo>
                    <a:pt x="3156" y="5073"/>
                  </a:lnTo>
                  <a:cubicBezTo>
                    <a:pt x="3477" y="5073"/>
                    <a:pt x="3775" y="5001"/>
                    <a:pt x="4049" y="4858"/>
                  </a:cubicBezTo>
                  <a:close/>
                  <a:moveTo>
                    <a:pt x="2132" y="5477"/>
                  </a:moveTo>
                  <a:lnTo>
                    <a:pt x="2906" y="6013"/>
                  </a:lnTo>
                  <a:lnTo>
                    <a:pt x="2489" y="6418"/>
                  </a:lnTo>
                  <a:lnTo>
                    <a:pt x="2477" y="6418"/>
                  </a:lnTo>
                  <a:lnTo>
                    <a:pt x="1965" y="5656"/>
                  </a:lnTo>
                  <a:lnTo>
                    <a:pt x="2132" y="5477"/>
                  </a:lnTo>
                  <a:close/>
                  <a:moveTo>
                    <a:pt x="4168" y="5466"/>
                  </a:moveTo>
                  <a:lnTo>
                    <a:pt x="4335" y="5644"/>
                  </a:lnTo>
                  <a:lnTo>
                    <a:pt x="3835" y="6418"/>
                  </a:lnTo>
                  <a:lnTo>
                    <a:pt x="3811" y="6418"/>
                  </a:lnTo>
                  <a:lnTo>
                    <a:pt x="3394" y="6001"/>
                  </a:lnTo>
                  <a:lnTo>
                    <a:pt x="4168" y="5466"/>
                  </a:lnTo>
                  <a:close/>
                  <a:moveTo>
                    <a:pt x="2620" y="1"/>
                  </a:moveTo>
                  <a:cubicBezTo>
                    <a:pt x="1763" y="1"/>
                    <a:pt x="1060" y="703"/>
                    <a:pt x="1060" y="1572"/>
                  </a:cubicBezTo>
                  <a:lnTo>
                    <a:pt x="1060" y="1918"/>
                  </a:lnTo>
                  <a:cubicBezTo>
                    <a:pt x="1060" y="2203"/>
                    <a:pt x="1120" y="2477"/>
                    <a:pt x="1239" y="2727"/>
                  </a:cubicBezTo>
                  <a:lnTo>
                    <a:pt x="1239" y="3096"/>
                  </a:lnTo>
                  <a:cubicBezTo>
                    <a:pt x="1239" y="3703"/>
                    <a:pt x="1513" y="4263"/>
                    <a:pt x="1941" y="4632"/>
                  </a:cubicBezTo>
                  <a:lnTo>
                    <a:pt x="1941" y="5180"/>
                  </a:lnTo>
                  <a:lnTo>
                    <a:pt x="1632" y="5513"/>
                  </a:lnTo>
                  <a:cubicBezTo>
                    <a:pt x="1596" y="5537"/>
                    <a:pt x="1584" y="5585"/>
                    <a:pt x="1584" y="5632"/>
                  </a:cubicBezTo>
                  <a:lnTo>
                    <a:pt x="572" y="6001"/>
                  </a:lnTo>
                  <a:cubicBezTo>
                    <a:pt x="227" y="6120"/>
                    <a:pt x="1" y="6442"/>
                    <a:pt x="1" y="6823"/>
                  </a:cubicBezTo>
                  <a:lnTo>
                    <a:pt x="1" y="7728"/>
                  </a:lnTo>
                  <a:cubicBezTo>
                    <a:pt x="1" y="7823"/>
                    <a:pt x="84" y="7894"/>
                    <a:pt x="167" y="7894"/>
                  </a:cubicBezTo>
                  <a:cubicBezTo>
                    <a:pt x="263" y="7894"/>
                    <a:pt x="334" y="7823"/>
                    <a:pt x="334" y="7728"/>
                  </a:cubicBezTo>
                  <a:lnTo>
                    <a:pt x="334" y="6823"/>
                  </a:lnTo>
                  <a:cubicBezTo>
                    <a:pt x="334" y="6597"/>
                    <a:pt x="477" y="6382"/>
                    <a:pt x="691" y="6311"/>
                  </a:cubicBezTo>
                  <a:lnTo>
                    <a:pt x="1751" y="5930"/>
                  </a:lnTo>
                  <a:lnTo>
                    <a:pt x="2192" y="6597"/>
                  </a:lnTo>
                  <a:cubicBezTo>
                    <a:pt x="2251" y="6680"/>
                    <a:pt x="2346" y="6728"/>
                    <a:pt x="2442" y="6740"/>
                  </a:cubicBezTo>
                  <a:lnTo>
                    <a:pt x="2477" y="6740"/>
                  </a:lnTo>
                  <a:cubicBezTo>
                    <a:pt x="2561" y="6740"/>
                    <a:pt x="2656" y="6716"/>
                    <a:pt x="2715" y="6644"/>
                  </a:cubicBezTo>
                  <a:lnTo>
                    <a:pt x="2977" y="6370"/>
                  </a:lnTo>
                  <a:lnTo>
                    <a:pt x="2977" y="7728"/>
                  </a:lnTo>
                  <a:cubicBezTo>
                    <a:pt x="2977" y="7823"/>
                    <a:pt x="3061" y="7894"/>
                    <a:pt x="3144" y="7894"/>
                  </a:cubicBezTo>
                  <a:cubicBezTo>
                    <a:pt x="3239" y="7894"/>
                    <a:pt x="3311" y="7823"/>
                    <a:pt x="3311" y="7728"/>
                  </a:cubicBezTo>
                  <a:lnTo>
                    <a:pt x="3311" y="6370"/>
                  </a:lnTo>
                  <a:lnTo>
                    <a:pt x="3573" y="6644"/>
                  </a:lnTo>
                  <a:cubicBezTo>
                    <a:pt x="3632" y="6704"/>
                    <a:pt x="3727" y="6740"/>
                    <a:pt x="3811" y="6740"/>
                  </a:cubicBezTo>
                  <a:lnTo>
                    <a:pt x="3846" y="6740"/>
                  </a:lnTo>
                  <a:cubicBezTo>
                    <a:pt x="3954" y="6728"/>
                    <a:pt x="4037" y="6680"/>
                    <a:pt x="4097" y="6597"/>
                  </a:cubicBezTo>
                  <a:lnTo>
                    <a:pt x="4549" y="5930"/>
                  </a:lnTo>
                  <a:lnTo>
                    <a:pt x="5597" y="6311"/>
                  </a:lnTo>
                  <a:cubicBezTo>
                    <a:pt x="5811" y="6382"/>
                    <a:pt x="5954" y="6597"/>
                    <a:pt x="5954" y="6823"/>
                  </a:cubicBezTo>
                  <a:lnTo>
                    <a:pt x="5954" y="7728"/>
                  </a:lnTo>
                  <a:cubicBezTo>
                    <a:pt x="5954" y="7823"/>
                    <a:pt x="6037" y="7894"/>
                    <a:pt x="6121" y="7894"/>
                  </a:cubicBezTo>
                  <a:cubicBezTo>
                    <a:pt x="6204" y="7894"/>
                    <a:pt x="6287" y="7823"/>
                    <a:pt x="6287" y="7728"/>
                  </a:cubicBezTo>
                  <a:lnTo>
                    <a:pt x="6287" y="6823"/>
                  </a:lnTo>
                  <a:cubicBezTo>
                    <a:pt x="6299" y="6466"/>
                    <a:pt x="6073" y="6132"/>
                    <a:pt x="5740" y="6001"/>
                  </a:cubicBezTo>
                  <a:lnTo>
                    <a:pt x="4728" y="5632"/>
                  </a:lnTo>
                  <a:cubicBezTo>
                    <a:pt x="4728" y="5585"/>
                    <a:pt x="4704" y="5537"/>
                    <a:pt x="4680" y="5513"/>
                  </a:cubicBezTo>
                  <a:lnTo>
                    <a:pt x="4370" y="5180"/>
                  </a:lnTo>
                  <a:lnTo>
                    <a:pt x="4370" y="4644"/>
                  </a:lnTo>
                  <a:lnTo>
                    <a:pt x="4454" y="4561"/>
                  </a:lnTo>
                  <a:cubicBezTo>
                    <a:pt x="4847" y="4204"/>
                    <a:pt x="5061" y="3680"/>
                    <a:pt x="5061" y="3156"/>
                  </a:cubicBezTo>
                  <a:lnTo>
                    <a:pt x="5061" y="2727"/>
                  </a:lnTo>
                  <a:cubicBezTo>
                    <a:pt x="5180" y="2477"/>
                    <a:pt x="5240" y="2203"/>
                    <a:pt x="5240" y="1929"/>
                  </a:cubicBezTo>
                  <a:lnTo>
                    <a:pt x="5240" y="167"/>
                  </a:lnTo>
                  <a:cubicBezTo>
                    <a:pt x="5240" y="84"/>
                    <a:pt x="5168" y="1"/>
                    <a:pt x="508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05" name="Google Shape;9705;p78"/>
            <p:cNvSpPr/>
            <p:nvPr/>
          </p:nvSpPr>
          <p:spPr>
            <a:xfrm>
              <a:off x="8103515" y="1851535"/>
              <a:ext cx="10630" cy="21643"/>
            </a:xfrm>
            <a:custGeom>
              <a:avLst/>
              <a:gdLst/>
              <a:ahLst/>
              <a:cxnLst/>
              <a:rect l="l" t="t" r="r" b="b"/>
              <a:pathLst>
                <a:path w="334" h="680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lnTo>
                    <a:pt x="0" y="513"/>
                  </a:lnTo>
                  <a:cubicBezTo>
                    <a:pt x="0" y="608"/>
                    <a:pt x="72" y="679"/>
                    <a:pt x="167" y="679"/>
                  </a:cubicBezTo>
                  <a:cubicBezTo>
                    <a:pt x="250" y="679"/>
                    <a:pt x="334" y="608"/>
                    <a:pt x="334" y="513"/>
                  </a:cubicBezTo>
                  <a:lnTo>
                    <a:pt x="334" y="155"/>
                  </a:lnTo>
                  <a:cubicBezTo>
                    <a:pt x="334" y="72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06" name="Google Shape;9706;p78"/>
            <p:cNvSpPr/>
            <p:nvPr/>
          </p:nvSpPr>
          <p:spPr>
            <a:xfrm>
              <a:off x="8226306" y="1851535"/>
              <a:ext cx="10248" cy="21643"/>
            </a:xfrm>
            <a:custGeom>
              <a:avLst/>
              <a:gdLst/>
              <a:ahLst/>
              <a:cxnLst/>
              <a:rect l="l" t="t" r="r" b="b"/>
              <a:pathLst>
                <a:path w="322" h="680" extrusionOk="0">
                  <a:moveTo>
                    <a:pt x="167" y="1"/>
                  </a:moveTo>
                  <a:cubicBezTo>
                    <a:pt x="71" y="1"/>
                    <a:pt x="0" y="72"/>
                    <a:pt x="0" y="155"/>
                  </a:cubicBezTo>
                  <a:lnTo>
                    <a:pt x="0" y="513"/>
                  </a:lnTo>
                  <a:cubicBezTo>
                    <a:pt x="0" y="608"/>
                    <a:pt x="71" y="679"/>
                    <a:pt x="167" y="679"/>
                  </a:cubicBezTo>
                  <a:cubicBezTo>
                    <a:pt x="250" y="679"/>
                    <a:pt x="322" y="608"/>
                    <a:pt x="322" y="513"/>
                  </a:cubicBezTo>
                  <a:lnTo>
                    <a:pt x="322" y="155"/>
                  </a:ln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07" name="Google Shape;9707;p78"/>
            <p:cNvSpPr/>
            <p:nvPr/>
          </p:nvSpPr>
          <p:spPr>
            <a:xfrm>
              <a:off x="8020159" y="1516551"/>
              <a:ext cx="300897" cy="284251"/>
            </a:xfrm>
            <a:custGeom>
              <a:avLst/>
              <a:gdLst/>
              <a:ahLst/>
              <a:cxnLst/>
              <a:rect l="l" t="t" r="r" b="b"/>
              <a:pathLst>
                <a:path w="9454" h="8931" extrusionOk="0">
                  <a:moveTo>
                    <a:pt x="6263" y="596"/>
                  </a:moveTo>
                  <a:lnTo>
                    <a:pt x="6263" y="596"/>
                  </a:lnTo>
                  <a:cubicBezTo>
                    <a:pt x="7060" y="894"/>
                    <a:pt x="7739" y="1406"/>
                    <a:pt x="8227" y="2084"/>
                  </a:cubicBezTo>
                  <a:lnTo>
                    <a:pt x="7322" y="2084"/>
                  </a:lnTo>
                  <a:cubicBezTo>
                    <a:pt x="7215" y="1846"/>
                    <a:pt x="7096" y="1620"/>
                    <a:pt x="6953" y="1394"/>
                  </a:cubicBezTo>
                  <a:cubicBezTo>
                    <a:pt x="6739" y="1084"/>
                    <a:pt x="6525" y="822"/>
                    <a:pt x="6263" y="596"/>
                  </a:cubicBezTo>
                  <a:close/>
                  <a:moveTo>
                    <a:pt x="3143" y="608"/>
                  </a:moveTo>
                  <a:cubicBezTo>
                    <a:pt x="2893" y="822"/>
                    <a:pt x="2667" y="1084"/>
                    <a:pt x="2453" y="1406"/>
                  </a:cubicBezTo>
                  <a:cubicBezTo>
                    <a:pt x="2322" y="1620"/>
                    <a:pt x="2203" y="1846"/>
                    <a:pt x="2084" y="2096"/>
                  </a:cubicBezTo>
                  <a:lnTo>
                    <a:pt x="1179" y="2096"/>
                  </a:lnTo>
                  <a:cubicBezTo>
                    <a:pt x="1667" y="1429"/>
                    <a:pt x="2357" y="905"/>
                    <a:pt x="3143" y="608"/>
                  </a:cubicBezTo>
                  <a:close/>
                  <a:moveTo>
                    <a:pt x="4560" y="322"/>
                  </a:moveTo>
                  <a:lnTo>
                    <a:pt x="4560" y="2096"/>
                  </a:lnTo>
                  <a:lnTo>
                    <a:pt x="2453" y="2096"/>
                  </a:lnTo>
                  <a:cubicBezTo>
                    <a:pt x="2929" y="1084"/>
                    <a:pt x="3691" y="393"/>
                    <a:pt x="4560" y="322"/>
                  </a:cubicBezTo>
                  <a:close/>
                  <a:moveTo>
                    <a:pt x="4882" y="322"/>
                  </a:moveTo>
                  <a:cubicBezTo>
                    <a:pt x="5751" y="393"/>
                    <a:pt x="6489" y="1084"/>
                    <a:pt x="6977" y="2096"/>
                  </a:cubicBezTo>
                  <a:lnTo>
                    <a:pt x="4882" y="2096"/>
                  </a:lnTo>
                  <a:lnTo>
                    <a:pt x="4882" y="322"/>
                  </a:lnTo>
                  <a:close/>
                  <a:moveTo>
                    <a:pt x="1953" y="2418"/>
                  </a:moveTo>
                  <a:cubicBezTo>
                    <a:pt x="1715" y="3084"/>
                    <a:pt x="1584" y="3799"/>
                    <a:pt x="1560" y="4549"/>
                  </a:cubicBezTo>
                  <a:lnTo>
                    <a:pt x="310" y="4549"/>
                  </a:lnTo>
                  <a:cubicBezTo>
                    <a:pt x="345" y="3775"/>
                    <a:pt x="572" y="3049"/>
                    <a:pt x="953" y="2418"/>
                  </a:cubicBezTo>
                  <a:close/>
                  <a:moveTo>
                    <a:pt x="8465" y="2429"/>
                  </a:moveTo>
                  <a:cubicBezTo>
                    <a:pt x="8858" y="3049"/>
                    <a:pt x="9085" y="3775"/>
                    <a:pt x="9108" y="4549"/>
                  </a:cubicBezTo>
                  <a:lnTo>
                    <a:pt x="7858" y="4549"/>
                  </a:lnTo>
                  <a:cubicBezTo>
                    <a:pt x="7846" y="3799"/>
                    <a:pt x="7715" y="3084"/>
                    <a:pt x="7477" y="2429"/>
                  </a:cubicBezTo>
                  <a:close/>
                  <a:moveTo>
                    <a:pt x="1560" y="4882"/>
                  </a:moveTo>
                  <a:cubicBezTo>
                    <a:pt x="1584" y="5585"/>
                    <a:pt x="1703" y="6251"/>
                    <a:pt x="1905" y="6870"/>
                  </a:cubicBezTo>
                  <a:lnTo>
                    <a:pt x="1953" y="7001"/>
                  </a:lnTo>
                  <a:lnTo>
                    <a:pt x="953" y="7001"/>
                  </a:lnTo>
                  <a:cubicBezTo>
                    <a:pt x="572" y="6382"/>
                    <a:pt x="345" y="5656"/>
                    <a:pt x="310" y="4882"/>
                  </a:cubicBezTo>
                  <a:close/>
                  <a:moveTo>
                    <a:pt x="9096" y="4894"/>
                  </a:moveTo>
                  <a:cubicBezTo>
                    <a:pt x="9085" y="5608"/>
                    <a:pt x="8870" y="6323"/>
                    <a:pt x="8501" y="6954"/>
                  </a:cubicBezTo>
                  <a:cubicBezTo>
                    <a:pt x="8489" y="6966"/>
                    <a:pt x="8465" y="6990"/>
                    <a:pt x="8453" y="7001"/>
                  </a:cubicBezTo>
                  <a:lnTo>
                    <a:pt x="7453" y="7001"/>
                  </a:lnTo>
                  <a:lnTo>
                    <a:pt x="7501" y="6870"/>
                  </a:lnTo>
                  <a:cubicBezTo>
                    <a:pt x="7715" y="6251"/>
                    <a:pt x="7834" y="5585"/>
                    <a:pt x="7846" y="4894"/>
                  </a:cubicBezTo>
                  <a:close/>
                  <a:moveTo>
                    <a:pt x="4715" y="1"/>
                  </a:moveTo>
                  <a:cubicBezTo>
                    <a:pt x="3465" y="1"/>
                    <a:pt x="2262" y="489"/>
                    <a:pt x="1381" y="1382"/>
                  </a:cubicBezTo>
                  <a:cubicBezTo>
                    <a:pt x="488" y="2275"/>
                    <a:pt x="0" y="3465"/>
                    <a:pt x="0" y="4715"/>
                  </a:cubicBezTo>
                  <a:cubicBezTo>
                    <a:pt x="0" y="6489"/>
                    <a:pt x="976" y="8097"/>
                    <a:pt x="2548" y="8918"/>
                  </a:cubicBezTo>
                  <a:cubicBezTo>
                    <a:pt x="2572" y="8930"/>
                    <a:pt x="2584" y="8930"/>
                    <a:pt x="2619" y="8930"/>
                  </a:cubicBezTo>
                  <a:cubicBezTo>
                    <a:pt x="2679" y="8930"/>
                    <a:pt x="2738" y="8895"/>
                    <a:pt x="2762" y="8835"/>
                  </a:cubicBezTo>
                  <a:cubicBezTo>
                    <a:pt x="2810" y="8764"/>
                    <a:pt x="2786" y="8656"/>
                    <a:pt x="2691" y="8621"/>
                  </a:cubicBezTo>
                  <a:cubicBezTo>
                    <a:pt x="2084" y="8299"/>
                    <a:pt x="1572" y="7859"/>
                    <a:pt x="1191" y="7335"/>
                  </a:cubicBezTo>
                  <a:lnTo>
                    <a:pt x="2096" y="7335"/>
                  </a:lnTo>
                  <a:cubicBezTo>
                    <a:pt x="2286" y="7775"/>
                    <a:pt x="2548" y="8180"/>
                    <a:pt x="2846" y="8514"/>
                  </a:cubicBezTo>
                  <a:cubicBezTo>
                    <a:pt x="2877" y="8551"/>
                    <a:pt x="2918" y="8569"/>
                    <a:pt x="2961" y="8569"/>
                  </a:cubicBezTo>
                  <a:cubicBezTo>
                    <a:pt x="3002" y="8569"/>
                    <a:pt x="3044" y="8554"/>
                    <a:pt x="3084" y="8525"/>
                  </a:cubicBezTo>
                  <a:cubicBezTo>
                    <a:pt x="3155" y="8466"/>
                    <a:pt x="3155" y="8359"/>
                    <a:pt x="3096" y="8287"/>
                  </a:cubicBezTo>
                  <a:cubicBezTo>
                    <a:pt x="2858" y="8013"/>
                    <a:pt x="2643" y="7692"/>
                    <a:pt x="2465" y="7335"/>
                  </a:cubicBezTo>
                  <a:cubicBezTo>
                    <a:pt x="2548" y="7323"/>
                    <a:pt x="2619" y="7263"/>
                    <a:pt x="2619" y="7168"/>
                  </a:cubicBezTo>
                  <a:cubicBezTo>
                    <a:pt x="2619" y="7085"/>
                    <a:pt x="2548" y="7001"/>
                    <a:pt x="2453" y="7001"/>
                  </a:cubicBezTo>
                  <a:lnTo>
                    <a:pt x="2334" y="7001"/>
                  </a:lnTo>
                  <a:cubicBezTo>
                    <a:pt x="2084" y="6370"/>
                    <a:pt x="1929" y="5632"/>
                    <a:pt x="1917" y="4882"/>
                  </a:cubicBezTo>
                  <a:lnTo>
                    <a:pt x="2096" y="4882"/>
                  </a:lnTo>
                  <a:cubicBezTo>
                    <a:pt x="2191" y="4882"/>
                    <a:pt x="2262" y="4799"/>
                    <a:pt x="2262" y="4715"/>
                  </a:cubicBezTo>
                  <a:cubicBezTo>
                    <a:pt x="2262" y="4620"/>
                    <a:pt x="2191" y="4549"/>
                    <a:pt x="2096" y="4549"/>
                  </a:cubicBezTo>
                  <a:lnTo>
                    <a:pt x="1917" y="4549"/>
                  </a:lnTo>
                  <a:cubicBezTo>
                    <a:pt x="1929" y="3775"/>
                    <a:pt x="2084" y="3049"/>
                    <a:pt x="2334" y="2418"/>
                  </a:cubicBezTo>
                  <a:lnTo>
                    <a:pt x="4572" y="2418"/>
                  </a:lnTo>
                  <a:lnTo>
                    <a:pt x="4572" y="2775"/>
                  </a:lnTo>
                  <a:cubicBezTo>
                    <a:pt x="4572" y="2870"/>
                    <a:pt x="4643" y="2941"/>
                    <a:pt x="4727" y="2941"/>
                  </a:cubicBezTo>
                  <a:cubicBezTo>
                    <a:pt x="4822" y="2941"/>
                    <a:pt x="4894" y="2870"/>
                    <a:pt x="4894" y="2775"/>
                  </a:cubicBezTo>
                  <a:lnTo>
                    <a:pt x="4894" y="2418"/>
                  </a:lnTo>
                  <a:lnTo>
                    <a:pt x="7132" y="2418"/>
                  </a:lnTo>
                  <a:cubicBezTo>
                    <a:pt x="7370" y="3049"/>
                    <a:pt x="7513" y="3775"/>
                    <a:pt x="7549" y="4549"/>
                  </a:cubicBezTo>
                  <a:lnTo>
                    <a:pt x="7370" y="4549"/>
                  </a:lnTo>
                  <a:cubicBezTo>
                    <a:pt x="7275" y="4549"/>
                    <a:pt x="7203" y="4620"/>
                    <a:pt x="7203" y="4715"/>
                  </a:cubicBezTo>
                  <a:cubicBezTo>
                    <a:pt x="7203" y="4799"/>
                    <a:pt x="7275" y="4882"/>
                    <a:pt x="7370" y="4882"/>
                  </a:cubicBezTo>
                  <a:lnTo>
                    <a:pt x="7549" y="4882"/>
                  </a:lnTo>
                  <a:cubicBezTo>
                    <a:pt x="7525" y="5632"/>
                    <a:pt x="7382" y="6370"/>
                    <a:pt x="7132" y="7001"/>
                  </a:cubicBezTo>
                  <a:lnTo>
                    <a:pt x="7013" y="7001"/>
                  </a:lnTo>
                  <a:cubicBezTo>
                    <a:pt x="6918" y="7001"/>
                    <a:pt x="6846" y="7085"/>
                    <a:pt x="6846" y="7168"/>
                  </a:cubicBezTo>
                  <a:cubicBezTo>
                    <a:pt x="6846" y="7263"/>
                    <a:pt x="6906" y="7323"/>
                    <a:pt x="6989" y="7335"/>
                  </a:cubicBezTo>
                  <a:cubicBezTo>
                    <a:pt x="6810" y="7692"/>
                    <a:pt x="6608" y="8025"/>
                    <a:pt x="6370" y="8287"/>
                  </a:cubicBezTo>
                  <a:cubicBezTo>
                    <a:pt x="6310" y="8359"/>
                    <a:pt x="6310" y="8466"/>
                    <a:pt x="6382" y="8525"/>
                  </a:cubicBezTo>
                  <a:cubicBezTo>
                    <a:pt x="6418" y="8549"/>
                    <a:pt x="6453" y="8573"/>
                    <a:pt x="6489" y="8573"/>
                  </a:cubicBezTo>
                  <a:cubicBezTo>
                    <a:pt x="6537" y="8573"/>
                    <a:pt x="6572" y="8549"/>
                    <a:pt x="6608" y="8514"/>
                  </a:cubicBezTo>
                  <a:cubicBezTo>
                    <a:pt x="6894" y="8180"/>
                    <a:pt x="7144" y="7787"/>
                    <a:pt x="7346" y="7335"/>
                  </a:cubicBezTo>
                  <a:lnTo>
                    <a:pt x="8263" y="7335"/>
                  </a:lnTo>
                  <a:cubicBezTo>
                    <a:pt x="7906" y="7811"/>
                    <a:pt x="7441" y="8228"/>
                    <a:pt x="6918" y="8525"/>
                  </a:cubicBezTo>
                  <a:cubicBezTo>
                    <a:pt x="6846" y="8573"/>
                    <a:pt x="6810" y="8680"/>
                    <a:pt x="6858" y="8752"/>
                  </a:cubicBezTo>
                  <a:cubicBezTo>
                    <a:pt x="6891" y="8801"/>
                    <a:pt x="6951" y="8833"/>
                    <a:pt x="7009" y="8833"/>
                  </a:cubicBezTo>
                  <a:cubicBezTo>
                    <a:pt x="7036" y="8833"/>
                    <a:pt x="7062" y="8826"/>
                    <a:pt x="7084" y="8811"/>
                  </a:cubicBezTo>
                  <a:cubicBezTo>
                    <a:pt x="7787" y="8406"/>
                    <a:pt x="8382" y="7811"/>
                    <a:pt x="8799" y="7109"/>
                  </a:cubicBezTo>
                  <a:cubicBezTo>
                    <a:pt x="9227" y="6382"/>
                    <a:pt x="9454" y="5561"/>
                    <a:pt x="9454" y="4715"/>
                  </a:cubicBezTo>
                  <a:cubicBezTo>
                    <a:pt x="9442" y="3453"/>
                    <a:pt x="8942" y="2275"/>
                    <a:pt x="8049" y="1382"/>
                  </a:cubicBezTo>
                  <a:cubicBezTo>
                    <a:pt x="7156" y="489"/>
                    <a:pt x="5965" y="1"/>
                    <a:pt x="471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708" name="Google Shape;9708;p78"/>
          <p:cNvGrpSpPr/>
          <p:nvPr/>
        </p:nvGrpSpPr>
        <p:grpSpPr>
          <a:xfrm>
            <a:off x="7169818" y="1789226"/>
            <a:ext cx="343143" cy="475503"/>
            <a:chOff x="5377363" y="1516169"/>
            <a:chExt cx="257357" cy="356627"/>
          </a:xfrm>
          <a:solidFill>
            <a:schemeClr val="tx1"/>
          </a:solidFill>
        </p:grpSpPr>
        <p:sp>
          <p:nvSpPr>
            <p:cNvPr id="9709" name="Google Shape;9709;p78"/>
            <p:cNvSpPr/>
            <p:nvPr/>
          </p:nvSpPr>
          <p:spPr>
            <a:xfrm>
              <a:off x="5377363" y="1516169"/>
              <a:ext cx="257357" cy="356627"/>
            </a:xfrm>
            <a:custGeom>
              <a:avLst/>
              <a:gdLst/>
              <a:ahLst/>
              <a:cxnLst/>
              <a:rect l="l" t="t" r="r" b="b"/>
              <a:pathLst>
                <a:path w="8086" h="11205" extrusionOk="0">
                  <a:moveTo>
                    <a:pt x="4073" y="334"/>
                  </a:moveTo>
                  <a:cubicBezTo>
                    <a:pt x="4263" y="334"/>
                    <a:pt x="4430" y="441"/>
                    <a:pt x="4525" y="608"/>
                  </a:cubicBezTo>
                  <a:cubicBezTo>
                    <a:pt x="4561" y="656"/>
                    <a:pt x="4620" y="679"/>
                    <a:pt x="4680" y="679"/>
                  </a:cubicBezTo>
                  <a:lnTo>
                    <a:pt x="5299" y="679"/>
                  </a:lnTo>
                  <a:cubicBezTo>
                    <a:pt x="5406" y="679"/>
                    <a:pt x="5490" y="775"/>
                    <a:pt x="5490" y="870"/>
                  </a:cubicBezTo>
                  <a:lnTo>
                    <a:pt x="5490" y="1406"/>
                  </a:lnTo>
                  <a:lnTo>
                    <a:pt x="2668" y="1406"/>
                  </a:lnTo>
                  <a:lnTo>
                    <a:pt x="2668" y="870"/>
                  </a:lnTo>
                  <a:lnTo>
                    <a:pt x="2644" y="870"/>
                  </a:lnTo>
                  <a:cubicBezTo>
                    <a:pt x="2644" y="775"/>
                    <a:pt x="2727" y="679"/>
                    <a:pt x="2835" y="679"/>
                  </a:cubicBezTo>
                  <a:lnTo>
                    <a:pt x="3454" y="679"/>
                  </a:lnTo>
                  <a:cubicBezTo>
                    <a:pt x="3513" y="679"/>
                    <a:pt x="3573" y="656"/>
                    <a:pt x="3608" y="608"/>
                  </a:cubicBezTo>
                  <a:cubicBezTo>
                    <a:pt x="3716" y="441"/>
                    <a:pt x="3870" y="334"/>
                    <a:pt x="4073" y="334"/>
                  </a:cubicBezTo>
                  <a:close/>
                  <a:moveTo>
                    <a:pt x="7395" y="1037"/>
                  </a:moveTo>
                  <a:cubicBezTo>
                    <a:pt x="7597" y="1037"/>
                    <a:pt x="7764" y="1203"/>
                    <a:pt x="7764" y="1394"/>
                  </a:cubicBezTo>
                  <a:lnTo>
                    <a:pt x="7764" y="10514"/>
                  </a:lnTo>
                  <a:cubicBezTo>
                    <a:pt x="7764" y="10716"/>
                    <a:pt x="7597" y="10871"/>
                    <a:pt x="7395" y="10871"/>
                  </a:cubicBezTo>
                  <a:lnTo>
                    <a:pt x="727" y="10871"/>
                  </a:lnTo>
                  <a:cubicBezTo>
                    <a:pt x="537" y="10871"/>
                    <a:pt x="370" y="10704"/>
                    <a:pt x="370" y="10514"/>
                  </a:cubicBezTo>
                  <a:lnTo>
                    <a:pt x="370" y="1394"/>
                  </a:lnTo>
                  <a:cubicBezTo>
                    <a:pt x="370" y="1203"/>
                    <a:pt x="537" y="1037"/>
                    <a:pt x="727" y="1037"/>
                  </a:cubicBezTo>
                  <a:lnTo>
                    <a:pt x="2323" y="1037"/>
                  </a:lnTo>
                  <a:lnTo>
                    <a:pt x="2323" y="1572"/>
                  </a:lnTo>
                  <a:cubicBezTo>
                    <a:pt x="2323" y="1668"/>
                    <a:pt x="2406" y="1739"/>
                    <a:pt x="2489" y="1739"/>
                  </a:cubicBezTo>
                  <a:lnTo>
                    <a:pt x="5644" y="1739"/>
                  </a:lnTo>
                  <a:cubicBezTo>
                    <a:pt x="5728" y="1739"/>
                    <a:pt x="5811" y="1668"/>
                    <a:pt x="5811" y="1572"/>
                  </a:cubicBezTo>
                  <a:lnTo>
                    <a:pt x="5811" y="1037"/>
                  </a:lnTo>
                  <a:close/>
                  <a:moveTo>
                    <a:pt x="4037" y="1"/>
                  </a:moveTo>
                  <a:cubicBezTo>
                    <a:pt x="3751" y="1"/>
                    <a:pt x="3501" y="132"/>
                    <a:pt x="3335" y="358"/>
                  </a:cubicBezTo>
                  <a:lnTo>
                    <a:pt x="2799" y="358"/>
                  </a:lnTo>
                  <a:cubicBezTo>
                    <a:pt x="2585" y="358"/>
                    <a:pt x="2382" y="501"/>
                    <a:pt x="2311" y="715"/>
                  </a:cubicBezTo>
                  <a:lnTo>
                    <a:pt x="691" y="715"/>
                  </a:lnTo>
                  <a:cubicBezTo>
                    <a:pt x="299" y="715"/>
                    <a:pt x="1" y="1025"/>
                    <a:pt x="1" y="1394"/>
                  </a:cubicBezTo>
                  <a:lnTo>
                    <a:pt x="1" y="10514"/>
                  </a:lnTo>
                  <a:cubicBezTo>
                    <a:pt x="1" y="10907"/>
                    <a:pt x="322" y="11204"/>
                    <a:pt x="691" y="11204"/>
                  </a:cubicBezTo>
                  <a:lnTo>
                    <a:pt x="7359" y="11204"/>
                  </a:lnTo>
                  <a:cubicBezTo>
                    <a:pt x="7740" y="11204"/>
                    <a:pt x="8038" y="10895"/>
                    <a:pt x="8038" y="10514"/>
                  </a:cubicBezTo>
                  <a:lnTo>
                    <a:pt x="8038" y="1394"/>
                  </a:lnTo>
                  <a:cubicBezTo>
                    <a:pt x="8085" y="1025"/>
                    <a:pt x="7776" y="715"/>
                    <a:pt x="7383" y="715"/>
                  </a:cubicBezTo>
                  <a:lnTo>
                    <a:pt x="5763" y="715"/>
                  </a:lnTo>
                  <a:cubicBezTo>
                    <a:pt x="5692" y="501"/>
                    <a:pt x="5490" y="358"/>
                    <a:pt x="5275" y="358"/>
                  </a:cubicBezTo>
                  <a:lnTo>
                    <a:pt x="4740" y="358"/>
                  </a:lnTo>
                  <a:cubicBezTo>
                    <a:pt x="4573" y="132"/>
                    <a:pt x="4323" y="1"/>
                    <a:pt x="403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10" name="Google Shape;9710;p78"/>
            <p:cNvSpPr/>
            <p:nvPr/>
          </p:nvSpPr>
          <p:spPr>
            <a:xfrm>
              <a:off x="5501681" y="1538925"/>
              <a:ext cx="10248" cy="10248"/>
            </a:xfrm>
            <a:custGeom>
              <a:avLst/>
              <a:gdLst/>
              <a:ahLst/>
              <a:cxnLst/>
              <a:rect l="l" t="t" r="r" b="b"/>
              <a:pathLst>
                <a:path w="322" h="322" extrusionOk="0">
                  <a:moveTo>
                    <a:pt x="167" y="0"/>
                  </a:moveTo>
                  <a:cubicBezTo>
                    <a:pt x="72" y="0"/>
                    <a:pt x="0" y="71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cubicBezTo>
                    <a:pt x="250" y="322"/>
                    <a:pt x="322" y="250"/>
                    <a:pt x="322" y="155"/>
                  </a:cubicBezTo>
                  <a:cubicBezTo>
                    <a:pt x="322" y="71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11" name="Google Shape;9711;p78"/>
            <p:cNvSpPr/>
            <p:nvPr/>
          </p:nvSpPr>
          <p:spPr>
            <a:xfrm>
              <a:off x="5401233" y="1560886"/>
              <a:ext cx="211112" cy="278554"/>
            </a:xfrm>
            <a:custGeom>
              <a:avLst/>
              <a:gdLst/>
              <a:ahLst/>
              <a:cxnLst/>
              <a:rect l="l" t="t" r="r" b="b"/>
              <a:pathLst>
                <a:path w="6633" h="8752" extrusionOk="0">
                  <a:moveTo>
                    <a:pt x="156" y="1"/>
                  </a:moveTo>
                  <a:cubicBezTo>
                    <a:pt x="72" y="1"/>
                    <a:pt x="1" y="84"/>
                    <a:pt x="1" y="167"/>
                  </a:cubicBezTo>
                  <a:lnTo>
                    <a:pt x="1" y="8597"/>
                  </a:lnTo>
                  <a:cubicBezTo>
                    <a:pt x="1" y="8680"/>
                    <a:pt x="72" y="8752"/>
                    <a:pt x="156" y="8752"/>
                  </a:cubicBezTo>
                  <a:lnTo>
                    <a:pt x="6466" y="8752"/>
                  </a:lnTo>
                  <a:cubicBezTo>
                    <a:pt x="6561" y="8752"/>
                    <a:pt x="6633" y="8680"/>
                    <a:pt x="6633" y="8597"/>
                  </a:cubicBezTo>
                  <a:lnTo>
                    <a:pt x="6633" y="167"/>
                  </a:lnTo>
                  <a:cubicBezTo>
                    <a:pt x="6633" y="84"/>
                    <a:pt x="6561" y="1"/>
                    <a:pt x="6478" y="1"/>
                  </a:cubicBezTo>
                  <a:lnTo>
                    <a:pt x="5597" y="1"/>
                  </a:lnTo>
                  <a:cubicBezTo>
                    <a:pt x="5502" y="1"/>
                    <a:pt x="5430" y="84"/>
                    <a:pt x="5430" y="167"/>
                  </a:cubicBezTo>
                  <a:cubicBezTo>
                    <a:pt x="5430" y="263"/>
                    <a:pt x="5502" y="334"/>
                    <a:pt x="5597" y="334"/>
                  </a:cubicBezTo>
                  <a:lnTo>
                    <a:pt x="6311" y="334"/>
                  </a:lnTo>
                  <a:lnTo>
                    <a:pt x="6311" y="8430"/>
                  </a:lnTo>
                  <a:lnTo>
                    <a:pt x="322" y="8430"/>
                  </a:lnTo>
                  <a:lnTo>
                    <a:pt x="322" y="334"/>
                  </a:lnTo>
                  <a:lnTo>
                    <a:pt x="1037" y="334"/>
                  </a:lnTo>
                  <a:cubicBezTo>
                    <a:pt x="1132" y="334"/>
                    <a:pt x="1203" y="263"/>
                    <a:pt x="1203" y="167"/>
                  </a:cubicBezTo>
                  <a:cubicBezTo>
                    <a:pt x="1203" y="84"/>
                    <a:pt x="1132" y="1"/>
                    <a:pt x="103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12" name="Google Shape;9712;p78"/>
            <p:cNvSpPr/>
            <p:nvPr/>
          </p:nvSpPr>
          <p:spPr>
            <a:xfrm>
              <a:off x="5434207" y="1672664"/>
              <a:ext cx="33387" cy="33387"/>
            </a:xfrm>
            <a:custGeom>
              <a:avLst/>
              <a:gdLst/>
              <a:ahLst/>
              <a:cxnLst/>
              <a:rect l="l" t="t" r="r" b="b"/>
              <a:pathLst>
                <a:path w="1049" h="1049" extrusionOk="0">
                  <a:moveTo>
                    <a:pt x="525" y="311"/>
                  </a:moveTo>
                  <a:cubicBezTo>
                    <a:pt x="632" y="311"/>
                    <a:pt x="715" y="406"/>
                    <a:pt x="715" y="513"/>
                  </a:cubicBezTo>
                  <a:cubicBezTo>
                    <a:pt x="703" y="608"/>
                    <a:pt x="632" y="703"/>
                    <a:pt x="525" y="703"/>
                  </a:cubicBezTo>
                  <a:cubicBezTo>
                    <a:pt x="418" y="703"/>
                    <a:pt x="334" y="608"/>
                    <a:pt x="334" y="513"/>
                  </a:cubicBezTo>
                  <a:cubicBezTo>
                    <a:pt x="334" y="406"/>
                    <a:pt x="418" y="311"/>
                    <a:pt x="525" y="311"/>
                  </a:cubicBezTo>
                  <a:close/>
                  <a:moveTo>
                    <a:pt x="525" y="1"/>
                  </a:moveTo>
                  <a:cubicBezTo>
                    <a:pt x="239" y="1"/>
                    <a:pt x="1" y="239"/>
                    <a:pt x="1" y="525"/>
                  </a:cubicBezTo>
                  <a:cubicBezTo>
                    <a:pt x="1" y="811"/>
                    <a:pt x="239" y="1049"/>
                    <a:pt x="525" y="1049"/>
                  </a:cubicBezTo>
                  <a:cubicBezTo>
                    <a:pt x="810" y="1049"/>
                    <a:pt x="1049" y="811"/>
                    <a:pt x="1049" y="525"/>
                  </a:cubicBezTo>
                  <a:cubicBezTo>
                    <a:pt x="1049" y="239"/>
                    <a:pt x="810" y="1"/>
                    <a:pt x="5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13" name="Google Shape;9713;p78"/>
            <p:cNvSpPr/>
            <p:nvPr/>
          </p:nvSpPr>
          <p:spPr>
            <a:xfrm>
              <a:off x="5434207" y="1723079"/>
              <a:ext cx="33387" cy="33005"/>
            </a:xfrm>
            <a:custGeom>
              <a:avLst/>
              <a:gdLst/>
              <a:ahLst/>
              <a:cxnLst/>
              <a:rect l="l" t="t" r="r" b="b"/>
              <a:pathLst>
                <a:path w="1049" h="1037" extrusionOk="0">
                  <a:moveTo>
                    <a:pt x="525" y="310"/>
                  </a:moveTo>
                  <a:cubicBezTo>
                    <a:pt x="632" y="310"/>
                    <a:pt x="715" y="405"/>
                    <a:pt x="715" y="501"/>
                  </a:cubicBezTo>
                  <a:cubicBezTo>
                    <a:pt x="703" y="608"/>
                    <a:pt x="632" y="703"/>
                    <a:pt x="525" y="703"/>
                  </a:cubicBezTo>
                  <a:cubicBezTo>
                    <a:pt x="418" y="703"/>
                    <a:pt x="334" y="608"/>
                    <a:pt x="334" y="501"/>
                  </a:cubicBezTo>
                  <a:cubicBezTo>
                    <a:pt x="334" y="405"/>
                    <a:pt x="418" y="310"/>
                    <a:pt x="525" y="310"/>
                  </a:cubicBezTo>
                  <a:close/>
                  <a:moveTo>
                    <a:pt x="525" y="0"/>
                  </a:moveTo>
                  <a:cubicBezTo>
                    <a:pt x="239" y="0"/>
                    <a:pt x="1" y="239"/>
                    <a:pt x="1" y="512"/>
                  </a:cubicBezTo>
                  <a:cubicBezTo>
                    <a:pt x="1" y="798"/>
                    <a:pt x="239" y="1036"/>
                    <a:pt x="525" y="1036"/>
                  </a:cubicBezTo>
                  <a:cubicBezTo>
                    <a:pt x="810" y="1036"/>
                    <a:pt x="1049" y="798"/>
                    <a:pt x="1049" y="512"/>
                  </a:cubicBezTo>
                  <a:cubicBezTo>
                    <a:pt x="1049" y="239"/>
                    <a:pt x="810" y="0"/>
                    <a:pt x="5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14" name="Google Shape;9714;p78"/>
            <p:cNvSpPr/>
            <p:nvPr/>
          </p:nvSpPr>
          <p:spPr>
            <a:xfrm>
              <a:off x="5434207" y="1773112"/>
              <a:ext cx="33387" cy="33355"/>
            </a:xfrm>
            <a:custGeom>
              <a:avLst/>
              <a:gdLst/>
              <a:ahLst/>
              <a:cxnLst/>
              <a:rect l="l" t="t" r="r" b="b"/>
              <a:pathLst>
                <a:path w="1049" h="1048" extrusionOk="0">
                  <a:moveTo>
                    <a:pt x="525" y="310"/>
                  </a:moveTo>
                  <a:cubicBezTo>
                    <a:pt x="632" y="310"/>
                    <a:pt x="715" y="405"/>
                    <a:pt x="715" y="512"/>
                  </a:cubicBezTo>
                  <a:cubicBezTo>
                    <a:pt x="703" y="619"/>
                    <a:pt x="632" y="703"/>
                    <a:pt x="525" y="703"/>
                  </a:cubicBezTo>
                  <a:cubicBezTo>
                    <a:pt x="418" y="703"/>
                    <a:pt x="334" y="607"/>
                    <a:pt x="334" y="512"/>
                  </a:cubicBezTo>
                  <a:cubicBezTo>
                    <a:pt x="334" y="405"/>
                    <a:pt x="418" y="310"/>
                    <a:pt x="525" y="310"/>
                  </a:cubicBezTo>
                  <a:close/>
                  <a:moveTo>
                    <a:pt x="525" y="0"/>
                  </a:moveTo>
                  <a:cubicBezTo>
                    <a:pt x="239" y="0"/>
                    <a:pt x="1" y="238"/>
                    <a:pt x="1" y="524"/>
                  </a:cubicBezTo>
                  <a:cubicBezTo>
                    <a:pt x="1" y="810"/>
                    <a:pt x="239" y="1048"/>
                    <a:pt x="525" y="1048"/>
                  </a:cubicBezTo>
                  <a:cubicBezTo>
                    <a:pt x="810" y="1048"/>
                    <a:pt x="1049" y="810"/>
                    <a:pt x="1049" y="524"/>
                  </a:cubicBezTo>
                  <a:cubicBezTo>
                    <a:pt x="1025" y="226"/>
                    <a:pt x="810" y="0"/>
                    <a:pt x="5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15" name="Google Shape;9715;p78"/>
            <p:cNvSpPr/>
            <p:nvPr/>
          </p:nvSpPr>
          <p:spPr>
            <a:xfrm>
              <a:off x="5478924" y="1672664"/>
              <a:ext cx="60663" cy="10662"/>
            </a:xfrm>
            <a:custGeom>
              <a:avLst/>
              <a:gdLst/>
              <a:ahLst/>
              <a:cxnLst/>
              <a:rect l="l" t="t" r="r" b="b"/>
              <a:pathLst>
                <a:path w="1906" h="335" extrusionOk="0">
                  <a:moveTo>
                    <a:pt x="167" y="1"/>
                  </a:moveTo>
                  <a:cubicBezTo>
                    <a:pt x="72" y="1"/>
                    <a:pt x="1" y="84"/>
                    <a:pt x="1" y="168"/>
                  </a:cubicBezTo>
                  <a:cubicBezTo>
                    <a:pt x="1" y="263"/>
                    <a:pt x="72" y="334"/>
                    <a:pt x="167" y="334"/>
                  </a:cubicBezTo>
                  <a:lnTo>
                    <a:pt x="1739" y="334"/>
                  </a:lnTo>
                  <a:cubicBezTo>
                    <a:pt x="1822" y="334"/>
                    <a:pt x="1906" y="263"/>
                    <a:pt x="1906" y="168"/>
                  </a:cubicBezTo>
                  <a:cubicBezTo>
                    <a:pt x="1906" y="84"/>
                    <a:pt x="1846" y="1"/>
                    <a:pt x="173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16" name="Google Shape;9716;p78"/>
            <p:cNvSpPr/>
            <p:nvPr/>
          </p:nvSpPr>
          <p:spPr>
            <a:xfrm>
              <a:off x="5478924" y="1695039"/>
              <a:ext cx="99716" cy="10630"/>
            </a:xfrm>
            <a:custGeom>
              <a:avLst/>
              <a:gdLst/>
              <a:ahLst/>
              <a:cxnLst/>
              <a:rect l="l" t="t" r="r" b="b"/>
              <a:pathLst>
                <a:path w="3133" h="334" extrusionOk="0">
                  <a:moveTo>
                    <a:pt x="156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34"/>
                    <a:pt x="156" y="334"/>
                  </a:cubicBezTo>
                  <a:lnTo>
                    <a:pt x="2977" y="334"/>
                  </a:lnTo>
                  <a:cubicBezTo>
                    <a:pt x="3061" y="334"/>
                    <a:pt x="3132" y="250"/>
                    <a:pt x="3132" y="167"/>
                  </a:cubicBezTo>
                  <a:cubicBezTo>
                    <a:pt x="3132" y="72"/>
                    <a:pt x="3061" y="0"/>
                    <a:pt x="297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17" name="Google Shape;9717;p78"/>
            <p:cNvSpPr/>
            <p:nvPr/>
          </p:nvSpPr>
          <p:spPr>
            <a:xfrm>
              <a:off x="5478924" y="1723079"/>
              <a:ext cx="60663" cy="10248"/>
            </a:xfrm>
            <a:custGeom>
              <a:avLst/>
              <a:gdLst/>
              <a:ahLst/>
              <a:cxnLst/>
              <a:rect l="l" t="t" r="r" b="b"/>
              <a:pathLst>
                <a:path w="1906" h="322" extrusionOk="0">
                  <a:moveTo>
                    <a:pt x="167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1"/>
                    <a:pt x="72" y="322"/>
                    <a:pt x="167" y="322"/>
                  </a:cubicBezTo>
                  <a:lnTo>
                    <a:pt x="1739" y="322"/>
                  </a:lnTo>
                  <a:cubicBezTo>
                    <a:pt x="1822" y="322"/>
                    <a:pt x="1906" y="251"/>
                    <a:pt x="1906" y="167"/>
                  </a:cubicBezTo>
                  <a:cubicBezTo>
                    <a:pt x="1906" y="72"/>
                    <a:pt x="1846" y="0"/>
                    <a:pt x="173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18" name="Google Shape;9718;p78"/>
            <p:cNvSpPr/>
            <p:nvPr/>
          </p:nvSpPr>
          <p:spPr>
            <a:xfrm>
              <a:off x="5478924" y="1745422"/>
              <a:ext cx="99716" cy="10280"/>
            </a:xfrm>
            <a:custGeom>
              <a:avLst/>
              <a:gdLst/>
              <a:ahLst/>
              <a:cxnLst/>
              <a:rect l="l" t="t" r="r" b="b"/>
              <a:pathLst>
                <a:path w="3133" h="323" extrusionOk="0">
                  <a:moveTo>
                    <a:pt x="156" y="1"/>
                  </a:moveTo>
                  <a:cubicBezTo>
                    <a:pt x="72" y="1"/>
                    <a:pt x="1" y="72"/>
                    <a:pt x="1" y="156"/>
                  </a:cubicBezTo>
                  <a:cubicBezTo>
                    <a:pt x="1" y="251"/>
                    <a:pt x="72" y="322"/>
                    <a:pt x="156" y="322"/>
                  </a:cubicBezTo>
                  <a:lnTo>
                    <a:pt x="2977" y="322"/>
                  </a:lnTo>
                  <a:cubicBezTo>
                    <a:pt x="3061" y="322"/>
                    <a:pt x="3132" y="251"/>
                    <a:pt x="3132" y="156"/>
                  </a:cubicBezTo>
                  <a:cubicBezTo>
                    <a:pt x="3132" y="72"/>
                    <a:pt x="3061" y="1"/>
                    <a:pt x="29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19" name="Google Shape;9719;p78"/>
            <p:cNvSpPr/>
            <p:nvPr/>
          </p:nvSpPr>
          <p:spPr>
            <a:xfrm>
              <a:off x="5478924" y="1773112"/>
              <a:ext cx="60663" cy="10630"/>
            </a:xfrm>
            <a:custGeom>
              <a:avLst/>
              <a:gdLst/>
              <a:ahLst/>
              <a:cxnLst/>
              <a:rect l="l" t="t" r="r" b="b"/>
              <a:pathLst>
                <a:path w="1906" h="334" extrusionOk="0">
                  <a:moveTo>
                    <a:pt x="167" y="0"/>
                  </a:moveTo>
                  <a:cubicBezTo>
                    <a:pt x="72" y="0"/>
                    <a:pt x="1" y="83"/>
                    <a:pt x="1" y="167"/>
                  </a:cubicBezTo>
                  <a:cubicBezTo>
                    <a:pt x="1" y="262"/>
                    <a:pt x="72" y="333"/>
                    <a:pt x="167" y="333"/>
                  </a:cubicBezTo>
                  <a:lnTo>
                    <a:pt x="1739" y="333"/>
                  </a:lnTo>
                  <a:cubicBezTo>
                    <a:pt x="1822" y="333"/>
                    <a:pt x="1906" y="262"/>
                    <a:pt x="1906" y="167"/>
                  </a:cubicBezTo>
                  <a:cubicBezTo>
                    <a:pt x="1906" y="83"/>
                    <a:pt x="1846" y="0"/>
                    <a:pt x="173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20" name="Google Shape;9720;p78"/>
            <p:cNvSpPr/>
            <p:nvPr/>
          </p:nvSpPr>
          <p:spPr>
            <a:xfrm>
              <a:off x="5478924" y="1795455"/>
              <a:ext cx="99716" cy="10630"/>
            </a:xfrm>
            <a:custGeom>
              <a:avLst/>
              <a:gdLst/>
              <a:ahLst/>
              <a:cxnLst/>
              <a:rect l="l" t="t" r="r" b="b"/>
              <a:pathLst>
                <a:path w="3133" h="334" extrusionOk="0">
                  <a:moveTo>
                    <a:pt x="156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51"/>
                    <a:pt x="72" y="334"/>
                    <a:pt x="156" y="334"/>
                  </a:cubicBezTo>
                  <a:lnTo>
                    <a:pt x="2977" y="334"/>
                  </a:lnTo>
                  <a:cubicBezTo>
                    <a:pt x="3061" y="334"/>
                    <a:pt x="3132" y="251"/>
                    <a:pt x="3132" y="167"/>
                  </a:cubicBezTo>
                  <a:cubicBezTo>
                    <a:pt x="3132" y="72"/>
                    <a:pt x="3061" y="1"/>
                    <a:pt x="29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21" name="Google Shape;9721;p78"/>
            <p:cNvSpPr/>
            <p:nvPr/>
          </p:nvSpPr>
          <p:spPr>
            <a:xfrm>
              <a:off x="5478924" y="1588926"/>
              <a:ext cx="99716" cy="10662"/>
            </a:xfrm>
            <a:custGeom>
              <a:avLst/>
              <a:gdLst/>
              <a:ahLst/>
              <a:cxnLst/>
              <a:rect l="l" t="t" r="r" b="b"/>
              <a:pathLst>
                <a:path w="3133" h="335" extrusionOk="0">
                  <a:moveTo>
                    <a:pt x="156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51"/>
                    <a:pt x="72" y="334"/>
                    <a:pt x="156" y="334"/>
                  </a:cubicBezTo>
                  <a:lnTo>
                    <a:pt x="2977" y="334"/>
                  </a:lnTo>
                  <a:cubicBezTo>
                    <a:pt x="3061" y="334"/>
                    <a:pt x="3132" y="251"/>
                    <a:pt x="3132" y="167"/>
                  </a:cubicBezTo>
                  <a:cubicBezTo>
                    <a:pt x="3132" y="72"/>
                    <a:pt x="3061" y="1"/>
                    <a:pt x="29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22" name="Google Shape;9722;p78"/>
            <p:cNvSpPr/>
            <p:nvPr/>
          </p:nvSpPr>
          <p:spPr>
            <a:xfrm>
              <a:off x="5434207" y="1639341"/>
              <a:ext cx="144783" cy="10248"/>
            </a:xfrm>
            <a:custGeom>
              <a:avLst/>
              <a:gdLst/>
              <a:ahLst/>
              <a:cxnLst/>
              <a:rect l="l" t="t" r="r" b="b"/>
              <a:pathLst>
                <a:path w="4549" h="322" extrusionOk="0">
                  <a:moveTo>
                    <a:pt x="167" y="0"/>
                  </a:moveTo>
                  <a:cubicBezTo>
                    <a:pt x="84" y="0"/>
                    <a:pt x="1" y="72"/>
                    <a:pt x="1" y="155"/>
                  </a:cubicBezTo>
                  <a:cubicBezTo>
                    <a:pt x="1" y="250"/>
                    <a:pt x="84" y="322"/>
                    <a:pt x="167" y="322"/>
                  </a:cubicBezTo>
                  <a:lnTo>
                    <a:pt x="4382" y="322"/>
                  </a:lnTo>
                  <a:cubicBezTo>
                    <a:pt x="4466" y="322"/>
                    <a:pt x="4537" y="250"/>
                    <a:pt x="4537" y="155"/>
                  </a:cubicBezTo>
                  <a:cubicBezTo>
                    <a:pt x="4549" y="72"/>
                    <a:pt x="4466" y="0"/>
                    <a:pt x="438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23" name="Google Shape;9723;p78"/>
            <p:cNvSpPr/>
            <p:nvPr/>
          </p:nvSpPr>
          <p:spPr>
            <a:xfrm>
              <a:off x="5479306" y="1611301"/>
              <a:ext cx="26926" cy="10248"/>
            </a:xfrm>
            <a:custGeom>
              <a:avLst/>
              <a:gdLst/>
              <a:ahLst/>
              <a:cxnLst/>
              <a:rect l="l" t="t" r="r" b="b"/>
              <a:pathLst>
                <a:path w="846" h="322" extrusionOk="0">
                  <a:moveTo>
                    <a:pt x="167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22"/>
                    <a:pt x="167" y="322"/>
                  </a:cubicBezTo>
                  <a:lnTo>
                    <a:pt x="691" y="322"/>
                  </a:lnTo>
                  <a:cubicBezTo>
                    <a:pt x="775" y="322"/>
                    <a:pt x="846" y="250"/>
                    <a:pt x="846" y="167"/>
                  </a:cubicBezTo>
                  <a:cubicBezTo>
                    <a:pt x="846" y="72"/>
                    <a:pt x="775" y="0"/>
                    <a:pt x="69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24" name="Google Shape;9724;p78"/>
            <p:cNvSpPr/>
            <p:nvPr/>
          </p:nvSpPr>
          <p:spPr>
            <a:xfrm>
              <a:off x="5518327" y="1611301"/>
              <a:ext cx="26958" cy="10248"/>
            </a:xfrm>
            <a:custGeom>
              <a:avLst/>
              <a:gdLst/>
              <a:ahLst/>
              <a:cxnLst/>
              <a:rect l="l" t="t" r="r" b="b"/>
              <a:pathLst>
                <a:path w="847" h="322" extrusionOk="0">
                  <a:moveTo>
                    <a:pt x="156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22"/>
                    <a:pt x="156" y="322"/>
                  </a:cubicBezTo>
                  <a:lnTo>
                    <a:pt x="680" y="322"/>
                  </a:lnTo>
                  <a:cubicBezTo>
                    <a:pt x="763" y="322"/>
                    <a:pt x="846" y="250"/>
                    <a:pt x="846" y="167"/>
                  </a:cubicBezTo>
                  <a:cubicBezTo>
                    <a:pt x="846" y="72"/>
                    <a:pt x="763" y="0"/>
                    <a:pt x="68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25" name="Google Shape;9725;p78"/>
            <p:cNvSpPr/>
            <p:nvPr/>
          </p:nvSpPr>
          <p:spPr>
            <a:xfrm>
              <a:off x="5434207" y="1588926"/>
              <a:ext cx="32623" cy="32623"/>
            </a:xfrm>
            <a:custGeom>
              <a:avLst/>
              <a:gdLst/>
              <a:ahLst/>
              <a:cxnLst/>
              <a:rect l="l" t="t" r="r" b="b"/>
              <a:pathLst>
                <a:path w="1025" h="1025" extrusionOk="0">
                  <a:moveTo>
                    <a:pt x="703" y="334"/>
                  </a:moveTo>
                  <a:lnTo>
                    <a:pt x="703" y="703"/>
                  </a:lnTo>
                  <a:lnTo>
                    <a:pt x="334" y="703"/>
                  </a:lnTo>
                  <a:lnTo>
                    <a:pt x="334" y="334"/>
                  </a:lnTo>
                  <a:close/>
                  <a:moveTo>
                    <a:pt x="167" y="1"/>
                  </a:moveTo>
                  <a:cubicBezTo>
                    <a:pt x="84" y="1"/>
                    <a:pt x="1" y="72"/>
                    <a:pt x="1" y="167"/>
                  </a:cubicBezTo>
                  <a:lnTo>
                    <a:pt x="1" y="870"/>
                  </a:lnTo>
                  <a:cubicBezTo>
                    <a:pt x="1" y="953"/>
                    <a:pt x="84" y="1025"/>
                    <a:pt x="167" y="1025"/>
                  </a:cubicBezTo>
                  <a:lnTo>
                    <a:pt x="870" y="1025"/>
                  </a:lnTo>
                  <a:cubicBezTo>
                    <a:pt x="953" y="1025"/>
                    <a:pt x="1025" y="953"/>
                    <a:pt x="1025" y="870"/>
                  </a:cubicBezTo>
                  <a:lnTo>
                    <a:pt x="1025" y="167"/>
                  </a:lnTo>
                  <a:cubicBezTo>
                    <a:pt x="1025" y="72"/>
                    <a:pt x="953" y="1"/>
                    <a:pt x="87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726" name="Google Shape;9726;p78"/>
          <p:cNvGrpSpPr/>
          <p:nvPr/>
        </p:nvGrpSpPr>
        <p:grpSpPr>
          <a:xfrm>
            <a:off x="6507424" y="1815494"/>
            <a:ext cx="474993" cy="423476"/>
            <a:chOff x="4880567" y="1535870"/>
            <a:chExt cx="356245" cy="317607"/>
          </a:xfrm>
          <a:solidFill>
            <a:schemeClr val="tx1"/>
          </a:solidFill>
        </p:grpSpPr>
        <p:sp>
          <p:nvSpPr>
            <p:cNvPr id="9727" name="Google Shape;9727;p78"/>
            <p:cNvSpPr/>
            <p:nvPr/>
          </p:nvSpPr>
          <p:spPr>
            <a:xfrm>
              <a:off x="5103774" y="1535870"/>
              <a:ext cx="100448" cy="128138"/>
            </a:xfrm>
            <a:custGeom>
              <a:avLst/>
              <a:gdLst/>
              <a:ahLst/>
              <a:cxnLst/>
              <a:rect l="l" t="t" r="r" b="b"/>
              <a:pathLst>
                <a:path w="3156" h="4026" extrusionOk="0">
                  <a:moveTo>
                    <a:pt x="1560" y="334"/>
                  </a:moveTo>
                  <a:cubicBezTo>
                    <a:pt x="2251" y="334"/>
                    <a:pt x="2799" y="882"/>
                    <a:pt x="2799" y="1561"/>
                  </a:cubicBezTo>
                  <a:cubicBezTo>
                    <a:pt x="2799" y="2120"/>
                    <a:pt x="2453" y="2573"/>
                    <a:pt x="1965" y="2739"/>
                  </a:cubicBezTo>
                  <a:lnTo>
                    <a:pt x="2251" y="1608"/>
                  </a:lnTo>
                  <a:cubicBezTo>
                    <a:pt x="2275" y="1513"/>
                    <a:pt x="2215" y="1430"/>
                    <a:pt x="2132" y="1418"/>
                  </a:cubicBezTo>
                  <a:cubicBezTo>
                    <a:pt x="2113" y="1410"/>
                    <a:pt x="2094" y="1407"/>
                    <a:pt x="2076" y="1407"/>
                  </a:cubicBezTo>
                  <a:cubicBezTo>
                    <a:pt x="2006" y="1407"/>
                    <a:pt x="1948" y="1461"/>
                    <a:pt x="1929" y="1537"/>
                  </a:cubicBezTo>
                  <a:lnTo>
                    <a:pt x="1917" y="1584"/>
                  </a:lnTo>
                  <a:lnTo>
                    <a:pt x="1215" y="1584"/>
                  </a:lnTo>
                  <a:lnTo>
                    <a:pt x="1203" y="1537"/>
                  </a:lnTo>
                  <a:cubicBezTo>
                    <a:pt x="1182" y="1453"/>
                    <a:pt x="1106" y="1415"/>
                    <a:pt x="1040" y="1415"/>
                  </a:cubicBezTo>
                  <a:cubicBezTo>
                    <a:pt x="1031" y="1415"/>
                    <a:pt x="1021" y="1416"/>
                    <a:pt x="1013" y="1418"/>
                  </a:cubicBezTo>
                  <a:cubicBezTo>
                    <a:pt x="917" y="1441"/>
                    <a:pt x="882" y="1537"/>
                    <a:pt x="894" y="1608"/>
                  </a:cubicBezTo>
                  <a:lnTo>
                    <a:pt x="1179" y="2739"/>
                  </a:lnTo>
                  <a:cubicBezTo>
                    <a:pt x="679" y="2573"/>
                    <a:pt x="322" y="2120"/>
                    <a:pt x="322" y="1561"/>
                  </a:cubicBezTo>
                  <a:cubicBezTo>
                    <a:pt x="322" y="882"/>
                    <a:pt x="882" y="334"/>
                    <a:pt x="1560" y="334"/>
                  </a:cubicBezTo>
                  <a:close/>
                  <a:moveTo>
                    <a:pt x="1822" y="1906"/>
                  </a:moveTo>
                  <a:lnTo>
                    <a:pt x="1608" y="2799"/>
                  </a:lnTo>
                  <a:lnTo>
                    <a:pt x="1513" y="2799"/>
                  </a:lnTo>
                  <a:lnTo>
                    <a:pt x="1286" y="1906"/>
                  </a:lnTo>
                  <a:close/>
                  <a:moveTo>
                    <a:pt x="1906" y="3096"/>
                  </a:moveTo>
                  <a:lnTo>
                    <a:pt x="1906" y="3501"/>
                  </a:lnTo>
                  <a:lnTo>
                    <a:pt x="1917" y="3501"/>
                  </a:lnTo>
                  <a:lnTo>
                    <a:pt x="1203" y="3513"/>
                  </a:lnTo>
                  <a:cubicBezTo>
                    <a:pt x="1203" y="3513"/>
                    <a:pt x="1191" y="3513"/>
                    <a:pt x="1191" y="3501"/>
                  </a:cubicBezTo>
                  <a:lnTo>
                    <a:pt x="1191" y="3096"/>
                  </a:lnTo>
                  <a:cubicBezTo>
                    <a:pt x="1310" y="3120"/>
                    <a:pt x="1429" y="3144"/>
                    <a:pt x="1548" y="3144"/>
                  </a:cubicBezTo>
                  <a:cubicBezTo>
                    <a:pt x="1667" y="3144"/>
                    <a:pt x="1798" y="3120"/>
                    <a:pt x="1906" y="3096"/>
                  </a:cubicBezTo>
                  <a:close/>
                  <a:moveTo>
                    <a:pt x="1560" y="1"/>
                  </a:moveTo>
                  <a:cubicBezTo>
                    <a:pt x="703" y="1"/>
                    <a:pt x="1" y="703"/>
                    <a:pt x="1" y="1561"/>
                  </a:cubicBezTo>
                  <a:cubicBezTo>
                    <a:pt x="1" y="2180"/>
                    <a:pt x="358" y="2704"/>
                    <a:pt x="882" y="2977"/>
                  </a:cubicBezTo>
                  <a:lnTo>
                    <a:pt x="882" y="3501"/>
                  </a:lnTo>
                  <a:cubicBezTo>
                    <a:pt x="882" y="3692"/>
                    <a:pt x="1024" y="3847"/>
                    <a:pt x="1215" y="3847"/>
                  </a:cubicBezTo>
                  <a:lnTo>
                    <a:pt x="1417" y="3847"/>
                  </a:lnTo>
                  <a:lnTo>
                    <a:pt x="1417" y="3858"/>
                  </a:lnTo>
                  <a:cubicBezTo>
                    <a:pt x="1417" y="3942"/>
                    <a:pt x="1489" y="4025"/>
                    <a:pt x="1572" y="4025"/>
                  </a:cubicBezTo>
                  <a:cubicBezTo>
                    <a:pt x="1667" y="4025"/>
                    <a:pt x="1739" y="3942"/>
                    <a:pt x="1739" y="3858"/>
                  </a:cubicBezTo>
                  <a:lnTo>
                    <a:pt x="1739" y="3847"/>
                  </a:lnTo>
                  <a:lnTo>
                    <a:pt x="1929" y="3847"/>
                  </a:lnTo>
                  <a:cubicBezTo>
                    <a:pt x="2120" y="3847"/>
                    <a:pt x="2275" y="3692"/>
                    <a:pt x="2275" y="3501"/>
                  </a:cubicBezTo>
                  <a:lnTo>
                    <a:pt x="2275" y="2977"/>
                  </a:lnTo>
                  <a:cubicBezTo>
                    <a:pt x="2799" y="2727"/>
                    <a:pt x="3156" y="2192"/>
                    <a:pt x="3156" y="1561"/>
                  </a:cubicBezTo>
                  <a:cubicBezTo>
                    <a:pt x="3120" y="703"/>
                    <a:pt x="2429" y="1"/>
                    <a:pt x="15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28" name="Google Shape;9728;p78"/>
            <p:cNvSpPr/>
            <p:nvPr/>
          </p:nvSpPr>
          <p:spPr>
            <a:xfrm>
              <a:off x="4880567" y="1552929"/>
              <a:ext cx="200895" cy="300547"/>
            </a:xfrm>
            <a:custGeom>
              <a:avLst/>
              <a:gdLst/>
              <a:ahLst/>
              <a:cxnLst/>
              <a:rect l="l" t="t" r="r" b="b"/>
              <a:pathLst>
                <a:path w="6312" h="9443" extrusionOk="0">
                  <a:moveTo>
                    <a:pt x="3144" y="310"/>
                  </a:moveTo>
                  <a:cubicBezTo>
                    <a:pt x="3632" y="310"/>
                    <a:pt x="4037" y="632"/>
                    <a:pt x="4037" y="1025"/>
                  </a:cubicBezTo>
                  <a:cubicBezTo>
                    <a:pt x="3751" y="929"/>
                    <a:pt x="3454" y="870"/>
                    <a:pt x="3144" y="870"/>
                  </a:cubicBezTo>
                  <a:cubicBezTo>
                    <a:pt x="2834" y="870"/>
                    <a:pt x="2537" y="929"/>
                    <a:pt x="2251" y="1025"/>
                  </a:cubicBezTo>
                  <a:cubicBezTo>
                    <a:pt x="2251" y="644"/>
                    <a:pt x="2644" y="310"/>
                    <a:pt x="3144" y="310"/>
                  </a:cubicBezTo>
                  <a:close/>
                  <a:moveTo>
                    <a:pt x="3144" y="1191"/>
                  </a:moveTo>
                  <a:cubicBezTo>
                    <a:pt x="4299" y="1191"/>
                    <a:pt x="5251" y="2144"/>
                    <a:pt x="5251" y="3311"/>
                  </a:cubicBezTo>
                  <a:cubicBezTo>
                    <a:pt x="5251" y="3620"/>
                    <a:pt x="5180" y="3918"/>
                    <a:pt x="5061" y="4203"/>
                  </a:cubicBezTo>
                  <a:lnTo>
                    <a:pt x="5061" y="4049"/>
                  </a:lnTo>
                  <a:cubicBezTo>
                    <a:pt x="5061" y="3858"/>
                    <a:pt x="4978" y="3668"/>
                    <a:pt x="4823" y="3525"/>
                  </a:cubicBezTo>
                  <a:cubicBezTo>
                    <a:pt x="4501" y="3251"/>
                    <a:pt x="3751" y="2739"/>
                    <a:pt x="2453" y="2608"/>
                  </a:cubicBezTo>
                  <a:cubicBezTo>
                    <a:pt x="2447" y="2607"/>
                    <a:pt x="2441" y="2607"/>
                    <a:pt x="2435" y="2607"/>
                  </a:cubicBezTo>
                  <a:cubicBezTo>
                    <a:pt x="2360" y="2607"/>
                    <a:pt x="2297" y="2674"/>
                    <a:pt x="2275" y="2751"/>
                  </a:cubicBezTo>
                  <a:cubicBezTo>
                    <a:pt x="2263" y="2846"/>
                    <a:pt x="2334" y="2918"/>
                    <a:pt x="2430" y="2930"/>
                  </a:cubicBezTo>
                  <a:cubicBezTo>
                    <a:pt x="3632" y="3049"/>
                    <a:pt x="4323" y="3513"/>
                    <a:pt x="4620" y="3763"/>
                  </a:cubicBezTo>
                  <a:cubicBezTo>
                    <a:pt x="4692" y="3822"/>
                    <a:pt x="4728" y="3930"/>
                    <a:pt x="4728" y="4037"/>
                  </a:cubicBezTo>
                  <a:lnTo>
                    <a:pt x="4728" y="4346"/>
                  </a:lnTo>
                  <a:cubicBezTo>
                    <a:pt x="4728" y="5227"/>
                    <a:pt x="4025" y="5942"/>
                    <a:pt x="3144" y="5942"/>
                  </a:cubicBezTo>
                  <a:cubicBezTo>
                    <a:pt x="3137" y="5942"/>
                    <a:pt x="3130" y="5942"/>
                    <a:pt x="3122" y="5942"/>
                  </a:cubicBezTo>
                  <a:cubicBezTo>
                    <a:pt x="2251" y="5942"/>
                    <a:pt x="1549" y="5232"/>
                    <a:pt x="1549" y="4358"/>
                  </a:cubicBezTo>
                  <a:lnTo>
                    <a:pt x="1549" y="4227"/>
                  </a:lnTo>
                  <a:cubicBezTo>
                    <a:pt x="1549" y="4168"/>
                    <a:pt x="1584" y="4108"/>
                    <a:pt x="1644" y="4084"/>
                  </a:cubicBezTo>
                  <a:cubicBezTo>
                    <a:pt x="1846" y="3965"/>
                    <a:pt x="2120" y="3739"/>
                    <a:pt x="2239" y="3370"/>
                  </a:cubicBezTo>
                  <a:cubicBezTo>
                    <a:pt x="2263" y="3275"/>
                    <a:pt x="2215" y="3191"/>
                    <a:pt x="2132" y="3156"/>
                  </a:cubicBezTo>
                  <a:cubicBezTo>
                    <a:pt x="2113" y="3151"/>
                    <a:pt x="2094" y="3149"/>
                    <a:pt x="2077" y="3149"/>
                  </a:cubicBezTo>
                  <a:cubicBezTo>
                    <a:pt x="2005" y="3149"/>
                    <a:pt x="1946" y="3187"/>
                    <a:pt x="1918" y="3263"/>
                  </a:cubicBezTo>
                  <a:cubicBezTo>
                    <a:pt x="1834" y="3525"/>
                    <a:pt x="1620" y="3692"/>
                    <a:pt x="1477" y="3787"/>
                  </a:cubicBezTo>
                  <a:cubicBezTo>
                    <a:pt x="1322" y="3870"/>
                    <a:pt x="1215" y="4037"/>
                    <a:pt x="1215" y="4203"/>
                  </a:cubicBezTo>
                  <a:cubicBezTo>
                    <a:pt x="1084" y="3918"/>
                    <a:pt x="1025" y="3620"/>
                    <a:pt x="1025" y="3311"/>
                  </a:cubicBezTo>
                  <a:cubicBezTo>
                    <a:pt x="1025" y="2144"/>
                    <a:pt x="1977" y="1191"/>
                    <a:pt x="3144" y="1191"/>
                  </a:cubicBezTo>
                  <a:close/>
                  <a:moveTo>
                    <a:pt x="3858" y="6144"/>
                  </a:moveTo>
                  <a:lnTo>
                    <a:pt x="3858" y="6537"/>
                  </a:lnTo>
                  <a:cubicBezTo>
                    <a:pt x="3858" y="6740"/>
                    <a:pt x="3977" y="6918"/>
                    <a:pt x="4168" y="7013"/>
                  </a:cubicBezTo>
                  <a:lnTo>
                    <a:pt x="4406" y="7121"/>
                  </a:lnTo>
                  <a:cubicBezTo>
                    <a:pt x="4156" y="7597"/>
                    <a:pt x="3680" y="7894"/>
                    <a:pt x="3144" y="7894"/>
                  </a:cubicBezTo>
                  <a:cubicBezTo>
                    <a:pt x="2608" y="7894"/>
                    <a:pt x="2132" y="7597"/>
                    <a:pt x="1882" y="7121"/>
                  </a:cubicBezTo>
                  <a:lnTo>
                    <a:pt x="2120" y="7013"/>
                  </a:lnTo>
                  <a:cubicBezTo>
                    <a:pt x="2311" y="6918"/>
                    <a:pt x="2430" y="6740"/>
                    <a:pt x="2430" y="6537"/>
                  </a:cubicBezTo>
                  <a:lnTo>
                    <a:pt x="2430" y="6144"/>
                  </a:lnTo>
                  <a:cubicBezTo>
                    <a:pt x="2644" y="6239"/>
                    <a:pt x="2882" y="6287"/>
                    <a:pt x="3144" y="6287"/>
                  </a:cubicBezTo>
                  <a:cubicBezTo>
                    <a:pt x="3394" y="6287"/>
                    <a:pt x="3632" y="6239"/>
                    <a:pt x="3858" y="6144"/>
                  </a:cubicBezTo>
                  <a:close/>
                  <a:moveTo>
                    <a:pt x="3144" y="1"/>
                  </a:moveTo>
                  <a:cubicBezTo>
                    <a:pt x="2465" y="1"/>
                    <a:pt x="1918" y="465"/>
                    <a:pt x="1918" y="1048"/>
                  </a:cubicBezTo>
                  <a:cubicBezTo>
                    <a:pt x="1918" y="1084"/>
                    <a:pt x="1918" y="1144"/>
                    <a:pt x="1930" y="1191"/>
                  </a:cubicBezTo>
                  <a:cubicBezTo>
                    <a:pt x="1191" y="1608"/>
                    <a:pt x="703" y="2418"/>
                    <a:pt x="703" y="3322"/>
                  </a:cubicBezTo>
                  <a:cubicBezTo>
                    <a:pt x="703" y="3918"/>
                    <a:pt x="918" y="4501"/>
                    <a:pt x="1310" y="4942"/>
                  </a:cubicBezTo>
                  <a:cubicBezTo>
                    <a:pt x="1441" y="5370"/>
                    <a:pt x="1727" y="5739"/>
                    <a:pt x="2096" y="5989"/>
                  </a:cubicBezTo>
                  <a:lnTo>
                    <a:pt x="2096" y="6549"/>
                  </a:lnTo>
                  <a:cubicBezTo>
                    <a:pt x="2096" y="6620"/>
                    <a:pt x="2049" y="6680"/>
                    <a:pt x="1989" y="6716"/>
                  </a:cubicBezTo>
                  <a:lnTo>
                    <a:pt x="525" y="7371"/>
                  </a:lnTo>
                  <a:cubicBezTo>
                    <a:pt x="203" y="7501"/>
                    <a:pt x="1" y="7811"/>
                    <a:pt x="1" y="8156"/>
                  </a:cubicBezTo>
                  <a:lnTo>
                    <a:pt x="1" y="9276"/>
                  </a:lnTo>
                  <a:cubicBezTo>
                    <a:pt x="1" y="9359"/>
                    <a:pt x="72" y="9442"/>
                    <a:pt x="167" y="9442"/>
                  </a:cubicBezTo>
                  <a:cubicBezTo>
                    <a:pt x="251" y="9442"/>
                    <a:pt x="322" y="9359"/>
                    <a:pt x="322" y="9276"/>
                  </a:cubicBezTo>
                  <a:lnTo>
                    <a:pt x="322" y="8156"/>
                  </a:lnTo>
                  <a:cubicBezTo>
                    <a:pt x="322" y="7954"/>
                    <a:pt x="441" y="7752"/>
                    <a:pt x="656" y="7668"/>
                  </a:cubicBezTo>
                  <a:lnTo>
                    <a:pt x="1596" y="7251"/>
                  </a:lnTo>
                  <a:cubicBezTo>
                    <a:pt x="1894" y="7847"/>
                    <a:pt x="2489" y="8216"/>
                    <a:pt x="3156" y="8216"/>
                  </a:cubicBezTo>
                  <a:cubicBezTo>
                    <a:pt x="3823" y="8216"/>
                    <a:pt x="4418" y="7847"/>
                    <a:pt x="4716" y="7251"/>
                  </a:cubicBezTo>
                  <a:lnTo>
                    <a:pt x="5656" y="7668"/>
                  </a:lnTo>
                  <a:cubicBezTo>
                    <a:pt x="5847" y="7752"/>
                    <a:pt x="5978" y="7942"/>
                    <a:pt x="5978" y="8156"/>
                  </a:cubicBezTo>
                  <a:lnTo>
                    <a:pt x="5978" y="9276"/>
                  </a:lnTo>
                  <a:cubicBezTo>
                    <a:pt x="5978" y="9359"/>
                    <a:pt x="6061" y="9442"/>
                    <a:pt x="6144" y="9442"/>
                  </a:cubicBezTo>
                  <a:cubicBezTo>
                    <a:pt x="6240" y="9442"/>
                    <a:pt x="6311" y="9359"/>
                    <a:pt x="6311" y="9276"/>
                  </a:cubicBezTo>
                  <a:lnTo>
                    <a:pt x="6311" y="8156"/>
                  </a:lnTo>
                  <a:cubicBezTo>
                    <a:pt x="6287" y="7811"/>
                    <a:pt x="6073" y="7501"/>
                    <a:pt x="5763" y="7371"/>
                  </a:cubicBezTo>
                  <a:lnTo>
                    <a:pt x="4287" y="6716"/>
                  </a:lnTo>
                  <a:cubicBezTo>
                    <a:pt x="4216" y="6680"/>
                    <a:pt x="4180" y="6609"/>
                    <a:pt x="4180" y="6549"/>
                  </a:cubicBezTo>
                  <a:lnTo>
                    <a:pt x="4180" y="5989"/>
                  </a:lnTo>
                  <a:cubicBezTo>
                    <a:pt x="4549" y="5739"/>
                    <a:pt x="4835" y="5370"/>
                    <a:pt x="4966" y="4942"/>
                  </a:cubicBezTo>
                  <a:cubicBezTo>
                    <a:pt x="5359" y="4501"/>
                    <a:pt x="5585" y="3918"/>
                    <a:pt x="5585" y="3322"/>
                  </a:cubicBezTo>
                  <a:cubicBezTo>
                    <a:pt x="5585" y="2418"/>
                    <a:pt x="5073" y="1608"/>
                    <a:pt x="4347" y="1191"/>
                  </a:cubicBezTo>
                  <a:cubicBezTo>
                    <a:pt x="4358" y="1144"/>
                    <a:pt x="4358" y="1084"/>
                    <a:pt x="4358" y="1048"/>
                  </a:cubicBezTo>
                  <a:cubicBezTo>
                    <a:pt x="4358" y="465"/>
                    <a:pt x="3811" y="1"/>
                    <a:pt x="314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29" name="Google Shape;9729;p78"/>
            <p:cNvSpPr/>
            <p:nvPr/>
          </p:nvSpPr>
          <p:spPr>
            <a:xfrm>
              <a:off x="4919620" y="1820471"/>
              <a:ext cx="10248" cy="33005"/>
            </a:xfrm>
            <a:custGeom>
              <a:avLst/>
              <a:gdLst/>
              <a:ahLst/>
              <a:cxnLst/>
              <a:rect l="l" t="t" r="r" b="b"/>
              <a:pathLst>
                <a:path w="322" h="1037" extrusionOk="0">
                  <a:moveTo>
                    <a:pt x="155" y="0"/>
                  </a:moveTo>
                  <a:cubicBezTo>
                    <a:pt x="72" y="0"/>
                    <a:pt x="0" y="84"/>
                    <a:pt x="0" y="167"/>
                  </a:cubicBezTo>
                  <a:lnTo>
                    <a:pt x="0" y="870"/>
                  </a:lnTo>
                  <a:cubicBezTo>
                    <a:pt x="0" y="953"/>
                    <a:pt x="72" y="1036"/>
                    <a:pt x="155" y="1036"/>
                  </a:cubicBezTo>
                  <a:cubicBezTo>
                    <a:pt x="250" y="1036"/>
                    <a:pt x="322" y="953"/>
                    <a:pt x="322" y="870"/>
                  </a:cubicBezTo>
                  <a:lnTo>
                    <a:pt x="322" y="167"/>
                  </a:lnTo>
                  <a:cubicBezTo>
                    <a:pt x="322" y="84"/>
                    <a:pt x="250" y="0"/>
                    <a:pt x="1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30" name="Google Shape;9730;p78"/>
            <p:cNvSpPr/>
            <p:nvPr/>
          </p:nvSpPr>
          <p:spPr>
            <a:xfrm>
              <a:off x="5031398" y="1820471"/>
              <a:ext cx="10248" cy="33005"/>
            </a:xfrm>
            <a:custGeom>
              <a:avLst/>
              <a:gdLst/>
              <a:ahLst/>
              <a:cxnLst/>
              <a:rect l="l" t="t" r="r" b="b"/>
              <a:pathLst>
                <a:path w="322" h="1037" extrusionOk="0">
                  <a:moveTo>
                    <a:pt x="155" y="0"/>
                  </a:moveTo>
                  <a:cubicBezTo>
                    <a:pt x="72" y="0"/>
                    <a:pt x="0" y="84"/>
                    <a:pt x="0" y="167"/>
                  </a:cubicBezTo>
                  <a:lnTo>
                    <a:pt x="0" y="870"/>
                  </a:lnTo>
                  <a:cubicBezTo>
                    <a:pt x="0" y="953"/>
                    <a:pt x="72" y="1036"/>
                    <a:pt x="155" y="1036"/>
                  </a:cubicBezTo>
                  <a:cubicBezTo>
                    <a:pt x="250" y="1036"/>
                    <a:pt x="322" y="953"/>
                    <a:pt x="322" y="870"/>
                  </a:cubicBezTo>
                  <a:lnTo>
                    <a:pt x="322" y="167"/>
                  </a:lnTo>
                  <a:cubicBezTo>
                    <a:pt x="322" y="84"/>
                    <a:pt x="250" y="0"/>
                    <a:pt x="1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31" name="Google Shape;9731;p78"/>
            <p:cNvSpPr/>
            <p:nvPr/>
          </p:nvSpPr>
          <p:spPr>
            <a:xfrm>
              <a:off x="5070418" y="1552547"/>
              <a:ext cx="166394" cy="173969"/>
            </a:xfrm>
            <a:custGeom>
              <a:avLst/>
              <a:gdLst/>
              <a:ahLst/>
              <a:cxnLst/>
              <a:rect l="l" t="t" r="r" b="b"/>
              <a:pathLst>
                <a:path w="5228" h="5466" extrusionOk="0">
                  <a:moveTo>
                    <a:pt x="691" y="1"/>
                  </a:moveTo>
                  <a:cubicBezTo>
                    <a:pt x="298" y="1"/>
                    <a:pt x="1" y="310"/>
                    <a:pt x="1" y="679"/>
                  </a:cubicBezTo>
                  <a:lnTo>
                    <a:pt x="1" y="3501"/>
                  </a:lnTo>
                  <a:cubicBezTo>
                    <a:pt x="1" y="3882"/>
                    <a:pt x="322" y="4180"/>
                    <a:pt x="691" y="4180"/>
                  </a:cubicBezTo>
                  <a:lnTo>
                    <a:pt x="1001" y="4180"/>
                  </a:lnTo>
                  <a:lnTo>
                    <a:pt x="763" y="5144"/>
                  </a:lnTo>
                  <a:cubicBezTo>
                    <a:pt x="739" y="5251"/>
                    <a:pt x="775" y="5358"/>
                    <a:pt x="870" y="5418"/>
                  </a:cubicBezTo>
                  <a:cubicBezTo>
                    <a:pt x="918" y="5442"/>
                    <a:pt x="953" y="5466"/>
                    <a:pt x="1001" y="5466"/>
                  </a:cubicBezTo>
                  <a:cubicBezTo>
                    <a:pt x="1049" y="5466"/>
                    <a:pt x="1108" y="5442"/>
                    <a:pt x="1156" y="5418"/>
                  </a:cubicBezTo>
                  <a:lnTo>
                    <a:pt x="2846" y="4180"/>
                  </a:lnTo>
                  <a:lnTo>
                    <a:pt x="4549" y="4180"/>
                  </a:lnTo>
                  <a:cubicBezTo>
                    <a:pt x="4930" y="4180"/>
                    <a:pt x="5228" y="3870"/>
                    <a:pt x="5228" y="3501"/>
                  </a:cubicBezTo>
                  <a:lnTo>
                    <a:pt x="5228" y="679"/>
                  </a:lnTo>
                  <a:cubicBezTo>
                    <a:pt x="5228" y="310"/>
                    <a:pt x="4918" y="1"/>
                    <a:pt x="4549" y="1"/>
                  </a:cubicBezTo>
                  <a:cubicBezTo>
                    <a:pt x="4454" y="1"/>
                    <a:pt x="4382" y="72"/>
                    <a:pt x="4382" y="167"/>
                  </a:cubicBezTo>
                  <a:cubicBezTo>
                    <a:pt x="4382" y="251"/>
                    <a:pt x="4454" y="322"/>
                    <a:pt x="4549" y="322"/>
                  </a:cubicBezTo>
                  <a:cubicBezTo>
                    <a:pt x="4739" y="322"/>
                    <a:pt x="4906" y="489"/>
                    <a:pt x="4906" y="679"/>
                  </a:cubicBezTo>
                  <a:lnTo>
                    <a:pt x="4906" y="3489"/>
                  </a:lnTo>
                  <a:cubicBezTo>
                    <a:pt x="4906" y="3692"/>
                    <a:pt x="4739" y="3846"/>
                    <a:pt x="4549" y="3846"/>
                  </a:cubicBezTo>
                  <a:lnTo>
                    <a:pt x="2787" y="3846"/>
                  </a:lnTo>
                  <a:cubicBezTo>
                    <a:pt x="2763" y="3846"/>
                    <a:pt x="2715" y="3870"/>
                    <a:pt x="2704" y="3882"/>
                  </a:cubicBezTo>
                  <a:lnTo>
                    <a:pt x="1132" y="5013"/>
                  </a:lnTo>
                  <a:lnTo>
                    <a:pt x="1370" y="4049"/>
                  </a:lnTo>
                  <a:cubicBezTo>
                    <a:pt x="1394" y="4001"/>
                    <a:pt x="1370" y="3942"/>
                    <a:pt x="1346" y="3918"/>
                  </a:cubicBezTo>
                  <a:cubicBezTo>
                    <a:pt x="1310" y="3870"/>
                    <a:pt x="1275" y="3858"/>
                    <a:pt x="1215" y="3858"/>
                  </a:cubicBezTo>
                  <a:lnTo>
                    <a:pt x="691" y="3858"/>
                  </a:lnTo>
                  <a:cubicBezTo>
                    <a:pt x="501" y="3858"/>
                    <a:pt x="334" y="3692"/>
                    <a:pt x="334" y="3501"/>
                  </a:cubicBezTo>
                  <a:lnTo>
                    <a:pt x="334" y="679"/>
                  </a:lnTo>
                  <a:cubicBezTo>
                    <a:pt x="334" y="489"/>
                    <a:pt x="489" y="322"/>
                    <a:pt x="691" y="322"/>
                  </a:cubicBezTo>
                  <a:cubicBezTo>
                    <a:pt x="775" y="322"/>
                    <a:pt x="846" y="251"/>
                    <a:pt x="846" y="167"/>
                  </a:cubicBezTo>
                  <a:cubicBezTo>
                    <a:pt x="846" y="72"/>
                    <a:pt x="775" y="1"/>
                    <a:pt x="69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732" name="Google Shape;9732;p78"/>
          <p:cNvGrpSpPr/>
          <p:nvPr/>
        </p:nvGrpSpPr>
        <p:grpSpPr>
          <a:xfrm>
            <a:off x="7695311" y="1788717"/>
            <a:ext cx="476479" cy="476521"/>
            <a:chOff x="5771483" y="1515787"/>
            <a:chExt cx="357359" cy="357391"/>
          </a:xfrm>
          <a:solidFill>
            <a:schemeClr val="tx1"/>
          </a:solidFill>
        </p:grpSpPr>
        <p:sp>
          <p:nvSpPr>
            <p:cNvPr id="9733" name="Google Shape;9733;p78"/>
            <p:cNvSpPr/>
            <p:nvPr/>
          </p:nvSpPr>
          <p:spPr>
            <a:xfrm>
              <a:off x="5771483" y="1515787"/>
              <a:ext cx="357359" cy="357391"/>
            </a:xfrm>
            <a:custGeom>
              <a:avLst/>
              <a:gdLst/>
              <a:ahLst/>
              <a:cxnLst/>
              <a:rect l="l" t="t" r="r" b="b"/>
              <a:pathLst>
                <a:path w="11228" h="11229" extrusionOk="0">
                  <a:moveTo>
                    <a:pt x="6334" y="346"/>
                  </a:moveTo>
                  <a:cubicBezTo>
                    <a:pt x="6334" y="346"/>
                    <a:pt x="6346" y="346"/>
                    <a:pt x="6346" y="358"/>
                  </a:cubicBezTo>
                  <a:lnTo>
                    <a:pt x="6346" y="822"/>
                  </a:lnTo>
                  <a:cubicBezTo>
                    <a:pt x="6346" y="989"/>
                    <a:pt x="6454" y="1120"/>
                    <a:pt x="6608" y="1156"/>
                  </a:cubicBezTo>
                  <a:cubicBezTo>
                    <a:pt x="7132" y="1275"/>
                    <a:pt x="7644" y="1477"/>
                    <a:pt x="8097" y="1763"/>
                  </a:cubicBezTo>
                  <a:cubicBezTo>
                    <a:pt x="8157" y="1798"/>
                    <a:pt x="8225" y="1817"/>
                    <a:pt x="8290" y="1817"/>
                  </a:cubicBezTo>
                  <a:cubicBezTo>
                    <a:pt x="8377" y="1817"/>
                    <a:pt x="8459" y="1784"/>
                    <a:pt x="8513" y="1715"/>
                  </a:cubicBezTo>
                  <a:lnTo>
                    <a:pt x="8847" y="1394"/>
                  </a:lnTo>
                  <a:lnTo>
                    <a:pt x="8859" y="1394"/>
                  </a:lnTo>
                  <a:lnTo>
                    <a:pt x="9859" y="2382"/>
                  </a:lnTo>
                  <a:lnTo>
                    <a:pt x="9859" y="2406"/>
                  </a:lnTo>
                  <a:lnTo>
                    <a:pt x="9525" y="2727"/>
                  </a:lnTo>
                  <a:cubicBezTo>
                    <a:pt x="9406" y="2846"/>
                    <a:pt x="9394" y="3013"/>
                    <a:pt x="9490" y="3144"/>
                  </a:cubicBezTo>
                  <a:cubicBezTo>
                    <a:pt x="9787" y="3608"/>
                    <a:pt x="9978" y="4097"/>
                    <a:pt x="10097" y="4632"/>
                  </a:cubicBezTo>
                  <a:cubicBezTo>
                    <a:pt x="10121" y="4799"/>
                    <a:pt x="10264" y="4906"/>
                    <a:pt x="10418" y="4906"/>
                  </a:cubicBezTo>
                  <a:lnTo>
                    <a:pt x="10883" y="4906"/>
                  </a:lnTo>
                  <a:cubicBezTo>
                    <a:pt x="10883" y="4906"/>
                    <a:pt x="10895" y="4906"/>
                    <a:pt x="10895" y="4918"/>
                  </a:cubicBezTo>
                  <a:lnTo>
                    <a:pt x="10883" y="6335"/>
                  </a:lnTo>
                  <a:lnTo>
                    <a:pt x="10418" y="6335"/>
                  </a:lnTo>
                  <a:cubicBezTo>
                    <a:pt x="10264" y="6335"/>
                    <a:pt x="10121" y="6430"/>
                    <a:pt x="10097" y="6597"/>
                  </a:cubicBezTo>
                  <a:cubicBezTo>
                    <a:pt x="9978" y="7121"/>
                    <a:pt x="9763" y="7621"/>
                    <a:pt x="9490" y="8085"/>
                  </a:cubicBezTo>
                  <a:cubicBezTo>
                    <a:pt x="9394" y="8216"/>
                    <a:pt x="9406" y="8407"/>
                    <a:pt x="9525" y="8502"/>
                  </a:cubicBezTo>
                  <a:lnTo>
                    <a:pt x="9859" y="8835"/>
                  </a:lnTo>
                  <a:lnTo>
                    <a:pt x="9859" y="8847"/>
                  </a:lnTo>
                  <a:lnTo>
                    <a:pt x="8859" y="9847"/>
                  </a:lnTo>
                  <a:lnTo>
                    <a:pt x="8847" y="9847"/>
                  </a:lnTo>
                  <a:lnTo>
                    <a:pt x="8513" y="9514"/>
                  </a:lnTo>
                  <a:cubicBezTo>
                    <a:pt x="8447" y="9448"/>
                    <a:pt x="8370" y="9415"/>
                    <a:pt x="8290" y="9415"/>
                  </a:cubicBezTo>
                  <a:cubicBezTo>
                    <a:pt x="8226" y="9415"/>
                    <a:pt x="8160" y="9436"/>
                    <a:pt x="8097" y="9478"/>
                  </a:cubicBezTo>
                  <a:cubicBezTo>
                    <a:pt x="7644" y="9776"/>
                    <a:pt x="7144" y="9966"/>
                    <a:pt x="6608" y="10085"/>
                  </a:cubicBezTo>
                  <a:cubicBezTo>
                    <a:pt x="6454" y="10109"/>
                    <a:pt x="6346" y="10252"/>
                    <a:pt x="6346" y="10407"/>
                  </a:cubicBezTo>
                  <a:lnTo>
                    <a:pt x="6346" y="10871"/>
                  </a:lnTo>
                  <a:cubicBezTo>
                    <a:pt x="6346" y="10871"/>
                    <a:pt x="6346" y="10883"/>
                    <a:pt x="6334" y="10883"/>
                  </a:cubicBezTo>
                  <a:lnTo>
                    <a:pt x="4930" y="10883"/>
                  </a:lnTo>
                  <a:cubicBezTo>
                    <a:pt x="4930" y="10883"/>
                    <a:pt x="4918" y="10883"/>
                    <a:pt x="4918" y="10871"/>
                  </a:cubicBezTo>
                  <a:lnTo>
                    <a:pt x="4918" y="10407"/>
                  </a:lnTo>
                  <a:cubicBezTo>
                    <a:pt x="4918" y="10252"/>
                    <a:pt x="4810" y="10109"/>
                    <a:pt x="4644" y="10085"/>
                  </a:cubicBezTo>
                  <a:cubicBezTo>
                    <a:pt x="4132" y="9966"/>
                    <a:pt x="3620" y="9752"/>
                    <a:pt x="3156" y="9478"/>
                  </a:cubicBezTo>
                  <a:cubicBezTo>
                    <a:pt x="3096" y="9442"/>
                    <a:pt x="3036" y="9419"/>
                    <a:pt x="2977" y="9419"/>
                  </a:cubicBezTo>
                  <a:cubicBezTo>
                    <a:pt x="2894" y="9419"/>
                    <a:pt x="2798" y="9442"/>
                    <a:pt x="2739" y="9514"/>
                  </a:cubicBezTo>
                  <a:lnTo>
                    <a:pt x="2417" y="9847"/>
                  </a:lnTo>
                  <a:lnTo>
                    <a:pt x="2405" y="9847"/>
                  </a:lnTo>
                  <a:lnTo>
                    <a:pt x="1405" y="8847"/>
                  </a:lnTo>
                  <a:lnTo>
                    <a:pt x="1405" y="8835"/>
                  </a:lnTo>
                  <a:lnTo>
                    <a:pt x="1727" y="8502"/>
                  </a:lnTo>
                  <a:cubicBezTo>
                    <a:pt x="1846" y="8383"/>
                    <a:pt x="1870" y="8228"/>
                    <a:pt x="1774" y="8085"/>
                  </a:cubicBezTo>
                  <a:cubicBezTo>
                    <a:pt x="1477" y="7621"/>
                    <a:pt x="1286" y="7133"/>
                    <a:pt x="1167" y="6597"/>
                  </a:cubicBezTo>
                  <a:cubicBezTo>
                    <a:pt x="1131" y="6430"/>
                    <a:pt x="1000" y="6335"/>
                    <a:pt x="834" y="6335"/>
                  </a:cubicBezTo>
                  <a:lnTo>
                    <a:pt x="381" y="6335"/>
                  </a:lnTo>
                  <a:cubicBezTo>
                    <a:pt x="381" y="6335"/>
                    <a:pt x="358" y="6335"/>
                    <a:pt x="358" y="6311"/>
                  </a:cubicBezTo>
                  <a:lnTo>
                    <a:pt x="358" y="4918"/>
                  </a:lnTo>
                  <a:cubicBezTo>
                    <a:pt x="358" y="4918"/>
                    <a:pt x="358" y="4906"/>
                    <a:pt x="381" y="4906"/>
                  </a:cubicBezTo>
                  <a:lnTo>
                    <a:pt x="834" y="4906"/>
                  </a:lnTo>
                  <a:cubicBezTo>
                    <a:pt x="1000" y="4906"/>
                    <a:pt x="1131" y="4799"/>
                    <a:pt x="1167" y="4632"/>
                  </a:cubicBezTo>
                  <a:cubicBezTo>
                    <a:pt x="1286" y="4108"/>
                    <a:pt x="1489" y="3608"/>
                    <a:pt x="1774" y="3144"/>
                  </a:cubicBezTo>
                  <a:cubicBezTo>
                    <a:pt x="1870" y="3013"/>
                    <a:pt x="1846" y="2834"/>
                    <a:pt x="1727" y="2727"/>
                  </a:cubicBezTo>
                  <a:lnTo>
                    <a:pt x="1405" y="2406"/>
                  </a:lnTo>
                  <a:lnTo>
                    <a:pt x="1405" y="2382"/>
                  </a:lnTo>
                  <a:lnTo>
                    <a:pt x="2405" y="1394"/>
                  </a:lnTo>
                  <a:lnTo>
                    <a:pt x="2417" y="1394"/>
                  </a:lnTo>
                  <a:lnTo>
                    <a:pt x="2739" y="1715"/>
                  </a:lnTo>
                  <a:cubicBezTo>
                    <a:pt x="2807" y="1784"/>
                    <a:pt x="2891" y="1817"/>
                    <a:pt x="2975" y="1817"/>
                  </a:cubicBezTo>
                  <a:cubicBezTo>
                    <a:pt x="3037" y="1817"/>
                    <a:pt x="3100" y="1798"/>
                    <a:pt x="3156" y="1763"/>
                  </a:cubicBezTo>
                  <a:cubicBezTo>
                    <a:pt x="3620" y="1465"/>
                    <a:pt x="4108" y="1275"/>
                    <a:pt x="4644" y="1156"/>
                  </a:cubicBezTo>
                  <a:cubicBezTo>
                    <a:pt x="4810" y="1120"/>
                    <a:pt x="4918" y="989"/>
                    <a:pt x="4918" y="822"/>
                  </a:cubicBezTo>
                  <a:lnTo>
                    <a:pt x="4918" y="358"/>
                  </a:lnTo>
                  <a:cubicBezTo>
                    <a:pt x="4918" y="358"/>
                    <a:pt x="4918" y="346"/>
                    <a:pt x="4930" y="346"/>
                  </a:cubicBezTo>
                  <a:close/>
                  <a:moveTo>
                    <a:pt x="4918" y="1"/>
                  </a:moveTo>
                  <a:cubicBezTo>
                    <a:pt x="4727" y="1"/>
                    <a:pt x="4572" y="156"/>
                    <a:pt x="4572" y="346"/>
                  </a:cubicBezTo>
                  <a:lnTo>
                    <a:pt x="4572" y="810"/>
                  </a:lnTo>
                  <a:cubicBezTo>
                    <a:pt x="4572" y="810"/>
                    <a:pt x="4572" y="822"/>
                    <a:pt x="4560" y="822"/>
                  </a:cubicBezTo>
                  <a:cubicBezTo>
                    <a:pt x="3989" y="941"/>
                    <a:pt x="3453" y="1168"/>
                    <a:pt x="2965" y="1477"/>
                  </a:cubicBezTo>
                  <a:lnTo>
                    <a:pt x="2953" y="1477"/>
                  </a:lnTo>
                  <a:lnTo>
                    <a:pt x="2620" y="1156"/>
                  </a:lnTo>
                  <a:cubicBezTo>
                    <a:pt x="2554" y="1090"/>
                    <a:pt x="2471" y="1057"/>
                    <a:pt x="2386" y="1057"/>
                  </a:cubicBezTo>
                  <a:cubicBezTo>
                    <a:pt x="2301" y="1057"/>
                    <a:pt x="2215" y="1090"/>
                    <a:pt x="2143" y="1156"/>
                  </a:cubicBezTo>
                  <a:lnTo>
                    <a:pt x="1155" y="2144"/>
                  </a:lnTo>
                  <a:cubicBezTo>
                    <a:pt x="1012" y="2287"/>
                    <a:pt x="1012" y="2489"/>
                    <a:pt x="1155" y="2620"/>
                  </a:cubicBezTo>
                  <a:lnTo>
                    <a:pt x="1477" y="2954"/>
                  </a:lnTo>
                  <a:lnTo>
                    <a:pt x="1477" y="2965"/>
                  </a:lnTo>
                  <a:cubicBezTo>
                    <a:pt x="1167" y="3454"/>
                    <a:pt x="941" y="3989"/>
                    <a:pt x="822" y="4561"/>
                  </a:cubicBezTo>
                  <a:cubicBezTo>
                    <a:pt x="822" y="4561"/>
                    <a:pt x="822" y="4573"/>
                    <a:pt x="810" y="4573"/>
                  </a:cubicBezTo>
                  <a:lnTo>
                    <a:pt x="346" y="4573"/>
                  </a:lnTo>
                  <a:cubicBezTo>
                    <a:pt x="155" y="4573"/>
                    <a:pt x="0" y="4728"/>
                    <a:pt x="0" y="4918"/>
                  </a:cubicBezTo>
                  <a:lnTo>
                    <a:pt x="0" y="6311"/>
                  </a:lnTo>
                  <a:cubicBezTo>
                    <a:pt x="0" y="6513"/>
                    <a:pt x="155" y="6656"/>
                    <a:pt x="346" y="6656"/>
                  </a:cubicBezTo>
                  <a:lnTo>
                    <a:pt x="810" y="6656"/>
                  </a:lnTo>
                  <a:cubicBezTo>
                    <a:pt x="810" y="6656"/>
                    <a:pt x="822" y="6656"/>
                    <a:pt x="822" y="6680"/>
                  </a:cubicBezTo>
                  <a:cubicBezTo>
                    <a:pt x="941" y="7240"/>
                    <a:pt x="1167" y="7776"/>
                    <a:pt x="1477" y="8264"/>
                  </a:cubicBezTo>
                  <a:lnTo>
                    <a:pt x="1477" y="8288"/>
                  </a:lnTo>
                  <a:lnTo>
                    <a:pt x="1155" y="8609"/>
                  </a:lnTo>
                  <a:cubicBezTo>
                    <a:pt x="1012" y="8740"/>
                    <a:pt x="1012" y="8954"/>
                    <a:pt x="1155" y="9085"/>
                  </a:cubicBezTo>
                  <a:lnTo>
                    <a:pt x="2143" y="10085"/>
                  </a:lnTo>
                  <a:cubicBezTo>
                    <a:pt x="2215" y="10151"/>
                    <a:pt x="2301" y="10184"/>
                    <a:pt x="2386" y="10184"/>
                  </a:cubicBezTo>
                  <a:cubicBezTo>
                    <a:pt x="2471" y="10184"/>
                    <a:pt x="2554" y="10151"/>
                    <a:pt x="2620" y="10085"/>
                  </a:cubicBezTo>
                  <a:lnTo>
                    <a:pt x="2953" y="9752"/>
                  </a:lnTo>
                  <a:lnTo>
                    <a:pt x="2965" y="9752"/>
                  </a:lnTo>
                  <a:cubicBezTo>
                    <a:pt x="3453" y="10073"/>
                    <a:pt x="3989" y="10288"/>
                    <a:pt x="4560" y="10407"/>
                  </a:cubicBezTo>
                  <a:cubicBezTo>
                    <a:pt x="4560" y="10407"/>
                    <a:pt x="4572" y="10407"/>
                    <a:pt x="4572" y="10431"/>
                  </a:cubicBezTo>
                  <a:lnTo>
                    <a:pt x="4572" y="10883"/>
                  </a:lnTo>
                  <a:cubicBezTo>
                    <a:pt x="4572" y="11085"/>
                    <a:pt x="4727" y="11228"/>
                    <a:pt x="4918" y="11228"/>
                  </a:cubicBezTo>
                  <a:lnTo>
                    <a:pt x="6311" y="11228"/>
                  </a:lnTo>
                  <a:cubicBezTo>
                    <a:pt x="6513" y="11228"/>
                    <a:pt x="6656" y="11085"/>
                    <a:pt x="6656" y="10883"/>
                  </a:cubicBezTo>
                  <a:lnTo>
                    <a:pt x="6656" y="10431"/>
                  </a:lnTo>
                  <a:cubicBezTo>
                    <a:pt x="6656" y="10431"/>
                    <a:pt x="6656" y="10407"/>
                    <a:pt x="6668" y="10407"/>
                  </a:cubicBezTo>
                  <a:cubicBezTo>
                    <a:pt x="7239" y="10288"/>
                    <a:pt x="7775" y="10062"/>
                    <a:pt x="8263" y="9752"/>
                  </a:cubicBezTo>
                  <a:lnTo>
                    <a:pt x="8275" y="9752"/>
                  </a:lnTo>
                  <a:lnTo>
                    <a:pt x="8609" y="10085"/>
                  </a:lnTo>
                  <a:cubicBezTo>
                    <a:pt x="8674" y="10151"/>
                    <a:pt x="8760" y="10184"/>
                    <a:pt x="8847" y="10184"/>
                  </a:cubicBezTo>
                  <a:cubicBezTo>
                    <a:pt x="8933" y="10184"/>
                    <a:pt x="9019" y="10151"/>
                    <a:pt x="9085" y="10085"/>
                  </a:cubicBezTo>
                  <a:lnTo>
                    <a:pt x="10085" y="9085"/>
                  </a:lnTo>
                  <a:cubicBezTo>
                    <a:pt x="10216" y="8954"/>
                    <a:pt x="10216" y="8740"/>
                    <a:pt x="10085" y="8609"/>
                  </a:cubicBezTo>
                  <a:lnTo>
                    <a:pt x="9752" y="8288"/>
                  </a:lnTo>
                  <a:lnTo>
                    <a:pt x="9752" y="8264"/>
                  </a:lnTo>
                  <a:cubicBezTo>
                    <a:pt x="10061" y="7776"/>
                    <a:pt x="10287" y="7240"/>
                    <a:pt x="10406" y="6680"/>
                  </a:cubicBezTo>
                  <a:cubicBezTo>
                    <a:pt x="10406" y="6680"/>
                    <a:pt x="10406" y="6656"/>
                    <a:pt x="10418" y="6656"/>
                  </a:cubicBezTo>
                  <a:lnTo>
                    <a:pt x="10883" y="6656"/>
                  </a:lnTo>
                  <a:cubicBezTo>
                    <a:pt x="11073" y="6656"/>
                    <a:pt x="11228" y="6513"/>
                    <a:pt x="11228" y="6311"/>
                  </a:cubicBezTo>
                  <a:lnTo>
                    <a:pt x="11228" y="4918"/>
                  </a:lnTo>
                  <a:cubicBezTo>
                    <a:pt x="11228" y="4728"/>
                    <a:pt x="11073" y="4573"/>
                    <a:pt x="10883" y="4573"/>
                  </a:cubicBezTo>
                  <a:lnTo>
                    <a:pt x="10418" y="4573"/>
                  </a:lnTo>
                  <a:cubicBezTo>
                    <a:pt x="10418" y="4573"/>
                    <a:pt x="10406" y="4573"/>
                    <a:pt x="10406" y="4561"/>
                  </a:cubicBezTo>
                  <a:cubicBezTo>
                    <a:pt x="10287" y="3989"/>
                    <a:pt x="10061" y="3454"/>
                    <a:pt x="9752" y="2965"/>
                  </a:cubicBezTo>
                  <a:lnTo>
                    <a:pt x="9752" y="2954"/>
                  </a:lnTo>
                  <a:lnTo>
                    <a:pt x="10085" y="2620"/>
                  </a:lnTo>
                  <a:cubicBezTo>
                    <a:pt x="10216" y="2489"/>
                    <a:pt x="10216" y="2287"/>
                    <a:pt x="10085" y="2144"/>
                  </a:cubicBezTo>
                  <a:lnTo>
                    <a:pt x="9085" y="1156"/>
                  </a:lnTo>
                  <a:cubicBezTo>
                    <a:pt x="9019" y="1090"/>
                    <a:pt x="8933" y="1057"/>
                    <a:pt x="8847" y="1057"/>
                  </a:cubicBezTo>
                  <a:cubicBezTo>
                    <a:pt x="8760" y="1057"/>
                    <a:pt x="8674" y="1090"/>
                    <a:pt x="8609" y="1156"/>
                  </a:cubicBezTo>
                  <a:lnTo>
                    <a:pt x="8275" y="1477"/>
                  </a:lnTo>
                  <a:lnTo>
                    <a:pt x="8263" y="1477"/>
                  </a:lnTo>
                  <a:cubicBezTo>
                    <a:pt x="7775" y="1168"/>
                    <a:pt x="7239" y="941"/>
                    <a:pt x="6668" y="822"/>
                  </a:cubicBezTo>
                  <a:cubicBezTo>
                    <a:pt x="6668" y="822"/>
                    <a:pt x="6656" y="822"/>
                    <a:pt x="6656" y="810"/>
                  </a:cubicBezTo>
                  <a:lnTo>
                    <a:pt x="6656" y="346"/>
                  </a:lnTo>
                  <a:cubicBezTo>
                    <a:pt x="6656" y="156"/>
                    <a:pt x="6513" y="1"/>
                    <a:pt x="631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34" name="Google Shape;9734;p78"/>
            <p:cNvSpPr/>
            <p:nvPr/>
          </p:nvSpPr>
          <p:spPr>
            <a:xfrm>
              <a:off x="5837429" y="1583070"/>
              <a:ext cx="185713" cy="183613"/>
            </a:xfrm>
            <a:custGeom>
              <a:avLst/>
              <a:gdLst/>
              <a:ahLst/>
              <a:cxnLst/>
              <a:rect l="l" t="t" r="r" b="b"/>
              <a:pathLst>
                <a:path w="5835" h="5769" extrusionOk="0">
                  <a:moveTo>
                    <a:pt x="3566" y="1"/>
                  </a:moveTo>
                  <a:cubicBezTo>
                    <a:pt x="3505" y="1"/>
                    <a:pt x="3443" y="3"/>
                    <a:pt x="3381" y="6"/>
                  </a:cubicBezTo>
                  <a:cubicBezTo>
                    <a:pt x="2512" y="54"/>
                    <a:pt x="1703" y="411"/>
                    <a:pt x="1072" y="1030"/>
                  </a:cubicBezTo>
                  <a:cubicBezTo>
                    <a:pt x="464" y="1649"/>
                    <a:pt x="95" y="2459"/>
                    <a:pt x="48" y="3340"/>
                  </a:cubicBezTo>
                  <a:cubicBezTo>
                    <a:pt x="0" y="4209"/>
                    <a:pt x="286" y="5054"/>
                    <a:pt x="822" y="5709"/>
                  </a:cubicBezTo>
                  <a:cubicBezTo>
                    <a:pt x="845" y="5757"/>
                    <a:pt x="893" y="5769"/>
                    <a:pt x="953" y="5769"/>
                  </a:cubicBezTo>
                  <a:cubicBezTo>
                    <a:pt x="988" y="5769"/>
                    <a:pt x="1024" y="5745"/>
                    <a:pt x="1060" y="5733"/>
                  </a:cubicBezTo>
                  <a:cubicBezTo>
                    <a:pt x="1131" y="5673"/>
                    <a:pt x="1131" y="5566"/>
                    <a:pt x="1084" y="5495"/>
                  </a:cubicBezTo>
                  <a:cubicBezTo>
                    <a:pt x="595" y="4888"/>
                    <a:pt x="345" y="4126"/>
                    <a:pt x="393" y="3352"/>
                  </a:cubicBezTo>
                  <a:cubicBezTo>
                    <a:pt x="429" y="2566"/>
                    <a:pt x="762" y="1816"/>
                    <a:pt x="1310" y="1268"/>
                  </a:cubicBezTo>
                  <a:cubicBezTo>
                    <a:pt x="1857" y="720"/>
                    <a:pt x="2608" y="399"/>
                    <a:pt x="3393" y="351"/>
                  </a:cubicBezTo>
                  <a:cubicBezTo>
                    <a:pt x="3456" y="348"/>
                    <a:pt x="3518" y="346"/>
                    <a:pt x="3580" y="346"/>
                  </a:cubicBezTo>
                  <a:cubicBezTo>
                    <a:pt x="4291" y="346"/>
                    <a:pt x="4989" y="593"/>
                    <a:pt x="5536" y="1042"/>
                  </a:cubicBezTo>
                  <a:cubicBezTo>
                    <a:pt x="5567" y="1068"/>
                    <a:pt x="5605" y="1080"/>
                    <a:pt x="5642" y="1080"/>
                  </a:cubicBezTo>
                  <a:cubicBezTo>
                    <a:pt x="5692" y="1080"/>
                    <a:pt x="5741" y="1059"/>
                    <a:pt x="5775" y="1018"/>
                  </a:cubicBezTo>
                  <a:cubicBezTo>
                    <a:pt x="5834" y="947"/>
                    <a:pt x="5822" y="840"/>
                    <a:pt x="5751" y="780"/>
                  </a:cubicBezTo>
                  <a:cubicBezTo>
                    <a:pt x="5121" y="283"/>
                    <a:pt x="4358" y="1"/>
                    <a:pt x="35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35" name="Google Shape;9735;p78"/>
            <p:cNvSpPr/>
            <p:nvPr/>
          </p:nvSpPr>
          <p:spPr>
            <a:xfrm>
              <a:off x="5876068" y="1616584"/>
              <a:ext cx="186859" cy="189501"/>
            </a:xfrm>
            <a:custGeom>
              <a:avLst/>
              <a:gdLst/>
              <a:ahLst/>
              <a:cxnLst/>
              <a:rect l="l" t="t" r="r" b="b"/>
              <a:pathLst>
                <a:path w="5871" h="5954" extrusionOk="0">
                  <a:moveTo>
                    <a:pt x="3406" y="322"/>
                  </a:moveTo>
                  <a:lnTo>
                    <a:pt x="3406" y="1013"/>
                  </a:lnTo>
                  <a:cubicBezTo>
                    <a:pt x="3406" y="1108"/>
                    <a:pt x="3370" y="1227"/>
                    <a:pt x="3322" y="1322"/>
                  </a:cubicBezTo>
                  <a:lnTo>
                    <a:pt x="3239" y="1489"/>
                  </a:lnTo>
                  <a:cubicBezTo>
                    <a:pt x="3227" y="1513"/>
                    <a:pt x="3227" y="1525"/>
                    <a:pt x="3227" y="1561"/>
                  </a:cubicBezTo>
                  <a:lnTo>
                    <a:pt x="3227" y="1918"/>
                  </a:lnTo>
                  <a:cubicBezTo>
                    <a:pt x="3227" y="2156"/>
                    <a:pt x="3132" y="2382"/>
                    <a:pt x="2953" y="2561"/>
                  </a:cubicBezTo>
                  <a:cubicBezTo>
                    <a:pt x="2775" y="2715"/>
                    <a:pt x="2548" y="2811"/>
                    <a:pt x="2310" y="2811"/>
                  </a:cubicBezTo>
                  <a:cubicBezTo>
                    <a:pt x="1834" y="2799"/>
                    <a:pt x="1453" y="2370"/>
                    <a:pt x="1453" y="1882"/>
                  </a:cubicBezTo>
                  <a:lnTo>
                    <a:pt x="1453" y="1572"/>
                  </a:lnTo>
                  <a:cubicBezTo>
                    <a:pt x="1453" y="1549"/>
                    <a:pt x="1453" y="1525"/>
                    <a:pt x="1441" y="1501"/>
                  </a:cubicBezTo>
                  <a:lnTo>
                    <a:pt x="1334" y="1287"/>
                  </a:lnTo>
                  <a:cubicBezTo>
                    <a:pt x="1298" y="1215"/>
                    <a:pt x="1274" y="1132"/>
                    <a:pt x="1274" y="1049"/>
                  </a:cubicBezTo>
                  <a:lnTo>
                    <a:pt x="1274" y="1037"/>
                  </a:lnTo>
                  <a:cubicBezTo>
                    <a:pt x="1274" y="644"/>
                    <a:pt x="1584" y="322"/>
                    <a:pt x="1989" y="322"/>
                  </a:cubicBezTo>
                  <a:close/>
                  <a:moveTo>
                    <a:pt x="1989" y="3073"/>
                  </a:moveTo>
                  <a:cubicBezTo>
                    <a:pt x="2084" y="3108"/>
                    <a:pt x="2191" y="3132"/>
                    <a:pt x="2310" y="3132"/>
                  </a:cubicBezTo>
                  <a:lnTo>
                    <a:pt x="2358" y="3132"/>
                  </a:lnTo>
                  <a:cubicBezTo>
                    <a:pt x="2477" y="3132"/>
                    <a:pt x="2608" y="3120"/>
                    <a:pt x="2715" y="3073"/>
                  </a:cubicBezTo>
                  <a:lnTo>
                    <a:pt x="2715" y="3073"/>
                  </a:lnTo>
                  <a:cubicBezTo>
                    <a:pt x="2703" y="3132"/>
                    <a:pt x="2715" y="3180"/>
                    <a:pt x="2727" y="3227"/>
                  </a:cubicBezTo>
                  <a:lnTo>
                    <a:pt x="2596" y="3358"/>
                  </a:lnTo>
                  <a:cubicBezTo>
                    <a:pt x="2525" y="3430"/>
                    <a:pt x="2429" y="3466"/>
                    <a:pt x="2346" y="3466"/>
                  </a:cubicBezTo>
                  <a:cubicBezTo>
                    <a:pt x="2251" y="3466"/>
                    <a:pt x="2144" y="3418"/>
                    <a:pt x="2084" y="3358"/>
                  </a:cubicBezTo>
                  <a:lnTo>
                    <a:pt x="1953" y="3227"/>
                  </a:lnTo>
                  <a:cubicBezTo>
                    <a:pt x="1965" y="3180"/>
                    <a:pt x="1989" y="3120"/>
                    <a:pt x="1989" y="3073"/>
                  </a:cubicBezTo>
                  <a:close/>
                  <a:moveTo>
                    <a:pt x="2953" y="3489"/>
                  </a:moveTo>
                  <a:cubicBezTo>
                    <a:pt x="3001" y="3525"/>
                    <a:pt x="3048" y="3537"/>
                    <a:pt x="3108" y="3549"/>
                  </a:cubicBezTo>
                  <a:lnTo>
                    <a:pt x="3703" y="3716"/>
                  </a:lnTo>
                  <a:cubicBezTo>
                    <a:pt x="3846" y="3763"/>
                    <a:pt x="3965" y="3906"/>
                    <a:pt x="3965" y="4061"/>
                  </a:cubicBezTo>
                  <a:lnTo>
                    <a:pt x="3965" y="5192"/>
                  </a:lnTo>
                  <a:lnTo>
                    <a:pt x="3941" y="5192"/>
                  </a:lnTo>
                  <a:cubicBezTo>
                    <a:pt x="3822" y="5263"/>
                    <a:pt x="3703" y="5323"/>
                    <a:pt x="3560" y="5371"/>
                  </a:cubicBezTo>
                  <a:lnTo>
                    <a:pt x="3560" y="4370"/>
                  </a:lnTo>
                  <a:cubicBezTo>
                    <a:pt x="3560" y="4287"/>
                    <a:pt x="3489" y="4204"/>
                    <a:pt x="3406" y="4204"/>
                  </a:cubicBezTo>
                  <a:cubicBezTo>
                    <a:pt x="3310" y="4204"/>
                    <a:pt x="3239" y="4287"/>
                    <a:pt x="3239" y="4370"/>
                  </a:cubicBezTo>
                  <a:lnTo>
                    <a:pt x="3239" y="5490"/>
                  </a:lnTo>
                  <a:cubicBezTo>
                    <a:pt x="3001" y="5561"/>
                    <a:pt x="2763" y="5597"/>
                    <a:pt x="2513" y="5609"/>
                  </a:cubicBezTo>
                  <a:lnTo>
                    <a:pt x="2346" y="5609"/>
                  </a:lnTo>
                  <a:cubicBezTo>
                    <a:pt x="2048" y="5609"/>
                    <a:pt x="1751" y="5561"/>
                    <a:pt x="1453" y="5478"/>
                  </a:cubicBezTo>
                  <a:lnTo>
                    <a:pt x="1453" y="4359"/>
                  </a:lnTo>
                  <a:cubicBezTo>
                    <a:pt x="1453" y="4263"/>
                    <a:pt x="1382" y="4192"/>
                    <a:pt x="1286" y="4192"/>
                  </a:cubicBezTo>
                  <a:cubicBezTo>
                    <a:pt x="1203" y="4192"/>
                    <a:pt x="1120" y="4263"/>
                    <a:pt x="1120" y="4359"/>
                  </a:cubicBezTo>
                  <a:lnTo>
                    <a:pt x="1120" y="5359"/>
                  </a:lnTo>
                  <a:cubicBezTo>
                    <a:pt x="989" y="5299"/>
                    <a:pt x="870" y="5240"/>
                    <a:pt x="751" y="5180"/>
                  </a:cubicBezTo>
                  <a:lnTo>
                    <a:pt x="751" y="4061"/>
                  </a:lnTo>
                  <a:cubicBezTo>
                    <a:pt x="751" y="3894"/>
                    <a:pt x="858" y="3763"/>
                    <a:pt x="1024" y="3716"/>
                  </a:cubicBezTo>
                  <a:lnTo>
                    <a:pt x="1620" y="3549"/>
                  </a:lnTo>
                  <a:cubicBezTo>
                    <a:pt x="1655" y="3537"/>
                    <a:pt x="1715" y="3513"/>
                    <a:pt x="1763" y="3489"/>
                  </a:cubicBezTo>
                  <a:lnTo>
                    <a:pt x="1870" y="3597"/>
                  </a:lnTo>
                  <a:cubicBezTo>
                    <a:pt x="2001" y="3727"/>
                    <a:pt x="2179" y="3811"/>
                    <a:pt x="2358" y="3811"/>
                  </a:cubicBezTo>
                  <a:cubicBezTo>
                    <a:pt x="2537" y="3811"/>
                    <a:pt x="2715" y="3727"/>
                    <a:pt x="2846" y="3597"/>
                  </a:cubicBezTo>
                  <a:lnTo>
                    <a:pt x="2953" y="3489"/>
                  </a:lnTo>
                  <a:close/>
                  <a:moveTo>
                    <a:pt x="1953" y="1"/>
                  </a:moveTo>
                  <a:cubicBezTo>
                    <a:pt x="1382" y="1"/>
                    <a:pt x="917" y="453"/>
                    <a:pt x="917" y="1037"/>
                  </a:cubicBezTo>
                  <a:lnTo>
                    <a:pt x="917" y="1049"/>
                  </a:lnTo>
                  <a:cubicBezTo>
                    <a:pt x="917" y="1191"/>
                    <a:pt x="941" y="1322"/>
                    <a:pt x="1001" y="1441"/>
                  </a:cubicBezTo>
                  <a:lnTo>
                    <a:pt x="1096" y="1608"/>
                  </a:lnTo>
                  <a:lnTo>
                    <a:pt x="1096" y="1870"/>
                  </a:lnTo>
                  <a:cubicBezTo>
                    <a:pt x="1096" y="2299"/>
                    <a:pt x="1298" y="2680"/>
                    <a:pt x="1620" y="2918"/>
                  </a:cubicBezTo>
                  <a:lnTo>
                    <a:pt x="1620" y="3061"/>
                  </a:lnTo>
                  <a:cubicBezTo>
                    <a:pt x="1620" y="3156"/>
                    <a:pt x="1548" y="3227"/>
                    <a:pt x="1477" y="3239"/>
                  </a:cubicBezTo>
                  <a:lnTo>
                    <a:pt x="882" y="3406"/>
                  </a:lnTo>
                  <a:cubicBezTo>
                    <a:pt x="584" y="3489"/>
                    <a:pt x="381" y="3763"/>
                    <a:pt x="381" y="4073"/>
                  </a:cubicBezTo>
                  <a:lnTo>
                    <a:pt x="381" y="4966"/>
                  </a:lnTo>
                  <a:cubicBezTo>
                    <a:pt x="346" y="4954"/>
                    <a:pt x="334" y="4918"/>
                    <a:pt x="298" y="4906"/>
                  </a:cubicBezTo>
                  <a:cubicBezTo>
                    <a:pt x="268" y="4881"/>
                    <a:pt x="232" y="4869"/>
                    <a:pt x="196" y="4869"/>
                  </a:cubicBezTo>
                  <a:cubicBezTo>
                    <a:pt x="146" y="4869"/>
                    <a:pt x="95" y="4893"/>
                    <a:pt x="60" y="4942"/>
                  </a:cubicBezTo>
                  <a:cubicBezTo>
                    <a:pt x="0" y="5013"/>
                    <a:pt x="24" y="5121"/>
                    <a:pt x="96" y="5180"/>
                  </a:cubicBezTo>
                  <a:cubicBezTo>
                    <a:pt x="727" y="5680"/>
                    <a:pt x="1501" y="5954"/>
                    <a:pt x="2298" y="5954"/>
                  </a:cubicBezTo>
                  <a:lnTo>
                    <a:pt x="2477" y="5954"/>
                  </a:lnTo>
                  <a:cubicBezTo>
                    <a:pt x="3334" y="5906"/>
                    <a:pt x="4156" y="5549"/>
                    <a:pt x="4787" y="4918"/>
                  </a:cubicBezTo>
                  <a:cubicBezTo>
                    <a:pt x="5394" y="4311"/>
                    <a:pt x="5763" y="3489"/>
                    <a:pt x="5811" y="2620"/>
                  </a:cubicBezTo>
                  <a:cubicBezTo>
                    <a:pt x="5870" y="1763"/>
                    <a:pt x="5596" y="918"/>
                    <a:pt x="5049" y="251"/>
                  </a:cubicBezTo>
                  <a:cubicBezTo>
                    <a:pt x="5014" y="209"/>
                    <a:pt x="4967" y="192"/>
                    <a:pt x="4917" y="192"/>
                  </a:cubicBezTo>
                  <a:cubicBezTo>
                    <a:pt x="4882" y="192"/>
                    <a:pt x="4845" y="200"/>
                    <a:pt x="4811" y="215"/>
                  </a:cubicBezTo>
                  <a:cubicBezTo>
                    <a:pt x="4739" y="275"/>
                    <a:pt x="4739" y="382"/>
                    <a:pt x="4787" y="453"/>
                  </a:cubicBezTo>
                  <a:cubicBezTo>
                    <a:pt x="5275" y="1072"/>
                    <a:pt x="5525" y="1822"/>
                    <a:pt x="5489" y="2596"/>
                  </a:cubicBezTo>
                  <a:cubicBezTo>
                    <a:pt x="5442" y="3394"/>
                    <a:pt x="5108" y="4132"/>
                    <a:pt x="4561" y="4680"/>
                  </a:cubicBezTo>
                  <a:cubicBezTo>
                    <a:pt x="4453" y="4787"/>
                    <a:pt x="4358" y="4882"/>
                    <a:pt x="4239" y="4966"/>
                  </a:cubicBezTo>
                  <a:lnTo>
                    <a:pt x="4239" y="4073"/>
                  </a:lnTo>
                  <a:cubicBezTo>
                    <a:pt x="4239" y="3763"/>
                    <a:pt x="4025" y="3489"/>
                    <a:pt x="3727" y="3406"/>
                  </a:cubicBezTo>
                  <a:lnTo>
                    <a:pt x="3132" y="3239"/>
                  </a:lnTo>
                  <a:cubicBezTo>
                    <a:pt x="3060" y="3216"/>
                    <a:pt x="3001" y="3144"/>
                    <a:pt x="3001" y="3061"/>
                  </a:cubicBezTo>
                  <a:lnTo>
                    <a:pt x="3001" y="2930"/>
                  </a:lnTo>
                  <a:cubicBezTo>
                    <a:pt x="3060" y="2882"/>
                    <a:pt x="3108" y="2858"/>
                    <a:pt x="3156" y="2799"/>
                  </a:cubicBezTo>
                  <a:cubicBezTo>
                    <a:pt x="3394" y="2561"/>
                    <a:pt x="3537" y="2263"/>
                    <a:pt x="3537" y="1918"/>
                  </a:cubicBezTo>
                  <a:lnTo>
                    <a:pt x="3537" y="1608"/>
                  </a:lnTo>
                  <a:lnTo>
                    <a:pt x="3596" y="1465"/>
                  </a:lnTo>
                  <a:cubicBezTo>
                    <a:pt x="3668" y="1322"/>
                    <a:pt x="3703" y="1168"/>
                    <a:pt x="3703" y="1013"/>
                  </a:cubicBezTo>
                  <a:lnTo>
                    <a:pt x="3703" y="156"/>
                  </a:lnTo>
                  <a:cubicBezTo>
                    <a:pt x="3703" y="72"/>
                    <a:pt x="3620" y="1"/>
                    <a:pt x="353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36" name="Google Shape;9736;p78"/>
            <p:cNvSpPr/>
            <p:nvPr/>
          </p:nvSpPr>
          <p:spPr>
            <a:xfrm>
              <a:off x="5928360" y="1644624"/>
              <a:ext cx="45131" cy="16328"/>
            </a:xfrm>
            <a:custGeom>
              <a:avLst/>
              <a:gdLst/>
              <a:ahLst/>
              <a:cxnLst/>
              <a:rect l="l" t="t" r="r" b="b"/>
              <a:pathLst>
                <a:path w="1418" h="513" extrusionOk="0">
                  <a:moveTo>
                    <a:pt x="167" y="1"/>
                  </a:moveTo>
                  <a:cubicBezTo>
                    <a:pt x="72" y="1"/>
                    <a:pt x="1" y="84"/>
                    <a:pt x="1" y="168"/>
                  </a:cubicBezTo>
                  <a:cubicBezTo>
                    <a:pt x="1" y="263"/>
                    <a:pt x="72" y="334"/>
                    <a:pt x="167" y="334"/>
                  </a:cubicBezTo>
                  <a:cubicBezTo>
                    <a:pt x="346" y="334"/>
                    <a:pt x="882" y="370"/>
                    <a:pt x="1144" y="501"/>
                  </a:cubicBezTo>
                  <a:cubicBezTo>
                    <a:pt x="1179" y="513"/>
                    <a:pt x="1191" y="513"/>
                    <a:pt x="1227" y="513"/>
                  </a:cubicBezTo>
                  <a:cubicBezTo>
                    <a:pt x="1286" y="513"/>
                    <a:pt x="1346" y="489"/>
                    <a:pt x="1370" y="430"/>
                  </a:cubicBezTo>
                  <a:cubicBezTo>
                    <a:pt x="1417" y="334"/>
                    <a:pt x="1370" y="227"/>
                    <a:pt x="1298" y="203"/>
                  </a:cubicBezTo>
                  <a:cubicBezTo>
                    <a:pt x="905" y="1"/>
                    <a:pt x="191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737" name="Google Shape;9737;p78"/>
          <p:cNvGrpSpPr/>
          <p:nvPr/>
        </p:nvGrpSpPr>
        <p:grpSpPr>
          <a:xfrm>
            <a:off x="9495559" y="1812480"/>
            <a:ext cx="428483" cy="428483"/>
            <a:chOff x="7121669" y="1533610"/>
            <a:chExt cx="321362" cy="321362"/>
          </a:xfrm>
          <a:solidFill>
            <a:schemeClr val="tx1"/>
          </a:solidFill>
        </p:grpSpPr>
        <p:sp>
          <p:nvSpPr>
            <p:cNvPr id="9738" name="Google Shape;9738;p78"/>
            <p:cNvSpPr/>
            <p:nvPr/>
          </p:nvSpPr>
          <p:spPr>
            <a:xfrm>
              <a:off x="7121669" y="1600289"/>
              <a:ext cx="142142" cy="192556"/>
            </a:xfrm>
            <a:custGeom>
              <a:avLst/>
              <a:gdLst/>
              <a:ahLst/>
              <a:cxnLst/>
              <a:rect l="l" t="t" r="r" b="b"/>
              <a:pathLst>
                <a:path w="4466" h="6050" extrusionOk="0">
                  <a:moveTo>
                    <a:pt x="2346" y="275"/>
                  </a:moveTo>
                  <a:cubicBezTo>
                    <a:pt x="2929" y="275"/>
                    <a:pt x="3406" y="751"/>
                    <a:pt x="3406" y="1322"/>
                  </a:cubicBezTo>
                  <a:lnTo>
                    <a:pt x="3406" y="1608"/>
                  </a:lnTo>
                  <a:lnTo>
                    <a:pt x="3382" y="1608"/>
                  </a:lnTo>
                  <a:cubicBezTo>
                    <a:pt x="3048" y="1537"/>
                    <a:pt x="2941" y="1108"/>
                    <a:pt x="2941" y="1108"/>
                  </a:cubicBezTo>
                  <a:cubicBezTo>
                    <a:pt x="2929" y="1049"/>
                    <a:pt x="2882" y="1001"/>
                    <a:pt x="2822" y="989"/>
                  </a:cubicBezTo>
                  <a:cubicBezTo>
                    <a:pt x="2809" y="984"/>
                    <a:pt x="2796" y="981"/>
                    <a:pt x="2783" y="981"/>
                  </a:cubicBezTo>
                  <a:cubicBezTo>
                    <a:pt x="2738" y="981"/>
                    <a:pt x="2695" y="1011"/>
                    <a:pt x="2667" y="1049"/>
                  </a:cubicBezTo>
                  <a:cubicBezTo>
                    <a:pt x="2155" y="1608"/>
                    <a:pt x="1262" y="1608"/>
                    <a:pt x="1250" y="1608"/>
                  </a:cubicBezTo>
                  <a:lnTo>
                    <a:pt x="1191" y="1608"/>
                  </a:lnTo>
                  <a:lnTo>
                    <a:pt x="1191" y="1322"/>
                  </a:lnTo>
                  <a:cubicBezTo>
                    <a:pt x="1191" y="751"/>
                    <a:pt x="1667" y="275"/>
                    <a:pt x="2251" y="275"/>
                  </a:cubicBezTo>
                  <a:close/>
                  <a:moveTo>
                    <a:pt x="1096" y="2049"/>
                  </a:moveTo>
                  <a:lnTo>
                    <a:pt x="1096" y="2382"/>
                  </a:lnTo>
                  <a:cubicBezTo>
                    <a:pt x="1060" y="2358"/>
                    <a:pt x="1012" y="2287"/>
                    <a:pt x="1012" y="2215"/>
                  </a:cubicBezTo>
                  <a:cubicBezTo>
                    <a:pt x="1012" y="2144"/>
                    <a:pt x="1036" y="2084"/>
                    <a:pt x="1096" y="2049"/>
                  </a:cubicBezTo>
                  <a:close/>
                  <a:moveTo>
                    <a:pt x="3394" y="2061"/>
                  </a:moveTo>
                  <a:cubicBezTo>
                    <a:pt x="3441" y="2084"/>
                    <a:pt x="3477" y="2144"/>
                    <a:pt x="3477" y="2215"/>
                  </a:cubicBezTo>
                  <a:cubicBezTo>
                    <a:pt x="3477" y="2299"/>
                    <a:pt x="3453" y="2358"/>
                    <a:pt x="3394" y="2382"/>
                  </a:cubicBezTo>
                  <a:lnTo>
                    <a:pt x="3394" y="2061"/>
                  </a:lnTo>
                  <a:close/>
                  <a:moveTo>
                    <a:pt x="2632" y="1442"/>
                  </a:moveTo>
                  <a:cubicBezTo>
                    <a:pt x="2727" y="1608"/>
                    <a:pt x="2858" y="1787"/>
                    <a:pt x="3084" y="1894"/>
                  </a:cubicBezTo>
                  <a:lnTo>
                    <a:pt x="3084" y="2537"/>
                  </a:lnTo>
                  <a:cubicBezTo>
                    <a:pt x="3084" y="2930"/>
                    <a:pt x="2751" y="3263"/>
                    <a:pt x="2346" y="3263"/>
                  </a:cubicBezTo>
                  <a:lnTo>
                    <a:pt x="2155" y="3263"/>
                  </a:lnTo>
                  <a:cubicBezTo>
                    <a:pt x="1739" y="3263"/>
                    <a:pt x="1417" y="2930"/>
                    <a:pt x="1417" y="2537"/>
                  </a:cubicBezTo>
                  <a:lnTo>
                    <a:pt x="1417" y="1918"/>
                  </a:lnTo>
                  <a:cubicBezTo>
                    <a:pt x="1679" y="1894"/>
                    <a:pt x="2227" y="1799"/>
                    <a:pt x="2632" y="1442"/>
                  </a:cubicBezTo>
                  <a:close/>
                  <a:moveTo>
                    <a:pt x="2536" y="3573"/>
                  </a:moveTo>
                  <a:lnTo>
                    <a:pt x="2536" y="3775"/>
                  </a:lnTo>
                  <a:lnTo>
                    <a:pt x="2251" y="4073"/>
                  </a:lnTo>
                  <a:lnTo>
                    <a:pt x="1965" y="3811"/>
                  </a:lnTo>
                  <a:lnTo>
                    <a:pt x="1965" y="3632"/>
                  </a:lnTo>
                  <a:lnTo>
                    <a:pt x="1965" y="3573"/>
                  </a:lnTo>
                  <a:cubicBezTo>
                    <a:pt x="2024" y="3585"/>
                    <a:pt x="2084" y="3585"/>
                    <a:pt x="2155" y="3585"/>
                  </a:cubicBezTo>
                  <a:lnTo>
                    <a:pt x="2346" y="3585"/>
                  </a:lnTo>
                  <a:cubicBezTo>
                    <a:pt x="2405" y="3585"/>
                    <a:pt x="2465" y="3585"/>
                    <a:pt x="2536" y="3573"/>
                  </a:cubicBezTo>
                  <a:close/>
                  <a:moveTo>
                    <a:pt x="2846" y="3906"/>
                  </a:moveTo>
                  <a:lnTo>
                    <a:pt x="2941" y="3989"/>
                  </a:lnTo>
                  <a:lnTo>
                    <a:pt x="2727" y="4454"/>
                  </a:lnTo>
                  <a:lnTo>
                    <a:pt x="2667" y="4406"/>
                  </a:lnTo>
                  <a:lnTo>
                    <a:pt x="2489" y="4275"/>
                  </a:lnTo>
                  <a:lnTo>
                    <a:pt x="2810" y="3930"/>
                  </a:lnTo>
                  <a:lnTo>
                    <a:pt x="2846" y="3906"/>
                  </a:lnTo>
                  <a:close/>
                  <a:moveTo>
                    <a:pt x="1655" y="3918"/>
                  </a:moveTo>
                  <a:cubicBezTo>
                    <a:pt x="1655" y="3942"/>
                    <a:pt x="1667" y="3966"/>
                    <a:pt x="1691" y="3989"/>
                  </a:cubicBezTo>
                  <a:lnTo>
                    <a:pt x="2012" y="4287"/>
                  </a:lnTo>
                  <a:lnTo>
                    <a:pt x="1774" y="4466"/>
                  </a:lnTo>
                  <a:lnTo>
                    <a:pt x="1536" y="3989"/>
                  </a:lnTo>
                  <a:lnTo>
                    <a:pt x="1655" y="3918"/>
                  </a:lnTo>
                  <a:close/>
                  <a:moveTo>
                    <a:pt x="2227" y="4490"/>
                  </a:moveTo>
                  <a:lnTo>
                    <a:pt x="2370" y="4597"/>
                  </a:lnTo>
                  <a:lnTo>
                    <a:pt x="2322" y="4704"/>
                  </a:lnTo>
                  <a:lnTo>
                    <a:pt x="2155" y="4704"/>
                  </a:lnTo>
                  <a:lnTo>
                    <a:pt x="2108" y="4585"/>
                  </a:lnTo>
                  <a:lnTo>
                    <a:pt x="2227" y="4490"/>
                  </a:lnTo>
                  <a:close/>
                  <a:moveTo>
                    <a:pt x="1846" y="4799"/>
                  </a:moveTo>
                  <a:lnTo>
                    <a:pt x="1893" y="4894"/>
                  </a:lnTo>
                  <a:lnTo>
                    <a:pt x="1846" y="5156"/>
                  </a:lnTo>
                  <a:lnTo>
                    <a:pt x="1751" y="4835"/>
                  </a:lnTo>
                  <a:cubicBezTo>
                    <a:pt x="1774" y="4835"/>
                    <a:pt x="1786" y="4823"/>
                    <a:pt x="1798" y="4823"/>
                  </a:cubicBezTo>
                  <a:lnTo>
                    <a:pt x="1846" y="4799"/>
                  </a:lnTo>
                  <a:close/>
                  <a:moveTo>
                    <a:pt x="2632" y="4799"/>
                  </a:moveTo>
                  <a:lnTo>
                    <a:pt x="2679" y="4823"/>
                  </a:lnTo>
                  <a:cubicBezTo>
                    <a:pt x="2691" y="4835"/>
                    <a:pt x="2703" y="4835"/>
                    <a:pt x="2739" y="4847"/>
                  </a:cubicBezTo>
                  <a:lnTo>
                    <a:pt x="2644" y="5156"/>
                  </a:lnTo>
                  <a:lnTo>
                    <a:pt x="2608" y="4882"/>
                  </a:lnTo>
                  <a:lnTo>
                    <a:pt x="2632" y="4799"/>
                  </a:lnTo>
                  <a:close/>
                  <a:moveTo>
                    <a:pt x="2322" y="5037"/>
                  </a:moveTo>
                  <a:lnTo>
                    <a:pt x="2441" y="5728"/>
                  </a:lnTo>
                  <a:lnTo>
                    <a:pt x="2084" y="5728"/>
                  </a:lnTo>
                  <a:lnTo>
                    <a:pt x="2203" y="5037"/>
                  </a:lnTo>
                  <a:close/>
                  <a:moveTo>
                    <a:pt x="3263" y="4156"/>
                  </a:moveTo>
                  <a:lnTo>
                    <a:pt x="3620" y="4299"/>
                  </a:lnTo>
                  <a:lnTo>
                    <a:pt x="3632" y="4299"/>
                  </a:lnTo>
                  <a:cubicBezTo>
                    <a:pt x="3644" y="4323"/>
                    <a:pt x="4156" y="4501"/>
                    <a:pt x="4156" y="5121"/>
                  </a:cubicBezTo>
                  <a:lnTo>
                    <a:pt x="4156" y="5728"/>
                  </a:lnTo>
                  <a:lnTo>
                    <a:pt x="3739" y="5728"/>
                  </a:lnTo>
                  <a:lnTo>
                    <a:pt x="3739" y="5097"/>
                  </a:lnTo>
                  <a:cubicBezTo>
                    <a:pt x="3739" y="5001"/>
                    <a:pt x="3656" y="4930"/>
                    <a:pt x="3572" y="4930"/>
                  </a:cubicBezTo>
                  <a:cubicBezTo>
                    <a:pt x="3477" y="4930"/>
                    <a:pt x="3406" y="5001"/>
                    <a:pt x="3406" y="5097"/>
                  </a:cubicBezTo>
                  <a:lnTo>
                    <a:pt x="3406" y="5728"/>
                  </a:lnTo>
                  <a:lnTo>
                    <a:pt x="2810" y="5728"/>
                  </a:lnTo>
                  <a:lnTo>
                    <a:pt x="3263" y="4156"/>
                  </a:lnTo>
                  <a:close/>
                  <a:moveTo>
                    <a:pt x="2179" y="1"/>
                  </a:moveTo>
                  <a:cubicBezTo>
                    <a:pt x="1429" y="1"/>
                    <a:pt x="810" y="608"/>
                    <a:pt x="810" y="1370"/>
                  </a:cubicBezTo>
                  <a:lnTo>
                    <a:pt x="810" y="1870"/>
                  </a:lnTo>
                  <a:cubicBezTo>
                    <a:pt x="739" y="1965"/>
                    <a:pt x="679" y="2084"/>
                    <a:pt x="679" y="2215"/>
                  </a:cubicBezTo>
                  <a:cubicBezTo>
                    <a:pt x="679" y="2465"/>
                    <a:pt x="858" y="2680"/>
                    <a:pt x="1096" y="2727"/>
                  </a:cubicBezTo>
                  <a:cubicBezTo>
                    <a:pt x="1155" y="3037"/>
                    <a:pt x="1346" y="3299"/>
                    <a:pt x="1631" y="3454"/>
                  </a:cubicBezTo>
                  <a:lnTo>
                    <a:pt x="1631" y="3525"/>
                  </a:lnTo>
                  <a:lnTo>
                    <a:pt x="1274" y="3763"/>
                  </a:lnTo>
                  <a:lnTo>
                    <a:pt x="1262" y="3763"/>
                  </a:lnTo>
                  <a:lnTo>
                    <a:pt x="727" y="3989"/>
                  </a:lnTo>
                  <a:cubicBezTo>
                    <a:pt x="477" y="4073"/>
                    <a:pt x="0" y="4418"/>
                    <a:pt x="0" y="5109"/>
                  </a:cubicBezTo>
                  <a:lnTo>
                    <a:pt x="0" y="5859"/>
                  </a:lnTo>
                  <a:cubicBezTo>
                    <a:pt x="0" y="5954"/>
                    <a:pt x="72" y="6025"/>
                    <a:pt x="155" y="6025"/>
                  </a:cubicBezTo>
                  <a:lnTo>
                    <a:pt x="1203" y="6025"/>
                  </a:lnTo>
                  <a:cubicBezTo>
                    <a:pt x="1286" y="6025"/>
                    <a:pt x="1370" y="5954"/>
                    <a:pt x="1370" y="5859"/>
                  </a:cubicBezTo>
                  <a:cubicBezTo>
                    <a:pt x="1370" y="5775"/>
                    <a:pt x="1286" y="5704"/>
                    <a:pt x="1203" y="5704"/>
                  </a:cubicBezTo>
                  <a:lnTo>
                    <a:pt x="1048" y="5704"/>
                  </a:lnTo>
                  <a:lnTo>
                    <a:pt x="1048" y="5061"/>
                  </a:lnTo>
                  <a:cubicBezTo>
                    <a:pt x="1048" y="4966"/>
                    <a:pt x="977" y="4894"/>
                    <a:pt x="893" y="4894"/>
                  </a:cubicBezTo>
                  <a:cubicBezTo>
                    <a:pt x="798" y="4894"/>
                    <a:pt x="727" y="4966"/>
                    <a:pt x="727" y="5061"/>
                  </a:cubicBezTo>
                  <a:lnTo>
                    <a:pt x="727" y="5704"/>
                  </a:lnTo>
                  <a:lnTo>
                    <a:pt x="310" y="5704"/>
                  </a:lnTo>
                  <a:lnTo>
                    <a:pt x="310" y="5085"/>
                  </a:lnTo>
                  <a:cubicBezTo>
                    <a:pt x="310" y="4454"/>
                    <a:pt x="798" y="4275"/>
                    <a:pt x="834" y="4275"/>
                  </a:cubicBezTo>
                  <a:lnTo>
                    <a:pt x="846" y="4275"/>
                  </a:lnTo>
                  <a:lnTo>
                    <a:pt x="1227" y="4109"/>
                  </a:lnTo>
                  <a:lnTo>
                    <a:pt x="1679" y="5704"/>
                  </a:lnTo>
                  <a:cubicBezTo>
                    <a:pt x="1608" y="5716"/>
                    <a:pt x="1560" y="5775"/>
                    <a:pt x="1560" y="5847"/>
                  </a:cubicBezTo>
                  <a:cubicBezTo>
                    <a:pt x="1560" y="5942"/>
                    <a:pt x="1631" y="6013"/>
                    <a:pt x="1727" y="6013"/>
                  </a:cubicBezTo>
                  <a:lnTo>
                    <a:pt x="1893" y="6049"/>
                  </a:lnTo>
                  <a:lnTo>
                    <a:pt x="4298" y="6049"/>
                  </a:lnTo>
                  <a:cubicBezTo>
                    <a:pt x="4394" y="6049"/>
                    <a:pt x="4465" y="5966"/>
                    <a:pt x="4465" y="5883"/>
                  </a:cubicBezTo>
                  <a:lnTo>
                    <a:pt x="4465" y="5121"/>
                  </a:lnTo>
                  <a:cubicBezTo>
                    <a:pt x="4465" y="4430"/>
                    <a:pt x="3989" y="4097"/>
                    <a:pt x="3727" y="4001"/>
                  </a:cubicBezTo>
                  <a:lnTo>
                    <a:pt x="3203" y="3775"/>
                  </a:lnTo>
                  <a:lnTo>
                    <a:pt x="2834" y="3537"/>
                  </a:lnTo>
                  <a:lnTo>
                    <a:pt x="2834" y="3454"/>
                  </a:lnTo>
                  <a:cubicBezTo>
                    <a:pt x="3108" y="3299"/>
                    <a:pt x="3310" y="3037"/>
                    <a:pt x="3370" y="2727"/>
                  </a:cubicBezTo>
                  <a:cubicBezTo>
                    <a:pt x="3608" y="2680"/>
                    <a:pt x="3787" y="2465"/>
                    <a:pt x="3787" y="2215"/>
                  </a:cubicBezTo>
                  <a:cubicBezTo>
                    <a:pt x="3787" y="2084"/>
                    <a:pt x="3751" y="1965"/>
                    <a:pt x="3656" y="1870"/>
                  </a:cubicBezTo>
                  <a:lnTo>
                    <a:pt x="3656" y="1370"/>
                  </a:lnTo>
                  <a:cubicBezTo>
                    <a:pt x="3656" y="608"/>
                    <a:pt x="3048" y="1"/>
                    <a:pt x="22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39" name="Google Shape;9739;p78"/>
            <p:cNvSpPr/>
            <p:nvPr/>
          </p:nvSpPr>
          <p:spPr>
            <a:xfrm>
              <a:off x="7170938" y="1533610"/>
              <a:ext cx="223206" cy="53852"/>
            </a:xfrm>
            <a:custGeom>
              <a:avLst/>
              <a:gdLst/>
              <a:ahLst/>
              <a:cxnLst/>
              <a:rect l="l" t="t" r="r" b="b"/>
              <a:pathLst>
                <a:path w="7013" h="1692" extrusionOk="0">
                  <a:moveTo>
                    <a:pt x="3512" y="0"/>
                  </a:moveTo>
                  <a:cubicBezTo>
                    <a:pt x="2227" y="0"/>
                    <a:pt x="1000" y="477"/>
                    <a:pt x="72" y="1358"/>
                  </a:cubicBezTo>
                  <a:cubicBezTo>
                    <a:pt x="12" y="1405"/>
                    <a:pt x="0" y="1512"/>
                    <a:pt x="72" y="1572"/>
                  </a:cubicBezTo>
                  <a:cubicBezTo>
                    <a:pt x="92" y="1625"/>
                    <a:pt x="130" y="1649"/>
                    <a:pt x="171" y="1649"/>
                  </a:cubicBezTo>
                  <a:cubicBezTo>
                    <a:pt x="203" y="1649"/>
                    <a:pt x="236" y="1634"/>
                    <a:pt x="262" y="1608"/>
                  </a:cubicBezTo>
                  <a:cubicBezTo>
                    <a:pt x="1143" y="786"/>
                    <a:pt x="2286" y="322"/>
                    <a:pt x="3501" y="322"/>
                  </a:cubicBezTo>
                  <a:cubicBezTo>
                    <a:pt x="4584" y="322"/>
                    <a:pt x="5608" y="691"/>
                    <a:pt x="6453" y="1370"/>
                  </a:cubicBezTo>
                  <a:lnTo>
                    <a:pt x="6203" y="1370"/>
                  </a:lnTo>
                  <a:cubicBezTo>
                    <a:pt x="6120" y="1370"/>
                    <a:pt x="6037" y="1441"/>
                    <a:pt x="6037" y="1536"/>
                  </a:cubicBezTo>
                  <a:cubicBezTo>
                    <a:pt x="6037" y="1620"/>
                    <a:pt x="6120" y="1691"/>
                    <a:pt x="6203" y="1691"/>
                  </a:cubicBezTo>
                  <a:lnTo>
                    <a:pt x="6846" y="1691"/>
                  </a:lnTo>
                  <a:cubicBezTo>
                    <a:pt x="6930" y="1691"/>
                    <a:pt x="7013" y="1620"/>
                    <a:pt x="7013" y="1536"/>
                  </a:cubicBezTo>
                  <a:lnTo>
                    <a:pt x="7013" y="953"/>
                  </a:lnTo>
                  <a:cubicBezTo>
                    <a:pt x="7013" y="858"/>
                    <a:pt x="6930" y="786"/>
                    <a:pt x="6846" y="786"/>
                  </a:cubicBezTo>
                  <a:cubicBezTo>
                    <a:pt x="6751" y="786"/>
                    <a:pt x="6680" y="858"/>
                    <a:pt x="6680" y="953"/>
                  </a:cubicBezTo>
                  <a:lnTo>
                    <a:pt x="6680" y="1131"/>
                  </a:lnTo>
                  <a:cubicBezTo>
                    <a:pt x="5787" y="405"/>
                    <a:pt x="4667" y="0"/>
                    <a:pt x="35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40" name="Google Shape;9740;p78"/>
            <p:cNvSpPr/>
            <p:nvPr/>
          </p:nvSpPr>
          <p:spPr>
            <a:xfrm>
              <a:off x="7175107" y="1804558"/>
              <a:ext cx="215249" cy="50415"/>
            </a:xfrm>
            <a:custGeom>
              <a:avLst/>
              <a:gdLst/>
              <a:ahLst/>
              <a:cxnLst/>
              <a:rect l="l" t="t" r="r" b="b"/>
              <a:pathLst>
                <a:path w="6763" h="1584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lnTo>
                    <a:pt x="0" y="738"/>
                  </a:lnTo>
                  <a:cubicBezTo>
                    <a:pt x="0" y="834"/>
                    <a:pt x="72" y="905"/>
                    <a:pt x="167" y="905"/>
                  </a:cubicBezTo>
                  <a:cubicBezTo>
                    <a:pt x="250" y="905"/>
                    <a:pt x="333" y="834"/>
                    <a:pt x="333" y="738"/>
                  </a:cubicBezTo>
                  <a:lnTo>
                    <a:pt x="333" y="560"/>
                  </a:lnTo>
                  <a:cubicBezTo>
                    <a:pt x="1203" y="1215"/>
                    <a:pt x="2262" y="1584"/>
                    <a:pt x="3381" y="1584"/>
                  </a:cubicBezTo>
                  <a:cubicBezTo>
                    <a:pt x="4596" y="1584"/>
                    <a:pt x="5775" y="1143"/>
                    <a:pt x="6680" y="357"/>
                  </a:cubicBezTo>
                  <a:cubicBezTo>
                    <a:pt x="6739" y="298"/>
                    <a:pt x="6763" y="191"/>
                    <a:pt x="6691" y="131"/>
                  </a:cubicBezTo>
                  <a:cubicBezTo>
                    <a:pt x="6652" y="92"/>
                    <a:pt x="6609" y="74"/>
                    <a:pt x="6567" y="74"/>
                  </a:cubicBezTo>
                  <a:cubicBezTo>
                    <a:pt x="6532" y="74"/>
                    <a:pt x="6497" y="86"/>
                    <a:pt x="6465" y="107"/>
                  </a:cubicBezTo>
                  <a:cubicBezTo>
                    <a:pt x="5596" y="846"/>
                    <a:pt x="4501" y="1262"/>
                    <a:pt x="3370" y="1262"/>
                  </a:cubicBezTo>
                  <a:cubicBezTo>
                    <a:pt x="2334" y="1262"/>
                    <a:pt x="1346" y="941"/>
                    <a:pt x="536" y="322"/>
                  </a:cubicBezTo>
                  <a:lnTo>
                    <a:pt x="810" y="322"/>
                  </a:lnTo>
                  <a:cubicBezTo>
                    <a:pt x="893" y="322"/>
                    <a:pt x="965" y="250"/>
                    <a:pt x="965" y="167"/>
                  </a:cubicBezTo>
                  <a:cubicBezTo>
                    <a:pt x="965" y="72"/>
                    <a:pt x="893" y="0"/>
                    <a:pt x="8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41" name="Google Shape;9741;p78"/>
            <p:cNvSpPr/>
            <p:nvPr/>
          </p:nvSpPr>
          <p:spPr>
            <a:xfrm>
              <a:off x="7300539" y="1600289"/>
              <a:ext cx="142492" cy="191793"/>
            </a:xfrm>
            <a:custGeom>
              <a:avLst/>
              <a:gdLst/>
              <a:ahLst/>
              <a:cxnLst/>
              <a:rect l="l" t="t" r="r" b="b"/>
              <a:pathLst>
                <a:path w="4477" h="6026" extrusionOk="0">
                  <a:moveTo>
                    <a:pt x="2358" y="275"/>
                  </a:moveTo>
                  <a:cubicBezTo>
                    <a:pt x="2941" y="275"/>
                    <a:pt x="3417" y="751"/>
                    <a:pt x="3417" y="1322"/>
                  </a:cubicBezTo>
                  <a:lnTo>
                    <a:pt x="3417" y="1608"/>
                  </a:lnTo>
                  <a:lnTo>
                    <a:pt x="3381" y="1608"/>
                  </a:lnTo>
                  <a:cubicBezTo>
                    <a:pt x="3060" y="1537"/>
                    <a:pt x="2953" y="1108"/>
                    <a:pt x="2953" y="1108"/>
                  </a:cubicBezTo>
                  <a:cubicBezTo>
                    <a:pt x="2941" y="1049"/>
                    <a:pt x="2893" y="1001"/>
                    <a:pt x="2834" y="989"/>
                  </a:cubicBezTo>
                  <a:cubicBezTo>
                    <a:pt x="2821" y="984"/>
                    <a:pt x="2808" y="981"/>
                    <a:pt x="2795" y="981"/>
                  </a:cubicBezTo>
                  <a:cubicBezTo>
                    <a:pt x="2749" y="981"/>
                    <a:pt x="2704" y="1011"/>
                    <a:pt x="2667" y="1049"/>
                  </a:cubicBezTo>
                  <a:cubicBezTo>
                    <a:pt x="2167" y="1608"/>
                    <a:pt x="1274" y="1608"/>
                    <a:pt x="1250" y="1608"/>
                  </a:cubicBezTo>
                  <a:lnTo>
                    <a:pt x="1191" y="1608"/>
                  </a:lnTo>
                  <a:lnTo>
                    <a:pt x="1191" y="1322"/>
                  </a:lnTo>
                  <a:cubicBezTo>
                    <a:pt x="1191" y="751"/>
                    <a:pt x="1667" y="275"/>
                    <a:pt x="2250" y="275"/>
                  </a:cubicBezTo>
                  <a:close/>
                  <a:moveTo>
                    <a:pt x="1107" y="2049"/>
                  </a:moveTo>
                  <a:lnTo>
                    <a:pt x="1107" y="2382"/>
                  </a:lnTo>
                  <a:cubicBezTo>
                    <a:pt x="1060" y="2358"/>
                    <a:pt x="1012" y="2287"/>
                    <a:pt x="1012" y="2215"/>
                  </a:cubicBezTo>
                  <a:cubicBezTo>
                    <a:pt x="1012" y="2144"/>
                    <a:pt x="1048" y="2084"/>
                    <a:pt x="1107" y="2049"/>
                  </a:cubicBezTo>
                  <a:close/>
                  <a:moveTo>
                    <a:pt x="3393" y="2061"/>
                  </a:moveTo>
                  <a:cubicBezTo>
                    <a:pt x="3441" y="2084"/>
                    <a:pt x="3489" y="2144"/>
                    <a:pt x="3489" y="2215"/>
                  </a:cubicBezTo>
                  <a:cubicBezTo>
                    <a:pt x="3489" y="2299"/>
                    <a:pt x="3453" y="2358"/>
                    <a:pt x="3393" y="2382"/>
                  </a:cubicBezTo>
                  <a:lnTo>
                    <a:pt x="3393" y="2061"/>
                  </a:lnTo>
                  <a:close/>
                  <a:moveTo>
                    <a:pt x="2643" y="1442"/>
                  </a:moveTo>
                  <a:cubicBezTo>
                    <a:pt x="2727" y="1608"/>
                    <a:pt x="2858" y="1787"/>
                    <a:pt x="3084" y="1894"/>
                  </a:cubicBezTo>
                  <a:lnTo>
                    <a:pt x="3084" y="2537"/>
                  </a:lnTo>
                  <a:cubicBezTo>
                    <a:pt x="3084" y="2930"/>
                    <a:pt x="2762" y="3263"/>
                    <a:pt x="2358" y="3263"/>
                  </a:cubicBezTo>
                  <a:lnTo>
                    <a:pt x="2167" y="3263"/>
                  </a:lnTo>
                  <a:cubicBezTo>
                    <a:pt x="1750" y="3263"/>
                    <a:pt x="1417" y="2930"/>
                    <a:pt x="1417" y="2537"/>
                  </a:cubicBezTo>
                  <a:lnTo>
                    <a:pt x="1417" y="1918"/>
                  </a:lnTo>
                  <a:cubicBezTo>
                    <a:pt x="1691" y="1894"/>
                    <a:pt x="2238" y="1799"/>
                    <a:pt x="2643" y="1442"/>
                  </a:cubicBezTo>
                  <a:close/>
                  <a:moveTo>
                    <a:pt x="2548" y="3573"/>
                  </a:moveTo>
                  <a:lnTo>
                    <a:pt x="2548" y="3775"/>
                  </a:lnTo>
                  <a:lnTo>
                    <a:pt x="2250" y="4073"/>
                  </a:lnTo>
                  <a:lnTo>
                    <a:pt x="1965" y="3811"/>
                  </a:lnTo>
                  <a:lnTo>
                    <a:pt x="1965" y="3632"/>
                  </a:lnTo>
                  <a:lnTo>
                    <a:pt x="1965" y="3573"/>
                  </a:lnTo>
                  <a:cubicBezTo>
                    <a:pt x="2024" y="3585"/>
                    <a:pt x="2084" y="3585"/>
                    <a:pt x="2155" y="3585"/>
                  </a:cubicBezTo>
                  <a:lnTo>
                    <a:pt x="2358" y="3585"/>
                  </a:lnTo>
                  <a:cubicBezTo>
                    <a:pt x="2417" y="3585"/>
                    <a:pt x="2477" y="3585"/>
                    <a:pt x="2548" y="3573"/>
                  </a:cubicBezTo>
                  <a:close/>
                  <a:moveTo>
                    <a:pt x="1667" y="3918"/>
                  </a:moveTo>
                  <a:cubicBezTo>
                    <a:pt x="1667" y="3942"/>
                    <a:pt x="1679" y="3954"/>
                    <a:pt x="1715" y="3989"/>
                  </a:cubicBezTo>
                  <a:lnTo>
                    <a:pt x="2024" y="4287"/>
                  </a:lnTo>
                  <a:lnTo>
                    <a:pt x="1774" y="4454"/>
                  </a:lnTo>
                  <a:lnTo>
                    <a:pt x="1548" y="3989"/>
                  </a:lnTo>
                  <a:lnTo>
                    <a:pt x="1667" y="3918"/>
                  </a:lnTo>
                  <a:close/>
                  <a:moveTo>
                    <a:pt x="2834" y="3918"/>
                  </a:moveTo>
                  <a:lnTo>
                    <a:pt x="2941" y="3989"/>
                  </a:lnTo>
                  <a:lnTo>
                    <a:pt x="2715" y="4454"/>
                  </a:lnTo>
                  <a:lnTo>
                    <a:pt x="2655" y="4406"/>
                  </a:lnTo>
                  <a:lnTo>
                    <a:pt x="2477" y="4275"/>
                  </a:lnTo>
                  <a:lnTo>
                    <a:pt x="2798" y="3942"/>
                  </a:lnTo>
                  <a:lnTo>
                    <a:pt x="2834" y="3918"/>
                  </a:lnTo>
                  <a:close/>
                  <a:moveTo>
                    <a:pt x="2238" y="4501"/>
                  </a:moveTo>
                  <a:lnTo>
                    <a:pt x="2369" y="4585"/>
                  </a:lnTo>
                  <a:lnTo>
                    <a:pt x="2322" y="4692"/>
                  </a:lnTo>
                  <a:lnTo>
                    <a:pt x="2167" y="4692"/>
                  </a:lnTo>
                  <a:lnTo>
                    <a:pt x="2119" y="4585"/>
                  </a:lnTo>
                  <a:lnTo>
                    <a:pt x="2238" y="4501"/>
                  </a:lnTo>
                  <a:close/>
                  <a:moveTo>
                    <a:pt x="1846" y="4799"/>
                  </a:moveTo>
                  <a:lnTo>
                    <a:pt x="1893" y="4894"/>
                  </a:lnTo>
                  <a:lnTo>
                    <a:pt x="1846" y="5156"/>
                  </a:lnTo>
                  <a:lnTo>
                    <a:pt x="1762" y="4835"/>
                  </a:lnTo>
                  <a:cubicBezTo>
                    <a:pt x="1774" y="4835"/>
                    <a:pt x="1786" y="4823"/>
                    <a:pt x="1810" y="4823"/>
                  </a:cubicBezTo>
                  <a:lnTo>
                    <a:pt x="1846" y="4799"/>
                  </a:lnTo>
                  <a:close/>
                  <a:moveTo>
                    <a:pt x="2643" y="4799"/>
                  </a:moveTo>
                  <a:lnTo>
                    <a:pt x="2679" y="4823"/>
                  </a:lnTo>
                  <a:cubicBezTo>
                    <a:pt x="2703" y="4835"/>
                    <a:pt x="2715" y="4835"/>
                    <a:pt x="2739" y="4847"/>
                  </a:cubicBezTo>
                  <a:lnTo>
                    <a:pt x="2655" y="5156"/>
                  </a:lnTo>
                  <a:lnTo>
                    <a:pt x="2608" y="4882"/>
                  </a:lnTo>
                  <a:lnTo>
                    <a:pt x="2643" y="4799"/>
                  </a:lnTo>
                  <a:close/>
                  <a:moveTo>
                    <a:pt x="2322" y="5037"/>
                  </a:moveTo>
                  <a:lnTo>
                    <a:pt x="2441" y="5728"/>
                  </a:lnTo>
                  <a:lnTo>
                    <a:pt x="2084" y="5728"/>
                  </a:lnTo>
                  <a:lnTo>
                    <a:pt x="2203" y="5037"/>
                  </a:lnTo>
                  <a:close/>
                  <a:moveTo>
                    <a:pt x="3262" y="4156"/>
                  </a:moveTo>
                  <a:lnTo>
                    <a:pt x="3620" y="4299"/>
                  </a:lnTo>
                  <a:lnTo>
                    <a:pt x="3631" y="4299"/>
                  </a:lnTo>
                  <a:cubicBezTo>
                    <a:pt x="3655" y="4323"/>
                    <a:pt x="4155" y="4501"/>
                    <a:pt x="4155" y="5121"/>
                  </a:cubicBezTo>
                  <a:lnTo>
                    <a:pt x="4155" y="5728"/>
                  </a:lnTo>
                  <a:lnTo>
                    <a:pt x="3739" y="5728"/>
                  </a:lnTo>
                  <a:lnTo>
                    <a:pt x="3739" y="5097"/>
                  </a:lnTo>
                  <a:cubicBezTo>
                    <a:pt x="3739" y="5001"/>
                    <a:pt x="3667" y="4930"/>
                    <a:pt x="3572" y="4930"/>
                  </a:cubicBezTo>
                  <a:cubicBezTo>
                    <a:pt x="3489" y="4930"/>
                    <a:pt x="3417" y="5001"/>
                    <a:pt x="3417" y="5097"/>
                  </a:cubicBezTo>
                  <a:lnTo>
                    <a:pt x="3417" y="5728"/>
                  </a:lnTo>
                  <a:lnTo>
                    <a:pt x="2822" y="5728"/>
                  </a:lnTo>
                  <a:lnTo>
                    <a:pt x="3262" y="4156"/>
                  </a:lnTo>
                  <a:close/>
                  <a:moveTo>
                    <a:pt x="2191" y="1"/>
                  </a:moveTo>
                  <a:cubicBezTo>
                    <a:pt x="1429" y="1"/>
                    <a:pt x="822" y="608"/>
                    <a:pt x="822" y="1370"/>
                  </a:cubicBezTo>
                  <a:lnTo>
                    <a:pt x="822" y="1870"/>
                  </a:lnTo>
                  <a:cubicBezTo>
                    <a:pt x="750" y="1965"/>
                    <a:pt x="691" y="2084"/>
                    <a:pt x="691" y="2215"/>
                  </a:cubicBezTo>
                  <a:cubicBezTo>
                    <a:pt x="691" y="2465"/>
                    <a:pt x="869" y="2680"/>
                    <a:pt x="1107" y="2727"/>
                  </a:cubicBezTo>
                  <a:cubicBezTo>
                    <a:pt x="1167" y="3037"/>
                    <a:pt x="1357" y="3299"/>
                    <a:pt x="1643" y="3454"/>
                  </a:cubicBezTo>
                  <a:lnTo>
                    <a:pt x="1643" y="3525"/>
                  </a:lnTo>
                  <a:lnTo>
                    <a:pt x="1286" y="3763"/>
                  </a:lnTo>
                  <a:lnTo>
                    <a:pt x="1262" y="3763"/>
                  </a:lnTo>
                  <a:lnTo>
                    <a:pt x="726" y="3989"/>
                  </a:lnTo>
                  <a:cubicBezTo>
                    <a:pt x="476" y="4073"/>
                    <a:pt x="0" y="4418"/>
                    <a:pt x="0" y="5109"/>
                  </a:cubicBezTo>
                  <a:lnTo>
                    <a:pt x="0" y="5859"/>
                  </a:lnTo>
                  <a:cubicBezTo>
                    <a:pt x="0" y="5954"/>
                    <a:pt x="72" y="6025"/>
                    <a:pt x="167" y="6025"/>
                  </a:cubicBezTo>
                  <a:lnTo>
                    <a:pt x="1203" y="6025"/>
                  </a:lnTo>
                  <a:cubicBezTo>
                    <a:pt x="1298" y="6025"/>
                    <a:pt x="1369" y="5954"/>
                    <a:pt x="1369" y="5859"/>
                  </a:cubicBezTo>
                  <a:cubicBezTo>
                    <a:pt x="1369" y="5775"/>
                    <a:pt x="1298" y="5704"/>
                    <a:pt x="1203" y="5704"/>
                  </a:cubicBezTo>
                  <a:lnTo>
                    <a:pt x="1060" y="5704"/>
                  </a:lnTo>
                  <a:lnTo>
                    <a:pt x="1060" y="5061"/>
                  </a:lnTo>
                  <a:cubicBezTo>
                    <a:pt x="1060" y="4966"/>
                    <a:pt x="988" y="4894"/>
                    <a:pt x="893" y="4894"/>
                  </a:cubicBezTo>
                  <a:cubicBezTo>
                    <a:pt x="810" y="4894"/>
                    <a:pt x="726" y="4966"/>
                    <a:pt x="726" y="5061"/>
                  </a:cubicBezTo>
                  <a:lnTo>
                    <a:pt x="726" y="5704"/>
                  </a:lnTo>
                  <a:lnTo>
                    <a:pt x="310" y="5704"/>
                  </a:lnTo>
                  <a:lnTo>
                    <a:pt x="310" y="5085"/>
                  </a:lnTo>
                  <a:cubicBezTo>
                    <a:pt x="310" y="4454"/>
                    <a:pt x="810" y="4275"/>
                    <a:pt x="834" y="4275"/>
                  </a:cubicBezTo>
                  <a:lnTo>
                    <a:pt x="845" y="4275"/>
                  </a:lnTo>
                  <a:lnTo>
                    <a:pt x="1238" y="4109"/>
                  </a:lnTo>
                  <a:lnTo>
                    <a:pt x="1679" y="5704"/>
                  </a:lnTo>
                  <a:cubicBezTo>
                    <a:pt x="1607" y="5716"/>
                    <a:pt x="1560" y="5775"/>
                    <a:pt x="1560" y="5847"/>
                  </a:cubicBezTo>
                  <a:cubicBezTo>
                    <a:pt x="1560" y="5942"/>
                    <a:pt x="1643" y="6013"/>
                    <a:pt x="1726" y="6013"/>
                  </a:cubicBezTo>
                  <a:lnTo>
                    <a:pt x="4322" y="6013"/>
                  </a:lnTo>
                  <a:cubicBezTo>
                    <a:pt x="4405" y="6013"/>
                    <a:pt x="4477" y="5942"/>
                    <a:pt x="4477" y="5847"/>
                  </a:cubicBezTo>
                  <a:lnTo>
                    <a:pt x="4477" y="5085"/>
                  </a:lnTo>
                  <a:cubicBezTo>
                    <a:pt x="4465" y="4442"/>
                    <a:pt x="3989" y="4097"/>
                    <a:pt x="3739" y="4001"/>
                  </a:cubicBezTo>
                  <a:lnTo>
                    <a:pt x="3203" y="3775"/>
                  </a:lnTo>
                  <a:lnTo>
                    <a:pt x="2846" y="3537"/>
                  </a:lnTo>
                  <a:lnTo>
                    <a:pt x="2846" y="3454"/>
                  </a:lnTo>
                  <a:cubicBezTo>
                    <a:pt x="3120" y="3299"/>
                    <a:pt x="3322" y="3037"/>
                    <a:pt x="3381" y="2727"/>
                  </a:cubicBezTo>
                  <a:cubicBezTo>
                    <a:pt x="3620" y="2680"/>
                    <a:pt x="3798" y="2465"/>
                    <a:pt x="3798" y="2215"/>
                  </a:cubicBezTo>
                  <a:cubicBezTo>
                    <a:pt x="3798" y="2084"/>
                    <a:pt x="3751" y="1965"/>
                    <a:pt x="3667" y="1870"/>
                  </a:cubicBezTo>
                  <a:lnTo>
                    <a:pt x="3667" y="1370"/>
                  </a:lnTo>
                  <a:cubicBezTo>
                    <a:pt x="3667" y="608"/>
                    <a:pt x="3048" y="1"/>
                    <a:pt x="229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742" name="Google Shape;9742;p78"/>
          <p:cNvGrpSpPr/>
          <p:nvPr/>
        </p:nvGrpSpPr>
        <p:grpSpPr>
          <a:xfrm>
            <a:off x="10083689" y="1787485"/>
            <a:ext cx="436079" cy="480256"/>
            <a:chOff x="7562766" y="1514864"/>
            <a:chExt cx="327059" cy="360192"/>
          </a:xfrm>
          <a:solidFill>
            <a:schemeClr val="tx1"/>
          </a:solidFill>
        </p:grpSpPr>
        <p:sp>
          <p:nvSpPr>
            <p:cNvPr id="9743" name="Google Shape;9743;p78"/>
            <p:cNvSpPr/>
            <p:nvPr/>
          </p:nvSpPr>
          <p:spPr>
            <a:xfrm>
              <a:off x="7662418" y="1600289"/>
              <a:ext cx="127724" cy="165248"/>
            </a:xfrm>
            <a:custGeom>
              <a:avLst/>
              <a:gdLst/>
              <a:ahLst/>
              <a:cxnLst/>
              <a:rect l="l" t="t" r="r" b="b"/>
              <a:pathLst>
                <a:path w="4013" h="5192" extrusionOk="0">
                  <a:moveTo>
                    <a:pt x="2001" y="334"/>
                  </a:moveTo>
                  <a:cubicBezTo>
                    <a:pt x="2298" y="334"/>
                    <a:pt x="2548" y="513"/>
                    <a:pt x="2656" y="763"/>
                  </a:cubicBezTo>
                  <a:cubicBezTo>
                    <a:pt x="2679" y="846"/>
                    <a:pt x="2715" y="941"/>
                    <a:pt x="2715" y="1049"/>
                  </a:cubicBezTo>
                  <a:lnTo>
                    <a:pt x="2715" y="1227"/>
                  </a:lnTo>
                  <a:cubicBezTo>
                    <a:pt x="2441" y="1132"/>
                    <a:pt x="2322" y="846"/>
                    <a:pt x="2322" y="834"/>
                  </a:cubicBezTo>
                  <a:cubicBezTo>
                    <a:pt x="2298" y="775"/>
                    <a:pt x="2251" y="727"/>
                    <a:pt x="2179" y="727"/>
                  </a:cubicBezTo>
                  <a:cubicBezTo>
                    <a:pt x="2120" y="727"/>
                    <a:pt x="2060" y="763"/>
                    <a:pt x="2013" y="822"/>
                  </a:cubicBezTo>
                  <a:cubicBezTo>
                    <a:pt x="2013" y="822"/>
                    <a:pt x="1822" y="1180"/>
                    <a:pt x="1286" y="1239"/>
                  </a:cubicBezTo>
                  <a:lnTo>
                    <a:pt x="1286" y="1025"/>
                  </a:lnTo>
                  <a:cubicBezTo>
                    <a:pt x="1298" y="941"/>
                    <a:pt x="1310" y="846"/>
                    <a:pt x="1346" y="763"/>
                  </a:cubicBezTo>
                  <a:cubicBezTo>
                    <a:pt x="1453" y="513"/>
                    <a:pt x="1703" y="334"/>
                    <a:pt x="2001" y="334"/>
                  </a:cubicBezTo>
                  <a:close/>
                  <a:moveTo>
                    <a:pt x="2167" y="1180"/>
                  </a:moveTo>
                  <a:cubicBezTo>
                    <a:pt x="2263" y="1322"/>
                    <a:pt x="2465" y="1501"/>
                    <a:pt x="2727" y="1549"/>
                  </a:cubicBezTo>
                  <a:lnTo>
                    <a:pt x="2727" y="1775"/>
                  </a:lnTo>
                  <a:cubicBezTo>
                    <a:pt x="2727" y="2156"/>
                    <a:pt x="2429" y="2465"/>
                    <a:pt x="2048" y="2489"/>
                  </a:cubicBezTo>
                  <a:lnTo>
                    <a:pt x="1989" y="2489"/>
                  </a:lnTo>
                  <a:cubicBezTo>
                    <a:pt x="1596" y="2489"/>
                    <a:pt x="1298" y="2180"/>
                    <a:pt x="1298" y="1787"/>
                  </a:cubicBezTo>
                  <a:lnTo>
                    <a:pt x="1298" y="1561"/>
                  </a:lnTo>
                  <a:cubicBezTo>
                    <a:pt x="1727" y="1525"/>
                    <a:pt x="2001" y="1346"/>
                    <a:pt x="2167" y="1180"/>
                  </a:cubicBezTo>
                  <a:close/>
                  <a:moveTo>
                    <a:pt x="2215" y="2846"/>
                  </a:moveTo>
                  <a:lnTo>
                    <a:pt x="2132" y="3025"/>
                  </a:lnTo>
                  <a:lnTo>
                    <a:pt x="1906" y="3025"/>
                  </a:lnTo>
                  <a:lnTo>
                    <a:pt x="1810" y="2846"/>
                  </a:lnTo>
                  <a:close/>
                  <a:moveTo>
                    <a:pt x="2084" y="3347"/>
                  </a:moveTo>
                  <a:lnTo>
                    <a:pt x="2287" y="4180"/>
                  </a:lnTo>
                  <a:lnTo>
                    <a:pt x="2013" y="4442"/>
                  </a:lnTo>
                  <a:lnTo>
                    <a:pt x="1751" y="4180"/>
                  </a:lnTo>
                  <a:lnTo>
                    <a:pt x="1929" y="3347"/>
                  </a:lnTo>
                  <a:close/>
                  <a:moveTo>
                    <a:pt x="2572" y="2918"/>
                  </a:moveTo>
                  <a:cubicBezTo>
                    <a:pt x="2810" y="2989"/>
                    <a:pt x="3025" y="3120"/>
                    <a:pt x="3215" y="3311"/>
                  </a:cubicBezTo>
                  <a:cubicBezTo>
                    <a:pt x="3549" y="3620"/>
                    <a:pt x="3727" y="4025"/>
                    <a:pt x="3727" y="4442"/>
                  </a:cubicBezTo>
                  <a:lnTo>
                    <a:pt x="3668" y="4859"/>
                  </a:lnTo>
                  <a:lnTo>
                    <a:pt x="334" y="4859"/>
                  </a:lnTo>
                  <a:lnTo>
                    <a:pt x="334" y="4442"/>
                  </a:lnTo>
                  <a:cubicBezTo>
                    <a:pt x="334" y="4025"/>
                    <a:pt x="513" y="3620"/>
                    <a:pt x="834" y="3311"/>
                  </a:cubicBezTo>
                  <a:cubicBezTo>
                    <a:pt x="1013" y="3132"/>
                    <a:pt x="1239" y="2989"/>
                    <a:pt x="1477" y="2918"/>
                  </a:cubicBezTo>
                  <a:lnTo>
                    <a:pt x="1632" y="3204"/>
                  </a:lnTo>
                  <a:lnTo>
                    <a:pt x="1405" y="4192"/>
                  </a:lnTo>
                  <a:cubicBezTo>
                    <a:pt x="1394" y="4251"/>
                    <a:pt x="1405" y="4311"/>
                    <a:pt x="1453" y="4359"/>
                  </a:cubicBezTo>
                  <a:lnTo>
                    <a:pt x="1906" y="4775"/>
                  </a:lnTo>
                  <a:cubicBezTo>
                    <a:pt x="1941" y="4811"/>
                    <a:pt x="1989" y="4823"/>
                    <a:pt x="2025" y="4823"/>
                  </a:cubicBezTo>
                  <a:cubicBezTo>
                    <a:pt x="2072" y="4823"/>
                    <a:pt x="2096" y="4811"/>
                    <a:pt x="2144" y="4775"/>
                  </a:cubicBezTo>
                  <a:lnTo>
                    <a:pt x="2608" y="4359"/>
                  </a:lnTo>
                  <a:cubicBezTo>
                    <a:pt x="2656" y="4311"/>
                    <a:pt x="2668" y="4251"/>
                    <a:pt x="2656" y="4192"/>
                  </a:cubicBezTo>
                  <a:lnTo>
                    <a:pt x="2429" y="3204"/>
                  </a:lnTo>
                  <a:lnTo>
                    <a:pt x="2572" y="2918"/>
                  </a:lnTo>
                  <a:close/>
                  <a:moveTo>
                    <a:pt x="2001" y="1"/>
                  </a:moveTo>
                  <a:cubicBezTo>
                    <a:pt x="1417" y="1"/>
                    <a:pt x="953" y="465"/>
                    <a:pt x="953" y="1049"/>
                  </a:cubicBezTo>
                  <a:lnTo>
                    <a:pt x="953" y="1418"/>
                  </a:lnTo>
                  <a:lnTo>
                    <a:pt x="953" y="1787"/>
                  </a:lnTo>
                  <a:cubicBezTo>
                    <a:pt x="953" y="2120"/>
                    <a:pt x="1120" y="2418"/>
                    <a:pt x="1358" y="2608"/>
                  </a:cubicBezTo>
                  <a:cubicBezTo>
                    <a:pt x="572" y="2870"/>
                    <a:pt x="1" y="3608"/>
                    <a:pt x="1" y="4442"/>
                  </a:cubicBezTo>
                  <a:lnTo>
                    <a:pt x="1" y="5037"/>
                  </a:lnTo>
                  <a:cubicBezTo>
                    <a:pt x="1" y="5121"/>
                    <a:pt x="84" y="5192"/>
                    <a:pt x="167" y="5192"/>
                  </a:cubicBezTo>
                  <a:lnTo>
                    <a:pt x="3834" y="5192"/>
                  </a:lnTo>
                  <a:cubicBezTo>
                    <a:pt x="3918" y="5192"/>
                    <a:pt x="3989" y="5121"/>
                    <a:pt x="3989" y="5037"/>
                  </a:cubicBezTo>
                  <a:lnTo>
                    <a:pt x="3989" y="4442"/>
                  </a:lnTo>
                  <a:cubicBezTo>
                    <a:pt x="4013" y="3620"/>
                    <a:pt x="3430" y="2882"/>
                    <a:pt x="2644" y="2608"/>
                  </a:cubicBezTo>
                  <a:cubicBezTo>
                    <a:pt x="2882" y="2418"/>
                    <a:pt x="3037" y="2120"/>
                    <a:pt x="3037" y="1787"/>
                  </a:cubicBezTo>
                  <a:lnTo>
                    <a:pt x="3037" y="1418"/>
                  </a:lnTo>
                  <a:lnTo>
                    <a:pt x="3037" y="1049"/>
                  </a:lnTo>
                  <a:cubicBezTo>
                    <a:pt x="3037" y="465"/>
                    <a:pt x="2584" y="1"/>
                    <a:pt x="200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44" name="Google Shape;9744;p78"/>
            <p:cNvSpPr/>
            <p:nvPr/>
          </p:nvSpPr>
          <p:spPr>
            <a:xfrm>
              <a:off x="7599527" y="1548951"/>
              <a:ext cx="258853" cy="154841"/>
            </a:xfrm>
            <a:custGeom>
              <a:avLst/>
              <a:gdLst/>
              <a:ahLst/>
              <a:cxnLst/>
              <a:rect l="l" t="t" r="r" b="b"/>
              <a:pathLst>
                <a:path w="8133" h="4865" extrusionOk="0">
                  <a:moveTo>
                    <a:pt x="3974" y="1"/>
                  </a:moveTo>
                  <a:cubicBezTo>
                    <a:pt x="3947" y="1"/>
                    <a:pt x="3923" y="7"/>
                    <a:pt x="3905" y="18"/>
                  </a:cubicBezTo>
                  <a:cubicBezTo>
                    <a:pt x="3882" y="42"/>
                    <a:pt x="1798" y="1269"/>
                    <a:pt x="238" y="1269"/>
                  </a:cubicBezTo>
                  <a:cubicBezTo>
                    <a:pt x="167" y="1269"/>
                    <a:pt x="95" y="1328"/>
                    <a:pt x="72" y="1411"/>
                  </a:cubicBezTo>
                  <a:cubicBezTo>
                    <a:pt x="72" y="1423"/>
                    <a:pt x="0" y="1912"/>
                    <a:pt x="0" y="2662"/>
                  </a:cubicBezTo>
                  <a:cubicBezTo>
                    <a:pt x="0" y="2745"/>
                    <a:pt x="72" y="2816"/>
                    <a:pt x="167" y="2816"/>
                  </a:cubicBezTo>
                  <a:cubicBezTo>
                    <a:pt x="250" y="2816"/>
                    <a:pt x="333" y="2745"/>
                    <a:pt x="333" y="2662"/>
                  </a:cubicBezTo>
                  <a:cubicBezTo>
                    <a:pt x="333" y="2162"/>
                    <a:pt x="357" y="1781"/>
                    <a:pt x="393" y="1590"/>
                  </a:cubicBezTo>
                  <a:cubicBezTo>
                    <a:pt x="1060" y="1554"/>
                    <a:pt x="1857" y="1352"/>
                    <a:pt x="2786" y="947"/>
                  </a:cubicBezTo>
                  <a:cubicBezTo>
                    <a:pt x="3346" y="697"/>
                    <a:pt x="3798" y="459"/>
                    <a:pt x="3977" y="352"/>
                  </a:cubicBezTo>
                  <a:cubicBezTo>
                    <a:pt x="4155" y="459"/>
                    <a:pt x="4596" y="697"/>
                    <a:pt x="5167" y="947"/>
                  </a:cubicBezTo>
                  <a:cubicBezTo>
                    <a:pt x="6084" y="1352"/>
                    <a:pt x="6894" y="1566"/>
                    <a:pt x="7561" y="1590"/>
                  </a:cubicBezTo>
                  <a:cubicBezTo>
                    <a:pt x="7608" y="2007"/>
                    <a:pt x="7715" y="3281"/>
                    <a:pt x="7394" y="4662"/>
                  </a:cubicBezTo>
                  <a:cubicBezTo>
                    <a:pt x="7382" y="4757"/>
                    <a:pt x="7430" y="4840"/>
                    <a:pt x="7513" y="4864"/>
                  </a:cubicBezTo>
                  <a:lnTo>
                    <a:pt x="7549" y="4864"/>
                  </a:lnTo>
                  <a:cubicBezTo>
                    <a:pt x="7620" y="4864"/>
                    <a:pt x="7692" y="4805"/>
                    <a:pt x="7715" y="4721"/>
                  </a:cubicBezTo>
                  <a:cubicBezTo>
                    <a:pt x="8132" y="3007"/>
                    <a:pt x="7894" y="1483"/>
                    <a:pt x="7894" y="1411"/>
                  </a:cubicBezTo>
                  <a:cubicBezTo>
                    <a:pt x="7870" y="1328"/>
                    <a:pt x="7799" y="1269"/>
                    <a:pt x="7727" y="1269"/>
                  </a:cubicBezTo>
                  <a:cubicBezTo>
                    <a:pt x="6168" y="1269"/>
                    <a:pt x="4096" y="42"/>
                    <a:pt x="4060" y="18"/>
                  </a:cubicBezTo>
                  <a:cubicBezTo>
                    <a:pt x="4030" y="7"/>
                    <a:pt x="4001" y="1"/>
                    <a:pt x="39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45" name="Google Shape;9745;p78"/>
            <p:cNvSpPr/>
            <p:nvPr/>
          </p:nvSpPr>
          <p:spPr>
            <a:xfrm>
              <a:off x="7599909" y="1648380"/>
              <a:ext cx="242175" cy="190679"/>
            </a:xfrm>
            <a:custGeom>
              <a:avLst/>
              <a:gdLst/>
              <a:ahLst/>
              <a:cxnLst/>
              <a:rect l="l" t="t" r="r" b="b"/>
              <a:pathLst>
                <a:path w="7609" h="5991" extrusionOk="0">
                  <a:moveTo>
                    <a:pt x="185" y="1"/>
                  </a:moveTo>
                  <a:cubicBezTo>
                    <a:pt x="179" y="1"/>
                    <a:pt x="173" y="1"/>
                    <a:pt x="167" y="2"/>
                  </a:cubicBezTo>
                  <a:cubicBezTo>
                    <a:pt x="71" y="2"/>
                    <a:pt x="0" y="97"/>
                    <a:pt x="12" y="181"/>
                  </a:cubicBezTo>
                  <a:cubicBezTo>
                    <a:pt x="95" y="1419"/>
                    <a:pt x="369" y="2502"/>
                    <a:pt x="869" y="3419"/>
                  </a:cubicBezTo>
                  <a:cubicBezTo>
                    <a:pt x="1536" y="4669"/>
                    <a:pt x="2560" y="5526"/>
                    <a:pt x="3929" y="5979"/>
                  </a:cubicBezTo>
                  <a:cubicBezTo>
                    <a:pt x="3941" y="5979"/>
                    <a:pt x="3965" y="5991"/>
                    <a:pt x="3989" y="5991"/>
                  </a:cubicBezTo>
                  <a:cubicBezTo>
                    <a:pt x="4001" y="5991"/>
                    <a:pt x="4024" y="5991"/>
                    <a:pt x="4048" y="5979"/>
                  </a:cubicBezTo>
                  <a:cubicBezTo>
                    <a:pt x="4941" y="5681"/>
                    <a:pt x="5691" y="5217"/>
                    <a:pt x="6287" y="4574"/>
                  </a:cubicBezTo>
                  <a:cubicBezTo>
                    <a:pt x="6882" y="3931"/>
                    <a:pt x="7322" y="3133"/>
                    <a:pt x="7608" y="2181"/>
                  </a:cubicBezTo>
                  <a:cubicBezTo>
                    <a:pt x="7608" y="2097"/>
                    <a:pt x="7560" y="2002"/>
                    <a:pt x="7477" y="1966"/>
                  </a:cubicBezTo>
                  <a:cubicBezTo>
                    <a:pt x="7463" y="1963"/>
                    <a:pt x="7448" y="1961"/>
                    <a:pt x="7434" y="1961"/>
                  </a:cubicBezTo>
                  <a:cubicBezTo>
                    <a:pt x="7358" y="1961"/>
                    <a:pt x="7293" y="2013"/>
                    <a:pt x="7263" y="2074"/>
                  </a:cubicBezTo>
                  <a:cubicBezTo>
                    <a:pt x="7001" y="2990"/>
                    <a:pt x="6560" y="3741"/>
                    <a:pt x="6013" y="4336"/>
                  </a:cubicBezTo>
                  <a:cubicBezTo>
                    <a:pt x="5465" y="4919"/>
                    <a:pt x="4774" y="5348"/>
                    <a:pt x="3977" y="5634"/>
                  </a:cubicBezTo>
                  <a:cubicBezTo>
                    <a:pt x="2727" y="5205"/>
                    <a:pt x="1774" y="4395"/>
                    <a:pt x="1143" y="3252"/>
                  </a:cubicBezTo>
                  <a:cubicBezTo>
                    <a:pt x="691" y="2383"/>
                    <a:pt x="417" y="1347"/>
                    <a:pt x="345" y="157"/>
                  </a:cubicBezTo>
                  <a:cubicBezTo>
                    <a:pt x="345" y="68"/>
                    <a:pt x="263" y="1"/>
                    <a:pt x="18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46" name="Google Shape;9746;p78"/>
            <p:cNvSpPr/>
            <p:nvPr/>
          </p:nvSpPr>
          <p:spPr>
            <a:xfrm>
              <a:off x="7562766" y="1514864"/>
              <a:ext cx="327059" cy="360192"/>
            </a:xfrm>
            <a:custGeom>
              <a:avLst/>
              <a:gdLst/>
              <a:ahLst/>
              <a:cxnLst/>
              <a:rect l="l" t="t" r="r" b="b"/>
              <a:pathLst>
                <a:path w="10276" h="11317" extrusionOk="0">
                  <a:moveTo>
                    <a:pt x="5132" y="363"/>
                  </a:moveTo>
                  <a:cubicBezTo>
                    <a:pt x="5334" y="482"/>
                    <a:pt x="5906" y="792"/>
                    <a:pt x="6644" y="1125"/>
                  </a:cubicBezTo>
                  <a:cubicBezTo>
                    <a:pt x="7823" y="1625"/>
                    <a:pt x="8835" y="1899"/>
                    <a:pt x="9668" y="1923"/>
                  </a:cubicBezTo>
                  <a:cubicBezTo>
                    <a:pt x="9728" y="2375"/>
                    <a:pt x="9882" y="3947"/>
                    <a:pt x="9501" y="5673"/>
                  </a:cubicBezTo>
                  <a:cubicBezTo>
                    <a:pt x="9251" y="6888"/>
                    <a:pt x="8823" y="7912"/>
                    <a:pt x="8192" y="8757"/>
                  </a:cubicBezTo>
                  <a:cubicBezTo>
                    <a:pt x="7442" y="9781"/>
                    <a:pt x="6406" y="10531"/>
                    <a:pt x="5132" y="10972"/>
                  </a:cubicBezTo>
                  <a:cubicBezTo>
                    <a:pt x="3846" y="10543"/>
                    <a:pt x="2822" y="9805"/>
                    <a:pt x="2060" y="8769"/>
                  </a:cubicBezTo>
                  <a:cubicBezTo>
                    <a:pt x="1453" y="7936"/>
                    <a:pt x="1012" y="6900"/>
                    <a:pt x="750" y="5709"/>
                  </a:cubicBezTo>
                  <a:cubicBezTo>
                    <a:pt x="393" y="3983"/>
                    <a:pt x="536" y="2387"/>
                    <a:pt x="596" y="1923"/>
                  </a:cubicBezTo>
                  <a:cubicBezTo>
                    <a:pt x="1429" y="1899"/>
                    <a:pt x="2453" y="1625"/>
                    <a:pt x="3608" y="1125"/>
                  </a:cubicBezTo>
                  <a:cubicBezTo>
                    <a:pt x="4346" y="816"/>
                    <a:pt x="4917" y="482"/>
                    <a:pt x="5132" y="363"/>
                  </a:cubicBezTo>
                  <a:close/>
                  <a:moveTo>
                    <a:pt x="5129" y="0"/>
                  </a:moveTo>
                  <a:cubicBezTo>
                    <a:pt x="5102" y="0"/>
                    <a:pt x="5078" y="6"/>
                    <a:pt x="5060" y="18"/>
                  </a:cubicBezTo>
                  <a:cubicBezTo>
                    <a:pt x="5025" y="42"/>
                    <a:pt x="2417" y="1589"/>
                    <a:pt x="453" y="1589"/>
                  </a:cubicBezTo>
                  <a:cubicBezTo>
                    <a:pt x="381" y="1589"/>
                    <a:pt x="310" y="1649"/>
                    <a:pt x="298" y="1720"/>
                  </a:cubicBezTo>
                  <a:cubicBezTo>
                    <a:pt x="274" y="1792"/>
                    <a:pt x="0" y="3637"/>
                    <a:pt x="441" y="5757"/>
                  </a:cubicBezTo>
                  <a:cubicBezTo>
                    <a:pt x="691" y="7007"/>
                    <a:pt x="1155" y="8078"/>
                    <a:pt x="1810" y="8948"/>
                  </a:cubicBezTo>
                  <a:cubicBezTo>
                    <a:pt x="2620" y="10055"/>
                    <a:pt x="3727" y="10841"/>
                    <a:pt x="5096" y="11305"/>
                  </a:cubicBezTo>
                  <a:cubicBezTo>
                    <a:pt x="5120" y="11305"/>
                    <a:pt x="5132" y="11317"/>
                    <a:pt x="5156" y="11317"/>
                  </a:cubicBezTo>
                  <a:cubicBezTo>
                    <a:pt x="5179" y="11317"/>
                    <a:pt x="5191" y="11317"/>
                    <a:pt x="5215" y="11305"/>
                  </a:cubicBezTo>
                  <a:cubicBezTo>
                    <a:pt x="6584" y="10841"/>
                    <a:pt x="7692" y="10055"/>
                    <a:pt x="8513" y="8948"/>
                  </a:cubicBezTo>
                  <a:cubicBezTo>
                    <a:pt x="9144" y="8078"/>
                    <a:pt x="9609" y="6983"/>
                    <a:pt x="9882" y="5757"/>
                  </a:cubicBezTo>
                  <a:cubicBezTo>
                    <a:pt x="10275" y="3637"/>
                    <a:pt x="10001" y="1792"/>
                    <a:pt x="9978" y="1720"/>
                  </a:cubicBezTo>
                  <a:cubicBezTo>
                    <a:pt x="9966" y="1649"/>
                    <a:pt x="9894" y="1589"/>
                    <a:pt x="9823" y="1589"/>
                  </a:cubicBezTo>
                  <a:cubicBezTo>
                    <a:pt x="7858" y="1589"/>
                    <a:pt x="5251" y="42"/>
                    <a:pt x="5215" y="18"/>
                  </a:cubicBezTo>
                  <a:cubicBezTo>
                    <a:pt x="5185" y="6"/>
                    <a:pt x="5156" y="0"/>
                    <a:pt x="51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747" name="Google Shape;9747;p78"/>
          <p:cNvGrpSpPr/>
          <p:nvPr/>
        </p:nvGrpSpPr>
        <p:grpSpPr>
          <a:xfrm>
            <a:off x="8294972" y="1765898"/>
            <a:ext cx="482181" cy="482911"/>
            <a:chOff x="6259175" y="1559008"/>
            <a:chExt cx="271743" cy="272093"/>
          </a:xfrm>
          <a:solidFill>
            <a:schemeClr val="tx1"/>
          </a:solidFill>
        </p:grpSpPr>
        <p:sp>
          <p:nvSpPr>
            <p:cNvPr id="9748" name="Google Shape;9748;p78"/>
            <p:cNvSpPr/>
            <p:nvPr/>
          </p:nvSpPr>
          <p:spPr>
            <a:xfrm>
              <a:off x="6259175" y="1559008"/>
              <a:ext cx="271743" cy="272093"/>
            </a:xfrm>
            <a:custGeom>
              <a:avLst/>
              <a:gdLst/>
              <a:ahLst/>
              <a:cxnLst/>
              <a:rect l="l" t="t" r="r" b="b"/>
              <a:pathLst>
                <a:path w="8538" h="8549" extrusionOk="0">
                  <a:moveTo>
                    <a:pt x="4263" y="0"/>
                  </a:moveTo>
                  <a:cubicBezTo>
                    <a:pt x="3120" y="0"/>
                    <a:pt x="2049" y="453"/>
                    <a:pt x="1251" y="1250"/>
                  </a:cubicBezTo>
                  <a:cubicBezTo>
                    <a:pt x="441" y="2060"/>
                    <a:pt x="1" y="3131"/>
                    <a:pt x="1" y="4274"/>
                  </a:cubicBezTo>
                  <a:cubicBezTo>
                    <a:pt x="1" y="5417"/>
                    <a:pt x="441" y="6489"/>
                    <a:pt x="1251" y="7299"/>
                  </a:cubicBezTo>
                  <a:cubicBezTo>
                    <a:pt x="2049" y="8096"/>
                    <a:pt x="3120" y="8549"/>
                    <a:pt x="4263" y="8549"/>
                  </a:cubicBezTo>
                  <a:cubicBezTo>
                    <a:pt x="5418" y="8549"/>
                    <a:pt x="6490" y="8096"/>
                    <a:pt x="7287" y="7299"/>
                  </a:cubicBezTo>
                  <a:cubicBezTo>
                    <a:pt x="8097" y="6489"/>
                    <a:pt x="8537" y="5417"/>
                    <a:pt x="8537" y="4274"/>
                  </a:cubicBezTo>
                  <a:cubicBezTo>
                    <a:pt x="8526" y="4179"/>
                    <a:pt x="8526" y="4108"/>
                    <a:pt x="8526" y="4036"/>
                  </a:cubicBezTo>
                  <a:cubicBezTo>
                    <a:pt x="8526" y="3965"/>
                    <a:pt x="8466" y="3917"/>
                    <a:pt x="8383" y="3917"/>
                  </a:cubicBezTo>
                  <a:cubicBezTo>
                    <a:pt x="8311" y="3917"/>
                    <a:pt x="8276" y="3977"/>
                    <a:pt x="8276" y="4048"/>
                  </a:cubicBezTo>
                  <a:lnTo>
                    <a:pt x="8276" y="4274"/>
                  </a:lnTo>
                  <a:cubicBezTo>
                    <a:pt x="8276" y="5346"/>
                    <a:pt x="7859" y="6358"/>
                    <a:pt x="7097" y="7120"/>
                  </a:cubicBezTo>
                  <a:cubicBezTo>
                    <a:pt x="6335" y="7882"/>
                    <a:pt x="5323" y="8287"/>
                    <a:pt x="4251" y="8287"/>
                  </a:cubicBezTo>
                  <a:cubicBezTo>
                    <a:pt x="3180" y="8287"/>
                    <a:pt x="2168" y="7870"/>
                    <a:pt x="1406" y="7120"/>
                  </a:cubicBezTo>
                  <a:cubicBezTo>
                    <a:pt x="656" y="6358"/>
                    <a:pt x="239" y="5346"/>
                    <a:pt x="239" y="4274"/>
                  </a:cubicBezTo>
                  <a:cubicBezTo>
                    <a:pt x="239" y="3203"/>
                    <a:pt x="644" y="2191"/>
                    <a:pt x="1406" y="1429"/>
                  </a:cubicBezTo>
                  <a:cubicBezTo>
                    <a:pt x="2168" y="667"/>
                    <a:pt x="3180" y="250"/>
                    <a:pt x="4251" y="250"/>
                  </a:cubicBezTo>
                  <a:cubicBezTo>
                    <a:pt x="5204" y="250"/>
                    <a:pt x="6121" y="595"/>
                    <a:pt x="6847" y="1203"/>
                  </a:cubicBezTo>
                  <a:cubicBezTo>
                    <a:pt x="7561" y="1822"/>
                    <a:pt x="8049" y="2655"/>
                    <a:pt x="8216" y="3560"/>
                  </a:cubicBezTo>
                  <a:cubicBezTo>
                    <a:pt x="8227" y="3624"/>
                    <a:pt x="8276" y="3669"/>
                    <a:pt x="8337" y="3669"/>
                  </a:cubicBezTo>
                  <a:cubicBezTo>
                    <a:pt x="8344" y="3669"/>
                    <a:pt x="8352" y="3668"/>
                    <a:pt x="8359" y="3667"/>
                  </a:cubicBezTo>
                  <a:cubicBezTo>
                    <a:pt x="8430" y="3643"/>
                    <a:pt x="8478" y="3584"/>
                    <a:pt x="8466" y="3512"/>
                  </a:cubicBezTo>
                  <a:cubicBezTo>
                    <a:pt x="8287" y="2548"/>
                    <a:pt x="7775" y="1655"/>
                    <a:pt x="7025" y="1012"/>
                  </a:cubicBezTo>
                  <a:cubicBezTo>
                    <a:pt x="6251" y="357"/>
                    <a:pt x="5275" y="0"/>
                    <a:pt x="42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49" name="Google Shape;9749;p78"/>
            <p:cNvSpPr/>
            <p:nvPr/>
          </p:nvSpPr>
          <p:spPr>
            <a:xfrm>
              <a:off x="6278145" y="1577946"/>
              <a:ext cx="231927" cy="232309"/>
            </a:xfrm>
            <a:custGeom>
              <a:avLst/>
              <a:gdLst/>
              <a:ahLst/>
              <a:cxnLst/>
              <a:rect l="l" t="t" r="r" b="b"/>
              <a:pathLst>
                <a:path w="7287" h="7299" extrusionOk="0">
                  <a:moveTo>
                    <a:pt x="3643" y="0"/>
                  </a:moveTo>
                  <a:cubicBezTo>
                    <a:pt x="3119" y="0"/>
                    <a:pt x="2631" y="108"/>
                    <a:pt x="2155" y="322"/>
                  </a:cubicBezTo>
                  <a:cubicBezTo>
                    <a:pt x="1703" y="524"/>
                    <a:pt x="1310" y="810"/>
                    <a:pt x="964" y="1179"/>
                  </a:cubicBezTo>
                  <a:cubicBezTo>
                    <a:pt x="917" y="1227"/>
                    <a:pt x="917" y="1310"/>
                    <a:pt x="964" y="1358"/>
                  </a:cubicBezTo>
                  <a:cubicBezTo>
                    <a:pt x="988" y="1382"/>
                    <a:pt x="1021" y="1393"/>
                    <a:pt x="1054" y="1393"/>
                  </a:cubicBezTo>
                  <a:cubicBezTo>
                    <a:pt x="1086" y="1393"/>
                    <a:pt x="1119" y="1382"/>
                    <a:pt x="1143" y="1358"/>
                  </a:cubicBezTo>
                  <a:cubicBezTo>
                    <a:pt x="1453" y="1012"/>
                    <a:pt x="1822" y="750"/>
                    <a:pt x="2262" y="560"/>
                  </a:cubicBezTo>
                  <a:cubicBezTo>
                    <a:pt x="2691" y="358"/>
                    <a:pt x="3167" y="262"/>
                    <a:pt x="3643" y="262"/>
                  </a:cubicBezTo>
                  <a:cubicBezTo>
                    <a:pt x="5513" y="262"/>
                    <a:pt x="7037" y="1774"/>
                    <a:pt x="7037" y="3656"/>
                  </a:cubicBezTo>
                  <a:cubicBezTo>
                    <a:pt x="7037" y="5525"/>
                    <a:pt x="5513" y="7049"/>
                    <a:pt x="3643" y="7049"/>
                  </a:cubicBezTo>
                  <a:cubicBezTo>
                    <a:pt x="1762" y="7049"/>
                    <a:pt x="250" y="5525"/>
                    <a:pt x="250" y="3656"/>
                  </a:cubicBezTo>
                  <a:cubicBezTo>
                    <a:pt x="250" y="2977"/>
                    <a:pt x="441" y="2322"/>
                    <a:pt x="810" y="1774"/>
                  </a:cubicBezTo>
                  <a:cubicBezTo>
                    <a:pt x="857" y="1727"/>
                    <a:pt x="845" y="1655"/>
                    <a:pt x="786" y="1608"/>
                  </a:cubicBezTo>
                  <a:cubicBezTo>
                    <a:pt x="766" y="1596"/>
                    <a:pt x="743" y="1591"/>
                    <a:pt x="721" y="1591"/>
                  </a:cubicBezTo>
                  <a:cubicBezTo>
                    <a:pt x="676" y="1591"/>
                    <a:pt x="631" y="1612"/>
                    <a:pt x="607" y="1643"/>
                  </a:cubicBezTo>
                  <a:cubicBezTo>
                    <a:pt x="202" y="2239"/>
                    <a:pt x="0" y="2941"/>
                    <a:pt x="0" y="3656"/>
                  </a:cubicBezTo>
                  <a:cubicBezTo>
                    <a:pt x="0" y="4632"/>
                    <a:pt x="381" y="5537"/>
                    <a:pt x="1072" y="6227"/>
                  </a:cubicBezTo>
                  <a:cubicBezTo>
                    <a:pt x="1750" y="6906"/>
                    <a:pt x="2679" y="7299"/>
                    <a:pt x="3643" y="7299"/>
                  </a:cubicBezTo>
                  <a:cubicBezTo>
                    <a:pt x="4620" y="7299"/>
                    <a:pt x="5536" y="6906"/>
                    <a:pt x="6215" y="6227"/>
                  </a:cubicBezTo>
                  <a:cubicBezTo>
                    <a:pt x="6894" y="5537"/>
                    <a:pt x="7287" y="4620"/>
                    <a:pt x="7287" y="3656"/>
                  </a:cubicBezTo>
                  <a:cubicBezTo>
                    <a:pt x="7287" y="2679"/>
                    <a:pt x="6906" y="1763"/>
                    <a:pt x="6215" y="1072"/>
                  </a:cubicBezTo>
                  <a:cubicBezTo>
                    <a:pt x="5536" y="393"/>
                    <a:pt x="4608" y="0"/>
                    <a:pt x="364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50" name="Google Shape;9750;p78"/>
            <p:cNvSpPr/>
            <p:nvPr/>
          </p:nvSpPr>
          <p:spPr>
            <a:xfrm>
              <a:off x="6297846" y="1690870"/>
              <a:ext cx="13272" cy="7607"/>
            </a:xfrm>
            <a:custGeom>
              <a:avLst/>
              <a:gdLst/>
              <a:ahLst/>
              <a:cxnLst/>
              <a:rect l="l" t="t" r="r" b="b"/>
              <a:pathLst>
                <a:path w="417" h="239" extrusionOk="0">
                  <a:moveTo>
                    <a:pt x="119" y="0"/>
                  </a:moveTo>
                  <a:cubicBezTo>
                    <a:pt x="48" y="0"/>
                    <a:pt x="0" y="36"/>
                    <a:pt x="0" y="120"/>
                  </a:cubicBezTo>
                  <a:cubicBezTo>
                    <a:pt x="0" y="191"/>
                    <a:pt x="60" y="239"/>
                    <a:pt x="119" y="239"/>
                  </a:cubicBezTo>
                  <a:lnTo>
                    <a:pt x="298" y="239"/>
                  </a:lnTo>
                  <a:cubicBezTo>
                    <a:pt x="369" y="239"/>
                    <a:pt x="417" y="179"/>
                    <a:pt x="417" y="120"/>
                  </a:cubicBezTo>
                  <a:cubicBezTo>
                    <a:pt x="417" y="60"/>
                    <a:pt x="357" y="0"/>
                    <a:pt x="29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51" name="Google Shape;9751;p78"/>
            <p:cNvSpPr/>
            <p:nvPr/>
          </p:nvSpPr>
          <p:spPr>
            <a:xfrm>
              <a:off x="6390687" y="1598029"/>
              <a:ext cx="100448" cy="100448"/>
            </a:xfrm>
            <a:custGeom>
              <a:avLst/>
              <a:gdLst/>
              <a:ahLst/>
              <a:cxnLst/>
              <a:rect l="l" t="t" r="r" b="b"/>
              <a:pathLst>
                <a:path w="3156" h="3156" extrusionOk="0">
                  <a:moveTo>
                    <a:pt x="119" y="0"/>
                  </a:moveTo>
                  <a:cubicBezTo>
                    <a:pt x="60" y="0"/>
                    <a:pt x="0" y="60"/>
                    <a:pt x="0" y="119"/>
                  </a:cubicBezTo>
                  <a:lnTo>
                    <a:pt x="0" y="3037"/>
                  </a:lnTo>
                  <a:cubicBezTo>
                    <a:pt x="0" y="3108"/>
                    <a:pt x="60" y="3156"/>
                    <a:pt x="119" y="3156"/>
                  </a:cubicBezTo>
                  <a:lnTo>
                    <a:pt x="3036" y="3156"/>
                  </a:lnTo>
                  <a:cubicBezTo>
                    <a:pt x="3108" y="3156"/>
                    <a:pt x="3155" y="3096"/>
                    <a:pt x="3155" y="3037"/>
                  </a:cubicBezTo>
                  <a:cubicBezTo>
                    <a:pt x="3155" y="2977"/>
                    <a:pt x="3096" y="2917"/>
                    <a:pt x="3036" y="2917"/>
                  </a:cubicBezTo>
                  <a:lnTo>
                    <a:pt x="250" y="2917"/>
                  </a:lnTo>
                  <a:lnTo>
                    <a:pt x="250" y="119"/>
                  </a:lnTo>
                  <a:lnTo>
                    <a:pt x="238" y="119"/>
                  </a:lnTo>
                  <a:cubicBezTo>
                    <a:pt x="238" y="48"/>
                    <a:pt x="179" y="0"/>
                    <a:pt x="1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52" name="Google Shape;9752;p78"/>
            <p:cNvSpPr/>
            <p:nvPr/>
          </p:nvSpPr>
          <p:spPr>
            <a:xfrm>
              <a:off x="6390305" y="1778013"/>
              <a:ext cx="7607" cy="13304"/>
            </a:xfrm>
            <a:custGeom>
              <a:avLst/>
              <a:gdLst/>
              <a:ahLst/>
              <a:cxnLst/>
              <a:rect l="l" t="t" r="r" b="b"/>
              <a:pathLst>
                <a:path w="239" h="418" extrusionOk="0">
                  <a:moveTo>
                    <a:pt x="119" y="1"/>
                  </a:moveTo>
                  <a:cubicBezTo>
                    <a:pt x="60" y="1"/>
                    <a:pt x="0" y="60"/>
                    <a:pt x="0" y="120"/>
                  </a:cubicBezTo>
                  <a:lnTo>
                    <a:pt x="0" y="299"/>
                  </a:lnTo>
                  <a:cubicBezTo>
                    <a:pt x="0" y="370"/>
                    <a:pt x="60" y="418"/>
                    <a:pt x="119" y="418"/>
                  </a:cubicBezTo>
                  <a:cubicBezTo>
                    <a:pt x="179" y="418"/>
                    <a:pt x="238" y="358"/>
                    <a:pt x="238" y="299"/>
                  </a:cubicBezTo>
                  <a:lnTo>
                    <a:pt x="238" y="120"/>
                  </a:lnTo>
                  <a:cubicBezTo>
                    <a:pt x="238" y="49"/>
                    <a:pt x="179" y="1"/>
                    <a:pt x="1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53" name="Google Shape;9753;p78"/>
            <p:cNvSpPr/>
            <p:nvPr/>
          </p:nvSpPr>
          <p:spPr>
            <a:xfrm>
              <a:off x="6324358" y="1624923"/>
              <a:ext cx="12922" cy="11776"/>
            </a:xfrm>
            <a:custGeom>
              <a:avLst/>
              <a:gdLst/>
              <a:ahLst/>
              <a:cxnLst/>
              <a:rect l="l" t="t" r="r" b="b"/>
              <a:pathLst>
                <a:path w="406" h="370" extrusionOk="0">
                  <a:moveTo>
                    <a:pt x="133" y="1"/>
                  </a:moveTo>
                  <a:cubicBezTo>
                    <a:pt x="99" y="1"/>
                    <a:pt x="66" y="13"/>
                    <a:pt x="48" y="36"/>
                  </a:cubicBezTo>
                  <a:cubicBezTo>
                    <a:pt x="1" y="72"/>
                    <a:pt x="1" y="167"/>
                    <a:pt x="48" y="215"/>
                  </a:cubicBezTo>
                  <a:lnTo>
                    <a:pt x="179" y="346"/>
                  </a:lnTo>
                  <a:cubicBezTo>
                    <a:pt x="215" y="370"/>
                    <a:pt x="239" y="370"/>
                    <a:pt x="274" y="370"/>
                  </a:cubicBezTo>
                  <a:cubicBezTo>
                    <a:pt x="298" y="370"/>
                    <a:pt x="334" y="358"/>
                    <a:pt x="358" y="346"/>
                  </a:cubicBezTo>
                  <a:cubicBezTo>
                    <a:pt x="405" y="298"/>
                    <a:pt x="405" y="215"/>
                    <a:pt x="358" y="167"/>
                  </a:cubicBezTo>
                  <a:lnTo>
                    <a:pt x="227" y="36"/>
                  </a:lnTo>
                  <a:cubicBezTo>
                    <a:pt x="203" y="13"/>
                    <a:pt x="167" y="1"/>
                    <a:pt x="13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54" name="Google Shape;9754;p78"/>
            <p:cNvSpPr/>
            <p:nvPr/>
          </p:nvSpPr>
          <p:spPr>
            <a:xfrm>
              <a:off x="6451700" y="1752265"/>
              <a:ext cx="12890" cy="11776"/>
            </a:xfrm>
            <a:custGeom>
              <a:avLst/>
              <a:gdLst/>
              <a:ahLst/>
              <a:cxnLst/>
              <a:rect l="l" t="t" r="r" b="b"/>
              <a:pathLst>
                <a:path w="405" h="370" extrusionOk="0">
                  <a:moveTo>
                    <a:pt x="133" y="0"/>
                  </a:moveTo>
                  <a:cubicBezTo>
                    <a:pt x="101" y="0"/>
                    <a:pt x="72" y="12"/>
                    <a:pt x="48" y="36"/>
                  </a:cubicBezTo>
                  <a:cubicBezTo>
                    <a:pt x="0" y="84"/>
                    <a:pt x="0" y="167"/>
                    <a:pt x="48" y="215"/>
                  </a:cubicBezTo>
                  <a:lnTo>
                    <a:pt x="179" y="346"/>
                  </a:lnTo>
                  <a:cubicBezTo>
                    <a:pt x="214" y="369"/>
                    <a:pt x="238" y="369"/>
                    <a:pt x="274" y="369"/>
                  </a:cubicBezTo>
                  <a:cubicBezTo>
                    <a:pt x="298" y="369"/>
                    <a:pt x="333" y="357"/>
                    <a:pt x="357" y="346"/>
                  </a:cubicBezTo>
                  <a:cubicBezTo>
                    <a:pt x="405" y="298"/>
                    <a:pt x="405" y="215"/>
                    <a:pt x="357" y="167"/>
                  </a:cubicBezTo>
                  <a:lnTo>
                    <a:pt x="226" y="36"/>
                  </a:lnTo>
                  <a:cubicBezTo>
                    <a:pt x="197" y="12"/>
                    <a:pt x="164" y="0"/>
                    <a:pt x="1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55" name="Google Shape;9755;p78"/>
            <p:cNvSpPr/>
            <p:nvPr/>
          </p:nvSpPr>
          <p:spPr>
            <a:xfrm>
              <a:off x="6451700" y="1624923"/>
              <a:ext cx="12890" cy="11776"/>
            </a:xfrm>
            <a:custGeom>
              <a:avLst/>
              <a:gdLst/>
              <a:ahLst/>
              <a:cxnLst/>
              <a:rect l="l" t="t" r="r" b="b"/>
              <a:pathLst>
                <a:path w="405" h="370" extrusionOk="0">
                  <a:moveTo>
                    <a:pt x="272" y="1"/>
                  </a:moveTo>
                  <a:cubicBezTo>
                    <a:pt x="238" y="1"/>
                    <a:pt x="202" y="13"/>
                    <a:pt x="179" y="36"/>
                  </a:cubicBezTo>
                  <a:lnTo>
                    <a:pt x="48" y="167"/>
                  </a:lnTo>
                  <a:cubicBezTo>
                    <a:pt x="0" y="215"/>
                    <a:pt x="0" y="298"/>
                    <a:pt x="48" y="346"/>
                  </a:cubicBezTo>
                  <a:cubicBezTo>
                    <a:pt x="83" y="370"/>
                    <a:pt x="107" y="370"/>
                    <a:pt x="143" y="370"/>
                  </a:cubicBezTo>
                  <a:cubicBezTo>
                    <a:pt x="167" y="370"/>
                    <a:pt x="202" y="370"/>
                    <a:pt x="226" y="346"/>
                  </a:cubicBezTo>
                  <a:lnTo>
                    <a:pt x="357" y="215"/>
                  </a:lnTo>
                  <a:cubicBezTo>
                    <a:pt x="405" y="167"/>
                    <a:pt x="405" y="72"/>
                    <a:pt x="357" y="36"/>
                  </a:cubicBezTo>
                  <a:cubicBezTo>
                    <a:pt x="339" y="13"/>
                    <a:pt x="307" y="1"/>
                    <a:pt x="2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56" name="Google Shape;9756;p78"/>
            <p:cNvSpPr/>
            <p:nvPr/>
          </p:nvSpPr>
          <p:spPr>
            <a:xfrm>
              <a:off x="6324358" y="1751883"/>
              <a:ext cx="12922" cy="11776"/>
            </a:xfrm>
            <a:custGeom>
              <a:avLst/>
              <a:gdLst/>
              <a:ahLst/>
              <a:cxnLst/>
              <a:rect l="l" t="t" r="r" b="b"/>
              <a:pathLst>
                <a:path w="406" h="370" extrusionOk="0">
                  <a:moveTo>
                    <a:pt x="268" y="0"/>
                  </a:moveTo>
                  <a:cubicBezTo>
                    <a:pt x="236" y="0"/>
                    <a:pt x="203" y="12"/>
                    <a:pt x="179" y="36"/>
                  </a:cubicBezTo>
                  <a:lnTo>
                    <a:pt x="48" y="167"/>
                  </a:lnTo>
                  <a:cubicBezTo>
                    <a:pt x="1" y="227"/>
                    <a:pt x="1" y="298"/>
                    <a:pt x="48" y="346"/>
                  </a:cubicBezTo>
                  <a:cubicBezTo>
                    <a:pt x="72" y="369"/>
                    <a:pt x="108" y="369"/>
                    <a:pt x="132" y="369"/>
                  </a:cubicBezTo>
                  <a:cubicBezTo>
                    <a:pt x="167" y="369"/>
                    <a:pt x="191" y="358"/>
                    <a:pt x="227" y="346"/>
                  </a:cubicBezTo>
                  <a:lnTo>
                    <a:pt x="358" y="215"/>
                  </a:lnTo>
                  <a:cubicBezTo>
                    <a:pt x="405" y="167"/>
                    <a:pt x="405" y="72"/>
                    <a:pt x="358" y="36"/>
                  </a:cubicBezTo>
                  <a:cubicBezTo>
                    <a:pt x="334" y="12"/>
                    <a:pt x="301" y="0"/>
                    <a:pt x="2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57" name="Google Shape;9757;p78"/>
            <p:cNvSpPr/>
            <p:nvPr/>
          </p:nvSpPr>
          <p:spPr>
            <a:xfrm>
              <a:off x="6304657" y="1653823"/>
              <a:ext cx="14036" cy="10567"/>
            </a:xfrm>
            <a:custGeom>
              <a:avLst/>
              <a:gdLst/>
              <a:ahLst/>
              <a:cxnLst/>
              <a:rect l="l" t="t" r="r" b="b"/>
              <a:pathLst>
                <a:path w="441" h="332" extrusionOk="0">
                  <a:moveTo>
                    <a:pt x="143" y="0"/>
                  </a:moveTo>
                  <a:cubicBezTo>
                    <a:pt x="97" y="0"/>
                    <a:pt x="51" y="25"/>
                    <a:pt x="24" y="69"/>
                  </a:cubicBezTo>
                  <a:cubicBezTo>
                    <a:pt x="0" y="129"/>
                    <a:pt x="24" y="212"/>
                    <a:pt x="84" y="236"/>
                  </a:cubicBezTo>
                  <a:lnTo>
                    <a:pt x="250" y="307"/>
                  </a:lnTo>
                  <a:cubicBezTo>
                    <a:pt x="262" y="307"/>
                    <a:pt x="274" y="331"/>
                    <a:pt x="298" y="331"/>
                  </a:cubicBezTo>
                  <a:cubicBezTo>
                    <a:pt x="334" y="331"/>
                    <a:pt x="381" y="295"/>
                    <a:pt x="417" y="260"/>
                  </a:cubicBezTo>
                  <a:cubicBezTo>
                    <a:pt x="441" y="200"/>
                    <a:pt x="417" y="117"/>
                    <a:pt x="358" y="93"/>
                  </a:cubicBezTo>
                  <a:lnTo>
                    <a:pt x="191" y="10"/>
                  </a:lnTo>
                  <a:cubicBezTo>
                    <a:pt x="176" y="3"/>
                    <a:pt x="159" y="0"/>
                    <a:pt x="14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58" name="Google Shape;9758;p78"/>
            <p:cNvSpPr/>
            <p:nvPr/>
          </p:nvSpPr>
          <p:spPr>
            <a:xfrm>
              <a:off x="6469874" y="1724511"/>
              <a:ext cx="14068" cy="10344"/>
            </a:xfrm>
            <a:custGeom>
              <a:avLst/>
              <a:gdLst/>
              <a:ahLst/>
              <a:cxnLst/>
              <a:rect l="l" t="t" r="r" b="b"/>
              <a:pathLst>
                <a:path w="442" h="325" extrusionOk="0">
                  <a:moveTo>
                    <a:pt x="140" y="1"/>
                  </a:moveTo>
                  <a:cubicBezTo>
                    <a:pt x="95" y="1"/>
                    <a:pt x="50" y="31"/>
                    <a:pt x="24" y="75"/>
                  </a:cubicBezTo>
                  <a:cubicBezTo>
                    <a:pt x="1" y="134"/>
                    <a:pt x="24" y="206"/>
                    <a:pt x="84" y="241"/>
                  </a:cubicBezTo>
                  <a:lnTo>
                    <a:pt x="251" y="313"/>
                  </a:lnTo>
                  <a:cubicBezTo>
                    <a:pt x="263" y="313"/>
                    <a:pt x="286" y="325"/>
                    <a:pt x="298" y="325"/>
                  </a:cubicBezTo>
                  <a:cubicBezTo>
                    <a:pt x="346" y="325"/>
                    <a:pt x="382" y="301"/>
                    <a:pt x="417" y="253"/>
                  </a:cubicBezTo>
                  <a:cubicBezTo>
                    <a:pt x="441" y="194"/>
                    <a:pt x="417" y="122"/>
                    <a:pt x="358" y="86"/>
                  </a:cubicBezTo>
                  <a:lnTo>
                    <a:pt x="191" y="15"/>
                  </a:lnTo>
                  <a:cubicBezTo>
                    <a:pt x="175" y="5"/>
                    <a:pt x="157" y="1"/>
                    <a:pt x="1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59" name="Google Shape;9759;p78"/>
            <p:cNvSpPr/>
            <p:nvPr/>
          </p:nvSpPr>
          <p:spPr>
            <a:xfrm>
              <a:off x="6424392" y="1605158"/>
              <a:ext cx="11394" cy="13368"/>
            </a:xfrm>
            <a:custGeom>
              <a:avLst/>
              <a:gdLst/>
              <a:ahLst/>
              <a:cxnLst/>
              <a:rect l="l" t="t" r="r" b="b"/>
              <a:pathLst>
                <a:path w="358" h="420" extrusionOk="0">
                  <a:moveTo>
                    <a:pt x="212" y="0"/>
                  </a:moveTo>
                  <a:cubicBezTo>
                    <a:pt x="168" y="0"/>
                    <a:pt x="125" y="31"/>
                    <a:pt x="108" y="74"/>
                  </a:cubicBezTo>
                  <a:lnTo>
                    <a:pt x="25" y="229"/>
                  </a:lnTo>
                  <a:cubicBezTo>
                    <a:pt x="1" y="288"/>
                    <a:pt x="25" y="372"/>
                    <a:pt x="84" y="396"/>
                  </a:cubicBezTo>
                  <a:cubicBezTo>
                    <a:pt x="108" y="419"/>
                    <a:pt x="120" y="419"/>
                    <a:pt x="132" y="419"/>
                  </a:cubicBezTo>
                  <a:cubicBezTo>
                    <a:pt x="179" y="419"/>
                    <a:pt x="215" y="384"/>
                    <a:pt x="251" y="336"/>
                  </a:cubicBezTo>
                  <a:lnTo>
                    <a:pt x="322" y="181"/>
                  </a:lnTo>
                  <a:cubicBezTo>
                    <a:pt x="358" y="122"/>
                    <a:pt x="322" y="38"/>
                    <a:pt x="263" y="15"/>
                  </a:cubicBezTo>
                  <a:cubicBezTo>
                    <a:pt x="246" y="5"/>
                    <a:pt x="229" y="0"/>
                    <a:pt x="2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60" name="Google Shape;9760;p78"/>
            <p:cNvSpPr/>
            <p:nvPr/>
          </p:nvSpPr>
          <p:spPr>
            <a:xfrm>
              <a:off x="6353926" y="1770916"/>
              <a:ext cx="11394" cy="13208"/>
            </a:xfrm>
            <a:custGeom>
              <a:avLst/>
              <a:gdLst/>
              <a:ahLst/>
              <a:cxnLst/>
              <a:rect l="l" t="t" r="r" b="b"/>
              <a:pathLst>
                <a:path w="358" h="415" extrusionOk="0">
                  <a:moveTo>
                    <a:pt x="214" y="0"/>
                  </a:moveTo>
                  <a:cubicBezTo>
                    <a:pt x="168" y="0"/>
                    <a:pt x="122" y="25"/>
                    <a:pt x="96" y="69"/>
                  </a:cubicBezTo>
                  <a:lnTo>
                    <a:pt x="24" y="236"/>
                  </a:lnTo>
                  <a:cubicBezTo>
                    <a:pt x="0" y="295"/>
                    <a:pt x="24" y="367"/>
                    <a:pt x="84" y="402"/>
                  </a:cubicBezTo>
                  <a:cubicBezTo>
                    <a:pt x="96" y="402"/>
                    <a:pt x="119" y="414"/>
                    <a:pt x="131" y="414"/>
                  </a:cubicBezTo>
                  <a:cubicBezTo>
                    <a:pt x="179" y="414"/>
                    <a:pt x="215" y="391"/>
                    <a:pt x="250" y="343"/>
                  </a:cubicBezTo>
                  <a:lnTo>
                    <a:pt x="322" y="176"/>
                  </a:lnTo>
                  <a:cubicBezTo>
                    <a:pt x="357" y="117"/>
                    <a:pt x="322" y="45"/>
                    <a:pt x="262" y="10"/>
                  </a:cubicBezTo>
                  <a:cubicBezTo>
                    <a:pt x="247" y="3"/>
                    <a:pt x="231" y="0"/>
                    <a:pt x="2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61" name="Google Shape;9761;p78"/>
            <p:cNvSpPr/>
            <p:nvPr/>
          </p:nvSpPr>
          <p:spPr>
            <a:xfrm>
              <a:off x="6355040" y="1604363"/>
              <a:ext cx="11044" cy="13399"/>
            </a:xfrm>
            <a:custGeom>
              <a:avLst/>
              <a:gdLst/>
              <a:ahLst/>
              <a:cxnLst/>
              <a:rect l="l" t="t" r="r" b="b"/>
              <a:pathLst>
                <a:path w="347" h="421" extrusionOk="0">
                  <a:moveTo>
                    <a:pt x="127" y="1"/>
                  </a:moveTo>
                  <a:cubicBezTo>
                    <a:pt x="116" y="1"/>
                    <a:pt x="106" y="2"/>
                    <a:pt x="96" y="4"/>
                  </a:cubicBezTo>
                  <a:cubicBezTo>
                    <a:pt x="37" y="40"/>
                    <a:pt x="1" y="111"/>
                    <a:pt x="25" y="171"/>
                  </a:cubicBezTo>
                  <a:lnTo>
                    <a:pt x="96" y="337"/>
                  </a:lnTo>
                  <a:cubicBezTo>
                    <a:pt x="120" y="397"/>
                    <a:pt x="168" y="421"/>
                    <a:pt x="215" y="421"/>
                  </a:cubicBezTo>
                  <a:cubicBezTo>
                    <a:pt x="227" y="421"/>
                    <a:pt x="239" y="421"/>
                    <a:pt x="263" y="409"/>
                  </a:cubicBezTo>
                  <a:cubicBezTo>
                    <a:pt x="322" y="373"/>
                    <a:pt x="346" y="301"/>
                    <a:pt x="334" y="242"/>
                  </a:cubicBezTo>
                  <a:lnTo>
                    <a:pt x="263" y="75"/>
                  </a:lnTo>
                  <a:cubicBezTo>
                    <a:pt x="233" y="26"/>
                    <a:pt x="179" y="1"/>
                    <a:pt x="12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62" name="Google Shape;9762;p78"/>
            <p:cNvSpPr/>
            <p:nvPr/>
          </p:nvSpPr>
          <p:spPr>
            <a:xfrm>
              <a:off x="6422514" y="1771489"/>
              <a:ext cx="11012" cy="13017"/>
            </a:xfrm>
            <a:custGeom>
              <a:avLst/>
              <a:gdLst/>
              <a:ahLst/>
              <a:cxnLst/>
              <a:rect l="l" t="t" r="r" b="b"/>
              <a:pathLst>
                <a:path w="346" h="409" extrusionOk="0">
                  <a:moveTo>
                    <a:pt x="151" y="1"/>
                  </a:moveTo>
                  <a:cubicBezTo>
                    <a:pt x="130" y="1"/>
                    <a:pt x="107" y="5"/>
                    <a:pt x="84" y="15"/>
                  </a:cubicBezTo>
                  <a:cubicBezTo>
                    <a:pt x="24" y="39"/>
                    <a:pt x="0" y="111"/>
                    <a:pt x="12" y="170"/>
                  </a:cubicBezTo>
                  <a:lnTo>
                    <a:pt x="84" y="337"/>
                  </a:lnTo>
                  <a:cubicBezTo>
                    <a:pt x="107" y="384"/>
                    <a:pt x="143" y="408"/>
                    <a:pt x="203" y="408"/>
                  </a:cubicBezTo>
                  <a:cubicBezTo>
                    <a:pt x="227" y="408"/>
                    <a:pt x="238" y="408"/>
                    <a:pt x="250" y="396"/>
                  </a:cubicBezTo>
                  <a:cubicBezTo>
                    <a:pt x="310" y="373"/>
                    <a:pt x="346" y="289"/>
                    <a:pt x="322" y="230"/>
                  </a:cubicBezTo>
                  <a:lnTo>
                    <a:pt x="250" y="63"/>
                  </a:lnTo>
                  <a:cubicBezTo>
                    <a:pt x="242" y="29"/>
                    <a:pt x="203" y="1"/>
                    <a:pt x="1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63" name="Google Shape;9763;p78"/>
            <p:cNvSpPr/>
            <p:nvPr/>
          </p:nvSpPr>
          <p:spPr>
            <a:xfrm>
              <a:off x="6470637" y="1655541"/>
              <a:ext cx="14036" cy="10726"/>
            </a:xfrm>
            <a:custGeom>
              <a:avLst/>
              <a:gdLst/>
              <a:ahLst/>
              <a:cxnLst/>
              <a:rect l="l" t="t" r="r" b="b"/>
              <a:pathLst>
                <a:path w="441" h="337" extrusionOk="0">
                  <a:moveTo>
                    <a:pt x="293" y="0"/>
                  </a:moveTo>
                  <a:cubicBezTo>
                    <a:pt x="282" y="0"/>
                    <a:pt x="272" y="1"/>
                    <a:pt x="262" y="3"/>
                  </a:cubicBezTo>
                  <a:lnTo>
                    <a:pt x="96" y="75"/>
                  </a:lnTo>
                  <a:cubicBezTo>
                    <a:pt x="36" y="110"/>
                    <a:pt x="0" y="182"/>
                    <a:pt x="24" y="241"/>
                  </a:cubicBezTo>
                  <a:cubicBezTo>
                    <a:pt x="48" y="301"/>
                    <a:pt x="96" y="337"/>
                    <a:pt x="143" y="337"/>
                  </a:cubicBezTo>
                  <a:cubicBezTo>
                    <a:pt x="155" y="337"/>
                    <a:pt x="167" y="337"/>
                    <a:pt x="179" y="313"/>
                  </a:cubicBezTo>
                  <a:lnTo>
                    <a:pt x="346" y="241"/>
                  </a:lnTo>
                  <a:cubicBezTo>
                    <a:pt x="405" y="217"/>
                    <a:pt x="441" y="134"/>
                    <a:pt x="417" y="75"/>
                  </a:cubicBezTo>
                  <a:cubicBezTo>
                    <a:pt x="397" y="25"/>
                    <a:pt x="344" y="0"/>
                    <a:pt x="2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64" name="Google Shape;9764;p78"/>
            <p:cNvSpPr/>
            <p:nvPr/>
          </p:nvSpPr>
          <p:spPr>
            <a:xfrm>
              <a:off x="6303893" y="1723175"/>
              <a:ext cx="13686" cy="10153"/>
            </a:xfrm>
            <a:custGeom>
              <a:avLst/>
              <a:gdLst/>
              <a:ahLst/>
              <a:cxnLst/>
              <a:rect l="l" t="t" r="r" b="b"/>
              <a:pathLst>
                <a:path w="430" h="319" extrusionOk="0">
                  <a:moveTo>
                    <a:pt x="317" y="0"/>
                  </a:moveTo>
                  <a:cubicBezTo>
                    <a:pt x="299" y="0"/>
                    <a:pt x="281" y="3"/>
                    <a:pt x="263" y="9"/>
                  </a:cubicBezTo>
                  <a:lnTo>
                    <a:pt x="96" y="81"/>
                  </a:lnTo>
                  <a:cubicBezTo>
                    <a:pt x="36" y="117"/>
                    <a:pt x="1" y="188"/>
                    <a:pt x="24" y="248"/>
                  </a:cubicBezTo>
                  <a:cubicBezTo>
                    <a:pt x="36" y="295"/>
                    <a:pt x="84" y="319"/>
                    <a:pt x="144" y="319"/>
                  </a:cubicBezTo>
                  <a:cubicBezTo>
                    <a:pt x="155" y="319"/>
                    <a:pt x="167" y="319"/>
                    <a:pt x="179" y="307"/>
                  </a:cubicBezTo>
                  <a:lnTo>
                    <a:pt x="346" y="236"/>
                  </a:lnTo>
                  <a:cubicBezTo>
                    <a:pt x="405" y="200"/>
                    <a:pt x="429" y="128"/>
                    <a:pt x="417" y="69"/>
                  </a:cubicBezTo>
                  <a:cubicBezTo>
                    <a:pt x="409" y="25"/>
                    <a:pt x="367" y="0"/>
                    <a:pt x="3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765" name="Google Shape;9765;p78"/>
          <p:cNvGrpSpPr/>
          <p:nvPr/>
        </p:nvGrpSpPr>
        <p:grpSpPr>
          <a:xfrm>
            <a:off x="8894783" y="2446740"/>
            <a:ext cx="443676" cy="375777"/>
            <a:chOff x="6671087" y="2009304"/>
            <a:chExt cx="332757" cy="281833"/>
          </a:xfrm>
          <a:solidFill>
            <a:schemeClr val="tx1"/>
          </a:solidFill>
        </p:grpSpPr>
        <p:sp>
          <p:nvSpPr>
            <p:cNvPr id="9766" name="Google Shape;9766;p78"/>
            <p:cNvSpPr/>
            <p:nvPr/>
          </p:nvSpPr>
          <p:spPr>
            <a:xfrm>
              <a:off x="6671087" y="2023658"/>
              <a:ext cx="331993" cy="267478"/>
            </a:xfrm>
            <a:custGeom>
              <a:avLst/>
              <a:gdLst/>
              <a:ahLst/>
              <a:cxnLst/>
              <a:rect l="l" t="t" r="r" b="b"/>
              <a:pathLst>
                <a:path w="10431" h="8404" extrusionOk="0">
                  <a:moveTo>
                    <a:pt x="6359" y="2272"/>
                  </a:moveTo>
                  <a:lnTo>
                    <a:pt x="7192" y="2546"/>
                  </a:lnTo>
                  <a:cubicBezTo>
                    <a:pt x="7203" y="2553"/>
                    <a:pt x="7215" y="2556"/>
                    <a:pt x="7228" y="2556"/>
                  </a:cubicBezTo>
                  <a:cubicBezTo>
                    <a:pt x="7261" y="2556"/>
                    <a:pt x="7298" y="2539"/>
                    <a:pt x="7323" y="2522"/>
                  </a:cubicBezTo>
                  <a:lnTo>
                    <a:pt x="7585" y="2332"/>
                  </a:lnTo>
                  <a:lnTo>
                    <a:pt x="9419" y="4725"/>
                  </a:lnTo>
                  <a:lnTo>
                    <a:pt x="9109" y="4951"/>
                  </a:lnTo>
                  <a:cubicBezTo>
                    <a:pt x="9097" y="4927"/>
                    <a:pt x="9061" y="4915"/>
                    <a:pt x="9050" y="4903"/>
                  </a:cubicBezTo>
                  <a:lnTo>
                    <a:pt x="5882" y="3177"/>
                  </a:lnTo>
                  <a:lnTo>
                    <a:pt x="6002" y="2987"/>
                  </a:lnTo>
                  <a:cubicBezTo>
                    <a:pt x="6049" y="2903"/>
                    <a:pt x="6025" y="2820"/>
                    <a:pt x="5954" y="2772"/>
                  </a:cubicBezTo>
                  <a:cubicBezTo>
                    <a:pt x="5929" y="2755"/>
                    <a:pt x="5900" y="2747"/>
                    <a:pt x="5873" y="2747"/>
                  </a:cubicBezTo>
                  <a:cubicBezTo>
                    <a:pt x="5822" y="2747"/>
                    <a:pt x="5775" y="2774"/>
                    <a:pt x="5752" y="2820"/>
                  </a:cubicBezTo>
                  <a:lnTo>
                    <a:pt x="5418" y="3356"/>
                  </a:lnTo>
                  <a:cubicBezTo>
                    <a:pt x="5406" y="3379"/>
                    <a:pt x="5382" y="3415"/>
                    <a:pt x="5382" y="3427"/>
                  </a:cubicBezTo>
                  <a:lnTo>
                    <a:pt x="5382" y="4725"/>
                  </a:lnTo>
                  <a:cubicBezTo>
                    <a:pt x="5382" y="4987"/>
                    <a:pt x="5168" y="5213"/>
                    <a:pt x="4894" y="5213"/>
                  </a:cubicBezTo>
                  <a:cubicBezTo>
                    <a:pt x="4632" y="5213"/>
                    <a:pt x="4406" y="4987"/>
                    <a:pt x="4406" y="4725"/>
                  </a:cubicBezTo>
                  <a:lnTo>
                    <a:pt x="4406" y="3439"/>
                  </a:lnTo>
                  <a:lnTo>
                    <a:pt x="4704" y="2272"/>
                  </a:lnTo>
                  <a:close/>
                  <a:moveTo>
                    <a:pt x="2692" y="1796"/>
                  </a:moveTo>
                  <a:lnTo>
                    <a:pt x="2930" y="1927"/>
                  </a:lnTo>
                  <a:lnTo>
                    <a:pt x="929" y="5392"/>
                  </a:lnTo>
                  <a:lnTo>
                    <a:pt x="691" y="5261"/>
                  </a:lnTo>
                  <a:lnTo>
                    <a:pt x="2692" y="1796"/>
                  </a:lnTo>
                  <a:close/>
                  <a:moveTo>
                    <a:pt x="3215" y="4844"/>
                  </a:moveTo>
                  <a:cubicBezTo>
                    <a:pt x="3323" y="4844"/>
                    <a:pt x="3406" y="4892"/>
                    <a:pt x="3489" y="4975"/>
                  </a:cubicBezTo>
                  <a:cubicBezTo>
                    <a:pt x="3608" y="5130"/>
                    <a:pt x="3561" y="5344"/>
                    <a:pt x="3406" y="5451"/>
                  </a:cubicBezTo>
                  <a:lnTo>
                    <a:pt x="2323" y="6213"/>
                  </a:lnTo>
                  <a:cubicBezTo>
                    <a:pt x="2266" y="6255"/>
                    <a:pt x="2199" y="6275"/>
                    <a:pt x="2131" y="6275"/>
                  </a:cubicBezTo>
                  <a:cubicBezTo>
                    <a:pt x="2027" y="6275"/>
                    <a:pt x="1923" y="6228"/>
                    <a:pt x="1858" y="6142"/>
                  </a:cubicBezTo>
                  <a:cubicBezTo>
                    <a:pt x="1763" y="5987"/>
                    <a:pt x="1787" y="5785"/>
                    <a:pt x="1942" y="5677"/>
                  </a:cubicBezTo>
                  <a:lnTo>
                    <a:pt x="3025" y="4903"/>
                  </a:lnTo>
                  <a:cubicBezTo>
                    <a:pt x="3085" y="4856"/>
                    <a:pt x="3156" y="4844"/>
                    <a:pt x="3215" y="4844"/>
                  </a:cubicBezTo>
                  <a:close/>
                  <a:moveTo>
                    <a:pt x="3811" y="5606"/>
                  </a:moveTo>
                  <a:cubicBezTo>
                    <a:pt x="3918" y="5606"/>
                    <a:pt x="4001" y="5665"/>
                    <a:pt x="4061" y="5737"/>
                  </a:cubicBezTo>
                  <a:cubicBezTo>
                    <a:pt x="4180" y="5880"/>
                    <a:pt x="4144" y="6106"/>
                    <a:pt x="3989" y="6213"/>
                  </a:cubicBezTo>
                  <a:lnTo>
                    <a:pt x="3156" y="6820"/>
                  </a:lnTo>
                  <a:cubicBezTo>
                    <a:pt x="3100" y="6863"/>
                    <a:pt x="3032" y="6883"/>
                    <a:pt x="2964" y="6883"/>
                  </a:cubicBezTo>
                  <a:cubicBezTo>
                    <a:pt x="2861" y="6883"/>
                    <a:pt x="2756" y="6835"/>
                    <a:pt x="2692" y="6749"/>
                  </a:cubicBezTo>
                  <a:cubicBezTo>
                    <a:pt x="2573" y="6594"/>
                    <a:pt x="2620" y="6380"/>
                    <a:pt x="2775" y="6273"/>
                  </a:cubicBezTo>
                  <a:lnTo>
                    <a:pt x="3573" y="5689"/>
                  </a:lnTo>
                  <a:cubicBezTo>
                    <a:pt x="3608" y="5677"/>
                    <a:pt x="3632" y="5642"/>
                    <a:pt x="3668" y="5630"/>
                  </a:cubicBezTo>
                  <a:cubicBezTo>
                    <a:pt x="3704" y="5618"/>
                    <a:pt x="3763" y="5606"/>
                    <a:pt x="3811" y="5606"/>
                  </a:cubicBezTo>
                  <a:close/>
                  <a:moveTo>
                    <a:pt x="4415" y="6386"/>
                  </a:moveTo>
                  <a:cubicBezTo>
                    <a:pt x="4516" y="6386"/>
                    <a:pt x="4617" y="6431"/>
                    <a:pt x="4680" y="6523"/>
                  </a:cubicBezTo>
                  <a:cubicBezTo>
                    <a:pt x="4799" y="6666"/>
                    <a:pt x="4751" y="6892"/>
                    <a:pt x="4597" y="6999"/>
                  </a:cubicBezTo>
                  <a:lnTo>
                    <a:pt x="4001" y="7416"/>
                  </a:lnTo>
                  <a:cubicBezTo>
                    <a:pt x="3946" y="7462"/>
                    <a:pt x="3883" y="7479"/>
                    <a:pt x="3814" y="7479"/>
                  </a:cubicBezTo>
                  <a:cubicBezTo>
                    <a:pt x="3793" y="7479"/>
                    <a:pt x="3773" y="7478"/>
                    <a:pt x="3751" y="7475"/>
                  </a:cubicBezTo>
                  <a:cubicBezTo>
                    <a:pt x="3668" y="7463"/>
                    <a:pt x="3585" y="7416"/>
                    <a:pt x="3525" y="7344"/>
                  </a:cubicBezTo>
                  <a:cubicBezTo>
                    <a:pt x="3430" y="7189"/>
                    <a:pt x="3454" y="6987"/>
                    <a:pt x="3608" y="6880"/>
                  </a:cubicBezTo>
                  <a:lnTo>
                    <a:pt x="4180" y="6463"/>
                  </a:lnTo>
                  <a:lnTo>
                    <a:pt x="4216" y="6451"/>
                  </a:lnTo>
                  <a:cubicBezTo>
                    <a:pt x="4274" y="6407"/>
                    <a:pt x="4344" y="6386"/>
                    <a:pt x="4415" y="6386"/>
                  </a:cubicBezTo>
                  <a:close/>
                  <a:moveTo>
                    <a:pt x="2894" y="2594"/>
                  </a:moveTo>
                  <a:lnTo>
                    <a:pt x="3168" y="2760"/>
                  </a:lnTo>
                  <a:cubicBezTo>
                    <a:pt x="3193" y="2769"/>
                    <a:pt x="3212" y="2777"/>
                    <a:pt x="3234" y="2777"/>
                  </a:cubicBezTo>
                  <a:cubicBezTo>
                    <a:pt x="3243" y="2777"/>
                    <a:pt x="3253" y="2776"/>
                    <a:pt x="3263" y="2772"/>
                  </a:cubicBezTo>
                  <a:lnTo>
                    <a:pt x="3977" y="2677"/>
                  </a:lnTo>
                  <a:lnTo>
                    <a:pt x="4239" y="2784"/>
                  </a:lnTo>
                  <a:lnTo>
                    <a:pt x="4097" y="3379"/>
                  </a:lnTo>
                  <a:lnTo>
                    <a:pt x="4097" y="3415"/>
                  </a:lnTo>
                  <a:lnTo>
                    <a:pt x="4097" y="4701"/>
                  </a:lnTo>
                  <a:cubicBezTo>
                    <a:pt x="4097" y="5154"/>
                    <a:pt x="4454" y="5511"/>
                    <a:pt x="4894" y="5511"/>
                  </a:cubicBezTo>
                  <a:cubicBezTo>
                    <a:pt x="5347" y="5511"/>
                    <a:pt x="5704" y="5154"/>
                    <a:pt x="5704" y="4701"/>
                  </a:cubicBezTo>
                  <a:lnTo>
                    <a:pt x="5704" y="3439"/>
                  </a:lnTo>
                  <a:lnTo>
                    <a:pt x="5728" y="3391"/>
                  </a:lnTo>
                  <a:lnTo>
                    <a:pt x="8919" y="5118"/>
                  </a:lnTo>
                  <a:cubicBezTo>
                    <a:pt x="9061" y="5261"/>
                    <a:pt x="9121" y="5463"/>
                    <a:pt x="9038" y="5630"/>
                  </a:cubicBezTo>
                  <a:cubicBezTo>
                    <a:pt x="8973" y="5742"/>
                    <a:pt x="8860" y="5806"/>
                    <a:pt x="8742" y="5806"/>
                  </a:cubicBezTo>
                  <a:cubicBezTo>
                    <a:pt x="8685" y="5806"/>
                    <a:pt x="8627" y="5792"/>
                    <a:pt x="8573" y="5761"/>
                  </a:cubicBezTo>
                  <a:lnTo>
                    <a:pt x="6799" y="4796"/>
                  </a:lnTo>
                  <a:cubicBezTo>
                    <a:pt x="6777" y="4781"/>
                    <a:pt x="6753" y="4775"/>
                    <a:pt x="6730" y="4775"/>
                  </a:cubicBezTo>
                  <a:cubicBezTo>
                    <a:pt x="6679" y="4775"/>
                    <a:pt x="6630" y="4807"/>
                    <a:pt x="6597" y="4856"/>
                  </a:cubicBezTo>
                  <a:cubicBezTo>
                    <a:pt x="6549" y="4927"/>
                    <a:pt x="6585" y="5023"/>
                    <a:pt x="6656" y="5058"/>
                  </a:cubicBezTo>
                  <a:lnTo>
                    <a:pt x="8133" y="5868"/>
                  </a:lnTo>
                  <a:cubicBezTo>
                    <a:pt x="8288" y="5951"/>
                    <a:pt x="8347" y="6166"/>
                    <a:pt x="8264" y="6332"/>
                  </a:cubicBezTo>
                  <a:cubicBezTo>
                    <a:pt x="8198" y="6439"/>
                    <a:pt x="8080" y="6501"/>
                    <a:pt x="7959" y="6501"/>
                  </a:cubicBezTo>
                  <a:cubicBezTo>
                    <a:pt x="7905" y="6501"/>
                    <a:pt x="7851" y="6489"/>
                    <a:pt x="7799" y="6463"/>
                  </a:cubicBezTo>
                  <a:lnTo>
                    <a:pt x="6299" y="5642"/>
                  </a:lnTo>
                  <a:cubicBezTo>
                    <a:pt x="6277" y="5627"/>
                    <a:pt x="6252" y="5620"/>
                    <a:pt x="6227" y="5620"/>
                  </a:cubicBezTo>
                  <a:cubicBezTo>
                    <a:pt x="6173" y="5620"/>
                    <a:pt x="6118" y="5652"/>
                    <a:pt x="6085" y="5701"/>
                  </a:cubicBezTo>
                  <a:cubicBezTo>
                    <a:pt x="6049" y="5773"/>
                    <a:pt x="6073" y="5868"/>
                    <a:pt x="6144" y="5916"/>
                  </a:cubicBezTo>
                  <a:lnTo>
                    <a:pt x="7371" y="6570"/>
                  </a:lnTo>
                  <a:cubicBezTo>
                    <a:pt x="7537" y="6654"/>
                    <a:pt x="7597" y="6868"/>
                    <a:pt x="7502" y="7023"/>
                  </a:cubicBezTo>
                  <a:cubicBezTo>
                    <a:pt x="7444" y="7139"/>
                    <a:pt x="7322" y="7203"/>
                    <a:pt x="7197" y="7203"/>
                  </a:cubicBezTo>
                  <a:cubicBezTo>
                    <a:pt x="7143" y="7203"/>
                    <a:pt x="7088" y="7191"/>
                    <a:pt x="7037" y="7166"/>
                  </a:cubicBezTo>
                  <a:lnTo>
                    <a:pt x="5775" y="6463"/>
                  </a:lnTo>
                  <a:cubicBezTo>
                    <a:pt x="5753" y="6448"/>
                    <a:pt x="5728" y="6442"/>
                    <a:pt x="5704" y="6442"/>
                  </a:cubicBezTo>
                  <a:cubicBezTo>
                    <a:pt x="5650" y="6442"/>
                    <a:pt x="5597" y="6474"/>
                    <a:pt x="5573" y="6523"/>
                  </a:cubicBezTo>
                  <a:cubicBezTo>
                    <a:pt x="5525" y="6594"/>
                    <a:pt x="5549" y="6689"/>
                    <a:pt x="5632" y="6725"/>
                  </a:cubicBezTo>
                  <a:lnTo>
                    <a:pt x="6609" y="7261"/>
                  </a:lnTo>
                  <a:cubicBezTo>
                    <a:pt x="6775" y="7356"/>
                    <a:pt x="6835" y="7559"/>
                    <a:pt x="6740" y="7725"/>
                  </a:cubicBezTo>
                  <a:cubicBezTo>
                    <a:pt x="6683" y="7838"/>
                    <a:pt x="6567" y="7902"/>
                    <a:pt x="6450" y="7902"/>
                  </a:cubicBezTo>
                  <a:cubicBezTo>
                    <a:pt x="6394" y="7902"/>
                    <a:pt x="6337" y="7887"/>
                    <a:pt x="6287" y="7856"/>
                  </a:cubicBezTo>
                  <a:lnTo>
                    <a:pt x="5597" y="7487"/>
                  </a:lnTo>
                  <a:cubicBezTo>
                    <a:pt x="5597" y="7344"/>
                    <a:pt x="5549" y="7201"/>
                    <a:pt x="5466" y="7082"/>
                  </a:cubicBezTo>
                  <a:cubicBezTo>
                    <a:pt x="5347" y="6939"/>
                    <a:pt x="5168" y="6844"/>
                    <a:pt x="4990" y="6832"/>
                  </a:cubicBezTo>
                  <a:cubicBezTo>
                    <a:pt x="4990" y="6820"/>
                    <a:pt x="4990" y="6808"/>
                    <a:pt x="5001" y="6785"/>
                  </a:cubicBezTo>
                  <a:cubicBezTo>
                    <a:pt x="5037" y="6606"/>
                    <a:pt x="4990" y="6451"/>
                    <a:pt x="4882" y="6308"/>
                  </a:cubicBezTo>
                  <a:cubicBezTo>
                    <a:pt x="4763" y="6166"/>
                    <a:pt x="4585" y="6070"/>
                    <a:pt x="4406" y="6058"/>
                  </a:cubicBezTo>
                  <a:cubicBezTo>
                    <a:pt x="4406" y="6046"/>
                    <a:pt x="4406" y="6035"/>
                    <a:pt x="4418" y="6011"/>
                  </a:cubicBezTo>
                  <a:cubicBezTo>
                    <a:pt x="4454" y="5832"/>
                    <a:pt x="4406" y="5677"/>
                    <a:pt x="4299" y="5535"/>
                  </a:cubicBezTo>
                  <a:cubicBezTo>
                    <a:pt x="4180" y="5392"/>
                    <a:pt x="4001" y="5296"/>
                    <a:pt x="3823" y="5284"/>
                  </a:cubicBezTo>
                  <a:cubicBezTo>
                    <a:pt x="3823" y="5273"/>
                    <a:pt x="3823" y="5261"/>
                    <a:pt x="3847" y="5237"/>
                  </a:cubicBezTo>
                  <a:cubicBezTo>
                    <a:pt x="3870" y="5058"/>
                    <a:pt x="3823" y="4903"/>
                    <a:pt x="3727" y="4761"/>
                  </a:cubicBezTo>
                  <a:cubicBezTo>
                    <a:pt x="3600" y="4597"/>
                    <a:pt x="3413" y="4515"/>
                    <a:pt x="3222" y="4515"/>
                  </a:cubicBezTo>
                  <a:cubicBezTo>
                    <a:pt x="3093" y="4515"/>
                    <a:pt x="2962" y="4553"/>
                    <a:pt x="2846" y="4630"/>
                  </a:cubicBezTo>
                  <a:lnTo>
                    <a:pt x="1775" y="5404"/>
                  </a:lnTo>
                  <a:lnTo>
                    <a:pt x="1382" y="5201"/>
                  </a:lnTo>
                  <a:lnTo>
                    <a:pt x="2894" y="2594"/>
                  </a:lnTo>
                  <a:close/>
                  <a:moveTo>
                    <a:pt x="5009" y="7159"/>
                  </a:moveTo>
                  <a:cubicBezTo>
                    <a:pt x="5109" y="7159"/>
                    <a:pt x="5207" y="7205"/>
                    <a:pt x="5263" y="7297"/>
                  </a:cubicBezTo>
                  <a:cubicBezTo>
                    <a:pt x="5311" y="7356"/>
                    <a:pt x="5347" y="7451"/>
                    <a:pt x="5335" y="7535"/>
                  </a:cubicBezTo>
                  <a:cubicBezTo>
                    <a:pt x="5311" y="7630"/>
                    <a:pt x="5263" y="7701"/>
                    <a:pt x="5192" y="7761"/>
                  </a:cubicBezTo>
                  <a:lnTo>
                    <a:pt x="4835" y="8011"/>
                  </a:lnTo>
                  <a:cubicBezTo>
                    <a:pt x="4778" y="8053"/>
                    <a:pt x="4711" y="8073"/>
                    <a:pt x="4643" y="8073"/>
                  </a:cubicBezTo>
                  <a:cubicBezTo>
                    <a:pt x="4539" y="8073"/>
                    <a:pt x="4435" y="8026"/>
                    <a:pt x="4370" y="7940"/>
                  </a:cubicBezTo>
                  <a:cubicBezTo>
                    <a:pt x="4275" y="7785"/>
                    <a:pt x="4299" y="7582"/>
                    <a:pt x="4454" y="7475"/>
                  </a:cubicBezTo>
                  <a:lnTo>
                    <a:pt x="4775" y="7237"/>
                  </a:lnTo>
                  <a:lnTo>
                    <a:pt x="4811" y="7225"/>
                  </a:lnTo>
                  <a:cubicBezTo>
                    <a:pt x="4869" y="7181"/>
                    <a:pt x="4940" y="7159"/>
                    <a:pt x="5009" y="7159"/>
                  </a:cubicBezTo>
                  <a:close/>
                  <a:moveTo>
                    <a:pt x="182" y="0"/>
                  </a:moveTo>
                  <a:cubicBezTo>
                    <a:pt x="131" y="0"/>
                    <a:pt x="81" y="32"/>
                    <a:pt x="48" y="81"/>
                  </a:cubicBezTo>
                  <a:cubicBezTo>
                    <a:pt x="1" y="153"/>
                    <a:pt x="25" y="248"/>
                    <a:pt x="108" y="284"/>
                  </a:cubicBezTo>
                  <a:lnTo>
                    <a:pt x="2430" y="1629"/>
                  </a:lnTo>
                  <a:lnTo>
                    <a:pt x="418" y="5094"/>
                  </a:lnTo>
                  <a:lnTo>
                    <a:pt x="251" y="5011"/>
                  </a:lnTo>
                  <a:cubicBezTo>
                    <a:pt x="226" y="4994"/>
                    <a:pt x="200" y="4986"/>
                    <a:pt x="175" y="4986"/>
                  </a:cubicBezTo>
                  <a:cubicBezTo>
                    <a:pt x="126" y="4986"/>
                    <a:pt x="80" y="5015"/>
                    <a:pt x="48" y="5070"/>
                  </a:cubicBezTo>
                  <a:cubicBezTo>
                    <a:pt x="1" y="5142"/>
                    <a:pt x="25" y="5225"/>
                    <a:pt x="108" y="5273"/>
                  </a:cubicBezTo>
                  <a:lnTo>
                    <a:pt x="906" y="5737"/>
                  </a:lnTo>
                  <a:cubicBezTo>
                    <a:pt x="932" y="5752"/>
                    <a:pt x="958" y="5759"/>
                    <a:pt x="983" y="5759"/>
                  </a:cubicBezTo>
                  <a:cubicBezTo>
                    <a:pt x="1038" y="5759"/>
                    <a:pt x="1087" y="5726"/>
                    <a:pt x="1120" y="5677"/>
                  </a:cubicBezTo>
                  <a:lnTo>
                    <a:pt x="1239" y="5463"/>
                  </a:lnTo>
                  <a:lnTo>
                    <a:pt x="1561" y="5642"/>
                  </a:lnTo>
                  <a:cubicBezTo>
                    <a:pt x="1465" y="5856"/>
                    <a:pt x="1465" y="6106"/>
                    <a:pt x="1608" y="6320"/>
                  </a:cubicBezTo>
                  <a:cubicBezTo>
                    <a:pt x="1727" y="6499"/>
                    <a:pt x="1942" y="6582"/>
                    <a:pt x="2132" y="6582"/>
                  </a:cubicBezTo>
                  <a:cubicBezTo>
                    <a:pt x="2192" y="6582"/>
                    <a:pt x="2263" y="6570"/>
                    <a:pt x="2323" y="6558"/>
                  </a:cubicBezTo>
                  <a:cubicBezTo>
                    <a:pt x="2323" y="6689"/>
                    <a:pt x="2370" y="6820"/>
                    <a:pt x="2442" y="6928"/>
                  </a:cubicBezTo>
                  <a:cubicBezTo>
                    <a:pt x="2561" y="7094"/>
                    <a:pt x="2751" y="7178"/>
                    <a:pt x="2965" y="7178"/>
                  </a:cubicBezTo>
                  <a:cubicBezTo>
                    <a:pt x="3025" y="7178"/>
                    <a:pt x="3096" y="7166"/>
                    <a:pt x="3156" y="7154"/>
                  </a:cubicBezTo>
                  <a:cubicBezTo>
                    <a:pt x="3156" y="7285"/>
                    <a:pt x="3204" y="7404"/>
                    <a:pt x="3275" y="7523"/>
                  </a:cubicBezTo>
                  <a:cubicBezTo>
                    <a:pt x="3382" y="7654"/>
                    <a:pt x="3525" y="7749"/>
                    <a:pt x="3692" y="7773"/>
                  </a:cubicBezTo>
                  <a:cubicBezTo>
                    <a:pt x="3716" y="7773"/>
                    <a:pt x="3763" y="7785"/>
                    <a:pt x="3799" y="7785"/>
                  </a:cubicBezTo>
                  <a:cubicBezTo>
                    <a:pt x="3858" y="7785"/>
                    <a:pt x="3930" y="7773"/>
                    <a:pt x="3989" y="7761"/>
                  </a:cubicBezTo>
                  <a:cubicBezTo>
                    <a:pt x="3989" y="7892"/>
                    <a:pt x="4037" y="8011"/>
                    <a:pt x="4108" y="8130"/>
                  </a:cubicBezTo>
                  <a:cubicBezTo>
                    <a:pt x="4216" y="8261"/>
                    <a:pt x="4358" y="8356"/>
                    <a:pt x="4525" y="8380"/>
                  </a:cubicBezTo>
                  <a:cubicBezTo>
                    <a:pt x="4549" y="8380"/>
                    <a:pt x="4597" y="8404"/>
                    <a:pt x="4632" y="8404"/>
                  </a:cubicBezTo>
                  <a:cubicBezTo>
                    <a:pt x="4763" y="8404"/>
                    <a:pt x="4894" y="8356"/>
                    <a:pt x="5001" y="8285"/>
                  </a:cubicBezTo>
                  <a:lnTo>
                    <a:pt x="5359" y="8023"/>
                  </a:lnTo>
                  <a:cubicBezTo>
                    <a:pt x="5430" y="7963"/>
                    <a:pt x="5490" y="7904"/>
                    <a:pt x="5537" y="7820"/>
                  </a:cubicBezTo>
                  <a:lnTo>
                    <a:pt x="6156" y="8166"/>
                  </a:lnTo>
                  <a:cubicBezTo>
                    <a:pt x="6252" y="8201"/>
                    <a:pt x="6359" y="8237"/>
                    <a:pt x="6478" y="8237"/>
                  </a:cubicBezTo>
                  <a:cubicBezTo>
                    <a:pt x="6537" y="8237"/>
                    <a:pt x="6597" y="8225"/>
                    <a:pt x="6656" y="8201"/>
                  </a:cubicBezTo>
                  <a:cubicBezTo>
                    <a:pt x="6811" y="8166"/>
                    <a:pt x="6954" y="8047"/>
                    <a:pt x="7037" y="7892"/>
                  </a:cubicBezTo>
                  <a:cubicBezTo>
                    <a:pt x="7097" y="7773"/>
                    <a:pt x="7133" y="7642"/>
                    <a:pt x="7109" y="7523"/>
                  </a:cubicBezTo>
                  <a:cubicBezTo>
                    <a:pt x="7156" y="7523"/>
                    <a:pt x="7192" y="7535"/>
                    <a:pt x="7228" y="7535"/>
                  </a:cubicBezTo>
                  <a:cubicBezTo>
                    <a:pt x="7454" y="7535"/>
                    <a:pt x="7680" y="7416"/>
                    <a:pt x="7799" y="7213"/>
                  </a:cubicBezTo>
                  <a:cubicBezTo>
                    <a:pt x="7859" y="7094"/>
                    <a:pt x="7883" y="6951"/>
                    <a:pt x="7871" y="6832"/>
                  </a:cubicBezTo>
                  <a:cubicBezTo>
                    <a:pt x="7918" y="6832"/>
                    <a:pt x="7942" y="6856"/>
                    <a:pt x="7990" y="6856"/>
                  </a:cubicBezTo>
                  <a:cubicBezTo>
                    <a:pt x="8216" y="6856"/>
                    <a:pt x="8442" y="6737"/>
                    <a:pt x="8561" y="6523"/>
                  </a:cubicBezTo>
                  <a:cubicBezTo>
                    <a:pt x="8621" y="6404"/>
                    <a:pt x="8645" y="6273"/>
                    <a:pt x="8633" y="6154"/>
                  </a:cubicBezTo>
                  <a:cubicBezTo>
                    <a:pt x="8680" y="6154"/>
                    <a:pt x="8704" y="6166"/>
                    <a:pt x="8752" y="6166"/>
                  </a:cubicBezTo>
                  <a:cubicBezTo>
                    <a:pt x="8811" y="6166"/>
                    <a:pt x="8871" y="6154"/>
                    <a:pt x="8930" y="6142"/>
                  </a:cubicBezTo>
                  <a:cubicBezTo>
                    <a:pt x="9097" y="6094"/>
                    <a:pt x="9228" y="5975"/>
                    <a:pt x="9311" y="5820"/>
                  </a:cubicBezTo>
                  <a:cubicBezTo>
                    <a:pt x="9407" y="5677"/>
                    <a:pt x="9419" y="5499"/>
                    <a:pt x="9359" y="5332"/>
                  </a:cubicBezTo>
                  <a:cubicBezTo>
                    <a:pt x="9347" y="5284"/>
                    <a:pt x="9335" y="5261"/>
                    <a:pt x="9311" y="5213"/>
                  </a:cubicBezTo>
                  <a:lnTo>
                    <a:pt x="9585" y="5023"/>
                  </a:lnTo>
                  <a:lnTo>
                    <a:pt x="9728" y="5201"/>
                  </a:lnTo>
                  <a:cubicBezTo>
                    <a:pt x="9756" y="5236"/>
                    <a:pt x="9804" y="5254"/>
                    <a:pt x="9853" y="5254"/>
                  </a:cubicBezTo>
                  <a:cubicBezTo>
                    <a:pt x="9889" y="5254"/>
                    <a:pt x="9925" y="5245"/>
                    <a:pt x="9954" y="5225"/>
                  </a:cubicBezTo>
                  <a:lnTo>
                    <a:pt x="10371" y="4903"/>
                  </a:lnTo>
                  <a:cubicBezTo>
                    <a:pt x="10431" y="4808"/>
                    <a:pt x="10431" y="4725"/>
                    <a:pt x="10395" y="4653"/>
                  </a:cubicBezTo>
                  <a:cubicBezTo>
                    <a:pt x="10350" y="4616"/>
                    <a:pt x="10300" y="4592"/>
                    <a:pt x="10254" y="4592"/>
                  </a:cubicBezTo>
                  <a:cubicBezTo>
                    <a:pt x="10228" y="4592"/>
                    <a:pt x="10202" y="4600"/>
                    <a:pt x="10181" y="4618"/>
                  </a:cubicBezTo>
                  <a:lnTo>
                    <a:pt x="9883" y="4856"/>
                  </a:lnTo>
                  <a:lnTo>
                    <a:pt x="7454" y="1689"/>
                  </a:lnTo>
                  <a:lnTo>
                    <a:pt x="8835" y="796"/>
                  </a:lnTo>
                  <a:cubicBezTo>
                    <a:pt x="8919" y="748"/>
                    <a:pt x="8930" y="665"/>
                    <a:pt x="8883" y="582"/>
                  </a:cubicBezTo>
                  <a:cubicBezTo>
                    <a:pt x="8854" y="539"/>
                    <a:pt x="8813" y="517"/>
                    <a:pt x="8769" y="517"/>
                  </a:cubicBezTo>
                  <a:cubicBezTo>
                    <a:pt x="8740" y="517"/>
                    <a:pt x="8709" y="527"/>
                    <a:pt x="8680" y="546"/>
                  </a:cubicBezTo>
                  <a:lnTo>
                    <a:pt x="7156" y="1522"/>
                  </a:lnTo>
                  <a:cubicBezTo>
                    <a:pt x="7085" y="1570"/>
                    <a:pt x="7073" y="1677"/>
                    <a:pt x="7109" y="1748"/>
                  </a:cubicBezTo>
                  <a:lnTo>
                    <a:pt x="7395" y="2106"/>
                  </a:lnTo>
                  <a:lnTo>
                    <a:pt x="7204" y="2248"/>
                  </a:lnTo>
                  <a:lnTo>
                    <a:pt x="6418" y="1998"/>
                  </a:lnTo>
                  <a:cubicBezTo>
                    <a:pt x="6406" y="1998"/>
                    <a:pt x="6383" y="1986"/>
                    <a:pt x="6371" y="1986"/>
                  </a:cubicBezTo>
                  <a:lnTo>
                    <a:pt x="4585" y="1986"/>
                  </a:lnTo>
                  <a:cubicBezTo>
                    <a:pt x="4513" y="1986"/>
                    <a:pt x="4454" y="2034"/>
                    <a:pt x="4442" y="2106"/>
                  </a:cubicBezTo>
                  <a:lnTo>
                    <a:pt x="4335" y="2510"/>
                  </a:lnTo>
                  <a:lnTo>
                    <a:pt x="4073" y="2403"/>
                  </a:lnTo>
                  <a:cubicBezTo>
                    <a:pt x="4049" y="2391"/>
                    <a:pt x="4037" y="2391"/>
                    <a:pt x="4001" y="2391"/>
                  </a:cubicBezTo>
                  <a:lnTo>
                    <a:pt x="3287" y="2475"/>
                  </a:lnTo>
                  <a:lnTo>
                    <a:pt x="3049" y="2344"/>
                  </a:lnTo>
                  <a:lnTo>
                    <a:pt x="3275" y="1939"/>
                  </a:lnTo>
                  <a:cubicBezTo>
                    <a:pt x="3323" y="1867"/>
                    <a:pt x="3287" y="1772"/>
                    <a:pt x="3215" y="1736"/>
                  </a:cubicBezTo>
                  <a:lnTo>
                    <a:pt x="251" y="22"/>
                  </a:lnTo>
                  <a:cubicBezTo>
                    <a:pt x="228" y="7"/>
                    <a:pt x="205" y="0"/>
                    <a:pt x="18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67" name="Google Shape;9767;p78"/>
            <p:cNvSpPr/>
            <p:nvPr/>
          </p:nvSpPr>
          <p:spPr>
            <a:xfrm>
              <a:off x="6965173" y="2009304"/>
              <a:ext cx="38670" cy="27181"/>
            </a:xfrm>
            <a:custGeom>
              <a:avLst/>
              <a:gdLst/>
              <a:ahLst/>
              <a:cxnLst/>
              <a:rect l="l" t="t" r="r" b="b"/>
              <a:pathLst>
                <a:path w="1215" h="854" extrusionOk="0">
                  <a:moveTo>
                    <a:pt x="1023" y="1"/>
                  </a:moveTo>
                  <a:cubicBezTo>
                    <a:pt x="995" y="1"/>
                    <a:pt x="966" y="8"/>
                    <a:pt x="941" y="20"/>
                  </a:cubicBezTo>
                  <a:lnTo>
                    <a:pt x="95" y="580"/>
                  </a:lnTo>
                  <a:cubicBezTo>
                    <a:pt x="12" y="616"/>
                    <a:pt x="0" y="711"/>
                    <a:pt x="48" y="782"/>
                  </a:cubicBezTo>
                  <a:cubicBezTo>
                    <a:pt x="83" y="830"/>
                    <a:pt x="119" y="854"/>
                    <a:pt x="179" y="854"/>
                  </a:cubicBezTo>
                  <a:cubicBezTo>
                    <a:pt x="214" y="854"/>
                    <a:pt x="238" y="842"/>
                    <a:pt x="274" y="830"/>
                  </a:cubicBezTo>
                  <a:lnTo>
                    <a:pt x="1119" y="282"/>
                  </a:lnTo>
                  <a:cubicBezTo>
                    <a:pt x="1179" y="235"/>
                    <a:pt x="1214" y="140"/>
                    <a:pt x="1155" y="68"/>
                  </a:cubicBezTo>
                  <a:cubicBezTo>
                    <a:pt x="1124" y="22"/>
                    <a:pt x="1074" y="1"/>
                    <a:pt x="102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9768" name="Google Shape;9768;p78"/>
          <p:cNvSpPr/>
          <p:nvPr/>
        </p:nvSpPr>
        <p:spPr>
          <a:xfrm>
            <a:off x="2327921" y="2390509"/>
            <a:ext cx="491161" cy="491120"/>
          </a:xfrm>
          <a:custGeom>
            <a:avLst/>
            <a:gdLst/>
            <a:ahLst/>
            <a:cxnLst/>
            <a:rect l="l" t="t" r="r" b="b"/>
            <a:pathLst>
              <a:path w="11574" h="11573" extrusionOk="0">
                <a:moveTo>
                  <a:pt x="10680" y="333"/>
                </a:moveTo>
                <a:cubicBezTo>
                  <a:pt x="10990" y="333"/>
                  <a:pt x="11228" y="583"/>
                  <a:pt x="11228" y="881"/>
                </a:cubicBezTo>
                <a:lnTo>
                  <a:pt x="11228" y="5620"/>
                </a:lnTo>
                <a:lnTo>
                  <a:pt x="11037" y="5620"/>
                </a:lnTo>
                <a:cubicBezTo>
                  <a:pt x="10954" y="5620"/>
                  <a:pt x="10871" y="5691"/>
                  <a:pt x="10871" y="5787"/>
                </a:cubicBezTo>
                <a:cubicBezTo>
                  <a:pt x="10871" y="5870"/>
                  <a:pt x="10954" y="5953"/>
                  <a:pt x="11037" y="5953"/>
                </a:cubicBezTo>
                <a:lnTo>
                  <a:pt x="11228" y="5953"/>
                </a:lnTo>
                <a:lnTo>
                  <a:pt x="11228" y="10680"/>
                </a:lnTo>
                <a:cubicBezTo>
                  <a:pt x="11228" y="10990"/>
                  <a:pt x="10978" y="11228"/>
                  <a:pt x="10680" y="11228"/>
                </a:cubicBezTo>
                <a:lnTo>
                  <a:pt x="5953" y="11228"/>
                </a:lnTo>
                <a:lnTo>
                  <a:pt x="5953" y="9406"/>
                </a:lnTo>
                <a:cubicBezTo>
                  <a:pt x="5953" y="9108"/>
                  <a:pt x="5715" y="8870"/>
                  <a:pt x="5418" y="8870"/>
                </a:cubicBezTo>
                <a:lnTo>
                  <a:pt x="5060" y="8870"/>
                </a:lnTo>
                <a:cubicBezTo>
                  <a:pt x="4834" y="8870"/>
                  <a:pt x="4644" y="8954"/>
                  <a:pt x="4525" y="9108"/>
                </a:cubicBezTo>
                <a:cubicBezTo>
                  <a:pt x="4358" y="9299"/>
                  <a:pt x="4132" y="9406"/>
                  <a:pt x="3882" y="9406"/>
                </a:cubicBezTo>
                <a:cubicBezTo>
                  <a:pt x="3632" y="9406"/>
                  <a:pt x="3382" y="9287"/>
                  <a:pt x="3239" y="9085"/>
                </a:cubicBezTo>
                <a:cubicBezTo>
                  <a:pt x="3072" y="8894"/>
                  <a:pt x="3013" y="8644"/>
                  <a:pt x="3072" y="8394"/>
                </a:cubicBezTo>
                <a:cubicBezTo>
                  <a:pt x="3132" y="8073"/>
                  <a:pt x="3405" y="7822"/>
                  <a:pt x="3727" y="7751"/>
                </a:cubicBezTo>
                <a:cubicBezTo>
                  <a:pt x="3781" y="7740"/>
                  <a:pt x="3835" y="7735"/>
                  <a:pt x="3889" y="7735"/>
                </a:cubicBezTo>
                <a:cubicBezTo>
                  <a:pt x="4129" y="7735"/>
                  <a:pt x="4357" y="7842"/>
                  <a:pt x="4513" y="8037"/>
                </a:cubicBezTo>
                <a:cubicBezTo>
                  <a:pt x="4656" y="8192"/>
                  <a:pt x="4846" y="8287"/>
                  <a:pt x="5049" y="8287"/>
                </a:cubicBezTo>
                <a:lnTo>
                  <a:pt x="5430" y="8287"/>
                </a:lnTo>
                <a:cubicBezTo>
                  <a:pt x="5727" y="8287"/>
                  <a:pt x="5965" y="8049"/>
                  <a:pt x="5965" y="7751"/>
                </a:cubicBezTo>
                <a:lnTo>
                  <a:pt x="5965" y="5917"/>
                </a:lnTo>
                <a:lnTo>
                  <a:pt x="7799" y="5917"/>
                </a:lnTo>
                <a:cubicBezTo>
                  <a:pt x="7894" y="5917"/>
                  <a:pt x="7989" y="6001"/>
                  <a:pt x="7989" y="6108"/>
                </a:cubicBezTo>
                <a:lnTo>
                  <a:pt x="7989" y="6477"/>
                </a:lnTo>
                <a:cubicBezTo>
                  <a:pt x="7989" y="6584"/>
                  <a:pt x="7942" y="6691"/>
                  <a:pt x="7858" y="6763"/>
                </a:cubicBezTo>
                <a:cubicBezTo>
                  <a:pt x="7525" y="7037"/>
                  <a:pt x="7382" y="7453"/>
                  <a:pt x="7454" y="7882"/>
                </a:cubicBezTo>
                <a:cubicBezTo>
                  <a:pt x="7537" y="8346"/>
                  <a:pt x="7894" y="8704"/>
                  <a:pt x="8347" y="8799"/>
                </a:cubicBezTo>
                <a:cubicBezTo>
                  <a:pt x="8430" y="8823"/>
                  <a:pt x="8513" y="8835"/>
                  <a:pt x="8597" y="8835"/>
                </a:cubicBezTo>
                <a:cubicBezTo>
                  <a:pt x="8870" y="8835"/>
                  <a:pt x="9120" y="8739"/>
                  <a:pt x="9347" y="8561"/>
                </a:cubicBezTo>
                <a:cubicBezTo>
                  <a:pt x="9609" y="8346"/>
                  <a:pt x="9775" y="8013"/>
                  <a:pt x="9775" y="7656"/>
                </a:cubicBezTo>
                <a:cubicBezTo>
                  <a:pt x="9775" y="7311"/>
                  <a:pt x="9621" y="6977"/>
                  <a:pt x="9347" y="6751"/>
                </a:cubicBezTo>
                <a:cubicBezTo>
                  <a:pt x="9263" y="6691"/>
                  <a:pt x="9228" y="6584"/>
                  <a:pt x="9228" y="6465"/>
                </a:cubicBezTo>
                <a:lnTo>
                  <a:pt x="9228" y="6108"/>
                </a:lnTo>
                <a:cubicBezTo>
                  <a:pt x="9228" y="6001"/>
                  <a:pt x="9311" y="5917"/>
                  <a:pt x="9418" y="5917"/>
                </a:cubicBezTo>
                <a:lnTo>
                  <a:pt x="10323" y="5917"/>
                </a:lnTo>
                <a:cubicBezTo>
                  <a:pt x="10418" y="5917"/>
                  <a:pt x="10490" y="5846"/>
                  <a:pt x="10490" y="5751"/>
                </a:cubicBezTo>
                <a:cubicBezTo>
                  <a:pt x="10490" y="5667"/>
                  <a:pt x="10418" y="5584"/>
                  <a:pt x="10323" y="5584"/>
                </a:cubicBezTo>
                <a:lnTo>
                  <a:pt x="9418" y="5584"/>
                </a:lnTo>
                <a:cubicBezTo>
                  <a:pt x="9120" y="5584"/>
                  <a:pt x="8882" y="5822"/>
                  <a:pt x="8882" y="6120"/>
                </a:cubicBezTo>
                <a:lnTo>
                  <a:pt x="8882" y="6477"/>
                </a:lnTo>
                <a:cubicBezTo>
                  <a:pt x="8882" y="6703"/>
                  <a:pt x="8966" y="6894"/>
                  <a:pt x="9120" y="7013"/>
                </a:cubicBezTo>
                <a:cubicBezTo>
                  <a:pt x="9311" y="7180"/>
                  <a:pt x="9418" y="7406"/>
                  <a:pt x="9418" y="7656"/>
                </a:cubicBezTo>
                <a:cubicBezTo>
                  <a:pt x="9418" y="7906"/>
                  <a:pt x="9299" y="8144"/>
                  <a:pt x="9109" y="8299"/>
                </a:cubicBezTo>
                <a:cubicBezTo>
                  <a:pt x="8957" y="8423"/>
                  <a:pt x="8780" y="8488"/>
                  <a:pt x="8595" y="8488"/>
                </a:cubicBezTo>
                <a:cubicBezTo>
                  <a:pt x="8533" y="8488"/>
                  <a:pt x="8469" y="8480"/>
                  <a:pt x="8406" y="8465"/>
                </a:cubicBezTo>
                <a:cubicBezTo>
                  <a:pt x="8097" y="8406"/>
                  <a:pt x="7835" y="8132"/>
                  <a:pt x="7763" y="7811"/>
                </a:cubicBezTo>
                <a:cubicBezTo>
                  <a:pt x="7704" y="7513"/>
                  <a:pt x="7811" y="7215"/>
                  <a:pt x="8049" y="7013"/>
                </a:cubicBezTo>
                <a:cubicBezTo>
                  <a:pt x="8216" y="6882"/>
                  <a:pt x="8299" y="6691"/>
                  <a:pt x="8299" y="6477"/>
                </a:cubicBezTo>
                <a:lnTo>
                  <a:pt x="8299" y="6108"/>
                </a:lnTo>
                <a:cubicBezTo>
                  <a:pt x="8299" y="5810"/>
                  <a:pt x="8061" y="5572"/>
                  <a:pt x="7763" y="5572"/>
                </a:cubicBezTo>
                <a:lnTo>
                  <a:pt x="5953" y="5572"/>
                </a:lnTo>
                <a:lnTo>
                  <a:pt x="5953" y="3739"/>
                </a:lnTo>
                <a:cubicBezTo>
                  <a:pt x="5953" y="3643"/>
                  <a:pt x="6037" y="3548"/>
                  <a:pt x="6144" y="3548"/>
                </a:cubicBezTo>
                <a:lnTo>
                  <a:pt x="6513" y="3548"/>
                </a:lnTo>
                <a:cubicBezTo>
                  <a:pt x="6620" y="3548"/>
                  <a:pt x="6727" y="3596"/>
                  <a:pt x="6799" y="3679"/>
                </a:cubicBezTo>
                <a:cubicBezTo>
                  <a:pt x="7017" y="3956"/>
                  <a:pt x="7342" y="4102"/>
                  <a:pt x="7698" y="4102"/>
                </a:cubicBezTo>
                <a:cubicBezTo>
                  <a:pt x="7770" y="4102"/>
                  <a:pt x="7844" y="4096"/>
                  <a:pt x="7918" y="4084"/>
                </a:cubicBezTo>
                <a:cubicBezTo>
                  <a:pt x="8370" y="4001"/>
                  <a:pt x="8728" y="3643"/>
                  <a:pt x="8835" y="3191"/>
                </a:cubicBezTo>
                <a:cubicBezTo>
                  <a:pt x="8906" y="2834"/>
                  <a:pt x="8823" y="2477"/>
                  <a:pt x="8597" y="2215"/>
                </a:cubicBezTo>
                <a:cubicBezTo>
                  <a:pt x="8370" y="1941"/>
                  <a:pt x="8049" y="1774"/>
                  <a:pt x="7692" y="1774"/>
                </a:cubicBezTo>
                <a:cubicBezTo>
                  <a:pt x="7346" y="1774"/>
                  <a:pt x="7001" y="1929"/>
                  <a:pt x="6775" y="2215"/>
                </a:cubicBezTo>
                <a:cubicBezTo>
                  <a:pt x="6715" y="2286"/>
                  <a:pt x="6620" y="2334"/>
                  <a:pt x="6501" y="2334"/>
                </a:cubicBezTo>
                <a:lnTo>
                  <a:pt x="6144" y="2334"/>
                </a:lnTo>
                <a:cubicBezTo>
                  <a:pt x="6037" y="2334"/>
                  <a:pt x="5941" y="2238"/>
                  <a:pt x="5941" y="2131"/>
                </a:cubicBezTo>
                <a:lnTo>
                  <a:pt x="5941" y="1226"/>
                </a:lnTo>
                <a:cubicBezTo>
                  <a:pt x="5941" y="1143"/>
                  <a:pt x="5870" y="1060"/>
                  <a:pt x="5787" y="1060"/>
                </a:cubicBezTo>
                <a:cubicBezTo>
                  <a:pt x="5691" y="1060"/>
                  <a:pt x="5620" y="1143"/>
                  <a:pt x="5620" y="1226"/>
                </a:cubicBezTo>
                <a:lnTo>
                  <a:pt x="5620" y="2131"/>
                </a:lnTo>
                <a:cubicBezTo>
                  <a:pt x="5620" y="2429"/>
                  <a:pt x="5858" y="2667"/>
                  <a:pt x="6156" y="2667"/>
                </a:cubicBezTo>
                <a:lnTo>
                  <a:pt x="6513" y="2667"/>
                </a:lnTo>
                <a:cubicBezTo>
                  <a:pt x="6739" y="2667"/>
                  <a:pt x="6930" y="2584"/>
                  <a:pt x="7049" y="2429"/>
                </a:cubicBezTo>
                <a:cubicBezTo>
                  <a:pt x="7215" y="2238"/>
                  <a:pt x="7430" y="2131"/>
                  <a:pt x="7692" y="2131"/>
                </a:cubicBezTo>
                <a:cubicBezTo>
                  <a:pt x="7942" y="2131"/>
                  <a:pt x="8180" y="2250"/>
                  <a:pt x="8323" y="2453"/>
                </a:cubicBezTo>
                <a:cubicBezTo>
                  <a:pt x="8489" y="2643"/>
                  <a:pt x="8549" y="2893"/>
                  <a:pt x="8489" y="3143"/>
                </a:cubicBezTo>
                <a:cubicBezTo>
                  <a:pt x="8430" y="3465"/>
                  <a:pt x="8168" y="3715"/>
                  <a:pt x="7835" y="3786"/>
                </a:cubicBezTo>
                <a:cubicBezTo>
                  <a:pt x="7780" y="3797"/>
                  <a:pt x="7726" y="3802"/>
                  <a:pt x="7673" y="3802"/>
                </a:cubicBezTo>
                <a:cubicBezTo>
                  <a:pt x="7432" y="3802"/>
                  <a:pt x="7205" y="3695"/>
                  <a:pt x="7049" y="3501"/>
                </a:cubicBezTo>
                <a:cubicBezTo>
                  <a:pt x="6918" y="3346"/>
                  <a:pt x="6727" y="3250"/>
                  <a:pt x="6513" y="3250"/>
                </a:cubicBezTo>
                <a:lnTo>
                  <a:pt x="6144" y="3250"/>
                </a:lnTo>
                <a:cubicBezTo>
                  <a:pt x="5846" y="3250"/>
                  <a:pt x="5608" y="3489"/>
                  <a:pt x="5608" y="3786"/>
                </a:cubicBezTo>
                <a:lnTo>
                  <a:pt x="5608" y="5620"/>
                </a:lnTo>
                <a:lnTo>
                  <a:pt x="3775" y="5620"/>
                </a:lnTo>
                <a:cubicBezTo>
                  <a:pt x="3667" y="5620"/>
                  <a:pt x="3584" y="5525"/>
                  <a:pt x="3584" y="5429"/>
                </a:cubicBezTo>
                <a:lnTo>
                  <a:pt x="3584" y="5048"/>
                </a:lnTo>
                <a:cubicBezTo>
                  <a:pt x="3584" y="4953"/>
                  <a:pt x="3620" y="4846"/>
                  <a:pt x="3715" y="4774"/>
                </a:cubicBezTo>
                <a:cubicBezTo>
                  <a:pt x="4036" y="4501"/>
                  <a:pt x="4191" y="4084"/>
                  <a:pt x="4120" y="3655"/>
                </a:cubicBezTo>
                <a:cubicBezTo>
                  <a:pt x="4025" y="3191"/>
                  <a:pt x="3667" y="2834"/>
                  <a:pt x="3227" y="2727"/>
                </a:cubicBezTo>
                <a:cubicBezTo>
                  <a:pt x="3148" y="2711"/>
                  <a:pt x="3069" y="2703"/>
                  <a:pt x="2991" y="2703"/>
                </a:cubicBezTo>
                <a:cubicBezTo>
                  <a:pt x="2716" y="2703"/>
                  <a:pt x="2452" y="2798"/>
                  <a:pt x="2239" y="2965"/>
                </a:cubicBezTo>
                <a:cubicBezTo>
                  <a:pt x="1977" y="3191"/>
                  <a:pt x="1810" y="3524"/>
                  <a:pt x="1810" y="3882"/>
                </a:cubicBezTo>
                <a:cubicBezTo>
                  <a:pt x="1810" y="4215"/>
                  <a:pt x="1953" y="4560"/>
                  <a:pt x="2239" y="4786"/>
                </a:cubicBezTo>
                <a:cubicBezTo>
                  <a:pt x="2310" y="4846"/>
                  <a:pt x="2358" y="4953"/>
                  <a:pt x="2358" y="5072"/>
                </a:cubicBezTo>
                <a:lnTo>
                  <a:pt x="2358" y="5429"/>
                </a:lnTo>
                <a:cubicBezTo>
                  <a:pt x="2358" y="5525"/>
                  <a:pt x="2274" y="5620"/>
                  <a:pt x="2167" y="5620"/>
                </a:cubicBezTo>
                <a:lnTo>
                  <a:pt x="334" y="5620"/>
                </a:lnTo>
                <a:lnTo>
                  <a:pt x="334" y="881"/>
                </a:lnTo>
                <a:cubicBezTo>
                  <a:pt x="334" y="572"/>
                  <a:pt x="584" y="333"/>
                  <a:pt x="881" y="333"/>
                </a:cubicBezTo>
                <a:lnTo>
                  <a:pt x="5620" y="333"/>
                </a:lnTo>
                <a:lnTo>
                  <a:pt x="5620" y="524"/>
                </a:lnTo>
                <a:cubicBezTo>
                  <a:pt x="5620" y="619"/>
                  <a:pt x="5691" y="691"/>
                  <a:pt x="5787" y="691"/>
                </a:cubicBezTo>
                <a:cubicBezTo>
                  <a:pt x="5870" y="691"/>
                  <a:pt x="5941" y="619"/>
                  <a:pt x="5941" y="524"/>
                </a:cubicBezTo>
                <a:lnTo>
                  <a:pt x="5941" y="333"/>
                </a:lnTo>
                <a:close/>
                <a:moveTo>
                  <a:pt x="2976" y="3061"/>
                </a:moveTo>
                <a:cubicBezTo>
                  <a:pt x="3040" y="3061"/>
                  <a:pt x="3104" y="3069"/>
                  <a:pt x="3167" y="3084"/>
                </a:cubicBezTo>
                <a:cubicBezTo>
                  <a:pt x="3477" y="3143"/>
                  <a:pt x="3727" y="3417"/>
                  <a:pt x="3810" y="3739"/>
                </a:cubicBezTo>
                <a:cubicBezTo>
                  <a:pt x="3870" y="4036"/>
                  <a:pt x="3763" y="4334"/>
                  <a:pt x="3525" y="4536"/>
                </a:cubicBezTo>
                <a:cubicBezTo>
                  <a:pt x="3358" y="4667"/>
                  <a:pt x="3274" y="4858"/>
                  <a:pt x="3274" y="5072"/>
                </a:cubicBezTo>
                <a:lnTo>
                  <a:pt x="3274" y="5441"/>
                </a:lnTo>
                <a:cubicBezTo>
                  <a:pt x="3274" y="5739"/>
                  <a:pt x="3513" y="5977"/>
                  <a:pt x="3810" y="5977"/>
                </a:cubicBezTo>
                <a:lnTo>
                  <a:pt x="5632" y="5977"/>
                </a:lnTo>
                <a:lnTo>
                  <a:pt x="5632" y="7811"/>
                </a:lnTo>
                <a:cubicBezTo>
                  <a:pt x="5632" y="7918"/>
                  <a:pt x="5549" y="8001"/>
                  <a:pt x="5441" y="8001"/>
                </a:cubicBezTo>
                <a:lnTo>
                  <a:pt x="5072" y="8001"/>
                </a:lnTo>
                <a:cubicBezTo>
                  <a:pt x="4965" y="8001"/>
                  <a:pt x="4858" y="7953"/>
                  <a:pt x="4787" y="7870"/>
                </a:cubicBezTo>
                <a:cubicBezTo>
                  <a:pt x="4569" y="7593"/>
                  <a:pt x="4244" y="7447"/>
                  <a:pt x="3887" y="7447"/>
                </a:cubicBezTo>
                <a:cubicBezTo>
                  <a:pt x="3815" y="7447"/>
                  <a:pt x="3741" y="7453"/>
                  <a:pt x="3667" y="7465"/>
                </a:cubicBezTo>
                <a:cubicBezTo>
                  <a:pt x="3215" y="7561"/>
                  <a:pt x="2858" y="7918"/>
                  <a:pt x="2751" y="8358"/>
                </a:cubicBezTo>
                <a:cubicBezTo>
                  <a:pt x="2679" y="8715"/>
                  <a:pt x="2763" y="9073"/>
                  <a:pt x="2989" y="9346"/>
                </a:cubicBezTo>
                <a:cubicBezTo>
                  <a:pt x="3215" y="9608"/>
                  <a:pt x="3536" y="9775"/>
                  <a:pt x="3894" y="9775"/>
                </a:cubicBezTo>
                <a:cubicBezTo>
                  <a:pt x="4239" y="9775"/>
                  <a:pt x="4584" y="9620"/>
                  <a:pt x="4798" y="9346"/>
                </a:cubicBezTo>
                <a:cubicBezTo>
                  <a:pt x="4858" y="9263"/>
                  <a:pt x="4965" y="9227"/>
                  <a:pt x="5084" y="9227"/>
                </a:cubicBezTo>
                <a:lnTo>
                  <a:pt x="5441" y="9227"/>
                </a:lnTo>
                <a:cubicBezTo>
                  <a:pt x="5549" y="9227"/>
                  <a:pt x="5632" y="9311"/>
                  <a:pt x="5632" y="9418"/>
                </a:cubicBezTo>
                <a:lnTo>
                  <a:pt x="5632" y="11251"/>
                </a:lnTo>
                <a:lnTo>
                  <a:pt x="869" y="11251"/>
                </a:lnTo>
                <a:cubicBezTo>
                  <a:pt x="560" y="11251"/>
                  <a:pt x="322" y="10990"/>
                  <a:pt x="322" y="10692"/>
                </a:cubicBezTo>
                <a:lnTo>
                  <a:pt x="322" y="5965"/>
                </a:lnTo>
                <a:lnTo>
                  <a:pt x="2155" y="5965"/>
                </a:lnTo>
                <a:cubicBezTo>
                  <a:pt x="2453" y="5965"/>
                  <a:pt x="2691" y="5727"/>
                  <a:pt x="2691" y="5429"/>
                </a:cubicBezTo>
                <a:lnTo>
                  <a:pt x="2691" y="5072"/>
                </a:lnTo>
                <a:cubicBezTo>
                  <a:pt x="2691" y="4846"/>
                  <a:pt x="2596" y="4655"/>
                  <a:pt x="2453" y="4536"/>
                </a:cubicBezTo>
                <a:cubicBezTo>
                  <a:pt x="2262" y="4370"/>
                  <a:pt x="2155" y="4143"/>
                  <a:pt x="2155" y="3893"/>
                </a:cubicBezTo>
                <a:cubicBezTo>
                  <a:pt x="2155" y="3643"/>
                  <a:pt x="2274" y="3405"/>
                  <a:pt x="2465" y="3250"/>
                </a:cubicBezTo>
                <a:cubicBezTo>
                  <a:pt x="2607" y="3126"/>
                  <a:pt x="2789" y="3061"/>
                  <a:pt x="2976" y="3061"/>
                </a:cubicBezTo>
                <a:close/>
                <a:moveTo>
                  <a:pt x="893" y="0"/>
                </a:moveTo>
                <a:cubicBezTo>
                  <a:pt x="393" y="0"/>
                  <a:pt x="0" y="393"/>
                  <a:pt x="0" y="893"/>
                </a:cubicBezTo>
                <a:lnTo>
                  <a:pt x="0" y="10680"/>
                </a:lnTo>
                <a:cubicBezTo>
                  <a:pt x="0" y="11168"/>
                  <a:pt x="393" y="11573"/>
                  <a:pt x="893" y="11573"/>
                </a:cubicBezTo>
                <a:lnTo>
                  <a:pt x="10680" y="11573"/>
                </a:lnTo>
                <a:cubicBezTo>
                  <a:pt x="11168" y="11573"/>
                  <a:pt x="11573" y="11168"/>
                  <a:pt x="11573" y="10680"/>
                </a:cubicBezTo>
                <a:lnTo>
                  <a:pt x="11573" y="893"/>
                </a:lnTo>
                <a:cubicBezTo>
                  <a:pt x="11573" y="393"/>
                  <a:pt x="11168" y="0"/>
                  <a:pt x="1068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9769" name="Google Shape;9769;p78"/>
          <p:cNvGrpSpPr/>
          <p:nvPr/>
        </p:nvGrpSpPr>
        <p:grpSpPr>
          <a:xfrm>
            <a:off x="2935741" y="2403113"/>
            <a:ext cx="466379" cy="465912"/>
            <a:chOff x="2201806" y="1976585"/>
            <a:chExt cx="349784" cy="349434"/>
          </a:xfrm>
          <a:solidFill>
            <a:schemeClr val="tx1"/>
          </a:solidFill>
        </p:grpSpPr>
        <p:sp>
          <p:nvSpPr>
            <p:cNvPr id="9770" name="Google Shape;9770;p78"/>
            <p:cNvSpPr/>
            <p:nvPr/>
          </p:nvSpPr>
          <p:spPr>
            <a:xfrm>
              <a:off x="2231755" y="2073373"/>
              <a:ext cx="319835" cy="252647"/>
            </a:xfrm>
            <a:custGeom>
              <a:avLst/>
              <a:gdLst/>
              <a:ahLst/>
              <a:cxnLst/>
              <a:rect l="l" t="t" r="r" b="b"/>
              <a:pathLst>
                <a:path w="10049" h="7938" extrusionOk="0">
                  <a:moveTo>
                    <a:pt x="9368" y="0"/>
                  </a:moveTo>
                  <a:cubicBezTo>
                    <a:pt x="9345" y="0"/>
                    <a:pt x="9322" y="6"/>
                    <a:pt x="9299" y="20"/>
                  </a:cubicBezTo>
                  <a:cubicBezTo>
                    <a:pt x="9227" y="67"/>
                    <a:pt x="9180" y="151"/>
                    <a:pt x="9227" y="234"/>
                  </a:cubicBezTo>
                  <a:cubicBezTo>
                    <a:pt x="9561" y="925"/>
                    <a:pt x="9716" y="1675"/>
                    <a:pt x="9716" y="2449"/>
                  </a:cubicBezTo>
                  <a:cubicBezTo>
                    <a:pt x="9716" y="3830"/>
                    <a:pt x="9180" y="5127"/>
                    <a:pt x="8203" y="6104"/>
                  </a:cubicBezTo>
                  <a:cubicBezTo>
                    <a:pt x="7215" y="7092"/>
                    <a:pt x="5917" y="7628"/>
                    <a:pt x="4536" y="7628"/>
                  </a:cubicBezTo>
                  <a:cubicBezTo>
                    <a:pt x="3715" y="7628"/>
                    <a:pt x="2929" y="7449"/>
                    <a:pt x="2203" y="7080"/>
                  </a:cubicBezTo>
                  <a:cubicBezTo>
                    <a:pt x="1596" y="6759"/>
                    <a:pt x="1060" y="6342"/>
                    <a:pt x="607" y="5830"/>
                  </a:cubicBezTo>
                  <a:lnTo>
                    <a:pt x="607" y="5830"/>
                  </a:lnTo>
                  <a:lnTo>
                    <a:pt x="1250" y="6032"/>
                  </a:lnTo>
                  <a:cubicBezTo>
                    <a:pt x="1272" y="6040"/>
                    <a:pt x="1293" y="6044"/>
                    <a:pt x="1312" y="6044"/>
                  </a:cubicBezTo>
                  <a:cubicBezTo>
                    <a:pt x="1380" y="6044"/>
                    <a:pt x="1434" y="5999"/>
                    <a:pt x="1453" y="5925"/>
                  </a:cubicBezTo>
                  <a:cubicBezTo>
                    <a:pt x="1488" y="5842"/>
                    <a:pt x="1441" y="5747"/>
                    <a:pt x="1357" y="5723"/>
                  </a:cubicBezTo>
                  <a:lnTo>
                    <a:pt x="202" y="5330"/>
                  </a:lnTo>
                  <a:cubicBezTo>
                    <a:pt x="191" y="5327"/>
                    <a:pt x="179" y="5325"/>
                    <a:pt x="167" y="5325"/>
                  </a:cubicBezTo>
                  <a:cubicBezTo>
                    <a:pt x="131" y="5325"/>
                    <a:pt x="95" y="5339"/>
                    <a:pt x="60" y="5366"/>
                  </a:cubicBezTo>
                  <a:cubicBezTo>
                    <a:pt x="12" y="5389"/>
                    <a:pt x="0" y="5449"/>
                    <a:pt x="0" y="5508"/>
                  </a:cubicBezTo>
                  <a:lnTo>
                    <a:pt x="191" y="6854"/>
                  </a:lnTo>
                  <a:cubicBezTo>
                    <a:pt x="214" y="6925"/>
                    <a:pt x="274" y="6985"/>
                    <a:pt x="357" y="6985"/>
                  </a:cubicBezTo>
                  <a:lnTo>
                    <a:pt x="393" y="6985"/>
                  </a:lnTo>
                  <a:cubicBezTo>
                    <a:pt x="476" y="6973"/>
                    <a:pt x="536" y="6890"/>
                    <a:pt x="524" y="6806"/>
                  </a:cubicBezTo>
                  <a:lnTo>
                    <a:pt x="417" y="6068"/>
                  </a:lnTo>
                  <a:lnTo>
                    <a:pt x="417" y="6068"/>
                  </a:lnTo>
                  <a:cubicBezTo>
                    <a:pt x="881" y="6604"/>
                    <a:pt x="1465" y="7044"/>
                    <a:pt x="2084" y="7354"/>
                  </a:cubicBezTo>
                  <a:cubicBezTo>
                    <a:pt x="2858" y="7747"/>
                    <a:pt x="3691" y="7937"/>
                    <a:pt x="4560" y="7937"/>
                  </a:cubicBezTo>
                  <a:cubicBezTo>
                    <a:pt x="6025" y="7937"/>
                    <a:pt x="7394" y="7366"/>
                    <a:pt x="8442" y="6330"/>
                  </a:cubicBezTo>
                  <a:cubicBezTo>
                    <a:pt x="9477" y="5282"/>
                    <a:pt x="10049" y="3913"/>
                    <a:pt x="10049" y="2449"/>
                  </a:cubicBezTo>
                  <a:cubicBezTo>
                    <a:pt x="10049" y="1627"/>
                    <a:pt x="9870" y="829"/>
                    <a:pt x="9513" y="91"/>
                  </a:cubicBezTo>
                  <a:cubicBezTo>
                    <a:pt x="9479" y="40"/>
                    <a:pt x="9426" y="0"/>
                    <a:pt x="93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71" name="Google Shape;9771;p78"/>
            <p:cNvSpPr/>
            <p:nvPr/>
          </p:nvSpPr>
          <p:spPr>
            <a:xfrm>
              <a:off x="2201806" y="1976585"/>
              <a:ext cx="319484" cy="252424"/>
            </a:xfrm>
            <a:custGeom>
              <a:avLst/>
              <a:gdLst/>
              <a:ahLst/>
              <a:cxnLst/>
              <a:rect l="l" t="t" r="r" b="b"/>
              <a:pathLst>
                <a:path w="10038" h="7931" extrusionOk="0">
                  <a:moveTo>
                    <a:pt x="5501" y="1"/>
                  </a:moveTo>
                  <a:cubicBezTo>
                    <a:pt x="4025" y="1"/>
                    <a:pt x="2656" y="560"/>
                    <a:pt x="1608" y="1608"/>
                  </a:cubicBezTo>
                  <a:cubicBezTo>
                    <a:pt x="572" y="2644"/>
                    <a:pt x="0" y="4013"/>
                    <a:pt x="0" y="5490"/>
                  </a:cubicBezTo>
                  <a:cubicBezTo>
                    <a:pt x="0" y="6311"/>
                    <a:pt x="179" y="7109"/>
                    <a:pt x="536" y="7835"/>
                  </a:cubicBezTo>
                  <a:cubicBezTo>
                    <a:pt x="572" y="7895"/>
                    <a:pt x="632" y="7930"/>
                    <a:pt x="691" y="7930"/>
                  </a:cubicBezTo>
                  <a:cubicBezTo>
                    <a:pt x="715" y="7930"/>
                    <a:pt x="739" y="7930"/>
                    <a:pt x="762" y="7918"/>
                  </a:cubicBezTo>
                  <a:cubicBezTo>
                    <a:pt x="834" y="7871"/>
                    <a:pt x="882" y="7776"/>
                    <a:pt x="834" y="7704"/>
                  </a:cubicBezTo>
                  <a:cubicBezTo>
                    <a:pt x="512" y="7002"/>
                    <a:pt x="346" y="6263"/>
                    <a:pt x="346" y="5490"/>
                  </a:cubicBezTo>
                  <a:cubicBezTo>
                    <a:pt x="346" y="4108"/>
                    <a:pt x="882" y="2811"/>
                    <a:pt x="1870" y="1822"/>
                  </a:cubicBezTo>
                  <a:cubicBezTo>
                    <a:pt x="2846" y="846"/>
                    <a:pt x="4144" y="310"/>
                    <a:pt x="5525" y="310"/>
                  </a:cubicBezTo>
                  <a:cubicBezTo>
                    <a:pt x="7049" y="310"/>
                    <a:pt x="8454" y="965"/>
                    <a:pt x="9454" y="2108"/>
                  </a:cubicBezTo>
                  <a:lnTo>
                    <a:pt x="8811" y="1906"/>
                  </a:lnTo>
                  <a:cubicBezTo>
                    <a:pt x="8792" y="1898"/>
                    <a:pt x="8772" y="1894"/>
                    <a:pt x="8753" y="1894"/>
                  </a:cubicBezTo>
                  <a:cubicBezTo>
                    <a:pt x="8688" y="1894"/>
                    <a:pt x="8627" y="1937"/>
                    <a:pt x="8609" y="2001"/>
                  </a:cubicBezTo>
                  <a:cubicBezTo>
                    <a:pt x="8573" y="2096"/>
                    <a:pt x="8621" y="2180"/>
                    <a:pt x="8716" y="2215"/>
                  </a:cubicBezTo>
                  <a:lnTo>
                    <a:pt x="9859" y="2596"/>
                  </a:lnTo>
                  <a:cubicBezTo>
                    <a:pt x="9871" y="2596"/>
                    <a:pt x="9883" y="2620"/>
                    <a:pt x="9906" y="2620"/>
                  </a:cubicBezTo>
                  <a:cubicBezTo>
                    <a:pt x="9930" y="2620"/>
                    <a:pt x="9978" y="2596"/>
                    <a:pt x="10002" y="2572"/>
                  </a:cubicBezTo>
                  <a:cubicBezTo>
                    <a:pt x="10026" y="2525"/>
                    <a:pt x="10037" y="2465"/>
                    <a:pt x="10037" y="2418"/>
                  </a:cubicBezTo>
                  <a:lnTo>
                    <a:pt x="9847" y="1084"/>
                  </a:lnTo>
                  <a:cubicBezTo>
                    <a:pt x="9827" y="1003"/>
                    <a:pt x="9772" y="948"/>
                    <a:pt x="9705" y="948"/>
                  </a:cubicBezTo>
                  <a:cubicBezTo>
                    <a:pt x="9693" y="948"/>
                    <a:pt x="9681" y="950"/>
                    <a:pt x="9668" y="953"/>
                  </a:cubicBezTo>
                  <a:cubicBezTo>
                    <a:pt x="9573" y="965"/>
                    <a:pt x="9514" y="1037"/>
                    <a:pt x="9525" y="1132"/>
                  </a:cubicBezTo>
                  <a:lnTo>
                    <a:pt x="9633" y="1870"/>
                  </a:lnTo>
                  <a:cubicBezTo>
                    <a:pt x="8597" y="667"/>
                    <a:pt x="7085" y="1"/>
                    <a:pt x="550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72" name="Google Shape;9772;p78"/>
            <p:cNvSpPr/>
            <p:nvPr/>
          </p:nvSpPr>
          <p:spPr>
            <a:xfrm>
              <a:off x="2331789" y="2068662"/>
              <a:ext cx="16709" cy="27340"/>
            </a:xfrm>
            <a:custGeom>
              <a:avLst/>
              <a:gdLst/>
              <a:ahLst/>
              <a:cxnLst/>
              <a:rect l="l" t="t" r="r" b="b"/>
              <a:pathLst>
                <a:path w="525" h="859" extrusionOk="0">
                  <a:moveTo>
                    <a:pt x="358" y="1"/>
                  </a:moveTo>
                  <a:cubicBezTo>
                    <a:pt x="262" y="1"/>
                    <a:pt x="191" y="84"/>
                    <a:pt x="191" y="168"/>
                  </a:cubicBezTo>
                  <a:lnTo>
                    <a:pt x="191" y="465"/>
                  </a:lnTo>
                  <a:lnTo>
                    <a:pt x="72" y="584"/>
                  </a:lnTo>
                  <a:cubicBezTo>
                    <a:pt x="12" y="644"/>
                    <a:pt x="0" y="751"/>
                    <a:pt x="72" y="811"/>
                  </a:cubicBezTo>
                  <a:cubicBezTo>
                    <a:pt x="96" y="834"/>
                    <a:pt x="143" y="858"/>
                    <a:pt x="191" y="858"/>
                  </a:cubicBezTo>
                  <a:cubicBezTo>
                    <a:pt x="238" y="858"/>
                    <a:pt x="262" y="834"/>
                    <a:pt x="298" y="811"/>
                  </a:cubicBezTo>
                  <a:lnTo>
                    <a:pt x="453" y="644"/>
                  </a:lnTo>
                  <a:cubicBezTo>
                    <a:pt x="488" y="620"/>
                    <a:pt x="500" y="572"/>
                    <a:pt x="500" y="525"/>
                  </a:cubicBezTo>
                  <a:lnTo>
                    <a:pt x="524" y="168"/>
                  </a:lnTo>
                  <a:cubicBezTo>
                    <a:pt x="524" y="84"/>
                    <a:pt x="441" y="1"/>
                    <a:pt x="35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73" name="Google Shape;9773;p78"/>
            <p:cNvSpPr/>
            <p:nvPr/>
          </p:nvSpPr>
          <p:spPr>
            <a:xfrm>
              <a:off x="2243118" y="2021653"/>
              <a:ext cx="265664" cy="261908"/>
            </a:xfrm>
            <a:custGeom>
              <a:avLst/>
              <a:gdLst/>
              <a:ahLst/>
              <a:cxnLst/>
              <a:rect l="l" t="t" r="r" b="b"/>
              <a:pathLst>
                <a:path w="8347" h="8229" extrusionOk="0">
                  <a:moveTo>
                    <a:pt x="2751" y="3109"/>
                  </a:moveTo>
                  <a:lnTo>
                    <a:pt x="2977" y="3133"/>
                  </a:lnTo>
                  <a:lnTo>
                    <a:pt x="3084" y="3133"/>
                  </a:lnTo>
                  <a:lnTo>
                    <a:pt x="2917" y="3502"/>
                  </a:lnTo>
                  <a:lnTo>
                    <a:pt x="2643" y="3431"/>
                  </a:lnTo>
                  <a:lnTo>
                    <a:pt x="2751" y="3109"/>
                  </a:lnTo>
                  <a:close/>
                  <a:moveTo>
                    <a:pt x="3834" y="3026"/>
                  </a:moveTo>
                  <a:lnTo>
                    <a:pt x="4156" y="3419"/>
                  </a:lnTo>
                  <a:lnTo>
                    <a:pt x="4120" y="3526"/>
                  </a:lnTo>
                  <a:cubicBezTo>
                    <a:pt x="4096" y="3609"/>
                    <a:pt x="4144" y="3704"/>
                    <a:pt x="4227" y="3728"/>
                  </a:cubicBezTo>
                  <a:cubicBezTo>
                    <a:pt x="4239" y="3728"/>
                    <a:pt x="4263" y="3740"/>
                    <a:pt x="4275" y="3740"/>
                  </a:cubicBezTo>
                  <a:cubicBezTo>
                    <a:pt x="4346" y="3740"/>
                    <a:pt x="4406" y="3704"/>
                    <a:pt x="4417" y="3645"/>
                  </a:cubicBezTo>
                  <a:lnTo>
                    <a:pt x="4465" y="3526"/>
                  </a:lnTo>
                  <a:cubicBezTo>
                    <a:pt x="4501" y="3419"/>
                    <a:pt x="4477" y="3312"/>
                    <a:pt x="4417" y="3240"/>
                  </a:cubicBezTo>
                  <a:lnTo>
                    <a:pt x="4334" y="3133"/>
                  </a:lnTo>
                  <a:lnTo>
                    <a:pt x="4608" y="3359"/>
                  </a:lnTo>
                  <a:cubicBezTo>
                    <a:pt x="4638" y="3374"/>
                    <a:pt x="4673" y="3389"/>
                    <a:pt x="4710" y="3389"/>
                  </a:cubicBezTo>
                  <a:cubicBezTo>
                    <a:pt x="4731" y="3389"/>
                    <a:pt x="4753" y="3384"/>
                    <a:pt x="4775" y="3371"/>
                  </a:cubicBezTo>
                  <a:lnTo>
                    <a:pt x="4989" y="3288"/>
                  </a:lnTo>
                  <a:lnTo>
                    <a:pt x="5108" y="3419"/>
                  </a:lnTo>
                  <a:cubicBezTo>
                    <a:pt x="5132" y="3466"/>
                    <a:pt x="5191" y="3478"/>
                    <a:pt x="5239" y="3478"/>
                  </a:cubicBezTo>
                  <a:lnTo>
                    <a:pt x="5644" y="3442"/>
                  </a:lnTo>
                  <a:lnTo>
                    <a:pt x="5656" y="3526"/>
                  </a:lnTo>
                  <a:cubicBezTo>
                    <a:pt x="5668" y="3562"/>
                    <a:pt x="5644" y="3597"/>
                    <a:pt x="5644" y="3609"/>
                  </a:cubicBezTo>
                  <a:cubicBezTo>
                    <a:pt x="5620" y="3621"/>
                    <a:pt x="5608" y="3657"/>
                    <a:pt x="5560" y="3657"/>
                  </a:cubicBezTo>
                  <a:lnTo>
                    <a:pt x="4882" y="3716"/>
                  </a:lnTo>
                  <a:cubicBezTo>
                    <a:pt x="4787" y="3716"/>
                    <a:pt x="4715" y="3764"/>
                    <a:pt x="4668" y="3835"/>
                  </a:cubicBezTo>
                  <a:cubicBezTo>
                    <a:pt x="4644" y="3895"/>
                    <a:pt x="4608" y="3954"/>
                    <a:pt x="4632" y="4014"/>
                  </a:cubicBezTo>
                  <a:lnTo>
                    <a:pt x="4167" y="3859"/>
                  </a:lnTo>
                  <a:cubicBezTo>
                    <a:pt x="4156" y="3859"/>
                    <a:pt x="4156" y="3847"/>
                    <a:pt x="4156" y="3835"/>
                  </a:cubicBezTo>
                  <a:cubicBezTo>
                    <a:pt x="4120" y="3657"/>
                    <a:pt x="3977" y="3538"/>
                    <a:pt x="3798" y="3538"/>
                  </a:cubicBezTo>
                  <a:lnTo>
                    <a:pt x="3775" y="3538"/>
                  </a:lnTo>
                  <a:lnTo>
                    <a:pt x="3286" y="3550"/>
                  </a:lnTo>
                  <a:lnTo>
                    <a:pt x="3405" y="3204"/>
                  </a:lnTo>
                  <a:cubicBezTo>
                    <a:pt x="3429" y="3181"/>
                    <a:pt x="3453" y="3169"/>
                    <a:pt x="3489" y="3145"/>
                  </a:cubicBezTo>
                  <a:lnTo>
                    <a:pt x="3834" y="3026"/>
                  </a:lnTo>
                  <a:close/>
                  <a:moveTo>
                    <a:pt x="7561" y="3562"/>
                  </a:moveTo>
                  <a:cubicBezTo>
                    <a:pt x="7573" y="3562"/>
                    <a:pt x="7620" y="3562"/>
                    <a:pt x="7656" y="3597"/>
                  </a:cubicBezTo>
                  <a:lnTo>
                    <a:pt x="7977" y="3907"/>
                  </a:lnTo>
                  <a:cubicBezTo>
                    <a:pt x="7989" y="4026"/>
                    <a:pt x="7989" y="4133"/>
                    <a:pt x="7977" y="4216"/>
                  </a:cubicBezTo>
                  <a:cubicBezTo>
                    <a:pt x="7930" y="5169"/>
                    <a:pt x="7549" y="6086"/>
                    <a:pt x="6858" y="6752"/>
                  </a:cubicBezTo>
                  <a:cubicBezTo>
                    <a:pt x="6763" y="6860"/>
                    <a:pt x="6656" y="6943"/>
                    <a:pt x="6537" y="7050"/>
                  </a:cubicBezTo>
                  <a:cubicBezTo>
                    <a:pt x="6596" y="6955"/>
                    <a:pt x="6644" y="6871"/>
                    <a:pt x="6680" y="6776"/>
                  </a:cubicBezTo>
                  <a:lnTo>
                    <a:pt x="7430" y="5074"/>
                  </a:lnTo>
                  <a:cubicBezTo>
                    <a:pt x="7454" y="5026"/>
                    <a:pt x="7442" y="4966"/>
                    <a:pt x="7418" y="4907"/>
                  </a:cubicBezTo>
                  <a:cubicBezTo>
                    <a:pt x="7382" y="4859"/>
                    <a:pt x="7323" y="4836"/>
                    <a:pt x="7263" y="4836"/>
                  </a:cubicBezTo>
                  <a:lnTo>
                    <a:pt x="7192" y="4836"/>
                  </a:lnTo>
                  <a:lnTo>
                    <a:pt x="7596" y="4026"/>
                  </a:lnTo>
                  <a:cubicBezTo>
                    <a:pt x="7656" y="3895"/>
                    <a:pt x="7620" y="3728"/>
                    <a:pt x="7501" y="3657"/>
                  </a:cubicBezTo>
                  <a:lnTo>
                    <a:pt x="7477" y="3621"/>
                  </a:lnTo>
                  <a:lnTo>
                    <a:pt x="7489" y="3609"/>
                  </a:lnTo>
                  <a:cubicBezTo>
                    <a:pt x="7513" y="3562"/>
                    <a:pt x="7549" y="3562"/>
                    <a:pt x="7561" y="3562"/>
                  </a:cubicBezTo>
                  <a:close/>
                  <a:moveTo>
                    <a:pt x="4088" y="0"/>
                  </a:moveTo>
                  <a:cubicBezTo>
                    <a:pt x="4055" y="0"/>
                    <a:pt x="4022" y="1"/>
                    <a:pt x="3989" y="2"/>
                  </a:cubicBezTo>
                  <a:cubicBezTo>
                    <a:pt x="2953" y="49"/>
                    <a:pt x="1977" y="478"/>
                    <a:pt x="1250" y="1216"/>
                  </a:cubicBezTo>
                  <a:cubicBezTo>
                    <a:pt x="524" y="1942"/>
                    <a:pt x="96" y="2919"/>
                    <a:pt x="48" y="3954"/>
                  </a:cubicBezTo>
                  <a:cubicBezTo>
                    <a:pt x="0" y="4978"/>
                    <a:pt x="346" y="5979"/>
                    <a:pt x="1012" y="6764"/>
                  </a:cubicBezTo>
                  <a:cubicBezTo>
                    <a:pt x="1048" y="6812"/>
                    <a:pt x="1084" y="6824"/>
                    <a:pt x="1131" y="6824"/>
                  </a:cubicBezTo>
                  <a:cubicBezTo>
                    <a:pt x="1167" y="6824"/>
                    <a:pt x="1203" y="6812"/>
                    <a:pt x="1239" y="6776"/>
                  </a:cubicBezTo>
                  <a:cubicBezTo>
                    <a:pt x="1310" y="6717"/>
                    <a:pt x="1310" y="6610"/>
                    <a:pt x="1250" y="6550"/>
                  </a:cubicBezTo>
                  <a:cubicBezTo>
                    <a:pt x="643" y="5824"/>
                    <a:pt x="334" y="4907"/>
                    <a:pt x="369" y="3966"/>
                  </a:cubicBezTo>
                  <a:cubicBezTo>
                    <a:pt x="417" y="3014"/>
                    <a:pt x="810" y="2109"/>
                    <a:pt x="1489" y="1430"/>
                  </a:cubicBezTo>
                  <a:cubicBezTo>
                    <a:pt x="2155" y="764"/>
                    <a:pt x="3072" y="359"/>
                    <a:pt x="4025" y="323"/>
                  </a:cubicBezTo>
                  <a:cubicBezTo>
                    <a:pt x="4087" y="316"/>
                    <a:pt x="4150" y="313"/>
                    <a:pt x="4213" y="313"/>
                  </a:cubicBezTo>
                  <a:cubicBezTo>
                    <a:pt x="4363" y="313"/>
                    <a:pt x="4512" y="330"/>
                    <a:pt x="4656" y="347"/>
                  </a:cubicBezTo>
                  <a:lnTo>
                    <a:pt x="4882" y="621"/>
                  </a:lnTo>
                  <a:lnTo>
                    <a:pt x="4798" y="823"/>
                  </a:lnTo>
                  <a:lnTo>
                    <a:pt x="4656" y="585"/>
                  </a:lnTo>
                  <a:cubicBezTo>
                    <a:pt x="4632" y="537"/>
                    <a:pt x="4572" y="502"/>
                    <a:pt x="4525" y="502"/>
                  </a:cubicBezTo>
                  <a:lnTo>
                    <a:pt x="4025" y="502"/>
                  </a:lnTo>
                  <a:cubicBezTo>
                    <a:pt x="3965" y="502"/>
                    <a:pt x="3906" y="525"/>
                    <a:pt x="3870" y="585"/>
                  </a:cubicBezTo>
                  <a:lnTo>
                    <a:pt x="3513" y="1276"/>
                  </a:lnTo>
                  <a:cubicBezTo>
                    <a:pt x="3465" y="1359"/>
                    <a:pt x="3465" y="1478"/>
                    <a:pt x="3513" y="1573"/>
                  </a:cubicBezTo>
                  <a:cubicBezTo>
                    <a:pt x="3560" y="1657"/>
                    <a:pt x="3667" y="1716"/>
                    <a:pt x="3763" y="1728"/>
                  </a:cubicBezTo>
                  <a:lnTo>
                    <a:pt x="4048" y="1764"/>
                  </a:lnTo>
                  <a:cubicBezTo>
                    <a:pt x="4108" y="1764"/>
                    <a:pt x="4167" y="1752"/>
                    <a:pt x="4203" y="1692"/>
                  </a:cubicBezTo>
                  <a:lnTo>
                    <a:pt x="4298" y="1537"/>
                  </a:lnTo>
                  <a:lnTo>
                    <a:pt x="4358" y="1609"/>
                  </a:lnTo>
                  <a:lnTo>
                    <a:pt x="4310" y="1895"/>
                  </a:lnTo>
                  <a:lnTo>
                    <a:pt x="3822" y="1966"/>
                  </a:lnTo>
                  <a:cubicBezTo>
                    <a:pt x="3798" y="1966"/>
                    <a:pt x="3775" y="1990"/>
                    <a:pt x="3751" y="2002"/>
                  </a:cubicBezTo>
                  <a:lnTo>
                    <a:pt x="3108" y="2466"/>
                  </a:lnTo>
                  <a:cubicBezTo>
                    <a:pt x="3084" y="2490"/>
                    <a:pt x="3048" y="2526"/>
                    <a:pt x="3048" y="2550"/>
                  </a:cubicBezTo>
                  <a:lnTo>
                    <a:pt x="2977" y="2847"/>
                  </a:lnTo>
                  <a:lnTo>
                    <a:pt x="2751" y="2823"/>
                  </a:lnTo>
                  <a:cubicBezTo>
                    <a:pt x="2736" y="2821"/>
                    <a:pt x="2721" y="2819"/>
                    <a:pt x="2706" y="2819"/>
                  </a:cubicBezTo>
                  <a:cubicBezTo>
                    <a:pt x="2591" y="2819"/>
                    <a:pt x="2483" y="2898"/>
                    <a:pt x="2441" y="3014"/>
                  </a:cubicBezTo>
                  <a:lnTo>
                    <a:pt x="2310" y="3371"/>
                  </a:lnTo>
                  <a:cubicBezTo>
                    <a:pt x="2274" y="3442"/>
                    <a:pt x="2274" y="3538"/>
                    <a:pt x="2322" y="3609"/>
                  </a:cubicBezTo>
                  <a:cubicBezTo>
                    <a:pt x="2370" y="3681"/>
                    <a:pt x="2429" y="3740"/>
                    <a:pt x="2501" y="3752"/>
                  </a:cubicBezTo>
                  <a:cubicBezTo>
                    <a:pt x="2346" y="3812"/>
                    <a:pt x="2251" y="3978"/>
                    <a:pt x="2251" y="4145"/>
                  </a:cubicBezTo>
                  <a:lnTo>
                    <a:pt x="2251" y="4216"/>
                  </a:lnTo>
                  <a:lnTo>
                    <a:pt x="1798" y="4740"/>
                  </a:lnTo>
                  <a:cubicBezTo>
                    <a:pt x="1727" y="4812"/>
                    <a:pt x="1703" y="4919"/>
                    <a:pt x="1703" y="5026"/>
                  </a:cubicBezTo>
                  <a:lnTo>
                    <a:pt x="1703" y="5621"/>
                  </a:lnTo>
                  <a:cubicBezTo>
                    <a:pt x="1703" y="5764"/>
                    <a:pt x="1750" y="5919"/>
                    <a:pt x="1881" y="6038"/>
                  </a:cubicBezTo>
                  <a:lnTo>
                    <a:pt x="2310" y="6455"/>
                  </a:lnTo>
                  <a:cubicBezTo>
                    <a:pt x="2393" y="6538"/>
                    <a:pt x="2524" y="6598"/>
                    <a:pt x="2643" y="6610"/>
                  </a:cubicBezTo>
                  <a:lnTo>
                    <a:pt x="3917" y="6717"/>
                  </a:lnTo>
                  <a:lnTo>
                    <a:pt x="3917" y="6764"/>
                  </a:lnTo>
                  <a:cubicBezTo>
                    <a:pt x="3894" y="6907"/>
                    <a:pt x="3965" y="7074"/>
                    <a:pt x="4096" y="7169"/>
                  </a:cubicBezTo>
                  <a:lnTo>
                    <a:pt x="4310" y="7324"/>
                  </a:lnTo>
                  <a:lnTo>
                    <a:pt x="4298" y="7372"/>
                  </a:lnTo>
                  <a:cubicBezTo>
                    <a:pt x="4251" y="7538"/>
                    <a:pt x="4298" y="7717"/>
                    <a:pt x="4429" y="7836"/>
                  </a:cubicBezTo>
                  <a:lnTo>
                    <a:pt x="4489" y="7895"/>
                  </a:lnTo>
                  <a:cubicBezTo>
                    <a:pt x="4429" y="7895"/>
                    <a:pt x="4394" y="7907"/>
                    <a:pt x="4334" y="7907"/>
                  </a:cubicBezTo>
                  <a:cubicBezTo>
                    <a:pt x="4272" y="7910"/>
                    <a:pt x="4211" y="7912"/>
                    <a:pt x="4149" y="7912"/>
                  </a:cubicBezTo>
                  <a:cubicBezTo>
                    <a:pt x="3262" y="7912"/>
                    <a:pt x="2407" y="7593"/>
                    <a:pt x="1739" y="7014"/>
                  </a:cubicBezTo>
                  <a:cubicBezTo>
                    <a:pt x="1708" y="6989"/>
                    <a:pt x="1672" y="6976"/>
                    <a:pt x="1637" y="6976"/>
                  </a:cubicBezTo>
                  <a:cubicBezTo>
                    <a:pt x="1591" y="6976"/>
                    <a:pt x="1546" y="6998"/>
                    <a:pt x="1512" y="7038"/>
                  </a:cubicBezTo>
                  <a:cubicBezTo>
                    <a:pt x="1453" y="7110"/>
                    <a:pt x="1477" y="7193"/>
                    <a:pt x="1536" y="7252"/>
                  </a:cubicBezTo>
                  <a:cubicBezTo>
                    <a:pt x="2274" y="7883"/>
                    <a:pt x="3215" y="8229"/>
                    <a:pt x="4179" y="8229"/>
                  </a:cubicBezTo>
                  <a:lnTo>
                    <a:pt x="4346" y="8229"/>
                  </a:lnTo>
                  <a:cubicBezTo>
                    <a:pt x="5382" y="8181"/>
                    <a:pt x="6358" y="7753"/>
                    <a:pt x="7084" y="7014"/>
                  </a:cubicBezTo>
                  <a:cubicBezTo>
                    <a:pt x="7811" y="6288"/>
                    <a:pt x="8239" y="5312"/>
                    <a:pt x="8287" y="4276"/>
                  </a:cubicBezTo>
                  <a:cubicBezTo>
                    <a:pt x="8347" y="3204"/>
                    <a:pt x="8001" y="2216"/>
                    <a:pt x="7335" y="1418"/>
                  </a:cubicBezTo>
                  <a:cubicBezTo>
                    <a:pt x="7303" y="1381"/>
                    <a:pt x="7259" y="1363"/>
                    <a:pt x="7216" y="1363"/>
                  </a:cubicBezTo>
                  <a:cubicBezTo>
                    <a:pt x="7176" y="1363"/>
                    <a:pt x="7137" y="1378"/>
                    <a:pt x="7108" y="1407"/>
                  </a:cubicBezTo>
                  <a:cubicBezTo>
                    <a:pt x="7037" y="1466"/>
                    <a:pt x="7037" y="1573"/>
                    <a:pt x="7096" y="1633"/>
                  </a:cubicBezTo>
                  <a:cubicBezTo>
                    <a:pt x="7525" y="2157"/>
                    <a:pt x="7823" y="2776"/>
                    <a:pt x="7930" y="3431"/>
                  </a:cubicBezTo>
                  <a:lnTo>
                    <a:pt x="7894" y="3383"/>
                  </a:lnTo>
                  <a:cubicBezTo>
                    <a:pt x="7809" y="3308"/>
                    <a:pt x="7694" y="3262"/>
                    <a:pt x="7577" y="3262"/>
                  </a:cubicBezTo>
                  <a:cubicBezTo>
                    <a:pt x="7564" y="3262"/>
                    <a:pt x="7550" y="3263"/>
                    <a:pt x="7537" y="3264"/>
                  </a:cubicBezTo>
                  <a:cubicBezTo>
                    <a:pt x="7394" y="3288"/>
                    <a:pt x="7275" y="3359"/>
                    <a:pt x="7215" y="3466"/>
                  </a:cubicBezTo>
                  <a:lnTo>
                    <a:pt x="7192" y="3502"/>
                  </a:lnTo>
                  <a:cubicBezTo>
                    <a:pt x="7108" y="3502"/>
                    <a:pt x="7037" y="3538"/>
                    <a:pt x="6977" y="3585"/>
                  </a:cubicBezTo>
                  <a:lnTo>
                    <a:pt x="6775" y="3323"/>
                  </a:lnTo>
                  <a:cubicBezTo>
                    <a:pt x="6744" y="3286"/>
                    <a:pt x="6700" y="3268"/>
                    <a:pt x="6656" y="3268"/>
                  </a:cubicBezTo>
                  <a:cubicBezTo>
                    <a:pt x="6616" y="3268"/>
                    <a:pt x="6577" y="3283"/>
                    <a:pt x="6549" y="3312"/>
                  </a:cubicBezTo>
                  <a:cubicBezTo>
                    <a:pt x="6477" y="3371"/>
                    <a:pt x="6477" y="3478"/>
                    <a:pt x="6537" y="3538"/>
                  </a:cubicBezTo>
                  <a:lnTo>
                    <a:pt x="6858" y="3919"/>
                  </a:lnTo>
                  <a:cubicBezTo>
                    <a:pt x="6894" y="3954"/>
                    <a:pt x="6942" y="3978"/>
                    <a:pt x="6977" y="3978"/>
                  </a:cubicBezTo>
                  <a:cubicBezTo>
                    <a:pt x="7025" y="3978"/>
                    <a:pt x="7073" y="3966"/>
                    <a:pt x="7096" y="3943"/>
                  </a:cubicBezTo>
                  <a:lnTo>
                    <a:pt x="7204" y="3835"/>
                  </a:lnTo>
                  <a:lnTo>
                    <a:pt x="7335" y="3919"/>
                  </a:lnTo>
                  <a:lnTo>
                    <a:pt x="6858" y="4871"/>
                  </a:lnTo>
                  <a:lnTo>
                    <a:pt x="6834" y="4871"/>
                  </a:lnTo>
                  <a:cubicBezTo>
                    <a:pt x="6799" y="4871"/>
                    <a:pt x="6763" y="4859"/>
                    <a:pt x="6739" y="4836"/>
                  </a:cubicBezTo>
                  <a:lnTo>
                    <a:pt x="6096" y="4062"/>
                  </a:lnTo>
                  <a:cubicBezTo>
                    <a:pt x="6069" y="4014"/>
                    <a:pt x="6023" y="3994"/>
                    <a:pt x="5977" y="3994"/>
                  </a:cubicBezTo>
                  <a:cubicBezTo>
                    <a:pt x="5942" y="3994"/>
                    <a:pt x="5908" y="4005"/>
                    <a:pt x="5882" y="4026"/>
                  </a:cubicBezTo>
                  <a:cubicBezTo>
                    <a:pt x="5799" y="4085"/>
                    <a:pt x="5799" y="4193"/>
                    <a:pt x="5846" y="4252"/>
                  </a:cubicBezTo>
                  <a:lnTo>
                    <a:pt x="6489" y="5026"/>
                  </a:lnTo>
                  <a:cubicBezTo>
                    <a:pt x="6584" y="5133"/>
                    <a:pt x="6715" y="5193"/>
                    <a:pt x="6858" y="5193"/>
                  </a:cubicBezTo>
                  <a:lnTo>
                    <a:pt x="7073" y="5169"/>
                  </a:lnTo>
                  <a:lnTo>
                    <a:pt x="6430" y="6645"/>
                  </a:lnTo>
                  <a:cubicBezTo>
                    <a:pt x="6382" y="6752"/>
                    <a:pt x="6322" y="6848"/>
                    <a:pt x="6251" y="6943"/>
                  </a:cubicBezTo>
                  <a:lnTo>
                    <a:pt x="5751" y="7550"/>
                  </a:lnTo>
                  <a:cubicBezTo>
                    <a:pt x="5489" y="7657"/>
                    <a:pt x="5227" y="7753"/>
                    <a:pt x="4953" y="7812"/>
                  </a:cubicBezTo>
                  <a:lnTo>
                    <a:pt x="4679" y="7562"/>
                  </a:lnTo>
                  <a:cubicBezTo>
                    <a:pt x="4644" y="7538"/>
                    <a:pt x="4632" y="7491"/>
                    <a:pt x="4644" y="7443"/>
                  </a:cubicBezTo>
                  <a:lnTo>
                    <a:pt x="4691" y="7288"/>
                  </a:lnTo>
                  <a:cubicBezTo>
                    <a:pt x="4703" y="7229"/>
                    <a:pt x="4691" y="7145"/>
                    <a:pt x="4632" y="7110"/>
                  </a:cubicBezTo>
                  <a:lnTo>
                    <a:pt x="4322" y="6871"/>
                  </a:lnTo>
                  <a:cubicBezTo>
                    <a:pt x="4287" y="6836"/>
                    <a:pt x="4275" y="6812"/>
                    <a:pt x="4275" y="6764"/>
                  </a:cubicBezTo>
                  <a:lnTo>
                    <a:pt x="4298" y="6550"/>
                  </a:lnTo>
                  <a:cubicBezTo>
                    <a:pt x="4298" y="6514"/>
                    <a:pt x="4298" y="6467"/>
                    <a:pt x="4275" y="6431"/>
                  </a:cubicBezTo>
                  <a:cubicBezTo>
                    <a:pt x="4239" y="6407"/>
                    <a:pt x="4203" y="6371"/>
                    <a:pt x="4167" y="6371"/>
                  </a:cubicBezTo>
                  <a:lnTo>
                    <a:pt x="2679" y="6264"/>
                  </a:lnTo>
                  <a:cubicBezTo>
                    <a:pt x="2620" y="6264"/>
                    <a:pt x="2572" y="6229"/>
                    <a:pt x="2536" y="6181"/>
                  </a:cubicBezTo>
                  <a:lnTo>
                    <a:pt x="2096" y="5764"/>
                  </a:lnTo>
                  <a:cubicBezTo>
                    <a:pt x="2060" y="5728"/>
                    <a:pt x="2024" y="5645"/>
                    <a:pt x="2024" y="5586"/>
                  </a:cubicBezTo>
                  <a:lnTo>
                    <a:pt x="2024" y="4990"/>
                  </a:lnTo>
                  <a:cubicBezTo>
                    <a:pt x="2024" y="4966"/>
                    <a:pt x="2036" y="4931"/>
                    <a:pt x="2060" y="4919"/>
                  </a:cubicBezTo>
                  <a:lnTo>
                    <a:pt x="2548" y="4359"/>
                  </a:lnTo>
                  <a:cubicBezTo>
                    <a:pt x="2572" y="4324"/>
                    <a:pt x="2596" y="4300"/>
                    <a:pt x="2596" y="4252"/>
                  </a:cubicBezTo>
                  <a:lnTo>
                    <a:pt x="2596" y="4121"/>
                  </a:lnTo>
                  <a:cubicBezTo>
                    <a:pt x="2596" y="4074"/>
                    <a:pt x="2620" y="4038"/>
                    <a:pt x="2655" y="4014"/>
                  </a:cubicBezTo>
                  <a:lnTo>
                    <a:pt x="3036" y="3847"/>
                  </a:lnTo>
                  <a:lnTo>
                    <a:pt x="3751" y="3835"/>
                  </a:lnTo>
                  <a:cubicBezTo>
                    <a:pt x="3763" y="3835"/>
                    <a:pt x="3786" y="3847"/>
                    <a:pt x="3786" y="3859"/>
                  </a:cubicBezTo>
                  <a:cubicBezTo>
                    <a:pt x="3798" y="3990"/>
                    <a:pt x="3906" y="4097"/>
                    <a:pt x="4025" y="4145"/>
                  </a:cubicBezTo>
                  <a:lnTo>
                    <a:pt x="4537" y="4324"/>
                  </a:lnTo>
                  <a:cubicBezTo>
                    <a:pt x="4569" y="4331"/>
                    <a:pt x="4601" y="4335"/>
                    <a:pt x="4633" y="4335"/>
                  </a:cubicBezTo>
                  <a:cubicBezTo>
                    <a:pt x="4705" y="4335"/>
                    <a:pt x="4772" y="4314"/>
                    <a:pt x="4822" y="4264"/>
                  </a:cubicBezTo>
                  <a:cubicBezTo>
                    <a:pt x="4882" y="4204"/>
                    <a:pt x="4918" y="4121"/>
                    <a:pt x="4918" y="4026"/>
                  </a:cubicBezTo>
                  <a:lnTo>
                    <a:pt x="5549" y="3978"/>
                  </a:lnTo>
                  <a:cubicBezTo>
                    <a:pt x="5668" y="3966"/>
                    <a:pt x="5787" y="3907"/>
                    <a:pt x="5870" y="3812"/>
                  </a:cubicBezTo>
                  <a:cubicBezTo>
                    <a:pt x="5941" y="3728"/>
                    <a:pt x="5965" y="3597"/>
                    <a:pt x="5941" y="3478"/>
                  </a:cubicBezTo>
                  <a:lnTo>
                    <a:pt x="5930" y="3383"/>
                  </a:lnTo>
                  <a:cubicBezTo>
                    <a:pt x="5896" y="3247"/>
                    <a:pt x="5776" y="3144"/>
                    <a:pt x="5632" y="3144"/>
                  </a:cubicBezTo>
                  <a:cubicBezTo>
                    <a:pt x="5624" y="3144"/>
                    <a:pt x="5616" y="3144"/>
                    <a:pt x="5608" y="3145"/>
                  </a:cubicBezTo>
                  <a:lnTo>
                    <a:pt x="5275" y="3181"/>
                  </a:lnTo>
                  <a:lnTo>
                    <a:pt x="5227" y="3121"/>
                  </a:lnTo>
                  <a:lnTo>
                    <a:pt x="5668" y="2669"/>
                  </a:lnTo>
                  <a:cubicBezTo>
                    <a:pt x="5727" y="2609"/>
                    <a:pt x="5727" y="2502"/>
                    <a:pt x="5668" y="2442"/>
                  </a:cubicBezTo>
                  <a:cubicBezTo>
                    <a:pt x="5638" y="2413"/>
                    <a:pt x="5599" y="2398"/>
                    <a:pt x="5560" y="2398"/>
                  </a:cubicBezTo>
                  <a:cubicBezTo>
                    <a:pt x="5522" y="2398"/>
                    <a:pt x="5483" y="2413"/>
                    <a:pt x="5453" y="2442"/>
                  </a:cubicBezTo>
                  <a:lnTo>
                    <a:pt x="4918" y="2978"/>
                  </a:lnTo>
                  <a:lnTo>
                    <a:pt x="4739" y="3061"/>
                  </a:lnTo>
                  <a:lnTo>
                    <a:pt x="4227" y="2669"/>
                  </a:lnTo>
                  <a:cubicBezTo>
                    <a:pt x="4193" y="2652"/>
                    <a:pt x="4166" y="2635"/>
                    <a:pt x="4131" y="2635"/>
                  </a:cubicBezTo>
                  <a:cubicBezTo>
                    <a:pt x="4117" y="2635"/>
                    <a:pt x="4102" y="2638"/>
                    <a:pt x="4084" y="2645"/>
                  </a:cubicBezTo>
                  <a:lnTo>
                    <a:pt x="3382" y="2859"/>
                  </a:lnTo>
                  <a:cubicBezTo>
                    <a:pt x="3370" y="2859"/>
                    <a:pt x="3334" y="2883"/>
                    <a:pt x="3322" y="2895"/>
                  </a:cubicBezTo>
                  <a:lnTo>
                    <a:pt x="3370" y="2680"/>
                  </a:lnTo>
                  <a:lnTo>
                    <a:pt x="3917" y="2288"/>
                  </a:lnTo>
                  <a:lnTo>
                    <a:pt x="4501" y="2192"/>
                  </a:lnTo>
                  <a:cubicBezTo>
                    <a:pt x="4572" y="2180"/>
                    <a:pt x="4620" y="2133"/>
                    <a:pt x="4632" y="2061"/>
                  </a:cubicBezTo>
                  <a:lnTo>
                    <a:pt x="4691" y="1597"/>
                  </a:lnTo>
                  <a:cubicBezTo>
                    <a:pt x="4691" y="1549"/>
                    <a:pt x="4691" y="1514"/>
                    <a:pt x="4656" y="1478"/>
                  </a:cubicBezTo>
                  <a:lnTo>
                    <a:pt x="4417" y="1180"/>
                  </a:lnTo>
                  <a:cubicBezTo>
                    <a:pt x="4394" y="1133"/>
                    <a:pt x="4346" y="1121"/>
                    <a:pt x="4287" y="1121"/>
                  </a:cubicBezTo>
                  <a:cubicBezTo>
                    <a:pt x="4239" y="1121"/>
                    <a:pt x="4179" y="1156"/>
                    <a:pt x="4156" y="1192"/>
                  </a:cubicBezTo>
                  <a:lnTo>
                    <a:pt x="3977" y="1454"/>
                  </a:lnTo>
                  <a:lnTo>
                    <a:pt x="3786" y="1430"/>
                  </a:lnTo>
                  <a:lnTo>
                    <a:pt x="4096" y="835"/>
                  </a:lnTo>
                  <a:lnTo>
                    <a:pt x="4417" y="835"/>
                  </a:lnTo>
                  <a:lnTo>
                    <a:pt x="4656" y="1287"/>
                  </a:lnTo>
                  <a:cubicBezTo>
                    <a:pt x="4691" y="1347"/>
                    <a:pt x="4751" y="1371"/>
                    <a:pt x="4810" y="1371"/>
                  </a:cubicBezTo>
                  <a:cubicBezTo>
                    <a:pt x="4870" y="1371"/>
                    <a:pt x="4929" y="1335"/>
                    <a:pt x="4941" y="1276"/>
                  </a:cubicBezTo>
                  <a:lnTo>
                    <a:pt x="5168" y="740"/>
                  </a:lnTo>
                  <a:cubicBezTo>
                    <a:pt x="5215" y="645"/>
                    <a:pt x="5191" y="525"/>
                    <a:pt x="5132" y="454"/>
                  </a:cubicBezTo>
                  <a:lnTo>
                    <a:pt x="5132" y="454"/>
                  </a:lnTo>
                  <a:cubicBezTo>
                    <a:pt x="5668" y="597"/>
                    <a:pt x="6168" y="859"/>
                    <a:pt x="6596" y="1216"/>
                  </a:cubicBezTo>
                  <a:cubicBezTo>
                    <a:pt x="6625" y="1240"/>
                    <a:pt x="6658" y="1250"/>
                    <a:pt x="6691" y="1250"/>
                  </a:cubicBezTo>
                  <a:cubicBezTo>
                    <a:pt x="6739" y="1250"/>
                    <a:pt x="6787" y="1228"/>
                    <a:pt x="6823" y="1192"/>
                  </a:cubicBezTo>
                  <a:cubicBezTo>
                    <a:pt x="6882" y="1121"/>
                    <a:pt x="6858" y="1037"/>
                    <a:pt x="6799" y="978"/>
                  </a:cubicBezTo>
                  <a:cubicBezTo>
                    <a:pt x="6038" y="344"/>
                    <a:pt x="5077" y="0"/>
                    <a:pt x="408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774" name="Google Shape;9774;p78"/>
          <p:cNvGrpSpPr/>
          <p:nvPr/>
        </p:nvGrpSpPr>
        <p:grpSpPr>
          <a:xfrm>
            <a:off x="4125623" y="2403114"/>
            <a:ext cx="466931" cy="467397"/>
            <a:chOff x="3094217" y="1976585"/>
            <a:chExt cx="350198" cy="350548"/>
          </a:xfrm>
          <a:solidFill>
            <a:schemeClr val="tx1"/>
          </a:solidFill>
        </p:grpSpPr>
        <p:sp>
          <p:nvSpPr>
            <p:cNvPr id="9775" name="Google Shape;9775;p78"/>
            <p:cNvSpPr/>
            <p:nvPr/>
          </p:nvSpPr>
          <p:spPr>
            <a:xfrm>
              <a:off x="3094217" y="2129039"/>
              <a:ext cx="131543" cy="197362"/>
            </a:xfrm>
            <a:custGeom>
              <a:avLst/>
              <a:gdLst/>
              <a:ahLst/>
              <a:cxnLst/>
              <a:rect l="l" t="t" r="r" b="b"/>
              <a:pathLst>
                <a:path w="4133" h="6201" extrusionOk="0">
                  <a:moveTo>
                    <a:pt x="2072" y="345"/>
                  </a:moveTo>
                  <a:cubicBezTo>
                    <a:pt x="2117" y="345"/>
                    <a:pt x="2162" y="348"/>
                    <a:pt x="2203" y="354"/>
                  </a:cubicBezTo>
                  <a:cubicBezTo>
                    <a:pt x="2906" y="414"/>
                    <a:pt x="3454" y="1045"/>
                    <a:pt x="3454" y="1759"/>
                  </a:cubicBezTo>
                  <a:cubicBezTo>
                    <a:pt x="3454" y="2438"/>
                    <a:pt x="3620" y="3069"/>
                    <a:pt x="3751" y="3402"/>
                  </a:cubicBezTo>
                  <a:lnTo>
                    <a:pt x="3751" y="3426"/>
                  </a:lnTo>
                  <a:cubicBezTo>
                    <a:pt x="3608" y="3509"/>
                    <a:pt x="3299" y="3688"/>
                    <a:pt x="2763" y="3807"/>
                  </a:cubicBezTo>
                  <a:lnTo>
                    <a:pt x="2763" y="3759"/>
                  </a:lnTo>
                  <a:lnTo>
                    <a:pt x="2763" y="3438"/>
                  </a:lnTo>
                  <a:cubicBezTo>
                    <a:pt x="2965" y="3319"/>
                    <a:pt x="3144" y="3140"/>
                    <a:pt x="3263" y="2926"/>
                  </a:cubicBezTo>
                  <a:cubicBezTo>
                    <a:pt x="3489" y="2533"/>
                    <a:pt x="3418" y="2021"/>
                    <a:pt x="3073" y="1712"/>
                  </a:cubicBezTo>
                  <a:cubicBezTo>
                    <a:pt x="2834" y="1485"/>
                    <a:pt x="2418" y="1235"/>
                    <a:pt x="1727" y="1235"/>
                  </a:cubicBezTo>
                  <a:cubicBezTo>
                    <a:pt x="1691" y="1235"/>
                    <a:pt x="1644" y="1247"/>
                    <a:pt x="1608" y="1283"/>
                  </a:cubicBezTo>
                  <a:lnTo>
                    <a:pt x="1275" y="1616"/>
                  </a:lnTo>
                  <a:cubicBezTo>
                    <a:pt x="1215" y="1676"/>
                    <a:pt x="1215" y="1783"/>
                    <a:pt x="1275" y="1843"/>
                  </a:cubicBezTo>
                  <a:cubicBezTo>
                    <a:pt x="1304" y="1872"/>
                    <a:pt x="1343" y="1887"/>
                    <a:pt x="1382" y="1887"/>
                  </a:cubicBezTo>
                  <a:cubicBezTo>
                    <a:pt x="1421" y="1887"/>
                    <a:pt x="1459" y="1872"/>
                    <a:pt x="1489" y="1843"/>
                  </a:cubicBezTo>
                  <a:lnTo>
                    <a:pt x="1787" y="1545"/>
                  </a:lnTo>
                  <a:cubicBezTo>
                    <a:pt x="2227" y="1557"/>
                    <a:pt x="2584" y="1700"/>
                    <a:pt x="2846" y="1938"/>
                  </a:cubicBezTo>
                  <a:cubicBezTo>
                    <a:pt x="3073" y="2140"/>
                    <a:pt x="3132" y="2485"/>
                    <a:pt x="2977" y="2747"/>
                  </a:cubicBezTo>
                  <a:cubicBezTo>
                    <a:pt x="2799" y="3081"/>
                    <a:pt x="2441" y="3283"/>
                    <a:pt x="2072" y="3283"/>
                  </a:cubicBezTo>
                  <a:cubicBezTo>
                    <a:pt x="1489" y="3283"/>
                    <a:pt x="1037" y="2831"/>
                    <a:pt x="1037" y="2247"/>
                  </a:cubicBezTo>
                  <a:cubicBezTo>
                    <a:pt x="1037" y="2152"/>
                    <a:pt x="953" y="2081"/>
                    <a:pt x="870" y="2081"/>
                  </a:cubicBezTo>
                  <a:cubicBezTo>
                    <a:pt x="775" y="2081"/>
                    <a:pt x="703" y="2152"/>
                    <a:pt x="703" y="2247"/>
                  </a:cubicBezTo>
                  <a:cubicBezTo>
                    <a:pt x="703" y="2747"/>
                    <a:pt x="989" y="3200"/>
                    <a:pt x="1394" y="3438"/>
                  </a:cubicBezTo>
                  <a:lnTo>
                    <a:pt x="1394" y="3759"/>
                  </a:lnTo>
                  <a:lnTo>
                    <a:pt x="1394" y="3807"/>
                  </a:lnTo>
                  <a:cubicBezTo>
                    <a:pt x="858" y="3688"/>
                    <a:pt x="525" y="3509"/>
                    <a:pt x="394" y="3426"/>
                  </a:cubicBezTo>
                  <a:cubicBezTo>
                    <a:pt x="394" y="3426"/>
                    <a:pt x="382" y="3426"/>
                    <a:pt x="394" y="3402"/>
                  </a:cubicBezTo>
                  <a:cubicBezTo>
                    <a:pt x="525" y="3081"/>
                    <a:pt x="691" y="2438"/>
                    <a:pt x="691" y="1759"/>
                  </a:cubicBezTo>
                  <a:cubicBezTo>
                    <a:pt x="691" y="1045"/>
                    <a:pt x="1239" y="414"/>
                    <a:pt x="1941" y="354"/>
                  </a:cubicBezTo>
                  <a:cubicBezTo>
                    <a:pt x="1983" y="348"/>
                    <a:pt x="2028" y="345"/>
                    <a:pt x="2072" y="345"/>
                  </a:cubicBezTo>
                  <a:close/>
                  <a:moveTo>
                    <a:pt x="2430" y="3581"/>
                  </a:moveTo>
                  <a:lnTo>
                    <a:pt x="2430" y="3783"/>
                  </a:lnTo>
                  <a:cubicBezTo>
                    <a:pt x="2430" y="3974"/>
                    <a:pt x="2537" y="4152"/>
                    <a:pt x="2715" y="4224"/>
                  </a:cubicBezTo>
                  <a:lnTo>
                    <a:pt x="2822" y="4271"/>
                  </a:lnTo>
                  <a:cubicBezTo>
                    <a:pt x="2656" y="4509"/>
                    <a:pt x="2370" y="4676"/>
                    <a:pt x="2072" y="4676"/>
                  </a:cubicBezTo>
                  <a:cubicBezTo>
                    <a:pt x="1775" y="4676"/>
                    <a:pt x="1489" y="4509"/>
                    <a:pt x="1334" y="4271"/>
                  </a:cubicBezTo>
                  <a:lnTo>
                    <a:pt x="1429" y="4224"/>
                  </a:lnTo>
                  <a:cubicBezTo>
                    <a:pt x="1608" y="4140"/>
                    <a:pt x="1715" y="3974"/>
                    <a:pt x="1715" y="3783"/>
                  </a:cubicBezTo>
                  <a:lnTo>
                    <a:pt x="1715" y="3581"/>
                  </a:lnTo>
                  <a:cubicBezTo>
                    <a:pt x="1834" y="3617"/>
                    <a:pt x="1953" y="3628"/>
                    <a:pt x="2072" y="3628"/>
                  </a:cubicBezTo>
                  <a:cubicBezTo>
                    <a:pt x="2191" y="3628"/>
                    <a:pt x="2311" y="3617"/>
                    <a:pt x="2430" y="3581"/>
                  </a:cubicBezTo>
                  <a:close/>
                  <a:moveTo>
                    <a:pt x="2065" y="0"/>
                  </a:moveTo>
                  <a:cubicBezTo>
                    <a:pt x="2010" y="0"/>
                    <a:pt x="1953" y="3"/>
                    <a:pt x="1894" y="9"/>
                  </a:cubicBezTo>
                  <a:cubicBezTo>
                    <a:pt x="1037" y="92"/>
                    <a:pt x="346" y="842"/>
                    <a:pt x="346" y="1735"/>
                  </a:cubicBezTo>
                  <a:cubicBezTo>
                    <a:pt x="346" y="2378"/>
                    <a:pt x="203" y="2962"/>
                    <a:pt x="60" y="3271"/>
                  </a:cubicBezTo>
                  <a:cubicBezTo>
                    <a:pt x="1" y="3426"/>
                    <a:pt x="48" y="3581"/>
                    <a:pt x="179" y="3676"/>
                  </a:cubicBezTo>
                  <a:cubicBezTo>
                    <a:pt x="310" y="3759"/>
                    <a:pt x="584" y="3926"/>
                    <a:pt x="1013" y="4045"/>
                  </a:cubicBezTo>
                  <a:lnTo>
                    <a:pt x="382" y="4379"/>
                  </a:lnTo>
                  <a:cubicBezTo>
                    <a:pt x="144" y="4498"/>
                    <a:pt x="1" y="4712"/>
                    <a:pt x="1" y="4986"/>
                  </a:cubicBezTo>
                  <a:lnTo>
                    <a:pt x="1" y="6045"/>
                  </a:lnTo>
                  <a:cubicBezTo>
                    <a:pt x="1" y="6129"/>
                    <a:pt x="84" y="6200"/>
                    <a:pt x="167" y="6200"/>
                  </a:cubicBezTo>
                  <a:cubicBezTo>
                    <a:pt x="263" y="6200"/>
                    <a:pt x="334" y="6129"/>
                    <a:pt x="334" y="6045"/>
                  </a:cubicBezTo>
                  <a:lnTo>
                    <a:pt x="334" y="4974"/>
                  </a:lnTo>
                  <a:cubicBezTo>
                    <a:pt x="334" y="4831"/>
                    <a:pt x="406" y="4712"/>
                    <a:pt x="525" y="4652"/>
                  </a:cubicBezTo>
                  <a:lnTo>
                    <a:pt x="1037" y="4402"/>
                  </a:lnTo>
                  <a:cubicBezTo>
                    <a:pt x="1239" y="4760"/>
                    <a:pt x="1644" y="4986"/>
                    <a:pt x="2060" y="4986"/>
                  </a:cubicBezTo>
                  <a:cubicBezTo>
                    <a:pt x="2489" y="4986"/>
                    <a:pt x="2882" y="4760"/>
                    <a:pt x="3084" y="4402"/>
                  </a:cubicBezTo>
                  <a:lnTo>
                    <a:pt x="3596" y="4652"/>
                  </a:lnTo>
                  <a:cubicBezTo>
                    <a:pt x="3704" y="4712"/>
                    <a:pt x="3787" y="4831"/>
                    <a:pt x="3787" y="4974"/>
                  </a:cubicBezTo>
                  <a:lnTo>
                    <a:pt x="3787" y="6022"/>
                  </a:lnTo>
                  <a:cubicBezTo>
                    <a:pt x="3787" y="6117"/>
                    <a:pt x="3858" y="6188"/>
                    <a:pt x="3954" y="6188"/>
                  </a:cubicBezTo>
                  <a:cubicBezTo>
                    <a:pt x="4037" y="6188"/>
                    <a:pt x="4108" y="6117"/>
                    <a:pt x="4108" y="6022"/>
                  </a:cubicBezTo>
                  <a:lnTo>
                    <a:pt x="4108" y="4974"/>
                  </a:lnTo>
                  <a:cubicBezTo>
                    <a:pt x="4132" y="4712"/>
                    <a:pt x="3977" y="4474"/>
                    <a:pt x="3739" y="4379"/>
                  </a:cubicBezTo>
                  <a:lnTo>
                    <a:pt x="3096" y="4045"/>
                  </a:lnTo>
                  <a:cubicBezTo>
                    <a:pt x="3537" y="3926"/>
                    <a:pt x="3799" y="3759"/>
                    <a:pt x="3930" y="3676"/>
                  </a:cubicBezTo>
                  <a:cubicBezTo>
                    <a:pt x="4073" y="3581"/>
                    <a:pt x="4108" y="3426"/>
                    <a:pt x="4049" y="3271"/>
                  </a:cubicBezTo>
                  <a:cubicBezTo>
                    <a:pt x="3918" y="2962"/>
                    <a:pt x="3775" y="2378"/>
                    <a:pt x="3775" y="1735"/>
                  </a:cubicBezTo>
                  <a:cubicBezTo>
                    <a:pt x="3775" y="866"/>
                    <a:pt x="3084" y="104"/>
                    <a:pt x="2227" y="9"/>
                  </a:cubicBezTo>
                  <a:cubicBezTo>
                    <a:pt x="2174" y="3"/>
                    <a:pt x="2120" y="0"/>
                    <a:pt x="2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76" name="Google Shape;9776;p78"/>
            <p:cNvSpPr/>
            <p:nvPr/>
          </p:nvSpPr>
          <p:spPr>
            <a:xfrm>
              <a:off x="3116592" y="2293778"/>
              <a:ext cx="10630" cy="32241"/>
            </a:xfrm>
            <a:custGeom>
              <a:avLst/>
              <a:gdLst/>
              <a:ahLst/>
              <a:cxnLst/>
              <a:rect l="l" t="t" r="r" b="b"/>
              <a:pathLst>
                <a:path w="334" h="1013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lnTo>
                    <a:pt x="0" y="846"/>
                  </a:lnTo>
                  <a:cubicBezTo>
                    <a:pt x="0" y="941"/>
                    <a:pt x="72" y="1012"/>
                    <a:pt x="167" y="1012"/>
                  </a:cubicBezTo>
                  <a:cubicBezTo>
                    <a:pt x="250" y="1012"/>
                    <a:pt x="334" y="941"/>
                    <a:pt x="334" y="846"/>
                  </a:cubicBezTo>
                  <a:lnTo>
                    <a:pt x="334" y="167"/>
                  </a:lnTo>
                  <a:cubicBezTo>
                    <a:pt x="310" y="72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77" name="Google Shape;9777;p78"/>
            <p:cNvSpPr/>
            <p:nvPr/>
          </p:nvSpPr>
          <p:spPr>
            <a:xfrm>
              <a:off x="3193519" y="2293778"/>
              <a:ext cx="10248" cy="32241"/>
            </a:xfrm>
            <a:custGeom>
              <a:avLst/>
              <a:gdLst/>
              <a:ahLst/>
              <a:cxnLst/>
              <a:rect l="l" t="t" r="r" b="b"/>
              <a:pathLst>
                <a:path w="322" h="1013" extrusionOk="0">
                  <a:moveTo>
                    <a:pt x="155" y="0"/>
                  </a:moveTo>
                  <a:cubicBezTo>
                    <a:pt x="72" y="0"/>
                    <a:pt x="0" y="72"/>
                    <a:pt x="0" y="167"/>
                  </a:cubicBezTo>
                  <a:lnTo>
                    <a:pt x="0" y="846"/>
                  </a:lnTo>
                  <a:cubicBezTo>
                    <a:pt x="0" y="941"/>
                    <a:pt x="72" y="1012"/>
                    <a:pt x="155" y="1012"/>
                  </a:cubicBezTo>
                  <a:cubicBezTo>
                    <a:pt x="250" y="1012"/>
                    <a:pt x="322" y="941"/>
                    <a:pt x="322" y="846"/>
                  </a:cubicBezTo>
                  <a:lnTo>
                    <a:pt x="322" y="167"/>
                  </a:lnTo>
                  <a:cubicBezTo>
                    <a:pt x="310" y="72"/>
                    <a:pt x="250" y="0"/>
                    <a:pt x="1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78" name="Google Shape;9778;p78"/>
            <p:cNvSpPr/>
            <p:nvPr/>
          </p:nvSpPr>
          <p:spPr>
            <a:xfrm>
              <a:off x="3346227" y="2166755"/>
              <a:ext cx="54966" cy="18301"/>
            </a:xfrm>
            <a:custGeom>
              <a:avLst/>
              <a:gdLst/>
              <a:ahLst/>
              <a:cxnLst/>
              <a:rect l="l" t="t" r="r" b="b"/>
              <a:pathLst>
                <a:path w="1727" h="575" extrusionOk="0">
                  <a:moveTo>
                    <a:pt x="646" y="0"/>
                  </a:moveTo>
                  <a:cubicBezTo>
                    <a:pt x="494" y="0"/>
                    <a:pt x="326" y="15"/>
                    <a:pt x="143" y="50"/>
                  </a:cubicBezTo>
                  <a:cubicBezTo>
                    <a:pt x="60" y="62"/>
                    <a:pt x="0" y="122"/>
                    <a:pt x="0" y="217"/>
                  </a:cubicBezTo>
                  <a:lnTo>
                    <a:pt x="0" y="396"/>
                  </a:lnTo>
                  <a:cubicBezTo>
                    <a:pt x="0" y="479"/>
                    <a:pt x="84" y="550"/>
                    <a:pt x="167" y="550"/>
                  </a:cubicBezTo>
                  <a:cubicBezTo>
                    <a:pt x="262" y="550"/>
                    <a:pt x="334" y="479"/>
                    <a:pt x="334" y="396"/>
                  </a:cubicBezTo>
                  <a:lnTo>
                    <a:pt x="334" y="360"/>
                  </a:lnTo>
                  <a:cubicBezTo>
                    <a:pt x="445" y="344"/>
                    <a:pt x="549" y="338"/>
                    <a:pt x="645" y="338"/>
                  </a:cubicBezTo>
                  <a:cubicBezTo>
                    <a:pt x="845" y="338"/>
                    <a:pt x="1007" y="367"/>
                    <a:pt x="1120" y="407"/>
                  </a:cubicBezTo>
                  <a:cubicBezTo>
                    <a:pt x="1334" y="467"/>
                    <a:pt x="1453" y="538"/>
                    <a:pt x="1453" y="538"/>
                  </a:cubicBezTo>
                  <a:cubicBezTo>
                    <a:pt x="1477" y="550"/>
                    <a:pt x="1512" y="574"/>
                    <a:pt x="1536" y="574"/>
                  </a:cubicBezTo>
                  <a:cubicBezTo>
                    <a:pt x="1584" y="574"/>
                    <a:pt x="1643" y="538"/>
                    <a:pt x="1667" y="491"/>
                  </a:cubicBezTo>
                  <a:cubicBezTo>
                    <a:pt x="1727" y="396"/>
                    <a:pt x="1715" y="288"/>
                    <a:pt x="1643" y="241"/>
                  </a:cubicBezTo>
                  <a:cubicBezTo>
                    <a:pt x="1615" y="231"/>
                    <a:pt x="1258" y="0"/>
                    <a:pt x="6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79" name="Google Shape;9779;p78"/>
            <p:cNvSpPr/>
            <p:nvPr/>
          </p:nvSpPr>
          <p:spPr>
            <a:xfrm>
              <a:off x="3302655" y="2134991"/>
              <a:ext cx="141760" cy="192143"/>
            </a:xfrm>
            <a:custGeom>
              <a:avLst/>
              <a:gdLst/>
              <a:ahLst/>
              <a:cxnLst/>
              <a:rect l="l" t="t" r="r" b="b"/>
              <a:pathLst>
                <a:path w="4454" h="6037" extrusionOk="0">
                  <a:moveTo>
                    <a:pt x="3453" y="334"/>
                  </a:moveTo>
                  <a:lnTo>
                    <a:pt x="3453" y="1132"/>
                  </a:lnTo>
                  <a:cubicBezTo>
                    <a:pt x="3453" y="1263"/>
                    <a:pt x="3429" y="1405"/>
                    <a:pt x="3370" y="1525"/>
                  </a:cubicBezTo>
                  <a:lnTo>
                    <a:pt x="3310" y="1644"/>
                  </a:lnTo>
                  <a:cubicBezTo>
                    <a:pt x="3298" y="1667"/>
                    <a:pt x="3298" y="1691"/>
                    <a:pt x="3298" y="1715"/>
                  </a:cubicBezTo>
                  <a:lnTo>
                    <a:pt x="3298" y="2060"/>
                  </a:lnTo>
                  <a:cubicBezTo>
                    <a:pt x="3274" y="2346"/>
                    <a:pt x="3155" y="2608"/>
                    <a:pt x="2953" y="2799"/>
                  </a:cubicBezTo>
                  <a:cubicBezTo>
                    <a:pt x="2739" y="3001"/>
                    <a:pt x="2477" y="3096"/>
                    <a:pt x="2191" y="3096"/>
                  </a:cubicBezTo>
                  <a:cubicBezTo>
                    <a:pt x="1643" y="3084"/>
                    <a:pt x="1179" y="2596"/>
                    <a:pt x="1179" y="2013"/>
                  </a:cubicBezTo>
                  <a:lnTo>
                    <a:pt x="1179" y="1715"/>
                  </a:lnTo>
                  <a:cubicBezTo>
                    <a:pt x="1179" y="1691"/>
                    <a:pt x="1179" y="1667"/>
                    <a:pt x="1167" y="1644"/>
                  </a:cubicBezTo>
                  <a:lnTo>
                    <a:pt x="1107" y="1525"/>
                  </a:lnTo>
                  <a:cubicBezTo>
                    <a:pt x="1048" y="1405"/>
                    <a:pt x="1012" y="1275"/>
                    <a:pt x="1012" y="1132"/>
                  </a:cubicBezTo>
                  <a:cubicBezTo>
                    <a:pt x="1012" y="691"/>
                    <a:pt x="1369" y="334"/>
                    <a:pt x="1822" y="334"/>
                  </a:cubicBezTo>
                  <a:close/>
                  <a:moveTo>
                    <a:pt x="2762" y="3310"/>
                  </a:moveTo>
                  <a:lnTo>
                    <a:pt x="2762" y="3537"/>
                  </a:lnTo>
                  <a:cubicBezTo>
                    <a:pt x="2762" y="3572"/>
                    <a:pt x="2774" y="3620"/>
                    <a:pt x="2774" y="3680"/>
                  </a:cubicBezTo>
                  <a:lnTo>
                    <a:pt x="2239" y="4096"/>
                  </a:lnTo>
                  <a:lnTo>
                    <a:pt x="1691" y="3680"/>
                  </a:lnTo>
                  <a:cubicBezTo>
                    <a:pt x="1703" y="3632"/>
                    <a:pt x="1703" y="3584"/>
                    <a:pt x="1703" y="3537"/>
                  </a:cubicBezTo>
                  <a:lnTo>
                    <a:pt x="1703" y="3310"/>
                  </a:lnTo>
                  <a:cubicBezTo>
                    <a:pt x="1846" y="3370"/>
                    <a:pt x="2012" y="3406"/>
                    <a:pt x="2191" y="3406"/>
                  </a:cubicBezTo>
                  <a:lnTo>
                    <a:pt x="2239" y="3406"/>
                  </a:lnTo>
                  <a:cubicBezTo>
                    <a:pt x="2417" y="3406"/>
                    <a:pt x="2596" y="3382"/>
                    <a:pt x="2762" y="3310"/>
                  </a:cubicBezTo>
                  <a:close/>
                  <a:moveTo>
                    <a:pt x="1822" y="1"/>
                  </a:moveTo>
                  <a:cubicBezTo>
                    <a:pt x="1191" y="1"/>
                    <a:pt x="703" y="513"/>
                    <a:pt x="703" y="1120"/>
                  </a:cubicBezTo>
                  <a:cubicBezTo>
                    <a:pt x="703" y="1298"/>
                    <a:pt x="750" y="1489"/>
                    <a:pt x="822" y="1656"/>
                  </a:cubicBezTo>
                  <a:lnTo>
                    <a:pt x="869" y="1751"/>
                  </a:lnTo>
                  <a:lnTo>
                    <a:pt x="869" y="2001"/>
                  </a:lnTo>
                  <a:cubicBezTo>
                    <a:pt x="869" y="2441"/>
                    <a:pt x="1072" y="2846"/>
                    <a:pt x="1381" y="3096"/>
                  </a:cubicBezTo>
                  <a:lnTo>
                    <a:pt x="1381" y="3537"/>
                  </a:lnTo>
                  <a:cubicBezTo>
                    <a:pt x="1381" y="3608"/>
                    <a:pt x="1346" y="3680"/>
                    <a:pt x="1274" y="3703"/>
                  </a:cubicBezTo>
                  <a:lnTo>
                    <a:pt x="453" y="4025"/>
                  </a:lnTo>
                  <a:cubicBezTo>
                    <a:pt x="179" y="4132"/>
                    <a:pt x="0" y="4382"/>
                    <a:pt x="0" y="4668"/>
                  </a:cubicBezTo>
                  <a:lnTo>
                    <a:pt x="0" y="5858"/>
                  </a:lnTo>
                  <a:cubicBezTo>
                    <a:pt x="0" y="5942"/>
                    <a:pt x="83" y="6013"/>
                    <a:pt x="167" y="6013"/>
                  </a:cubicBezTo>
                  <a:cubicBezTo>
                    <a:pt x="262" y="6013"/>
                    <a:pt x="334" y="5942"/>
                    <a:pt x="334" y="5858"/>
                  </a:cubicBezTo>
                  <a:lnTo>
                    <a:pt x="334" y="4668"/>
                  </a:lnTo>
                  <a:cubicBezTo>
                    <a:pt x="334" y="4513"/>
                    <a:pt x="417" y="4382"/>
                    <a:pt x="560" y="4334"/>
                  </a:cubicBezTo>
                  <a:lnTo>
                    <a:pt x="1369" y="4025"/>
                  </a:lnTo>
                  <a:cubicBezTo>
                    <a:pt x="1417" y="4001"/>
                    <a:pt x="1465" y="3977"/>
                    <a:pt x="1488" y="3965"/>
                  </a:cubicBezTo>
                  <a:lnTo>
                    <a:pt x="2060" y="4394"/>
                  </a:lnTo>
                  <a:lnTo>
                    <a:pt x="2060" y="5870"/>
                  </a:lnTo>
                  <a:cubicBezTo>
                    <a:pt x="2060" y="5954"/>
                    <a:pt x="2131" y="6037"/>
                    <a:pt x="2215" y="6037"/>
                  </a:cubicBezTo>
                  <a:cubicBezTo>
                    <a:pt x="2310" y="6037"/>
                    <a:pt x="2381" y="5954"/>
                    <a:pt x="2381" y="5870"/>
                  </a:cubicBezTo>
                  <a:lnTo>
                    <a:pt x="2381" y="4394"/>
                  </a:lnTo>
                  <a:lnTo>
                    <a:pt x="2953" y="3965"/>
                  </a:lnTo>
                  <a:cubicBezTo>
                    <a:pt x="2977" y="3989"/>
                    <a:pt x="3024" y="4013"/>
                    <a:pt x="3072" y="4025"/>
                  </a:cubicBezTo>
                  <a:lnTo>
                    <a:pt x="3882" y="4334"/>
                  </a:lnTo>
                  <a:cubicBezTo>
                    <a:pt x="4024" y="4382"/>
                    <a:pt x="4108" y="4513"/>
                    <a:pt x="4108" y="4668"/>
                  </a:cubicBezTo>
                  <a:lnTo>
                    <a:pt x="4108" y="5858"/>
                  </a:lnTo>
                  <a:cubicBezTo>
                    <a:pt x="4108" y="5942"/>
                    <a:pt x="4179" y="6013"/>
                    <a:pt x="4274" y="6013"/>
                  </a:cubicBezTo>
                  <a:cubicBezTo>
                    <a:pt x="4358" y="6013"/>
                    <a:pt x="4441" y="5942"/>
                    <a:pt x="4441" y="5858"/>
                  </a:cubicBezTo>
                  <a:lnTo>
                    <a:pt x="4441" y="4668"/>
                  </a:lnTo>
                  <a:cubicBezTo>
                    <a:pt x="4453" y="4382"/>
                    <a:pt x="4274" y="4108"/>
                    <a:pt x="4024" y="4025"/>
                  </a:cubicBezTo>
                  <a:lnTo>
                    <a:pt x="3203" y="3703"/>
                  </a:lnTo>
                  <a:cubicBezTo>
                    <a:pt x="3131" y="3680"/>
                    <a:pt x="3084" y="3620"/>
                    <a:pt x="3084" y="3537"/>
                  </a:cubicBezTo>
                  <a:lnTo>
                    <a:pt x="3084" y="3108"/>
                  </a:lnTo>
                  <a:cubicBezTo>
                    <a:pt x="3120" y="3084"/>
                    <a:pt x="3155" y="3060"/>
                    <a:pt x="3191" y="3025"/>
                  </a:cubicBezTo>
                  <a:cubicBezTo>
                    <a:pt x="3453" y="2775"/>
                    <a:pt x="3608" y="2418"/>
                    <a:pt x="3608" y="2037"/>
                  </a:cubicBezTo>
                  <a:lnTo>
                    <a:pt x="3608" y="1727"/>
                  </a:lnTo>
                  <a:lnTo>
                    <a:pt x="3655" y="1644"/>
                  </a:lnTo>
                  <a:cubicBezTo>
                    <a:pt x="3739" y="1477"/>
                    <a:pt x="3774" y="1298"/>
                    <a:pt x="3774" y="1108"/>
                  </a:cubicBezTo>
                  <a:lnTo>
                    <a:pt x="3774" y="167"/>
                  </a:lnTo>
                  <a:cubicBezTo>
                    <a:pt x="3774" y="84"/>
                    <a:pt x="3691" y="1"/>
                    <a:pt x="36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80" name="Google Shape;9780;p78"/>
            <p:cNvSpPr/>
            <p:nvPr/>
          </p:nvSpPr>
          <p:spPr>
            <a:xfrm>
              <a:off x="3330313" y="2288463"/>
              <a:ext cx="10248" cy="37938"/>
            </a:xfrm>
            <a:custGeom>
              <a:avLst/>
              <a:gdLst/>
              <a:ahLst/>
              <a:cxnLst/>
              <a:rect l="l" t="t" r="r" b="b"/>
              <a:pathLst>
                <a:path w="322" h="1192" extrusionOk="0">
                  <a:moveTo>
                    <a:pt x="167" y="1"/>
                  </a:moveTo>
                  <a:cubicBezTo>
                    <a:pt x="72" y="1"/>
                    <a:pt x="0" y="84"/>
                    <a:pt x="0" y="167"/>
                  </a:cubicBezTo>
                  <a:lnTo>
                    <a:pt x="0" y="1036"/>
                  </a:lnTo>
                  <a:cubicBezTo>
                    <a:pt x="0" y="1120"/>
                    <a:pt x="72" y="1191"/>
                    <a:pt x="167" y="1191"/>
                  </a:cubicBezTo>
                  <a:cubicBezTo>
                    <a:pt x="250" y="1191"/>
                    <a:pt x="322" y="1120"/>
                    <a:pt x="322" y="1036"/>
                  </a:cubicBezTo>
                  <a:lnTo>
                    <a:pt x="322" y="167"/>
                  </a:lnTo>
                  <a:cubicBezTo>
                    <a:pt x="310" y="84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81" name="Google Shape;9781;p78"/>
            <p:cNvSpPr/>
            <p:nvPr/>
          </p:nvSpPr>
          <p:spPr>
            <a:xfrm>
              <a:off x="3406859" y="2288463"/>
              <a:ext cx="10630" cy="37938"/>
            </a:xfrm>
            <a:custGeom>
              <a:avLst/>
              <a:gdLst/>
              <a:ahLst/>
              <a:cxnLst/>
              <a:rect l="l" t="t" r="r" b="b"/>
              <a:pathLst>
                <a:path w="334" h="1192" extrusionOk="0">
                  <a:moveTo>
                    <a:pt x="167" y="1"/>
                  </a:moveTo>
                  <a:cubicBezTo>
                    <a:pt x="84" y="1"/>
                    <a:pt x="0" y="84"/>
                    <a:pt x="0" y="167"/>
                  </a:cubicBezTo>
                  <a:lnTo>
                    <a:pt x="0" y="1036"/>
                  </a:lnTo>
                  <a:cubicBezTo>
                    <a:pt x="0" y="1120"/>
                    <a:pt x="84" y="1191"/>
                    <a:pt x="167" y="1191"/>
                  </a:cubicBezTo>
                  <a:cubicBezTo>
                    <a:pt x="262" y="1191"/>
                    <a:pt x="334" y="1120"/>
                    <a:pt x="334" y="1036"/>
                  </a:cubicBezTo>
                  <a:lnTo>
                    <a:pt x="334" y="167"/>
                  </a:lnTo>
                  <a:cubicBezTo>
                    <a:pt x="322" y="84"/>
                    <a:pt x="262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82" name="Google Shape;9782;p78"/>
            <p:cNvSpPr/>
            <p:nvPr/>
          </p:nvSpPr>
          <p:spPr>
            <a:xfrm>
              <a:off x="3149183" y="1976585"/>
              <a:ext cx="219419" cy="183072"/>
            </a:xfrm>
            <a:custGeom>
              <a:avLst/>
              <a:gdLst/>
              <a:ahLst/>
              <a:cxnLst/>
              <a:rect l="l" t="t" r="r" b="b"/>
              <a:pathLst>
                <a:path w="6894" h="5752" extrusionOk="0">
                  <a:moveTo>
                    <a:pt x="2369" y="4108"/>
                  </a:moveTo>
                  <a:lnTo>
                    <a:pt x="2286" y="4466"/>
                  </a:lnTo>
                  <a:lnTo>
                    <a:pt x="2060" y="4466"/>
                  </a:lnTo>
                  <a:cubicBezTo>
                    <a:pt x="1869" y="4466"/>
                    <a:pt x="1703" y="4299"/>
                    <a:pt x="1703" y="4108"/>
                  </a:cubicBezTo>
                  <a:close/>
                  <a:moveTo>
                    <a:pt x="5513" y="310"/>
                  </a:moveTo>
                  <a:cubicBezTo>
                    <a:pt x="5703" y="310"/>
                    <a:pt x="5870" y="477"/>
                    <a:pt x="5870" y="667"/>
                  </a:cubicBezTo>
                  <a:lnTo>
                    <a:pt x="5870" y="3418"/>
                  </a:lnTo>
                  <a:cubicBezTo>
                    <a:pt x="5870" y="3608"/>
                    <a:pt x="5703" y="3775"/>
                    <a:pt x="5513" y="3775"/>
                  </a:cubicBezTo>
                  <a:lnTo>
                    <a:pt x="4132" y="3775"/>
                  </a:lnTo>
                  <a:cubicBezTo>
                    <a:pt x="4096" y="3775"/>
                    <a:pt x="4048" y="3787"/>
                    <a:pt x="4036" y="3811"/>
                  </a:cubicBezTo>
                  <a:lnTo>
                    <a:pt x="2500" y="4918"/>
                  </a:lnTo>
                  <a:lnTo>
                    <a:pt x="2739" y="3966"/>
                  </a:lnTo>
                  <a:cubicBezTo>
                    <a:pt x="2762" y="3930"/>
                    <a:pt x="2739" y="3870"/>
                    <a:pt x="2715" y="3835"/>
                  </a:cubicBezTo>
                  <a:cubicBezTo>
                    <a:pt x="2679" y="3787"/>
                    <a:pt x="2643" y="3775"/>
                    <a:pt x="2584" y="3775"/>
                  </a:cubicBezTo>
                  <a:lnTo>
                    <a:pt x="691" y="3775"/>
                  </a:lnTo>
                  <a:cubicBezTo>
                    <a:pt x="500" y="3775"/>
                    <a:pt x="333" y="3608"/>
                    <a:pt x="333" y="3418"/>
                  </a:cubicBezTo>
                  <a:lnTo>
                    <a:pt x="333" y="667"/>
                  </a:lnTo>
                  <a:cubicBezTo>
                    <a:pt x="333" y="477"/>
                    <a:pt x="500" y="310"/>
                    <a:pt x="691" y="310"/>
                  </a:cubicBezTo>
                  <a:close/>
                  <a:moveTo>
                    <a:pt x="6215" y="989"/>
                  </a:moveTo>
                  <a:cubicBezTo>
                    <a:pt x="6406" y="989"/>
                    <a:pt x="6572" y="1156"/>
                    <a:pt x="6572" y="1346"/>
                  </a:cubicBezTo>
                  <a:lnTo>
                    <a:pt x="6572" y="4108"/>
                  </a:lnTo>
                  <a:lnTo>
                    <a:pt x="6549" y="4108"/>
                  </a:lnTo>
                  <a:cubicBezTo>
                    <a:pt x="6549" y="4299"/>
                    <a:pt x="6394" y="4466"/>
                    <a:pt x="6191" y="4466"/>
                  </a:cubicBezTo>
                  <a:lnTo>
                    <a:pt x="4810" y="4466"/>
                  </a:lnTo>
                  <a:cubicBezTo>
                    <a:pt x="4763" y="4466"/>
                    <a:pt x="4727" y="4477"/>
                    <a:pt x="4691" y="4513"/>
                  </a:cubicBezTo>
                  <a:cubicBezTo>
                    <a:pt x="4667" y="4549"/>
                    <a:pt x="4644" y="4608"/>
                    <a:pt x="4667" y="4656"/>
                  </a:cubicBezTo>
                  <a:lnTo>
                    <a:pt x="4763" y="5323"/>
                  </a:lnTo>
                  <a:lnTo>
                    <a:pt x="3596" y="4537"/>
                  </a:lnTo>
                  <a:lnTo>
                    <a:pt x="4191" y="4096"/>
                  </a:lnTo>
                  <a:lnTo>
                    <a:pt x="5513" y="4096"/>
                  </a:lnTo>
                  <a:cubicBezTo>
                    <a:pt x="5882" y="4096"/>
                    <a:pt x="6191" y="3799"/>
                    <a:pt x="6191" y="3418"/>
                  </a:cubicBezTo>
                  <a:lnTo>
                    <a:pt x="6191" y="989"/>
                  </a:lnTo>
                  <a:close/>
                  <a:moveTo>
                    <a:pt x="691" y="1"/>
                  </a:moveTo>
                  <a:cubicBezTo>
                    <a:pt x="322" y="1"/>
                    <a:pt x="0" y="298"/>
                    <a:pt x="0" y="679"/>
                  </a:cubicBezTo>
                  <a:lnTo>
                    <a:pt x="0" y="3430"/>
                  </a:lnTo>
                  <a:cubicBezTo>
                    <a:pt x="0" y="3811"/>
                    <a:pt x="298" y="4120"/>
                    <a:pt x="691" y="4120"/>
                  </a:cubicBezTo>
                  <a:lnTo>
                    <a:pt x="1393" y="4120"/>
                  </a:lnTo>
                  <a:lnTo>
                    <a:pt x="1393" y="4132"/>
                  </a:lnTo>
                  <a:cubicBezTo>
                    <a:pt x="1393" y="4501"/>
                    <a:pt x="1691" y="4823"/>
                    <a:pt x="2072" y="4823"/>
                  </a:cubicBezTo>
                  <a:lnTo>
                    <a:pt x="2203" y="4823"/>
                  </a:lnTo>
                  <a:lnTo>
                    <a:pt x="2143" y="5073"/>
                  </a:lnTo>
                  <a:cubicBezTo>
                    <a:pt x="2119" y="5180"/>
                    <a:pt x="2167" y="5275"/>
                    <a:pt x="2250" y="5335"/>
                  </a:cubicBezTo>
                  <a:cubicBezTo>
                    <a:pt x="2298" y="5370"/>
                    <a:pt x="2346" y="5382"/>
                    <a:pt x="2381" y="5382"/>
                  </a:cubicBezTo>
                  <a:cubicBezTo>
                    <a:pt x="2429" y="5382"/>
                    <a:pt x="2489" y="5370"/>
                    <a:pt x="2536" y="5335"/>
                  </a:cubicBezTo>
                  <a:lnTo>
                    <a:pt x="3251" y="4823"/>
                  </a:lnTo>
                  <a:lnTo>
                    <a:pt x="3417" y="4823"/>
                  </a:lnTo>
                  <a:lnTo>
                    <a:pt x="4751" y="5716"/>
                  </a:lnTo>
                  <a:cubicBezTo>
                    <a:pt x="4798" y="5740"/>
                    <a:pt x="4846" y="5751"/>
                    <a:pt x="4882" y="5751"/>
                  </a:cubicBezTo>
                  <a:cubicBezTo>
                    <a:pt x="4929" y="5751"/>
                    <a:pt x="4977" y="5740"/>
                    <a:pt x="5025" y="5716"/>
                  </a:cubicBezTo>
                  <a:cubicBezTo>
                    <a:pt x="5108" y="5656"/>
                    <a:pt x="5144" y="5561"/>
                    <a:pt x="5120" y="5454"/>
                  </a:cubicBezTo>
                  <a:lnTo>
                    <a:pt x="5025" y="4799"/>
                  </a:lnTo>
                  <a:lnTo>
                    <a:pt x="6215" y="4799"/>
                  </a:lnTo>
                  <a:cubicBezTo>
                    <a:pt x="6584" y="4799"/>
                    <a:pt x="6894" y="4501"/>
                    <a:pt x="6894" y="4120"/>
                  </a:cubicBezTo>
                  <a:lnTo>
                    <a:pt x="6894" y="1370"/>
                  </a:lnTo>
                  <a:cubicBezTo>
                    <a:pt x="6870" y="977"/>
                    <a:pt x="6572" y="679"/>
                    <a:pt x="6191" y="679"/>
                  </a:cubicBezTo>
                  <a:cubicBezTo>
                    <a:pt x="6179" y="298"/>
                    <a:pt x="5882" y="1"/>
                    <a:pt x="55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83" name="Google Shape;9783;p78"/>
            <p:cNvSpPr/>
            <p:nvPr/>
          </p:nvSpPr>
          <p:spPr>
            <a:xfrm>
              <a:off x="3187822" y="2009177"/>
              <a:ext cx="26926" cy="10280"/>
            </a:xfrm>
            <a:custGeom>
              <a:avLst/>
              <a:gdLst/>
              <a:ahLst/>
              <a:cxnLst/>
              <a:rect l="l" t="t" r="r" b="b"/>
              <a:pathLst>
                <a:path w="846" h="323" extrusionOk="0">
                  <a:moveTo>
                    <a:pt x="155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51"/>
                    <a:pt x="72" y="322"/>
                    <a:pt x="155" y="322"/>
                  </a:cubicBezTo>
                  <a:lnTo>
                    <a:pt x="679" y="322"/>
                  </a:lnTo>
                  <a:cubicBezTo>
                    <a:pt x="774" y="322"/>
                    <a:pt x="846" y="251"/>
                    <a:pt x="846" y="167"/>
                  </a:cubicBezTo>
                  <a:cubicBezTo>
                    <a:pt x="846" y="72"/>
                    <a:pt x="774" y="1"/>
                    <a:pt x="6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84" name="Google Shape;9784;p78"/>
            <p:cNvSpPr/>
            <p:nvPr/>
          </p:nvSpPr>
          <p:spPr>
            <a:xfrm>
              <a:off x="3226110" y="2009177"/>
              <a:ext cx="81478" cy="10280"/>
            </a:xfrm>
            <a:custGeom>
              <a:avLst/>
              <a:gdLst/>
              <a:ahLst/>
              <a:cxnLst/>
              <a:rect l="l" t="t" r="r" b="b"/>
              <a:pathLst>
                <a:path w="2560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2393" y="322"/>
                  </a:lnTo>
                  <a:cubicBezTo>
                    <a:pt x="2488" y="322"/>
                    <a:pt x="2560" y="251"/>
                    <a:pt x="2560" y="167"/>
                  </a:cubicBezTo>
                  <a:cubicBezTo>
                    <a:pt x="2560" y="72"/>
                    <a:pt x="2488" y="1"/>
                    <a:pt x="239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85" name="Google Shape;9785;p78"/>
            <p:cNvSpPr/>
            <p:nvPr/>
          </p:nvSpPr>
          <p:spPr>
            <a:xfrm>
              <a:off x="3187822" y="2036453"/>
              <a:ext cx="119767" cy="10662"/>
            </a:xfrm>
            <a:custGeom>
              <a:avLst/>
              <a:gdLst/>
              <a:ahLst/>
              <a:cxnLst/>
              <a:rect l="l" t="t" r="r" b="b"/>
              <a:pathLst>
                <a:path w="3763" h="335" extrusionOk="0">
                  <a:moveTo>
                    <a:pt x="155" y="1"/>
                  </a:moveTo>
                  <a:cubicBezTo>
                    <a:pt x="72" y="1"/>
                    <a:pt x="1" y="84"/>
                    <a:pt x="1" y="168"/>
                  </a:cubicBezTo>
                  <a:cubicBezTo>
                    <a:pt x="1" y="263"/>
                    <a:pt x="72" y="334"/>
                    <a:pt x="155" y="334"/>
                  </a:cubicBezTo>
                  <a:lnTo>
                    <a:pt x="3596" y="334"/>
                  </a:lnTo>
                  <a:cubicBezTo>
                    <a:pt x="3691" y="334"/>
                    <a:pt x="3763" y="263"/>
                    <a:pt x="3763" y="168"/>
                  </a:cubicBezTo>
                  <a:cubicBezTo>
                    <a:pt x="3763" y="84"/>
                    <a:pt x="3691" y="1"/>
                    <a:pt x="359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86" name="Google Shape;9786;p78"/>
            <p:cNvSpPr/>
            <p:nvPr/>
          </p:nvSpPr>
          <p:spPr>
            <a:xfrm>
              <a:off x="3187822" y="2064143"/>
              <a:ext cx="81510" cy="10248"/>
            </a:xfrm>
            <a:custGeom>
              <a:avLst/>
              <a:gdLst/>
              <a:ahLst/>
              <a:cxnLst/>
              <a:rect l="l" t="t" r="r" b="b"/>
              <a:pathLst>
                <a:path w="2561" h="322" extrusionOk="0">
                  <a:moveTo>
                    <a:pt x="155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22"/>
                    <a:pt x="155" y="322"/>
                  </a:cubicBezTo>
                  <a:lnTo>
                    <a:pt x="2394" y="322"/>
                  </a:lnTo>
                  <a:cubicBezTo>
                    <a:pt x="2477" y="322"/>
                    <a:pt x="2560" y="250"/>
                    <a:pt x="2560" y="167"/>
                  </a:cubicBezTo>
                  <a:cubicBezTo>
                    <a:pt x="2560" y="72"/>
                    <a:pt x="2477" y="0"/>
                    <a:pt x="239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87" name="Google Shape;9787;p78"/>
            <p:cNvSpPr/>
            <p:nvPr/>
          </p:nvSpPr>
          <p:spPr>
            <a:xfrm>
              <a:off x="3280663" y="2064143"/>
              <a:ext cx="26926" cy="10248"/>
            </a:xfrm>
            <a:custGeom>
              <a:avLst/>
              <a:gdLst/>
              <a:ahLst/>
              <a:cxnLst/>
              <a:rect l="l" t="t" r="r" b="b"/>
              <a:pathLst>
                <a:path w="846" h="322" extrusionOk="0">
                  <a:moveTo>
                    <a:pt x="155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22"/>
                    <a:pt x="155" y="322"/>
                  </a:cubicBezTo>
                  <a:lnTo>
                    <a:pt x="679" y="322"/>
                  </a:lnTo>
                  <a:cubicBezTo>
                    <a:pt x="774" y="322"/>
                    <a:pt x="846" y="250"/>
                    <a:pt x="846" y="167"/>
                  </a:cubicBezTo>
                  <a:cubicBezTo>
                    <a:pt x="846" y="72"/>
                    <a:pt x="774" y="0"/>
                    <a:pt x="6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9788" name="Google Shape;9788;p78"/>
          <p:cNvSpPr/>
          <p:nvPr/>
        </p:nvSpPr>
        <p:spPr>
          <a:xfrm>
            <a:off x="1701386" y="2383423"/>
            <a:ext cx="553289" cy="505293"/>
          </a:xfrm>
          <a:custGeom>
            <a:avLst/>
            <a:gdLst/>
            <a:ahLst/>
            <a:cxnLst/>
            <a:rect l="l" t="t" r="r" b="b"/>
            <a:pathLst>
              <a:path w="13038" h="11907" extrusionOk="0">
                <a:moveTo>
                  <a:pt x="6632" y="369"/>
                </a:moveTo>
                <a:cubicBezTo>
                  <a:pt x="6680" y="369"/>
                  <a:pt x="6704" y="405"/>
                  <a:pt x="6704" y="441"/>
                </a:cubicBezTo>
                <a:lnTo>
                  <a:pt x="6704" y="881"/>
                </a:lnTo>
                <a:cubicBezTo>
                  <a:pt x="6644" y="864"/>
                  <a:pt x="6582" y="855"/>
                  <a:pt x="6519" y="855"/>
                </a:cubicBezTo>
                <a:cubicBezTo>
                  <a:pt x="6457" y="855"/>
                  <a:pt x="6394" y="864"/>
                  <a:pt x="6335" y="881"/>
                </a:cubicBezTo>
                <a:lnTo>
                  <a:pt x="6335" y="441"/>
                </a:lnTo>
                <a:lnTo>
                  <a:pt x="6323" y="441"/>
                </a:lnTo>
                <a:cubicBezTo>
                  <a:pt x="6323" y="405"/>
                  <a:pt x="6347" y="369"/>
                  <a:pt x="6394" y="369"/>
                </a:cubicBezTo>
                <a:close/>
                <a:moveTo>
                  <a:pt x="6501" y="1251"/>
                </a:moveTo>
                <a:cubicBezTo>
                  <a:pt x="7061" y="1251"/>
                  <a:pt x="7275" y="2013"/>
                  <a:pt x="6763" y="2286"/>
                </a:cubicBezTo>
                <a:cubicBezTo>
                  <a:pt x="6692" y="2322"/>
                  <a:pt x="6585" y="2346"/>
                  <a:pt x="6501" y="2346"/>
                </a:cubicBezTo>
                <a:cubicBezTo>
                  <a:pt x="6204" y="2346"/>
                  <a:pt x="5954" y="2096"/>
                  <a:pt x="5954" y="1798"/>
                </a:cubicBezTo>
                <a:cubicBezTo>
                  <a:pt x="5954" y="1489"/>
                  <a:pt x="6204" y="1251"/>
                  <a:pt x="6501" y="1251"/>
                </a:cubicBezTo>
                <a:close/>
                <a:moveTo>
                  <a:pt x="2382" y="2429"/>
                </a:moveTo>
                <a:cubicBezTo>
                  <a:pt x="2560" y="2429"/>
                  <a:pt x="2703" y="2572"/>
                  <a:pt x="2703" y="2751"/>
                </a:cubicBezTo>
                <a:cubicBezTo>
                  <a:pt x="2703" y="2929"/>
                  <a:pt x="2560" y="3084"/>
                  <a:pt x="2382" y="3084"/>
                </a:cubicBezTo>
                <a:cubicBezTo>
                  <a:pt x="2215" y="3084"/>
                  <a:pt x="2048" y="2941"/>
                  <a:pt x="2048" y="2751"/>
                </a:cubicBezTo>
                <a:cubicBezTo>
                  <a:pt x="2048" y="2560"/>
                  <a:pt x="2203" y="2429"/>
                  <a:pt x="2382" y="2429"/>
                </a:cubicBezTo>
                <a:close/>
                <a:moveTo>
                  <a:pt x="10657" y="2429"/>
                </a:moveTo>
                <a:cubicBezTo>
                  <a:pt x="10835" y="2429"/>
                  <a:pt x="10978" y="2572"/>
                  <a:pt x="10978" y="2751"/>
                </a:cubicBezTo>
                <a:cubicBezTo>
                  <a:pt x="10978" y="2929"/>
                  <a:pt x="10835" y="3084"/>
                  <a:pt x="10657" y="3084"/>
                </a:cubicBezTo>
                <a:cubicBezTo>
                  <a:pt x="10478" y="3084"/>
                  <a:pt x="10323" y="2941"/>
                  <a:pt x="10323" y="2751"/>
                </a:cubicBezTo>
                <a:cubicBezTo>
                  <a:pt x="10323" y="2560"/>
                  <a:pt x="10478" y="2429"/>
                  <a:pt x="10657" y="2429"/>
                </a:cubicBezTo>
                <a:close/>
                <a:moveTo>
                  <a:pt x="2477" y="3441"/>
                </a:moveTo>
                <a:lnTo>
                  <a:pt x="3715" y="6025"/>
                </a:lnTo>
                <a:lnTo>
                  <a:pt x="1024" y="6025"/>
                </a:lnTo>
                <a:lnTo>
                  <a:pt x="2239" y="3441"/>
                </a:lnTo>
                <a:cubicBezTo>
                  <a:pt x="2275" y="3447"/>
                  <a:pt x="2316" y="3450"/>
                  <a:pt x="2358" y="3450"/>
                </a:cubicBezTo>
                <a:cubicBezTo>
                  <a:pt x="2400" y="3450"/>
                  <a:pt x="2441" y="3447"/>
                  <a:pt x="2477" y="3441"/>
                </a:cubicBezTo>
                <a:close/>
                <a:moveTo>
                  <a:pt x="10776" y="3441"/>
                </a:moveTo>
                <a:lnTo>
                  <a:pt x="11990" y="6025"/>
                </a:lnTo>
                <a:lnTo>
                  <a:pt x="9299" y="6025"/>
                </a:lnTo>
                <a:lnTo>
                  <a:pt x="10538" y="3441"/>
                </a:lnTo>
                <a:cubicBezTo>
                  <a:pt x="10573" y="3447"/>
                  <a:pt x="10612" y="3450"/>
                  <a:pt x="10652" y="3450"/>
                </a:cubicBezTo>
                <a:cubicBezTo>
                  <a:pt x="10692" y="3450"/>
                  <a:pt x="10734" y="3447"/>
                  <a:pt x="10776" y="3441"/>
                </a:cubicBezTo>
                <a:close/>
                <a:moveTo>
                  <a:pt x="4251" y="6418"/>
                </a:moveTo>
                <a:cubicBezTo>
                  <a:pt x="4322" y="6418"/>
                  <a:pt x="4382" y="6477"/>
                  <a:pt x="4382" y="6549"/>
                </a:cubicBezTo>
                <a:lnTo>
                  <a:pt x="4382" y="6668"/>
                </a:lnTo>
                <a:cubicBezTo>
                  <a:pt x="4382" y="6739"/>
                  <a:pt x="4322" y="6799"/>
                  <a:pt x="4251" y="6799"/>
                </a:cubicBezTo>
                <a:lnTo>
                  <a:pt x="501" y="6799"/>
                </a:lnTo>
                <a:cubicBezTo>
                  <a:pt x="429" y="6799"/>
                  <a:pt x="370" y="6739"/>
                  <a:pt x="370" y="6668"/>
                </a:cubicBezTo>
                <a:lnTo>
                  <a:pt x="370" y="6549"/>
                </a:lnTo>
                <a:cubicBezTo>
                  <a:pt x="370" y="6477"/>
                  <a:pt x="429" y="6418"/>
                  <a:pt x="501" y="6418"/>
                </a:cubicBezTo>
                <a:close/>
                <a:moveTo>
                  <a:pt x="12526" y="6418"/>
                </a:moveTo>
                <a:cubicBezTo>
                  <a:pt x="12597" y="6418"/>
                  <a:pt x="12657" y="6477"/>
                  <a:pt x="12657" y="6549"/>
                </a:cubicBezTo>
                <a:lnTo>
                  <a:pt x="12657" y="6668"/>
                </a:lnTo>
                <a:cubicBezTo>
                  <a:pt x="12657" y="6739"/>
                  <a:pt x="12597" y="6799"/>
                  <a:pt x="12526" y="6799"/>
                </a:cubicBezTo>
                <a:lnTo>
                  <a:pt x="8775" y="6799"/>
                </a:lnTo>
                <a:cubicBezTo>
                  <a:pt x="8704" y="6799"/>
                  <a:pt x="8644" y="6739"/>
                  <a:pt x="8644" y="6668"/>
                </a:cubicBezTo>
                <a:lnTo>
                  <a:pt x="8644" y="6549"/>
                </a:lnTo>
                <a:cubicBezTo>
                  <a:pt x="8644" y="6477"/>
                  <a:pt x="8704" y="6418"/>
                  <a:pt x="8775" y="6418"/>
                </a:cubicBezTo>
                <a:close/>
                <a:moveTo>
                  <a:pt x="3715" y="7168"/>
                </a:moveTo>
                <a:cubicBezTo>
                  <a:pt x="3525" y="7787"/>
                  <a:pt x="2953" y="8228"/>
                  <a:pt x="2298" y="8228"/>
                </a:cubicBezTo>
                <a:cubicBezTo>
                  <a:pt x="1644" y="8228"/>
                  <a:pt x="1084" y="7799"/>
                  <a:pt x="905" y="7168"/>
                </a:cubicBezTo>
                <a:close/>
                <a:moveTo>
                  <a:pt x="12145" y="7168"/>
                </a:moveTo>
                <a:cubicBezTo>
                  <a:pt x="11942" y="7787"/>
                  <a:pt x="11383" y="8228"/>
                  <a:pt x="10728" y="8228"/>
                </a:cubicBezTo>
                <a:cubicBezTo>
                  <a:pt x="10073" y="8228"/>
                  <a:pt x="9502" y="7799"/>
                  <a:pt x="9323" y="7168"/>
                </a:cubicBezTo>
                <a:close/>
                <a:moveTo>
                  <a:pt x="7942" y="10371"/>
                </a:moveTo>
                <a:cubicBezTo>
                  <a:pt x="8013" y="10371"/>
                  <a:pt x="8073" y="10430"/>
                  <a:pt x="8073" y="10502"/>
                </a:cubicBezTo>
                <a:lnTo>
                  <a:pt x="8073" y="10764"/>
                </a:lnTo>
                <a:lnTo>
                  <a:pt x="4918" y="10764"/>
                </a:lnTo>
                <a:lnTo>
                  <a:pt x="4918" y="10502"/>
                </a:lnTo>
                <a:cubicBezTo>
                  <a:pt x="4918" y="10430"/>
                  <a:pt x="4977" y="10371"/>
                  <a:pt x="5049" y="10371"/>
                </a:cubicBezTo>
                <a:close/>
                <a:moveTo>
                  <a:pt x="6382" y="0"/>
                </a:moveTo>
                <a:cubicBezTo>
                  <a:pt x="6132" y="0"/>
                  <a:pt x="5930" y="203"/>
                  <a:pt x="5930" y="441"/>
                </a:cubicBezTo>
                <a:lnTo>
                  <a:pt x="5930" y="1060"/>
                </a:lnTo>
                <a:cubicBezTo>
                  <a:pt x="5692" y="1251"/>
                  <a:pt x="5549" y="1536"/>
                  <a:pt x="5561" y="1858"/>
                </a:cubicBezTo>
                <a:lnTo>
                  <a:pt x="3703" y="2370"/>
                </a:lnTo>
                <a:cubicBezTo>
                  <a:pt x="3477" y="2429"/>
                  <a:pt x="3251" y="2465"/>
                  <a:pt x="3037" y="2501"/>
                </a:cubicBezTo>
                <a:cubicBezTo>
                  <a:pt x="2929" y="2227"/>
                  <a:pt x="2679" y="2036"/>
                  <a:pt x="2382" y="2036"/>
                </a:cubicBezTo>
                <a:cubicBezTo>
                  <a:pt x="1989" y="2036"/>
                  <a:pt x="1679" y="2346"/>
                  <a:pt x="1679" y="2739"/>
                </a:cubicBezTo>
                <a:cubicBezTo>
                  <a:pt x="1679" y="2941"/>
                  <a:pt x="1763" y="3132"/>
                  <a:pt x="1917" y="3275"/>
                </a:cubicBezTo>
                <a:lnTo>
                  <a:pt x="608" y="6025"/>
                </a:lnTo>
                <a:lnTo>
                  <a:pt x="501" y="6025"/>
                </a:lnTo>
                <a:cubicBezTo>
                  <a:pt x="215" y="6025"/>
                  <a:pt x="1" y="6251"/>
                  <a:pt x="1" y="6525"/>
                </a:cubicBezTo>
                <a:lnTo>
                  <a:pt x="1" y="6644"/>
                </a:lnTo>
                <a:cubicBezTo>
                  <a:pt x="1" y="6930"/>
                  <a:pt x="215" y="7156"/>
                  <a:pt x="501" y="7156"/>
                </a:cubicBezTo>
                <a:cubicBezTo>
                  <a:pt x="691" y="7989"/>
                  <a:pt x="1441" y="8585"/>
                  <a:pt x="2298" y="8585"/>
                </a:cubicBezTo>
                <a:cubicBezTo>
                  <a:pt x="3168" y="8585"/>
                  <a:pt x="3906" y="7978"/>
                  <a:pt x="4108" y="7156"/>
                </a:cubicBezTo>
                <a:lnTo>
                  <a:pt x="4251" y="7156"/>
                </a:lnTo>
                <a:cubicBezTo>
                  <a:pt x="4537" y="7156"/>
                  <a:pt x="4763" y="6930"/>
                  <a:pt x="4763" y="6644"/>
                </a:cubicBezTo>
                <a:lnTo>
                  <a:pt x="4763" y="6525"/>
                </a:lnTo>
                <a:cubicBezTo>
                  <a:pt x="4763" y="6251"/>
                  <a:pt x="4537" y="6025"/>
                  <a:pt x="4251" y="6025"/>
                </a:cubicBezTo>
                <a:lnTo>
                  <a:pt x="4144" y="6025"/>
                </a:lnTo>
                <a:lnTo>
                  <a:pt x="2834" y="3275"/>
                </a:lnTo>
                <a:cubicBezTo>
                  <a:pt x="2953" y="3167"/>
                  <a:pt x="3037" y="3036"/>
                  <a:pt x="3060" y="2870"/>
                </a:cubicBezTo>
                <a:cubicBezTo>
                  <a:pt x="3310" y="2846"/>
                  <a:pt x="3549" y="2798"/>
                  <a:pt x="3787" y="2727"/>
                </a:cubicBezTo>
                <a:lnTo>
                  <a:pt x="5656" y="2215"/>
                </a:lnTo>
                <a:cubicBezTo>
                  <a:pt x="5716" y="2346"/>
                  <a:pt x="5811" y="2453"/>
                  <a:pt x="5918" y="2548"/>
                </a:cubicBezTo>
                <a:lnTo>
                  <a:pt x="5918" y="10002"/>
                </a:lnTo>
                <a:lnTo>
                  <a:pt x="5037" y="10002"/>
                </a:lnTo>
                <a:cubicBezTo>
                  <a:pt x="4763" y="10002"/>
                  <a:pt x="4537" y="10228"/>
                  <a:pt x="4537" y="10502"/>
                </a:cubicBezTo>
                <a:lnTo>
                  <a:pt x="4537" y="10776"/>
                </a:lnTo>
                <a:cubicBezTo>
                  <a:pt x="4299" y="10823"/>
                  <a:pt x="4120" y="11026"/>
                  <a:pt x="4120" y="11276"/>
                </a:cubicBezTo>
                <a:lnTo>
                  <a:pt x="4120" y="11395"/>
                </a:lnTo>
                <a:cubicBezTo>
                  <a:pt x="4120" y="11680"/>
                  <a:pt x="4346" y="11907"/>
                  <a:pt x="4620" y="11907"/>
                </a:cubicBezTo>
                <a:lnTo>
                  <a:pt x="6049" y="11907"/>
                </a:lnTo>
                <a:cubicBezTo>
                  <a:pt x="6156" y="11907"/>
                  <a:pt x="6251" y="11811"/>
                  <a:pt x="6251" y="11704"/>
                </a:cubicBezTo>
                <a:cubicBezTo>
                  <a:pt x="6251" y="11609"/>
                  <a:pt x="6156" y="11514"/>
                  <a:pt x="6049" y="11514"/>
                </a:cubicBezTo>
                <a:lnTo>
                  <a:pt x="4620" y="11514"/>
                </a:lnTo>
                <a:cubicBezTo>
                  <a:pt x="4549" y="11514"/>
                  <a:pt x="4489" y="11454"/>
                  <a:pt x="4489" y="11383"/>
                </a:cubicBezTo>
                <a:lnTo>
                  <a:pt x="4489" y="11264"/>
                </a:lnTo>
                <a:cubicBezTo>
                  <a:pt x="4489" y="11192"/>
                  <a:pt x="4549" y="11133"/>
                  <a:pt x="4620" y="11133"/>
                </a:cubicBezTo>
                <a:lnTo>
                  <a:pt x="8371" y="11133"/>
                </a:lnTo>
                <a:cubicBezTo>
                  <a:pt x="8454" y="11133"/>
                  <a:pt x="8513" y="11192"/>
                  <a:pt x="8513" y="11264"/>
                </a:cubicBezTo>
                <a:lnTo>
                  <a:pt x="8513" y="11383"/>
                </a:lnTo>
                <a:cubicBezTo>
                  <a:pt x="8513" y="11454"/>
                  <a:pt x="8454" y="11514"/>
                  <a:pt x="8371" y="11514"/>
                </a:cubicBezTo>
                <a:lnTo>
                  <a:pt x="6930" y="11514"/>
                </a:lnTo>
                <a:cubicBezTo>
                  <a:pt x="6823" y="11514"/>
                  <a:pt x="6739" y="11609"/>
                  <a:pt x="6739" y="11704"/>
                </a:cubicBezTo>
                <a:cubicBezTo>
                  <a:pt x="6739" y="11811"/>
                  <a:pt x="6823" y="11907"/>
                  <a:pt x="6930" y="11907"/>
                </a:cubicBezTo>
                <a:lnTo>
                  <a:pt x="8371" y="11907"/>
                </a:lnTo>
                <a:cubicBezTo>
                  <a:pt x="8656" y="11907"/>
                  <a:pt x="8883" y="11680"/>
                  <a:pt x="8883" y="11395"/>
                </a:cubicBezTo>
                <a:lnTo>
                  <a:pt x="8883" y="11276"/>
                </a:lnTo>
                <a:cubicBezTo>
                  <a:pt x="8883" y="11026"/>
                  <a:pt x="8692" y="10799"/>
                  <a:pt x="8454" y="10776"/>
                </a:cubicBezTo>
                <a:lnTo>
                  <a:pt x="8454" y="10502"/>
                </a:lnTo>
                <a:cubicBezTo>
                  <a:pt x="8454" y="10228"/>
                  <a:pt x="8228" y="10002"/>
                  <a:pt x="7942" y="10002"/>
                </a:cubicBezTo>
                <a:lnTo>
                  <a:pt x="7061" y="10002"/>
                </a:lnTo>
                <a:lnTo>
                  <a:pt x="7061" y="7049"/>
                </a:lnTo>
                <a:cubicBezTo>
                  <a:pt x="7061" y="6954"/>
                  <a:pt x="6978" y="6858"/>
                  <a:pt x="6870" y="6858"/>
                </a:cubicBezTo>
                <a:cubicBezTo>
                  <a:pt x="6763" y="6858"/>
                  <a:pt x="6680" y="6954"/>
                  <a:pt x="6680" y="7049"/>
                </a:cubicBezTo>
                <a:lnTo>
                  <a:pt x="6680" y="10002"/>
                </a:lnTo>
                <a:lnTo>
                  <a:pt x="6311" y="10002"/>
                </a:lnTo>
                <a:lnTo>
                  <a:pt x="6311" y="2727"/>
                </a:lnTo>
                <a:cubicBezTo>
                  <a:pt x="6370" y="2739"/>
                  <a:pt x="6430" y="2745"/>
                  <a:pt x="6491" y="2745"/>
                </a:cubicBezTo>
                <a:cubicBezTo>
                  <a:pt x="6552" y="2745"/>
                  <a:pt x="6614" y="2739"/>
                  <a:pt x="6680" y="2727"/>
                </a:cubicBezTo>
                <a:lnTo>
                  <a:pt x="6680" y="6156"/>
                </a:lnTo>
                <a:cubicBezTo>
                  <a:pt x="6680" y="6263"/>
                  <a:pt x="6763" y="6358"/>
                  <a:pt x="6870" y="6358"/>
                </a:cubicBezTo>
                <a:cubicBezTo>
                  <a:pt x="6978" y="6358"/>
                  <a:pt x="7061" y="6263"/>
                  <a:pt x="7061" y="6156"/>
                </a:cubicBezTo>
                <a:lnTo>
                  <a:pt x="7061" y="2548"/>
                </a:lnTo>
                <a:cubicBezTo>
                  <a:pt x="7180" y="2453"/>
                  <a:pt x="7275" y="2346"/>
                  <a:pt x="7335" y="2215"/>
                </a:cubicBezTo>
                <a:lnTo>
                  <a:pt x="9228" y="2739"/>
                </a:lnTo>
                <a:cubicBezTo>
                  <a:pt x="9466" y="2798"/>
                  <a:pt x="9716" y="2858"/>
                  <a:pt x="9954" y="2882"/>
                </a:cubicBezTo>
                <a:cubicBezTo>
                  <a:pt x="9978" y="3048"/>
                  <a:pt x="10073" y="3179"/>
                  <a:pt x="10180" y="3287"/>
                </a:cubicBezTo>
                <a:lnTo>
                  <a:pt x="8871" y="6037"/>
                </a:lnTo>
                <a:lnTo>
                  <a:pt x="8764" y="6037"/>
                </a:lnTo>
                <a:cubicBezTo>
                  <a:pt x="8478" y="6037"/>
                  <a:pt x="8252" y="6263"/>
                  <a:pt x="8252" y="6549"/>
                </a:cubicBezTo>
                <a:lnTo>
                  <a:pt x="8252" y="6668"/>
                </a:lnTo>
                <a:cubicBezTo>
                  <a:pt x="8252" y="6954"/>
                  <a:pt x="8478" y="7168"/>
                  <a:pt x="8764" y="7168"/>
                </a:cubicBezTo>
                <a:lnTo>
                  <a:pt x="8906" y="7168"/>
                </a:lnTo>
                <a:cubicBezTo>
                  <a:pt x="9109" y="8001"/>
                  <a:pt x="9847" y="8597"/>
                  <a:pt x="10716" y="8597"/>
                </a:cubicBezTo>
                <a:cubicBezTo>
                  <a:pt x="11573" y="8597"/>
                  <a:pt x="12323" y="7989"/>
                  <a:pt x="12514" y="7168"/>
                </a:cubicBezTo>
                <a:cubicBezTo>
                  <a:pt x="12800" y="7168"/>
                  <a:pt x="13014" y="6954"/>
                  <a:pt x="13014" y="6668"/>
                </a:cubicBezTo>
                <a:lnTo>
                  <a:pt x="13014" y="6549"/>
                </a:lnTo>
                <a:cubicBezTo>
                  <a:pt x="13038" y="6263"/>
                  <a:pt x="12812" y="6025"/>
                  <a:pt x="12526" y="6025"/>
                </a:cubicBezTo>
                <a:lnTo>
                  <a:pt x="12419" y="6025"/>
                </a:lnTo>
                <a:lnTo>
                  <a:pt x="11109" y="3275"/>
                </a:lnTo>
                <a:cubicBezTo>
                  <a:pt x="11264" y="3144"/>
                  <a:pt x="11347" y="2965"/>
                  <a:pt x="11347" y="2739"/>
                </a:cubicBezTo>
                <a:cubicBezTo>
                  <a:pt x="11347" y="2346"/>
                  <a:pt x="11038" y="2036"/>
                  <a:pt x="10657" y="2036"/>
                </a:cubicBezTo>
                <a:cubicBezTo>
                  <a:pt x="10359" y="2036"/>
                  <a:pt x="10097" y="2227"/>
                  <a:pt x="10002" y="2501"/>
                </a:cubicBezTo>
                <a:cubicBezTo>
                  <a:pt x="9776" y="2465"/>
                  <a:pt x="9549" y="2429"/>
                  <a:pt x="9323" y="2370"/>
                </a:cubicBezTo>
                <a:lnTo>
                  <a:pt x="7442" y="1846"/>
                </a:lnTo>
                <a:cubicBezTo>
                  <a:pt x="7454" y="1536"/>
                  <a:pt x="7323" y="1239"/>
                  <a:pt x="7061" y="1060"/>
                </a:cubicBezTo>
                <a:lnTo>
                  <a:pt x="7061" y="441"/>
                </a:lnTo>
                <a:cubicBezTo>
                  <a:pt x="7061" y="191"/>
                  <a:pt x="6859" y="0"/>
                  <a:pt x="662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9789" name="Google Shape;9789;p78"/>
          <p:cNvGrpSpPr/>
          <p:nvPr/>
        </p:nvGrpSpPr>
        <p:grpSpPr>
          <a:xfrm>
            <a:off x="5305914" y="2403113"/>
            <a:ext cx="460353" cy="466464"/>
            <a:chOff x="3979435" y="1976585"/>
            <a:chExt cx="345265" cy="349848"/>
          </a:xfrm>
          <a:solidFill>
            <a:schemeClr val="tx1"/>
          </a:solidFill>
        </p:grpSpPr>
        <p:sp>
          <p:nvSpPr>
            <p:cNvPr id="9790" name="Google Shape;9790;p78"/>
            <p:cNvSpPr/>
            <p:nvPr/>
          </p:nvSpPr>
          <p:spPr>
            <a:xfrm>
              <a:off x="3979435" y="1976585"/>
              <a:ext cx="345265" cy="349848"/>
            </a:xfrm>
            <a:custGeom>
              <a:avLst/>
              <a:gdLst/>
              <a:ahLst/>
              <a:cxnLst/>
              <a:rect l="l" t="t" r="r" b="b"/>
              <a:pathLst>
                <a:path w="10848" h="10992" extrusionOk="0">
                  <a:moveTo>
                    <a:pt x="6632" y="322"/>
                  </a:moveTo>
                  <a:cubicBezTo>
                    <a:pt x="6859" y="322"/>
                    <a:pt x="7013" y="501"/>
                    <a:pt x="7013" y="715"/>
                  </a:cubicBezTo>
                  <a:cubicBezTo>
                    <a:pt x="7013" y="929"/>
                    <a:pt x="6835" y="1096"/>
                    <a:pt x="6632" y="1096"/>
                  </a:cubicBezTo>
                  <a:lnTo>
                    <a:pt x="4906" y="1096"/>
                  </a:lnTo>
                  <a:cubicBezTo>
                    <a:pt x="4680" y="1096"/>
                    <a:pt x="4513" y="918"/>
                    <a:pt x="4513" y="715"/>
                  </a:cubicBezTo>
                  <a:cubicBezTo>
                    <a:pt x="4513" y="489"/>
                    <a:pt x="4692" y="322"/>
                    <a:pt x="4906" y="322"/>
                  </a:cubicBezTo>
                  <a:close/>
                  <a:moveTo>
                    <a:pt x="5966" y="1429"/>
                  </a:moveTo>
                  <a:lnTo>
                    <a:pt x="5966" y="1965"/>
                  </a:lnTo>
                  <a:lnTo>
                    <a:pt x="5561" y="1965"/>
                  </a:lnTo>
                  <a:lnTo>
                    <a:pt x="5561" y="1429"/>
                  </a:lnTo>
                  <a:close/>
                  <a:moveTo>
                    <a:pt x="5775" y="2289"/>
                  </a:moveTo>
                  <a:cubicBezTo>
                    <a:pt x="6988" y="2289"/>
                    <a:pt x="8193" y="2825"/>
                    <a:pt x="9026" y="3835"/>
                  </a:cubicBezTo>
                  <a:cubicBezTo>
                    <a:pt x="10466" y="5620"/>
                    <a:pt x="10204" y="8276"/>
                    <a:pt x="8407" y="9728"/>
                  </a:cubicBezTo>
                  <a:cubicBezTo>
                    <a:pt x="7623" y="10362"/>
                    <a:pt x="6686" y="10670"/>
                    <a:pt x="5757" y="10670"/>
                  </a:cubicBezTo>
                  <a:cubicBezTo>
                    <a:pt x="4540" y="10670"/>
                    <a:pt x="3337" y="10141"/>
                    <a:pt x="2513" y="9121"/>
                  </a:cubicBezTo>
                  <a:cubicBezTo>
                    <a:pt x="429" y="6561"/>
                    <a:pt x="2001" y="2715"/>
                    <a:pt x="5251" y="2322"/>
                  </a:cubicBezTo>
                  <a:cubicBezTo>
                    <a:pt x="5425" y="2300"/>
                    <a:pt x="5601" y="2289"/>
                    <a:pt x="5775" y="2289"/>
                  </a:cubicBezTo>
                  <a:close/>
                  <a:moveTo>
                    <a:pt x="4906" y="1"/>
                  </a:moveTo>
                  <a:cubicBezTo>
                    <a:pt x="4501" y="1"/>
                    <a:pt x="4192" y="322"/>
                    <a:pt x="4192" y="715"/>
                  </a:cubicBezTo>
                  <a:cubicBezTo>
                    <a:pt x="4192" y="1108"/>
                    <a:pt x="4513" y="1429"/>
                    <a:pt x="4906" y="1429"/>
                  </a:cubicBezTo>
                  <a:lnTo>
                    <a:pt x="5239" y="1429"/>
                  </a:lnTo>
                  <a:lnTo>
                    <a:pt x="5239" y="1989"/>
                  </a:lnTo>
                  <a:cubicBezTo>
                    <a:pt x="1727" y="2394"/>
                    <a:pt x="1" y="6561"/>
                    <a:pt x="2263" y="9323"/>
                  </a:cubicBezTo>
                  <a:cubicBezTo>
                    <a:pt x="3160" y="10423"/>
                    <a:pt x="4463" y="10991"/>
                    <a:pt x="5774" y="10991"/>
                  </a:cubicBezTo>
                  <a:cubicBezTo>
                    <a:pt x="6777" y="10991"/>
                    <a:pt x="7785" y="10659"/>
                    <a:pt x="8621" y="9978"/>
                  </a:cubicBezTo>
                  <a:cubicBezTo>
                    <a:pt x="10550" y="8407"/>
                    <a:pt x="10847" y="5549"/>
                    <a:pt x="9264" y="3632"/>
                  </a:cubicBezTo>
                  <a:cubicBezTo>
                    <a:pt x="8490" y="2680"/>
                    <a:pt x="7406" y="2120"/>
                    <a:pt x="6287" y="1989"/>
                  </a:cubicBezTo>
                  <a:lnTo>
                    <a:pt x="6287" y="1429"/>
                  </a:lnTo>
                  <a:lnTo>
                    <a:pt x="6632" y="1429"/>
                  </a:lnTo>
                  <a:cubicBezTo>
                    <a:pt x="7037" y="1429"/>
                    <a:pt x="7347" y="1096"/>
                    <a:pt x="7347" y="715"/>
                  </a:cubicBezTo>
                  <a:cubicBezTo>
                    <a:pt x="7347" y="310"/>
                    <a:pt x="7013" y="1"/>
                    <a:pt x="66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91" name="Google Shape;9791;p78"/>
            <p:cNvSpPr/>
            <p:nvPr/>
          </p:nvSpPr>
          <p:spPr>
            <a:xfrm>
              <a:off x="4044236" y="2176685"/>
              <a:ext cx="144783" cy="123077"/>
            </a:xfrm>
            <a:custGeom>
              <a:avLst/>
              <a:gdLst/>
              <a:ahLst/>
              <a:cxnLst/>
              <a:rect l="l" t="t" r="r" b="b"/>
              <a:pathLst>
                <a:path w="4549" h="3867" extrusionOk="0">
                  <a:moveTo>
                    <a:pt x="203" y="0"/>
                  </a:moveTo>
                  <a:cubicBezTo>
                    <a:pt x="108" y="0"/>
                    <a:pt x="36" y="84"/>
                    <a:pt x="36" y="167"/>
                  </a:cubicBezTo>
                  <a:cubicBezTo>
                    <a:pt x="36" y="215"/>
                    <a:pt x="1" y="977"/>
                    <a:pt x="405" y="1822"/>
                  </a:cubicBezTo>
                  <a:cubicBezTo>
                    <a:pt x="667" y="2346"/>
                    <a:pt x="1048" y="2798"/>
                    <a:pt x="1525" y="3143"/>
                  </a:cubicBezTo>
                  <a:cubicBezTo>
                    <a:pt x="2186" y="3633"/>
                    <a:pt x="2944" y="3867"/>
                    <a:pt x="3694" y="3867"/>
                  </a:cubicBezTo>
                  <a:cubicBezTo>
                    <a:pt x="3929" y="3867"/>
                    <a:pt x="4164" y="3844"/>
                    <a:pt x="4394" y="3798"/>
                  </a:cubicBezTo>
                  <a:cubicBezTo>
                    <a:pt x="4489" y="3786"/>
                    <a:pt x="4549" y="3691"/>
                    <a:pt x="4537" y="3608"/>
                  </a:cubicBezTo>
                  <a:cubicBezTo>
                    <a:pt x="4526" y="3543"/>
                    <a:pt x="4446" y="3487"/>
                    <a:pt x="4368" y="3487"/>
                  </a:cubicBezTo>
                  <a:cubicBezTo>
                    <a:pt x="4361" y="3487"/>
                    <a:pt x="4354" y="3488"/>
                    <a:pt x="4346" y="3489"/>
                  </a:cubicBezTo>
                  <a:cubicBezTo>
                    <a:pt x="4139" y="3526"/>
                    <a:pt x="3932" y="3545"/>
                    <a:pt x="3725" y="3545"/>
                  </a:cubicBezTo>
                  <a:cubicBezTo>
                    <a:pt x="3018" y="3545"/>
                    <a:pt x="2326" y="3324"/>
                    <a:pt x="1727" y="2882"/>
                  </a:cubicBezTo>
                  <a:cubicBezTo>
                    <a:pt x="275" y="1810"/>
                    <a:pt x="370" y="167"/>
                    <a:pt x="370" y="167"/>
                  </a:cubicBezTo>
                  <a:cubicBezTo>
                    <a:pt x="370" y="84"/>
                    <a:pt x="298" y="0"/>
                    <a:pt x="20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92" name="Google Shape;9792;p78"/>
            <p:cNvSpPr/>
            <p:nvPr/>
          </p:nvSpPr>
          <p:spPr>
            <a:xfrm>
              <a:off x="4046910" y="2065957"/>
              <a:ext cx="204269" cy="100893"/>
            </a:xfrm>
            <a:custGeom>
              <a:avLst/>
              <a:gdLst/>
              <a:ahLst/>
              <a:cxnLst/>
              <a:rect l="l" t="t" r="r" b="b"/>
              <a:pathLst>
                <a:path w="6418" h="3170" extrusionOk="0">
                  <a:moveTo>
                    <a:pt x="3655" y="1"/>
                  </a:moveTo>
                  <a:cubicBezTo>
                    <a:pt x="1971" y="1"/>
                    <a:pt x="367" y="1170"/>
                    <a:pt x="12" y="3003"/>
                  </a:cubicBezTo>
                  <a:cubicBezTo>
                    <a:pt x="0" y="3086"/>
                    <a:pt x="71" y="3170"/>
                    <a:pt x="179" y="3170"/>
                  </a:cubicBezTo>
                  <a:cubicBezTo>
                    <a:pt x="250" y="3170"/>
                    <a:pt x="333" y="3110"/>
                    <a:pt x="345" y="3039"/>
                  </a:cubicBezTo>
                  <a:cubicBezTo>
                    <a:pt x="667" y="1358"/>
                    <a:pt x="2122" y="299"/>
                    <a:pt x="3652" y="299"/>
                  </a:cubicBezTo>
                  <a:cubicBezTo>
                    <a:pt x="4332" y="299"/>
                    <a:pt x="5027" y="509"/>
                    <a:pt x="5644" y="967"/>
                  </a:cubicBezTo>
                  <a:cubicBezTo>
                    <a:pt x="5822" y="1098"/>
                    <a:pt x="5965" y="1241"/>
                    <a:pt x="6120" y="1396"/>
                  </a:cubicBezTo>
                  <a:cubicBezTo>
                    <a:pt x="6155" y="1431"/>
                    <a:pt x="6208" y="1454"/>
                    <a:pt x="6257" y="1454"/>
                  </a:cubicBezTo>
                  <a:cubicBezTo>
                    <a:pt x="6290" y="1454"/>
                    <a:pt x="6322" y="1443"/>
                    <a:pt x="6346" y="1419"/>
                  </a:cubicBezTo>
                  <a:cubicBezTo>
                    <a:pt x="6406" y="1360"/>
                    <a:pt x="6417" y="1253"/>
                    <a:pt x="6358" y="1193"/>
                  </a:cubicBezTo>
                  <a:cubicBezTo>
                    <a:pt x="6191" y="1027"/>
                    <a:pt x="6025" y="860"/>
                    <a:pt x="5834" y="729"/>
                  </a:cubicBezTo>
                  <a:cubicBezTo>
                    <a:pt x="5159" y="229"/>
                    <a:pt x="4399" y="1"/>
                    <a:pt x="36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93" name="Google Shape;9793;p78"/>
            <p:cNvSpPr/>
            <p:nvPr/>
          </p:nvSpPr>
          <p:spPr>
            <a:xfrm>
              <a:off x="4195735" y="2118027"/>
              <a:ext cx="84247" cy="174224"/>
            </a:xfrm>
            <a:custGeom>
              <a:avLst/>
              <a:gdLst/>
              <a:ahLst/>
              <a:cxnLst/>
              <a:rect l="l" t="t" r="r" b="b"/>
              <a:pathLst>
                <a:path w="2647" h="5474" extrusionOk="0">
                  <a:moveTo>
                    <a:pt x="1952" y="0"/>
                  </a:moveTo>
                  <a:cubicBezTo>
                    <a:pt x="1920" y="0"/>
                    <a:pt x="1888" y="11"/>
                    <a:pt x="1861" y="33"/>
                  </a:cubicBezTo>
                  <a:cubicBezTo>
                    <a:pt x="1789" y="81"/>
                    <a:pt x="1753" y="176"/>
                    <a:pt x="1813" y="260"/>
                  </a:cubicBezTo>
                  <a:cubicBezTo>
                    <a:pt x="2158" y="795"/>
                    <a:pt x="2325" y="1403"/>
                    <a:pt x="2325" y="2046"/>
                  </a:cubicBezTo>
                  <a:cubicBezTo>
                    <a:pt x="2325" y="3451"/>
                    <a:pt x="1432" y="4689"/>
                    <a:pt x="182" y="5165"/>
                  </a:cubicBezTo>
                  <a:cubicBezTo>
                    <a:pt x="1" y="5229"/>
                    <a:pt x="67" y="5474"/>
                    <a:pt x="237" y="5474"/>
                  </a:cubicBezTo>
                  <a:cubicBezTo>
                    <a:pt x="257" y="5474"/>
                    <a:pt x="278" y="5470"/>
                    <a:pt x="301" y="5463"/>
                  </a:cubicBezTo>
                  <a:cubicBezTo>
                    <a:pt x="1682" y="4927"/>
                    <a:pt x="2646" y="3593"/>
                    <a:pt x="2646" y="2022"/>
                  </a:cubicBezTo>
                  <a:cubicBezTo>
                    <a:pt x="2646" y="1343"/>
                    <a:pt x="2456" y="653"/>
                    <a:pt x="2087" y="81"/>
                  </a:cubicBezTo>
                  <a:cubicBezTo>
                    <a:pt x="2057" y="29"/>
                    <a:pt x="2004" y="0"/>
                    <a:pt x="195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94" name="Google Shape;9794;p78"/>
            <p:cNvSpPr/>
            <p:nvPr/>
          </p:nvSpPr>
          <p:spPr>
            <a:xfrm>
              <a:off x="4109037" y="2161153"/>
              <a:ext cx="81510" cy="55348"/>
            </a:xfrm>
            <a:custGeom>
              <a:avLst/>
              <a:gdLst/>
              <a:ahLst/>
              <a:cxnLst/>
              <a:rect l="l" t="t" r="r" b="b"/>
              <a:pathLst>
                <a:path w="2561" h="1739" extrusionOk="0">
                  <a:moveTo>
                    <a:pt x="1691" y="333"/>
                  </a:moveTo>
                  <a:cubicBezTo>
                    <a:pt x="1965" y="333"/>
                    <a:pt x="2144" y="655"/>
                    <a:pt x="1965" y="881"/>
                  </a:cubicBezTo>
                  <a:cubicBezTo>
                    <a:pt x="1900" y="968"/>
                    <a:pt x="1790" y="1020"/>
                    <a:pt x="1682" y="1020"/>
                  </a:cubicBezTo>
                  <a:cubicBezTo>
                    <a:pt x="1613" y="1020"/>
                    <a:pt x="1545" y="999"/>
                    <a:pt x="1489" y="953"/>
                  </a:cubicBezTo>
                  <a:cubicBezTo>
                    <a:pt x="1215" y="762"/>
                    <a:pt x="1370" y="333"/>
                    <a:pt x="1691" y="333"/>
                  </a:cubicBezTo>
                  <a:close/>
                  <a:moveTo>
                    <a:pt x="1691" y="0"/>
                  </a:moveTo>
                  <a:cubicBezTo>
                    <a:pt x="1584" y="0"/>
                    <a:pt x="1334" y="36"/>
                    <a:pt x="1156" y="274"/>
                  </a:cubicBezTo>
                  <a:cubicBezTo>
                    <a:pt x="1025" y="453"/>
                    <a:pt x="989" y="655"/>
                    <a:pt x="1048" y="845"/>
                  </a:cubicBezTo>
                  <a:lnTo>
                    <a:pt x="132" y="1441"/>
                  </a:lnTo>
                  <a:cubicBezTo>
                    <a:pt x="1" y="1536"/>
                    <a:pt x="60" y="1738"/>
                    <a:pt x="215" y="1738"/>
                  </a:cubicBezTo>
                  <a:cubicBezTo>
                    <a:pt x="310" y="1738"/>
                    <a:pt x="263" y="1726"/>
                    <a:pt x="1215" y="1131"/>
                  </a:cubicBezTo>
                  <a:cubicBezTo>
                    <a:pt x="1347" y="1275"/>
                    <a:pt x="1521" y="1344"/>
                    <a:pt x="1693" y="1344"/>
                  </a:cubicBezTo>
                  <a:cubicBezTo>
                    <a:pt x="1893" y="1344"/>
                    <a:pt x="2093" y="1251"/>
                    <a:pt x="2227" y="1072"/>
                  </a:cubicBezTo>
                  <a:cubicBezTo>
                    <a:pt x="2560" y="631"/>
                    <a:pt x="2251" y="0"/>
                    <a:pt x="169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95" name="Google Shape;9795;p78"/>
            <p:cNvSpPr/>
            <p:nvPr/>
          </p:nvSpPr>
          <p:spPr>
            <a:xfrm>
              <a:off x="4157160" y="2083080"/>
              <a:ext cx="10662" cy="29218"/>
            </a:xfrm>
            <a:custGeom>
              <a:avLst/>
              <a:gdLst/>
              <a:ahLst/>
              <a:cxnLst/>
              <a:rect l="l" t="t" r="r" b="b"/>
              <a:pathLst>
                <a:path w="335" h="918" extrusionOk="0">
                  <a:moveTo>
                    <a:pt x="167" y="0"/>
                  </a:moveTo>
                  <a:cubicBezTo>
                    <a:pt x="72" y="0"/>
                    <a:pt x="1" y="72"/>
                    <a:pt x="1" y="167"/>
                  </a:cubicBezTo>
                  <a:lnTo>
                    <a:pt x="1" y="762"/>
                  </a:lnTo>
                  <a:cubicBezTo>
                    <a:pt x="1" y="846"/>
                    <a:pt x="72" y="917"/>
                    <a:pt x="167" y="917"/>
                  </a:cubicBezTo>
                  <a:cubicBezTo>
                    <a:pt x="275" y="917"/>
                    <a:pt x="334" y="846"/>
                    <a:pt x="334" y="762"/>
                  </a:cubicBezTo>
                  <a:lnTo>
                    <a:pt x="334" y="167"/>
                  </a:lnTo>
                  <a:cubicBezTo>
                    <a:pt x="334" y="72"/>
                    <a:pt x="263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96" name="Google Shape;9796;p78"/>
            <p:cNvSpPr/>
            <p:nvPr/>
          </p:nvSpPr>
          <p:spPr>
            <a:xfrm>
              <a:off x="4109419" y="2096034"/>
              <a:ext cx="21261" cy="26862"/>
            </a:xfrm>
            <a:custGeom>
              <a:avLst/>
              <a:gdLst/>
              <a:ahLst/>
              <a:cxnLst/>
              <a:rect l="l" t="t" r="r" b="b"/>
              <a:pathLst>
                <a:path w="668" h="844" extrusionOk="0">
                  <a:moveTo>
                    <a:pt x="183" y="0"/>
                  </a:moveTo>
                  <a:cubicBezTo>
                    <a:pt x="156" y="0"/>
                    <a:pt x="130" y="7"/>
                    <a:pt x="108" y="22"/>
                  </a:cubicBezTo>
                  <a:cubicBezTo>
                    <a:pt x="36" y="70"/>
                    <a:pt x="1" y="177"/>
                    <a:pt x="48" y="248"/>
                  </a:cubicBezTo>
                  <a:lnTo>
                    <a:pt x="346" y="772"/>
                  </a:lnTo>
                  <a:cubicBezTo>
                    <a:pt x="393" y="808"/>
                    <a:pt x="429" y="844"/>
                    <a:pt x="489" y="844"/>
                  </a:cubicBezTo>
                  <a:cubicBezTo>
                    <a:pt x="524" y="844"/>
                    <a:pt x="548" y="844"/>
                    <a:pt x="572" y="832"/>
                  </a:cubicBezTo>
                  <a:cubicBezTo>
                    <a:pt x="643" y="784"/>
                    <a:pt x="667" y="677"/>
                    <a:pt x="632" y="605"/>
                  </a:cubicBezTo>
                  <a:lnTo>
                    <a:pt x="334" y="82"/>
                  </a:lnTo>
                  <a:cubicBezTo>
                    <a:pt x="301" y="33"/>
                    <a:pt x="241" y="0"/>
                    <a:pt x="18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97" name="Google Shape;9797;p78"/>
            <p:cNvSpPr/>
            <p:nvPr/>
          </p:nvSpPr>
          <p:spPr>
            <a:xfrm>
              <a:off x="4074950" y="2130121"/>
              <a:ext cx="28454" cy="19669"/>
            </a:xfrm>
            <a:custGeom>
              <a:avLst/>
              <a:gdLst/>
              <a:ahLst/>
              <a:cxnLst/>
              <a:rect l="l" t="t" r="r" b="b"/>
              <a:pathLst>
                <a:path w="894" h="618" extrusionOk="0">
                  <a:moveTo>
                    <a:pt x="188" y="1"/>
                  </a:moveTo>
                  <a:cubicBezTo>
                    <a:pt x="130" y="1"/>
                    <a:pt x="72" y="33"/>
                    <a:pt x="48" y="82"/>
                  </a:cubicBezTo>
                  <a:cubicBezTo>
                    <a:pt x="0" y="154"/>
                    <a:pt x="24" y="261"/>
                    <a:pt x="107" y="308"/>
                  </a:cubicBezTo>
                  <a:lnTo>
                    <a:pt x="619" y="606"/>
                  </a:lnTo>
                  <a:cubicBezTo>
                    <a:pt x="655" y="618"/>
                    <a:pt x="679" y="618"/>
                    <a:pt x="703" y="618"/>
                  </a:cubicBezTo>
                  <a:cubicBezTo>
                    <a:pt x="762" y="618"/>
                    <a:pt x="798" y="594"/>
                    <a:pt x="834" y="546"/>
                  </a:cubicBezTo>
                  <a:cubicBezTo>
                    <a:pt x="893" y="475"/>
                    <a:pt x="881" y="368"/>
                    <a:pt x="786" y="320"/>
                  </a:cubicBezTo>
                  <a:lnTo>
                    <a:pt x="262" y="23"/>
                  </a:lnTo>
                  <a:cubicBezTo>
                    <a:pt x="240" y="8"/>
                    <a:pt x="214" y="1"/>
                    <a:pt x="18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98" name="Google Shape;9798;p78"/>
            <p:cNvSpPr/>
            <p:nvPr/>
          </p:nvSpPr>
          <p:spPr>
            <a:xfrm>
              <a:off x="4063555" y="2177067"/>
              <a:ext cx="29218" cy="10630"/>
            </a:xfrm>
            <a:custGeom>
              <a:avLst/>
              <a:gdLst/>
              <a:ahLst/>
              <a:cxnLst/>
              <a:rect l="l" t="t" r="r" b="b"/>
              <a:pathLst>
                <a:path w="918" h="334" extrusionOk="0">
                  <a:moveTo>
                    <a:pt x="168" y="0"/>
                  </a:moveTo>
                  <a:cubicBezTo>
                    <a:pt x="72" y="0"/>
                    <a:pt x="1" y="83"/>
                    <a:pt x="1" y="167"/>
                  </a:cubicBezTo>
                  <a:cubicBezTo>
                    <a:pt x="1" y="262"/>
                    <a:pt x="72" y="334"/>
                    <a:pt x="168" y="334"/>
                  </a:cubicBezTo>
                  <a:lnTo>
                    <a:pt x="763" y="334"/>
                  </a:lnTo>
                  <a:cubicBezTo>
                    <a:pt x="846" y="334"/>
                    <a:pt x="918" y="262"/>
                    <a:pt x="918" y="167"/>
                  </a:cubicBezTo>
                  <a:cubicBezTo>
                    <a:pt x="918" y="83"/>
                    <a:pt x="846" y="0"/>
                    <a:pt x="7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99" name="Google Shape;9799;p78"/>
            <p:cNvSpPr/>
            <p:nvPr/>
          </p:nvSpPr>
          <p:spPr>
            <a:xfrm>
              <a:off x="4073804" y="2215005"/>
              <a:ext cx="29600" cy="20051"/>
            </a:xfrm>
            <a:custGeom>
              <a:avLst/>
              <a:gdLst/>
              <a:ahLst/>
              <a:cxnLst/>
              <a:rect l="l" t="t" r="r" b="b"/>
              <a:pathLst>
                <a:path w="930" h="630" extrusionOk="0">
                  <a:moveTo>
                    <a:pt x="735" y="1"/>
                  </a:moveTo>
                  <a:cubicBezTo>
                    <a:pt x="709" y="1"/>
                    <a:pt x="681" y="8"/>
                    <a:pt x="655" y="23"/>
                  </a:cubicBezTo>
                  <a:lnTo>
                    <a:pt x="143" y="320"/>
                  </a:lnTo>
                  <a:cubicBezTo>
                    <a:pt x="0" y="404"/>
                    <a:pt x="60" y="630"/>
                    <a:pt x="227" y="630"/>
                  </a:cubicBezTo>
                  <a:cubicBezTo>
                    <a:pt x="298" y="630"/>
                    <a:pt x="298" y="606"/>
                    <a:pt x="822" y="308"/>
                  </a:cubicBezTo>
                  <a:cubicBezTo>
                    <a:pt x="893" y="261"/>
                    <a:pt x="929" y="154"/>
                    <a:pt x="881" y="82"/>
                  </a:cubicBezTo>
                  <a:cubicBezTo>
                    <a:pt x="849" y="33"/>
                    <a:pt x="794" y="1"/>
                    <a:pt x="73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00" name="Google Shape;9800;p78"/>
            <p:cNvSpPr/>
            <p:nvPr/>
          </p:nvSpPr>
          <p:spPr>
            <a:xfrm>
              <a:off x="4109419" y="2242472"/>
              <a:ext cx="21261" cy="26703"/>
            </a:xfrm>
            <a:custGeom>
              <a:avLst/>
              <a:gdLst/>
              <a:ahLst/>
              <a:cxnLst/>
              <a:rect l="l" t="t" r="r" b="b"/>
              <a:pathLst>
                <a:path w="668" h="839" extrusionOk="0">
                  <a:moveTo>
                    <a:pt x="496" y="0"/>
                  </a:moveTo>
                  <a:cubicBezTo>
                    <a:pt x="441" y="0"/>
                    <a:pt x="391" y="27"/>
                    <a:pt x="358" y="76"/>
                  </a:cubicBezTo>
                  <a:lnTo>
                    <a:pt x="60" y="600"/>
                  </a:lnTo>
                  <a:cubicBezTo>
                    <a:pt x="1" y="707"/>
                    <a:pt x="72" y="838"/>
                    <a:pt x="191" y="838"/>
                  </a:cubicBezTo>
                  <a:cubicBezTo>
                    <a:pt x="251" y="838"/>
                    <a:pt x="298" y="815"/>
                    <a:pt x="334" y="767"/>
                  </a:cubicBezTo>
                  <a:lnTo>
                    <a:pt x="632" y="243"/>
                  </a:lnTo>
                  <a:cubicBezTo>
                    <a:pt x="667" y="172"/>
                    <a:pt x="643" y="64"/>
                    <a:pt x="572" y="17"/>
                  </a:cubicBezTo>
                  <a:cubicBezTo>
                    <a:pt x="546" y="6"/>
                    <a:pt x="520" y="0"/>
                    <a:pt x="4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01" name="Google Shape;9801;p78"/>
            <p:cNvSpPr/>
            <p:nvPr/>
          </p:nvSpPr>
          <p:spPr>
            <a:xfrm>
              <a:off x="4157924" y="2252466"/>
              <a:ext cx="10248" cy="29600"/>
            </a:xfrm>
            <a:custGeom>
              <a:avLst/>
              <a:gdLst/>
              <a:ahLst/>
              <a:cxnLst/>
              <a:rect l="l" t="t" r="r" b="b"/>
              <a:pathLst>
                <a:path w="322" h="930" extrusionOk="0">
                  <a:moveTo>
                    <a:pt x="155" y="0"/>
                  </a:moveTo>
                  <a:cubicBezTo>
                    <a:pt x="72" y="0"/>
                    <a:pt x="1" y="84"/>
                    <a:pt x="1" y="167"/>
                  </a:cubicBezTo>
                  <a:lnTo>
                    <a:pt x="1" y="762"/>
                  </a:lnTo>
                  <a:cubicBezTo>
                    <a:pt x="1" y="858"/>
                    <a:pt x="72" y="929"/>
                    <a:pt x="155" y="929"/>
                  </a:cubicBezTo>
                  <a:cubicBezTo>
                    <a:pt x="251" y="929"/>
                    <a:pt x="322" y="858"/>
                    <a:pt x="322" y="762"/>
                  </a:cubicBezTo>
                  <a:lnTo>
                    <a:pt x="322" y="167"/>
                  </a:lnTo>
                  <a:cubicBezTo>
                    <a:pt x="322" y="84"/>
                    <a:pt x="251" y="0"/>
                    <a:pt x="1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02" name="Google Shape;9802;p78"/>
            <p:cNvSpPr/>
            <p:nvPr/>
          </p:nvSpPr>
          <p:spPr>
            <a:xfrm>
              <a:off x="4194685" y="2242472"/>
              <a:ext cx="21261" cy="27022"/>
            </a:xfrm>
            <a:custGeom>
              <a:avLst/>
              <a:gdLst/>
              <a:ahLst/>
              <a:cxnLst/>
              <a:rect l="l" t="t" r="r" b="b"/>
              <a:pathLst>
                <a:path w="668" h="849" extrusionOk="0">
                  <a:moveTo>
                    <a:pt x="181" y="0"/>
                  </a:moveTo>
                  <a:cubicBezTo>
                    <a:pt x="155" y="0"/>
                    <a:pt x="130" y="6"/>
                    <a:pt x="108" y="17"/>
                  </a:cubicBezTo>
                  <a:cubicBezTo>
                    <a:pt x="36" y="64"/>
                    <a:pt x="0" y="172"/>
                    <a:pt x="48" y="243"/>
                  </a:cubicBezTo>
                  <a:lnTo>
                    <a:pt x="346" y="767"/>
                  </a:lnTo>
                  <a:cubicBezTo>
                    <a:pt x="378" y="816"/>
                    <a:pt x="428" y="848"/>
                    <a:pt x="487" y="848"/>
                  </a:cubicBezTo>
                  <a:cubicBezTo>
                    <a:pt x="513" y="848"/>
                    <a:pt x="542" y="841"/>
                    <a:pt x="572" y="826"/>
                  </a:cubicBezTo>
                  <a:cubicBezTo>
                    <a:pt x="643" y="779"/>
                    <a:pt x="667" y="672"/>
                    <a:pt x="631" y="600"/>
                  </a:cubicBezTo>
                  <a:lnTo>
                    <a:pt x="334" y="76"/>
                  </a:lnTo>
                  <a:cubicBezTo>
                    <a:pt x="301" y="27"/>
                    <a:pt x="240" y="0"/>
                    <a:pt x="18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03" name="Google Shape;9803;p78"/>
            <p:cNvSpPr/>
            <p:nvPr/>
          </p:nvSpPr>
          <p:spPr>
            <a:xfrm>
              <a:off x="4222343" y="2215387"/>
              <a:ext cx="27690" cy="19669"/>
            </a:xfrm>
            <a:custGeom>
              <a:avLst/>
              <a:gdLst/>
              <a:ahLst/>
              <a:cxnLst/>
              <a:rect l="l" t="t" r="r" b="b"/>
              <a:pathLst>
                <a:path w="870" h="618" extrusionOk="0">
                  <a:moveTo>
                    <a:pt x="176" y="1"/>
                  </a:moveTo>
                  <a:cubicBezTo>
                    <a:pt x="118" y="1"/>
                    <a:pt x="57" y="33"/>
                    <a:pt x="24" y="82"/>
                  </a:cubicBezTo>
                  <a:cubicBezTo>
                    <a:pt x="1" y="142"/>
                    <a:pt x="13" y="249"/>
                    <a:pt x="96" y="296"/>
                  </a:cubicBezTo>
                  <a:cubicBezTo>
                    <a:pt x="632" y="594"/>
                    <a:pt x="620" y="618"/>
                    <a:pt x="691" y="618"/>
                  </a:cubicBezTo>
                  <a:cubicBezTo>
                    <a:pt x="751" y="618"/>
                    <a:pt x="798" y="594"/>
                    <a:pt x="834" y="546"/>
                  </a:cubicBezTo>
                  <a:cubicBezTo>
                    <a:pt x="870" y="475"/>
                    <a:pt x="846" y="368"/>
                    <a:pt x="775" y="320"/>
                  </a:cubicBezTo>
                  <a:lnTo>
                    <a:pt x="251" y="22"/>
                  </a:lnTo>
                  <a:cubicBezTo>
                    <a:pt x="228" y="8"/>
                    <a:pt x="202" y="1"/>
                    <a:pt x="17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04" name="Google Shape;9804;p78"/>
            <p:cNvSpPr/>
            <p:nvPr/>
          </p:nvSpPr>
          <p:spPr>
            <a:xfrm>
              <a:off x="4232941" y="2177067"/>
              <a:ext cx="29600" cy="10630"/>
            </a:xfrm>
            <a:custGeom>
              <a:avLst/>
              <a:gdLst/>
              <a:ahLst/>
              <a:cxnLst/>
              <a:rect l="l" t="t" r="r" b="b"/>
              <a:pathLst>
                <a:path w="930" h="334" extrusionOk="0">
                  <a:moveTo>
                    <a:pt x="168" y="0"/>
                  </a:moveTo>
                  <a:cubicBezTo>
                    <a:pt x="72" y="0"/>
                    <a:pt x="1" y="83"/>
                    <a:pt x="1" y="167"/>
                  </a:cubicBezTo>
                  <a:cubicBezTo>
                    <a:pt x="1" y="262"/>
                    <a:pt x="72" y="334"/>
                    <a:pt x="168" y="334"/>
                  </a:cubicBezTo>
                  <a:lnTo>
                    <a:pt x="763" y="334"/>
                  </a:lnTo>
                  <a:cubicBezTo>
                    <a:pt x="858" y="334"/>
                    <a:pt x="930" y="262"/>
                    <a:pt x="930" y="167"/>
                  </a:cubicBezTo>
                  <a:cubicBezTo>
                    <a:pt x="930" y="83"/>
                    <a:pt x="858" y="0"/>
                    <a:pt x="7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05" name="Google Shape;9805;p78"/>
            <p:cNvSpPr/>
            <p:nvPr/>
          </p:nvSpPr>
          <p:spPr>
            <a:xfrm>
              <a:off x="4221579" y="2130694"/>
              <a:ext cx="28454" cy="19478"/>
            </a:xfrm>
            <a:custGeom>
              <a:avLst/>
              <a:gdLst/>
              <a:ahLst/>
              <a:cxnLst/>
              <a:rect l="l" t="t" r="r" b="b"/>
              <a:pathLst>
                <a:path w="894" h="612" extrusionOk="0">
                  <a:moveTo>
                    <a:pt x="706" y="0"/>
                  </a:moveTo>
                  <a:cubicBezTo>
                    <a:pt x="679" y="0"/>
                    <a:pt x="654" y="5"/>
                    <a:pt x="632" y="16"/>
                  </a:cubicBezTo>
                  <a:lnTo>
                    <a:pt x="108" y="314"/>
                  </a:lnTo>
                  <a:cubicBezTo>
                    <a:pt x="37" y="362"/>
                    <a:pt x="1" y="469"/>
                    <a:pt x="48" y="540"/>
                  </a:cubicBezTo>
                  <a:cubicBezTo>
                    <a:pt x="96" y="588"/>
                    <a:pt x="144" y="612"/>
                    <a:pt x="203" y="612"/>
                  </a:cubicBezTo>
                  <a:cubicBezTo>
                    <a:pt x="227" y="612"/>
                    <a:pt x="263" y="612"/>
                    <a:pt x="275" y="600"/>
                  </a:cubicBezTo>
                  <a:lnTo>
                    <a:pt x="799" y="302"/>
                  </a:lnTo>
                  <a:cubicBezTo>
                    <a:pt x="870" y="255"/>
                    <a:pt x="894" y="159"/>
                    <a:pt x="858" y="76"/>
                  </a:cubicBezTo>
                  <a:cubicBezTo>
                    <a:pt x="825" y="27"/>
                    <a:pt x="764" y="0"/>
                    <a:pt x="70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06" name="Google Shape;9806;p78"/>
            <p:cNvSpPr/>
            <p:nvPr/>
          </p:nvSpPr>
          <p:spPr>
            <a:xfrm>
              <a:off x="4194685" y="2095652"/>
              <a:ext cx="20879" cy="26862"/>
            </a:xfrm>
            <a:custGeom>
              <a:avLst/>
              <a:gdLst/>
              <a:ahLst/>
              <a:cxnLst/>
              <a:rect l="l" t="t" r="r" b="b"/>
              <a:pathLst>
                <a:path w="656" h="844" extrusionOk="0">
                  <a:moveTo>
                    <a:pt x="479" y="0"/>
                  </a:moveTo>
                  <a:cubicBezTo>
                    <a:pt x="428" y="0"/>
                    <a:pt x="378" y="33"/>
                    <a:pt x="346" y="82"/>
                  </a:cubicBezTo>
                  <a:lnTo>
                    <a:pt x="48" y="606"/>
                  </a:lnTo>
                  <a:cubicBezTo>
                    <a:pt x="0" y="677"/>
                    <a:pt x="36" y="784"/>
                    <a:pt x="108" y="820"/>
                  </a:cubicBezTo>
                  <a:cubicBezTo>
                    <a:pt x="131" y="844"/>
                    <a:pt x="167" y="844"/>
                    <a:pt x="179" y="844"/>
                  </a:cubicBezTo>
                  <a:cubicBezTo>
                    <a:pt x="239" y="844"/>
                    <a:pt x="286" y="808"/>
                    <a:pt x="310" y="760"/>
                  </a:cubicBezTo>
                  <a:lnTo>
                    <a:pt x="608" y="248"/>
                  </a:lnTo>
                  <a:cubicBezTo>
                    <a:pt x="655" y="165"/>
                    <a:pt x="631" y="70"/>
                    <a:pt x="548" y="22"/>
                  </a:cubicBezTo>
                  <a:cubicBezTo>
                    <a:pt x="526" y="7"/>
                    <a:pt x="502" y="0"/>
                    <a:pt x="4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807" name="Google Shape;9807;p78"/>
          <p:cNvGrpSpPr/>
          <p:nvPr/>
        </p:nvGrpSpPr>
        <p:grpSpPr>
          <a:xfrm>
            <a:off x="4721348" y="1779125"/>
            <a:ext cx="466888" cy="465912"/>
            <a:chOff x="3541011" y="1508594"/>
            <a:chExt cx="350166" cy="349434"/>
          </a:xfrm>
          <a:solidFill>
            <a:schemeClr val="tx1"/>
          </a:solidFill>
        </p:grpSpPr>
        <p:sp>
          <p:nvSpPr>
            <p:cNvPr id="9808" name="Google Shape;9808;p78"/>
            <p:cNvSpPr/>
            <p:nvPr/>
          </p:nvSpPr>
          <p:spPr>
            <a:xfrm>
              <a:off x="3600879" y="1568270"/>
              <a:ext cx="230049" cy="289758"/>
            </a:xfrm>
            <a:custGeom>
              <a:avLst/>
              <a:gdLst/>
              <a:ahLst/>
              <a:cxnLst/>
              <a:rect l="l" t="t" r="r" b="b"/>
              <a:pathLst>
                <a:path w="7228" h="9104" extrusionOk="0">
                  <a:moveTo>
                    <a:pt x="3810" y="3781"/>
                  </a:moveTo>
                  <a:cubicBezTo>
                    <a:pt x="4001" y="3781"/>
                    <a:pt x="4156" y="3936"/>
                    <a:pt x="4156" y="4138"/>
                  </a:cubicBezTo>
                  <a:lnTo>
                    <a:pt x="4156" y="4472"/>
                  </a:lnTo>
                  <a:cubicBezTo>
                    <a:pt x="4144" y="4757"/>
                    <a:pt x="3906" y="4995"/>
                    <a:pt x="3632" y="4995"/>
                  </a:cubicBezTo>
                  <a:cubicBezTo>
                    <a:pt x="3334" y="4995"/>
                    <a:pt x="3108" y="4757"/>
                    <a:pt x="3108" y="4472"/>
                  </a:cubicBezTo>
                  <a:lnTo>
                    <a:pt x="3108" y="4138"/>
                  </a:lnTo>
                  <a:cubicBezTo>
                    <a:pt x="3108" y="3936"/>
                    <a:pt x="3275" y="3781"/>
                    <a:pt x="3465" y="3781"/>
                  </a:cubicBezTo>
                  <a:close/>
                  <a:moveTo>
                    <a:pt x="3787" y="5329"/>
                  </a:moveTo>
                  <a:lnTo>
                    <a:pt x="3787" y="5400"/>
                  </a:lnTo>
                  <a:cubicBezTo>
                    <a:pt x="3810" y="5460"/>
                    <a:pt x="3822" y="5519"/>
                    <a:pt x="3846" y="5567"/>
                  </a:cubicBezTo>
                  <a:lnTo>
                    <a:pt x="3632" y="5781"/>
                  </a:lnTo>
                  <a:lnTo>
                    <a:pt x="3596" y="5781"/>
                  </a:lnTo>
                  <a:lnTo>
                    <a:pt x="3370" y="5567"/>
                  </a:lnTo>
                  <a:cubicBezTo>
                    <a:pt x="3406" y="5519"/>
                    <a:pt x="3417" y="5460"/>
                    <a:pt x="3417" y="5400"/>
                  </a:cubicBezTo>
                  <a:lnTo>
                    <a:pt x="3417" y="5329"/>
                  </a:lnTo>
                  <a:close/>
                  <a:moveTo>
                    <a:pt x="3617" y="361"/>
                  </a:moveTo>
                  <a:cubicBezTo>
                    <a:pt x="4471" y="361"/>
                    <a:pt x="5286" y="670"/>
                    <a:pt x="5918" y="1257"/>
                  </a:cubicBezTo>
                  <a:cubicBezTo>
                    <a:pt x="6573" y="1888"/>
                    <a:pt x="6942" y="2733"/>
                    <a:pt x="6942" y="3638"/>
                  </a:cubicBezTo>
                  <a:cubicBezTo>
                    <a:pt x="6906" y="4281"/>
                    <a:pt x="6692" y="4936"/>
                    <a:pt x="6323" y="5484"/>
                  </a:cubicBezTo>
                  <a:cubicBezTo>
                    <a:pt x="5953" y="6019"/>
                    <a:pt x="5430" y="6436"/>
                    <a:pt x="4822" y="6674"/>
                  </a:cubicBezTo>
                  <a:cubicBezTo>
                    <a:pt x="4620" y="6758"/>
                    <a:pt x="4501" y="6948"/>
                    <a:pt x="4501" y="7139"/>
                  </a:cubicBezTo>
                  <a:lnTo>
                    <a:pt x="4501" y="7591"/>
                  </a:lnTo>
                  <a:cubicBezTo>
                    <a:pt x="4501" y="7662"/>
                    <a:pt x="4489" y="7722"/>
                    <a:pt x="4441" y="7781"/>
                  </a:cubicBezTo>
                  <a:lnTo>
                    <a:pt x="4287" y="8032"/>
                  </a:lnTo>
                  <a:cubicBezTo>
                    <a:pt x="4263" y="8043"/>
                    <a:pt x="4251" y="8079"/>
                    <a:pt x="4251" y="8091"/>
                  </a:cubicBezTo>
                  <a:lnTo>
                    <a:pt x="3025" y="8091"/>
                  </a:lnTo>
                  <a:cubicBezTo>
                    <a:pt x="3013" y="8079"/>
                    <a:pt x="3013" y="8043"/>
                    <a:pt x="3001" y="8032"/>
                  </a:cubicBezTo>
                  <a:lnTo>
                    <a:pt x="2834" y="7781"/>
                  </a:lnTo>
                  <a:cubicBezTo>
                    <a:pt x="2786" y="7722"/>
                    <a:pt x="2775" y="7651"/>
                    <a:pt x="2775" y="7591"/>
                  </a:cubicBezTo>
                  <a:lnTo>
                    <a:pt x="2775" y="6067"/>
                  </a:lnTo>
                  <a:cubicBezTo>
                    <a:pt x="2775" y="5996"/>
                    <a:pt x="2822" y="5936"/>
                    <a:pt x="2882" y="5900"/>
                  </a:cubicBezTo>
                  <a:lnTo>
                    <a:pt x="3167" y="5769"/>
                  </a:lnTo>
                  <a:lnTo>
                    <a:pt x="3417" y="6019"/>
                  </a:lnTo>
                  <a:cubicBezTo>
                    <a:pt x="3477" y="6079"/>
                    <a:pt x="3560" y="6127"/>
                    <a:pt x="3656" y="6127"/>
                  </a:cubicBezTo>
                  <a:cubicBezTo>
                    <a:pt x="3751" y="6127"/>
                    <a:pt x="3834" y="6103"/>
                    <a:pt x="3894" y="6019"/>
                  </a:cubicBezTo>
                  <a:lnTo>
                    <a:pt x="4144" y="5769"/>
                  </a:lnTo>
                  <a:lnTo>
                    <a:pt x="4429" y="5900"/>
                  </a:lnTo>
                  <a:cubicBezTo>
                    <a:pt x="4489" y="5936"/>
                    <a:pt x="4537" y="5996"/>
                    <a:pt x="4537" y="6067"/>
                  </a:cubicBezTo>
                  <a:lnTo>
                    <a:pt x="4537" y="6198"/>
                  </a:lnTo>
                  <a:cubicBezTo>
                    <a:pt x="4537" y="6293"/>
                    <a:pt x="4608" y="6365"/>
                    <a:pt x="4703" y="6365"/>
                  </a:cubicBezTo>
                  <a:cubicBezTo>
                    <a:pt x="4787" y="6365"/>
                    <a:pt x="4858" y="6293"/>
                    <a:pt x="4858" y="6198"/>
                  </a:cubicBezTo>
                  <a:lnTo>
                    <a:pt x="4858" y="6067"/>
                  </a:lnTo>
                  <a:cubicBezTo>
                    <a:pt x="4858" y="5877"/>
                    <a:pt x="4763" y="5698"/>
                    <a:pt x="4584" y="5626"/>
                  </a:cubicBezTo>
                  <a:lnTo>
                    <a:pt x="4179" y="5412"/>
                  </a:lnTo>
                  <a:lnTo>
                    <a:pt x="4179" y="5400"/>
                  </a:lnTo>
                  <a:lnTo>
                    <a:pt x="4179" y="5162"/>
                  </a:lnTo>
                  <a:cubicBezTo>
                    <a:pt x="4382" y="5007"/>
                    <a:pt x="4525" y="4757"/>
                    <a:pt x="4525" y="4472"/>
                  </a:cubicBezTo>
                  <a:lnTo>
                    <a:pt x="4525" y="4138"/>
                  </a:lnTo>
                  <a:cubicBezTo>
                    <a:pt x="4525" y="3757"/>
                    <a:pt x="4227" y="3448"/>
                    <a:pt x="3834" y="3448"/>
                  </a:cubicBezTo>
                  <a:lnTo>
                    <a:pt x="3489" y="3448"/>
                  </a:lnTo>
                  <a:cubicBezTo>
                    <a:pt x="3120" y="3448"/>
                    <a:pt x="2810" y="3745"/>
                    <a:pt x="2810" y="4138"/>
                  </a:cubicBezTo>
                  <a:lnTo>
                    <a:pt x="2810" y="4472"/>
                  </a:lnTo>
                  <a:cubicBezTo>
                    <a:pt x="2810" y="4757"/>
                    <a:pt x="2941" y="4995"/>
                    <a:pt x="3156" y="5162"/>
                  </a:cubicBezTo>
                  <a:lnTo>
                    <a:pt x="3156" y="5400"/>
                  </a:lnTo>
                  <a:lnTo>
                    <a:pt x="3156" y="5412"/>
                  </a:lnTo>
                  <a:lnTo>
                    <a:pt x="2751" y="5626"/>
                  </a:lnTo>
                  <a:cubicBezTo>
                    <a:pt x="2572" y="5710"/>
                    <a:pt x="2465" y="5877"/>
                    <a:pt x="2465" y="6067"/>
                  </a:cubicBezTo>
                  <a:lnTo>
                    <a:pt x="2465" y="6674"/>
                  </a:lnTo>
                  <a:cubicBezTo>
                    <a:pt x="1882" y="6460"/>
                    <a:pt x="1381" y="6055"/>
                    <a:pt x="1012" y="5567"/>
                  </a:cubicBezTo>
                  <a:cubicBezTo>
                    <a:pt x="572" y="4984"/>
                    <a:pt x="369" y="4281"/>
                    <a:pt x="381" y="3567"/>
                  </a:cubicBezTo>
                  <a:cubicBezTo>
                    <a:pt x="393" y="2745"/>
                    <a:pt x="727" y="1959"/>
                    <a:pt x="1310" y="1364"/>
                  </a:cubicBezTo>
                  <a:cubicBezTo>
                    <a:pt x="1882" y="769"/>
                    <a:pt x="2655" y="412"/>
                    <a:pt x="3477" y="364"/>
                  </a:cubicBezTo>
                  <a:cubicBezTo>
                    <a:pt x="3524" y="362"/>
                    <a:pt x="3571" y="361"/>
                    <a:pt x="3617" y="361"/>
                  </a:cubicBezTo>
                  <a:close/>
                  <a:moveTo>
                    <a:pt x="4144" y="8424"/>
                  </a:moveTo>
                  <a:lnTo>
                    <a:pt x="4144" y="8782"/>
                  </a:lnTo>
                  <a:lnTo>
                    <a:pt x="3108" y="8794"/>
                  </a:lnTo>
                  <a:cubicBezTo>
                    <a:pt x="3108" y="8794"/>
                    <a:pt x="3096" y="8794"/>
                    <a:pt x="3096" y="8782"/>
                  </a:cubicBezTo>
                  <a:lnTo>
                    <a:pt x="3096" y="8424"/>
                  </a:lnTo>
                  <a:close/>
                  <a:moveTo>
                    <a:pt x="3635" y="0"/>
                  </a:moveTo>
                  <a:cubicBezTo>
                    <a:pt x="3563" y="0"/>
                    <a:pt x="3490" y="2"/>
                    <a:pt x="3417" y="7"/>
                  </a:cubicBezTo>
                  <a:cubicBezTo>
                    <a:pt x="2513" y="54"/>
                    <a:pt x="1667" y="435"/>
                    <a:pt x="1024" y="1114"/>
                  </a:cubicBezTo>
                  <a:cubicBezTo>
                    <a:pt x="381" y="1769"/>
                    <a:pt x="24" y="2626"/>
                    <a:pt x="12" y="3531"/>
                  </a:cubicBezTo>
                  <a:cubicBezTo>
                    <a:pt x="0" y="4341"/>
                    <a:pt x="238" y="5103"/>
                    <a:pt x="691" y="5734"/>
                  </a:cubicBezTo>
                  <a:cubicBezTo>
                    <a:pt x="1131" y="6317"/>
                    <a:pt x="1739" y="6781"/>
                    <a:pt x="2405" y="7019"/>
                  </a:cubicBezTo>
                  <a:lnTo>
                    <a:pt x="2405" y="7603"/>
                  </a:lnTo>
                  <a:cubicBezTo>
                    <a:pt x="2405" y="7734"/>
                    <a:pt x="2453" y="7865"/>
                    <a:pt x="2524" y="7972"/>
                  </a:cubicBezTo>
                  <a:lnTo>
                    <a:pt x="2691" y="8222"/>
                  </a:lnTo>
                  <a:cubicBezTo>
                    <a:pt x="2739" y="8282"/>
                    <a:pt x="2751" y="8353"/>
                    <a:pt x="2751" y="8413"/>
                  </a:cubicBezTo>
                  <a:lnTo>
                    <a:pt x="2751" y="8770"/>
                  </a:lnTo>
                  <a:cubicBezTo>
                    <a:pt x="2751" y="8948"/>
                    <a:pt x="2894" y="9103"/>
                    <a:pt x="3072" y="9103"/>
                  </a:cubicBezTo>
                  <a:lnTo>
                    <a:pt x="4108" y="9103"/>
                  </a:lnTo>
                  <a:cubicBezTo>
                    <a:pt x="4287" y="9103"/>
                    <a:pt x="4429" y="8948"/>
                    <a:pt x="4429" y="8770"/>
                  </a:cubicBezTo>
                  <a:lnTo>
                    <a:pt x="4429" y="8413"/>
                  </a:lnTo>
                  <a:cubicBezTo>
                    <a:pt x="4429" y="8341"/>
                    <a:pt x="4441" y="8282"/>
                    <a:pt x="4489" y="8222"/>
                  </a:cubicBezTo>
                  <a:lnTo>
                    <a:pt x="4656" y="7972"/>
                  </a:lnTo>
                  <a:cubicBezTo>
                    <a:pt x="4727" y="7865"/>
                    <a:pt x="4775" y="7734"/>
                    <a:pt x="4775" y="7603"/>
                  </a:cubicBezTo>
                  <a:lnTo>
                    <a:pt x="4775" y="7150"/>
                  </a:lnTo>
                  <a:cubicBezTo>
                    <a:pt x="4775" y="7079"/>
                    <a:pt x="4822" y="7008"/>
                    <a:pt x="4894" y="6984"/>
                  </a:cubicBezTo>
                  <a:cubicBezTo>
                    <a:pt x="5561" y="6734"/>
                    <a:pt x="6132" y="6269"/>
                    <a:pt x="6549" y="5698"/>
                  </a:cubicBezTo>
                  <a:cubicBezTo>
                    <a:pt x="6966" y="5079"/>
                    <a:pt x="7180" y="4388"/>
                    <a:pt x="7180" y="3638"/>
                  </a:cubicBezTo>
                  <a:cubicBezTo>
                    <a:pt x="7227" y="2614"/>
                    <a:pt x="6823" y="1674"/>
                    <a:pt x="6096" y="995"/>
                  </a:cubicBezTo>
                  <a:cubicBezTo>
                    <a:pt x="5422" y="354"/>
                    <a:pt x="4564" y="0"/>
                    <a:pt x="363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09" name="Google Shape;9809;p78"/>
            <p:cNvSpPr/>
            <p:nvPr/>
          </p:nvSpPr>
          <p:spPr>
            <a:xfrm>
              <a:off x="3541011" y="1677980"/>
              <a:ext cx="48919" cy="10630"/>
            </a:xfrm>
            <a:custGeom>
              <a:avLst/>
              <a:gdLst/>
              <a:ahLst/>
              <a:cxnLst/>
              <a:rect l="l" t="t" r="r" b="b"/>
              <a:pathLst>
                <a:path w="1537" h="334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34"/>
                    <a:pt x="167" y="334"/>
                  </a:cubicBezTo>
                  <a:lnTo>
                    <a:pt x="1369" y="334"/>
                  </a:lnTo>
                  <a:cubicBezTo>
                    <a:pt x="1465" y="334"/>
                    <a:pt x="1536" y="251"/>
                    <a:pt x="1536" y="167"/>
                  </a:cubicBezTo>
                  <a:cubicBezTo>
                    <a:pt x="1536" y="72"/>
                    <a:pt x="1465" y="1"/>
                    <a:pt x="136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10" name="Google Shape;9810;p78"/>
            <p:cNvSpPr/>
            <p:nvPr/>
          </p:nvSpPr>
          <p:spPr>
            <a:xfrm>
              <a:off x="3842259" y="1677980"/>
              <a:ext cx="48919" cy="10630"/>
            </a:xfrm>
            <a:custGeom>
              <a:avLst/>
              <a:gdLst/>
              <a:ahLst/>
              <a:cxnLst/>
              <a:rect l="l" t="t" r="r" b="b"/>
              <a:pathLst>
                <a:path w="1537" h="334" extrusionOk="0">
                  <a:moveTo>
                    <a:pt x="167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51"/>
                    <a:pt x="72" y="334"/>
                    <a:pt x="167" y="334"/>
                  </a:cubicBezTo>
                  <a:lnTo>
                    <a:pt x="1370" y="334"/>
                  </a:lnTo>
                  <a:cubicBezTo>
                    <a:pt x="1465" y="334"/>
                    <a:pt x="1537" y="251"/>
                    <a:pt x="1537" y="167"/>
                  </a:cubicBezTo>
                  <a:cubicBezTo>
                    <a:pt x="1537" y="72"/>
                    <a:pt x="1465" y="1"/>
                    <a:pt x="137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11" name="Google Shape;9811;p78"/>
            <p:cNvSpPr/>
            <p:nvPr/>
          </p:nvSpPr>
          <p:spPr>
            <a:xfrm>
              <a:off x="3711161" y="1508594"/>
              <a:ext cx="10248" cy="48537"/>
            </a:xfrm>
            <a:custGeom>
              <a:avLst/>
              <a:gdLst/>
              <a:ahLst/>
              <a:cxnLst/>
              <a:rect l="l" t="t" r="r" b="b"/>
              <a:pathLst>
                <a:path w="322" h="1525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lnTo>
                    <a:pt x="0" y="1370"/>
                  </a:lnTo>
                  <a:cubicBezTo>
                    <a:pt x="0" y="1453"/>
                    <a:pt x="72" y="1525"/>
                    <a:pt x="167" y="1525"/>
                  </a:cubicBezTo>
                  <a:cubicBezTo>
                    <a:pt x="250" y="1525"/>
                    <a:pt x="322" y="1453"/>
                    <a:pt x="322" y="1370"/>
                  </a:cubicBezTo>
                  <a:lnTo>
                    <a:pt x="322" y="155"/>
                  </a:lnTo>
                  <a:cubicBezTo>
                    <a:pt x="310" y="60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12" name="Google Shape;9812;p78"/>
            <p:cNvSpPr/>
            <p:nvPr/>
          </p:nvSpPr>
          <p:spPr>
            <a:xfrm>
              <a:off x="3633470" y="1792018"/>
              <a:ext cx="22757" cy="29249"/>
            </a:xfrm>
            <a:custGeom>
              <a:avLst/>
              <a:gdLst/>
              <a:ahLst/>
              <a:cxnLst/>
              <a:rect l="l" t="t" r="r" b="b"/>
              <a:pathLst>
                <a:path w="715" h="919" extrusionOk="0">
                  <a:moveTo>
                    <a:pt x="525" y="1"/>
                  </a:moveTo>
                  <a:cubicBezTo>
                    <a:pt x="470" y="1"/>
                    <a:pt x="413" y="30"/>
                    <a:pt x="381" y="85"/>
                  </a:cubicBezTo>
                  <a:lnTo>
                    <a:pt x="48" y="680"/>
                  </a:lnTo>
                  <a:cubicBezTo>
                    <a:pt x="0" y="751"/>
                    <a:pt x="24" y="859"/>
                    <a:pt x="107" y="894"/>
                  </a:cubicBezTo>
                  <a:cubicBezTo>
                    <a:pt x="131" y="918"/>
                    <a:pt x="167" y="918"/>
                    <a:pt x="179" y="918"/>
                  </a:cubicBezTo>
                  <a:cubicBezTo>
                    <a:pt x="238" y="918"/>
                    <a:pt x="286" y="882"/>
                    <a:pt x="310" y="835"/>
                  </a:cubicBezTo>
                  <a:lnTo>
                    <a:pt x="655" y="240"/>
                  </a:lnTo>
                  <a:cubicBezTo>
                    <a:pt x="715" y="156"/>
                    <a:pt x="679" y="61"/>
                    <a:pt x="608" y="25"/>
                  </a:cubicBezTo>
                  <a:cubicBezTo>
                    <a:pt x="583" y="9"/>
                    <a:pt x="554" y="1"/>
                    <a:pt x="5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13" name="Google Shape;9813;p78"/>
            <p:cNvSpPr/>
            <p:nvPr/>
          </p:nvSpPr>
          <p:spPr>
            <a:xfrm>
              <a:off x="3775962" y="1545195"/>
              <a:ext cx="22757" cy="28995"/>
            </a:xfrm>
            <a:custGeom>
              <a:avLst/>
              <a:gdLst/>
              <a:ahLst/>
              <a:cxnLst/>
              <a:rect l="l" t="t" r="r" b="b"/>
              <a:pathLst>
                <a:path w="715" h="911" extrusionOk="0">
                  <a:moveTo>
                    <a:pt x="534" y="1"/>
                  </a:moveTo>
                  <a:cubicBezTo>
                    <a:pt x="476" y="1"/>
                    <a:pt x="418" y="28"/>
                    <a:pt x="393" y="77"/>
                  </a:cubicBezTo>
                  <a:lnTo>
                    <a:pt x="48" y="672"/>
                  </a:lnTo>
                  <a:cubicBezTo>
                    <a:pt x="0" y="744"/>
                    <a:pt x="36" y="851"/>
                    <a:pt x="107" y="898"/>
                  </a:cubicBezTo>
                  <a:cubicBezTo>
                    <a:pt x="131" y="910"/>
                    <a:pt x="167" y="910"/>
                    <a:pt x="179" y="910"/>
                  </a:cubicBezTo>
                  <a:cubicBezTo>
                    <a:pt x="238" y="910"/>
                    <a:pt x="286" y="887"/>
                    <a:pt x="310" y="839"/>
                  </a:cubicBezTo>
                  <a:lnTo>
                    <a:pt x="655" y="244"/>
                  </a:lnTo>
                  <a:cubicBezTo>
                    <a:pt x="714" y="172"/>
                    <a:pt x="691" y="65"/>
                    <a:pt x="607" y="17"/>
                  </a:cubicBezTo>
                  <a:cubicBezTo>
                    <a:pt x="585" y="6"/>
                    <a:pt x="560" y="1"/>
                    <a:pt x="53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14" name="Google Shape;9814;p78"/>
            <p:cNvSpPr/>
            <p:nvPr/>
          </p:nvSpPr>
          <p:spPr>
            <a:xfrm>
              <a:off x="3577390" y="1601498"/>
              <a:ext cx="31095" cy="21197"/>
            </a:xfrm>
            <a:custGeom>
              <a:avLst/>
              <a:gdLst/>
              <a:ahLst/>
              <a:cxnLst/>
              <a:rect l="l" t="t" r="r" b="b"/>
              <a:pathLst>
                <a:path w="977" h="666" extrusionOk="0">
                  <a:moveTo>
                    <a:pt x="199" y="1"/>
                  </a:moveTo>
                  <a:cubicBezTo>
                    <a:pt x="141" y="1"/>
                    <a:pt x="80" y="33"/>
                    <a:pt x="48" y="82"/>
                  </a:cubicBezTo>
                  <a:cubicBezTo>
                    <a:pt x="0" y="153"/>
                    <a:pt x="36" y="261"/>
                    <a:pt x="107" y="308"/>
                  </a:cubicBezTo>
                  <a:lnTo>
                    <a:pt x="703" y="642"/>
                  </a:lnTo>
                  <a:cubicBezTo>
                    <a:pt x="738" y="665"/>
                    <a:pt x="762" y="665"/>
                    <a:pt x="774" y="665"/>
                  </a:cubicBezTo>
                  <a:cubicBezTo>
                    <a:pt x="834" y="665"/>
                    <a:pt x="881" y="630"/>
                    <a:pt x="917" y="594"/>
                  </a:cubicBezTo>
                  <a:cubicBezTo>
                    <a:pt x="976" y="499"/>
                    <a:pt x="941" y="415"/>
                    <a:pt x="869" y="368"/>
                  </a:cubicBezTo>
                  <a:lnTo>
                    <a:pt x="274" y="22"/>
                  </a:lnTo>
                  <a:cubicBezTo>
                    <a:pt x="252" y="7"/>
                    <a:pt x="226" y="1"/>
                    <a:pt x="19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15" name="Google Shape;9815;p78"/>
            <p:cNvSpPr/>
            <p:nvPr/>
          </p:nvSpPr>
          <p:spPr>
            <a:xfrm>
              <a:off x="3823703" y="1743608"/>
              <a:ext cx="31095" cy="21197"/>
            </a:xfrm>
            <a:custGeom>
              <a:avLst/>
              <a:gdLst/>
              <a:ahLst/>
              <a:cxnLst/>
              <a:rect l="l" t="t" r="r" b="b"/>
              <a:pathLst>
                <a:path w="977" h="666" extrusionOk="0">
                  <a:moveTo>
                    <a:pt x="199" y="1"/>
                  </a:moveTo>
                  <a:cubicBezTo>
                    <a:pt x="141" y="1"/>
                    <a:pt x="81" y="33"/>
                    <a:pt x="48" y="82"/>
                  </a:cubicBezTo>
                  <a:cubicBezTo>
                    <a:pt x="0" y="153"/>
                    <a:pt x="36" y="260"/>
                    <a:pt x="107" y="308"/>
                  </a:cubicBezTo>
                  <a:lnTo>
                    <a:pt x="703" y="641"/>
                  </a:lnTo>
                  <a:cubicBezTo>
                    <a:pt x="738" y="665"/>
                    <a:pt x="762" y="665"/>
                    <a:pt x="774" y="665"/>
                  </a:cubicBezTo>
                  <a:cubicBezTo>
                    <a:pt x="834" y="665"/>
                    <a:pt x="881" y="629"/>
                    <a:pt x="917" y="594"/>
                  </a:cubicBezTo>
                  <a:cubicBezTo>
                    <a:pt x="977" y="510"/>
                    <a:pt x="953" y="415"/>
                    <a:pt x="869" y="368"/>
                  </a:cubicBezTo>
                  <a:lnTo>
                    <a:pt x="274" y="22"/>
                  </a:lnTo>
                  <a:cubicBezTo>
                    <a:pt x="252" y="7"/>
                    <a:pt x="226" y="1"/>
                    <a:pt x="19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16" name="Google Shape;9816;p78"/>
            <p:cNvSpPr/>
            <p:nvPr/>
          </p:nvSpPr>
          <p:spPr>
            <a:xfrm>
              <a:off x="3775962" y="1792018"/>
              <a:ext cx="22757" cy="29249"/>
            </a:xfrm>
            <a:custGeom>
              <a:avLst/>
              <a:gdLst/>
              <a:ahLst/>
              <a:cxnLst/>
              <a:rect l="l" t="t" r="r" b="b"/>
              <a:pathLst>
                <a:path w="715" h="919" extrusionOk="0">
                  <a:moveTo>
                    <a:pt x="190" y="1"/>
                  </a:moveTo>
                  <a:cubicBezTo>
                    <a:pt x="160" y="1"/>
                    <a:pt x="132" y="9"/>
                    <a:pt x="107" y="25"/>
                  </a:cubicBezTo>
                  <a:cubicBezTo>
                    <a:pt x="36" y="61"/>
                    <a:pt x="0" y="168"/>
                    <a:pt x="48" y="240"/>
                  </a:cubicBezTo>
                  <a:lnTo>
                    <a:pt x="393" y="835"/>
                  </a:lnTo>
                  <a:cubicBezTo>
                    <a:pt x="417" y="882"/>
                    <a:pt x="476" y="918"/>
                    <a:pt x="524" y="918"/>
                  </a:cubicBezTo>
                  <a:cubicBezTo>
                    <a:pt x="548" y="918"/>
                    <a:pt x="583" y="918"/>
                    <a:pt x="595" y="894"/>
                  </a:cubicBezTo>
                  <a:cubicBezTo>
                    <a:pt x="691" y="859"/>
                    <a:pt x="714" y="751"/>
                    <a:pt x="667" y="680"/>
                  </a:cubicBezTo>
                  <a:lnTo>
                    <a:pt x="333" y="85"/>
                  </a:lnTo>
                  <a:cubicBezTo>
                    <a:pt x="302" y="30"/>
                    <a:pt x="245" y="1"/>
                    <a:pt x="19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17" name="Google Shape;9817;p78"/>
            <p:cNvSpPr/>
            <p:nvPr/>
          </p:nvSpPr>
          <p:spPr>
            <a:xfrm>
              <a:off x="3633470" y="1545195"/>
              <a:ext cx="22757" cy="28995"/>
            </a:xfrm>
            <a:custGeom>
              <a:avLst/>
              <a:gdLst/>
              <a:ahLst/>
              <a:cxnLst/>
              <a:rect l="l" t="t" r="r" b="b"/>
              <a:pathLst>
                <a:path w="715" h="911" extrusionOk="0">
                  <a:moveTo>
                    <a:pt x="181" y="1"/>
                  </a:moveTo>
                  <a:cubicBezTo>
                    <a:pt x="155" y="1"/>
                    <a:pt x="130" y="6"/>
                    <a:pt x="107" y="17"/>
                  </a:cubicBezTo>
                  <a:cubicBezTo>
                    <a:pt x="24" y="65"/>
                    <a:pt x="0" y="172"/>
                    <a:pt x="48" y="244"/>
                  </a:cubicBezTo>
                  <a:lnTo>
                    <a:pt x="381" y="839"/>
                  </a:lnTo>
                  <a:cubicBezTo>
                    <a:pt x="417" y="887"/>
                    <a:pt x="477" y="910"/>
                    <a:pt x="524" y="910"/>
                  </a:cubicBezTo>
                  <a:cubicBezTo>
                    <a:pt x="548" y="910"/>
                    <a:pt x="584" y="910"/>
                    <a:pt x="596" y="898"/>
                  </a:cubicBezTo>
                  <a:cubicBezTo>
                    <a:pt x="679" y="851"/>
                    <a:pt x="715" y="744"/>
                    <a:pt x="667" y="672"/>
                  </a:cubicBezTo>
                  <a:lnTo>
                    <a:pt x="322" y="77"/>
                  </a:lnTo>
                  <a:cubicBezTo>
                    <a:pt x="297" y="28"/>
                    <a:pt x="238" y="1"/>
                    <a:pt x="1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18" name="Google Shape;9818;p78"/>
            <p:cNvSpPr/>
            <p:nvPr/>
          </p:nvSpPr>
          <p:spPr>
            <a:xfrm>
              <a:off x="3823703" y="1601498"/>
              <a:ext cx="31095" cy="21197"/>
            </a:xfrm>
            <a:custGeom>
              <a:avLst/>
              <a:gdLst/>
              <a:ahLst/>
              <a:cxnLst/>
              <a:rect l="l" t="t" r="r" b="b"/>
              <a:pathLst>
                <a:path w="977" h="666" extrusionOk="0">
                  <a:moveTo>
                    <a:pt x="778" y="1"/>
                  </a:moveTo>
                  <a:cubicBezTo>
                    <a:pt x="751" y="1"/>
                    <a:pt x="725" y="7"/>
                    <a:pt x="703" y="22"/>
                  </a:cubicBezTo>
                  <a:lnTo>
                    <a:pt x="107" y="368"/>
                  </a:lnTo>
                  <a:cubicBezTo>
                    <a:pt x="36" y="415"/>
                    <a:pt x="0" y="511"/>
                    <a:pt x="48" y="594"/>
                  </a:cubicBezTo>
                  <a:cubicBezTo>
                    <a:pt x="84" y="630"/>
                    <a:pt x="143" y="665"/>
                    <a:pt x="179" y="665"/>
                  </a:cubicBezTo>
                  <a:cubicBezTo>
                    <a:pt x="215" y="665"/>
                    <a:pt x="238" y="665"/>
                    <a:pt x="262" y="653"/>
                  </a:cubicBezTo>
                  <a:lnTo>
                    <a:pt x="857" y="308"/>
                  </a:lnTo>
                  <a:cubicBezTo>
                    <a:pt x="953" y="249"/>
                    <a:pt x="977" y="153"/>
                    <a:pt x="929" y="82"/>
                  </a:cubicBezTo>
                  <a:cubicBezTo>
                    <a:pt x="896" y="33"/>
                    <a:pt x="836" y="1"/>
                    <a:pt x="77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19" name="Google Shape;9819;p78"/>
            <p:cNvSpPr/>
            <p:nvPr/>
          </p:nvSpPr>
          <p:spPr>
            <a:xfrm>
              <a:off x="3577390" y="1743608"/>
              <a:ext cx="31095" cy="21197"/>
            </a:xfrm>
            <a:custGeom>
              <a:avLst/>
              <a:gdLst/>
              <a:ahLst/>
              <a:cxnLst/>
              <a:rect l="l" t="t" r="r" b="b"/>
              <a:pathLst>
                <a:path w="977" h="666" extrusionOk="0">
                  <a:moveTo>
                    <a:pt x="778" y="1"/>
                  </a:moveTo>
                  <a:cubicBezTo>
                    <a:pt x="751" y="1"/>
                    <a:pt x="725" y="7"/>
                    <a:pt x="703" y="22"/>
                  </a:cubicBezTo>
                  <a:lnTo>
                    <a:pt x="107" y="368"/>
                  </a:lnTo>
                  <a:cubicBezTo>
                    <a:pt x="36" y="415"/>
                    <a:pt x="0" y="510"/>
                    <a:pt x="48" y="594"/>
                  </a:cubicBezTo>
                  <a:cubicBezTo>
                    <a:pt x="84" y="629"/>
                    <a:pt x="143" y="665"/>
                    <a:pt x="179" y="665"/>
                  </a:cubicBezTo>
                  <a:cubicBezTo>
                    <a:pt x="214" y="665"/>
                    <a:pt x="238" y="665"/>
                    <a:pt x="262" y="653"/>
                  </a:cubicBezTo>
                  <a:lnTo>
                    <a:pt x="857" y="308"/>
                  </a:lnTo>
                  <a:cubicBezTo>
                    <a:pt x="941" y="260"/>
                    <a:pt x="976" y="153"/>
                    <a:pt x="929" y="82"/>
                  </a:cubicBezTo>
                  <a:cubicBezTo>
                    <a:pt x="896" y="33"/>
                    <a:pt x="835" y="1"/>
                    <a:pt x="77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20" name="Google Shape;9820;p78"/>
            <p:cNvSpPr/>
            <p:nvPr/>
          </p:nvSpPr>
          <p:spPr>
            <a:xfrm>
              <a:off x="3732358" y="1593032"/>
              <a:ext cx="71294" cy="62255"/>
            </a:xfrm>
            <a:custGeom>
              <a:avLst/>
              <a:gdLst/>
              <a:ahLst/>
              <a:cxnLst/>
              <a:rect l="l" t="t" r="r" b="b"/>
              <a:pathLst>
                <a:path w="2240" h="1956" extrusionOk="0">
                  <a:moveTo>
                    <a:pt x="186" y="1"/>
                  </a:moveTo>
                  <a:cubicBezTo>
                    <a:pt x="103" y="1"/>
                    <a:pt x="34" y="47"/>
                    <a:pt x="13" y="122"/>
                  </a:cubicBezTo>
                  <a:cubicBezTo>
                    <a:pt x="1" y="217"/>
                    <a:pt x="48" y="300"/>
                    <a:pt x="132" y="324"/>
                  </a:cubicBezTo>
                  <a:cubicBezTo>
                    <a:pt x="930" y="527"/>
                    <a:pt x="1584" y="1098"/>
                    <a:pt x="1894" y="1848"/>
                  </a:cubicBezTo>
                  <a:cubicBezTo>
                    <a:pt x="1918" y="1908"/>
                    <a:pt x="1977" y="1955"/>
                    <a:pt x="2037" y="1955"/>
                  </a:cubicBezTo>
                  <a:cubicBezTo>
                    <a:pt x="2061" y="1955"/>
                    <a:pt x="2084" y="1955"/>
                    <a:pt x="2096" y="1943"/>
                  </a:cubicBezTo>
                  <a:cubicBezTo>
                    <a:pt x="2192" y="1908"/>
                    <a:pt x="2239" y="1824"/>
                    <a:pt x="2192" y="1729"/>
                  </a:cubicBezTo>
                  <a:cubicBezTo>
                    <a:pt x="1846" y="884"/>
                    <a:pt x="1108" y="229"/>
                    <a:pt x="215" y="3"/>
                  </a:cubicBezTo>
                  <a:cubicBezTo>
                    <a:pt x="205" y="1"/>
                    <a:pt x="196" y="1"/>
                    <a:pt x="1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821" name="Google Shape;9821;p78"/>
          <p:cNvGrpSpPr/>
          <p:nvPr/>
        </p:nvGrpSpPr>
        <p:grpSpPr>
          <a:xfrm>
            <a:off x="4768836" y="2402095"/>
            <a:ext cx="379001" cy="468925"/>
            <a:chOff x="3576626" y="1975821"/>
            <a:chExt cx="284251" cy="351694"/>
          </a:xfrm>
          <a:solidFill>
            <a:schemeClr val="tx1"/>
          </a:solidFill>
        </p:grpSpPr>
        <p:sp>
          <p:nvSpPr>
            <p:cNvPr id="9822" name="Google Shape;9822;p78"/>
            <p:cNvSpPr/>
            <p:nvPr/>
          </p:nvSpPr>
          <p:spPr>
            <a:xfrm>
              <a:off x="3576626" y="2145971"/>
              <a:ext cx="284251" cy="181544"/>
            </a:xfrm>
            <a:custGeom>
              <a:avLst/>
              <a:gdLst/>
              <a:ahLst/>
              <a:cxnLst/>
              <a:rect l="l" t="t" r="r" b="b"/>
              <a:pathLst>
                <a:path w="8931" h="5704" extrusionOk="0">
                  <a:moveTo>
                    <a:pt x="3001" y="346"/>
                  </a:moveTo>
                  <a:cubicBezTo>
                    <a:pt x="3096" y="346"/>
                    <a:pt x="3179" y="370"/>
                    <a:pt x="3263" y="453"/>
                  </a:cubicBezTo>
                  <a:cubicBezTo>
                    <a:pt x="3334" y="525"/>
                    <a:pt x="3358" y="608"/>
                    <a:pt x="3358" y="703"/>
                  </a:cubicBezTo>
                  <a:lnTo>
                    <a:pt x="3358" y="1132"/>
                  </a:lnTo>
                  <a:cubicBezTo>
                    <a:pt x="3358" y="1311"/>
                    <a:pt x="3263" y="1477"/>
                    <a:pt x="3096" y="1584"/>
                  </a:cubicBezTo>
                  <a:cubicBezTo>
                    <a:pt x="3048" y="1608"/>
                    <a:pt x="3025" y="1656"/>
                    <a:pt x="3025" y="1715"/>
                  </a:cubicBezTo>
                  <a:lnTo>
                    <a:pt x="3025" y="1894"/>
                  </a:lnTo>
                  <a:lnTo>
                    <a:pt x="2644" y="1894"/>
                  </a:lnTo>
                  <a:lnTo>
                    <a:pt x="2644" y="1715"/>
                  </a:lnTo>
                  <a:cubicBezTo>
                    <a:pt x="2644" y="1656"/>
                    <a:pt x="2620" y="1608"/>
                    <a:pt x="2572" y="1584"/>
                  </a:cubicBezTo>
                  <a:cubicBezTo>
                    <a:pt x="2405" y="1489"/>
                    <a:pt x="2310" y="1311"/>
                    <a:pt x="2310" y="1132"/>
                  </a:cubicBezTo>
                  <a:lnTo>
                    <a:pt x="2310" y="703"/>
                  </a:lnTo>
                  <a:cubicBezTo>
                    <a:pt x="2310" y="513"/>
                    <a:pt x="2465" y="346"/>
                    <a:pt x="2667" y="346"/>
                  </a:cubicBezTo>
                  <a:close/>
                  <a:moveTo>
                    <a:pt x="6096" y="346"/>
                  </a:moveTo>
                  <a:cubicBezTo>
                    <a:pt x="6192" y="346"/>
                    <a:pt x="6275" y="370"/>
                    <a:pt x="6358" y="453"/>
                  </a:cubicBezTo>
                  <a:cubicBezTo>
                    <a:pt x="6430" y="525"/>
                    <a:pt x="6454" y="608"/>
                    <a:pt x="6454" y="703"/>
                  </a:cubicBezTo>
                  <a:lnTo>
                    <a:pt x="6454" y="1132"/>
                  </a:lnTo>
                  <a:cubicBezTo>
                    <a:pt x="6454" y="1311"/>
                    <a:pt x="6370" y="1477"/>
                    <a:pt x="6192" y="1584"/>
                  </a:cubicBezTo>
                  <a:cubicBezTo>
                    <a:pt x="6144" y="1608"/>
                    <a:pt x="6120" y="1656"/>
                    <a:pt x="6120" y="1715"/>
                  </a:cubicBezTo>
                  <a:lnTo>
                    <a:pt x="6120" y="1894"/>
                  </a:lnTo>
                  <a:lnTo>
                    <a:pt x="5739" y="1894"/>
                  </a:lnTo>
                  <a:lnTo>
                    <a:pt x="5739" y="1715"/>
                  </a:lnTo>
                  <a:cubicBezTo>
                    <a:pt x="5739" y="1656"/>
                    <a:pt x="5715" y="1608"/>
                    <a:pt x="5668" y="1584"/>
                  </a:cubicBezTo>
                  <a:cubicBezTo>
                    <a:pt x="5501" y="1489"/>
                    <a:pt x="5406" y="1311"/>
                    <a:pt x="5406" y="1132"/>
                  </a:cubicBezTo>
                  <a:lnTo>
                    <a:pt x="5406" y="703"/>
                  </a:lnTo>
                  <a:cubicBezTo>
                    <a:pt x="5406" y="513"/>
                    <a:pt x="5561" y="346"/>
                    <a:pt x="5763" y="346"/>
                  </a:cubicBezTo>
                  <a:close/>
                  <a:moveTo>
                    <a:pt x="1453" y="2061"/>
                  </a:moveTo>
                  <a:cubicBezTo>
                    <a:pt x="1548" y="2061"/>
                    <a:pt x="1632" y="2084"/>
                    <a:pt x="1715" y="2156"/>
                  </a:cubicBezTo>
                  <a:cubicBezTo>
                    <a:pt x="1786" y="2239"/>
                    <a:pt x="1810" y="2323"/>
                    <a:pt x="1810" y="2418"/>
                  </a:cubicBezTo>
                  <a:lnTo>
                    <a:pt x="1810" y="2846"/>
                  </a:lnTo>
                  <a:cubicBezTo>
                    <a:pt x="1810" y="3037"/>
                    <a:pt x="1715" y="3204"/>
                    <a:pt x="1548" y="3287"/>
                  </a:cubicBezTo>
                  <a:cubicBezTo>
                    <a:pt x="1501" y="3323"/>
                    <a:pt x="1477" y="3370"/>
                    <a:pt x="1477" y="3430"/>
                  </a:cubicBezTo>
                  <a:lnTo>
                    <a:pt x="1477" y="3608"/>
                  </a:lnTo>
                  <a:lnTo>
                    <a:pt x="1096" y="3608"/>
                  </a:lnTo>
                  <a:lnTo>
                    <a:pt x="1096" y="3430"/>
                  </a:lnTo>
                  <a:cubicBezTo>
                    <a:pt x="1096" y="3370"/>
                    <a:pt x="1072" y="3323"/>
                    <a:pt x="1024" y="3287"/>
                  </a:cubicBezTo>
                  <a:cubicBezTo>
                    <a:pt x="858" y="3204"/>
                    <a:pt x="762" y="3025"/>
                    <a:pt x="762" y="2846"/>
                  </a:cubicBezTo>
                  <a:lnTo>
                    <a:pt x="762" y="2418"/>
                  </a:lnTo>
                  <a:cubicBezTo>
                    <a:pt x="762" y="2215"/>
                    <a:pt x="917" y="2061"/>
                    <a:pt x="1120" y="2061"/>
                  </a:cubicBezTo>
                  <a:close/>
                  <a:moveTo>
                    <a:pt x="4549" y="2061"/>
                  </a:moveTo>
                  <a:cubicBezTo>
                    <a:pt x="4644" y="2061"/>
                    <a:pt x="4727" y="2084"/>
                    <a:pt x="4810" y="2156"/>
                  </a:cubicBezTo>
                  <a:cubicBezTo>
                    <a:pt x="4882" y="2239"/>
                    <a:pt x="4906" y="2323"/>
                    <a:pt x="4906" y="2418"/>
                  </a:cubicBezTo>
                  <a:lnTo>
                    <a:pt x="4906" y="2846"/>
                  </a:lnTo>
                  <a:cubicBezTo>
                    <a:pt x="4906" y="3025"/>
                    <a:pt x="4810" y="3204"/>
                    <a:pt x="4644" y="3287"/>
                  </a:cubicBezTo>
                  <a:cubicBezTo>
                    <a:pt x="4596" y="3323"/>
                    <a:pt x="4572" y="3370"/>
                    <a:pt x="4572" y="3430"/>
                  </a:cubicBezTo>
                  <a:lnTo>
                    <a:pt x="4572" y="3608"/>
                  </a:lnTo>
                  <a:lnTo>
                    <a:pt x="4191" y="3608"/>
                  </a:lnTo>
                  <a:lnTo>
                    <a:pt x="4191" y="3430"/>
                  </a:lnTo>
                  <a:cubicBezTo>
                    <a:pt x="4191" y="3370"/>
                    <a:pt x="4168" y="3323"/>
                    <a:pt x="4120" y="3287"/>
                  </a:cubicBezTo>
                  <a:cubicBezTo>
                    <a:pt x="3953" y="3204"/>
                    <a:pt x="3858" y="3025"/>
                    <a:pt x="3858" y="2846"/>
                  </a:cubicBezTo>
                  <a:lnTo>
                    <a:pt x="3858" y="2418"/>
                  </a:lnTo>
                  <a:cubicBezTo>
                    <a:pt x="3858" y="2215"/>
                    <a:pt x="4013" y="2061"/>
                    <a:pt x="4215" y="2061"/>
                  </a:cubicBezTo>
                  <a:close/>
                  <a:moveTo>
                    <a:pt x="7668" y="2061"/>
                  </a:moveTo>
                  <a:cubicBezTo>
                    <a:pt x="7751" y="2061"/>
                    <a:pt x="7847" y="2084"/>
                    <a:pt x="7918" y="2156"/>
                  </a:cubicBezTo>
                  <a:cubicBezTo>
                    <a:pt x="7989" y="2239"/>
                    <a:pt x="8025" y="2323"/>
                    <a:pt x="8025" y="2418"/>
                  </a:cubicBezTo>
                  <a:lnTo>
                    <a:pt x="8025" y="2846"/>
                  </a:lnTo>
                  <a:cubicBezTo>
                    <a:pt x="8001" y="3025"/>
                    <a:pt x="7918" y="3204"/>
                    <a:pt x="7751" y="3287"/>
                  </a:cubicBezTo>
                  <a:cubicBezTo>
                    <a:pt x="7704" y="3323"/>
                    <a:pt x="7680" y="3370"/>
                    <a:pt x="7680" y="3430"/>
                  </a:cubicBezTo>
                  <a:lnTo>
                    <a:pt x="7680" y="3608"/>
                  </a:lnTo>
                  <a:lnTo>
                    <a:pt x="7311" y="3608"/>
                  </a:lnTo>
                  <a:lnTo>
                    <a:pt x="7311" y="3430"/>
                  </a:lnTo>
                  <a:cubicBezTo>
                    <a:pt x="7311" y="3370"/>
                    <a:pt x="7275" y="3323"/>
                    <a:pt x="7227" y="3287"/>
                  </a:cubicBezTo>
                  <a:cubicBezTo>
                    <a:pt x="7073" y="3204"/>
                    <a:pt x="6966" y="3025"/>
                    <a:pt x="6966" y="2846"/>
                  </a:cubicBezTo>
                  <a:lnTo>
                    <a:pt x="6966" y="2418"/>
                  </a:lnTo>
                  <a:cubicBezTo>
                    <a:pt x="6966" y="2215"/>
                    <a:pt x="7132" y="2061"/>
                    <a:pt x="7323" y="2061"/>
                  </a:cubicBezTo>
                  <a:close/>
                  <a:moveTo>
                    <a:pt x="5787" y="1"/>
                  </a:moveTo>
                  <a:cubicBezTo>
                    <a:pt x="5418" y="1"/>
                    <a:pt x="5120" y="310"/>
                    <a:pt x="5120" y="691"/>
                  </a:cubicBezTo>
                  <a:lnTo>
                    <a:pt x="5120" y="1120"/>
                  </a:lnTo>
                  <a:cubicBezTo>
                    <a:pt x="5120" y="1382"/>
                    <a:pt x="5251" y="1644"/>
                    <a:pt x="5465" y="1799"/>
                  </a:cubicBezTo>
                  <a:lnTo>
                    <a:pt x="5465" y="1953"/>
                  </a:lnTo>
                  <a:lnTo>
                    <a:pt x="5180" y="2073"/>
                  </a:lnTo>
                  <a:cubicBezTo>
                    <a:pt x="5144" y="2025"/>
                    <a:pt x="5120" y="1977"/>
                    <a:pt x="5072" y="1942"/>
                  </a:cubicBezTo>
                  <a:cubicBezTo>
                    <a:pt x="4941" y="1799"/>
                    <a:pt x="4775" y="1739"/>
                    <a:pt x="4596" y="1739"/>
                  </a:cubicBezTo>
                  <a:lnTo>
                    <a:pt x="4251" y="1739"/>
                  </a:lnTo>
                  <a:cubicBezTo>
                    <a:pt x="4001" y="1739"/>
                    <a:pt x="3798" y="1882"/>
                    <a:pt x="3679" y="2073"/>
                  </a:cubicBezTo>
                  <a:lnTo>
                    <a:pt x="3394" y="1953"/>
                  </a:lnTo>
                  <a:lnTo>
                    <a:pt x="3394" y="1799"/>
                  </a:lnTo>
                  <a:cubicBezTo>
                    <a:pt x="3596" y="1644"/>
                    <a:pt x="3739" y="1382"/>
                    <a:pt x="3739" y="1120"/>
                  </a:cubicBezTo>
                  <a:lnTo>
                    <a:pt x="3739" y="691"/>
                  </a:lnTo>
                  <a:cubicBezTo>
                    <a:pt x="3739" y="513"/>
                    <a:pt x="3656" y="334"/>
                    <a:pt x="3537" y="215"/>
                  </a:cubicBezTo>
                  <a:cubicBezTo>
                    <a:pt x="3406" y="72"/>
                    <a:pt x="3239" y="13"/>
                    <a:pt x="3060" y="13"/>
                  </a:cubicBezTo>
                  <a:lnTo>
                    <a:pt x="2727" y="13"/>
                  </a:lnTo>
                  <a:cubicBezTo>
                    <a:pt x="2346" y="13"/>
                    <a:pt x="2048" y="334"/>
                    <a:pt x="2048" y="703"/>
                  </a:cubicBezTo>
                  <a:lnTo>
                    <a:pt x="2048" y="1132"/>
                  </a:lnTo>
                  <a:cubicBezTo>
                    <a:pt x="2048" y="1406"/>
                    <a:pt x="2191" y="1656"/>
                    <a:pt x="2394" y="1822"/>
                  </a:cubicBezTo>
                  <a:lnTo>
                    <a:pt x="2394" y="1965"/>
                  </a:lnTo>
                  <a:lnTo>
                    <a:pt x="2108" y="2084"/>
                  </a:lnTo>
                  <a:cubicBezTo>
                    <a:pt x="2084" y="2037"/>
                    <a:pt x="2048" y="2001"/>
                    <a:pt x="2013" y="1953"/>
                  </a:cubicBezTo>
                  <a:cubicBezTo>
                    <a:pt x="1870" y="1822"/>
                    <a:pt x="1715" y="1763"/>
                    <a:pt x="1536" y="1763"/>
                  </a:cubicBezTo>
                  <a:lnTo>
                    <a:pt x="1191" y="1763"/>
                  </a:lnTo>
                  <a:cubicBezTo>
                    <a:pt x="822" y="1763"/>
                    <a:pt x="524" y="2073"/>
                    <a:pt x="524" y="2442"/>
                  </a:cubicBezTo>
                  <a:lnTo>
                    <a:pt x="524" y="2870"/>
                  </a:lnTo>
                  <a:cubicBezTo>
                    <a:pt x="524" y="3144"/>
                    <a:pt x="655" y="3394"/>
                    <a:pt x="858" y="3561"/>
                  </a:cubicBezTo>
                  <a:lnTo>
                    <a:pt x="858" y="3704"/>
                  </a:lnTo>
                  <a:lnTo>
                    <a:pt x="429" y="3882"/>
                  </a:lnTo>
                  <a:cubicBezTo>
                    <a:pt x="179" y="3989"/>
                    <a:pt x="0" y="4239"/>
                    <a:pt x="0" y="4513"/>
                  </a:cubicBezTo>
                  <a:lnTo>
                    <a:pt x="0" y="5537"/>
                  </a:lnTo>
                  <a:cubicBezTo>
                    <a:pt x="0" y="5632"/>
                    <a:pt x="72" y="5704"/>
                    <a:pt x="167" y="5704"/>
                  </a:cubicBezTo>
                  <a:cubicBezTo>
                    <a:pt x="250" y="5704"/>
                    <a:pt x="322" y="5632"/>
                    <a:pt x="322" y="5537"/>
                  </a:cubicBezTo>
                  <a:lnTo>
                    <a:pt x="322" y="4513"/>
                  </a:lnTo>
                  <a:cubicBezTo>
                    <a:pt x="322" y="4358"/>
                    <a:pt x="417" y="4228"/>
                    <a:pt x="548" y="4180"/>
                  </a:cubicBezTo>
                  <a:lnTo>
                    <a:pt x="1060" y="3977"/>
                  </a:lnTo>
                  <a:lnTo>
                    <a:pt x="1679" y="3977"/>
                  </a:lnTo>
                  <a:lnTo>
                    <a:pt x="2191" y="4180"/>
                  </a:lnTo>
                  <a:cubicBezTo>
                    <a:pt x="2322" y="4239"/>
                    <a:pt x="2405" y="4358"/>
                    <a:pt x="2405" y="4513"/>
                  </a:cubicBezTo>
                  <a:lnTo>
                    <a:pt x="2405" y="5537"/>
                  </a:lnTo>
                  <a:cubicBezTo>
                    <a:pt x="2405" y="5632"/>
                    <a:pt x="2489" y="5704"/>
                    <a:pt x="2572" y="5704"/>
                  </a:cubicBezTo>
                  <a:cubicBezTo>
                    <a:pt x="2667" y="5704"/>
                    <a:pt x="2739" y="5632"/>
                    <a:pt x="2739" y="5537"/>
                  </a:cubicBezTo>
                  <a:lnTo>
                    <a:pt x="2739" y="4513"/>
                  </a:lnTo>
                  <a:cubicBezTo>
                    <a:pt x="2739" y="4228"/>
                    <a:pt x="2572" y="3989"/>
                    <a:pt x="2310" y="3882"/>
                  </a:cubicBezTo>
                  <a:lnTo>
                    <a:pt x="1870" y="3704"/>
                  </a:lnTo>
                  <a:lnTo>
                    <a:pt x="1870" y="3561"/>
                  </a:lnTo>
                  <a:cubicBezTo>
                    <a:pt x="2084" y="3394"/>
                    <a:pt x="2215" y="3144"/>
                    <a:pt x="2215" y="2870"/>
                  </a:cubicBezTo>
                  <a:lnTo>
                    <a:pt x="2215" y="2442"/>
                  </a:lnTo>
                  <a:lnTo>
                    <a:pt x="2215" y="2418"/>
                  </a:lnTo>
                  <a:lnTo>
                    <a:pt x="2608" y="2263"/>
                  </a:lnTo>
                  <a:lnTo>
                    <a:pt x="3227" y="2263"/>
                  </a:lnTo>
                  <a:lnTo>
                    <a:pt x="3620" y="2418"/>
                  </a:lnTo>
                  <a:lnTo>
                    <a:pt x="3620" y="2442"/>
                  </a:lnTo>
                  <a:lnTo>
                    <a:pt x="3620" y="2870"/>
                  </a:lnTo>
                  <a:cubicBezTo>
                    <a:pt x="3620" y="3144"/>
                    <a:pt x="3751" y="3394"/>
                    <a:pt x="3953" y="3561"/>
                  </a:cubicBezTo>
                  <a:lnTo>
                    <a:pt x="3953" y="3704"/>
                  </a:lnTo>
                  <a:lnTo>
                    <a:pt x="3525" y="3882"/>
                  </a:lnTo>
                  <a:cubicBezTo>
                    <a:pt x="3275" y="3989"/>
                    <a:pt x="3096" y="4239"/>
                    <a:pt x="3096" y="4513"/>
                  </a:cubicBezTo>
                  <a:lnTo>
                    <a:pt x="3096" y="5537"/>
                  </a:lnTo>
                  <a:cubicBezTo>
                    <a:pt x="3096" y="5632"/>
                    <a:pt x="3167" y="5704"/>
                    <a:pt x="3263" y="5704"/>
                  </a:cubicBezTo>
                  <a:cubicBezTo>
                    <a:pt x="3346" y="5704"/>
                    <a:pt x="3417" y="5632"/>
                    <a:pt x="3417" y="5537"/>
                  </a:cubicBezTo>
                  <a:lnTo>
                    <a:pt x="3417" y="4513"/>
                  </a:lnTo>
                  <a:cubicBezTo>
                    <a:pt x="3417" y="4358"/>
                    <a:pt x="3513" y="4228"/>
                    <a:pt x="3644" y="4180"/>
                  </a:cubicBezTo>
                  <a:lnTo>
                    <a:pt x="4156" y="3977"/>
                  </a:lnTo>
                  <a:lnTo>
                    <a:pt x="4775" y="3977"/>
                  </a:lnTo>
                  <a:lnTo>
                    <a:pt x="5287" y="4180"/>
                  </a:lnTo>
                  <a:cubicBezTo>
                    <a:pt x="5418" y="4239"/>
                    <a:pt x="5501" y="4358"/>
                    <a:pt x="5501" y="4513"/>
                  </a:cubicBezTo>
                  <a:lnTo>
                    <a:pt x="5501" y="5537"/>
                  </a:lnTo>
                  <a:cubicBezTo>
                    <a:pt x="5501" y="5632"/>
                    <a:pt x="5584" y="5704"/>
                    <a:pt x="5668" y="5704"/>
                  </a:cubicBezTo>
                  <a:cubicBezTo>
                    <a:pt x="5763" y="5704"/>
                    <a:pt x="5834" y="5632"/>
                    <a:pt x="5834" y="5537"/>
                  </a:cubicBezTo>
                  <a:lnTo>
                    <a:pt x="5834" y="4513"/>
                  </a:lnTo>
                  <a:cubicBezTo>
                    <a:pt x="5834" y="4228"/>
                    <a:pt x="5668" y="3989"/>
                    <a:pt x="5406" y="3882"/>
                  </a:cubicBezTo>
                  <a:lnTo>
                    <a:pt x="4965" y="3704"/>
                  </a:lnTo>
                  <a:lnTo>
                    <a:pt x="4965" y="3561"/>
                  </a:lnTo>
                  <a:cubicBezTo>
                    <a:pt x="5180" y="3394"/>
                    <a:pt x="5311" y="3144"/>
                    <a:pt x="5311" y="2870"/>
                  </a:cubicBezTo>
                  <a:lnTo>
                    <a:pt x="5311" y="2442"/>
                  </a:lnTo>
                  <a:lnTo>
                    <a:pt x="5311" y="2418"/>
                  </a:lnTo>
                  <a:lnTo>
                    <a:pt x="5703" y="2263"/>
                  </a:lnTo>
                  <a:lnTo>
                    <a:pt x="6323" y="2263"/>
                  </a:lnTo>
                  <a:lnTo>
                    <a:pt x="6715" y="2418"/>
                  </a:lnTo>
                  <a:lnTo>
                    <a:pt x="6715" y="2442"/>
                  </a:lnTo>
                  <a:lnTo>
                    <a:pt x="6715" y="2870"/>
                  </a:lnTo>
                  <a:cubicBezTo>
                    <a:pt x="6715" y="3144"/>
                    <a:pt x="6846" y="3394"/>
                    <a:pt x="7049" y="3561"/>
                  </a:cubicBezTo>
                  <a:lnTo>
                    <a:pt x="7049" y="3704"/>
                  </a:lnTo>
                  <a:lnTo>
                    <a:pt x="6620" y="3882"/>
                  </a:lnTo>
                  <a:cubicBezTo>
                    <a:pt x="6370" y="3989"/>
                    <a:pt x="6192" y="4239"/>
                    <a:pt x="6192" y="4513"/>
                  </a:cubicBezTo>
                  <a:lnTo>
                    <a:pt x="6192" y="5537"/>
                  </a:lnTo>
                  <a:cubicBezTo>
                    <a:pt x="6192" y="5632"/>
                    <a:pt x="6263" y="5704"/>
                    <a:pt x="6358" y="5704"/>
                  </a:cubicBezTo>
                  <a:cubicBezTo>
                    <a:pt x="6442" y="5704"/>
                    <a:pt x="6513" y="5632"/>
                    <a:pt x="6513" y="5537"/>
                  </a:cubicBezTo>
                  <a:lnTo>
                    <a:pt x="6513" y="4513"/>
                  </a:lnTo>
                  <a:cubicBezTo>
                    <a:pt x="6513" y="4358"/>
                    <a:pt x="6608" y="4228"/>
                    <a:pt x="6739" y="4180"/>
                  </a:cubicBezTo>
                  <a:lnTo>
                    <a:pt x="7251" y="3977"/>
                  </a:lnTo>
                  <a:lnTo>
                    <a:pt x="7870" y="3977"/>
                  </a:lnTo>
                  <a:lnTo>
                    <a:pt x="8382" y="4180"/>
                  </a:lnTo>
                  <a:cubicBezTo>
                    <a:pt x="8513" y="4239"/>
                    <a:pt x="8597" y="4358"/>
                    <a:pt x="8597" y="4513"/>
                  </a:cubicBezTo>
                  <a:lnTo>
                    <a:pt x="8597" y="5537"/>
                  </a:lnTo>
                  <a:cubicBezTo>
                    <a:pt x="8597" y="5632"/>
                    <a:pt x="8680" y="5704"/>
                    <a:pt x="8763" y="5704"/>
                  </a:cubicBezTo>
                  <a:cubicBezTo>
                    <a:pt x="8859" y="5704"/>
                    <a:pt x="8930" y="5632"/>
                    <a:pt x="8930" y="5537"/>
                  </a:cubicBezTo>
                  <a:lnTo>
                    <a:pt x="8930" y="4513"/>
                  </a:lnTo>
                  <a:cubicBezTo>
                    <a:pt x="8859" y="4204"/>
                    <a:pt x="8680" y="3942"/>
                    <a:pt x="8418" y="3847"/>
                  </a:cubicBezTo>
                  <a:lnTo>
                    <a:pt x="7989" y="3668"/>
                  </a:lnTo>
                  <a:lnTo>
                    <a:pt x="7989" y="3513"/>
                  </a:lnTo>
                  <a:cubicBezTo>
                    <a:pt x="8204" y="3346"/>
                    <a:pt x="8335" y="3096"/>
                    <a:pt x="8335" y="2835"/>
                  </a:cubicBezTo>
                  <a:lnTo>
                    <a:pt x="8335" y="2394"/>
                  </a:lnTo>
                  <a:cubicBezTo>
                    <a:pt x="8335" y="2215"/>
                    <a:pt x="8263" y="2037"/>
                    <a:pt x="8144" y="1918"/>
                  </a:cubicBezTo>
                  <a:cubicBezTo>
                    <a:pt x="8001" y="1787"/>
                    <a:pt x="7847" y="1727"/>
                    <a:pt x="7668" y="1727"/>
                  </a:cubicBezTo>
                  <a:lnTo>
                    <a:pt x="7323" y="1727"/>
                  </a:lnTo>
                  <a:cubicBezTo>
                    <a:pt x="7073" y="1727"/>
                    <a:pt x="6858" y="1858"/>
                    <a:pt x="6739" y="2061"/>
                  </a:cubicBezTo>
                  <a:lnTo>
                    <a:pt x="6454" y="1942"/>
                  </a:lnTo>
                  <a:lnTo>
                    <a:pt x="6454" y="1787"/>
                  </a:lnTo>
                  <a:cubicBezTo>
                    <a:pt x="6668" y="1620"/>
                    <a:pt x="6799" y="1370"/>
                    <a:pt x="6799" y="1108"/>
                  </a:cubicBezTo>
                  <a:lnTo>
                    <a:pt x="6799" y="668"/>
                  </a:lnTo>
                  <a:cubicBezTo>
                    <a:pt x="6799" y="489"/>
                    <a:pt x="6727" y="310"/>
                    <a:pt x="6608" y="191"/>
                  </a:cubicBezTo>
                  <a:cubicBezTo>
                    <a:pt x="6477" y="60"/>
                    <a:pt x="6311" y="1"/>
                    <a:pt x="61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23" name="Google Shape;9823;p78"/>
            <p:cNvSpPr/>
            <p:nvPr/>
          </p:nvSpPr>
          <p:spPr>
            <a:xfrm>
              <a:off x="3656195" y="1975821"/>
              <a:ext cx="120149" cy="164134"/>
            </a:xfrm>
            <a:custGeom>
              <a:avLst/>
              <a:gdLst/>
              <a:ahLst/>
              <a:cxnLst/>
              <a:rect l="l" t="t" r="r" b="b"/>
              <a:pathLst>
                <a:path w="3775" h="5157" extrusionOk="0">
                  <a:moveTo>
                    <a:pt x="2049" y="334"/>
                  </a:moveTo>
                  <a:cubicBezTo>
                    <a:pt x="2239" y="334"/>
                    <a:pt x="2406" y="501"/>
                    <a:pt x="2406" y="691"/>
                  </a:cubicBezTo>
                  <a:lnTo>
                    <a:pt x="2406" y="1037"/>
                  </a:lnTo>
                  <a:cubicBezTo>
                    <a:pt x="2406" y="1334"/>
                    <a:pt x="2168" y="1549"/>
                    <a:pt x="1882" y="1549"/>
                  </a:cubicBezTo>
                  <a:cubicBezTo>
                    <a:pt x="1869" y="1550"/>
                    <a:pt x="1855" y="1550"/>
                    <a:pt x="1842" y="1550"/>
                  </a:cubicBezTo>
                  <a:cubicBezTo>
                    <a:pt x="1575" y="1550"/>
                    <a:pt x="1358" y="1321"/>
                    <a:pt x="1358" y="1037"/>
                  </a:cubicBezTo>
                  <a:lnTo>
                    <a:pt x="1358" y="691"/>
                  </a:lnTo>
                  <a:cubicBezTo>
                    <a:pt x="1358" y="501"/>
                    <a:pt x="1513" y="334"/>
                    <a:pt x="1715" y="334"/>
                  </a:cubicBezTo>
                  <a:close/>
                  <a:moveTo>
                    <a:pt x="2049" y="1870"/>
                  </a:moveTo>
                  <a:lnTo>
                    <a:pt x="2049" y="1965"/>
                  </a:lnTo>
                  <a:cubicBezTo>
                    <a:pt x="2072" y="2025"/>
                    <a:pt x="2084" y="2073"/>
                    <a:pt x="2108" y="2132"/>
                  </a:cubicBezTo>
                  <a:lnTo>
                    <a:pt x="1894" y="2358"/>
                  </a:lnTo>
                  <a:lnTo>
                    <a:pt x="1870" y="2358"/>
                  </a:lnTo>
                  <a:lnTo>
                    <a:pt x="1656" y="2132"/>
                  </a:lnTo>
                  <a:cubicBezTo>
                    <a:pt x="1679" y="2085"/>
                    <a:pt x="1691" y="2025"/>
                    <a:pt x="1691" y="1965"/>
                  </a:cubicBezTo>
                  <a:lnTo>
                    <a:pt x="1691" y="1870"/>
                  </a:lnTo>
                  <a:cubicBezTo>
                    <a:pt x="1751" y="1882"/>
                    <a:pt x="1810" y="1882"/>
                    <a:pt x="1870" y="1882"/>
                  </a:cubicBezTo>
                  <a:cubicBezTo>
                    <a:pt x="1929" y="1882"/>
                    <a:pt x="1989" y="1882"/>
                    <a:pt x="2049" y="1870"/>
                  </a:cubicBezTo>
                  <a:close/>
                  <a:moveTo>
                    <a:pt x="2382" y="2323"/>
                  </a:moveTo>
                  <a:lnTo>
                    <a:pt x="2668" y="2454"/>
                  </a:lnTo>
                  <a:cubicBezTo>
                    <a:pt x="2727" y="2489"/>
                    <a:pt x="2763" y="2549"/>
                    <a:pt x="2763" y="2620"/>
                  </a:cubicBezTo>
                  <a:lnTo>
                    <a:pt x="2763" y="2942"/>
                  </a:lnTo>
                  <a:lnTo>
                    <a:pt x="1025" y="2942"/>
                  </a:lnTo>
                  <a:lnTo>
                    <a:pt x="1025" y="2620"/>
                  </a:lnTo>
                  <a:lnTo>
                    <a:pt x="1013" y="2620"/>
                  </a:lnTo>
                  <a:cubicBezTo>
                    <a:pt x="1013" y="2549"/>
                    <a:pt x="1060" y="2489"/>
                    <a:pt x="1120" y="2454"/>
                  </a:cubicBezTo>
                  <a:lnTo>
                    <a:pt x="1394" y="2323"/>
                  </a:lnTo>
                  <a:lnTo>
                    <a:pt x="1656" y="2585"/>
                  </a:lnTo>
                  <a:cubicBezTo>
                    <a:pt x="1715" y="2632"/>
                    <a:pt x="1799" y="2680"/>
                    <a:pt x="1894" y="2680"/>
                  </a:cubicBezTo>
                  <a:cubicBezTo>
                    <a:pt x="1977" y="2680"/>
                    <a:pt x="2049" y="2656"/>
                    <a:pt x="2132" y="2585"/>
                  </a:cubicBezTo>
                  <a:lnTo>
                    <a:pt x="2382" y="2323"/>
                  </a:lnTo>
                  <a:close/>
                  <a:moveTo>
                    <a:pt x="3334" y="3263"/>
                  </a:moveTo>
                  <a:lnTo>
                    <a:pt x="3156" y="3632"/>
                  </a:lnTo>
                  <a:lnTo>
                    <a:pt x="596" y="3632"/>
                  </a:lnTo>
                  <a:lnTo>
                    <a:pt x="417" y="3263"/>
                  </a:lnTo>
                  <a:close/>
                  <a:moveTo>
                    <a:pt x="1715" y="1"/>
                  </a:moveTo>
                  <a:cubicBezTo>
                    <a:pt x="1334" y="1"/>
                    <a:pt x="1025" y="299"/>
                    <a:pt x="1025" y="691"/>
                  </a:cubicBezTo>
                  <a:lnTo>
                    <a:pt x="1025" y="1025"/>
                  </a:lnTo>
                  <a:cubicBezTo>
                    <a:pt x="1025" y="1311"/>
                    <a:pt x="1156" y="1549"/>
                    <a:pt x="1370" y="1715"/>
                  </a:cubicBezTo>
                  <a:lnTo>
                    <a:pt x="1370" y="1954"/>
                  </a:lnTo>
                  <a:lnTo>
                    <a:pt x="1370" y="1965"/>
                  </a:lnTo>
                  <a:lnTo>
                    <a:pt x="965" y="2180"/>
                  </a:lnTo>
                  <a:cubicBezTo>
                    <a:pt x="786" y="2263"/>
                    <a:pt x="679" y="2430"/>
                    <a:pt x="679" y="2620"/>
                  </a:cubicBezTo>
                  <a:lnTo>
                    <a:pt x="679" y="2942"/>
                  </a:lnTo>
                  <a:lnTo>
                    <a:pt x="155" y="2942"/>
                  </a:lnTo>
                  <a:cubicBezTo>
                    <a:pt x="96" y="2942"/>
                    <a:pt x="60" y="2966"/>
                    <a:pt x="24" y="3013"/>
                  </a:cubicBezTo>
                  <a:cubicBezTo>
                    <a:pt x="1" y="3061"/>
                    <a:pt x="1" y="3120"/>
                    <a:pt x="24" y="3180"/>
                  </a:cubicBezTo>
                  <a:lnTo>
                    <a:pt x="370" y="3859"/>
                  </a:lnTo>
                  <a:cubicBezTo>
                    <a:pt x="394" y="3918"/>
                    <a:pt x="453" y="3954"/>
                    <a:pt x="513" y="3954"/>
                  </a:cubicBezTo>
                  <a:lnTo>
                    <a:pt x="691" y="3954"/>
                  </a:lnTo>
                  <a:lnTo>
                    <a:pt x="691" y="4990"/>
                  </a:lnTo>
                  <a:cubicBezTo>
                    <a:pt x="691" y="5085"/>
                    <a:pt x="775" y="5156"/>
                    <a:pt x="858" y="5156"/>
                  </a:cubicBezTo>
                  <a:cubicBezTo>
                    <a:pt x="953" y="5156"/>
                    <a:pt x="1025" y="5085"/>
                    <a:pt x="1025" y="4990"/>
                  </a:cubicBezTo>
                  <a:lnTo>
                    <a:pt x="1025" y="3954"/>
                  </a:lnTo>
                  <a:lnTo>
                    <a:pt x="2763" y="3954"/>
                  </a:lnTo>
                  <a:lnTo>
                    <a:pt x="2763" y="4990"/>
                  </a:lnTo>
                  <a:cubicBezTo>
                    <a:pt x="2763" y="5085"/>
                    <a:pt x="2846" y="5156"/>
                    <a:pt x="2930" y="5156"/>
                  </a:cubicBezTo>
                  <a:cubicBezTo>
                    <a:pt x="3025" y="5156"/>
                    <a:pt x="3096" y="5085"/>
                    <a:pt x="3096" y="4990"/>
                  </a:cubicBezTo>
                  <a:lnTo>
                    <a:pt x="3096" y="3954"/>
                  </a:lnTo>
                  <a:lnTo>
                    <a:pt x="3275" y="3954"/>
                  </a:lnTo>
                  <a:cubicBezTo>
                    <a:pt x="3334" y="3954"/>
                    <a:pt x="3394" y="3918"/>
                    <a:pt x="3418" y="3859"/>
                  </a:cubicBezTo>
                  <a:lnTo>
                    <a:pt x="3763" y="3180"/>
                  </a:lnTo>
                  <a:cubicBezTo>
                    <a:pt x="3775" y="3132"/>
                    <a:pt x="3763" y="3073"/>
                    <a:pt x="3751" y="3013"/>
                  </a:cubicBezTo>
                  <a:cubicBezTo>
                    <a:pt x="3715" y="2966"/>
                    <a:pt x="3680" y="2942"/>
                    <a:pt x="3620" y="2942"/>
                  </a:cubicBezTo>
                  <a:lnTo>
                    <a:pt x="3084" y="2942"/>
                  </a:lnTo>
                  <a:lnTo>
                    <a:pt x="3084" y="2620"/>
                  </a:lnTo>
                  <a:cubicBezTo>
                    <a:pt x="3084" y="2430"/>
                    <a:pt x="2977" y="2251"/>
                    <a:pt x="2799" y="2180"/>
                  </a:cubicBezTo>
                  <a:lnTo>
                    <a:pt x="2394" y="1965"/>
                  </a:lnTo>
                  <a:lnTo>
                    <a:pt x="2394" y="1954"/>
                  </a:lnTo>
                  <a:lnTo>
                    <a:pt x="2394" y="1715"/>
                  </a:lnTo>
                  <a:cubicBezTo>
                    <a:pt x="2608" y="1561"/>
                    <a:pt x="2739" y="1311"/>
                    <a:pt x="2739" y="1025"/>
                  </a:cubicBezTo>
                  <a:lnTo>
                    <a:pt x="2739" y="691"/>
                  </a:lnTo>
                  <a:cubicBezTo>
                    <a:pt x="2739" y="310"/>
                    <a:pt x="2441" y="1"/>
                    <a:pt x="204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24" name="Google Shape;9824;p78"/>
            <p:cNvSpPr/>
            <p:nvPr/>
          </p:nvSpPr>
          <p:spPr>
            <a:xfrm>
              <a:off x="3700149" y="2113380"/>
              <a:ext cx="32241" cy="10280"/>
            </a:xfrm>
            <a:custGeom>
              <a:avLst/>
              <a:gdLst/>
              <a:ahLst/>
              <a:cxnLst/>
              <a:rect l="l" t="t" r="r" b="b"/>
              <a:pathLst>
                <a:path w="1013" h="323" extrusionOk="0">
                  <a:moveTo>
                    <a:pt x="167" y="1"/>
                  </a:moveTo>
                  <a:cubicBezTo>
                    <a:pt x="72" y="1"/>
                    <a:pt x="1" y="72"/>
                    <a:pt x="1" y="168"/>
                  </a:cubicBezTo>
                  <a:cubicBezTo>
                    <a:pt x="1" y="251"/>
                    <a:pt x="72" y="322"/>
                    <a:pt x="167" y="322"/>
                  </a:cubicBezTo>
                  <a:lnTo>
                    <a:pt x="846" y="322"/>
                  </a:lnTo>
                  <a:cubicBezTo>
                    <a:pt x="941" y="322"/>
                    <a:pt x="1013" y="251"/>
                    <a:pt x="1013" y="168"/>
                  </a:cubicBezTo>
                  <a:cubicBezTo>
                    <a:pt x="1013" y="72"/>
                    <a:pt x="941" y="1"/>
                    <a:pt x="84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825" name="Google Shape;9825;p78"/>
          <p:cNvGrpSpPr/>
          <p:nvPr/>
        </p:nvGrpSpPr>
        <p:grpSpPr>
          <a:xfrm>
            <a:off x="3629453" y="3621217"/>
            <a:ext cx="318360" cy="495788"/>
            <a:chOff x="2722090" y="2890162"/>
            <a:chExt cx="238770" cy="371841"/>
          </a:xfrm>
          <a:solidFill>
            <a:schemeClr val="tx1"/>
          </a:solidFill>
        </p:grpSpPr>
        <p:sp>
          <p:nvSpPr>
            <p:cNvPr id="9826" name="Google Shape;9826;p78"/>
            <p:cNvSpPr/>
            <p:nvPr/>
          </p:nvSpPr>
          <p:spPr>
            <a:xfrm>
              <a:off x="2722090" y="2890162"/>
              <a:ext cx="238770" cy="371841"/>
            </a:xfrm>
            <a:custGeom>
              <a:avLst/>
              <a:gdLst/>
              <a:ahLst/>
              <a:cxnLst/>
              <a:rect l="l" t="t" r="r" b="b"/>
              <a:pathLst>
                <a:path w="7502" h="11683" extrusionOk="0">
                  <a:moveTo>
                    <a:pt x="3835" y="372"/>
                  </a:moveTo>
                  <a:lnTo>
                    <a:pt x="3966" y="419"/>
                  </a:lnTo>
                  <a:cubicBezTo>
                    <a:pt x="4132" y="491"/>
                    <a:pt x="4251" y="634"/>
                    <a:pt x="4347" y="848"/>
                  </a:cubicBezTo>
                  <a:cubicBezTo>
                    <a:pt x="4168" y="812"/>
                    <a:pt x="4001" y="788"/>
                    <a:pt x="3835" y="777"/>
                  </a:cubicBezTo>
                  <a:lnTo>
                    <a:pt x="3835" y="372"/>
                  </a:lnTo>
                  <a:close/>
                  <a:moveTo>
                    <a:pt x="6609" y="9135"/>
                  </a:moveTo>
                  <a:cubicBezTo>
                    <a:pt x="6716" y="9135"/>
                    <a:pt x="6799" y="9230"/>
                    <a:pt x="6799" y="9337"/>
                  </a:cubicBezTo>
                  <a:lnTo>
                    <a:pt x="6799" y="9528"/>
                  </a:lnTo>
                  <a:lnTo>
                    <a:pt x="6609" y="9528"/>
                  </a:lnTo>
                  <a:cubicBezTo>
                    <a:pt x="6513" y="9528"/>
                    <a:pt x="6442" y="9599"/>
                    <a:pt x="6442" y="9694"/>
                  </a:cubicBezTo>
                  <a:cubicBezTo>
                    <a:pt x="6442" y="9778"/>
                    <a:pt x="6513" y="9849"/>
                    <a:pt x="6609" y="9849"/>
                  </a:cubicBezTo>
                  <a:lnTo>
                    <a:pt x="6978" y="9849"/>
                  </a:lnTo>
                  <a:cubicBezTo>
                    <a:pt x="7085" y="9849"/>
                    <a:pt x="7168" y="9944"/>
                    <a:pt x="7168" y="10040"/>
                  </a:cubicBezTo>
                  <a:lnTo>
                    <a:pt x="7168" y="11147"/>
                  </a:lnTo>
                  <a:cubicBezTo>
                    <a:pt x="7156" y="11266"/>
                    <a:pt x="7073" y="11361"/>
                    <a:pt x="6966" y="11361"/>
                  </a:cubicBezTo>
                  <a:lnTo>
                    <a:pt x="1477" y="11361"/>
                  </a:lnTo>
                  <a:cubicBezTo>
                    <a:pt x="1370" y="11361"/>
                    <a:pt x="1275" y="11266"/>
                    <a:pt x="1275" y="11159"/>
                  </a:cubicBezTo>
                  <a:lnTo>
                    <a:pt x="1275" y="10063"/>
                  </a:lnTo>
                  <a:cubicBezTo>
                    <a:pt x="1275" y="9956"/>
                    <a:pt x="1370" y="9873"/>
                    <a:pt x="1477" y="9873"/>
                  </a:cubicBezTo>
                  <a:lnTo>
                    <a:pt x="5859" y="9873"/>
                  </a:lnTo>
                  <a:cubicBezTo>
                    <a:pt x="5954" y="9873"/>
                    <a:pt x="6025" y="9790"/>
                    <a:pt x="6025" y="9706"/>
                  </a:cubicBezTo>
                  <a:cubicBezTo>
                    <a:pt x="6025" y="9611"/>
                    <a:pt x="5954" y="9540"/>
                    <a:pt x="5859" y="9540"/>
                  </a:cubicBezTo>
                  <a:lnTo>
                    <a:pt x="1656" y="9540"/>
                  </a:lnTo>
                  <a:lnTo>
                    <a:pt x="1656" y="9337"/>
                  </a:lnTo>
                  <a:cubicBezTo>
                    <a:pt x="1656" y="9230"/>
                    <a:pt x="1739" y="9135"/>
                    <a:pt x="1846" y="9135"/>
                  </a:cubicBezTo>
                  <a:close/>
                  <a:moveTo>
                    <a:pt x="3739" y="1"/>
                  </a:moveTo>
                  <a:cubicBezTo>
                    <a:pt x="3703" y="1"/>
                    <a:pt x="3678" y="3"/>
                    <a:pt x="3668" y="3"/>
                  </a:cubicBezTo>
                  <a:cubicBezTo>
                    <a:pt x="3585" y="15"/>
                    <a:pt x="3513" y="74"/>
                    <a:pt x="3513" y="157"/>
                  </a:cubicBezTo>
                  <a:lnTo>
                    <a:pt x="3513" y="729"/>
                  </a:lnTo>
                  <a:cubicBezTo>
                    <a:pt x="3438" y="725"/>
                    <a:pt x="3373" y="724"/>
                    <a:pt x="3319" y="724"/>
                  </a:cubicBezTo>
                  <a:cubicBezTo>
                    <a:pt x="3210" y="724"/>
                    <a:pt x="3144" y="729"/>
                    <a:pt x="3120" y="729"/>
                  </a:cubicBezTo>
                  <a:cubicBezTo>
                    <a:pt x="3037" y="729"/>
                    <a:pt x="2954" y="812"/>
                    <a:pt x="2954" y="908"/>
                  </a:cubicBezTo>
                  <a:cubicBezTo>
                    <a:pt x="2954" y="991"/>
                    <a:pt x="3049" y="1074"/>
                    <a:pt x="3132" y="1074"/>
                  </a:cubicBezTo>
                  <a:cubicBezTo>
                    <a:pt x="3135" y="1074"/>
                    <a:pt x="3172" y="1073"/>
                    <a:pt x="3236" y="1073"/>
                  </a:cubicBezTo>
                  <a:cubicBezTo>
                    <a:pt x="3649" y="1073"/>
                    <a:pt x="5188" y="1135"/>
                    <a:pt x="6156" y="2062"/>
                  </a:cubicBezTo>
                  <a:cubicBezTo>
                    <a:pt x="6704" y="2586"/>
                    <a:pt x="6978" y="3301"/>
                    <a:pt x="6978" y="4194"/>
                  </a:cubicBezTo>
                  <a:cubicBezTo>
                    <a:pt x="6978" y="5158"/>
                    <a:pt x="6764" y="5753"/>
                    <a:pt x="6549" y="6408"/>
                  </a:cubicBezTo>
                  <a:cubicBezTo>
                    <a:pt x="6323" y="7063"/>
                    <a:pt x="6085" y="7742"/>
                    <a:pt x="6073" y="8778"/>
                  </a:cubicBezTo>
                  <a:lnTo>
                    <a:pt x="2120" y="8778"/>
                  </a:lnTo>
                  <a:cubicBezTo>
                    <a:pt x="2084" y="8694"/>
                    <a:pt x="2025" y="8492"/>
                    <a:pt x="2025" y="8218"/>
                  </a:cubicBezTo>
                  <a:cubicBezTo>
                    <a:pt x="2025" y="7766"/>
                    <a:pt x="2299" y="6730"/>
                    <a:pt x="4168" y="4860"/>
                  </a:cubicBezTo>
                  <a:cubicBezTo>
                    <a:pt x="4227" y="4801"/>
                    <a:pt x="4227" y="4729"/>
                    <a:pt x="4192" y="4658"/>
                  </a:cubicBezTo>
                  <a:cubicBezTo>
                    <a:pt x="4157" y="4606"/>
                    <a:pt x="4109" y="4573"/>
                    <a:pt x="4058" y="4573"/>
                  </a:cubicBezTo>
                  <a:cubicBezTo>
                    <a:pt x="4040" y="4573"/>
                    <a:pt x="4020" y="4577"/>
                    <a:pt x="4001" y="4587"/>
                  </a:cubicBezTo>
                  <a:cubicBezTo>
                    <a:pt x="4001" y="4587"/>
                    <a:pt x="3902" y="4611"/>
                    <a:pt x="3741" y="4611"/>
                  </a:cubicBezTo>
                  <a:cubicBezTo>
                    <a:pt x="3530" y="4611"/>
                    <a:pt x="3214" y="4569"/>
                    <a:pt x="2882" y="4372"/>
                  </a:cubicBezTo>
                  <a:cubicBezTo>
                    <a:pt x="2803" y="4328"/>
                    <a:pt x="2715" y="4306"/>
                    <a:pt x="2627" y="4306"/>
                  </a:cubicBezTo>
                  <a:cubicBezTo>
                    <a:pt x="2503" y="4306"/>
                    <a:pt x="2379" y="4348"/>
                    <a:pt x="2275" y="4432"/>
                  </a:cubicBezTo>
                  <a:cubicBezTo>
                    <a:pt x="2058" y="4611"/>
                    <a:pt x="1655" y="4842"/>
                    <a:pt x="1053" y="4842"/>
                  </a:cubicBezTo>
                  <a:cubicBezTo>
                    <a:pt x="895" y="4842"/>
                    <a:pt x="723" y="4826"/>
                    <a:pt x="537" y="4789"/>
                  </a:cubicBezTo>
                  <a:lnTo>
                    <a:pt x="382" y="4075"/>
                  </a:lnTo>
                  <a:lnTo>
                    <a:pt x="2156" y="2301"/>
                  </a:lnTo>
                  <a:cubicBezTo>
                    <a:pt x="2180" y="2277"/>
                    <a:pt x="2203" y="2229"/>
                    <a:pt x="2203" y="2193"/>
                  </a:cubicBezTo>
                  <a:lnTo>
                    <a:pt x="2203" y="1967"/>
                  </a:lnTo>
                  <a:cubicBezTo>
                    <a:pt x="2203" y="1860"/>
                    <a:pt x="2275" y="1789"/>
                    <a:pt x="2382" y="1777"/>
                  </a:cubicBezTo>
                  <a:cubicBezTo>
                    <a:pt x="2501" y="1764"/>
                    <a:pt x="2692" y="1750"/>
                    <a:pt x="2929" y="1750"/>
                  </a:cubicBezTo>
                  <a:cubicBezTo>
                    <a:pt x="3355" y="1750"/>
                    <a:pt x="3928" y="1796"/>
                    <a:pt x="4501" y="1979"/>
                  </a:cubicBezTo>
                  <a:cubicBezTo>
                    <a:pt x="4522" y="1987"/>
                    <a:pt x="4544" y="1991"/>
                    <a:pt x="4565" y="1991"/>
                  </a:cubicBezTo>
                  <a:cubicBezTo>
                    <a:pt x="4639" y="1991"/>
                    <a:pt x="4706" y="1943"/>
                    <a:pt x="4716" y="1860"/>
                  </a:cubicBezTo>
                  <a:cubicBezTo>
                    <a:pt x="4739" y="1777"/>
                    <a:pt x="4704" y="1670"/>
                    <a:pt x="4597" y="1658"/>
                  </a:cubicBezTo>
                  <a:cubicBezTo>
                    <a:pt x="3956" y="1457"/>
                    <a:pt x="3315" y="1408"/>
                    <a:pt x="2856" y="1408"/>
                  </a:cubicBezTo>
                  <a:cubicBezTo>
                    <a:pt x="2632" y="1408"/>
                    <a:pt x="2451" y="1420"/>
                    <a:pt x="2334" y="1431"/>
                  </a:cubicBezTo>
                  <a:cubicBezTo>
                    <a:pt x="2049" y="1455"/>
                    <a:pt x="1846" y="1681"/>
                    <a:pt x="1846" y="1967"/>
                  </a:cubicBezTo>
                  <a:lnTo>
                    <a:pt x="1846" y="2110"/>
                  </a:lnTo>
                  <a:lnTo>
                    <a:pt x="60" y="3896"/>
                  </a:lnTo>
                  <a:cubicBezTo>
                    <a:pt x="13" y="3944"/>
                    <a:pt x="1" y="4003"/>
                    <a:pt x="13" y="4051"/>
                  </a:cubicBezTo>
                  <a:lnTo>
                    <a:pt x="191" y="4956"/>
                  </a:lnTo>
                  <a:cubicBezTo>
                    <a:pt x="203" y="5015"/>
                    <a:pt x="251" y="5075"/>
                    <a:pt x="310" y="5087"/>
                  </a:cubicBezTo>
                  <a:cubicBezTo>
                    <a:pt x="569" y="5151"/>
                    <a:pt x="806" y="5178"/>
                    <a:pt x="1022" y="5178"/>
                  </a:cubicBezTo>
                  <a:cubicBezTo>
                    <a:pt x="1722" y="5178"/>
                    <a:pt x="2199" y="4897"/>
                    <a:pt x="2453" y="4706"/>
                  </a:cubicBezTo>
                  <a:cubicBezTo>
                    <a:pt x="2497" y="4669"/>
                    <a:pt x="2550" y="4655"/>
                    <a:pt x="2598" y="4655"/>
                  </a:cubicBezTo>
                  <a:cubicBezTo>
                    <a:pt x="2628" y="4655"/>
                    <a:pt x="2657" y="4661"/>
                    <a:pt x="2680" y="4670"/>
                  </a:cubicBezTo>
                  <a:cubicBezTo>
                    <a:pt x="3001" y="4872"/>
                    <a:pt x="3335" y="4932"/>
                    <a:pt x="3573" y="4944"/>
                  </a:cubicBezTo>
                  <a:cubicBezTo>
                    <a:pt x="1977" y="6611"/>
                    <a:pt x="1632" y="7635"/>
                    <a:pt x="1632" y="8218"/>
                  </a:cubicBezTo>
                  <a:cubicBezTo>
                    <a:pt x="1632" y="8456"/>
                    <a:pt x="1680" y="8647"/>
                    <a:pt x="1727" y="8778"/>
                  </a:cubicBezTo>
                  <a:cubicBezTo>
                    <a:pt x="1465" y="8825"/>
                    <a:pt x="1275" y="9051"/>
                    <a:pt x="1275" y="9313"/>
                  </a:cubicBezTo>
                  <a:lnTo>
                    <a:pt x="1275" y="9540"/>
                  </a:lnTo>
                  <a:cubicBezTo>
                    <a:pt x="1072" y="9611"/>
                    <a:pt x="906" y="9801"/>
                    <a:pt x="906" y="10040"/>
                  </a:cubicBezTo>
                  <a:lnTo>
                    <a:pt x="906" y="11147"/>
                  </a:lnTo>
                  <a:cubicBezTo>
                    <a:pt x="906" y="11445"/>
                    <a:pt x="1144" y="11683"/>
                    <a:pt x="1441" y="11683"/>
                  </a:cubicBezTo>
                  <a:lnTo>
                    <a:pt x="6930" y="11683"/>
                  </a:lnTo>
                  <a:cubicBezTo>
                    <a:pt x="7228" y="11683"/>
                    <a:pt x="7466" y="11445"/>
                    <a:pt x="7466" y="11147"/>
                  </a:cubicBezTo>
                  <a:lnTo>
                    <a:pt x="7466" y="10040"/>
                  </a:lnTo>
                  <a:cubicBezTo>
                    <a:pt x="7502" y="9825"/>
                    <a:pt x="7347" y="9611"/>
                    <a:pt x="7145" y="9551"/>
                  </a:cubicBezTo>
                  <a:lnTo>
                    <a:pt x="7145" y="9337"/>
                  </a:lnTo>
                  <a:cubicBezTo>
                    <a:pt x="7145" y="9039"/>
                    <a:pt x="6906" y="8801"/>
                    <a:pt x="6609" y="8801"/>
                  </a:cubicBezTo>
                  <a:lnTo>
                    <a:pt x="6418" y="8801"/>
                  </a:lnTo>
                  <a:cubicBezTo>
                    <a:pt x="6442" y="7801"/>
                    <a:pt x="6656" y="7158"/>
                    <a:pt x="6871" y="6527"/>
                  </a:cubicBezTo>
                  <a:cubicBezTo>
                    <a:pt x="7097" y="5896"/>
                    <a:pt x="7323" y="5229"/>
                    <a:pt x="7323" y="4206"/>
                  </a:cubicBezTo>
                  <a:cubicBezTo>
                    <a:pt x="7323" y="3229"/>
                    <a:pt x="7014" y="2420"/>
                    <a:pt x="6394" y="1824"/>
                  </a:cubicBezTo>
                  <a:cubicBezTo>
                    <a:pt x="5906" y="1372"/>
                    <a:pt x="5299" y="1098"/>
                    <a:pt x="4751" y="931"/>
                  </a:cubicBezTo>
                  <a:cubicBezTo>
                    <a:pt x="4632" y="431"/>
                    <a:pt x="4358" y="205"/>
                    <a:pt x="4156" y="98"/>
                  </a:cubicBezTo>
                  <a:cubicBezTo>
                    <a:pt x="3986" y="13"/>
                    <a:pt x="3828" y="1"/>
                    <a:pt x="373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27" name="Google Shape;9827;p78"/>
            <p:cNvSpPr/>
            <p:nvPr/>
          </p:nvSpPr>
          <p:spPr>
            <a:xfrm>
              <a:off x="2882023" y="2951111"/>
              <a:ext cx="21993" cy="16837"/>
            </a:xfrm>
            <a:custGeom>
              <a:avLst/>
              <a:gdLst/>
              <a:ahLst/>
              <a:cxnLst/>
              <a:rect l="l" t="t" r="r" b="b"/>
              <a:pathLst>
                <a:path w="691" h="529" extrusionOk="0">
                  <a:moveTo>
                    <a:pt x="202" y="0"/>
                  </a:moveTo>
                  <a:cubicBezTo>
                    <a:pt x="138" y="0"/>
                    <a:pt x="81" y="30"/>
                    <a:pt x="48" y="88"/>
                  </a:cubicBezTo>
                  <a:cubicBezTo>
                    <a:pt x="0" y="183"/>
                    <a:pt x="36" y="290"/>
                    <a:pt x="119" y="338"/>
                  </a:cubicBezTo>
                  <a:cubicBezTo>
                    <a:pt x="215" y="374"/>
                    <a:pt x="298" y="433"/>
                    <a:pt x="393" y="493"/>
                  </a:cubicBezTo>
                  <a:cubicBezTo>
                    <a:pt x="417" y="517"/>
                    <a:pt x="453" y="528"/>
                    <a:pt x="476" y="528"/>
                  </a:cubicBezTo>
                  <a:cubicBezTo>
                    <a:pt x="536" y="528"/>
                    <a:pt x="584" y="493"/>
                    <a:pt x="631" y="457"/>
                  </a:cubicBezTo>
                  <a:cubicBezTo>
                    <a:pt x="691" y="362"/>
                    <a:pt x="655" y="255"/>
                    <a:pt x="584" y="195"/>
                  </a:cubicBezTo>
                  <a:cubicBezTo>
                    <a:pt x="488" y="136"/>
                    <a:pt x="393" y="76"/>
                    <a:pt x="286" y="16"/>
                  </a:cubicBezTo>
                  <a:cubicBezTo>
                    <a:pt x="257" y="6"/>
                    <a:pt x="229" y="0"/>
                    <a:pt x="20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28" name="Google Shape;9828;p78"/>
            <p:cNvSpPr/>
            <p:nvPr/>
          </p:nvSpPr>
          <p:spPr>
            <a:xfrm>
              <a:off x="2804332" y="2960341"/>
              <a:ext cx="11012" cy="15946"/>
            </a:xfrm>
            <a:custGeom>
              <a:avLst/>
              <a:gdLst/>
              <a:ahLst/>
              <a:cxnLst/>
              <a:rect l="l" t="t" r="r" b="b"/>
              <a:pathLst>
                <a:path w="346" h="501" extrusionOk="0">
                  <a:moveTo>
                    <a:pt x="167" y="0"/>
                  </a:moveTo>
                  <a:cubicBezTo>
                    <a:pt x="84" y="0"/>
                    <a:pt x="0" y="72"/>
                    <a:pt x="0" y="167"/>
                  </a:cubicBezTo>
                  <a:lnTo>
                    <a:pt x="0" y="346"/>
                  </a:lnTo>
                  <a:cubicBezTo>
                    <a:pt x="0" y="429"/>
                    <a:pt x="84" y="500"/>
                    <a:pt x="167" y="500"/>
                  </a:cubicBezTo>
                  <a:cubicBezTo>
                    <a:pt x="262" y="500"/>
                    <a:pt x="334" y="429"/>
                    <a:pt x="334" y="346"/>
                  </a:cubicBezTo>
                  <a:lnTo>
                    <a:pt x="334" y="167"/>
                  </a:lnTo>
                  <a:cubicBezTo>
                    <a:pt x="346" y="72"/>
                    <a:pt x="274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9829" name="Google Shape;9829;p78"/>
          <p:cNvSpPr/>
          <p:nvPr/>
        </p:nvSpPr>
        <p:spPr>
          <a:xfrm>
            <a:off x="7700870" y="2393523"/>
            <a:ext cx="481529" cy="481063"/>
          </a:xfrm>
          <a:custGeom>
            <a:avLst/>
            <a:gdLst/>
            <a:ahLst/>
            <a:cxnLst/>
            <a:rect l="l" t="t" r="r" b="b"/>
            <a:pathLst>
              <a:path w="11347" h="11336" extrusionOk="0">
                <a:moveTo>
                  <a:pt x="2948" y="2991"/>
                </a:moveTo>
                <a:cubicBezTo>
                  <a:pt x="2993" y="2991"/>
                  <a:pt x="3039" y="2994"/>
                  <a:pt x="3084" y="3001"/>
                </a:cubicBezTo>
                <a:cubicBezTo>
                  <a:pt x="3394" y="3060"/>
                  <a:pt x="3656" y="3334"/>
                  <a:pt x="3715" y="3644"/>
                </a:cubicBezTo>
                <a:cubicBezTo>
                  <a:pt x="3775" y="3941"/>
                  <a:pt x="3667" y="4227"/>
                  <a:pt x="3441" y="4418"/>
                </a:cubicBezTo>
                <a:cubicBezTo>
                  <a:pt x="3298" y="4549"/>
                  <a:pt x="3203" y="4739"/>
                  <a:pt x="3203" y="4954"/>
                </a:cubicBezTo>
                <a:lnTo>
                  <a:pt x="3203" y="5311"/>
                </a:lnTo>
                <a:cubicBezTo>
                  <a:pt x="3203" y="5596"/>
                  <a:pt x="3441" y="5835"/>
                  <a:pt x="3727" y="5835"/>
                </a:cubicBezTo>
                <a:lnTo>
                  <a:pt x="5513" y="5835"/>
                </a:lnTo>
                <a:lnTo>
                  <a:pt x="5513" y="7621"/>
                </a:lnTo>
                <a:cubicBezTo>
                  <a:pt x="5513" y="7716"/>
                  <a:pt x="5430" y="7811"/>
                  <a:pt x="5322" y="7811"/>
                </a:cubicBezTo>
                <a:lnTo>
                  <a:pt x="4965" y="7811"/>
                </a:lnTo>
                <a:cubicBezTo>
                  <a:pt x="4858" y="7811"/>
                  <a:pt x="4751" y="7763"/>
                  <a:pt x="4691" y="7692"/>
                </a:cubicBezTo>
                <a:cubicBezTo>
                  <a:pt x="4472" y="7433"/>
                  <a:pt x="4152" y="7282"/>
                  <a:pt x="3809" y="7282"/>
                </a:cubicBezTo>
                <a:cubicBezTo>
                  <a:pt x="3743" y="7282"/>
                  <a:pt x="3675" y="7287"/>
                  <a:pt x="3608" y="7299"/>
                </a:cubicBezTo>
                <a:cubicBezTo>
                  <a:pt x="3167" y="7394"/>
                  <a:pt x="2810" y="7740"/>
                  <a:pt x="2715" y="8180"/>
                </a:cubicBezTo>
                <a:cubicBezTo>
                  <a:pt x="2644" y="8525"/>
                  <a:pt x="2727" y="8883"/>
                  <a:pt x="2941" y="9144"/>
                </a:cubicBezTo>
                <a:cubicBezTo>
                  <a:pt x="3167" y="9418"/>
                  <a:pt x="3477" y="9561"/>
                  <a:pt x="3834" y="9561"/>
                </a:cubicBezTo>
                <a:cubicBezTo>
                  <a:pt x="4179" y="9561"/>
                  <a:pt x="4501" y="9418"/>
                  <a:pt x="4715" y="9144"/>
                </a:cubicBezTo>
                <a:cubicBezTo>
                  <a:pt x="4775" y="9073"/>
                  <a:pt x="4870" y="9025"/>
                  <a:pt x="4977" y="9025"/>
                </a:cubicBezTo>
                <a:lnTo>
                  <a:pt x="5334" y="9025"/>
                </a:lnTo>
                <a:cubicBezTo>
                  <a:pt x="5441" y="9025"/>
                  <a:pt x="5525" y="9121"/>
                  <a:pt x="5525" y="9228"/>
                </a:cubicBezTo>
                <a:lnTo>
                  <a:pt x="5525" y="11014"/>
                </a:lnTo>
                <a:lnTo>
                  <a:pt x="881" y="11014"/>
                </a:lnTo>
                <a:cubicBezTo>
                  <a:pt x="584" y="11014"/>
                  <a:pt x="334" y="10776"/>
                  <a:pt x="334" y="10466"/>
                </a:cubicBezTo>
                <a:lnTo>
                  <a:pt x="334" y="5835"/>
                </a:lnTo>
                <a:lnTo>
                  <a:pt x="2120" y="5835"/>
                </a:lnTo>
                <a:cubicBezTo>
                  <a:pt x="2405" y="5835"/>
                  <a:pt x="2644" y="5596"/>
                  <a:pt x="2644" y="5311"/>
                </a:cubicBezTo>
                <a:lnTo>
                  <a:pt x="2644" y="4954"/>
                </a:lnTo>
                <a:cubicBezTo>
                  <a:pt x="2644" y="4751"/>
                  <a:pt x="2548" y="4549"/>
                  <a:pt x="2405" y="4418"/>
                </a:cubicBezTo>
                <a:cubicBezTo>
                  <a:pt x="2215" y="4275"/>
                  <a:pt x="2108" y="4025"/>
                  <a:pt x="2108" y="3799"/>
                </a:cubicBezTo>
                <a:cubicBezTo>
                  <a:pt x="2108" y="3549"/>
                  <a:pt x="2215" y="3322"/>
                  <a:pt x="2405" y="3168"/>
                </a:cubicBezTo>
                <a:cubicBezTo>
                  <a:pt x="2560" y="3052"/>
                  <a:pt x="2753" y="2991"/>
                  <a:pt x="2948" y="2991"/>
                </a:cubicBezTo>
                <a:close/>
                <a:moveTo>
                  <a:pt x="10418" y="322"/>
                </a:moveTo>
                <a:cubicBezTo>
                  <a:pt x="10716" y="322"/>
                  <a:pt x="10978" y="560"/>
                  <a:pt x="10978" y="882"/>
                </a:cubicBezTo>
                <a:lnTo>
                  <a:pt x="10978" y="5501"/>
                </a:lnTo>
                <a:lnTo>
                  <a:pt x="10811" y="5501"/>
                </a:lnTo>
                <a:cubicBezTo>
                  <a:pt x="10728" y="5501"/>
                  <a:pt x="10645" y="5585"/>
                  <a:pt x="10645" y="5668"/>
                </a:cubicBezTo>
                <a:cubicBezTo>
                  <a:pt x="10645" y="5763"/>
                  <a:pt x="10728" y="5835"/>
                  <a:pt x="10811" y="5835"/>
                </a:cubicBezTo>
                <a:lnTo>
                  <a:pt x="11002" y="5835"/>
                </a:lnTo>
                <a:lnTo>
                  <a:pt x="11002" y="10466"/>
                </a:lnTo>
                <a:cubicBezTo>
                  <a:pt x="11002" y="10764"/>
                  <a:pt x="10764" y="11014"/>
                  <a:pt x="10454" y="11014"/>
                </a:cubicBezTo>
                <a:lnTo>
                  <a:pt x="5846" y="11014"/>
                </a:lnTo>
                <a:lnTo>
                  <a:pt x="5846" y="9228"/>
                </a:lnTo>
                <a:cubicBezTo>
                  <a:pt x="5846" y="8942"/>
                  <a:pt x="5608" y="8704"/>
                  <a:pt x="5322" y="8704"/>
                </a:cubicBezTo>
                <a:lnTo>
                  <a:pt x="4965" y="8704"/>
                </a:lnTo>
                <a:cubicBezTo>
                  <a:pt x="4751" y="8704"/>
                  <a:pt x="4560" y="8799"/>
                  <a:pt x="4429" y="8942"/>
                </a:cubicBezTo>
                <a:cubicBezTo>
                  <a:pt x="4275" y="9133"/>
                  <a:pt x="4037" y="9240"/>
                  <a:pt x="3798" y="9240"/>
                </a:cubicBezTo>
                <a:cubicBezTo>
                  <a:pt x="3560" y="9240"/>
                  <a:pt x="3322" y="9133"/>
                  <a:pt x="3179" y="8942"/>
                </a:cubicBezTo>
                <a:cubicBezTo>
                  <a:pt x="3025" y="8752"/>
                  <a:pt x="2965" y="8502"/>
                  <a:pt x="3013" y="8263"/>
                </a:cubicBezTo>
                <a:cubicBezTo>
                  <a:pt x="3072" y="7942"/>
                  <a:pt x="3346" y="7692"/>
                  <a:pt x="3656" y="7632"/>
                </a:cubicBezTo>
                <a:cubicBezTo>
                  <a:pt x="3710" y="7621"/>
                  <a:pt x="3764" y="7616"/>
                  <a:pt x="3818" y="7616"/>
                </a:cubicBezTo>
                <a:cubicBezTo>
                  <a:pt x="4055" y="7616"/>
                  <a:pt x="4274" y="7722"/>
                  <a:pt x="4429" y="7906"/>
                </a:cubicBezTo>
                <a:cubicBezTo>
                  <a:pt x="4560" y="8049"/>
                  <a:pt x="4751" y="8144"/>
                  <a:pt x="4953" y="8144"/>
                </a:cubicBezTo>
                <a:lnTo>
                  <a:pt x="5311" y="8144"/>
                </a:lnTo>
                <a:cubicBezTo>
                  <a:pt x="5584" y="8144"/>
                  <a:pt x="5822" y="7906"/>
                  <a:pt x="5822" y="7621"/>
                </a:cubicBezTo>
                <a:lnTo>
                  <a:pt x="5822" y="5835"/>
                </a:lnTo>
                <a:lnTo>
                  <a:pt x="7608" y="5835"/>
                </a:lnTo>
                <a:cubicBezTo>
                  <a:pt x="7716" y="5835"/>
                  <a:pt x="7811" y="5918"/>
                  <a:pt x="7811" y="6025"/>
                </a:cubicBezTo>
                <a:lnTo>
                  <a:pt x="7811" y="6382"/>
                </a:lnTo>
                <a:cubicBezTo>
                  <a:pt x="7811" y="6489"/>
                  <a:pt x="7763" y="6597"/>
                  <a:pt x="7692" y="6656"/>
                </a:cubicBezTo>
                <a:cubicBezTo>
                  <a:pt x="7370" y="6918"/>
                  <a:pt x="7227" y="7323"/>
                  <a:pt x="7299" y="7740"/>
                </a:cubicBezTo>
                <a:cubicBezTo>
                  <a:pt x="7394" y="8180"/>
                  <a:pt x="7727" y="8537"/>
                  <a:pt x="8180" y="8633"/>
                </a:cubicBezTo>
                <a:cubicBezTo>
                  <a:pt x="8251" y="8644"/>
                  <a:pt x="8347" y="8656"/>
                  <a:pt x="8418" y="8656"/>
                </a:cubicBezTo>
                <a:cubicBezTo>
                  <a:pt x="8680" y="8656"/>
                  <a:pt x="8942" y="8573"/>
                  <a:pt x="9132" y="8406"/>
                </a:cubicBezTo>
                <a:cubicBezTo>
                  <a:pt x="9394" y="8180"/>
                  <a:pt x="9549" y="7871"/>
                  <a:pt x="9549" y="7513"/>
                </a:cubicBezTo>
                <a:cubicBezTo>
                  <a:pt x="9549" y="7168"/>
                  <a:pt x="9394" y="6847"/>
                  <a:pt x="9132" y="6632"/>
                </a:cubicBezTo>
                <a:cubicBezTo>
                  <a:pt x="9061" y="6573"/>
                  <a:pt x="9013" y="6478"/>
                  <a:pt x="9013" y="6370"/>
                </a:cubicBezTo>
                <a:lnTo>
                  <a:pt x="9013" y="6013"/>
                </a:lnTo>
                <a:cubicBezTo>
                  <a:pt x="9013" y="5906"/>
                  <a:pt x="9097" y="5823"/>
                  <a:pt x="9204" y="5823"/>
                </a:cubicBezTo>
                <a:lnTo>
                  <a:pt x="10097" y="5823"/>
                </a:lnTo>
                <a:cubicBezTo>
                  <a:pt x="10192" y="5823"/>
                  <a:pt x="10264" y="5739"/>
                  <a:pt x="10264" y="5656"/>
                </a:cubicBezTo>
                <a:cubicBezTo>
                  <a:pt x="10264" y="5561"/>
                  <a:pt x="10192" y="5489"/>
                  <a:pt x="10097" y="5489"/>
                </a:cubicBezTo>
                <a:lnTo>
                  <a:pt x="9204" y="5489"/>
                </a:lnTo>
                <a:cubicBezTo>
                  <a:pt x="8918" y="5489"/>
                  <a:pt x="8680" y="5727"/>
                  <a:pt x="8680" y="6013"/>
                </a:cubicBezTo>
                <a:lnTo>
                  <a:pt x="8680" y="6370"/>
                </a:lnTo>
                <a:cubicBezTo>
                  <a:pt x="8680" y="6573"/>
                  <a:pt x="8775" y="6775"/>
                  <a:pt x="8918" y="6906"/>
                </a:cubicBezTo>
                <a:cubicBezTo>
                  <a:pt x="9121" y="7049"/>
                  <a:pt x="9216" y="7287"/>
                  <a:pt x="9216" y="7525"/>
                </a:cubicBezTo>
                <a:cubicBezTo>
                  <a:pt x="9216" y="7763"/>
                  <a:pt x="9121" y="8002"/>
                  <a:pt x="8918" y="8156"/>
                </a:cubicBezTo>
                <a:cubicBezTo>
                  <a:pt x="8764" y="8272"/>
                  <a:pt x="8570" y="8333"/>
                  <a:pt x="8376" y="8333"/>
                </a:cubicBezTo>
                <a:cubicBezTo>
                  <a:pt x="8330" y="8333"/>
                  <a:pt x="8285" y="8330"/>
                  <a:pt x="8239" y="8323"/>
                </a:cubicBezTo>
                <a:cubicBezTo>
                  <a:pt x="7930" y="8263"/>
                  <a:pt x="7668" y="7990"/>
                  <a:pt x="7608" y="7680"/>
                </a:cubicBezTo>
                <a:cubicBezTo>
                  <a:pt x="7549" y="7382"/>
                  <a:pt x="7656" y="7097"/>
                  <a:pt x="7882" y="6906"/>
                </a:cubicBezTo>
                <a:cubicBezTo>
                  <a:pt x="8025" y="6775"/>
                  <a:pt x="8120" y="6573"/>
                  <a:pt x="8120" y="6370"/>
                </a:cubicBezTo>
                <a:lnTo>
                  <a:pt x="8120" y="6013"/>
                </a:lnTo>
                <a:cubicBezTo>
                  <a:pt x="8120" y="5727"/>
                  <a:pt x="7882" y="5489"/>
                  <a:pt x="7597" y="5489"/>
                </a:cubicBezTo>
                <a:lnTo>
                  <a:pt x="5811" y="5489"/>
                </a:lnTo>
                <a:lnTo>
                  <a:pt x="5811" y="3703"/>
                </a:lnTo>
                <a:cubicBezTo>
                  <a:pt x="5811" y="3596"/>
                  <a:pt x="5894" y="3513"/>
                  <a:pt x="6001" y="3513"/>
                </a:cubicBezTo>
                <a:lnTo>
                  <a:pt x="6358" y="3513"/>
                </a:lnTo>
                <a:cubicBezTo>
                  <a:pt x="6465" y="3513"/>
                  <a:pt x="6573" y="3560"/>
                  <a:pt x="6632" y="3632"/>
                </a:cubicBezTo>
                <a:cubicBezTo>
                  <a:pt x="6847" y="3886"/>
                  <a:pt x="7157" y="4035"/>
                  <a:pt x="7492" y="4035"/>
                </a:cubicBezTo>
                <a:cubicBezTo>
                  <a:pt x="7565" y="4035"/>
                  <a:pt x="7640" y="4028"/>
                  <a:pt x="7716" y="4013"/>
                </a:cubicBezTo>
                <a:cubicBezTo>
                  <a:pt x="8156" y="3930"/>
                  <a:pt x="8525" y="3584"/>
                  <a:pt x="8609" y="3144"/>
                </a:cubicBezTo>
                <a:cubicBezTo>
                  <a:pt x="8680" y="2798"/>
                  <a:pt x="8597" y="2441"/>
                  <a:pt x="8382" y="2167"/>
                </a:cubicBezTo>
                <a:cubicBezTo>
                  <a:pt x="8156" y="1906"/>
                  <a:pt x="7847" y="1751"/>
                  <a:pt x="7489" y="1751"/>
                </a:cubicBezTo>
                <a:cubicBezTo>
                  <a:pt x="7156" y="1751"/>
                  <a:pt x="6823" y="1906"/>
                  <a:pt x="6608" y="2167"/>
                </a:cubicBezTo>
                <a:cubicBezTo>
                  <a:pt x="6549" y="2251"/>
                  <a:pt x="6454" y="2287"/>
                  <a:pt x="6346" y="2287"/>
                </a:cubicBezTo>
                <a:lnTo>
                  <a:pt x="5989" y="2287"/>
                </a:lnTo>
                <a:cubicBezTo>
                  <a:pt x="5882" y="2287"/>
                  <a:pt x="5799" y="2203"/>
                  <a:pt x="5799" y="2096"/>
                </a:cubicBezTo>
                <a:lnTo>
                  <a:pt x="5799" y="1203"/>
                </a:lnTo>
                <a:cubicBezTo>
                  <a:pt x="5799" y="1120"/>
                  <a:pt x="5715" y="1036"/>
                  <a:pt x="5632" y="1036"/>
                </a:cubicBezTo>
                <a:cubicBezTo>
                  <a:pt x="5549" y="1036"/>
                  <a:pt x="5465" y="1120"/>
                  <a:pt x="5465" y="1203"/>
                </a:cubicBezTo>
                <a:lnTo>
                  <a:pt x="5465" y="2096"/>
                </a:lnTo>
                <a:cubicBezTo>
                  <a:pt x="5465" y="2382"/>
                  <a:pt x="5703" y="2620"/>
                  <a:pt x="5989" y="2620"/>
                </a:cubicBezTo>
                <a:lnTo>
                  <a:pt x="6346" y="2620"/>
                </a:lnTo>
                <a:cubicBezTo>
                  <a:pt x="6561" y="2620"/>
                  <a:pt x="6751" y="2525"/>
                  <a:pt x="6882" y="2382"/>
                </a:cubicBezTo>
                <a:cubicBezTo>
                  <a:pt x="7037" y="2191"/>
                  <a:pt x="7263" y="2084"/>
                  <a:pt x="7513" y="2084"/>
                </a:cubicBezTo>
                <a:cubicBezTo>
                  <a:pt x="7751" y="2084"/>
                  <a:pt x="7989" y="2191"/>
                  <a:pt x="8132" y="2382"/>
                </a:cubicBezTo>
                <a:cubicBezTo>
                  <a:pt x="8287" y="2572"/>
                  <a:pt x="8347" y="2822"/>
                  <a:pt x="8299" y="3060"/>
                </a:cubicBezTo>
                <a:cubicBezTo>
                  <a:pt x="8239" y="3382"/>
                  <a:pt x="7966" y="3632"/>
                  <a:pt x="7656" y="3691"/>
                </a:cubicBezTo>
                <a:cubicBezTo>
                  <a:pt x="7601" y="3702"/>
                  <a:pt x="7547" y="3708"/>
                  <a:pt x="7494" y="3708"/>
                </a:cubicBezTo>
                <a:cubicBezTo>
                  <a:pt x="7257" y="3708"/>
                  <a:pt x="7038" y="3602"/>
                  <a:pt x="6882" y="3418"/>
                </a:cubicBezTo>
                <a:cubicBezTo>
                  <a:pt x="6751" y="3275"/>
                  <a:pt x="6561" y="3179"/>
                  <a:pt x="6346" y="3179"/>
                </a:cubicBezTo>
                <a:lnTo>
                  <a:pt x="5989" y="3179"/>
                </a:lnTo>
                <a:cubicBezTo>
                  <a:pt x="5703" y="3179"/>
                  <a:pt x="5465" y="3418"/>
                  <a:pt x="5465" y="3703"/>
                </a:cubicBezTo>
                <a:lnTo>
                  <a:pt x="5465" y="5489"/>
                </a:lnTo>
                <a:lnTo>
                  <a:pt x="3679" y="5489"/>
                </a:lnTo>
                <a:cubicBezTo>
                  <a:pt x="3584" y="5489"/>
                  <a:pt x="3489" y="5406"/>
                  <a:pt x="3489" y="5299"/>
                </a:cubicBezTo>
                <a:lnTo>
                  <a:pt x="3489" y="4942"/>
                </a:lnTo>
                <a:cubicBezTo>
                  <a:pt x="3489" y="4834"/>
                  <a:pt x="3536" y="4727"/>
                  <a:pt x="3608" y="4668"/>
                </a:cubicBezTo>
                <a:cubicBezTo>
                  <a:pt x="3917" y="4406"/>
                  <a:pt x="4072" y="4001"/>
                  <a:pt x="3989" y="3584"/>
                </a:cubicBezTo>
                <a:cubicBezTo>
                  <a:pt x="3906" y="3144"/>
                  <a:pt x="3560" y="2787"/>
                  <a:pt x="3120" y="2691"/>
                </a:cubicBezTo>
                <a:cubicBezTo>
                  <a:pt x="3039" y="2675"/>
                  <a:pt x="2957" y="2666"/>
                  <a:pt x="2876" y="2666"/>
                </a:cubicBezTo>
                <a:cubicBezTo>
                  <a:pt x="2611" y="2666"/>
                  <a:pt x="2353" y="2754"/>
                  <a:pt x="2143" y="2918"/>
                </a:cubicBezTo>
                <a:cubicBezTo>
                  <a:pt x="1882" y="3144"/>
                  <a:pt x="1727" y="3453"/>
                  <a:pt x="1727" y="3811"/>
                </a:cubicBezTo>
                <a:cubicBezTo>
                  <a:pt x="1727" y="4156"/>
                  <a:pt x="1882" y="4477"/>
                  <a:pt x="2143" y="4692"/>
                </a:cubicBezTo>
                <a:cubicBezTo>
                  <a:pt x="2227" y="4751"/>
                  <a:pt x="2263" y="4846"/>
                  <a:pt x="2263" y="4954"/>
                </a:cubicBezTo>
                <a:lnTo>
                  <a:pt x="2263" y="5311"/>
                </a:lnTo>
                <a:cubicBezTo>
                  <a:pt x="2263" y="5418"/>
                  <a:pt x="2179" y="5501"/>
                  <a:pt x="2072" y="5501"/>
                </a:cubicBezTo>
                <a:lnTo>
                  <a:pt x="286" y="5501"/>
                </a:lnTo>
                <a:lnTo>
                  <a:pt x="286" y="882"/>
                </a:lnTo>
                <a:cubicBezTo>
                  <a:pt x="286" y="584"/>
                  <a:pt x="524" y="322"/>
                  <a:pt x="834" y="322"/>
                </a:cubicBezTo>
                <a:lnTo>
                  <a:pt x="5465" y="322"/>
                </a:lnTo>
                <a:lnTo>
                  <a:pt x="5465" y="524"/>
                </a:lnTo>
                <a:cubicBezTo>
                  <a:pt x="5465" y="608"/>
                  <a:pt x="5537" y="679"/>
                  <a:pt x="5632" y="679"/>
                </a:cubicBezTo>
                <a:cubicBezTo>
                  <a:pt x="5715" y="679"/>
                  <a:pt x="5799" y="608"/>
                  <a:pt x="5799" y="524"/>
                </a:cubicBezTo>
                <a:lnTo>
                  <a:pt x="5799" y="322"/>
                </a:lnTo>
                <a:close/>
                <a:moveTo>
                  <a:pt x="881" y="1"/>
                </a:moveTo>
                <a:cubicBezTo>
                  <a:pt x="405" y="1"/>
                  <a:pt x="0" y="382"/>
                  <a:pt x="0" y="870"/>
                </a:cubicBezTo>
                <a:lnTo>
                  <a:pt x="0" y="10454"/>
                </a:lnTo>
                <a:cubicBezTo>
                  <a:pt x="0" y="10930"/>
                  <a:pt x="393" y="11335"/>
                  <a:pt x="881" y="11335"/>
                </a:cubicBezTo>
                <a:lnTo>
                  <a:pt x="10466" y="11335"/>
                </a:lnTo>
                <a:cubicBezTo>
                  <a:pt x="10942" y="11335"/>
                  <a:pt x="11347" y="10954"/>
                  <a:pt x="11347" y="10454"/>
                </a:cubicBezTo>
                <a:lnTo>
                  <a:pt x="11347" y="870"/>
                </a:lnTo>
                <a:cubicBezTo>
                  <a:pt x="11347" y="405"/>
                  <a:pt x="10942" y="1"/>
                  <a:pt x="10466" y="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9830" name="Google Shape;9830;p78"/>
          <p:cNvGrpSpPr/>
          <p:nvPr/>
        </p:nvGrpSpPr>
        <p:grpSpPr>
          <a:xfrm>
            <a:off x="8288490" y="2394542"/>
            <a:ext cx="481529" cy="481529"/>
            <a:chOff x="6216367" y="1970156"/>
            <a:chExt cx="361147" cy="361147"/>
          </a:xfrm>
          <a:solidFill>
            <a:schemeClr val="tx1"/>
          </a:solidFill>
        </p:grpSpPr>
        <p:sp>
          <p:nvSpPr>
            <p:cNvPr id="9831" name="Google Shape;9831;p78"/>
            <p:cNvSpPr/>
            <p:nvPr/>
          </p:nvSpPr>
          <p:spPr>
            <a:xfrm>
              <a:off x="6247813" y="2069522"/>
              <a:ext cx="329701" cy="261781"/>
            </a:xfrm>
            <a:custGeom>
              <a:avLst/>
              <a:gdLst/>
              <a:ahLst/>
              <a:cxnLst/>
              <a:rect l="l" t="t" r="r" b="b"/>
              <a:pathLst>
                <a:path w="10359" h="8225" extrusionOk="0">
                  <a:moveTo>
                    <a:pt x="9663" y="0"/>
                  </a:moveTo>
                  <a:cubicBezTo>
                    <a:pt x="9637" y="0"/>
                    <a:pt x="9611" y="7"/>
                    <a:pt x="9585" y="22"/>
                  </a:cubicBezTo>
                  <a:cubicBezTo>
                    <a:pt x="9490" y="69"/>
                    <a:pt x="9466" y="153"/>
                    <a:pt x="9502" y="248"/>
                  </a:cubicBezTo>
                  <a:cubicBezTo>
                    <a:pt x="9847" y="962"/>
                    <a:pt x="10026" y="1736"/>
                    <a:pt x="10026" y="2534"/>
                  </a:cubicBezTo>
                  <a:cubicBezTo>
                    <a:pt x="10026" y="3963"/>
                    <a:pt x="9478" y="5308"/>
                    <a:pt x="8466" y="6320"/>
                  </a:cubicBezTo>
                  <a:cubicBezTo>
                    <a:pt x="7454" y="7332"/>
                    <a:pt x="6108" y="7880"/>
                    <a:pt x="4680" y="7880"/>
                  </a:cubicBezTo>
                  <a:cubicBezTo>
                    <a:pt x="3834" y="7880"/>
                    <a:pt x="3037" y="7689"/>
                    <a:pt x="2287" y="7308"/>
                  </a:cubicBezTo>
                  <a:cubicBezTo>
                    <a:pt x="1667" y="6999"/>
                    <a:pt x="1096" y="6558"/>
                    <a:pt x="632" y="6022"/>
                  </a:cubicBezTo>
                  <a:lnTo>
                    <a:pt x="632" y="6022"/>
                  </a:lnTo>
                  <a:lnTo>
                    <a:pt x="1286" y="6237"/>
                  </a:lnTo>
                  <a:cubicBezTo>
                    <a:pt x="1308" y="6245"/>
                    <a:pt x="1329" y="6249"/>
                    <a:pt x="1350" y="6249"/>
                  </a:cubicBezTo>
                  <a:cubicBezTo>
                    <a:pt x="1417" y="6249"/>
                    <a:pt x="1473" y="6206"/>
                    <a:pt x="1501" y="6141"/>
                  </a:cubicBezTo>
                  <a:cubicBezTo>
                    <a:pt x="1525" y="6046"/>
                    <a:pt x="1489" y="5963"/>
                    <a:pt x="1394" y="5927"/>
                  </a:cubicBezTo>
                  <a:lnTo>
                    <a:pt x="215" y="5546"/>
                  </a:lnTo>
                  <a:cubicBezTo>
                    <a:pt x="197" y="5539"/>
                    <a:pt x="180" y="5536"/>
                    <a:pt x="163" y="5536"/>
                  </a:cubicBezTo>
                  <a:cubicBezTo>
                    <a:pt x="122" y="5536"/>
                    <a:pt x="85" y="5553"/>
                    <a:pt x="60" y="5570"/>
                  </a:cubicBezTo>
                  <a:cubicBezTo>
                    <a:pt x="12" y="5606"/>
                    <a:pt x="1" y="5665"/>
                    <a:pt x="1" y="5725"/>
                  </a:cubicBezTo>
                  <a:lnTo>
                    <a:pt x="191" y="7094"/>
                  </a:lnTo>
                  <a:cubicBezTo>
                    <a:pt x="203" y="7177"/>
                    <a:pt x="274" y="7237"/>
                    <a:pt x="358" y="7237"/>
                  </a:cubicBezTo>
                  <a:lnTo>
                    <a:pt x="382" y="7237"/>
                  </a:lnTo>
                  <a:cubicBezTo>
                    <a:pt x="477" y="7225"/>
                    <a:pt x="536" y="7130"/>
                    <a:pt x="512" y="7046"/>
                  </a:cubicBezTo>
                  <a:lnTo>
                    <a:pt x="417" y="6272"/>
                  </a:lnTo>
                  <a:lnTo>
                    <a:pt x="417" y="6272"/>
                  </a:lnTo>
                  <a:cubicBezTo>
                    <a:pt x="893" y="6820"/>
                    <a:pt x="1489" y="7284"/>
                    <a:pt x="2120" y="7606"/>
                  </a:cubicBezTo>
                  <a:cubicBezTo>
                    <a:pt x="2918" y="8011"/>
                    <a:pt x="3775" y="8225"/>
                    <a:pt x="4680" y="8225"/>
                  </a:cubicBezTo>
                  <a:cubicBezTo>
                    <a:pt x="6204" y="8225"/>
                    <a:pt x="7621" y="7630"/>
                    <a:pt x="8692" y="6558"/>
                  </a:cubicBezTo>
                  <a:cubicBezTo>
                    <a:pt x="9764" y="5487"/>
                    <a:pt x="10359" y="4058"/>
                    <a:pt x="10359" y="2558"/>
                  </a:cubicBezTo>
                  <a:cubicBezTo>
                    <a:pt x="10359" y="1677"/>
                    <a:pt x="10157" y="855"/>
                    <a:pt x="9799" y="93"/>
                  </a:cubicBezTo>
                  <a:cubicBezTo>
                    <a:pt x="9775" y="35"/>
                    <a:pt x="9721" y="0"/>
                    <a:pt x="96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32" name="Google Shape;9832;p78"/>
            <p:cNvSpPr/>
            <p:nvPr/>
          </p:nvSpPr>
          <p:spPr>
            <a:xfrm>
              <a:off x="6216367" y="1970156"/>
              <a:ext cx="329701" cy="260731"/>
            </a:xfrm>
            <a:custGeom>
              <a:avLst/>
              <a:gdLst/>
              <a:ahLst/>
              <a:cxnLst/>
              <a:rect l="l" t="t" r="r" b="b"/>
              <a:pathLst>
                <a:path w="10359" h="8192" extrusionOk="0">
                  <a:moveTo>
                    <a:pt x="5668" y="0"/>
                  </a:moveTo>
                  <a:cubicBezTo>
                    <a:pt x="4156" y="0"/>
                    <a:pt x="2739" y="596"/>
                    <a:pt x="1667" y="1667"/>
                  </a:cubicBezTo>
                  <a:cubicBezTo>
                    <a:pt x="596" y="2739"/>
                    <a:pt x="0" y="4168"/>
                    <a:pt x="0" y="5680"/>
                  </a:cubicBezTo>
                  <a:cubicBezTo>
                    <a:pt x="0" y="6525"/>
                    <a:pt x="179" y="7346"/>
                    <a:pt x="548" y="8097"/>
                  </a:cubicBezTo>
                  <a:cubicBezTo>
                    <a:pt x="584" y="8156"/>
                    <a:pt x="643" y="8192"/>
                    <a:pt x="703" y="8192"/>
                  </a:cubicBezTo>
                  <a:cubicBezTo>
                    <a:pt x="727" y="8192"/>
                    <a:pt x="750" y="8192"/>
                    <a:pt x="774" y="8180"/>
                  </a:cubicBezTo>
                  <a:cubicBezTo>
                    <a:pt x="858" y="8132"/>
                    <a:pt x="893" y="8037"/>
                    <a:pt x="846" y="7954"/>
                  </a:cubicBezTo>
                  <a:cubicBezTo>
                    <a:pt x="512" y="7239"/>
                    <a:pt x="334" y="6465"/>
                    <a:pt x="334" y="5656"/>
                  </a:cubicBezTo>
                  <a:cubicBezTo>
                    <a:pt x="334" y="4227"/>
                    <a:pt x="881" y="2894"/>
                    <a:pt x="1893" y="1882"/>
                  </a:cubicBezTo>
                  <a:cubicBezTo>
                    <a:pt x="2905" y="869"/>
                    <a:pt x="4239" y="322"/>
                    <a:pt x="5668" y="322"/>
                  </a:cubicBezTo>
                  <a:cubicBezTo>
                    <a:pt x="7239" y="322"/>
                    <a:pt x="8704" y="989"/>
                    <a:pt x="9716" y="2179"/>
                  </a:cubicBezTo>
                  <a:lnTo>
                    <a:pt x="9061" y="1953"/>
                  </a:lnTo>
                  <a:cubicBezTo>
                    <a:pt x="9044" y="1948"/>
                    <a:pt x="9027" y="1946"/>
                    <a:pt x="9010" y="1946"/>
                  </a:cubicBezTo>
                  <a:cubicBezTo>
                    <a:pt x="8942" y="1946"/>
                    <a:pt x="8878" y="1984"/>
                    <a:pt x="8859" y="2060"/>
                  </a:cubicBezTo>
                  <a:cubicBezTo>
                    <a:pt x="8823" y="2143"/>
                    <a:pt x="8870" y="2239"/>
                    <a:pt x="8966" y="2263"/>
                  </a:cubicBezTo>
                  <a:lnTo>
                    <a:pt x="10133" y="2655"/>
                  </a:lnTo>
                  <a:cubicBezTo>
                    <a:pt x="10156" y="2655"/>
                    <a:pt x="10168" y="2667"/>
                    <a:pt x="10192" y="2667"/>
                  </a:cubicBezTo>
                  <a:cubicBezTo>
                    <a:pt x="10240" y="2667"/>
                    <a:pt x="10275" y="2655"/>
                    <a:pt x="10299" y="2620"/>
                  </a:cubicBezTo>
                  <a:cubicBezTo>
                    <a:pt x="10347" y="2596"/>
                    <a:pt x="10359" y="2536"/>
                    <a:pt x="10359" y="2477"/>
                  </a:cubicBezTo>
                  <a:lnTo>
                    <a:pt x="10168" y="1108"/>
                  </a:lnTo>
                  <a:cubicBezTo>
                    <a:pt x="10158" y="1027"/>
                    <a:pt x="10088" y="971"/>
                    <a:pt x="10016" y="971"/>
                  </a:cubicBezTo>
                  <a:cubicBezTo>
                    <a:pt x="10003" y="971"/>
                    <a:pt x="9990" y="973"/>
                    <a:pt x="9978" y="977"/>
                  </a:cubicBezTo>
                  <a:cubicBezTo>
                    <a:pt x="9882" y="989"/>
                    <a:pt x="9823" y="1072"/>
                    <a:pt x="9835" y="1167"/>
                  </a:cubicBezTo>
                  <a:lnTo>
                    <a:pt x="9942" y="1941"/>
                  </a:lnTo>
                  <a:cubicBezTo>
                    <a:pt x="8870" y="703"/>
                    <a:pt x="7323" y="0"/>
                    <a:pt x="56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33" name="Google Shape;9833;p78"/>
            <p:cNvSpPr/>
            <p:nvPr/>
          </p:nvSpPr>
          <p:spPr>
            <a:xfrm>
              <a:off x="6351252" y="2064875"/>
              <a:ext cx="17855" cy="28072"/>
            </a:xfrm>
            <a:custGeom>
              <a:avLst/>
              <a:gdLst/>
              <a:ahLst/>
              <a:cxnLst/>
              <a:rect l="l" t="t" r="r" b="b"/>
              <a:pathLst>
                <a:path w="561" h="882" extrusionOk="0">
                  <a:moveTo>
                    <a:pt x="358" y="1"/>
                  </a:moveTo>
                  <a:cubicBezTo>
                    <a:pt x="275" y="1"/>
                    <a:pt x="203" y="84"/>
                    <a:pt x="203" y="168"/>
                  </a:cubicBezTo>
                  <a:lnTo>
                    <a:pt x="203" y="477"/>
                  </a:lnTo>
                  <a:lnTo>
                    <a:pt x="84" y="596"/>
                  </a:lnTo>
                  <a:cubicBezTo>
                    <a:pt x="25" y="656"/>
                    <a:pt x="1" y="763"/>
                    <a:pt x="84" y="834"/>
                  </a:cubicBezTo>
                  <a:cubicBezTo>
                    <a:pt x="108" y="870"/>
                    <a:pt x="156" y="882"/>
                    <a:pt x="203" y="882"/>
                  </a:cubicBezTo>
                  <a:cubicBezTo>
                    <a:pt x="239" y="882"/>
                    <a:pt x="287" y="870"/>
                    <a:pt x="322" y="834"/>
                  </a:cubicBezTo>
                  <a:lnTo>
                    <a:pt x="501" y="680"/>
                  </a:lnTo>
                  <a:cubicBezTo>
                    <a:pt x="525" y="644"/>
                    <a:pt x="561" y="596"/>
                    <a:pt x="537" y="560"/>
                  </a:cubicBezTo>
                  <a:lnTo>
                    <a:pt x="525" y="168"/>
                  </a:lnTo>
                  <a:cubicBezTo>
                    <a:pt x="525" y="84"/>
                    <a:pt x="453" y="1"/>
                    <a:pt x="35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34" name="Google Shape;9834;p78"/>
            <p:cNvSpPr/>
            <p:nvPr/>
          </p:nvSpPr>
          <p:spPr>
            <a:xfrm>
              <a:off x="6260321" y="2016688"/>
              <a:ext cx="272857" cy="269929"/>
            </a:xfrm>
            <a:custGeom>
              <a:avLst/>
              <a:gdLst/>
              <a:ahLst/>
              <a:cxnLst/>
              <a:rect l="l" t="t" r="r" b="b"/>
              <a:pathLst>
                <a:path w="8573" h="8481" extrusionOk="0">
                  <a:moveTo>
                    <a:pt x="2822" y="3182"/>
                  </a:moveTo>
                  <a:lnTo>
                    <a:pt x="3037" y="3217"/>
                  </a:lnTo>
                  <a:lnTo>
                    <a:pt x="3144" y="3217"/>
                  </a:lnTo>
                  <a:lnTo>
                    <a:pt x="2965" y="3598"/>
                  </a:lnTo>
                  <a:lnTo>
                    <a:pt x="2679" y="3527"/>
                  </a:lnTo>
                  <a:lnTo>
                    <a:pt x="2822" y="3182"/>
                  </a:lnTo>
                  <a:close/>
                  <a:moveTo>
                    <a:pt x="3918" y="3110"/>
                  </a:moveTo>
                  <a:lnTo>
                    <a:pt x="4251" y="3515"/>
                  </a:lnTo>
                  <a:lnTo>
                    <a:pt x="4203" y="3634"/>
                  </a:lnTo>
                  <a:cubicBezTo>
                    <a:pt x="4168" y="3718"/>
                    <a:pt x="4215" y="3813"/>
                    <a:pt x="4310" y="3837"/>
                  </a:cubicBezTo>
                  <a:cubicBezTo>
                    <a:pt x="4322" y="3837"/>
                    <a:pt x="4334" y="3860"/>
                    <a:pt x="4370" y="3860"/>
                  </a:cubicBezTo>
                  <a:cubicBezTo>
                    <a:pt x="4441" y="3860"/>
                    <a:pt x="4501" y="3813"/>
                    <a:pt x="4525" y="3741"/>
                  </a:cubicBezTo>
                  <a:lnTo>
                    <a:pt x="4572" y="3622"/>
                  </a:lnTo>
                  <a:cubicBezTo>
                    <a:pt x="4608" y="3515"/>
                    <a:pt x="4584" y="3408"/>
                    <a:pt x="4513" y="3325"/>
                  </a:cubicBezTo>
                  <a:lnTo>
                    <a:pt x="4430" y="3217"/>
                  </a:lnTo>
                  <a:lnTo>
                    <a:pt x="4727" y="3444"/>
                  </a:lnTo>
                  <a:cubicBezTo>
                    <a:pt x="4749" y="3458"/>
                    <a:pt x="4780" y="3469"/>
                    <a:pt x="4815" y="3469"/>
                  </a:cubicBezTo>
                  <a:cubicBezTo>
                    <a:pt x="4836" y="3469"/>
                    <a:pt x="4859" y="3465"/>
                    <a:pt x="4882" y="3456"/>
                  </a:cubicBezTo>
                  <a:lnTo>
                    <a:pt x="5096" y="3360"/>
                  </a:lnTo>
                  <a:lnTo>
                    <a:pt x="5227" y="3515"/>
                  </a:lnTo>
                  <a:cubicBezTo>
                    <a:pt x="5263" y="3563"/>
                    <a:pt x="5323" y="3575"/>
                    <a:pt x="5358" y="3575"/>
                  </a:cubicBezTo>
                  <a:lnTo>
                    <a:pt x="5775" y="3539"/>
                  </a:lnTo>
                  <a:lnTo>
                    <a:pt x="5799" y="3622"/>
                  </a:lnTo>
                  <a:cubicBezTo>
                    <a:pt x="5811" y="3658"/>
                    <a:pt x="5775" y="3694"/>
                    <a:pt x="5775" y="3706"/>
                  </a:cubicBezTo>
                  <a:cubicBezTo>
                    <a:pt x="5763" y="3718"/>
                    <a:pt x="5739" y="3753"/>
                    <a:pt x="5692" y="3753"/>
                  </a:cubicBezTo>
                  <a:lnTo>
                    <a:pt x="4977" y="3813"/>
                  </a:lnTo>
                  <a:cubicBezTo>
                    <a:pt x="4882" y="3813"/>
                    <a:pt x="4811" y="3872"/>
                    <a:pt x="4751" y="3944"/>
                  </a:cubicBezTo>
                  <a:cubicBezTo>
                    <a:pt x="4727" y="4003"/>
                    <a:pt x="4691" y="4063"/>
                    <a:pt x="4703" y="4122"/>
                  </a:cubicBezTo>
                  <a:lnTo>
                    <a:pt x="4227" y="3956"/>
                  </a:lnTo>
                  <a:cubicBezTo>
                    <a:pt x="4215" y="3956"/>
                    <a:pt x="4215" y="3944"/>
                    <a:pt x="4203" y="3932"/>
                  </a:cubicBezTo>
                  <a:cubicBezTo>
                    <a:pt x="4168" y="3753"/>
                    <a:pt x="4025" y="3610"/>
                    <a:pt x="3846" y="3610"/>
                  </a:cubicBezTo>
                  <a:lnTo>
                    <a:pt x="3834" y="3610"/>
                  </a:lnTo>
                  <a:lnTo>
                    <a:pt x="3322" y="3634"/>
                  </a:lnTo>
                  <a:lnTo>
                    <a:pt x="3477" y="3289"/>
                  </a:lnTo>
                  <a:cubicBezTo>
                    <a:pt x="3489" y="3265"/>
                    <a:pt x="3513" y="3229"/>
                    <a:pt x="3548" y="3229"/>
                  </a:cubicBezTo>
                  <a:lnTo>
                    <a:pt x="3918" y="3110"/>
                  </a:lnTo>
                  <a:close/>
                  <a:moveTo>
                    <a:pt x="7775" y="3646"/>
                  </a:moveTo>
                  <a:cubicBezTo>
                    <a:pt x="7787" y="3646"/>
                    <a:pt x="7835" y="3646"/>
                    <a:pt x="7859" y="3682"/>
                  </a:cubicBezTo>
                  <a:lnTo>
                    <a:pt x="8204" y="4003"/>
                  </a:lnTo>
                  <a:lnTo>
                    <a:pt x="8204" y="4349"/>
                  </a:lnTo>
                  <a:cubicBezTo>
                    <a:pt x="8156" y="5325"/>
                    <a:pt x="7763" y="6254"/>
                    <a:pt x="7061" y="6956"/>
                  </a:cubicBezTo>
                  <a:cubicBezTo>
                    <a:pt x="6954" y="7051"/>
                    <a:pt x="6835" y="7158"/>
                    <a:pt x="6716" y="7254"/>
                  </a:cubicBezTo>
                  <a:cubicBezTo>
                    <a:pt x="6775" y="7158"/>
                    <a:pt x="6835" y="7075"/>
                    <a:pt x="6870" y="6968"/>
                  </a:cubicBezTo>
                  <a:lnTo>
                    <a:pt x="7620" y="5194"/>
                  </a:lnTo>
                  <a:cubicBezTo>
                    <a:pt x="7656" y="5134"/>
                    <a:pt x="7644" y="5075"/>
                    <a:pt x="7609" y="5027"/>
                  </a:cubicBezTo>
                  <a:cubicBezTo>
                    <a:pt x="7585" y="4992"/>
                    <a:pt x="7525" y="4956"/>
                    <a:pt x="7466" y="4956"/>
                  </a:cubicBezTo>
                  <a:lnTo>
                    <a:pt x="7382" y="4956"/>
                  </a:lnTo>
                  <a:lnTo>
                    <a:pt x="7799" y="4134"/>
                  </a:lnTo>
                  <a:cubicBezTo>
                    <a:pt x="7882" y="4003"/>
                    <a:pt x="7835" y="3837"/>
                    <a:pt x="7704" y="3753"/>
                  </a:cubicBezTo>
                  <a:lnTo>
                    <a:pt x="7668" y="3718"/>
                  </a:lnTo>
                  <a:lnTo>
                    <a:pt x="7680" y="3706"/>
                  </a:lnTo>
                  <a:cubicBezTo>
                    <a:pt x="7716" y="3658"/>
                    <a:pt x="7739" y="3658"/>
                    <a:pt x="7775" y="3646"/>
                  </a:cubicBezTo>
                  <a:close/>
                  <a:moveTo>
                    <a:pt x="4257" y="0"/>
                  </a:moveTo>
                  <a:cubicBezTo>
                    <a:pt x="4208" y="0"/>
                    <a:pt x="4158" y="1"/>
                    <a:pt x="4108" y="3"/>
                  </a:cubicBezTo>
                  <a:cubicBezTo>
                    <a:pt x="3037" y="50"/>
                    <a:pt x="2048" y="491"/>
                    <a:pt x="1286" y="1241"/>
                  </a:cubicBezTo>
                  <a:cubicBezTo>
                    <a:pt x="524" y="1991"/>
                    <a:pt x="96" y="2991"/>
                    <a:pt x="48" y="4063"/>
                  </a:cubicBezTo>
                  <a:cubicBezTo>
                    <a:pt x="0" y="5122"/>
                    <a:pt x="358" y="6158"/>
                    <a:pt x="1048" y="6968"/>
                  </a:cubicBezTo>
                  <a:cubicBezTo>
                    <a:pt x="1072" y="7016"/>
                    <a:pt x="1120" y="7027"/>
                    <a:pt x="1179" y="7027"/>
                  </a:cubicBezTo>
                  <a:cubicBezTo>
                    <a:pt x="1227" y="7027"/>
                    <a:pt x="1251" y="7016"/>
                    <a:pt x="1286" y="6980"/>
                  </a:cubicBezTo>
                  <a:cubicBezTo>
                    <a:pt x="1358" y="6920"/>
                    <a:pt x="1358" y="6813"/>
                    <a:pt x="1298" y="6742"/>
                  </a:cubicBezTo>
                  <a:cubicBezTo>
                    <a:pt x="679" y="6004"/>
                    <a:pt x="346" y="5051"/>
                    <a:pt x="393" y="4063"/>
                  </a:cubicBezTo>
                  <a:cubicBezTo>
                    <a:pt x="441" y="3087"/>
                    <a:pt x="834" y="2158"/>
                    <a:pt x="1536" y="1455"/>
                  </a:cubicBezTo>
                  <a:cubicBezTo>
                    <a:pt x="2239" y="765"/>
                    <a:pt x="3156" y="360"/>
                    <a:pt x="4144" y="312"/>
                  </a:cubicBezTo>
                  <a:cubicBezTo>
                    <a:pt x="4200" y="309"/>
                    <a:pt x="4256" y="308"/>
                    <a:pt x="4312" y="308"/>
                  </a:cubicBezTo>
                  <a:cubicBezTo>
                    <a:pt x="4478" y="308"/>
                    <a:pt x="4641" y="321"/>
                    <a:pt x="4811" y="348"/>
                  </a:cubicBezTo>
                  <a:lnTo>
                    <a:pt x="5037" y="622"/>
                  </a:lnTo>
                  <a:lnTo>
                    <a:pt x="4942" y="848"/>
                  </a:lnTo>
                  <a:lnTo>
                    <a:pt x="4811" y="610"/>
                  </a:lnTo>
                  <a:cubicBezTo>
                    <a:pt x="4787" y="550"/>
                    <a:pt x="4727" y="527"/>
                    <a:pt x="4668" y="527"/>
                  </a:cubicBezTo>
                  <a:lnTo>
                    <a:pt x="4132" y="527"/>
                  </a:lnTo>
                  <a:cubicBezTo>
                    <a:pt x="4072" y="527"/>
                    <a:pt x="4013" y="550"/>
                    <a:pt x="3977" y="610"/>
                  </a:cubicBezTo>
                  <a:lnTo>
                    <a:pt x="3608" y="1324"/>
                  </a:lnTo>
                  <a:cubicBezTo>
                    <a:pt x="3560" y="1432"/>
                    <a:pt x="3560" y="1539"/>
                    <a:pt x="3608" y="1634"/>
                  </a:cubicBezTo>
                  <a:cubicBezTo>
                    <a:pt x="3668" y="1729"/>
                    <a:pt x="3751" y="1801"/>
                    <a:pt x="3858" y="1801"/>
                  </a:cubicBezTo>
                  <a:lnTo>
                    <a:pt x="4156" y="1836"/>
                  </a:lnTo>
                  <a:cubicBezTo>
                    <a:pt x="4215" y="1836"/>
                    <a:pt x="4275" y="1813"/>
                    <a:pt x="4310" y="1753"/>
                  </a:cubicBezTo>
                  <a:lnTo>
                    <a:pt x="4430" y="1598"/>
                  </a:lnTo>
                  <a:lnTo>
                    <a:pt x="4489" y="1670"/>
                  </a:lnTo>
                  <a:lnTo>
                    <a:pt x="4441" y="1955"/>
                  </a:lnTo>
                  <a:lnTo>
                    <a:pt x="3929" y="2027"/>
                  </a:lnTo>
                  <a:cubicBezTo>
                    <a:pt x="3906" y="2027"/>
                    <a:pt x="3894" y="2039"/>
                    <a:pt x="3858" y="2051"/>
                  </a:cubicBezTo>
                  <a:lnTo>
                    <a:pt x="3203" y="2527"/>
                  </a:lnTo>
                  <a:cubicBezTo>
                    <a:pt x="3179" y="2563"/>
                    <a:pt x="3144" y="2586"/>
                    <a:pt x="3144" y="2622"/>
                  </a:cubicBezTo>
                  <a:lnTo>
                    <a:pt x="3072" y="2920"/>
                  </a:lnTo>
                  <a:lnTo>
                    <a:pt x="2846" y="2884"/>
                  </a:lnTo>
                  <a:cubicBezTo>
                    <a:pt x="2836" y="2883"/>
                    <a:pt x="2826" y="2883"/>
                    <a:pt x="2816" y="2883"/>
                  </a:cubicBezTo>
                  <a:cubicBezTo>
                    <a:pt x="2686" y="2883"/>
                    <a:pt x="2580" y="2954"/>
                    <a:pt x="2525" y="3087"/>
                  </a:cubicBezTo>
                  <a:lnTo>
                    <a:pt x="2382" y="3456"/>
                  </a:lnTo>
                  <a:cubicBezTo>
                    <a:pt x="2358" y="3527"/>
                    <a:pt x="2358" y="3622"/>
                    <a:pt x="2405" y="3694"/>
                  </a:cubicBezTo>
                  <a:cubicBezTo>
                    <a:pt x="2441" y="3765"/>
                    <a:pt x="2501" y="3825"/>
                    <a:pt x="2596" y="3860"/>
                  </a:cubicBezTo>
                  <a:cubicBezTo>
                    <a:pt x="2441" y="3932"/>
                    <a:pt x="2322" y="4075"/>
                    <a:pt x="2322" y="4241"/>
                  </a:cubicBezTo>
                  <a:lnTo>
                    <a:pt x="2322" y="4313"/>
                  </a:lnTo>
                  <a:lnTo>
                    <a:pt x="1870" y="4849"/>
                  </a:lnTo>
                  <a:cubicBezTo>
                    <a:pt x="1786" y="4932"/>
                    <a:pt x="1763" y="5051"/>
                    <a:pt x="1763" y="5146"/>
                  </a:cubicBezTo>
                  <a:lnTo>
                    <a:pt x="1763" y="5777"/>
                  </a:lnTo>
                  <a:cubicBezTo>
                    <a:pt x="1763" y="5944"/>
                    <a:pt x="1822" y="6087"/>
                    <a:pt x="1941" y="6194"/>
                  </a:cubicBezTo>
                  <a:lnTo>
                    <a:pt x="2382" y="6623"/>
                  </a:lnTo>
                  <a:cubicBezTo>
                    <a:pt x="2489" y="6718"/>
                    <a:pt x="2608" y="6777"/>
                    <a:pt x="2739" y="6789"/>
                  </a:cubicBezTo>
                  <a:lnTo>
                    <a:pt x="4049" y="6908"/>
                  </a:lnTo>
                  <a:lnTo>
                    <a:pt x="4049" y="6956"/>
                  </a:lnTo>
                  <a:cubicBezTo>
                    <a:pt x="4037" y="7111"/>
                    <a:pt x="4096" y="7266"/>
                    <a:pt x="4227" y="7373"/>
                  </a:cubicBezTo>
                  <a:lnTo>
                    <a:pt x="4465" y="7551"/>
                  </a:lnTo>
                  <a:lnTo>
                    <a:pt x="4453" y="7587"/>
                  </a:lnTo>
                  <a:cubicBezTo>
                    <a:pt x="4394" y="7766"/>
                    <a:pt x="4453" y="7944"/>
                    <a:pt x="4584" y="8063"/>
                  </a:cubicBezTo>
                  <a:lnTo>
                    <a:pt x="4668" y="8123"/>
                  </a:lnTo>
                  <a:cubicBezTo>
                    <a:pt x="4608" y="8123"/>
                    <a:pt x="4561" y="8147"/>
                    <a:pt x="4501" y="8147"/>
                  </a:cubicBezTo>
                  <a:cubicBezTo>
                    <a:pt x="4451" y="8148"/>
                    <a:pt x="4402" y="8149"/>
                    <a:pt x="4353" y="8149"/>
                  </a:cubicBezTo>
                  <a:cubicBezTo>
                    <a:pt x="3418" y="8149"/>
                    <a:pt x="2523" y="7829"/>
                    <a:pt x="1822" y="7230"/>
                  </a:cubicBezTo>
                  <a:cubicBezTo>
                    <a:pt x="1793" y="7206"/>
                    <a:pt x="1759" y="7195"/>
                    <a:pt x="1724" y="7195"/>
                  </a:cubicBezTo>
                  <a:cubicBezTo>
                    <a:pt x="1672" y="7195"/>
                    <a:pt x="1619" y="7218"/>
                    <a:pt x="1584" y="7254"/>
                  </a:cubicBezTo>
                  <a:cubicBezTo>
                    <a:pt x="1524" y="7325"/>
                    <a:pt x="1536" y="7432"/>
                    <a:pt x="1596" y="7492"/>
                  </a:cubicBezTo>
                  <a:cubicBezTo>
                    <a:pt x="2358" y="8123"/>
                    <a:pt x="3322" y="8480"/>
                    <a:pt x="4322" y="8480"/>
                  </a:cubicBezTo>
                  <a:lnTo>
                    <a:pt x="4501" y="8480"/>
                  </a:lnTo>
                  <a:cubicBezTo>
                    <a:pt x="5573" y="8444"/>
                    <a:pt x="6573" y="7992"/>
                    <a:pt x="7323" y="7254"/>
                  </a:cubicBezTo>
                  <a:cubicBezTo>
                    <a:pt x="8085" y="6492"/>
                    <a:pt x="8513" y="5492"/>
                    <a:pt x="8561" y="4420"/>
                  </a:cubicBezTo>
                  <a:cubicBezTo>
                    <a:pt x="8573" y="3289"/>
                    <a:pt x="8216" y="2265"/>
                    <a:pt x="7537" y="1455"/>
                  </a:cubicBezTo>
                  <a:cubicBezTo>
                    <a:pt x="7506" y="1418"/>
                    <a:pt x="7462" y="1400"/>
                    <a:pt x="7417" y="1400"/>
                  </a:cubicBezTo>
                  <a:cubicBezTo>
                    <a:pt x="7375" y="1400"/>
                    <a:pt x="7333" y="1415"/>
                    <a:pt x="7299" y="1443"/>
                  </a:cubicBezTo>
                  <a:cubicBezTo>
                    <a:pt x="7228" y="1503"/>
                    <a:pt x="7228" y="1610"/>
                    <a:pt x="7287" y="1682"/>
                  </a:cubicBezTo>
                  <a:cubicBezTo>
                    <a:pt x="7728" y="2217"/>
                    <a:pt x="8025" y="2860"/>
                    <a:pt x="8144" y="3539"/>
                  </a:cubicBezTo>
                  <a:lnTo>
                    <a:pt x="8097" y="3503"/>
                  </a:lnTo>
                  <a:cubicBezTo>
                    <a:pt x="8018" y="3424"/>
                    <a:pt x="7923" y="3378"/>
                    <a:pt x="7804" y="3378"/>
                  </a:cubicBezTo>
                  <a:cubicBezTo>
                    <a:pt x="7780" y="3378"/>
                    <a:pt x="7754" y="3380"/>
                    <a:pt x="7728" y="3384"/>
                  </a:cubicBezTo>
                  <a:cubicBezTo>
                    <a:pt x="7597" y="3396"/>
                    <a:pt x="7478" y="3468"/>
                    <a:pt x="7406" y="3587"/>
                  </a:cubicBezTo>
                  <a:lnTo>
                    <a:pt x="7370" y="3634"/>
                  </a:lnTo>
                  <a:cubicBezTo>
                    <a:pt x="7299" y="3634"/>
                    <a:pt x="7228" y="3658"/>
                    <a:pt x="7168" y="3718"/>
                  </a:cubicBezTo>
                  <a:lnTo>
                    <a:pt x="6942" y="3468"/>
                  </a:lnTo>
                  <a:cubicBezTo>
                    <a:pt x="6911" y="3430"/>
                    <a:pt x="6866" y="3412"/>
                    <a:pt x="6821" y="3412"/>
                  </a:cubicBezTo>
                  <a:cubicBezTo>
                    <a:pt x="6780" y="3412"/>
                    <a:pt x="6738" y="3427"/>
                    <a:pt x="6704" y="3456"/>
                  </a:cubicBezTo>
                  <a:cubicBezTo>
                    <a:pt x="6632" y="3515"/>
                    <a:pt x="6632" y="3622"/>
                    <a:pt x="6692" y="3694"/>
                  </a:cubicBezTo>
                  <a:lnTo>
                    <a:pt x="7013" y="4099"/>
                  </a:lnTo>
                  <a:cubicBezTo>
                    <a:pt x="7049" y="4122"/>
                    <a:pt x="7085" y="4146"/>
                    <a:pt x="7132" y="4146"/>
                  </a:cubicBezTo>
                  <a:cubicBezTo>
                    <a:pt x="7180" y="4146"/>
                    <a:pt x="7228" y="4134"/>
                    <a:pt x="7251" y="4110"/>
                  </a:cubicBezTo>
                  <a:lnTo>
                    <a:pt x="7358" y="4003"/>
                  </a:lnTo>
                  <a:lnTo>
                    <a:pt x="7489" y="4099"/>
                  </a:lnTo>
                  <a:lnTo>
                    <a:pt x="7001" y="5075"/>
                  </a:lnTo>
                  <a:lnTo>
                    <a:pt x="6966" y="5075"/>
                  </a:lnTo>
                  <a:cubicBezTo>
                    <a:pt x="6930" y="5075"/>
                    <a:pt x="6894" y="5063"/>
                    <a:pt x="6870" y="5027"/>
                  </a:cubicBezTo>
                  <a:lnTo>
                    <a:pt x="6215" y="4230"/>
                  </a:lnTo>
                  <a:cubicBezTo>
                    <a:pt x="6181" y="4188"/>
                    <a:pt x="6129" y="4170"/>
                    <a:pt x="6079" y="4170"/>
                  </a:cubicBezTo>
                  <a:cubicBezTo>
                    <a:pt x="6043" y="4170"/>
                    <a:pt x="6007" y="4179"/>
                    <a:pt x="5977" y="4194"/>
                  </a:cubicBezTo>
                  <a:cubicBezTo>
                    <a:pt x="5894" y="4253"/>
                    <a:pt x="5894" y="4360"/>
                    <a:pt x="5942" y="4432"/>
                  </a:cubicBezTo>
                  <a:lnTo>
                    <a:pt x="6596" y="5242"/>
                  </a:lnTo>
                  <a:cubicBezTo>
                    <a:pt x="6684" y="5351"/>
                    <a:pt x="6811" y="5410"/>
                    <a:pt x="6932" y="5410"/>
                  </a:cubicBezTo>
                  <a:cubicBezTo>
                    <a:pt x="6944" y="5410"/>
                    <a:pt x="6955" y="5409"/>
                    <a:pt x="6966" y="5408"/>
                  </a:cubicBezTo>
                  <a:lnTo>
                    <a:pt x="7180" y="5384"/>
                  </a:lnTo>
                  <a:lnTo>
                    <a:pt x="6525" y="6908"/>
                  </a:lnTo>
                  <a:cubicBezTo>
                    <a:pt x="6477" y="7016"/>
                    <a:pt x="6418" y="7111"/>
                    <a:pt x="6335" y="7206"/>
                  </a:cubicBezTo>
                  <a:lnTo>
                    <a:pt x="5811" y="7825"/>
                  </a:lnTo>
                  <a:cubicBezTo>
                    <a:pt x="5537" y="7944"/>
                    <a:pt x="5275" y="8028"/>
                    <a:pt x="4989" y="8087"/>
                  </a:cubicBezTo>
                  <a:lnTo>
                    <a:pt x="4703" y="7825"/>
                  </a:lnTo>
                  <a:cubicBezTo>
                    <a:pt x="4680" y="7801"/>
                    <a:pt x="4668" y="7754"/>
                    <a:pt x="4680" y="7706"/>
                  </a:cubicBezTo>
                  <a:lnTo>
                    <a:pt x="4727" y="7551"/>
                  </a:lnTo>
                  <a:cubicBezTo>
                    <a:pt x="4739" y="7468"/>
                    <a:pt x="4727" y="7408"/>
                    <a:pt x="4668" y="7373"/>
                  </a:cubicBezTo>
                  <a:lnTo>
                    <a:pt x="4334" y="7123"/>
                  </a:lnTo>
                  <a:cubicBezTo>
                    <a:pt x="4310" y="7099"/>
                    <a:pt x="4287" y="7075"/>
                    <a:pt x="4287" y="7027"/>
                  </a:cubicBezTo>
                  <a:lnTo>
                    <a:pt x="4322" y="6813"/>
                  </a:lnTo>
                  <a:cubicBezTo>
                    <a:pt x="4322" y="6777"/>
                    <a:pt x="4322" y="6730"/>
                    <a:pt x="4287" y="6694"/>
                  </a:cubicBezTo>
                  <a:cubicBezTo>
                    <a:pt x="4263" y="6670"/>
                    <a:pt x="4215" y="6635"/>
                    <a:pt x="4168" y="6635"/>
                  </a:cubicBezTo>
                  <a:lnTo>
                    <a:pt x="2679" y="6504"/>
                  </a:lnTo>
                  <a:cubicBezTo>
                    <a:pt x="2620" y="6504"/>
                    <a:pt x="2560" y="6480"/>
                    <a:pt x="2536" y="6432"/>
                  </a:cubicBezTo>
                  <a:lnTo>
                    <a:pt x="2084" y="6004"/>
                  </a:lnTo>
                  <a:cubicBezTo>
                    <a:pt x="2048" y="5956"/>
                    <a:pt x="2013" y="5884"/>
                    <a:pt x="2013" y="5825"/>
                  </a:cubicBezTo>
                  <a:lnTo>
                    <a:pt x="2013" y="5194"/>
                  </a:lnTo>
                  <a:cubicBezTo>
                    <a:pt x="2013" y="5170"/>
                    <a:pt x="2024" y="5134"/>
                    <a:pt x="2048" y="5122"/>
                  </a:cubicBezTo>
                  <a:lnTo>
                    <a:pt x="2548" y="4539"/>
                  </a:lnTo>
                  <a:cubicBezTo>
                    <a:pt x="2584" y="4515"/>
                    <a:pt x="2596" y="4480"/>
                    <a:pt x="2596" y="4432"/>
                  </a:cubicBezTo>
                  <a:lnTo>
                    <a:pt x="2596" y="4301"/>
                  </a:lnTo>
                  <a:cubicBezTo>
                    <a:pt x="2596" y="4253"/>
                    <a:pt x="2620" y="4218"/>
                    <a:pt x="2667" y="4194"/>
                  </a:cubicBezTo>
                  <a:lnTo>
                    <a:pt x="3072" y="4015"/>
                  </a:lnTo>
                  <a:lnTo>
                    <a:pt x="3810" y="4003"/>
                  </a:lnTo>
                  <a:cubicBezTo>
                    <a:pt x="3834" y="4003"/>
                    <a:pt x="3846" y="4015"/>
                    <a:pt x="3846" y="4039"/>
                  </a:cubicBezTo>
                  <a:cubicBezTo>
                    <a:pt x="3858" y="4170"/>
                    <a:pt x="3965" y="4289"/>
                    <a:pt x="4096" y="4313"/>
                  </a:cubicBezTo>
                  <a:lnTo>
                    <a:pt x="4632" y="4491"/>
                  </a:lnTo>
                  <a:cubicBezTo>
                    <a:pt x="4668" y="4503"/>
                    <a:pt x="4705" y="4510"/>
                    <a:pt x="4741" y="4510"/>
                  </a:cubicBezTo>
                  <a:cubicBezTo>
                    <a:pt x="4813" y="4510"/>
                    <a:pt x="4882" y="4484"/>
                    <a:pt x="4930" y="4420"/>
                  </a:cubicBezTo>
                  <a:cubicBezTo>
                    <a:pt x="5001" y="4360"/>
                    <a:pt x="5037" y="4253"/>
                    <a:pt x="5025" y="4170"/>
                  </a:cubicBezTo>
                  <a:lnTo>
                    <a:pt x="5692" y="4110"/>
                  </a:lnTo>
                  <a:cubicBezTo>
                    <a:pt x="5823" y="4099"/>
                    <a:pt x="5930" y="4039"/>
                    <a:pt x="6013" y="3932"/>
                  </a:cubicBezTo>
                  <a:cubicBezTo>
                    <a:pt x="6096" y="3825"/>
                    <a:pt x="6120" y="3694"/>
                    <a:pt x="6096" y="3575"/>
                  </a:cubicBezTo>
                  <a:lnTo>
                    <a:pt x="6073" y="3479"/>
                  </a:lnTo>
                  <a:cubicBezTo>
                    <a:pt x="6050" y="3344"/>
                    <a:pt x="5931" y="3240"/>
                    <a:pt x="5776" y="3240"/>
                  </a:cubicBezTo>
                  <a:cubicBezTo>
                    <a:pt x="5768" y="3240"/>
                    <a:pt x="5760" y="3241"/>
                    <a:pt x="5751" y="3241"/>
                  </a:cubicBezTo>
                  <a:lnTo>
                    <a:pt x="5406" y="3277"/>
                  </a:lnTo>
                  <a:lnTo>
                    <a:pt x="5346" y="3217"/>
                  </a:lnTo>
                  <a:lnTo>
                    <a:pt x="5811" y="2753"/>
                  </a:lnTo>
                  <a:cubicBezTo>
                    <a:pt x="5870" y="2694"/>
                    <a:pt x="5870" y="2586"/>
                    <a:pt x="5811" y="2515"/>
                  </a:cubicBezTo>
                  <a:cubicBezTo>
                    <a:pt x="5781" y="2485"/>
                    <a:pt x="5739" y="2470"/>
                    <a:pt x="5696" y="2470"/>
                  </a:cubicBezTo>
                  <a:cubicBezTo>
                    <a:pt x="5653" y="2470"/>
                    <a:pt x="5608" y="2485"/>
                    <a:pt x="5573" y="2515"/>
                  </a:cubicBezTo>
                  <a:lnTo>
                    <a:pt x="5001" y="3063"/>
                  </a:lnTo>
                  <a:lnTo>
                    <a:pt x="4811" y="3146"/>
                  </a:lnTo>
                  <a:lnTo>
                    <a:pt x="4287" y="2741"/>
                  </a:lnTo>
                  <a:cubicBezTo>
                    <a:pt x="4260" y="2714"/>
                    <a:pt x="4220" y="2701"/>
                    <a:pt x="4181" y="2701"/>
                  </a:cubicBezTo>
                  <a:cubicBezTo>
                    <a:pt x="4168" y="2701"/>
                    <a:pt x="4156" y="2703"/>
                    <a:pt x="4144" y="2706"/>
                  </a:cubicBezTo>
                  <a:lnTo>
                    <a:pt x="3418" y="2944"/>
                  </a:lnTo>
                  <a:cubicBezTo>
                    <a:pt x="3394" y="2944"/>
                    <a:pt x="3370" y="2967"/>
                    <a:pt x="3358" y="2979"/>
                  </a:cubicBezTo>
                  <a:lnTo>
                    <a:pt x="3394" y="2753"/>
                  </a:lnTo>
                  <a:lnTo>
                    <a:pt x="3977" y="2336"/>
                  </a:lnTo>
                  <a:lnTo>
                    <a:pt x="4572" y="2253"/>
                  </a:lnTo>
                  <a:cubicBezTo>
                    <a:pt x="4644" y="2229"/>
                    <a:pt x="4703" y="2170"/>
                    <a:pt x="4703" y="2110"/>
                  </a:cubicBezTo>
                  <a:lnTo>
                    <a:pt x="4787" y="1634"/>
                  </a:lnTo>
                  <a:cubicBezTo>
                    <a:pt x="4787" y="1598"/>
                    <a:pt x="4787" y="1551"/>
                    <a:pt x="4751" y="1515"/>
                  </a:cubicBezTo>
                  <a:lnTo>
                    <a:pt x="4513" y="1205"/>
                  </a:lnTo>
                  <a:cubicBezTo>
                    <a:pt x="4489" y="1158"/>
                    <a:pt x="4430" y="1146"/>
                    <a:pt x="4382" y="1146"/>
                  </a:cubicBezTo>
                  <a:cubicBezTo>
                    <a:pt x="4322" y="1146"/>
                    <a:pt x="4275" y="1182"/>
                    <a:pt x="4251" y="1217"/>
                  </a:cubicBezTo>
                  <a:lnTo>
                    <a:pt x="4072" y="1491"/>
                  </a:lnTo>
                  <a:lnTo>
                    <a:pt x="3870" y="1479"/>
                  </a:lnTo>
                  <a:lnTo>
                    <a:pt x="4203" y="860"/>
                  </a:lnTo>
                  <a:lnTo>
                    <a:pt x="4525" y="860"/>
                  </a:lnTo>
                  <a:lnTo>
                    <a:pt x="4787" y="1324"/>
                  </a:lnTo>
                  <a:cubicBezTo>
                    <a:pt x="4811" y="1384"/>
                    <a:pt x="4870" y="1420"/>
                    <a:pt x="4930" y="1420"/>
                  </a:cubicBezTo>
                  <a:cubicBezTo>
                    <a:pt x="4989" y="1420"/>
                    <a:pt x="5049" y="1372"/>
                    <a:pt x="5084" y="1312"/>
                  </a:cubicBezTo>
                  <a:lnTo>
                    <a:pt x="5323" y="765"/>
                  </a:lnTo>
                  <a:cubicBezTo>
                    <a:pt x="5358" y="658"/>
                    <a:pt x="5346" y="550"/>
                    <a:pt x="5287" y="467"/>
                  </a:cubicBezTo>
                  <a:lnTo>
                    <a:pt x="5287" y="467"/>
                  </a:lnTo>
                  <a:cubicBezTo>
                    <a:pt x="5834" y="610"/>
                    <a:pt x="6346" y="884"/>
                    <a:pt x="6787" y="1253"/>
                  </a:cubicBezTo>
                  <a:cubicBezTo>
                    <a:pt x="6825" y="1280"/>
                    <a:pt x="6864" y="1292"/>
                    <a:pt x="6903" y="1292"/>
                  </a:cubicBezTo>
                  <a:cubicBezTo>
                    <a:pt x="6949" y="1292"/>
                    <a:pt x="6992" y="1274"/>
                    <a:pt x="7025" y="1241"/>
                  </a:cubicBezTo>
                  <a:cubicBezTo>
                    <a:pt x="7085" y="1158"/>
                    <a:pt x="7073" y="1062"/>
                    <a:pt x="7013" y="1003"/>
                  </a:cubicBezTo>
                  <a:cubicBezTo>
                    <a:pt x="6253" y="345"/>
                    <a:pt x="5266" y="0"/>
                    <a:pt x="42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835" name="Google Shape;9835;p78"/>
          <p:cNvGrpSpPr/>
          <p:nvPr/>
        </p:nvGrpSpPr>
        <p:grpSpPr>
          <a:xfrm>
            <a:off x="1719081" y="3669297"/>
            <a:ext cx="544208" cy="399711"/>
            <a:chOff x="1289311" y="2926222"/>
            <a:chExt cx="408156" cy="299783"/>
          </a:xfrm>
          <a:solidFill>
            <a:schemeClr val="tx1"/>
          </a:solidFill>
        </p:grpSpPr>
        <p:sp>
          <p:nvSpPr>
            <p:cNvPr id="9836" name="Google Shape;9836;p78"/>
            <p:cNvSpPr/>
            <p:nvPr/>
          </p:nvSpPr>
          <p:spPr>
            <a:xfrm>
              <a:off x="1334029" y="2952385"/>
              <a:ext cx="318339" cy="216395"/>
            </a:xfrm>
            <a:custGeom>
              <a:avLst/>
              <a:gdLst/>
              <a:ahLst/>
              <a:cxnLst/>
              <a:rect l="l" t="t" r="r" b="b"/>
              <a:pathLst>
                <a:path w="10002" h="6799" extrusionOk="0">
                  <a:moveTo>
                    <a:pt x="3203" y="1369"/>
                  </a:moveTo>
                  <a:cubicBezTo>
                    <a:pt x="3429" y="1369"/>
                    <a:pt x="3620" y="1548"/>
                    <a:pt x="3620" y="1786"/>
                  </a:cubicBezTo>
                  <a:lnTo>
                    <a:pt x="3620" y="2179"/>
                  </a:lnTo>
                  <a:cubicBezTo>
                    <a:pt x="3620" y="2524"/>
                    <a:pt x="3334" y="2798"/>
                    <a:pt x="3012" y="2798"/>
                  </a:cubicBezTo>
                  <a:cubicBezTo>
                    <a:pt x="2679" y="2798"/>
                    <a:pt x="2381" y="2524"/>
                    <a:pt x="2381" y="2179"/>
                  </a:cubicBezTo>
                  <a:lnTo>
                    <a:pt x="2381" y="1786"/>
                  </a:lnTo>
                  <a:cubicBezTo>
                    <a:pt x="2381" y="1560"/>
                    <a:pt x="2560" y="1369"/>
                    <a:pt x="2798" y="1369"/>
                  </a:cubicBezTo>
                  <a:close/>
                  <a:moveTo>
                    <a:pt x="8013" y="1191"/>
                  </a:moveTo>
                  <a:cubicBezTo>
                    <a:pt x="8132" y="1191"/>
                    <a:pt x="8215" y="1274"/>
                    <a:pt x="8215" y="1393"/>
                  </a:cubicBezTo>
                  <a:lnTo>
                    <a:pt x="8215" y="1989"/>
                  </a:lnTo>
                  <a:cubicBezTo>
                    <a:pt x="8215" y="2060"/>
                    <a:pt x="8168" y="2131"/>
                    <a:pt x="8108" y="2167"/>
                  </a:cubicBezTo>
                  <a:cubicBezTo>
                    <a:pt x="8061" y="2203"/>
                    <a:pt x="8025" y="2262"/>
                    <a:pt x="8025" y="2334"/>
                  </a:cubicBezTo>
                  <a:lnTo>
                    <a:pt x="8025" y="2632"/>
                  </a:lnTo>
                  <a:cubicBezTo>
                    <a:pt x="8025" y="2715"/>
                    <a:pt x="8085" y="2798"/>
                    <a:pt x="8168" y="2810"/>
                  </a:cubicBezTo>
                  <a:lnTo>
                    <a:pt x="8680" y="2929"/>
                  </a:lnTo>
                  <a:cubicBezTo>
                    <a:pt x="8763" y="2953"/>
                    <a:pt x="8847" y="3036"/>
                    <a:pt x="8847" y="3132"/>
                  </a:cubicBezTo>
                  <a:lnTo>
                    <a:pt x="8847" y="3191"/>
                  </a:lnTo>
                  <a:lnTo>
                    <a:pt x="6799" y="3191"/>
                  </a:lnTo>
                  <a:lnTo>
                    <a:pt x="6799" y="3132"/>
                  </a:lnTo>
                  <a:cubicBezTo>
                    <a:pt x="6799" y="3024"/>
                    <a:pt x="6858" y="2953"/>
                    <a:pt x="6965" y="2929"/>
                  </a:cubicBezTo>
                  <a:lnTo>
                    <a:pt x="7477" y="2810"/>
                  </a:lnTo>
                  <a:cubicBezTo>
                    <a:pt x="7561" y="2798"/>
                    <a:pt x="7620" y="2715"/>
                    <a:pt x="7620" y="2632"/>
                  </a:cubicBezTo>
                  <a:lnTo>
                    <a:pt x="7620" y="2334"/>
                  </a:lnTo>
                  <a:cubicBezTo>
                    <a:pt x="7596" y="2274"/>
                    <a:pt x="7561" y="2215"/>
                    <a:pt x="7501" y="2167"/>
                  </a:cubicBezTo>
                  <a:cubicBezTo>
                    <a:pt x="7430" y="2120"/>
                    <a:pt x="7406" y="2060"/>
                    <a:pt x="7406" y="1989"/>
                  </a:cubicBezTo>
                  <a:lnTo>
                    <a:pt x="7406" y="1393"/>
                  </a:lnTo>
                  <a:cubicBezTo>
                    <a:pt x="7406" y="1274"/>
                    <a:pt x="7489" y="1191"/>
                    <a:pt x="7608" y="1191"/>
                  </a:cubicBezTo>
                  <a:close/>
                  <a:moveTo>
                    <a:pt x="9620" y="369"/>
                  </a:moveTo>
                  <a:lnTo>
                    <a:pt x="9620" y="3191"/>
                  </a:lnTo>
                  <a:lnTo>
                    <a:pt x="9192" y="3191"/>
                  </a:lnTo>
                  <a:lnTo>
                    <a:pt x="9192" y="3132"/>
                  </a:lnTo>
                  <a:cubicBezTo>
                    <a:pt x="9192" y="2870"/>
                    <a:pt x="9013" y="2632"/>
                    <a:pt x="8739" y="2572"/>
                  </a:cubicBezTo>
                  <a:lnTo>
                    <a:pt x="8382" y="2477"/>
                  </a:lnTo>
                  <a:lnTo>
                    <a:pt x="8382" y="2417"/>
                  </a:lnTo>
                  <a:cubicBezTo>
                    <a:pt x="8501" y="2322"/>
                    <a:pt x="8573" y="2155"/>
                    <a:pt x="8573" y="1977"/>
                  </a:cubicBezTo>
                  <a:lnTo>
                    <a:pt x="8573" y="1381"/>
                  </a:lnTo>
                  <a:cubicBezTo>
                    <a:pt x="8573" y="1048"/>
                    <a:pt x="8311" y="786"/>
                    <a:pt x="7977" y="786"/>
                  </a:cubicBezTo>
                  <a:lnTo>
                    <a:pt x="7584" y="786"/>
                  </a:lnTo>
                  <a:cubicBezTo>
                    <a:pt x="7251" y="786"/>
                    <a:pt x="6989" y="1048"/>
                    <a:pt x="6989" y="1381"/>
                  </a:cubicBezTo>
                  <a:lnTo>
                    <a:pt x="6989" y="1977"/>
                  </a:lnTo>
                  <a:cubicBezTo>
                    <a:pt x="6989" y="2143"/>
                    <a:pt x="7061" y="2298"/>
                    <a:pt x="7180" y="2417"/>
                  </a:cubicBezTo>
                  <a:lnTo>
                    <a:pt x="7180" y="2477"/>
                  </a:lnTo>
                  <a:lnTo>
                    <a:pt x="6822" y="2572"/>
                  </a:lnTo>
                  <a:cubicBezTo>
                    <a:pt x="6549" y="2632"/>
                    <a:pt x="6370" y="2870"/>
                    <a:pt x="6370" y="3132"/>
                  </a:cubicBezTo>
                  <a:lnTo>
                    <a:pt x="6370" y="3191"/>
                  </a:lnTo>
                  <a:lnTo>
                    <a:pt x="5941" y="3191"/>
                  </a:lnTo>
                  <a:lnTo>
                    <a:pt x="5941" y="369"/>
                  </a:lnTo>
                  <a:close/>
                  <a:moveTo>
                    <a:pt x="3227" y="3179"/>
                  </a:moveTo>
                  <a:lnTo>
                    <a:pt x="3227" y="3274"/>
                  </a:lnTo>
                  <a:cubicBezTo>
                    <a:pt x="3203" y="3346"/>
                    <a:pt x="3239" y="3405"/>
                    <a:pt x="3262" y="3465"/>
                  </a:cubicBezTo>
                  <a:lnTo>
                    <a:pt x="3012" y="3715"/>
                  </a:lnTo>
                  <a:lnTo>
                    <a:pt x="3001" y="3715"/>
                  </a:lnTo>
                  <a:lnTo>
                    <a:pt x="2739" y="3465"/>
                  </a:lnTo>
                  <a:cubicBezTo>
                    <a:pt x="2774" y="3405"/>
                    <a:pt x="2798" y="3346"/>
                    <a:pt x="2798" y="3274"/>
                  </a:cubicBezTo>
                  <a:lnTo>
                    <a:pt x="2798" y="3179"/>
                  </a:lnTo>
                  <a:close/>
                  <a:moveTo>
                    <a:pt x="3572" y="3667"/>
                  </a:moveTo>
                  <a:lnTo>
                    <a:pt x="3953" y="3822"/>
                  </a:lnTo>
                  <a:cubicBezTo>
                    <a:pt x="4108" y="3882"/>
                    <a:pt x="4215" y="4048"/>
                    <a:pt x="4215" y="4203"/>
                  </a:cubicBezTo>
                  <a:lnTo>
                    <a:pt x="4215" y="5394"/>
                  </a:lnTo>
                  <a:cubicBezTo>
                    <a:pt x="4215" y="5513"/>
                    <a:pt x="4132" y="5608"/>
                    <a:pt x="4013" y="5608"/>
                  </a:cubicBezTo>
                  <a:lnTo>
                    <a:pt x="3191" y="5608"/>
                  </a:lnTo>
                  <a:lnTo>
                    <a:pt x="3191" y="5382"/>
                  </a:lnTo>
                  <a:lnTo>
                    <a:pt x="3608" y="5382"/>
                  </a:lnTo>
                  <a:cubicBezTo>
                    <a:pt x="3715" y="5382"/>
                    <a:pt x="3798" y="5299"/>
                    <a:pt x="3798" y="5191"/>
                  </a:cubicBezTo>
                  <a:lnTo>
                    <a:pt x="3798" y="4596"/>
                  </a:lnTo>
                  <a:cubicBezTo>
                    <a:pt x="3798" y="4489"/>
                    <a:pt x="3715" y="4406"/>
                    <a:pt x="3608" y="4406"/>
                  </a:cubicBezTo>
                  <a:cubicBezTo>
                    <a:pt x="3501" y="4406"/>
                    <a:pt x="3417" y="4489"/>
                    <a:pt x="3417" y="4596"/>
                  </a:cubicBezTo>
                  <a:lnTo>
                    <a:pt x="3417" y="5013"/>
                  </a:lnTo>
                  <a:lnTo>
                    <a:pt x="2584" y="5013"/>
                  </a:lnTo>
                  <a:lnTo>
                    <a:pt x="2584" y="4596"/>
                  </a:lnTo>
                  <a:cubicBezTo>
                    <a:pt x="2584" y="4489"/>
                    <a:pt x="2489" y="4406"/>
                    <a:pt x="2381" y="4406"/>
                  </a:cubicBezTo>
                  <a:cubicBezTo>
                    <a:pt x="2286" y="4406"/>
                    <a:pt x="2191" y="4489"/>
                    <a:pt x="2191" y="4596"/>
                  </a:cubicBezTo>
                  <a:lnTo>
                    <a:pt x="2191" y="5191"/>
                  </a:lnTo>
                  <a:cubicBezTo>
                    <a:pt x="2191" y="5299"/>
                    <a:pt x="2286" y="5382"/>
                    <a:pt x="2381" y="5382"/>
                  </a:cubicBezTo>
                  <a:lnTo>
                    <a:pt x="2798" y="5382"/>
                  </a:lnTo>
                  <a:lnTo>
                    <a:pt x="2798" y="5608"/>
                  </a:lnTo>
                  <a:lnTo>
                    <a:pt x="1989" y="5608"/>
                  </a:lnTo>
                  <a:cubicBezTo>
                    <a:pt x="1869" y="5608"/>
                    <a:pt x="1774" y="5513"/>
                    <a:pt x="1774" y="5394"/>
                  </a:cubicBezTo>
                  <a:lnTo>
                    <a:pt x="1774" y="4203"/>
                  </a:lnTo>
                  <a:cubicBezTo>
                    <a:pt x="1774" y="4048"/>
                    <a:pt x="1881" y="3882"/>
                    <a:pt x="2048" y="3822"/>
                  </a:cubicBezTo>
                  <a:lnTo>
                    <a:pt x="2417" y="3667"/>
                  </a:lnTo>
                  <a:lnTo>
                    <a:pt x="2727" y="3989"/>
                  </a:lnTo>
                  <a:cubicBezTo>
                    <a:pt x="2798" y="4060"/>
                    <a:pt x="2905" y="4108"/>
                    <a:pt x="3001" y="4108"/>
                  </a:cubicBezTo>
                  <a:cubicBezTo>
                    <a:pt x="3096" y="4108"/>
                    <a:pt x="3191" y="4060"/>
                    <a:pt x="3262" y="3989"/>
                  </a:cubicBezTo>
                  <a:lnTo>
                    <a:pt x="3572" y="3667"/>
                  </a:lnTo>
                  <a:close/>
                  <a:moveTo>
                    <a:pt x="5632" y="5596"/>
                  </a:moveTo>
                  <a:lnTo>
                    <a:pt x="5632" y="6406"/>
                  </a:lnTo>
                  <a:lnTo>
                    <a:pt x="381" y="6406"/>
                  </a:lnTo>
                  <a:lnTo>
                    <a:pt x="381" y="5596"/>
                  </a:lnTo>
                  <a:lnTo>
                    <a:pt x="1429" y="5596"/>
                  </a:lnTo>
                  <a:cubicBezTo>
                    <a:pt x="1512" y="5834"/>
                    <a:pt x="1727" y="5989"/>
                    <a:pt x="2000" y="5989"/>
                  </a:cubicBezTo>
                  <a:lnTo>
                    <a:pt x="4013" y="5989"/>
                  </a:lnTo>
                  <a:cubicBezTo>
                    <a:pt x="4263" y="5989"/>
                    <a:pt x="4489" y="5834"/>
                    <a:pt x="4572" y="5596"/>
                  </a:cubicBezTo>
                  <a:close/>
                  <a:moveTo>
                    <a:pt x="8025" y="4406"/>
                  </a:moveTo>
                  <a:cubicBezTo>
                    <a:pt x="8144" y="4406"/>
                    <a:pt x="8227" y="4489"/>
                    <a:pt x="8227" y="4608"/>
                  </a:cubicBezTo>
                  <a:lnTo>
                    <a:pt x="8227" y="5203"/>
                  </a:lnTo>
                  <a:cubicBezTo>
                    <a:pt x="8227" y="5275"/>
                    <a:pt x="8192" y="5358"/>
                    <a:pt x="8132" y="5382"/>
                  </a:cubicBezTo>
                  <a:cubicBezTo>
                    <a:pt x="8073" y="5418"/>
                    <a:pt x="8037" y="5477"/>
                    <a:pt x="8037" y="5549"/>
                  </a:cubicBezTo>
                  <a:lnTo>
                    <a:pt x="8037" y="5846"/>
                  </a:lnTo>
                  <a:cubicBezTo>
                    <a:pt x="8037" y="5930"/>
                    <a:pt x="8096" y="6013"/>
                    <a:pt x="8192" y="6025"/>
                  </a:cubicBezTo>
                  <a:lnTo>
                    <a:pt x="8692" y="6144"/>
                  </a:lnTo>
                  <a:cubicBezTo>
                    <a:pt x="8787" y="6168"/>
                    <a:pt x="8858" y="6251"/>
                    <a:pt x="8858" y="6346"/>
                  </a:cubicBezTo>
                  <a:lnTo>
                    <a:pt x="8858" y="6406"/>
                  </a:lnTo>
                  <a:lnTo>
                    <a:pt x="6787" y="6406"/>
                  </a:lnTo>
                  <a:lnTo>
                    <a:pt x="6787" y="6346"/>
                  </a:lnTo>
                  <a:cubicBezTo>
                    <a:pt x="6787" y="6251"/>
                    <a:pt x="6846" y="6168"/>
                    <a:pt x="6953" y="6144"/>
                  </a:cubicBezTo>
                  <a:lnTo>
                    <a:pt x="7465" y="6025"/>
                  </a:lnTo>
                  <a:cubicBezTo>
                    <a:pt x="7549" y="6013"/>
                    <a:pt x="7608" y="5930"/>
                    <a:pt x="7608" y="5846"/>
                  </a:cubicBezTo>
                  <a:lnTo>
                    <a:pt x="7608" y="5549"/>
                  </a:lnTo>
                  <a:cubicBezTo>
                    <a:pt x="7608" y="5489"/>
                    <a:pt x="7584" y="5418"/>
                    <a:pt x="7513" y="5382"/>
                  </a:cubicBezTo>
                  <a:cubicBezTo>
                    <a:pt x="7442" y="5334"/>
                    <a:pt x="7418" y="5275"/>
                    <a:pt x="7418" y="5203"/>
                  </a:cubicBezTo>
                  <a:lnTo>
                    <a:pt x="7418" y="4608"/>
                  </a:lnTo>
                  <a:cubicBezTo>
                    <a:pt x="7418" y="4489"/>
                    <a:pt x="7501" y="4406"/>
                    <a:pt x="7620" y="4406"/>
                  </a:cubicBezTo>
                  <a:close/>
                  <a:moveTo>
                    <a:pt x="9585" y="3584"/>
                  </a:moveTo>
                  <a:lnTo>
                    <a:pt x="9585" y="6406"/>
                  </a:lnTo>
                  <a:lnTo>
                    <a:pt x="9204" y="6406"/>
                  </a:lnTo>
                  <a:lnTo>
                    <a:pt x="9204" y="6346"/>
                  </a:lnTo>
                  <a:cubicBezTo>
                    <a:pt x="9204" y="6084"/>
                    <a:pt x="9025" y="5846"/>
                    <a:pt x="8751" y="5787"/>
                  </a:cubicBezTo>
                  <a:lnTo>
                    <a:pt x="8394" y="5691"/>
                  </a:lnTo>
                  <a:lnTo>
                    <a:pt x="8394" y="5632"/>
                  </a:lnTo>
                  <a:cubicBezTo>
                    <a:pt x="8513" y="5537"/>
                    <a:pt x="8596" y="5370"/>
                    <a:pt x="8596" y="5191"/>
                  </a:cubicBezTo>
                  <a:lnTo>
                    <a:pt x="8596" y="4596"/>
                  </a:lnTo>
                  <a:cubicBezTo>
                    <a:pt x="8596" y="4263"/>
                    <a:pt x="8323" y="4001"/>
                    <a:pt x="8001" y="4001"/>
                  </a:cubicBezTo>
                  <a:lnTo>
                    <a:pt x="7596" y="4001"/>
                  </a:lnTo>
                  <a:cubicBezTo>
                    <a:pt x="7263" y="4001"/>
                    <a:pt x="7001" y="4263"/>
                    <a:pt x="7001" y="4596"/>
                  </a:cubicBezTo>
                  <a:lnTo>
                    <a:pt x="7001" y="5191"/>
                  </a:lnTo>
                  <a:cubicBezTo>
                    <a:pt x="7001" y="5358"/>
                    <a:pt x="7072" y="5513"/>
                    <a:pt x="7192" y="5632"/>
                  </a:cubicBezTo>
                  <a:lnTo>
                    <a:pt x="7192" y="5691"/>
                  </a:lnTo>
                  <a:lnTo>
                    <a:pt x="6834" y="5787"/>
                  </a:lnTo>
                  <a:cubicBezTo>
                    <a:pt x="6572" y="5846"/>
                    <a:pt x="6394" y="6084"/>
                    <a:pt x="6394" y="6346"/>
                  </a:cubicBezTo>
                  <a:lnTo>
                    <a:pt x="6394" y="6406"/>
                  </a:lnTo>
                  <a:lnTo>
                    <a:pt x="5953" y="6406"/>
                  </a:lnTo>
                  <a:lnTo>
                    <a:pt x="5953" y="3584"/>
                  </a:lnTo>
                  <a:close/>
                  <a:moveTo>
                    <a:pt x="203" y="0"/>
                  </a:moveTo>
                  <a:cubicBezTo>
                    <a:pt x="95" y="0"/>
                    <a:pt x="0" y="84"/>
                    <a:pt x="0" y="191"/>
                  </a:cubicBezTo>
                  <a:lnTo>
                    <a:pt x="0" y="6596"/>
                  </a:lnTo>
                  <a:cubicBezTo>
                    <a:pt x="0" y="6703"/>
                    <a:pt x="95" y="6799"/>
                    <a:pt x="203" y="6799"/>
                  </a:cubicBezTo>
                  <a:lnTo>
                    <a:pt x="9811" y="6799"/>
                  </a:lnTo>
                  <a:cubicBezTo>
                    <a:pt x="9918" y="6799"/>
                    <a:pt x="10001" y="6703"/>
                    <a:pt x="10001" y="6596"/>
                  </a:cubicBezTo>
                  <a:lnTo>
                    <a:pt x="10001" y="191"/>
                  </a:lnTo>
                  <a:cubicBezTo>
                    <a:pt x="10001" y="84"/>
                    <a:pt x="9918" y="0"/>
                    <a:pt x="9811" y="0"/>
                  </a:cubicBezTo>
                  <a:lnTo>
                    <a:pt x="1584" y="0"/>
                  </a:lnTo>
                  <a:cubicBezTo>
                    <a:pt x="1477" y="0"/>
                    <a:pt x="1381" y="84"/>
                    <a:pt x="1381" y="191"/>
                  </a:cubicBezTo>
                  <a:cubicBezTo>
                    <a:pt x="1381" y="286"/>
                    <a:pt x="1477" y="381"/>
                    <a:pt x="1584" y="381"/>
                  </a:cubicBezTo>
                  <a:lnTo>
                    <a:pt x="5596" y="381"/>
                  </a:lnTo>
                  <a:lnTo>
                    <a:pt x="5596" y="5215"/>
                  </a:lnTo>
                  <a:lnTo>
                    <a:pt x="4572" y="5215"/>
                  </a:lnTo>
                  <a:lnTo>
                    <a:pt x="4572" y="4203"/>
                  </a:lnTo>
                  <a:cubicBezTo>
                    <a:pt x="4572" y="3882"/>
                    <a:pt x="4370" y="3584"/>
                    <a:pt x="4072" y="3477"/>
                  </a:cubicBezTo>
                  <a:lnTo>
                    <a:pt x="3572" y="3286"/>
                  </a:lnTo>
                  <a:lnTo>
                    <a:pt x="3572" y="3274"/>
                  </a:lnTo>
                  <a:lnTo>
                    <a:pt x="3572" y="2989"/>
                  </a:lnTo>
                  <a:cubicBezTo>
                    <a:pt x="3810" y="2810"/>
                    <a:pt x="3977" y="2512"/>
                    <a:pt x="3977" y="2203"/>
                  </a:cubicBezTo>
                  <a:lnTo>
                    <a:pt x="3977" y="1798"/>
                  </a:lnTo>
                  <a:cubicBezTo>
                    <a:pt x="3977" y="1369"/>
                    <a:pt x="3620" y="1012"/>
                    <a:pt x="3191" y="1012"/>
                  </a:cubicBezTo>
                  <a:lnTo>
                    <a:pt x="2786" y="1012"/>
                  </a:lnTo>
                  <a:cubicBezTo>
                    <a:pt x="2358" y="1012"/>
                    <a:pt x="2000" y="1369"/>
                    <a:pt x="2000" y="1798"/>
                  </a:cubicBezTo>
                  <a:lnTo>
                    <a:pt x="2000" y="2203"/>
                  </a:lnTo>
                  <a:cubicBezTo>
                    <a:pt x="2000" y="2524"/>
                    <a:pt x="2167" y="2810"/>
                    <a:pt x="2405" y="2989"/>
                  </a:cubicBezTo>
                  <a:lnTo>
                    <a:pt x="2405" y="3274"/>
                  </a:lnTo>
                  <a:lnTo>
                    <a:pt x="2405" y="3286"/>
                  </a:lnTo>
                  <a:lnTo>
                    <a:pt x="1905" y="3477"/>
                  </a:lnTo>
                  <a:cubicBezTo>
                    <a:pt x="1608" y="3596"/>
                    <a:pt x="1405" y="3894"/>
                    <a:pt x="1405" y="4203"/>
                  </a:cubicBezTo>
                  <a:lnTo>
                    <a:pt x="1405" y="5215"/>
                  </a:lnTo>
                  <a:lnTo>
                    <a:pt x="381" y="5215"/>
                  </a:lnTo>
                  <a:lnTo>
                    <a:pt x="381" y="381"/>
                  </a:lnTo>
                  <a:lnTo>
                    <a:pt x="798" y="381"/>
                  </a:lnTo>
                  <a:cubicBezTo>
                    <a:pt x="893" y="381"/>
                    <a:pt x="988" y="286"/>
                    <a:pt x="988" y="191"/>
                  </a:cubicBezTo>
                  <a:cubicBezTo>
                    <a:pt x="988" y="84"/>
                    <a:pt x="893" y="0"/>
                    <a:pt x="79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37" name="Google Shape;9837;p78"/>
            <p:cNvSpPr/>
            <p:nvPr/>
          </p:nvSpPr>
          <p:spPr>
            <a:xfrm>
              <a:off x="1289311" y="2926222"/>
              <a:ext cx="408156" cy="299783"/>
            </a:xfrm>
            <a:custGeom>
              <a:avLst/>
              <a:gdLst/>
              <a:ahLst/>
              <a:cxnLst/>
              <a:rect l="l" t="t" r="r" b="b"/>
              <a:pathLst>
                <a:path w="12824" h="9419" extrusionOk="0">
                  <a:moveTo>
                    <a:pt x="11621" y="382"/>
                  </a:moveTo>
                  <a:cubicBezTo>
                    <a:pt x="11740" y="382"/>
                    <a:pt x="11823" y="477"/>
                    <a:pt x="11823" y="596"/>
                  </a:cubicBezTo>
                  <a:lnTo>
                    <a:pt x="11823" y="8037"/>
                  </a:lnTo>
                  <a:lnTo>
                    <a:pt x="11406" y="8037"/>
                  </a:lnTo>
                  <a:cubicBezTo>
                    <a:pt x="11299" y="8037"/>
                    <a:pt x="11216" y="8121"/>
                    <a:pt x="11216" y="8228"/>
                  </a:cubicBezTo>
                  <a:cubicBezTo>
                    <a:pt x="11216" y="8335"/>
                    <a:pt x="11299" y="8418"/>
                    <a:pt x="11406" y="8418"/>
                  </a:cubicBezTo>
                  <a:lnTo>
                    <a:pt x="12407" y="8418"/>
                  </a:lnTo>
                  <a:cubicBezTo>
                    <a:pt x="12407" y="8418"/>
                    <a:pt x="12418" y="8418"/>
                    <a:pt x="12418" y="8442"/>
                  </a:cubicBezTo>
                  <a:lnTo>
                    <a:pt x="12418" y="8835"/>
                  </a:lnTo>
                  <a:cubicBezTo>
                    <a:pt x="12442" y="8942"/>
                    <a:pt x="12347" y="9049"/>
                    <a:pt x="12228" y="9049"/>
                  </a:cubicBezTo>
                  <a:lnTo>
                    <a:pt x="596" y="9049"/>
                  </a:lnTo>
                  <a:cubicBezTo>
                    <a:pt x="476" y="9049"/>
                    <a:pt x="381" y="8954"/>
                    <a:pt x="381" y="8835"/>
                  </a:cubicBezTo>
                  <a:lnTo>
                    <a:pt x="381" y="8442"/>
                  </a:lnTo>
                  <a:cubicBezTo>
                    <a:pt x="381" y="8442"/>
                    <a:pt x="381" y="8418"/>
                    <a:pt x="393" y="8418"/>
                  </a:cubicBezTo>
                  <a:lnTo>
                    <a:pt x="10621" y="8418"/>
                  </a:lnTo>
                  <a:cubicBezTo>
                    <a:pt x="10728" y="8418"/>
                    <a:pt x="10811" y="8335"/>
                    <a:pt x="10811" y="8228"/>
                  </a:cubicBezTo>
                  <a:cubicBezTo>
                    <a:pt x="10811" y="8121"/>
                    <a:pt x="10728" y="8037"/>
                    <a:pt x="10621" y="8037"/>
                  </a:cubicBezTo>
                  <a:lnTo>
                    <a:pt x="977" y="8037"/>
                  </a:lnTo>
                  <a:lnTo>
                    <a:pt x="977" y="596"/>
                  </a:lnTo>
                  <a:cubicBezTo>
                    <a:pt x="977" y="477"/>
                    <a:pt x="1072" y="382"/>
                    <a:pt x="1179" y="382"/>
                  </a:cubicBezTo>
                  <a:close/>
                  <a:moveTo>
                    <a:pt x="1191" y="1"/>
                  </a:moveTo>
                  <a:cubicBezTo>
                    <a:pt x="857" y="1"/>
                    <a:pt x="596" y="263"/>
                    <a:pt x="596" y="596"/>
                  </a:cubicBezTo>
                  <a:lnTo>
                    <a:pt x="596" y="8037"/>
                  </a:lnTo>
                  <a:lnTo>
                    <a:pt x="381" y="8037"/>
                  </a:lnTo>
                  <a:cubicBezTo>
                    <a:pt x="179" y="8037"/>
                    <a:pt x="0" y="8216"/>
                    <a:pt x="0" y="8418"/>
                  </a:cubicBezTo>
                  <a:lnTo>
                    <a:pt x="0" y="8823"/>
                  </a:lnTo>
                  <a:cubicBezTo>
                    <a:pt x="0" y="9157"/>
                    <a:pt x="262" y="9419"/>
                    <a:pt x="596" y="9419"/>
                  </a:cubicBezTo>
                  <a:lnTo>
                    <a:pt x="12228" y="9419"/>
                  </a:lnTo>
                  <a:cubicBezTo>
                    <a:pt x="12561" y="9419"/>
                    <a:pt x="12823" y="9157"/>
                    <a:pt x="12823" y="8823"/>
                  </a:cubicBezTo>
                  <a:lnTo>
                    <a:pt x="12823" y="8418"/>
                  </a:lnTo>
                  <a:cubicBezTo>
                    <a:pt x="12811" y="8216"/>
                    <a:pt x="12645" y="8037"/>
                    <a:pt x="12418" y="8037"/>
                  </a:cubicBezTo>
                  <a:lnTo>
                    <a:pt x="12216" y="8037"/>
                  </a:lnTo>
                  <a:lnTo>
                    <a:pt x="12216" y="596"/>
                  </a:lnTo>
                  <a:cubicBezTo>
                    <a:pt x="12216" y="263"/>
                    <a:pt x="11942" y="1"/>
                    <a:pt x="1162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838" name="Google Shape;9838;p78"/>
          <p:cNvGrpSpPr/>
          <p:nvPr/>
        </p:nvGrpSpPr>
        <p:grpSpPr>
          <a:xfrm>
            <a:off x="10637954" y="2393523"/>
            <a:ext cx="481529" cy="481063"/>
            <a:chOff x="7978465" y="1969392"/>
            <a:chExt cx="361147" cy="360797"/>
          </a:xfrm>
          <a:solidFill>
            <a:schemeClr val="tx1"/>
          </a:solidFill>
        </p:grpSpPr>
        <p:sp>
          <p:nvSpPr>
            <p:cNvPr id="9839" name="Google Shape;9839;p78"/>
            <p:cNvSpPr/>
            <p:nvPr/>
          </p:nvSpPr>
          <p:spPr>
            <a:xfrm>
              <a:off x="8136871" y="2285821"/>
              <a:ext cx="44368" cy="44368"/>
            </a:xfrm>
            <a:custGeom>
              <a:avLst/>
              <a:gdLst/>
              <a:ahLst/>
              <a:cxnLst/>
              <a:rect l="l" t="t" r="r" b="b"/>
              <a:pathLst>
                <a:path w="1394" h="1394" extrusionOk="0">
                  <a:moveTo>
                    <a:pt x="691" y="322"/>
                  </a:moveTo>
                  <a:cubicBezTo>
                    <a:pt x="905" y="322"/>
                    <a:pt x="1072" y="488"/>
                    <a:pt x="1072" y="703"/>
                  </a:cubicBezTo>
                  <a:cubicBezTo>
                    <a:pt x="1072" y="905"/>
                    <a:pt x="893" y="1072"/>
                    <a:pt x="691" y="1072"/>
                  </a:cubicBezTo>
                  <a:cubicBezTo>
                    <a:pt x="488" y="1072"/>
                    <a:pt x="322" y="905"/>
                    <a:pt x="322" y="703"/>
                  </a:cubicBezTo>
                  <a:cubicBezTo>
                    <a:pt x="322" y="488"/>
                    <a:pt x="488" y="322"/>
                    <a:pt x="691" y="322"/>
                  </a:cubicBezTo>
                  <a:close/>
                  <a:moveTo>
                    <a:pt x="691" y="0"/>
                  </a:moveTo>
                  <a:cubicBezTo>
                    <a:pt x="310" y="0"/>
                    <a:pt x="0" y="310"/>
                    <a:pt x="0" y="703"/>
                  </a:cubicBezTo>
                  <a:cubicBezTo>
                    <a:pt x="0" y="1084"/>
                    <a:pt x="310" y="1393"/>
                    <a:pt x="691" y="1393"/>
                  </a:cubicBezTo>
                  <a:cubicBezTo>
                    <a:pt x="1084" y="1393"/>
                    <a:pt x="1393" y="1084"/>
                    <a:pt x="1393" y="703"/>
                  </a:cubicBezTo>
                  <a:cubicBezTo>
                    <a:pt x="1393" y="310"/>
                    <a:pt x="1084" y="0"/>
                    <a:pt x="69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40" name="Google Shape;9840;p78"/>
            <p:cNvSpPr/>
            <p:nvPr/>
          </p:nvSpPr>
          <p:spPr>
            <a:xfrm>
              <a:off x="8210010" y="2121719"/>
              <a:ext cx="56112" cy="56112"/>
            </a:xfrm>
            <a:custGeom>
              <a:avLst/>
              <a:gdLst/>
              <a:ahLst/>
              <a:cxnLst/>
              <a:rect l="l" t="t" r="r" b="b"/>
              <a:pathLst>
                <a:path w="1763" h="1763" extrusionOk="0">
                  <a:moveTo>
                    <a:pt x="881" y="334"/>
                  </a:moveTo>
                  <a:cubicBezTo>
                    <a:pt x="1191" y="334"/>
                    <a:pt x="1429" y="572"/>
                    <a:pt x="1429" y="882"/>
                  </a:cubicBezTo>
                  <a:cubicBezTo>
                    <a:pt x="1417" y="1180"/>
                    <a:pt x="1179" y="1430"/>
                    <a:pt x="881" y="1430"/>
                  </a:cubicBezTo>
                  <a:cubicBezTo>
                    <a:pt x="583" y="1430"/>
                    <a:pt x="333" y="1191"/>
                    <a:pt x="333" y="882"/>
                  </a:cubicBezTo>
                  <a:cubicBezTo>
                    <a:pt x="333" y="584"/>
                    <a:pt x="572" y="334"/>
                    <a:pt x="881" y="334"/>
                  </a:cubicBezTo>
                  <a:close/>
                  <a:moveTo>
                    <a:pt x="881" y="1"/>
                  </a:moveTo>
                  <a:cubicBezTo>
                    <a:pt x="405" y="1"/>
                    <a:pt x="0" y="394"/>
                    <a:pt x="0" y="882"/>
                  </a:cubicBezTo>
                  <a:cubicBezTo>
                    <a:pt x="0" y="1358"/>
                    <a:pt x="393" y="1763"/>
                    <a:pt x="881" y="1763"/>
                  </a:cubicBezTo>
                  <a:cubicBezTo>
                    <a:pt x="1357" y="1763"/>
                    <a:pt x="1762" y="1370"/>
                    <a:pt x="1762" y="882"/>
                  </a:cubicBezTo>
                  <a:cubicBezTo>
                    <a:pt x="1762" y="406"/>
                    <a:pt x="1357" y="1"/>
                    <a:pt x="8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41" name="Google Shape;9841;p78"/>
            <p:cNvSpPr/>
            <p:nvPr/>
          </p:nvSpPr>
          <p:spPr>
            <a:xfrm>
              <a:off x="8051987" y="2121719"/>
              <a:ext cx="55730" cy="56112"/>
            </a:xfrm>
            <a:custGeom>
              <a:avLst/>
              <a:gdLst/>
              <a:ahLst/>
              <a:cxnLst/>
              <a:rect l="l" t="t" r="r" b="b"/>
              <a:pathLst>
                <a:path w="1751" h="1763" extrusionOk="0">
                  <a:moveTo>
                    <a:pt x="881" y="334"/>
                  </a:moveTo>
                  <a:cubicBezTo>
                    <a:pt x="1179" y="334"/>
                    <a:pt x="1429" y="572"/>
                    <a:pt x="1429" y="882"/>
                  </a:cubicBezTo>
                  <a:cubicBezTo>
                    <a:pt x="1417" y="1180"/>
                    <a:pt x="1179" y="1430"/>
                    <a:pt x="881" y="1430"/>
                  </a:cubicBezTo>
                  <a:cubicBezTo>
                    <a:pt x="584" y="1430"/>
                    <a:pt x="322" y="1191"/>
                    <a:pt x="322" y="882"/>
                  </a:cubicBezTo>
                  <a:cubicBezTo>
                    <a:pt x="322" y="572"/>
                    <a:pt x="560" y="334"/>
                    <a:pt x="881" y="334"/>
                  </a:cubicBezTo>
                  <a:close/>
                  <a:moveTo>
                    <a:pt x="881" y="1"/>
                  </a:moveTo>
                  <a:cubicBezTo>
                    <a:pt x="405" y="1"/>
                    <a:pt x="0" y="394"/>
                    <a:pt x="0" y="882"/>
                  </a:cubicBezTo>
                  <a:cubicBezTo>
                    <a:pt x="0" y="1358"/>
                    <a:pt x="381" y="1763"/>
                    <a:pt x="881" y="1763"/>
                  </a:cubicBezTo>
                  <a:cubicBezTo>
                    <a:pt x="1357" y="1763"/>
                    <a:pt x="1750" y="1370"/>
                    <a:pt x="1750" y="882"/>
                  </a:cubicBezTo>
                  <a:cubicBezTo>
                    <a:pt x="1750" y="406"/>
                    <a:pt x="1357" y="1"/>
                    <a:pt x="8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42" name="Google Shape;9842;p78"/>
            <p:cNvSpPr/>
            <p:nvPr/>
          </p:nvSpPr>
          <p:spPr>
            <a:xfrm>
              <a:off x="7978465" y="2285821"/>
              <a:ext cx="44749" cy="44368"/>
            </a:xfrm>
            <a:custGeom>
              <a:avLst/>
              <a:gdLst/>
              <a:ahLst/>
              <a:cxnLst/>
              <a:rect l="l" t="t" r="r" b="b"/>
              <a:pathLst>
                <a:path w="1406" h="1394" extrusionOk="0">
                  <a:moveTo>
                    <a:pt x="703" y="322"/>
                  </a:moveTo>
                  <a:cubicBezTo>
                    <a:pt x="905" y="322"/>
                    <a:pt x="1072" y="488"/>
                    <a:pt x="1072" y="703"/>
                  </a:cubicBezTo>
                  <a:cubicBezTo>
                    <a:pt x="1072" y="905"/>
                    <a:pt x="893" y="1072"/>
                    <a:pt x="703" y="1072"/>
                  </a:cubicBezTo>
                  <a:cubicBezTo>
                    <a:pt x="489" y="1072"/>
                    <a:pt x="334" y="905"/>
                    <a:pt x="334" y="703"/>
                  </a:cubicBezTo>
                  <a:cubicBezTo>
                    <a:pt x="334" y="488"/>
                    <a:pt x="489" y="322"/>
                    <a:pt x="703" y="322"/>
                  </a:cubicBezTo>
                  <a:close/>
                  <a:moveTo>
                    <a:pt x="703" y="0"/>
                  </a:moveTo>
                  <a:cubicBezTo>
                    <a:pt x="310" y="0"/>
                    <a:pt x="0" y="310"/>
                    <a:pt x="0" y="703"/>
                  </a:cubicBezTo>
                  <a:cubicBezTo>
                    <a:pt x="0" y="1084"/>
                    <a:pt x="310" y="1393"/>
                    <a:pt x="703" y="1393"/>
                  </a:cubicBezTo>
                  <a:cubicBezTo>
                    <a:pt x="1084" y="1393"/>
                    <a:pt x="1405" y="1084"/>
                    <a:pt x="1405" y="703"/>
                  </a:cubicBezTo>
                  <a:cubicBezTo>
                    <a:pt x="1405" y="310"/>
                    <a:pt x="1084" y="0"/>
                    <a:pt x="70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43" name="Google Shape;9843;p78"/>
            <p:cNvSpPr/>
            <p:nvPr/>
          </p:nvSpPr>
          <p:spPr>
            <a:xfrm>
              <a:off x="8294894" y="2285821"/>
              <a:ext cx="44718" cy="44368"/>
            </a:xfrm>
            <a:custGeom>
              <a:avLst/>
              <a:gdLst/>
              <a:ahLst/>
              <a:cxnLst/>
              <a:rect l="l" t="t" r="r" b="b"/>
              <a:pathLst>
                <a:path w="1405" h="1394" extrusionOk="0">
                  <a:moveTo>
                    <a:pt x="703" y="322"/>
                  </a:moveTo>
                  <a:cubicBezTo>
                    <a:pt x="905" y="322"/>
                    <a:pt x="1072" y="488"/>
                    <a:pt x="1072" y="703"/>
                  </a:cubicBezTo>
                  <a:cubicBezTo>
                    <a:pt x="1072" y="905"/>
                    <a:pt x="893" y="1072"/>
                    <a:pt x="703" y="1072"/>
                  </a:cubicBezTo>
                  <a:cubicBezTo>
                    <a:pt x="488" y="1072"/>
                    <a:pt x="333" y="905"/>
                    <a:pt x="333" y="703"/>
                  </a:cubicBezTo>
                  <a:cubicBezTo>
                    <a:pt x="333" y="488"/>
                    <a:pt x="488" y="322"/>
                    <a:pt x="703" y="322"/>
                  </a:cubicBezTo>
                  <a:close/>
                  <a:moveTo>
                    <a:pt x="703" y="0"/>
                  </a:moveTo>
                  <a:cubicBezTo>
                    <a:pt x="310" y="0"/>
                    <a:pt x="0" y="310"/>
                    <a:pt x="0" y="703"/>
                  </a:cubicBezTo>
                  <a:cubicBezTo>
                    <a:pt x="0" y="1084"/>
                    <a:pt x="310" y="1393"/>
                    <a:pt x="703" y="1393"/>
                  </a:cubicBezTo>
                  <a:cubicBezTo>
                    <a:pt x="1084" y="1393"/>
                    <a:pt x="1405" y="1084"/>
                    <a:pt x="1405" y="703"/>
                  </a:cubicBezTo>
                  <a:cubicBezTo>
                    <a:pt x="1405" y="310"/>
                    <a:pt x="1084" y="0"/>
                    <a:pt x="70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44" name="Google Shape;9844;p78"/>
            <p:cNvSpPr/>
            <p:nvPr/>
          </p:nvSpPr>
          <p:spPr>
            <a:xfrm>
              <a:off x="8119811" y="1969392"/>
              <a:ext cx="78455" cy="78487"/>
            </a:xfrm>
            <a:custGeom>
              <a:avLst/>
              <a:gdLst/>
              <a:ahLst/>
              <a:cxnLst/>
              <a:rect l="l" t="t" r="r" b="b"/>
              <a:pathLst>
                <a:path w="2465" h="2466" extrusionOk="0">
                  <a:moveTo>
                    <a:pt x="1227" y="346"/>
                  </a:moveTo>
                  <a:cubicBezTo>
                    <a:pt x="1727" y="346"/>
                    <a:pt x="2120" y="739"/>
                    <a:pt x="2120" y="1239"/>
                  </a:cubicBezTo>
                  <a:cubicBezTo>
                    <a:pt x="2120" y="1727"/>
                    <a:pt x="1727" y="2132"/>
                    <a:pt x="1227" y="2132"/>
                  </a:cubicBezTo>
                  <a:cubicBezTo>
                    <a:pt x="739" y="2132"/>
                    <a:pt x="334" y="1727"/>
                    <a:pt x="334" y="1239"/>
                  </a:cubicBezTo>
                  <a:cubicBezTo>
                    <a:pt x="334" y="739"/>
                    <a:pt x="739" y="346"/>
                    <a:pt x="1227" y="346"/>
                  </a:cubicBezTo>
                  <a:close/>
                  <a:moveTo>
                    <a:pt x="1227" y="1"/>
                  </a:moveTo>
                  <a:cubicBezTo>
                    <a:pt x="548" y="1"/>
                    <a:pt x="0" y="548"/>
                    <a:pt x="0" y="1239"/>
                  </a:cubicBezTo>
                  <a:cubicBezTo>
                    <a:pt x="0" y="1917"/>
                    <a:pt x="548" y="2465"/>
                    <a:pt x="1227" y="2465"/>
                  </a:cubicBezTo>
                  <a:cubicBezTo>
                    <a:pt x="1917" y="2465"/>
                    <a:pt x="2465" y="1917"/>
                    <a:pt x="2465" y="1239"/>
                  </a:cubicBezTo>
                  <a:cubicBezTo>
                    <a:pt x="2465" y="548"/>
                    <a:pt x="1905" y="1"/>
                    <a:pt x="122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45" name="Google Shape;9845;p78"/>
            <p:cNvSpPr/>
            <p:nvPr/>
          </p:nvSpPr>
          <p:spPr>
            <a:xfrm>
              <a:off x="8012202" y="2189575"/>
              <a:ext cx="134917" cy="89690"/>
            </a:xfrm>
            <a:custGeom>
              <a:avLst/>
              <a:gdLst/>
              <a:ahLst/>
              <a:cxnLst/>
              <a:rect l="l" t="t" r="r" b="b"/>
              <a:pathLst>
                <a:path w="4239" h="2818" extrusionOk="0">
                  <a:moveTo>
                    <a:pt x="2107" y="0"/>
                  </a:moveTo>
                  <a:cubicBezTo>
                    <a:pt x="2024" y="0"/>
                    <a:pt x="1953" y="71"/>
                    <a:pt x="1953" y="167"/>
                  </a:cubicBezTo>
                  <a:lnTo>
                    <a:pt x="1953" y="1417"/>
                  </a:lnTo>
                  <a:lnTo>
                    <a:pt x="1072" y="1417"/>
                  </a:lnTo>
                  <a:cubicBezTo>
                    <a:pt x="822" y="1417"/>
                    <a:pt x="583" y="1560"/>
                    <a:pt x="464" y="1786"/>
                  </a:cubicBezTo>
                  <a:lnTo>
                    <a:pt x="48" y="2560"/>
                  </a:lnTo>
                  <a:cubicBezTo>
                    <a:pt x="0" y="2631"/>
                    <a:pt x="24" y="2738"/>
                    <a:pt x="119" y="2786"/>
                  </a:cubicBezTo>
                  <a:cubicBezTo>
                    <a:pt x="143" y="2798"/>
                    <a:pt x="167" y="2798"/>
                    <a:pt x="191" y="2798"/>
                  </a:cubicBezTo>
                  <a:cubicBezTo>
                    <a:pt x="250" y="2798"/>
                    <a:pt x="310" y="2774"/>
                    <a:pt x="345" y="2715"/>
                  </a:cubicBezTo>
                  <a:lnTo>
                    <a:pt x="762" y="1941"/>
                  </a:lnTo>
                  <a:cubicBezTo>
                    <a:pt x="822" y="1822"/>
                    <a:pt x="953" y="1738"/>
                    <a:pt x="1083" y="1738"/>
                  </a:cubicBezTo>
                  <a:lnTo>
                    <a:pt x="3167" y="1738"/>
                  </a:lnTo>
                  <a:cubicBezTo>
                    <a:pt x="3298" y="1738"/>
                    <a:pt x="3417" y="1822"/>
                    <a:pt x="3500" y="1941"/>
                  </a:cubicBezTo>
                  <a:lnTo>
                    <a:pt x="3917" y="2727"/>
                  </a:lnTo>
                  <a:cubicBezTo>
                    <a:pt x="3943" y="2778"/>
                    <a:pt x="4006" y="2817"/>
                    <a:pt x="4066" y="2817"/>
                  </a:cubicBezTo>
                  <a:cubicBezTo>
                    <a:pt x="4089" y="2817"/>
                    <a:pt x="4112" y="2811"/>
                    <a:pt x="4131" y="2798"/>
                  </a:cubicBezTo>
                  <a:cubicBezTo>
                    <a:pt x="4215" y="2774"/>
                    <a:pt x="4239" y="2667"/>
                    <a:pt x="4191" y="2572"/>
                  </a:cubicBezTo>
                  <a:lnTo>
                    <a:pt x="3774" y="1786"/>
                  </a:lnTo>
                  <a:cubicBezTo>
                    <a:pt x="3655" y="1560"/>
                    <a:pt x="3417" y="1417"/>
                    <a:pt x="3155" y="1417"/>
                  </a:cubicBezTo>
                  <a:lnTo>
                    <a:pt x="2274" y="1417"/>
                  </a:lnTo>
                  <a:lnTo>
                    <a:pt x="2274" y="167"/>
                  </a:lnTo>
                  <a:cubicBezTo>
                    <a:pt x="2274" y="71"/>
                    <a:pt x="2203" y="0"/>
                    <a:pt x="210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46" name="Google Shape;9846;p78"/>
            <p:cNvSpPr/>
            <p:nvPr/>
          </p:nvSpPr>
          <p:spPr>
            <a:xfrm>
              <a:off x="8099346" y="2059973"/>
              <a:ext cx="119385" cy="56016"/>
            </a:xfrm>
            <a:custGeom>
              <a:avLst/>
              <a:gdLst/>
              <a:ahLst/>
              <a:cxnLst/>
              <a:rect l="l" t="t" r="r" b="b"/>
              <a:pathLst>
                <a:path w="3751" h="1760" extrusionOk="0">
                  <a:moveTo>
                    <a:pt x="1870" y="0"/>
                  </a:moveTo>
                  <a:cubicBezTo>
                    <a:pt x="1786" y="0"/>
                    <a:pt x="1715" y="72"/>
                    <a:pt x="1715" y="155"/>
                  </a:cubicBezTo>
                  <a:lnTo>
                    <a:pt x="1715" y="714"/>
                  </a:lnTo>
                  <a:lnTo>
                    <a:pt x="774" y="714"/>
                  </a:lnTo>
                  <a:cubicBezTo>
                    <a:pt x="584" y="714"/>
                    <a:pt x="405" y="810"/>
                    <a:pt x="310" y="988"/>
                  </a:cubicBezTo>
                  <a:lnTo>
                    <a:pt x="48" y="1512"/>
                  </a:lnTo>
                  <a:cubicBezTo>
                    <a:pt x="0" y="1584"/>
                    <a:pt x="24" y="1691"/>
                    <a:pt x="120" y="1738"/>
                  </a:cubicBezTo>
                  <a:cubicBezTo>
                    <a:pt x="141" y="1753"/>
                    <a:pt x="167" y="1760"/>
                    <a:pt x="192" y="1760"/>
                  </a:cubicBezTo>
                  <a:cubicBezTo>
                    <a:pt x="251" y="1760"/>
                    <a:pt x="313" y="1725"/>
                    <a:pt x="346" y="1667"/>
                  </a:cubicBezTo>
                  <a:lnTo>
                    <a:pt x="608" y="1143"/>
                  </a:lnTo>
                  <a:cubicBezTo>
                    <a:pt x="643" y="1084"/>
                    <a:pt x="715" y="1036"/>
                    <a:pt x="774" y="1036"/>
                  </a:cubicBezTo>
                  <a:lnTo>
                    <a:pt x="2977" y="1036"/>
                  </a:lnTo>
                  <a:cubicBezTo>
                    <a:pt x="3048" y="1036"/>
                    <a:pt x="3108" y="1084"/>
                    <a:pt x="3144" y="1143"/>
                  </a:cubicBezTo>
                  <a:lnTo>
                    <a:pt x="3406" y="1667"/>
                  </a:lnTo>
                  <a:cubicBezTo>
                    <a:pt x="3441" y="1727"/>
                    <a:pt x="3501" y="1750"/>
                    <a:pt x="3560" y="1750"/>
                  </a:cubicBezTo>
                  <a:cubicBezTo>
                    <a:pt x="3584" y="1750"/>
                    <a:pt x="3620" y="1750"/>
                    <a:pt x="3632" y="1738"/>
                  </a:cubicBezTo>
                  <a:cubicBezTo>
                    <a:pt x="3715" y="1691"/>
                    <a:pt x="3751" y="1584"/>
                    <a:pt x="3703" y="1512"/>
                  </a:cubicBezTo>
                  <a:lnTo>
                    <a:pt x="3441" y="988"/>
                  </a:lnTo>
                  <a:cubicBezTo>
                    <a:pt x="3346" y="810"/>
                    <a:pt x="3168" y="714"/>
                    <a:pt x="2977" y="714"/>
                  </a:cubicBezTo>
                  <a:lnTo>
                    <a:pt x="2036" y="714"/>
                  </a:lnTo>
                  <a:lnTo>
                    <a:pt x="2036" y="155"/>
                  </a:lnTo>
                  <a:cubicBezTo>
                    <a:pt x="2036" y="72"/>
                    <a:pt x="1965" y="0"/>
                    <a:pt x="187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47" name="Google Shape;9847;p78"/>
            <p:cNvSpPr/>
            <p:nvPr/>
          </p:nvSpPr>
          <p:spPr>
            <a:xfrm>
              <a:off x="8170194" y="2189925"/>
              <a:ext cx="135331" cy="89849"/>
            </a:xfrm>
            <a:custGeom>
              <a:avLst/>
              <a:gdLst/>
              <a:ahLst/>
              <a:cxnLst/>
              <a:rect l="l" t="t" r="r" b="b"/>
              <a:pathLst>
                <a:path w="4252" h="2823" extrusionOk="0">
                  <a:moveTo>
                    <a:pt x="2132" y="1"/>
                  </a:moveTo>
                  <a:cubicBezTo>
                    <a:pt x="2049" y="1"/>
                    <a:pt x="1965" y="84"/>
                    <a:pt x="1965" y="168"/>
                  </a:cubicBezTo>
                  <a:lnTo>
                    <a:pt x="1965" y="1418"/>
                  </a:lnTo>
                  <a:lnTo>
                    <a:pt x="1096" y="1418"/>
                  </a:lnTo>
                  <a:cubicBezTo>
                    <a:pt x="834" y="1418"/>
                    <a:pt x="596" y="1573"/>
                    <a:pt x="465" y="1787"/>
                  </a:cubicBezTo>
                  <a:lnTo>
                    <a:pt x="49" y="2585"/>
                  </a:lnTo>
                  <a:cubicBezTo>
                    <a:pt x="1" y="2656"/>
                    <a:pt x="37" y="2763"/>
                    <a:pt x="120" y="2799"/>
                  </a:cubicBezTo>
                  <a:cubicBezTo>
                    <a:pt x="148" y="2815"/>
                    <a:pt x="177" y="2823"/>
                    <a:pt x="205" y="2823"/>
                  </a:cubicBezTo>
                  <a:cubicBezTo>
                    <a:pt x="262" y="2823"/>
                    <a:pt x="314" y="2791"/>
                    <a:pt x="346" y="2727"/>
                  </a:cubicBezTo>
                  <a:lnTo>
                    <a:pt x="763" y="1942"/>
                  </a:lnTo>
                  <a:cubicBezTo>
                    <a:pt x="822" y="1823"/>
                    <a:pt x="953" y="1751"/>
                    <a:pt x="1096" y="1751"/>
                  </a:cubicBezTo>
                  <a:lnTo>
                    <a:pt x="3180" y="1751"/>
                  </a:lnTo>
                  <a:cubicBezTo>
                    <a:pt x="3311" y="1751"/>
                    <a:pt x="3430" y="1823"/>
                    <a:pt x="3501" y="1942"/>
                  </a:cubicBezTo>
                  <a:lnTo>
                    <a:pt x="3918" y="2716"/>
                  </a:lnTo>
                  <a:cubicBezTo>
                    <a:pt x="3954" y="2775"/>
                    <a:pt x="4013" y="2799"/>
                    <a:pt x="4073" y="2799"/>
                  </a:cubicBezTo>
                  <a:cubicBezTo>
                    <a:pt x="4097" y="2799"/>
                    <a:pt x="4132" y="2799"/>
                    <a:pt x="4144" y="2787"/>
                  </a:cubicBezTo>
                  <a:cubicBezTo>
                    <a:pt x="4216" y="2763"/>
                    <a:pt x="4251" y="2656"/>
                    <a:pt x="4204" y="2561"/>
                  </a:cubicBezTo>
                  <a:lnTo>
                    <a:pt x="3787" y="1787"/>
                  </a:lnTo>
                  <a:cubicBezTo>
                    <a:pt x="3668" y="1573"/>
                    <a:pt x="3430" y="1418"/>
                    <a:pt x="3180" y="1418"/>
                  </a:cubicBezTo>
                  <a:lnTo>
                    <a:pt x="2299" y="1418"/>
                  </a:lnTo>
                  <a:lnTo>
                    <a:pt x="2299" y="168"/>
                  </a:lnTo>
                  <a:cubicBezTo>
                    <a:pt x="2299" y="84"/>
                    <a:pt x="2227" y="1"/>
                    <a:pt x="21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9848" name="Google Shape;9848;p78"/>
          <p:cNvSpPr/>
          <p:nvPr/>
        </p:nvSpPr>
        <p:spPr>
          <a:xfrm>
            <a:off x="2941810" y="3621810"/>
            <a:ext cx="496212" cy="496212"/>
          </a:xfrm>
          <a:custGeom>
            <a:avLst/>
            <a:gdLst/>
            <a:ahLst/>
            <a:cxnLst/>
            <a:rect l="l" t="t" r="r" b="b"/>
            <a:pathLst>
              <a:path w="11693" h="11693" extrusionOk="0">
                <a:moveTo>
                  <a:pt x="10252" y="584"/>
                </a:moveTo>
                <a:lnTo>
                  <a:pt x="10252" y="1263"/>
                </a:lnTo>
                <a:cubicBezTo>
                  <a:pt x="10252" y="1358"/>
                  <a:pt x="10323" y="1429"/>
                  <a:pt x="10406" y="1429"/>
                </a:cubicBezTo>
                <a:lnTo>
                  <a:pt x="11097" y="1429"/>
                </a:lnTo>
                <a:lnTo>
                  <a:pt x="9609" y="2918"/>
                </a:lnTo>
                <a:lnTo>
                  <a:pt x="9001" y="2918"/>
                </a:lnTo>
                <a:lnTo>
                  <a:pt x="9978" y="1941"/>
                </a:lnTo>
                <a:cubicBezTo>
                  <a:pt x="10037" y="1882"/>
                  <a:pt x="10037" y="1751"/>
                  <a:pt x="9978" y="1691"/>
                </a:cubicBezTo>
                <a:cubicBezTo>
                  <a:pt x="9948" y="1667"/>
                  <a:pt x="9903" y="1656"/>
                  <a:pt x="9859" y="1656"/>
                </a:cubicBezTo>
                <a:cubicBezTo>
                  <a:pt x="9814" y="1656"/>
                  <a:pt x="9769" y="1667"/>
                  <a:pt x="9740" y="1691"/>
                </a:cubicBezTo>
                <a:lnTo>
                  <a:pt x="8763" y="2679"/>
                </a:lnTo>
                <a:lnTo>
                  <a:pt x="8763" y="2072"/>
                </a:lnTo>
                <a:lnTo>
                  <a:pt x="10252" y="584"/>
                </a:lnTo>
                <a:close/>
                <a:moveTo>
                  <a:pt x="4739" y="2537"/>
                </a:moveTo>
                <a:cubicBezTo>
                  <a:pt x="5894" y="2537"/>
                  <a:pt x="6942" y="2977"/>
                  <a:pt x="7739" y="3703"/>
                </a:cubicBezTo>
                <a:lnTo>
                  <a:pt x="4620" y="6811"/>
                </a:lnTo>
                <a:cubicBezTo>
                  <a:pt x="4560" y="6870"/>
                  <a:pt x="4560" y="7001"/>
                  <a:pt x="4620" y="7049"/>
                </a:cubicBezTo>
                <a:cubicBezTo>
                  <a:pt x="4656" y="7085"/>
                  <a:pt x="4703" y="7097"/>
                  <a:pt x="4739" y="7097"/>
                </a:cubicBezTo>
                <a:cubicBezTo>
                  <a:pt x="4787" y="7097"/>
                  <a:pt x="4834" y="7085"/>
                  <a:pt x="4858" y="7049"/>
                </a:cubicBezTo>
                <a:lnTo>
                  <a:pt x="5632" y="6275"/>
                </a:lnTo>
                <a:cubicBezTo>
                  <a:pt x="5775" y="6478"/>
                  <a:pt x="5846" y="6692"/>
                  <a:pt x="5846" y="6930"/>
                </a:cubicBezTo>
                <a:cubicBezTo>
                  <a:pt x="5846" y="7549"/>
                  <a:pt x="5358" y="8037"/>
                  <a:pt x="4739" y="8037"/>
                </a:cubicBezTo>
                <a:cubicBezTo>
                  <a:pt x="4132" y="8037"/>
                  <a:pt x="3644" y="7549"/>
                  <a:pt x="3644" y="6930"/>
                </a:cubicBezTo>
                <a:cubicBezTo>
                  <a:pt x="3644" y="6323"/>
                  <a:pt x="4132" y="5835"/>
                  <a:pt x="4739" y="5835"/>
                </a:cubicBezTo>
                <a:cubicBezTo>
                  <a:pt x="4822" y="5835"/>
                  <a:pt x="4882" y="5835"/>
                  <a:pt x="4953" y="5847"/>
                </a:cubicBezTo>
                <a:cubicBezTo>
                  <a:pt x="4962" y="5848"/>
                  <a:pt x="4970" y="5848"/>
                  <a:pt x="4979" y="5848"/>
                </a:cubicBezTo>
                <a:cubicBezTo>
                  <a:pt x="5055" y="5848"/>
                  <a:pt x="5133" y="5801"/>
                  <a:pt x="5144" y="5716"/>
                </a:cubicBezTo>
                <a:cubicBezTo>
                  <a:pt x="5156" y="5620"/>
                  <a:pt x="5096" y="5537"/>
                  <a:pt x="5013" y="5525"/>
                </a:cubicBezTo>
                <a:cubicBezTo>
                  <a:pt x="4918" y="5513"/>
                  <a:pt x="4834" y="5489"/>
                  <a:pt x="4739" y="5489"/>
                </a:cubicBezTo>
                <a:cubicBezTo>
                  <a:pt x="3941" y="5489"/>
                  <a:pt x="3298" y="6144"/>
                  <a:pt x="3298" y="6942"/>
                </a:cubicBezTo>
                <a:cubicBezTo>
                  <a:pt x="3298" y="7740"/>
                  <a:pt x="3953" y="8383"/>
                  <a:pt x="4739" y="8383"/>
                </a:cubicBezTo>
                <a:cubicBezTo>
                  <a:pt x="5549" y="8383"/>
                  <a:pt x="6192" y="7728"/>
                  <a:pt x="6192" y="6942"/>
                </a:cubicBezTo>
                <a:cubicBezTo>
                  <a:pt x="6192" y="6609"/>
                  <a:pt x="6084" y="6299"/>
                  <a:pt x="5870" y="6049"/>
                </a:cubicBezTo>
                <a:lnTo>
                  <a:pt x="6406" y="5513"/>
                </a:lnTo>
                <a:cubicBezTo>
                  <a:pt x="6751" y="5906"/>
                  <a:pt x="6942" y="6418"/>
                  <a:pt x="6942" y="6942"/>
                </a:cubicBezTo>
                <a:cubicBezTo>
                  <a:pt x="6942" y="8156"/>
                  <a:pt x="5965" y="9133"/>
                  <a:pt x="4739" y="9133"/>
                </a:cubicBezTo>
                <a:cubicBezTo>
                  <a:pt x="3525" y="9133"/>
                  <a:pt x="2536" y="8156"/>
                  <a:pt x="2536" y="6942"/>
                </a:cubicBezTo>
                <a:cubicBezTo>
                  <a:pt x="2536" y="5716"/>
                  <a:pt x="3525" y="4739"/>
                  <a:pt x="4739" y="4739"/>
                </a:cubicBezTo>
                <a:cubicBezTo>
                  <a:pt x="5120" y="4739"/>
                  <a:pt x="5477" y="4823"/>
                  <a:pt x="5787" y="5001"/>
                </a:cubicBezTo>
                <a:cubicBezTo>
                  <a:pt x="5812" y="5016"/>
                  <a:pt x="5840" y="5022"/>
                  <a:pt x="5868" y="5022"/>
                </a:cubicBezTo>
                <a:cubicBezTo>
                  <a:pt x="5930" y="5022"/>
                  <a:pt x="5992" y="4988"/>
                  <a:pt x="6025" y="4930"/>
                </a:cubicBezTo>
                <a:cubicBezTo>
                  <a:pt x="6073" y="4834"/>
                  <a:pt x="6037" y="4739"/>
                  <a:pt x="5953" y="4692"/>
                </a:cubicBezTo>
                <a:cubicBezTo>
                  <a:pt x="5572" y="4501"/>
                  <a:pt x="5156" y="4370"/>
                  <a:pt x="4739" y="4370"/>
                </a:cubicBezTo>
                <a:cubicBezTo>
                  <a:pt x="3346" y="4370"/>
                  <a:pt x="2203" y="5525"/>
                  <a:pt x="2203" y="6918"/>
                </a:cubicBezTo>
                <a:cubicBezTo>
                  <a:pt x="2203" y="8323"/>
                  <a:pt x="3346" y="9466"/>
                  <a:pt x="4739" y="9466"/>
                </a:cubicBezTo>
                <a:cubicBezTo>
                  <a:pt x="6144" y="9466"/>
                  <a:pt x="7287" y="8323"/>
                  <a:pt x="7287" y="6918"/>
                </a:cubicBezTo>
                <a:cubicBezTo>
                  <a:pt x="7287" y="6299"/>
                  <a:pt x="7061" y="5716"/>
                  <a:pt x="6668" y="5239"/>
                </a:cubicBezTo>
                <a:lnTo>
                  <a:pt x="7204" y="4704"/>
                </a:lnTo>
                <a:cubicBezTo>
                  <a:pt x="7751" y="5311"/>
                  <a:pt x="8049" y="6085"/>
                  <a:pt x="8049" y="6918"/>
                </a:cubicBezTo>
                <a:cubicBezTo>
                  <a:pt x="8049" y="8740"/>
                  <a:pt x="6561" y="10228"/>
                  <a:pt x="4739" y="10228"/>
                </a:cubicBezTo>
                <a:cubicBezTo>
                  <a:pt x="2929" y="10228"/>
                  <a:pt x="1441" y="8740"/>
                  <a:pt x="1441" y="6918"/>
                </a:cubicBezTo>
                <a:cubicBezTo>
                  <a:pt x="1441" y="5108"/>
                  <a:pt x="2929" y="3620"/>
                  <a:pt x="4739" y="3620"/>
                </a:cubicBezTo>
                <a:cubicBezTo>
                  <a:pt x="5382" y="3620"/>
                  <a:pt x="5989" y="3799"/>
                  <a:pt x="6525" y="4132"/>
                </a:cubicBezTo>
                <a:cubicBezTo>
                  <a:pt x="6558" y="4151"/>
                  <a:pt x="6594" y="4161"/>
                  <a:pt x="6628" y="4161"/>
                </a:cubicBezTo>
                <a:cubicBezTo>
                  <a:pt x="6679" y="4161"/>
                  <a:pt x="6727" y="4139"/>
                  <a:pt x="6763" y="4096"/>
                </a:cubicBezTo>
                <a:cubicBezTo>
                  <a:pt x="6811" y="4025"/>
                  <a:pt x="6799" y="3918"/>
                  <a:pt x="6727" y="3858"/>
                </a:cubicBezTo>
                <a:cubicBezTo>
                  <a:pt x="6144" y="3477"/>
                  <a:pt x="5453" y="3275"/>
                  <a:pt x="4763" y="3275"/>
                </a:cubicBezTo>
                <a:cubicBezTo>
                  <a:pt x="2751" y="3275"/>
                  <a:pt x="1108" y="4918"/>
                  <a:pt x="1108" y="6918"/>
                </a:cubicBezTo>
                <a:cubicBezTo>
                  <a:pt x="1108" y="8930"/>
                  <a:pt x="2751" y="10573"/>
                  <a:pt x="4763" y="10573"/>
                </a:cubicBezTo>
                <a:cubicBezTo>
                  <a:pt x="6763" y="10573"/>
                  <a:pt x="8406" y="8930"/>
                  <a:pt x="8406" y="6918"/>
                </a:cubicBezTo>
                <a:cubicBezTo>
                  <a:pt x="8406" y="6013"/>
                  <a:pt x="8061" y="5132"/>
                  <a:pt x="7454" y="4465"/>
                </a:cubicBezTo>
                <a:lnTo>
                  <a:pt x="7989" y="3930"/>
                </a:lnTo>
                <a:cubicBezTo>
                  <a:pt x="8704" y="4739"/>
                  <a:pt x="9144" y="5775"/>
                  <a:pt x="9144" y="6942"/>
                </a:cubicBezTo>
                <a:cubicBezTo>
                  <a:pt x="9144" y="9359"/>
                  <a:pt x="7168" y="11347"/>
                  <a:pt x="4739" y="11347"/>
                </a:cubicBezTo>
                <a:cubicBezTo>
                  <a:pt x="2322" y="11347"/>
                  <a:pt x="334" y="9359"/>
                  <a:pt x="334" y="6942"/>
                </a:cubicBezTo>
                <a:cubicBezTo>
                  <a:pt x="334" y="4513"/>
                  <a:pt x="2322" y="2537"/>
                  <a:pt x="4739" y="2537"/>
                </a:cubicBezTo>
                <a:close/>
                <a:moveTo>
                  <a:pt x="10403" y="1"/>
                </a:moveTo>
                <a:cubicBezTo>
                  <a:pt x="10360" y="1"/>
                  <a:pt x="10315" y="16"/>
                  <a:pt x="10275" y="48"/>
                </a:cubicBezTo>
                <a:lnTo>
                  <a:pt x="8466" y="1882"/>
                </a:lnTo>
                <a:cubicBezTo>
                  <a:pt x="8430" y="1906"/>
                  <a:pt x="8418" y="1953"/>
                  <a:pt x="8418" y="1989"/>
                </a:cubicBezTo>
                <a:lnTo>
                  <a:pt x="8418" y="3025"/>
                </a:lnTo>
                <a:lnTo>
                  <a:pt x="7978" y="3465"/>
                </a:lnTo>
                <a:cubicBezTo>
                  <a:pt x="7120" y="2679"/>
                  <a:pt x="5989" y="2203"/>
                  <a:pt x="4739" y="2203"/>
                </a:cubicBezTo>
                <a:cubicBezTo>
                  <a:pt x="2120" y="2203"/>
                  <a:pt x="0" y="4334"/>
                  <a:pt x="0" y="6954"/>
                </a:cubicBezTo>
                <a:cubicBezTo>
                  <a:pt x="0" y="9573"/>
                  <a:pt x="2120" y="11692"/>
                  <a:pt x="4739" y="11692"/>
                </a:cubicBezTo>
                <a:cubicBezTo>
                  <a:pt x="7358" y="11692"/>
                  <a:pt x="9490" y="9573"/>
                  <a:pt x="9490" y="6954"/>
                </a:cubicBezTo>
                <a:cubicBezTo>
                  <a:pt x="9490" y="5704"/>
                  <a:pt x="9013" y="4573"/>
                  <a:pt x="8228" y="3715"/>
                </a:cubicBezTo>
                <a:lnTo>
                  <a:pt x="8668" y="3275"/>
                </a:lnTo>
                <a:lnTo>
                  <a:pt x="9704" y="3275"/>
                </a:lnTo>
                <a:cubicBezTo>
                  <a:pt x="9740" y="3275"/>
                  <a:pt x="9787" y="3263"/>
                  <a:pt x="9823" y="3227"/>
                </a:cubicBezTo>
                <a:lnTo>
                  <a:pt x="11645" y="1394"/>
                </a:lnTo>
                <a:cubicBezTo>
                  <a:pt x="11680" y="1346"/>
                  <a:pt x="11692" y="1263"/>
                  <a:pt x="11668" y="1203"/>
                </a:cubicBezTo>
                <a:cubicBezTo>
                  <a:pt x="11633" y="1144"/>
                  <a:pt x="11573" y="1096"/>
                  <a:pt x="11502" y="1096"/>
                </a:cubicBezTo>
                <a:lnTo>
                  <a:pt x="10573" y="1096"/>
                </a:lnTo>
                <a:lnTo>
                  <a:pt x="10573" y="179"/>
                </a:lnTo>
                <a:cubicBezTo>
                  <a:pt x="10573" y="108"/>
                  <a:pt x="10537" y="48"/>
                  <a:pt x="10466" y="12"/>
                </a:cubicBezTo>
                <a:cubicBezTo>
                  <a:pt x="10446" y="5"/>
                  <a:pt x="10425" y="1"/>
                  <a:pt x="10403" y="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9849" name="Google Shape;9849;p78"/>
          <p:cNvGrpSpPr/>
          <p:nvPr/>
        </p:nvGrpSpPr>
        <p:grpSpPr>
          <a:xfrm>
            <a:off x="1139015" y="3646084"/>
            <a:ext cx="503299" cy="447664"/>
            <a:chOff x="854261" y="2908813"/>
            <a:chExt cx="377474" cy="335748"/>
          </a:xfrm>
          <a:solidFill>
            <a:schemeClr val="tx1"/>
          </a:solidFill>
        </p:grpSpPr>
        <p:sp>
          <p:nvSpPr>
            <p:cNvPr id="9850" name="Google Shape;9850;p78"/>
            <p:cNvSpPr/>
            <p:nvPr/>
          </p:nvSpPr>
          <p:spPr>
            <a:xfrm>
              <a:off x="896337" y="3079695"/>
              <a:ext cx="47391" cy="17091"/>
            </a:xfrm>
            <a:custGeom>
              <a:avLst/>
              <a:gdLst/>
              <a:ahLst/>
              <a:cxnLst/>
              <a:rect l="l" t="t" r="r" b="b"/>
              <a:pathLst>
                <a:path w="1489" h="537" extrusionOk="0">
                  <a:moveTo>
                    <a:pt x="179" y="1"/>
                  </a:moveTo>
                  <a:cubicBezTo>
                    <a:pt x="96" y="1"/>
                    <a:pt x="0" y="72"/>
                    <a:pt x="0" y="179"/>
                  </a:cubicBezTo>
                  <a:cubicBezTo>
                    <a:pt x="0" y="263"/>
                    <a:pt x="84" y="358"/>
                    <a:pt x="179" y="358"/>
                  </a:cubicBezTo>
                  <a:cubicBezTo>
                    <a:pt x="381" y="358"/>
                    <a:pt x="941" y="382"/>
                    <a:pt x="1227" y="525"/>
                  </a:cubicBezTo>
                  <a:cubicBezTo>
                    <a:pt x="1251" y="537"/>
                    <a:pt x="1274" y="537"/>
                    <a:pt x="1298" y="537"/>
                  </a:cubicBezTo>
                  <a:cubicBezTo>
                    <a:pt x="1358" y="537"/>
                    <a:pt x="1417" y="501"/>
                    <a:pt x="1453" y="441"/>
                  </a:cubicBezTo>
                  <a:cubicBezTo>
                    <a:pt x="1489" y="358"/>
                    <a:pt x="1465" y="251"/>
                    <a:pt x="1370" y="203"/>
                  </a:cubicBezTo>
                  <a:cubicBezTo>
                    <a:pt x="977" y="1"/>
                    <a:pt x="215" y="1"/>
                    <a:pt x="1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51" name="Google Shape;9851;p78"/>
            <p:cNvSpPr/>
            <p:nvPr/>
          </p:nvSpPr>
          <p:spPr>
            <a:xfrm>
              <a:off x="878514" y="3191855"/>
              <a:ext cx="11426" cy="52706"/>
            </a:xfrm>
            <a:custGeom>
              <a:avLst/>
              <a:gdLst/>
              <a:ahLst/>
              <a:cxnLst/>
              <a:rect l="l" t="t" r="r" b="b"/>
              <a:pathLst>
                <a:path w="359" h="1656" extrusionOk="0">
                  <a:moveTo>
                    <a:pt x="179" y="1"/>
                  </a:moveTo>
                  <a:cubicBezTo>
                    <a:pt x="84" y="1"/>
                    <a:pt x="1" y="72"/>
                    <a:pt x="1" y="180"/>
                  </a:cubicBezTo>
                  <a:lnTo>
                    <a:pt x="1" y="1477"/>
                  </a:lnTo>
                  <a:cubicBezTo>
                    <a:pt x="1" y="1561"/>
                    <a:pt x="72" y="1656"/>
                    <a:pt x="179" y="1656"/>
                  </a:cubicBezTo>
                  <a:cubicBezTo>
                    <a:pt x="287" y="1656"/>
                    <a:pt x="358" y="1585"/>
                    <a:pt x="358" y="1477"/>
                  </a:cubicBezTo>
                  <a:lnTo>
                    <a:pt x="358" y="180"/>
                  </a:lnTo>
                  <a:cubicBezTo>
                    <a:pt x="358" y="72"/>
                    <a:pt x="287" y="1"/>
                    <a:pt x="1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52" name="Google Shape;9852;p78"/>
            <p:cNvSpPr/>
            <p:nvPr/>
          </p:nvSpPr>
          <p:spPr>
            <a:xfrm>
              <a:off x="854261" y="3050159"/>
              <a:ext cx="219451" cy="194052"/>
            </a:xfrm>
            <a:custGeom>
              <a:avLst/>
              <a:gdLst/>
              <a:ahLst/>
              <a:cxnLst/>
              <a:rect l="l" t="t" r="r" b="b"/>
              <a:pathLst>
                <a:path w="6895" h="6097" extrusionOk="0">
                  <a:moveTo>
                    <a:pt x="6406" y="679"/>
                  </a:moveTo>
                  <a:lnTo>
                    <a:pt x="6466" y="929"/>
                  </a:lnTo>
                  <a:cubicBezTo>
                    <a:pt x="6490" y="1000"/>
                    <a:pt x="6478" y="1072"/>
                    <a:pt x="6418" y="1119"/>
                  </a:cubicBezTo>
                  <a:lnTo>
                    <a:pt x="6311" y="1226"/>
                  </a:lnTo>
                  <a:lnTo>
                    <a:pt x="6073" y="988"/>
                  </a:lnTo>
                  <a:lnTo>
                    <a:pt x="6406" y="679"/>
                  </a:lnTo>
                  <a:close/>
                  <a:moveTo>
                    <a:pt x="3192" y="345"/>
                  </a:moveTo>
                  <a:lnTo>
                    <a:pt x="3192" y="1060"/>
                  </a:lnTo>
                  <a:cubicBezTo>
                    <a:pt x="3192" y="1179"/>
                    <a:pt x="3156" y="1298"/>
                    <a:pt x="3108" y="1405"/>
                  </a:cubicBezTo>
                  <a:lnTo>
                    <a:pt x="3025" y="1584"/>
                  </a:lnTo>
                  <a:cubicBezTo>
                    <a:pt x="3013" y="1607"/>
                    <a:pt x="3013" y="1619"/>
                    <a:pt x="3013" y="1655"/>
                  </a:cubicBezTo>
                  <a:lnTo>
                    <a:pt x="3013" y="2024"/>
                  </a:lnTo>
                  <a:cubicBezTo>
                    <a:pt x="2989" y="2286"/>
                    <a:pt x="2894" y="2524"/>
                    <a:pt x="2715" y="2703"/>
                  </a:cubicBezTo>
                  <a:cubicBezTo>
                    <a:pt x="2537" y="2881"/>
                    <a:pt x="2275" y="2965"/>
                    <a:pt x="2025" y="2965"/>
                  </a:cubicBezTo>
                  <a:cubicBezTo>
                    <a:pt x="1525" y="2953"/>
                    <a:pt x="1120" y="2500"/>
                    <a:pt x="1120" y="1988"/>
                  </a:cubicBezTo>
                  <a:lnTo>
                    <a:pt x="1120" y="1655"/>
                  </a:lnTo>
                  <a:cubicBezTo>
                    <a:pt x="1120" y="1619"/>
                    <a:pt x="1120" y="1596"/>
                    <a:pt x="1108" y="1584"/>
                  </a:cubicBezTo>
                  <a:lnTo>
                    <a:pt x="1001" y="1369"/>
                  </a:lnTo>
                  <a:cubicBezTo>
                    <a:pt x="953" y="1298"/>
                    <a:pt x="941" y="1203"/>
                    <a:pt x="941" y="1119"/>
                  </a:cubicBezTo>
                  <a:lnTo>
                    <a:pt x="941" y="1107"/>
                  </a:lnTo>
                  <a:cubicBezTo>
                    <a:pt x="941" y="691"/>
                    <a:pt x="1287" y="345"/>
                    <a:pt x="1703" y="345"/>
                  </a:cubicBezTo>
                  <a:close/>
                  <a:moveTo>
                    <a:pt x="2442" y="3227"/>
                  </a:moveTo>
                  <a:cubicBezTo>
                    <a:pt x="2454" y="3298"/>
                    <a:pt x="2477" y="3334"/>
                    <a:pt x="2489" y="3381"/>
                  </a:cubicBezTo>
                  <a:lnTo>
                    <a:pt x="2323" y="3548"/>
                  </a:lnTo>
                  <a:cubicBezTo>
                    <a:pt x="2251" y="3620"/>
                    <a:pt x="2156" y="3655"/>
                    <a:pt x="2059" y="3655"/>
                  </a:cubicBezTo>
                  <a:cubicBezTo>
                    <a:pt x="1962" y="3655"/>
                    <a:pt x="1864" y="3620"/>
                    <a:pt x="1787" y="3548"/>
                  </a:cubicBezTo>
                  <a:lnTo>
                    <a:pt x="1644" y="3393"/>
                  </a:lnTo>
                  <a:cubicBezTo>
                    <a:pt x="1656" y="3358"/>
                    <a:pt x="1668" y="3286"/>
                    <a:pt x="1668" y="3227"/>
                  </a:cubicBezTo>
                  <a:cubicBezTo>
                    <a:pt x="1775" y="3262"/>
                    <a:pt x="1894" y="3286"/>
                    <a:pt x="2013" y="3286"/>
                  </a:cubicBezTo>
                  <a:lnTo>
                    <a:pt x="2061" y="3286"/>
                  </a:lnTo>
                  <a:cubicBezTo>
                    <a:pt x="2192" y="3286"/>
                    <a:pt x="2323" y="3274"/>
                    <a:pt x="2442" y="3227"/>
                  </a:cubicBezTo>
                  <a:close/>
                  <a:moveTo>
                    <a:pt x="1680" y="0"/>
                  </a:moveTo>
                  <a:cubicBezTo>
                    <a:pt x="1072" y="0"/>
                    <a:pt x="584" y="500"/>
                    <a:pt x="584" y="1107"/>
                  </a:cubicBezTo>
                  <a:lnTo>
                    <a:pt x="584" y="1119"/>
                  </a:lnTo>
                  <a:cubicBezTo>
                    <a:pt x="584" y="1250"/>
                    <a:pt x="608" y="1405"/>
                    <a:pt x="668" y="1524"/>
                  </a:cubicBezTo>
                  <a:lnTo>
                    <a:pt x="763" y="1703"/>
                  </a:lnTo>
                  <a:lnTo>
                    <a:pt x="763" y="1988"/>
                  </a:lnTo>
                  <a:cubicBezTo>
                    <a:pt x="763" y="2429"/>
                    <a:pt x="977" y="2834"/>
                    <a:pt x="1311" y="3072"/>
                  </a:cubicBezTo>
                  <a:lnTo>
                    <a:pt x="1311" y="3215"/>
                  </a:lnTo>
                  <a:cubicBezTo>
                    <a:pt x="1311" y="3310"/>
                    <a:pt x="1251" y="3381"/>
                    <a:pt x="1156" y="3417"/>
                  </a:cubicBezTo>
                  <a:lnTo>
                    <a:pt x="537" y="3596"/>
                  </a:lnTo>
                  <a:cubicBezTo>
                    <a:pt x="227" y="3679"/>
                    <a:pt x="1" y="3965"/>
                    <a:pt x="1" y="4286"/>
                  </a:cubicBezTo>
                  <a:lnTo>
                    <a:pt x="1" y="5917"/>
                  </a:lnTo>
                  <a:cubicBezTo>
                    <a:pt x="1" y="6001"/>
                    <a:pt x="72" y="6096"/>
                    <a:pt x="179" y="6096"/>
                  </a:cubicBezTo>
                  <a:cubicBezTo>
                    <a:pt x="287" y="6096"/>
                    <a:pt x="358" y="6013"/>
                    <a:pt x="358" y="5917"/>
                  </a:cubicBezTo>
                  <a:lnTo>
                    <a:pt x="358" y="4310"/>
                  </a:lnTo>
                  <a:cubicBezTo>
                    <a:pt x="358" y="4143"/>
                    <a:pt x="477" y="3977"/>
                    <a:pt x="644" y="3929"/>
                  </a:cubicBezTo>
                  <a:lnTo>
                    <a:pt x="1263" y="3751"/>
                  </a:lnTo>
                  <a:cubicBezTo>
                    <a:pt x="1322" y="3739"/>
                    <a:pt x="1370" y="3715"/>
                    <a:pt x="1418" y="3679"/>
                  </a:cubicBezTo>
                  <a:lnTo>
                    <a:pt x="1513" y="3786"/>
                  </a:lnTo>
                  <a:cubicBezTo>
                    <a:pt x="1668" y="3929"/>
                    <a:pt x="1846" y="3989"/>
                    <a:pt x="2037" y="3989"/>
                  </a:cubicBezTo>
                  <a:cubicBezTo>
                    <a:pt x="2227" y="3989"/>
                    <a:pt x="2406" y="3917"/>
                    <a:pt x="2561" y="3786"/>
                  </a:cubicBezTo>
                  <a:lnTo>
                    <a:pt x="2727" y="3620"/>
                  </a:lnTo>
                  <a:cubicBezTo>
                    <a:pt x="2799" y="3655"/>
                    <a:pt x="2870" y="3679"/>
                    <a:pt x="2966" y="3679"/>
                  </a:cubicBezTo>
                  <a:lnTo>
                    <a:pt x="3001" y="3679"/>
                  </a:lnTo>
                  <a:cubicBezTo>
                    <a:pt x="3144" y="3679"/>
                    <a:pt x="3275" y="3620"/>
                    <a:pt x="3382" y="3524"/>
                  </a:cubicBezTo>
                  <a:lnTo>
                    <a:pt x="5823" y="1226"/>
                  </a:lnTo>
                  <a:lnTo>
                    <a:pt x="6061" y="1465"/>
                  </a:lnTo>
                  <a:lnTo>
                    <a:pt x="3239" y="4274"/>
                  </a:lnTo>
                  <a:cubicBezTo>
                    <a:pt x="3061" y="4453"/>
                    <a:pt x="2977" y="4679"/>
                    <a:pt x="2977" y="4917"/>
                  </a:cubicBezTo>
                  <a:lnTo>
                    <a:pt x="2977" y="5906"/>
                  </a:lnTo>
                  <a:cubicBezTo>
                    <a:pt x="2977" y="6001"/>
                    <a:pt x="3049" y="6096"/>
                    <a:pt x="3156" y="6096"/>
                  </a:cubicBezTo>
                  <a:cubicBezTo>
                    <a:pt x="3239" y="6096"/>
                    <a:pt x="3335" y="6013"/>
                    <a:pt x="3335" y="5906"/>
                  </a:cubicBezTo>
                  <a:lnTo>
                    <a:pt x="3335" y="4917"/>
                  </a:lnTo>
                  <a:cubicBezTo>
                    <a:pt x="3335" y="4763"/>
                    <a:pt x="3394" y="4620"/>
                    <a:pt x="3501" y="4513"/>
                  </a:cubicBezTo>
                  <a:lnTo>
                    <a:pt x="6656" y="1357"/>
                  </a:lnTo>
                  <a:cubicBezTo>
                    <a:pt x="6787" y="1226"/>
                    <a:pt x="6847" y="1024"/>
                    <a:pt x="6799" y="834"/>
                  </a:cubicBezTo>
                  <a:lnTo>
                    <a:pt x="6704" y="405"/>
                  </a:lnTo>
                  <a:lnTo>
                    <a:pt x="6823" y="298"/>
                  </a:lnTo>
                  <a:cubicBezTo>
                    <a:pt x="6895" y="238"/>
                    <a:pt x="6895" y="119"/>
                    <a:pt x="6823" y="60"/>
                  </a:cubicBezTo>
                  <a:cubicBezTo>
                    <a:pt x="6793" y="24"/>
                    <a:pt x="6749" y="6"/>
                    <a:pt x="6704" y="6"/>
                  </a:cubicBezTo>
                  <a:cubicBezTo>
                    <a:pt x="6659" y="6"/>
                    <a:pt x="6615" y="24"/>
                    <a:pt x="6585" y="60"/>
                  </a:cubicBezTo>
                  <a:lnTo>
                    <a:pt x="3156" y="3274"/>
                  </a:lnTo>
                  <a:cubicBezTo>
                    <a:pt x="3132" y="3310"/>
                    <a:pt x="3073" y="3334"/>
                    <a:pt x="3025" y="3334"/>
                  </a:cubicBezTo>
                  <a:lnTo>
                    <a:pt x="2977" y="3334"/>
                  </a:lnTo>
                  <a:cubicBezTo>
                    <a:pt x="2870" y="3334"/>
                    <a:pt x="2787" y="3250"/>
                    <a:pt x="2787" y="3143"/>
                  </a:cubicBezTo>
                  <a:lnTo>
                    <a:pt x="2787" y="3084"/>
                  </a:lnTo>
                  <a:cubicBezTo>
                    <a:pt x="2846" y="3036"/>
                    <a:pt x="2906" y="3000"/>
                    <a:pt x="2942" y="2953"/>
                  </a:cubicBezTo>
                  <a:cubicBezTo>
                    <a:pt x="3204" y="2715"/>
                    <a:pt x="3335" y="2381"/>
                    <a:pt x="3335" y="2024"/>
                  </a:cubicBezTo>
                  <a:lnTo>
                    <a:pt x="3335" y="1703"/>
                  </a:lnTo>
                  <a:lnTo>
                    <a:pt x="3406" y="1572"/>
                  </a:lnTo>
                  <a:cubicBezTo>
                    <a:pt x="3477" y="1417"/>
                    <a:pt x="3525" y="1238"/>
                    <a:pt x="3525" y="1072"/>
                  </a:cubicBezTo>
                  <a:lnTo>
                    <a:pt x="3525" y="179"/>
                  </a:lnTo>
                  <a:cubicBezTo>
                    <a:pt x="3525" y="95"/>
                    <a:pt x="3454" y="0"/>
                    <a:pt x="3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53" name="Google Shape;9853;p78"/>
            <p:cNvSpPr/>
            <p:nvPr/>
          </p:nvSpPr>
          <p:spPr>
            <a:xfrm>
              <a:off x="1008115" y="2908813"/>
              <a:ext cx="223620" cy="188355"/>
            </a:xfrm>
            <a:custGeom>
              <a:avLst/>
              <a:gdLst/>
              <a:ahLst/>
              <a:cxnLst/>
              <a:rect l="l" t="t" r="r" b="b"/>
              <a:pathLst>
                <a:path w="7026" h="5918" extrusionOk="0">
                  <a:moveTo>
                    <a:pt x="560" y="0"/>
                  </a:moveTo>
                  <a:cubicBezTo>
                    <a:pt x="263" y="0"/>
                    <a:pt x="1" y="238"/>
                    <a:pt x="1" y="548"/>
                  </a:cubicBezTo>
                  <a:lnTo>
                    <a:pt x="1" y="5251"/>
                  </a:lnTo>
                  <a:cubicBezTo>
                    <a:pt x="1" y="5334"/>
                    <a:pt x="84" y="5429"/>
                    <a:pt x="179" y="5429"/>
                  </a:cubicBezTo>
                  <a:cubicBezTo>
                    <a:pt x="287" y="5429"/>
                    <a:pt x="358" y="5358"/>
                    <a:pt x="358" y="5251"/>
                  </a:cubicBezTo>
                  <a:lnTo>
                    <a:pt x="358" y="548"/>
                  </a:lnTo>
                  <a:cubicBezTo>
                    <a:pt x="358" y="441"/>
                    <a:pt x="453" y="357"/>
                    <a:pt x="560" y="357"/>
                  </a:cubicBezTo>
                  <a:lnTo>
                    <a:pt x="6478" y="357"/>
                  </a:lnTo>
                  <a:cubicBezTo>
                    <a:pt x="6585" y="357"/>
                    <a:pt x="6668" y="441"/>
                    <a:pt x="6668" y="548"/>
                  </a:cubicBezTo>
                  <a:lnTo>
                    <a:pt x="6668" y="5370"/>
                  </a:lnTo>
                  <a:cubicBezTo>
                    <a:pt x="6668" y="5477"/>
                    <a:pt x="6585" y="5560"/>
                    <a:pt x="6478" y="5560"/>
                  </a:cubicBezTo>
                  <a:lnTo>
                    <a:pt x="2525" y="5560"/>
                  </a:lnTo>
                  <a:cubicBezTo>
                    <a:pt x="2430" y="5560"/>
                    <a:pt x="2346" y="5632"/>
                    <a:pt x="2346" y="5739"/>
                  </a:cubicBezTo>
                  <a:cubicBezTo>
                    <a:pt x="2346" y="5846"/>
                    <a:pt x="2418" y="5917"/>
                    <a:pt x="2525" y="5917"/>
                  </a:cubicBezTo>
                  <a:lnTo>
                    <a:pt x="6478" y="5917"/>
                  </a:lnTo>
                  <a:cubicBezTo>
                    <a:pt x="6775" y="5917"/>
                    <a:pt x="7025" y="5679"/>
                    <a:pt x="7025" y="5370"/>
                  </a:cubicBezTo>
                  <a:lnTo>
                    <a:pt x="7025" y="548"/>
                  </a:lnTo>
                  <a:cubicBezTo>
                    <a:pt x="7025" y="226"/>
                    <a:pt x="6787" y="0"/>
                    <a:pt x="649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54" name="Google Shape;9854;p78"/>
            <p:cNvSpPr/>
            <p:nvPr/>
          </p:nvSpPr>
          <p:spPr>
            <a:xfrm>
              <a:off x="1037301" y="2944046"/>
              <a:ext cx="165248" cy="105763"/>
            </a:xfrm>
            <a:custGeom>
              <a:avLst/>
              <a:gdLst/>
              <a:ahLst/>
              <a:cxnLst/>
              <a:rect l="l" t="t" r="r" b="b"/>
              <a:pathLst>
                <a:path w="5192" h="3323" extrusionOk="0">
                  <a:moveTo>
                    <a:pt x="4084" y="0"/>
                  </a:moveTo>
                  <a:cubicBezTo>
                    <a:pt x="4001" y="0"/>
                    <a:pt x="3906" y="84"/>
                    <a:pt x="3906" y="179"/>
                  </a:cubicBezTo>
                  <a:cubicBezTo>
                    <a:pt x="3906" y="286"/>
                    <a:pt x="3989" y="358"/>
                    <a:pt x="4084" y="358"/>
                  </a:cubicBezTo>
                  <a:lnTo>
                    <a:pt x="4596" y="358"/>
                  </a:lnTo>
                  <a:lnTo>
                    <a:pt x="2691" y="2263"/>
                  </a:lnTo>
                  <a:lnTo>
                    <a:pt x="1882" y="1465"/>
                  </a:lnTo>
                  <a:cubicBezTo>
                    <a:pt x="1846" y="1429"/>
                    <a:pt x="1801" y="1411"/>
                    <a:pt x="1758" y="1411"/>
                  </a:cubicBezTo>
                  <a:cubicBezTo>
                    <a:pt x="1715" y="1411"/>
                    <a:pt x="1673" y="1429"/>
                    <a:pt x="1644" y="1465"/>
                  </a:cubicBezTo>
                  <a:lnTo>
                    <a:pt x="72" y="3036"/>
                  </a:lnTo>
                  <a:cubicBezTo>
                    <a:pt x="1" y="3120"/>
                    <a:pt x="1" y="3215"/>
                    <a:pt x="72" y="3275"/>
                  </a:cubicBezTo>
                  <a:cubicBezTo>
                    <a:pt x="96" y="3310"/>
                    <a:pt x="143" y="3322"/>
                    <a:pt x="191" y="3322"/>
                  </a:cubicBezTo>
                  <a:cubicBezTo>
                    <a:pt x="239" y="3322"/>
                    <a:pt x="274" y="3310"/>
                    <a:pt x="310" y="3275"/>
                  </a:cubicBezTo>
                  <a:lnTo>
                    <a:pt x="1763" y="1822"/>
                  </a:lnTo>
                  <a:lnTo>
                    <a:pt x="2572" y="2620"/>
                  </a:lnTo>
                  <a:cubicBezTo>
                    <a:pt x="2608" y="2661"/>
                    <a:pt x="2653" y="2682"/>
                    <a:pt x="2696" y="2682"/>
                  </a:cubicBezTo>
                  <a:cubicBezTo>
                    <a:pt x="2739" y="2682"/>
                    <a:pt x="2781" y="2661"/>
                    <a:pt x="2810" y="2620"/>
                  </a:cubicBezTo>
                  <a:lnTo>
                    <a:pt x="4835" y="596"/>
                  </a:lnTo>
                  <a:lnTo>
                    <a:pt x="4835" y="1108"/>
                  </a:lnTo>
                  <a:cubicBezTo>
                    <a:pt x="4835" y="1191"/>
                    <a:pt x="4906" y="1286"/>
                    <a:pt x="5013" y="1286"/>
                  </a:cubicBezTo>
                  <a:cubicBezTo>
                    <a:pt x="5120" y="1286"/>
                    <a:pt x="5192" y="1215"/>
                    <a:pt x="5192" y="1108"/>
                  </a:cubicBezTo>
                  <a:lnTo>
                    <a:pt x="5192" y="179"/>
                  </a:lnTo>
                  <a:cubicBezTo>
                    <a:pt x="5192" y="84"/>
                    <a:pt x="5120" y="0"/>
                    <a:pt x="50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855" name="Google Shape;9855;p78"/>
          <p:cNvGrpSpPr/>
          <p:nvPr/>
        </p:nvGrpSpPr>
        <p:grpSpPr>
          <a:xfrm>
            <a:off x="2332971" y="3627369"/>
            <a:ext cx="515903" cy="484584"/>
            <a:chOff x="1749728" y="2894777"/>
            <a:chExt cx="386927" cy="363438"/>
          </a:xfrm>
          <a:solidFill>
            <a:schemeClr val="tx1"/>
          </a:solidFill>
        </p:grpSpPr>
        <p:sp>
          <p:nvSpPr>
            <p:cNvPr id="9856" name="Google Shape;9856;p78"/>
            <p:cNvSpPr/>
            <p:nvPr/>
          </p:nvSpPr>
          <p:spPr>
            <a:xfrm>
              <a:off x="1809595" y="3025333"/>
              <a:ext cx="97424" cy="32432"/>
            </a:xfrm>
            <a:custGeom>
              <a:avLst/>
              <a:gdLst/>
              <a:ahLst/>
              <a:cxnLst/>
              <a:rect l="l" t="t" r="r" b="b"/>
              <a:pathLst>
                <a:path w="3061" h="1019" extrusionOk="0">
                  <a:moveTo>
                    <a:pt x="1208" y="0"/>
                  </a:moveTo>
                  <a:cubicBezTo>
                    <a:pt x="852" y="0"/>
                    <a:pt x="531" y="35"/>
                    <a:pt x="322" y="66"/>
                  </a:cubicBezTo>
                  <a:cubicBezTo>
                    <a:pt x="143" y="101"/>
                    <a:pt x="1" y="244"/>
                    <a:pt x="1" y="423"/>
                  </a:cubicBezTo>
                  <a:lnTo>
                    <a:pt x="1" y="840"/>
                  </a:lnTo>
                  <a:cubicBezTo>
                    <a:pt x="1" y="947"/>
                    <a:pt x="84" y="1018"/>
                    <a:pt x="179" y="1018"/>
                  </a:cubicBezTo>
                  <a:cubicBezTo>
                    <a:pt x="286" y="1018"/>
                    <a:pt x="358" y="947"/>
                    <a:pt x="358" y="840"/>
                  </a:cubicBezTo>
                  <a:lnTo>
                    <a:pt x="358" y="423"/>
                  </a:lnTo>
                  <a:cubicBezTo>
                    <a:pt x="358" y="423"/>
                    <a:pt x="358" y="411"/>
                    <a:pt x="382" y="411"/>
                  </a:cubicBezTo>
                  <a:cubicBezTo>
                    <a:pt x="549" y="383"/>
                    <a:pt x="870" y="340"/>
                    <a:pt x="1231" y="340"/>
                  </a:cubicBezTo>
                  <a:cubicBezTo>
                    <a:pt x="1330" y="340"/>
                    <a:pt x="1433" y="344"/>
                    <a:pt x="1536" y="351"/>
                  </a:cubicBezTo>
                  <a:cubicBezTo>
                    <a:pt x="2084" y="387"/>
                    <a:pt x="2489" y="530"/>
                    <a:pt x="2727" y="768"/>
                  </a:cubicBezTo>
                  <a:cubicBezTo>
                    <a:pt x="2763" y="804"/>
                    <a:pt x="2807" y="822"/>
                    <a:pt x="2852" y="822"/>
                  </a:cubicBezTo>
                  <a:cubicBezTo>
                    <a:pt x="2897" y="822"/>
                    <a:pt x="2941" y="804"/>
                    <a:pt x="2977" y="768"/>
                  </a:cubicBezTo>
                  <a:cubicBezTo>
                    <a:pt x="3060" y="709"/>
                    <a:pt x="3060" y="590"/>
                    <a:pt x="2977" y="530"/>
                  </a:cubicBezTo>
                  <a:cubicBezTo>
                    <a:pt x="2554" y="107"/>
                    <a:pt x="1828" y="0"/>
                    <a:pt x="120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57" name="Google Shape;9857;p78"/>
            <p:cNvSpPr/>
            <p:nvPr/>
          </p:nvSpPr>
          <p:spPr>
            <a:xfrm>
              <a:off x="1749728" y="2974346"/>
              <a:ext cx="216777" cy="283869"/>
            </a:xfrm>
            <a:custGeom>
              <a:avLst/>
              <a:gdLst/>
              <a:ahLst/>
              <a:cxnLst/>
              <a:rect l="l" t="t" r="r" b="b"/>
              <a:pathLst>
                <a:path w="6811" h="8919" extrusionOk="0">
                  <a:moveTo>
                    <a:pt x="5311" y="334"/>
                  </a:moveTo>
                  <a:lnTo>
                    <a:pt x="5311" y="2061"/>
                  </a:lnTo>
                  <a:cubicBezTo>
                    <a:pt x="5311" y="2311"/>
                    <a:pt x="5251" y="2561"/>
                    <a:pt x="5132" y="2799"/>
                  </a:cubicBezTo>
                  <a:cubicBezTo>
                    <a:pt x="5120" y="2835"/>
                    <a:pt x="5120" y="2846"/>
                    <a:pt x="5120" y="2882"/>
                  </a:cubicBezTo>
                  <a:lnTo>
                    <a:pt x="5120" y="3382"/>
                  </a:lnTo>
                  <a:cubicBezTo>
                    <a:pt x="5120" y="3858"/>
                    <a:pt x="4918" y="4311"/>
                    <a:pt x="4560" y="4644"/>
                  </a:cubicBezTo>
                  <a:cubicBezTo>
                    <a:pt x="4227" y="4955"/>
                    <a:pt x="3811" y="5111"/>
                    <a:pt x="3369" y="5111"/>
                  </a:cubicBezTo>
                  <a:cubicBezTo>
                    <a:pt x="3338" y="5111"/>
                    <a:pt x="3306" y="5110"/>
                    <a:pt x="3275" y="5109"/>
                  </a:cubicBezTo>
                  <a:cubicBezTo>
                    <a:pt x="2382" y="5061"/>
                    <a:pt x="1679" y="4275"/>
                    <a:pt x="1679" y="3323"/>
                  </a:cubicBezTo>
                  <a:lnTo>
                    <a:pt x="1679" y="2882"/>
                  </a:lnTo>
                  <a:cubicBezTo>
                    <a:pt x="1679" y="2846"/>
                    <a:pt x="1679" y="2823"/>
                    <a:pt x="1667" y="2799"/>
                  </a:cubicBezTo>
                  <a:cubicBezTo>
                    <a:pt x="1548" y="2561"/>
                    <a:pt x="1489" y="2311"/>
                    <a:pt x="1489" y="2061"/>
                  </a:cubicBezTo>
                  <a:lnTo>
                    <a:pt x="1489" y="1668"/>
                  </a:lnTo>
                  <a:cubicBezTo>
                    <a:pt x="1489" y="930"/>
                    <a:pt x="2096" y="334"/>
                    <a:pt x="2822" y="334"/>
                  </a:cubicBezTo>
                  <a:close/>
                  <a:moveTo>
                    <a:pt x="4358" y="5240"/>
                  </a:moveTo>
                  <a:lnTo>
                    <a:pt x="4358" y="5573"/>
                  </a:lnTo>
                  <a:lnTo>
                    <a:pt x="3406" y="6228"/>
                  </a:lnTo>
                  <a:lnTo>
                    <a:pt x="2441" y="5573"/>
                  </a:lnTo>
                  <a:lnTo>
                    <a:pt x="2441" y="5240"/>
                  </a:lnTo>
                  <a:cubicBezTo>
                    <a:pt x="2691" y="5371"/>
                    <a:pt x="2977" y="5466"/>
                    <a:pt x="3251" y="5478"/>
                  </a:cubicBezTo>
                  <a:lnTo>
                    <a:pt x="3394" y="5478"/>
                  </a:lnTo>
                  <a:cubicBezTo>
                    <a:pt x="3727" y="5478"/>
                    <a:pt x="4060" y="5406"/>
                    <a:pt x="4358" y="5240"/>
                  </a:cubicBezTo>
                  <a:close/>
                  <a:moveTo>
                    <a:pt x="2286" y="5883"/>
                  </a:moveTo>
                  <a:lnTo>
                    <a:pt x="3120" y="6466"/>
                  </a:lnTo>
                  <a:lnTo>
                    <a:pt x="2679" y="6906"/>
                  </a:lnTo>
                  <a:lnTo>
                    <a:pt x="2655" y="6906"/>
                  </a:lnTo>
                  <a:lnTo>
                    <a:pt x="2108" y="6073"/>
                  </a:lnTo>
                  <a:lnTo>
                    <a:pt x="2286" y="5883"/>
                  </a:lnTo>
                  <a:close/>
                  <a:moveTo>
                    <a:pt x="4525" y="5883"/>
                  </a:moveTo>
                  <a:lnTo>
                    <a:pt x="4703" y="6073"/>
                  </a:lnTo>
                  <a:lnTo>
                    <a:pt x="4144" y="6906"/>
                  </a:lnTo>
                  <a:lnTo>
                    <a:pt x="4132" y="6906"/>
                  </a:lnTo>
                  <a:lnTo>
                    <a:pt x="3691" y="6466"/>
                  </a:lnTo>
                  <a:lnTo>
                    <a:pt x="4525" y="5883"/>
                  </a:lnTo>
                  <a:close/>
                  <a:moveTo>
                    <a:pt x="2834" y="1"/>
                  </a:moveTo>
                  <a:cubicBezTo>
                    <a:pt x="1905" y="1"/>
                    <a:pt x="1143" y="763"/>
                    <a:pt x="1143" y="1703"/>
                  </a:cubicBezTo>
                  <a:lnTo>
                    <a:pt x="1143" y="2084"/>
                  </a:lnTo>
                  <a:cubicBezTo>
                    <a:pt x="1143" y="2382"/>
                    <a:pt x="1203" y="2680"/>
                    <a:pt x="1334" y="2954"/>
                  </a:cubicBezTo>
                  <a:lnTo>
                    <a:pt x="1334" y="3358"/>
                  </a:lnTo>
                  <a:cubicBezTo>
                    <a:pt x="1334" y="4025"/>
                    <a:pt x="1631" y="4620"/>
                    <a:pt x="2096" y="5025"/>
                  </a:cubicBezTo>
                  <a:lnTo>
                    <a:pt x="2096" y="5621"/>
                  </a:lnTo>
                  <a:lnTo>
                    <a:pt x="1762" y="5954"/>
                  </a:lnTo>
                  <a:cubicBezTo>
                    <a:pt x="1739" y="6002"/>
                    <a:pt x="1703" y="6049"/>
                    <a:pt x="1727" y="6097"/>
                  </a:cubicBezTo>
                  <a:lnTo>
                    <a:pt x="619" y="6490"/>
                  </a:lnTo>
                  <a:cubicBezTo>
                    <a:pt x="250" y="6633"/>
                    <a:pt x="0" y="6990"/>
                    <a:pt x="0" y="7371"/>
                  </a:cubicBezTo>
                  <a:lnTo>
                    <a:pt x="0" y="8740"/>
                  </a:lnTo>
                  <a:cubicBezTo>
                    <a:pt x="0" y="8847"/>
                    <a:pt x="72" y="8919"/>
                    <a:pt x="179" y="8919"/>
                  </a:cubicBezTo>
                  <a:cubicBezTo>
                    <a:pt x="274" y="8919"/>
                    <a:pt x="358" y="8847"/>
                    <a:pt x="358" y="8740"/>
                  </a:cubicBezTo>
                  <a:lnTo>
                    <a:pt x="358" y="7371"/>
                  </a:lnTo>
                  <a:cubicBezTo>
                    <a:pt x="358" y="7133"/>
                    <a:pt x="500" y="6906"/>
                    <a:pt x="739" y="6823"/>
                  </a:cubicBezTo>
                  <a:lnTo>
                    <a:pt x="1905" y="6406"/>
                  </a:lnTo>
                  <a:lnTo>
                    <a:pt x="2382" y="7121"/>
                  </a:lnTo>
                  <a:cubicBezTo>
                    <a:pt x="2441" y="7204"/>
                    <a:pt x="2536" y="7264"/>
                    <a:pt x="2644" y="7287"/>
                  </a:cubicBezTo>
                  <a:lnTo>
                    <a:pt x="2679" y="7287"/>
                  </a:lnTo>
                  <a:cubicBezTo>
                    <a:pt x="2774" y="7287"/>
                    <a:pt x="2870" y="7240"/>
                    <a:pt x="2929" y="7180"/>
                  </a:cubicBezTo>
                  <a:lnTo>
                    <a:pt x="3227" y="6883"/>
                  </a:lnTo>
                  <a:lnTo>
                    <a:pt x="3227" y="8740"/>
                  </a:lnTo>
                  <a:cubicBezTo>
                    <a:pt x="3227" y="8847"/>
                    <a:pt x="3298" y="8919"/>
                    <a:pt x="3406" y="8919"/>
                  </a:cubicBezTo>
                  <a:cubicBezTo>
                    <a:pt x="3513" y="8919"/>
                    <a:pt x="3584" y="8847"/>
                    <a:pt x="3584" y="8740"/>
                  </a:cubicBezTo>
                  <a:lnTo>
                    <a:pt x="3584" y="6883"/>
                  </a:lnTo>
                  <a:lnTo>
                    <a:pt x="3882" y="7180"/>
                  </a:lnTo>
                  <a:cubicBezTo>
                    <a:pt x="3953" y="7252"/>
                    <a:pt x="4048" y="7287"/>
                    <a:pt x="4132" y="7287"/>
                  </a:cubicBezTo>
                  <a:lnTo>
                    <a:pt x="4168" y="7287"/>
                  </a:lnTo>
                  <a:cubicBezTo>
                    <a:pt x="4263" y="7264"/>
                    <a:pt x="4370" y="7204"/>
                    <a:pt x="4429" y="7121"/>
                  </a:cubicBezTo>
                  <a:lnTo>
                    <a:pt x="4906" y="6406"/>
                  </a:lnTo>
                  <a:lnTo>
                    <a:pt x="6073" y="6823"/>
                  </a:lnTo>
                  <a:cubicBezTo>
                    <a:pt x="6287" y="6906"/>
                    <a:pt x="6454" y="7121"/>
                    <a:pt x="6454" y="7371"/>
                  </a:cubicBezTo>
                  <a:lnTo>
                    <a:pt x="6454" y="8740"/>
                  </a:lnTo>
                  <a:cubicBezTo>
                    <a:pt x="6454" y="8847"/>
                    <a:pt x="6525" y="8919"/>
                    <a:pt x="6632" y="8919"/>
                  </a:cubicBezTo>
                  <a:cubicBezTo>
                    <a:pt x="6739" y="8919"/>
                    <a:pt x="6811" y="8847"/>
                    <a:pt x="6811" y="8740"/>
                  </a:cubicBezTo>
                  <a:lnTo>
                    <a:pt x="6811" y="7371"/>
                  </a:lnTo>
                  <a:cubicBezTo>
                    <a:pt x="6811" y="6954"/>
                    <a:pt x="6573" y="6609"/>
                    <a:pt x="6203" y="6478"/>
                  </a:cubicBezTo>
                  <a:lnTo>
                    <a:pt x="5096" y="6073"/>
                  </a:lnTo>
                  <a:cubicBezTo>
                    <a:pt x="5096" y="6037"/>
                    <a:pt x="5084" y="5966"/>
                    <a:pt x="5060" y="5942"/>
                  </a:cubicBezTo>
                  <a:lnTo>
                    <a:pt x="4727" y="5597"/>
                  </a:lnTo>
                  <a:lnTo>
                    <a:pt x="4727" y="5025"/>
                  </a:lnTo>
                  <a:cubicBezTo>
                    <a:pt x="4763" y="4990"/>
                    <a:pt x="4799" y="4966"/>
                    <a:pt x="4834" y="4930"/>
                  </a:cubicBezTo>
                  <a:cubicBezTo>
                    <a:pt x="5251" y="4549"/>
                    <a:pt x="5489" y="3978"/>
                    <a:pt x="5489" y="3418"/>
                  </a:cubicBezTo>
                  <a:lnTo>
                    <a:pt x="5489" y="2954"/>
                  </a:lnTo>
                  <a:cubicBezTo>
                    <a:pt x="5608" y="2680"/>
                    <a:pt x="5680" y="2382"/>
                    <a:pt x="5680" y="2084"/>
                  </a:cubicBezTo>
                  <a:lnTo>
                    <a:pt x="5680" y="179"/>
                  </a:lnTo>
                  <a:cubicBezTo>
                    <a:pt x="5680" y="84"/>
                    <a:pt x="5608" y="1"/>
                    <a:pt x="550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58" name="Google Shape;9858;p78"/>
            <p:cNvSpPr/>
            <p:nvPr/>
          </p:nvSpPr>
          <p:spPr>
            <a:xfrm>
              <a:off x="1785725" y="3222186"/>
              <a:ext cx="11394" cy="35647"/>
            </a:xfrm>
            <a:custGeom>
              <a:avLst/>
              <a:gdLst/>
              <a:ahLst/>
              <a:cxnLst/>
              <a:rect l="l" t="t" r="r" b="b"/>
              <a:pathLst>
                <a:path w="358" h="1120" extrusionOk="0">
                  <a:moveTo>
                    <a:pt x="179" y="0"/>
                  </a:moveTo>
                  <a:cubicBezTo>
                    <a:pt x="72" y="0"/>
                    <a:pt x="0" y="72"/>
                    <a:pt x="0" y="179"/>
                  </a:cubicBezTo>
                  <a:lnTo>
                    <a:pt x="0" y="941"/>
                  </a:lnTo>
                  <a:cubicBezTo>
                    <a:pt x="0" y="1048"/>
                    <a:pt x="72" y="1120"/>
                    <a:pt x="179" y="1120"/>
                  </a:cubicBezTo>
                  <a:cubicBezTo>
                    <a:pt x="274" y="1120"/>
                    <a:pt x="358" y="1048"/>
                    <a:pt x="358" y="941"/>
                  </a:cubicBezTo>
                  <a:lnTo>
                    <a:pt x="358" y="179"/>
                  </a:lnTo>
                  <a:cubicBezTo>
                    <a:pt x="358" y="72"/>
                    <a:pt x="274" y="0"/>
                    <a:pt x="1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59" name="Google Shape;9859;p78"/>
            <p:cNvSpPr/>
            <p:nvPr/>
          </p:nvSpPr>
          <p:spPr>
            <a:xfrm>
              <a:off x="1919114" y="3222186"/>
              <a:ext cx="11394" cy="35647"/>
            </a:xfrm>
            <a:custGeom>
              <a:avLst/>
              <a:gdLst/>
              <a:ahLst/>
              <a:cxnLst/>
              <a:rect l="l" t="t" r="r" b="b"/>
              <a:pathLst>
                <a:path w="358" h="1120" extrusionOk="0">
                  <a:moveTo>
                    <a:pt x="179" y="0"/>
                  </a:moveTo>
                  <a:cubicBezTo>
                    <a:pt x="72" y="0"/>
                    <a:pt x="0" y="72"/>
                    <a:pt x="0" y="179"/>
                  </a:cubicBezTo>
                  <a:lnTo>
                    <a:pt x="0" y="941"/>
                  </a:lnTo>
                  <a:cubicBezTo>
                    <a:pt x="0" y="1048"/>
                    <a:pt x="72" y="1120"/>
                    <a:pt x="179" y="1120"/>
                  </a:cubicBezTo>
                  <a:cubicBezTo>
                    <a:pt x="286" y="1120"/>
                    <a:pt x="358" y="1048"/>
                    <a:pt x="358" y="941"/>
                  </a:cubicBezTo>
                  <a:lnTo>
                    <a:pt x="358" y="179"/>
                  </a:lnTo>
                  <a:cubicBezTo>
                    <a:pt x="358" y="72"/>
                    <a:pt x="274" y="0"/>
                    <a:pt x="1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60" name="Google Shape;9860;p78"/>
            <p:cNvSpPr/>
            <p:nvPr/>
          </p:nvSpPr>
          <p:spPr>
            <a:xfrm>
              <a:off x="1956257" y="2931156"/>
              <a:ext cx="180398" cy="188737"/>
            </a:xfrm>
            <a:custGeom>
              <a:avLst/>
              <a:gdLst/>
              <a:ahLst/>
              <a:cxnLst/>
              <a:rect l="l" t="t" r="r" b="b"/>
              <a:pathLst>
                <a:path w="5668" h="5930" extrusionOk="0">
                  <a:moveTo>
                    <a:pt x="738" y="1"/>
                  </a:moveTo>
                  <a:cubicBezTo>
                    <a:pt x="322" y="1"/>
                    <a:pt x="0" y="346"/>
                    <a:pt x="0" y="751"/>
                  </a:cubicBezTo>
                  <a:lnTo>
                    <a:pt x="0" y="3799"/>
                  </a:lnTo>
                  <a:cubicBezTo>
                    <a:pt x="0" y="4215"/>
                    <a:pt x="334" y="4549"/>
                    <a:pt x="738" y="4549"/>
                  </a:cubicBezTo>
                  <a:lnTo>
                    <a:pt x="1084" y="4549"/>
                  </a:lnTo>
                  <a:lnTo>
                    <a:pt x="810" y="5585"/>
                  </a:lnTo>
                  <a:cubicBezTo>
                    <a:pt x="786" y="5704"/>
                    <a:pt x="834" y="5811"/>
                    <a:pt x="929" y="5882"/>
                  </a:cubicBezTo>
                  <a:cubicBezTo>
                    <a:pt x="977" y="5918"/>
                    <a:pt x="1036" y="5930"/>
                    <a:pt x="1084" y="5930"/>
                  </a:cubicBezTo>
                  <a:cubicBezTo>
                    <a:pt x="1143" y="5930"/>
                    <a:pt x="1203" y="5918"/>
                    <a:pt x="1250" y="5870"/>
                  </a:cubicBezTo>
                  <a:lnTo>
                    <a:pt x="3072" y="4525"/>
                  </a:lnTo>
                  <a:lnTo>
                    <a:pt x="4918" y="4525"/>
                  </a:lnTo>
                  <a:cubicBezTo>
                    <a:pt x="5334" y="4525"/>
                    <a:pt x="5668" y="4192"/>
                    <a:pt x="5668" y="3787"/>
                  </a:cubicBezTo>
                  <a:lnTo>
                    <a:pt x="5668" y="751"/>
                  </a:lnTo>
                  <a:cubicBezTo>
                    <a:pt x="5656" y="334"/>
                    <a:pt x="5322" y="12"/>
                    <a:pt x="4906" y="12"/>
                  </a:cubicBezTo>
                  <a:lnTo>
                    <a:pt x="3953" y="12"/>
                  </a:lnTo>
                  <a:cubicBezTo>
                    <a:pt x="3846" y="12"/>
                    <a:pt x="3775" y="84"/>
                    <a:pt x="3775" y="191"/>
                  </a:cubicBezTo>
                  <a:cubicBezTo>
                    <a:pt x="3775" y="286"/>
                    <a:pt x="3846" y="370"/>
                    <a:pt x="3953" y="370"/>
                  </a:cubicBezTo>
                  <a:lnTo>
                    <a:pt x="4906" y="370"/>
                  </a:lnTo>
                  <a:cubicBezTo>
                    <a:pt x="5132" y="370"/>
                    <a:pt x="5299" y="548"/>
                    <a:pt x="5299" y="751"/>
                  </a:cubicBezTo>
                  <a:lnTo>
                    <a:pt x="5299" y="3799"/>
                  </a:lnTo>
                  <a:cubicBezTo>
                    <a:pt x="5299" y="4025"/>
                    <a:pt x="5120" y="4192"/>
                    <a:pt x="4906" y="4192"/>
                  </a:cubicBezTo>
                  <a:lnTo>
                    <a:pt x="3001" y="4192"/>
                  </a:lnTo>
                  <a:cubicBezTo>
                    <a:pt x="2953" y="4192"/>
                    <a:pt x="2929" y="4203"/>
                    <a:pt x="2893" y="4215"/>
                  </a:cubicBezTo>
                  <a:lnTo>
                    <a:pt x="1203" y="5454"/>
                  </a:lnTo>
                  <a:lnTo>
                    <a:pt x="1203" y="5454"/>
                  </a:lnTo>
                  <a:lnTo>
                    <a:pt x="1465" y="4418"/>
                  </a:lnTo>
                  <a:cubicBezTo>
                    <a:pt x="1489" y="4358"/>
                    <a:pt x="1465" y="4311"/>
                    <a:pt x="1441" y="4263"/>
                  </a:cubicBezTo>
                  <a:cubicBezTo>
                    <a:pt x="1405" y="4215"/>
                    <a:pt x="1346" y="4192"/>
                    <a:pt x="1310" y="4192"/>
                  </a:cubicBezTo>
                  <a:lnTo>
                    <a:pt x="738" y="4192"/>
                  </a:lnTo>
                  <a:cubicBezTo>
                    <a:pt x="512" y="4192"/>
                    <a:pt x="357" y="4013"/>
                    <a:pt x="357" y="3799"/>
                  </a:cubicBezTo>
                  <a:lnTo>
                    <a:pt x="357" y="751"/>
                  </a:lnTo>
                  <a:cubicBezTo>
                    <a:pt x="357" y="524"/>
                    <a:pt x="536" y="370"/>
                    <a:pt x="738" y="370"/>
                  </a:cubicBezTo>
                  <a:lnTo>
                    <a:pt x="1691" y="370"/>
                  </a:lnTo>
                  <a:cubicBezTo>
                    <a:pt x="1798" y="370"/>
                    <a:pt x="1870" y="286"/>
                    <a:pt x="1870" y="179"/>
                  </a:cubicBezTo>
                  <a:cubicBezTo>
                    <a:pt x="1870" y="84"/>
                    <a:pt x="1798" y="1"/>
                    <a:pt x="169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61" name="Google Shape;9861;p78"/>
            <p:cNvSpPr/>
            <p:nvPr/>
          </p:nvSpPr>
          <p:spPr>
            <a:xfrm>
              <a:off x="2027487" y="2894777"/>
              <a:ext cx="36029" cy="108786"/>
            </a:xfrm>
            <a:custGeom>
              <a:avLst/>
              <a:gdLst/>
              <a:ahLst/>
              <a:cxnLst/>
              <a:rect l="l" t="t" r="r" b="b"/>
              <a:pathLst>
                <a:path w="1132" h="3418" extrusionOk="0">
                  <a:moveTo>
                    <a:pt x="775" y="358"/>
                  </a:moveTo>
                  <a:lnTo>
                    <a:pt x="596" y="3049"/>
                  </a:lnTo>
                  <a:lnTo>
                    <a:pt x="560" y="3049"/>
                  </a:lnTo>
                  <a:lnTo>
                    <a:pt x="394" y="358"/>
                  </a:lnTo>
                  <a:close/>
                  <a:moveTo>
                    <a:pt x="179" y="1"/>
                  </a:moveTo>
                  <a:cubicBezTo>
                    <a:pt x="143" y="1"/>
                    <a:pt x="96" y="24"/>
                    <a:pt x="48" y="60"/>
                  </a:cubicBezTo>
                  <a:cubicBezTo>
                    <a:pt x="24" y="96"/>
                    <a:pt x="1" y="155"/>
                    <a:pt x="1" y="203"/>
                  </a:cubicBezTo>
                  <a:lnTo>
                    <a:pt x="203" y="3251"/>
                  </a:lnTo>
                  <a:cubicBezTo>
                    <a:pt x="203" y="3334"/>
                    <a:pt x="286" y="3418"/>
                    <a:pt x="382" y="3418"/>
                  </a:cubicBezTo>
                  <a:lnTo>
                    <a:pt x="763" y="3418"/>
                  </a:lnTo>
                  <a:cubicBezTo>
                    <a:pt x="858" y="3418"/>
                    <a:pt x="941" y="3334"/>
                    <a:pt x="941" y="3251"/>
                  </a:cubicBezTo>
                  <a:lnTo>
                    <a:pt x="1132" y="203"/>
                  </a:lnTo>
                  <a:cubicBezTo>
                    <a:pt x="1132" y="155"/>
                    <a:pt x="1120" y="96"/>
                    <a:pt x="1072" y="60"/>
                  </a:cubicBezTo>
                  <a:cubicBezTo>
                    <a:pt x="1048" y="36"/>
                    <a:pt x="1001" y="1"/>
                    <a:pt x="94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62" name="Google Shape;9862;p78"/>
            <p:cNvSpPr/>
            <p:nvPr/>
          </p:nvSpPr>
          <p:spPr>
            <a:xfrm>
              <a:off x="2027487" y="3009992"/>
              <a:ext cx="36029" cy="36029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345"/>
                  </a:moveTo>
                  <a:cubicBezTo>
                    <a:pt x="691" y="345"/>
                    <a:pt x="775" y="429"/>
                    <a:pt x="775" y="548"/>
                  </a:cubicBezTo>
                  <a:cubicBezTo>
                    <a:pt x="775" y="667"/>
                    <a:pt x="691" y="762"/>
                    <a:pt x="572" y="762"/>
                  </a:cubicBezTo>
                  <a:cubicBezTo>
                    <a:pt x="453" y="762"/>
                    <a:pt x="358" y="667"/>
                    <a:pt x="358" y="548"/>
                  </a:cubicBezTo>
                  <a:cubicBezTo>
                    <a:pt x="358" y="429"/>
                    <a:pt x="453" y="345"/>
                    <a:pt x="572" y="345"/>
                  </a:cubicBezTo>
                  <a:close/>
                  <a:moveTo>
                    <a:pt x="572" y="0"/>
                  </a:moveTo>
                  <a:cubicBezTo>
                    <a:pt x="263" y="0"/>
                    <a:pt x="1" y="250"/>
                    <a:pt x="1" y="572"/>
                  </a:cubicBezTo>
                  <a:cubicBezTo>
                    <a:pt x="1" y="881"/>
                    <a:pt x="263" y="1131"/>
                    <a:pt x="572" y="1131"/>
                  </a:cubicBezTo>
                  <a:cubicBezTo>
                    <a:pt x="882" y="1131"/>
                    <a:pt x="1132" y="881"/>
                    <a:pt x="1132" y="572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863" name="Google Shape;9863;p78"/>
          <p:cNvGrpSpPr/>
          <p:nvPr/>
        </p:nvGrpSpPr>
        <p:grpSpPr>
          <a:xfrm>
            <a:off x="9465217" y="2393523"/>
            <a:ext cx="479535" cy="482080"/>
            <a:chOff x="7098912" y="1969392"/>
            <a:chExt cx="359651" cy="361560"/>
          </a:xfrm>
          <a:solidFill>
            <a:schemeClr val="tx1"/>
          </a:solidFill>
        </p:grpSpPr>
        <p:sp>
          <p:nvSpPr>
            <p:cNvPr id="9864" name="Google Shape;9864;p78"/>
            <p:cNvSpPr/>
            <p:nvPr/>
          </p:nvSpPr>
          <p:spPr>
            <a:xfrm>
              <a:off x="7098912" y="2127607"/>
              <a:ext cx="134567" cy="202582"/>
            </a:xfrm>
            <a:custGeom>
              <a:avLst/>
              <a:gdLst/>
              <a:ahLst/>
              <a:cxnLst/>
              <a:rect l="l" t="t" r="r" b="b"/>
              <a:pathLst>
                <a:path w="4228" h="6365" extrusionOk="0">
                  <a:moveTo>
                    <a:pt x="2108" y="331"/>
                  </a:moveTo>
                  <a:cubicBezTo>
                    <a:pt x="2153" y="331"/>
                    <a:pt x="2198" y="334"/>
                    <a:pt x="2239" y="340"/>
                  </a:cubicBezTo>
                  <a:cubicBezTo>
                    <a:pt x="2978" y="399"/>
                    <a:pt x="3537" y="1042"/>
                    <a:pt x="3537" y="1780"/>
                  </a:cubicBezTo>
                  <a:cubicBezTo>
                    <a:pt x="3537" y="2483"/>
                    <a:pt x="3704" y="3138"/>
                    <a:pt x="3847" y="3483"/>
                  </a:cubicBezTo>
                  <a:lnTo>
                    <a:pt x="3847" y="3495"/>
                  </a:lnTo>
                  <a:cubicBezTo>
                    <a:pt x="3656" y="3602"/>
                    <a:pt x="3335" y="3793"/>
                    <a:pt x="2787" y="3912"/>
                  </a:cubicBezTo>
                  <a:lnTo>
                    <a:pt x="2787" y="3864"/>
                  </a:lnTo>
                  <a:lnTo>
                    <a:pt x="2787" y="3531"/>
                  </a:lnTo>
                  <a:cubicBezTo>
                    <a:pt x="3001" y="3412"/>
                    <a:pt x="3180" y="3233"/>
                    <a:pt x="3299" y="3007"/>
                  </a:cubicBezTo>
                  <a:cubicBezTo>
                    <a:pt x="3537" y="2590"/>
                    <a:pt x="3454" y="2066"/>
                    <a:pt x="3108" y="1745"/>
                  </a:cubicBezTo>
                  <a:cubicBezTo>
                    <a:pt x="2870" y="1518"/>
                    <a:pt x="2430" y="1245"/>
                    <a:pt x="1727" y="1245"/>
                  </a:cubicBezTo>
                  <a:cubicBezTo>
                    <a:pt x="1680" y="1245"/>
                    <a:pt x="1632" y="1268"/>
                    <a:pt x="1608" y="1292"/>
                  </a:cubicBezTo>
                  <a:lnTo>
                    <a:pt x="1251" y="1649"/>
                  </a:lnTo>
                  <a:cubicBezTo>
                    <a:pt x="1192" y="1709"/>
                    <a:pt x="1192" y="1816"/>
                    <a:pt x="1251" y="1888"/>
                  </a:cubicBezTo>
                  <a:cubicBezTo>
                    <a:pt x="1281" y="1917"/>
                    <a:pt x="1323" y="1932"/>
                    <a:pt x="1366" y="1932"/>
                  </a:cubicBezTo>
                  <a:cubicBezTo>
                    <a:pt x="1409" y="1932"/>
                    <a:pt x="1454" y="1917"/>
                    <a:pt x="1489" y="1888"/>
                  </a:cubicBezTo>
                  <a:lnTo>
                    <a:pt x="1799" y="1578"/>
                  </a:lnTo>
                  <a:cubicBezTo>
                    <a:pt x="2239" y="1590"/>
                    <a:pt x="2608" y="1721"/>
                    <a:pt x="2882" y="1983"/>
                  </a:cubicBezTo>
                  <a:cubicBezTo>
                    <a:pt x="3120" y="2185"/>
                    <a:pt x="3180" y="2542"/>
                    <a:pt x="3025" y="2828"/>
                  </a:cubicBezTo>
                  <a:cubicBezTo>
                    <a:pt x="2823" y="3173"/>
                    <a:pt x="2466" y="3376"/>
                    <a:pt x="2085" y="3376"/>
                  </a:cubicBezTo>
                  <a:cubicBezTo>
                    <a:pt x="1489" y="3376"/>
                    <a:pt x="1013" y="2900"/>
                    <a:pt x="1013" y="2304"/>
                  </a:cubicBezTo>
                  <a:cubicBezTo>
                    <a:pt x="1013" y="2209"/>
                    <a:pt x="942" y="2138"/>
                    <a:pt x="846" y="2138"/>
                  </a:cubicBezTo>
                  <a:cubicBezTo>
                    <a:pt x="763" y="2138"/>
                    <a:pt x="680" y="2209"/>
                    <a:pt x="680" y="2304"/>
                  </a:cubicBezTo>
                  <a:cubicBezTo>
                    <a:pt x="680" y="2828"/>
                    <a:pt x="965" y="3292"/>
                    <a:pt x="1394" y="3519"/>
                  </a:cubicBezTo>
                  <a:lnTo>
                    <a:pt x="1394" y="3852"/>
                  </a:lnTo>
                  <a:lnTo>
                    <a:pt x="1394" y="3900"/>
                  </a:lnTo>
                  <a:cubicBezTo>
                    <a:pt x="834" y="3781"/>
                    <a:pt x="501" y="3602"/>
                    <a:pt x="370" y="3495"/>
                  </a:cubicBezTo>
                  <a:cubicBezTo>
                    <a:pt x="370" y="3495"/>
                    <a:pt x="358" y="3495"/>
                    <a:pt x="370" y="3483"/>
                  </a:cubicBezTo>
                  <a:cubicBezTo>
                    <a:pt x="525" y="3138"/>
                    <a:pt x="680" y="2483"/>
                    <a:pt x="680" y="1780"/>
                  </a:cubicBezTo>
                  <a:cubicBezTo>
                    <a:pt x="680" y="1042"/>
                    <a:pt x="1251" y="399"/>
                    <a:pt x="1977" y="340"/>
                  </a:cubicBezTo>
                  <a:cubicBezTo>
                    <a:pt x="2019" y="334"/>
                    <a:pt x="2064" y="331"/>
                    <a:pt x="2108" y="331"/>
                  </a:cubicBezTo>
                  <a:close/>
                  <a:moveTo>
                    <a:pt x="2442" y="3662"/>
                  </a:moveTo>
                  <a:lnTo>
                    <a:pt x="2442" y="3852"/>
                  </a:lnTo>
                  <a:cubicBezTo>
                    <a:pt x="2442" y="4043"/>
                    <a:pt x="2549" y="4221"/>
                    <a:pt x="2727" y="4316"/>
                  </a:cubicBezTo>
                  <a:lnTo>
                    <a:pt x="2823" y="4376"/>
                  </a:lnTo>
                  <a:cubicBezTo>
                    <a:pt x="2680" y="4626"/>
                    <a:pt x="2382" y="4793"/>
                    <a:pt x="2073" y="4793"/>
                  </a:cubicBezTo>
                  <a:cubicBezTo>
                    <a:pt x="1751" y="4793"/>
                    <a:pt x="1477" y="4626"/>
                    <a:pt x="1311" y="4376"/>
                  </a:cubicBezTo>
                  <a:lnTo>
                    <a:pt x="1418" y="4316"/>
                  </a:lnTo>
                  <a:cubicBezTo>
                    <a:pt x="1596" y="4221"/>
                    <a:pt x="1692" y="4043"/>
                    <a:pt x="1692" y="3852"/>
                  </a:cubicBezTo>
                  <a:lnTo>
                    <a:pt x="1692" y="3662"/>
                  </a:lnTo>
                  <a:cubicBezTo>
                    <a:pt x="1811" y="3685"/>
                    <a:pt x="1930" y="3709"/>
                    <a:pt x="2073" y="3709"/>
                  </a:cubicBezTo>
                  <a:cubicBezTo>
                    <a:pt x="2192" y="3709"/>
                    <a:pt x="2323" y="3685"/>
                    <a:pt x="2442" y="3662"/>
                  </a:cubicBezTo>
                  <a:close/>
                  <a:moveTo>
                    <a:pt x="2096" y="0"/>
                  </a:moveTo>
                  <a:cubicBezTo>
                    <a:pt x="2040" y="0"/>
                    <a:pt x="1983" y="6"/>
                    <a:pt x="1930" y="18"/>
                  </a:cubicBezTo>
                  <a:cubicBezTo>
                    <a:pt x="1037" y="102"/>
                    <a:pt x="334" y="875"/>
                    <a:pt x="334" y="1780"/>
                  </a:cubicBezTo>
                  <a:cubicBezTo>
                    <a:pt x="334" y="2435"/>
                    <a:pt x="180" y="3042"/>
                    <a:pt x="60" y="3364"/>
                  </a:cubicBezTo>
                  <a:cubicBezTo>
                    <a:pt x="1" y="3507"/>
                    <a:pt x="37" y="3673"/>
                    <a:pt x="180" y="3781"/>
                  </a:cubicBezTo>
                  <a:cubicBezTo>
                    <a:pt x="311" y="3888"/>
                    <a:pt x="596" y="4043"/>
                    <a:pt x="1037" y="4162"/>
                  </a:cubicBezTo>
                  <a:lnTo>
                    <a:pt x="382" y="4495"/>
                  </a:lnTo>
                  <a:cubicBezTo>
                    <a:pt x="144" y="4614"/>
                    <a:pt x="1" y="4852"/>
                    <a:pt x="1" y="5114"/>
                  </a:cubicBezTo>
                  <a:lnTo>
                    <a:pt x="1" y="6209"/>
                  </a:lnTo>
                  <a:cubicBezTo>
                    <a:pt x="1" y="6293"/>
                    <a:pt x="72" y="6364"/>
                    <a:pt x="156" y="6364"/>
                  </a:cubicBezTo>
                  <a:cubicBezTo>
                    <a:pt x="251" y="6364"/>
                    <a:pt x="322" y="6293"/>
                    <a:pt x="322" y="6209"/>
                  </a:cubicBezTo>
                  <a:lnTo>
                    <a:pt x="322" y="5114"/>
                  </a:lnTo>
                  <a:cubicBezTo>
                    <a:pt x="322" y="4983"/>
                    <a:pt x="394" y="4852"/>
                    <a:pt x="537" y="4793"/>
                  </a:cubicBezTo>
                  <a:lnTo>
                    <a:pt x="1049" y="4519"/>
                  </a:lnTo>
                  <a:cubicBezTo>
                    <a:pt x="1275" y="4900"/>
                    <a:pt x="1680" y="5138"/>
                    <a:pt x="2108" y="5138"/>
                  </a:cubicBezTo>
                  <a:cubicBezTo>
                    <a:pt x="2561" y="5138"/>
                    <a:pt x="2942" y="4900"/>
                    <a:pt x="3168" y="4519"/>
                  </a:cubicBezTo>
                  <a:lnTo>
                    <a:pt x="3692" y="4793"/>
                  </a:lnTo>
                  <a:cubicBezTo>
                    <a:pt x="3811" y="4852"/>
                    <a:pt x="3894" y="4983"/>
                    <a:pt x="3894" y="5114"/>
                  </a:cubicBezTo>
                  <a:lnTo>
                    <a:pt x="3894" y="6209"/>
                  </a:lnTo>
                  <a:cubicBezTo>
                    <a:pt x="3894" y="6293"/>
                    <a:pt x="3966" y="6364"/>
                    <a:pt x="4061" y="6364"/>
                  </a:cubicBezTo>
                  <a:cubicBezTo>
                    <a:pt x="4144" y="6364"/>
                    <a:pt x="4228" y="6293"/>
                    <a:pt x="4228" y="6209"/>
                  </a:cubicBezTo>
                  <a:lnTo>
                    <a:pt x="4228" y="5114"/>
                  </a:lnTo>
                  <a:cubicBezTo>
                    <a:pt x="4192" y="4852"/>
                    <a:pt x="4049" y="4614"/>
                    <a:pt x="3811" y="4495"/>
                  </a:cubicBezTo>
                  <a:lnTo>
                    <a:pt x="3156" y="4162"/>
                  </a:lnTo>
                  <a:cubicBezTo>
                    <a:pt x="3597" y="4043"/>
                    <a:pt x="3870" y="3888"/>
                    <a:pt x="4013" y="3781"/>
                  </a:cubicBezTo>
                  <a:cubicBezTo>
                    <a:pt x="4156" y="3685"/>
                    <a:pt x="4192" y="3507"/>
                    <a:pt x="4132" y="3364"/>
                  </a:cubicBezTo>
                  <a:cubicBezTo>
                    <a:pt x="4001" y="3042"/>
                    <a:pt x="3847" y="2435"/>
                    <a:pt x="3847" y="1780"/>
                  </a:cubicBezTo>
                  <a:cubicBezTo>
                    <a:pt x="3847" y="875"/>
                    <a:pt x="3156" y="90"/>
                    <a:pt x="2263" y="18"/>
                  </a:cubicBezTo>
                  <a:cubicBezTo>
                    <a:pt x="2210" y="6"/>
                    <a:pt x="2153" y="0"/>
                    <a:pt x="20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65" name="Google Shape;9865;p78"/>
            <p:cNvSpPr/>
            <p:nvPr/>
          </p:nvSpPr>
          <p:spPr>
            <a:xfrm>
              <a:off x="7120141" y="2297184"/>
              <a:ext cx="10662" cy="33005"/>
            </a:xfrm>
            <a:custGeom>
              <a:avLst/>
              <a:gdLst/>
              <a:ahLst/>
              <a:cxnLst/>
              <a:rect l="l" t="t" r="r" b="b"/>
              <a:pathLst>
                <a:path w="335" h="1037" extrusionOk="0">
                  <a:moveTo>
                    <a:pt x="167" y="0"/>
                  </a:moveTo>
                  <a:cubicBezTo>
                    <a:pt x="72" y="0"/>
                    <a:pt x="1" y="72"/>
                    <a:pt x="1" y="167"/>
                  </a:cubicBezTo>
                  <a:lnTo>
                    <a:pt x="1" y="881"/>
                  </a:lnTo>
                  <a:cubicBezTo>
                    <a:pt x="1" y="965"/>
                    <a:pt x="72" y="1036"/>
                    <a:pt x="167" y="1036"/>
                  </a:cubicBezTo>
                  <a:cubicBezTo>
                    <a:pt x="251" y="1036"/>
                    <a:pt x="334" y="965"/>
                    <a:pt x="334" y="881"/>
                  </a:cubicBezTo>
                  <a:lnTo>
                    <a:pt x="334" y="167"/>
                  </a:lnTo>
                  <a:cubicBezTo>
                    <a:pt x="334" y="72"/>
                    <a:pt x="251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66" name="Google Shape;9866;p78"/>
            <p:cNvSpPr/>
            <p:nvPr/>
          </p:nvSpPr>
          <p:spPr>
            <a:xfrm>
              <a:off x="7199360" y="2297184"/>
              <a:ext cx="10248" cy="33005"/>
            </a:xfrm>
            <a:custGeom>
              <a:avLst/>
              <a:gdLst/>
              <a:ahLst/>
              <a:cxnLst/>
              <a:rect l="l" t="t" r="r" b="b"/>
              <a:pathLst>
                <a:path w="322" h="1037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lnTo>
                    <a:pt x="0" y="881"/>
                  </a:lnTo>
                  <a:cubicBezTo>
                    <a:pt x="0" y="965"/>
                    <a:pt x="72" y="1036"/>
                    <a:pt x="167" y="1036"/>
                  </a:cubicBezTo>
                  <a:cubicBezTo>
                    <a:pt x="250" y="1036"/>
                    <a:pt x="322" y="965"/>
                    <a:pt x="322" y="881"/>
                  </a:cubicBezTo>
                  <a:lnTo>
                    <a:pt x="322" y="167"/>
                  </a:lnTo>
                  <a:cubicBezTo>
                    <a:pt x="322" y="72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67" name="Google Shape;9867;p78"/>
            <p:cNvSpPr/>
            <p:nvPr/>
          </p:nvSpPr>
          <p:spPr>
            <a:xfrm>
              <a:off x="7357001" y="2165704"/>
              <a:ext cx="56876" cy="17823"/>
            </a:xfrm>
            <a:custGeom>
              <a:avLst/>
              <a:gdLst/>
              <a:ahLst/>
              <a:cxnLst/>
              <a:rect l="l" t="t" r="r" b="b"/>
              <a:pathLst>
                <a:path w="1787" h="560" extrusionOk="0">
                  <a:moveTo>
                    <a:pt x="630" y="0"/>
                  </a:moveTo>
                  <a:cubicBezTo>
                    <a:pt x="478" y="0"/>
                    <a:pt x="311" y="14"/>
                    <a:pt x="131" y="48"/>
                  </a:cubicBezTo>
                  <a:cubicBezTo>
                    <a:pt x="60" y="71"/>
                    <a:pt x="0" y="143"/>
                    <a:pt x="0" y="214"/>
                  </a:cubicBezTo>
                  <a:lnTo>
                    <a:pt x="0" y="393"/>
                  </a:lnTo>
                  <a:cubicBezTo>
                    <a:pt x="0" y="488"/>
                    <a:pt x="72" y="560"/>
                    <a:pt x="167" y="560"/>
                  </a:cubicBezTo>
                  <a:cubicBezTo>
                    <a:pt x="250" y="560"/>
                    <a:pt x="322" y="488"/>
                    <a:pt x="322" y="393"/>
                  </a:cubicBezTo>
                  <a:lnTo>
                    <a:pt x="322" y="345"/>
                  </a:lnTo>
                  <a:cubicBezTo>
                    <a:pt x="436" y="334"/>
                    <a:pt x="543" y="328"/>
                    <a:pt x="642" y="328"/>
                  </a:cubicBezTo>
                  <a:cubicBezTo>
                    <a:pt x="851" y="328"/>
                    <a:pt x="1022" y="352"/>
                    <a:pt x="1143" y="393"/>
                  </a:cubicBezTo>
                  <a:cubicBezTo>
                    <a:pt x="1369" y="452"/>
                    <a:pt x="1488" y="524"/>
                    <a:pt x="1488" y="524"/>
                  </a:cubicBezTo>
                  <a:cubicBezTo>
                    <a:pt x="1512" y="548"/>
                    <a:pt x="1548" y="560"/>
                    <a:pt x="1572" y="560"/>
                  </a:cubicBezTo>
                  <a:cubicBezTo>
                    <a:pt x="1631" y="560"/>
                    <a:pt x="1679" y="524"/>
                    <a:pt x="1715" y="488"/>
                  </a:cubicBezTo>
                  <a:cubicBezTo>
                    <a:pt x="1786" y="405"/>
                    <a:pt x="1762" y="310"/>
                    <a:pt x="1679" y="262"/>
                  </a:cubicBezTo>
                  <a:cubicBezTo>
                    <a:pt x="1660" y="252"/>
                    <a:pt x="1280" y="0"/>
                    <a:pt x="63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68" name="Google Shape;9868;p78"/>
            <p:cNvSpPr/>
            <p:nvPr/>
          </p:nvSpPr>
          <p:spPr>
            <a:xfrm>
              <a:off x="7312666" y="2133113"/>
              <a:ext cx="145897" cy="197840"/>
            </a:xfrm>
            <a:custGeom>
              <a:avLst/>
              <a:gdLst/>
              <a:ahLst/>
              <a:cxnLst/>
              <a:rect l="l" t="t" r="r" b="b"/>
              <a:pathLst>
                <a:path w="4584" h="6216" extrusionOk="0">
                  <a:moveTo>
                    <a:pt x="3536" y="345"/>
                  </a:moveTo>
                  <a:lnTo>
                    <a:pt x="3536" y="1167"/>
                  </a:lnTo>
                  <a:cubicBezTo>
                    <a:pt x="3536" y="1298"/>
                    <a:pt x="3512" y="1453"/>
                    <a:pt x="3453" y="1572"/>
                  </a:cubicBezTo>
                  <a:lnTo>
                    <a:pt x="3393" y="1703"/>
                  </a:lnTo>
                  <a:cubicBezTo>
                    <a:pt x="3370" y="1726"/>
                    <a:pt x="3370" y="1750"/>
                    <a:pt x="3370" y="1774"/>
                  </a:cubicBezTo>
                  <a:lnTo>
                    <a:pt x="3370" y="2131"/>
                  </a:lnTo>
                  <a:cubicBezTo>
                    <a:pt x="3358" y="2417"/>
                    <a:pt x="3239" y="2703"/>
                    <a:pt x="3036" y="2905"/>
                  </a:cubicBezTo>
                  <a:cubicBezTo>
                    <a:pt x="2834" y="3108"/>
                    <a:pt x="2568" y="3204"/>
                    <a:pt x="2288" y="3204"/>
                  </a:cubicBezTo>
                  <a:cubicBezTo>
                    <a:pt x="2271" y="3204"/>
                    <a:pt x="2255" y="3203"/>
                    <a:pt x="2238" y="3203"/>
                  </a:cubicBezTo>
                  <a:cubicBezTo>
                    <a:pt x="1667" y="3191"/>
                    <a:pt x="1203" y="2679"/>
                    <a:pt x="1203" y="2072"/>
                  </a:cubicBezTo>
                  <a:lnTo>
                    <a:pt x="1203" y="1774"/>
                  </a:lnTo>
                  <a:cubicBezTo>
                    <a:pt x="1203" y="1750"/>
                    <a:pt x="1203" y="1726"/>
                    <a:pt x="1191" y="1703"/>
                  </a:cubicBezTo>
                  <a:lnTo>
                    <a:pt x="1131" y="1572"/>
                  </a:lnTo>
                  <a:cubicBezTo>
                    <a:pt x="1072" y="1453"/>
                    <a:pt x="1036" y="1298"/>
                    <a:pt x="1036" y="1167"/>
                  </a:cubicBezTo>
                  <a:cubicBezTo>
                    <a:pt x="1036" y="702"/>
                    <a:pt x="1405" y="345"/>
                    <a:pt x="1857" y="345"/>
                  </a:cubicBezTo>
                  <a:close/>
                  <a:moveTo>
                    <a:pt x="1726" y="3417"/>
                  </a:moveTo>
                  <a:cubicBezTo>
                    <a:pt x="1869" y="3489"/>
                    <a:pt x="2048" y="3512"/>
                    <a:pt x="2227" y="3536"/>
                  </a:cubicBezTo>
                  <a:lnTo>
                    <a:pt x="2274" y="3536"/>
                  </a:lnTo>
                  <a:cubicBezTo>
                    <a:pt x="2465" y="3536"/>
                    <a:pt x="2643" y="3489"/>
                    <a:pt x="2822" y="3429"/>
                  </a:cubicBezTo>
                  <a:lnTo>
                    <a:pt x="2822" y="3655"/>
                  </a:lnTo>
                  <a:cubicBezTo>
                    <a:pt x="2822" y="3691"/>
                    <a:pt x="2834" y="3750"/>
                    <a:pt x="2834" y="3798"/>
                  </a:cubicBezTo>
                  <a:lnTo>
                    <a:pt x="2274" y="4227"/>
                  </a:lnTo>
                  <a:lnTo>
                    <a:pt x="1703" y="3798"/>
                  </a:lnTo>
                  <a:cubicBezTo>
                    <a:pt x="1726" y="3750"/>
                    <a:pt x="1726" y="3715"/>
                    <a:pt x="1726" y="3655"/>
                  </a:cubicBezTo>
                  <a:lnTo>
                    <a:pt x="1726" y="3417"/>
                  </a:lnTo>
                  <a:close/>
                  <a:moveTo>
                    <a:pt x="1857" y="0"/>
                  </a:moveTo>
                  <a:cubicBezTo>
                    <a:pt x="1215" y="0"/>
                    <a:pt x="691" y="524"/>
                    <a:pt x="691" y="1167"/>
                  </a:cubicBezTo>
                  <a:cubicBezTo>
                    <a:pt x="691" y="1357"/>
                    <a:pt x="738" y="1548"/>
                    <a:pt x="834" y="1715"/>
                  </a:cubicBezTo>
                  <a:lnTo>
                    <a:pt x="869" y="1810"/>
                  </a:lnTo>
                  <a:lnTo>
                    <a:pt x="869" y="2072"/>
                  </a:lnTo>
                  <a:cubicBezTo>
                    <a:pt x="869" y="2536"/>
                    <a:pt x="1084" y="2941"/>
                    <a:pt x="1405" y="3215"/>
                  </a:cubicBezTo>
                  <a:lnTo>
                    <a:pt x="1405" y="3667"/>
                  </a:lnTo>
                  <a:cubicBezTo>
                    <a:pt x="1405" y="3739"/>
                    <a:pt x="1369" y="3810"/>
                    <a:pt x="1286" y="3846"/>
                  </a:cubicBezTo>
                  <a:lnTo>
                    <a:pt x="441" y="4155"/>
                  </a:lnTo>
                  <a:cubicBezTo>
                    <a:pt x="179" y="4262"/>
                    <a:pt x="0" y="4512"/>
                    <a:pt x="0" y="4810"/>
                  </a:cubicBezTo>
                  <a:lnTo>
                    <a:pt x="0" y="6048"/>
                  </a:lnTo>
                  <a:cubicBezTo>
                    <a:pt x="0" y="6132"/>
                    <a:pt x="72" y="6215"/>
                    <a:pt x="155" y="6215"/>
                  </a:cubicBezTo>
                  <a:cubicBezTo>
                    <a:pt x="250" y="6215"/>
                    <a:pt x="322" y="6132"/>
                    <a:pt x="322" y="6048"/>
                  </a:cubicBezTo>
                  <a:lnTo>
                    <a:pt x="322" y="4810"/>
                  </a:lnTo>
                  <a:cubicBezTo>
                    <a:pt x="322" y="4655"/>
                    <a:pt x="417" y="4524"/>
                    <a:pt x="560" y="4465"/>
                  </a:cubicBezTo>
                  <a:lnTo>
                    <a:pt x="1405" y="4155"/>
                  </a:lnTo>
                  <a:cubicBezTo>
                    <a:pt x="1453" y="4143"/>
                    <a:pt x="1500" y="4108"/>
                    <a:pt x="1524" y="4084"/>
                  </a:cubicBezTo>
                  <a:lnTo>
                    <a:pt x="2119" y="4524"/>
                  </a:lnTo>
                  <a:lnTo>
                    <a:pt x="2119" y="6036"/>
                  </a:lnTo>
                  <a:cubicBezTo>
                    <a:pt x="2119" y="6120"/>
                    <a:pt x="2203" y="6191"/>
                    <a:pt x="2286" y="6191"/>
                  </a:cubicBezTo>
                  <a:cubicBezTo>
                    <a:pt x="2369" y="6191"/>
                    <a:pt x="2453" y="6120"/>
                    <a:pt x="2453" y="6036"/>
                  </a:cubicBezTo>
                  <a:lnTo>
                    <a:pt x="2453" y="4512"/>
                  </a:lnTo>
                  <a:lnTo>
                    <a:pt x="3048" y="4072"/>
                  </a:lnTo>
                  <a:cubicBezTo>
                    <a:pt x="3084" y="4096"/>
                    <a:pt x="3120" y="4108"/>
                    <a:pt x="3167" y="4143"/>
                  </a:cubicBezTo>
                  <a:lnTo>
                    <a:pt x="4012" y="4453"/>
                  </a:lnTo>
                  <a:cubicBezTo>
                    <a:pt x="4155" y="4512"/>
                    <a:pt x="4251" y="4643"/>
                    <a:pt x="4251" y="4798"/>
                  </a:cubicBezTo>
                  <a:lnTo>
                    <a:pt x="4251" y="6036"/>
                  </a:lnTo>
                  <a:cubicBezTo>
                    <a:pt x="4251" y="6120"/>
                    <a:pt x="4322" y="6191"/>
                    <a:pt x="4417" y="6191"/>
                  </a:cubicBezTo>
                  <a:cubicBezTo>
                    <a:pt x="4501" y="6191"/>
                    <a:pt x="4572" y="6120"/>
                    <a:pt x="4572" y="6036"/>
                  </a:cubicBezTo>
                  <a:lnTo>
                    <a:pt x="4572" y="4798"/>
                  </a:lnTo>
                  <a:cubicBezTo>
                    <a:pt x="4584" y="4512"/>
                    <a:pt x="4382" y="4251"/>
                    <a:pt x="4120" y="4143"/>
                  </a:cubicBezTo>
                  <a:lnTo>
                    <a:pt x="3274" y="3834"/>
                  </a:lnTo>
                  <a:cubicBezTo>
                    <a:pt x="3191" y="3798"/>
                    <a:pt x="3155" y="3727"/>
                    <a:pt x="3155" y="3655"/>
                  </a:cubicBezTo>
                  <a:lnTo>
                    <a:pt x="3155" y="3215"/>
                  </a:lnTo>
                  <a:cubicBezTo>
                    <a:pt x="3179" y="3191"/>
                    <a:pt x="3227" y="3155"/>
                    <a:pt x="3250" y="3131"/>
                  </a:cubicBezTo>
                  <a:cubicBezTo>
                    <a:pt x="3536" y="2858"/>
                    <a:pt x="3691" y="2500"/>
                    <a:pt x="3691" y="2119"/>
                  </a:cubicBezTo>
                  <a:lnTo>
                    <a:pt x="3691" y="1810"/>
                  </a:lnTo>
                  <a:lnTo>
                    <a:pt x="3727" y="1715"/>
                  </a:lnTo>
                  <a:cubicBezTo>
                    <a:pt x="3822" y="1548"/>
                    <a:pt x="3870" y="1357"/>
                    <a:pt x="3870" y="1167"/>
                  </a:cubicBezTo>
                  <a:lnTo>
                    <a:pt x="3870" y="167"/>
                  </a:lnTo>
                  <a:cubicBezTo>
                    <a:pt x="3870" y="71"/>
                    <a:pt x="3786" y="0"/>
                    <a:pt x="370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69" name="Google Shape;9869;p78"/>
            <p:cNvSpPr/>
            <p:nvPr/>
          </p:nvSpPr>
          <p:spPr>
            <a:xfrm>
              <a:off x="7340324" y="2291486"/>
              <a:ext cx="10630" cy="38702"/>
            </a:xfrm>
            <a:custGeom>
              <a:avLst/>
              <a:gdLst/>
              <a:ahLst/>
              <a:cxnLst/>
              <a:rect l="l" t="t" r="r" b="b"/>
              <a:pathLst>
                <a:path w="334" h="1216" extrusionOk="0">
                  <a:moveTo>
                    <a:pt x="167" y="1"/>
                  </a:moveTo>
                  <a:cubicBezTo>
                    <a:pt x="84" y="1"/>
                    <a:pt x="0" y="72"/>
                    <a:pt x="0" y="167"/>
                  </a:cubicBezTo>
                  <a:lnTo>
                    <a:pt x="0" y="1060"/>
                  </a:lnTo>
                  <a:cubicBezTo>
                    <a:pt x="0" y="1144"/>
                    <a:pt x="84" y="1215"/>
                    <a:pt x="167" y="1215"/>
                  </a:cubicBezTo>
                  <a:cubicBezTo>
                    <a:pt x="262" y="1215"/>
                    <a:pt x="334" y="1144"/>
                    <a:pt x="334" y="1060"/>
                  </a:cubicBezTo>
                  <a:lnTo>
                    <a:pt x="334" y="167"/>
                  </a:lnTo>
                  <a:cubicBezTo>
                    <a:pt x="334" y="72"/>
                    <a:pt x="262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70" name="Google Shape;9870;p78"/>
            <p:cNvSpPr/>
            <p:nvPr/>
          </p:nvSpPr>
          <p:spPr>
            <a:xfrm>
              <a:off x="7419511" y="2291486"/>
              <a:ext cx="10630" cy="38702"/>
            </a:xfrm>
            <a:custGeom>
              <a:avLst/>
              <a:gdLst/>
              <a:ahLst/>
              <a:cxnLst/>
              <a:rect l="l" t="t" r="r" b="b"/>
              <a:pathLst>
                <a:path w="334" h="1216" extrusionOk="0">
                  <a:moveTo>
                    <a:pt x="167" y="1"/>
                  </a:moveTo>
                  <a:cubicBezTo>
                    <a:pt x="72" y="1"/>
                    <a:pt x="1" y="72"/>
                    <a:pt x="1" y="167"/>
                  </a:cubicBezTo>
                  <a:lnTo>
                    <a:pt x="1" y="1060"/>
                  </a:lnTo>
                  <a:cubicBezTo>
                    <a:pt x="1" y="1144"/>
                    <a:pt x="72" y="1215"/>
                    <a:pt x="167" y="1215"/>
                  </a:cubicBezTo>
                  <a:cubicBezTo>
                    <a:pt x="251" y="1215"/>
                    <a:pt x="334" y="1144"/>
                    <a:pt x="334" y="1060"/>
                  </a:cubicBezTo>
                  <a:lnTo>
                    <a:pt x="334" y="167"/>
                  </a:lnTo>
                  <a:cubicBezTo>
                    <a:pt x="334" y="72"/>
                    <a:pt x="251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71" name="Google Shape;9871;p78"/>
            <p:cNvSpPr/>
            <p:nvPr/>
          </p:nvSpPr>
          <p:spPr>
            <a:xfrm>
              <a:off x="7153878" y="1969392"/>
              <a:ext cx="225498" cy="188355"/>
            </a:xfrm>
            <a:custGeom>
              <a:avLst/>
              <a:gdLst/>
              <a:ahLst/>
              <a:cxnLst/>
              <a:rect l="l" t="t" r="r" b="b"/>
              <a:pathLst>
                <a:path w="7085" h="5918" extrusionOk="0">
                  <a:moveTo>
                    <a:pt x="2441" y="4227"/>
                  </a:moveTo>
                  <a:lnTo>
                    <a:pt x="2346" y="4608"/>
                  </a:lnTo>
                  <a:lnTo>
                    <a:pt x="2132" y="4608"/>
                  </a:lnTo>
                  <a:cubicBezTo>
                    <a:pt x="1917" y="4608"/>
                    <a:pt x="1751" y="4442"/>
                    <a:pt x="1751" y="4239"/>
                  </a:cubicBezTo>
                  <a:lnTo>
                    <a:pt x="1751" y="4227"/>
                  </a:lnTo>
                  <a:close/>
                  <a:moveTo>
                    <a:pt x="5668" y="310"/>
                  </a:moveTo>
                  <a:cubicBezTo>
                    <a:pt x="5882" y="310"/>
                    <a:pt x="6037" y="477"/>
                    <a:pt x="6037" y="679"/>
                  </a:cubicBezTo>
                  <a:lnTo>
                    <a:pt x="6037" y="3525"/>
                  </a:lnTo>
                  <a:cubicBezTo>
                    <a:pt x="6037" y="3739"/>
                    <a:pt x="5882" y="3894"/>
                    <a:pt x="5668" y="3894"/>
                  </a:cubicBezTo>
                  <a:lnTo>
                    <a:pt x="4251" y="3894"/>
                  </a:lnTo>
                  <a:cubicBezTo>
                    <a:pt x="4227" y="3894"/>
                    <a:pt x="4179" y="3918"/>
                    <a:pt x="4156" y="3930"/>
                  </a:cubicBezTo>
                  <a:lnTo>
                    <a:pt x="2572" y="5084"/>
                  </a:lnTo>
                  <a:lnTo>
                    <a:pt x="2810" y="4108"/>
                  </a:lnTo>
                  <a:cubicBezTo>
                    <a:pt x="2822" y="4061"/>
                    <a:pt x="2810" y="4001"/>
                    <a:pt x="2786" y="3953"/>
                  </a:cubicBezTo>
                  <a:cubicBezTo>
                    <a:pt x="2751" y="3918"/>
                    <a:pt x="2703" y="3894"/>
                    <a:pt x="2644" y="3894"/>
                  </a:cubicBezTo>
                  <a:lnTo>
                    <a:pt x="703" y="3894"/>
                  </a:lnTo>
                  <a:cubicBezTo>
                    <a:pt x="489" y="3894"/>
                    <a:pt x="322" y="3739"/>
                    <a:pt x="322" y="3525"/>
                  </a:cubicBezTo>
                  <a:lnTo>
                    <a:pt x="322" y="679"/>
                  </a:lnTo>
                  <a:cubicBezTo>
                    <a:pt x="322" y="477"/>
                    <a:pt x="489" y="310"/>
                    <a:pt x="703" y="310"/>
                  </a:cubicBezTo>
                  <a:close/>
                  <a:moveTo>
                    <a:pt x="6382" y="1036"/>
                  </a:moveTo>
                  <a:cubicBezTo>
                    <a:pt x="6585" y="1036"/>
                    <a:pt x="6751" y="1203"/>
                    <a:pt x="6751" y="1417"/>
                  </a:cubicBezTo>
                  <a:lnTo>
                    <a:pt x="6751" y="4251"/>
                  </a:lnTo>
                  <a:lnTo>
                    <a:pt x="6739" y="4251"/>
                  </a:lnTo>
                  <a:cubicBezTo>
                    <a:pt x="6739" y="4465"/>
                    <a:pt x="6573" y="4632"/>
                    <a:pt x="6370" y="4632"/>
                  </a:cubicBezTo>
                  <a:lnTo>
                    <a:pt x="4953" y="4632"/>
                  </a:lnTo>
                  <a:cubicBezTo>
                    <a:pt x="4906" y="4632"/>
                    <a:pt x="4870" y="4644"/>
                    <a:pt x="4822" y="4692"/>
                  </a:cubicBezTo>
                  <a:cubicBezTo>
                    <a:pt x="4787" y="4727"/>
                    <a:pt x="4775" y="4775"/>
                    <a:pt x="4787" y="4823"/>
                  </a:cubicBezTo>
                  <a:lnTo>
                    <a:pt x="4906" y="5501"/>
                  </a:lnTo>
                  <a:lnTo>
                    <a:pt x="3691" y="4692"/>
                  </a:lnTo>
                  <a:lnTo>
                    <a:pt x="4299" y="4239"/>
                  </a:lnTo>
                  <a:lnTo>
                    <a:pt x="5668" y="4239"/>
                  </a:lnTo>
                  <a:cubicBezTo>
                    <a:pt x="6049" y="4239"/>
                    <a:pt x="6370" y="3930"/>
                    <a:pt x="6370" y="3537"/>
                  </a:cubicBezTo>
                  <a:lnTo>
                    <a:pt x="6370" y="1036"/>
                  </a:lnTo>
                  <a:close/>
                  <a:moveTo>
                    <a:pt x="703" y="1"/>
                  </a:moveTo>
                  <a:cubicBezTo>
                    <a:pt x="310" y="1"/>
                    <a:pt x="0" y="310"/>
                    <a:pt x="0" y="703"/>
                  </a:cubicBezTo>
                  <a:lnTo>
                    <a:pt x="0" y="3537"/>
                  </a:lnTo>
                  <a:cubicBezTo>
                    <a:pt x="0" y="3930"/>
                    <a:pt x="310" y="4239"/>
                    <a:pt x="703" y="4239"/>
                  </a:cubicBezTo>
                  <a:lnTo>
                    <a:pt x="1405" y="4239"/>
                  </a:lnTo>
                  <a:lnTo>
                    <a:pt x="1405" y="4251"/>
                  </a:lnTo>
                  <a:cubicBezTo>
                    <a:pt x="1405" y="4644"/>
                    <a:pt x="1727" y="4954"/>
                    <a:pt x="2108" y="4954"/>
                  </a:cubicBezTo>
                  <a:lnTo>
                    <a:pt x="2263" y="4954"/>
                  </a:lnTo>
                  <a:lnTo>
                    <a:pt x="2203" y="5227"/>
                  </a:lnTo>
                  <a:cubicBezTo>
                    <a:pt x="2167" y="5323"/>
                    <a:pt x="2215" y="5430"/>
                    <a:pt x="2298" y="5489"/>
                  </a:cubicBezTo>
                  <a:cubicBezTo>
                    <a:pt x="2346" y="5525"/>
                    <a:pt x="2394" y="5537"/>
                    <a:pt x="2453" y="5537"/>
                  </a:cubicBezTo>
                  <a:cubicBezTo>
                    <a:pt x="2513" y="5537"/>
                    <a:pt x="2560" y="5525"/>
                    <a:pt x="2596" y="5489"/>
                  </a:cubicBezTo>
                  <a:lnTo>
                    <a:pt x="3334" y="4954"/>
                  </a:lnTo>
                  <a:lnTo>
                    <a:pt x="3489" y="4954"/>
                  </a:lnTo>
                  <a:lnTo>
                    <a:pt x="4882" y="5882"/>
                  </a:lnTo>
                  <a:cubicBezTo>
                    <a:pt x="4918" y="5906"/>
                    <a:pt x="4965" y="5918"/>
                    <a:pt x="5013" y="5918"/>
                  </a:cubicBezTo>
                  <a:cubicBezTo>
                    <a:pt x="5061" y="5918"/>
                    <a:pt x="5096" y="5906"/>
                    <a:pt x="5144" y="5882"/>
                  </a:cubicBezTo>
                  <a:cubicBezTo>
                    <a:pt x="5239" y="5823"/>
                    <a:pt x="5287" y="5727"/>
                    <a:pt x="5263" y="5620"/>
                  </a:cubicBezTo>
                  <a:lnTo>
                    <a:pt x="5168" y="4954"/>
                  </a:lnTo>
                  <a:lnTo>
                    <a:pt x="6382" y="4954"/>
                  </a:lnTo>
                  <a:cubicBezTo>
                    <a:pt x="6763" y="4954"/>
                    <a:pt x="7085" y="4644"/>
                    <a:pt x="7085" y="4251"/>
                  </a:cubicBezTo>
                  <a:lnTo>
                    <a:pt x="7085" y="1417"/>
                  </a:lnTo>
                  <a:cubicBezTo>
                    <a:pt x="7085" y="1024"/>
                    <a:pt x="6775" y="715"/>
                    <a:pt x="6382" y="715"/>
                  </a:cubicBezTo>
                  <a:cubicBezTo>
                    <a:pt x="6370" y="310"/>
                    <a:pt x="6061" y="1"/>
                    <a:pt x="56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72" name="Google Shape;9872;p78"/>
            <p:cNvSpPr/>
            <p:nvPr/>
          </p:nvSpPr>
          <p:spPr>
            <a:xfrm>
              <a:off x="7193663" y="2003511"/>
              <a:ext cx="27308" cy="10248"/>
            </a:xfrm>
            <a:custGeom>
              <a:avLst/>
              <a:gdLst/>
              <a:ahLst/>
              <a:cxnLst/>
              <a:rect l="l" t="t" r="r" b="b"/>
              <a:pathLst>
                <a:path w="858" h="322" extrusionOk="0">
                  <a:moveTo>
                    <a:pt x="167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22"/>
                    <a:pt x="167" y="322"/>
                  </a:cubicBezTo>
                  <a:lnTo>
                    <a:pt x="703" y="322"/>
                  </a:lnTo>
                  <a:cubicBezTo>
                    <a:pt x="786" y="322"/>
                    <a:pt x="858" y="250"/>
                    <a:pt x="858" y="167"/>
                  </a:cubicBezTo>
                  <a:cubicBezTo>
                    <a:pt x="858" y="72"/>
                    <a:pt x="786" y="0"/>
                    <a:pt x="70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73" name="Google Shape;9873;p78"/>
            <p:cNvSpPr/>
            <p:nvPr/>
          </p:nvSpPr>
          <p:spPr>
            <a:xfrm>
              <a:off x="7233065" y="2003511"/>
              <a:ext cx="83802" cy="10248"/>
            </a:xfrm>
            <a:custGeom>
              <a:avLst/>
              <a:gdLst/>
              <a:ahLst/>
              <a:cxnLst/>
              <a:rect l="l" t="t" r="r" b="b"/>
              <a:pathLst>
                <a:path w="2633" h="322" extrusionOk="0">
                  <a:moveTo>
                    <a:pt x="156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22"/>
                    <a:pt x="156" y="322"/>
                  </a:cubicBezTo>
                  <a:lnTo>
                    <a:pt x="2465" y="322"/>
                  </a:lnTo>
                  <a:cubicBezTo>
                    <a:pt x="2561" y="322"/>
                    <a:pt x="2632" y="250"/>
                    <a:pt x="2632" y="167"/>
                  </a:cubicBezTo>
                  <a:cubicBezTo>
                    <a:pt x="2632" y="72"/>
                    <a:pt x="2573" y="0"/>
                    <a:pt x="24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74" name="Google Shape;9874;p78"/>
            <p:cNvSpPr/>
            <p:nvPr/>
          </p:nvSpPr>
          <p:spPr>
            <a:xfrm>
              <a:off x="7193281" y="2031933"/>
              <a:ext cx="123936" cy="10248"/>
            </a:xfrm>
            <a:custGeom>
              <a:avLst/>
              <a:gdLst/>
              <a:ahLst/>
              <a:cxnLst/>
              <a:rect l="l" t="t" r="r" b="b"/>
              <a:pathLst>
                <a:path w="3894" h="322" extrusionOk="0">
                  <a:moveTo>
                    <a:pt x="155" y="0"/>
                  </a:moveTo>
                  <a:cubicBezTo>
                    <a:pt x="72" y="0"/>
                    <a:pt x="1" y="71"/>
                    <a:pt x="1" y="167"/>
                  </a:cubicBezTo>
                  <a:cubicBezTo>
                    <a:pt x="1" y="250"/>
                    <a:pt x="72" y="322"/>
                    <a:pt x="155" y="322"/>
                  </a:cubicBezTo>
                  <a:lnTo>
                    <a:pt x="3715" y="322"/>
                  </a:lnTo>
                  <a:cubicBezTo>
                    <a:pt x="3811" y="322"/>
                    <a:pt x="3882" y="250"/>
                    <a:pt x="3882" y="167"/>
                  </a:cubicBezTo>
                  <a:cubicBezTo>
                    <a:pt x="3894" y="71"/>
                    <a:pt x="3823" y="0"/>
                    <a:pt x="37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75" name="Google Shape;9875;p78"/>
            <p:cNvSpPr/>
            <p:nvPr/>
          </p:nvSpPr>
          <p:spPr>
            <a:xfrm>
              <a:off x="7193663" y="2059973"/>
              <a:ext cx="83770" cy="10248"/>
            </a:xfrm>
            <a:custGeom>
              <a:avLst/>
              <a:gdLst/>
              <a:ahLst/>
              <a:cxnLst/>
              <a:rect l="l" t="t" r="r" b="b"/>
              <a:pathLst>
                <a:path w="2632" h="322" extrusionOk="0">
                  <a:moveTo>
                    <a:pt x="167" y="0"/>
                  </a:moveTo>
                  <a:cubicBezTo>
                    <a:pt x="72" y="0"/>
                    <a:pt x="1" y="72"/>
                    <a:pt x="1" y="155"/>
                  </a:cubicBezTo>
                  <a:cubicBezTo>
                    <a:pt x="1" y="250"/>
                    <a:pt x="72" y="322"/>
                    <a:pt x="167" y="322"/>
                  </a:cubicBezTo>
                  <a:lnTo>
                    <a:pt x="2465" y="322"/>
                  </a:lnTo>
                  <a:cubicBezTo>
                    <a:pt x="2560" y="322"/>
                    <a:pt x="2632" y="250"/>
                    <a:pt x="2632" y="155"/>
                  </a:cubicBezTo>
                  <a:cubicBezTo>
                    <a:pt x="2632" y="72"/>
                    <a:pt x="2560" y="0"/>
                    <a:pt x="24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76" name="Google Shape;9876;p78"/>
            <p:cNvSpPr/>
            <p:nvPr/>
          </p:nvSpPr>
          <p:spPr>
            <a:xfrm>
              <a:off x="7289145" y="2059973"/>
              <a:ext cx="27722" cy="10248"/>
            </a:xfrm>
            <a:custGeom>
              <a:avLst/>
              <a:gdLst/>
              <a:ahLst/>
              <a:cxnLst/>
              <a:rect l="l" t="t" r="r" b="b"/>
              <a:pathLst>
                <a:path w="871" h="322" extrusionOk="0">
                  <a:moveTo>
                    <a:pt x="168" y="0"/>
                  </a:moveTo>
                  <a:cubicBezTo>
                    <a:pt x="84" y="0"/>
                    <a:pt x="1" y="72"/>
                    <a:pt x="1" y="155"/>
                  </a:cubicBezTo>
                  <a:cubicBezTo>
                    <a:pt x="1" y="250"/>
                    <a:pt x="84" y="322"/>
                    <a:pt x="168" y="322"/>
                  </a:cubicBezTo>
                  <a:lnTo>
                    <a:pt x="703" y="322"/>
                  </a:lnTo>
                  <a:cubicBezTo>
                    <a:pt x="799" y="322"/>
                    <a:pt x="870" y="250"/>
                    <a:pt x="870" y="155"/>
                  </a:cubicBezTo>
                  <a:cubicBezTo>
                    <a:pt x="870" y="72"/>
                    <a:pt x="811" y="0"/>
                    <a:pt x="70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9877" name="Google Shape;9877;p78"/>
          <p:cNvSpPr/>
          <p:nvPr/>
        </p:nvSpPr>
        <p:spPr>
          <a:xfrm>
            <a:off x="4125623" y="3627879"/>
            <a:ext cx="525536" cy="482039"/>
          </a:xfrm>
          <a:custGeom>
            <a:avLst/>
            <a:gdLst/>
            <a:ahLst/>
            <a:cxnLst/>
            <a:rect l="l" t="t" r="r" b="b"/>
            <a:pathLst>
              <a:path w="12384" h="11359" extrusionOk="0">
                <a:moveTo>
                  <a:pt x="2775" y="1024"/>
                </a:moveTo>
                <a:cubicBezTo>
                  <a:pt x="3346" y="1024"/>
                  <a:pt x="3811" y="1501"/>
                  <a:pt x="3811" y="2060"/>
                </a:cubicBezTo>
                <a:cubicBezTo>
                  <a:pt x="3811" y="2298"/>
                  <a:pt x="3727" y="2536"/>
                  <a:pt x="3573" y="2727"/>
                </a:cubicBezTo>
                <a:cubicBezTo>
                  <a:pt x="3525" y="2786"/>
                  <a:pt x="3513" y="2870"/>
                  <a:pt x="3549" y="2941"/>
                </a:cubicBezTo>
                <a:cubicBezTo>
                  <a:pt x="3573" y="3013"/>
                  <a:pt x="3644" y="3060"/>
                  <a:pt x="3727" y="3060"/>
                </a:cubicBezTo>
                <a:lnTo>
                  <a:pt x="4096" y="3060"/>
                </a:lnTo>
                <a:cubicBezTo>
                  <a:pt x="4120" y="3060"/>
                  <a:pt x="4156" y="3084"/>
                  <a:pt x="4156" y="3120"/>
                </a:cubicBezTo>
                <a:lnTo>
                  <a:pt x="4156" y="3370"/>
                </a:lnTo>
                <a:cubicBezTo>
                  <a:pt x="4156" y="3406"/>
                  <a:pt x="4120" y="3429"/>
                  <a:pt x="4096" y="3429"/>
                </a:cubicBezTo>
                <a:lnTo>
                  <a:pt x="1846" y="3429"/>
                </a:lnTo>
                <a:lnTo>
                  <a:pt x="1453" y="3418"/>
                </a:lnTo>
                <a:cubicBezTo>
                  <a:pt x="1418" y="3418"/>
                  <a:pt x="1394" y="3382"/>
                  <a:pt x="1394" y="3358"/>
                </a:cubicBezTo>
                <a:lnTo>
                  <a:pt x="1394" y="3096"/>
                </a:lnTo>
                <a:cubicBezTo>
                  <a:pt x="1394" y="3072"/>
                  <a:pt x="1418" y="3037"/>
                  <a:pt x="1453" y="3037"/>
                </a:cubicBezTo>
                <a:lnTo>
                  <a:pt x="3132" y="3037"/>
                </a:lnTo>
                <a:cubicBezTo>
                  <a:pt x="3239" y="3037"/>
                  <a:pt x="3323" y="2953"/>
                  <a:pt x="3323" y="2846"/>
                </a:cubicBezTo>
                <a:cubicBezTo>
                  <a:pt x="3323" y="2739"/>
                  <a:pt x="3227" y="2656"/>
                  <a:pt x="3132" y="2656"/>
                </a:cubicBezTo>
                <a:lnTo>
                  <a:pt x="1906" y="2656"/>
                </a:lnTo>
                <a:cubicBezTo>
                  <a:pt x="1787" y="2477"/>
                  <a:pt x="1727" y="2275"/>
                  <a:pt x="1727" y="2060"/>
                </a:cubicBezTo>
                <a:cubicBezTo>
                  <a:pt x="1727" y="1477"/>
                  <a:pt x="2203" y="1024"/>
                  <a:pt x="2775" y="1024"/>
                </a:cubicBezTo>
                <a:close/>
                <a:moveTo>
                  <a:pt x="9597" y="1024"/>
                </a:moveTo>
                <a:cubicBezTo>
                  <a:pt x="10169" y="1024"/>
                  <a:pt x="10645" y="1501"/>
                  <a:pt x="10645" y="2060"/>
                </a:cubicBezTo>
                <a:cubicBezTo>
                  <a:pt x="10645" y="2298"/>
                  <a:pt x="10550" y="2536"/>
                  <a:pt x="10407" y="2727"/>
                </a:cubicBezTo>
                <a:cubicBezTo>
                  <a:pt x="10359" y="2786"/>
                  <a:pt x="10347" y="2870"/>
                  <a:pt x="10371" y="2941"/>
                </a:cubicBezTo>
                <a:cubicBezTo>
                  <a:pt x="10407" y="3013"/>
                  <a:pt x="10478" y="3060"/>
                  <a:pt x="10550" y="3060"/>
                </a:cubicBezTo>
                <a:lnTo>
                  <a:pt x="10931" y="3060"/>
                </a:lnTo>
                <a:cubicBezTo>
                  <a:pt x="10954" y="3060"/>
                  <a:pt x="10990" y="3084"/>
                  <a:pt x="10990" y="3120"/>
                </a:cubicBezTo>
                <a:lnTo>
                  <a:pt x="10990" y="3370"/>
                </a:lnTo>
                <a:cubicBezTo>
                  <a:pt x="10990" y="3406"/>
                  <a:pt x="10954" y="3429"/>
                  <a:pt x="10931" y="3429"/>
                </a:cubicBezTo>
                <a:lnTo>
                  <a:pt x="8276" y="3429"/>
                </a:lnTo>
                <a:lnTo>
                  <a:pt x="8276" y="3418"/>
                </a:lnTo>
                <a:cubicBezTo>
                  <a:pt x="8252" y="3418"/>
                  <a:pt x="8216" y="3382"/>
                  <a:pt x="8216" y="3358"/>
                </a:cubicBezTo>
                <a:lnTo>
                  <a:pt x="8216" y="3096"/>
                </a:lnTo>
                <a:cubicBezTo>
                  <a:pt x="8216" y="3072"/>
                  <a:pt x="8252" y="3037"/>
                  <a:pt x="8276" y="3037"/>
                </a:cubicBezTo>
                <a:lnTo>
                  <a:pt x="9954" y="3037"/>
                </a:lnTo>
                <a:cubicBezTo>
                  <a:pt x="10061" y="3037"/>
                  <a:pt x="10157" y="2953"/>
                  <a:pt x="10157" y="2846"/>
                </a:cubicBezTo>
                <a:cubicBezTo>
                  <a:pt x="10157" y="2739"/>
                  <a:pt x="10061" y="2656"/>
                  <a:pt x="9954" y="2656"/>
                </a:cubicBezTo>
                <a:lnTo>
                  <a:pt x="8740" y="2656"/>
                </a:lnTo>
                <a:cubicBezTo>
                  <a:pt x="8621" y="2477"/>
                  <a:pt x="8561" y="2275"/>
                  <a:pt x="8561" y="2060"/>
                </a:cubicBezTo>
                <a:cubicBezTo>
                  <a:pt x="8561" y="1477"/>
                  <a:pt x="9038" y="1024"/>
                  <a:pt x="9597" y="1024"/>
                </a:cubicBezTo>
                <a:close/>
                <a:moveTo>
                  <a:pt x="6192" y="2691"/>
                </a:moveTo>
                <a:cubicBezTo>
                  <a:pt x="6763" y="2691"/>
                  <a:pt x="7240" y="3167"/>
                  <a:pt x="7240" y="3727"/>
                </a:cubicBezTo>
                <a:cubicBezTo>
                  <a:pt x="7240" y="3965"/>
                  <a:pt x="7144" y="4203"/>
                  <a:pt x="7002" y="4394"/>
                </a:cubicBezTo>
                <a:cubicBezTo>
                  <a:pt x="6954" y="4453"/>
                  <a:pt x="6942" y="4537"/>
                  <a:pt x="6966" y="4608"/>
                </a:cubicBezTo>
                <a:cubicBezTo>
                  <a:pt x="7002" y="4680"/>
                  <a:pt x="7073" y="4727"/>
                  <a:pt x="7144" y="4727"/>
                </a:cubicBezTo>
                <a:lnTo>
                  <a:pt x="7514" y="4727"/>
                </a:lnTo>
                <a:cubicBezTo>
                  <a:pt x="7549" y="4727"/>
                  <a:pt x="7573" y="4751"/>
                  <a:pt x="7573" y="4787"/>
                </a:cubicBezTo>
                <a:lnTo>
                  <a:pt x="7573" y="5037"/>
                </a:lnTo>
                <a:cubicBezTo>
                  <a:pt x="7573" y="5072"/>
                  <a:pt x="7549" y="5096"/>
                  <a:pt x="7514" y="5096"/>
                </a:cubicBezTo>
                <a:lnTo>
                  <a:pt x="4870" y="5096"/>
                </a:lnTo>
                <a:lnTo>
                  <a:pt x="4870" y="5084"/>
                </a:lnTo>
                <a:cubicBezTo>
                  <a:pt x="4847" y="5084"/>
                  <a:pt x="4811" y="5049"/>
                  <a:pt x="4811" y="5025"/>
                </a:cubicBezTo>
                <a:lnTo>
                  <a:pt x="4811" y="4775"/>
                </a:lnTo>
                <a:cubicBezTo>
                  <a:pt x="4811" y="4739"/>
                  <a:pt x="4847" y="4715"/>
                  <a:pt x="4870" y="4715"/>
                </a:cubicBezTo>
                <a:lnTo>
                  <a:pt x="6549" y="4715"/>
                </a:lnTo>
                <a:cubicBezTo>
                  <a:pt x="6656" y="4715"/>
                  <a:pt x="6740" y="4620"/>
                  <a:pt x="6740" y="4513"/>
                </a:cubicBezTo>
                <a:cubicBezTo>
                  <a:pt x="6740" y="4418"/>
                  <a:pt x="6656" y="4322"/>
                  <a:pt x="6549" y="4322"/>
                </a:cubicBezTo>
                <a:lnTo>
                  <a:pt x="5335" y="4322"/>
                </a:lnTo>
                <a:cubicBezTo>
                  <a:pt x="5216" y="4144"/>
                  <a:pt x="5156" y="3941"/>
                  <a:pt x="5156" y="3727"/>
                </a:cubicBezTo>
                <a:cubicBezTo>
                  <a:pt x="5156" y="3144"/>
                  <a:pt x="5632" y="2691"/>
                  <a:pt x="6192" y="2691"/>
                </a:cubicBezTo>
                <a:close/>
                <a:moveTo>
                  <a:pt x="3477" y="3799"/>
                </a:moveTo>
                <a:cubicBezTo>
                  <a:pt x="3442" y="4203"/>
                  <a:pt x="3442" y="5072"/>
                  <a:pt x="3870" y="6335"/>
                </a:cubicBezTo>
                <a:lnTo>
                  <a:pt x="1703" y="6335"/>
                </a:lnTo>
                <a:cubicBezTo>
                  <a:pt x="2132" y="5072"/>
                  <a:pt x="2132" y="4203"/>
                  <a:pt x="2108" y="3799"/>
                </a:cubicBezTo>
                <a:close/>
                <a:moveTo>
                  <a:pt x="10288" y="3799"/>
                </a:moveTo>
                <a:cubicBezTo>
                  <a:pt x="10264" y="4203"/>
                  <a:pt x="10264" y="5072"/>
                  <a:pt x="10693" y="6335"/>
                </a:cubicBezTo>
                <a:lnTo>
                  <a:pt x="8514" y="6335"/>
                </a:lnTo>
                <a:cubicBezTo>
                  <a:pt x="8954" y="5072"/>
                  <a:pt x="8966" y="4203"/>
                  <a:pt x="8918" y="3799"/>
                </a:cubicBezTo>
                <a:close/>
                <a:moveTo>
                  <a:pt x="4037" y="6739"/>
                </a:moveTo>
                <a:lnTo>
                  <a:pt x="4096" y="7097"/>
                </a:lnTo>
                <a:lnTo>
                  <a:pt x="1489" y="7097"/>
                </a:lnTo>
                <a:lnTo>
                  <a:pt x="1549" y="6739"/>
                </a:lnTo>
                <a:close/>
                <a:moveTo>
                  <a:pt x="10859" y="6739"/>
                </a:moveTo>
                <a:lnTo>
                  <a:pt x="10919" y="7097"/>
                </a:lnTo>
                <a:lnTo>
                  <a:pt x="8311" y="7097"/>
                </a:lnTo>
                <a:lnTo>
                  <a:pt x="8371" y="6739"/>
                </a:lnTo>
                <a:close/>
                <a:moveTo>
                  <a:pt x="6883" y="5465"/>
                </a:moveTo>
                <a:cubicBezTo>
                  <a:pt x="6847" y="5870"/>
                  <a:pt x="6847" y="6739"/>
                  <a:pt x="7287" y="8001"/>
                </a:cubicBezTo>
                <a:lnTo>
                  <a:pt x="5108" y="8001"/>
                </a:lnTo>
                <a:cubicBezTo>
                  <a:pt x="5537" y="6751"/>
                  <a:pt x="5537" y="5870"/>
                  <a:pt x="5513" y="5465"/>
                </a:cubicBezTo>
                <a:close/>
                <a:moveTo>
                  <a:pt x="4513" y="7478"/>
                </a:moveTo>
                <a:lnTo>
                  <a:pt x="4668" y="8049"/>
                </a:lnTo>
                <a:lnTo>
                  <a:pt x="4668" y="8061"/>
                </a:lnTo>
                <a:cubicBezTo>
                  <a:pt x="4632" y="8085"/>
                  <a:pt x="4608" y="8132"/>
                  <a:pt x="4608" y="8180"/>
                </a:cubicBezTo>
                <a:lnTo>
                  <a:pt x="4525" y="8561"/>
                </a:lnTo>
                <a:lnTo>
                  <a:pt x="775" y="8561"/>
                </a:lnTo>
                <a:lnTo>
                  <a:pt x="1072" y="7478"/>
                </a:lnTo>
                <a:close/>
                <a:moveTo>
                  <a:pt x="11335" y="7478"/>
                </a:moveTo>
                <a:lnTo>
                  <a:pt x="11633" y="8561"/>
                </a:lnTo>
                <a:lnTo>
                  <a:pt x="7883" y="8561"/>
                </a:lnTo>
                <a:lnTo>
                  <a:pt x="7799" y="8180"/>
                </a:lnTo>
                <a:cubicBezTo>
                  <a:pt x="7787" y="8120"/>
                  <a:pt x="7764" y="8085"/>
                  <a:pt x="7740" y="8049"/>
                </a:cubicBezTo>
                <a:lnTo>
                  <a:pt x="7895" y="7478"/>
                </a:lnTo>
                <a:close/>
                <a:moveTo>
                  <a:pt x="7442" y="8394"/>
                </a:moveTo>
                <a:lnTo>
                  <a:pt x="7502" y="8752"/>
                </a:lnTo>
                <a:lnTo>
                  <a:pt x="4906" y="8752"/>
                </a:lnTo>
                <a:lnTo>
                  <a:pt x="4966" y="8394"/>
                </a:lnTo>
                <a:close/>
                <a:moveTo>
                  <a:pt x="4132" y="8954"/>
                </a:moveTo>
                <a:lnTo>
                  <a:pt x="4037" y="9311"/>
                </a:lnTo>
                <a:lnTo>
                  <a:pt x="406" y="9311"/>
                </a:lnTo>
                <a:lnTo>
                  <a:pt x="406" y="8954"/>
                </a:lnTo>
                <a:close/>
                <a:moveTo>
                  <a:pt x="12002" y="8954"/>
                </a:moveTo>
                <a:lnTo>
                  <a:pt x="12002" y="9311"/>
                </a:lnTo>
                <a:lnTo>
                  <a:pt x="8371" y="9311"/>
                </a:lnTo>
                <a:lnTo>
                  <a:pt x="8276" y="8954"/>
                </a:lnTo>
                <a:close/>
                <a:moveTo>
                  <a:pt x="7906" y="9144"/>
                </a:moveTo>
                <a:lnTo>
                  <a:pt x="8204" y="10228"/>
                </a:lnTo>
                <a:lnTo>
                  <a:pt x="4192" y="10228"/>
                </a:lnTo>
                <a:lnTo>
                  <a:pt x="4489" y="9144"/>
                </a:lnTo>
                <a:close/>
                <a:moveTo>
                  <a:pt x="8573" y="10621"/>
                </a:moveTo>
                <a:lnTo>
                  <a:pt x="8573" y="10978"/>
                </a:lnTo>
                <a:lnTo>
                  <a:pt x="3799" y="10978"/>
                </a:lnTo>
                <a:lnTo>
                  <a:pt x="3799" y="10621"/>
                </a:lnTo>
                <a:close/>
                <a:moveTo>
                  <a:pt x="9621" y="0"/>
                </a:moveTo>
                <a:cubicBezTo>
                  <a:pt x="9514" y="0"/>
                  <a:pt x="9430" y="96"/>
                  <a:pt x="9430" y="203"/>
                </a:cubicBezTo>
                <a:lnTo>
                  <a:pt x="9430" y="596"/>
                </a:lnTo>
                <a:cubicBezTo>
                  <a:pt x="8728" y="691"/>
                  <a:pt x="8180" y="1298"/>
                  <a:pt x="8180" y="2024"/>
                </a:cubicBezTo>
                <a:cubicBezTo>
                  <a:pt x="8180" y="2239"/>
                  <a:pt x="8216" y="2441"/>
                  <a:pt x="8311" y="2620"/>
                </a:cubicBezTo>
                <a:lnTo>
                  <a:pt x="8299" y="2620"/>
                </a:lnTo>
                <a:cubicBezTo>
                  <a:pt x="8037" y="2620"/>
                  <a:pt x="7835" y="2834"/>
                  <a:pt x="7835" y="3084"/>
                </a:cubicBezTo>
                <a:lnTo>
                  <a:pt x="7835" y="3334"/>
                </a:lnTo>
                <a:cubicBezTo>
                  <a:pt x="7835" y="3596"/>
                  <a:pt x="8037" y="3799"/>
                  <a:pt x="8299" y="3799"/>
                </a:cubicBezTo>
                <a:lnTo>
                  <a:pt x="8549" y="3799"/>
                </a:lnTo>
                <a:cubicBezTo>
                  <a:pt x="8573" y="4144"/>
                  <a:pt x="8597" y="5037"/>
                  <a:pt x="8121" y="6358"/>
                </a:cubicBezTo>
                <a:cubicBezTo>
                  <a:pt x="8073" y="6394"/>
                  <a:pt x="8037" y="6442"/>
                  <a:pt x="8026" y="6501"/>
                </a:cubicBezTo>
                <a:lnTo>
                  <a:pt x="7918" y="7073"/>
                </a:lnTo>
                <a:lnTo>
                  <a:pt x="7764" y="7073"/>
                </a:lnTo>
                <a:cubicBezTo>
                  <a:pt x="7668" y="7073"/>
                  <a:pt x="7597" y="7132"/>
                  <a:pt x="7561" y="7228"/>
                </a:cubicBezTo>
                <a:lnTo>
                  <a:pt x="7525" y="7394"/>
                </a:lnTo>
                <a:cubicBezTo>
                  <a:pt x="7252" y="6418"/>
                  <a:pt x="7264" y="5751"/>
                  <a:pt x="7299" y="5465"/>
                </a:cubicBezTo>
                <a:lnTo>
                  <a:pt x="7549" y="5465"/>
                </a:lnTo>
                <a:cubicBezTo>
                  <a:pt x="7799" y="5465"/>
                  <a:pt x="8014" y="5263"/>
                  <a:pt x="8014" y="5013"/>
                </a:cubicBezTo>
                <a:lnTo>
                  <a:pt x="8014" y="4751"/>
                </a:lnTo>
                <a:cubicBezTo>
                  <a:pt x="8014" y="4501"/>
                  <a:pt x="7799" y="4287"/>
                  <a:pt x="7549" y="4287"/>
                </a:cubicBezTo>
                <a:lnTo>
                  <a:pt x="7537" y="4287"/>
                </a:lnTo>
                <a:cubicBezTo>
                  <a:pt x="7621" y="4108"/>
                  <a:pt x="7668" y="3906"/>
                  <a:pt x="7668" y="3691"/>
                </a:cubicBezTo>
                <a:cubicBezTo>
                  <a:pt x="7668" y="2965"/>
                  <a:pt x="7121" y="2358"/>
                  <a:pt x="6418" y="2263"/>
                </a:cubicBezTo>
                <a:lnTo>
                  <a:pt x="6418" y="1882"/>
                </a:lnTo>
                <a:cubicBezTo>
                  <a:pt x="6418" y="1774"/>
                  <a:pt x="6335" y="1691"/>
                  <a:pt x="6228" y="1691"/>
                </a:cubicBezTo>
                <a:cubicBezTo>
                  <a:pt x="6121" y="1691"/>
                  <a:pt x="6037" y="1774"/>
                  <a:pt x="6037" y="1882"/>
                </a:cubicBezTo>
                <a:lnTo>
                  <a:pt x="6037" y="2286"/>
                </a:lnTo>
                <a:cubicBezTo>
                  <a:pt x="5335" y="2370"/>
                  <a:pt x="4787" y="2989"/>
                  <a:pt x="4787" y="3715"/>
                </a:cubicBezTo>
                <a:cubicBezTo>
                  <a:pt x="4787" y="3918"/>
                  <a:pt x="4823" y="4132"/>
                  <a:pt x="4918" y="4310"/>
                </a:cubicBezTo>
                <a:lnTo>
                  <a:pt x="4906" y="4310"/>
                </a:lnTo>
                <a:cubicBezTo>
                  <a:pt x="4644" y="4310"/>
                  <a:pt x="4442" y="4513"/>
                  <a:pt x="4442" y="4775"/>
                </a:cubicBezTo>
                <a:lnTo>
                  <a:pt x="4442" y="5025"/>
                </a:lnTo>
                <a:cubicBezTo>
                  <a:pt x="4442" y="5275"/>
                  <a:pt x="4644" y="5489"/>
                  <a:pt x="4906" y="5489"/>
                </a:cubicBezTo>
                <a:lnTo>
                  <a:pt x="5156" y="5489"/>
                </a:lnTo>
                <a:cubicBezTo>
                  <a:pt x="5180" y="5763"/>
                  <a:pt x="5180" y="6442"/>
                  <a:pt x="4930" y="7406"/>
                </a:cubicBezTo>
                <a:lnTo>
                  <a:pt x="4882" y="7239"/>
                </a:lnTo>
                <a:cubicBezTo>
                  <a:pt x="4858" y="7156"/>
                  <a:pt x="4787" y="7097"/>
                  <a:pt x="4692" y="7097"/>
                </a:cubicBezTo>
                <a:lnTo>
                  <a:pt x="4525" y="7097"/>
                </a:lnTo>
                <a:lnTo>
                  <a:pt x="4430" y="6513"/>
                </a:lnTo>
                <a:cubicBezTo>
                  <a:pt x="4406" y="6454"/>
                  <a:pt x="4382" y="6406"/>
                  <a:pt x="4335" y="6382"/>
                </a:cubicBezTo>
                <a:cubicBezTo>
                  <a:pt x="3858" y="5049"/>
                  <a:pt x="3870" y="4156"/>
                  <a:pt x="3906" y="3822"/>
                </a:cubicBezTo>
                <a:lnTo>
                  <a:pt x="4156" y="3822"/>
                </a:lnTo>
                <a:cubicBezTo>
                  <a:pt x="4406" y="3822"/>
                  <a:pt x="4620" y="3608"/>
                  <a:pt x="4620" y="3358"/>
                </a:cubicBezTo>
                <a:lnTo>
                  <a:pt x="4620" y="3108"/>
                </a:lnTo>
                <a:cubicBezTo>
                  <a:pt x="4620" y="2846"/>
                  <a:pt x="4406" y="2644"/>
                  <a:pt x="4156" y="2644"/>
                </a:cubicBezTo>
                <a:lnTo>
                  <a:pt x="4144" y="2644"/>
                </a:lnTo>
                <a:cubicBezTo>
                  <a:pt x="4227" y="2465"/>
                  <a:pt x="4275" y="2251"/>
                  <a:pt x="4275" y="2048"/>
                </a:cubicBezTo>
                <a:cubicBezTo>
                  <a:pt x="4275" y="1322"/>
                  <a:pt x="3727" y="703"/>
                  <a:pt x="3025" y="620"/>
                </a:cubicBezTo>
                <a:lnTo>
                  <a:pt x="3025" y="215"/>
                </a:lnTo>
                <a:cubicBezTo>
                  <a:pt x="3025" y="108"/>
                  <a:pt x="2942" y="24"/>
                  <a:pt x="2834" y="24"/>
                </a:cubicBezTo>
                <a:cubicBezTo>
                  <a:pt x="2727" y="24"/>
                  <a:pt x="2644" y="108"/>
                  <a:pt x="2644" y="215"/>
                </a:cubicBezTo>
                <a:lnTo>
                  <a:pt x="2644" y="620"/>
                </a:lnTo>
                <a:cubicBezTo>
                  <a:pt x="1941" y="703"/>
                  <a:pt x="1394" y="1322"/>
                  <a:pt x="1394" y="2048"/>
                </a:cubicBezTo>
                <a:cubicBezTo>
                  <a:pt x="1394" y="2251"/>
                  <a:pt x="1429" y="2465"/>
                  <a:pt x="1525" y="2644"/>
                </a:cubicBezTo>
                <a:lnTo>
                  <a:pt x="1513" y="2644"/>
                </a:lnTo>
                <a:cubicBezTo>
                  <a:pt x="1251" y="2644"/>
                  <a:pt x="1048" y="2846"/>
                  <a:pt x="1048" y="3108"/>
                </a:cubicBezTo>
                <a:lnTo>
                  <a:pt x="1048" y="3358"/>
                </a:lnTo>
                <a:cubicBezTo>
                  <a:pt x="1048" y="3608"/>
                  <a:pt x="1251" y="3822"/>
                  <a:pt x="1513" y="3822"/>
                </a:cubicBezTo>
                <a:lnTo>
                  <a:pt x="1763" y="3822"/>
                </a:lnTo>
                <a:cubicBezTo>
                  <a:pt x="1787" y="4156"/>
                  <a:pt x="1810" y="5049"/>
                  <a:pt x="1334" y="6382"/>
                </a:cubicBezTo>
                <a:cubicBezTo>
                  <a:pt x="1287" y="6406"/>
                  <a:pt x="1251" y="6454"/>
                  <a:pt x="1239" y="6513"/>
                </a:cubicBezTo>
                <a:lnTo>
                  <a:pt x="1132" y="7097"/>
                </a:lnTo>
                <a:lnTo>
                  <a:pt x="977" y="7097"/>
                </a:lnTo>
                <a:cubicBezTo>
                  <a:pt x="882" y="7097"/>
                  <a:pt x="810" y="7156"/>
                  <a:pt x="775" y="7239"/>
                </a:cubicBezTo>
                <a:lnTo>
                  <a:pt x="417" y="8561"/>
                </a:lnTo>
                <a:lnTo>
                  <a:pt x="203" y="8561"/>
                </a:lnTo>
                <a:cubicBezTo>
                  <a:pt x="96" y="8561"/>
                  <a:pt x="1" y="8656"/>
                  <a:pt x="1" y="8763"/>
                </a:cubicBezTo>
                <a:lnTo>
                  <a:pt x="1" y="9502"/>
                </a:lnTo>
                <a:cubicBezTo>
                  <a:pt x="1" y="9609"/>
                  <a:pt x="96" y="9692"/>
                  <a:pt x="203" y="9692"/>
                </a:cubicBezTo>
                <a:lnTo>
                  <a:pt x="3918" y="9692"/>
                </a:lnTo>
                <a:lnTo>
                  <a:pt x="3775" y="10228"/>
                </a:lnTo>
                <a:lnTo>
                  <a:pt x="3620" y="10228"/>
                </a:lnTo>
                <a:cubicBezTo>
                  <a:pt x="3513" y="10228"/>
                  <a:pt x="3430" y="10323"/>
                  <a:pt x="3430" y="10430"/>
                </a:cubicBezTo>
                <a:lnTo>
                  <a:pt x="3430" y="11168"/>
                </a:lnTo>
                <a:cubicBezTo>
                  <a:pt x="3430" y="11276"/>
                  <a:pt x="3513" y="11359"/>
                  <a:pt x="3620" y="11359"/>
                </a:cubicBezTo>
                <a:lnTo>
                  <a:pt x="8788" y="11359"/>
                </a:lnTo>
                <a:cubicBezTo>
                  <a:pt x="8895" y="11359"/>
                  <a:pt x="8978" y="11276"/>
                  <a:pt x="8978" y="11168"/>
                </a:cubicBezTo>
                <a:lnTo>
                  <a:pt x="8978" y="10430"/>
                </a:lnTo>
                <a:cubicBezTo>
                  <a:pt x="8978" y="10323"/>
                  <a:pt x="8895" y="10228"/>
                  <a:pt x="8788" y="10228"/>
                </a:cubicBezTo>
                <a:lnTo>
                  <a:pt x="8621" y="10228"/>
                </a:lnTo>
                <a:lnTo>
                  <a:pt x="8478" y="9692"/>
                </a:lnTo>
                <a:lnTo>
                  <a:pt x="12193" y="9692"/>
                </a:lnTo>
                <a:cubicBezTo>
                  <a:pt x="12300" y="9692"/>
                  <a:pt x="12383" y="9609"/>
                  <a:pt x="12383" y="9502"/>
                </a:cubicBezTo>
                <a:lnTo>
                  <a:pt x="12383" y="8763"/>
                </a:lnTo>
                <a:cubicBezTo>
                  <a:pt x="12383" y="8656"/>
                  <a:pt x="12300" y="8561"/>
                  <a:pt x="12193" y="8561"/>
                </a:cubicBezTo>
                <a:lnTo>
                  <a:pt x="12026" y="8561"/>
                </a:lnTo>
                <a:lnTo>
                  <a:pt x="11669" y="7239"/>
                </a:lnTo>
                <a:cubicBezTo>
                  <a:pt x="11645" y="7156"/>
                  <a:pt x="11574" y="7097"/>
                  <a:pt x="11478" y="7097"/>
                </a:cubicBezTo>
                <a:lnTo>
                  <a:pt x="11312" y="7097"/>
                </a:lnTo>
                <a:lnTo>
                  <a:pt x="11216" y="6501"/>
                </a:lnTo>
                <a:cubicBezTo>
                  <a:pt x="11193" y="6442"/>
                  <a:pt x="11169" y="6394"/>
                  <a:pt x="11121" y="6358"/>
                </a:cubicBezTo>
                <a:cubicBezTo>
                  <a:pt x="10645" y="5037"/>
                  <a:pt x="10657" y="4144"/>
                  <a:pt x="10693" y="3799"/>
                </a:cubicBezTo>
                <a:lnTo>
                  <a:pt x="10943" y="3799"/>
                </a:lnTo>
                <a:cubicBezTo>
                  <a:pt x="11193" y="3799"/>
                  <a:pt x="11407" y="3596"/>
                  <a:pt x="11407" y="3334"/>
                </a:cubicBezTo>
                <a:lnTo>
                  <a:pt x="11407" y="3084"/>
                </a:lnTo>
                <a:cubicBezTo>
                  <a:pt x="11407" y="2834"/>
                  <a:pt x="11193" y="2620"/>
                  <a:pt x="10943" y="2620"/>
                </a:cubicBezTo>
                <a:lnTo>
                  <a:pt x="10931" y="2620"/>
                </a:lnTo>
                <a:cubicBezTo>
                  <a:pt x="11014" y="2441"/>
                  <a:pt x="11062" y="2239"/>
                  <a:pt x="11062" y="2024"/>
                </a:cubicBezTo>
                <a:cubicBezTo>
                  <a:pt x="11062" y="1298"/>
                  <a:pt x="10514" y="691"/>
                  <a:pt x="9811" y="596"/>
                </a:cubicBezTo>
                <a:lnTo>
                  <a:pt x="9811" y="203"/>
                </a:lnTo>
                <a:cubicBezTo>
                  <a:pt x="9811" y="96"/>
                  <a:pt x="9728" y="0"/>
                  <a:pt x="9621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9878" name="Google Shape;9878;p78"/>
          <p:cNvGrpSpPr/>
          <p:nvPr/>
        </p:nvGrpSpPr>
        <p:grpSpPr>
          <a:xfrm>
            <a:off x="7136972" y="2421319"/>
            <a:ext cx="436121" cy="430011"/>
            <a:chOff x="5352728" y="1990239"/>
            <a:chExt cx="327091" cy="322508"/>
          </a:xfrm>
          <a:solidFill>
            <a:schemeClr val="tx1"/>
          </a:solidFill>
        </p:grpSpPr>
        <p:sp>
          <p:nvSpPr>
            <p:cNvPr id="9879" name="Google Shape;9879;p78"/>
            <p:cNvSpPr/>
            <p:nvPr/>
          </p:nvSpPr>
          <p:spPr>
            <a:xfrm>
              <a:off x="5575935" y="2093297"/>
              <a:ext cx="103885" cy="217923"/>
            </a:xfrm>
            <a:custGeom>
              <a:avLst/>
              <a:gdLst/>
              <a:ahLst/>
              <a:cxnLst/>
              <a:rect l="l" t="t" r="r" b="b"/>
              <a:pathLst>
                <a:path w="3264" h="6847" extrusionOk="0">
                  <a:moveTo>
                    <a:pt x="1084" y="322"/>
                  </a:moveTo>
                  <a:cubicBezTo>
                    <a:pt x="1144" y="322"/>
                    <a:pt x="1203" y="358"/>
                    <a:pt x="1203" y="441"/>
                  </a:cubicBezTo>
                  <a:lnTo>
                    <a:pt x="1203" y="513"/>
                  </a:lnTo>
                  <a:lnTo>
                    <a:pt x="1203" y="1061"/>
                  </a:lnTo>
                  <a:cubicBezTo>
                    <a:pt x="1203" y="1156"/>
                    <a:pt x="1275" y="1227"/>
                    <a:pt x="1370" y="1227"/>
                  </a:cubicBezTo>
                  <a:cubicBezTo>
                    <a:pt x="1453" y="1227"/>
                    <a:pt x="1537" y="1156"/>
                    <a:pt x="1537" y="1061"/>
                  </a:cubicBezTo>
                  <a:lnTo>
                    <a:pt x="1537" y="537"/>
                  </a:lnTo>
                  <a:cubicBezTo>
                    <a:pt x="1549" y="513"/>
                    <a:pt x="1596" y="477"/>
                    <a:pt x="1632" y="477"/>
                  </a:cubicBezTo>
                  <a:lnTo>
                    <a:pt x="1656" y="477"/>
                  </a:lnTo>
                  <a:cubicBezTo>
                    <a:pt x="1715" y="477"/>
                    <a:pt x="1775" y="525"/>
                    <a:pt x="1775" y="596"/>
                  </a:cubicBezTo>
                  <a:lnTo>
                    <a:pt x="1775" y="632"/>
                  </a:lnTo>
                  <a:lnTo>
                    <a:pt x="1775" y="1061"/>
                  </a:lnTo>
                  <a:cubicBezTo>
                    <a:pt x="1775" y="1156"/>
                    <a:pt x="1846" y="1227"/>
                    <a:pt x="1930" y="1227"/>
                  </a:cubicBezTo>
                  <a:cubicBezTo>
                    <a:pt x="2025" y="1227"/>
                    <a:pt x="2096" y="1156"/>
                    <a:pt x="2096" y="1061"/>
                  </a:cubicBezTo>
                  <a:lnTo>
                    <a:pt x="2096" y="656"/>
                  </a:lnTo>
                  <a:cubicBezTo>
                    <a:pt x="2108" y="620"/>
                    <a:pt x="2156" y="596"/>
                    <a:pt x="2203" y="596"/>
                  </a:cubicBezTo>
                  <a:lnTo>
                    <a:pt x="2215" y="596"/>
                  </a:lnTo>
                  <a:cubicBezTo>
                    <a:pt x="2275" y="596"/>
                    <a:pt x="2334" y="644"/>
                    <a:pt x="2334" y="715"/>
                  </a:cubicBezTo>
                  <a:lnTo>
                    <a:pt x="2334" y="822"/>
                  </a:lnTo>
                  <a:lnTo>
                    <a:pt x="2334" y="1156"/>
                  </a:lnTo>
                  <a:cubicBezTo>
                    <a:pt x="2334" y="1239"/>
                    <a:pt x="2406" y="1311"/>
                    <a:pt x="2501" y="1311"/>
                  </a:cubicBezTo>
                  <a:cubicBezTo>
                    <a:pt x="2584" y="1311"/>
                    <a:pt x="2668" y="1239"/>
                    <a:pt x="2668" y="1156"/>
                  </a:cubicBezTo>
                  <a:lnTo>
                    <a:pt x="2668" y="822"/>
                  </a:lnTo>
                  <a:cubicBezTo>
                    <a:pt x="2668" y="763"/>
                    <a:pt x="2703" y="703"/>
                    <a:pt x="2787" y="703"/>
                  </a:cubicBezTo>
                  <a:lnTo>
                    <a:pt x="2799" y="703"/>
                  </a:lnTo>
                  <a:cubicBezTo>
                    <a:pt x="2858" y="703"/>
                    <a:pt x="2918" y="751"/>
                    <a:pt x="2918" y="822"/>
                  </a:cubicBezTo>
                  <a:lnTo>
                    <a:pt x="2918" y="1584"/>
                  </a:lnTo>
                  <a:lnTo>
                    <a:pt x="2918" y="1596"/>
                  </a:lnTo>
                  <a:cubicBezTo>
                    <a:pt x="2930" y="1787"/>
                    <a:pt x="2918" y="2346"/>
                    <a:pt x="2632" y="2596"/>
                  </a:cubicBezTo>
                  <a:cubicBezTo>
                    <a:pt x="2608" y="2620"/>
                    <a:pt x="2572" y="2668"/>
                    <a:pt x="2572" y="2715"/>
                  </a:cubicBezTo>
                  <a:lnTo>
                    <a:pt x="2572" y="3216"/>
                  </a:lnTo>
                  <a:lnTo>
                    <a:pt x="1025" y="3216"/>
                  </a:lnTo>
                  <a:lnTo>
                    <a:pt x="1025" y="2858"/>
                  </a:lnTo>
                  <a:cubicBezTo>
                    <a:pt x="1025" y="2823"/>
                    <a:pt x="1001" y="2763"/>
                    <a:pt x="965" y="2727"/>
                  </a:cubicBezTo>
                  <a:cubicBezTo>
                    <a:pt x="929" y="2727"/>
                    <a:pt x="394" y="2311"/>
                    <a:pt x="358" y="1870"/>
                  </a:cubicBezTo>
                  <a:cubicBezTo>
                    <a:pt x="346" y="1608"/>
                    <a:pt x="334" y="1287"/>
                    <a:pt x="417" y="1215"/>
                  </a:cubicBezTo>
                  <a:cubicBezTo>
                    <a:pt x="453" y="1189"/>
                    <a:pt x="496" y="1175"/>
                    <a:pt x="560" y="1175"/>
                  </a:cubicBezTo>
                  <a:cubicBezTo>
                    <a:pt x="581" y="1175"/>
                    <a:pt x="605" y="1177"/>
                    <a:pt x="632" y="1180"/>
                  </a:cubicBezTo>
                  <a:lnTo>
                    <a:pt x="632" y="1406"/>
                  </a:lnTo>
                  <a:cubicBezTo>
                    <a:pt x="632" y="1489"/>
                    <a:pt x="703" y="1572"/>
                    <a:pt x="787" y="1572"/>
                  </a:cubicBezTo>
                  <a:cubicBezTo>
                    <a:pt x="882" y="1572"/>
                    <a:pt x="953" y="1489"/>
                    <a:pt x="953" y="1406"/>
                  </a:cubicBezTo>
                  <a:lnTo>
                    <a:pt x="953" y="441"/>
                  </a:lnTo>
                  <a:cubicBezTo>
                    <a:pt x="953" y="382"/>
                    <a:pt x="1001" y="322"/>
                    <a:pt x="1072" y="322"/>
                  </a:cubicBezTo>
                  <a:close/>
                  <a:moveTo>
                    <a:pt x="2799" y="3537"/>
                  </a:moveTo>
                  <a:lnTo>
                    <a:pt x="2799" y="4037"/>
                  </a:lnTo>
                  <a:lnTo>
                    <a:pt x="751" y="4037"/>
                  </a:lnTo>
                  <a:lnTo>
                    <a:pt x="751" y="3537"/>
                  </a:lnTo>
                  <a:close/>
                  <a:moveTo>
                    <a:pt x="2799" y="4370"/>
                  </a:moveTo>
                  <a:lnTo>
                    <a:pt x="2799" y="6525"/>
                  </a:lnTo>
                  <a:lnTo>
                    <a:pt x="751" y="6525"/>
                  </a:lnTo>
                  <a:lnTo>
                    <a:pt x="751" y="4370"/>
                  </a:lnTo>
                  <a:close/>
                  <a:moveTo>
                    <a:pt x="1072" y="1"/>
                  </a:moveTo>
                  <a:cubicBezTo>
                    <a:pt x="834" y="1"/>
                    <a:pt x="644" y="203"/>
                    <a:pt x="644" y="429"/>
                  </a:cubicBezTo>
                  <a:lnTo>
                    <a:pt x="644" y="846"/>
                  </a:lnTo>
                  <a:cubicBezTo>
                    <a:pt x="621" y="845"/>
                    <a:pt x="600" y="844"/>
                    <a:pt x="579" y="844"/>
                  </a:cubicBezTo>
                  <a:cubicBezTo>
                    <a:pt x="433" y="844"/>
                    <a:pt x="321" y="880"/>
                    <a:pt x="227" y="953"/>
                  </a:cubicBezTo>
                  <a:cubicBezTo>
                    <a:pt x="1" y="1144"/>
                    <a:pt x="13" y="1525"/>
                    <a:pt x="48" y="1882"/>
                  </a:cubicBezTo>
                  <a:cubicBezTo>
                    <a:pt x="72" y="2370"/>
                    <a:pt x="525" y="2787"/>
                    <a:pt x="679" y="2930"/>
                  </a:cubicBezTo>
                  <a:lnTo>
                    <a:pt x="679" y="3216"/>
                  </a:lnTo>
                  <a:lnTo>
                    <a:pt x="596" y="3216"/>
                  </a:lnTo>
                  <a:cubicBezTo>
                    <a:pt x="513" y="3216"/>
                    <a:pt x="429" y="3287"/>
                    <a:pt x="429" y="3382"/>
                  </a:cubicBezTo>
                  <a:lnTo>
                    <a:pt x="429" y="4216"/>
                  </a:lnTo>
                  <a:lnTo>
                    <a:pt x="429" y="6692"/>
                  </a:lnTo>
                  <a:cubicBezTo>
                    <a:pt x="429" y="6775"/>
                    <a:pt x="513" y="6847"/>
                    <a:pt x="596" y="6847"/>
                  </a:cubicBezTo>
                  <a:lnTo>
                    <a:pt x="2977" y="6847"/>
                  </a:lnTo>
                  <a:cubicBezTo>
                    <a:pt x="3061" y="6847"/>
                    <a:pt x="3144" y="6775"/>
                    <a:pt x="3144" y="6692"/>
                  </a:cubicBezTo>
                  <a:lnTo>
                    <a:pt x="3144" y="4204"/>
                  </a:lnTo>
                  <a:lnTo>
                    <a:pt x="3144" y="3370"/>
                  </a:lnTo>
                  <a:cubicBezTo>
                    <a:pt x="3120" y="3275"/>
                    <a:pt x="3049" y="3204"/>
                    <a:pt x="2965" y="3204"/>
                  </a:cubicBezTo>
                  <a:lnTo>
                    <a:pt x="2858" y="3204"/>
                  </a:lnTo>
                  <a:lnTo>
                    <a:pt x="2858" y="2763"/>
                  </a:lnTo>
                  <a:cubicBezTo>
                    <a:pt x="3263" y="2358"/>
                    <a:pt x="3215" y="1644"/>
                    <a:pt x="3204" y="1549"/>
                  </a:cubicBezTo>
                  <a:lnTo>
                    <a:pt x="3204" y="810"/>
                  </a:lnTo>
                  <a:cubicBezTo>
                    <a:pt x="3204" y="572"/>
                    <a:pt x="3013" y="382"/>
                    <a:pt x="2763" y="382"/>
                  </a:cubicBezTo>
                  <a:lnTo>
                    <a:pt x="2751" y="382"/>
                  </a:lnTo>
                  <a:cubicBezTo>
                    <a:pt x="2680" y="382"/>
                    <a:pt x="2608" y="394"/>
                    <a:pt x="2549" y="441"/>
                  </a:cubicBezTo>
                  <a:cubicBezTo>
                    <a:pt x="2465" y="334"/>
                    <a:pt x="2334" y="275"/>
                    <a:pt x="2203" y="275"/>
                  </a:cubicBezTo>
                  <a:lnTo>
                    <a:pt x="2191" y="275"/>
                  </a:lnTo>
                  <a:cubicBezTo>
                    <a:pt x="2120" y="275"/>
                    <a:pt x="2037" y="287"/>
                    <a:pt x="1977" y="322"/>
                  </a:cubicBezTo>
                  <a:cubicBezTo>
                    <a:pt x="1906" y="227"/>
                    <a:pt x="1787" y="168"/>
                    <a:pt x="1656" y="168"/>
                  </a:cubicBezTo>
                  <a:lnTo>
                    <a:pt x="1632" y="168"/>
                  </a:lnTo>
                  <a:cubicBezTo>
                    <a:pt x="1572" y="168"/>
                    <a:pt x="1525" y="179"/>
                    <a:pt x="1453" y="203"/>
                  </a:cubicBezTo>
                  <a:cubicBezTo>
                    <a:pt x="1382" y="84"/>
                    <a:pt x="1251" y="1"/>
                    <a:pt x="108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80" name="Google Shape;9880;p78"/>
            <p:cNvSpPr/>
            <p:nvPr/>
          </p:nvSpPr>
          <p:spPr>
            <a:xfrm>
              <a:off x="5426250" y="1990239"/>
              <a:ext cx="191029" cy="322508"/>
            </a:xfrm>
            <a:custGeom>
              <a:avLst/>
              <a:gdLst/>
              <a:ahLst/>
              <a:cxnLst/>
              <a:rect l="l" t="t" r="r" b="b"/>
              <a:pathLst>
                <a:path w="6002" h="10133" extrusionOk="0">
                  <a:moveTo>
                    <a:pt x="584" y="298"/>
                  </a:moveTo>
                  <a:lnTo>
                    <a:pt x="977" y="322"/>
                  </a:lnTo>
                  <a:lnTo>
                    <a:pt x="870" y="584"/>
                  </a:lnTo>
                  <a:lnTo>
                    <a:pt x="584" y="298"/>
                  </a:lnTo>
                  <a:close/>
                  <a:moveTo>
                    <a:pt x="1299" y="381"/>
                  </a:moveTo>
                  <a:lnTo>
                    <a:pt x="2322" y="810"/>
                  </a:lnTo>
                  <a:lnTo>
                    <a:pt x="2203" y="1239"/>
                  </a:lnTo>
                  <a:lnTo>
                    <a:pt x="1120" y="774"/>
                  </a:lnTo>
                  <a:lnTo>
                    <a:pt x="1299" y="381"/>
                  </a:lnTo>
                  <a:close/>
                  <a:moveTo>
                    <a:pt x="4739" y="1834"/>
                  </a:moveTo>
                  <a:lnTo>
                    <a:pt x="5097" y="1977"/>
                  </a:lnTo>
                  <a:lnTo>
                    <a:pt x="4918" y="2382"/>
                  </a:lnTo>
                  <a:lnTo>
                    <a:pt x="4620" y="2263"/>
                  </a:lnTo>
                  <a:cubicBezTo>
                    <a:pt x="4632" y="2251"/>
                    <a:pt x="4632" y="2227"/>
                    <a:pt x="4632" y="2227"/>
                  </a:cubicBezTo>
                  <a:lnTo>
                    <a:pt x="4739" y="1834"/>
                  </a:lnTo>
                  <a:close/>
                  <a:moveTo>
                    <a:pt x="5406" y="2108"/>
                  </a:moveTo>
                  <a:lnTo>
                    <a:pt x="5585" y="2191"/>
                  </a:lnTo>
                  <a:cubicBezTo>
                    <a:pt x="5609" y="2203"/>
                    <a:pt x="5632" y="2215"/>
                    <a:pt x="5644" y="2251"/>
                  </a:cubicBezTo>
                  <a:cubicBezTo>
                    <a:pt x="5656" y="2274"/>
                    <a:pt x="5656" y="2298"/>
                    <a:pt x="5644" y="2322"/>
                  </a:cubicBezTo>
                  <a:lnTo>
                    <a:pt x="5549" y="2524"/>
                  </a:lnTo>
                  <a:cubicBezTo>
                    <a:pt x="5537" y="2560"/>
                    <a:pt x="5525" y="2572"/>
                    <a:pt x="5490" y="2584"/>
                  </a:cubicBezTo>
                  <a:cubicBezTo>
                    <a:pt x="5478" y="2590"/>
                    <a:pt x="5463" y="2593"/>
                    <a:pt x="5449" y="2593"/>
                  </a:cubicBezTo>
                  <a:cubicBezTo>
                    <a:pt x="5436" y="2593"/>
                    <a:pt x="5424" y="2590"/>
                    <a:pt x="5418" y="2584"/>
                  </a:cubicBezTo>
                  <a:lnTo>
                    <a:pt x="5228" y="2513"/>
                  </a:lnTo>
                  <a:lnTo>
                    <a:pt x="5406" y="2108"/>
                  </a:lnTo>
                  <a:close/>
                  <a:moveTo>
                    <a:pt x="2906" y="405"/>
                  </a:moveTo>
                  <a:cubicBezTo>
                    <a:pt x="2930" y="405"/>
                    <a:pt x="2965" y="429"/>
                    <a:pt x="2977" y="441"/>
                  </a:cubicBezTo>
                  <a:cubicBezTo>
                    <a:pt x="2989" y="477"/>
                    <a:pt x="2989" y="500"/>
                    <a:pt x="2989" y="536"/>
                  </a:cubicBezTo>
                  <a:lnTo>
                    <a:pt x="2977" y="608"/>
                  </a:lnTo>
                  <a:lnTo>
                    <a:pt x="2787" y="1262"/>
                  </a:lnTo>
                  <a:cubicBezTo>
                    <a:pt x="2751" y="1358"/>
                    <a:pt x="2811" y="1441"/>
                    <a:pt x="2882" y="1453"/>
                  </a:cubicBezTo>
                  <a:lnTo>
                    <a:pt x="2930" y="1453"/>
                  </a:lnTo>
                  <a:cubicBezTo>
                    <a:pt x="3001" y="1453"/>
                    <a:pt x="3061" y="1417"/>
                    <a:pt x="3084" y="1334"/>
                  </a:cubicBezTo>
                  <a:lnTo>
                    <a:pt x="3263" y="703"/>
                  </a:lnTo>
                  <a:cubicBezTo>
                    <a:pt x="3287" y="667"/>
                    <a:pt x="3335" y="655"/>
                    <a:pt x="3382" y="655"/>
                  </a:cubicBezTo>
                  <a:lnTo>
                    <a:pt x="3394" y="655"/>
                  </a:lnTo>
                  <a:cubicBezTo>
                    <a:pt x="3418" y="655"/>
                    <a:pt x="3454" y="679"/>
                    <a:pt x="3465" y="703"/>
                  </a:cubicBezTo>
                  <a:cubicBezTo>
                    <a:pt x="3477" y="727"/>
                    <a:pt x="3477" y="762"/>
                    <a:pt x="3477" y="786"/>
                  </a:cubicBezTo>
                  <a:lnTo>
                    <a:pt x="3323" y="1358"/>
                  </a:lnTo>
                  <a:cubicBezTo>
                    <a:pt x="3287" y="1441"/>
                    <a:pt x="3346" y="1536"/>
                    <a:pt x="3418" y="1548"/>
                  </a:cubicBezTo>
                  <a:lnTo>
                    <a:pt x="3465" y="1548"/>
                  </a:lnTo>
                  <a:cubicBezTo>
                    <a:pt x="3537" y="1548"/>
                    <a:pt x="3596" y="1501"/>
                    <a:pt x="3620" y="1429"/>
                  </a:cubicBezTo>
                  <a:lnTo>
                    <a:pt x="3763" y="905"/>
                  </a:lnTo>
                  <a:cubicBezTo>
                    <a:pt x="3794" y="885"/>
                    <a:pt x="3825" y="855"/>
                    <a:pt x="3863" y="855"/>
                  </a:cubicBezTo>
                  <a:cubicBezTo>
                    <a:pt x="3869" y="855"/>
                    <a:pt x="3876" y="856"/>
                    <a:pt x="3882" y="858"/>
                  </a:cubicBezTo>
                  <a:lnTo>
                    <a:pt x="3894" y="858"/>
                  </a:lnTo>
                  <a:cubicBezTo>
                    <a:pt x="3954" y="881"/>
                    <a:pt x="4001" y="941"/>
                    <a:pt x="3989" y="1000"/>
                  </a:cubicBezTo>
                  <a:lnTo>
                    <a:pt x="3954" y="1096"/>
                  </a:lnTo>
                  <a:lnTo>
                    <a:pt x="3823" y="1536"/>
                  </a:lnTo>
                  <a:cubicBezTo>
                    <a:pt x="3799" y="1620"/>
                    <a:pt x="3835" y="1703"/>
                    <a:pt x="3930" y="1739"/>
                  </a:cubicBezTo>
                  <a:lnTo>
                    <a:pt x="3977" y="1739"/>
                  </a:lnTo>
                  <a:cubicBezTo>
                    <a:pt x="4049" y="1739"/>
                    <a:pt x="4108" y="1691"/>
                    <a:pt x="4120" y="1620"/>
                  </a:cubicBezTo>
                  <a:lnTo>
                    <a:pt x="4251" y="1167"/>
                  </a:lnTo>
                  <a:cubicBezTo>
                    <a:pt x="4272" y="1115"/>
                    <a:pt x="4320" y="1082"/>
                    <a:pt x="4371" y="1082"/>
                  </a:cubicBezTo>
                  <a:cubicBezTo>
                    <a:pt x="4379" y="1082"/>
                    <a:pt x="4386" y="1082"/>
                    <a:pt x="4394" y="1084"/>
                  </a:cubicBezTo>
                  <a:lnTo>
                    <a:pt x="4406" y="1084"/>
                  </a:lnTo>
                  <a:cubicBezTo>
                    <a:pt x="4466" y="1096"/>
                    <a:pt x="4513" y="1155"/>
                    <a:pt x="4489" y="1215"/>
                  </a:cubicBezTo>
                  <a:lnTo>
                    <a:pt x="4251" y="2084"/>
                  </a:lnTo>
                  <a:lnTo>
                    <a:pt x="4251" y="2096"/>
                  </a:lnTo>
                  <a:cubicBezTo>
                    <a:pt x="4323" y="2191"/>
                    <a:pt x="4216" y="2870"/>
                    <a:pt x="3811" y="3084"/>
                  </a:cubicBezTo>
                  <a:cubicBezTo>
                    <a:pt x="3751" y="3108"/>
                    <a:pt x="3727" y="3167"/>
                    <a:pt x="3727" y="3227"/>
                  </a:cubicBezTo>
                  <a:lnTo>
                    <a:pt x="3727" y="3715"/>
                  </a:lnTo>
                  <a:lnTo>
                    <a:pt x="2192" y="3715"/>
                  </a:lnTo>
                  <a:lnTo>
                    <a:pt x="2192" y="2941"/>
                  </a:lnTo>
                  <a:cubicBezTo>
                    <a:pt x="2192" y="2905"/>
                    <a:pt x="2180" y="2870"/>
                    <a:pt x="2144" y="2846"/>
                  </a:cubicBezTo>
                  <a:cubicBezTo>
                    <a:pt x="2144" y="2846"/>
                    <a:pt x="1715" y="2310"/>
                    <a:pt x="1787" y="1870"/>
                  </a:cubicBezTo>
                  <a:cubicBezTo>
                    <a:pt x="1822" y="1739"/>
                    <a:pt x="1834" y="1572"/>
                    <a:pt x="1870" y="1453"/>
                  </a:cubicBezTo>
                  <a:lnTo>
                    <a:pt x="2168" y="1572"/>
                  </a:lnTo>
                  <a:cubicBezTo>
                    <a:pt x="2192" y="1620"/>
                    <a:pt x="2239" y="1667"/>
                    <a:pt x="2275" y="1679"/>
                  </a:cubicBezTo>
                  <a:cubicBezTo>
                    <a:pt x="2294" y="1686"/>
                    <a:pt x="2312" y="1690"/>
                    <a:pt x="2330" y="1690"/>
                  </a:cubicBezTo>
                  <a:cubicBezTo>
                    <a:pt x="2401" y="1690"/>
                    <a:pt x="2456" y="1636"/>
                    <a:pt x="2465" y="1560"/>
                  </a:cubicBezTo>
                  <a:lnTo>
                    <a:pt x="2751" y="489"/>
                  </a:lnTo>
                  <a:cubicBezTo>
                    <a:pt x="2751" y="465"/>
                    <a:pt x="2787" y="429"/>
                    <a:pt x="2799" y="417"/>
                  </a:cubicBezTo>
                  <a:cubicBezTo>
                    <a:pt x="2834" y="405"/>
                    <a:pt x="2858" y="405"/>
                    <a:pt x="2882" y="405"/>
                  </a:cubicBezTo>
                  <a:close/>
                  <a:moveTo>
                    <a:pt x="3942" y="4048"/>
                  </a:moveTo>
                  <a:lnTo>
                    <a:pt x="3942" y="4549"/>
                  </a:lnTo>
                  <a:lnTo>
                    <a:pt x="1894" y="4549"/>
                  </a:lnTo>
                  <a:lnTo>
                    <a:pt x="1894" y="4048"/>
                  </a:lnTo>
                  <a:close/>
                  <a:moveTo>
                    <a:pt x="191" y="0"/>
                  </a:moveTo>
                  <a:cubicBezTo>
                    <a:pt x="120" y="0"/>
                    <a:pt x="60" y="24"/>
                    <a:pt x="36" y="84"/>
                  </a:cubicBezTo>
                  <a:cubicBezTo>
                    <a:pt x="1" y="143"/>
                    <a:pt x="13" y="227"/>
                    <a:pt x="60" y="262"/>
                  </a:cubicBezTo>
                  <a:lnTo>
                    <a:pt x="822" y="1012"/>
                  </a:lnTo>
                  <a:lnTo>
                    <a:pt x="834" y="1024"/>
                  </a:lnTo>
                  <a:lnTo>
                    <a:pt x="846" y="1024"/>
                  </a:lnTo>
                  <a:cubicBezTo>
                    <a:pt x="870" y="1036"/>
                    <a:pt x="894" y="1060"/>
                    <a:pt x="906" y="1060"/>
                  </a:cubicBezTo>
                  <a:lnTo>
                    <a:pt x="1596" y="1358"/>
                  </a:lnTo>
                  <a:cubicBezTo>
                    <a:pt x="1549" y="1501"/>
                    <a:pt x="1501" y="1679"/>
                    <a:pt x="1489" y="1846"/>
                  </a:cubicBezTo>
                  <a:cubicBezTo>
                    <a:pt x="1406" y="2346"/>
                    <a:pt x="1763" y="2870"/>
                    <a:pt x="1870" y="3036"/>
                  </a:cubicBezTo>
                  <a:lnTo>
                    <a:pt x="1870" y="3763"/>
                  </a:lnTo>
                  <a:lnTo>
                    <a:pt x="1739" y="3763"/>
                  </a:lnTo>
                  <a:cubicBezTo>
                    <a:pt x="1656" y="3763"/>
                    <a:pt x="1572" y="3834"/>
                    <a:pt x="1572" y="3929"/>
                  </a:cubicBezTo>
                  <a:lnTo>
                    <a:pt x="1572" y="4763"/>
                  </a:lnTo>
                  <a:lnTo>
                    <a:pt x="1572" y="9966"/>
                  </a:lnTo>
                  <a:cubicBezTo>
                    <a:pt x="1572" y="10061"/>
                    <a:pt x="1656" y="10133"/>
                    <a:pt x="1739" y="10133"/>
                  </a:cubicBezTo>
                  <a:lnTo>
                    <a:pt x="4120" y="10133"/>
                  </a:lnTo>
                  <a:cubicBezTo>
                    <a:pt x="4216" y="10133"/>
                    <a:pt x="4287" y="10061"/>
                    <a:pt x="4287" y="9966"/>
                  </a:cubicBezTo>
                  <a:lnTo>
                    <a:pt x="4287" y="5942"/>
                  </a:lnTo>
                  <a:cubicBezTo>
                    <a:pt x="4287" y="5846"/>
                    <a:pt x="4216" y="5775"/>
                    <a:pt x="4120" y="5775"/>
                  </a:cubicBezTo>
                  <a:cubicBezTo>
                    <a:pt x="4037" y="5775"/>
                    <a:pt x="3954" y="5846"/>
                    <a:pt x="3954" y="5942"/>
                  </a:cubicBezTo>
                  <a:lnTo>
                    <a:pt x="3954" y="9811"/>
                  </a:lnTo>
                  <a:lnTo>
                    <a:pt x="1906" y="9811"/>
                  </a:lnTo>
                  <a:lnTo>
                    <a:pt x="1906" y="4930"/>
                  </a:lnTo>
                  <a:lnTo>
                    <a:pt x="3954" y="4930"/>
                  </a:lnTo>
                  <a:lnTo>
                    <a:pt x="3954" y="5191"/>
                  </a:lnTo>
                  <a:lnTo>
                    <a:pt x="3954" y="5370"/>
                  </a:lnTo>
                  <a:cubicBezTo>
                    <a:pt x="3954" y="5465"/>
                    <a:pt x="4037" y="5537"/>
                    <a:pt x="4120" y="5537"/>
                  </a:cubicBezTo>
                  <a:cubicBezTo>
                    <a:pt x="4216" y="5537"/>
                    <a:pt x="4287" y="5465"/>
                    <a:pt x="4287" y="5370"/>
                  </a:cubicBezTo>
                  <a:lnTo>
                    <a:pt x="4287" y="5191"/>
                  </a:lnTo>
                  <a:lnTo>
                    <a:pt x="4287" y="4715"/>
                  </a:lnTo>
                  <a:lnTo>
                    <a:pt x="4287" y="3882"/>
                  </a:lnTo>
                  <a:cubicBezTo>
                    <a:pt x="4287" y="3787"/>
                    <a:pt x="4216" y="3715"/>
                    <a:pt x="4120" y="3715"/>
                  </a:cubicBezTo>
                  <a:lnTo>
                    <a:pt x="4049" y="3715"/>
                  </a:lnTo>
                  <a:lnTo>
                    <a:pt x="4049" y="3298"/>
                  </a:lnTo>
                  <a:cubicBezTo>
                    <a:pt x="4323" y="3120"/>
                    <a:pt x="4466" y="2810"/>
                    <a:pt x="4549" y="2572"/>
                  </a:cubicBezTo>
                  <a:lnTo>
                    <a:pt x="5299" y="2882"/>
                  </a:lnTo>
                  <a:cubicBezTo>
                    <a:pt x="5359" y="2917"/>
                    <a:pt x="5406" y="2917"/>
                    <a:pt x="5466" y="2917"/>
                  </a:cubicBezTo>
                  <a:cubicBezTo>
                    <a:pt x="5525" y="2917"/>
                    <a:pt x="5561" y="2905"/>
                    <a:pt x="5621" y="2882"/>
                  </a:cubicBezTo>
                  <a:cubicBezTo>
                    <a:pt x="5728" y="2846"/>
                    <a:pt x="5823" y="2763"/>
                    <a:pt x="5859" y="2667"/>
                  </a:cubicBezTo>
                  <a:lnTo>
                    <a:pt x="5954" y="2453"/>
                  </a:lnTo>
                  <a:cubicBezTo>
                    <a:pt x="6002" y="2346"/>
                    <a:pt x="6002" y="2227"/>
                    <a:pt x="5954" y="2132"/>
                  </a:cubicBezTo>
                  <a:cubicBezTo>
                    <a:pt x="5906" y="2024"/>
                    <a:pt x="5835" y="1929"/>
                    <a:pt x="5728" y="1893"/>
                  </a:cubicBezTo>
                  <a:lnTo>
                    <a:pt x="4847" y="1512"/>
                  </a:lnTo>
                  <a:lnTo>
                    <a:pt x="4894" y="1370"/>
                  </a:lnTo>
                  <a:cubicBezTo>
                    <a:pt x="4930" y="1251"/>
                    <a:pt x="4906" y="1131"/>
                    <a:pt x="4835" y="1036"/>
                  </a:cubicBezTo>
                  <a:cubicBezTo>
                    <a:pt x="4775" y="941"/>
                    <a:pt x="4668" y="881"/>
                    <a:pt x="4573" y="846"/>
                  </a:cubicBezTo>
                  <a:lnTo>
                    <a:pt x="4549" y="846"/>
                  </a:lnTo>
                  <a:cubicBezTo>
                    <a:pt x="4513" y="840"/>
                    <a:pt x="4478" y="837"/>
                    <a:pt x="4442" y="837"/>
                  </a:cubicBezTo>
                  <a:cubicBezTo>
                    <a:pt x="4406" y="837"/>
                    <a:pt x="4370" y="840"/>
                    <a:pt x="4335" y="846"/>
                  </a:cubicBezTo>
                  <a:cubicBezTo>
                    <a:pt x="4275" y="727"/>
                    <a:pt x="4168" y="643"/>
                    <a:pt x="4037" y="608"/>
                  </a:cubicBezTo>
                  <a:lnTo>
                    <a:pt x="4013" y="608"/>
                  </a:lnTo>
                  <a:cubicBezTo>
                    <a:pt x="3977" y="602"/>
                    <a:pt x="3942" y="599"/>
                    <a:pt x="3907" y="599"/>
                  </a:cubicBezTo>
                  <a:cubicBezTo>
                    <a:pt x="3873" y="599"/>
                    <a:pt x="3841" y="602"/>
                    <a:pt x="3811" y="608"/>
                  </a:cubicBezTo>
                  <a:cubicBezTo>
                    <a:pt x="3811" y="596"/>
                    <a:pt x="3799" y="596"/>
                    <a:pt x="3799" y="584"/>
                  </a:cubicBezTo>
                  <a:cubicBezTo>
                    <a:pt x="3739" y="477"/>
                    <a:pt x="3632" y="417"/>
                    <a:pt x="3525" y="381"/>
                  </a:cubicBezTo>
                  <a:lnTo>
                    <a:pt x="3513" y="381"/>
                  </a:lnTo>
                  <a:cubicBezTo>
                    <a:pt x="3483" y="375"/>
                    <a:pt x="3454" y="372"/>
                    <a:pt x="3424" y="372"/>
                  </a:cubicBezTo>
                  <a:cubicBezTo>
                    <a:pt x="3394" y="372"/>
                    <a:pt x="3364" y="375"/>
                    <a:pt x="3335" y="381"/>
                  </a:cubicBezTo>
                  <a:cubicBezTo>
                    <a:pt x="3323" y="358"/>
                    <a:pt x="3299" y="322"/>
                    <a:pt x="3287" y="310"/>
                  </a:cubicBezTo>
                  <a:cubicBezTo>
                    <a:pt x="3227" y="203"/>
                    <a:pt x="3120" y="143"/>
                    <a:pt x="3025" y="119"/>
                  </a:cubicBezTo>
                  <a:lnTo>
                    <a:pt x="3001" y="119"/>
                  </a:lnTo>
                  <a:cubicBezTo>
                    <a:pt x="2964" y="108"/>
                    <a:pt x="2927" y="103"/>
                    <a:pt x="2892" y="103"/>
                  </a:cubicBezTo>
                  <a:cubicBezTo>
                    <a:pt x="2812" y="103"/>
                    <a:pt x="2737" y="130"/>
                    <a:pt x="2680" y="179"/>
                  </a:cubicBezTo>
                  <a:cubicBezTo>
                    <a:pt x="2573" y="238"/>
                    <a:pt x="2513" y="346"/>
                    <a:pt x="2489" y="441"/>
                  </a:cubicBezTo>
                  <a:lnTo>
                    <a:pt x="2453" y="548"/>
                  </a:lnTo>
                  <a:lnTo>
                    <a:pt x="1322" y="72"/>
                  </a:lnTo>
                  <a:lnTo>
                    <a:pt x="1263" y="72"/>
                  </a:lnTo>
                  <a:lnTo>
                    <a:pt x="19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81" name="Google Shape;9881;p78"/>
            <p:cNvSpPr/>
            <p:nvPr/>
          </p:nvSpPr>
          <p:spPr>
            <a:xfrm>
              <a:off x="5352728" y="2121719"/>
              <a:ext cx="103503" cy="189501"/>
            </a:xfrm>
            <a:custGeom>
              <a:avLst/>
              <a:gdLst/>
              <a:ahLst/>
              <a:cxnLst/>
              <a:rect l="l" t="t" r="r" b="b"/>
              <a:pathLst>
                <a:path w="3252" h="5954" extrusionOk="0">
                  <a:moveTo>
                    <a:pt x="1073" y="322"/>
                  </a:moveTo>
                  <a:cubicBezTo>
                    <a:pt x="1132" y="322"/>
                    <a:pt x="1192" y="358"/>
                    <a:pt x="1192" y="441"/>
                  </a:cubicBezTo>
                  <a:lnTo>
                    <a:pt x="1192" y="513"/>
                  </a:lnTo>
                  <a:lnTo>
                    <a:pt x="1192" y="1060"/>
                  </a:lnTo>
                  <a:cubicBezTo>
                    <a:pt x="1192" y="1156"/>
                    <a:pt x="1263" y="1227"/>
                    <a:pt x="1358" y="1227"/>
                  </a:cubicBezTo>
                  <a:cubicBezTo>
                    <a:pt x="1442" y="1227"/>
                    <a:pt x="1525" y="1156"/>
                    <a:pt x="1525" y="1060"/>
                  </a:cubicBezTo>
                  <a:lnTo>
                    <a:pt x="1525" y="537"/>
                  </a:lnTo>
                  <a:cubicBezTo>
                    <a:pt x="1537" y="513"/>
                    <a:pt x="1584" y="477"/>
                    <a:pt x="1620" y="477"/>
                  </a:cubicBezTo>
                  <a:lnTo>
                    <a:pt x="1644" y="477"/>
                  </a:lnTo>
                  <a:cubicBezTo>
                    <a:pt x="1704" y="477"/>
                    <a:pt x="1763" y="525"/>
                    <a:pt x="1763" y="596"/>
                  </a:cubicBezTo>
                  <a:lnTo>
                    <a:pt x="1763" y="632"/>
                  </a:lnTo>
                  <a:lnTo>
                    <a:pt x="1763" y="1060"/>
                  </a:lnTo>
                  <a:cubicBezTo>
                    <a:pt x="1763" y="1156"/>
                    <a:pt x="1835" y="1227"/>
                    <a:pt x="1918" y="1227"/>
                  </a:cubicBezTo>
                  <a:cubicBezTo>
                    <a:pt x="2013" y="1227"/>
                    <a:pt x="2085" y="1156"/>
                    <a:pt x="2085" y="1060"/>
                  </a:cubicBezTo>
                  <a:lnTo>
                    <a:pt x="2085" y="656"/>
                  </a:lnTo>
                  <a:cubicBezTo>
                    <a:pt x="2096" y="620"/>
                    <a:pt x="2144" y="596"/>
                    <a:pt x="2192" y="596"/>
                  </a:cubicBezTo>
                  <a:lnTo>
                    <a:pt x="2204" y="596"/>
                  </a:lnTo>
                  <a:cubicBezTo>
                    <a:pt x="2263" y="596"/>
                    <a:pt x="2323" y="644"/>
                    <a:pt x="2323" y="715"/>
                  </a:cubicBezTo>
                  <a:lnTo>
                    <a:pt x="2323" y="822"/>
                  </a:lnTo>
                  <a:lnTo>
                    <a:pt x="2323" y="1156"/>
                  </a:lnTo>
                  <a:cubicBezTo>
                    <a:pt x="2323" y="1239"/>
                    <a:pt x="2394" y="1311"/>
                    <a:pt x="2489" y="1311"/>
                  </a:cubicBezTo>
                  <a:cubicBezTo>
                    <a:pt x="2573" y="1311"/>
                    <a:pt x="2656" y="1239"/>
                    <a:pt x="2656" y="1156"/>
                  </a:cubicBezTo>
                  <a:lnTo>
                    <a:pt x="2656" y="822"/>
                  </a:lnTo>
                  <a:cubicBezTo>
                    <a:pt x="2656" y="763"/>
                    <a:pt x="2692" y="703"/>
                    <a:pt x="2775" y="703"/>
                  </a:cubicBezTo>
                  <a:lnTo>
                    <a:pt x="2787" y="703"/>
                  </a:lnTo>
                  <a:cubicBezTo>
                    <a:pt x="2847" y="703"/>
                    <a:pt x="2906" y="751"/>
                    <a:pt x="2906" y="822"/>
                  </a:cubicBezTo>
                  <a:lnTo>
                    <a:pt x="2906" y="1584"/>
                  </a:lnTo>
                  <a:lnTo>
                    <a:pt x="2906" y="1596"/>
                  </a:lnTo>
                  <a:cubicBezTo>
                    <a:pt x="2894" y="1775"/>
                    <a:pt x="2882" y="2323"/>
                    <a:pt x="2597" y="2584"/>
                  </a:cubicBezTo>
                  <a:cubicBezTo>
                    <a:pt x="2561" y="2608"/>
                    <a:pt x="2537" y="2656"/>
                    <a:pt x="2537" y="2704"/>
                  </a:cubicBezTo>
                  <a:lnTo>
                    <a:pt x="2537" y="3204"/>
                  </a:lnTo>
                  <a:lnTo>
                    <a:pt x="989" y="3204"/>
                  </a:lnTo>
                  <a:lnTo>
                    <a:pt x="989" y="2846"/>
                  </a:lnTo>
                  <a:cubicBezTo>
                    <a:pt x="989" y="2799"/>
                    <a:pt x="953" y="2739"/>
                    <a:pt x="930" y="2715"/>
                  </a:cubicBezTo>
                  <a:cubicBezTo>
                    <a:pt x="775" y="2596"/>
                    <a:pt x="370" y="2227"/>
                    <a:pt x="346" y="1846"/>
                  </a:cubicBezTo>
                  <a:cubicBezTo>
                    <a:pt x="334" y="1596"/>
                    <a:pt x="311" y="1275"/>
                    <a:pt x="406" y="1191"/>
                  </a:cubicBezTo>
                  <a:cubicBezTo>
                    <a:pt x="441" y="1174"/>
                    <a:pt x="482" y="1163"/>
                    <a:pt x="539" y="1163"/>
                  </a:cubicBezTo>
                  <a:cubicBezTo>
                    <a:pt x="560" y="1163"/>
                    <a:pt x="583" y="1164"/>
                    <a:pt x="608" y="1168"/>
                  </a:cubicBezTo>
                  <a:lnTo>
                    <a:pt x="608" y="1394"/>
                  </a:lnTo>
                  <a:cubicBezTo>
                    <a:pt x="608" y="1477"/>
                    <a:pt x="692" y="1549"/>
                    <a:pt x="775" y="1549"/>
                  </a:cubicBezTo>
                  <a:cubicBezTo>
                    <a:pt x="870" y="1549"/>
                    <a:pt x="942" y="1477"/>
                    <a:pt x="942" y="1394"/>
                  </a:cubicBezTo>
                  <a:lnTo>
                    <a:pt x="942" y="441"/>
                  </a:lnTo>
                  <a:cubicBezTo>
                    <a:pt x="942" y="382"/>
                    <a:pt x="989" y="322"/>
                    <a:pt x="1061" y="322"/>
                  </a:cubicBezTo>
                  <a:close/>
                  <a:moveTo>
                    <a:pt x="2799" y="3537"/>
                  </a:moveTo>
                  <a:lnTo>
                    <a:pt x="2799" y="4037"/>
                  </a:lnTo>
                  <a:lnTo>
                    <a:pt x="751" y="4037"/>
                  </a:lnTo>
                  <a:lnTo>
                    <a:pt x="751" y="3537"/>
                  </a:lnTo>
                  <a:close/>
                  <a:moveTo>
                    <a:pt x="2799" y="4347"/>
                  </a:moveTo>
                  <a:lnTo>
                    <a:pt x="2799" y="5632"/>
                  </a:lnTo>
                  <a:lnTo>
                    <a:pt x="751" y="5632"/>
                  </a:lnTo>
                  <a:lnTo>
                    <a:pt x="751" y="4347"/>
                  </a:lnTo>
                  <a:close/>
                  <a:moveTo>
                    <a:pt x="1073" y="1"/>
                  </a:moveTo>
                  <a:cubicBezTo>
                    <a:pt x="834" y="1"/>
                    <a:pt x="644" y="203"/>
                    <a:pt x="644" y="429"/>
                  </a:cubicBezTo>
                  <a:lnTo>
                    <a:pt x="644" y="846"/>
                  </a:lnTo>
                  <a:cubicBezTo>
                    <a:pt x="622" y="845"/>
                    <a:pt x="600" y="844"/>
                    <a:pt x="579" y="844"/>
                  </a:cubicBezTo>
                  <a:cubicBezTo>
                    <a:pt x="433" y="844"/>
                    <a:pt x="321" y="880"/>
                    <a:pt x="227" y="953"/>
                  </a:cubicBezTo>
                  <a:cubicBezTo>
                    <a:pt x="1" y="1144"/>
                    <a:pt x="13" y="1525"/>
                    <a:pt x="49" y="1882"/>
                  </a:cubicBezTo>
                  <a:cubicBezTo>
                    <a:pt x="84" y="2370"/>
                    <a:pt x="525" y="2787"/>
                    <a:pt x="692" y="2930"/>
                  </a:cubicBezTo>
                  <a:lnTo>
                    <a:pt x="692" y="3216"/>
                  </a:lnTo>
                  <a:lnTo>
                    <a:pt x="596" y="3216"/>
                  </a:lnTo>
                  <a:cubicBezTo>
                    <a:pt x="513" y="3216"/>
                    <a:pt x="441" y="3287"/>
                    <a:pt x="441" y="3382"/>
                  </a:cubicBezTo>
                  <a:lnTo>
                    <a:pt x="441" y="4216"/>
                  </a:lnTo>
                  <a:lnTo>
                    <a:pt x="441" y="5799"/>
                  </a:lnTo>
                  <a:cubicBezTo>
                    <a:pt x="441" y="5882"/>
                    <a:pt x="513" y="5954"/>
                    <a:pt x="596" y="5954"/>
                  </a:cubicBezTo>
                  <a:lnTo>
                    <a:pt x="2978" y="5954"/>
                  </a:lnTo>
                  <a:cubicBezTo>
                    <a:pt x="3073" y="5954"/>
                    <a:pt x="3144" y="5882"/>
                    <a:pt x="3144" y="5799"/>
                  </a:cubicBezTo>
                  <a:lnTo>
                    <a:pt x="3144" y="4204"/>
                  </a:lnTo>
                  <a:lnTo>
                    <a:pt x="3144" y="3370"/>
                  </a:lnTo>
                  <a:cubicBezTo>
                    <a:pt x="3144" y="3275"/>
                    <a:pt x="3073" y="3204"/>
                    <a:pt x="2978" y="3204"/>
                  </a:cubicBezTo>
                  <a:lnTo>
                    <a:pt x="2882" y="3204"/>
                  </a:lnTo>
                  <a:lnTo>
                    <a:pt x="2882" y="2763"/>
                  </a:lnTo>
                  <a:cubicBezTo>
                    <a:pt x="3251" y="2370"/>
                    <a:pt x="3204" y="1644"/>
                    <a:pt x="3204" y="1549"/>
                  </a:cubicBezTo>
                  <a:lnTo>
                    <a:pt x="3204" y="810"/>
                  </a:lnTo>
                  <a:cubicBezTo>
                    <a:pt x="3204" y="572"/>
                    <a:pt x="3013" y="382"/>
                    <a:pt x="2775" y="382"/>
                  </a:cubicBezTo>
                  <a:lnTo>
                    <a:pt x="2763" y="382"/>
                  </a:lnTo>
                  <a:cubicBezTo>
                    <a:pt x="2680" y="382"/>
                    <a:pt x="2608" y="394"/>
                    <a:pt x="2549" y="441"/>
                  </a:cubicBezTo>
                  <a:cubicBezTo>
                    <a:pt x="2477" y="334"/>
                    <a:pt x="2335" y="275"/>
                    <a:pt x="2204" y="275"/>
                  </a:cubicBezTo>
                  <a:lnTo>
                    <a:pt x="2192" y="275"/>
                  </a:lnTo>
                  <a:cubicBezTo>
                    <a:pt x="2120" y="275"/>
                    <a:pt x="2049" y="287"/>
                    <a:pt x="1989" y="322"/>
                  </a:cubicBezTo>
                  <a:cubicBezTo>
                    <a:pt x="1906" y="227"/>
                    <a:pt x="1787" y="168"/>
                    <a:pt x="1656" y="168"/>
                  </a:cubicBezTo>
                  <a:lnTo>
                    <a:pt x="1644" y="168"/>
                  </a:lnTo>
                  <a:cubicBezTo>
                    <a:pt x="1584" y="168"/>
                    <a:pt x="1525" y="179"/>
                    <a:pt x="1465" y="203"/>
                  </a:cubicBezTo>
                  <a:cubicBezTo>
                    <a:pt x="1394" y="84"/>
                    <a:pt x="1251" y="1"/>
                    <a:pt x="109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882" name="Google Shape;9882;p78"/>
          <p:cNvGrpSpPr/>
          <p:nvPr/>
        </p:nvGrpSpPr>
        <p:grpSpPr>
          <a:xfrm>
            <a:off x="10051862" y="2394542"/>
            <a:ext cx="481529" cy="482039"/>
            <a:chOff x="7538896" y="1970156"/>
            <a:chExt cx="361147" cy="361529"/>
          </a:xfrm>
          <a:solidFill>
            <a:schemeClr val="tx1"/>
          </a:solidFill>
        </p:grpSpPr>
        <p:sp>
          <p:nvSpPr>
            <p:cNvPr id="9883" name="Google Shape;9883;p78"/>
            <p:cNvSpPr/>
            <p:nvPr/>
          </p:nvSpPr>
          <p:spPr>
            <a:xfrm>
              <a:off x="7538896" y="1970156"/>
              <a:ext cx="361147" cy="361529"/>
            </a:xfrm>
            <a:custGeom>
              <a:avLst/>
              <a:gdLst/>
              <a:ahLst/>
              <a:cxnLst/>
              <a:rect l="l" t="t" r="r" b="b"/>
              <a:pathLst>
                <a:path w="11347" h="11359" extrusionOk="0">
                  <a:moveTo>
                    <a:pt x="8918" y="584"/>
                  </a:moveTo>
                  <a:lnTo>
                    <a:pt x="9477" y="1155"/>
                  </a:lnTo>
                  <a:lnTo>
                    <a:pt x="9632" y="1298"/>
                  </a:lnTo>
                  <a:lnTo>
                    <a:pt x="10239" y="1905"/>
                  </a:lnTo>
                  <a:lnTo>
                    <a:pt x="10704" y="2370"/>
                  </a:lnTo>
                  <a:lnTo>
                    <a:pt x="8918" y="2370"/>
                  </a:lnTo>
                  <a:lnTo>
                    <a:pt x="8918" y="584"/>
                  </a:lnTo>
                  <a:close/>
                  <a:moveTo>
                    <a:pt x="2631" y="4644"/>
                  </a:moveTo>
                  <a:cubicBezTo>
                    <a:pt x="3322" y="4644"/>
                    <a:pt x="3882" y="5215"/>
                    <a:pt x="3882" y="5894"/>
                  </a:cubicBezTo>
                  <a:lnTo>
                    <a:pt x="3882" y="6192"/>
                  </a:lnTo>
                  <a:lnTo>
                    <a:pt x="3810" y="6192"/>
                  </a:lnTo>
                  <a:cubicBezTo>
                    <a:pt x="3429" y="6108"/>
                    <a:pt x="3310" y="5596"/>
                    <a:pt x="3286" y="5596"/>
                  </a:cubicBezTo>
                  <a:cubicBezTo>
                    <a:pt x="3274" y="5525"/>
                    <a:pt x="3215" y="5477"/>
                    <a:pt x="3155" y="5465"/>
                  </a:cubicBezTo>
                  <a:cubicBezTo>
                    <a:pt x="3143" y="5463"/>
                    <a:pt x="3132" y="5462"/>
                    <a:pt x="3121" y="5462"/>
                  </a:cubicBezTo>
                  <a:cubicBezTo>
                    <a:pt x="3064" y="5462"/>
                    <a:pt x="3016" y="5487"/>
                    <a:pt x="2977" y="5537"/>
                  </a:cubicBezTo>
                  <a:cubicBezTo>
                    <a:pt x="2477" y="6156"/>
                    <a:pt x="1429" y="6156"/>
                    <a:pt x="1417" y="6156"/>
                  </a:cubicBezTo>
                  <a:lnTo>
                    <a:pt x="1298" y="6156"/>
                  </a:lnTo>
                  <a:lnTo>
                    <a:pt x="1286" y="6168"/>
                  </a:lnTo>
                  <a:lnTo>
                    <a:pt x="1262" y="6180"/>
                  </a:lnTo>
                  <a:lnTo>
                    <a:pt x="1262" y="5894"/>
                  </a:lnTo>
                  <a:cubicBezTo>
                    <a:pt x="1262" y="5215"/>
                    <a:pt x="1834" y="4644"/>
                    <a:pt x="2512" y="4644"/>
                  </a:cubicBezTo>
                  <a:close/>
                  <a:moveTo>
                    <a:pt x="1238" y="6644"/>
                  </a:moveTo>
                  <a:lnTo>
                    <a:pt x="1238" y="7192"/>
                  </a:lnTo>
                  <a:cubicBezTo>
                    <a:pt x="1107" y="7180"/>
                    <a:pt x="1000" y="7061"/>
                    <a:pt x="1000" y="6930"/>
                  </a:cubicBezTo>
                  <a:cubicBezTo>
                    <a:pt x="1000" y="6846"/>
                    <a:pt x="1024" y="6775"/>
                    <a:pt x="1084" y="6715"/>
                  </a:cubicBezTo>
                  <a:cubicBezTo>
                    <a:pt x="1143" y="6715"/>
                    <a:pt x="1191" y="6692"/>
                    <a:pt x="1226" y="6644"/>
                  </a:cubicBezTo>
                  <a:close/>
                  <a:moveTo>
                    <a:pt x="3929" y="6656"/>
                  </a:moveTo>
                  <a:cubicBezTo>
                    <a:pt x="3965" y="6680"/>
                    <a:pt x="4001" y="6715"/>
                    <a:pt x="4048" y="6715"/>
                  </a:cubicBezTo>
                  <a:cubicBezTo>
                    <a:pt x="4108" y="6763"/>
                    <a:pt x="4132" y="6835"/>
                    <a:pt x="4132" y="6918"/>
                  </a:cubicBezTo>
                  <a:cubicBezTo>
                    <a:pt x="4155" y="7061"/>
                    <a:pt x="4048" y="7180"/>
                    <a:pt x="3917" y="7192"/>
                  </a:cubicBezTo>
                  <a:lnTo>
                    <a:pt x="3917" y="6656"/>
                  </a:lnTo>
                  <a:close/>
                  <a:moveTo>
                    <a:pt x="3036" y="5942"/>
                  </a:moveTo>
                  <a:cubicBezTo>
                    <a:pt x="3120" y="6132"/>
                    <a:pt x="3286" y="6358"/>
                    <a:pt x="3572" y="6465"/>
                  </a:cubicBezTo>
                  <a:lnTo>
                    <a:pt x="3572" y="7227"/>
                  </a:lnTo>
                  <a:cubicBezTo>
                    <a:pt x="3560" y="7704"/>
                    <a:pt x="3167" y="8085"/>
                    <a:pt x="2691" y="8085"/>
                  </a:cubicBezTo>
                  <a:lnTo>
                    <a:pt x="2477" y="8085"/>
                  </a:lnTo>
                  <a:cubicBezTo>
                    <a:pt x="2000" y="8085"/>
                    <a:pt x="1607" y="7692"/>
                    <a:pt x="1607" y="7227"/>
                  </a:cubicBezTo>
                  <a:lnTo>
                    <a:pt x="1607" y="6501"/>
                  </a:lnTo>
                  <a:cubicBezTo>
                    <a:pt x="1917" y="6477"/>
                    <a:pt x="2572" y="6370"/>
                    <a:pt x="3036" y="5942"/>
                  </a:cubicBezTo>
                  <a:close/>
                  <a:moveTo>
                    <a:pt x="2917" y="8418"/>
                  </a:moveTo>
                  <a:lnTo>
                    <a:pt x="2917" y="8656"/>
                  </a:lnTo>
                  <a:lnTo>
                    <a:pt x="2917" y="8668"/>
                  </a:lnTo>
                  <a:lnTo>
                    <a:pt x="2572" y="9025"/>
                  </a:lnTo>
                  <a:lnTo>
                    <a:pt x="2250" y="8692"/>
                  </a:lnTo>
                  <a:lnTo>
                    <a:pt x="2250" y="8418"/>
                  </a:lnTo>
                  <a:cubicBezTo>
                    <a:pt x="2322" y="8430"/>
                    <a:pt x="2393" y="8430"/>
                    <a:pt x="2477" y="8430"/>
                  </a:cubicBezTo>
                  <a:lnTo>
                    <a:pt x="2691" y="8430"/>
                  </a:lnTo>
                  <a:cubicBezTo>
                    <a:pt x="2774" y="8430"/>
                    <a:pt x="2846" y="8418"/>
                    <a:pt x="2917" y="8418"/>
                  </a:cubicBezTo>
                  <a:close/>
                  <a:moveTo>
                    <a:pt x="8561" y="346"/>
                  </a:moveTo>
                  <a:lnTo>
                    <a:pt x="8561" y="2560"/>
                  </a:lnTo>
                  <a:cubicBezTo>
                    <a:pt x="8561" y="2667"/>
                    <a:pt x="8632" y="2739"/>
                    <a:pt x="8739" y="2739"/>
                  </a:cubicBezTo>
                  <a:lnTo>
                    <a:pt x="10954" y="2739"/>
                  </a:lnTo>
                  <a:lnTo>
                    <a:pt x="10954" y="10954"/>
                  </a:lnTo>
                  <a:lnTo>
                    <a:pt x="5167" y="10954"/>
                  </a:lnTo>
                  <a:lnTo>
                    <a:pt x="5167" y="10263"/>
                  </a:lnTo>
                  <a:cubicBezTo>
                    <a:pt x="5167" y="9454"/>
                    <a:pt x="4608" y="9049"/>
                    <a:pt x="4310" y="8954"/>
                  </a:cubicBezTo>
                  <a:lnTo>
                    <a:pt x="3274" y="8537"/>
                  </a:lnTo>
                  <a:lnTo>
                    <a:pt x="3274" y="8311"/>
                  </a:lnTo>
                  <a:cubicBezTo>
                    <a:pt x="3560" y="8156"/>
                    <a:pt x="3786" y="7894"/>
                    <a:pt x="3870" y="7561"/>
                  </a:cubicBezTo>
                  <a:cubicBezTo>
                    <a:pt x="4215" y="7561"/>
                    <a:pt x="4489" y="7287"/>
                    <a:pt x="4489" y="6930"/>
                  </a:cubicBezTo>
                  <a:cubicBezTo>
                    <a:pt x="4489" y="6715"/>
                    <a:pt x="4394" y="6525"/>
                    <a:pt x="4239" y="6418"/>
                  </a:cubicBezTo>
                  <a:lnTo>
                    <a:pt x="4239" y="5942"/>
                  </a:lnTo>
                  <a:cubicBezTo>
                    <a:pt x="4239" y="5108"/>
                    <a:pt x="3620" y="4429"/>
                    <a:pt x="2810" y="4346"/>
                  </a:cubicBezTo>
                  <a:lnTo>
                    <a:pt x="2810" y="346"/>
                  </a:lnTo>
                  <a:close/>
                  <a:moveTo>
                    <a:pt x="2679" y="0"/>
                  </a:moveTo>
                  <a:cubicBezTo>
                    <a:pt x="2572" y="0"/>
                    <a:pt x="2500" y="72"/>
                    <a:pt x="2500" y="179"/>
                  </a:cubicBezTo>
                  <a:lnTo>
                    <a:pt x="2500" y="4358"/>
                  </a:lnTo>
                  <a:cubicBezTo>
                    <a:pt x="1643" y="4394"/>
                    <a:pt x="953" y="5108"/>
                    <a:pt x="953" y="5965"/>
                  </a:cubicBezTo>
                  <a:lnTo>
                    <a:pt x="953" y="6442"/>
                  </a:lnTo>
                  <a:cubicBezTo>
                    <a:pt x="786" y="6561"/>
                    <a:pt x="691" y="6739"/>
                    <a:pt x="691" y="6954"/>
                  </a:cubicBezTo>
                  <a:cubicBezTo>
                    <a:pt x="691" y="7299"/>
                    <a:pt x="965" y="7597"/>
                    <a:pt x="1322" y="7597"/>
                  </a:cubicBezTo>
                  <a:cubicBezTo>
                    <a:pt x="1417" y="7918"/>
                    <a:pt x="1643" y="8192"/>
                    <a:pt x="1917" y="8335"/>
                  </a:cubicBezTo>
                  <a:lnTo>
                    <a:pt x="1917" y="8561"/>
                  </a:lnTo>
                  <a:lnTo>
                    <a:pt x="845" y="8978"/>
                  </a:lnTo>
                  <a:cubicBezTo>
                    <a:pt x="548" y="9085"/>
                    <a:pt x="0" y="9478"/>
                    <a:pt x="0" y="10287"/>
                  </a:cubicBezTo>
                  <a:lnTo>
                    <a:pt x="0" y="11180"/>
                  </a:lnTo>
                  <a:cubicBezTo>
                    <a:pt x="0" y="11287"/>
                    <a:pt x="72" y="11359"/>
                    <a:pt x="179" y="11359"/>
                  </a:cubicBezTo>
                  <a:lnTo>
                    <a:pt x="965" y="11359"/>
                  </a:lnTo>
                  <a:cubicBezTo>
                    <a:pt x="1072" y="11359"/>
                    <a:pt x="1143" y="11287"/>
                    <a:pt x="1143" y="11180"/>
                  </a:cubicBezTo>
                  <a:cubicBezTo>
                    <a:pt x="1143" y="11073"/>
                    <a:pt x="1072" y="11002"/>
                    <a:pt x="965" y="11002"/>
                  </a:cubicBezTo>
                  <a:lnTo>
                    <a:pt x="357" y="11002"/>
                  </a:lnTo>
                  <a:lnTo>
                    <a:pt x="357" y="10263"/>
                  </a:lnTo>
                  <a:cubicBezTo>
                    <a:pt x="357" y="9513"/>
                    <a:pt x="941" y="9287"/>
                    <a:pt x="965" y="9287"/>
                  </a:cubicBezTo>
                  <a:lnTo>
                    <a:pt x="988" y="9287"/>
                  </a:lnTo>
                  <a:lnTo>
                    <a:pt x="1965" y="8906"/>
                  </a:lnTo>
                  <a:lnTo>
                    <a:pt x="1977" y="8918"/>
                  </a:lnTo>
                  <a:lnTo>
                    <a:pt x="2500" y="9430"/>
                  </a:lnTo>
                  <a:cubicBezTo>
                    <a:pt x="2536" y="9454"/>
                    <a:pt x="2572" y="9466"/>
                    <a:pt x="2619" y="9466"/>
                  </a:cubicBezTo>
                  <a:cubicBezTo>
                    <a:pt x="2667" y="9466"/>
                    <a:pt x="2715" y="9454"/>
                    <a:pt x="2739" y="9406"/>
                  </a:cubicBezTo>
                  <a:lnTo>
                    <a:pt x="3251" y="8894"/>
                  </a:lnTo>
                  <a:lnTo>
                    <a:pt x="4227" y="9275"/>
                  </a:lnTo>
                  <a:lnTo>
                    <a:pt x="4239" y="9275"/>
                  </a:lnTo>
                  <a:cubicBezTo>
                    <a:pt x="4239" y="9275"/>
                    <a:pt x="4858" y="9490"/>
                    <a:pt x="4858" y="10240"/>
                  </a:cubicBezTo>
                  <a:lnTo>
                    <a:pt x="4858" y="10954"/>
                  </a:lnTo>
                  <a:lnTo>
                    <a:pt x="1607" y="10954"/>
                  </a:lnTo>
                  <a:cubicBezTo>
                    <a:pt x="1500" y="10954"/>
                    <a:pt x="1429" y="11037"/>
                    <a:pt x="1429" y="11133"/>
                  </a:cubicBezTo>
                  <a:cubicBezTo>
                    <a:pt x="1429" y="11240"/>
                    <a:pt x="1500" y="11311"/>
                    <a:pt x="1607" y="11311"/>
                  </a:cubicBezTo>
                  <a:lnTo>
                    <a:pt x="11168" y="11311"/>
                  </a:lnTo>
                  <a:cubicBezTo>
                    <a:pt x="11263" y="11311"/>
                    <a:pt x="11347" y="11240"/>
                    <a:pt x="11347" y="11133"/>
                  </a:cubicBezTo>
                  <a:lnTo>
                    <a:pt x="11311" y="2536"/>
                  </a:lnTo>
                  <a:lnTo>
                    <a:pt x="11311" y="2501"/>
                  </a:lnTo>
                  <a:lnTo>
                    <a:pt x="11311" y="2489"/>
                  </a:lnTo>
                  <a:cubicBezTo>
                    <a:pt x="11311" y="2489"/>
                    <a:pt x="11311" y="2477"/>
                    <a:pt x="11299" y="2477"/>
                  </a:cubicBezTo>
                  <a:lnTo>
                    <a:pt x="11287" y="2465"/>
                  </a:lnTo>
                  <a:lnTo>
                    <a:pt x="11263" y="2441"/>
                  </a:lnTo>
                  <a:lnTo>
                    <a:pt x="9882" y="1060"/>
                  </a:lnTo>
                  <a:lnTo>
                    <a:pt x="8870" y="48"/>
                  </a:lnTo>
                  <a:lnTo>
                    <a:pt x="8858" y="36"/>
                  </a:lnTo>
                  <a:lnTo>
                    <a:pt x="8846" y="12"/>
                  </a:lnTo>
                  <a:cubicBezTo>
                    <a:pt x="8846" y="12"/>
                    <a:pt x="8823" y="12"/>
                    <a:pt x="88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84" name="Google Shape;9884;p78"/>
            <p:cNvSpPr/>
            <p:nvPr/>
          </p:nvSpPr>
          <p:spPr>
            <a:xfrm>
              <a:off x="7685907" y="2066784"/>
              <a:ext cx="101211" cy="11394"/>
            </a:xfrm>
            <a:custGeom>
              <a:avLst/>
              <a:gdLst/>
              <a:ahLst/>
              <a:cxnLst/>
              <a:rect l="l" t="t" r="r" b="b"/>
              <a:pathLst>
                <a:path w="3180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3001" y="358"/>
                  </a:lnTo>
                  <a:cubicBezTo>
                    <a:pt x="3108" y="358"/>
                    <a:pt x="3180" y="286"/>
                    <a:pt x="3180" y="179"/>
                  </a:cubicBezTo>
                  <a:cubicBezTo>
                    <a:pt x="3180" y="84"/>
                    <a:pt x="3108" y="0"/>
                    <a:pt x="30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85" name="Google Shape;9885;p78"/>
            <p:cNvSpPr/>
            <p:nvPr/>
          </p:nvSpPr>
          <p:spPr>
            <a:xfrm>
              <a:off x="7685907" y="2106187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72"/>
                    <a:pt x="4549" y="1"/>
                    <a:pt x="444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86" name="Google Shape;9886;p78"/>
            <p:cNvSpPr/>
            <p:nvPr/>
          </p:nvSpPr>
          <p:spPr>
            <a:xfrm>
              <a:off x="7685907" y="2145239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71"/>
                    <a:pt x="1" y="179"/>
                  </a:cubicBezTo>
                  <a:cubicBezTo>
                    <a:pt x="1" y="274"/>
                    <a:pt x="72" y="357"/>
                    <a:pt x="179" y="357"/>
                  </a:cubicBezTo>
                  <a:lnTo>
                    <a:pt x="4442" y="357"/>
                  </a:lnTo>
                  <a:cubicBezTo>
                    <a:pt x="4549" y="357"/>
                    <a:pt x="4620" y="274"/>
                    <a:pt x="4620" y="179"/>
                  </a:cubicBezTo>
                  <a:cubicBezTo>
                    <a:pt x="4620" y="83"/>
                    <a:pt x="4537" y="0"/>
                    <a:pt x="44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87" name="Google Shape;9887;p78"/>
            <p:cNvSpPr/>
            <p:nvPr/>
          </p:nvSpPr>
          <p:spPr>
            <a:xfrm>
              <a:off x="7685907" y="218426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0"/>
                    <a:pt x="44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88" name="Google Shape;9888;p78"/>
            <p:cNvSpPr/>
            <p:nvPr/>
          </p:nvSpPr>
          <p:spPr>
            <a:xfrm>
              <a:off x="7685907" y="222328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1"/>
                    <a:pt x="444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889" name="Google Shape;9889;p78"/>
          <p:cNvGrpSpPr/>
          <p:nvPr/>
        </p:nvGrpSpPr>
        <p:grpSpPr>
          <a:xfrm>
            <a:off x="6528133" y="2395561"/>
            <a:ext cx="477540" cy="477497"/>
            <a:chOff x="4896099" y="1970920"/>
            <a:chExt cx="358155" cy="358123"/>
          </a:xfrm>
          <a:solidFill>
            <a:schemeClr val="tx1"/>
          </a:solidFill>
        </p:grpSpPr>
        <p:sp>
          <p:nvSpPr>
            <p:cNvPr id="9890" name="Google Shape;9890;p78"/>
            <p:cNvSpPr/>
            <p:nvPr/>
          </p:nvSpPr>
          <p:spPr>
            <a:xfrm>
              <a:off x="4896099" y="1970920"/>
              <a:ext cx="358155" cy="358123"/>
            </a:xfrm>
            <a:custGeom>
              <a:avLst/>
              <a:gdLst/>
              <a:ahLst/>
              <a:cxnLst/>
              <a:rect l="l" t="t" r="r" b="b"/>
              <a:pathLst>
                <a:path w="11253" h="11252" extrusionOk="0">
                  <a:moveTo>
                    <a:pt x="5621" y="0"/>
                  </a:moveTo>
                  <a:cubicBezTo>
                    <a:pt x="4109" y="0"/>
                    <a:pt x="2704" y="595"/>
                    <a:pt x="1644" y="1643"/>
                  </a:cubicBezTo>
                  <a:cubicBezTo>
                    <a:pt x="584" y="2715"/>
                    <a:pt x="1" y="4132"/>
                    <a:pt x="1" y="5632"/>
                  </a:cubicBezTo>
                  <a:cubicBezTo>
                    <a:pt x="1" y="6930"/>
                    <a:pt x="465" y="8192"/>
                    <a:pt x="1263" y="9192"/>
                  </a:cubicBezTo>
                  <a:cubicBezTo>
                    <a:pt x="1300" y="9235"/>
                    <a:pt x="1343" y="9252"/>
                    <a:pt x="1386" y="9252"/>
                  </a:cubicBezTo>
                  <a:cubicBezTo>
                    <a:pt x="1509" y="9252"/>
                    <a:pt x="1622" y="9104"/>
                    <a:pt x="1525" y="8989"/>
                  </a:cubicBezTo>
                  <a:cubicBezTo>
                    <a:pt x="751" y="8049"/>
                    <a:pt x="334" y="6858"/>
                    <a:pt x="334" y="5632"/>
                  </a:cubicBezTo>
                  <a:cubicBezTo>
                    <a:pt x="334" y="4227"/>
                    <a:pt x="882" y="2881"/>
                    <a:pt x="1882" y="1881"/>
                  </a:cubicBezTo>
                  <a:cubicBezTo>
                    <a:pt x="2882" y="893"/>
                    <a:pt x="4204" y="322"/>
                    <a:pt x="5621" y="322"/>
                  </a:cubicBezTo>
                  <a:cubicBezTo>
                    <a:pt x="7026" y="322"/>
                    <a:pt x="8371" y="869"/>
                    <a:pt x="9371" y="1869"/>
                  </a:cubicBezTo>
                  <a:cubicBezTo>
                    <a:pt x="10359" y="2870"/>
                    <a:pt x="10931" y="4191"/>
                    <a:pt x="10931" y="5608"/>
                  </a:cubicBezTo>
                  <a:cubicBezTo>
                    <a:pt x="10931" y="7025"/>
                    <a:pt x="10383" y="8358"/>
                    <a:pt x="9383" y="9358"/>
                  </a:cubicBezTo>
                  <a:cubicBezTo>
                    <a:pt x="8383" y="10359"/>
                    <a:pt x="7061" y="10918"/>
                    <a:pt x="5644" y="10918"/>
                  </a:cubicBezTo>
                  <a:cubicBezTo>
                    <a:pt x="4323" y="10918"/>
                    <a:pt x="3037" y="10430"/>
                    <a:pt x="2061" y="9537"/>
                  </a:cubicBezTo>
                  <a:cubicBezTo>
                    <a:pt x="2025" y="9504"/>
                    <a:pt x="1987" y="9490"/>
                    <a:pt x="1951" y="9490"/>
                  </a:cubicBezTo>
                  <a:cubicBezTo>
                    <a:pt x="1823" y="9490"/>
                    <a:pt x="1723" y="9673"/>
                    <a:pt x="1834" y="9775"/>
                  </a:cubicBezTo>
                  <a:cubicBezTo>
                    <a:pt x="2882" y="10728"/>
                    <a:pt x="4228" y="11252"/>
                    <a:pt x="5644" y="11252"/>
                  </a:cubicBezTo>
                  <a:cubicBezTo>
                    <a:pt x="7145" y="11252"/>
                    <a:pt x="8562" y="10656"/>
                    <a:pt x="9621" y="9597"/>
                  </a:cubicBezTo>
                  <a:cubicBezTo>
                    <a:pt x="10681" y="8525"/>
                    <a:pt x="11252" y="7108"/>
                    <a:pt x="11252" y="5608"/>
                  </a:cubicBezTo>
                  <a:cubicBezTo>
                    <a:pt x="11252" y="4120"/>
                    <a:pt x="10657" y="2703"/>
                    <a:pt x="9597" y="1631"/>
                  </a:cubicBezTo>
                  <a:cubicBezTo>
                    <a:pt x="8526" y="572"/>
                    <a:pt x="7121" y="0"/>
                    <a:pt x="56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91" name="Google Shape;9891;p78"/>
            <p:cNvSpPr/>
            <p:nvPr/>
          </p:nvSpPr>
          <p:spPr>
            <a:xfrm>
              <a:off x="4991454" y="2067835"/>
              <a:ext cx="166999" cy="164325"/>
            </a:xfrm>
            <a:custGeom>
              <a:avLst/>
              <a:gdLst/>
              <a:ahLst/>
              <a:cxnLst/>
              <a:rect l="l" t="t" r="r" b="b"/>
              <a:pathLst>
                <a:path w="5247" h="5163" extrusionOk="0">
                  <a:moveTo>
                    <a:pt x="4506" y="706"/>
                  </a:moveTo>
                  <a:lnTo>
                    <a:pt x="3160" y="2861"/>
                  </a:lnTo>
                  <a:lnTo>
                    <a:pt x="2351" y="2075"/>
                  </a:lnTo>
                  <a:lnTo>
                    <a:pt x="4506" y="706"/>
                  </a:lnTo>
                  <a:close/>
                  <a:moveTo>
                    <a:pt x="2113" y="2289"/>
                  </a:moveTo>
                  <a:lnTo>
                    <a:pt x="2922" y="3099"/>
                  </a:lnTo>
                  <a:lnTo>
                    <a:pt x="755" y="4468"/>
                  </a:lnTo>
                  <a:lnTo>
                    <a:pt x="755" y="4468"/>
                  </a:lnTo>
                  <a:lnTo>
                    <a:pt x="2113" y="2289"/>
                  </a:lnTo>
                  <a:close/>
                  <a:moveTo>
                    <a:pt x="5032" y="0"/>
                  </a:moveTo>
                  <a:cubicBezTo>
                    <a:pt x="5004" y="0"/>
                    <a:pt x="4974" y="8"/>
                    <a:pt x="4946" y="27"/>
                  </a:cubicBezTo>
                  <a:lnTo>
                    <a:pt x="2006" y="1896"/>
                  </a:lnTo>
                  <a:cubicBezTo>
                    <a:pt x="1970" y="1908"/>
                    <a:pt x="1934" y="1932"/>
                    <a:pt x="1922" y="1980"/>
                  </a:cubicBezTo>
                  <a:lnTo>
                    <a:pt x="77" y="4909"/>
                  </a:lnTo>
                  <a:cubicBezTo>
                    <a:pt x="1" y="5032"/>
                    <a:pt x="99" y="5163"/>
                    <a:pt x="214" y="5163"/>
                  </a:cubicBezTo>
                  <a:cubicBezTo>
                    <a:pt x="243" y="5163"/>
                    <a:pt x="274" y="5154"/>
                    <a:pt x="303" y="5135"/>
                  </a:cubicBezTo>
                  <a:lnTo>
                    <a:pt x="3232" y="3277"/>
                  </a:lnTo>
                  <a:cubicBezTo>
                    <a:pt x="3280" y="3265"/>
                    <a:pt x="3303" y="3230"/>
                    <a:pt x="3315" y="3182"/>
                  </a:cubicBezTo>
                  <a:lnTo>
                    <a:pt x="5161" y="253"/>
                  </a:lnTo>
                  <a:cubicBezTo>
                    <a:pt x="5247" y="138"/>
                    <a:pt x="5148" y="0"/>
                    <a:pt x="503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92" name="Google Shape;9892;p78"/>
            <p:cNvSpPr/>
            <p:nvPr/>
          </p:nvSpPr>
          <p:spPr>
            <a:xfrm>
              <a:off x="4923789" y="1998578"/>
              <a:ext cx="302043" cy="302425"/>
            </a:xfrm>
            <a:custGeom>
              <a:avLst/>
              <a:gdLst/>
              <a:ahLst/>
              <a:cxnLst/>
              <a:rect l="l" t="t" r="r" b="b"/>
              <a:pathLst>
                <a:path w="9490" h="9502" extrusionOk="0">
                  <a:moveTo>
                    <a:pt x="4727" y="0"/>
                  </a:moveTo>
                  <a:cubicBezTo>
                    <a:pt x="3465" y="0"/>
                    <a:pt x="2274" y="500"/>
                    <a:pt x="1381" y="1405"/>
                  </a:cubicBezTo>
                  <a:cubicBezTo>
                    <a:pt x="488" y="2298"/>
                    <a:pt x="0" y="3489"/>
                    <a:pt x="0" y="4763"/>
                  </a:cubicBezTo>
                  <a:cubicBezTo>
                    <a:pt x="0" y="6049"/>
                    <a:pt x="488" y="7227"/>
                    <a:pt x="1393" y="8120"/>
                  </a:cubicBezTo>
                  <a:cubicBezTo>
                    <a:pt x="2286" y="9013"/>
                    <a:pt x="3477" y="9501"/>
                    <a:pt x="4763" y="9501"/>
                  </a:cubicBezTo>
                  <a:cubicBezTo>
                    <a:pt x="6025" y="9501"/>
                    <a:pt x="7215" y="9013"/>
                    <a:pt x="8108" y="8097"/>
                  </a:cubicBezTo>
                  <a:cubicBezTo>
                    <a:pt x="9001" y="7204"/>
                    <a:pt x="9489" y="6013"/>
                    <a:pt x="9489" y="4739"/>
                  </a:cubicBezTo>
                  <a:cubicBezTo>
                    <a:pt x="9489" y="3620"/>
                    <a:pt x="9096" y="2524"/>
                    <a:pt x="8358" y="1667"/>
                  </a:cubicBezTo>
                  <a:cubicBezTo>
                    <a:pt x="8325" y="1625"/>
                    <a:pt x="8284" y="1607"/>
                    <a:pt x="8243" y="1607"/>
                  </a:cubicBezTo>
                  <a:cubicBezTo>
                    <a:pt x="8124" y="1607"/>
                    <a:pt x="8011" y="1757"/>
                    <a:pt x="8108" y="1881"/>
                  </a:cubicBezTo>
                  <a:cubicBezTo>
                    <a:pt x="8751" y="2620"/>
                    <a:pt x="9108" y="3560"/>
                    <a:pt x="9156" y="4537"/>
                  </a:cubicBezTo>
                  <a:lnTo>
                    <a:pt x="8477" y="4537"/>
                  </a:lnTo>
                  <a:cubicBezTo>
                    <a:pt x="8275" y="4537"/>
                    <a:pt x="8275" y="4870"/>
                    <a:pt x="8477" y="4870"/>
                  </a:cubicBezTo>
                  <a:lnTo>
                    <a:pt x="9156" y="4870"/>
                  </a:lnTo>
                  <a:cubicBezTo>
                    <a:pt x="9120" y="6001"/>
                    <a:pt x="8656" y="7037"/>
                    <a:pt x="7870" y="7847"/>
                  </a:cubicBezTo>
                  <a:cubicBezTo>
                    <a:pt x="7084" y="8632"/>
                    <a:pt x="6037" y="9097"/>
                    <a:pt x="4929" y="9144"/>
                  </a:cubicBezTo>
                  <a:lnTo>
                    <a:pt x="4929" y="8466"/>
                  </a:lnTo>
                  <a:cubicBezTo>
                    <a:pt x="4929" y="8364"/>
                    <a:pt x="4846" y="8314"/>
                    <a:pt x="4763" y="8314"/>
                  </a:cubicBezTo>
                  <a:cubicBezTo>
                    <a:pt x="4679" y="8314"/>
                    <a:pt x="4596" y="8364"/>
                    <a:pt x="4596" y="8466"/>
                  </a:cubicBezTo>
                  <a:lnTo>
                    <a:pt x="4596" y="9144"/>
                  </a:lnTo>
                  <a:cubicBezTo>
                    <a:pt x="3477" y="9097"/>
                    <a:pt x="2441" y="8644"/>
                    <a:pt x="1631" y="7858"/>
                  </a:cubicBezTo>
                  <a:cubicBezTo>
                    <a:pt x="834" y="7061"/>
                    <a:pt x="369" y="6013"/>
                    <a:pt x="345" y="4882"/>
                  </a:cubicBezTo>
                  <a:lnTo>
                    <a:pt x="1012" y="4882"/>
                  </a:lnTo>
                  <a:cubicBezTo>
                    <a:pt x="1215" y="4882"/>
                    <a:pt x="1215" y="4560"/>
                    <a:pt x="1012" y="4560"/>
                  </a:cubicBezTo>
                  <a:lnTo>
                    <a:pt x="345" y="4560"/>
                  </a:lnTo>
                  <a:cubicBezTo>
                    <a:pt x="381" y="3441"/>
                    <a:pt x="834" y="2417"/>
                    <a:pt x="1619" y="1620"/>
                  </a:cubicBezTo>
                  <a:cubicBezTo>
                    <a:pt x="2405" y="834"/>
                    <a:pt x="3453" y="369"/>
                    <a:pt x="4560" y="334"/>
                  </a:cubicBezTo>
                  <a:lnTo>
                    <a:pt x="4560" y="1000"/>
                  </a:lnTo>
                  <a:cubicBezTo>
                    <a:pt x="4560" y="1102"/>
                    <a:pt x="4644" y="1152"/>
                    <a:pt x="4727" y="1152"/>
                  </a:cubicBezTo>
                  <a:cubicBezTo>
                    <a:pt x="4810" y="1152"/>
                    <a:pt x="4894" y="1102"/>
                    <a:pt x="4894" y="1000"/>
                  </a:cubicBezTo>
                  <a:lnTo>
                    <a:pt x="4894" y="334"/>
                  </a:lnTo>
                  <a:cubicBezTo>
                    <a:pt x="5834" y="357"/>
                    <a:pt x="6727" y="691"/>
                    <a:pt x="7465" y="1262"/>
                  </a:cubicBezTo>
                  <a:cubicBezTo>
                    <a:pt x="7510" y="1301"/>
                    <a:pt x="7556" y="1319"/>
                    <a:pt x="7597" y="1319"/>
                  </a:cubicBezTo>
                  <a:cubicBezTo>
                    <a:pt x="7645" y="1319"/>
                    <a:pt x="7684" y="1295"/>
                    <a:pt x="7703" y="1250"/>
                  </a:cubicBezTo>
                  <a:cubicBezTo>
                    <a:pt x="7763" y="1179"/>
                    <a:pt x="7751" y="1072"/>
                    <a:pt x="7680" y="1012"/>
                  </a:cubicBezTo>
                  <a:cubicBezTo>
                    <a:pt x="6834" y="346"/>
                    <a:pt x="5822" y="0"/>
                    <a:pt x="472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893" name="Google Shape;9893;p78"/>
          <p:cNvGrpSpPr/>
          <p:nvPr/>
        </p:nvGrpSpPr>
        <p:grpSpPr>
          <a:xfrm>
            <a:off x="5398383" y="3737026"/>
            <a:ext cx="377984" cy="264805"/>
            <a:chOff x="4048787" y="2977019"/>
            <a:chExt cx="283488" cy="198604"/>
          </a:xfrm>
          <a:solidFill>
            <a:schemeClr val="tx1"/>
          </a:solidFill>
        </p:grpSpPr>
        <p:sp>
          <p:nvSpPr>
            <p:cNvPr id="9894" name="Google Shape;9894;p78"/>
            <p:cNvSpPr/>
            <p:nvPr/>
          </p:nvSpPr>
          <p:spPr>
            <a:xfrm>
              <a:off x="4277659" y="3015880"/>
              <a:ext cx="25048" cy="19128"/>
            </a:xfrm>
            <a:custGeom>
              <a:avLst/>
              <a:gdLst/>
              <a:ahLst/>
              <a:cxnLst/>
              <a:rect l="l" t="t" r="r" b="b"/>
              <a:pathLst>
                <a:path w="787" h="601" extrusionOk="0">
                  <a:moveTo>
                    <a:pt x="157" y="1"/>
                  </a:moveTo>
                  <a:cubicBezTo>
                    <a:pt x="113" y="1"/>
                    <a:pt x="70" y="22"/>
                    <a:pt x="49" y="65"/>
                  </a:cubicBezTo>
                  <a:cubicBezTo>
                    <a:pt x="1" y="125"/>
                    <a:pt x="13" y="220"/>
                    <a:pt x="84" y="256"/>
                  </a:cubicBezTo>
                  <a:cubicBezTo>
                    <a:pt x="239" y="363"/>
                    <a:pt x="382" y="470"/>
                    <a:pt x="549" y="577"/>
                  </a:cubicBezTo>
                  <a:cubicBezTo>
                    <a:pt x="584" y="589"/>
                    <a:pt x="608" y="601"/>
                    <a:pt x="620" y="601"/>
                  </a:cubicBezTo>
                  <a:cubicBezTo>
                    <a:pt x="668" y="601"/>
                    <a:pt x="715" y="589"/>
                    <a:pt x="739" y="541"/>
                  </a:cubicBezTo>
                  <a:cubicBezTo>
                    <a:pt x="787" y="482"/>
                    <a:pt x="775" y="398"/>
                    <a:pt x="703" y="351"/>
                  </a:cubicBezTo>
                  <a:cubicBezTo>
                    <a:pt x="537" y="232"/>
                    <a:pt x="382" y="125"/>
                    <a:pt x="239" y="29"/>
                  </a:cubicBezTo>
                  <a:cubicBezTo>
                    <a:pt x="215" y="10"/>
                    <a:pt x="186" y="1"/>
                    <a:pt x="15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95" name="Google Shape;9895;p78"/>
            <p:cNvSpPr/>
            <p:nvPr/>
          </p:nvSpPr>
          <p:spPr>
            <a:xfrm>
              <a:off x="4101462" y="2977019"/>
              <a:ext cx="165630" cy="42458"/>
            </a:xfrm>
            <a:custGeom>
              <a:avLst/>
              <a:gdLst/>
              <a:ahLst/>
              <a:cxnLst/>
              <a:rect l="l" t="t" r="r" b="b"/>
              <a:pathLst>
                <a:path w="5204" h="1334" extrusionOk="0">
                  <a:moveTo>
                    <a:pt x="2810" y="0"/>
                  </a:moveTo>
                  <a:cubicBezTo>
                    <a:pt x="2132" y="0"/>
                    <a:pt x="1239" y="357"/>
                    <a:pt x="84" y="1084"/>
                  </a:cubicBezTo>
                  <a:cubicBezTo>
                    <a:pt x="24" y="1119"/>
                    <a:pt x="1" y="1215"/>
                    <a:pt x="48" y="1274"/>
                  </a:cubicBezTo>
                  <a:cubicBezTo>
                    <a:pt x="72" y="1322"/>
                    <a:pt x="120" y="1334"/>
                    <a:pt x="167" y="1334"/>
                  </a:cubicBezTo>
                  <a:cubicBezTo>
                    <a:pt x="191" y="1334"/>
                    <a:pt x="203" y="1334"/>
                    <a:pt x="239" y="1322"/>
                  </a:cubicBezTo>
                  <a:cubicBezTo>
                    <a:pt x="1334" y="619"/>
                    <a:pt x="2167" y="274"/>
                    <a:pt x="2798" y="274"/>
                  </a:cubicBezTo>
                  <a:cubicBezTo>
                    <a:pt x="3346" y="274"/>
                    <a:pt x="4061" y="524"/>
                    <a:pt x="4965" y="1060"/>
                  </a:cubicBezTo>
                  <a:cubicBezTo>
                    <a:pt x="4987" y="1077"/>
                    <a:pt x="5014" y="1085"/>
                    <a:pt x="5041" y="1085"/>
                  </a:cubicBezTo>
                  <a:cubicBezTo>
                    <a:pt x="5088" y="1085"/>
                    <a:pt x="5138" y="1062"/>
                    <a:pt x="5168" y="1024"/>
                  </a:cubicBezTo>
                  <a:cubicBezTo>
                    <a:pt x="5204" y="953"/>
                    <a:pt x="5180" y="869"/>
                    <a:pt x="5120" y="834"/>
                  </a:cubicBezTo>
                  <a:cubicBezTo>
                    <a:pt x="4168" y="262"/>
                    <a:pt x="3406" y="0"/>
                    <a:pt x="28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96" name="Google Shape;9896;p78"/>
            <p:cNvSpPr/>
            <p:nvPr/>
          </p:nvSpPr>
          <p:spPr>
            <a:xfrm>
              <a:off x="4048787" y="3000508"/>
              <a:ext cx="283488" cy="175115"/>
            </a:xfrm>
            <a:custGeom>
              <a:avLst/>
              <a:gdLst/>
              <a:ahLst/>
              <a:cxnLst/>
              <a:rect l="l" t="t" r="r" b="b"/>
              <a:pathLst>
                <a:path w="8907" h="5502" extrusionOk="0">
                  <a:moveTo>
                    <a:pt x="4453" y="286"/>
                  </a:moveTo>
                  <a:cubicBezTo>
                    <a:pt x="5596" y="286"/>
                    <a:pt x="7894" y="2072"/>
                    <a:pt x="8561" y="2620"/>
                  </a:cubicBezTo>
                  <a:cubicBezTo>
                    <a:pt x="8609" y="2655"/>
                    <a:pt x="8621" y="2691"/>
                    <a:pt x="8621" y="2751"/>
                  </a:cubicBezTo>
                  <a:cubicBezTo>
                    <a:pt x="8621" y="2810"/>
                    <a:pt x="8609" y="2858"/>
                    <a:pt x="8561" y="2894"/>
                  </a:cubicBezTo>
                  <a:cubicBezTo>
                    <a:pt x="7894" y="3441"/>
                    <a:pt x="5596" y="5227"/>
                    <a:pt x="4453" y="5227"/>
                  </a:cubicBezTo>
                  <a:cubicBezTo>
                    <a:pt x="3310" y="5227"/>
                    <a:pt x="1013" y="3441"/>
                    <a:pt x="346" y="2894"/>
                  </a:cubicBezTo>
                  <a:cubicBezTo>
                    <a:pt x="298" y="2858"/>
                    <a:pt x="286" y="2810"/>
                    <a:pt x="286" y="2751"/>
                  </a:cubicBezTo>
                  <a:cubicBezTo>
                    <a:pt x="286" y="2691"/>
                    <a:pt x="310" y="2655"/>
                    <a:pt x="346" y="2620"/>
                  </a:cubicBezTo>
                  <a:cubicBezTo>
                    <a:pt x="1013" y="2072"/>
                    <a:pt x="3310" y="286"/>
                    <a:pt x="4453" y="286"/>
                  </a:cubicBezTo>
                  <a:close/>
                  <a:moveTo>
                    <a:pt x="4453" y="0"/>
                  </a:moveTo>
                  <a:cubicBezTo>
                    <a:pt x="3251" y="0"/>
                    <a:pt x="1060" y="1679"/>
                    <a:pt x="167" y="2405"/>
                  </a:cubicBezTo>
                  <a:cubicBezTo>
                    <a:pt x="60" y="2501"/>
                    <a:pt x="1" y="2620"/>
                    <a:pt x="1" y="2751"/>
                  </a:cubicBezTo>
                  <a:cubicBezTo>
                    <a:pt x="1" y="2882"/>
                    <a:pt x="60" y="3025"/>
                    <a:pt x="167" y="3096"/>
                  </a:cubicBezTo>
                  <a:cubicBezTo>
                    <a:pt x="1060" y="3822"/>
                    <a:pt x="3251" y="5501"/>
                    <a:pt x="4453" y="5501"/>
                  </a:cubicBezTo>
                  <a:cubicBezTo>
                    <a:pt x="5656" y="5501"/>
                    <a:pt x="7847" y="3822"/>
                    <a:pt x="8740" y="3096"/>
                  </a:cubicBezTo>
                  <a:cubicBezTo>
                    <a:pt x="8847" y="3001"/>
                    <a:pt x="8906" y="2882"/>
                    <a:pt x="8906" y="2751"/>
                  </a:cubicBezTo>
                  <a:cubicBezTo>
                    <a:pt x="8906" y="2620"/>
                    <a:pt x="8847" y="2501"/>
                    <a:pt x="8740" y="2405"/>
                  </a:cubicBezTo>
                  <a:cubicBezTo>
                    <a:pt x="7847" y="1679"/>
                    <a:pt x="5656" y="0"/>
                    <a:pt x="445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97" name="Google Shape;9897;p78"/>
            <p:cNvSpPr/>
            <p:nvPr/>
          </p:nvSpPr>
          <p:spPr>
            <a:xfrm>
              <a:off x="4126478" y="3024347"/>
              <a:ext cx="129220" cy="127437"/>
            </a:xfrm>
            <a:custGeom>
              <a:avLst/>
              <a:gdLst/>
              <a:ahLst/>
              <a:cxnLst/>
              <a:rect l="l" t="t" r="r" b="b"/>
              <a:pathLst>
                <a:path w="4060" h="4004" extrusionOk="0">
                  <a:moveTo>
                    <a:pt x="2016" y="0"/>
                  </a:moveTo>
                  <a:cubicBezTo>
                    <a:pt x="1995" y="0"/>
                    <a:pt x="1974" y="1"/>
                    <a:pt x="1953" y="1"/>
                  </a:cubicBezTo>
                  <a:cubicBezTo>
                    <a:pt x="893" y="25"/>
                    <a:pt x="48" y="894"/>
                    <a:pt x="12" y="1930"/>
                  </a:cubicBezTo>
                  <a:cubicBezTo>
                    <a:pt x="0" y="2454"/>
                    <a:pt x="179" y="2942"/>
                    <a:pt x="512" y="3299"/>
                  </a:cubicBezTo>
                  <a:cubicBezTo>
                    <a:pt x="542" y="3329"/>
                    <a:pt x="578" y="3344"/>
                    <a:pt x="613" y="3344"/>
                  </a:cubicBezTo>
                  <a:cubicBezTo>
                    <a:pt x="649" y="3344"/>
                    <a:pt x="685" y="3329"/>
                    <a:pt x="715" y="3299"/>
                  </a:cubicBezTo>
                  <a:cubicBezTo>
                    <a:pt x="762" y="3252"/>
                    <a:pt x="774" y="3169"/>
                    <a:pt x="715" y="3109"/>
                  </a:cubicBezTo>
                  <a:cubicBezTo>
                    <a:pt x="429" y="2776"/>
                    <a:pt x="286" y="2359"/>
                    <a:pt x="298" y="1906"/>
                  </a:cubicBezTo>
                  <a:cubicBezTo>
                    <a:pt x="346" y="1025"/>
                    <a:pt x="1060" y="299"/>
                    <a:pt x="1941" y="263"/>
                  </a:cubicBezTo>
                  <a:cubicBezTo>
                    <a:pt x="1969" y="262"/>
                    <a:pt x="1996" y="261"/>
                    <a:pt x="2024" y="261"/>
                  </a:cubicBezTo>
                  <a:cubicBezTo>
                    <a:pt x="2975" y="261"/>
                    <a:pt x="3762" y="1053"/>
                    <a:pt x="3739" y="2026"/>
                  </a:cubicBezTo>
                  <a:cubicBezTo>
                    <a:pt x="3727" y="2930"/>
                    <a:pt x="2977" y="3692"/>
                    <a:pt x="2072" y="3716"/>
                  </a:cubicBezTo>
                  <a:cubicBezTo>
                    <a:pt x="2050" y="3717"/>
                    <a:pt x="2027" y="3717"/>
                    <a:pt x="2005" y="3717"/>
                  </a:cubicBezTo>
                  <a:cubicBezTo>
                    <a:pt x="1717" y="3717"/>
                    <a:pt x="1423" y="3646"/>
                    <a:pt x="1191" y="3514"/>
                  </a:cubicBezTo>
                  <a:cubicBezTo>
                    <a:pt x="1167" y="3500"/>
                    <a:pt x="1144" y="3493"/>
                    <a:pt x="1121" y="3493"/>
                  </a:cubicBezTo>
                  <a:cubicBezTo>
                    <a:pt x="1086" y="3493"/>
                    <a:pt x="1053" y="3509"/>
                    <a:pt x="1024" y="3538"/>
                  </a:cubicBezTo>
                  <a:cubicBezTo>
                    <a:pt x="965" y="3597"/>
                    <a:pt x="989" y="3716"/>
                    <a:pt x="1060" y="3764"/>
                  </a:cubicBezTo>
                  <a:cubicBezTo>
                    <a:pt x="1339" y="3920"/>
                    <a:pt x="1660" y="4003"/>
                    <a:pt x="1993" y="4003"/>
                  </a:cubicBezTo>
                  <a:cubicBezTo>
                    <a:pt x="2015" y="4003"/>
                    <a:pt x="2038" y="4003"/>
                    <a:pt x="2060" y="4002"/>
                  </a:cubicBezTo>
                  <a:cubicBezTo>
                    <a:pt x="3108" y="3966"/>
                    <a:pt x="3989" y="3121"/>
                    <a:pt x="4025" y="2061"/>
                  </a:cubicBezTo>
                  <a:cubicBezTo>
                    <a:pt x="4060" y="939"/>
                    <a:pt x="3142" y="0"/>
                    <a:pt x="20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98" name="Google Shape;9898;p78"/>
            <p:cNvSpPr/>
            <p:nvPr/>
          </p:nvSpPr>
          <p:spPr>
            <a:xfrm>
              <a:off x="4156778" y="3054678"/>
              <a:ext cx="68238" cy="68270"/>
            </a:xfrm>
            <a:custGeom>
              <a:avLst/>
              <a:gdLst/>
              <a:ahLst/>
              <a:cxnLst/>
              <a:rect l="l" t="t" r="r" b="b"/>
              <a:pathLst>
                <a:path w="2144" h="2145" extrusionOk="0">
                  <a:moveTo>
                    <a:pt x="1072" y="1"/>
                  </a:moveTo>
                  <a:cubicBezTo>
                    <a:pt x="477" y="1"/>
                    <a:pt x="1" y="477"/>
                    <a:pt x="1" y="1073"/>
                  </a:cubicBezTo>
                  <a:cubicBezTo>
                    <a:pt x="1" y="1668"/>
                    <a:pt x="477" y="2144"/>
                    <a:pt x="1072" y="2144"/>
                  </a:cubicBezTo>
                  <a:cubicBezTo>
                    <a:pt x="1668" y="2144"/>
                    <a:pt x="2144" y="1668"/>
                    <a:pt x="2144" y="1073"/>
                  </a:cubicBezTo>
                  <a:cubicBezTo>
                    <a:pt x="2132" y="977"/>
                    <a:pt x="2073" y="918"/>
                    <a:pt x="2001" y="918"/>
                  </a:cubicBezTo>
                  <a:cubicBezTo>
                    <a:pt x="1918" y="918"/>
                    <a:pt x="1858" y="977"/>
                    <a:pt x="1858" y="1049"/>
                  </a:cubicBezTo>
                  <a:cubicBezTo>
                    <a:pt x="1858" y="1489"/>
                    <a:pt x="1501" y="1846"/>
                    <a:pt x="1072" y="1846"/>
                  </a:cubicBezTo>
                  <a:cubicBezTo>
                    <a:pt x="644" y="1846"/>
                    <a:pt x="287" y="1489"/>
                    <a:pt x="287" y="1049"/>
                  </a:cubicBezTo>
                  <a:cubicBezTo>
                    <a:pt x="287" y="620"/>
                    <a:pt x="644" y="263"/>
                    <a:pt x="1072" y="263"/>
                  </a:cubicBezTo>
                  <a:cubicBezTo>
                    <a:pt x="1144" y="263"/>
                    <a:pt x="1203" y="203"/>
                    <a:pt x="1203" y="132"/>
                  </a:cubicBezTo>
                  <a:cubicBezTo>
                    <a:pt x="1203" y="60"/>
                    <a:pt x="1144" y="1"/>
                    <a:pt x="10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99" name="Google Shape;9899;p78"/>
            <p:cNvSpPr/>
            <p:nvPr/>
          </p:nvSpPr>
          <p:spPr>
            <a:xfrm>
              <a:off x="4198090" y="3060375"/>
              <a:ext cx="20879" cy="20879"/>
            </a:xfrm>
            <a:custGeom>
              <a:avLst/>
              <a:gdLst/>
              <a:ahLst/>
              <a:cxnLst/>
              <a:rect l="l" t="t" r="r" b="b"/>
              <a:pathLst>
                <a:path w="656" h="656" extrusionOk="0">
                  <a:moveTo>
                    <a:pt x="322" y="1"/>
                  </a:moveTo>
                  <a:cubicBezTo>
                    <a:pt x="143" y="1"/>
                    <a:pt x="1" y="143"/>
                    <a:pt x="1" y="322"/>
                  </a:cubicBezTo>
                  <a:cubicBezTo>
                    <a:pt x="1" y="501"/>
                    <a:pt x="143" y="655"/>
                    <a:pt x="322" y="655"/>
                  </a:cubicBezTo>
                  <a:cubicBezTo>
                    <a:pt x="501" y="655"/>
                    <a:pt x="655" y="501"/>
                    <a:pt x="655" y="322"/>
                  </a:cubicBezTo>
                  <a:cubicBezTo>
                    <a:pt x="655" y="143"/>
                    <a:pt x="501" y="1"/>
                    <a:pt x="3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900" name="Google Shape;9900;p78"/>
          <p:cNvGrpSpPr/>
          <p:nvPr/>
        </p:nvGrpSpPr>
        <p:grpSpPr>
          <a:xfrm>
            <a:off x="5405471" y="3007921"/>
            <a:ext cx="291583" cy="465403"/>
            <a:chOff x="4054103" y="2430191"/>
            <a:chExt cx="218687" cy="349052"/>
          </a:xfrm>
          <a:solidFill>
            <a:schemeClr val="tx1"/>
          </a:solidFill>
        </p:grpSpPr>
        <p:sp>
          <p:nvSpPr>
            <p:cNvPr id="9901" name="Google Shape;9901;p78"/>
            <p:cNvSpPr/>
            <p:nvPr/>
          </p:nvSpPr>
          <p:spPr>
            <a:xfrm>
              <a:off x="4054103" y="2430191"/>
              <a:ext cx="218687" cy="349052"/>
            </a:xfrm>
            <a:custGeom>
              <a:avLst/>
              <a:gdLst/>
              <a:ahLst/>
              <a:cxnLst/>
              <a:rect l="l" t="t" r="r" b="b"/>
              <a:pathLst>
                <a:path w="6871" h="10967" extrusionOk="0">
                  <a:moveTo>
                    <a:pt x="6513" y="846"/>
                  </a:moveTo>
                  <a:cubicBezTo>
                    <a:pt x="6513" y="846"/>
                    <a:pt x="6537" y="846"/>
                    <a:pt x="6537" y="870"/>
                  </a:cubicBezTo>
                  <a:lnTo>
                    <a:pt x="6537" y="1203"/>
                  </a:lnTo>
                  <a:lnTo>
                    <a:pt x="6513" y="1203"/>
                  </a:lnTo>
                  <a:lnTo>
                    <a:pt x="6001" y="1227"/>
                  </a:lnTo>
                  <a:cubicBezTo>
                    <a:pt x="5906" y="1227"/>
                    <a:pt x="5834" y="1298"/>
                    <a:pt x="5834" y="1382"/>
                  </a:cubicBezTo>
                  <a:cubicBezTo>
                    <a:pt x="5834" y="1477"/>
                    <a:pt x="5906" y="1548"/>
                    <a:pt x="6001" y="1548"/>
                  </a:cubicBezTo>
                  <a:lnTo>
                    <a:pt x="6180" y="1548"/>
                  </a:lnTo>
                  <a:lnTo>
                    <a:pt x="6180" y="7239"/>
                  </a:lnTo>
                  <a:cubicBezTo>
                    <a:pt x="6180" y="7239"/>
                    <a:pt x="6180" y="7251"/>
                    <a:pt x="6156" y="7251"/>
                  </a:cubicBezTo>
                  <a:lnTo>
                    <a:pt x="655" y="7251"/>
                  </a:lnTo>
                  <a:cubicBezTo>
                    <a:pt x="655" y="7251"/>
                    <a:pt x="643" y="7251"/>
                    <a:pt x="643" y="7239"/>
                  </a:cubicBezTo>
                  <a:lnTo>
                    <a:pt x="643" y="1548"/>
                  </a:lnTo>
                  <a:lnTo>
                    <a:pt x="5310" y="1548"/>
                  </a:lnTo>
                  <a:cubicBezTo>
                    <a:pt x="5406" y="1548"/>
                    <a:pt x="5477" y="1477"/>
                    <a:pt x="5477" y="1382"/>
                  </a:cubicBezTo>
                  <a:cubicBezTo>
                    <a:pt x="5477" y="1298"/>
                    <a:pt x="5406" y="1227"/>
                    <a:pt x="5310" y="1227"/>
                  </a:cubicBezTo>
                  <a:lnTo>
                    <a:pt x="322" y="1227"/>
                  </a:lnTo>
                  <a:cubicBezTo>
                    <a:pt x="322" y="1227"/>
                    <a:pt x="310" y="1227"/>
                    <a:pt x="310" y="1203"/>
                  </a:cubicBezTo>
                  <a:lnTo>
                    <a:pt x="310" y="870"/>
                  </a:lnTo>
                  <a:cubicBezTo>
                    <a:pt x="310" y="870"/>
                    <a:pt x="310" y="846"/>
                    <a:pt x="322" y="846"/>
                  </a:cubicBezTo>
                  <a:close/>
                  <a:moveTo>
                    <a:pt x="5179" y="7561"/>
                  </a:moveTo>
                  <a:lnTo>
                    <a:pt x="5656" y="9990"/>
                  </a:lnTo>
                  <a:lnTo>
                    <a:pt x="3572" y="9990"/>
                  </a:lnTo>
                  <a:lnTo>
                    <a:pt x="3572" y="8085"/>
                  </a:lnTo>
                  <a:cubicBezTo>
                    <a:pt x="3572" y="7990"/>
                    <a:pt x="3501" y="7918"/>
                    <a:pt x="3405" y="7918"/>
                  </a:cubicBezTo>
                  <a:cubicBezTo>
                    <a:pt x="3310" y="7918"/>
                    <a:pt x="3239" y="7990"/>
                    <a:pt x="3239" y="8085"/>
                  </a:cubicBezTo>
                  <a:lnTo>
                    <a:pt x="3239" y="9990"/>
                  </a:lnTo>
                  <a:lnTo>
                    <a:pt x="1155" y="9990"/>
                  </a:lnTo>
                  <a:lnTo>
                    <a:pt x="1643" y="7561"/>
                  </a:lnTo>
                  <a:close/>
                  <a:moveTo>
                    <a:pt x="3417" y="0"/>
                  </a:moveTo>
                  <a:cubicBezTo>
                    <a:pt x="3334" y="0"/>
                    <a:pt x="3263" y="72"/>
                    <a:pt x="3263" y="167"/>
                  </a:cubicBezTo>
                  <a:lnTo>
                    <a:pt x="3263" y="524"/>
                  </a:lnTo>
                  <a:lnTo>
                    <a:pt x="322" y="524"/>
                  </a:lnTo>
                  <a:cubicBezTo>
                    <a:pt x="143" y="524"/>
                    <a:pt x="0" y="667"/>
                    <a:pt x="0" y="846"/>
                  </a:cubicBezTo>
                  <a:lnTo>
                    <a:pt x="0" y="1191"/>
                  </a:lnTo>
                  <a:cubicBezTo>
                    <a:pt x="0" y="1370"/>
                    <a:pt x="143" y="1524"/>
                    <a:pt x="322" y="1524"/>
                  </a:cubicBezTo>
                  <a:lnTo>
                    <a:pt x="334" y="1524"/>
                  </a:lnTo>
                  <a:lnTo>
                    <a:pt x="334" y="7204"/>
                  </a:lnTo>
                  <a:cubicBezTo>
                    <a:pt x="334" y="7382"/>
                    <a:pt x="488" y="7525"/>
                    <a:pt x="667" y="7525"/>
                  </a:cubicBezTo>
                  <a:lnTo>
                    <a:pt x="1334" y="7525"/>
                  </a:lnTo>
                  <a:lnTo>
                    <a:pt x="679" y="10776"/>
                  </a:lnTo>
                  <a:cubicBezTo>
                    <a:pt x="667" y="10859"/>
                    <a:pt x="727" y="10954"/>
                    <a:pt x="798" y="10966"/>
                  </a:cubicBezTo>
                  <a:lnTo>
                    <a:pt x="834" y="10966"/>
                  </a:lnTo>
                  <a:cubicBezTo>
                    <a:pt x="905" y="10966"/>
                    <a:pt x="977" y="10907"/>
                    <a:pt x="1000" y="10835"/>
                  </a:cubicBezTo>
                  <a:lnTo>
                    <a:pt x="1119" y="10264"/>
                  </a:lnTo>
                  <a:lnTo>
                    <a:pt x="3274" y="10264"/>
                  </a:lnTo>
                  <a:lnTo>
                    <a:pt x="3274" y="10788"/>
                  </a:lnTo>
                  <a:cubicBezTo>
                    <a:pt x="3274" y="10883"/>
                    <a:pt x="3346" y="10954"/>
                    <a:pt x="3441" y="10954"/>
                  </a:cubicBezTo>
                  <a:cubicBezTo>
                    <a:pt x="3524" y="10954"/>
                    <a:pt x="3596" y="10883"/>
                    <a:pt x="3596" y="10788"/>
                  </a:cubicBezTo>
                  <a:lnTo>
                    <a:pt x="3596" y="10264"/>
                  </a:lnTo>
                  <a:lnTo>
                    <a:pt x="5763" y="10264"/>
                  </a:lnTo>
                  <a:lnTo>
                    <a:pt x="5882" y="10835"/>
                  </a:lnTo>
                  <a:cubicBezTo>
                    <a:pt x="5894" y="10907"/>
                    <a:pt x="5965" y="10966"/>
                    <a:pt x="6037" y="10966"/>
                  </a:cubicBezTo>
                  <a:lnTo>
                    <a:pt x="6072" y="10966"/>
                  </a:lnTo>
                  <a:cubicBezTo>
                    <a:pt x="6156" y="10954"/>
                    <a:pt x="6215" y="10859"/>
                    <a:pt x="6191" y="10776"/>
                  </a:cubicBezTo>
                  <a:lnTo>
                    <a:pt x="5537" y="7525"/>
                  </a:lnTo>
                  <a:lnTo>
                    <a:pt x="6203" y="7525"/>
                  </a:lnTo>
                  <a:cubicBezTo>
                    <a:pt x="6382" y="7525"/>
                    <a:pt x="6537" y="7382"/>
                    <a:pt x="6537" y="7204"/>
                  </a:cubicBezTo>
                  <a:lnTo>
                    <a:pt x="6537" y="1513"/>
                  </a:lnTo>
                  <a:lnTo>
                    <a:pt x="6549" y="1513"/>
                  </a:lnTo>
                  <a:cubicBezTo>
                    <a:pt x="6727" y="1513"/>
                    <a:pt x="6870" y="1370"/>
                    <a:pt x="6870" y="1191"/>
                  </a:cubicBezTo>
                  <a:lnTo>
                    <a:pt x="6870" y="870"/>
                  </a:lnTo>
                  <a:cubicBezTo>
                    <a:pt x="6846" y="667"/>
                    <a:pt x="6692" y="524"/>
                    <a:pt x="6513" y="524"/>
                  </a:cubicBezTo>
                  <a:lnTo>
                    <a:pt x="3584" y="524"/>
                  </a:lnTo>
                  <a:lnTo>
                    <a:pt x="3584" y="167"/>
                  </a:lnTo>
                  <a:cubicBezTo>
                    <a:pt x="3584" y="72"/>
                    <a:pt x="3513" y="0"/>
                    <a:pt x="34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02" name="Google Shape;9902;p78"/>
            <p:cNvSpPr/>
            <p:nvPr/>
          </p:nvSpPr>
          <p:spPr>
            <a:xfrm>
              <a:off x="4091595" y="2517716"/>
              <a:ext cx="142524" cy="103503"/>
            </a:xfrm>
            <a:custGeom>
              <a:avLst/>
              <a:gdLst/>
              <a:ahLst/>
              <a:cxnLst/>
              <a:rect l="l" t="t" r="r" b="b"/>
              <a:pathLst>
                <a:path w="4478" h="3252" extrusionOk="0">
                  <a:moveTo>
                    <a:pt x="3430" y="1"/>
                  </a:moveTo>
                  <a:cubicBezTo>
                    <a:pt x="3347" y="1"/>
                    <a:pt x="3275" y="84"/>
                    <a:pt x="3275" y="168"/>
                  </a:cubicBezTo>
                  <a:cubicBezTo>
                    <a:pt x="3275" y="263"/>
                    <a:pt x="3347" y="334"/>
                    <a:pt x="3430" y="334"/>
                  </a:cubicBezTo>
                  <a:lnTo>
                    <a:pt x="3906" y="334"/>
                  </a:lnTo>
                  <a:lnTo>
                    <a:pt x="2335" y="1906"/>
                  </a:lnTo>
                  <a:lnTo>
                    <a:pt x="2323" y="1906"/>
                  </a:lnTo>
                  <a:lnTo>
                    <a:pt x="1965" y="1549"/>
                  </a:lnTo>
                  <a:cubicBezTo>
                    <a:pt x="1894" y="1483"/>
                    <a:pt x="1808" y="1450"/>
                    <a:pt x="1723" y="1450"/>
                  </a:cubicBezTo>
                  <a:cubicBezTo>
                    <a:pt x="1638" y="1450"/>
                    <a:pt x="1555" y="1483"/>
                    <a:pt x="1489" y="1549"/>
                  </a:cubicBezTo>
                  <a:lnTo>
                    <a:pt x="60" y="2977"/>
                  </a:lnTo>
                  <a:cubicBezTo>
                    <a:pt x="1" y="3037"/>
                    <a:pt x="1" y="3144"/>
                    <a:pt x="60" y="3204"/>
                  </a:cubicBezTo>
                  <a:cubicBezTo>
                    <a:pt x="84" y="3239"/>
                    <a:pt x="132" y="3251"/>
                    <a:pt x="180" y="3251"/>
                  </a:cubicBezTo>
                  <a:cubicBezTo>
                    <a:pt x="215" y="3251"/>
                    <a:pt x="263" y="3239"/>
                    <a:pt x="299" y="3204"/>
                  </a:cubicBezTo>
                  <a:lnTo>
                    <a:pt x="1727" y="1775"/>
                  </a:lnTo>
                  <a:lnTo>
                    <a:pt x="1739" y="1775"/>
                  </a:lnTo>
                  <a:lnTo>
                    <a:pt x="2096" y="2132"/>
                  </a:lnTo>
                  <a:cubicBezTo>
                    <a:pt x="2156" y="2192"/>
                    <a:pt x="2239" y="2239"/>
                    <a:pt x="2335" y="2239"/>
                  </a:cubicBezTo>
                  <a:cubicBezTo>
                    <a:pt x="2418" y="2239"/>
                    <a:pt x="2513" y="2203"/>
                    <a:pt x="2573" y="2132"/>
                  </a:cubicBezTo>
                  <a:lnTo>
                    <a:pt x="4144" y="560"/>
                  </a:lnTo>
                  <a:lnTo>
                    <a:pt x="4144" y="1037"/>
                  </a:lnTo>
                  <a:cubicBezTo>
                    <a:pt x="4144" y="1120"/>
                    <a:pt x="4228" y="1191"/>
                    <a:pt x="4311" y="1191"/>
                  </a:cubicBezTo>
                  <a:cubicBezTo>
                    <a:pt x="4406" y="1191"/>
                    <a:pt x="4478" y="1120"/>
                    <a:pt x="4478" y="1037"/>
                  </a:cubicBezTo>
                  <a:lnTo>
                    <a:pt x="4478" y="168"/>
                  </a:lnTo>
                  <a:cubicBezTo>
                    <a:pt x="4466" y="84"/>
                    <a:pt x="4382" y="1"/>
                    <a:pt x="429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903" name="Google Shape;9903;p78"/>
          <p:cNvGrpSpPr/>
          <p:nvPr/>
        </p:nvGrpSpPr>
        <p:grpSpPr>
          <a:xfrm>
            <a:off x="2913504" y="3004399"/>
            <a:ext cx="510344" cy="475460"/>
            <a:chOff x="2185128" y="2427549"/>
            <a:chExt cx="382758" cy="356595"/>
          </a:xfrm>
          <a:solidFill>
            <a:schemeClr val="tx1"/>
          </a:solidFill>
        </p:grpSpPr>
        <p:sp>
          <p:nvSpPr>
            <p:cNvPr id="9904" name="Google Shape;9904;p78"/>
            <p:cNvSpPr/>
            <p:nvPr/>
          </p:nvSpPr>
          <p:spPr>
            <a:xfrm>
              <a:off x="2313584" y="2612467"/>
              <a:ext cx="119417" cy="103853"/>
            </a:xfrm>
            <a:custGeom>
              <a:avLst/>
              <a:gdLst/>
              <a:ahLst/>
              <a:cxnLst/>
              <a:rect l="l" t="t" r="r" b="b"/>
              <a:pathLst>
                <a:path w="3752" h="3263" extrusionOk="0">
                  <a:moveTo>
                    <a:pt x="1882" y="0"/>
                  </a:moveTo>
                  <a:cubicBezTo>
                    <a:pt x="1775" y="0"/>
                    <a:pt x="1692" y="96"/>
                    <a:pt x="1692" y="203"/>
                  </a:cubicBezTo>
                  <a:lnTo>
                    <a:pt x="1692" y="2013"/>
                  </a:lnTo>
                  <a:lnTo>
                    <a:pt x="120" y="2917"/>
                  </a:lnTo>
                  <a:cubicBezTo>
                    <a:pt x="37" y="2977"/>
                    <a:pt x="1" y="3084"/>
                    <a:pt x="48" y="3179"/>
                  </a:cubicBezTo>
                  <a:cubicBezTo>
                    <a:pt x="84" y="3239"/>
                    <a:pt x="156" y="3263"/>
                    <a:pt x="215" y="3263"/>
                  </a:cubicBezTo>
                  <a:cubicBezTo>
                    <a:pt x="239" y="3263"/>
                    <a:pt x="275" y="3251"/>
                    <a:pt x="298" y="3239"/>
                  </a:cubicBezTo>
                  <a:lnTo>
                    <a:pt x="1870" y="2322"/>
                  </a:lnTo>
                  <a:lnTo>
                    <a:pt x="3430" y="3239"/>
                  </a:lnTo>
                  <a:cubicBezTo>
                    <a:pt x="3454" y="3251"/>
                    <a:pt x="3489" y="3263"/>
                    <a:pt x="3513" y="3263"/>
                  </a:cubicBezTo>
                  <a:cubicBezTo>
                    <a:pt x="3573" y="3263"/>
                    <a:pt x="3656" y="3239"/>
                    <a:pt x="3680" y="3179"/>
                  </a:cubicBezTo>
                  <a:cubicBezTo>
                    <a:pt x="3751" y="3072"/>
                    <a:pt x="3727" y="2965"/>
                    <a:pt x="3632" y="2906"/>
                  </a:cubicBezTo>
                  <a:lnTo>
                    <a:pt x="2073" y="2001"/>
                  </a:lnTo>
                  <a:lnTo>
                    <a:pt x="2073" y="203"/>
                  </a:lnTo>
                  <a:cubicBezTo>
                    <a:pt x="2073" y="96"/>
                    <a:pt x="1989" y="0"/>
                    <a:pt x="188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05" name="Google Shape;9905;p78"/>
            <p:cNvSpPr/>
            <p:nvPr/>
          </p:nvSpPr>
          <p:spPr>
            <a:xfrm>
              <a:off x="2311706" y="2427549"/>
              <a:ext cx="129633" cy="171327"/>
            </a:xfrm>
            <a:custGeom>
              <a:avLst/>
              <a:gdLst/>
              <a:ahLst/>
              <a:cxnLst/>
              <a:rect l="l" t="t" r="r" b="b"/>
              <a:pathLst>
                <a:path w="4073" h="5383" extrusionOk="0">
                  <a:moveTo>
                    <a:pt x="2084" y="369"/>
                  </a:moveTo>
                  <a:cubicBezTo>
                    <a:pt x="2584" y="369"/>
                    <a:pt x="2977" y="774"/>
                    <a:pt x="2977" y="1262"/>
                  </a:cubicBezTo>
                  <a:lnTo>
                    <a:pt x="2977" y="1381"/>
                  </a:lnTo>
                  <a:lnTo>
                    <a:pt x="2965" y="1381"/>
                  </a:lnTo>
                  <a:cubicBezTo>
                    <a:pt x="2703" y="1322"/>
                    <a:pt x="2620" y="965"/>
                    <a:pt x="2620" y="965"/>
                  </a:cubicBezTo>
                  <a:cubicBezTo>
                    <a:pt x="2608" y="893"/>
                    <a:pt x="2548" y="834"/>
                    <a:pt x="2477" y="810"/>
                  </a:cubicBezTo>
                  <a:cubicBezTo>
                    <a:pt x="2468" y="808"/>
                    <a:pt x="2458" y="807"/>
                    <a:pt x="2449" y="807"/>
                  </a:cubicBezTo>
                  <a:cubicBezTo>
                    <a:pt x="2385" y="807"/>
                    <a:pt x="2317" y="841"/>
                    <a:pt x="2286" y="893"/>
                  </a:cubicBezTo>
                  <a:cubicBezTo>
                    <a:pt x="1941" y="1369"/>
                    <a:pt x="1179" y="1369"/>
                    <a:pt x="1167" y="1369"/>
                  </a:cubicBezTo>
                  <a:cubicBezTo>
                    <a:pt x="1155" y="1369"/>
                    <a:pt x="1119" y="1369"/>
                    <a:pt x="1108" y="1381"/>
                  </a:cubicBezTo>
                  <a:lnTo>
                    <a:pt x="1108" y="1262"/>
                  </a:lnTo>
                  <a:cubicBezTo>
                    <a:pt x="1108" y="774"/>
                    <a:pt x="1512" y="369"/>
                    <a:pt x="2001" y="369"/>
                  </a:cubicBezTo>
                  <a:close/>
                  <a:moveTo>
                    <a:pt x="3132" y="1905"/>
                  </a:moveTo>
                  <a:cubicBezTo>
                    <a:pt x="3155" y="1929"/>
                    <a:pt x="3179" y="1953"/>
                    <a:pt x="3179" y="2000"/>
                  </a:cubicBezTo>
                  <a:cubicBezTo>
                    <a:pt x="3179" y="2048"/>
                    <a:pt x="3144" y="2096"/>
                    <a:pt x="3120" y="2119"/>
                  </a:cubicBezTo>
                  <a:lnTo>
                    <a:pt x="3120" y="1905"/>
                  </a:lnTo>
                  <a:close/>
                  <a:moveTo>
                    <a:pt x="977" y="1881"/>
                  </a:moveTo>
                  <a:lnTo>
                    <a:pt x="977" y="2143"/>
                  </a:lnTo>
                  <a:cubicBezTo>
                    <a:pt x="929" y="2108"/>
                    <a:pt x="893" y="2060"/>
                    <a:pt x="893" y="2000"/>
                  </a:cubicBezTo>
                  <a:cubicBezTo>
                    <a:pt x="893" y="1965"/>
                    <a:pt x="917" y="1929"/>
                    <a:pt x="941" y="1905"/>
                  </a:cubicBezTo>
                  <a:cubicBezTo>
                    <a:pt x="953" y="1905"/>
                    <a:pt x="953" y="1905"/>
                    <a:pt x="977" y="1881"/>
                  </a:cubicBezTo>
                  <a:close/>
                  <a:moveTo>
                    <a:pt x="2358" y="1346"/>
                  </a:moveTo>
                  <a:cubicBezTo>
                    <a:pt x="2429" y="1477"/>
                    <a:pt x="2548" y="1619"/>
                    <a:pt x="2715" y="1691"/>
                  </a:cubicBezTo>
                  <a:lnTo>
                    <a:pt x="2715" y="2227"/>
                  </a:lnTo>
                  <a:cubicBezTo>
                    <a:pt x="2739" y="2572"/>
                    <a:pt x="2465" y="2834"/>
                    <a:pt x="2132" y="2834"/>
                  </a:cubicBezTo>
                  <a:lnTo>
                    <a:pt x="1953" y="2834"/>
                  </a:lnTo>
                  <a:cubicBezTo>
                    <a:pt x="1631" y="2834"/>
                    <a:pt x="1346" y="2572"/>
                    <a:pt x="1346" y="2227"/>
                  </a:cubicBezTo>
                  <a:lnTo>
                    <a:pt x="1346" y="1738"/>
                  </a:lnTo>
                  <a:cubicBezTo>
                    <a:pt x="1596" y="1703"/>
                    <a:pt x="2024" y="1619"/>
                    <a:pt x="2358" y="1346"/>
                  </a:cubicBezTo>
                  <a:close/>
                  <a:moveTo>
                    <a:pt x="2262" y="3215"/>
                  </a:moveTo>
                  <a:lnTo>
                    <a:pt x="2262" y="3310"/>
                  </a:lnTo>
                  <a:lnTo>
                    <a:pt x="2251" y="3310"/>
                  </a:lnTo>
                  <a:lnTo>
                    <a:pt x="2048" y="3536"/>
                  </a:lnTo>
                  <a:lnTo>
                    <a:pt x="1846" y="3346"/>
                  </a:lnTo>
                  <a:lnTo>
                    <a:pt x="1846" y="3215"/>
                  </a:lnTo>
                  <a:close/>
                  <a:moveTo>
                    <a:pt x="2001" y="0"/>
                  </a:moveTo>
                  <a:cubicBezTo>
                    <a:pt x="1298" y="0"/>
                    <a:pt x="727" y="560"/>
                    <a:pt x="727" y="1262"/>
                  </a:cubicBezTo>
                  <a:lnTo>
                    <a:pt x="727" y="1584"/>
                  </a:lnTo>
                  <a:cubicBezTo>
                    <a:pt x="608" y="1691"/>
                    <a:pt x="536" y="1846"/>
                    <a:pt x="536" y="2000"/>
                  </a:cubicBezTo>
                  <a:cubicBezTo>
                    <a:pt x="536" y="2286"/>
                    <a:pt x="762" y="2524"/>
                    <a:pt x="1024" y="2536"/>
                  </a:cubicBezTo>
                  <a:cubicBezTo>
                    <a:pt x="1108" y="2762"/>
                    <a:pt x="1262" y="2953"/>
                    <a:pt x="1465" y="3072"/>
                  </a:cubicBezTo>
                  <a:lnTo>
                    <a:pt x="1465" y="3179"/>
                  </a:lnTo>
                  <a:lnTo>
                    <a:pt x="691" y="3477"/>
                  </a:lnTo>
                  <a:cubicBezTo>
                    <a:pt x="608" y="3512"/>
                    <a:pt x="0" y="3751"/>
                    <a:pt x="0" y="4525"/>
                  </a:cubicBezTo>
                  <a:lnTo>
                    <a:pt x="0" y="5191"/>
                  </a:lnTo>
                  <a:cubicBezTo>
                    <a:pt x="0" y="5298"/>
                    <a:pt x="96" y="5382"/>
                    <a:pt x="191" y="5382"/>
                  </a:cubicBezTo>
                  <a:lnTo>
                    <a:pt x="667" y="5382"/>
                  </a:lnTo>
                  <a:cubicBezTo>
                    <a:pt x="774" y="5382"/>
                    <a:pt x="869" y="5298"/>
                    <a:pt x="869" y="5191"/>
                  </a:cubicBezTo>
                  <a:cubicBezTo>
                    <a:pt x="869" y="5084"/>
                    <a:pt x="774" y="5001"/>
                    <a:pt x="667" y="5001"/>
                  </a:cubicBezTo>
                  <a:lnTo>
                    <a:pt x="369" y="5001"/>
                  </a:lnTo>
                  <a:lnTo>
                    <a:pt x="369" y="4501"/>
                  </a:lnTo>
                  <a:cubicBezTo>
                    <a:pt x="369" y="3989"/>
                    <a:pt x="786" y="3834"/>
                    <a:pt x="810" y="3822"/>
                  </a:cubicBezTo>
                  <a:lnTo>
                    <a:pt x="822" y="3822"/>
                  </a:lnTo>
                  <a:lnTo>
                    <a:pt x="1536" y="3536"/>
                  </a:lnTo>
                  <a:lnTo>
                    <a:pt x="1905" y="3905"/>
                  </a:lnTo>
                  <a:cubicBezTo>
                    <a:pt x="1941" y="3941"/>
                    <a:pt x="2001" y="3965"/>
                    <a:pt x="2036" y="3965"/>
                  </a:cubicBezTo>
                  <a:cubicBezTo>
                    <a:pt x="2084" y="3965"/>
                    <a:pt x="2143" y="3953"/>
                    <a:pt x="2179" y="3905"/>
                  </a:cubicBezTo>
                  <a:lnTo>
                    <a:pt x="2536" y="3536"/>
                  </a:lnTo>
                  <a:lnTo>
                    <a:pt x="3251" y="3822"/>
                  </a:lnTo>
                  <a:lnTo>
                    <a:pt x="3263" y="3822"/>
                  </a:lnTo>
                  <a:cubicBezTo>
                    <a:pt x="3275" y="3822"/>
                    <a:pt x="3691" y="3989"/>
                    <a:pt x="3691" y="4501"/>
                  </a:cubicBezTo>
                  <a:lnTo>
                    <a:pt x="3691" y="5001"/>
                  </a:lnTo>
                  <a:lnTo>
                    <a:pt x="1310" y="5001"/>
                  </a:lnTo>
                  <a:cubicBezTo>
                    <a:pt x="1203" y="5001"/>
                    <a:pt x="1119" y="5084"/>
                    <a:pt x="1119" y="5191"/>
                  </a:cubicBezTo>
                  <a:cubicBezTo>
                    <a:pt x="1119" y="5298"/>
                    <a:pt x="1203" y="5382"/>
                    <a:pt x="1310" y="5382"/>
                  </a:cubicBezTo>
                  <a:lnTo>
                    <a:pt x="3882" y="5382"/>
                  </a:lnTo>
                  <a:cubicBezTo>
                    <a:pt x="3888" y="5383"/>
                    <a:pt x="3894" y="5383"/>
                    <a:pt x="3900" y="5383"/>
                  </a:cubicBezTo>
                  <a:cubicBezTo>
                    <a:pt x="3989" y="5383"/>
                    <a:pt x="4072" y="5303"/>
                    <a:pt x="4072" y="5203"/>
                  </a:cubicBezTo>
                  <a:lnTo>
                    <a:pt x="4072" y="4536"/>
                  </a:lnTo>
                  <a:cubicBezTo>
                    <a:pt x="4072" y="3763"/>
                    <a:pt x="3477" y="3524"/>
                    <a:pt x="3382" y="3489"/>
                  </a:cubicBezTo>
                  <a:lnTo>
                    <a:pt x="2620" y="3191"/>
                  </a:lnTo>
                  <a:lnTo>
                    <a:pt x="2620" y="3096"/>
                  </a:lnTo>
                  <a:cubicBezTo>
                    <a:pt x="2834" y="2977"/>
                    <a:pt x="2977" y="2774"/>
                    <a:pt x="3048" y="2536"/>
                  </a:cubicBezTo>
                  <a:cubicBezTo>
                    <a:pt x="3322" y="2524"/>
                    <a:pt x="3548" y="2286"/>
                    <a:pt x="3548" y="2000"/>
                  </a:cubicBezTo>
                  <a:cubicBezTo>
                    <a:pt x="3548" y="1846"/>
                    <a:pt x="3465" y="1691"/>
                    <a:pt x="3346" y="1584"/>
                  </a:cubicBezTo>
                  <a:lnTo>
                    <a:pt x="3346" y="1262"/>
                  </a:lnTo>
                  <a:cubicBezTo>
                    <a:pt x="3346" y="560"/>
                    <a:pt x="2786" y="0"/>
                    <a:pt x="20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06" name="Google Shape;9906;p78"/>
            <p:cNvSpPr/>
            <p:nvPr/>
          </p:nvSpPr>
          <p:spPr>
            <a:xfrm>
              <a:off x="2438252" y="2611703"/>
              <a:ext cx="129633" cy="172441"/>
            </a:xfrm>
            <a:custGeom>
              <a:avLst/>
              <a:gdLst/>
              <a:ahLst/>
              <a:cxnLst/>
              <a:rect l="l" t="t" r="r" b="b"/>
              <a:pathLst>
                <a:path w="4073" h="5418" extrusionOk="0">
                  <a:moveTo>
                    <a:pt x="2085" y="370"/>
                  </a:moveTo>
                  <a:cubicBezTo>
                    <a:pt x="2573" y="370"/>
                    <a:pt x="2978" y="774"/>
                    <a:pt x="2978" y="1263"/>
                  </a:cubicBezTo>
                  <a:lnTo>
                    <a:pt x="2978" y="1382"/>
                  </a:lnTo>
                  <a:lnTo>
                    <a:pt x="2966" y="1382"/>
                  </a:lnTo>
                  <a:cubicBezTo>
                    <a:pt x="2692" y="1322"/>
                    <a:pt x="2620" y="965"/>
                    <a:pt x="2620" y="965"/>
                  </a:cubicBezTo>
                  <a:cubicBezTo>
                    <a:pt x="2608" y="894"/>
                    <a:pt x="2549" y="834"/>
                    <a:pt x="2466" y="822"/>
                  </a:cubicBezTo>
                  <a:cubicBezTo>
                    <a:pt x="2450" y="817"/>
                    <a:pt x="2435" y="815"/>
                    <a:pt x="2420" y="815"/>
                  </a:cubicBezTo>
                  <a:cubicBezTo>
                    <a:pt x="2365" y="815"/>
                    <a:pt x="2313" y="847"/>
                    <a:pt x="2275" y="894"/>
                  </a:cubicBezTo>
                  <a:cubicBezTo>
                    <a:pt x="1942" y="1370"/>
                    <a:pt x="1180" y="1382"/>
                    <a:pt x="1168" y="1382"/>
                  </a:cubicBezTo>
                  <a:lnTo>
                    <a:pt x="1096" y="1382"/>
                  </a:lnTo>
                  <a:lnTo>
                    <a:pt x="1096" y="1263"/>
                  </a:lnTo>
                  <a:cubicBezTo>
                    <a:pt x="1096" y="774"/>
                    <a:pt x="1501" y="370"/>
                    <a:pt x="1989" y="370"/>
                  </a:cubicBezTo>
                  <a:close/>
                  <a:moveTo>
                    <a:pt x="3132" y="1906"/>
                  </a:moveTo>
                  <a:cubicBezTo>
                    <a:pt x="3156" y="1929"/>
                    <a:pt x="3168" y="1965"/>
                    <a:pt x="3168" y="2013"/>
                  </a:cubicBezTo>
                  <a:cubicBezTo>
                    <a:pt x="3168" y="2048"/>
                    <a:pt x="3144" y="2096"/>
                    <a:pt x="3109" y="2132"/>
                  </a:cubicBezTo>
                  <a:lnTo>
                    <a:pt x="3109" y="1906"/>
                  </a:lnTo>
                  <a:close/>
                  <a:moveTo>
                    <a:pt x="965" y="1894"/>
                  </a:moveTo>
                  <a:lnTo>
                    <a:pt x="965" y="2144"/>
                  </a:lnTo>
                  <a:cubicBezTo>
                    <a:pt x="930" y="2108"/>
                    <a:pt x="894" y="2072"/>
                    <a:pt x="894" y="2013"/>
                  </a:cubicBezTo>
                  <a:cubicBezTo>
                    <a:pt x="894" y="1965"/>
                    <a:pt x="906" y="1929"/>
                    <a:pt x="942" y="1906"/>
                  </a:cubicBezTo>
                  <a:cubicBezTo>
                    <a:pt x="953" y="1906"/>
                    <a:pt x="953" y="1906"/>
                    <a:pt x="965" y="1894"/>
                  </a:cubicBezTo>
                  <a:close/>
                  <a:moveTo>
                    <a:pt x="2347" y="1358"/>
                  </a:moveTo>
                  <a:cubicBezTo>
                    <a:pt x="2430" y="1489"/>
                    <a:pt x="2549" y="1620"/>
                    <a:pt x="2704" y="1691"/>
                  </a:cubicBezTo>
                  <a:lnTo>
                    <a:pt x="2704" y="2227"/>
                  </a:lnTo>
                  <a:cubicBezTo>
                    <a:pt x="2739" y="2572"/>
                    <a:pt x="2454" y="2846"/>
                    <a:pt x="2132" y="2846"/>
                  </a:cubicBezTo>
                  <a:lnTo>
                    <a:pt x="1954" y="2846"/>
                  </a:lnTo>
                  <a:cubicBezTo>
                    <a:pt x="1620" y="2846"/>
                    <a:pt x="1334" y="2572"/>
                    <a:pt x="1334" y="2227"/>
                  </a:cubicBezTo>
                  <a:lnTo>
                    <a:pt x="1334" y="1739"/>
                  </a:lnTo>
                  <a:cubicBezTo>
                    <a:pt x="1596" y="1715"/>
                    <a:pt x="2025" y="1620"/>
                    <a:pt x="2347" y="1358"/>
                  </a:cubicBezTo>
                  <a:close/>
                  <a:moveTo>
                    <a:pt x="2263" y="3215"/>
                  </a:moveTo>
                  <a:lnTo>
                    <a:pt x="2251" y="3322"/>
                  </a:lnTo>
                  <a:lnTo>
                    <a:pt x="2037" y="3537"/>
                  </a:lnTo>
                  <a:lnTo>
                    <a:pt x="1846" y="3346"/>
                  </a:lnTo>
                  <a:lnTo>
                    <a:pt x="1846" y="3215"/>
                  </a:lnTo>
                  <a:close/>
                  <a:moveTo>
                    <a:pt x="1989" y="1"/>
                  </a:moveTo>
                  <a:cubicBezTo>
                    <a:pt x="1299" y="1"/>
                    <a:pt x="727" y="560"/>
                    <a:pt x="727" y="1263"/>
                  </a:cubicBezTo>
                  <a:lnTo>
                    <a:pt x="727" y="1596"/>
                  </a:lnTo>
                  <a:cubicBezTo>
                    <a:pt x="608" y="1691"/>
                    <a:pt x="537" y="1846"/>
                    <a:pt x="537" y="2013"/>
                  </a:cubicBezTo>
                  <a:cubicBezTo>
                    <a:pt x="537" y="2287"/>
                    <a:pt x="763" y="2525"/>
                    <a:pt x="1025" y="2549"/>
                  </a:cubicBezTo>
                  <a:cubicBezTo>
                    <a:pt x="1096" y="2763"/>
                    <a:pt x="1263" y="2965"/>
                    <a:pt x="1454" y="3084"/>
                  </a:cubicBezTo>
                  <a:lnTo>
                    <a:pt x="1454" y="3180"/>
                  </a:lnTo>
                  <a:lnTo>
                    <a:pt x="680" y="3477"/>
                  </a:lnTo>
                  <a:cubicBezTo>
                    <a:pt x="608" y="3513"/>
                    <a:pt x="1" y="3751"/>
                    <a:pt x="1" y="4525"/>
                  </a:cubicBezTo>
                  <a:lnTo>
                    <a:pt x="1" y="5192"/>
                  </a:lnTo>
                  <a:cubicBezTo>
                    <a:pt x="1" y="5299"/>
                    <a:pt x="84" y="5382"/>
                    <a:pt x="191" y="5382"/>
                  </a:cubicBezTo>
                  <a:lnTo>
                    <a:pt x="668" y="5382"/>
                  </a:lnTo>
                  <a:cubicBezTo>
                    <a:pt x="775" y="5382"/>
                    <a:pt x="858" y="5299"/>
                    <a:pt x="858" y="5192"/>
                  </a:cubicBezTo>
                  <a:cubicBezTo>
                    <a:pt x="858" y="5085"/>
                    <a:pt x="775" y="5001"/>
                    <a:pt x="668" y="5001"/>
                  </a:cubicBezTo>
                  <a:lnTo>
                    <a:pt x="370" y="5001"/>
                  </a:lnTo>
                  <a:lnTo>
                    <a:pt x="370" y="4537"/>
                  </a:lnTo>
                  <a:cubicBezTo>
                    <a:pt x="370" y="4013"/>
                    <a:pt x="787" y="3870"/>
                    <a:pt x="799" y="3858"/>
                  </a:cubicBezTo>
                  <a:lnTo>
                    <a:pt x="823" y="3858"/>
                  </a:lnTo>
                  <a:lnTo>
                    <a:pt x="1537" y="3572"/>
                  </a:lnTo>
                  <a:lnTo>
                    <a:pt x="1906" y="3942"/>
                  </a:lnTo>
                  <a:cubicBezTo>
                    <a:pt x="1930" y="3977"/>
                    <a:pt x="1989" y="4001"/>
                    <a:pt x="2037" y="4001"/>
                  </a:cubicBezTo>
                  <a:cubicBezTo>
                    <a:pt x="2085" y="4001"/>
                    <a:pt x="2144" y="3989"/>
                    <a:pt x="2168" y="3942"/>
                  </a:cubicBezTo>
                  <a:lnTo>
                    <a:pt x="2525" y="3572"/>
                  </a:lnTo>
                  <a:lnTo>
                    <a:pt x="3239" y="3858"/>
                  </a:lnTo>
                  <a:lnTo>
                    <a:pt x="3263" y="3858"/>
                  </a:lnTo>
                  <a:cubicBezTo>
                    <a:pt x="3275" y="3858"/>
                    <a:pt x="3692" y="4013"/>
                    <a:pt x="3692" y="4537"/>
                  </a:cubicBezTo>
                  <a:lnTo>
                    <a:pt x="3692" y="5025"/>
                  </a:lnTo>
                  <a:lnTo>
                    <a:pt x="1311" y="5025"/>
                  </a:lnTo>
                  <a:cubicBezTo>
                    <a:pt x="1204" y="5025"/>
                    <a:pt x="1120" y="5120"/>
                    <a:pt x="1120" y="5215"/>
                  </a:cubicBezTo>
                  <a:cubicBezTo>
                    <a:pt x="1120" y="5323"/>
                    <a:pt x="1204" y="5418"/>
                    <a:pt x="1311" y="5418"/>
                  </a:cubicBezTo>
                  <a:lnTo>
                    <a:pt x="3882" y="5418"/>
                  </a:lnTo>
                  <a:cubicBezTo>
                    <a:pt x="3990" y="5418"/>
                    <a:pt x="4073" y="5323"/>
                    <a:pt x="4073" y="5215"/>
                  </a:cubicBezTo>
                  <a:lnTo>
                    <a:pt x="4073" y="4537"/>
                  </a:lnTo>
                  <a:cubicBezTo>
                    <a:pt x="4061" y="3763"/>
                    <a:pt x="3454" y="3525"/>
                    <a:pt x="3382" y="3501"/>
                  </a:cubicBezTo>
                  <a:lnTo>
                    <a:pt x="2620" y="3203"/>
                  </a:lnTo>
                  <a:lnTo>
                    <a:pt x="2620" y="3096"/>
                  </a:lnTo>
                  <a:cubicBezTo>
                    <a:pt x="2823" y="2977"/>
                    <a:pt x="2978" y="2787"/>
                    <a:pt x="3049" y="2560"/>
                  </a:cubicBezTo>
                  <a:cubicBezTo>
                    <a:pt x="3323" y="2549"/>
                    <a:pt x="3537" y="2310"/>
                    <a:pt x="3537" y="2025"/>
                  </a:cubicBezTo>
                  <a:cubicBezTo>
                    <a:pt x="3537" y="1858"/>
                    <a:pt x="3466" y="1703"/>
                    <a:pt x="3347" y="1608"/>
                  </a:cubicBezTo>
                  <a:lnTo>
                    <a:pt x="3347" y="1263"/>
                  </a:lnTo>
                  <a:cubicBezTo>
                    <a:pt x="3347" y="560"/>
                    <a:pt x="2787" y="1"/>
                    <a:pt x="208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07" name="Google Shape;9907;p78"/>
            <p:cNvSpPr/>
            <p:nvPr/>
          </p:nvSpPr>
          <p:spPr>
            <a:xfrm>
              <a:off x="2185128" y="2611703"/>
              <a:ext cx="130015" cy="172441"/>
            </a:xfrm>
            <a:custGeom>
              <a:avLst/>
              <a:gdLst/>
              <a:ahLst/>
              <a:cxnLst/>
              <a:rect l="l" t="t" r="r" b="b"/>
              <a:pathLst>
                <a:path w="4085" h="5418" extrusionOk="0">
                  <a:moveTo>
                    <a:pt x="2084" y="370"/>
                  </a:moveTo>
                  <a:cubicBezTo>
                    <a:pt x="2584" y="370"/>
                    <a:pt x="2977" y="774"/>
                    <a:pt x="2977" y="1263"/>
                  </a:cubicBezTo>
                  <a:lnTo>
                    <a:pt x="2977" y="1382"/>
                  </a:lnTo>
                  <a:lnTo>
                    <a:pt x="2965" y="1382"/>
                  </a:lnTo>
                  <a:cubicBezTo>
                    <a:pt x="2703" y="1322"/>
                    <a:pt x="2620" y="965"/>
                    <a:pt x="2620" y="965"/>
                  </a:cubicBezTo>
                  <a:cubicBezTo>
                    <a:pt x="2608" y="894"/>
                    <a:pt x="2549" y="834"/>
                    <a:pt x="2477" y="822"/>
                  </a:cubicBezTo>
                  <a:cubicBezTo>
                    <a:pt x="2462" y="817"/>
                    <a:pt x="2446" y="815"/>
                    <a:pt x="2430" y="815"/>
                  </a:cubicBezTo>
                  <a:cubicBezTo>
                    <a:pt x="2372" y="815"/>
                    <a:pt x="2315" y="847"/>
                    <a:pt x="2287" y="894"/>
                  </a:cubicBezTo>
                  <a:cubicBezTo>
                    <a:pt x="1941" y="1370"/>
                    <a:pt x="1179" y="1382"/>
                    <a:pt x="1167" y="1382"/>
                  </a:cubicBezTo>
                  <a:lnTo>
                    <a:pt x="1108" y="1382"/>
                  </a:lnTo>
                  <a:lnTo>
                    <a:pt x="1108" y="1263"/>
                  </a:lnTo>
                  <a:cubicBezTo>
                    <a:pt x="1108" y="774"/>
                    <a:pt x="1513" y="370"/>
                    <a:pt x="2001" y="370"/>
                  </a:cubicBezTo>
                  <a:close/>
                  <a:moveTo>
                    <a:pt x="3132" y="1906"/>
                  </a:moveTo>
                  <a:cubicBezTo>
                    <a:pt x="3168" y="1929"/>
                    <a:pt x="3180" y="1965"/>
                    <a:pt x="3180" y="2013"/>
                  </a:cubicBezTo>
                  <a:cubicBezTo>
                    <a:pt x="3180" y="2048"/>
                    <a:pt x="3144" y="2096"/>
                    <a:pt x="3120" y="2132"/>
                  </a:cubicBezTo>
                  <a:lnTo>
                    <a:pt x="3120" y="1906"/>
                  </a:lnTo>
                  <a:close/>
                  <a:moveTo>
                    <a:pt x="977" y="1894"/>
                  </a:moveTo>
                  <a:lnTo>
                    <a:pt x="977" y="2144"/>
                  </a:lnTo>
                  <a:cubicBezTo>
                    <a:pt x="929" y="2108"/>
                    <a:pt x="905" y="2072"/>
                    <a:pt x="905" y="2013"/>
                  </a:cubicBezTo>
                  <a:cubicBezTo>
                    <a:pt x="905" y="1965"/>
                    <a:pt x="917" y="1929"/>
                    <a:pt x="941" y="1906"/>
                  </a:cubicBezTo>
                  <a:cubicBezTo>
                    <a:pt x="965" y="1906"/>
                    <a:pt x="965" y="1906"/>
                    <a:pt x="977" y="1894"/>
                  </a:cubicBezTo>
                  <a:close/>
                  <a:moveTo>
                    <a:pt x="2358" y="1358"/>
                  </a:moveTo>
                  <a:cubicBezTo>
                    <a:pt x="2429" y="1489"/>
                    <a:pt x="2549" y="1620"/>
                    <a:pt x="2715" y="1691"/>
                  </a:cubicBezTo>
                  <a:lnTo>
                    <a:pt x="2715" y="2227"/>
                  </a:lnTo>
                  <a:cubicBezTo>
                    <a:pt x="2727" y="2572"/>
                    <a:pt x="2465" y="2846"/>
                    <a:pt x="2132" y="2846"/>
                  </a:cubicBezTo>
                  <a:lnTo>
                    <a:pt x="1953" y="2846"/>
                  </a:lnTo>
                  <a:cubicBezTo>
                    <a:pt x="1632" y="2846"/>
                    <a:pt x="1346" y="2572"/>
                    <a:pt x="1346" y="2227"/>
                  </a:cubicBezTo>
                  <a:lnTo>
                    <a:pt x="1346" y="1739"/>
                  </a:lnTo>
                  <a:cubicBezTo>
                    <a:pt x="1596" y="1715"/>
                    <a:pt x="2037" y="1620"/>
                    <a:pt x="2358" y="1358"/>
                  </a:cubicBezTo>
                  <a:close/>
                  <a:moveTo>
                    <a:pt x="2275" y="3215"/>
                  </a:moveTo>
                  <a:lnTo>
                    <a:pt x="2251" y="3322"/>
                  </a:lnTo>
                  <a:lnTo>
                    <a:pt x="2048" y="3537"/>
                  </a:lnTo>
                  <a:lnTo>
                    <a:pt x="1858" y="3346"/>
                  </a:lnTo>
                  <a:lnTo>
                    <a:pt x="1858" y="3215"/>
                  </a:lnTo>
                  <a:close/>
                  <a:moveTo>
                    <a:pt x="2001" y="1"/>
                  </a:moveTo>
                  <a:cubicBezTo>
                    <a:pt x="1298" y="1"/>
                    <a:pt x="739" y="560"/>
                    <a:pt x="739" y="1263"/>
                  </a:cubicBezTo>
                  <a:lnTo>
                    <a:pt x="739" y="1596"/>
                  </a:lnTo>
                  <a:cubicBezTo>
                    <a:pt x="620" y="1691"/>
                    <a:pt x="536" y="1846"/>
                    <a:pt x="536" y="2013"/>
                  </a:cubicBezTo>
                  <a:cubicBezTo>
                    <a:pt x="536" y="2287"/>
                    <a:pt x="763" y="2525"/>
                    <a:pt x="1036" y="2549"/>
                  </a:cubicBezTo>
                  <a:cubicBezTo>
                    <a:pt x="1108" y="2763"/>
                    <a:pt x="1275" y="2965"/>
                    <a:pt x="1465" y="3084"/>
                  </a:cubicBezTo>
                  <a:lnTo>
                    <a:pt x="1465" y="3180"/>
                  </a:lnTo>
                  <a:lnTo>
                    <a:pt x="691" y="3477"/>
                  </a:lnTo>
                  <a:cubicBezTo>
                    <a:pt x="620" y="3513"/>
                    <a:pt x="1" y="3751"/>
                    <a:pt x="1" y="4525"/>
                  </a:cubicBezTo>
                  <a:lnTo>
                    <a:pt x="1" y="5192"/>
                  </a:lnTo>
                  <a:cubicBezTo>
                    <a:pt x="1" y="5299"/>
                    <a:pt x="96" y="5382"/>
                    <a:pt x="203" y="5382"/>
                  </a:cubicBezTo>
                  <a:lnTo>
                    <a:pt x="679" y="5382"/>
                  </a:lnTo>
                  <a:cubicBezTo>
                    <a:pt x="775" y="5382"/>
                    <a:pt x="870" y="5299"/>
                    <a:pt x="870" y="5192"/>
                  </a:cubicBezTo>
                  <a:cubicBezTo>
                    <a:pt x="870" y="5085"/>
                    <a:pt x="775" y="5001"/>
                    <a:pt x="679" y="5001"/>
                  </a:cubicBezTo>
                  <a:lnTo>
                    <a:pt x="382" y="5001"/>
                  </a:lnTo>
                  <a:lnTo>
                    <a:pt x="382" y="4537"/>
                  </a:lnTo>
                  <a:cubicBezTo>
                    <a:pt x="382" y="4013"/>
                    <a:pt x="798" y="3870"/>
                    <a:pt x="810" y="3858"/>
                  </a:cubicBezTo>
                  <a:lnTo>
                    <a:pt x="822" y="3858"/>
                  </a:lnTo>
                  <a:lnTo>
                    <a:pt x="1537" y="3572"/>
                  </a:lnTo>
                  <a:lnTo>
                    <a:pt x="1906" y="3942"/>
                  </a:lnTo>
                  <a:cubicBezTo>
                    <a:pt x="1941" y="3977"/>
                    <a:pt x="2001" y="4001"/>
                    <a:pt x="2048" y="4001"/>
                  </a:cubicBezTo>
                  <a:cubicBezTo>
                    <a:pt x="2084" y="4001"/>
                    <a:pt x="2144" y="3989"/>
                    <a:pt x="2179" y="3942"/>
                  </a:cubicBezTo>
                  <a:lnTo>
                    <a:pt x="2537" y="3572"/>
                  </a:lnTo>
                  <a:lnTo>
                    <a:pt x="3251" y="3858"/>
                  </a:lnTo>
                  <a:lnTo>
                    <a:pt x="3263" y="3858"/>
                  </a:lnTo>
                  <a:cubicBezTo>
                    <a:pt x="3275" y="3858"/>
                    <a:pt x="3692" y="4013"/>
                    <a:pt x="3692" y="4537"/>
                  </a:cubicBezTo>
                  <a:lnTo>
                    <a:pt x="3692" y="5025"/>
                  </a:lnTo>
                  <a:lnTo>
                    <a:pt x="1310" y="5025"/>
                  </a:lnTo>
                  <a:cubicBezTo>
                    <a:pt x="1215" y="5025"/>
                    <a:pt x="1120" y="5120"/>
                    <a:pt x="1120" y="5215"/>
                  </a:cubicBezTo>
                  <a:cubicBezTo>
                    <a:pt x="1120" y="5323"/>
                    <a:pt x="1215" y="5418"/>
                    <a:pt x="1310" y="5418"/>
                  </a:cubicBezTo>
                  <a:lnTo>
                    <a:pt x="3894" y="5418"/>
                  </a:lnTo>
                  <a:cubicBezTo>
                    <a:pt x="3989" y="5418"/>
                    <a:pt x="4084" y="5323"/>
                    <a:pt x="4084" y="5215"/>
                  </a:cubicBezTo>
                  <a:lnTo>
                    <a:pt x="4084" y="4537"/>
                  </a:lnTo>
                  <a:cubicBezTo>
                    <a:pt x="4061" y="3763"/>
                    <a:pt x="3465" y="3525"/>
                    <a:pt x="3382" y="3501"/>
                  </a:cubicBezTo>
                  <a:lnTo>
                    <a:pt x="2632" y="3203"/>
                  </a:lnTo>
                  <a:lnTo>
                    <a:pt x="2632" y="3096"/>
                  </a:lnTo>
                  <a:cubicBezTo>
                    <a:pt x="2834" y="2977"/>
                    <a:pt x="2977" y="2787"/>
                    <a:pt x="3061" y="2560"/>
                  </a:cubicBezTo>
                  <a:cubicBezTo>
                    <a:pt x="3322" y="2549"/>
                    <a:pt x="3549" y="2310"/>
                    <a:pt x="3549" y="2025"/>
                  </a:cubicBezTo>
                  <a:cubicBezTo>
                    <a:pt x="3549" y="1858"/>
                    <a:pt x="3477" y="1703"/>
                    <a:pt x="3358" y="1608"/>
                  </a:cubicBezTo>
                  <a:lnTo>
                    <a:pt x="3358" y="1263"/>
                  </a:lnTo>
                  <a:cubicBezTo>
                    <a:pt x="3358" y="560"/>
                    <a:pt x="2787" y="1"/>
                    <a:pt x="208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908" name="Google Shape;9908;p78"/>
          <p:cNvGrpSpPr/>
          <p:nvPr/>
        </p:nvGrpSpPr>
        <p:grpSpPr>
          <a:xfrm>
            <a:off x="3542543" y="3020058"/>
            <a:ext cx="443676" cy="443124"/>
            <a:chOff x="2656907" y="2439293"/>
            <a:chExt cx="332757" cy="332343"/>
          </a:xfrm>
          <a:solidFill>
            <a:schemeClr val="tx1"/>
          </a:solidFill>
        </p:grpSpPr>
        <p:sp>
          <p:nvSpPr>
            <p:cNvPr id="9909" name="Google Shape;9909;p78"/>
            <p:cNvSpPr/>
            <p:nvPr/>
          </p:nvSpPr>
          <p:spPr>
            <a:xfrm>
              <a:off x="2868751" y="2547666"/>
              <a:ext cx="53088" cy="53088"/>
            </a:xfrm>
            <a:custGeom>
              <a:avLst/>
              <a:gdLst/>
              <a:ahLst/>
              <a:cxnLst/>
              <a:rect l="l" t="t" r="r" b="b"/>
              <a:pathLst>
                <a:path w="1668" h="1668" extrusionOk="0">
                  <a:moveTo>
                    <a:pt x="834" y="334"/>
                  </a:moveTo>
                  <a:cubicBezTo>
                    <a:pt x="1120" y="334"/>
                    <a:pt x="1346" y="548"/>
                    <a:pt x="1346" y="834"/>
                  </a:cubicBezTo>
                  <a:cubicBezTo>
                    <a:pt x="1346" y="1120"/>
                    <a:pt x="1120" y="1334"/>
                    <a:pt x="834" y="1334"/>
                  </a:cubicBezTo>
                  <a:cubicBezTo>
                    <a:pt x="560" y="1334"/>
                    <a:pt x="334" y="1120"/>
                    <a:pt x="334" y="834"/>
                  </a:cubicBezTo>
                  <a:cubicBezTo>
                    <a:pt x="334" y="548"/>
                    <a:pt x="572" y="334"/>
                    <a:pt x="834" y="334"/>
                  </a:cubicBezTo>
                  <a:close/>
                  <a:moveTo>
                    <a:pt x="834" y="0"/>
                  </a:moveTo>
                  <a:cubicBezTo>
                    <a:pt x="381" y="0"/>
                    <a:pt x="0" y="370"/>
                    <a:pt x="0" y="834"/>
                  </a:cubicBezTo>
                  <a:cubicBezTo>
                    <a:pt x="0" y="1298"/>
                    <a:pt x="381" y="1667"/>
                    <a:pt x="834" y="1667"/>
                  </a:cubicBezTo>
                  <a:cubicBezTo>
                    <a:pt x="1298" y="1667"/>
                    <a:pt x="1667" y="1298"/>
                    <a:pt x="1667" y="834"/>
                  </a:cubicBezTo>
                  <a:cubicBezTo>
                    <a:pt x="1667" y="370"/>
                    <a:pt x="1298" y="0"/>
                    <a:pt x="83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10" name="Google Shape;9910;p78"/>
            <p:cNvSpPr/>
            <p:nvPr/>
          </p:nvSpPr>
          <p:spPr>
            <a:xfrm>
              <a:off x="2870661" y="2611703"/>
              <a:ext cx="68970" cy="49301"/>
            </a:xfrm>
            <a:custGeom>
              <a:avLst/>
              <a:gdLst/>
              <a:ahLst/>
              <a:cxnLst/>
              <a:rect l="l" t="t" r="r" b="b"/>
              <a:pathLst>
                <a:path w="2167" h="1549" extrusionOk="0">
                  <a:moveTo>
                    <a:pt x="774" y="1"/>
                  </a:moveTo>
                  <a:cubicBezTo>
                    <a:pt x="560" y="1"/>
                    <a:pt x="333" y="60"/>
                    <a:pt x="119" y="167"/>
                  </a:cubicBezTo>
                  <a:cubicBezTo>
                    <a:pt x="48" y="203"/>
                    <a:pt x="0" y="310"/>
                    <a:pt x="48" y="382"/>
                  </a:cubicBezTo>
                  <a:cubicBezTo>
                    <a:pt x="83" y="443"/>
                    <a:pt x="150" y="479"/>
                    <a:pt x="212" y="479"/>
                  </a:cubicBezTo>
                  <a:cubicBezTo>
                    <a:pt x="234" y="479"/>
                    <a:pt x="255" y="474"/>
                    <a:pt x="274" y="465"/>
                  </a:cubicBezTo>
                  <a:cubicBezTo>
                    <a:pt x="417" y="382"/>
                    <a:pt x="595" y="346"/>
                    <a:pt x="762" y="346"/>
                  </a:cubicBezTo>
                  <a:cubicBezTo>
                    <a:pt x="1286" y="346"/>
                    <a:pt x="1715" y="727"/>
                    <a:pt x="1786" y="1215"/>
                  </a:cubicBezTo>
                  <a:lnTo>
                    <a:pt x="762" y="1215"/>
                  </a:lnTo>
                  <a:cubicBezTo>
                    <a:pt x="679" y="1215"/>
                    <a:pt x="595" y="1298"/>
                    <a:pt x="595" y="1382"/>
                  </a:cubicBezTo>
                  <a:cubicBezTo>
                    <a:pt x="595" y="1477"/>
                    <a:pt x="679" y="1548"/>
                    <a:pt x="762" y="1548"/>
                  </a:cubicBezTo>
                  <a:lnTo>
                    <a:pt x="1988" y="1548"/>
                  </a:lnTo>
                  <a:cubicBezTo>
                    <a:pt x="2072" y="1548"/>
                    <a:pt x="2143" y="1477"/>
                    <a:pt x="2143" y="1382"/>
                  </a:cubicBezTo>
                  <a:cubicBezTo>
                    <a:pt x="2167" y="608"/>
                    <a:pt x="1536" y="1"/>
                    <a:pt x="7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11" name="Google Shape;9911;p78"/>
            <p:cNvSpPr/>
            <p:nvPr/>
          </p:nvSpPr>
          <p:spPr>
            <a:xfrm>
              <a:off x="2705794" y="2611321"/>
              <a:ext cx="68620" cy="49301"/>
            </a:xfrm>
            <a:custGeom>
              <a:avLst/>
              <a:gdLst/>
              <a:ahLst/>
              <a:cxnLst/>
              <a:rect l="l" t="t" r="r" b="b"/>
              <a:pathLst>
                <a:path w="2156" h="1549" extrusionOk="0">
                  <a:moveTo>
                    <a:pt x="1394" y="1"/>
                  </a:moveTo>
                  <a:cubicBezTo>
                    <a:pt x="632" y="1"/>
                    <a:pt x="1" y="620"/>
                    <a:pt x="1" y="1382"/>
                  </a:cubicBezTo>
                  <a:cubicBezTo>
                    <a:pt x="1" y="1465"/>
                    <a:pt x="84" y="1548"/>
                    <a:pt x="167" y="1548"/>
                  </a:cubicBezTo>
                  <a:lnTo>
                    <a:pt x="1406" y="1548"/>
                  </a:lnTo>
                  <a:cubicBezTo>
                    <a:pt x="1489" y="1548"/>
                    <a:pt x="1572" y="1465"/>
                    <a:pt x="1572" y="1382"/>
                  </a:cubicBezTo>
                  <a:cubicBezTo>
                    <a:pt x="1572" y="1287"/>
                    <a:pt x="1501" y="1215"/>
                    <a:pt x="1418" y="1215"/>
                  </a:cubicBezTo>
                  <a:lnTo>
                    <a:pt x="382" y="1215"/>
                  </a:lnTo>
                  <a:cubicBezTo>
                    <a:pt x="453" y="727"/>
                    <a:pt x="882" y="334"/>
                    <a:pt x="1406" y="334"/>
                  </a:cubicBezTo>
                  <a:cubicBezTo>
                    <a:pt x="1584" y="334"/>
                    <a:pt x="1751" y="382"/>
                    <a:pt x="1894" y="453"/>
                  </a:cubicBezTo>
                  <a:cubicBezTo>
                    <a:pt x="1918" y="469"/>
                    <a:pt x="1945" y="477"/>
                    <a:pt x="1974" y="477"/>
                  </a:cubicBezTo>
                  <a:cubicBezTo>
                    <a:pt x="2030" y="477"/>
                    <a:pt x="2088" y="445"/>
                    <a:pt x="2120" y="382"/>
                  </a:cubicBezTo>
                  <a:cubicBezTo>
                    <a:pt x="2156" y="310"/>
                    <a:pt x="2132" y="203"/>
                    <a:pt x="2049" y="155"/>
                  </a:cubicBezTo>
                  <a:cubicBezTo>
                    <a:pt x="1846" y="60"/>
                    <a:pt x="1632" y="1"/>
                    <a:pt x="139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12" name="Google Shape;9912;p78"/>
            <p:cNvSpPr/>
            <p:nvPr/>
          </p:nvSpPr>
          <p:spPr>
            <a:xfrm>
              <a:off x="2724000" y="2547666"/>
              <a:ext cx="53088" cy="53088"/>
            </a:xfrm>
            <a:custGeom>
              <a:avLst/>
              <a:gdLst/>
              <a:ahLst/>
              <a:cxnLst/>
              <a:rect l="l" t="t" r="r" b="b"/>
              <a:pathLst>
                <a:path w="1668" h="1668" extrusionOk="0">
                  <a:moveTo>
                    <a:pt x="834" y="334"/>
                  </a:moveTo>
                  <a:cubicBezTo>
                    <a:pt x="1119" y="334"/>
                    <a:pt x="1334" y="548"/>
                    <a:pt x="1334" y="834"/>
                  </a:cubicBezTo>
                  <a:cubicBezTo>
                    <a:pt x="1334" y="1120"/>
                    <a:pt x="1119" y="1334"/>
                    <a:pt x="834" y="1334"/>
                  </a:cubicBezTo>
                  <a:cubicBezTo>
                    <a:pt x="548" y="1334"/>
                    <a:pt x="322" y="1120"/>
                    <a:pt x="322" y="834"/>
                  </a:cubicBezTo>
                  <a:cubicBezTo>
                    <a:pt x="322" y="548"/>
                    <a:pt x="548" y="334"/>
                    <a:pt x="834" y="334"/>
                  </a:cubicBezTo>
                  <a:close/>
                  <a:moveTo>
                    <a:pt x="834" y="0"/>
                  </a:moveTo>
                  <a:cubicBezTo>
                    <a:pt x="369" y="0"/>
                    <a:pt x="0" y="370"/>
                    <a:pt x="0" y="834"/>
                  </a:cubicBezTo>
                  <a:cubicBezTo>
                    <a:pt x="0" y="1298"/>
                    <a:pt x="369" y="1667"/>
                    <a:pt x="834" y="1667"/>
                  </a:cubicBezTo>
                  <a:cubicBezTo>
                    <a:pt x="1298" y="1667"/>
                    <a:pt x="1667" y="1298"/>
                    <a:pt x="1667" y="834"/>
                  </a:cubicBezTo>
                  <a:cubicBezTo>
                    <a:pt x="1667" y="370"/>
                    <a:pt x="1298" y="0"/>
                    <a:pt x="83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13" name="Google Shape;9913;p78"/>
            <p:cNvSpPr/>
            <p:nvPr/>
          </p:nvSpPr>
          <p:spPr>
            <a:xfrm>
              <a:off x="2788800" y="2534394"/>
              <a:ext cx="68238" cy="68238"/>
            </a:xfrm>
            <a:custGeom>
              <a:avLst/>
              <a:gdLst/>
              <a:ahLst/>
              <a:cxnLst/>
              <a:rect l="l" t="t" r="r" b="b"/>
              <a:pathLst>
                <a:path w="2144" h="2144" extrusionOk="0">
                  <a:moveTo>
                    <a:pt x="1072" y="334"/>
                  </a:moveTo>
                  <a:cubicBezTo>
                    <a:pt x="1489" y="334"/>
                    <a:pt x="1822" y="656"/>
                    <a:pt x="1822" y="1072"/>
                  </a:cubicBezTo>
                  <a:cubicBezTo>
                    <a:pt x="1822" y="1489"/>
                    <a:pt x="1489" y="1822"/>
                    <a:pt x="1072" y="1822"/>
                  </a:cubicBezTo>
                  <a:cubicBezTo>
                    <a:pt x="655" y="1822"/>
                    <a:pt x="334" y="1489"/>
                    <a:pt x="334" y="1072"/>
                  </a:cubicBezTo>
                  <a:cubicBezTo>
                    <a:pt x="334" y="656"/>
                    <a:pt x="667" y="334"/>
                    <a:pt x="1072" y="334"/>
                  </a:cubicBezTo>
                  <a:close/>
                  <a:moveTo>
                    <a:pt x="1072" y="1"/>
                  </a:moveTo>
                  <a:cubicBezTo>
                    <a:pt x="477" y="1"/>
                    <a:pt x="0" y="477"/>
                    <a:pt x="0" y="1072"/>
                  </a:cubicBezTo>
                  <a:cubicBezTo>
                    <a:pt x="0" y="1668"/>
                    <a:pt x="477" y="2144"/>
                    <a:pt x="1072" y="2144"/>
                  </a:cubicBezTo>
                  <a:cubicBezTo>
                    <a:pt x="1667" y="2144"/>
                    <a:pt x="2143" y="1668"/>
                    <a:pt x="2143" y="1072"/>
                  </a:cubicBezTo>
                  <a:cubicBezTo>
                    <a:pt x="2143" y="477"/>
                    <a:pt x="1667" y="1"/>
                    <a:pt x="10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14" name="Google Shape;9914;p78"/>
            <p:cNvSpPr/>
            <p:nvPr/>
          </p:nvSpPr>
          <p:spPr>
            <a:xfrm>
              <a:off x="2764930" y="2613613"/>
              <a:ext cx="115979" cy="62923"/>
            </a:xfrm>
            <a:custGeom>
              <a:avLst/>
              <a:gdLst/>
              <a:ahLst/>
              <a:cxnLst/>
              <a:rect l="l" t="t" r="r" b="b"/>
              <a:pathLst>
                <a:path w="3644" h="1977" extrusionOk="0">
                  <a:moveTo>
                    <a:pt x="1822" y="345"/>
                  </a:moveTo>
                  <a:cubicBezTo>
                    <a:pt x="2584" y="345"/>
                    <a:pt x="3203" y="917"/>
                    <a:pt x="3298" y="1655"/>
                  </a:cubicBezTo>
                  <a:lnTo>
                    <a:pt x="345" y="1655"/>
                  </a:lnTo>
                  <a:cubicBezTo>
                    <a:pt x="441" y="905"/>
                    <a:pt x="1060" y="345"/>
                    <a:pt x="1822" y="345"/>
                  </a:cubicBezTo>
                  <a:close/>
                  <a:moveTo>
                    <a:pt x="1822" y="0"/>
                  </a:moveTo>
                  <a:cubicBezTo>
                    <a:pt x="822" y="0"/>
                    <a:pt x="0" y="822"/>
                    <a:pt x="0" y="1810"/>
                  </a:cubicBezTo>
                  <a:cubicBezTo>
                    <a:pt x="0" y="1905"/>
                    <a:pt x="84" y="1977"/>
                    <a:pt x="167" y="1977"/>
                  </a:cubicBezTo>
                  <a:lnTo>
                    <a:pt x="3477" y="1977"/>
                  </a:lnTo>
                  <a:cubicBezTo>
                    <a:pt x="3560" y="1977"/>
                    <a:pt x="3643" y="1905"/>
                    <a:pt x="3643" y="1810"/>
                  </a:cubicBezTo>
                  <a:cubicBezTo>
                    <a:pt x="3643" y="798"/>
                    <a:pt x="2822" y="0"/>
                    <a:pt x="18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15" name="Google Shape;9915;p78"/>
            <p:cNvSpPr/>
            <p:nvPr/>
          </p:nvSpPr>
          <p:spPr>
            <a:xfrm>
              <a:off x="2656907" y="2439293"/>
              <a:ext cx="332757" cy="332343"/>
            </a:xfrm>
            <a:custGeom>
              <a:avLst/>
              <a:gdLst/>
              <a:ahLst/>
              <a:cxnLst/>
              <a:rect l="l" t="t" r="r" b="b"/>
              <a:pathLst>
                <a:path w="10455" h="10442" extrusionOk="0">
                  <a:moveTo>
                    <a:pt x="5383" y="893"/>
                  </a:moveTo>
                  <a:cubicBezTo>
                    <a:pt x="7645" y="977"/>
                    <a:pt x="9454" y="2798"/>
                    <a:pt x="9550" y="5060"/>
                  </a:cubicBezTo>
                  <a:lnTo>
                    <a:pt x="9145" y="5060"/>
                  </a:lnTo>
                  <a:cubicBezTo>
                    <a:pt x="9050" y="5060"/>
                    <a:pt x="8978" y="5132"/>
                    <a:pt x="8978" y="5227"/>
                  </a:cubicBezTo>
                  <a:cubicBezTo>
                    <a:pt x="8978" y="5310"/>
                    <a:pt x="9050" y="5382"/>
                    <a:pt x="9145" y="5382"/>
                  </a:cubicBezTo>
                  <a:lnTo>
                    <a:pt x="9550" y="5382"/>
                  </a:lnTo>
                  <a:cubicBezTo>
                    <a:pt x="9454" y="7644"/>
                    <a:pt x="7645" y="9466"/>
                    <a:pt x="5383" y="9549"/>
                  </a:cubicBezTo>
                  <a:lnTo>
                    <a:pt x="5383" y="9156"/>
                  </a:lnTo>
                  <a:cubicBezTo>
                    <a:pt x="5383" y="9061"/>
                    <a:pt x="5311" y="8989"/>
                    <a:pt x="5216" y="8989"/>
                  </a:cubicBezTo>
                  <a:cubicBezTo>
                    <a:pt x="5121" y="8989"/>
                    <a:pt x="5049" y="9061"/>
                    <a:pt x="5049" y="9156"/>
                  </a:cubicBezTo>
                  <a:lnTo>
                    <a:pt x="5049" y="9549"/>
                  </a:lnTo>
                  <a:cubicBezTo>
                    <a:pt x="2787" y="9466"/>
                    <a:pt x="977" y="7644"/>
                    <a:pt x="882" y="5382"/>
                  </a:cubicBezTo>
                  <a:lnTo>
                    <a:pt x="1287" y="5382"/>
                  </a:lnTo>
                  <a:cubicBezTo>
                    <a:pt x="1382" y="5382"/>
                    <a:pt x="1453" y="5310"/>
                    <a:pt x="1453" y="5227"/>
                  </a:cubicBezTo>
                  <a:cubicBezTo>
                    <a:pt x="1453" y="5132"/>
                    <a:pt x="1382" y="5060"/>
                    <a:pt x="1287" y="5060"/>
                  </a:cubicBezTo>
                  <a:lnTo>
                    <a:pt x="882" y="5060"/>
                  </a:lnTo>
                  <a:cubicBezTo>
                    <a:pt x="977" y="2798"/>
                    <a:pt x="2787" y="977"/>
                    <a:pt x="5049" y="893"/>
                  </a:cubicBezTo>
                  <a:lnTo>
                    <a:pt x="5049" y="1286"/>
                  </a:lnTo>
                  <a:cubicBezTo>
                    <a:pt x="5049" y="1381"/>
                    <a:pt x="5121" y="1453"/>
                    <a:pt x="5216" y="1453"/>
                  </a:cubicBezTo>
                  <a:cubicBezTo>
                    <a:pt x="5311" y="1453"/>
                    <a:pt x="5383" y="1381"/>
                    <a:pt x="5383" y="1286"/>
                  </a:cubicBezTo>
                  <a:lnTo>
                    <a:pt x="5383" y="893"/>
                  </a:lnTo>
                  <a:close/>
                  <a:moveTo>
                    <a:pt x="5228" y="0"/>
                  </a:moveTo>
                  <a:cubicBezTo>
                    <a:pt x="5144" y="0"/>
                    <a:pt x="5061" y="72"/>
                    <a:pt x="5061" y="167"/>
                  </a:cubicBezTo>
                  <a:lnTo>
                    <a:pt x="5061" y="560"/>
                  </a:lnTo>
                  <a:cubicBezTo>
                    <a:pt x="2620" y="655"/>
                    <a:pt x="656" y="2620"/>
                    <a:pt x="572" y="5060"/>
                  </a:cubicBezTo>
                  <a:lnTo>
                    <a:pt x="168" y="5060"/>
                  </a:lnTo>
                  <a:cubicBezTo>
                    <a:pt x="84" y="5060"/>
                    <a:pt x="1" y="5132"/>
                    <a:pt x="1" y="5227"/>
                  </a:cubicBezTo>
                  <a:cubicBezTo>
                    <a:pt x="1" y="5310"/>
                    <a:pt x="84" y="5382"/>
                    <a:pt x="168" y="5382"/>
                  </a:cubicBezTo>
                  <a:lnTo>
                    <a:pt x="572" y="5382"/>
                  </a:lnTo>
                  <a:cubicBezTo>
                    <a:pt x="656" y="7823"/>
                    <a:pt x="2620" y="9787"/>
                    <a:pt x="5061" y="9882"/>
                  </a:cubicBezTo>
                  <a:lnTo>
                    <a:pt x="5061" y="10287"/>
                  </a:lnTo>
                  <a:cubicBezTo>
                    <a:pt x="5061" y="10371"/>
                    <a:pt x="5144" y="10442"/>
                    <a:pt x="5228" y="10442"/>
                  </a:cubicBezTo>
                  <a:cubicBezTo>
                    <a:pt x="5323" y="10442"/>
                    <a:pt x="5394" y="10371"/>
                    <a:pt x="5394" y="10287"/>
                  </a:cubicBezTo>
                  <a:lnTo>
                    <a:pt x="5394" y="9882"/>
                  </a:lnTo>
                  <a:cubicBezTo>
                    <a:pt x="7835" y="9787"/>
                    <a:pt x="9800" y="7823"/>
                    <a:pt x="9883" y="5382"/>
                  </a:cubicBezTo>
                  <a:lnTo>
                    <a:pt x="10288" y="5382"/>
                  </a:lnTo>
                  <a:cubicBezTo>
                    <a:pt x="10383" y="5382"/>
                    <a:pt x="10455" y="5310"/>
                    <a:pt x="10455" y="5227"/>
                  </a:cubicBezTo>
                  <a:cubicBezTo>
                    <a:pt x="10455" y="5132"/>
                    <a:pt x="10383" y="5060"/>
                    <a:pt x="10288" y="5060"/>
                  </a:cubicBezTo>
                  <a:lnTo>
                    <a:pt x="9883" y="5060"/>
                  </a:lnTo>
                  <a:cubicBezTo>
                    <a:pt x="9800" y="2620"/>
                    <a:pt x="7835" y="655"/>
                    <a:pt x="5394" y="560"/>
                  </a:cubicBezTo>
                  <a:lnTo>
                    <a:pt x="5394" y="167"/>
                  </a:lnTo>
                  <a:cubicBezTo>
                    <a:pt x="5394" y="72"/>
                    <a:pt x="5323" y="0"/>
                    <a:pt x="52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916" name="Google Shape;9916;p78"/>
          <p:cNvGrpSpPr/>
          <p:nvPr/>
        </p:nvGrpSpPr>
        <p:grpSpPr>
          <a:xfrm>
            <a:off x="2308698" y="2997822"/>
            <a:ext cx="532580" cy="487597"/>
            <a:chOff x="1731523" y="2422616"/>
            <a:chExt cx="399435" cy="365698"/>
          </a:xfrm>
          <a:solidFill>
            <a:schemeClr val="tx1"/>
          </a:solidFill>
        </p:grpSpPr>
        <p:sp>
          <p:nvSpPr>
            <p:cNvPr id="9917" name="Google Shape;9917;p78"/>
            <p:cNvSpPr/>
            <p:nvPr/>
          </p:nvSpPr>
          <p:spPr>
            <a:xfrm>
              <a:off x="1865294" y="2725009"/>
              <a:ext cx="43604" cy="43604"/>
            </a:xfrm>
            <a:custGeom>
              <a:avLst/>
              <a:gdLst/>
              <a:ahLst/>
              <a:cxnLst/>
              <a:rect l="l" t="t" r="r" b="b"/>
              <a:pathLst>
                <a:path w="1370" h="1370" extrusionOk="0">
                  <a:moveTo>
                    <a:pt x="679" y="370"/>
                  </a:moveTo>
                  <a:cubicBezTo>
                    <a:pt x="858" y="370"/>
                    <a:pt x="1013" y="512"/>
                    <a:pt x="1013" y="691"/>
                  </a:cubicBezTo>
                  <a:cubicBezTo>
                    <a:pt x="1013" y="870"/>
                    <a:pt x="858" y="1024"/>
                    <a:pt x="679" y="1024"/>
                  </a:cubicBezTo>
                  <a:cubicBezTo>
                    <a:pt x="501" y="1024"/>
                    <a:pt x="358" y="870"/>
                    <a:pt x="358" y="691"/>
                  </a:cubicBezTo>
                  <a:cubicBezTo>
                    <a:pt x="370" y="501"/>
                    <a:pt x="501" y="370"/>
                    <a:pt x="679" y="370"/>
                  </a:cubicBezTo>
                  <a:close/>
                  <a:moveTo>
                    <a:pt x="679" y="1"/>
                  </a:moveTo>
                  <a:cubicBezTo>
                    <a:pt x="310" y="1"/>
                    <a:pt x="1" y="310"/>
                    <a:pt x="1" y="679"/>
                  </a:cubicBezTo>
                  <a:cubicBezTo>
                    <a:pt x="1" y="1072"/>
                    <a:pt x="310" y="1370"/>
                    <a:pt x="679" y="1370"/>
                  </a:cubicBezTo>
                  <a:cubicBezTo>
                    <a:pt x="1048" y="1370"/>
                    <a:pt x="1370" y="1048"/>
                    <a:pt x="1370" y="679"/>
                  </a:cubicBezTo>
                  <a:cubicBezTo>
                    <a:pt x="1370" y="310"/>
                    <a:pt x="1048" y="1"/>
                    <a:pt x="6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18" name="Google Shape;9918;p78"/>
            <p:cNvSpPr/>
            <p:nvPr/>
          </p:nvSpPr>
          <p:spPr>
            <a:xfrm>
              <a:off x="2005876" y="2725009"/>
              <a:ext cx="43636" cy="43604"/>
            </a:xfrm>
            <a:custGeom>
              <a:avLst/>
              <a:gdLst/>
              <a:ahLst/>
              <a:cxnLst/>
              <a:rect l="l" t="t" r="r" b="b"/>
              <a:pathLst>
                <a:path w="1371" h="1370" extrusionOk="0">
                  <a:moveTo>
                    <a:pt x="680" y="370"/>
                  </a:moveTo>
                  <a:cubicBezTo>
                    <a:pt x="858" y="370"/>
                    <a:pt x="1013" y="512"/>
                    <a:pt x="1013" y="691"/>
                  </a:cubicBezTo>
                  <a:cubicBezTo>
                    <a:pt x="1013" y="870"/>
                    <a:pt x="858" y="1024"/>
                    <a:pt x="680" y="1024"/>
                  </a:cubicBezTo>
                  <a:cubicBezTo>
                    <a:pt x="501" y="1024"/>
                    <a:pt x="358" y="870"/>
                    <a:pt x="358" y="691"/>
                  </a:cubicBezTo>
                  <a:cubicBezTo>
                    <a:pt x="370" y="501"/>
                    <a:pt x="501" y="370"/>
                    <a:pt x="680" y="370"/>
                  </a:cubicBezTo>
                  <a:close/>
                  <a:moveTo>
                    <a:pt x="680" y="1"/>
                  </a:moveTo>
                  <a:cubicBezTo>
                    <a:pt x="311" y="1"/>
                    <a:pt x="1" y="310"/>
                    <a:pt x="1" y="679"/>
                  </a:cubicBezTo>
                  <a:cubicBezTo>
                    <a:pt x="1" y="1072"/>
                    <a:pt x="311" y="1370"/>
                    <a:pt x="680" y="1370"/>
                  </a:cubicBezTo>
                  <a:cubicBezTo>
                    <a:pt x="1061" y="1370"/>
                    <a:pt x="1370" y="1048"/>
                    <a:pt x="1370" y="679"/>
                  </a:cubicBezTo>
                  <a:cubicBezTo>
                    <a:pt x="1370" y="310"/>
                    <a:pt x="1061" y="1"/>
                    <a:pt x="68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19" name="Google Shape;9919;p78"/>
            <p:cNvSpPr/>
            <p:nvPr/>
          </p:nvSpPr>
          <p:spPr>
            <a:xfrm>
              <a:off x="1731523" y="2422616"/>
              <a:ext cx="399435" cy="365698"/>
            </a:xfrm>
            <a:custGeom>
              <a:avLst/>
              <a:gdLst/>
              <a:ahLst/>
              <a:cxnLst/>
              <a:rect l="l" t="t" r="r" b="b"/>
              <a:pathLst>
                <a:path w="12550" h="11490" extrusionOk="0">
                  <a:moveTo>
                    <a:pt x="4323" y="2143"/>
                  </a:moveTo>
                  <a:lnTo>
                    <a:pt x="4323" y="3215"/>
                  </a:lnTo>
                  <a:lnTo>
                    <a:pt x="3585" y="3215"/>
                  </a:lnTo>
                  <a:lnTo>
                    <a:pt x="3216" y="2143"/>
                  </a:lnTo>
                  <a:close/>
                  <a:moveTo>
                    <a:pt x="5787" y="2143"/>
                  </a:moveTo>
                  <a:lnTo>
                    <a:pt x="5787" y="3215"/>
                  </a:lnTo>
                  <a:lnTo>
                    <a:pt x="4692" y="3215"/>
                  </a:lnTo>
                  <a:lnTo>
                    <a:pt x="4692" y="2143"/>
                  </a:lnTo>
                  <a:close/>
                  <a:moveTo>
                    <a:pt x="7252" y="2143"/>
                  </a:moveTo>
                  <a:lnTo>
                    <a:pt x="7252" y="3215"/>
                  </a:lnTo>
                  <a:lnTo>
                    <a:pt x="6144" y="3215"/>
                  </a:lnTo>
                  <a:lnTo>
                    <a:pt x="6144" y="2143"/>
                  </a:lnTo>
                  <a:close/>
                  <a:moveTo>
                    <a:pt x="8704" y="2143"/>
                  </a:moveTo>
                  <a:lnTo>
                    <a:pt x="8704" y="3215"/>
                  </a:lnTo>
                  <a:lnTo>
                    <a:pt x="7609" y="3215"/>
                  </a:lnTo>
                  <a:lnTo>
                    <a:pt x="7609" y="2143"/>
                  </a:lnTo>
                  <a:close/>
                  <a:moveTo>
                    <a:pt x="10169" y="2143"/>
                  </a:moveTo>
                  <a:lnTo>
                    <a:pt x="10169" y="3215"/>
                  </a:lnTo>
                  <a:lnTo>
                    <a:pt x="9061" y="3215"/>
                  </a:lnTo>
                  <a:lnTo>
                    <a:pt x="9061" y="2143"/>
                  </a:lnTo>
                  <a:close/>
                  <a:moveTo>
                    <a:pt x="11050" y="2143"/>
                  </a:moveTo>
                  <a:lnTo>
                    <a:pt x="10788" y="3215"/>
                  </a:lnTo>
                  <a:lnTo>
                    <a:pt x="10538" y="3215"/>
                  </a:lnTo>
                  <a:lnTo>
                    <a:pt x="10538" y="2143"/>
                  </a:lnTo>
                  <a:close/>
                  <a:moveTo>
                    <a:pt x="10716" y="3572"/>
                  </a:moveTo>
                  <a:lnTo>
                    <a:pt x="10538" y="4334"/>
                  </a:lnTo>
                  <a:lnTo>
                    <a:pt x="10538" y="3572"/>
                  </a:lnTo>
                  <a:close/>
                  <a:moveTo>
                    <a:pt x="4323" y="3572"/>
                  </a:moveTo>
                  <a:lnTo>
                    <a:pt x="4323" y="4680"/>
                  </a:lnTo>
                  <a:lnTo>
                    <a:pt x="4108" y="4680"/>
                  </a:lnTo>
                  <a:lnTo>
                    <a:pt x="3727" y="3572"/>
                  </a:lnTo>
                  <a:close/>
                  <a:moveTo>
                    <a:pt x="5787" y="3572"/>
                  </a:moveTo>
                  <a:lnTo>
                    <a:pt x="5787" y="4680"/>
                  </a:lnTo>
                  <a:lnTo>
                    <a:pt x="4692" y="4680"/>
                  </a:lnTo>
                  <a:lnTo>
                    <a:pt x="4692" y="3572"/>
                  </a:lnTo>
                  <a:close/>
                  <a:moveTo>
                    <a:pt x="7252" y="3572"/>
                  </a:moveTo>
                  <a:lnTo>
                    <a:pt x="7252" y="4680"/>
                  </a:lnTo>
                  <a:lnTo>
                    <a:pt x="6144" y="4680"/>
                  </a:lnTo>
                  <a:lnTo>
                    <a:pt x="6144" y="3572"/>
                  </a:lnTo>
                  <a:close/>
                  <a:moveTo>
                    <a:pt x="8704" y="3572"/>
                  </a:moveTo>
                  <a:lnTo>
                    <a:pt x="8704" y="4680"/>
                  </a:lnTo>
                  <a:lnTo>
                    <a:pt x="7609" y="4680"/>
                  </a:lnTo>
                  <a:lnTo>
                    <a:pt x="7609" y="3572"/>
                  </a:lnTo>
                  <a:close/>
                  <a:moveTo>
                    <a:pt x="10169" y="3572"/>
                  </a:moveTo>
                  <a:lnTo>
                    <a:pt x="10169" y="4680"/>
                  </a:lnTo>
                  <a:lnTo>
                    <a:pt x="9061" y="4680"/>
                  </a:lnTo>
                  <a:lnTo>
                    <a:pt x="9061" y="3572"/>
                  </a:lnTo>
                  <a:close/>
                  <a:moveTo>
                    <a:pt x="4335" y="5037"/>
                  </a:moveTo>
                  <a:lnTo>
                    <a:pt x="4335" y="5275"/>
                  </a:lnTo>
                  <a:lnTo>
                    <a:pt x="4239" y="5037"/>
                  </a:lnTo>
                  <a:close/>
                  <a:moveTo>
                    <a:pt x="5787" y="5037"/>
                  </a:moveTo>
                  <a:lnTo>
                    <a:pt x="5787" y="5894"/>
                  </a:lnTo>
                  <a:cubicBezTo>
                    <a:pt x="5706" y="5890"/>
                    <a:pt x="5631" y="5889"/>
                    <a:pt x="5561" y="5889"/>
                  </a:cubicBezTo>
                  <a:cubicBezTo>
                    <a:pt x="5443" y="5889"/>
                    <a:pt x="5341" y="5892"/>
                    <a:pt x="5248" y="5892"/>
                  </a:cubicBezTo>
                  <a:cubicBezTo>
                    <a:pt x="5036" y="5892"/>
                    <a:pt x="4874" y="5875"/>
                    <a:pt x="4692" y="5763"/>
                  </a:cubicBezTo>
                  <a:lnTo>
                    <a:pt x="4692" y="5037"/>
                  </a:lnTo>
                  <a:close/>
                  <a:moveTo>
                    <a:pt x="7252" y="5037"/>
                  </a:moveTo>
                  <a:lnTo>
                    <a:pt x="7252" y="5894"/>
                  </a:lnTo>
                  <a:lnTo>
                    <a:pt x="6144" y="5894"/>
                  </a:lnTo>
                  <a:lnTo>
                    <a:pt x="6144" y="5037"/>
                  </a:lnTo>
                  <a:close/>
                  <a:moveTo>
                    <a:pt x="8704" y="5037"/>
                  </a:moveTo>
                  <a:lnTo>
                    <a:pt x="8704" y="5894"/>
                  </a:lnTo>
                  <a:lnTo>
                    <a:pt x="7609" y="5894"/>
                  </a:lnTo>
                  <a:lnTo>
                    <a:pt x="7609" y="5037"/>
                  </a:lnTo>
                  <a:close/>
                  <a:moveTo>
                    <a:pt x="10169" y="5037"/>
                  </a:moveTo>
                  <a:lnTo>
                    <a:pt x="10169" y="5894"/>
                  </a:lnTo>
                  <a:lnTo>
                    <a:pt x="9061" y="5894"/>
                  </a:lnTo>
                  <a:lnTo>
                    <a:pt x="9061" y="5037"/>
                  </a:lnTo>
                  <a:close/>
                  <a:moveTo>
                    <a:pt x="4882" y="9240"/>
                  </a:moveTo>
                  <a:cubicBezTo>
                    <a:pt x="5406" y="9240"/>
                    <a:pt x="5823" y="9680"/>
                    <a:pt x="5823" y="10180"/>
                  </a:cubicBezTo>
                  <a:cubicBezTo>
                    <a:pt x="5823" y="10704"/>
                    <a:pt x="5406" y="11121"/>
                    <a:pt x="4882" y="11121"/>
                  </a:cubicBezTo>
                  <a:cubicBezTo>
                    <a:pt x="4359" y="11121"/>
                    <a:pt x="3942" y="10704"/>
                    <a:pt x="3942" y="10180"/>
                  </a:cubicBezTo>
                  <a:cubicBezTo>
                    <a:pt x="3942" y="9656"/>
                    <a:pt x="4359" y="9240"/>
                    <a:pt x="4882" y="9240"/>
                  </a:cubicBezTo>
                  <a:close/>
                  <a:moveTo>
                    <a:pt x="9300" y="9240"/>
                  </a:moveTo>
                  <a:cubicBezTo>
                    <a:pt x="9823" y="9263"/>
                    <a:pt x="10240" y="9680"/>
                    <a:pt x="10240" y="10180"/>
                  </a:cubicBezTo>
                  <a:cubicBezTo>
                    <a:pt x="10240" y="10704"/>
                    <a:pt x="9823" y="11121"/>
                    <a:pt x="9300" y="11121"/>
                  </a:cubicBezTo>
                  <a:cubicBezTo>
                    <a:pt x="8788" y="11121"/>
                    <a:pt x="8371" y="10704"/>
                    <a:pt x="8371" y="10180"/>
                  </a:cubicBezTo>
                  <a:cubicBezTo>
                    <a:pt x="8371" y="9656"/>
                    <a:pt x="8788" y="9240"/>
                    <a:pt x="9300" y="9240"/>
                  </a:cubicBezTo>
                  <a:close/>
                  <a:moveTo>
                    <a:pt x="668" y="0"/>
                  </a:moveTo>
                  <a:cubicBezTo>
                    <a:pt x="298" y="0"/>
                    <a:pt x="1" y="298"/>
                    <a:pt x="1" y="667"/>
                  </a:cubicBezTo>
                  <a:cubicBezTo>
                    <a:pt x="1" y="1048"/>
                    <a:pt x="298" y="1346"/>
                    <a:pt x="668" y="1346"/>
                  </a:cubicBezTo>
                  <a:lnTo>
                    <a:pt x="1489" y="1346"/>
                  </a:lnTo>
                  <a:lnTo>
                    <a:pt x="2513" y="4227"/>
                  </a:lnTo>
                  <a:cubicBezTo>
                    <a:pt x="2540" y="4299"/>
                    <a:pt x="2608" y="4351"/>
                    <a:pt x="2681" y="4351"/>
                  </a:cubicBezTo>
                  <a:cubicBezTo>
                    <a:pt x="2704" y="4351"/>
                    <a:pt x="2728" y="4346"/>
                    <a:pt x="2751" y="4334"/>
                  </a:cubicBezTo>
                  <a:cubicBezTo>
                    <a:pt x="2846" y="4299"/>
                    <a:pt x="2906" y="4203"/>
                    <a:pt x="2858" y="4096"/>
                  </a:cubicBezTo>
                  <a:cubicBezTo>
                    <a:pt x="1858" y="1262"/>
                    <a:pt x="1822" y="1143"/>
                    <a:pt x="1822" y="1143"/>
                  </a:cubicBezTo>
                  <a:cubicBezTo>
                    <a:pt x="1775" y="1048"/>
                    <a:pt x="1668" y="965"/>
                    <a:pt x="1549" y="965"/>
                  </a:cubicBezTo>
                  <a:lnTo>
                    <a:pt x="668" y="965"/>
                  </a:lnTo>
                  <a:cubicBezTo>
                    <a:pt x="513" y="965"/>
                    <a:pt x="370" y="834"/>
                    <a:pt x="370" y="667"/>
                  </a:cubicBezTo>
                  <a:cubicBezTo>
                    <a:pt x="370" y="500"/>
                    <a:pt x="513" y="369"/>
                    <a:pt x="668" y="369"/>
                  </a:cubicBezTo>
                  <a:lnTo>
                    <a:pt x="1549" y="369"/>
                  </a:lnTo>
                  <a:cubicBezTo>
                    <a:pt x="1906" y="369"/>
                    <a:pt x="2215" y="584"/>
                    <a:pt x="2370" y="905"/>
                  </a:cubicBezTo>
                  <a:cubicBezTo>
                    <a:pt x="2596" y="1524"/>
                    <a:pt x="3811" y="5001"/>
                    <a:pt x="4001" y="5525"/>
                  </a:cubicBezTo>
                  <a:cubicBezTo>
                    <a:pt x="4144" y="5894"/>
                    <a:pt x="4573" y="6251"/>
                    <a:pt x="5109" y="6251"/>
                  </a:cubicBezTo>
                  <a:lnTo>
                    <a:pt x="11717" y="6251"/>
                  </a:lnTo>
                  <a:cubicBezTo>
                    <a:pt x="11883" y="6251"/>
                    <a:pt x="12014" y="6382"/>
                    <a:pt x="12014" y="6549"/>
                  </a:cubicBezTo>
                  <a:cubicBezTo>
                    <a:pt x="12014" y="6715"/>
                    <a:pt x="11883" y="6846"/>
                    <a:pt x="11717" y="6846"/>
                  </a:cubicBezTo>
                  <a:lnTo>
                    <a:pt x="5109" y="6846"/>
                  </a:lnTo>
                  <a:cubicBezTo>
                    <a:pt x="4394" y="6846"/>
                    <a:pt x="3739" y="6418"/>
                    <a:pt x="3466" y="5763"/>
                  </a:cubicBezTo>
                  <a:lnTo>
                    <a:pt x="3096" y="4715"/>
                  </a:lnTo>
                  <a:cubicBezTo>
                    <a:pt x="3078" y="4652"/>
                    <a:pt x="3013" y="4603"/>
                    <a:pt x="2936" y="4603"/>
                  </a:cubicBezTo>
                  <a:cubicBezTo>
                    <a:pt x="2911" y="4603"/>
                    <a:pt x="2885" y="4608"/>
                    <a:pt x="2858" y="4620"/>
                  </a:cubicBezTo>
                  <a:cubicBezTo>
                    <a:pt x="2751" y="4656"/>
                    <a:pt x="2715" y="4751"/>
                    <a:pt x="2751" y="4858"/>
                  </a:cubicBezTo>
                  <a:cubicBezTo>
                    <a:pt x="3049" y="5596"/>
                    <a:pt x="3073" y="5942"/>
                    <a:pt x="3406" y="6406"/>
                  </a:cubicBezTo>
                  <a:lnTo>
                    <a:pt x="3013" y="7001"/>
                  </a:lnTo>
                  <a:cubicBezTo>
                    <a:pt x="2394" y="7894"/>
                    <a:pt x="2930" y="9097"/>
                    <a:pt x="3989" y="9240"/>
                  </a:cubicBezTo>
                  <a:cubicBezTo>
                    <a:pt x="3144" y="10049"/>
                    <a:pt x="3692" y="11490"/>
                    <a:pt x="4870" y="11490"/>
                  </a:cubicBezTo>
                  <a:cubicBezTo>
                    <a:pt x="6025" y="11490"/>
                    <a:pt x="6597" y="10061"/>
                    <a:pt x="5763" y="9251"/>
                  </a:cubicBezTo>
                  <a:lnTo>
                    <a:pt x="8383" y="9251"/>
                  </a:lnTo>
                  <a:cubicBezTo>
                    <a:pt x="7549" y="10061"/>
                    <a:pt x="8109" y="11490"/>
                    <a:pt x="9276" y="11490"/>
                  </a:cubicBezTo>
                  <a:cubicBezTo>
                    <a:pt x="10431" y="11490"/>
                    <a:pt x="11002" y="10061"/>
                    <a:pt x="10169" y="9251"/>
                  </a:cubicBezTo>
                  <a:lnTo>
                    <a:pt x="10407" y="9251"/>
                  </a:lnTo>
                  <a:cubicBezTo>
                    <a:pt x="10776" y="9251"/>
                    <a:pt x="11074" y="8954"/>
                    <a:pt x="11074" y="8585"/>
                  </a:cubicBezTo>
                  <a:cubicBezTo>
                    <a:pt x="11074" y="8216"/>
                    <a:pt x="10776" y="7918"/>
                    <a:pt x="10407" y="7918"/>
                  </a:cubicBezTo>
                  <a:lnTo>
                    <a:pt x="8788" y="7918"/>
                  </a:lnTo>
                  <a:cubicBezTo>
                    <a:pt x="8680" y="7918"/>
                    <a:pt x="8609" y="7989"/>
                    <a:pt x="8609" y="8097"/>
                  </a:cubicBezTo>
                  <a:cubicBezTo>
                    <a:pt x="8609" y="8204"/>
                    <a:pt x="8680" y="8275"/>
                    <a:pt x="8788" y="8275"/>
                  </a:cubicBezTo>
                  <a:lnTo>
                    <a:pt x="10431" y="8275"/>
                  </a:lnTo>
                  <a:cubicBezTo>
                    <a:pt x="10597" y="8275"/>
                    <a:pt x="10728" y="8406"/>
                    <a:pt x="10728" y="8573"/>
                  </a:cubicBezTo>
                  <a:cubicBezTo>
                    <a:pt x="10728" y="8740"/>
                    <a:pt x="10597" y="8871"/>
                    <a:pt x="10431" y="8871"/>
                  </a:cubicBezTo>
                  <a:lnTo>
                    <a:pt x="4204" y="8871"/>
                  </a:lnTo>
                  <a:cubicBezTo>
                    <a:pt x="3323" y="8871"/>
                    <a:pt x="2811" y="7882"/>
                    <a:pt x="3311" y="7168"/>
                  </a:cubicBezTo>
                  <a:lnTo>
                    <a:pt x="3668" y="6656"/>
                  </a:lnTo>
                  <a:cubicBezTo>
                    <a:pt x="3811" y="6787"/>
                    <a:pt x="3978" y="6906"/>
                    <a:pt x="4168" y="7001"/>
                  </a:cubicBezTo>
                  <a:lnTo>
                    <a:pt x="3799" y="7537"/>
                  </a:lnTo>
                  <a:cubicBezTo>
                    <a:pt x="3573" y="7847"/>
                    <a:pt x="3799" y="8275"/>
                    <a:pt x="4180" y="8275"/>
                  </a:cubicBezTo>
                  <a:lnTo>
                    <a:pt x="8085" y="8275"/>
                  </a:lnTo>
                  <a:cubicBezTo>
                    <a:pt x="8192" y="8275"/>
                    <a:pt x="8264" y="8204"/>
                    <a:pt x="8264" y="8097"/>
                  </a:cubicBezTo>
                  <a:cubicBezTo>
                    <a:pt x="8264" y="7989"/>
                    <a:pt x="8192" y="7918"/>
                    <a:pt x="8085" y="7918"/>
                  </a:cubicBezTo>
                  <a:lnTo>
                    <a:pt x="4180" y="7918"/>
                  </a:lnTo>
                  <a:cubicBezTo>
                    <a:pt x="4097" y="7918"/>
                    <a:pt x="4037" y="7811"/>
                    <a:pt x="4097" y="7739"/>
                  </a:cubicBezTo>
                  <a:lnTo>
                    <a:pt x="4513" y="7132"/>
                  </a:lnTo>
                  <a:cubicBezTo>
                    <a:pt x="4753" y="7201"/>
                    <a:pt x="4820" y="7217"/>
                    <a:pt x="5587" y="7217"/>
                  </a:cubicBezTo>
                  <a:cubicBezTo>
                    <a:pt x="6309" y="7217"/>
                    <a:pt x="7651" y="7202"/>
                    <a:pt x="10341" y="7202"/>
                  </a:cubicBezTo>
                  <a:cubicBezTo>
                    <a:pt x="10765" y="7202"/>
                    <a:pt x="11223" y="7203"/>
                    <a:pt x="11717" y="7204"/>
                  </a:cubicBezTo>
                  <a:cubicBezTo>
                    <a:pt x="12086" y="7204"/>
                    <a:pt x="12383" y="6906"/>
                    <a:pt x="12383" y="6537"/>
                  </a:cubicBezTo>
                  <a:cubicBezTo>
                    <a:pt x="12383" y="6168"/>
                    <a:pt x="12098" y="5894"/>
                    <a:pt x="11728" y="5894"/>
                  </a:cubicBezTo>
                  <a:lnTo>
                    <a:pt x="11538" y="5894"/>
                  </a:lnTo>
                  <a:lnTo>
                    <a:pt x="12383" y="2191"/>
                  </a:lnTo>
                  <a:cubicBezTo>
                    <a:pt x="12550" y="1489"/>
                    <a:pt x="12014" y="822"/>
                    <a:pt x="11300" y="822"/>
                  </a:cubicBezTo>
                  <a:lnTo>
                    <a:pt x="7752" y="822"/>
                  </a:lnTo>
                  <a:cubicBezTo>
                    <a:pt x="7657" y="822"/>
                    <a:pt x="7573" y="893"/>
                    <a:pt x="7573" y="1000"/>
                  </a:cubicBezTo>
                  <a:cubicBezTo>
                    <a:pt x="7573" y="1108"/>
                    <a:pt x="7657" y="1179"/>
                    <a:pt x="7752" y="1179"/>
                  </a:cubicBezTo>
                  <a:lnTo>
                    <a:pt x="11300" y="1179"/>
                  </a:lnTo>
                  <a:cubicBezTo>
                    <a:pt x="11788" y="1179"/>
                    <a:pt x="12145" y="1620"/>
                    <a:pt x="12026" y="2096"/>
                  </a:cubicBezTo>
                  <a:lnTo>
                    <a:pt x="11145" y="5894"/>
                  </a:lnTo>
                  <a:lnTo>
                    <a:pt x="10526" y="5894"/>
                  </a:lnTo>
                  <a:cubicBezTo>
                    <a:pt x="10609" y="5489"/>
                    <a:pt x="11300" y="2548"/>
                    <a:pt x="11419" y="2001"/>
                  </a:cubicBezTo>
                  <a:cubicBezTo>
                    <a:pt x="11443" y="1882"/>
                    <a:pt x="11359" y="1774"/>
                    <a:pt x="11240" y="1774"/>
                  </a:cubicBezTo>
                  <a:lnTo>
                    <a:pt x="3073" y="1774"/>
                  </a:lnTo>
                  <a:lnTo>
                    <a:pt x="2858" y="1167"/>
                  </a:lnTo>
                  <a:lnTo>
                    <a:pt x="7073" y="1167"/>
                  </a:lnTo>
                  <a:cubicBezTo>
                    <a:pt x="7180" y="1167"/>
                    <a:pt x="7252" y="1084"/>
                    <a:pt x="7252" y="989"/>
                  </a:cubicBezTo>
                  <a:cubicBezTo>
                    <a:pt x="7252" y="881"/>
                    <a:pt x="7180" y="810"/>
                    <a:pt x="7073" y="810"/>
                  </a:cubicBezTo>
                  <a:lnTo>
                    <a:pt x="2727" y="810"/>
                  </a:lnTo>
                  <a:cubicBezTo>
                    <a:pt x="2561" y="346"/>
                    <a:pt x="2096" y="0"/>
                    <a:pt x="154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920" name="Google Shape;9920;p78"/>
          <p:cNvGrpSpPr/>
          <p:nvPr/>
        </p:nvGrpSpPr>
        <p:grpSpPr>
          <a:xfrm>
            <a:off x="4129655" y="3012420"/>
            <a:ext cx="459844" cy="457849"/>
            <a:chOff x="3097241" y="2433564"/>
            <a:chExt cx="344883" cy="343387"/>
          </a:xfrm>
          <a:solidFill>
            <a:schemeClr val="tx1"/>
          </a:solidFill>
        </p:grpSpPr>
        <p:sp>
          <p:nvSpPr>
            <p:cNvPr id="9921" name="Google Shape;9921;p78"/>
            <p:cNvSpPr/>
            <p:nvPr/>
          </p:nvSpPr>
          <p:spPr>
            <a:xfrm>
              <a:off x="3151825" y="2465806"/>
              <a:ext cx="235746" cy="311146"/>
            </a:xfrm>
            <a:custGeom>
              <a:avLst/>
              <a:gdLst/>
              <a:ahLst/>
              <a:cxnLst/>
              <a:rect l="l" t="t" r="r" b="b"/>
              <a:pathLst>
                <a:path w="7407" h="9776" extrusionOk="0">
                  <a:moveTo>
                    <a:pt x="3703" y="322"/>
                  </a:moveTo>
                  <a:cubicBezTo>
                    <a:pt x="5573" y="322"/>
                    <a:pt x="7097" y="1846"/>
                    <a:pt x="7097" y="3715"/>
                  </a:cubicBezTo>
                  <a:cubicBezTo>
                    <a:pt x="7097" y="5239"/>
                    <a:pt x="6144" y="6728"/>
                    <a:pt x="5358" y="7704"/>
                  </a:cubicBezTo>
                  <a:cubicBezTo>
                    <a:pt x="4656" y="8573"/>
                    <a:pt x="3953" y="9192"/>
                    <a:pt x="3703" y="9418"/>
                  </a:cubicBezTo>
                  <a:cubicBezTo>
                    <a:pt x="3441" y="9192"/>
                    <a:pt x="2751" y="8573"/>
                    <a:pt x="2048" y="7704"/>
                  </a:cubicBezTo>
                  <a:cubicBezTo>
                    <a:pt x="1263" y="6728"/>
                    <a:pt x="310" y="5239"/>
                    <a:pt x="310" y="3715"/>
                  </a:cubicBezTo>
                  <a:cubicBezTo>
                    <a:pt x="310" y="1846"/>
                    <a:pt x="1822" y="322"/>
                    <a:pt x="3703" y="322"/>
                  </a:cubicBezTo>
                  <a:close/>
                  <a:moveTo>
                    <a:pt x="3703" y="1"/>
                  </a:moveTo>
                  <a:cubicBezTo>
                    <a:pt x="1667" y="1"/>
                    <a:pt x="0" y="1668"/>
                    <a:pt x="0" y="3704"/>
                  </a:cubicBezTo>
                  <a:cubicBezTo>
                    <a:pt x="0" y="4418"/>
                    <a:pt x="191" y="5192"/>
                    <a:pt x="560" y="5978"/>
                  </a:cubicBezTo>
                  <a:cubicBezTo>
                    <a:pt x="858" y="6609"/>
                    <a:pt x="1274" y="7263"/>
                    <a:pt x="1798" y="7894"/>
                  </a:cubicBezTo>
                  <a:cubicBezTo>
                    <a:pt x="2691" y="9002"/>
                    <a:pt x="3549" y="9716"/>
                    <a:pt x="3596" y="9740"/>
                  </a:cubicBezTo>
                  <a:cubicBezTo>
                    <a:pt x="3626" y="9764"/>
                    <a:pt x="3665" y="9776"/>
                    <a:pt x="3700" y="9776"/>
                  </a:cubicBezTo>
                  <a:cubicBezTo>
                    <a:pt x="3736" y="9776"/>
                    <a:pt x="3769" y="9764"/>
                    <a:pt x="3787" y="9740"/>
                  </a:cubicBezTo>
                  <a:cubicBezTo>
                    <a:pt x="3822" y="9716"/>
                    <a:pt x="4703" y="9002"/>
                    <a:pt x="5596" y="7894"/>
                  </a:cubicBezTo>
                  <a:cubicBezTo>
                    <a:pt x="6108" y="7252"/>
                    <a:pt x="6525" y="6609"/>
                    <a:pt x="6823" y="5978"/>
                  </a:cubicBezTo>
                  <a:cubicBezTo>
                    <a:pt x="7204" y="5192"/>
                    <a:pt x="7394" y="4418"/>
                    <a:pt x="7394" y="3704"/>
                  </a:cubicBezTo>
                  <a:cubicBezTo>
                    <a:pt x="7406" y="1668"/>
                    <a:pt x="5739" y="1"/>
                    <a:pt x="370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22" name="Google Shape;9922;p78"/>
            <p:cNvSpPr/>
            <p:nvPr/>
          </p:nvSpPr>
          <p:spPr>
            <a:xfrm>
              <a:off x="3179483" y="2492732"/>
              <a:ext cx="181926" cy="181894"/>
            </a:xfrm>
            <a:custGeom>
              <a:avLst/>
              <a:gdLst/>
              <a:ahLst/>
              <a:cxnLst/>
              <a:rect l="l" t="t" r="r" b="b"/>
              <a:pathLst>
                <a:path w="5716" h="5715" extrusionOk="0">
                  <a:moveTo>
                    <a:pt x="2858" y="0"/>
                  </a:moveTo>
                  <a:cubicBezTo>
                    <a:pt x="1286" y="0"/>
                    <a:pt x="1" y="1286"/>
                    <a:pt x="1" y="2858"/>
                  </a:cubicBezTo>
                  <a:cubicBezTo>
                    <a:pt x="1" y="4441"/>
                    <a:pt x="1286" y="5715"/>
                    <a:pt x="2858" y="5715"/>
                  </a:cubicBezTo>
                  <a:cubicBezTo>
                    <a:pt x="4442" y="5715"/>
                    <a:pt x="5716" y="4429"/>
                    <a:pt x="5716" y="2858"/>
                  </a:cubicBezTo>
                  <a:cubicBezTo>
                    <a:pt x="5692" y="2131"/>
                    <a:pt x="5418" y="1429"/>
                    <a:pt x="4918" y="893"/>
                  </a:cubicBezTo>
                  <a:cubicBezTo>
                    <a:pt x="4888" y="863"/>
                    <a:pt x="4846" y="848"/>
                    <a:pt x="4805" y="848"/>
                  </a:cubicBezTo>
                  <a:cubicBezTo>
                    <a:pt x="4763" y="848"/>
                    <a:pt x="4721" y="863"/>
                    <a:pt x="4692" y="893"/>
                  </a:cubicBezTo>
                  <a:cubicBezTo>
                    <a:pt x="4632" y="953"/>
                    <a:pt x="4632" y="1060"/>
                    <a:pt x="4692" y="1119"/>
                  </a:cubicBezTo>
                  <a:cubicBezTo>
                    <a:pt x="5144" y="1595"/>
                    <a:pt x="5394" y="2215"/>
                    <a:pt x="5394" y="2869"/>
                  </a:cubicBezTo>
                  <a:cubicBezTo>
                    <a:pt x="5394" y="4274"/>
                    <a:pt x="4251" y="5417"/>
                    <a:pt x="2846" y="5417"/>
                  </a:cubicBezTo>
                  <a:cubicBezTo>
                    <a:pt x="1453" y="5417"/>
                    <a:pt x="298" y="4274"/>
                    <a:pt x="298" y="2869"/>
                  </a:cubicBezTo>
                  <a:cubicBezTo>
                    <a:pt x="298" y="1476"/>
                    <a:pt x="1453" y="333"/>
                    <a:pt x="2846" y="333"/>
                  </a:cubicBezTo>
                  <a:cubicBezTo>
                    <a:pt x="3299" y="333"/>
                    <a:pt x="3739" y="452"/>
                    <a:pt x="4132" y="667"/>
                  </a:cubicBezTo>
                  <a:cubicBezTo>
                    <a:pt x="4157" y="683"/>
                    <a:pt x="4185" y="691"/>
                    <a:pt x="4214" y="691"/>
                  </a:cubicBezTo>
                  <a:cubicBezTo>
                    <a:pt x="4269" y="691"/>
                    <a:pt x="4323" y="662"/>
                    <a:pt x="4346" y="607"/>
                  </a:cubicBezTo>
                  <a:cubicBezTo>
                    <a:pt x="4394" y="536"/>
                    <a:pt x="4370" y="429"/>
                    <a:pt x="4287" y="393"/>
                  </a:cubicBezTo>
                  <a:cubicBezTo>
                    <a:pt x="3858" y="131"/>
                    <a:pt x="3370" y="0"/>
                    <a:pt x="28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23" name="Google Shape;9923;p78"/>
            <p:cNvSpPr/>
            <p:nvPr/>
          </p:nvSpPr>
          <p:spPr>
            <a:xfrm>
              <a:off x="3242024" y="2524941"/>
              <a:ext cx="54202" cy="117857"/>
            </a:xfrm>
            <a:custGeom>
              <a:avLst/>
              <a:gdLst/>
              <a:ahLst/>
              <a:cxnLst/>
              <a:rect l="l" t="t" r="r" b="b"/>
              <a:pathLst>
                <a:path w="1703" h="3703" extrusionOk="0">
                  <a:moveTo>
                    <a:pt x="857" y="0"/>
                  </a:moveTo>
                  <a:cubicBezTo>
                    <a:pt x="762" y="0"/>
                    <a:pt x="691" y="71"/>
                    <a:pt x="691" y="167"/>
                  </a:cubicBezTo>
                  <a:lnTo>
                    <a:pt x="691" y="524"/>
                  </a:lnTo>
                  <a:cubicBezTo>
                    <a:pt x="322" y="560"/>
                    <a:pt x="24" y="881"/>
                    <a:pt x="24" y="1262"/>
                  </a:cubicBezTo>
                  <a:cubicBezTo>
                    <a:pt x="24" y="1679"/>
                    <a:pt x="357" y="2012"/>
                    <a:pt x="762" y="2012"/>
                  </a:cubicBezTo>
                  <a:lnTo>
                    <a:pt x="929" y="2012"/>
                  </a:lnTo>
                  <a:cubicBezTo>
                    <a:pt x="1167" y="2012"/>
                    <a:pt x="1357" y="2203"/>
                    <a:pt x="1357" y="2441"/>
                  </a:cubicBezTo>
                  <a:cubicBezTo>
                    <a:pt x="1357" y="2679"/>
                    <a:pt x="1167" y="2869"/>
                    <a:pt x="929" y="2869"/>
                  </a:cubicBezTo>
                  <a:lnTo>
                    <a:pt x="679" y="2869"/>
                  </a:lnTo>
                  <a:cubicBezTo>
                    <a:pt x="476" y="2869"/>
                    <a:pt x="334" y="2703"/>
                    <a:pt x="334" y="2524"/>
                  </a:cubicBezTo>
                  <a:cubicBezTo>
                    <a:pt x="334" y="2441"/>
                    <a:pt x="262" y="2369"/>
                    <a:pt x="167" y="2369"/>
                  </a:cubicBezTo>
                  <a:cubicBezTo>
                    <a:pt x="83" y="2369"/>
                    <a:pt x="0" y="2441"/>
                    <a:pt x="0" y="2524"/>
                  </a:cubicBezTo>
                  <a:cubicBezTo>
                    <a:pt x="0" y="2905"/>
                    <a:pt x="298" y="3203"/>
                    <a:pt x="679" y="3203"/>
                  </a:cubicBezTo>
                  <a:lnTo>
                    <a:pt x="691" y="3203"/>
                  </a:lnTo>
                  <a:lnTo>
                    <a:pt x="691" y="3536"/>
                  </a:lnTo>
                  <a:cubicBezTo>
                    <a:pt x="691" y="3631"/>
                    <a:pt x="762" y="3703"/>
                    <a:pt x="857" y="3703"/>
                  </a:cubicBezTo>
                  <a:cubicBezTo>
                    <a:pt x="941" y="3703"/>
                    <a:pt x="1012" y="3631"/>
                    <a:pt x="1012" y="3536"/>
                  </a:cubicBezTo>
                  <a:lnTo>
                    <a:pt x="1012" y="3179"/>
                  </a:lnTo>
                  <a:cubicBezTo>
                    <a:pt x="1393" y="3143"/>
                    <a:pt x="1691" y="2822"/>
                    <a:pt x="1691" y="2441"/>
                  </a:cubicBezTo>
                  <a:cubicBezTo>
                    <a:pt x="1691" y="2024"/>
                    <a:pt x="1346" y="1691"/>
                    <a:pt x="941" y="1691"/>
                  </a:cubicBezTo>
                  <a:lnTo>
                    <a:pt x="774" y="1691"/>
                  </a:lnTo>
                  <a:cubicBezTo>
                    <a:pt x="536" y="1691"/>
                    <a:pt x="345" y="1500"/>
                    <a:pt x="345" y="1262"/>
                  </a:cubicBezTo>
                  <a:cubicBezTo>
                    <a:pt x="345" y="1024"/>
                    <a:pt x="536" y="833"/>
                    <a:pt x="774" y="833"/>
                  </a:cubicBezTo>
                  <a:lnTo>
                    <a:pt x="1036" y="833"/>
                  </a:lnTo>
                  <a:cubicBezTo>
                    <a:pt x="1226" y="833"/>
                    <a:pt x="1369" y="1000"/>
                    <a:pt x="1369" y="1179"/>
                  </a:cubicBezTo>
                  <a:lnTo>
                    <a:pt x="1369" y="1345"/>
                  </a:lnTo>
                  <a:cubicBezTo>
                    <a:pt x="1393" y="1429"/>
                    <a:pt x="1453" y="1500"/>
                    <a:pt x="1536" y="1500"/>
                  </a:cubicBezTo>
                  <a:cubicBezTo>
                    <a:pt x="1631" y="1500"/>
                    <a:pt x="1703" y="1429"/>
                    <a:pt x="1703" y="1345"/>
                  </a:cubicBezTo>
                  <a:lnTo>
                    <a:pt x="1703" y="1179"/>
                  </a:lnTo>
                  <a:cubicBezTo>
                    <a:pt x="1703" y="810"/>
                    <a:pt x="1405" y="512"/>
                    <a:pt x="1036" y="512"/>
                  </a:cubicBezTo>
                  <a:lnTo>
                    <a:pt x="1012" y="512"/>
                  </a:lnTo>
                  <a:lnTo>
                    <a:pt x="1012" y="167"/>
                  </a:lnTo>
                  <a:cubicBezTo>
                    <a:pt x="1012" y="71"/>
                    <a:pt x="941" y="0"/>
                    <a:pt x="8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24" name="Google Shape;9924;p78"/>
            <p:cNvSpPr/>
            <p:nvPr/>
          </p:nvSpPr>
          <p:spPr>
            <a:xfrm>
              <a:off x="3390945" y="2433724"/>
              <a:ext cx="51179" cy="85934"/>
            </a:xfrm>
            <a:custGeom>
              <a:avLst/>
              <a:gdLst/>
              <a:ahLst/>
              <a:cxnLst/>
              <a:rect l="l" t="t" r="r" b="b"/>
              <a:pathLst>
                <a:path w="1608" h="2700" extrusionOk="0">
                  <a:moveTo>
                    <a:pt x="182" y="1"/>
                  </a:moveTo>
                  <a:cubicBezTo>
                    <a:pt x="134" y="1"/>
                    <a:pt x="86" y="22"/>
                    <a:pt x="48" y="68"/>
                  </a:cubicBezTo>
                  <a:cubicBezTo>
                    <a:pt x="0" y="140"/>
                    <a:pt x="12" y="235"/>
                    <a:pt x="84" y="294"/>
                  </a:cubicBezTo>
                  <a:cubicBezTo>
                    <a:pt x="834" y="794"/>
                    <a:pt x="1274" y="1628"/>
                    <a:pt x="1274" y="2545"/>
                  </a:cubicBezTo>
                  <a:cubicBezTo>
                    <a:pt x="1274" y="2628"/>
                    <a:pt x="1358" y="2699"/>
                    <a:pt x="1441" y="2699"/>
                  </a:cubicBezTo>
                  <a:cubicBezTo>
                    <a:pt x="1536" y="2699"/>
                    <a:pt x="1608" y="2628"/>
                    <a:pt x="1608" y="2545"/>
                  </a:cubicBezTo>
                  <a:cubicBezTo>
                    <a:pt x="1596" y="1533"/>
                    <a:pt x="1096" y="592"/>
                    <a:pt x="262" y="20"/>
                  </a:cubicBezTo>
                  <a:cubicBezTo>
                    <a:pt x="237" y="8"/>
                    <a:pt x="209" y="1"/>
                    <a:pt x="18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25" name="Google Shape;9925;p78"/>
            <p:cNvSpPr/>
            <p:nvPr/>
          </p:nvSpPr>
          <p:spPr>
            <a:xfrm>
              <a:off x="3360613" y="2478187"/>
              <a:ext cx="27340" cy="41471"/>
            </a:xfrm>
            <a:custGeom>
              <a:avLst/>
              <a:gdLst/>
              <a:ahLst/>
              <a:cxnLst/>
              <a:rect l="l" t="t" r="r" b="b"/>
              <a:pathLst>
                <a:path w="859" h="1303" extrusionOk="0">
                  <a:moveTo>
                    <a:pt x="177" y="1"/>
                  </a:moveTo>
                  <a:cubicBezTo>
                    <a:pt x="131" y="1"/>
                    <a:pt x="85" y="25"/>
                    <a:pt x="48" y="76"/>
                  </a:cubicBezTo>
                  <a:cubicBezTo>
                    <a:pt x="1" y="147"/>
                    <a:pt x="13" y="231"/>
                    <a:pt x="84" y="290"/>
                  </a:cubicBezTo>
                  <a:cubicBezTo>
                    <a:pt x="370" y="493"/>
                    <a:pt x="537" y="802"/>
                    <a:pt x="537" y="1148"/>
                  </a:cubicBezTo>
                  <a:cubicBezTo>
                    <a:pt x="537" y="1231"/>
                    <a:pt x="608" y="1302"/>
                    <a:pt x="703" y="1302"/>
                  </a:cubicBezTo>
                  <a:cubicBezTo>
                    <a:pt x="787" y="1302"/>
                    <a:pt x="858" y="1231"/>
                    <a:pt x="858" y="1148"/>
                  </a:cubicBezTo>
                  <a:cubicBezTo>
                    <a:pt x="858" y="683"/>
                    <a:pt x="644" y="278"/>
                    <a:pt x="263" y="28"/>
                  </a:cubicBezTo>
                  <a:cubicBezTo>
                    <a:pt x="235" y="10"/>
                    <a:pt x="206" y="1"/>
                    <a:pt x="1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26" name="Google Shape;9926;p78"/>
            <p:cNvSpPr/>
            <p:nvPr/>
          </p:nvSpPr>
          <p:spPr>
            <a:xfrm>
              <a:off x="3375795" y="2455939"/>
              <a:ext cx="39434" cy="63719"/>
            </a:xfrm>
            <a:custGeom>
              <a:avLst/>
              <a:gdLst/>
              <a:ahLst/>
              <a:cxnLst/>
              <a:rect l="l" t="t" r="r" b="b"/>
              <a:pathLst>
                <a:path w="1239" h="2002" extrusionOk="0">
                  <a:moveTo>
                    <a:pt x="183" y="0"/>
                  </a:moveTo>
                  <a:cubicBezTo>
                    <a:pt x="134" y="0"/>
                    <a:pt x="86" y="26"/>
                    <a:pt x="48" y="73"/>
                  </a:cubicBezTo>
                  <a:cubicBezTo>
                    <a:pt x="0" y="144"/>
                    <a:pt x="12" y="239"/>
                    <a:pt x="83" y="299"/>
                  </a:cubicBezTo>
                  <a:cubicBezTo>
                    <a:pt x="595" y="632"/>
                    <a:pt x="905" y="1216"/>
                    <a:pt x="905" y="1847"/>
                  </a:cubicBezTo>
                  <a:cubicBezTo>
                    <a:pt x="905" y="1930"/>
                    <a:pt x="976" y="2001"/>
                    <a:pt x="1072" y="2001"/>
                  </a:cubicBezTo>
                  <a:cubicBezTo>
                    <a:pt x="1155" y="2001"/>
                    <a:pt x="1238" y="1930"/>
                    <a:pt x="1238" y="1847"/>
                  </a:cubicBezTo>
                  <a:cubicBezTo>
                    <a:pt x="1238" y="1108"/>
                    <a:pt x="881" y="430"/>
                    <a:pt x="262" y="25"/>
                  </a:cubicBezTo>
                  <a:cubicBezTo>
                    <a:pt x="237" y="8"/>
                    <a:pt x="210" y="0"/>
                    <a:pt x="18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27" name="Google Shape;9927;p78"/>
            <p:cNvSpPr/>
            <p:nvPr/>
          </p:nvSpPr>
          <p:spPr>
            <a:xfrm>
              <a:off x="3097241" y="2433564"/>
              <a:ext cx="50829" cy="85711"/>
            </a:xfrm>
            <a:custGeom>
              <a:avLst/>
              <a:gdLst/>
              <a:ahLst/>
              <a:cxnLst/>
              <a:rect l="l" t="t" r="r" b="b"/>
              <a:pathLst>
                <a:path w="1597" h="2693" extrusionOk="0">
                  <a:moveTo>
                    <a:pt x="1408" y="1"/>
                  </a:moveTo>
                  <a:cubicBezTo>
                    <a:pt x="1378" y="1"/>
                    <a:pt x="1348" y="9"/>
                    <a:pt x="1323" y="25"/>
                  </a:cubicBezTo>
                  <a:cubicBezTo>
                    <a:pt x="489" y="597"/>
                    <a:pt x="1" y="1538"/>
                    <a:pt x="1" y="2526"/>
                  </a:cubicBezTo>
                  <a:cubicBezTo>
                    <a:pt x="1" y="2621"/>
                    <a:pt x="72" y="2692"/>
                    <a:pt x="168" y="2692"/>
                  </a:cubicBezTo>
                  <a:cubicBezTo>
                    <a:pt x="251" y="2692"/>
                    <a:pt x="322" y="2621"/>
                    <a:pt x="322" y="2526"/>
                  </a:cubicBezTo>
                  <a:cubicBezTo>
                    <a:pt x="322" y="1633"/>
                    <a:pt x="775" y="787"/>
                    <a:pt x="1513" y="275"/>
                  </a:cubicBezTo>
                  <a:cubicBezTo>
                    <a:pt x="1573" y="240"/>
                    <a:pt x="1596" y="133"/>
                    <a:pt x="1549" y="73"/>
                  </a:cubicBezTo>
                  <a:cubicBezTo>
                    <a:pt x="1518" y="27"/>
                    <a:pt x="1462" y="1"/>
                    <a:pt x="14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28" name="Google Shape;9928;p78"/>
            <p:cNvSpPr/>
            <p:nvPr/>
          </p:nvSpPr>
          <p:spPr>
            <a:xfrm>
              <a:off x="3151061" y="2477773"/>
              <a:ext cx="27690" cy="41503"/>
            </a:xfrm>
            <a:custGeom>
              <a:avLst/>
              <a:gdLst/>
              <a:ahLst/>
              <a:cxnLst/>
              <a:rect l="l" t="t" r="r" b="b"/>
              <a:pathLst>
                <a:path w="870" h="1304" extrusionOk="0">
                  <a:moveTo>
                    <a:pt x="681" y="1"/>
                  </a:moveTo>
                  <a:cubicBezTo>
                    <a:pt x="647" y="1"/>
                    <a:pt x="613" y="10"/>
                    <a:pt x="584" y="29"/>
                  </a:cubicBezTo>
                  <a:cubicBezTo>
                    <a:pt x="215" y="280"/>
                    <a:pt x="1" y="696"/>
                    <a:pt x="1" y="1137"/>
                  </a:cubicBezTo>
                  <a:cubicBezTo>
                    <a:pt x="1" y="1232"/>
                    <a:pt x="84" y="1303"/>
                    <a:pt x="167" y="1303"/>
                  </a:cubicBezTo>
                  <a:cubicBezTo>
                    <a:pt x="263" y="1303"/>
                    <a:pt x="334" y="1232"/>
                    <a:pt x="334" y="1137"/>
                  </a:cubicBezTo>
                  <a:cubicBezTo>
                    <a:pt x="334" y="803"/>
                    <a:pt x="501" y="482"/>
                    <a:pt x="775" y="291"/>
                  </a:cubicBezTo>
                  <a:cubicBezTo>
                    <a:pt x="834" y="244"/>
                    <a:pt x="870" y="149"/>
                    <a:pt x="810" y="65"/>
                  </a:cubicBezTo>
                  <a:cubicBezTo>
                    <a:pt x="782" y="22"/>
                    <a:pt x="732" y="1"/>
                    <a:pt x="6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29" name="Google Shape;9929;p78"/>
            <p:cNvSpPr/>
            <p:nvPr/>
          </p:nvSpPr>
          <p:spPr>
            <a:xfrm>
              <a:off x="3124167" y="2455939"/>
              <a:ext cx="39434" cy="63337"/>
            </a:xfrm>
            <a:custGeom>
              <a:avLst/>
              <a:gdLst/>
              <a:ahLst/>
              <a:cxnLst/>
              <a:rect l="l" t="t" r="r" b="b"/>
              <a:pathLst>
                <a:path w="1239" h="1990" extrusionOk="0">
                  <a:moveTo>
                    <a:pt x="1038" y="0"/>
                  </a:moveTo>
                  <a:cubicBezTo>
                    <a:pt x="1008" y="0"/>
                    <a:pt x="978" y="8"/>
                    <a:pt x="953" y="25"/>
                  </a:cubicBezTo>
                  <a:cubicBezTo>
                    <a:pt x="357" y="430"/>
                    <a:pt x="0" y="1108"/>
                    <a:pt x="0" y="1823"/>
                  </a:cubicBezTo>
                  <a:cubicBezTo>
                    <a:pt x="0" y="1918"/>
                    <a:pt x="72" y="1989"/>
                    <a:pt x="167" y="1989"/>
                  </a:cubicBezTo>
                  <a:cubicBezTo>
                    <a:pt x="250" y="1989"/>
                    <a:pt x="334" y="1918"/>
                    <a:pt x="334" y="1823"/>
                  </a:cubicBezTo>
                  <a:cubicBezTo>
                    <a:pt x="334" y="1204"/>
                    <a:pt x="643" y="632"/>
                    <a:pt x="1143" y="275"/>
                  </a:cubicBezTo>
                  <a:cubicBezTo>
                    <a:pt x="1203" y="239"/>
                    <a:pt x="1239" y="132"/>
                    <a:pt x="1179" y="73"/>
                  </a:cubicBezTo>
                  <a:cubicBezTo>
                    <a:pt x="1148" y="26"/>
                    <a:pt x="1093" y="0"/>
                    <a:pt x="103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930" name="Google Shape;9930;p78"/>
          <p:cNvGrpSpPr/>
          <p:nvPr/>
        </p:nvGrpSpPr>
        <p:grpSpPr>
          <a:xfrm>
            <a:off x="1704399" y="3020058"/>
            <a:ext cx="547772" cy="443124"/>
            <a:chOff x="1278299" y="2439293"/>
            <a:chExt cx="410829" cy="332343"/>
          </a:xfrm>
          <a:solidFill>
            <a:schemeClr val="tx1"/>
          </a:solidFill>
        </p:grpSpPr>
        <p:sp>
          <p:nvSpPr>
            <p:cNvPr id="9931" name="Google Shape;9931;p78"/>
            <p:cNvSpPr/>
            <p:nvPr/>
          </p:nvSpPr>
          <p:spPr>
            <a:xfrm>
              <a:off x="1360159" y="2510141"/>
              <a:ext cx="245963" cy="12540"/>
            </a:xfrm>
            <a:custGeom>
              <a:avLst/>
              <a:gdLst/>
              <a:ahLst/>
              <a:cxnLst/>
              <a:rect l="l" t="t" r="r" b="b"/>
              <a:pathLst>
                <a:path w="7728" h="394" extrusionOk="0">
                  <a:moveTo>
                    <a:pt x="191" y="1"/>
                  </a:moveTo>
                  <a:cubicBezTo>
                    <a:pt x="96" y="1"/>
                    <a:pt x="1" y="96"/>
                    <a:pt x="1" y="203"/>
                  </a:cubicBezTo>
                  <a:cubicBezTo>
                    <a:pt x="1" y="298"/>
                    <a:pt x="96" y="394"/>
                    <a:pt x="191" y="394"/>
                  </a:cubicBezTo>
                  <a:lnTo>
                    <a:pt x="7537" y="394"/>
                  </a:lnTo>
                  <a:cubicBezTo>
                    <a:pt x="7633" y="394"/>
                    <a:pt x="7728" y="298"/>
                    <a:pt x="7728" y="203"/>
                  </a:cubicBezTo>
                  <a:cubicBezTo>
                    <a:pt x="7728" y="96"/>
                    <a:pt x="7633" y="1"/>
                    <a:pt x="753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32" name="Google Shape;9932;p78"/>
            <p:cNvSpPr/>
            <p:nvPr/>
          </p:nvSpPr>
          <p:spPr>
            <a:xfrm>
              <a:off x="1360159" y="2575706"/>
              <a:ext cx="245963" cy="12158"/>
            </a:xfrm>
            <a:custGeom>
              <a:avLst/>
              <a:gdLst/>
              <a:ahLst/>
              <a:cxnLst/>
              <a:rect l="l" t="t" r="r" b="b"/>
              <a:pathLst>
                <a:path w="7728" h="382" extrusionOk="0">
                  <a:moveTo>
                    <a:pt x="191" y="0"/>
                  </a:moveTo>
                  <a:cubicBezTo>
                    <a:pt x="96" y="0"/>
                    <a:pt x="1" y="84"/>
                    <a:pt x="1" y="191"/>
                  </a:cubicBezTo>
                  <a:cubicBezTo>
                    <a:pt x="1" y="298"/>
                    <a:pt x="96" y="381"/>
                    <a:pt x="191" y="381"/>
                  </a:cubicBezTo>
                  <a:lnTo>
                    <a:pt x="7537" y="381"/>
                  </a:lnTo>
                  <a:cubicBezTo>
                    <a:pt x="7633" y="381"/>
                    <a:pt x="7728" y="298"/>
                    <a:pt x="7728" y="191"/>
                  </a:cubicBezTo>
                  <a:cubicBezTo>
                    <a:pt x="7728" y="84"/>
                    <a:pt x="7633" y="0"/>
                    <a:pt x="75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33" name="Google Shape;9933;p78"/>
            <p:cNvSpPr/>
            <p:nvPr/>
          </p:nvSpPr>
          <p:spPr>
            <a:xfrm>
              <a:off x="1437086" y="2618132"/>
              <a:ext cx="92873" cy="12540"/>
            </a:xfrm>
            <a:custGeom>
              <a:avLst/>
              <a:gdLst/>
              <a:ahLst/>
              <a:cxnLst/>
              <a:rect l="l" t="t" r="r" b="b"/>
              <a:pathLst>
                <a:path w="2918" h="394" extrusionOk="0">
                  <a:moveTo>
                    <a:pt x="191" y="1"/>
                  </a:moveTo>
                  <a:cubicBezTo>
                    <a:pt x="84" y="1"/>
                    <a:pt x="1" y="96"/>
                    <a:pt x="1" y="203"/>
                  </a:cubicBezTo>
                  <a:cubicBezTo>
                    <a:pt x="1" y="299"/>
                    <a:pt x="84" y="394"/>
                    <a:pt x="191" y="394"/>
                  </a:cubicBezTo>
                  <a:lnTo>
                    <a:pt x="2715" y="394"/>
                  </a:lnTo>
                  <a:cubicBezTo>
                    <a:pt x="2822" y="394"/>
                    <a:pt x="2918" y="299"/>
                    <a:pt x="2918" y="203"/>
                  </a:cubicBezTo>
                  <a:cubicBezTo>
                    <a:pt x="2918" y="96"/>
                    <a:pt x="2822" y="1"/>
                    <a:pt x="271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34" name="Google Shape;9934;p78"/>
            <p:cNvSpPr/>
            <p:nvPr/>
          </p:nvSpPr>
          <p:spPr>
            <a:xfrm>
              <a:off x="1419295" y="2543115"/>
              <a:ext cx="186827" cy="12158"/>
            </a:xfrm>
            <a:custGeom>
              <a:avLst/>
              <a:gdLst/>
              <a:ahLst/>
              <a:cxnLst/>
              <a:rect l="l" t="t" r="r" b="b"/>
              <a:pathLst>
                <a:path w="5870" h="382" extrusionOk="0">
                  <a:moveTo>
                    <a:pt x="191" y="1"/>
                  </a:moveTo>
                  <a:cubicBezTo>
                    <a:pt x="95" y="1"/>
                    <a:pt x="0" y="84"/>
                    <a:pt x="0" y="191"/>
                  </a:cubicBezTo>
                  <a:cubicBezTo>
                    <a:pt x="0" y="298"/>
                    <a:pt x="95" y="382"/>
                    <a:pt x="191" y="382"/>
                  </a:cubicBezTo>
                  <a:lnTo>
                    <a:pt x="5679" y="382"/>
                  </a:lnTo>
                  <a:cubicBezTo>
                    <a:pt x="5775" y="382"/>
                    <a:pt x="5870" y="298"/>
                    <a:pt x="5870" y="191"/>
                  </a:cubicBezTo>
                  <a:cubicBezTo>
                    <a:pt x="5870" y="84"/>
                    <a:pt x="5775" y="1"/>
                    <a:pt x="56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35" name="Google Shape;9935;p78"/>
            <p:cNvSpPr/>
            <p:nvPr/>
          </p:nvSpPr>
          <p:spPr>
            <a:xfrm>
              <a:off x="1360541" y="2543115"/>
              <a:ext cx="43604" cy="12158"/>
            </a:xfrm>
            <a:custGeom>
              <a:avLst/>
              <a:gdLst/>
              <a:ahLst/>
              <a:cxnLst/>
              <a:rect l="l" t="t" r="r" b="b"/>
              <a:pathLst>
                <a:path w="1370" h="382" extrusionOk="0">
                  <a:moveTo>
                    <a:pt x="203" y="1"/>
                  </a:moveTo>
                  <a:cubicBezTo>
                    <a:pt x="96" y="1"/>
                    <a:pt x="1" y="84"/>
                    <a:pt x="1" y="191"/>
                  </a:cubicBezTo>
                  <a:cubicBezTo>
                    <a:pt x="1" y="298"/>
                    <a:pt x="96" y="382"/>
                    <a:pt x="203" y="382"/>
                  </a:cubicBezTo>
                  <a:lnTo>
                    <a:pt x="1179" y="382"/>
                  </a:lnTo>
                  <a:cubicBezTo>
                    <a:pt x="1286" y="382"/>
                    <a:pt x="1370" y="298"/>
                    <a:pt x="1370" y="191"/>
                  </a:cubicBezTo>
                  <a:cubicBezTo>
                    <a:pt x="1358" y="72"/>
                    <a:pt x="1286" y="1"/>
                    <a:pt x="11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36" name="Google Shape;9936;p78"/>
            <p:cNvSpPr/>
            <p:nvPr/>
          </p:nvSpPr>
          <p:spPr>
            <a:xfrm>
              <a:off x="1306721" y="2469211"/>
              <a:ext cx="353222" cy="228171"/>
            </a:xfrm>
            <a:custGeom>
              <a:avLst/>
              <a:gdLst/>
              <a:ahLst/>
              <a:cxnLst/>
              <a:rect l="l" t="t" r="r" b="b"/>
              <a:pathLst>
                <a:path w="11098" h="7169" extrusionOk="0">
                  <a:moveTo>
                    <a:pt x="1144" y="1"/>
                  </a:moveTo>
                  <a:cubicBezTo>
                    <a:pt x="1025" y="1"/>
                    <a:pt x="918" y="96"/>
                    <a:pt x="906" y="215"/>
                  </a:cubicBezTo>
                  <a:cubicBezTo>
                    <a:pt x="894" y="596"/>
                    <a:pt x="596" y="894"/>
                    <a:pt x="215" y="906"/>
                  </a:cubicBezTo>
                  <a:cubicBezTo>
                    <a:pt x="96" y="906"/>
                    <a:pt x="1" y="1013"/>
                    <a:pt x="1" y="1144"/>
                  </a:cubicBezTo>
                  <a:lnTo>
                    <a:pt x="1" y="6025"/>
                  </a:lnTo>
                  <a:cubicBezTo>
                    <a:pt x="1" y="6144"/>
                    <a:pt x="96" y="6252"/>
                    <a:pt x="215" y="6264"/>
                  </a:cubicBezTo>
                  <a:cubicBezTo>
                    <a:pt x="596" y="6275"/>
                    <a:pt x="894" y="6573"/>
                    <a:pt x="906" y="6942"/>
                  </a:cubicBezTo>
                  <a:cubicBezTo>
                    <a:pt x="906" y="7061"/>
                    <a:pt x="1013" y="7168"/>
                    <a:pt x="1144" y="7168"/>
                  </a:cubicBezTo>
                  <a:lnTo>
                    <a:pt x="6728" y="7168"/>
                  </a:lnTo>
                  <a:cubicBezTo>
                    <a:pt x="6835" y="7168"/>
                    <a:pt x="6918" y="7085"/>
                    <a:pt x="6918" y="6978"/>
                  </a:cubicBezTo>
                  <a:cubicBezTo>
                    <a:pt x="6918" y="6871"/>
                    <a:pt x="6835" y="6787"/>
                    <a:pt x="6728" y="6787"/>
                  </a:cubicBezTo>
                  <a:lnTo>
                    <a:pt x="1275" y="6787"/>
                  </a:lnTo>
                  <a:cubicBezTo>
                    <a:pt x="1203" y="6323"/>
                    <a:pt x="846" y="5978"/>
                    <a:pt x="382" y="5894"/>
                  </a:cubicBezTo>
                  <a:lnTo>
                    <a:pt x="382" y="1263"/>
                  </a:lnTo>
                  <a:cubicBezTo>
                    <a:pt x="846" y="1191"/>
                    <a:pt x="1192" y="834"/>
                    <a:pt x="1275" y="370"/>
                  </a:cubicBezTo>
                  <a:lnTo>
                    <a:pt x="9776" y="370"/>
                  </a:lnTo>
                  <a:cubicBezTo>
                    <a:pt x="9847" y="846"/>
                    <a:pt x="10240" y="1203"/>
                    <a:pt x="10717" y="1263"/>
                  </a:cubicBezTo>
                  <a:lnTo>
                    <a:pt x="10717" y="4466"/>
                  </a:lnTo>
                  <a:cubicBezTo>
                    <a:pt x="10717" y="4561"/>
                    <a:pt x="10800" y="4656"/>
                    <a:pt x="10907" y="4656"/>
                  </a:cubicBezTo>
                  <a:cubicBezTo>
                    <a:pt x="11014" y="4656"/>
                    <a:pt x="11098" y="4561"/>
                    <a:pt x="11098" y="4466"/>
                  </a:cubicBezTo>
                  <a:lnTo>
                    <a:pt x="11098" y="1108"/>
                  </a:lnTo>
                  <a:cubicBezTo>
                    <a:pt x="11086" y="1072"/>
                    <a:pt x="11062" y="1013"/>
                    <a:pt x="11014" y="965"/>
                  </a:cubicBezTo>
                  <a:cubicBezTo>
                    <a:pt x="10967" y="918"/>
                    <a:pt x="10907" y="906"/>
                    <a:pt x="10848" y="906"/>
                  </a:cubicBezTo>
                  <a:cubicBezTo>
                    <a:pt x="10467" y="906"/>
                    <a:pt x="10145" y="608"/>
                    <a:pt x="10133" y="215"/>
                  </a:cubicBezTo>
                  <a:cubicBezTo>
                    <a:pt x="10133" y="96"/>
                    <a:pt x="10026" y="1"/>
                    <a:pt x="989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37" name="Google Shape;9937;p78"/>
            <p:cNvSpPr/>
            <p:nvPr/>
          </p:nvSpPr>
          <p:spPr>
            <a:xfrm>
              <a:off x="1278299" y="2439293"/>
              <a:ext cx="410829" cy="332343"/>
            </a:xfrm>
            <a:custGeom>
              <a:avLst/>
              <a:gdLst/>
              <a:ahLst/>
              <a:cxnLst/>
              <a:rect l="l" t="t" r="r" b="b"/>
              <a:pathLst>
                <a:path w="12908" h="10442" extrusionOk="0">
                  <a:moveTo>
                    <a:pt x="12348" y="369"/>
                  </a:moveTo>
                  <a:cubicBezTo>
                    <a:pt x="12431" y="369"/>
                    <a:pt x="12503" y="429"/>
                    <a:pt x="12503" y="524"/>
                  </a:cubicBezTo>
                  <a:lnTo>
                    <a:pt x="12503" y="8513"/>
                  </a:lnTo>
                  <a:cubicBezTo>
                    <a:pt x="12503" y="8585"/>
                    <a:pt x="12443" y="8656"/>
                    <a:pt x="12348" y="8656"/>
                  </a:cubicBezTo>
                  <a:lnTo>
                    <a:pt x="11610" y="8656"/>
                  </a:lnTo>
                  <a:lnTo>
                    <a:pt x="11502" y="8454"/>
                  </a:lnTo>
                  <a:cubicBezTo>
                    <a:pt x="11502" y="8454"/>
                    <a:pt x="11514" y="8454"/>
                    <a:pt x="11514" y="8442"/>
                  </a:cubicBezTo>
                  <a:cubicBezTo>
                    <a:pt x="11776" y="8323"/>
                    <a:pt x="11931" y="8049"/>
                    <a:pt x="11907" y="7763"/>
                  </a:cubicBezTo>
                  <a:cubicBezTo>
                    <a:pt x="11907" y="7692"/>
                    <a:pt x="11919" y="7632"/>
                    <a:pt x="11967" y="7573"/>
                  </a:cubicBezTo>
                  <a:cubicBezTo>
                    <a:pt x="12133" y="7334"/>
                    <a:pt x="12133" y="7025"/>
                    <a:pt x="11967" y="6799"/>
                  </a:cubicBezTo>
                  <a:cubicBezTo>
                    <a:pt x="11919" y="6739"/>
                    <a:pt x="11907" y="6668"/>
                    <a:pt x="11907" y="6608"/>
                  </a:cubicBezTo>
                  <a:cubicBezTo>
                    <a:pt x="11931" y="6322"/>
                    <a:pt x="11776" y="6061"/>
                    <a:pt x="11514" y="5941"/>
                  </a:cubicBezTo>
                  <a:cubicBezTo>
                    <a:pt x="11455" y="5906"/>
                    <a:pt x="11395" y="5858"/>
                    <a:pt x="11371" y="5787"/>
                  </a:cubicBezTo>
                  <a:cubicBezTo>
                    <a:pt x="11263" y="5559"/>
                    <a:pt x="11027" y="5401"/>
                    <a:pt x="10779" y="5401"/>
                  </a:cubicBezTo>
                  <a:cubicBezTo>
                    <a:pt x="10754" y="5401"/>
                    <a:pt x="10729" y="5402"/>
                    <a:pt x="10705" y="5406"/>
                  </a:cubicBezTo>
                  <a:cubicBezTo>
                    <a:pt x="10621" y="5406"/>
                    <a:pt x="10562" y="5382"/>
                    <a:pt x="10502" y="5346"/>
                  </a:cubicBezTo>
                  <a:cubicBezTo>
                    <a:pt x="10383" y="5263"/>
                    <a:pt x="10246" y="5221"/>
                    <a:pt x="10111" y="5221"/>
                  </a:cubicBezTo>
                  <a:cubicBezTo>
                    <a:pt x="9975" y="5221"/>
                    <a:pt x="9841" y="5263"/>
                    <a:pt x="9728" y="5346"/>
                  </a:cubicBezTo>
                  <a:cubicBezTo>
                    <a:pt x="9669" y="5382"/>
                    <a:pt x="9597" y="5406"/>
                    <a:pt x="9538" y="5406"/>
                  </a:cubicBezTo>
                  <a:cubicBezTo>
                    <a:pt x="9512" y="5402"/>
                    <a:pt x="9486" y="5401"/>
                    <a:pt x="9461" y="5401"/>
                  </a:cubicBezTo>
                  <a:cubicBezTo>
                    <a:pt x="9206" y="5401"/>
                    <a:pt x="8979" y="5559"/>
                    <a:pt x="8871" y="5787"/>
                  </a:cubicBezTo>
                  <a:cubicBezTo>
                    <a:pt x="8835" y="5846"/>
                    <a:pt x="8800" y="5906"/>
                    <a:pt x="8716" y="5941"/>
                  </a:cubicBezTo>
                  <a:cubicBezTo>
                    <a:pt x="8466" y="6061"/>
                    <a:pt x="8300" y="6322"/>
                    <a:pt x="8335" y="6608"/>
                  </a:cubicBezTo>
                  <a:cubicBezTo>
                    <a:pt x="8335" y="6680"/>
                    <a:pt x="8323" y="6739"/>
                    <a:pt x="8276" y="6799"/>
                  </a:cubicBezTo>
                  <a:cubicBezTo>
                    <a:pt x="8109" y="7037"/>
                    <a:pt x="8109" y="7346"/>
                    <a:pt x="8276" y="7573"/>
                  </a:cubicBezTo>
                  <a:cubicBezTo>
                    <a:pt x="8323" y="7632"/>
                    <a:pt x="8335" y="7704"/>
                    <a:pt x="8335" y="7763"/>
                  </a:cubicBezTo>
                  <a:cubicBezTo>
                    <a:pt x="8300" y="8049"/>
                    <a:pt x="8466" y="8323"/>
                    <a:pt x="8716" y="8442"/>
                  </a:cubicBezTo>
                  <a:cubicBezTo>
                    <a:pt x="8716" y="8442"/>
                    <a:pt x="8740" y="8442"/>
                    <a:pt x="8740" y="8454"/>
                  </a:cubicBezTo>
                  <a:lnTo>
                    <a:pt x="8633" y="8656"/>
                  </a:lnTo>
                  <a:lnTo>
                    <a:pt x="525" y="8656"/>
                  </a:lnTo>
                  <a:cubicBezTo>
                    <a:pt x="441" y="8656"/>
                    <a:pt x="370" y="8597"/>
                    <a:pt x="370" y="8513"/>
                  </a:cubicBezTo>
                  <a:lnTo>
                    <a:pt x="370" y="524"/>
                  </a:lnTo>
                  <a:cubicBezTo>
                    <a:pt x="370" y="441"/>
                    <a:pt x="430" y="369"/>
                    <a:pt x="525" y="369"/>
                  </a:cubicBezTo>
                  <a:close/>
                  <a:moveTo>
                    <a:pt x="10139" y="5638"/>
                  </a:moveTo>
                  <a:cubicBezTo>
                    <a:pt x="10199" y="5638"/>
                    <a:pt x="10258" y="5656"/>
                    <a:pt x="10312" y="5691"/>
                  </a:cubicBezTo>
                  <a:cubicBezTo>
                    <a:pt x="10420" y="5770"/>
                    <a:pt x="10553" y="5817"/>
                    <a:pt x="10684" y="5817"/>
                  </a:cubicBezTo>
                  <a:cubicBezTo>
                    <a:pt x="10711" y="5817"/>
                    <a:pt x="10738" y="5815"/>
                    <a:pt x="10764" y="5810"/>
                  </a:cubicBezTo>
                  <a:cubicBezTo>
                    <a:pt x="10773" y="5810"/>
                    <a:pt x="10782" y="5809"/>
                    <a:pt x="10790" y="5809"/>
                  </a:cubicBezTo>
                  <a:cubicBezTo>
                    <a:pt x="10900" y="5809"/>
                    <a:pt x="11007" y="5878"/>
                    <a:pt x="11062" y="5977"/>
                  </a:cubicBezTo>
                  <a:cubicBezTo>
                    <a:pt x="11133" y="6132"/>
                    <a:pt x="11229" y="6251"/>
                    <a:pt x="11383" y="6311"/>
                  </a:cubicBezTo>
                  <a:cubicBezTo>
                    <a:pt x="11502" y="6370"/>
                    <a:pt x="11562" y="6477"/>
                    <a:pt x="11550" y="6608"/>
                  </a:cubicBezTo>
                  <a:cubicBezTo>
                    <a:pt x="11526" y="6775"/>
                    <a:pt x="11574" y="6930"/>
                    <a:pt x="11669" y="7049"/>
                  </a:cubicBezTo>
                  <a:cubicBezTo>
                    <a:pt x="11741" y="7156"/>
                    <a:pt x="11741" y="7287"/>
                    <a:pt x="11669" y="7394"/>
                  </a:cubicBezTo>
                  <a:cubicBezTo>
                    <a:pt x="11574" y="7525"/>
                    <a:pt x="11538" y="7692"/>
                    <a:pt x="11550" y="7835"/>
                  </a:cubicBezTo>
                  <a:cubicBezTo>
                    <a:pt x="11562" y="7966"/>
                    <a:pt x="11490" y="8085"/>
                    <a:pt x="11383" y="8132"/>
                  </a:cubicBezTo>
                  <a:cubicBezTo>
                    <a:pt x="11288" y="8180"/>
                    <a:pt x="11217" y="8239"/>
                    <a:pt x="11157" y="8299"/>
                  </a:cubicBezTo>
                  <a:lnTo>
                    <a:pt x="11145" y="8323"/>
                  </a:lnTo>
                  <a:lnTo>
                    <a:pt x="11050" y="8454"/>
                  </a:lnTo>
                  <a:cubicBezTo>
                    <a:pt x="10995" y="8563"/>
                    <a:pt x="10911" y="8622"/>
                    <a:pt x="10787" y="8622"/>
                  </a:cubicBezTo>
                  <a:cubicBezTo>
                    <a:pt x="10776" y="8622"/>
                    <a:pt x="10764" y="8621"/>
                    <a:pt x="10752" y="8620"/>
                  </a:cubicBezTo>
                  <a:cubicBezTo>
                    <a:pt x="10726" y="8616"/>
                    <a:pt x="10699" y="8614"/>
                    <a:pt x="10672" y="8614"/>
                  </a:cubicBezTo>
                  <a:cubicBezTo>
                    <a:pt x="10542" y="8614"/>
                    <a:pt x="10410" y="8660"/>
                    <a:pt x="10312" y="8739"/>
                  </a:cubicBezTo>
                  <a:cubicBezTo>
                    <a:pt x="10252" y="8751"/>
                    <a:pt x="10205" y="8763"/>
                    <a:pt x="10169" y="8775"/>
                  </a:cubicBezTo>
                  <a:lnTo>
                    <a:pt x="10074" y="8775"/>
                  </a:lnTo>
                  <a:cubicBezTo>
                    <a:pt x="10026" y="8775"/>
                    <a:pt x="9978" y="8751"/>
                    <a:pt x="9955" y="8739"/>
                  </a:cubicBezTo>
                  <a:cubicBezTo>
                    <a:pt x="9836" y="8656"/>
                    <a:pt x="9705" y="8620"/>
                    <a:pt x="9562" y="8620"/>
                  </a:cubicBezTo>
                  <a:lnTo>
                    <a:pt x="9514" y="8620"/>
                  </a:lnTo>
                  <a:cubicBezTo>
                    <a:pt x="9504" y="8621"/>
                    <a:pt x="9495" y="8622"/>
                    <a:pt x="9486" y="8622"/>
                  </a:cubicBezTo>
                  <a:cubicBezTo>
                    <a:pt x="9366" y="8622"/>
                    <a:pt x="9261" y="8553"/>
                    <a:pt x="9216" y="8454"/>
                  </a:cubicBezTo>
                  <a:cubicBezTo>
                    <a:pt x="9181" y="8406"/>
                    <a:pt x="9157" y="8347"/>
                    <a:pt x="9121" y="8323"/>
                  </a:cubicBezTo>
                  <a:lnTo>
                    <a:pt x="9121" y="8299"/>
                  </a:lnTo>
                  <a:cubicBezTo>
                    <a:pt x="9062" y="8227"/>
                    <a:pt x="8990" y="8168"/>
                    <a:pt x="8895" y="8132"/>
                  </a:cubicBezTo>
                  <a:cubicBezTo>
                    <a:pt x="8776" y="8085"/>
                    <a:pt x="8716" y="7977"/>
                    <a:pt x="8728" y="7835"/>
                  </a:cubicBezTo>
                  <a:cubicBezTo>
                    <a:pt x="8752" y="7680"/>
                    <a:pt x="8704" y="7513"/>
                    <a:pt x="8609" y="7394"/>
                  </a:cubicBezTo>
                  <a:cubicBezTo>
                    <a:pt x="8538" y="7287"/>
                    <a:pt x="8538" y="7156"/>
                    <a:pt x="8609" y="7049"/>
                  </a:cubicBezTo>
                  <a:cubicBezTo>
                    <a:pt x="8704" y="6918"/>
                    <a:pt x="8752" y="6751"/>
                    <a:pt x="8728" y="6608"/>
                  </a:cubicBezTo>
                  <a:cubicBezTo>
                    <a:pt x="8716" y="6489"/>
                    <a:pt x="8788" y="6370"/>
                    <a:pt x="8895" y="6311"/>
                  </a:cubicBezTo>
                  <a:cubicBezTo>
                    <a:pt x="9050" y="6227"/>
                    <a:pt x="9169" y="6132"/>
                    <a:pt x="9228" y="5977"/>
                  </a:cubicBezTo>
                  <a:cubicBezTo>
                    <a:pt x="9283" y="5868"/>
                    <a:pt x="9387" y="5809"/>
                    <a:pt x="9496" y="5809"/>
                  </a:cubicBezTo>
                  <a:cubicBezTo>
                    <a:pt x="9506" y="5809"/>
                    <a:pt x="9516" y="5809"/>
                    <a:pt x="9526" y="5810"/>
                  </a:cubicBezTo>
                  <a:cubicBezTo>
                    <a:pt x="9552" y="5815"/>
                    <a:pt x="9579" y="5817"/>
                    <a:pt x="9606" y="5817"/>
                  </a:cubicBezTo>
                  <a:cubicBezTo>
                    <a:pt x="9737" y="5817"/>
                    <a:pt x="9868" y="5770"/>
                    <a:pt x="9966" y="5691"/>
                  </a:cubicBezTo>
                  <a:cubicBezTo>
                    <a:pt x="10020" y="5656"/>
                    <a:pt x="10080" y="5638"/>
                    <a:pt x="10139" y="5638"/>
                  </a:cubicBezTo>
                  <a:close/>
                  <a:moveTo>
                    <a:pt x="8990" y="8775"/>
                  </a:moveTo>
                  <a:cubicBezTo>
                    <a:pt x="9105" y="8910"/>
                    <a:pt x="9274" y="8982"/>
                    <a:pt x="9458" y="8982"/>
                  </a:cubicBezTo>
                  <a:cubicBezTo>
                    <a:pt x="9484" y="8982"/>
                    <a:pt x="9511" y="8981"/>
                    <a:pt x="9538" y="8978"/>
                  </a:cubicBezTo>
                  <a:cubicBezTo>
                    <a:pt x="9609" y="8978"/>
                    <a:pt x="9669" y="8989"/>
                    <a:pt x="9728" y="9037"/>
                  </a:cubicBezTo>
                  <a:cubicBezTo>
                    <a:pt x="9740" y="9049"/>
                    <a:pt x="9776" y="9061"/>
                    <a:pt x="9788" y="9061"/>
                  </a:cubicBezTo>
                  <a:lnTo>
                    <a:pt x="9383" y="9894"/>
                  </a:lnTo>
                  <a:lnTo>
                    <a:pt x="9193" y="9573"/>
                  </a:lnTo>
                  <a:cubicBezTo>
                    <a:pt x="9151" y="9500"/>
                    <a:pt x="9082" y="9463"/>
                    <a:pt x="9001" y="9463"/>
                  </a:cubicBezTo>
                  <a:cubicBezTo>
                    <a:pt x="8990" y="9463"/>
                    <a:pt x="8978" y="9464"/>
                    <a:pt x="8966" y="9466"/>
                  </a:cubicBezTo>
                  <a:lnTo>
                    <a:pt x="8633" y="9525"/>
                  </a:lnTo>
                  <a:lnTo>
                    <a:pt x="8990" y="8775"/>
                  </a:lnTo>
                  <a:close/>
                  <a:moveTo>
                    <a:pt x="11264" y="8775"/>
                  </a:moveTo>
                  <a:lnTo>
                    <a:pt x="11621" y="9525"/>
                  </a:lnTo>
                  <a:lnTo>
                    <a:pt x="11264" y="9466"/>
                  </a:lnTo>
                  <a:cubicBezTo>
                    <a:pt x="11254" y="9464"/>
                    <a:pt x="11243" y="9463"/>
                    <a:pt x="11233" y="9463"/>
                  </a:cubicBezTo>
                  <a:cubicBezTo>
                    <a:pt x="11158" y="9463"/>
                    <a:pt x="11080" y="9500"/>
                    <a:pt x="11038" y="9573"/>
                  </a:cubicBezTo>
                  <a:lnTo>
                    <a:pt x="10848" y="9894"/>
                  </a:lnTo>
                  <a:lnTo>
                    <a:pt x="10467" y="9061"/>
                  </a:lnTo>
                  <a:cubicBezTo>
                    <a:pt x="10478" y="9049"/>
                    <a:pt x="10502" y="9025"/>
                    <a:pt x="10514" y="9025"/>
                  </a:cubicBezTo>
                  <a:cubicBezTo>
                    <a:pt x="10574" y="8989"/>
                    <a:pt x="10657" y="8978"/>
                    <a:pt x="10717" y="8978"/>
                  </a:cubicBezTo>
                  <a:cubicBezTo>
                    <a:pt x="10731" y="8978"/>
                    <a:pt x="10746" y="8979"/>
                    <a:pt x="10760" y="8979"/>
                  </a:cubicBezTo>
                  <a:cubicBezTo>
                    <a:pt x="10946" y="8979"/>
                    <a:pt x="11121" y="8908"/>
                    <a:pt x="11264" y="8775"/>
                  </a:cubicBezTo>
                  <a:close/>
                  <a:moveTo>
                    <a:pt x="525" y="0"/>
                  </a:moveTo>
                  <a:cubicBezTo>
                    <a:pt x="239" y="0"/>
                    <a:pt x="1" y="238"/>
                    <a:pt x="1" y="524"/>
                  </a:cubicBezTo>
                  <a:lnTo>
                    <a:pt x="1" y="8513"/>
                  </a:lnTo>
                  <a:cubicBezTo>
                    <a:pt x="1" y="8799"/>
                    <a:pt x="239" y="9037"/>
                    <a:pt x="525" y="9037"/>
                  </a:cubicBezTo>
                  <a:lnTo>
                    <a:pt x="8454" y="9037"/>
                  </a:lnTo>
                  <a:lnTo>
                    <a:pt x="8169" y="9632"/>
                  </a:lnTo>
                  <a:cubicBezTo>
                    <a:pt x="8145" y="9704"/>
                    <a:pt x="8145" y="9787"/>
                    <a:pt x="8204" y="9870"/>
                  </a:cubicBezTo>
                  <a:cubicBezTo>
                    <a:pt x="8234" y="9930"/>
                    <a:pt x="8306" y="9957"/>
                    <a:pt x="8370" y="9957"/>
                  </a:cubicBezTo>
                  <a:cubicBezTo>
                    <a:pt x="8383" y="9957"/>
                    <a:pt x="8395" y="9956"/>
                    <a:pt x="8407" y="9954"/>
                  </a:cubicBezTo>
                  <a:lnTo>
                    <a:pt x="8931" y="9870"/>
                  </a:lnTo>
                  <a:lnTo>
                    <a:pt x="9228" y="10347"/>
                  </a:lnTo>
                  <a:cubicBezTo>
                    <a:pt x="9276" y="10418"/>
                    <a:pt x="9347" y="10442"/>
                    <a:pt x="9419" y="10442"/>
                  </a:cubicBezTo>
                  <a:lnTo>
                    <a:pt x="9431" y="10442"/>
                  </a:lnTo>
                  <a:cubicBezTo>
                    <a:pt x="9526" y="10442"/>
                    <a:pt x="9585" y="10382"/>
                    <a:pt x="9633" y="10311"/>
                  </a:cubicBezTo>
                  <a:lnTo>
                    <a:pt x="10133" y="9251"/>
                  </a:lnTo>
                  <a:lnTo>
                    <a:pt x="10645" y="10311"/>
                  </a:lnTo>
                  <a:cubicBezTo>
                    <a:pt x="10669" y="10382"/>
                    <a:pt x="10740" y="10430"/>
                    <a:pt x="10836" y="10442"/>
                  </a:cubicBezTo>
                  <a:lnTo>
                    <a:pt x="10848" y="10442"/>
                  </a:lnTo>
                  <a:cubicBezTo>
                    <a:pt x="10919" y="10442"/>
                    <a:pt x="11002" y="10406"/>
                    <a:pt x="11038" y="10347"/>
                  </a:cubicBezTo>
                  <a:lnTo>
                    <a:pt x="11336" y="9870"/>
                  </a:lnTo>
                  <a:lnTo>
                    <a:pt x="11860" y="9954"/>
                  </a:lnTo>
                  <a:cubicBezTo>
                    <a:pt x="11875" y="9956"/>
                    <a:pt x="11890" y="9957"/>
                    <a:pt x="11904" y="9957"/>
                  </a:cubicBezTo>
                  <a:cubicBezTo>
                    <a:pt x="11977" y="9957"/>
                    <a:pt x="12034" y="9930"/>
                    <a:pt x="12074" y="9870"/>
                  </a:cubicBezTo>
                  <a:cubicBezTo>
                    <a:pt x="12110" y="9787"/>
                    <a:pt x="12133" y="9716"/>
                    <a:pt x="12098" y="9620"/>
                  </a:cubicBezTo>
                  <a:lnTo>
                    <a:pt x="11812" y="9025"/>
                  </a:lnTo>
                  <a:lnTo>
                    <a:pt x="12383" y="9025"/>
                  </a:lnTo>
                  <a:cubicBezTo>
                    <a:pt x="12669" y="9025"/>
                    <a:pt x="12907" y="8787"/>
                    <a:pt x="12907" y="8513"/>
                  </a:cubicBezTo>
                  <a:lnTo>
                    <a:pt x="12907" y="524"/>
                  </a:lnTo>
                  <a:cubicBezTo>
                    <a:pt x="12884" y="238"/>
                    <a:pt x="12645" y="0"/>
                    <a:pt x="123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38" name="Google Shape;9938;p78"/>
            <p:cNvSpPr/>
            <p:nvPr/>
          </p:nvSpPr>
          <p:spPr>
            <a:xfrm>
              <a:off x="1562519" y="2630640"/>
              <a:ext cx="74699" cy="74699"/>
            </a:xfrm>
            <a:custGeom>
              <a:avLst/>
              <a:gdLst/>
              <a:ahLst/>
              <a:cxnLst/>
              <a:rect l="l" t="t" r="r" b="b"/>
              <a:pathLst>
                <a:path w="2347" h="2347" extrusionOk="0">
                  <a:moveTo>
                    <a:pt x="1179" y="382"/>
                  </a:moveTo>
                  <a:cubicBezTo>
                    <a:pt x="1608" y="382"/>
                    <a:pt x="1965" y="739"/>
                    <a:pt x="1965" y="1180"/>
                  </a:cubicBezTo>
                  <a:cubicBezTo>
                    <a:pt x="1977" y="1608"/>
                    <a:pt x="1620" y="1965"/>
                    <a:pt x="1179" y="1965"/>
                  </a:cubicBezTo>
                  <a:cubicBezTo>
                    <a:pt x="739" y="1965"/>
                    <a:pt x="382" y="1608"/>
                    <a:pt x="382" y="1180"/>
                  </a:cubicBezTo>
                  <a:cubicBezTo>
                    <a:pt x="382" y="739"/>
                    <a:pt x="739" y="382"/>
                    <a:pt x="1179" y="382"/>
                  </a:cubicBezTo>
                  <a:close/>
                  <a:moveTo>
                    <a:pt x="1179" y="1"/>
                  </a:moveTo>
                  <a:cubicBezTo>
                    <a:pt x="536" y="1"/>
                    <a:pt x="1" y="525"/>
                    <a:pt x="1" y="1180"/>
                  </a:cubicBezTo>
                  <a:cubicBezTo>
                    <a:pt x="1" y="1811"/>
                    <a:pt x="525" y="2346"/>
                    <a:pt x="1179" y="2346"/>
                  </a:cubicBezTo>
                  <a:cubicBezTo>
                    <a:pt x="1834" y="2346"/>
                    <a:pt x="2346" y="1823"/>
                    <a:pt x="2346" y="1180"/>
                  </a:cubicBezTo>
                  <a:cubicBezTo>
                    <a:pt x="2346" y="525"/>
                    <a:pt x="1834" y="1"/>
                    <a:pt x="11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939" name="Google Shape;9939;p78"/>
          <p:cNvGrpSpPr/>
          <p:nvPr/>
        </p:nvGrpSpPr>
        <p:grpSpPr>
          <a:xfrm>
            <a:off x="3548612" y="2454335"/>
            <a:ext cx="430011" cy="364659"/>
            <a:chOff x="2661459" y="2015001"/>
            <a:chExt cx="322508" cy="273494"/>
          </a:xfrm>
          <a:solidFill>
            <a:schemeClr val="tx1"/>
          </a:solidFill>
        </p:grpSpPr>
        <p:sp>
          <p:nvSpPr>
            <p:cNvPr id="9940" name="Google Shape;9940;p78"/>
            <p:cNvSpPr/>
            <p:nvPr/>
          </p:nvSpPr>
          <p:spPr>
            <a:xfrm>
              <a:off x="2661459" y="2028878"/>
              <a:ext cx="322508" cy="259617"/>
            </a:xfrm>
            <a:custGeom>
              <a:avLst/>
              <a:gdLst/>
              <a:ahLst/>
              <a:cxnLst/>
              <a:rect l="l" t="t" r="r" b="b"/>
              <a:pathLst>
                <a:path w="10133" h="8157" extrusionOk="0">
                  <a:moveTo>
                    <a:pt x="6156" y="2227"/>
                  </a:moveTo>
                  <a:lnTo>
                    <a:pt x="6966" y="2489"/>
                  </a:lnTo>
                  <a:cubicBezTo>
                    <a:pt x="6975" y="2492"/>
                    <a:pt x="6987" y="2494"/>
                    <a:pt x="6999" y="2494"/>
                  </a:cubicBezTo>
                  <a:cubicBezTo>
                    <a:pt x="7032" y="2494"/>
                    <a:pt x="7071" y="2483"/>
                    <a:pt x="7097" y="2465"/>
                  </a:cubicBezTo>
                  <a:lnTo>
                    <a:pt x="7347" y="2263"/>
                  </a:lnTo>
                  <a:lnTo>
                    <a:pt x="9121" y="4585"/>
                  </a:lnTo>
                  <a:lnTo>
                    <a:pt x="8847" y="4799"/>
                  </a:lnTo>
                  <a:cubicBezTo>
                    <a:pt x="8835" y="4787"/>
                    <a:pt x="8811" y="4763"/>
                    <a:pt x="8799" y="4763"/>
                  </a:cubicBezTo>
                  <a:lnTo>
                    <a:pt x="5728" y="3096"/>
                  </a:lnTo>
                  <a:lnTo>
                    <a:pt x="5847" y="2918"/>
                  </a:lnTo>
                  <a:cubicBezTo>
                    <a:pt x="5894" y="2846"/>
                    <a:pt x="5859" y="2763"/>
                    <a:pt x="5799" y="2715"/>
                  </a:cubicBezTo>
                  <a:cubicBezTo>
                    <a:pt x="5776" y="2700"/>
                    <a:pt x="5750" y="2693"/>
                    <a:pt x="5725" y="2693"/>
                  </a:cubicBezTo>
                  <a:cubicBezTo>
                    <a:pt x="5672" y="2693"/>
                    <a:pt x="5621" y="2723"/>
                    <a:pt x="5597" y="2763"/>
                  </a:cubicBezTo>
                  <a:lnTo>
                    <a:pt x="5263" y="3263"/>
                  </a:lnTo>
                  <a:cubicBezTo>
                    <a:pt x="5251" y="3299"/>
                    <a:pt x="5240" y="3311"/>
                    <a:pt x="5240" y="3335"/>
                  </a:cubicBezTo>
                  <a:lnTo>
                    <a:pt x="5240" y="4609"/>
                  </a:lnTo>
                  <a:cubicBezTo>
                    <a:pt x="5240" y="4870"/>
                    <a:pt x="5013" y="5085"/>
                    <a:pt x="4763" y="5085"/>
                  </a:cubicBezTo>
                  <a:cubicBezTo>
                    <a:pt x="4489" y="5085"/>
                    <a:pt x="4287" y="4859"/>
                    <a:pt x="4287" y="4609"/>
                  </a:cubicBezTo>
                  <a:lnTo>
                    <a:pt x="4287" y="3358"/>
                  </a:lnTo>
                  <a:lnTo>
                    <a:pt x="4561" y="2227"/>
                  </a:lnTo>
                  <a:close/>
                  <a:moveTo>
                    <a:pt x="2620" y="1727"/>
                  </a:moveTo>
                  <a:lnTo>
                    <a:pt x="2858" y="1870"/>
                  </a:lnTo>
                  <a:lnTo>
                    <a:pt x="906" y="5228"/>
                  </a:lnTo>
                  <a:lnTo>
                    <a:pt x="668" y="5097"/>
                  </a:lnTo>
                  <a:lnTo>
                    <a:pt x="2620" y="1727"/>
                  </a:lnTo>
                  <a:close/>
                  <a:moveTo>
                    <a:pt x="3108" y="4656"/>
                  </a:moveTo>
                  <a:cubicBezTo>
                    <a:pt x="3215" y="4656"/>
                    <a:pt x="3299" y="4704"/>
                    <a:pt x="3358" y="4799"/>
                  </a:cubicBezTo>
                  <a:cubicBezTo>
                    <a:pt x="3465" y="4942"/>
                    <a:pt x="3442" y="5156"/>
                    <a:pt x="3287" y="5251"/>
                  </a:cubicBezTo>
                  <a:lnTo>
                    <a:pt x="2263" y="6013"/>
                  </a:lnTo>
                  <a:cubicBezTo>
                    <a:pt x="2200" y="6057"/>
                    <a:pt x="2130" y="6079"/>
                    <a:pt x="2062" y="6079"/>
                  </a:cubicBezTo>
                  <a:cubicBezTo>
                    <a:pt x="1964" y="6079"/>
                    <a:pt x="1869" y="6033"/>
                    <a:pt x="1799" y="5942"/>
                  </a:cubicBezTo>
                  <a:cubicBezTo>
                    <a:pt x="1691" y="5799"/>
                    <a:pt x="1727" y="5597"/>
                    <a:pt x="1870" y="5478"/>
                  </a:cubicBezTo>
                  <a:lnTo>
                    <a:pt x="2918" y="4716"/>
                  </a:lnTo>
                  <a:cubicBezTo>
                    <a:pt x="2977" y="4680"/>
                    <a:pt x="3037" y="4656"/>
                    <a:pt x="3108" y="4656"/>
                  </a:cubicBezTo>
                  <a:close/>
                  <a:moveTo>
                    <a:pt x="3739" y="5418"/>
                  </a:moveTo>
                  <a:cubicBezTo>
                    <a:pt x="3823" y="5418"/>
                    <a:pt x="3918" y="5478"/>
                    <a:pt x="3977" y="5549"/>
                  </a:cubicBezTo>
                  <a:cubicBezTo>
                    <a:pt x="4073" y="5704"/>
                    <a:pt x="4049" y="5906"/>
                    <a:pt x="3894" y="6013"/>
                  </a:cubicBezTo>
                  <a:lnTo>
                    <a:pt x="3084" y="6609"/>
                  </a:lnTo>
                  <a:cubicBezTo>
                    <a:pt x="3021" y="6653"/>
                    <a:pt x="2952" y="6675"/>
                    <a:pt x="2885" y="6675"/>
                  </a:cubicBezTo>
                  <a:cubicBezTo>
                    <a:pt x="2788" y="6675"/>
                    <a:pt x="2695" y="6629"/>
                    <a:pt x="2632" y="6537"/>
                  </a:cubicBezTo>
                  <a:cubicBezTo>
                    <a:pt x="2525" y="6394"/>
                    <a:pt x="2561" y="6180"/>
                    <a:pt x="2703" y="6073"/>
                  </a:cubicBezTo>
                  <a:lnTo>
                    <a:pt x="3489" y="5513"/>
                  </a:lnTo>
                  <a:cubicBezTo>
                    <a:pt x="3525" y="5490"/>
                    <a:pt x="3549" y="5466"/>
                    <a:pt x="3585" y="5454"/>
                  </a:cubicBezTo>
                  <a:cubicBezTo>
                    <a:pt x="3632" y="5430"/>
                    <a:pt x="3680" y="5418"/>
                    <a:pt x="3739" y="5418"/>
                  </a:cubicBezTo>
                  <a:close/>
                  <a:moveTo>
                    <a:pt x="4269" y="6177"/>
                  </a:moveTo>
                  <a:cubicBezTo>
                    <a:pt x="4367" y="6177"/>
                    <a:pt x="4461" y="6221"/>
                    <a:pt x="4525" y="6299"/>
                  </a:cubicBezTo>
                  <a:cubicBezTo>
                    <a:pt x="4632" y="6442"/>
                    <a:pt x="4597" y="6656"/>
                    <a:pt x="4454" y="6764"/>
                  </a:cubicBezTo>
                  <a:lnTo>
                    <a:pt x="3882" y="7192"/>
                  </a:lnTo>
                  <a:cubicBezTo>
                    <a:pt x="3823" y="7232"/>
                    <a:pt x="3747" y="7255"/>
                    <a:pt x="3683" y="7255"/>
                  </a:cubicBezTo>
                  <a:cubicBezTo>
                    <a:pt x="3669" y="7255"/>
                    <a:pt x="3656" y="7254"/>
                    <a:pt x="3644" y="7252"/>
                  </a:cubicBezTo>
                  <a:cubicBezTo>
                    <a:pt x="3549" y="7240"/>
                    <a:pt x="3477" y="7192"/>
                    <a:pt x="3442" y="7121"/>
                  </a:cubicBezTo>
                  <a:cubicBezTo>
                    <a:pt x="3335" y="6966"/>
                    <a:pt x="3358" y="6775"/>
                    <a:pt x="3513" y="6656"/>
                  </a:cubicBezTo>
                  <a:lnTo>
                    <a:pt x="4061" y="6252"/>
                  </a:lnTo>
                  <a:lnTo>
                    <a:pt x="4073" y="6240"/>
                  </a:lnTo>
                  <a:cubicBezTo>
                    <a:pt x="4135" y="6197"/>
                    <a:pt x="4203" y="6177"/>
                    <a:pt x="4269" y="6177"/>
                  </a:cubicBezTo>
                  <a:close/>
                  <a:moveTo>
                    <a:pt x="2799" y="2549"/>
                  </a:moveTo>
                  <a:lnTo>
                    <a:pt x="3061" y="2715"/>
                  </a:lnTo>
                  <a:cubicBezTo>
                    <a:pt x="3086" y="2724"/>
                    <a:pt x="3105" y="2732"/>
                    <a:pt x="3127" y="2732"/>
                  </a:cubicBezTo>
                  <a:cubicBezTo>
                    <a:pt x="3136" y="2732"/>
                    <a:pt x="3145" y="2731"/>
                    <a:pt x="3156" y="2727"/>
                  </a:cubicBezTo>
                  <a:lnTo>
                    <a:pt x="3858" y="2656"/>
                  </a:lnTo>
                  <a:lnTo>
                    <a:pt x="4108" y="2751"/>
                  </a:lnTo>
                  <a:lnTo>
                    <a:pt x="3954" y="3335"/>
                  </a:lnTo>
                  <a:lnTo>
                    <a:pt x="3954" y="3370"/>
                  </a:lnTo>
                  <a:lnTo>
                    <a:pt x="3954" y="4632"/>
                  </a:lnTo>
                  <a:cubicBezTo>
                    <a:pt x="3954" y="5061"/>
                    <a:pt x="4299" y="5406"/>
                    <a:pt x="4728" y="5406"/>
                  </a:cubicBezTo>
                  <a:cubicBezTo>
                    <a:pt x="5168" y="5406"/>
                    <a:pt x="5501" y="5061"/>
                    <a:pt x="5501" y="4632"/>
                  </a:cubicBezTo>
                  <a:lnTo>
                    <a:pt x="5501" y="3406"/>
                  </a:lnTo>
                  <a:lnTo>
                    <a:pt x="5537" y="3370"/>
                  </a:lnTo>
                  <a:lnTo>
                    <a:pt x="8621" y="5049"/>
                  </a:lnTo>
                  <a:cubicBezTo>
                    <a:pt x="8811" y="5109"/>
                    <a:pt x="8871" y="5299"/>
                    <a:pt x="8776" y="5466"/>
                  </a:cubicBezTo>
                  <a:cubicBezTo>
                    <a:pt x="8718" y="5573"/>
                    <a:pt x="8609" y="5634"/>
                    <a:pt x="8492" y="5634"/>
                  </a:cubicBezTo>
                  <a:cubicBezTo>
                    <a:pt x="8440" y="5634"/>
                    <a:pt x="8386" y="5622"/>
                    <a:pt x="8335" y="5597"/>
                  </a:cubicBezTo>
                  <a:lnTo>
                    <a:pt x="6621" y="4656"/>
                  </a:lnTo>
                  <a:cubicBezTo>
                    <a:pt x="6599" y="4645"/>
                    <a:pt x="6574" y="4640"/>
                    <a:pt x="6550" y="4640"/>
                  </a:cubicBezTo>
                  <a:cubicBezTo>
                    <a:pt x="6497" y="4640"/>
                    <a:pt x="6447" y="4666"/>
                    <a:pt x="6430" y="4716"/>
                  </a:cubicBezTo>
                  <a:cubicBezTo>
                    <a:pt x="6383" y="4799"/>
                    <a:pt x="6418" y="4882"/>
                    <a:pt x="6490" y="4918"/>
                  </a:cubicBezTo>
                  <a:lnTo>
                    <a:pt x="7918" y="5692"/>
                  </a:lnTo>
                  <a:cubicBezTo>
                    <a:pt x="8085" y="5775"/>
                    <a:pt x="8145" y="5966"/>
                    <a:pt x="8049" y="6133"/>
                  </a:cubicBezTo>
                  <a:cubicBezTo>
                    <a:pt x="7985" y="6245"/>
                    <a:pt x="7877" y="6309"/>
                    <a:pt x="7766" y="6309"/>
                  </a:cubicBezTo>
                  <a:cubicBezTo>
                    <a:pt x="7713" y="6309"/>
                    <a:pt x="7659" y="6294"/>
                    <a:pt x="7609" y="6263"/>
                  </a:cubicBezTo>
                  <a:lnTo>
                    <a:pt x="6144" y="5478"/>
                  </a:lnTo>
                  <a:cubicBezTo>
                    <a:pt x="6122" y="5463"/>
                    <a:pt x="6097" y="5456"/>
                    <a:pt x="6073" y="5456"/>
                  </a:cubicBezTo>
                  <a:cubicBezTo>
                    <a:pt x="6020" y="5456"/>
                    <a:pt x="5970" y="5488"/>
                    <a:pt x="5954" y="5537"/>
                  </a:cubicBezTo>
                  <a:cubicBezTo>
                    <a:pt x="5906" y="5609"/>
                    <a:pt x="5942" y="5704"/>
                    <a:pt x="6013" y="5728"/>
                  </a:cubicBezTo>
                  <a:lnTo>
                    <a:pt x="7192" y="6371"/>
                  </a:lnTo>
                  <a:cubicBezTo>
                    <a:pt x="7347" y="6466"/>
                    <a:pt x="7395" y="6656"/>
                    <a:pt x="7323" y="6823"/>
                  </a:cubicBezTo>
                  <a:cubicBezTo>
                    <a:pt x="7255" y="6925"/>
                    <a:pt x="7139" y="6984"/>
                    <a:pt x="7018" y="6984"/>
                  </a:cubicBezTo>
                  <a:cubicBezTo>
                    <a:pt x="6969" y="6984"/>
                    <a:pt x="6919" y="6975"/>
                    <a:pt x="6871" y="6954"/>
                  </a:cubicBezTo>
                  <a:lnTo>
                    <a:pt x="5644" y="6287"/>
                  </a:lnTo>
                  <a:cubicBezTo>
                    <a:pt x="5616" y="6271"/>
                    <a:pt x="5587" y="6263"/>
                    <a:pt x="5560" y="6263"/>
                  </a:cubicBezTo>
                  <a:cubicBezTo>
                    <a:pt x="5509" y="6263"/>
                    <a:pt x="5465" y="6292"/>
                    <a:pt x="5442" y="6347"/>
                  </a:cubicBezTo>
                  <a:cubicBezTo>
                    <a:pt x="5406" y="6418"/>
                    <a:pt x="5430" y="6502"/>
                    <a:pt x="5501" y="6537"/>
                  </a:cubicBezTo>
                  <a:lnTo>
                    <a:pt x="6454" y="7061"/>
                  </a:lnTo>
                  <a:cubicBezTo>
                    <a:pt x="6609" y="7145"/>
                    <a:pt x="6668" y="7335"/>
                    <a:pt x="6597" y="7502"/>
                  </a:cubicBezTo>
                  <a:cubicBezTo>
                    <a:pt x="6531" y="7609"/>
                    <a:pt x="6419" y="7670"/>
                    <a:pt x="6301" y="7670"/>
                  </a:cubicBezTo>
                  <a:cubicBezTo>
                    <a:pt x="6249" y="7670"/>
                    <a:pt x="6196" y="7658"/>
                    <a:pt x="6144" y="7633"/>
                  </a:cubicBezTo>
                  <a:lnTo>
                    <a:pt x="5478" y="7264"/>
                  </a:lnTo>
                  <a:cubicBezTo>
                    <a:pt x="5478" y="7133"/>
                    <a:pt x="5430" y="7002"/>
                    <a:pt x="5347" y="6883"/>
                  </a:cubicBezTo>
                  <a:cubicBezTo>
                    <a:pt x="5228" y="6728"/>
                    <a:pt x="5061" y="6644"/>
                    <a:pt x="4882" y="6644"/>
                  </a:cubicBezTo>
                  <a:lnTo>
                    <a:pt x="4882" y="6597"/>
                  </a:lnTo>
                  <a:cubicBezTo>
                    <a:pt x="4906" y="6430"/>
                    <a:pt x="4870" y="6263"/>
                    <a:pt x="4763" y="6133"/>
                  </a:cubicBezTo>
                  <a:cubicBezTo>
                    <a:pt x="4644" y="5990"/>
                    <a:pt x="4478" y="5894"/>
                    <a:pt x="4299" y="5894"/>
                  </a:cubicBezTo>
                  <a:lnTo>
                    <a:pt x="4299" y="5847"/>
                  </a:lnTo>
                  <a:cubicBezTo>
                    <a:pt x="4335" y="5692"/>
                    <a:pt x="4287" y="5525"/>
                    <a:pt x="4180" y="5394"/>
                  </a:cubicBezTo>
                  <a:cubicBezTo>
                    <a:pt x="4061" y="5240"/>
                    <a:pt x="3894" y="5156"/>
                    <a:pt x="3716" y="5156"/>
                  </a:cubicBezTo>
                  <a:lnTo>
                    <a:pt x="3716" y="5109"/>
                  </a:lnTo>
                  <a:cubicBezTo>
                    <a:pt x="3751" y="4942"/>
                    <a:pt x="3704" y="4775"/>
                    <a:pt x="3596" y="4644"/>
                  </a:cubicBezTo>
                  <a:cubicBezTo>
                    <a:pt x="3476" y="4488"/>
                    <a:pt x="3297" y="4404"/>
                    <a:pt x="3111" y="4404"/>
                  </a:cubicBezTo>
                  <a:cubicBezTo>
                    <a:pt x="2984" y="4404"/>
                    <a:pt x="2855" y="4443"/>
                    <a:pt x="2739" y="4525"/>
                  </a:cubicBezTo>
                  <a:lnTo>
                    <a:pt x="1715" y="5275"/>
                  </a:lnTo>
                  <a:lnTo>
                    <a:pt x="1334" y="5073"/>
                  </a:lnTo>
                  <a:lnTo>
                    <a:pt x="2799" y="2549"/>
                  </a:lnTo>
                  <a:close/>
                  <a:moveTo>
                    <a:pt x="4855" y="6920"/>
                  </a:moveTo>
                  <a:cubicBezTo>
                    <a:pt x="4953" y="6920"/>
                    <a:pt x="5045" y="6960"/>
                    <a:pt x="5109" y="7037"/>
                  </a:cubicBezTo>
                  <a:cubicBezTo>
                    <a:pt x="5168" y="7133"/>
                    <a:pt x="5192" y="7228"/>
                    <a:pt x="5180" y="7299"/>
                  </a:cubicBezTo>
                  <a:cubicBezTo>
                    <a:pt x="5168" y="7383"/>
                    <a:pt x="5120" y="7466"/>
                    <a:pt x="5049" y="7526"/>
                  </a:cubicBezTo>
                  <a:lnTo>
                    <a:pt x="4704" y="7776"/>
                  </a:lnTo>
                  <a:cubicBezTo>
                    <a:pt x="4643" y="7818"/>
                    <a:pt x="4574" y="7838"/>
                    <a:pt x="4507" y="7838"/>
                  </a:cubicBezTo>
                  <a:cubicBezTo>
                    <a:pt x="4404" y="7838"/>
                    <a:pt x="4304" y="7791"/>
                    <a:pt x="4239" y="7704"/>
                  </a:cubicBezTo>
                  <a:cubicBezTo>
                    <a:pt x="4132" y="7549"/>
                    <a:pt x="4168" y="7347"/>
                    <a:pt x="4311" y="7240"/>
                  </a:cubicBezTo>
                  <a:lnTo>
                    <a:pt x="4644" y="7002"/>
                  </a:lnTo>
                  <a:lnTo>
                    <a:pt x="4656" y="6978"/>
                  </a:lnTo>
                  <a:cubicBezTo>
                    <a:pt x="4719" y="6939"/>
                    <a:pt x="4788" y="6920"/>
                    <a:pt x="4855" y="6920"/>
                  </a:cubicBezTo>
                  <a:close/>
                  <a:moveTo>
                    <a:pt x="172" y="0"/>
                  </a:moveTo>
                  <a:cubicBezTo>
                    <a:pt x="121" y="0"/>
                    <a:pt x="72" y="29"/>
                    <a:pt x="48" y="84"/>
                  </a:cubicBezTo>
                  <a:cubicBezTo>
                    <a:pt x="1" y="156"/>
                    <a:pt x="25" y="239"/>
                    <a:pt x="108" y="287"/>
                  </a:cubicBezTo>
                  <a:lnTo>
                    <a:pt x="2346" y="1584"/>
                  </a:lnTo>
                  <a:lnTo>
                    <a:pt x="406" y="4942"/>
                  </a:lnTo>
                  <a:lnTo>
                    <a:pt x="251" y="4847"/>
                  </a:lnTo>
                  <a:cubicBezTo>
                    <a:pt x="226" y="4830"/>
                    <a:pt x="199" y="4822"/>
                    <a:pt x="172" y="4822"/>
                  </a:cubicBezTo>
                  <a:cubicBezTo>
                    <a:pt x="121" y="4822"/>
                    <a:pt x="72" y="4851"/>
                    <a:pt x="48" y="4906"/>
                  </a:cubicBezTo>
                  <a:cubicBezTo>
                    <a:pt x="1" y="4978"/>
                    <a:pt x="25" y="5061"/>
                    <a:pt x="108" y="5109"/>
                  </a:cubicBezTo>
                  <a:lnTo>
                    <a:pt x="894" y="5549"/>
                  </a:lnTo>
                  <a:cubicBezTo>
                    <a:pt x="919" y="5566"/>
                    <a:pt x="947" y="5574"/>
                    <a:pt x="975" y="5574"/>
                  </a:cubicBezTo>
                  <a:cubicBezTo>
                    <a:pt x="1025" y="5574"/>
                    <a:pt x="1073" y="5548"/>
                    <a:pt x="1096" y="5501"/>
                  </a:cubicBezTo>
                  <a:lnTo>
                    <a:pt x="1215" y="5299"/>
                  </a:lnTo>
                  <a:lnTo>
                    <a:pt x="1525" y="5466"/>
                  </a:lnTo>
                  <a:cubicBezTo>
                    <a:pt x="1430" y="5680"/>
                    <a:pt x="1441" y="5918"/>
                    <a:pt x="1572" y="6121"/>
                  </a:cubicBezTo>
                  <a:cubicBezTo>
                    <a:pt x="1691" y="6287"/>
                    <a:pt x="1882" y="6371"/>
                    <a:pt x="2084" y="6371"/>
                  </a:cubicBezTo>
                  <a:cubicBezTo>
                    <a:pt x="2144" y="6371"/>
                    <a:pt x="2215" y="6359"/>
                    <a:pt x="2275" y="6347"/>
                  </a:cubicBezTo>
                  <a:cubicBezTo>
                    <a:pt x="2275" y="6478"/>
                    <a:pt x="2322" y="6597"/>
                    <a:pt x="2394" y="6716"/>
                  </a:cubicBezTo>
                  <a:cubicBezTo>
                    <a:pt x="2513" y="6883"/>
                    <a:pt x="2703" y="6966"/>
                    <a:pt x="2882" y="6966"/>
                  </a:cubicBezTo>
                  <a:cubicBezTo>
                    <a:pt x="2942" y="6966"/>
                    <a:pt x="3013" y="6954"/>
                    <a:pt x="3073" y="6942"/>
                  </a:cubicBezTo>
                  <a:cubicBezTo>
                    <a:pt x="3073" y="7061"/>
                    <a:pt x="3120" y="7192"/>
                    <a:pt x="3192" y="7299"/>
                  </a:cubicBezTo>
                  <a:cubicBezTo>
                    <a:pt x="3299" y="7430"/>
                    <a:pt x="3430" y="7514"/>
                    <a:pt x="3596" y="7549"/>
                  </a:cubicBezTo>
                  <a:cubicBezTo>
                    <a:pt x="3632" y="7549"/>
                    <a:pt x="3656" y="7561"/>
                    <a:pt x="3704" y="7561"/>
                  </a:cubicBezTo>
                  <a:cubicBezTo>
                    <a:pt x="3763" y="7561"/>
                    <a:pt x="3835" y="7549"/>
                    <a:pt x="3894" y="7537"/>
                  </a:cubicBezTo>
                  <a:cubicBezTo>
                    <a:pt x="3894" y="7668"/>
                    <a:pt x="3942" y="7787"/>
                    <a:pt x="4013" y="7895"/>
                  </a:cubicBezTo>
                  <a:cubicBezTo>
                    <a:pt x="4120" y="8026"/>
                    <a:pt x="4251" y="8109"/>
                    <a:pt x="4418" y="8145"/>
                  </a:cubicBezTo>
                  <a:cubicBezTo>
                    <a:pt x="4442" y="8145"/>
                    <a:pt x="4478" y="8157"/>
                    <a:pt x="4525" y="8157"/>
                  </a:cubicBezTo>
                  <a:cubicBezTo>
                    <a:pt x="4656" y="8157"/>
                    <a:pt x="4775" y="8109"/>
                    <a:pt x="4882" y="8037"/>
                  </a:cubicBezTo>
                  <a:lnTo>
                    <a:pt x="5216" y="7787"/>
                  </a:lnTo>
                  <a:cubicBezTo>
                    <a:pt x="5299" y="7728"/>
                    <a:pt x="5359" y="7668"/>
                    <a:pt x="5394" y="7597"/>
                  </a:cubicBezTo>
                  <a:lnTo>
                    <a:pt x="6013" y="7918"/>
                  </a:lnTo>
                  <a:cubicBezTo>
                    <a:pt x="6097" y="7966"/>
                    <a:pt x="6204" y="7990"/>
                    <a:pt x="6311" y="7990"/>
                  </a:cubicBezTo>
                  <a:cubicBezTo>
                    <a:pt x="6371" y="7990"/>
                    <a:pt x="6430" y="7978"/>
                    <a:pt x="6490" y="7966"/>
                  </a:cubicBezTo>
                  <a:cubicBezTo>
                    <a:pt x="6644" y="7918"/>
                    <a:pt x="6787" y="7811"/>
                    <a:pt x="6859" y="7668"/>
                  </a:cubicBezTo>
                  <a:cubicBezTo>
                    <a:pt x="6918" y="7549"/>
                    <a:pt x="6942" y="7430"/>
                    <a:pt x="6930" y="7299"/>
                  </a:cubicBezTo>
                  <a:cubicBezTo>
                    <a:pt x="6966" y="7299"/>
                    <a:pt x="7002" y="7311"/>
                    <a:pt x="7049" y="7311"/>
                  </a:cubicBezTo>
                  <a:cubicBezTo>
                    <a:pt x="7275" y="7311"/>
                    <a:pt x="7478" y="7192"/>
                    <a:pt x="7597" y="6990"/>
                  </a:cubicBezTo>
                  <a:cubicBezTo>
                    <a:pt x="7656" y="6871"/>
                    <a:pt x="7692" y="6740"/>
                    <a:pt x="7680" y="6609"/>
                  </a:cubicBezTo>
                  <a:cubicBezTo>
                    <a:pt x="7716" y="6609"/>
                    <a:pt x="7752" y="6633"/>
                    <a:pt x="7799" y="6633"/>
                  </a:cubicBezTo>
                  <a:cubicBezTo>
                    <a:pt x="8014" y="6633"/>
                    <a:pt x="8228" y="6514"/>
                    <a:pt x="8347" y="6299"/>
                  </a:cubicBezTo>
                  <a:cubicBezTo>
                    <a:pt x="8407" y="6180"/>
                    <a:pt x="8430" y="6061"/>
                    <a:pt x="8418" y="5930"/>
                  </a:cubicBezTo>
                  <a:cubicBezTo>
                    <a:pt x="8454" y="5930"/>
                    <a:pt x="8490" y="5942"/>
                    <a:pt x="8538" y="5942"/>
                  </a:cubicBezTo>
                  <a:cubicBezTo>
                    <a:pt x="8597" y="5942"/>
                    <a:pt x="8657" y="5930"/>
                    <a:pt x="8716" y="5918"/>
                  </a:cubicBezTo>
                  <a:cubicBezTo>
                    <a:pt x="8883" y="5871"/>
                    <a:pt x="9014" y="5763"/>
                    <a:pt x="9085" y="5621"/>
                  </a:cubicBezTo>
                  <a:cubicBezTo>
                    <a:pt x="9169" y="5466"/>
                    <a:pt x="9192" y="5299"/>
                    <a:pt x="9133" y="5144"/>
                  </a:cubicBezTo>
                  <a:cubicBezTo>
                    <a:pt x="9121" y="5097"/>
                    <a:pt x="9109" y="5061"/>
                    <a:pt x="9085" y="5037"/>
                  </a:cubicBezTo>
                  <a:lnTo>
                    <a:pt x="9347" y="4859"/>
                  </a:lnTo>
                  <a:lnTo>
                    <a:pt x="9478" y="5037"/>
                  </a:lnTo>
                  <a:cubicBezTo>
                    <a:pt x="9506" y="5072"/>
                    <a:pt x="9550" y="5090"/>
                    <a:pt x="9593" y="5090"/>
                  </a:cubicBezTo>
                  <a:cubicBezTo>
                    <a:pt x="9625" y="5090"/>
                    <a:pt x="9656" y="5081"/>
                    <a:pt x="9681" y="5061"/>
                  </a:cubicBezTo>
                  <a:lnTo>
                    <a:pt x="10085" y="4739"/>
                  </a:lnTo>
                  <a:cubicBezTo>
                    <a:pt x="10121" y="4668"/>
                    <a:pt x="10133" y="4573"/>
                    <a:pt x="10085" y="4513"/>
                  </a:cubicBezTo>
                  <a:cubicBezTo>
                    <a:pt x="10065" y="4479"/>
                    <a:pt x="10019" y="4460"/>
                    <a:pt x="9974" y="4460"/>
                  </a:cubicBezTo>
                  <a:cubicBezTo>
                    <a:pt x="9941" y="4460"/>
                    <a:pt x="9908" y="4470"/>
                    <a:pt x="9883" y="4489"/>
                  </a:cubicBezTo>
                  <a:lnTo>
                    <a:pt x="9585" y="4704"/>
                  </a:lnTo>
                  <a:lnTo>
                    <a:pt x="7252" y="1644"/>
                  </a:lnTo>
                  <a:lnTo>
                    <a:pt x="8585" y="775"/>
                  </a:lnTo>
                  <a:cubicBezTo>
                    <a:pt x="8657" y="739"/>
                    <a:pt x="8680" y="644"/>
                    <a:pt x="8633" y="572"/>
                  </a:cubicBezTo>
                  <a:cubicBezTo>
                    <a:pt x="8602" y="526"/>
                    <a:pt x="8556" y="500"/>
                    <a:pt x="8505" y="500"/>
                  </a:cubicBezTo>
                  <a:cubicBezTo>
                    <a:pt x="8478" y="500"/>
                    <a:pt x="8448" y="508"/>
                    <a:pt x="8418" y="525"/>
                  </a:cubicBezTo>
                  <a:lnTo>
                    <a:pt x="6954" y="1477"/>
                  </a:lnTo>
                  <a:cubicBezTo>
                    <a:pt x="6871" y="1525"/>
                    <a:pt x="6859" y="1632"/>
                    <a:pt x="6906" y="1680"/>
                  </a:cubicBezTo>
                  <a:lnTo>
                    <a:pt x="7168" y="2037"/>
                  </a:lnTo>
                  <a:lnTo>
                    <a:pt x="6978" y="2192"/>
                  </a:lnTo>
                  <a:lnTo>
                    <a:pt x="6216" y="1942"/>
                  </a:lnTo>
                  <a:cubicBezTo>
                    <a:pt x="6204" y="1942"/>
                    <a:pt x="6192" y="1918"/>
                    <a:pt x="6180" y="1918"/>
                  </a:cubicBezTo>
                  <a:lnTo>
                    <a:pt x="4430" y="1918"/>
                  </a:lnTo>
                  <a:cubicBezTo>
                    <a:pt x="4358" y="1918"/>
                    <a:pt x="4299" y="1965"/>
                    <a:pt x="4287" y="2037"/>
                  </a:cubicBezTo>
                  <a:lnTo>
                    <a:pt x="4180" y="2430"/>
                  </a:lnTo>
                  <a:lnTo>
                    <a:pt x="3930" y="2323"/>
                  </a:lnTo>
                  <a:cubicBezTo>
                    <a:pt x="3894" y="2311"/>
                    <a:pt x="3882" y="2311"/>
                    <a:pt x="3846" y="2311"/>
                  </a:cubicBezTo>
                  <a:lnTo>
                    <a:pt x="3168" y="2382"/>
                  </a:lnTo>
                  <a:lnTo>
                    <a:pt x="2930" y="2251"/>
                  </a:lnTo>
                  <a:lnTo>
                    <a:pt x="3156" y="1858"/>
                  </a:lnTo>
                  <a:cubicBezTo>
                    <a:pt x="3192" y="1787"/>
                    <a:pt x="3168" y="1703"/>
                    <a:pt x="3096" y="1656"/>
                  </a:cubicBezTo>
                  <a:lnTo>
                    <a:pt x="251" y="25"/>
                  </a:lnTo>
                  <a:cubicBezTo>
                    <a:pt x="226" y="8"/>
                    <a:pt x="199" y="0"/>
                    <a:pt x="17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41" name="Google Shape;9941;p78"/>
            <p:cNvSpPr/>
            <p:nvPr/>
          </p:nvSpPr>
          <p:spPr>
            <a:xfrm>
              <a:off x="2946442" y="2015001"/>
              <a:ext cx="37525" cy="26799"/>
            </a:xfrm>
            <a:custGeom>
              <a:avLst/>
              <a:gdLst/>
              <a:ahLst/>
              <a:cxnLst/>
              <a:rect l="l" t="t" r="r" b="b"/>
              <a:pathLst>
                <a:path w="1179" h="842" extrusionOk="0">
                  <a:moveTo>
                    <a:pt x="1011" y="1"/>
                  </a:moveTo>
                  <a:cubicBezTo>
                    <a:pt x="983" y="1"/>
                    <a:pt x="955" y="7"/>
                    <a:pt x="929" y="20"/>
                  </a:cubicBezTo>
                  <a:lnTo>
                    <a:pt x="96" y="556"/>
                  </a:lnTo>
                  <a:cubicBezTo>
                    <a:pt x="24" y="603"/>
                    <a:pt x="0" y="699"/>
                    <a:pt x="48" y="770"/>
                  </a:cubicBezTo>
                  <a:cubicBezTo>
                    <a:pt x="84" y="818"/>
                    <a:pt x="119" y="842"/>
                    <a:pt x="167" y="842"/>
                  </a:cubicBezTo>
                  <a:cubicBezTo>
                    <a:pt x="203" y="842"/>
                    <a:pt x="226" y="830"/>
                    <a:pt x="238" y="818"/>
                  </a:cubicBezTo>
                  <a:lnTo>
                    <a:pt x="1072" y="282"/>
                  </a:lnTo>
                  <a:cubicBezTo>
                    <a:pt x="1167" y="234"/>
                    <a:pt x="1179" y="127"/>
                    <a:pt x="1131" y="68"/>
                  </a:cubicBezTo>
                  <a:cubicBezTo>
                    <a:pt x="1108" y="22"/>
                    <a:pt x="1061" y="1"/>
                    <a:pt x="101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942" name="Google Shape;9942;p78"/>
          <p:cNvGrpSpPr/>
          <p:nvPr/>
        </p:nvGrpSpPr>
        <p:grpSpPr>
          <a:xfrm>
            <a:off x="1161253" y="3020058"/>
            <a:ext cx="442657" cy="442657"/>
            <a:chOff x="870939" y="2439293"/>
            <a:chExt cx="331993" cy="331993"/>
          </a:xfrm>
          <a:solidFill>
            <a:schemeClr val="tx1"/>
          </a:solidFill>
        </p:grpSpPr>
        <p:sp>
          <p:nvSpPr>
            <p:cNvPr id="9943" name="Google Shape;9943;p78"/>
            <p:cNvSpPr/>
            <p:nvPr/>
          </p:nvSpPr>
          <p:spPr>
            <a:xfrm>
              <a:off x="870939" y="2439293"/>
              <a:ext cx="331993" cy="331993"/>
            </a:xfrm>
            <a:custGeom>
              <a:avLst/>
              <a:gdLst/>
              <a:ahLst/>
              <a:cxnLst/>
              <a:rect l="l" t="t" r="r" b="b"/>
              <a:pathLst>
                <a:path w="10431" h="10431" extrusionOk="0">
                  <a:moveTo>
                    <a:pt x="9490" y="298"/>
                  </a:moveTo>
                  <a:cubicBezTo>
                    <a:pt x="9835" y="298"/>
                    <a:pt x="10121" y="584"/>
                    <a:pt x="10121" y="917"/>
                  </a:cubicBezTo>
                  <a:lnTo>
                    <a:pt x="10121" y="9513"/>
                  </a:lnTo>
                  <a:cubicBezTo>
                    <a:pt x="10121" y="9847"/>
                    <a:pt x="9835" y="10132"/>
                    <a:pt x="9490" y="10132"/>
                  </a:cubicBezTo>
                  <a:lnTo>
                    <a:pt x="7037" y="10132"/>
                  </a:lnTo>
                  <a:lnTo>
                    <a:pt x="7037" y="9156"/>
                  </a:lnTo>
                  <a:cubicBezTo>
                    <a:pt x="7037" y="9055"/>
                    <a:pt x="6960" y="9004"/>
                    <a:pt x="6883" y="9004"/>
                  </a:cubicBezTo>
                  <a:cubicBezTo>
                    <a:pt x="6805" y="9004"/>
                    <a:pt x="6728" y="9055"/>
                    <a:pt x="6728" y="9156"/>
                  </a:cubicBezTo>
                  <a:lnTo>
                    <a:pt x="6728" y="10132"/>
                  </a:lnTo>
                  <a:lnTo>
                    <a:pt x="3644" y="10132"/>
                  </a:lnTo>
                  <a:lnTo>
                    <a:pt x="3644" y="298"/>
                  </a:lnTo>
                  <a:lnTo>
                    <a:pt x="6728" y="298"/>
                  </a:lnTo>
                  <a:lnTo>
                    <a:pt x="6728" y="8347"/>
                  </a:lnTo>
                  <a:cubicBezTo>
                    <a:pt x="6728" y="8442"/>
                    <a:pt x="6805" y="8489"/>
                    <a:pt x="6883" y="8489"/>
                  </a:cubicBezTo>
                  <a:cubicBezTo>
                    <a:pt x="6960" y="8489"/>
                    <a:pt x="7037" y="8442"/>
                    <a:pt x="7037" y="8347"/>
                  </a:cubicBezTo>
                  <a:lnTo>
                    <a:pt x="7037" y="298"/>
                  </a:lnTo>
                  <a:close/>
                  <a:moveTo>
                    <a:pt x="918" y="0"/>
                  </a:moveTo>
                  <a:cubicBezTo>
                    <a:pt x="417" y="0"/>
                    <a:pt x="1" y="417"/>
                    <a:pt x="1" y="917"/>
                  </a:cubicBezTo>
                  <a:lnTo>
                    <a:pt x="1" y="2096"/>
                  </a:lnTo>
                  <a:cubicBezTo>
                    <a:pt x="1" y="2191"/>
                    <a:pt x="78" y="2239"/>
                    <a:pt x="156" y="2239"/>
                  </a:cubicBezTo>
                  <a:cubicBezTo>
                    <a:pt x="233" y="2239"/>
                    <a:pt x="310" y="2191"/>
                    <a:pt x="310" y="2096"/>
                  </a:cubicBezTo>
                  <a:lnTo>
                    <a:pt x="310" y="917"/>
                  </a:lnTo>
                  <a:cubicBezTo>
                    <a:pt x="310" y="584"/>
                    <a:pt x="596" y="298"/>
                    <a:pt x="941" y="298"/>
                  </a:cubicBezTo>
                  <a:lnTo>
                    <a:pt x="3394" y="298"/>
                  </a:lnTo>
                  <a:lnTo>
                    <a:pt x="3394" y="10132"/>
                  </a:lnTo>
                  <a:lnTo>
                    <a:pt x="941" y="10132"/>
                  </a:lnTo>
                  <a:cubicBezTo>
                    <a:pt x="596" y="10132"/>
                    <a:pt x="310" y="9847"/>
                    <a:pt x="310" y="9513"/>
                  </a:cubicBezTo>
                  <a:lnTo>
                    <a:pt x="310" y="2965"/>
                  </a:lnTo>
                  <a:cubicBezTo>
                    <a:pt x="310" y="2864"/>
                    <a:pt x="233" y="2813"/>
                    <a:pt x="156" y="2813"/>
                  </a:cubicBezTo>
                  <a:cubicBezTo>
                    <a:pt x="78" y="2813"/>
                    <a:pt x="1" y="2864"/>
                    <a:pt x="1" y="2965"/>
                  </a:cubicBezTo>
                  <a:lnTo>
                    <a:pt x="1" y="9513"/>
                  </a:lnTo>
                  <a:cubicBezTo>
                    <a:pt x="1" y="10013"/>
                    <a:pt x="417" y="10430"/>
                    <a:pt x="918" y="10430"/>
                  </a:cubicBezTo>
                  <a:lnTo>
                    <a:pt x="9514" y="10430"/>
                  </a:lnTo>
                  <a:cubicBezTo>
                    <a:pt x="10014" y="10430"/>
                    <a:pt x="10431" y="10013"/>
                    <a:pt x="10431" y="9513"/>
                  </a:cubicBezTo>
                  <a:lnTo>
                    <a:pt x="10431" y="917"/>
                  </a:lnTo>
                  <a:cubicBezTo>
                    <a:pt x="10431" y="417"/>
                    <a:pt x="10014" y="0"/>
                    <a:pt x="95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44" name="Google Shape;9944;p78"/>
            <p:cNvSpPr/>
            <p:nvPr/>
          </p:nvSpPr>
          <p:spPr>
            <a:xfrm>
              <a:off x="908463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73" y="309"/>
                  </a:moveTo>
                  <a:cubicBezTo>
                    <a:pt x="844" y="309"/>
                    <a:pt x="989" y="471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ubicBezTo>
                    <a:pt x="661" y="310"/>
                    <a:pt x="667" y="309"/>
                    <a:pt x="673" y="309"/>
                  </a:cubicBezTo>
                  <a:close/>
                  <a:moveTo>
                    <a:pt x="655" y="0"/>
                  </a:moveTo>
                  <a:cubicBezTo>
                    <a:pt x="274" y="0"/>
                    <a:pt x="0" y="286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2" y="1310"/>
                    <a:pt x="1310" y="1012"/>
                    <a:pt x="1310" y="655"/>
                  </a:cubicBezTo>
                  <a:cubicBezTo>
                    <a:pt x="1310" y="298"/>
                    <a:pt x="1012" y="0"/>
                    <a:pt x="6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45" name="Google Shape;9945;p78"/>
            <p:cNvSpPr/>
            <p:nvPr/>
          </p:nvSpPr>
          <p:spPr>
            <a:xfrm>
              <a:off x="1015690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6" y="310"/>
                  </a:moveTo>
                  <a:cubicBezTo>
                    <a:pt x="858" y="310"/>
                    <a:pt x="1001" y="465"/>
                    <a:pt x="1001" y="655"/>
                  </a:cubicBezTo>
                  <a:cubicBezTo>
                    <a:pt x="1001" y="846"/>
                    <a:pt x="858" y="1001"/>
                    <a:pt x="656" y="1001"/>
                  </a:cubicBezTo>
                  <a:cubicBezTo>
                    <a:pt x="465" y="1001"/>
                    <a:pt x="322" y="846"/>
                    <a:pt x="322" y="655"/>
                  </a:cubicBezTo>
                  <a:cubicBezTo>
                    <a:pt x="322" y="465"/>
                    <a:pt x="465" y="310"/>
                    <a:pt x="656" y="310"/>
                  </a:cubicBezTo>
                  <a:close/>
                  <a:moveTo>
                    <a:pt x="656" y="0"/>
                  </a:moveTo>
                  <a:cubicBezTo>
                    <a:pt x="299" y="0"/>
                    <a:pt x="1" y="298"/>
                    <a:pt x="1" y="655"/>
                  </a:cubicBezTo>
                  <a:cubicBezTo>
                    <a:pt x="1" y="1012"/>
                    <a:pt x="299" y="1310"/>
                    <a:pt x="656" y="1310"/>
                  </a:cubicBezTo>
                  <a:cubicBezTo>
                    <a:pt x="1013" y="1310"/>
                    <a:pt x="1311" y="1012"/>
                    <a:pt x="1311" y="655"/>
                  </a:cubicBezTo>
                  <a:cubicBezTo>
                    <a:pt x="1311" y="298"/>
                    <a:pt x="1013" y="0"/>
                    <a:pt x="65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46" name="Google Shape;9946;p78"/>
            <p:cNvSpPr/>
            <p:nvPr/>
          </p:nvSpPr>
          <p:spPr>
            <a:xfrm>
              <a:off x="1122567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5" y="310"/>
                  </a:moveTo>
                  <a:cubicBezTo>
                    <a:pt x="846" y="310"/>
                    <a:pt x="989" y="465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lose/>
                  <a:moveTo>
                    <a:pt x="655" y="0"/>
                  </a:moveTo>
                  <a:cubicBezTo>
                    <a:pt x="298" y="0"/>
                    <a:pt x="0" y="298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3" y="1310"/>
                    <a:pt x="1310" y="1012"/>
                    <a:pt x="1310" y="655"/>
                  </a:cubicBezTo>
                  <a:cubicBezTo>
                    <a:pt x="1310" y="298"/>
                    <a:pt x="1013" y="0"/>
                    <a:pt x="6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47" name="Google Shape;9947;p78"/>
            <p:cNvSpPr/>
            <p:nvPr/>
          </p:nvSpPr>
          <p:spPr>
            <a:xfrm>
              <a:off x="913015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48" name="Google Shape;9948;p78"/>
            <p:cNvSpPr/>
            <p:nvPr/>
          </p:nvSpPr>
          <p:spPr>
            <a:xfrm>
              <a:off x="913015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49" name="Google Shape;9949;p78"/>
            <p:cNvSpPr/>
            <p:nvPr/>
          </p:nvSpPr>
          <p:spPr>
            <a:xfrm>
              <a:off x="913015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50" name="Google Shape;9950;p78"/>
            <p:cNvSpPr/>
            <p:nvPr/>
          </p:nvSpPr>
          <p:spPr>
            <a:xfrm>
              <a:off x="894428" y="2474908"/>
              <a:ext cx="69384" cy="167508"/>
            </a:xfrm>
            <a:custGeom>
              <a:avLst/>
              <a:gdLst/>
              <a:ahLst/>
              <a:cxnLst/>
              <a:rect l="l" t="t" r="r" b="b"/>
              <a:pathLst>
                <a:path w="2180" h="5263" extrusionOk="0">
                  <a:moveTo>
                    <a:pt x="1870" y="298"/>
                  </a:moveTo>
                  <a:lnTo>
                    <a:pt x="1870" y="3703"/>
                  </a:lnTo>
                  <a:lnTo>
                    <a:pt x="287" y="3703"/>
                  </a:lnTo>
                  <a:lnTo>
                    <a:pt x="287" y="298"/>
                  </a:lnTo>
                  <a:close/>
                  <a:moveTo>
                    <a:pt x="1882" y="4001"/>
                  </a:moveTo>
                  <a:lnTo>
                    <a:pt x="1882" y="4953"/>
                  </a:lnTo>
                  <a:lnTo>
                    <a:pt x="299" y="4953"/>
                  </a:lnTo>
                  <a:lnTo>
                    <a:pt x="299" y="4001"/>
                  </a:lnTo>
                  <a:close/>
                  <a:moveTo>
                    <a:pt x="156" y="0"/>
                  </a:moveTo>
                  <a:cubicBezTo>
                    <a:pt x="60" y="0"/>
                    <a:pt x="1" y="72"/>
                    <a:pt x="1" y="143"/>
                  </a:cubicBezTo>
                  <a:lnTo>
                    <a:pt x="1" y="5120"/>
                  </a:lnTo>
                  <a:cubicBezTo>
                    <a:pt x="1" y="5203"/>
                    <a:pt x="84" y="5263"/>
                    <a:pt x="156" y="5263"/>
                  </a:cubicBezTo>
                  <a:lnTo>
                    <a:pt x="2025" y="5263"/>
                  </a:lnTo>
                  <a:cubicBezTo>
                    <a:pt x="2108" y="5263"/>
                    <a:pt x="2180" y="5192"/>
                    <a:pt x="2180" y="5120"/>
                  </a:cubicBezTo>
                  <a:lnTo>
                    <a:pt x="2180" y="143"/>
                  </a:lnTo>
                  <a:cubicBezTo>
                    <a:pt x="2180" y="60"/>
                    <a:pt x="2108" y="0"/>
                    <a:pt x="20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51" name="Google Shape;9951;p78"/>
            <p:cNvSpPr/>
            <p:nvPr/>
          </p:nvSpPr>
          <p:spPr>
            <a:xfrm>
              <a:off x="1002068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1" y="322"/>
                  </a:moveTo>
                  <a:lnTo>
                    <a:pt x="1881" y="3727"/>
                  </a:lnTo>
                  <a:lnTo>
                    <a:pt x="298" y="3727"/>
                  </a:lnTo>
                  <a:lnTo>
                    <a:pt x="298" y="322"/>
                  </a:lnTo>
                  <a:close/>
                  <a:moveTo>
                    <a:pt x="1881" y="4025"/>
                  </a:moveTo>
                  <a:lnTo>
                    <a:pt x="1881" y="4977"/>
                  </a:lnTo>
                  <a:lnTo>
                    <a:pt x="298" y="4977"/>
                  </a:lnTo>
                  <a:lnTo>
                    <a:pt x="298" y="4025"/>
                  </a:lnTo>
                  <a:close/>
                  <a:moveTo>
                    <a:pt x="155" y="1"/>
                  </a:moveTo>
                  <a:cubicBezTo>
                    <a:pt x="60" y="1"/>
                    <a:pt x="0" y="84"/>
                    <a:pt x="0" y="155"/>
                  </a:cubicBezTo>
                  <a:lnTo>
                    <a:pt x="0" y="5144"/>
                  </a:lnTo>
                  <a:cubicBezTo>
                    <a:pt x="0" y="5227"/>
                    <a:pt x="72" y="5287"/>
                    <a:pt x="155" y="5287"/>
                  </a:cubicBezTo>
                  <a:lnTo>
                    <a:pt x="2024" y="5287"/>
                  </a:lnTo>
                  <a:cubicBezTo>
                    <a:pt x="2120" y="5287"/>
                    <a:pt x="2179" y="5216"/>
                    <a:pt x="2179" y="5144"/>
                  </a:cubicBezTo>
                  <a:lnTo>
                    <a:pt x="2179" y="167"/>
                  </a:lnTo>
                  <a:cubicBezTo>
                    <a:pt x="2179" y="84"/>
                    <a:pt x="2120" y="1"/>
                    <a:pt x="20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52" name="Google Shape;9952;p78"/>
            <p:cNvSpPr/>
            <p:nvPr/>
          </p:nvSpPr>
          <p:spPr>
            <a:xfrm>
              <a:off x="1108531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2" y="322"/>
                  </a:moveTo>
                  <a:lnTo>
                    <a:pt x="1882" y="3727"/>
                  </a:lnTo>
                  <a:lnTo>
                    <a:pt x="299" y="3727"/>
                  </a:lnTo>
                  <a:lnTo>
                    <a:pt x="299" y="322"/>
                  </a:lnTo>
                  <a:close/>
                  <a:moveTo>
                    <a:pt x="1882" y="4025"/>
                  </a:moveTo>
                  <a:lnTo>
                    <a:pt x="1882" y="4977"/>
                  </a:lnTo>
                  <a:lnTo>
                    <a:pt x="299" y="4977"/>
                  </a:lnTo>
                  <a:lnTo>
                    <a:pt x="299" y="4025"/>
                  </a:lnTo>
                  <a:close/>
                  <a:moveTo>
                    <a:pt x="156" y="1"/>
                  </a:moveTo>
                  <a:cubicBezTo>
                    <a:pt x="60" y="1"/>
                    <a:pt x="1" y="84"/>
                    <a:pt x="1" y="155"/>
                  </a:cubicBezTo>
                  <a:lnTo>
                    <a:pt x="1" y="5144"/>
                  </a:lnTo>
                  <a:cubicBezTo>
                    <a:pt x="1" y="5227"/>
                    <a:pt x="84" y="5287"/>
                    <a:pt x="156" y="5287"/>
                  </a:cubicBezTo>
                  <a:lnTo>
                    <a:pt x="2025" y="5287"/>
                  </a:lnTo>
                  <a:cubicBezTo>
                    <a:pt x="2120" y="5287"/>
                    <a:pt x="2180" y="5216"/>
                    <a:pt x="2180" y="5144"/>
                  </a:cubicBezTo>
                  <a:lnTo>
                    <a:pt x="2180" y="167"/>
                  </a:lnTo>
                  <a:cubicBezTo>
                    <a:pt x="2180" y="84"/>
                    <a:pt x="2120" y="1"/>
                    <a:pt x="20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53" name="Google Shape;9953;p78"/>
            <p:cNvSpPr/>
            <p:nvPr/>
          </p:nvSpPr>
          <p:spPr>
            <a:xfrm>
              <a:off x="1127118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54" name="Google Shape;9954;p78"/>
            <p:cNvSpPr/>
            <p:nvPr/>
          </p:nvSpPr>
          <p:spPr>
            <a:xfrm>
              <a:off x="1127118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55" name="Google Shape;9955;p78"/>
            <p:cNvSpPr/>
            <p:nvPr/>
          </p:nvSpPr>
          <p:spPr>
            <a:xfrm>
              <a:off x="1127118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56" name="Google Shape;9956;p78"/>
            <p:cNvSpPr/>
            <p:nvPr/>
          </p:nvSpPr>
          <p:spPr>
            <a:xfrm>
              <a:off x="1020624" y="2504094"/>
              <a:ext cx="32241" cy="9867"/>
            </a:xfrm>
            <a:custGeom>
              <a:avLst/>
              <a:gdLst/>
              <a:ahLst/>
              <a:cxnLst/>
              <a:rect l="l" t="t" r="r" b="b"/>
              <a:pathLst>
                <a:path w="1013" h="310" extrusionOk="0">
                  <a:moveTo>
                    <a:pt x="203" y="0"/>
                  </a:moveTo>
                  <a:cubicBezTo>
                    <a:pt x="1" y="12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0"/>
                    <a:pt x="8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57" name="Google Shape;9957;p78"/>
            <p:cNvSpPr/>
            <p:nvPr/>
          </p:nvSpPr>
          <p:spPr>
            <a:xfrm>
              <a:off x="1020624" y="2532898"/>
              <a:ext cx="32241" cy="10248"/>
            </a:xfrm>
            <a:custGeom>
              <a:avLst/>
              <a:gdLst/>
              <a:ahLst/>
              <a:cxnLst/>
              <a:rect l="l" t="t" r="r" b="b"/>
              <a:pathLst>
                <a:path w="1013" h="322" extrusionOk="0">
                  <a:moveTo>
                    <a:pt x="203" y="0"/>
                  </a:moveTo>
                  <a:cubicBezTo>
                    <a:pt x="1" y="24"/>
                    <a:pt x="1" y="322"/>
                    <a:pt x="203" y="322"/>
                  </a:cubicBezTo>
                  <a:lnTo>
                    <a:pt x="822" y="322"/>
                  </a:lnTo>
                  <a:cubicBezTo>
                    <a:pt x="1013" y="322"/>
                    <a:pt x="1013" y="0"/>
                    <a:pt x="8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58" name="Google Shape;9958;p78"/>
            <p:cNvSpPr/>
            <p:nvPr/>
          </p:nvSpPr>
          <p:spPr>
            <a:xfrm>
              <a:off x="1020624" y="2562052"/>
              <a:ext cx="32241" cy="9898"/>
            </a:xfrm>
            <a:custGeom>
              <a:avLst/>
              <a:gdLst/>
              <a:ahLst/>
              <a:cxnLst/>
              <a:rect l="l" t="t" r="r" b="b"/>
              <a:pathLst>
                <a:path w="1013" h="311" extrusionOk="0">
                  <a:moveTo>
                    <a:pt x="203" y="1"/>
                  </a:moveTo>
                  <a:cubicBezTo>
                    <a:pt x="1" y="13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1"/>
                    <a:pt x="8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959" name="Google Shape;9959;p78"/>
          <p:cNvGrpSpPr/>
          <p:nvPr/>
        </p:nvGrpSpPr>
        <p:grpSpPr>
          <a:xfrm>
            <a:off x="8859944" y="3042804"/>
            <a:ext cx="495193" cy="371872"/>
            <a:chOff x="6644957" y="2456353"/>
            <a:chExt cx="371395" cy="278904"/>
          </a:xfrm>
          <a:solidFill>
            <a:schemeClr val="tx1"/>
          </a:solidFill>
        </p:grpSpPr>
        <p:sp>
          <p:nvSpPr>
            <p:cNvPr id="9960" name="Google Shape;9960;p78"/>
            <p:cNvSpPr/>
            <p:nvPr/>
          </p:nvSpPr>
          <p:spPr>
            <a:xfrm>
              <a:off x="6644957" y="2456353"/>
              <a:ext cx="371395" cy="203123"/>
            </a:xfrm>
            <a:custGeom>
              <a:avLst/>
              <a:gdLst/>
              <a:ahLst/>
              <a:cxnLst/>
              <a:rect l="l" t="t" r="r" b="b"/>
              <a:pathLst>
                <a:path w="11669" h="6382" extrusionOk="0">
                  <a:moveTo>
                    <a:pt x="4763" y="0"/>
                  </a:moveTo>
                  <a:cubicBezTo>
                    <a:pt x="4167" y="0"/>
                    <a:pt x="3596" y="191"/>
                    <a:pt x="3120" y="548"/>
                  </a:cubicBezTo>
                  <a:cubicBezTo>
                    <a:pt x="2679" y="881"/>
                    <a:pt x="2358" y="1322"/>
                    <a:pt x="2179" y="1834"/>
                  </a:cubicBezTo>
                  <a:cubicBezTo>
                    <a:pt x="977" y="1893"/>
                    <a:pt x="0" y="2881"/>
                    <a:pt x="0" y="4108"/>
                  </a:cubicBezTo>
                  <a:cubicBezTo>
                    <a:pt x="0" y="5358"/>
                    <a:pt x="1036" y="6382"/>
                    <a:pt x="2286" y="6382"/>
                  </a:cubicBezTo>
                  <a:lnTo>
                    <a:pt x="3096" y="6382"/>
                  </a:lnTo>
                  <a:cubicBezTo>
                    <a:pt x="3191" y="6382"/>
                    <a:pt x="3274" y="6310"/>
                    <a:pt x="3274" y="6203"/>
                  </a:cubicBezTo>
                  <a:cubicBezTo>
                    <a:pt x="3274" y="6120"/>
                    <a:pt x="3203" y="6025"/>
                    <a:pt x="3096" y="6025"/>
                  </a:cubicBezTo>
                  <a:lnTo>
                    <a:pt x="2286" y="6025"/>
                  </a:lnTo>
                  <a:cubicBezTo>
                    <a:pt x="1215" y="6025"/>
                    <a:pt x="346" y="5167"/>
                    <a:pt x="346" y="4096"/>
                  </a:cubicBezTo>
                  <a:cubicBezTo>
                    <a:pt x="346" y="3024"/>
                    <a:pt x="1215" y="2155"/>
                    <a:pt x="2286" y="2155"/>
                  </a:cubicBezTo>
                  <a:lnTo>
                    <a:pt x="2298" y="2155"/>
                  </a:lnTo>
                  <a:cubicBezTo>
                    <a:pt x="2370" y="2155"/>
                    <a:pt x="2441" y="2107"/>
                    <a:pt x="2465" y="2036"/>
                  </a:cubicBezTo>
                  <a:cubicBezTo>
                    <a:pt x="2608" y="1548"/>
                    <a:pt x="2905" y="1119"/>
                    <a:pt x="3310" y="822"/>
                  </a:cubicBezTo>
                  <a:cubicBezTo>
                    <a:pt x="3727" y="500"/>
                    <a:pt x="4227" y="321"/>
                    <a:pt x="4751" y="321"/>
                  </a:cubicBezTo>
                  <a:cubicBezTo>
                    <a:pt x="5584" y="321"/>
                    <a:pt x="6346" y="738"/>
                    <a:pt x="6775" y="1453"/>
                  </a:cubicBezTo>
                  <a:cubicBezTo>
                    <a:pt x="6811" y="1516"/>
                    <a:pt x="6861" y="1545"/>
                    <a:pt x="6914" y="1545"/>
                  </a:cubicBezTo>
                  <a:cubicBezTo>
                    <a:pt x="6931" y="1545"/>
                    <a:pt x="6948" y="1542"/>
                    <a:pt x="6965" y="1536"/>
                  </a:cubicBezTo>
                  <a:cubicBezTo>
                    <a:pt x="7168" y="1476"/>
                    <a:pt x="7370" y="1429"/>
                    <a:pt x="7585" y="1429"/>
                  </a:cubicBezTo>
                  <a:cubicBezTo>
                    <a:pt x="8430" y="1429"/>
                    <a:pt x="9168" y="1976"/>
                    <a:pt x="9430" y="2786"/>
                  </a:cubicBezTo>
                  <a:cubicBezTo>
                    <a:pt x="9452" y="2851"/>
                    <a:pt x="9513" y="2907"/>
                    <a:pt x="9587" y="2907"/>
                  </a:cubicBezTo>
                  <a:cubicBezTo>
                    <a:pt x="9594" y="2907"/>
                    <a:pt x="9601" y="2906"/>
                    <a:pt x="9609" y="2905"/>
                  </a:cubicBezTo>
                  <a:cubicBezTo>
                    <a:pt x="9668" y="2905"/>
                    <a:pt x="9728" y="2881"/>
                    <a:pt x="9763" y="2881"/>
                  </a:cubicBezTo>
                  <a:cubicBezTo>
                    <a:pt x="10633" y="2881"/>
                    <a:pt x="11335" y="3584"/>
                    <a:pt x="11335" y="4453"/>
                  </a:cubicBezTo>
                  <a:cubicBezTo>
                    <a:pt x="11335" y="5310"/>
                    <a:pt x="10633" y="6013"/>
                    <a:pt x="9763" y="6013"/>
                  </a:cubicBezTo>
                  <a:lnTo>
                    <a:pt x="8573" y="6013"/>
                  </a:lnTo>
                  <a:cubicBezTo>
                    <a:pt x="8489" y="6013"/>
                    <a:pt x="8394" y="6084"/>
                    <a:pt x="8394" y="6191"/>
                  </a:cubicBezTo>
                  <a:cubicBezTo>
                    <a:pt x="8394" y="6298"/>
                    <a:pt x="8478" y="6370"/>
                    <a:pt x="8573" y="6370"/>
                  </a:cubicBezTo>
                  <a:lnTo>
                    <a:pt x="9763" y="6370"/>
                  </a:lnTo>
                  <a:cubicBezTo>
                    <a:pt x="10823" y="6370"/>
                    <a:pt x="11668" y="5501"/>
                    <a:pt x="11668" y="4465"/>
                  </a:cubicBezTo>
                  <a:cubicBezTo>
                    <a:pt x="11668" y="3417"/>
                    <a:pt x="10859" y="2560"/>
                    <a:pt x="9811" y="2560"/>
                  </a:cubicBezTo>
                  <a:lnTo>
                    <a:pt x="9740" y="2560"/>
                  </a:lnTo>
                  <a:cubicBezTo>
                    <a:pt x="9585" y="2155"/>
                    <a:pt x="9323" y="1798"/>
                    <a:pt x="8966" y="1548"/>
                  </a:cubicBezTo>
                  <a:cubicBezTo>
                    <a:pt x="8561" y="1250"/>
                    <a:pt x="8097" y="1095"/>
                    <a:pt x="7608" y="1095"/>
                  </a:cubicBezTo>
                  <a:cubicBezTo>
                    <a:pt x="7418" y="1095"/>
                    <a:pt x="7204" y="1131"/>
                    <a:pt x="7013" y="1179"/>
                  </a:cubicBezTo>
                  <a:cubicBezTo>
                    <a:pt x="6513" y="429"/>
                    <a:pt x="5680" y="0"/>
                    <a:pt x="47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61" name="Google Shape;9961;p78"/>
            <p:cNvSpPr/>
            <p:nvPr/>
          </p:nvSpPr>
          <p:spPr>
            <a:xfrm>
              <a:off x="6761668" y="2549194"/>
              <a:ext cx="139850" cy="186064"/>
            </a:xfrm>
            <a:custGeom>
              <a:avLst/>
              <a:gdLst/>
              <a:ahLst/>
              <a:cxnLst/>
              <a:rect l="l" t="t" r="r" b="b"/>
              <a:pathLst>
                <a:path w="4394" h="5846" extrusionOk="0">
                  <a:moveTo>
                    <a:pt x="2584" y="357"/>
                  </a:moveTo>
                  <a:lnTo>
                    <a:pt x="2584" y="1476"/>
                  </a:lnTo>
                  <a:cubicBezTo>
                    <a:pt x="2584" y="1667"/>
                    <a:pt x="2751" y="1834"/>
                    <a:pt x="2941" y="1834"/>
                  </a:cubicBezTo>
                  <a:lnTo>
                    <a:pt x="3501" y="1834"/>
                  </a:lnTo>
                  <a:cubicBezTo>
                    <a:pt x="3584" y="1834"/>
                    <a:pt x="3679" y="1750"/>
                    <a:pt x="3679" y="1655"/>
                  </a:cubicBezTo>
                  <a:cubicBezTo>
                    <a:pt x="3679" y="1548"/>
                    <a:pt x="3596" y="1476"/>
                    <a:pt x="3501" y="1476"/>
                  </a:cubicBezTo>
                  <a:lnTo>
                    <a:pt x="2941" y="1476"/>
                  </a:lnTo>
                  <a:cubicBezTo>
                    <a:pt x="2941" y="1476"/>
                    <a:pt x="2929" y="1476"/>
                    <a:pt x="2929" y="1453"/>
                  </a:cubicBezTo>
                  <a:lnTo>
                    <a:pt x="2929" y="393"/>
                  </a:lnTo>
                  <a:lnTo>
                    <a:pt x="4001" y="1465"/>
                  </a:lnTo>
                  <a:cubicBezTo>
                    <a:pt x="4037" y="1500"/>
                    <a:pt x="4060" y="1560"/>
                    <a:pt x="4060" y="1607"/>
                  </a:cubicBezTo>
                  <a:lnTo>
                    <a:pt x="4060" y="5501"/>
                  </a:lnTo>
                  <a:lnTo>
                    <a:pt x="4049" y="5501"/>
                  </a:lnTo>
                  <a:lnTo>
                    <a:pt x="369" y="5525"/>
                  </a:lnTo>
                  <a:cubicBezTo>
                    <a:pt x="369" y="5525"/>
                    <a:pt x="358" y="5525"/>
                    <a:pt x="358" y="5501"/>
                  </a:cubicBezTo>
                  <a:lnTo>
                    <a:pt x="358" y="369"/>
                  </a:lnTo>
                  <a:cubicBezTo>
                    <a:pt x="358" y="369"/>
                    <a:pt x="358" y="357"/>
                    <a:pt x="369" y="357"/>
                  </a:cubicBezTo>
                  <a:close/>
                  <a:moveTo>
                    <a:pt x="358" y="0"/>
                  </a:moveTo>
                  <a:cubicBezTo>
                    <a:pt x="167" y="0"/>
                    <a:pt x="0" y="167"/>
                    <a:pt x="0" y="357"/>
                  </a:cubicBezTo>
                  <a:lnTo>
                    <a:pt x="0" y="5489"/>
                  </a:lnTo>
                  <a:cubicBezTo>
                    <a:pt x="0" y="5679"/>
                    <a:pt x="155" y="5846"/>
                    <a:pt x="358" y="5846"/>
                  </a:cubicBezTo>
                  <a:lnTo>
                    <a:pt x="4013" y="5846"/>
                  </a:lnTo>
                  <a:cubicBezTo>
                    <a:pt x="4203" y="5846"/>
                    <a:pt x="4370" y="5679"/>
                    <a:pt x="4370" y="5489"/>
                  </a:cubicBezTo>
                  <a:lnTo>
                    <a:pt x="4370" y="1607"/>
                  </a:lnTo>
                  <a:cubicBezTo>
                    <a:pt x="4394" y="1476"/>
                    <a:pt x="4334" y="1334"/>
                    <a:pt x="4227" y="1238"/>
                  </a:cubicBezTo>
                  <a:lnTo>
                    <a:pt x="3156" y="167"/>
                  </a:lnTo>
                  <a:cubicBezTo>
                    <a:pt x="3048" y="60"/>
                    <a:pt x="2917" y="0"/>
                    <a:pt x="27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62" name="Google Shape;9962;p78"/>
            <p:cNvSpPr/>
            <p:nvPr/>
          </p:nvSpPr>
          <p:spPr>
            <a:xfrm>
              <a:off x="6802216" y="2625357"/>
              <a:ext cx="58754" cy="75431"/>
            </a:xfrm>
            <a:custGeom>
              <a:avLst/>
              <a:gdLst/>
              <a:ahLst/>
              <a:cxnLst/>
              <a:rect l="l" t="t" r="r" b="b"/>
              <a:pathLst>
                <a:path w="1846" h="2370" extrusionOk="0">
                  <a:moveTo>
                    <a:pt x="929" y="0"/>
                  </a:moveTo>
                  <a:cubicBezTo>
                    <a:pt x="881" y="0"/>
                    <a:pt x="822" y="36"/>
                    <a:pt x="786" y="60"/>
                  </a:cubicBezTo>
                  <a:lnTo>
                    <a:pt x="60" y="988"/>
                  </a:lnTo>
                  <a:cubicBezTo>
                    <a:pt x="0" y="1060"/>
                    <a:pt x="12" y="1167"/>
                    <a:pt x="96" y="1227"/>
                  </a:cubicBezTo>
                  <a:cubicBezTo>
                    <a:pt x="123" y="1250"/>
                    <a:pt x="157" y="1260"/>
                    <a:pt x="190" y="1260"/>
                  </a:cubicBezTo>
                  <a:cubicBezTo>
                    <a:pt x="243" y="1260"/>
                    <a:pt x="297" y="1234"/>
                    <a:pt x="334" y="1191"/>
                  </a:cubicBezTo>
                  <a:lnTo>
                    <a:pt x="762" y="655"/>
                  </a:lnTo>
                  <a:lnTo>
                    <a:pt x="762" y="2191"/>
                  </a:lnTo>
                  <a:cubicBezTo>
                    <a:pt x="762" y="2274"/>
                    <a:pt x="834" y="2370"/>
                    <a:pt x="941" y="2370"/>
                  </a:cubicBezTo>
                  <a:cubicBezTo>
                    <a:pt x="1024" y="2370"/>
                    <a:pt x="1120" y="2298"/>
                    <a:pt x="1120" y="2191"/>
                  </a:cubicBezTo>
                  <a:lnTo>
                    <a:pt x="1120" y="655"/>
                  </a:lnTo>
                  <a:lnTo>
                    <a:pt x="1548" y="1191"/>
                  </a:lnTo>
                  <a:cubicBezTo>
                    <a:pt x="1584" y="1238"/>
                    <a:pt x="1643" y="1250"/>
                    <a:pt x="1691" y="1250"/>
                  </a:cubicBezTo>
                  <a:cubicBezTo>
                    <a:pt x="1727" y="1250"/>
                    <a:pt x="1762" y="1238"/>
                    <a:pt x="1786" y="1203"/>
                  </a:cubicBezTo>
                  <a:cubicBezTo>
                    <a:pt x="1834" y="1167"/>
                    <a:pt x="1846" y="1060"/>
                    <a:pt x="1786" y="988"/>
                  </a:cubicBezTo>
                  <a:lnTo>
                    <a:pt x="1060" y="60"/>
                  </a:lnTo>
                  <a:cubicBezTo>
                    <a:pt x="1036" y="12"/>
                    <a:pt x="989" y="0"/>
                    <a:pt x="9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63" name="Google Shape;9963;p78"/>
            <p:cNvSpPr/>
            <p:nvPr/>
          </p:nvSpPr>
          <p:spPr>
            <a:xfrm>
              <a:off x="6802216" y="2480828"/>
              <a:ext cx="47009" cy="33132"/>
            </a:xfrm>
            <a:custGeom>
              <a:avLst/>
              <a:gdLst/>
              <a:ahLst/>
              <a:cxnLst/>
              <a:rect l="l" t="t" r="r" b="b"/>
              <a:pathLst>
                <a:path w="1477" h="1041" extrusionOk="0">
                  <a:moveTo>
                    <a:pt x="193" y="0"/>
                  </a:moveTo>
                  <a:cubicBezTo>
                    <a:pt x="119" y="0"/>
                    <a:pt x="45" y="64"/>
                    <a:pt x="24" y="136"/>
                  </a:cubicBezTo>
                  <a:cubicBezTo>
                    <a:pt x="0" y="231"/>
                    <a:pt x="60" y="314"/>
                    <a:pt x="155" y="338"/>
                  </a:cubicBezTo>
                  <a:cubicBezTo>
                    <a:pt x="560" y="422"/>
                    <a:pt x="917" y="636"/>
                    <a:pt x="1155" y="969"/>
                  </a:cubicBezTo>
                  <a:cubicBezTo>
                    <a:pt x="1179" y="1017"/>
                    <a:pt x="1239" y="1041"/>
                    <a:pt x="1286" y="1041"/>
                  </a:cubicBezTo>
                  <a:cubicBezTo>
                    <a:pt x="1310" y="1041"/>
                    <a:pt x="1358" y="1029"/>
                    <a:pt x="1393" y="1017"/>
                  </a:cubicBezTo>
                  <a:cubicBezTo>
                    <a:pt x="1465" y="946"/>
                    <a:pt x="1477" y="838"/>
                    <a:pt x="1429" y="767"/>
                  </a:cubicBezTo>
                  <a:cubicBezTo>
                    <a:pt x="1131" y="374"/>
                    <a:pt x="703" y="88"/>
                    <a:pt x="227" y="5"/>
                  </a:cubicBezTo>
                  <a:cubicBezTo>
                    <a:pt x="216" y="2"/>
                    <a:pt x="204" y="0"/>
                    <a:pt x="1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64" name="Google Shape;9964;p78"/>
            <p:cNvSpPr/>
            <p:nvPr/>
          </p:nvSpPr>
          <p:spPr>
            <a:xfrm>
              <a:off x="6895439" y="2517112"/>
              <a:ext cx="36793" cy="32114"/>
            </a:xfrm>
            <a:custGeom>
              <a:avLst/>
              <a:gdLst/>
              <a:ahLst/>
              <a:cxnLst/>
              <a:rect l="l" t="t" r="r" b="b"/>
              <a:pathLst>
                <a:path w="1156" h="1009" extrusionOk="0">
                  <a:moveTo>
                    <a:pt x="206" y="1"/>
                  </a:moveTo>
                  <a:cubicBezTo>
                    <a:pt x="131" y="1"/>
                    <a:pt x="65" y="39"/>
                    <a:pt x="36" y="115"/>
                  </a:cubicBezTo>
                  <a:cubicBezTo>
                    <a:pt x="0" y="198"/>
                    <a:pt x="48" y="306"/>
                    <a:pt x="143" y="341"/>
                  </a:cubicBezTo>
                  <a:cubicBezTo>
                    <a:pt x="429" y="437"/>
                    <a:pt x="667" y="639"/>
                    <a:pt x="810" y="913"/>
                  </a:cubicBezTo>
                  <a:cubicBezTo>
                    <a:pt x="846" y="972"/>
                    <a:pt x="893" y="1008"/>
                    <a:pt x="965" y="1008"/>
                  </a:cubicBezTo>
                  <a:cubicBezTo>
                    <a:pt x="989" y="1008"/>
                    <a:pt x="1024" y="1008"/>
                    <a:pt x="1036" y="996"/>
                  </a:cubicBezTo>
                  <a:cubicBezTo>
                    <a:pt x="1108" y="937"/>
                    <a:pt x="1155" y="829"/>
                    <a:pt x="1108" y="734"/>
                  </a:cubicBezTo>
                  <a:cubicBezTo>
                    <a:pt x="929" y="401"/>
                    <a:pt x="619" y="127"/>
                    <a:pt x="262" y="8"/>
                  </a:cubicBezTo>
                  <a:cubicBezTo>
                    <a:pt x="243" y="3"/>
                    <a:pt x="224" y="1"/>
                    <a:pt x="20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965" name="Google Shape;9965;p78"/>
          <p:cNvGrpSpPr/>
          <p:nvPr/>
        </p:nvGrpSpPr>
        <p:grpSpPr>
          <a:xfrm>
            <a:off x="7185010" y="2987212"/>
            <a:ext cx="347132" cy="483056"/>
            <a:chOff x="5388757" y="2414659"/>
            <a:chExt cx="260349" cy="362292"/>
          </a:xfrm>
          <a:solidFill>
            <a:schemeClr val="tx1"/>
          </a:solidFill>
        </p:grpSpPr>
        <p:sp>
          <p:nvSpPr>
            <p:cNvPr id="9966" name="Google Shape;9966;p78"/>
            <p:cNvSpPr/>
            <p:nvPr/>
          </p:nvSpPr>
          <p:spPr>
            <a:xfrm>
              <a:off x="5388757" y="2414659"/>
              <a:ext cx="260349" cy="362292"/>
            </a:xfrm>
            <a:custGeom>
              <a:avLst/>
              <a:gdLst/>
              <a:ahLst/>
              <a:cxnLst/>
              <a:rect l="l" t="t" r="r" b="b"/>
              <a:pathLst>
                <a:path w="8180" h="11383" extrusionOk="0">
                  <a:moveTo>
                    <a:pt x="4096" y="322"/>
                  </a:moveTo>
                  <a:cubicBezTo>
                    <a:pt x="4286" y="322"/>
                    <a:pt x="4465" y="429"/>
                    <a:pt x="4572" y="596"/>
                  </a:cubicBezTo>
                  <a:cubicBezTo>
                    <a:pt x="4608" y="643"/>
                    <a:pt x="4655" y="679"/>
                    <a:pt x="4727" y="679"/>
                  </a:cubicBezTo>
                  <a:lnTo>
                    <a:pt x="5358" y="679"/>
                  </a:lnTo>
                  <a:cubicBezTo>
                    <a:pt x="5465" y="679"/>
                    <a:pt x="5548" y="774"/>
                    <a:pt x="5548" y="881"/>
                  </a:cubicBezTo>
                  <a:lnTo>
                    <a:pt x="5548" y="1429"/>
                  </a:lnTo>
                  <a:lnTo>
                    <a:pt x="2679" y="1429"/>
                  </a:lnTo>
                  <a:lnTo>
                    <a:pt x="2679" y="881"/>
                  </a:lnTo>
                  <a:lnTo>
                    <a:pt x="2643" y="881"/>
                  </a:lnTo>
                  <a:cubicBezTo>
                    <a:pt x="2643" y="774"/>
                    <a:pt x="2727" y="679"/>
                    <a:pt x="2834" y="679"/>
                  </a:cubicBezTo>
                  <a:lnTo>
                    <a:pt x="3465" y="679"/>
                  </a:lnTo>
                  <a:cubicBezTo>
                    <a:pt x="3536" y="679"/>
                    <a:pt x="3584" y="655"/>
                    <a:pt x="3620" y="596"/>
                  </a:cubicBezTo>
                  <a:cubicBezTo>
                    <a:pt x="3727" y="417"/>
                    <a:pt x="3905" y="322"/>
                    <a:pt x="4096" y="322"/>
                  </a:cubicBezTo>
                  <a:close/>
                  <a:moveTo>
                    <a:pt x="7477" y="1036"/>
                  </a:moveTo>
                  <a:cubicBezTo>
                    <a:pt x="7680" y="1036"/>
                    <a:pt x="7846" y="1203"/>
                    <a:pt x="7846" y="1417"/>
                  </a:cubicBezTo>
                  <a:lnTo>
                    <a:pt x="7846" y="10680"/>
                  </a:lnTo>
                  <a:lnTo>
                    <a:pt x="7834" y="10680"/>
                  </a:lnTo>
                  <a:cubicBezTo>
                    <a:pt x="7834" y="10895"/>
                    <a:pt x="7668" y="11061"/>
                    <a:pt x="7465" y="11061"/>
                  </a:cubicBezTo>
                  <a:lnTo>
                    <a:pt x="691" y="11061"/>
                  </a:lnTo>
                  <a:cubicBezTo>
                    <a:pt x="476" y="11061"/>
                    <a:pt x="322" y="10895"/>
                    <a:pt x="322" y="10680"/>
                  </a:cubicBezTo>
                  <a:lnTo>
                    <a:pt x="322" y="1417"/>
                  </a:lnTo>
                  <a:cubicBezTo>
                    <a:pt x="322" y="1203"/>
                    <a:pt x="476" y="1036"/>
                    <a:pt x="691" y="1036"/>
                  </a:cubicBezTo>
                  <a:lnTo>
                    <a:pt x="2310" y="1036"/>
                  </a:lnTo>
                  <a:lnTo>
                    <a:pt x="2310" y="1596"/>
                  </a:lnTo>
                  <a:cubicBezTo>
                    <a:pt x="2310" y="1679"/>
                    <a:pt x="2381" y="1751"/>
                    <a:pt x="2477" y="1751"/>
                  </a:cubicBezTo>
                  <a:lnTo>
                    <a:pt x="5691" y="1751"/>
                  </a:lnTo>
                  <a:cubicBezTo>
                    <a:pt x="5775" y="1751"/>
                    <a:pt x="5846" y="1679"/>
                    <a:pt x="5846" y="1596"/>
                  </a:cubicBezTo>
                  <a:lnTo>
                    <a:pt x="5846" y="1036"/>
                  </a:lnTo>
                  <a:close/>
                  <a:moveTo>
                    <a:pt x="4084" y="0"/>
                  </a:moveTo>
                  <a:cubicBezTo>
                    <a:pt x="3798" y="0"/>
                    <a:pt x="3548" y="131"/>
                    <a:pt x="3381" y="358"/>
                  </a:cubicBezTo>
                  <a:lnTo>
                    <a:pt x="2834" y="358"/>
                  </a:lnTo>
                  <a:cubicBezTo>
                    <a:pt x="2608" y="358"/>
                    <a:pt x="2393" y="500"/>
                    <a:pt x="2346" y="715"/>
                  </a:cubicBezTo>
                  <a:lnTo>
                    <a:pt x="703" y="715"/>
                  </a:lnTo>
                  <a:cubicBezTo>
                    <a:pt x="322" y="715"/>
                    <a:pt x="0" y="1024"/>
                    <a:pt x="0" y="1417"/>
                  </a:cubicBezTo>
                  <a:lnTo>
                    <a:pt x="0" y="10680"/>
                  </a:lnTo>
                  <a:cubicBezTo>
                    <a:pt x="0" y="11073"/>
                    <a:pt x="310" y="11383"/>
                    <a:pt x="703" y="11383"/>
                  </a:cubicBezTo>
                  <a:lnTo>
                    <a:pt x="7477" y="11383"/>
                  </a:lnTo>
                  <a:cubicBezTo>
                    <a:pt x="7858" y="11383"/>
                    <a:pt x="8180" y="11073"/>
                    <a:pt x="8180" y="10680"/>
                  </a:cubicBezTo>
                  <a:lnTo>
                    <a:pt x="8180" y="1417"/>
                  </a:lnTo>
                  <a:cubicBezTo>
                    <a:pt x="8156" y="1024"/>
                    <a:pt x="7846" y="715"/>
                    <a:pt x="7465" y="715"/>
                  </a:cubicBezTo>
                  <a:lnTo>
                    <a:pt x="5822" y="715"/>
                  </a:lnTo>
                  <a:cubicBezTo>
                    <a:pt x="5751" y="500"/>
                    <a:pt x="5560" y="358"/>
                    <a:pt x="5334" y="358"/>
                  </a:cubicBezTo>
                  <a:lnTo>
                    <a:pt x="4786" y="358"/>
                  </a:lnTo>
                  <a:cubicBezTo>
                    <a:pt x="4620" y="131"/>
                    <a:pt x="4346" y="0"/>
                    <a:pt x="40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67" name="Google Shape;9967;p78"/>
            <p:cNvSpPr/>
            <p:nvPr/>
          </p:nvSpPr>
          <p:spPr>
            <a:xfrm>
              <a:off x="5513425" y="2437384"/>
              <a:ext cx="10248" cy="10280"/>
            </a:xfrm>
            <a:custGeom>
              <a:avLst/>
              <a:gdLst/>
              <a:ahLst/>
              <a:cxnLst/>
              <a:rect l="l" t="t" r="r" b="b"/>
              <a:pathLst>
                <a:path w="32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cubicBezTo>
                    <a:pt x="250" y="322"/>
                    <a:pt x="322" y="251"/>
                    <a:pt x="322" y="167"/>
                  </a:cubicBez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68" name="Google Shape;9968;p78"/>
            <p:cNvSpPr/>
            <p:nvPr/>
          </p:nvSpPr>
          <p:spPr>
            <a:xfrm>
              <a:off x="5411100" y="2460140"/>
              <a:ext cx="214517" cy="283106"/>
            </a:xfrm>
            <a:custGeom>
              <a:avLst/>
              <a:gdLst/>
              <a:ahLst/>
              <a:cxnLst/>
              <a:rect l="l" t="t" r="r" b="b"/>
              <a:pathLst>
                <a:path w="6740" h="8895" extrusionOk="0">
                  <a:moveTo>
                    <a:pt x="5692" y="0"/>
                  </a:moveTo>
                  <a:cubicBezTo>
                    <a:pt x="5596" y="0"/>
                    <a:pt x="5525" y="72"/>
                    <a:pt x="5525" y="167"/>
                  </a:cubicBezTo>
                  <a:cubicBezTo>
                    <a:pt x="5525" y="250"/>
                    <a:pt x="5596" y="322"/>
                    <a:pt x="5692" y="322"/>
                  </a:cubicBezTo>
                  <a:lnTo>
                    <a:pt x="6418" y="322"/>
                  </a:lnTo>
                  <a:lnTo>
                    <a:pt x="6418" y="8561"/>
                  </a:lnTo>
                  <a:lnTo>
                    <a:pt x="334" y="8561"/>
                  </a:lnTo>
                  <a:lnTo>
                    <a:pt x="334" y="345"/>
                  </a:lnTo>
                  <a:lnTo>
                    <a:pt x="1060" y="345"/>
                  </a:lnTo>
                  <a:cubicBezTo>
                    <a:pt x="1144" y="345"/>
                    <a:pt x="1227" y="262"/>
                    <a:pt x="1227" y="179"/>
                  </a:cubicBezTo>
                  <a:cubicBezTo>
                    <a:pt x="1227" y="83"/>
                    <a:pt x="1144" y="12"/>
                    <a:pt x="1060" y="12"/>
                  </a:cubicBezTo>
                  <a:lnTo>
                    <a:pt x="167" y="12"/>
                  </a:lnTo>
                  <a:cubicBezTo>
                    <a:pt x="72" y="12"/>
                    <a:pt x="1" y="83"/>
                    <a:pt x="1" y="179"/>
                  </a:cubicBezTo>
                  <a:lnTo>
                    <a:pt x="1" y="8739"/>
                  </a:lnTo>
                  <a:cubicBezTo>
                    <a:pt x="1" y="8823"/>
                    <a:pt x="72" y="8894"/>
                    <a:pt x="167" y="8894"/>
                  </a:cubicBezTo>
                  <a:lnTo>
                    <a:pt x="6585" y="8894"/>
                  </a:lnTo>
                  <a:cubicBezTo>
                    <a:pt x="6668" y="8894"/>
                    <a:pt x="6739" y="8823"/>
                    <a:pt x="6739" y="8739"/>
                  </a:cubicBezTo>
                  <a:lnTo>
                    <a:pt x="6739" y="179"/>
                  </a:lnTo>
                  <a:cubicBezTo>
                    <a:pt x="6739" y="72"/>
                    <a:pt x="6668" y="0"/>
                    <a:pt x="658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69" name="Google Shape;9969;p78"/>
            <p:cNvSpPr/>
            <p:nvPr/>
          </p:nvSpPr>
          <p:spPr>
            <a:xfrm>
              <a:off x="5439904" y="2488562"/>
              <a:ext cx="78837" cy="106495"/>
            </a:xfrm>
            <a:custGeom>
              <a:avLst/>
              <a:gdLst/>
              <a:ahLst/>
              <a:cxnLst/>
              <a:rect l="l" t="t" r="r" b="b"/>
              <a:pathLst>
                <a:path w="2477" h="3346" extrusionOk="0">
                  <a:moveTo>
                    <a:pt x="1405" y="322"/>
                  </a:moveTo>
                  <a:cubicBezTo>
                    <a:pt x="1608" y="322"/>
                    <a:pt x="1774" y="488"/>
                    <a:pt x="1774" y="703"/>
                  </a:cubicBezTo>
                  <a:lnTo>
                    <a:pt x="1774" y="1060"/>
                  </a:lnTo>
                  <a:cubicBezTo>
                    <a:pt x="1774" y="1357"/>
                    <a:pt x="1536" y="1607"/>
                    <a:pt x="1227" y="1607"/>
                  </a:cubicBezTo>
                  <a:cubicBezTo>
                    <a:pt x="929" y="1607"/>
                    <a:pt x="679" y="1357"/>
                    <a:pt x="679" y="1060"/>
                  </a:cubicBezTo>
                  <a:lnTo>
                    <a:pt x="679" y="703"/>
                  </a:lnTo>
                  <a:cubicBezTo>
                    <a:pt x="679" y="488"/>
                    <a:pt x="834" y="322"/>
                    <a:pt x="1048" y="322"/>
                  </a:cubicBezTo>
                  <a:close/>
                  <a:moveTo>
                    <a:pt x="1417" y="1905"/>
                  </a:moveTo>
                  <a:lnTo>
                    <a:pt x="1417" y="2012"/>
                  </a:lnTo>
                  <a:cubicBezTo>
                    <a:pt x="1417" y="2084"/>
                    <a:pt x="1429" y="2143"/>
                    <a:pt x="1465" y="2191"/>
                  </a:cubicBezTo>
                  <a:lnTo>
                    <a:pt x="1239" y="2405"/>
                  </a:lnTo>
                  <a:lnTo>
                    <a:pt x="1215" y="2405"/>
                  </a:lnTo>
                  <a:lnTo>
                    <a:pt x="989" y="2191"/>
                  </a:lnTo>
                  <a:cubicBezTo>
                    <a:pt x="1012" y="2143"/>
                    <a:pt x="1036" y="2084"/>
                    <a:pt x="1036" y="2012"/>
                  </a:cubicBezTo>
                  <a:lnTo>
                    <a:pt x="1036" y="1905"/>
                  </a:lnTo>
                  <a:cubicBezTo>
                    <a:pt x="1096" y="1917"/>
                    <a:pt x="1155" y="1917"/>
                    <a:pt x="1227" y="1917"/>
                  </a:cubicBezTo>
                  <a:cubicBezTo>
                    <a:pt x="1286" y="1917"/>
                    <a:pt x="1358" y="1917"/>
                    <a:pt x="1417" y="1905"/>
                  </a:cubicBezTo>
                  <a:close/>
                  <a:moveTo>
                    <a:pt x="1703" y="2393"/>
                  </a:moveTo>
                  <a:lnTo>
                    <a:pt x="1989" y="2548"/>
                  </a:lnTo>
                  <a:cubicBezTo>
                    <a:pt x="2048" y="2572"/>
                    <a:pt x="2084" y="2643"/>
                    <a:pt x="2084" y="2703"/>
                  </a:cubicBezTo>
                  <a:lnTo>
                    <a:pt x="2084" y="3024"/>
                  </a:lnTo>
                  <a:lnTo>
                    <a:pt x="2120" y="3024"/>
                  </a:lnTo>
                  <a:lnTo>
                    <a:pt x="322" y="3036"/>
                  </a:lnTo>
                  <a:cubicBezTo>
                    <a:pt x="322" y="3036"/>
                    <a:pt x="298" y="3036"/>
                    <a:pt x="298" y="3024"/>
                  </a:cubicBezTo>
                  <a:lnTo>
                    <a:pt x="298" y="2703"/>
                  </a:lnTo>
                  <a:cubicBezTo>
                    <a:pt x="298" y="2631"/>
                    <a:pt x="346" y="2572"/>
                    <a:pt x="405" y="2548"/>
                  </a:cubicBezTo>
                  <a:lnTo>
                    <a:pt x="691" y="2393"/>
                  </a:lnTo>
                  <a:lnTo>
                    <a:pt x="953" y="2667"/>
                  </a:lnTo>
                  <a:cubicBezTo>
                    <a:pt x="1012" y="2715"/>
                    <a:pt x="1108" y="2762"/>
                    <a:pt x="1191" y="2762"/>
                  </a:cubicBezTo>
                  <a:cubicBezTo>
                    <a:pt x="1286" y="2762"/>
                    <a:pt x="1370" y="2738"/>
                    <a:pt x="1429" y="2667"/>
                  </a:cubicBezTo>
                  <a:lnTo>
                    <a:pt x="1703" y="2393"/>
                  </a:lnTo>
                  <a:close/>
                  <a:moveTo>
                    <a:pt x="1048" y="0"/>
                  </a:moveTo>
                  <a:cubicBezTo>
                    <a:pt x="655" y="0"/>
                    <a:pt x="346" y="310"/>
                    <a:pt x="346" y="703"/>
                  </a:cubicBezTo>
                  <a:lnTo>
                    <a:pt x="346" y="1060"/>
                  </a:lnTo>
                  <a:cubicBezTo>
                    <a:pt x="346" y="1334"/>
                    <a:pt x="477" y="1607"/>
                    <a:pt x="703" y="1750"/>
                  </a:cubicBezTo>
                  <a:lnTo>
                    <a:pt x="703" y="2012"/>
                  </a:lnTo>
                  <a:lnTo>
                    <a:pt x="703" y="2024"/>
                  </a:lnTo>
                  <a:lnTo>
                    <a:pt x="286" y="2227"/>
                  </a:lnTo>
                  <a:cubicBezTo>
                    <a:pt x="108" y="2322"/>
                    <a:pt x="0" y="2500"/>
                    <a:pt x="0" y="2691"/>
                  </a:cubicBezTo>
                  <a:lnTo>
                    <a:pt x="0" y="3000"/>
                  </a:lnTo>
                  <a:cubicBezTo>
                    <a:pt x="0" y="3203"/>
                    <a:pt x="155" y="3346"/>
                    <a:pt x="346" y="3346"/>
                  </a:cubicBezTo>
                  <a:lnTo>
                    <a:pt x="2132" y="3346"/>
                  </a:lnTo>
                  <a:cubicBezTo>
                    <a:pt x="2322" y="3346"/>
                    <a:pt x="2477" y="3203"/>
                    <a:pt x="2477" y="3000"/>
                  </a:cubicBezTo>
                  <a:lnTo>
                    <a:pt x="2477" y="2691"/>
                  </a:lnTo>
                  <a:cubicBezTo>
                    <a:pt x="2465" y="2500"/>
                    <a:pt x="2334" y="2322"/>
                    <a:pt x="2167" y="2227"/>
                  </a:cubicBezTo>
                  <a:lnTo>
                    <a:pt x="1751" y="2024"/>
                  </a:lnTo>
                  <a:lnTo>
                    <a:pt x="1751" y="2012"/>
                  </a:lnTo>
                  <a:lnTo>
                    <a:pt x="1751" y="1750"/>
                  </a:lnTo>
                  <a:cubicBezTo>
                    <a:pt x="1965" y="1595"/>
                    <a:pt x="2108" y="1334"/>
                    <a:pt x="2108" y="1060"/>
                  </a:cubicBezTo>
                  <a:lnTo>
                    <a:pt x="2108" y="703"/>
                  </a:lnTo>
                  <a:cubicBezTo>
                    <a:pt x="2108" y="310"/>
                    <a:pt x="1786" y="0"/>
                    <a:pt x="140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70" name="Google Shape;9970;p78"/>
            <p:cNvSpPr/>
            <p:nvPr/>
          </p:nvSpPr>
          <p:spPr>
            <a:xfrm>
              <a:off x="5530103" y="2494228"/>
              <a:ext cx="67856" cy="33005"/>
            </a:xfrm>
            <a:custGeom>
              <a:avLst/>
              <a:gdLst/>
              <a:ahLst/>
              <a:cxnLst/>
              <a:rect l="l" t="t" r="r" b="b"/>
              <a:pathLst>
                <a:path w="2132" h="1037" extrusionOk="0">
                  <a:moveTo>
                    <a:pt x="1786" y="346"/>
                  </a:moveTo>
                  <a:lnTo>
                    <a:pt x="1786" y="715"/>
                  </a:lnTo>
                  <a:lnTo>
                    <a:pt x="345" y="715"/>
                  </a:lnTo>
                  <a:lnTo>
                    <a:pt x="345" y="346"/>
                  </a:lnTo>
                  <a:close/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882"/>
                  </a:lnTo>
                  <a:cubicBezTo>
                    <a:pt x="0" y="965"/>
                    <a:pt x="72" y="1036"/>
                    <a:pt x="167" y="1036"/>
                  </a:cubicBezTo>
                  <a:lnTo>
                    <a:pt x="1953" y="1036"/>
                  </a:lnTo>
                  <a:cubicBezTo>
                    <a:pt x="2036" y="1036"/>
                    <a:pt x="2107" y="965"/>
                    <a:pt x="2107" y="882"/>
                  </a:cubicBezTo>
                  <a:lnTo>
                    <a:pt x="2107" y="167"/>
                  </a:lnTo>
                  <a:cubicBezTo>
                    <a:pt x="2131" y="72"/>
                    <a:pt x="2048" y="1"/>
                    <a:pt x="195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71" name="Google Shape;9971;p78"/>
            <p:cNvSpPr/>
            <p:nvPr/>
          </p:nvSpPr>
          <p:spPr>
            <a:xfrm>
              <a:off x="5530103" y="2539709"/>
              <a:ext cx="67092" cy="10248"/>
            </a:xfrm>
            <a:custGeom>
              <a:avLst/>
              <a:gdLst/>
              <a:ahLst/>
              <a:cxnLst/>
              <a:rect l="l" t="t" r="r" b="b"/>
              <a:pathLst>
                <a:path w="2108" h="322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67"/>
                  </a:cubicBezTo>
                  <a:cubicBezTo>
                    <a:pt x="2107" y="72"/>
                    <a:pt x="2048" y="0"/>
                    <a:pt x="195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72" name="Google Shape;9972;p78"/>
            <p:cNvSpPr/>
            <p:nvPr/>
          </p:nvSpPr>
          <p:spPr>
            <a:xfrm>
              <a:off x="5530103" y="2562434"/>
              <a:ext cx="32973" cy="10280"/>
            </a:xfrm>
            <a:custGeom>
              <a:avLst/>
              <a:gdLst/>
              <a:ahLst/>
              <a:cxnLst/>
              <a:rect l="l" t="t" r="r" b="b"/>
              <a:pathLst>
                <a:path w="1036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881" y="322"/>
                  </a:lnTo>
                  <a:cubicBezTo>
                    <a:pt x="964" y="322"/>
                    <a:pt x="1036" y="251"/>
                    <a:pt x="1036" y="167"/>
                  </a:cubicBezTo>
                  <a:cubicBezTo>
                    <a:pt x="1036" y="72"/>
                    <a:pt x="976" y="1"/>
                    <a:pt x="8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73" name="Google Shape;9973;p78"/>
            <p:cNvSpPr/>
            <p:nvPr/>
          </p:nvSpPr>
          <p:spPr>
            <a:xfrm>
              <a:off x="5439522" y="2607534"/>
              <a:ext cx="158437" cy="10280"/>
            </a:xfrm>
            <a:custGeom>
              <a:avLst/>
              <a:gdLst/>
              <a:ahLst/>
              <a:cxnLst/>
              <a:rect l="l" t="t" r="r" b="b"/>
              <a:pathLst>
                <a:path w="4978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4799" y="322"/>
                  </a:lnTo>
                  <a:cubicBezTo>
                    <a:pt x="4882" y="322"/>
                    <a:pt x="4953" y="251"/>
                    <a:pt x="4953" y="155"/>
                  </a:cubicBezTo>
                  <a:cubicBezTo>
                    <a:pt x="4977" y="72"/>
                    <a:pt x="4894" y="1"/>
                    <a:pt x="479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74" name="Google Shape;9974;p78"/>
            <p:cNvSpPr/>
            <p:nvPr/>
          </p:nvSpPr>
          <p:spPr>
            <a:xfrm>
              <a:off x="5439522" y="2630258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75" name="Google Shape;9975;p78"/>
            <p:cNvSpPr/>
            <p:nvPr/>
          </p:nvSpPr>
          <p:spPr>
            <a:xfrm>
              <a:off x="5439522" y="2698497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76" name="Google Shape;9976;p78"/>
            <p:cNvSpPr/>
            <p:nvPr/>
          </p:nvSpPr>
          <p:spPr>
            <a:xfrm>
              <a:off x="5439522" y="2675740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77" name="Google Shape;9977;p78"/>
            <p:cNvSpPr/>
            <p:nvPr/>
          </p:nvSpPr>
          <p:spPr>
            <a:xfrm>
              <a:off x="5439522" y="2653015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78" name="Google Shape;9978;p78"/>
            <p:cNvSpPr/>
            <p:nvPr/>
          </p:nvSpPr>
          <p:spPr>
            <a:xfrm>
              <a:off x="5473641" y="2630258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79" name="Google Shape;9979;p78"/>
            <p:cNvSpPr/>
            <p:nvPr/>
          </p:nvSpPr>
          <p:spPr>
            <a:xfrm>
              <a:off x="5473641" y="2698497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80" name="Google Shape;9980;p78"/>
            <p:cNvSpPr/>
            <p:nvPr/>
          </p:nvSpPr>
          <p:spPr>
            <a:xfrm>
              <a:off x="5473641" y="2675740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81" name="Google Shape;9981;p78"/>
            <p:cNvSpPr/>
            <p:nvPr/>
          </p:nvSpPr>
          <p:spPr>
            <a:xfrm>
              <a:off x="5473641" y="2653015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82" name="Google Shape;9982;p78"/>
            <p:cNvSpPr/>
            <p:nvPr/>
          </p:nvSpPr>
          <p:spPr>
            <a:xfrm>
              <a:off x="5558525" y="2653015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83" name="Google Shape;9983;p78"/>
            <p:cNvSpPr/>
            <p:nvPr/>
          </p:nvSpPr>
          <p:spPr>
            <a:xfrm>
              <a:off x="5558525" y="2630258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84" name="Google Shape;9984;p78"/>
            <p:cNvSpPr/>
            <p:nvPr/>
          </p:nvSpPr>
          <p:spPr>
            <a:xfrm>
              <a:off x="5558525" y="2675740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85" name="Google Shape;9985;p78"/>
            <p:cNvSpPr/>
            <p:nvPr/>
          </p:nvSpPr>
          <p:spPr>
            <a:xfrm>
              <a:off x="5558525" y="2698497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986" name="Google Shape;9986;p78"/>
          <p:cNvGrpSpPr/>
          <p:nvPr/>
        </p:nvGrpSpPr>
        <p:grpSpPr>
          <a:xfrm>
            <a:off x="4756189" y="3642010"/>
            <a:ext cx="464384" cy="453775"/>
            <a:chOff x="3567142" y="2905757"/>
            <a:chExt cx="348288" cy="340331"/>
          </a:xfrm>
          <a:solidFill>
            <a:schemeClr val="tx1"/>
          </a:solidFill>
        </p:grpSpPr>
        <p:sp>
          <p:nvSpPr>
            <p:cNvPr id="9987" name="Google Shape;9987;p78"/>
            <p:cNvSpPr/>
            <p:nvPr/>
          </p:nvSpPr>
          <p:spPr>
            <a:xfrm>
              <a:off x="3567142" y="2905757"/>
              <a:ext cx="348288" cy="340331"/>
            </a:xfrm>
            <a:custGeom>
              <a:avLst/>
              <a:gdLst/>
              <a:ahLst/>
              <a:cxnLst/>
              <a:rect l="l" t="t" r="r" b="b"/>
              <a:pathLst>
                <a:path w="10943" h="10693" extrusionOk="0">
                  <a:moveTo>
                    <a:pt x="2799" y="608"/>
                  </a:moveTo>
                  <a:lnTo>
                    <a:pt x="6811" y="620"/>
                  </a:lnTo>
                  <a:cubicBezTo>
                    <a:pt x="7013" y="620"/>
                    <a:pt x="7156" y="763"/>
                    <a:pt x="7204" y="941"/>
                  </a:cubicBezTo>
                  <a:cubicBezTo>
                    <a:pt x="7204" y="965"/>
                    <a:pt x="7216" y="1001"/>
                    <a:pt x="7216" y="1013"/>
                  </a:cubicBezTo>
                  <a:lnTo>
                    <a:pt x="7216" y="1715"/>
                  </a:lnTo>
                  <a:lnTo>
                    <a:pt x="3144" y="1703"/>
                  </a:lnTo>
                  <a:lnTo>
                    <a:pt x="3144" y="1596"/>
                  </a:lnTo>
                  <a:cubicBezTo>
                    <a:pt x="3144" y="1215"/>
                    <a:pt x="3001" y="882"/>
                    <a:pt x="2799" y="608"/>
                  </a:cubicBezTo>
                  <a:close/>
                  <a:moveTo>
                    <a:pt x="1560" y="346"/>
                  </a:moveTo>
                  <a:cubicBezTo>
                    <a:pt x="2251" y="346"/>
                    <a:pt x="2811" y="906"/>
                    <a:pt x="2811" y="1596"/>
                  </a:cubicBezTo>
                  <a:cubicBezTo>
                    <a:pt x="2811" y="2275"/>
                    <a:pt x="2263" y="2846"/>
                    <a:pt x="1560" y="2846"/>
                  </a:cubicBezTo>
                  <a:cubicBezTo>
                    <a:pt x="882" y="2846"/>
                    <a:pt x="310" y="2275"/>
                    <a:pt x="310" y="1596"/>
                  </a:cubicBezTo>
                  <a:cubicBezTo>
                    <a:pt x="310" y="906"/>
                    <a:pt x="882" y="346"/>
                    <a:pt x="1560" y="346"/>
                  </a:cubicBezTo>
                  <a:close/>
                  <a:moveTo>
                    <a:pt x="1799" y="9252"/>
                  </a:moveTo>
                  <a:lnTo>
                    <a:pt x="7168" y="9288"/>
                  </a:lnTo>
                  <a:lnTo>
                    <a:pt x="7168" y="9990"/>
                  </a:lnTo>
                  <a:cubicBezTo>
                    <a:pt x="7168" y="10014"/>
                    <a:pt x="7168" y="10050"/>
                    <a:pt x="7156" y="10062"/>
                  </a:cubicBezTo>
                  <a:cubicBezTo>
                    <a:pt x="7109" y="10240"/>
                    <a:pt x="6966" y="10371"/>
                    <a:pt x="6775" y="10371"/>
                  </a:cubicBezTo>
                  <a:lnTo>
                    <a:pt x="2191" y="10359"/>
                  </a:lnTo>
                  <a:cubicBezTo>
                    <a:pt x="1965" y="10359"/>
                    <a:pt x="1799" y="10181"/>
                    <a:pt x="1799" y="9954"/>
                  </a:cubicBezTo>
                  <a:lnTo>
                    <a:pt x="1799" y="9252"/>
                  </a:lnTo>
                  <a:close/>
                  <a:moveTo>
                    <a:pt x="1572" y="1"/>
                  </a:moveTo>
                  <a:cubicBezTo>
                    <a:pt x="715" y="1"/>
                    <a:pt x="1" y="703"/>
                    <a:pt x="1" y="1561"/>
                  </a:cubicBezTo>
                  <a:cubicBezTo>
                    <a:pt x="1" y="2418"/>
                    <a:pt x="667" y="3108"/>
                    <a:pt x="1501" y="3144"/>
                  </a:cubicBezTo>
                  <a:lnTo>
                    <a:pt x="1501" y="4644"/>
                  </a:lnTo>
                  <a:cubicBezTo>
                    <a:pt x="1501" y="4739"/>
                    <a:pt x="1572" y="4811"/>
                    <a:pt x="1668" y="4811"/>
                  </a:cubicBezTo>
                  <a:cubicBezTo>
                    <a:pt x="1751" y="4811"/>
                    <a:pt x="1834" y="4739"/>
                    <a:pt x="1834" y="4644"/>
                  </a:cubicBezTo>
                  <a:lnTo>
                    <a:pt x="1834" y="3132"/>
                  </a:lnTo>
                  <a:cubicBezTo>
                    <a:pt x="2441" y="3025"/>
                    <a:pt x="2918" y="2596"/>
                    <a:pt x="3096" y="2013"/>
                  </a:cubicBezTo>
                  <a:lnTo>
                    <a:pt x="7216" y="2025"/>
                  </a:lnTo>
                  <a:lnTo>
                    <a:pt x="7216" y="3323"/>
                  </a:lnTo>
                  <a:lnTo>
                    <a:pt x="4704" y="3311"/>
                  </a:lnTo>
                  <a:lnTo>
                    <a:pt x="4668" y="3311"/>
                  </a:lnTo>
                  <a:lnTo>
                    <a:pt x="4668" y="2751"/>
                  </a:lnTo>
                  <a:cubicBezTo>
                    <a:pt x="4668" y="2668"/>
                    <a:pt x="4597" y="2596"/>
                    <a:pt x="4513" y="2596"/>
                  </a:cubicBezTo>
                  <a:cubicBezTo>
                    <a:pt x="4418" y="2596"/>
                    <a:pt x="4346" y="2668"/>
                    <a:pt x="4346" y="2751"/>
                  </a:cubicBezTo>
                  <a:lnTo>
                    <a:pt x="4346" y="3668"/>
                  </a:lnTo>
                  <a:lnTo>
                    <a:pt x="4335" y="7276"/>
                  </a:lnTo>
                  <a:lnTo>
                    <a:pt x="4335" y="8204"/>
                  </a:lnTo>
                  <a:cubicBezTo>
                    <a:pt x="4335" y="8288"/>
                    <a:pt x="4406" y="8371"/>
                    <a:pt x="4489" y="8371"/>
                  </a:cubicBezTo>
                  <a:cubicBezTo>
                    <a:pt x="4585" y="8371"/>
                    <a:pt x="4656" y="8288"/>
                    <a:pt x="4656" y="8204"/>
                  </a:cubicBezTo>
                  <a:lnTo>
                    <a:pt x="4656" y="7633"/>
                  </a:lnTo>
                  <a:lnTo>
                    <a:pt x="4692" y="7633"/>
                  </a:lnTo>
                  <a:lnTo>
                    <a:pt x="7204" y="7657"/>
                  </a:lnTo>
                  <a:lnTo>
                    <a:pt x="7204" y="8966"/>
                  </a:lnTo>
                  <a:lnTo>
                    <a:pt x="1834" y="8930"/>
                  </a:lnTo>
                  <a:lnTo>
                    <a:pt x="1846" y="5335"/>
                  </a:lnTo>
                  <a:cubicBezTo>
                    <a:pt x="1846" y="5240"/>
                    <a:pt x="1775" y="5168"/>
                    <a:pt x="1679" y="5168"/>
                  </a:cubicBezTo>
                  <a:cubicBezTo>
                    <a:pt x="1596" y="5168"/>
                    <a:pt x="1513" y="5240"/>
                    <a:pt x="1513" y="5335"/>
                  </a:cubicBezTo>
                  <a:lnTo>
                    <a:pt x="1501" y="9097"/>
                  </a:lnTo>
                  <a:lnTo>
                    <a:pt x="1501" y="9954"/>
                  </a:lnTo>
                  <a:cubicBezTo>
                    <a:pt x="1501" y="10347"/>
                    <a:pt x="1810" y="10669"/>
                    <a:pt x="2215" y="10669"/>
                  </a:cubicBezTo>
                  <a:lnTo>
                    <a:pt x="6799" y="10693"/>
                  </a:lnTo>
                  <a:cubicBezTo>
                    <a:pt x="7168" y="10693"/>
                    <a:pt x="7466" y="10407"/>
                    <a:pt x="7514" y="10050"/>
                  </a:cubicBezTo>
                  <a:lnTo>
                    <a:pt x="7514" y="9978"/>
                  </a:lnTo>
                  <a:lnTo>
                    <a:pt x="7514" y="9109"/>
                  </a:lnTo>
                  <a:lnTo>
                    <a:pt x="7514" y="7633"/>
                  </a:lnTo>
                  <a:lnTo>
                    <a:pt x="8478" y="7633"/>
                  </a:lnTo>
                  <a:cubicBezTo>
                    <a:pt x="8573" y="7633"/>
                    <a:pt x="8645" y="7561"/>
                    <a:pt x="8645" y="7478"/>
                  </a:cubicBezTo>
                  <a:cubicBezTo>
                    <a:pt x="8645" y="7383"/>
                    <a:pt x="8573" y="7311"/>
                    <a:pt x="8478" y="7311"/>
                  </a:cubicBezTo>
                  <a:lnTo>
                    <a:pt x="4668" y="7299"/>
                  </a:lnTo>
                  <a:cubicBezTo>
                    <a:pt x="4656" y="7299"/>
                    <a:pt x="4644" y="7276"/>
                    <a:pt x="4644" y="7264"/>
                  </a:cubicBezTo>
                  <a:lnTo>
                    <a:pt x="4656" y="3644"/>
                  </a:lnTo>
                  <a:cubicBezTo>
                    <a:pt x="4656" y="3632"/>
                    <a:pt x="4668" y="3620"/>
                    <a:pt x="4692" y="3620"/>
                  </a:cubicBezTo>
                  <a:lnTo>
                    <a:pt x="10585" y="3644"/>
                  </a:lnTo>
                  <a:cubicBezTo>
                    <a:pt x="10597" y="3644"/>
                    <a:pt x="10609" y="3668"/>
                    <a:pt x="10609" y="3680"/>
                  </a:cubicBezTo>
                  <a:lnTo>
                    <a:pt x="10597" y="7299"/>
                  </a:lnTo>
                  <a:cubicBezTo>
                    <a:pt x="10597" y="7311"/>
                    <a:pt x="10585" y="7323"/>
                    <a:pt x="10562" y="7323"/>
                  </a:cubicBezTo>
                  <a:lnTo>
                    <a:pt x="9192" y="7323"/>
                  </a:lnTo>
                  <a:cubicBezTo>
                    <a:pt x="9109" y="7323"/>
                    <a:pt x="9038" y="7395"/>
                    <a:pt x="9038" y="7490"/>
                  </a:cubicBezTo>
                  <a:cubicBezTo>
                    <a:pt x="9038" y="7573"/>
                    <a:pt x="9109" y="7657"/>
                    <a:pt x="9192" y="7657"/>
                  </a:cubicBezTo>
                  <a:lnTo>
                    <a:pt x="10562" y="7657"/>
                  </a:lnTo>
                  <a:cubicBezTo>
                    <a:pt x="10764" y="7657"/>
                    <a:pt x="10919" y="7490"/>
                    <a:pt x="10919" y="7299"/>
                  </a:cubicBezTo>
                  <a:lnTo>
                    <a:pt x="10943" y="3680"/>
                  </a:lnTo>
                  <a:cubicBezTo>
                    <a:pt x="10919" y="3513"/>
                    <a:pt x="10776" y="3346"/>
                    <a:pt x="10562" y="3346"/>
                  </a:cubicBezTo>
                  <a:lnTo>
                    <a:pt x="7514" y="3335"/>
                  </a:lnTo>
                  <a:lnTo>
                    <a:pt x="7514" y="1882"/>
                  </a:lnTo>
                  <a:lnTo>
                    <a:pt x="7514" y="1013"/>
                  </a:lnTo>
                  <a:lnTo>
                    <a:pt x="7514" y="941"/>
                  </a:lnTo>
                  <a:cubicBezTo>
                    <a:pt x="7490" y="584"/>
                    <a:pt x="7168" y="298"/>
                    <a:pt x="6799" y="298"/>
                  </a:cubicBezTo>
                  <a:lnTo>
                    <a:pt x="2501" y="287"/>
                  </a:lnTo>
                  <a:lnTo>
                    <a:pt x="2453" y="287"/>
                  </a:lnTo>
                  <a:cubicBezTo>
                    <a:pt x="2203" y="108"/>
                    <a:pt x="1906" y="1"/>
                    <a:pt x="15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88" name="Google Shape;9988;p78"/>
            <p:cNvSpPr/>
            <p:nvPr/>
          </p:nvSpPr>
          <p:spPr>
            <a:xfrm>
              <a:off x="3819534" y="3034977"/>
              <a:ext cx="73903" cy="48919"/>
            </a:xfrm>
            <a:custGeom>
              <a:avLst/>
              <a:gdLst/>
              <a:ahLst/>
              <a:cxnLst/>
              <a:rect l="l" t="t" r="r" b="b"/>
              <a:pathLst>
                <a:path w="2322" h="1537" extrusionOk="0">
                  <a:moveTo>
                    <a:pt x="1560" y="322"/>
                  </a:moveTo>
                  <a:cubicBezTo>
                    <a:pt x="1798" y="334"/>
                    <a:pt x="2001" y="525"/>
                    <a:pt x="2001" y="763"/>
                  </a:cubicBezTo>
                  <a:cubicBezTo>
                    <a:pt x="2001" y="1001"/>
                    <a:pt x="1798" y="1191"/>
                    <a:pt x="1548" y="1191"/>
                  </a:cubicBezTo>
                  <a:cubicBezTo>
                    <a:pt x="1310" y="1191"/>
                    <a:pt x="1119" y="1001"/>
                    <a:pt x="1119" y="751"/>
                  </a:cubicBezTo>
                  <a:cubicBezTo>
                    <a:pt x="1119" y="513"/>
                    <a:pt x="1310" y="322"/>
                    <a:pt x="1560" y="322"/>
                  </a:cubicBezTo>
                  <a:close/>
                  <a:moveTo>
                    <a:pt x="774" y="334"/>
                  </a:moveTo>
                  <a:cubicBezTo>
                    <a:pt x="834" y="334"/>
                    <a:pt x="881" y="346"/>
                    <a:pt x="929" y="358"/>
                  </a:cubicBezTo>
                  <a:cubicBezTo>
                    <a:pt x="846" y="477"/>
                    <a:pt x="810" y="620"/>
                    <a:pt x="810" y="775"/>
                  </a:cubicBezTo>
                  <a:cubicBezTo>
                    <a:pt x="810" y="930"/>
                    <a:pt x="846" y="1072"/>
                    <a:pt x="929" y="1191"/>
                  </a:cubicBezTo>
                  <a:cubicBezTo>
                    <a:pt x="881" y="1215"/>
                    <a:pt x="822" y="1227"/>
                    <a:pt x="774" y="1227"/>
                  </a:cubicBezTo>
                  <a:cubicBezTo>
                    <a:pt x="524" y="1191"/>
                    <a:pt x="334" y="1001"/>
                    <a:pt x="334" y="763"/>
                  </a:cubicBezTo>
                  <a:cubicBezTo>
                    <a:pt x="334" y="525"/>
                    <a:pt x="524" y="334"/>
                    <a:pt x="774" y="334"/>
                  </a:cubicBezTo>
                  <a:close/>
                  <a:moveTo>
                    <a:pt x="762" y="1"/>
                  </a:moveTo>
                  <a:cubicBezTo>
                    <a:pt x="346" y="1"/>
                    <a:pt x="0" y="346"/>
                    <a:pt x="0" y="763"/>
                  </a:cubicBezTo>
                  <a:cubicBezTo>
                    <a:pt x="0" y="1180"/>
                    <a:pt x="346" y="1525"/>
                    <a:pt x="762" y="1525"/>
                  </a:cubicBezTo>
                  <a:cubicBezTo>
                    <a:pt x="905" y="1525"/>
                    <a:pt x="1048" y="1489"/>
                    <a:pt x="1167" y="1418"/>
                  </a:cubicBezTo>
                  <a:cubicBezTo>
                    <a:pt x="1286" y="1489"/>
                    <a:pt x="1417" y="1537"/>
                    <a:pt x="1560" y="1537"/>
                  </a:cubicBezTo>
                  <a:cubicBezTo>
                    <a:pt x="1977" y="1537"/>
                    <a:pt x="2322" y="1191"/>
                    <a:pt x="2322" y="775"/>
                  </a:cubicBezTo>
                  <a:cubicBezTo>
                    <a:pt x="2322" y="358"/>
                    <a:pt x="1977" y="13"/>
                    <a:pt x="1560" y="13"/>
                  </a:cubicBezTo>
                  <a:cubicBezTo>
                    <a:pt x="1417" y="13"/>
                    <a:pt x="1286" y="60"/>
                    <a:pt x="1167" y="120"/>
                  </a:cubicBezTo>
                  <a:cubicBezTo>
                    <a:pt x="1048" y="48"/>
                    <a:pt x="905" y="1"/>
                    <a:pt x="76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89" name="Google Shape;9989;p78"/>
            <p:cNvSpPr/>
            <p:nvPr/>
          </p:nvSpPr>
          <p:spPr>
            <a:xfrm>
              <a:off x="3728571" y="3036123"/>
              <a:ext cx="67506" cy="45895"/>
            </a:xfrm>
            <a:custGeom>
              <a:avLst/>
              <a:gdLst/>
              <a:ahLst/>
              <a:cxnLst/>
              <a:rect l="l" t="t" r="r" b="b"/>
              <a:pathLst>
                <a:path w="2121" h="1442" extrusionOk="0">
                  <a:moveTo>
                    <a:pt x="1739" y="310"/>
                  </a:moveTo>
                  <a:cubicBezTo>
                    <a:pt x="1763" y="310"/>
                    <a:pt x="1775" y="322"/>
                    <a:pt x="1775" y="346"/>
                  </a:cubicBezTo>
                  <a:lnTo>
                    <a:pt x="1775" y="1072"/>
                  </a:lnTo>
                  <a:cubicBezTo>
                    <a:pt x="1775" y="1084"/>
                    <a:pt x="1763" y="1096"/>
                    <a:pt x="1739" y="1096"/>
                  </a:cubicBezTo>
                  <a:lnTo>
                    <a:pt x="346" y="1096"/>
                  </a:lnTo>
                  <a:cubicBezTo>
                    <a:pt x="343" y="1103"/>
                    <a:pt x="338" y="1106"/>
                    <a:pt x="333" y="1106"/>
                  </a:cubicBezTo>
                  <a:cubicBezTo>
                    <a:pt x="322" y="1106"/>
                    <a:pt x="310" y="1089"/>
                    <a:pt x="310" y="1072"/>
                  </a:cubicBezTo>
                  <a:lnTo>
                    <a:pt x="310" y="346"/>
                  </a:lnTo>
                  <a:cubicBezTo>
                    <a:pt x="310" y="322"/>
                    <a:pt x="334" y="310"/>
                    <a:pt x="346" y="310"/>
                  </a:cubicBezTo>
                  <a:close/>
                  <a:moveTo>
                    <a:pt x="358" y="1"/>
                  </a:moveTo>
                  <a:cubicBezTo>
                    <a:pt x="167" y="1"/>
                    <a:pt x="1" y="167"/>
                    <a:pt x="1" y="358"/>
                  </a:cubicBezTo>
                  <a:lnTo>
                    <a:pt x="1" y="1084"/>
                  </a:lnTo>
                  <a:cubicBezTo>
                    <a:pt x="1" y="1275"/>
                    <a:pt x="167" y="1441"/>
                    <a:pt x="358" y="1441"/>
                  </a:cubicBezTo>
                  <a:lnTo>
                    <a:pt x="1763" y="1441"/>
                  </a:lnTo>
                  <a:cubicBezTo>
                    <a:pt x="1953" y="1441"/>
                    <a:pt x="2120" y="1275"/>
                    <a:pt x="2120" y="1084"/>
                  </a:cubicBezTo>
                  <a:lnTo>
                    <a:pt x="2120" y="358"/>
                  </a:lnTo>
                  <a:cubicBezTo>
                    <a:pt x="2120" y="167"/>
                    <a:pt x="1953" y="1"/>
                    <a:pt x="17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90" name="Google Shape;9990;p78"/>
            <p:cNvSpPr/>
            <p:nvPr/>
          </p:nvSpPr>
          <p:spPr>
            <a:xfrm>
              <a:off x="3724783" y="3091439"/>
              <a:ext cx="170946" cy="30745"/>
            </a:xfrm>
            <a:custGeom>
              <a:avLst/>
              <a:gdLst/>
              <a:ahLst/>
              <a:cxnLst/>
              <a:rect l="l" t="t" r="r" b="b"/>
              <a:pathLst>
                <a:path w="5371" h="966" extrusionOk="0">
                  <a:moveTo>
                    <a:pt x="358" y="346"/>
                  </a:moveTo>
                  <a:lnTo>
                    <a:pt x="5013" y="358"/>
                  </a:lnTo>
                  <a:cubicBezTo>
                    <a:pt x="5037" y="358"/>
                    <a:pt x="5049" y="370"/>
                    <a:pt x="5049" y="394"/>
                  </a:cubicBezTo>
                  <a:lnTo>
                    <a:pt x="5049" y="632"/>
                  </a:lnTo>
                  <a:cubicBezTo>
                    <a:pt x="5049" y="644"/>
                    <a:pt x="5037" y="656"/>
                    <a:pt x="5013" y="656"/>
                  </a:cubicBezTo>
                  <a:lnTo>
                    <a:pt x="358" y="644"/>
                  </a:lnTo>
                  <a:cubicBezTo>
                    <a:pt x="346" y="644"/>
                    <a:pt x="334" y="632"/>
                    <a:pt x="334" y="608"/>
                  </a:cubicBezTo>
                  <a:lnTo>
                    <a:pt x="334" y="370"/>
                  </a:lnTo>
                  <a:cubicBezTo>
                    <a:pt x="334" y="358"/>
                    <a:pt x="346" y="346"/>
                    <a:pt x="358" y="346"/>
                  </a:cubicBezTo>
                  <a:close/>
                  <a:moveTo>
                    <a:pt x="358" y="1"/>
                  </a:moveTo>
                  <a:cubicBezTo>
                    <a:pt x="167" y="13"/>
                    <a:pt x="1" y="168"/>
                    <a:pt x="1" y="358"/>
                  </a:cubicBezTo>
                  <a:lnTo>
                    <a:pt x="1" y="596"/>
                  </a:lnTo>
                  <a:cubicBezTo>
                    <a:pt x="1" y="787"/>
                    <a:pt x="167" y="953"/>
                    <a:pt x="358" y="953"/>
                  </a:cubicBezTo>
                  <a:lnTo>
                    <a:pt x="5013" y="965"/>
                  </a:lnTo>
                  <a:cubicBezTo>
                    <a:pt x="5204" y="965"/>
                    <a:pt x="5370" y="810"/>
                    <a:pt x="5370" y="608"/>
                  </a:cubicBezTo>
                  <a:lnTo>
                    <a:pt x="5370" y="370"/>
                  </a:lnTo>
                  <a:cubicBezTo>
                    <a:pt x="5370" y="179"/>
                    <a:pt x="5204" y="13"/>
                    <a:pt x="5013" y="13"/>
                  </a:cubicBezTo>
                  <a:lnTo>
                    <a:pt x="35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91" name="Google Shape;9991;p78"/>
            <p:cNvSpPr/>
            <p:nvPr/>
          </p:nvSpPr>
          <p:spPr>
            <a:xfrm>
              <a:off x="3597092" y="2940799"/>
              <a:ext cx="40580" cy="30936"/>
            </a:xfrm>
            <a:custGeom>
              <a:avLst/>
              <a:gdLst/>
              <a:ahLst/>
              <a:cxnLst/>
              <a:rect l="l" t="t" r="r" b="b"/>
              <a:pathLst>
                <a:path w="1275" h="972" extrusionOk="0">
                  <a:moveTo>
                    <a:pt x="1100" y="1"/>
                  </a:moveTo>
                  <a:cubicBezTo>
                    <a:pt x="1055" y="1"/>
                    <a:pt x="1009" y="21"/>
                    <a:pt x="977" y="67"/>
                  </a:cubicBezTo>
                  <a:lnTo>
                    <a:pt x="500" y="567"/>
                  </a:lnTo>
                  <a:lnTo>
                    <a:pt x="298" y="305"/>
                  </a:lnTo>
                  <a:cubicBezTo>
                    <a:pt x="264" y="257"/>
                    <a:pt x="215" y="237"/>
                    <a:pt x="167" y="237"/>
                  </a:cubicBezTo>
                  <a:cubicBezTo>
                    <a:pt x="132" y="237"/>
                    <a:pt x="97" y="249"/>
                    <a:pt x="72" y="269"/>
                  </a:cubicBezTo>
                  <a:cubicBezTo>
                    <a:pt x="0" y="329"/>
                    <a:pt x="0" y="436"/>
                    <a:pt x="36" y="495"/>
                  </a:cubicBezTo>
                  <a:lnTo>
                    <a:pt x="369" y="912"/>
                  </a:lnTo>
                  <a:cubicBezTo>
                    <a:pt x="393" y="936"/>
                    <a:pt x="441" y="971"/>
                    <a:pt x="488" y="971"/>
                  </a:cubicBezTo>
                  <a:cubicBezTo>
                    <a:pt x="524" y="971"/>
                    <a:pt x="572" y="948"/>
                    <a:pt x="608" y="924"/>
                  </a:cubicBezTo>
                  <a:lnTo>
                    <a:pt x="1215" y="269"/>
                  </a:lnTo>
                  <a:cubicBezTo>
                    <a:pt x="1274" y="209"/>
                    <a:pt x="1274" y="102"/>
                    <a:pt x="1203" y="43"/>
                  </a:cubicBezTo>
                  <a:cubicBezTo>
                    <a:pt x="1176" y="16"/>
                    <a:pt x="1138" y="1"/>
                    <a:pt x="110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992" name="Google Shape;9992;p78"/>
          <p:cNvGrpSpPr/>
          <p:nvPr/>
        </p:nvGrpSpPr>
        <p:grpSpPr>
          <a:xfrm>
            <a:off x="1161253" y="2402096"/>
            <a:ext cx="443167" cy="466761"/>
            <a:chOff x="870939" y="1975821"/>
            <a:chExt cx="332375" cy="350071"/>
          </a:xfrm>
          <a:solidFill>
            <a:schemeClr val="tx1"/>
          </a:solidFill>
        </p:grpSpPr>
        <p:sp>
          <p:nvSpPr>
            <p:cNvPr id="9993" name="Google Shape;9993;p78"/>
            <p:cNvSpPr/>
            <p:nvPr/>
          </p:nvSpPr>
          <p:spPr>
            <a:xfrm>
              <a:off x="870939" y="1975821"/>
              <a:ext cx="332375" cy="350071"/>
            </a:xfrm>
            <a:custGeom>
              <a:avLst/>
              <a:gdLst/>
              <a:ahLst/>
              <a:cxnLst/>
              <a:rect l="l" t="t" r="r" b="b"/>
              <a:pathLst>
                <a:path w="10443" h="10999" extrusionOk="0">
                  <a:moveTo>
                    <a:pt x="8049" y="334"/>
                  </a:moveTo>
                  <a:lnTo>
                    <a:pt x="5728" y="3573"/>
                  </a:lnTo>
                  <a:lnTo>
                    <a:pt x="5406" y="3120"/>
                  </a:lnTo>
                  <a:lnTo>
                    <a:pt x="7395" y="334"/>
                  </a:lnTo>
                  <a:close/>
                  <a:moveTo>
                    <a:pt x="9109" y="334"/>
                  </a:moveTo>
                  <a:lnTo>
                    <a:pt x="6263" y="4311"/>
                  </a:lnTo>
                  <a:lnTo>
                    <a:pt x="5942" y="3847"/>
                  </a:lnTo>
                  <a:lnTo>
                    <a:pt x="8454" y="334"/>
                  </a:lnTo>
                  <a:close/>
                  <a:moveTo>
                    <a:pt x="3025" y="334"/>
                  </a:moveTo>
                  <a:lnTo>
                    <a:pt x="6025" y="4525"/>
                  </a:lnTo>
                  <a:cubicBezTo>
                    <a:pt x="5998" y="4533"/>
                    <a:pt x="5970" y="4537"/>
                    <a:pt x="5942" y="4537"/>
                  </a:cubicBezTo>
                  <a:cubicBezTo>
                    <a:pt x="5849" y="4537"/>
                    <a:pt x="5759" y="4494"/>
                    <a:pt x="5704" y="4430"/>
                  </a:cubicBezTo>
                  <a:cubicBezTo>
                    <a:pt x="5561" y="4287"/>
                    <a:pt x="5382" y="4228"/>
                    <a:pt x="5228" y="4228"/>
                  </a:cubicBezTo>
                  <a:lnTo>
                    <a:pt x="2430" y="334"/>
                  </a:lnTo>
                  <a:close/>
                  <a:moveTo>
                    <a:pt x="2025" y="334"/>
                  </a:moveTo>
                  <a:lnTo>
                    <a:pt x="4882" y="4323"/>
                  </a:lnTo>
                  <a:cubicBezTo>
                    <a:pt x="4823" y="4347"/>
                    <a:pt x="4775" y="4394"/>
                    <a:pt x="4728" y="4442"/>
                  </a:cubicBezTo>
                  <a:cubicBezTo>
                    <a:pt x="4667" y="4503"/>
                    <a:pt x="4569" y="4544"/>
                    <a:pt x="4474" y="4544"/>
                  </a:cubicBezTo>
                  <a:cubicBezTo>
                    <a:pt x="4438" y="4544"/>
                    <a:pt x="4403" y="4538"/>
                    <a:pt x="4370" y="4525"/>
                  </a:cubicBezTo>
                  <a:lnTo>
                    <a:pt x="1370" y="334"/>
                  </a:lnTo>
                  <a:close/>
                  <a:moveTo>
                    <a:pt x="965" y="334"/>
                  </a:moveTo>
                  <a:lnTo>
                    <a:pt x="3942" y="4490"/>
                  </a:lnTo>
                  <a:cubicBezTo>
                    <a:pt x="3775" y="4525"/>
                    <a:pt x="3632" y="4621"/>
                    <a:pt x="3525" y="4763"/>
                  </a:cubicBezTo>
                  <a:lnTo>
                    <a:pt x="358" y="334"/>
                  </a:lnTo>
                  <a:close/>
                  <a:moveTo>
                    <a:pt x="10062" y="334"/>
                  </a:moveTo>
                  <a:lnTo>
                    <a:pt x="6894" y="4763"/>
                  </a:lnTo>
                  <a:cubicBezTo>
                    <a:pt x="6799" y="4632"/>
                    <a:pt x="6668" y="4549"/>
                    <a:pt x="6513" y="4501"/>
                  </a:cubicBezTo>
                  <a:lnTo>
                    <a:pt x="9514" y="334"/>
                  </a:lnTo>
                  <a:close/>
                  <a:moveTo>
                    <a:pt x="5192" y="4582"/>
                  </a:moveTo>
                  <a:cubicBezTo>
                    <a:pt x="5284" y="4582"/>
                    <a:pt x="5376" y="4615"/>
                    <a:pt x="5442" y="4680"/>
                  </a:cubicBezTo>
                  <a:cubicBezTo>
                    <a:pt x="5577" y="4807"/>
                    <a:pt x="5744" y="4876"/>
                    <a:pt x="5917" y="4876"/>
                  </a:cubicBezTo>
                  <a:cubicBezTo>
                    <a:pt x="6004" y="4876"/>
                    <a:pt x="6093" y="4859"/>
                    <a:pt x="6180" y="4823"/>
                  </a:cubicBezTo>
                  <a:cubicBezTo>
                    <a:pt x="6216" y="4808"/>
                    <a:pt x="6254" y="4801"/>
                    <a:pt x="6293" y="4801"/>
                  </a:cubicBezTo>
                  <a:cubicBezTo>
                    <a:pt x="6436" y="4801"/>
                    <a:pt x="6586" y="4897"/>
                    <a:pt x="6633" y="5037"/>
                  </a:cubicBezTo>
                  <a:cubicBezTo>
                    <a:pt x="6633" y="5049"/>
                    <a:pt x="6644" y="5061"/>
                    <a:pt x="6644" y="5061"/>
                  </a:cubicBezTo>
                  <a:cubicBezTo>
                    <a:pt x="6728" y="5263"/>
                    <a:pt x="6859" y="5335"/>
                    <a:pt x="6859" y="5335"/>
                  </a:cubicBezTo>
                  <a:cubicBezTo>
                    <a:pt x="6990" y="5406"/>
                    <a:pt x="7133" y="5454"/>
                    <a:pt x="7264" y="5466"/>
                  </a:cubicBezTo>
                  <a:cubicBezTo>
                    <a:pt x="7454" y="5478"/>
                    <a:pt x="7621" y="5644"/>
                    <a:pt x="7609" y="5859"/>
                  </a:cubicBezTo>
                  <a:cubicBezTo>
                    <a:pt x="7585" y="6121"/>
                    <a:pt x="7740" y="6371"/>
                    <a:pt x="7978" y="6490"/>
                  </a:cubicBezTo>
                  <a:cubicBezTo>
                    <a:pt x="8157" y="6585"/>
                    <a:pt x="8228" y="6811"/>
                    <a:pt x="8145" y="6990"/>
                  </a:cubicBezTo>
                  <a:cubicBezTo>
                    <a:pt x="8026" y="7228"/>
                    <a:pt x="8049" y="7526"/>
                    <a:pt x="8216" y="7728"/>
                  </a:cubicBezTo>
                  <a:cubicBezTo>
                    <a:pt x="8335" y="7883"/>
                    <a:pt x="8323" y="8121"/>
                    <a:pt x="8157" y="8240"/>
                  </a:cubicBezTo>
                  <a:cubicBezTo>
                    <a:pt x="7942" y="8395"/>
                    <a:pt x="7859" y="8681"/>
                    <a:pt x="7930" y="8931"/>
                  </a:cubicBezTo>
                  <a:cubicBezTo>
                    <a:pt x="7978" y="9133"/>
                    <a:pt x="7871" y="9323"/>
                    <a:pt x="7680" y="9383"/>
                  </a:cubicBezTo>
                  <a:cubicBezTo>
                    <a:pt x="7430" y="9454"/>
                    <a:pt x="7228" y="9669"/>
                    <a:pt x="7192" y="9931"/>
                  </a:cubicBezTo>
                  <a:cubicBezTo>
                    <a:pt x="7160" y="10101"/>
                    <a:pt x="7004" y="10234"/>
                    <a:pt x="6835" y="10234"/>
                  </a:cubicBezTo>
                  <a:cubicBezTo>
                    <a:pt x="6815" y="10234"/>
                    <a:pt x="6795" y="10232"/>
                    <a:pt x="6775" y="10228"/>
                  </a:cubicBezTo>
                  <a:cubicBezTo>
                    <a:pt x="6735" y="10221"/>
                    <a:pt x="6695" y="10218"/>
                    <a:pt x="6656" y="10218"/>
                  </a:cubicBezTo>
                  <a:cubicBezTo>
                    <a:pt x="6427" y="10218"/>
                    <a:pt x="6217" y="10333"/>
                    <a:pt x="6085" y="10526"/>
                  </a:cubicBezTo>
                  <a:cubicBezTo>
                    <a:pt x="6016" y="10633"/>
                    <a:pt x="5904" y="10690"/>
                    <a:pt x="5786" y="10690"/>
                  </a:cubicBezTo>
                  <a:cubicBezTo>
                    <a:pt x="5718" y="10690"/>
                    <a:pt x="5649" y="10672"/>
                    <a:pt x="5585" y="10633"/>
                  </a:cubicBezTo>
                  <a:cubicBezTo>
                    <a:pt x="5454" y="10562"/>
                    <a:pt x="5347" y="10526"/>
                    <a:pt x="5204" y="10526"/>
                  </a:cubicBezTo>
                  <a:cubicBezTo>
                    <a:pt x="5073" y="10526"/>
                    <a:pt x="4954" y="10562"/>
                    <a:pt x="4835" y="10633"/>
                  </a:cubicBezTo>
                  <a:cubicBezTo>
                    <a:pt x="4774" y="10672"/>
                    <a:pt x="4708" y="10690"/>
                    <a:pt x="4642" y="10690"/>
                  </a:cubicBezTo>
                  <a:cubicBezTo>
                    <a:pt x="4524" y="10690"/>
                    <a:pt x="4406" y="10633"/>
                    <a:pt x="4323" y="10526"/>
                  </a:cubicBezTo>
                  <a:cubicBezTo>
                    <a:pt x="4201" y="10333"/>
                    <a:pt x="3983" y="10218"/>
                    <a:pt x="3760" y="10218"/>
                  </a:cubicBezTo>
                  <a:cubicBezTo>
                    <a:pt x="3721" y="10218"/>
                    <a:pt x="3682" y="10221"/>
                    <a:pt x="3644" y="10228"/>
                  </a:cubicBezTo>
                  <a:cubicBezTo>
                    <a:pt x="3624" y="10232"/>
                    <a:pt x="3604" y="10234"/>
                    <a:pt x="3585" y="10234"/>
                  </a:cubicBezTo>
                  <a:cubicBezTo>
                    <a:pt x="3416" y="10234"/>
                    <a:pt x="3259" y="10101"/>
                    <a:pt x="3227" y="9931"/>
                  </a:cubicBezTo>
                  <a:cubicBezTo>
                    <a:pt x="3180" y="9669"/>
                    <a:pt x="2989" y="9454"/>
                    <a:pt x="2739" y="9383"/>
                  </a:cubicBezTo>
                  <a:cubicBezTo>
                    <a:pt x="2537" y="9323"/>
                    <a:pt x="2418" y="9133"/>
                    <a:pt x="2477" y="8931"/>
                  </a:cubicBezTo>
                  <a:cubicBezTo>
                    <a:pt x="2561" y="8681"/>
                    <a:pt x="2465" y="8395"/>
                    <a:pt x="2263" y="8240"/>
                  </a:cubicBezTo>
                  <a:cubicBezTo>
                    <a:pt x="2108" y="8121"/>
                    <a:pt x="2084" y="7883"/>
                    <a:pt x="2203" y="7728"/>
                  </a:cubicBezTo>
                  <a:cubicBezTo>
                    <a:pt x="2358" y="7526"/>
                    <a:pt x="2394" y="7228"/>
                    <a:pt x="2275" y="6990"/>
                  </a:cubicBezTo>
                  <a:cubicBezTo>
                    <a:pt x="2180" y="6811"/>
                    <a:pt x="2263" y="6585"/>
                    <a:pt x="2442" y="6490"/>
                  </a:cubicBezTo>
                  <a:cubicBezTo>
                    <a:pt x="2680" y="6371"/>
                    <a:pt x="2823" y="6121"/>
                    <a:pt x="2811" y="5859"/>
                  </a:cubicBezTo>
                  <a:cubicBezTo>
                    <a:pt x="2799" y="5656"/>
                    <a:pt x="2953" y="5478"/>
                    <a:pt x="3156" y="5466"/>
                  </a:cubicBezTo>
                  <a:cubicBezTo>
                    <a:pt x="3358" y="5454"/>
                    <a:pt x="3549" y="5347"/>
                    <a:pt x="3668" y="5180"/>
                  </a:cubicBezTo>
                  <a:lnTo>
                    <a:pt x="3668" y="5168"/>
                  </a:lnTo>
                  <a:cubicBezTo>
                    <a:pt x="3704" y="5121"/>
                    <a:pt x="3727" y="5085"/>
                    <a:pt x="3751" y="5037"/>
                  </a:cubicBezTo>
                  <a:cubicBezTo>
                    <a:pt x="3807" y="4897"/>
                    <a:pt x="3945" y="4801"/>
                    <a:pt x="4087" y="4801"/>
                  </a:cubicBezTo>
                  <a:cubicBezTo>
                    <a:pt x="4126" y="4801"/>
                    <a:pt x="4165" y="4808"/>
                    <a:pt x="4204" y="4823"/>
                  </a:cubicBezTo>
                  <a:cubicBezTo>
                    <a:pt x="4287" y="4853"/>
                    <a:pt x="4372" y="4868"/>
                    <a:pt x="4456" y="4868"/>
                  </a:cubicBezTo>
                  <a:cubicBezTo>
                    <a:pt x="4633" y="4868"/>
                    <a:pt x="4804" y="4802"/>
                    <a:pt x="4942" y="4680"/>
                  </a:cubicBezTo>
                  <a:cubicBezTo>
                    <a:pt x="5007" y="4615"/>
                    <a:pt x="5100" y="4582"/>
                    <a:pt x="5192" y="4582"/>
                  </a:cubicBezTo>
                  <a:close/>
                  <a:moveTo>
                    <a:pt x="286" y="1"/>
                  </a:moveTo>
                  <a:cubicBezTo>
                    <a:pt x="179" y="1"/>
                    <a:pt x="84" y="60"/>
                    <a:pt x="48" y="156"/>
                  </a:cubicBezTo>
                  <a:cubicBezTo>
                    <a:pt x="1" y="239"/>
                    <a:pt x="1" y="346"/>
                    <a:pt x="60" y="441"/>
                  </a:cubicBezTo>
                  <a:lnTo>
                    <a:pt x="3358" y="5049"/>
                  </a:lnTo>
                  <a:cubicBezTo>
                    <a:pt x="3299" y="5097"/>
                    <a:pt x="3227" y="5121"/>
                    <a:pt x="3156" y="5121"/>
                  </a:cubicBezTo>
                  <a:cubicBezTo>
                    <a:pt x="2787" y="5144"/>
                    <a:pt x="2489" y="5466"/>
                    <a:pt x="2513" y="5835"/>
                  </a:cubicBezTo>
                  <a:cubicBezTo>
                    <a:pt x="2513" y="5990"/>
                    <a:pt x="2442" y="6121"/>
                    <a:pt x="2322" y="6180"/>
                  </a:cubicBezTo>
                  <a:cubicBezTo>
                    <a:pt x="1989" y="6359"/>
                    <a:pt x="1858" y="6764"/>
                    <a:pt x="2025" y="7109"/>
                  </a:cubicBezTo>
                  <a:cubicBezTo>
                    <a:pt x="2084" y="7240"/>
                    <a:pt x="2072" y="7383"/>
                    <a:pt x="1977" y="7490"/>
                  </a:cubicBezTo>
                  <a:cubicBezTo>
                    <a:pt x="1739" y="7788"/>
                    <a:pt x="1787" y="8216"/>
                    <a:pt x="2084" y="8454"/>
                  </a:cubicBezTo>
                  <a:cubicBezTo>
                    <a:pt x="2180" y="8550"/>
                    <a:pt x="2239" y="8692"/>
                    <a:pt x="2203" y="8835"/>
                  </a:cubicBezTo>
                  <a:cubicBezTo>
                    <a:pt x="2108" y="9193"/>
                    <a:pt x="2322" y="9574"/>
                    <a:pt x="2680" y="9669"/>
                  </a:cubicBezTo>
                  <a:cubicBezTo>
                    <a:pt x="2811" y="9704"/>
                    <a:pt x="2918" y="9812"/>
                    <a:pt x="2942" y="9966"/>
                  </a:cubicBezTo>
                  <a:cubicBezTo>
                    <a:pt x="2995" y="10299"/>
                    <a:pt x="3290" y="10535"/>
                    <a:pt x="3609" y="10535"/>
                  </a:cubicBezTo>
                  <a:cubicBezTo>
                    <a:pt x="3645" y="10535"/>
                    <a:pt x="3680" y="10532"/>
                    <a:pt x="3715" y="10526"/>
                  </a:cubicBezTo>
                  <a:cubicBezTo>
                    <a:pt x="3726" y="10525"/>
                    <a:pt x="3738" y="10525"/>
                    <a:pt x="3749" y="10525"/>
                  </a:cubicBezTo>
                  <a:cubicBezTo>
                    <a:pt x="3872" y="10525"/>
                    <a:pt x="4007" y="10584"/>
                    <a:pt x="4073" y="10693"/>
                  </a:cubicBezTo>
                  <a:cubicBezTo>
                    <a:pt x="4208" y="10889"/>
                    <a:pt x="4425" y="10999"/>
                    <a:pt x="4645" y="10999"/>
                  </a:cubicBezTo>
                  <a:cubicBezTo>
                    <a:pt x="4772" y="10999"/>
                    <a:pt x="4900" y="10962"/>
                    <a:pt x="5013" y="10883"/>
                  </a:cubicBezTo>
                  <a:cubicBezTo>
                    <a:pt x="5073" y="10847"/>
                    <a:pt x="5141" y="10830"/>
                    <a:pt x="5208" y="10830"/>
                  </a:cubicBezTo>
                  <a:cubicBezTo>
                    <a:pt x="5275" y="10830"/>
                    <a:pt x="5341" y="10847"/>
                    <a:pt x="5394" y="10883"/>
                  </a:cubicBezTo>
                  <a:cubicBezTo>
                    <a:pt x="5513" y="10955"/>
                    <a:pt x="5632" y="10990"/>
                    <a:pt x="5775" y="10990"/>
                  </a:cubicBezTo>
                  <a:cubicBezTo>
                    <a:pt x="5990" y="10990"/>
                    <a:pt x="6216" y="10883"/>
                    <a:pt x="6347" y="10681"/>
                  </a:cubicBezTo>
                  <a:cubicBezTo>
                    <a:pt x="6423" y="10572"/>
                    <a:pt x="6549" y="10513"/>
                    <a:pt x="6671" y="10513"/>
                  </a:cubicBezTo>
                  <a:cubicBezTo>
                    <a:pt x="6682" y="10513"/>
                    <a:pt x="6693" y="10513"/>
                    <a:pt x="6704" y="10514"/>
                  </a:cubicBezTo>
                  <a:cubicBezTo>
                    <a:pt x="6742" y="10520"/>
                    <a:pt x="6779" y="10523"/>
                    <a:pt x="6816" y="10523"/>
                  </a:cubicBezTo>
                  <a:cubicBezTo>
                    <a:pt x="7150" y="10523"/>
                    <a:pt x="7435" y="10286"/>
                    <a:pt x="7478" y="9943"/>
                  </a:cubicBezTo>
                  <a:cubicBezTo>
                    <a:pt x="7514" y="9812"/>
                    <a:pt x="7597" y="9693"/>
                    <a:pt x="7752" y="9645"/>
                  </a:cubicBezTo>
                  <a:cubicBezTo>
                    <a:pt x="8109" y="9550"/>
                    <a:pt x="8335" y="9169"/>
                    <a:pt x="8228" y="8812"/>
                  </a:cubicBezTo>
                  <a:cubicBezTo>
                    <a:pt x="8192" y="8681"/>
                    <a:pt x="8240" y="8538"/>
                    <a:pt x="8347" y="8442"/>
                  </a:cubicBezTo>
                  <a:cubicBezTo>
                    <a:pt x="8645" y="8204"/>
                    <a:pt x="8692" y="7776"/>
                    <a:pt x="8454" y="7478"/>
                  </a:cubicBezTo>
                  <a:cubicBezTo>
                    <a:pt x="8359" y="7371"/>
                    <a:pt x="8347" y="7204"/>
                    <a:pt x="8407" y="7085"/>
                  </a:cubicBezTo>
                  <a:cubicBezTo>
                    <a:pt x="8573" y="6764"/>
                    <a:pt x="8430" y="6347"/>
                    <a:pt x="8109" y="6168"/>
                  </a:cubicBezTo>
                  <a:cubicBezTo>
                    <a:pt x="7990" y="6109"/>
                    <a:pt x="7895" y="5978"/>
                    <a:pt x="7918" y="5823"/>
                  </a:cubicBezTo>
                  <a:cubicBezTo>
                    <a:pt x="7930" y="5454"/>
                    <a:pt x="7645" y="5121"/>
                    <a:pt x="7275" y="5109"/>
                  </a:cubicBezTo>
                  <a:cubicBezTo>
                    <a:pt x="7204" y="5109"/>
                    <a:pt x="7121" y="5085"/>
                    <a:pt x="7061" y="5037"/>
                  </a:cubicBezTo>
                  <a:lnTo>
                    <a:pt x="10371" y="418"/>
                  </a:lnTo>
                  <a:cubicBezTo>
                    <a:pt x="10431" y="358"/>
                    <a:pt x="10443" y="263"/>
                    <a:pt x="10407" y="156"/>
                  </a:cubicBezTo>
                  <a:cubicBezTo>
                    <a:pt x="10359" y="60"/>
                    <a:pt x="10264" y="1"/>
                    <a:pt x="10169" y="1"/>
                  </a:cubicBezTo>
                  <a:lnTo>
                    <a:pt x="7383" y="1"/>
                  </a:lnTo>
                  <a:cubicBezTo>
                    <a:pt x="7287" y="1"/>
                    <a:pt x="7216" y="49"/>
                    <a:pt x="7156" y="120"/>
                  </a:cubicBezTo>
                  <a:lnTo>
                    <a:pt x="5228" y="2835"/>
                  </a:lnTo>
                  <a:lnTo>
                    <a:pt x="3287" y="120"/>
                  </a:lnTo>
                  <a:cubicBezTo>
                    <a:pt x="3239" y="49"/>
                    <a:pt x="3156" y="1"/>
                    <a:pt x="306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94" name="Google Shape;9994;p78"/>
            <p:cNvSpPr/>
            <p:nvPr/>
          </p:nvSpPr>
          <p:spPr>
            <a:xfrm>
              <a:off x="955059" y="2135755"/>
              <a:ext cx="164134" cy="75877"/>
            </a:xfrm>
            <a:custGeom>
              <a:avLst/>
              <a:gdLst/>
              <a:ahLst/>
              <a:cxnLst/>
              <a:rect l="l" t="t" r="r" b="b"/>
              <a:pathLst>
                <a:path w="5157" h="2384" extrusionOk="0">
                  <a:moveTo>
                    <a:pt x="2573" y="0"/>
                  </a:moveTo>
                  <a:cubicBezTo>
                    <a:pt x="1954" y="0"/>
                    <a:pt x="1346" y="215"/>
                    <a:pt x="882" y="631"/>
                  </a:cubicBezTo>
                  <a:cubicBezTo>
                    <a:pt x="418" y="1036"/>
                    <a:pt x="108" y="1608"/>
                    <a:pt x="13" y="2203"/>
                  </a:cubicBezTo>
                  <a:cubicBezTo>
                    <a:pt x="1" y="2286"/>
                    <a:pt x="60" y="2358"/>
                    <a:pt x="156" y="2382"/>
                  </a:cubicBezTo>
                  <a:lnTo>
                    <a:pt x="180" y="2382"/>
                  </a:lnTo>
                  <a:cubicBezTo>
                    <a:pt x="251" y="2382"/>
                    <a:pt x="334" y="2322"/>
                    <a:pt x="346" y="2239"/>
                  </a:cubicBezTo>
                  <a:cubicBezTo>
                    <a:pt x="418" y="1703"/>
                    <a:pt x="703" y="1215"/>
                    <a:pt x="1108" y="870"/>
                  </a:cubicBezTo>
                  <a:cubicBezTo>
                    <a:pt x="1525" y="512"/>
                    <a:pt x="2037" y="322"/>
                    <a:pt x="2596" y="322"/>
                  </a:cubicBezTo>
                  <a:cubicBezTo>
                    <a:pt x="3144" y="322"/>
                    <a:pt x="3668" y="512"/>
                    <a:pt x="4085" y="870"/>
                  </a:cubicBezTo>
                  <a:cubicBezTo>
                    <a:pt x="4478" y="1227"/>
                    <a:pt x="4763" y="1727"/>
                    <a:pt x="4835" y="2239"/>
                  </a:cubicBezTo>
                  <a:cubicBezTo>
                    <a:pt x="4857" y="2326"/>
                    <a:pt x="4918" y="2383"/>
                    <a:pt x="4992" y="2383"/>
                  </a:cubicBezTo>
                  <a:cubicBezTo>
                    <a:pt x="4999" y="2383"/>
                    <a:pt x="5006" y="2383"/>
                    <a:pt x="5013" y="2382"/>
                  </a:cubicBezTo>
                  <a:cubicBezTo>
                    <a:pt x="5085" y="2382"/>
                    <a:pt x="5156" y="2286"/>
                    <a:pt x="5144" y="2203"/>
                  </a:cubicBezTo>
                  <a:cubicBezTo>
                    <a:pt x="5049" y="1584"/>
                    <a:pt x="4740" y="1036"/>
                    <a:pt x="4275" y="631"/>
                  </a:cubicBezTo>
                  <a:cubicBezTo>
                    <a:pt x="3799" y="238"/>
                    <a:pt x="3204" y="0"/>
                    <a:pt x="25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95" name="Google Shape;9995;p78"/>
            <p:cNvSpPr/>
            <p:nvPr/>
          </p:nvSpPr>
          <p:spPr>
            <a:xfrm>
              <a:off x="955059" y="2224999"/>
              <a:ext cx="164134" cy="75240"/>
            </a:xfrm>
            <a:custGeom>
              <a:avLst/>
              <a:gdLst/>
              <a:ahLst/>
              <a:cxnLst/>
              <a:rect l="l" t="t" r="r" b="b"/>
              <a:pathLst>
                <a:path w="5157" h="2364" extrusionOk="0">
                  <a:moveTo>
                    <a:pt x="193" y="1"/>
                  </a:moveTo>
                  <a:cubicBezTo>
                    <a:pt x="181" y="1"/>
                    <a:pt x="168" y="3"/>
                    <a:pt x="156" y="6"/>
                  </a:cubicBezTo>
                  <a:cubicBezTo>
                    <a:pt x="60" y="18"/>
                    <a:pt x="1" y="90"/>
                    <a:pt x="25" y="185"/>
                  </a:cubicBezTo>
                  <a:cubicBezTo>
                    <a:pt x="108" y="792"/>
                    <a:pt x="418" y="1340"/>
                    <a:pt x="882" y="1745"/>
                  </a:cubicBezTo>
                  <a:cubicBezTo>
                    <a:pt x="1358" y="2149"/>
                    <a:pt x="1954" y="2364"/>
                    <a:pt x="2585" y="2364"/>
                  </a:cubicBezTo>
                  <a:cubicBezTo>
                    <a:pt x="3204" y="2364"/>
                    <a:pt x="3811" y="2149"/>
                    <a:pt x="4275" y="1733"/>
                  </a:cubicBezTo>
                  <a:cubicBezTo>
                    <a:pt x="4740" y="1328"/>
                    <a:pt x="5049" y="756"/>
                    <a:pt x="5144" y="161"/>
                  </a:cubicBezTo>
                  <a:cubicBezTo>
                    <a:pt x="5156" y="90"/>
                    <a:pt x="5085" y="18"/>
                    <a:pt x="5002" y="6"/>
                  </a:cubicBezTo>
                  <a:cubicBezTo>
                    <a:pt x="4990" y="3"/>
                    <a:pt x="4980" y="2"/>
                    <a:pt x="4969" y="2"/>
                  </a:cubicBezTo>
                  <a:cubicBezTo>
                    <a:pt x="4900" y="2"/>
                    <a:pt x="4844" y="65"/>
                    <a:pt x="4823" y="137"/>
                  </a:cubicBezTo>
                  <a:cubicBezTo>
                    <a:pt x="4752" y="673"/>
                    <a:pt x="4466" y="1161"/>
                    <a:pt x="4073" y="1506"/>
                  </a:cubicBezTo>
                  <a:cubicBezTo>
                    <a:pt x="3656" y="1864"/>
                    <a:pt x="3132" y="2054"/>
                    <a:pt x="2585" y="2054"/>
                  </a:cubicBezTo>
                  <a:cubicBezTo>
                    <a:pt x="2025" y="2054"/>
                    <a:pt x="1513" y="1864"/>
                    <a:pt x="1096" y="1506"/>
                  </a:cubicBezTo>
                  <a:cubicBezTo>
                    <a:pt x="691" y="1149"/>
                    <a:pt x="406" y="673"/>
                    <a:pt x="334" y="137"/>
                  </a:cubicBezTo>
                  <a:cubicBezTo>
                    <a:pt x="324" y="56"/>
                    <a:pt x="262" y="1"/>
                    <a:pt x="19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96" name="Google Shape;9996;p78"/>
            <p:cNvSpPr/>
            <p:nvPr/>
          </p:nvSpPr>
          <p:spPr>
            <a:xfrm>
              <a:off x="1021387" y="2183496"/>
              <a:ext cx="18969" cy="69766"/>
            </a:xfrm>
            <a:custGeom>
              <a:avLst/>
              <a:gdLst/>
              <a:ahLst/>
              <a:cxnLst/>
              <a:rect l="l" t="t" r="r" b="b"/>
              <a:pathLst>
                <a:path w="596" h="2192" extrusionOk="0">
                  <a:moveTo>
                    <a:pt x="453" y="1"/>
                  </a:moveTo>
                  <a:cubicBezTo>
                    <a:pt x="417" y="1"/>
                    <a:pt x="393" y="12"/>
                    <a:pt x="382" y="24"/>
                  </a:cubicBezTo>
                  <a:lnTo>
                    <a:pt x="60" y="322"/>
                  </a:lnTo>
                  <a:cubicBezTo>
                    <a:pt x="24" y="358"/>
                    <a:pt x="1" y="405"/>
                    <a:pt x="1" y="441"/>
                  </a:cubicBezTo>
                  <a:cubicBezTo>
                    <a:pt x="1" y="501"/>
                    <a:pt x="48" y="584"/>
                    <a:pt x="108" y="584"/>
                  </a:cubicBezTo>
                  <a:cubicBezTo>
                    <a:pt x="120" y="584"/>
                    <a:pt x="155" y="560"/>
                    <a:pt x="167" y="548"/>
                  </a:cubicBezTo>
                  <a:lnTo>
                    <a:pt x="274" y="417"/>
                  </a:lnTo>
                  <a:lnTo>
                    <a:pt x="274" y="2084"/>
                  </a:lnTo>
                  <a:cubicBezTo>
                    <a:pt x="274" y="2156"/>
                    <a:pt x="346" y="2191"/>
                    <a:pt x="429" y="2191"/>
                  </a:cubicBezTo>
                  <a:cubicBezTo>
                    <a:pt x="512" y="2191"/>
                    <a:pt x="596" y="2156"/>
                    <a:pt x="596" y="2084"/>
                  </a:cubicBezTo>
                  <a:lnTo>
                    <a:pt x="596" y="108"/>
                  </a:lnTo>
                  <a:cubicBezTo>
                    <a:pt x="596" y="48"/>
                    <a:pt x="524" y="1"/>
                    <a:pt x="45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997" name="Google Shape;9997;p78"/>
          <p:cNvGrpSpPr/>
          <p:nvPr/>
        </p:nvGrpSpPr>
        <p:grpSpPr>
          <a:xfrm>
            <a:off x="10622805" y="2987722"/>
            <a:ext cx="474484" cy="482548"/>
            <a:chOff x="7967103" y="2415041"/>
            <a:chExt cx="355863" cy="361911"/>
          </a:xfrm>
          <a:solidFill>
            <a:schemeClr val="tx1"/>
          </a:solidFill>
        </p:grpSpPr>
        <p:sp>
          <p:nvSpPr>
            <p:cNvPr id="9998" name="Google Shape;9998;p78"/>
            <p:cNvSpPr/>
            <p:nvPr/>
          </p:nvSpPr>
          <p:spPr>
            <a:xfrm>
              <a:off x="7967103" y="2584427"/>
              <a:ext cx="111810" cy="192525"/>
            </a:xfrm>
            <a:custGeom>
              <a:avLst/>
              <a:gdLst/>
              <a:ahLst/>
              <a:cxnLst/>
              <a:rect l="l" t="t" r="r" b="b"/>
              <a:pathLst>
                <a:path w="3513" h="6049" extrusionOk="0">
                  <a:moveTo>
                    <a:pt x="1738" y="346"/>
                  </a:moveTo>
                  <a:cubicBezTo>
                    <a:pt x="2036" y="346"/>
                    <a:pt x="2298" y="560"/>
                    <a:pt x="2298" y="810"/>
                  </a:cubicBezTo>
                  <a:lnTo>
                    <a:pt x="2298" y="846"/>
                  </a:lnTo>
                  <a:cubicBezTo>
                    <a:pt x="2131" y="762"/>
                    <a:pt x="1941" y="739"/>
                    <a:pt x="1738" y="739"/>
                  </a:cubicBezTo>
                  <a:cubicBezTo>
                    <a:pt x="1548" y="739"/>
                    <a:pt x="1369" y="786"/>
                    <a:pt x="1191" y="846"/>
                  </a:cubicBezTo>
                  <a:lnTo>
                    <a:pt x="1191" y="810"/>
                  </a:lnTo>
                  <a:cubicBezTo>
                    <a:pt x="1203" y="560"/>
                    <a:pt x="1441" y="346"/>
                    <a:pt x="1738" y="346"/>
                  </a:cubicBezTo>
                  <a:close/>
                  <a:moveTo>
                    <a:pt x="1738" y="1048"/>
                  </a:moveTo>
                  <a:cubicBezTo>
                    <a:pt x="2334" y="1048"/>
                    <a:pt x="2834" y="1536"/>
                    <a:pt x="2834" y="2132"/>
                  </a:cubicBezTo>
                  <a:cubicBezTo>
                    <a:pt x="2834" y="2251"/>
                    <a:pt x="2810" y="2358"/>
                    <a:pt x="2762" y="2477"/>
                  </a:cubicBezTo>
                  <a:cubicBezTo>
                    <a:pt x="2286" y="2001"/>
                    <a:pt x="1453" y="1810"/>
                    <a:pt x="1429" y="1798"/>
                  </a:cubicBezTo>
                  <a:cubicBezTo>
                    <a:pt x="1415" y="1791"/>
                    <a:pt x="1400" y="1788"/>
                    <a:pt x="1385" y="1788"/>
                  </a:cubicBezTo>
                  <a:cubicBezTo>
                    <a:pt x="1347" y="1788"/>
                    <a:pt x="1308" y="1805"/>
                    <a:pt x="1274" y="1822"/>
                  </a:cubicBezTo>
                  <a:cubicBezTo>
                    <a:pt x="1238" y="1858"/>
                    <a:pt x="1215" y="1893"/>
                    <a:pt x="1215" y="1953"/>
                  </a:cubicBezTo>
                  <a:cubicBezTo>
                    <a:pt x="1215" y="1977"/>
                    <a:pt x="1203" y="2072"/>
                    <a:pt x="1084" y="2191"/>
                  </a:cubicBezTo>
                  <a:cubicBezTo>
                    <a:pt x="1024" y="2251"/>
                    <a:pt x="1024" y="2358"/>
                    <a:pt x="1084" y="2429"/>
                  </a:cubicBezTo>
                  <a:cubicBezTo>
                    <a:pt x="1111" y="2467"/>
                    <a:pt x="1148" y="2483"/>
                    <a:pt x="1188" y="2483"/>
                  </a:cubicBezTo>
                  <a:cubicBezTo>
                    <a:pt x="1234" y="2483"/>
                    <a:pt x="1283" y="2461"/>
                    <a:pt x="1322" y="2429"/>
                  </a:cubicBezTo>
                  <a:cubicBezTo>
                    <a:pt x="1417" y="2346"/>
                    <a:pt x="1477" y="2239"/>
                    <a:pt x="1500" y="2167"/>
                  </a:cubicBezTo>
                  <a:cubicBezTo>
                    <a:pt x="1786" y="2251"/>
                    <a:pt x="2370" y="2465"/>
                    <a:pt x="2631" y="2834"/>
                  </a:cubicBezTo>
                  <a:cubicBezTo>
                    <a:pt x="2560" y="3263"/>
                    <a:pt x="2191" y="3584"/>
                    <a:pt x="1738" y="3584"/>
                  </a:cubicBezTo>
                  <a:cubicBezTo>
                    <a:pt x="1286" y="3584"/>
                    <a:pt x="893" y="3239"/>
                    <a:pt x="846" y="2774"/>
                  </a:cubicBezTo>
                  <a:cubicBezTo>
                    <a:pt x="846" y="2751"/>
                    <a:pt x="834" y="2727"/>
                    <a:pt x="822" y="2703"/>
                  </a:cubicBezTo>
                  <a:cubicBezTo>
                    <a:pt x="715" y="2536"/>
                    <a:pt x="655" y="2334"/>
                    <a:pt x="655" y="2132"/>
                  </a:cubicBezTo>
                  <a:cubicBezTo>
                    <a:pt x="655" y="1536"/>
                    <a:pt x="1143" y="1048"/>
                    <a:pt x="1738" y="1048"/>
                  </a:cubicBezTo>
                  <a:close/>
                  <a:moveTo>
                    <a:pt x="2131" y="3858"/>
                  </a:moveTo>
                  <a:lnTo>
                    <a:pt x="2131" y="4037"/>
                  </a:lnTo>
                  <a:cubicBezTo>
                    <a:pt x="2131" y="4096"/>
                    <a:pt x="2143" y="4156"/>
                    <a:pt x="2167" y="4203"/>
                  </a:cubicBezTo>
                  <a:lnTo>
                    <a:pt x="1738" y="4596"/>
                  </a:lnTo>
                  <a:lnTo>
                    <a:pt x="1346" y="4203"/>
                  </a:lnTo>
                  <a:cubicBezTo>
                    <a:pt x="1369" y="4156"/>
                    <a:pt x="1381" y="4096"/>
                    <a:pt x="1381" y="4037"/>
                  </a:cubicBezTo>
                  <a:lnTo>
                    <a:pt x="1381" y="3858"/>
                  </a:lnTo>
                  <a:cubicBezTo>
                    <a:pt x="1500" y="3894"/>
                    <a:pt x="1619" y="3917"/>
                    <a:pt x="1750" y="3917"/>
                  </a:cubicBezTo>
                  <a:cubicBezTo>
                    <a:pt x="1893" y="3917"/>
                    <a:pt x="2012" y="3906"/>
                    <a:pt x="2131" y="3858"/>
                  </a:cubicBezTo>
                  <a:close/>
                  <a:moveTo>
                    <a:pt x="1762" y="0"/>
                  </a:moveTo>
                  <a:cubicBezTo>
                    <a:pt x="1286" y="0"/>
                    <a:pt x="881" y="358"/>
                    <a:pt x="881" y="798"/>
                  </a:cubicBezTo>
                  <a:cubicBezTo>
                    <a:pt x="881" y="869"/>
                    <a:pt x="893" y="929"/>
                    <a:pt x="905" y="1000"/>
                  </a:cubicBezTo>
                  <a:cubicBezTo>
                    <a:pt x="572" y="1250"/>
                    <a:pt x="345" y="1667"/>
                    <a:pt x="345" y="2132"/>
                  </a:cubicBezTo>
                  <a:cubicBezTo>
                    <a:pt x="345" y="2382"/>
                    <a:pt x="405" y="2632"/>
                    <a:pt x="536" y="2834"/>
                  </a:cubicBezTo>
                  <a:cubicBezTo>
                    <a:pt x="584" y="3191"/>
                    <a:pt x="774" y="3489"/>
                    <a:pt x="1060" y="3679"/>
                  </a:cubicBezTo>
                  <a:lnTo>
                    <a:pt x="1060" y="4025"/>
                  </a:lnTo>
                  <a:lnTo>
                    <a:pt x="1060" y="4037"/>
                  </a:lnTo>
                  <a:lnTo>
                    <a:pt x="393" y="4382"/>
                  </a:lnTo>
                  <a:cubicBezTo>
                    <a:pt x="155" y="4501"/>
                    <a:pt x="0" y="4739"/>
                    <a:pt x="0" y="5013"/>
                  </a:cubicBezTo>
                  <a:lnTo>
                    <a:pt x="0" y="5882"/>
                  </a:lnTo>
                  <a:cubicBezTo>
                    <a:pt x="0" y="5977"/>
                    <a:pt x="72" y="6049"/>
                    <a:pt x="167" y="6049"/>
                  </a:cubicBezTo>
                  <a:cubicBezTo>
                    <a:pt x="250" y="6049"/>
                    <a:pt x="334" y="5977"/>
                    <a:pt x="334" y="5882"/>
                  </a:cubicBezTo>
                  <a:lnTo>
                    <a:pt x="334" y="5013"/>
                  </a:lnTo>
                  <a:cubicBezTo>
                    <a:pt x="334" y="4870"/>
                    <a:pt x="405" y="4739"/>
                    <a:pt x="536" y="4679"/>
                  </a:cubicBezTo>
                  <a:lnTo>
                    <a:pt x="1084" y="4394"/>
                  </a:lnTo>
                  <a:lnTo>
                    <a:pt x="1596" y="4894"/>
                  </a:lnTo>
                  <a:lnTo>
                    <a:pt x="1596" y="5882"/>
                  </a:lnTo>
                  <a:cubicBezTo>
                    <a:pt x="1596" y="5977"/>
                    <a:pt x="1667" y="6049"/>
                    <a:pt x="1762" y="6049"/>
                  </a:cubicBezTo>
                  <a:cubicBezTo>
                    <a:pt x="1846" y="6049"/>
                    <a:pt x="1917" y="5977"/>
                    <a:pt x="1917" y="5882"/>
                  </a:cubicBezTo>
                  <a:lnTo>
                    <a:pt x="1917" y="4894"/>
                  </a:lnTo>
                  <a:lnTo>
                    <a:pt x="2429" y="4394"/>
                  </a:lnTo>
                  <a:lnTo>
                    <a:pt x="2977" y="4679"/>
                  </a:lnTo>
                  <a:cubicBezTo>
                    <a:pt x="3096" y="4739"/>
                    <a:pt x="3191" y="4870"/>
                    <a:pt x="3191" y="5013"/>
                  </a:cubicBezTo>
                  <a:lnTo>
                    <a:pt x="3191" y="5882"/>
                  </a:lnTo>
                  <a:cubicBezTo>
                    <a:pt x="3191" y="5977"/>
                    <a:pt x="3262" y="6049"/>
                    <a:pt x="3346" y="6049"/>
                  </a:cubicBezTo>
                  <a:cubicBezTo>
                    <a:pt x="3441" y="6049"/>
                    <a:pt x="3513" y="5977"/>
                    <a:pt x="3513" y="5882"/>
                  </a:cubicBezTo>
                  <a:lnTo>
                    <a:pt x="3513" y="5013"/>
                  </a:lnTo>
                  <a:cubicBezTo>
                    <a:pt x="3513" y="4739"/>
                    <a:pt x="3370" y="4501"/>
                    <a:pt x="3132" y="4382"/>
                  </a:cubicBezTo>
                  <a:lnTo>
                    <a:pt x="2453" y="4037"/>
                  </a:lnTo>
                  <a:lnTo>
                    <a:pt x="2453" y="4025"/>
                  </a:lnTo>
                  <a:lnTo>
                    <a:pt x="2453" y="3679"/>
                  </a:lnTo>
                  <a:cubicBezTo>
                    <a:pt x="2739" y="3489"/>
                    <a:pt x="2929" y="3191"/>
                    <a:pt x="2977" y="2834"/>
                  </a:cubicBezTo>
                  <a:cubicBezTo>
                    <a:pt x="3096" y="2632"/>
                    <a:pt x="3167" y="2370"/>
                    <a:pt x="3167" y="2132"/>
                  </a:cubicBezTo>
                  <a:cubicBezTo>
                    <a:pt x="3167" y="1667"/>
                    <a:pt x="2953" y="1262"/>
                    <a:pt x="2608" y="1000"/>
                  </a:cubicBezTo>
                  <a:cubicBezTo>
                    <a:pt x="2620" y="941"/>
                    <a:pt x="2631" y="869"/>
                    <a:pt x="2631" y="798"/>
                  </a:cubicBezTo>
                  <a:cubicBezTo>
                    <a:pt x="2631" y="369"/>
                    <a:pt x="2239" y="0"/>
                    <a:pt x="176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99" name="Google Shape;9999;p78"/>
            <p:cNvSpPr/>
            <p:nvPr/>
          </p:nvSpPr>
          <p:spPr>
            <a:xfrm>
              <a:off x="7989446" y="2750789"/>
              <a:ext cx="10280" cy="26162"/>
            </a:xfrm>
            <a:custGeom>
              <a:avLst/>
              <a:gdLst/>
              <a:ahLst/>
              <a:cxnLst/>
              <a:rect l="l" t="t" r="r" b="b"/>
              <a:pathLst>
                <a:path w="323" h="822" extrusionOk="0">
                  <a:moveTo>
                    <a:pt x="167" y="0"/>
                  </a:moveTo>
                  <a:cubicBezTo>
                    <a:pt x="72" y="0"/>
                    <a:pt x="1" y="83"/>
                    <a:pt x="1" y="167"/>
                  </a:cubicBezTo>
                  <a:lnTo>
                    <a:pt x="1" y="655"/>
                  </a:lnTo>
                  <a:cubicBezTo>
                    <a:pt x="1" y="750"/>
                    <a:pt x="72" y="822"/>
                    <a:pt x="167" y="822"/>
                  </a:cubicBezTo>
                  <a:cubicBezTo>
                    <a:pt x="251" y="822"/>
                    <a:pt x="322" y="750"/>
                    <a:pt x="322" y="655"/>
                  </a:cubicBezTo>
                  <a:lnTo>
                    <a:pt x="322" y="167"/>
                  </a:lnTo>
                  <a:cubicBezTo>
                    <a:pt x="322" y="83"/>
                    <a:pt x="251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00" name="Google Shape;10000;p78"/>
            <p:cNvSpPr/>
            <p:nvPr/>
          </p:nvSpPr>
          <p:spPr>
            <a:xfrm>
              <a:off x="8045908" y="2750789"/>
              <a:ext cx="10662" cy="26162"/>
            </a:xfrm>
            <a:custGeom>
              <a:avLst/>
              <a:gdLst/>
              <a:ahLst/>
              <a:cxnLst/>
              <a:rect l="l" t="t" r="r" b="b"/>
              <a:pathLst>
                <a:path w="335" h="822" extrusionOk="0">
                  <a:moveTo>
                    <a:pt x="155" y="0"/>
                  </a:moveTo>
                  <a:cubicBezTo>
                    <a:pt x="72" y="0"/>
                    <a:pt x="1" y="83"/>
                    <a:pt x="1" y="167"/>
                  </a:cubicBezTo>
                  <a:lnTo>
                    <a:pt x="1" y="655"/>
                  </a:lnTo>
                  <a:cubicBezTo>
                    <a:pt x="1" y="750"/>
                    <a:pt x="72" y="822"/>
                    <a:pt x="155" y="822"/>
                  </a:cubicBezTo>
                  <a:cubicBezTo>
                    <a:pt x="251" y="822"/>
                    <a:pt x="322" y="750"/>
                    <a:pt x="322" y="655"/>
                  </a:cubicBezTo>
                  <a:lnTo>
                    <a:pt x="322" y="167"/>
                  </a:lnTo>
                  <a:cubicBezTo>
                    <a:pt x="334" y="83"/>
                    <a:pt x="263" y="0"/>
                    <a:pt x="1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01" name="Google Shape;10001;p78"/>
            <p:cNvSpPr/>
            <p:nvPr/>
          </p:nvSpPr>
          <p:spPr>
            <a:xfrm>
              <a:off x="8073184" y="2595789"/>
              <a:ext cx="136858" cy="112956"/>
            </a:xfrm>
            <a:custGeom>
              <a:avLst/>
              <a:gdLst/>
              <a:ahLst/>
              <a:cxnLst/>
              <a:rect l="l" t="t" r="r" b="b"/>
              <a:pathLst>
                <a:path w="4300" h="3549" extrusionOk="0">
                  <a:moveTo>
                    <a:pt x="2156" y="1"/>
                  </a:moveTo>
                  <a:cubicBezTo>
                    <a:pt x="2073" y="1"/>
                    <a:pt x="2001" y="84"/>
                    <a:pt x="2001" y="167"/>
                  </a:cubicBezTo>
                  <a:lnTo>
                    <a:pt x="2001" y="2048"/>
                  </a:lnTo>
                  <a:lnTo>
                    <a:pt x="108" y="3251"/>
                  </a:lnTo>
                  <a:cubicBezTo>
                    <a:pt x="37" y="3299"/>
                    <a:pt x="1" y="3406"/>
                    <a:pt x="60" y="3477"/>
                  </a:cubicBezTo>
                  <a:cubicBezTo>
                    <a:pt x="96" y="3525"/>
                    <a:pt x="156" y="3549"/>
                    <a:pt x="191" y="3549"/>
                  </a:cubicBezTo>
                  <a:cubicBezTo>
                    <a:pt x="227" y="3549"/>
                    <a:pt x="251" y="3537"/>
                    <a:pt x="287" y="3525"/>
                  </a:cubicBezTo>
                  <a:lnTo>
                    <a:pt x="2156" y="2334"/>
                  </a:lnTo>
                  <a:lnTo>
                    <a:pt x="4037" y="3525"/>
                  </a:lnTo>
                  <a:cubicBezTo>
                    <a:pt x="4063" y="3538"/>
                    <a:pt x="4093" y="3544"/>
                    <a:pt x="4123" y="3544"/>
                  </a:cubicBezTo>
                  <a:cubicBezTo>
                    <a:pt x="4178" y="3544"/>
                    <a:pt x="4233" y="3523"/>
                    <a:pt x="4263" y="3477"/>
                  </a:cubicBezTo>
                  <a:cubicBezTo>
                    <a:pt x="4299" y="3406"/>
                    <a:pt x="4287" y="3299"/>
                    <a:pt x="4216" y="3251"/>
                  </a:cubicBezTo>
                  <a:lnTo>
                    <a:pt x="2323" y="2048"/>
                  </a:lnTo>
                  <a:lnTo>
                    <a:pt x="2323" y="167"/>
                  </a:lnTo>
                  <a:cubicBezTo>
                    <a:pt x="2323" y="84"/>
                    <a:pt x="2251" y="1"/>
                    <a:pt x="21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02" name="Google Shape;10002;p78"/>
            <p:cNvSpPr/>
            <p:nvPr/>
          </p:nvSpPr>
          <p:spPr>
            <a:xfrm>
              <a:off x="8085310" y="2415041"/>
              <a:ext cx="112956" cy="169036"/>
            </a:xfrm>
            <a:custGeom>
              <a:avLst/>
              <a:gdLst/>
              <a:ahLst/>
              <a:cxnLst/>
              <a:rect l="l" t="t" r="r" b="b"/>
              <a:pathLst>
                <a:path w="3549" h="5311" extrusionOk="0">
                  <a:moveTo>
                    <a:pt x="1775" y="334"/>
                  </a:moveTo>
                  <a:cubicBezTo>
                    <a:pt x="2061" y="334"/>
                    <a:pt x="2335" y="453"/>
                    <a:pt x="2525" y="643"/>
                  </a:cubicBezTo>
                  <a:cubicBezTo>
                    <a:pt x="2716" y="846"/>
                    <a:pt x="2835" y="1119"/>
                    <a:pt x="2870" y="1417"/>
                  </a:cubicBezTo>
                  <a:cubicBezTo>
                    <a:pt x="2882" y="1524"/>
                    <a:pt x="2894" y="1655"/>
                    <a:pt x="2906" y="1822"/>
                  </a:cubicBezTo>
                  <a:cubicBezTo>
                    <a:pt x="2727" y="1500"/>
                    <a:pt x="2430" y="1286"/>
                    <a:pt x="2061" y="1167"/>
                  </a:cubicBezTo>
                  <a:cubicBezTo>
                    <a:pt x="1727" y="1060"/>
                    <a:pt x="1430" y="1060"/>
                    <a:pt x="1418" y="1060"/>
                  </a:cubicBezTo>
                  <a:cubicBezTo>
                    <a:pt x="1382" y="1060"/>
                    <a:pt x="1334" y="1072"/>
                    <a:pt x="1299" y="1108"/>
                  </a:cubicBezTo>
                  <a:lnTo>
                    <a:pt x="1001" y="1417"/>
                  </a:lnTo>
                  <a:cubicBezTo>
                    <a:pt x="942" y="1477"/>
                    <a:pt x="942" y="1596"/>
                    <a:pt x="1001" y="1655"/>
                  </a:cubicBezTo>
                  <a:cubicBezTo>
                    <a:pt x="1031" y="1685"/>
                    <a:pt x="1075" y="1700"/>
                    <a:pt x="1120" y="1700"/>
                  </a:cubicBezTo>
                  <a:cubicBezTo>
                    <a:pt x="1165" y="1700"/>
                    <a:pt x="1209" y="1685"/>
                    <a:pt x="1239" y="1655"/>
                  </a:cubicBezTo>
                  <a:lnTo>
                    <a:pt x="1501" y="1405"/>
                  </a:lnTo>
                  <a:cubicBezTo>
                    <a:pt x="1584" y="1405"/>
                    <a:pt x="1763" y="1417"/>
                    <a:pt x="1954" y="1489"/>
                  </a:cubicBezTo>
                  <a:cubicBezTo>
                    <a:pt x="2299" y="1608"/>
                    <a:pt x="2537" y="1798"/>
                    <a:pt x="2668" y="2084"/>
                  </a:cubicBezTo>
                  <a:cubicBezTo>
                    <a:pt x="2596" y="2512"/>
                    <a:pt x="2227" y="2846"/>
                    <a:pt x="1775" y="2846"/>
                  </a:cubicBezTo>
                  <a:cubicBezTo>
                    <a:pt x="1287" y="2846"/>
                    <a:pt x="870" y="2441"/>
                    <a:pt x="870" y="1941"/>
                  </a:cubicBezTo>
                  <a:cubicBezTo>
                    <a:pt x="870" y="1846"/>
                    <a:pt x="799" y="1774"/>
                    <a:pt x="703" y="1774"/>
                  </a:cubicBezTo>
                  <a:cubicBezTo>
                    <a:pt x="691" y="1774"/>
                    <a:pt x="680" y="1774"/>
                    <a:pt x="644" y="1786"/>
                  </a:cubicBezTo>
                  <a:cubicBezTo>
                    <a:pt x="668" y="1655"/>
                    <a:pt x="680" y="1524"/>
                    <a:pt x="691" y="1417"/>
                  </a:cubicBezTo>
                  <a:cubicBezTo>
                    <a:pt x="703" y="1119"/>
                    <a:pt x="822" y="834"/>
                    <a:pt x="1037" y="643"/>
                  </a:cubicBezTo>
                  <a:cubicBezTo>
                    <a:pt x="1227" y="429"/>
                    <a:pt x="1501" y="334"/>
                    <a:pt x="1775" y="334"/>
                  </a:cubicBezTo>
                  <a:close/>
                  <a:moveTo>
                    <a:pt x="572" y="2239"/>
                  </a:moveTo>
                  <a:cubicBezTo>
                    <a:pt x="644" y="2536"/>
                    <a:pt x="822" y="2786"/>
                    <a:pt x="1084" y="2965"/>
                  </a:cubicBezTo>
                  <a:lnTo>
                    <a:pt x="1084" y="3143"/>
                  </a:lnTo>
                  <a:cubicBezTo>
                    <a:pt x="763" y="3084"/>
                    <a:pt x="549" y="3013"/>
                    <a:pt x="394" y="2929"/>
                  </a:cubicBezTo>
                  <a:cubicBezTo>
                    <a:pt x="382" y="2929"/>
                    <a:pt x="394" y="2917"/>
                    <a:pt x="394" y="2917"/>
                  </a:cubicBezTo>
                  <a:cubicBezTo>
                    <a:pt x="465" y="2727"/>
                    <a:pt x="525" y="2477"/>
                    <a:pt x="572" y="2239"/>
                  </a:cubicBezTo>
                  <a:close/>
                  <a:moveTo>
                    <a:pt x="2989" y="2239"/>
                  </a:moveTo>
                  <a:cubicBezTo>
                    <a:pt x="3025" y="2489"/>
                    <a:pt x="3108" y="2727"/>
                    <a:pt x="3168" y="2917"/>
                  </a:cubicBezTo>
                  <a:lnTo>
                    <a:pt x="3168" y="2929"/>
                  </a:lnTo>
                  <a:cubicBezTo>
                    <a:pt x="3025" y="2989"/>
                    <a:pt x="2811" y="3084"/>
                    <a:pt x="2477" y="3143"/>
                  </a:cubicBezTo>
                  <a:lnTo>
                    <a:pt x="2477" y="2965"/>
                  </a:lnTo>
                  <a:cubicBezTo>
                    <a:pt x="2716" y="2798"/>
                    <a:pt x="2906" y="2536"/>
                    <a:pt x="2989" y="2239"/>
                  </a:cubicBezTo>
                  <a:close/>
                  <a:moveTo>
                    <a:pt x="2168" y="3108"/>
                  </a:moveTo>
                  <a:lnTo>
                    <a:pt x="2168" y="3286"/>
                  </a:lnTo>
                  <a:cubicBezTo>
                    <a:pt x="2168" y="3346"/>
                    <a:pt x="2180" y="3405"/>
                    <a:pt x="2204" y="3453"/>
                  </a:cubicBezTo>
                  <a:lnTo>
                    <a:pt x="2037" y="3608"/>
                  </a:lnTo>
                  <a:cubicBezTo>
                    <a:pt x="1960" y="3673"/>
                    <a:pt x="1864" y="3706"/>
                    <a:pt x="1772" y="3706"/>
                  </a:cubicBezTo>
                  <a:cubicBezTo>
                    <a:pt x="1680" y="3706"/>
                    <a:pt x="1590" y="3673"/>
                    <a:pt x="1525" y="3608"/>
                  </a:cubicBezTo>
                  <a:lnTo>
                    <a:pt x="1382" y="3453"/>
                  </a:lnTo>
                  <a:cubicBezTo>
                    <a:pt x="1406" y="3405"/>
                    <a:pt x="1418" y="3346"/>
                    <a:pt x="1418" y="3286"/>
                  </a:cubicBezTo>
                  <a:lnTo>
                    <a:pt x="1418" y="3108"/>
                  </a:lnTo>
                  <a:cubicBezTo>
                    <a:pt x="1537" y="3143"/>
                    <a:pt x="1656" y="3167"/>
                    <a:pt x="1799" y="3167"/>
                  </a:cubicBezTo>
                  <a:cubicBezTo>
                    <a:pt x="1930" y="3167"/>
                    <a:pt x="2049" y="3155"/>
                    <a:pt x="2168" y="3108"/>
                  </a:cubicBezTo>
                  <a:close/>
                  <a:moveTo>
                    <a:pt x="1775" y="0"/>
                  </a:moveTo>
                  <a:cubicBezTo>
                    <a:pt x="1037" y="0"/>
                    <a:pt x="418" y="607"/>
                    <a:pt x="358" y="1405"/>
                  </a:cubicBezTo>
                  <a:cubicBezTo>
                    <a:pt x="334" y="1727"/>
                    <a:pt x="227" y="2417"/>
                    <a:pt x="84" y="2810"/>
                  </a:cubicBezTo>
                  <a:cubicBezTo>
                    <a:pt x="25" y="2989"/>
                    <a:pt x="96" y="3167"/>
                    <a:pt x="263" y="3251"/>
                  </a:cubicBezTo>
                  <a:cubicBezTo>
                    <a:pt x="382" y="3310"/>
                    <a:pt x="572" y="3382"/>
                    <a:pt x="822" y="3441"/>
                  </a:cubicBezTo>
                  <a:lnTo>
                    <a:pt x="394" y="3644"/>
                  </a:lnTo>
                  <a:cubicBezTo>
                    <a:pt x="156" y="3763"/>
                    <a:pt x="1" y="4001"/>
                    <a:pt x="1" y="4275"/>
                  </a:cubicBezTo>
                  <a:lnTo>
                    <a:pt x="1" y="5156"/>
                  </a:lnTo>
                  <a:cubicBezTo>
                    <a:pt x="1" y="5239"/>
                    <a:pt x="84" y="5310"/>
                    <a:pt x="168" y="5310"/>
                  </a:cubicBezTo>
                  <a:cubicBezTo>
                    <a:pt x="263" y="5310"/>
                    <a:pt x="334" y="5239"/>
                    <a:pt x="334" y="5156"/>
                  </a:cubicBezTo>
                  <a:lnTo>
                    <a:pt x="334" y="4275"/>
                  </a:lnTo>
                  <a:cubicBezTo>
                    <a:pt x="334" y="4144"/>
                    <a:pt x="406" y="4001"/>
                    <a:pt x="537" y="3941"/>
                  </a:cubicBezTo>
                  <a:lnTo>
                    <a:pt x="1096" y="3667"/>
                  </a:lnTo>
                  <a:lnTo>
                    <a:pt x="1287" y="3846"/>
                  </a:lnTo>
                  <a:cubicBezTo>
                    <a:pt x="1418" y="3977"/>
                    <a:pt x="1596" y="4036"/>
                    <a:pt x="1763" y="4036"/>
                  </a:cubicBezTo>
                  <a:cubicBezTo>
                    <a:pt x="1942" y="4036"/>
                    <a:pt x="2108" y="3977"/>
                    <a:pt x="2239" y="3846"/>
                  </a:cubicBezTo>
                  <a:lnTo>
                    <a:pt x="2430" y="3667"/>
                  </a:lnTo>
                  <a:lnTo>
                    <a:pt x="2977" y="3941"/>
                  </a:lnTo>
                  <a:cubicBezTo>
                    <a:pt x="3097" y="4001"/>
                    <a:pt x="3192" y="4144"/>
                    <a:pt x="3192" y="4275"/>
                  </a:cubicBezTo>
                  <a:lnTo>
                    <a:pt x="3192" y="5156"/>
                  </a:lnTo>
                  <a:cubicBezTo>
                    <a:pt x="3192" y="5239"/>
                    <a:pt x="3263" y="5310"/>
                    <a:pt x="3358" y="5310"/>
                  </a:cubicBezTo>
                  <a:cubicBezTo>
                    <a:pt x="3442" y="5310"/>
                    <a:pt x="3513" y="5239"/>
                    <a:pt x="3513" y="5156"/>
                  </a:cubicBezTo>
                  <a:lnTo>
                    <a:pt x="3513" y="4275"/>
                  </a:lnTo>
                  <a:cubicBezTo>
                    <a:pt x="3549" y="4001"/>
                    <a:pt x="3406" y="3763"/>
                    <a:pt x="3168" y="3644"/>
                  </a:cubicBezTo>
                  <a:lnTo>
                    <a:pt x="2727" y="3441"/>
                  </a:lnTo>
                  <a:cubicBezTo>
                    <a:pt x="2989" y="3382"/>
                    <a:pt x="3180" y="3310"/>
                    <a:pt x="3299" y="3251"/>
                  </a:cubicBezTo>
                  <a:cubicBezTo>
                    <a:pt x="3454" y="3167"/>
                    <a:pt x="3537" y="2977"/>
                    <a:pt x="3478" y="2810"/>
                  </a:cubicBezTo>
                  <a:cubicBezTo>
                    <a:pt x="3323" y="2417"/>
                    <a:pt x="3204" y="1727"/>
                    <a:pt x="3192" y="1405"/>
                  </a:cubicBezTo>
                  <a:cubicBezTo>
                    <a:pt x="3132" y="596"/>
                    <a:pt x="2525" y="0"/>
                    <a:pt x="17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03" name="Google Shape;10003;p78"/>
            <p:cNvSpPr/>
            <p:nvPr/>
          </p:nvSpPr>
          <p:spPr>
            <a:xfrm>
              <a:off x="8108449" y="2557501"/>
              <a:ext cx="10248" cy="26194"/>
            </a:xfrm>
            <a:custGeom>
              <a:avLst/>
              <a:gdLst/>
              <a:ahLst/>
              <a:cxnLst/>
              <a:rect l="l" t="t" r="r" b="b"/>
              <a:pathLst>
                <a:path w="322" h="823" extrusionOk="0">
                  <a:moveTo>
                    <a:pt x="155" y="1"/>
                  </a:moveTo>
                  <a:cubicBezTo>
                    <a:pt x="72" y="1"/>
                    <a:pt x="0" y="84"/>
                    <a:pt x="0" y="168"/>
                  </a:cubicBezTo>
                  <a:lnTo>
                    <a:pt x="0" y="656"/>
                  </a:lnTo>
                  <a:cubicBezTo>
                    <a:pt x="0" y="751"/>
                    <a:pt x="72" y="823"/>
                    <a:pt x="155" y="823"/>
                  </a:cubicBezTo>
                  <a:cubicBezTo>
                    <a:pt x="250" y="823"/>
                    <a:pt x="322" y="751"/>
                    <a:pt x="322" y="656"/>
                  </a:cubicBezTo>
                  <a:lnTo>
                    <a:pt x="322" y="168"/>
                  </a:lnTo>
                  <a:cubicBezTo>
                    <a:pt x="322" y="84"/>
                    <a:pt x="250" y="1"/>
                    <a:pt x="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04" name="Google Shape;10004;p78"/>
            <p:cNvSpPr/>
            <p:nvPr/>
          </p:nvSpPr>
          <p:spPr>
            <a:xfrm>
              <a:off x="8165293" y="2557501"/>
              <a:ext cx="10248" cy="26194"/>
            </a:xfrm>
            <a:custGeom>
              <a:avLst/>
              <a:gdLst/>
              <a:ahLst/>
              <a:cxnLst/>
              <a:rect l="l" t="t" r="r" b="b"/>
              <a:pathLst>
                <a:path w="322" h="823" extrusionOk="0">
                  <a:moveTo>
                    <a:pt x="155" y="1"/>
                  </a:moveTo>
                  <a:cubicBezTo>
                    <a:pt x="72" y="1"/>
                    <a:pt x="0" y="84"/>
                    <a:pt x="0" y="168"/>
                  </a:cubicBezTo>
                  <a:lnTo>
                    <a:pt x="0" y="656"/>
                  </a:lnTo>
                  <a:cubicBezTo>
                    <a:pt x="0" y="751"/>
                    <a:pt x="72" y="823"/>
                    <a:pt x="155" y="823"/>
                  </a:cubicBezTo>
                  <a:cubicBezTo>
                    <a:pt x="250" y="823"/>
                    <a:pt x="322" y="751"/>
                    <a:pt x="322" y="656"/>
                  </a:cubicBezTo>
                  <a:lnTo>
                    <a:pt x="322" y="168"/>
                  </a:lnTo>
                  <a:cubicBezTo>
                    <a:pt x="322" y="84"/>
                    <a:pt x="250" y="1"/>
                    <a:pt x="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05" name="Google Shape;10005;p78"/>
            <p:cNvSpPr/>
            <p:nvPr/>
          </p:nvSpPr>
          <p:spPr>
            <a:xfrm>
              <a:off x="8238432" y="2635956"/>
              <a:ext cx="45481" cy="15946"/>
            </a:xfrm>
            <a:custGeom>
              <a:avLst/>
              <a:gdLst/>
              <a:ahLst/>
              <a:cxnLst/>
              <a:rect l="l" t="t" r="r" b="b"/>
              <a:pathLst>
                <a:path w="1429" h="501" extrusionOk="0">
                  <a:moveTo>
                    <a:pt x="167" y="1"/>
                  </a:moveTo>
                  <a:cubicBezTo>
                    <a:pt x="83" y="1"/>
                    <a:pt x="0" y="72"/>
                    <a:pt x="0" y="155"/>
                  </a:cubicBezTo>
                  <a:cubicBezTo>
                    <a:pt x="0" y="251"/>
                    <a:pt x="83" y="322"/>
                    <a:pt x="167" y="322"/>
                  </a:cubicBezTo>
                  <a:cubicBezTo>
                    <a:pt x="357" y="322"/>
                    <a:pt x="893" y="358"/>
                    <a:pt x="1167" y="489"/>
                  </a:cubicBezTo>
                  <a:cubicBezTo>
                    <a:pt x="1191" y="501"/>
                    <a:pt x="1214" y="501"/>
                    <a:pt x="1238" y="501"/>
                  </a:cubicBezTo>
                  <a:cubicBezTo>
                    <a:pt x="1298" y="501"/>
                    <a:pt x="1357" y="477"/>
                    <a:pt x="1393" y="417"/>
                  </a:cubicBezTo>
                  <a:cubicBezTo>
                    <a:pt x="1429" y="334"/>
                    <a:pt x="1405" y="239"/>
                    <a:pt x="1310" y="191"/>
                  </a:cubicBezTo>
                  <a:cubicBezTo>
                    <a:pt x="929" y="1"/>
                    <a:pt x="202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06" name="Google Shape;10006;p78"/>
            <p:cNvSpPr/>
            <p:nvPr/>
          </p:nvSpPr>
          <p:spPr>
            <a:xfrm>
              <a:off x="8198998" y="2607534"/>
              <a:ext cx="123968" cy="169036"/>
            </a:xfrm>
            <a:custGeom>
              <a:avLst/>
              <a:gdLst/>
              <a:ahLst/>
              <a:cxnLst/>
              <a:rect l="l" t="t" r="r" b="b"/>
              <a:pathLst>
                <a:path w="3895" h="5311" extrusionOk="0">
                  <a:moveTo>
                    <a:pt x="3049" y="322"/>
                  </a:moveTo>
                  <a:lnTo>
                    <a:pt x="3049" y="1025"/>
                  </a:lnTo>
                  <a:cubicBezTo>
                    <a:pt x="3049" y="1144"/>
                    <a:pt x="3013" y="1251"/>
                    <a:pt x="2965" y="1346"/>
                  </a:cubicBezTo>
                  <a:lnTo>
                    <a:pt x="2882" y="1513"/>
                  </a:lnTo>
                  <a:cubicBezTo>
                    <a:pt x="2870" y="1548"/>
                    <a:pt x="2870" y="1560"/>
                    <a:pt x="2870" y="1584"/>
                  </a:cubicBezTo>
                  <a:lnTo>
                    <a:pt x="2870" y="1941"/>
                  </a:lnTo>
                  <a:cubicBezTo>
                    <a:pt x="2870" y="2203"/>
                    <a:pt x="2763" y="2418"/>
                    <a:pt x="2596" y="2596"/>
                  </a:cubicBezTo>
                  <a:cubicBezTo>
                    <a:pt x="2406" y="2763"/>
                    <a:pt x="2168" y="2858"/>
                    <a:pt x="1930" y="2858"/>
                  </a:cubicBezTo>
                  <a:cubicBezTo>
                    <a:pt x="1453" y="2834"/>
                    <a:pt x="1049" y="2406"/>
                    <a:pt x="1049" y="1906"/>
                  </a:cubicBezTo>
                  <a:lnTo>
                    <a:pt x="1049" y="1584"/>
                  </a:lnTo>
                  <a:cubicBezTo>
                    <a:pt x="1049" y="1560"/>
                    <a:pt x="1049" y="1548"/>
                    <a:pt x="1037" y="1513"/>
                  </a:cubicBezTo>
                  <a:lnTo>
                    <a:pt x="929" y="1310"/>
                  </a:lnTo>
                  <a:cubicBezTo>
                    <a:pt x="882" y="1227"/>
                    <a:pt x="870" y="1144"/>
                    <a:pt x="870" y="1072"/>
                  </a:cubicBezTo>
                  <a:lnTo>
                    <a:pt x="870" y="1048"/>
                  </a:lnTo>
                  <a:cubicBezTo>
                    <a:pt x="870" y="655"/>
                    <a:pt x="1203" y="322"/>
                    <a:pt x="1596" y="322"/>
                  </a:cubicBezTo>
                  <a:close/>
                  <a:moveTo>
                    <a:pt x="2334" y="3132"/>
                  </a:moveTo>
                  <a:cubicBezTo>
                    <a:pt x="2334" y="3180"/>
                    <a:pt x="2346" y="3239"/>
                    <a:pt x="2358" y="3287"/>
                  </a:cubicBezTo>
                  <a:lnTo>
                    <a:pt x="2215" y="3418"/>
                  </a:lnTo>
                  <a:cubicBezTo>
                    <a:pt x="2138" y="3495"/>
                    <a:pt x="2043" y="3534"/>
                    <a:pt x="1949" y="3534"/>
                  </a:cubicBezTo>
                  <a:cubicBezTo>
                    <a:pt x="1855" y="3534"/>
                    <a:pt x="1763" y="3495"/>
                    <a:pt x="1691" y="3418"/>
                  </a:cubicBezTo>
                  <a:lnTo>
                    <a:pt x="1561" y="3287"/>
                  </a:lnTo>
                  <a:cubicBezTo>
                    <a:pt x="1572" y="3239"/>
                    <a:pt x="1584" y="3180"/>
                    <a:pt x="1584" y="3132"/>
                  </a:cubicBezTo>
                  <a:cubicBezTo>
                    <a:pt x="1691" y="3168"/>
                    <a:pt x="1811" y="3191"/>
                    <a:pt x="1918" y="3191"/>
                  </a:cubicBezTo>
                  <a:lnTo>
                    <a:pt x="1953" y="3191"/>
                  </a:lnTo>
                  <a:cubicBezTo>
                    <a:pt x="2096" y="3191"/>
                    <a:pt x="2215" y="3180"/>
                    <a:pt x="2334" y="3132"/>
                  </a:cubicBezTo>
                  <a:close/>
                  <a:moveTo>
                    <a:pt x="1584" y="1"/>
                  </a:moveTo>
                  <a:cubicBezTo>
                    <a:pt x="1001" y="1"/>
                    <a:pt x="525" y="477"/>
                    <a:pt x="525" y="1048"/>
                  </a:cubicBezTo>
                  <a:lnTo>
                    <a:pt x="525" y="1072"/>
                  </a:lnTo>
                  <a:cubicBezTo>
                    <a:pt x="525" y="1203"/>
                    <a:pt x="560" y="1334"/>
                    <a:pt x="620" y="1453"/>
                  </a:cubicBezTo>
                  <a:lnTo>
                    <a:pt x="703" y="1620"/>
                  </a:lnTo>
                  <a:lnTo>
                    <a:pt x="703" y="1882"/>
                  </a:lnTo>
                  <a:cubicBezTo>
                    <a:pt x="703" y="2322"/>
                    <a:pt x="918" y="2703"/>
                    <a:pt x="1239" y="2941"/>
                  </a:cubicBezTo>
                  <a:lnTo>
                    <a:pt x="1239" y="3096"/>
                  </a:lnTo>
                  <a:cubicBezTo>
                    <a:pt x="1239" y="3180"/>
                    <a:pt x="1180" y="3251"/>
                    <a:pt x="1108" y="3275"/>
                  </a:cubicBezTo>
                  <a:lnTo>
                    <a:pt x="513" y="3453"/>
                  </a:lnTo>
                  <a:cubicBezTo>
                    <a:pt x="215" y="3537"/>
                    <a:pt x="1" y="3811"/>
                    <a:pt x="1" y="4120"/>
                  </a:cubicBezTo>
                  <a:lnTo>
                    <a:pt x="1" y="5144"/>
                  </a:lnTo>
                  <a:cubicBezTo>
                    <a:pt x="1" y="5239"/>
                    <a:pt x="84" y="5311"/>
                    <a:pt x="167" y="5311"/>
                  </a:cubicBezTo>
                  <a:cubicBezTo>
                    <a:pt x="263" y="5311"/>
                    <a:pt x="334" y="5239"/>
                    <a:pt x="334" y="5144"/>
                  </a:cubicBezTo>
                  <a:lnTo>
                    <a:pt x="334" y="4120"/>
                  </a:lnTo>
                  <a:cubicBezTo>
                    <a:pt x="334" y="3953"/>
                    <a:pt x="441" y="3811"/>
                    <a:pt x="596" y="3763"/>
                  </a:cubicBezTo>
                  <a:lnTo>
                    <a:pt x="1191" y="3584"/>
                  </a:lnTo>
                  <a:cubicBezTo>
                    <a:pt x="1251" y="3572"/>
                    <a:pt x="1299" y="3537"/>
                    <a:pt x="1346" y="3525"/>
                  </a:cubicBezTo>
                  <a:lnTo>
                    <a:pt x="1453" y="3632"/>
                  </a:lnTo>
                  <a:cubicBezTo>
                    <a:pt x="1584" y="3763"/>
                    <a:pt x="1763" y="3834"/>
                    <a:pt x="1942" y="3834"/>
                  </a:cubicBezTo>
                  <a:cubicBezTo>
                    <a:pt x="2120" y="3834"/>
                    <a:pt x="2299" y="3763"/>
                    <a:pt x="2430" y="3632"/>
                  </a:cubicBezTo>
                  <a:lnTo>
                    <a:pt x="2537" y="3525"/>
                  </a:lnTo>
                  <a:cubicBezTo>
                    <a:pt x="2584" y="3549"/>
                    <a:pt x="2620" y="3572"/>
                    <a:pt x="2680" y="3584"/>
                  </a:cubicBezTo>
                  <a:lnTo>
                    <a:pt x="3275" y="3763"/>
                  </a:lnTo>
                  <a:cubicBezTo>
                    <a:pt x="3442" y="3811"/>
                    <a:pt x="3549" y="3953"/>
                    <a:pt x="3549" y="4120"/>
                  </a:cubicBezTo>
                  <a:lnTo>
                    <a:pt x="3549" y="5144"/>
                  </a:lnTo>
                  <a:cubicBezTo>
                    <a:pt x="3549" y="5239"/>
                    <a:pt x="3620" y="5311"/>
                    <a:pt x="3716" y="5311"/>
                  </a:cubicBezTo>
                  <a:cubicBezTo>
                    <a:pt x="3799" y="5311"/>
                    <a:pt x="3870" y="5239"/>
                    <a:pt x="3870" y="5144"/>
                  </a:cubicBezTo>
                  <a:lnTo>
                    <a:pt x="3870" y="4120"/>
                  </a:lnTo>
                  <a:cubicBezTo>
                    <a:pt x="3894" y="3822"/>
                    <a:pt x="3680" y="3549"/>
                    <a:pt x="3382" y="3465"/>
                  </a:cubicBezTo>
                  <a:lnTo>
                    <a:pt x="2787" y="3287"/>
                  </a:lnTo>
                  <a:cubicBezTo>
                    <a:pt x="2715" y="3251"/>
                    <a:pt x="2656" y="3180"/>
                    <a:pt x="2656" y="3108"/>
                  </a:cubicBezTo>
                  <a:lnTo>
                    <a:pt x="2656" y="2977"/>
                  </a:lnTo>
                  <a:cubicBezTo>
                    <a:pt x="2715" y="2930"/>
                    <a:pt x="2763" y="2882"/>
                    <a:pt x="2823" y="2834"/>
                  </a:cubicBezTo>
                  <a:cubicBezTo>
                    <a:pt x="3061" y="2596"/>
                    <a:pt x="3192" y="2287"/>
                    <a:pt x="3192" y="1941"/>
                  </a:cubicBezTo>
                  <a:lnTo>
                    <a:pt x="3192" y="1632"/>
                  </a:lnTo>
                  <a:lnTo>
                    <a:pt x="3251" y="1501"/>
                  </a:lnTo>
                  <a:cubicBezTo>
                    <a:pt x="3323" y="1346"/>
                    <a:pt x="3370" y="1191"/>
                    <a:pt x="3370" y="1025"/>
                  </a:cubicBezTo>
                  <a:lnTo>
                    <a:pt x="3370" y="155"/>
                  </a:lnTo>
                  <a:cubicBezTo>
                    <a:pt x="3370" y="72"/>
                    <a:pt x="3299" y="1"/>
                    <a:pt x="320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07" name="Google Shape;10007;p78"/>
            <p:cNvSpPr/>
            <p:nvPr/>
          </p:nvSpPr>
          <p:spPr>
            <a:xfrm>
              <a:off x="8222137" y="2743946"/>
              <a:ext cx="10248" cy="33005"/>
            </a:xfrm>
            <a:custGeom>
              <a:avLst/>
              <a:gdLst/>
              <a:ahLst/>
              <a:cxnLst/>
              <a:rect l="l" t="t" r="r" b="b"/>
              <a:pathLst>
                <a:path w="322" h="1037" extrusionOk="0">
                  <a:moveTo>
                    <a:pt x="155" y="1"/>
                  </a:moveTo>
                  <a:cubicBezTo>
                    <a:pt x="72" y="1"/>
                    <a:pt x="0" y="72"/>
                    <a:pt x="0" y="156"/>
                  </a:cubicBezTo>
                  <a:lnTo>
                    <a:pt x="0" y="870"/>
                  </a:lnTo>
                  <a:cubicBezTo>
                    <a:pt x="0" y="965"/>
                    <a:pt x="72" y="1037"/>
                    <a:pt x="155" y="1037"/>
                  </a:cubicBezTo>
                  <a:cubicBezTo>
                    <a:pt x="250" y="1037"/>
                    <a:pt x="322" y="965"/>
                    <a:pt x="322" y="870"/>
                  </a:cubicBezTo>
                  <a:lnTo>
                    <a:pt x="322" y="156"/>
                  </a:lnTo>
                  <a:cubicBezTo>
                    <a:pt x="322" y="72"/>
                    <a:pt x="250" y="1"/>
                    <a:pt x="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08" name="Google Shape;10008;p78"/>
            <p:cNvSpPr/>
            <p:nvPr/>
          </p:nvSpPr>
          <p:spPr>
            <a:xfrm>
              <a:off x="8289579" y="2743946"/>
              <a:ext cx="10630" cy="33005"/>
            </a:xfrm>
            <a:custGeom>
              <a:avLst/>
              <a:gdLst/>
              <a:ahLst/>
              <a:cxnLst/>
              <a:rect l="l" t="t" r="r" b="b"/>
              <a:pathLst>
                <a:path w="334" h="1037" extrusionOk="0">
                  <a:moveTo>
                    <a:pt x="167" y="1"/>
                  </a:moveTo>
                  <a:cubicBezTo>
                    <a:pt x="84" y="1"/>
                    <a:pt x="0" y="72"/>
                    <a:pt x="0" y="156"/>
                  </a:cubicBezTo>
                  <a:lnTo>
                    <a:pt x="0" y="870"/>
                  </a:lnTo>
                  <a:cubicBezTo>
                    <a:pt x="0" y="965"/>
                    <a:pt x="84" y="1037"/>
                    <a:pt x="167" y="1037"/>
                  </a:cubicBezTo>
                  <a:cubicBezTo>
                    <a:pt x="250" y="1037"/>
                    <a:pt x="334" y="965"/>
                    <a:pt x="334" y="870"/>
                  </a:cubicBezTo>
                  <a:lnTo>
                    <a:pt x="334" y="156"/>
                  </a:lnTo>
                  <a:cubicBezTo>
                    <a:pt x="334" y="72"/>
                    <a:pt x="262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009" name="Google Shape;10009;p78"/>
          <p:cNvGrpSpPr/>
          <p:nvPr/>
        </p:nvGrpSpPr>
        <p:grpSpPr>
          <a:xfrm>
            <a:off x="10039215" y="2987212"/>
            <a:ext cx="474484" cy="483056"/>
            <a:chOff x="7529411" y="2414659"/>
            <a:chExt cx="355863" cy="362292"/>
          </a:xfrm>
          <a:solidFill>
            <a:schemeClr val="tx1"/>
          </a:solidFill>
        </p:grpSpPr>
        <p:sp>
          <p:nvSpPr>
            <p:cNvPr id="10010" name="Google Shape;10010;p78"/>
            <p:cNvSpPr/>
            <p:nvPr/>
          </p:nvSpPr>
          <p:spPr>
            <a:xfrm>
              <a:off x="7687816" y="2443081"/>
              <a:ext cx="45481" cy="15946"/>
            </a:xfrm>
            <a:custGeom>
              <a:avLst/>
              <a:gdLst/>
              <a:ahLst/>
              <a:cxnLst/>
              <a:rect l="l" t="t" r="r" b="b"/>
              <a:pathLst>
                <a:path w="1429" h="501" extrusionOk="0">
                  <a:moveTo>
                    <a:pt x="155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22"/>
                    <a:pt x="155" y="322"/>
                  </a:cubicBezTo>
                  <a:cubicBezTo>
                    <a:pt x="357" y="322"/>
                    <a:pt x="893" y="357"/>
                    <a:pt x="1155" y="488"/>
                  </a:cubicBezTo>
                  <a:cubicBezTo>
                    <a:pt x="1191" y="500"/>
                    <a:pt x="1203" y="500"/>
                    <a:pt x="1227" y="500"/>
                  </a:cubicBezTo>
                  <a:cubicBezTo>
                    <a:pt x="1286" y="500"/>
                    <a:pt x="1346" y="477"/>
                    <a:pt x="1381" y="417"/>
                  </a:cubicBezTo>
                  <a:cubicBezTo>
                    <a:pt x="1429" y="346"/>
                    <a:pt x="1381" y="238"/>
                    <a:pt x="1310" y="191"/>
                  </a:cubicBezTo>
                  <a:cubicBezTo>
                    <a:pt x="917" y="0"/>
                    <a:pt x="191" y="0"/>
                    <a:pt x="1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11" name="Google Shape;10011;p78"/>
            <p:cNvSpPr/>
            <p:nvPr/>
          </p:nvSpPr>
          <p:spPr>
            <a:xfrm>
              <a:off x="7648764" y="2414659"/>
              <a:ext cx="123204" cy="168654"/>
            </a:xfrm>
            <a:custGeom>
              <a:avLst/>
              <a:gdLst/>
              <a:ahLst/>
              <a:cxnLst/>
              <a:rect l="l" t="t" r="r" b="b"/>
              <a:pathLst>
                <a:path w="3871" h="5299" extrusionOk="0">
                  <a:moveTo>
                    <a:pt x="3013" y="322"/>
                  </a:moveTo>
                  <a:lnTo>
                    <a:pt x="3013" y="1024"/>
                  </a:lnTo>
                  <a:cubicBezTo>
                    <a:pt x="3013" y="1143"/>
                    <a:pt x="2977" y="1250"/>
                    <a:pt x="2930" y="1358"/>
                  </a:cubicBezTo>
                  <a:lnTo>
                    <a:pt x="2847" y="1512"/>
                  </a:lnTo>
                  <a:cubicBezTo>
                    <a:pt x="2835" y="1548"/>
                    <a:pt x="2835" y="1560"/>
                    <a:pt x="2835" y="1596"/>
                  </a:cubicBezTo>
                  <a:lnTo>
                    <a:pt x="2835" y="1953"/>
                  </a:lnTo>
                  <a:cubicBezTo>
                    <a:pt x="2835" y="2203"/>
                    <a:pt x="2727" y="2429"/>
                    <a:pt x="2561" y="2608"/>
                  </a:cubicBezTo>
                  <a:cubicBezTo>
                    <a:pt x="2370" y="2763"/>
                    <a:pt x="2144" y="2858"/>
                    <a:pt x="1894" y="2858"/>
                  </a:cubicBezTo>
                  <a:cubicBezTo>
                    <a:pt x="1418" y="2846"/>
                    <a:pt x="1013" y="2405"/>
                    <a:pt x="1013" y="1905"/>
                  </a:cubicBezTo>
                  <a:lnTo>
                    <a:pt x="1013" y="1596"/>
                  </a:lnTo>
                  <a:cubicBezTo>
                    <a:pt x="1013" y="1560"/>
                    <a:pt x="1013" y="1548"/>
                    <a:pt x="1001" y="1512"/>
                  </a:cubicBezTo>
                  <a:lnTo>
                    <a:pt x="894" y="1310"/>
                  </a:lnTo>
                  <a:cubicBezTo>
                    <a:pt x="846" y="1239"/>
                    <a:pt x="834" y="1143"/>
                    <a:pt x="834" y="1072"/>
                  </a:cubicBezTo>
                  <a:lnTo>
                    <a:pt x="834" y="1060"/>
                  </a:lnTo>
                  <a:cubicBezTo>
                    <a:pt x="834" y="655"/>
                    <a:pt x="1168" y="322"/>
                    <a:pt x="1561" y="322"/>
                  </a:cubicBezTo>
                  <a:close/>
                  <a:moveTo>
                    <a:pt x="2299" y="3108"/>
                  </a:moveTo>
                  <a:cubicBezTo>
                    <a:pt x="2299" y="3155"/>
                    <a:pt x="2311" y="3215"/>
                    <a:pt x="2323" y="3263"/>
                  </a:cubicBezTo>
                  <a:lnTo>
                    <a:pt x="1918" y="3679"/>
                  </a:lnTo>
                  <a:lnTo>
                    <a:pt x="1537" y="3286"/>
                  </a:lnTo>
                  <a:cubicBezTo>
                    <a:pt x="1549" y="3263"/>
                    <a:pt x="1549" y="3227"/>
                    <a:pt x="1549" y="3179"/>
                  </a:cubicBezTo>
                  <a:lnTo>
                    <a:pt x="1549" y="3108"/>
                  </a:lnTo>
                  <a:cubicBezTo>
                    <a:pt x="1656" y="3144"/>
                    <a:pt x="1763" y="3167"/>
                    <a:pt x="1882" y="3167"/>
                  </a:cubicBezTo>
                  <a:lnTo>
                    <a:pt x="1918" y="3167"/>
                  </a:lnTo>
                  <a:cubicBezTo>
                    <a:pt x="2061" y="3167"/>
                    <a:pt x="2180" y="3155"/>
                    <a:pt x="2299" y="3108"/>
                  </a:cubicBezTo>
                  <a:close/>
                  <a:moveTo>
                    <a:pt x="1584" y="0"/>
                  </a:moveTo>
                  <a:cubicBezTo>
                    <a:pt x="1001" y="0"/>
                    <a:pt x="525" y="477"/>
                    <a:pt x="525" y="1060"/>
                  </a:cubicBezTo>
                  <a:lnTo>
                    <a:pt x="525" y="1072"/>
                  </a:lnTo>
                  <a:cubicBezTo>
                    <a:pt x="525" y="1203"/>
                    <a:pt x="549" y="1334"/>
                    <a:pt x="608" y="1453"/>
                  </a:cubicBezTo>
                  <a:lnTo>
                    <a:pt x="703" y="1620"/>
                  </a:lnTo>
                  <a:lnTo>
                    <a:pt x="703" y="1893"/>
                  </a:lnTo>
                  <a:cubicBezTo>
                    <a:pt x="703" y="2322"/>
                    <a:pt x="906" y="2703"/>
                    <a:pt x="1239" y="2941"/>
                  </a:cubicBezTo>
                  <a:lnTo>
                    <a:pt x="1239" y="3179"/>
                  </a:lnTo>
                  <a:cubicBezTo>
                    <a:pt x="1239" y="3215"/>
                    <a:pt x="1227" y="3239"/>
                    <a:pt x="1192" y="3239"/>
                  </a:cubicBezTo>
                  <a:lnTo>
                    <a:pt x="513" y="3441"/>
                  </a:lnTo>
                  <a:cubicBezTo>
                    <a:pt x="215" y="3525"/>
                    <a:pt x="1" y="3798"/>
                    <a:pt x="1" y="4108"/>
                  </a:cubicBezTo>
                  <a:lnTo>
                    <a:pt x="1" y="5132"/>
                  </a:lnTo>
                  <a:cubicBezTo>
                    <a:pt x="1" y="5227"/>
                    <a:pt x="72" y="5299"/>
                    <a:pt x="168" y="5299"/>
                  </a:cubicBezTo>
                  <a:cubicBezTo>
                    <a:pt x="251" y="5299"/>
                    <a:pt x="322" y="5227"/>
                    <a:pt x="322" y="5132"/>
                  </a:cubicBezTo>
                  <a:lnTo>
                    <a:pt x="322" y="4108"/>
                  </a:lnTo>
                  <a:cubicBezTo>
                    <a:pt x="322" y="3941"/>
                    <a:pt x="430" y="3798"/>
                    <a:pt x="596" y="3751"/>
                  </a:cubicBezTo>
                  <a:lnTo>
                    <a:pt x="1275" y="3560"/>
                  </a:lnTo>
                  <a:cubicBezTo>
                    <a:pt x="1311" y="3560"/>
                    <a:pt x="1323" y="3536"/>
                    <a:pt x="1358" y="3525"/>
                  </a:cubicBezTo>
                  <a:lnTo>
                    <a:pt x="1775" y="3941"/>
                  </a:lnTo>
                  <a:lnTo>
                    <a:pt x="1775" y="5120"/>
                  </a:lnTo>
                  <a:cubicBezTo>
                    <a:pt x="1775" y="5203"/>
                    <a:pt x="1846" y="5287"/>
                    <a:pt x="1930" y="5287"/>
                  </a:cubicBezTo>
                  <a:cubicBezTo>
                    <a:pt x="2025" y="5287"/>
                    <a:pt x="2096" y="5203"/>
                    <a:pt x="2096" y="5120"/>
                  </a:cubicBezTo>
                  <a:lnTo>
                    <a:pt x="2096" y="3941"/>
                  </a:lnTo>
                  <a:lnTo>
                    <a:pt x="2525" y="3513"/>
                  </a:lnTo>
                  <a:cubicBezTo>
                    <a:pt x="2573" y="3536"/>
                    <a:pt x="2620" y="3560"/>
                    <a:pt x="2680" y="3572"/>
                  </a:cubicBezTo>
                  <a:lnTo>
                    <a:pt x="3275" y="3751"/>
                  </a:lnTo>
                  <a:cubicBezTo>
                    <a:pt x="3442" y="3798"/>
                    <a:pt x="3537" y="3941"/>
                    <a:pt x="3537" y="4108"/>
                  </a:cubicBezTo>
                  <a:lnTo>
                    <a:pt x="3537" y="5132"/>
                  </a:lnTo>
                  <a:cubicBezTo>
                    <a:pt x="3537" y="5227"/>
                    <a:pt x="3620" y="5299"/>
                    <a:pt x="3704" y="5299"/>
                  </a:cubicBezTo>
                  <a:cubicBezTo>
                    <a:pt x="3799" y="5299"/>
                    <a:pt x="3870" y="5227"/>
                    <a:pt x="3870" y="5132"/>
                  </a:cubicBezTo>
                  <a:lnTo>
                    <a:pt x="3870" y="4108"/>
                  </a:lnTo>
                  <a:cubicBezTo>
                    <a:pt x="3870" y="3822"/>
                    <a:pt x="3668" y="3536"/>
                    <a:pt x="3370" y="3465"/>
                  </a:cubicBezTo>
                  <a:lnTo>
                    <a:pt x="2775" y="3286"/>
                  </a:lnTo>
                  <a:cubicBezTo>
                    <a:pt x="2692" y="3263"/>
                    <a:pt x="2632" y="3179"/>
                    <a:pt x="2632" y="3108"/>
                  </a:cubicBezTo>
                  <a:lnTo>
                    <a:pt x="2632" y="2977"/>
                  </a:lnTo>
                  <a:cubicBezTo>
                    <a:pt x="2692" y="2929"/>
                    <a:pt x="2739" y="2882"/>
                    <a:pt x="2799" y="2846"/>
                  </a:cubicBezTo>
                  <a:cubicBezTo>
                    <a:pt x="3037" y="2608"/>
                    <a:pt x="3168" y="2286"/>
                    <a:pt x="3168" y="1953"/>
                  </a:cubicBezTo>
                  <a:lnTo>
                    <a:pt x="3168" y="1631"/>
                  </a:lnTo>
                  <a:lnTo>
                    <a:pt x="3228" y="1501"/>
                  </a:lnTo>
                  <a:cubicBezTo>
                    <a:pt x="3311" y="1358"/>
                    <a:pt x="3347" y="1191"/>
                    <a:pt x="3347" y="1024"/>
                  </a:cubicBezTo>
                  <a:lnTo>
                    <a:pt x="3347" y="167"/>
                  </a:lnTo>
                  <a:cubicBezTo>
                    <a:pt x="3347" y="72"/>
                    <a:pt x="3275" y="0"/>
                    <a:pt x="31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12" name="Google Shape;10012;p78"/>
            <p:cNvSpPr/>
            <p:nvPr/>
          </p:nvSpPr>
          <p:spPr>
            <a:xfrm>
              <a:off x="7670757" y="2551072"/>
              <a:ext cx="10248" cy="33005"/>
            </a:xfrm>
            <a:custGeom>
              <a:avLst/>
              <a:gdLst/>
              <a:ahLst/>
              <a:cxnLst/>
              <a:rect l="l" t="t" r="r" b="b"/>
              <a:pathLst>
                <a:path w="322" h="1037" extrusionOk="0">
                  <a:moveTo>
                    <a:pt x="155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882"/>
                  </a:lnTo>
                  <a:cubicBezTo>
                    <a:pt x="0" y="965"/>
                    <a:pt x="72" y="1036"/>
                    <a:pt x="155" y="1036"/>
                  </a:cubicBezTo>
                  <a:cubicBezTo>
                    <a:pt x="251" y="1036"/>
                    <a:pt x="322" y="965"/>
                    <a:pt x="322" y="882"/>
                  </a:cubicBezTo>
                  <a:lnTo>
                    <a:pt x="322" y="167"/>
                  </a:lnTo>
                  <a:cubicBezTo>
                    <a:pt x="322" y="72"/>
                    <a:pt x="251" y="1"/>
                    <a:pt x="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13" name="Google Shape;10013;p78"/>
            <p:cNvSpPr/>
            <p:nvPr/>
          </p:nvSpPr>
          <p:spPr>
            <a:xfrm>
              <a:off x="7738963" y="2551072"/>
              <a:ext cx="10280" cy="33005"/>
            </a:xfrm>
            <a:custGeom>
              <a:avLst/>
              <a:gdLst/>
              <a:ahLst/>
              <a:cxnLst/>
              <a:rect l="l" t="t" r="r" b="b"/>
              <a:pathLst>
                <a:path w="323" h="1037" extrusionOk="0">
                  <a:moveTo>
                    <a:pt x="155" y="1"/>
                  </a:moveTo>
                  <a:cubicBezTo>
                    <a:pt x="72" y="1"/>
                    <a:pt x="1" y="72"/>
                    <a:pt x="1" y="167"/>
                  </a:cubicBezTo>
                  <a:lnTo>
                    <a:pt x="1" y="882"/>
                  </a:lnTo>
                  <a:cubicBezTo>
                    <a:pt x="1" y="965"/>
                    <a:pt x="72" y="1036"/>
                    <a:pt x="155" y="1036"/>
                  </a:cubicBezTo>
                  <a:cubicBezTo>
                    <a:pt x="251" y="1036"/>
                    <a:pt x="322" y="965"/>
                    <a:pt x="322" y="882"/>
                  </a:cubicBezTo>
                  <a:lnTo>
                    <a:pt x="322" y="167"/>
                  </a:lnTo>
                  <a:cubicBezTo>
                    <a:pt x="322" y="72"/>
                    <a:pt x="251" y="1"/>
                    <a:pt x="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14" name="Google Shape;10014;p78"/>
            <p:cNvSpPr/>
            <p:nvPr/>
          </p:nvSpPr>
          <p:spPr>
            <a:xfrm>
              <a:off x="7568432" y="2635956"/>
              <a:ext cx="45513" cy="15946"/>
            </a:xfrm>
            <a:custGeom>
              <a:avLst/>
              <a:gdLst/>
              <a:ahLst/>
              <a:cxnLst/>
              <a:rect l="l" t="t" r="r" b="b"/>
              <a:pathLst>
                <a:path w="1430" h="501" extrusionOk="0">
                  <a:moveTo>
                    <a:pt x="156" y="1"/>
                  </a:moveTo>
                  <a:cubicBezTo>
                    <a:pt x="72" y="1"/>
                    <a:pt x="1" y="72"/>
                    <a:pt x="1" y="155"/>
                  </a:cubicBezTo>
                  <a:cubicBezTo>
                    <a:pt x="1" y="251"/>
                    <a:pt x="72" y="322"/>
                    <a:pt x="156" y="322"/>
                  </a:cubicBezTo>
                  <a:cubicBezTo>
                    <a:pt x="358" y="322"/>
                    <a:pt x="894" y="358"/>
                    <a:pt x="1156" y="489"/>
                  </a:cubicBezTo>
                  <a:cubicBezTo>
                    <a:pt x="1191" y="501"/>
                    <a:pt x="1203" y="501"/>
                    <a:pt x="1227" y="501"/>
                  </a:cubicBezTo>
                  <a:cubicBezTo>
                    <a:pt x="1287" y="501"/>
                    <a:pt x="1346" y="477"/>
                    <a:pt x="1382" y="417"/>
                  </a:cubicBezTo>
                  <a:cubicBezTo>
                    <a:pt x="1430" y="334"/>
                    <a:pt x="1394" y="239"/>
                    <a:pt x="1310" y="191"/>
                  </a:cubicBezTo>
                  <a:cubicBezTo>
                    <a:pt x="918" y="1"/>
                    <a:pt x="191" y="1"/>
                    <a:pt x="1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15" name="Google Shape;10015;p78"/>
            <p:cNvSpPr/>
            <p:nvPr/>
          </p:nvSpPr>
          <p:spPr>
            <a:xfrm>
              <a:off x="7529411" y="2607916"/>
              <a:ext cx="123172" cy="168654"/>
            </a:xfrm>
            <a:custGeom>
              <a:avLst/>
              <a:gdLst/>
              <a:ahLst/>
              <a:cxnLst/>
              <a:rect l="l" t="t" r="r" b="b"/>
              <a:pathLst>
                <a:path w="3870" h="5299" extrusionOk="0">
                  <a:moveTo>
                    <a:pt x="3025" y="310"/>
                  </a:moveTo>
                  <a:lnTo>
                    <a:pt x="3025" y="1013"/>
                  </a:lnTo>
                  <a:cubicBezTo>
                    <a:pt x="3025" y="1132"/>
                    <a:pt x="2989" y="1239"/>
                    <a:pt x="2953" y="1334"/>
                  </a:cubicBezTo>
                  <a:lnTo>
                    <a:pt x="2858" y="1501"/>
                  </a:lnTo>
                  <a:cubicBezTo>
                    <a:pt x="2846" y="1536"/>
                    <a:pt x="2846" y="1548"/>
                    <a:pt x="2846" y="1572"/>
                  </a:cubicBezTo>
                  <a:lnTo>
                    <a:pt x="2846" y="1929"/>
                  </a:lnTo>
                  <a:cubicBezTo>
                    <a:pt x="2834" y="2191"/>
                    <a:pt x="2727" y="2406"/>
                    <a:pt x="2560" y="2584"/>
                  </a:cubicBezTo>
                  <a:cubicBezTo>
                    <a:pt x="2392" y="2753"/>
                    <a:pt x="2170" y="2847"/>
                    <a:pt x="1945" y="2847"/>
                  </a:cubicBezTo>
                  <a:cubicBezTo>
                    <a:pt x="1932" y="2847"/>
                    <a:pt x="1919" y="2847"/>
                    <a:pt x="1905" y="2846"/>
                  </a:cubicBezTo>
                  <a:cubicBezTo>
                    <a:pt x="1429" y="2822"/>
                    <a:pt x="1024" y="2394"/>
                    <a:pt x="1024" y="1894"/>
                  </a:cubicBezTo>
                  <a:lnTo>
                    <a:pt x="1024" y="1572"/>
                  </a:lnTo>
                  <a:cubicBezTo>
                    <a:pt x="1024" y="1548"/>
                    <a:pt x="1024" y="1536"/>
                    <a:pt x="1012" y="1501"/>
                  </a:cubicBezTo>
                  <a:lnTo>
                    <a:pt x="905" y="1298"/>
                  </a:lnTo>
                  <a:cubicBezTo>
                    <a:pt x="870" y="1215"/>
                    <a:pt x="846" y="1132"/>
                    <a:pt x="846" y="1060"/>
                  </a:cubicBezTo>
                  <a:lnTo>
                    <a:pt x="846" y="1036"/>
                  </a:lnTo>
                  <a:cubicBezTo>
                    <a:pt x="846" y="643"/>
                    <a:pt x="1179" y="310"/>
                    <a:pt x="1584" y="310"/>
                  </a:cubicBezTo>
                  <a:close/>
                  <a:moveTo>
                    <a:pt x="2298" y="3096"/>
                  </a:moveTo>
                  <a:lnTo>
                    <a:pt x="2298" y="3156"/>
                  </a:lnTo>
                  <a:cubicBezTo>
                    <a:pt x="2298" y="3179"/>
                    <a:pt x="2298" y="3215"/>
                    <a:pt x="2310" y="3263"/>
                  </a:cubicBezTo>
                  <a:lnTo>
                    <a:pt x="1917" y="3656"/>
                  </a:lnTo>
                  <a:lnTo>
                    <a:pt x="1536" y="3275"/>
                  </a:lnTo>
                  <a:cubicBezTo>
                    <a:pt x="1548" y="3239"/>
                    <a:pt x="1548" y="3215"/>
                    <a:pt x="1548" y="3168"/>
                  </a:cubicBezTo>
                  <a:lnTo>
                    <a:pt x="1548" y="3096"/>
                  </a:lnTo>
                  <a:cubicBezTo>
                    <a:pt x="1655" y="3120"/>
                    <a:pt x="1763" y="3156"/>
                    <a:pt x="1882" y="3156"/>
                  </a:cubicBezTo>
                  <a:lnTo>
                    <a:pt x="1917" y="3156"/>
                  </a:lnTo>
                  <a:cubicBezTo>
                    <a:pt x="2036" y="3156"/>
                    <a:pt x="2179" y="3132"/>
                    <a:pt x="2298" y="3096"/>
                  </a:cubicBezTo>
                  <a:close/>
                  <a:moveTo>
                    <a:pt x="1584" y="1"/>
                  </a:moveTo>
                  <a:cubicBezTo>
                    <a:pt x="1001" y="1"/>
                    <a:pt x="524" y="477"/>
                    <a:pt x="524" y="1060"/>
                  </a:cubicBezTo>
                  <a:lnTo>
                    <a:pt x="524" y="1072"/>
                  </a:lnTo>
                  <a:cubicBezTo>
                    <a:pt x="524" y="1203"/>
                    <a:pt x="548" y="1334"/>
                    <a:pt x="608" y="1453"/>
                  </a:cubicBezTo>
                  <a:lnTo>
                    <a:pt x="703" y="1620"/>
                  </a:lnTo>
                  <a:lnTo>
                    <a:pt x="703" y="1894"/>
                  </a:lnTo>
                  <a:cubicBezTo>
                    <a:pt x="703" y="2322"/>
                    <a:pt x="905" y="2703"/>
                    <a:pt x="1239" y="2941"/>
                  </a:cubicBezTo>
                  <a:lnTo>
                    <a:pt x="1239" y="3179"/>
                  </a:lnTo>
                  <a:cubicBezTo>
                    <a:pt x="1239" y="3215"/>
                    <a:pt x="1227" y="3239"/>
                    <a:pt x="1191" y="3239"/>
                  </a:cubicBezTo>
                  <a:lnTo>
                    <a:pt x="512" y="3441"/>
                  </a:lnTo>
                  <a:cubicBezTo>
                    <a:pt x="215" y="3525"/>
                    <a:pt x="0" y="3799"/>
                    <a:pt x="0" y="4108"/>
                  </a:cubicBezTo>
                  <a:lnTo>
                    <a:pt x="0" y="5132"/>
                  </a:lnTo>
                  <a:cubicBezTo>
                    <a:pt x="0" y="5227"/>
                    <a:pt x="72" y="5299"/>
                    <a:pt x="167" y="5299"/>
                  </a:cubicBezTo>
                  <a:cubicBezTo>
                    <a:pt x="250" y="5299"/>
                    <a:pt x="322" y="5227"/>
                    <a:pt x="322" y="5132"/>
                  </a:cubicBezTo>
                  <a:lnTo>
                    <a:pt x="322" y="4108"/>
                  </a:lnTo>
                  <a:cubicBezTo>
                    <a:pt x="322" y="3941"/>
                    <a:pt x="429" y="3799"/>
                    <a:pt x="596" y="3751"/>
                  </a:cubicBezTo>
                  <a:lnTo>
                    <a:pt x="1274" y="3560"/>
                  </a:lnTo>
                  <a:cubicBezTo>
                    <a:pt x="1310" y="3560"/>
                    <a:pt x="1322" y="3537"/>
                    <a:pt x="1358" y="3525"/>
                  </a:cubicBezTo>
                  <a:lnTo>
                    <a:pt x="1774" y="3941"/>
                  </a:lnTo>
                  <a:lnTo>
                    <a:pt x="1774" y="5120"/>
                  </a:lnTo>
                  <a:cubicBezTo>
                    <a:pt x="1774" y="5204"/>
                    <a:pt x="1846" y="5287"/>
                    <a:pt x="1929" y="5287"/>
                  </a:cubicBezTo>
                  <a:cubicBezTo>
                    <a:pt x="2025" y="5287"/>
                    <a:pt x="2096" y="5204"/>
                    <a:pt x="2096" y="5120"/>
                  </a:cubicBezTo>
                  <a:lnTo>
                    <a:pt x="2096" y="3941"/>
                  </a:lnTo>
                  <a:lnTo>
                    <a:pt x="2513" y="3525"/>
                  </a:lnTo>
                  <a:cubicBezTo>
                    <a:pt x="2548" y="3537"/>
                    <a:pt x="2560" y="3537"/>
                    <a:pt x="2584" y="3560"/>
                  </a:cubicBezTo>
                  <a:lnTo>
                    <a:pt x="3275" y="3751"/>
                  </a:lnTo>
                  <a:cubicBezTo>
                    <a:pt x="3441" y="3799"/>
                    <a:pt x="3537" y="3941"/>
                    <a:pt x="3537" y="4108"/>
                  </a:cubicBezTo>
                  <a:lnTo>
                    <a:pt x="3537" y="5132"/>
                  </a:lnTo>
                  <a:cubicBezTo>
                    <a:pt x="3537" y="5227"/>
                    <a:pt x="3620" y="5299"/>
                    <a:pt x="3703" y="5299"/>
                  </a:cubicBezTo>
                  <a:cubicBezTo>
                    <a:pt x="3799" y="5299"/>
                    <a:pt x="3870" y="5227"/>
                    <a:pt x="3870" y="5132"/>
                  </a:cubicBezTo>
                  <a:lnTo>
                    <a:pt x="3870" y="4108"/>
                  </a:lnTo>
                  <a:cubicBezTo>
                    <a:pt x="3870" y="3810"/>
                    <a:pt x="3668" y="3537"/>
                    <a:pt x="3370" y="3453"/>
                  </a:cubicBezTo>
                  <a:lnTo>
                    <a:pt x="2679" y="3263"/>
                  </a:lnTo>
                  <a:cubicBezTo>
                    <a:pt x="2656" y="3239"/>
                    <a:pt x="2632" y="3227"/>
                    <a:pt x="2632" y="3203"/>
                  </a:cubicBezTo>
                  <a:lnTo>
                    <a:pt x="2632" y="2977"/>
                  </a:lnTo>
                  <a:cubicBezTo>
                    <a:pt x="2691" y="2929"/>
                    <a:pt x="2739" y="2882"/>
                    <a:pt x="2798" y="2846"/>
                  </a:cubicBezTo>
                  <a:cubicBezTo>
                    <a:pt x="3037" y="2608"/>
                    <a:pt x="3168" y="2287"/>
                    <a:pt x="3168" y="1953"/>
                  </a:cubicBezTo>
                  <a:lnTo>
                    <a:pt x="3168" y="1632"/>
                  </a:lnTo>
                  <a:lnTo>
                    <a:pt x="3227" y="1501"/>
                  </a:lnTo>
                  <a:cubicBezTo>
                    <a:pt x="3310" y="1358"/>
                    <a:pt x="3346" y="1191"/>
                    <a:pt x="3346" y="1024"/>
                  </a:cubicBezTo>
                  <a:lnTo>
                    <a:pt x="3346" y="167"/>
                  </a:lnTo>
                  <a:cubicBezTo>
                    <a:pt x="3346" y="72"/>
                    <a:pt x="3275" y="1"/>
                    <a:pt x="319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16" name="Google Shape;10016;p78"/>
            <p:cNvSpPr/>
            <p:nvPr/>
          </p:nvSpPr>
          <p:spPr>
            <a:xfrm>
              <a:off x="7551754" y="2743946"/>
              <a:ext cx="10280" cy="33005"/>
            </a:xfrm>
            <a:custGeom>
              <a:avLst/>
              <a:gdLst/>
              <a:ahLst/>
              <a:cxnLst/>
              <a:rect l="l" t="t" r="r" b="b"/>
              <a:pathLst>
                <a:path w="323" h="1037" extrusionOk="0">
                  <a:moveTo>
                    <a:pt x="168" y="1"/>
                  </a:moveTo>
                  <a:cubicBezTo>
                    <a:pt x="72" y="1"/>
                    <a:pt x="1" y="72"/>
                    <a:pt x="1" y="156"/>
                  </a:cubicBezTo>
                  <a:lnTo>
                    <a:pt x="1" y="870"/>
                  </a:lnTo>
                  <a:cubicBezTo>
                    <a:pt x="1" y="965"/>
                    <a:pt x="72" y="1037"/>
                    <a:pt x="168" y="1037"/>
                  </a:cubicBezTo>
                  <a:cubicBezTo>
                    <a:pt x="251" y="1037"/>
                    <a:pt x="322" y="965"/>
                    <a:pt x="322" y="870"/>
                  </a:cubicBezTo>
                  <a:lnTo>
                    <a:pt x="322" y="156"/>
                  </a:lnTo>
                  <a:cubicBezTo>
                    <a:pt x="322" y="72"/>
                    <a:pt x="251" y="1"/>
                    <a:pt x="1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17" name="Google Shape;10017;p78"/>
            <p:cNvSpPr/>
            <p:nvPr/>
          </p:nvSpPr>
          <p:spPr>
            <a:xfrm>
              <a:off x="7619610" y="2743946"/>
              <a:ext cx="10248" cy="33005"/>
            </a:xfrm>
            <a:custGeom>
              <a:avLst/>
              <a:gdLst/>
              <a:ahLst/>
              <a:cxnLst/>
              <a:rect l="l" t="t" r="r" b="b"/>
              <a:pathLst>
                <a:path w="322" h="1037" extrusionOk="0">
                  <a:moveTo>
                    <a:pt x="155" y="1"/>
                  </a:moveTo>
                  <a:cubicBezTo>
                    <a:pt x="72" y="1"/>
                    <a:pt x="0" y="72"/>
                    <a:pt x="0" y="156"/>
                  </a:cubicBezTo>
                  <a:lnTo>
                    <a:pt x="0" y="870"/>
                  </a:lnTo>
                  <a:cubicBezTo>
                    <a:pt x="0" y="965"/>
                    <a:pt x="72" y="1037"/>
                    <a:pt x="155" y="1037"/>
                  </a:cubicBezTo>
                  <a:cubicBezTo>
                    <a:pt x="250" y="1037"/>
                    <a:pt x="322" y="965"/>
                    <a:pt x="322" y="870"/>
                  </a:cubicBezTo>
                  <a:lnTo>
                    <a:pt x="322" y="156"/>
                  </a:lnTo>
                  <a:cubicBezTo>
                    <a:pt x="322" y="72"/>
                    <a:pt x="250" y="1"/>
                    <a:pt x="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18" name="Google Shape;10018;p78"/>
            <p:cNvSpPr/>
            <p:nvPr/>
          </p:nvSpPr>
          <p:spPr>
            <a:xfrm>
              <a:off x="7773464" y="2584427"/>
              <a:ext cx="111810" cy="192525"/>
            </a:xfrm>
            <a:custGeom>
              <a:avLst/>
              <a:gdLst/>
              <a:ahLst/>
              <a:cxnLst/>
              <a:rect l="l" t="t" r="r" b="b"/>
              <a:pathLst>
                <a:path w="3513" h="6049" extrusionOk="0">
                  <a:moveTo>
                    <a:pt x="1738" y="346"/>
                  </a:moveTo>
                  <a:cubicBezTo>
                    <a:pt x="2036" y="346"/>
                    <a:pt x="2286" y="560"/>
                    <a:pt x="2286" y="810"/>
                  </a:cubicBezTo>
                  <a:lnTo>
                    <a:pt x="2286" y="846"/>
                  </a:lnTo>
                  <a:cubicBezTo>
                    <a:pt x="2131" y="762"/>
                    <a:pt x="1929" y="739"/>
                    <a:pt x="1738" y="739"/>
                  </a:cubicBezTo>
                  <a:cubicBezTo>
                    <a:pt x="1548" y="739"/>
                    <a:pt x="1369" y="786"/>
                    <a:pt x="1191" y="846"/>
                  </a:cubicBezTo>
                  <a:lnTo>
                    <a:pt x="1191" y="810"/>
                  </a:lnTo>
                  <a:cubicBezTo>
                    <a:pt x="1203" y="560"/>
                    <a:pt x="1441" y="346"/>
                    <a:pt x="1738" y="346"/>
                  </a:cubicBezTo>
                  <a:close/>
                  <a:moveTo>
                    <a:pt x="1738" y="1048"/>
                  </a:moveTo>
                  <a:cubicBezTo>
                    <a:pt x="2334" y="1048"/>
                    <a:pt x="2822" y="1536"/>
                    <a:pt x="2822" y="2132"/>
                  </a:cubicBezTo>
                  <a:cubicBezTo>
                    <a:pt x="2822" y="2251"/>
                    <a:pt x="2810" y="2358"/>
                    <a:pt x="2762" y="2477"/>
                  </a:cubicBezTo>
                  <a:cubicBezTo>
                    <a:pt x="2286" y="2001"/>
                    <a:pt x="1453" y="1810"/>
                    <a:pt x="1429" y="1798"/>
                  </a:cubicBezTo>
                  <a:cubicBezTo>
                    <a:pt x="1415" y="1791"/>
                    <a:pt x="1400" y="1788"/>
                    <a:pt x="1385" y="1788"/>
                  </a:cubicBezTo>
                  <a:cubicBezTo>
                    <a:pt x="1347" y="1788"/>
                    <a:pt x="1308" y="1805"/>
                    <a:pt x="1274" y="1822"/>
                  </a:cubicBezTo>
                  <a:cubicBezTo>
                    <a:pt x="1238" y="1858"/>
                    <a:pt x="1215" y="1893"/>
                    <a:pt x="1215" y="1953"/>
                  </a:cubicBezTo>
                  <a:cubicBezTo>
                    <a:pt x="1215" y="1977"/>
                    <a:pt x="1203" y="2072"/>
                    <a:pt x="1084" y="2191"/>
                  </a:cubicBezTo>
                  <a:cubicBezTo>
                    <a:pt x="1024" y="2251"/>
                    <a:pt x="1024" y="2358"/>
                    <a:pt x="1084" y="2429"/>
                  </a:cubicBezTo>
                  <a:cubicBezTo>
                    <a:pt x="1111" y="2467"/>
                    <a:pt x="1148" y="2483"/>
                    <a:pt x="1188" y="2483"/>
                  </a:cubicBezTo>
                  <a:cubicBezTo>
                    <a:pt x="1234" y="2483"/>
                    <a:pt x="1283" y="2461"/>
                    <a:pt x="1322" y="2429"/>
                  </a:cubicBezTo>
                  <a:cubicBezTo>
                    <a:pt x="1405" y="2346"/>
                    <a:pt x="1465" y="2239"/>
                    <a:pt x="1500" y="2167"/>
                  </a:cubicBezTo>
                  <a:cubicBezTo>
                    <a:pt x="1786" y="2251"/>
                    <a:pt x="2358" y="2465"/>
                    <a:pt x="2631" y="2834"/>
                  </a:cubicBezTo>
                  <a:cubicBezTo>
                    <a:pt x="2560" y="3263"/>
                    <a:pt x="2191" y="3584"/>
                    <a:pt x="1738" y="3584"/>
                  </a:cubicBezTo>
                  <a:cubicBezTo>
                    <a:pt x="1274" y="3584"/>
                    <a:pt x="893" y="3239"/>
                    <a:pt x="845" y="2774"/>
                  </a:cubicBezTo>
                  <a:cubicBezTo>
                    <a:pt x="845" y="2751"/>
                    <a:pt x="834" y="2727"/>
                    <a:pt x="822" y="2703"/>
                  </a:cubicBezTo>
                  <a:cubicBezTo>
                    <a:pt x="714" y="2536"/>
                    <a:pt x="655" y="2334"/>
                    <a:pt x="655" y="2132"/>
                  </a:cubicBezTo>
                  <a:cubicBezTo>
                    <a:pt x="655" y="1536"/>
                    <a:pt x="1143" y="1048"/>
                    <a:pt x="1738" y="1048"/>
                  </a:cubicBezTo>
                  <a:close/>
                  <a:moveTo>
                    <a:pt x="2131" y="3846"/>
                  </a:moveTo>
                  <a:lnTo>
                    <a:pt x="2131" y="4025"/>
                  </a:lnTo>
                  <a:cubicBezTo>
                    <a:pt x="2131" y="4084"/>
                    <a:pt x="2143" y="4144"/>
                    <a:pt x="2167" y="4191"/>
                  </a:cubicBezTo>
                  <a:lnTo>
                    <a:pt x="1988" y="4334"/>
                  </a:lnTo>
                  <a:cubicBezTo>
                    <a:pt x="1917" y="4400"/>
                    <a:pt x="1825" y="4432"/>
                    <a:pt x="1734" y="4432"/>
                  </a:cubicBezTo>
                  <a:cubicBezTo>
                    <a:pt x="1643" y="4432"/>
                    <a:pt x="1554" y="4400"/>
                    <a:pt x="1488" y="4334"/>
                  </a:cubicBezTo>
                  <a:lnTo>
                    <a:pt x="1334" y="4191"/>
                  </a:lnTo>
                  <a:cubicBezTo>
                    <a:pt x="1369" y="4144"/>
                    <a:pt x="1381" y="4084"/>
                    <a:pt x="1381" y="4025"/>
                  </a:cubicBezTo>
                  <a:lnTo>
                    <a:pt x="1381" y="3846"/>
                  </a:lnTo>
                  <a:cubicBezTo>
                    <a:pt x="1500" y="3870"/>
                    <a:pt x="1619" y="3906"/>
                    <a:pt x="1750" y="3906"/>
                  </a:cubicBezTo>
                  <a:cubicBezTo>
                    <a:pt x="1893" y="3906"/>
                    <a:pt x="2012" y="3894"/>
                    <a:pt x="2131" y="3846"/>
                  </a:cubicBezTo>
                  <a:close/>
                  <a:moveTo>
                    <a:pt x="1750" y="0"/>
                  </a:moveTo>
                  <a:cubicBezTo>
                    <a:pt x="1274" y="0"/>
                    <a:pt x="881" y="358"/>
                    <a:pt x="881" y="798"/>
                  </a:cubicBezTo>
                  <a:cubicBezTo>
                    <a:pt x="881" y="869"/>
                    <a:pt x="893" y="929"/>
                    <a:pt x="905" y="1000"/>
                  </a:cubicBezTo>
                  <a:cubicBezTo>
                    <a:pt x="560" y="1250"/>
                    <a:pt x="345" y="1667"/>
                    <a:pt x="345" y="2132"/>
                  </a:cubicBezTo>
                  <a:cubicBezTo>
                    <a:pt x="345" y="2382"/>
                    <a:pt x="405" y="2632"/>
                    <a:pt x="536" y="2834"/>
                  </a:cubicBezTo>
                  <a:cubicBezTo>
                    <a:pt x="583" y="3191"/>
                    <a:pt x="774" y="3489"/>
                    <a:pt x="1060" y="3679"/>
                  </a:cubicBezTo>
                  <a:lnTo>
                    <a:pt x="1060" y="4025"/>
                  </a:lnTo>
                  <a:lnTo>
                    <a:pt x="1060" y="4037"/>
                  </a:lnTo>
                  <a:lnTo>
                    <a:pt x="381" y="4382"/>
                  </a:lnTo>
                  <a:cubicBezTo>
                    <a:pt x="143" y="4501"/>
                    <a:pt x="0" y="4739"/>
                    <a:pt x="0" y="5013"/>
                  </a:cubicBezTo>
                  <a:lnTo>
                    <a:pt x="0" y="5882"/>
                  </a:lnTo>
                  <a:cubicBezTo>
                    <a:pt x="0" y="5977"/>
                    <a:pt x="72" y="6049"/>
                    <a:pt x="167" y="6049"/>
                  </a:cubicBezTo>
                  <a:cubicBezTo>
                    <a:pt x="250" y="6049"/>
                    <a:pt x="322" y="5977"/>
                    <a:pt x="322" y="5882"/>
                  </a:cubicBezTo>
                  <a:lnTo>
                    <a:pt x="322" y="5013"/>
                  </a:lnTo>
                  <a:cubicBezTo>
                    <a:pt x="322" y="4870"/>
                    <a:pt x="393" y="4739"/>
                    <a:pt x="536" y="4679"/>
                  </a:cubicBezTo>
                  <a:lnTo>
                    <a:pt x="1084" y="4394"/>
                  </a:lnTo>
                  <a:lnTo>
                    <a:pt x="1274" y="4572"/>
                  </a:lnTo>
                  <a:cubicBezTo>
                    <a:pt x="1417" y="4715"/>
                    <a:pt x="1584" y="4775"/>
                    <a:pt x="1750" y="4775"/>
                  </a:cubicBezTo>
                  <a:cubicBezTo>
                    <a:pt x="1929" y="4775"/>
                    <a:pt x="2096" y="4715"/>
                    <a:pt x="2227" y="4572"/>
                  </a:cubicBezTo>
                  <a:lnTo>
                    <a:pt x="2429" y="4394"/>
                  </a:lnTo>
                  <a:lnTo>
                    <a:pt x="2977" y="4679"/>
                  </a:lnTo>
                  <a:cubicBezTo>
                    <a:pt x="3096" y="4739"/>
                    <a:pt x="3179" y="4870"/>
                    <a:pt x="3179" y="5013"/>
                  </a:cubicBezTo>
                  <a:lnTo>
                    <a:pt x="3179" y="5882"/>
                  </a:lnTo>
                  <a:cubicBezTo>
                    <a:pt x="3179" y="5977"/>
                    <a:pt x="3262" y="6049"/>
                    <a:pt x="3346" y="6049"/>
                  </a:cubicBezTo>
                  <a:cubicBezTo>
                    <a:pt x="3441" y="6049"/>
                    <a:pt x="3512" y="5977"/>
                    <a:pt x="3512" y="5882"/>
                  </a:cubicBezTo>
                  <a:lnTo>
                    <a:pt x="3512" y="5013"/>
                  </a:lnTo>
                  <a:cubicBezTo>
                    <a:pt x="3512" y="4739"/>
                    <a:pt x="3358" y="4501"/>
                    <a:pt x="3120" y="4382"/>
                  </a:cubicBezTo>
                  <a:lnTo>
                    <a:pt x="2453" y="4037"/>
                  </a:lnTo>
                  <a:lnTo>
                    <a:pt x="2453" y="4025"/>
                  </a:lnTo>
                  <a:lnTo>
                    <a:pt x="2453" y="3679"/>
                  </a:lnTo>
                  <a:cubicBezTo>
                    <a:pt x="2739" y="3489"/>
                    <a:pt x="2929" y="3191"/>
                    <a:pt x="2977" y="2834"/>
                  </a:cubicBezTo>
                  <a:cubicBezTo>
                    <a:pt x="3096" y="2632"/>
                    <a:pt x="3167" y="2370"/>
                    <a:pt x="3167" y="2132"/>
                  </a:cubicBezTo>
                  <a:cubicBezTo>
                    <a:pt x="3167" y="1667"/>
                    <a:pt x="2941" y="1262"/>
                    <a:pt x="2608" y="1000"/>
                  </a:cubicBezTo>
                  <a:cubicBezTo>
                    <a:pt x="2619" y="941"/>
                    <a:pt x="2631" y="869"/>
                    <a:pt x="2631" y="798"/>
                  </a:cubicBezTo>
                  <a:cubicBezTo>
                    <a:pt x="2631" y="369"/>
                    <a:pt x="2227" y="0"/>
                    <a:pt x="175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19" name="Google Shape;10019;p78"/>
            <p:cNvSpPr/>
            <p:nvPr/>
          </p:nvSpPr>
          <p:spPr>
            <a:xfrm>
              <a:off x="7795043" y="2750789"/>
              <a:ext cx="11012" cy="26162"/>
            </a:xfrm>
            <a:custGeom>
              <a:avLst/>
              <a:gdLst/>
              <a:ahLst/>
              <a:cxnLst/>
              <a:rect l="l" t="t" r="r" b="b"/>
              <a:pathLst>
                <a:path w="346" h="822" extrusionOk="0">
                  <a:moveTo>
                    <a:pt x="167" y="0"/>
                  </a:moveTo>
                  <a:cubicBezTo>
                    <a:pt x="84" y="0"/>
                    <a:pt x="1" y="83"/>
                    <a:pt x="1" y="167"/>
                  </a:cubicBezTo>
                  <a:lnTo>
                    <a:pt x="1" y="655"/>
                  </a:lnTo>
                  <a:cubicBezTo>
                    <a:pt x="1" y="750"/>
                    <a:pt x="84" y="822"/>
                    <a:pt x="167" y="822"/>
                  </a:cubicBezTo>
                  <a:cubicBezTo>
                    <a:pt x="263" y="822"/>
                    <a:pt x="334" y="750"/>
                    <a:pt x="334" y="655"/>
                  </a:cubicBezTo>
                  <a:lnTo>
                    <a:pt x="334" y="167"/>
                  </a:lnTo>
                  <a:cubicBezTo>
                    <a:pt x="346" y="83"/>
                    <a:pt x="275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20" name="Google Shape;10020;p78"/>
            <p:cNvSpPr/>
            <p:nvPr/>
          </p:nvSpPr>
          <p:spPr>
            <a:xfrm>
              <a:off x="7851887" y="2750789"/>
              <a:ext cx="10662" cy="26162"/>
            </a:xfrm>
            <a:custGeom>
              <a:avLst/>
              <a:gdLst/>
              <a:ahLst/>
              <a:cxnLst/>
              <a:rect l="l" t="t" r="r" b="b"/>
              <a:pathLst>
                <a:path w="335" h="822" extrusionOk="0">
                  <a:moveTo>
                    <a:pt x="167" y="0"/>
                  </a:moveTo>
                  <a:cubicBezTo>
                    <a:pt x="84" y="0"/>
                    <a:pt x="1" y="83"/>
                    <a:pt x="1" y="167"/>
                  </a:cubicBezTo>
                  <a:lnTo>
                    <a:pt x="1" y="655"/>
                  </a:lnTo>
                  <a:cubicBezTo>
                    <a:pt x="1" y="750"/>
                    <a:pt x="84" y="822"/>
                    <a:pt x="167" y="822"/>
                  </a:cubicBezTo>
                  <a:cubicBezTo>
                    <a:pt x="263" y="822"/>
                    <a:pt x="334" y="750"/>
                    <a:pt x="334" y="655"/>
                  </a:cubicBezTo>
                  <a:lnTo>
                    <a:pt x="334" y="167"/>
                  </a:lnTo>
                  <a:cubicBezTo>
                    <a:pt x="334" y="83"/>
                    <a:pt x="263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21" name="Google Shape;10021;p78"/>
            <p:cNvSpPr/>
            <p:nvPr/>
          </p:nvSpPr>
          <p:spPr>
            <a:xfrm>
              <a:off x="7641189" y="2595789"/>
              <a:ext cx="136826" cy="113147"/>
            </a:xfrm>
            <a:custGeom>
              <a:avLst/>
              <a:gdLst/>
              <a:ahLst/>
              <a:cxnLst/>
              <a:rect l="l" t="t" r="r" b="b"/>
              <a:pathLst>
                <a:path w="4299" h="3555" extrusionOk="0">
                  <a:moveTo>
                    <a:pt x="2156" y="1"/>
                  </a:moveTo>
                  <a:cubicBezTo>
                    <a:pt x="2072" y="1"/>
                    <a:pt x="2001" y="84"/>
                    <a:pt x="2001" y="167"/>
                  </a:cubicBezTo>
                  <a:lnTo>
                    <a:pt x="2001" y="2048"/>
                  </a:lnTo>
                  <a:lnTo>
                    <a:pt x="108" y="3251"/>
                  </a:lnTo>
                  <a:cubicBezTo>
                    <a:pt x="37" y="3299"/>
                    <a:pt x="1" y="3406"/>
                    <a:pt x="60" y="3477"/>
                  </a:cubicBezTo>
                  <a:cubicBezTo>
                    <a:pt x="91" y="3523"/>
                    <a:pt x="147" y="3555"/>
                    <a:pt x="202" y="3555"/>
                  </a:cubicBezTo>
                  <a:cubicBezTo>
                    <a:pt x="232" y="3555"/>
                    <a:pt x="261" y="3546"/>
                    <a:pt x="287" y="3525"/>
                  </a:cubicBezTo>
                  <a:lnTo>
                    <a:pt x="2156" y="2334"/>
                  </a:lnTo>
                  <a:lnTo>
                    <a:pt x="4037" y="3525"/>
                  </a:lnTo>
                  <a:cubicBezTo>
                    <a:pt x="4061" y="3537"/>
                    <a:pt x="4097" y="3549"/>
                    <a:pt x="4120" y="3549"/>
                  </a:cubicBezTo>
                  <a:cubicBezTo>
                    <a:pt x="4180" y="3549"/>
                    <a:pt x="4228" y="3525"/>
                    <a:pt x="4263" y="3477"/>
                  </a:cubicBezTo>
                  <a:cubicBezTo>
                    <a:pt x="4299" y="3406"/>
                    <a:pt x="4287" y="3299"/>
                    <a:pt x="4216" y="3251"/>
                  </a:cubicBezTo>
                  <a:lnTo>
                    <a:pt x="2323" y="2048"/>
                  </a:lnTo>
                  <a:lnTo>
                    <a:pt x="2323" y="167"/>
                  </a:lnTo>
                  <a:cubicBezTo>
                    <a:pt x="2323" y="84"/>
                    <a:pt x="2251" y="1"/>
                    <a:pt x="21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022" name="Google Shape;10022;p78"/>
          <p:cNvGrpSpPr/>
          <p:nvPr/>
        </p:nvGrpSpPr>
        <p:grpSpPr>
          <a:xfrm>
            <a:off x="7644259" y="3009958"/>
            <a:ext cx="595768" cy="436079"/>
            <a:chOff x="5733194" y="2431718"/>
            <a:chExt cx="446826" cy="327059"/>
          </a:xfrm>
          <a:solidFill>
            <a:schemeClr val="tx1"/>
          </a:solidFill>
        </p:grpSpPr>
        <p:sp>
          <p:nvSpPr>
            <p:cNvPr id="10023" name="Google Shape;10023;p78"/>
            <p:cNvSpPr/>
            <p:nvPr/>
          </p:nvSpPr>
          <p:spPr>
            <a:xfrm>
              <a:off x="6032946" y="2474145"/>
              <a:ext cx="56112" cy="20115"/>
            </a:xfrm>
            <a:custGeom>
              <a:avLst/>
              <a:gdLst/>
              <a:ahLst/>
              <a:cxnLst/>
              <a:rect l="l" t="t" r="r" b="b"/>
              <a:pathLst>
                <a:path w="1763" h="632" extrusionOk="0">
                  <a:moveTo>
                    <a:pt x="215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34"/>
                    <a:pt x="96" y="417"/>
                    <a:pt x="215" y="417"/>
                  </a:cubicBezTo>
                  <a:cubicBezTo>
                    <a:pt x="441" y="417"/>
                    <a:pt x="1108" y="453"/>
                    <a:pt x="1429" y="620"/>
                  </a:cubicBezTo>
                  <a:cubicBezTo>
                    <a:pt x="1465" y="632"/>
                    <a:pt x="1489" y="632"/>
                    <a:pt x="1525" y="632"/>
                  </a:cubicBezTo>
                  <a:cubicBezTo>
                    <a:pt x="1596" y="632"/>
                    <a:pt x="1668" y="584"/>
                    <a:pt x="1703" y="513"/>
                  </a:cubicBezTo>
                  <a:cubicBezTo>
                    <a:pt x="1763" y="417"/>
                    <a:pt x="1727" y="298"/>
                    <a:pt x="1632" y="239"/>
                  </a:cubicBezTo>
                  <a:cubicBezTo>
                    <a:pt x="1156" y="1"/>
                    <a:pt x="263" y="1"/>
                    <a:pt x="21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24" name="Google Shape;10024;p78"/>
            <p:cNvSpPr/>
            <p:nvPr/>
          </p:nvSpPr>
          <p:spPr>
            <a:xfrm>
              <a:off x="5733194" y="2431718"/>
              <a:ext cx="446826" cy="327059"/>
            </a:xfrm>
            <a:custGeom>
              <a:avLst/>
              <a:gdLst/>
              <a:ahLst/>
              <a:cxnLst/>
              <a:rect l="l" t="t" r="r" b="b"/>
              <a:pathLst>
                <a:path w="14039" h="10276" extrusionOk="0">
                  <a:moveTo>
                    <a:pt x="11621" y="655"/>
                  </a:moveTo>
                  <a:lnTo>
                    <a:pt x="11621" y="1500"/>
                  </a:lnTo>
                  <a:cubicBezTo>
                    <a:pt x="11621" y="1631"/>
                    <a:pt x="11598" y="1762"/>
                    <a:pt x="11538" y="1905"/>
                  </a:cubicBezTo>
                  <a:lnTo>
                    <a:pt x="11431" y="2108"/>
                  </a:lnTo>
                  <a:cubicBezTo>
                    <a:pt x="11419" y="2143"/>
                    <a:pt x="11419" y="2167"/>
                    <a:pt x="11419" y="2203"/>
                  </a:cubicBezTo>
                  <a:lnTo>
                    <a:pt x="11419" y="2631"/>
                  </a:lnTo>
                  <a:cubicBezTo>
                    <a:pt x="11419" y="2929"/>
                    <a:pt x="11300" y="3215"/>
                    <a:pt x="11074" y="3429"/>
                  </a:cubicBezTo>
                  <a:cubicBezTo>
                    <a:pt x="10858" y="3634"/>
                    <a:pt x="10599" y="3751"/>
                    <a:pt x="10317" y="3751"/>
                  </a:cubicBezTo>
                  <a:cubicBezTo>
                    <a:pt x="10303" y="3751"/>
                    <a:pt x="10290" y="3751"/>
                    <a:pt x="10276" y="3751"/>
                  </a:cubicBezTo>
                  <a:cubicBezTo>
                    <a:pt x="9657" y="3739"/>
                    <a:pt x="9181" y="3215"/>
                    <a:pt x="9181" y="2584"/>
                  </a:cubicBezTo>
                  <a:lnTo>
                    <a:pt x="9181" y="2203"/>
                  </a:lnTo>
                  <a:cubicBezTo>
                    <a:pt x="9181" y="2167"/>
                    <a:pt x="9181" y="2143"/>
                    <a:pt x="9169" y="2108"/>
                  </a:cubicBezTo>
                  <a:lnTo>
                    <a:pt x="9038" y="1857"/>
                  </a:lnTo>
                  <a:cubicBezTo>
                    <a:pt x="8990" y="1762"/>
                    <a:pt x="8966" y="1667"/>
                    <a:pt x="8966" y="1560"/>
                  </a:cubicBezTo>
                  <a:lnTo>
                    <a:pt x="8966" y="1548"/>
                  </a:lnTo>
                  <a:cubicBezTo>
                    <a:pt x="8966" y="1048"/>
                    <a:pt x="9359" y="655"/>
                    <a:pt x="9859" y="655"/>
                  </a:cubicBezTo>
                  <a:close/>
                  <a:moveTo>
                    <a:pt x="4156" y="429"/>
                  </a:moveTo>
                  <a:cubicBezTo>
                    <a:pt x="4513" y="429"/>
                    <a:pt x="4823" y="560"/>
                    <a:pt x="5061" y="822"/>
                  </a:cubicBezTo>
                  <a:cubicBezTo>
                    <a:pt x="5299" y="1072"/>
                    <a:pt x="5442" y="1417"/>
                    <a:pt x="5478" y="1786"/>
                  </a:cubicBezTo>
                  <a:cubicBezTo>
                    <a:pt x="5513" y="2215"/>
                    <a:pt x="5656" y="3108"/>
                    <a:pt x="5847" y="3643"/>
                  </a:cubicBezTo>
                  <a:lnTo>
                    <a:pt x="5835" y="3643"/>
                  </a:lnTo>
                  <a:cubicBezTo>
                    <a:pt x="5525" y="3762"/>
                    <a:pt x="4882" y="3941"/>
                    <a:pt x="4132" y="3941"/>
                  </a:cubicBezTo>
                  <a:cubicBezTo>
                    <a:pt x="4077" y="3944"/>
                    <a:pt x="4021" y="3945"/>
                    <a:pt x="3967" y="3945"/>
                  </a:cubicBezTo>
                  <a:cubicBezTo>
                    <a:pt x="3330" y="3945"/>
                    <a:pt x="2762" y="3765"/>
                    <a:pt x="2477" y="3655"/>
                  </a:cubicBezTo>
                  <a:cubicBezTo>
                    <a:pt x="2656" y="3108"/>
                    <a:pt x="2799" y="2215"/>
                    <a:pt x="2835" y="1786"/>
                  </a:cubicBezTo>
                  <a:cubicBezTo>
                    <a:pt x="2858" y="1417"/>
                    <a:pt x="3013" y="1072"/>
                    <a:pt x="3251" y="822"/>
                  </a:cubicBezTo>
                  <a:cubicBezTo>
                    <a:pt x="3501" y="560"/>
                    <a:pt x="3811" y="429"/>
                    <a:pt x="4156" y="429"/>
                  </a:cubicBezTo>
                  <a:close/>
                  <a:moveTo>
                    <a:pt x="10752" y="4096"/>
                  </a:moveTo>
                  <a:cubicBezTo>
                    <a:pt x="10752" y="4155"/>
                    <a:pt x="10764" y="4215"/>
                    <a:pt x="10776" y="4274"/>
                  </a:cubicBezTo>
                  <a:lnTo>
                    <a:pt x="10609" y="4429"/>
                  </a:lnTo>
                  <a:cubicBezTo>
                    <a:pt x="10526" y="4524"/>
                    <a:pt x="10419" y="4572"/>
                    <a:pt x="10300" y="4572"/>
                  </a:cubicBezTo>
                  <a:cubicBezTo>
                    <a:pt x="10181" y="4572"/>
                    <a:pt x="10062" y="4524"/>
                    <a:pt x="9990" y="4429"/>
                  </a:cubicBezTo>
                  <a:lnTo>
                    <a:pt x="9823" y="4274"/>
                  </a:lnTo>
                  <a:cubicBezTo>
                    <a:pt x="9835" y="4215"/>
                    <a:pt x="9859" y="4155"/>
                    <a:pt x="9859" y="4096"/>
                  </a:cubicBezTo>
                  <a:cubicBezTo>
                    <a:pt x="9990" y="4132"/>
                    <a:pt x="10121" y="4167"/>
                    <a:pt x="10252" y="4167"/>
                  </a:cubicBezTo>
                  <a:lnTo>
                    <a:pt x="10300" y="4167"/>
                  </a:lnTo>
                  <a:cubicBezTo>
                    <a:pt x="10455" y="4167"/>
                    <a:pt x="10609" y="4132"/>
                    <a:pt x="10752" y="4096"/>
                  </a:cubicBezTo>
                  <a:close/>
                  <a:moveTo>
                    <a:pt x="4692" y="4358"/>
                  </a:moveTo>
                  <a:cubicBezTo>
                    <a:pt x="4763" y="4524"/>
                    <a:pt x="4918" y="4644"/>
                    <a:pt x="5097" y="4691"/>
                  </a:cubicBezTo>
                  <a:lnTo>
                    <a:pt x="5835" y="4894"/>
                  </a:lnTo>
                  <a:cubicBezTo>
                    <a:pt x="6025" y="4953"/>
                    <a:pt x="6168" y="5132"/>
                    <a:pt x="6168" y="5322"/>
                  </a:cubicBezTo>
                  <a:lnTo>
                    <a:pt x="6168" y="7251"/>
                  </a:lnTo>
                  <a:cubicBezTo>
                    <a:pt x="6168" y="7501"/>
                    <a:pt x="5954" y="7692"/>
                    <a:pt x="5716" y="7692"/>
                  </a:cubicBezTo>
                  <a:lnTo>
                    <a:pt x="5704" y="7692"/>
                  </a:lnTo>
                  <a:lnTo>
                    <a:pt x="5704" y="6144"/>
                  </a:lnTo>
                  <a:cubicBezTo>
                    <a:pt x="5668" y="5787"/>
                    <a:pt x="5394" y="5501"/>
                    <a:pt x="5025" y="5501"/>
                  </a:cubicBezTo>
                  <a:lnTo>
                    <a:pt x="3275" y="5501"/>
                  </a:lnTo>
                  <a:cubicBezTo>
                    <a:pt x="2918" y="5501"/>
                    <a:pt x="2632" y="5787"/>
                    <a:pt x="2632" y="6144"/>
                  </a:cubicBezTo>
                  <a:lnTo>
                    <a:pt x="2632" y="7692"/>
                  </a:lnTo>
                  <a:lnTo>
                    <a:pt x="2620" y="7692"/>
                  </a:lnTo>
                  <a:cubicBezTo>
                    <a:pt x="2370" y="7692"/>
                    <a:pt x="2180" y="7489"/>
                    <a:pt x="2180" y="7251"/>
                  </a:cubicBezTo>
                  <a:lnTo>
                    <a:pt x="2180" y="5322"/>
                  </a:lnTo>
                  <a:cubicBezTo>
                    <a:pt x="2180" y="5132"/>
                    <a:pt x="2311" y="4941"/>
                    <a:pt x="2501" y="4894"/>
                  </a:cubicBezTo>
                  <a:lnTo>
                    <a:pt x="3251" y="4691"/>
                  </a:lnTo>
                  <a:cubicBezTo>
                    <a:pt x="3430" y="4644"/>
                    <a:pt x="3561" y="4524"/>
                    <a:pt x="3644" y="4358"/>
                  </a:cubicBezTo>
                  <a:cubicBezTo>
                    <a:pt x="3811" y="4370"/>
                    <a:pt x="3989" y="4394"/>
                    <a:pt x="4168" y="4394"/>
                  </a:cubicBezTo>
                  <a:cubicBezTo>
                    <a:pt x="4347" y="4394"/>
                    <a:pt x="4525" y="4370"/>
                    <a:pt x="4692" y="4358"/>
                  </a:cubicBezTo>
                  <a:close/>
                  <a:moveTo>
                    <a:pt x="10526" y="5906"/>
                  </a:moveTo>
                  <a:cubicBezTo>
                    <a:pt x="10538" y="5906"/>
                    <a:pt x="10538" y="5906"/>
                    <a:pt x="10538" y="5918"/>
                  </a:cubicBezTo>
                  <a:lnTo>
                    <a:pt x="10538" y="7680"/>
                  </a:lnTo>
                  <a:cubicBezTo>
                    <a:pt x="10538" y="7692"/>
                    <a:pt x="10538" y="7692"/>
                    <a:pt x="10526" y="7692"/>
                  </a:cubicBezTo>
                  <a:lnTo>
                    <a:pt x="7895" y="7692"/>
                  </a:lnTo>
                  <a:cubicBezTo>
                    <a:pt x="7871" y="7692"/>
                    <a:pt x="7871" y="7692"/>
                    <a:pt x="7871" y="7680"/>
                  </a:cubicBezTo>
                  <a:lnTo>
                    <a:pt x="7871" y="5918"/>
                  </a:lnTo>
                  <a:lnTo>
                    <a:pt x="10526" y="5906"/>
                  </a:lnTo>
                  <a:close/>
                  <a:moveTo>
                    <a:pt x="11050" y="4596"/>
                  </a:moveTo>
                  <a:lnTo>
                    <a:pt x="11228" y="4691"/>
                  </a:lnTo>
                  <a:lnTo>
                    <a:pt x="11967" y="4894"/>
                  </a:lnTo>
                  <a:cubicBezTo>
                    <a:pt x="12157" y="4953"/>
                    <a:pt x="12300" y="5132"/>
                    <a:pt x="12300" y="5322"/>
                  </a:cubicBezTo>
                  <a:lnTo>
                    <a:pt x="12300" y="7251"/>
                  </a:lnTo>
                  <a:cubicBezTo>
                    <a:pt x="12300" y="7501"/>
                    <a:pt x="12086" y="7692"/>
                    <a:pt x="11848" y="7692"/>
                  </a:cubicBezTo>
                  <a:lnTo>
                    <a:pt x="10955" y="7692"/>
                  </a:lnTo>
                  <a:lnTo>
                    <a:pt x="10955" y="7680"/>
                  </a:lnTo>
                  <a:lnTo>
                    <a:pt x="10955" y="7227"/>
                  </a:lnTo>
                  <a:lnTo>
                    <a:pt x="11621" y="7227"/>
                  </a:lnTo>
                  <a:cubicBezTo>
                    <a:pt x="11740" y="7227"/>
                    <a:pt x="11836" y="7144"/>
                    <a:pt x="11836" y="7025"/>
                  </a:cubicBezTo>
                  <a:lnTo>
                    <a:pt x="11836" y="5715"/>
                  </a:lnTo>
                  <a:cubicBezTo>
                    <a:pt x="11836" y="5596"/>
                    <a:pt x="11740" y="5501"/>
                    <a:pt x="11621" y="5501"/>
                  </a:cubicBezTo>
                  <a:cubicBezTo>
                    <a:pt x="11502" y="5501"/>
                    <a:pt x="11419" y="5596"/>
                    <a:pt x="11419" y="5715"/>
                  </a:cubicBezTo>
                  <a:lnTo>
                    <a:pt x="11419" y="6834"/>
                  </a:lnTo>
                  <a:lnTo>
                    <a:pt x="10955" y="6834"/>
                  </a:lnTo>
                  <a:lnTo>
                    <a:pt x="10955" y="5941"/>
                  </a:lnTo>
                  <a:cubicBezTo>
                    <a:pt x="10955" y="5691"/>
                    <a:pt x="10764" y="5525"/>
                    <a:pt x="10538" y="5525"/>
                  </a:cubicBezTo>
                  <a:lnTo>
                    <a:pt x="8335" y="5525"/>
                  </a:lnTo>
                  <a:lnTo>
                    <a:pt x="8335" y="5322"/>
                  </a:lnTo>
                  <a:lnTo>
                    <a:pt x="8299" y="5322"/>
                  </a:lnTo>
                  <a:cubicBezTo>
                    <a:pt x="8299" y="5132"/>
                    <a:pt x="8442" y="4941"/>
                    <a:pt x="8633" y="4894"/>
                  </a:cubicBezTo>
                  <a:lnTo>
                    <a:pt x="9383" y="4691"/>
                  </a:lnTo>
                  <a:cubicBezTo>
                    <a:pt x="9442" y="4667"/>
                    <a:pt x="9490" y="4644"/>
                    <a:pt x="9562" y="4596"/>
                  </a:cubicBezTo>
                  <a:lnTo>
                    <a:pt x="9693" y="4727"/>
                  </a:lnTo>
                  <a:cubicBezTo>
                    <a:pt x="9859" y="4894"/>
                    <a:pt x="10062" y="4989"/>
                    <a:pt x="10300" y="4989"/>
                  </a:cubicBezTo>
                  <a:cubicBezTo>
                    <a:pt x="10526" y="4989"/>
                    <a:pt x="10752" y="4894"/>
                    <a:pt x="10907" y="4727"/>
                  </a:cubicBezTo>
                  <a:lnTo>
                    <a:pt x="11050" y="4596"/>
                  </a:lnTo>
                  <a:close/>
                  <a:moveTo>
                    <a:pt x="2632" y="8108"/>
                  </a:moveTo>
                  <a:lnTo>
                    <a:pt x="2632" y="8573"/>
                  </a:lnTo>
                  <a:lnTo>
                    <a:pt x="846" y="8573"/>
                  </a:lnTo>
                  <a:lnTo>
                    <a:pt x="846" y="8108"/>
                  </a:lnTo>
                  <a:close/>
                  <a:moveTo>
                    <a:pt x="13157" y="8108"/>
                  </a:moveTo>
                  <a:lnTo>
                    <a:pt x="13157" y="8573"/>
                  </a:lnTo>
                  <a:lnTo>
                    <a:pt x="5668" y="8573"/>
                  </a:lnTo>
                  <a:lnTo>
                    <a:pt x="5668" y="8108"/>
                  </a:lnTo>
                  <a:close/>
                  <a:moveTo>
                    <a:pt x="5049" y="5906"/>
                  </a:moveTo>
                  <a:cubicBezTo>
                    <a:pt x="5180" y="5906"/>
                    <a:pt x="5287" y="6013"/>
                    <a:pt x="5287" y="6144"/>
                  </a:cubicBezTo>
                  <a:lnTo>
                    <a:pt x="5287" y="9001"/>
                  </a:lnTo>
                  <a:lnTo>
                    <a:pt x="3049" y="9001"/>
                  </a:lnTo>
                  <a:lnTo>
                    <a:pt x="3049" y="6144"/>
                  </a:lnTo>
                  <a:cubicBezTo>
                    <a:pt x="3049" y="6013"/>
                    <a:pt x="3156" y="5906"/>
                    <a:pt x="3287" y="5906"/>
                  </a:cubicBezTo>
                  <a:close/>
                  <a:moveTo>
                    <a:pt x="4168" y="0"/>
                  </a:moveTo>
                  <a:cubicBezTo>
                    <a:pt x="3239" y="0"/>
                    <a:pt x="2501" y="738"/>
                    <a:pt x="2430" y="1738"/>
                  </a:cubicBezTo>
                  <a:cubicBezTo>
                    <a:pt x="2394" y="2155"/>
                    <a:pt x="2263" y="2989"/>
                    <a:pt x="2084" y="3477"/>
                  </a:cubicBezTo>
                  <a:cubicBezTo>
                    <a:pt x="2037" y="3584"/>
                    <a:pt x="2049" y="3703"/>
                    <a:pt x="2096" y="3810"/>
                  </a:cubicBezTo>
                  <a:cubicBezTo>
                    <a:pt x="2144" y="3905"/>
                    <a:pt x="2239" y="3989"/>
                    <a:pt x="2334" y="4024"/>
                  </a:cubicBezTo>
                  <a:cubicBezTo>
                    <a:pt x="2513" y="4084"/>
                    <a:pt x="2811" y="4179"/>
                    <a:pt x="3156" y="4251"/>
                  </a:cubicBezTo>
                  <a:cubicBezTo>
                    <a:pt x="3144" y="4251"/>
                    <a:pt x="3144" y="4251"/>
                    <a:pt x="3120" y="4263"/>
                  </a:cubicBezTo>
                  <a:lnTo>
                    <a:pt x="2382" y="4477"/>
                  </a:lnTo>
                  <a:cubicBezTo>
                    <a:pt x="2013" y="4584"/>
                    <a:pt x="1751" y="4917"/>
                    <a:pt x="1751" y="5310"/>
                  </a:cubicBezTo>
                  <a:lnTo>
                    <a:pt x="1751" y="7227"/>
                  </a:lnTo>
                  <a:cubicBezTo>
                    <a:pt x="1751" y="7394"/>
                    <a:pt x="1799" y="7561"/>
                    <a:pt x="1894" y="7680"/>
                  </a:cubicBezTo>
                  <a:lnTo>
                    <a:pt x="203" y="7680"/>
                  </a:lnTo>
                  <a:cubicBezTo>
                    <a:pt x="84" y="7680"/>
                    <a:pt x="1" y="7763"/>
                    <a:pt x="1" y="7882"/>
                  </a:cubicBezTo>
                  <a:cubicBezTo>
                    <a:pt x="1" y="8001"/>
                    <a:pt x="84" y="8096"/>
                    <a:pt x="203" y="8096"/>
                  </a:cubicBezTo>
                  <a:lnTo>
                    <a:pt x="441" y="8096"/>
                  </a:lnTo>
                  <a:lnTo>
                    <a:pt x="441" y="10073"/>
                  </a:lnTo>
                  <a:cubicBezTo>
                    <a:pt x="441" y="10192"/>
                    <a:pt x="537" y="10275"/>
                    <a:pt x="656" y="10275"/>
                  </a:cubicBezTo>
                  <a:cubicBezTo>
                    <a:pt x="775" y="10275"/>
                    <a:pt x="858" y="10192"/>
                    <a:pt x="858" y="10073"/>
                  </a:cubicBezTo>
                  <a:lnTo>
                    <a:pt x="858" y="8954"/>
                  </a:lnTo>
                  <a:lnTo>
                    <a:pt x="2644" y="8954"/>
                  </a:lnTo>
                  <a:lnTo>
                    <a:pt x="2644" y="10073"/>
                  </a:lnTo>
                  <a:cubicBezTo>
                    <a:pt x="2644" y="10192"/>
                    <a:pt x="2739" y="10275"/>
                    <a:pt x="2858" y="10275"/>
                  </a:cubicBezTo>
                  <a:cubicBezTo>
                    <a:pt x="2977" y="10275"/>
                    <a:pt x="3073" y="10192"/>
                    <a:pt x="3073" y="10073"/>
                  </a:cubicBezTo>
                  <a:lnTo>
                    <a:pt x="3073" y="9406"/>
                  </a:lnTo>
                  <a:lnTo>
                    <a:pt x="5287" y="9406"/>
                  </a:lnTo>
                  <a:lnTo>
                    <a:pt x="5287" y="10073"/>
                  </a:lnTo>
                  <a:cubicBezTo>
                    <a:pt x="5287" y="10192"/>
                    <a:pt x="5371" y="10275"/>
                    <a:pt x="5490" y="10275"/>
                  </a:cubicBezTo>
                  <a:cubicBezTo>
                    <a:pt x="5609" y="10275"/>
                    <a:pt x="5704" y="10192"/>
                    <a:pt x="5704" y="10073"/>
                  </a:cubicBezTo>
                  <a:lnTo>
                    <a:pt x="5704" y="8954"/>
                  </a:lnTo>
                  <a:lnTo>
                    <a:pt x="13169" y="8954"/>
                  </a:lnTo>
                  <a:lnTo>
                    <a:pt x="13169" y="10073"/>
                  </a:lnTo>
                  <a:cubicBezTo>
                    <a:pt x="13169" y="10192"/>
                    <a:pt x="13264" y="10275"/>
                    <a:pt x="13383" y="10275"/>
                  </a:cubicBezTo>
                  <a:cubicBezTo>
                    <a:pt x="13503" y="10275"/>
                    <a:pt x="13586" y="10192"/>
                    <a:pt x="13586" y="10073"/>
                  </a:cubicBezTo>
                  <a:lnTo>
                    <a:pt x="13586" y="8096"/>
                  </a:lnTo>
                  <a:lnTo>
                    <a:pt x="13824" y="8096"/>
                  </a:lnTo>
                  <a:cubicBezTo>
                    <a:pt x="13943" y="8096"/>
                    <a:pt x="14038" y="8001"/>
                    <a:pt x="14038" y="7882"/>
                  </a:cubicBezTo>
                  <a:cubicBezTo>
                    <a:pt x="14003" y="7787"/>
                    <a:pt x="13919" y="7692"/>
                    <a:pt x="13800" y="7692"/>
                  </a:cubicBezTo>
                  <a:lnTo>
                    <a:pt x="12562" y="7692"/>
                  </a:lnTo>
                  <a:cubicBezTo>
                    <a:pt x="12633" y="7561"/>
                    <a:pt x="12693" y="7406"/>
                    <a:pt x="12693" y="7251"/>
                  </a:cubicBezTo>
                  <a:lnTo>
                    <a:pt x="12693" y="5322"/>
                  </a:lnTo>
                  <a:cubicBezTo>
                    <a:pt x="12693" y="4941"/>
                    <a:pt x="12443" y="4596"/>
                    <a:pt x="12074" y="4489"/>
                  </a:cubicBezTo>
                  <a:lnTo>
                    <a:pt x="11324" y="4286"/>
                  </a:lnTo>
                  <a:cubicBezTo>
                    <a:pt x="11228" y="4251"/>
                    <a:pt x="11169" y="4167"/>
                    <a:pt x="11169" y="4060"/>
                  </a:cubicBezTo>
                  <a:lnTo>
                    <a:pt x="11169" y="3893"/>
                  </a:lnTo>
                  <a:cubicBezTo>
                    <a:pt x="11240" y="3858"/>
                    <a:pt x="11300" y="3798"/>
                    <a:pt x="11359" y="3739"/>
                  </a:cubicBezTo>
                  <a:cubicBezTo>
                    <a:pt x="11657" y="3453"/>
                    <a:pt x="11824" y="3060"/>
                    <a:pt x="11824" y="2643"/>
                  </a:cubicBezTo>
                  <a:lnTo>
                    <a:pt x="11824" y="2262"/>
                  </a:lnTo>
                  <a:lnTo>
                    <a:pt x="11895" y="2096"/>
                  </a:lnTo>
                  <a:cubicBezTo>
                    <a:pt x="11979" y="1917"/>
                    <a:pt x="12026" y="1703"/>
                    <a:pt x="12026" y="1512"/>
                  </a:cubicBezTo>
                  <a:lnTo>
                    <a:pt x="12026" y="453"/>
                  </a:lnTo>
                  <a:cubicBezTo>
                    <a:pt x="12026" y="333"/>
                    <a:pt x="11943" y="250"/>
                    <a:pt x="11824" y="250"/>
                  </a:cubicBezTo>
                  <a:lnTo>
                    <a:pt x="9859" y="250"/>
                  </a:lnTo>
                  <a:cubicBezTo>
                    <a:pt x="9145" y="250"/>
                    <a:pt x="8561" y="834"/>
                    <a:pt x="8561" y="1548"/>
                  </a:cubicBezTo>
                  <a:lnTo>
                    <a:pt x="8561" y="1560"/>
                  </a:lnTo>
                  <a:cubicBezTo>
                    <a:pt x="8561" y="1727"/>
                    <a:pt x="8597" y="1881"/>
                    <a:pt x="8680" y="2036"/>
                  </a:cubicBezTo>
                  <a:lnTo>
                    <a:pt x="8788" y="2238"/>
                  </a:lnTo>
                  <a:lnTo>
                    <a:pt x="8788" y="2572"/>
                  </a:lnTo>
                  <a:cubicBezTo>
                    <a:pt x="8788" y="3108"/>
                    <a:pt x="9050" y="3584"/>
                    <a:pt x="9442" y="3870"/>
                  </a:cubicBezTo>
                  <a:lnTo>
                    <a:pt x="9442" y="4048"/>
                  </a:lnTo>
                  <a:cubicBezTo>
                    <a:pt x="9442" y="4143"/>
                    <a:pt x="9359" y="4239"/>
                    <a:pt x="9276" y="4263"/>
                  </a:cubicBezTo>
                  <a:lnTo>
                    <a:pt x="8526" y="4477"/>
                  </a:lnTo>
                  <a:cubicBezTo>
                    <a:pt x="8157" y="4584"/>
                    <a:pt x="7907" y="4917"/>
                    <a:pt x="7907" y="5310"/>
                  </a:cubicBezTo>
                  <a:lnTo>
                    <a:pt x="7907" y="5489"/>
                  </a:lnTo>
                  <a:lnTo>
                    <a:pt x="7895" y="5489"/>
                  </a:lnTo>
                  <a:cubicBezTo>
                    <a:pt x="7657" y="5489"/>
                    <a:pt x="7478" y="5679"/>
                    <a:pt x="7478" y="5906"/>
                  </a:cubicBezTo>
                  <a:lnTo>
                    <a:pt x="7478" y="7656"/>
                  </a:lnTo>
                  <a:lnTo>
                    <a:pt x="7478" y="7680"/>
                  </a:lnTo>
                  <a:lnTo>
                    <a:pt x="6442" y="7680"/>
                  </a:lnTo>
                  <a:cubicBezTo>
                    <a:pt x="6525" y="7537"/>
                    <a:pt x="6585" y="7394"/>
                    <a:pt x="6585" y="7227"/>
                  </a:cubicBezTo>
                  <a:lnTo>
                    <a:pt x="6585" y="5310"/>
                  </a:lnTo>
                  <a:cubicBezTo>
                    <a:pt x="6585" y="4917"/>
                    <a:pt x="6323" y="4584"/>
                    <a:pt x="5954" y="4477"/>
                  </a:cubicBezTo>
                  <a:lnTo>
                    <a:pt x="5216" y="4263"/>
                  </a:lnTo>
                  <a:cubicBezTo>
                    <a:pt x="5192" y="4263"/>
                    <a:pt x="5192" y="4263"/>
                    <a:pt x="5180" y="4251"/>
                  </a:cubicBezTo>
                  <a:cubicBezTo>
                    <a:pt x="5537" y="4179"/>
                    <a:pt x="5823" y="4084"/>
                    <a:pt x="6002" y="4024"/>
                  </a:cubicBezTo>
                  <a:cubicBezTo>
                    <a:pt x="6109" y="3989"/>
                    <a:pt x="6192" y="3905"/>
                    <a:pt x="6240" y="3810"/>
                  </a:cubicBezTo>
                  <a:cubicBezTo>
                    <a:pt x="6287" y="3703"/>
                    <a:pt x="6299" y="3596"/>
                    <a:pt x="6252" y="3477"/>
                  </a:cubicBezTo>
                  <a:cubicBezTo>
                    <a:pt x="6073" y="2977"/>
                    <a:pt x="5942" y="2143"/>
                    <a:pt x="5906" y="1738"/>
                  </a:cubicBezTo>
                  <a:cubicBezTo>
                    <a:pt x="5835" y="738"/>
                    <a:pt x="5097" y="0"/>
                    <a:pt x="4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25" name="Google Shape;10025;p78"/>
            <p:cNvSpPr/>
            <p:nvPr/>
          </p:nvSpPr>
          <p:spPr>
            <a:xfrm>
              <a:off x="6019323" y="2641653"/>
              <a:ext cx="13272" cy="13272"/>
            </a:xfrm>
            <a:custGeom>
              <a:avLst/>
              <a:gdLst/>
              <a:ahLst/>
              <a:cxnLst/>
              <a:rect l="l" t="t" r="r" b="b"/>
              <a:pathLst>
                <a:path w="417" h="417" extrusionOk="0">
                  <a:moveTo>
                    <a:pt x="202" y="0"/>
                  </a:moveTo>
                  <a:cubicBezTo>
                    <a:pt x="95" y="0"/>
                    <a:pt x="0" y="84"/>
                    <a:pt x="0" y="203"/>
                  </a:cubicBezTo>
                  <a:cubicBezTo>
                    <a:pt x="0" y="322"/>
                    <a:pt x="95" y="417"/>
                    <a:pt x="202" y="417"/>
                  </a:cubicBezTo>
                  <a:cubicBezTo>
                    <a:pt x="322" y="417"/>
                    <a:pt x="417" y="322"/>
                    <a:pt x="417" y="203"/>
                  </a:cubicBezTo>
                  <a:cubicBezTo>
                    <a:pt x="417" y="84"/>
                    <a:pt x="322" y="0"/>
                    <a:pt x="20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026" name="Google Shape;10026;p78"/>
          <p:cNvGrpSpPr/>
          <p:nvPr/>
        </p:nvGrpSpPr>
        <p:grpSpPr>
          <a:xfrm>
            <a:off x="6502373" y="2991753"/>
            <a:ext cx="543699" cy="475503"/>
            <a:chOff x="4876780" y="2418064"/>
            <a:chExt cx="407774" cy="356627"/>
          </a:xfrm>
          <a:solidFill>
            <a:schemeClr val="tx1"/>
          </a:solidFill>
        </p:grpSpPr>
        <p:sp>
          <p:nvSpPr>
            <p:cNvPr id="10027" name="Google Shape;10027;p78"/>
            <p:cNvSpPr/>
            <p:nvPr/>
          </p:nvSpPr>
          <p:spPr>
            <a:xfrm>
              <a:off x="4876780" y="2455589"/>
              <a:ext cx="407774" cy="319103"/>
            </a:xfrm>
            <a:custGeom>
              <a:avLst/>
              <a:gdLst/>
              <a:ahLst/>
              <a:cxnLst/>
              <a:rect l="l" t="t" r="r" b="b"/>
              <a:pathLst>
                <a:path w="12812" h="10026" extrusionOk="0">
                  <a:moveTo>
                    <a:pt x="3608" y="393"/>
                  </a:moveTo>
                  <a:cubicBezTo>
                    <a:pt x="3942" y="393"/>
                    <a:pt x="4216" y="619"/>
                    <a:pt x="4216" y="905"/>
                  </a:cubicBezTo>
                  <a:lnTo>
                    <a:pt x="4216" y="929"/>
                  </a:lnTo>
                  <a:cubicBezTo>
                    <a:pt x="4025" y="857"/>
                    <a:pt x="3811" y="810"/>
                    <a:pt x="3608" y="810"/>
                  </a:cubicBezTo>
                  <a:cubicBezTo>
                    <a:pt x="3382" y="810"/>
                    <a:pt x="3192" y="857"/>
                    <a:pt x="2989" y="929"/>
                  </a:cubicBezTo>
                  <a:lnTo>
                    <a:pt x="2989" y="905"/>
                  </a:lnTo>
                  <a:cubicBezTo>
                    <a:pt x="2989" y="619"/>
                    <a:pt x="3275" y="393"/>
                    <a:pt x="3608" y="393"/>
                  </a:cubicBezTo>
                  <a:close/>
                  <a:moveTo>
                    <a:pt x="3620" y="1179"/>
                  </a:moveTo>
                  <a:cubicBezTo>
                    <a:pt x="4287" y="1179"/>
                    <a:pt x="4835" y="1739"/>
                    <a:pt x="4835" y="2405"/>
                  </a:cubicBezTo>
                  <a:cubicBezTo>
                    <a:pt x="4835" y="2536"/>
                    <a:pt x="4823" y="2655"/>
                    <a:pt x="4775" y="2774"/>
                  </a:cubicBezTo>
                  <a:cubicBezTo>
                    <a:pt x="4239" y="2239"/>
                    <a:pt x="3299" y="2012"/>
                    <a:pt x="3263" y="2012"/>
                  </a:cubicBezTo>
                  <a:cubicBezTo>
                    <a:pt x="3248" y="2009"/>
                    <a:pt x="3233" y="2008"/>
                    <a:pt x="3219" y="2008"/>
                  </a:cubicBezTo>
                  <a:cubicBezTo>
                    <a:pt x="3174" y="2008"/>
                    <a:pt x="3132" y="2021"/>
                    <a:pt x="3096" y="2048"/>
                  </a:cubicBezTo>
                  <a:cubicBezTo>
                    <a:pt x="3049" y="2072"/>
                    <a:pt x="3025" y="2131"/>
                    <a:pt x="3037" y="2191"/>
                  </a:cubicBezTo>
                  <a:cubicBezTo>
                    <a:pt x="3037" y="2215"/>
                    <a:pt x="3025" y="2322"/>
                    <a:pt x="2882" y="2465"/>
                  </a:cubicBezTo>
                  <a:cubicBezTo>
                    <a:pt x="2811" y="2536"/>
                    <a:pt x="2811" y="2655"/>
                    <a:pt x="2882" y="2727"/>
                  </a:cubicBezTo>
                  <a:cubicBezTo>
                    <a:pt x="2924" y="2768"/>
                    <a:pt x="2974" y="2789"/>
                    <a:pt x="3023" y="2789"/>
                  </a:cubicBezTo>
                  <a:cubicBezTo>
                    <a:pt x="3073" y="2789"/>
                    <a:pt x="3120" y="2768"/>
                    <a:pt x="3156" y="2727"/>
                  </a:cubicBezTo>
                  <a:cubicBezTo>
                    <a:pt x="3263" y="2631"/>
                    <a:pt x="3323" y="2524"/>
                    <a:pt x="3358" y="2429"/>
                  </a:cubicBezTo>
                  <a:cubicBezTo>
                    <a:pt x="3680" y="2524"/>
                    <a:pt x="4335" y="2762"/>
                    <a:pt x="4632" y="3179"/>
                  </a:cubicBezTo>
                  <a:cubicBezTo>
                    <a:pt x="4537" y="3655"/>
                    <a:pt x="4120" y="4013"/>
                    <a:pt x="3632" y="4013"/>
                  </a:cubicBezTo>
                  <a:cubicBezTo>
                    <a:pt x="3624" y="4013"/>
                    <a:pt x="3616" y="4013"/>
                    <a:pt x="3608" y="4013"/>
                  </a:cubicBezTo>
                  <a:cubicBezTo>
                    <a:pt x="3083" y="4013"/>
                    <a:pt x="2655" y="3636"/>
                    <a:pt x="2608" y="3120"/>
                  </a:cubicBezTo>
                  <a:cubicBezTo>
                    <a:pt x="2608" y="3084"/>
                    <a:pt x="2596" y="3060"/>
                    <a:pt x="2572" y="3048"/>
                  </a:cubicBezTo>
                  <a:cubicBezTo>
                    <a:pt x="2453" y="2846"/>
                    <a:pt x="2394" y="2631"/>
                    <a:pt x="2394" y="2405"/>
                  </a:cubicBezTo>
                  <a:cubicBezTo>
                    <a:pt x="2394" y="1739"/>
                    <a:pt x="2953" y="1179"/>
                    <a:pt x="3620" y="1179"/>
                  </a:cubicBezTo>
                  <a:close/>
                  <a:moveTo>
                    <a:pt x="4013" y="4334"/>
                  </a:moveTo>
                  <a:lnTo>
                    <a:pt x="4013" y="4536"/>
                  </a:lnTo>
                  <a:cubicBezTo>
                    <a:pt x="4025" y="4596"/>
                    <a:pt x="4037" y="4667"/>
                    <a:pt x="4061" y="4715"/>
                  </a:cubicBezTo>
                  <a:lnTo>
                    <a:pt x="3882" y="4870"/>
                  </a:lnTo>
                  <a:cubicBezTo>
                    <a:pt x="3805" y="4947"/>
                    <a:pt x="3701" y="4986"/>
                    <a:pt x="3598" y="4986"/>
                  </a:cubicBezTo>
                  <a:cubicBezTo>
                    <a:pt x="3495" y="4986"/>
                    <a:pt x="3394" y="4947"/>
                    <a:pt x="3323" y="4870"/>
                  </a:cubicBezTo>
                  <a:lnTo>
                    <a:pt x="3144" y="4715"/>
                  </a:lnTo>
                  <a:cubicBezTo>
                    <a:pt x="3168" y="4656"/>
                    <a:pt x="3180" y="4596"/>
                    <a:pt x="3180" y="4536"/>
                  </a:cubicBezTo>
                  <a:lnTo>
                    <a:pt x="3180" y="4334"/>
                  </a:lnTo>
                  <a:cubicBezTo>
                    <a:pt x="3323" y="4382"/>
                    <a:pt x="3454" y="4394"/>
                    <a:pt x="3596" y="4394"/>
                  </a:cubicBezTo>
                  <a:cubicBezTo>
                    <a:pt x="3751" y="4394"/>
                    <a:pt x="3882" y="4382"/>
                    <a:pt x="4013" y="4334"/>
                  </a:cubicBezTo>
                  <a:close/>
                  <a:moveTo>
                    <a:pt x="6013" y="5977"/>
                  </a:moveTo>
                  <a:lnTo>
                    <a:pt x="6013" y="5989"/>
                  </a:lnTo>
                  <a:lnTo>
                    <a:pt x="6025" y="7596"/>
                  </a:lnTo>
                  <a:cubicBezTo>
                    <a:pt x="6025" y="7596"/>
                    <a:pt x="6025" y="7608"/>
                    <a:pt x="6013" y="7608"/>
                  </a:cubicBezTo>
                  <a:lnTo>
                    <a:pt x="3620" y="7608"/>
                  </a:lnTo>
                  <a:cubicBezTo>
                    <a:pt x="3620" y="7608"/>
                    <a:pt x="3608" y="7608"/>
                    <a:pt x="3608" y="7596"/>
                  </a:cubicBezTo>
                  <a:lnTo>
                    <a:pt x="3608" y="5989"/>
                  </a:lnTo>
                  <a:cubicBezTo>
                    <a:pt x="3608" y="5989"/>
                    <a:pt x="3608" y="5977"/>
                    <a:pt x="3620" y="5977"/>
                  </a:cubicBezTo>
                  <a:close/>
                  <a:moveTo>
                    <a:pt x="4358" y="4941"/>
                  </a:moveTo>
                  <a:lnTo>
                    <a:pt x="4989" y="5263"/>
                  </a:lnTo>
                  <a:cubicBezTo>
                    <a:pt x="5120" y="5334"/>
                    <a:pt x="5216" y="5465"/>
                    <a:pt x="5216" y="5620"/>
                  </a:cubicBezTo>
                  <a:lnTo>
                    <a:pt x="3608" y="5620"/>
                  </a:lnTo>
                  <a:cubicBezTo>
                    <a:pt x="3394" y="5620"/>
                    <a:pt x="3215" y="5799"/>
                    <a:pt x="3215" y="6001"/>
                  </a:cubicBezTo>
                  <a:lnTo>
                    <a:pt x="3215" y="6822"/>
                  </a:lnTo>
                  <a:lnTo>
                    <a:pt x="2787" y="6822"/>
                  </a:lnTo>
                  <a:lnTo>
                    <a:pt x="2787" y="6060"/>
                  </a:lnTo>
                  <a:cubicBezTo>
                    <a:pt x="2787" y="5965"/>
                    <a:pt x="2692" y="5870"/>
                    <a:pt x="2596" y="5870"/>
                  </a:cubicBezTo>
                  <a:cubicBezTo>
                    <a:pt x="2489" y="5870"/>
                    <a:pt x="2394" y="5965"/>
                    <a:pt x="2394" y="6060"/>
                  </a:cubicBezTo>
                  <a:lnTo>
                    <a:pt x="2394" y="7013"/>
                  </a:lnTo>
                  <a:cubicBezTo>
                    <a:pt x="2394" y="7120"/>
                    <a:pt x="2489" y="7203"/>
                    <a:pt x="2596" y="7203"/>
                  </a:cubicBezTo>
                  <a:lnTo>
                    <a:pt x="3203" y="7203"/>
                  </a:lnTo>
                  <a:lnTo>
                    <a:pt x="3203" y="7620"/>
                  </a:lnTo>
                  <a:lnTo>
                    <a:pt x="3203" y="7644"/>
                  </a:lnTo>
                  <a:lnTo>
                    <a:pt x="2382" y="7644"/>
                  </a:lnTo>
                  <a:cubicBezTo>
                    <a:pt x="2156" y="7644"/>
                    <a:pt x="1965" y="7465"/>
                    <a:pt x="1965" y="7227"/>
                  </a:cubicBezTo>
                  <a:lnTo>
                    <a:pt x="1965" y="5632"/>
                  </a:lnTo>
                  <a:lnTo>
                    <a:pt x="2001" y="5632"/>
                  </a:lnTo>
                  <a:cubicBezTo>
                    <a:pt x="2001" y="5465"/>
                    <a:pt x="2084" y="5334"/>
                    <a:pt x="2215" y="5263"/>
                  </a:cubicBezTo>
                  <a:lnTo>
                    <a:pt x="2846" y="4941"/>
                  </a:lnTo>
                  <a:lnTo>
                    <a:pt x="3073" y="5156"/>
                  </a:lnTo>
                  <a:cubicBezTo>
                    <a:pt x="3215" y="5298"/>
                    <a:pt x="3406" y="5382"/>
                    <a:pt x="3608" y="5382"/>
                  </a:cubicBezTo>
                  <a:cubicBezTo>
                    <a:pt x="3799" y="5382"/>
                    <a:pt x="3989" y="5298"/>
                    <a:pt x="4144" y="5156"/>
                  </a:cubicBezTo>
                  <a:lnTo>
                    <a:pt x="4358" y="4941"/>
                  </a:lnTo>
                  <a:close/>
                  <a:moveTo>
                    <a:pt x="12026" y="7989"/>
                  </a:moveTo>
                  <a:lnTo>
                    <a:pt x="12026" y="8418"/>
                  </a:lnTo>
                  <a:lnTo>
                    <a:pt x="787" y="8418"/>
                  </a:lnTo>
                  <a:lnTo>
                    <a:pt x="787" y="7989"/>
                  </a:lnTo>
                  <a:close/>
                  <a:moveTo>
                    <a:pt x="3608" y="0"/>
                  </a:moveTo>
                  <a:cubicBezTo>
                    <a:pt x="3049" y="0"/>
                    <a:pt x="2620" y="405"/>
                    <a:pt x="2620" y="893"/>
                  </a:cubicBezTo>
                  <a:cubicBezTo>
                    <a:pt x="2620" y="977"/>
                    <a:pt x="2632" y="1060"/>
                    <a:pt x="2656" y="1131"/>
                  </a:cubicBezTo>
                  <a:cubicBezTo>
                    <a:pt x="2263" y="1417"/>
                    <a:pt x="2013" y="1881"/>
                    <a:pt x="2013" y="2405"/>
                  </a:cubicBezTo>
                  <a:cubicBezTo>
                    <a:pt x="2013" y="2679"/>
                    <a:pt x="2084" y="2953"/>
                    <a:pt x="2215" y="3191"/>
                  </a:cubicBezTo>
                  <a:cubicBezTo>
                    <a:pt x="2275" y="3596"/>
                    <a:pt x="2501" y="3917"/>
                    <a:pt x="2799" y="4144"/>
                  </a:cubicBezTo>
                  <a:lnTo>
                    <a:pt x="2799" y="4525"/>
                  </a:lnTo>
                  <a:lnTo>
                    <a:pt x="2799" y="4548"/>
                  </a:lnTo>
                  <a:lnTo>
                    <a:pt x="2037" y="4917"/>
                  </a:lnTo>
                  <a:cubicBezTo>
                    <a:pt x="1775" y="5048"/>
                    <a:pt x="1608" y="5322"/>
                    <a:pt x="1608" y="5620"/>
                  </a:cubicBezTo>
                  <a:lnTo>
                    <a:pt x="1608" y="7215"/>
                  </a:lnTo>
                  <a:cubicBezTo>
                    <a:pt x="1608" y="7358"/>
                    <a:pt x="1656" y="7513"/>
                    <a:pt x="1727" y="7632"/>
                  </a:cubicBezTo>
                  <a:lnTo>
                    <a:pt x="191" y="7632"/>
                  </a:lnTo>
                  <a:cubicBezTo>
                    <a:pt x="96" y="7632"/>
                    <a:pt x="1" y="7715"/>
                    <a:pt x="1" y="7823"/>
                  </a:cubicBezTo>
                  <a:cubicBezTo>
                    <a:pt x="1" y="7930"/>
                    <a:pt x="96" y="8013"/>
                    <a:pt x="191" y="8013"/>
                  </a:cubicBezTo>
                  <a:lnTo>
                    <a:pt x="406" y="8013"/>
                  </a:lnTo>
                  <a:lnTo>
                    <a:pt x="406" y="9835"/>
                  </a:lnTo>
                  <a:cubicBezTo>
                    <a:pt x="406" y="9930"/>
                    <a:pt x="489" y="10025"/>
                    <a:pt x="596" y="10025"/>
                  </a:cubicBezTo>
                  <a:cubicBezTo>
                    <a:pt x="703" y="10025"/>
                    <a:pt x="787" y="9930"/>
                    <a:pt x="787" y="9835"/>
                  </a:cubicBezTo>
                  <a:lnTo>
                    <a:pt x="787" y="8823"/>
                  </a:lnTo>
                  <a:lnTo>
                    <a:pt x="12026" y="8823"/>
                  </a:lnTo>
                  <a:lnTo>
                    <a:pt x="12026" y="9835"/>
                  </a:lnTo>
                  <a:cubicBezTo>
                    <a:pt x="12026" y="9930"/>
                    <a:pt x="12121" y="10025"/>
                    <a:pt x="12217" y="10025"/>
                  </a:cubicBezTo>
                  <a:cubicBezTo>
                    <a:pt x="12324" y="10025"/>
                    <a:pt x="12419" y="9930"/>
                    <a:pt x="12419" y="9835"/>
                  </a:cubicBezTo>
                  <a:lnTo>
                    <a:pt x="12419" y="8013"/>
                  </a:lnTo>
                  <a:lnTo>
                    <a:pt x="12621" y="8013"/>
                  </a:lnTo>
                  <a:cubicBezTo>
                    <a:pt x="12728" y="8013"/>
                    <a:pt x="12812" y="7930"/>
                    <a:pt x="12812" y="7823"/>
                  </a:cubicBezTo>
                  <a:cubicBezTo>
                    <a:pt x="12800" y="7704"/>
                    <a:pt x="12717" y="7632"/>
                    <a:pt x="12609" y="7632"/>
                  </a:cubicBezTo>
                  <a:lnTo>
                    <a:pt x="6406" y="7632"/>
                  </a:lnTo>
                  <a:lnTo>
                    <a:pt x="6406" y="7608"/>
                  </a:lnTo>
                  <a:lnTo>
                    <a:pt x="6406" y="6001"/>
                  </a:lnTo>
                  <a:cubicBezTo>
                    <a:pt x="6406" y="5799"/>
                    <a:pt x="6228" y="5620"/>
                    <a:pt x="6013" y="5620"/>
                  </a:cubicBezTo>
                  <a:lnTo>
                    <a:pt x="5597" y="5620"/>
                  </a:lnTo>
                  <a:cubicBezTo>
                    <a:pt x="5597" y="5322"/>
                    <a:pt x="5430" y="5048"/>
                    <a:pt x="5168" y="4917"/>
                  </a:cubicBezTo>
                  <a:lnTo>
                    <a:pt x="4406" y="4548"/>
                  </a:lnTo>
                  <a:lnTo>
                    <a:pt x="4406" y="4525"/>
                  </a:lnTo>
                  <a:lnTo>
                    <a:pt x="4406" y="4144"/>
                  </a:lnTo>
                  <a:cubicBezTo>
                    <a:pt x="4716" y="3929"/>
                    <a:pt x="4942" y="3596"/>
                    <a:pt x="4989" y="3191"/>
                  </a:cubicBezTo>
                  <a:cubicBezTo>
                    <a:pt x="5120" y="2953"/>
                    <a:pt x="5192" y="2667"/>
                    <a:pt x="5192" y="2405"/>
                  </a:cubicBezTo>
                  <a:cubicBezTo>
                    <a:pt x="5192" y="1881"/>
                    <a:pt x="4942" y="1417"/>
                    <a:pt x="4561" y="1131"/>
                  </a:cubicBezTo>
                  <a:cubicBezTo>
                    <a:pt x="4585" y="1060"/>
                    <a:pt x="4585" y="988"/>
                    <a:pt x="4585" y="893"/>
                  </a:cubicBezTo>
                  <a:cubicBezTo>
                    <a:pt x="4585" y="405"/>
                    <a:pt x="4144" y="0"/>
                    <a:pt x="360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28" name="Google Shape;10028;p78"/>
            <p:cNvSpPr/>
            <p:nvPr/>
          </p:nvSpPr>
          <p:spPr>
            <a:xfrm>
              <a:off x="5017012" y="2666287"/>
              <a:ext cx="25016" cy="12158"/>
            </a:xfrm>
            <a:custGeom>
              <a:avLst/>
              <a:gdLst/>
              <a:ahLst/>
              <a:cxnLst/>
              <a:rect l="l" t="t" r="r" b="b"/>
              <a:pathLst>
                <a:path w="786" h="382" extrusionOk="0">
                  <a:moveTo>
                    <a:pt x="191" y="0"/>
                  </a:moveTo>
                  <a:cubicBezTo>
                    <a:pt x="83" y="0"/>
                    <a:pt x="0" y="83"/>
                    <a:pt x="0" y="191"/>
                  </a:cubicBezTo>
                  <a:cubicBezTo>
                    <a:pt x="0" y="298"/>
                    <a:pt x="83" y="381"/>
                    <a:pt x="191" y="381"/>
                  </a:cubicBezTo>
                  <a:lnTo>
                    <a:pt x="595" y="381"/>
                  </a:lnTo>
                  <a:cubicBezTo>
                    <a:pt x="702" y="381"/>
                    <a:pt x="786" y="298"/>
                    <a:pt x="786" y="191"/>
                  </a:cubicBezTo>
                  <a:cubicBezTo>
                    <a:pt x="786" y="83"/>
                    <a:pt x="702" y="0"/>
                    <a:pt x="59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29" name="Google Shape;10029;p78"/>
            <p:cNvSpPr/>
            <p:nvPr/>
          </p:nvSpPr>
          <p:spPr>
            <a:xfrm>
              <a:off x="5068159" y="2418064"/>
              <a:ext cx="203155" cy="198222"/>
            </a:xfrm>
            <a:custGeom>
              <a:avLst/>
              <a:gdLst/>
              <a:ahLst/>
              <a:cxnLst/>
              <a:rect l="l" t="t" r="r" b="b"/>
              <a:pathLst>
                <a:path w="6383" h="6228" extrusionOk="0">
                  <a:moveTo>
                    <a:pt x="5608" y="346"/>
                  </a:moveTo>
                  <a:cubicBezTo>
                    <a:pt x="5834" y="346"/>
                    <a:pt x="6025" y="524"/>
                    <a:pt x="6025" y="762"/>
                  </a:cubicBezTo>
                  <a:lnTo>
                    <a:pt x="6025" y="3989"/>
                  </a:lnTo>
                  <a:lnTo>
                    <a:pt x="6013" y="3989"/>
                  </a:lnTo>
                  <a:cubicBezTo>
                    <a:pt x="6013" y="4203"/>
                    <a:pt x="5834" y="4406"/>
                    <a:pt x="5596" y="4406"/>
                  </a:cubicBezTo>
                  <a:lnTo>
                    <a:pt x="3203" y="4406"/>
                  </a:lnTo>
                  <a:cubicBezTo>
                    <a:pt x="3156" y="4406"/>
                    <a:pt x="3132" y="4418"/>
                    <a:pt x="3096" y="4430"/>
                  </a:cubicBezTo>
                  <a:lnTo>
                    <a:pt x="1310" y="5727"/>
                  </a:lnTo>
                  <a:lnTo>
                    <a:pt x="1584" y="4620"/>
                  </a:lnTo>
                  <a:cubicBezTo>
                    <a:pt x="1596" y="4561"/>
                    <a:pt x="1584" y="4501"/>
                    <a:pt x="1548" y="4465"/>
                  </a:cubicBezTo>
                  <a:cubicBezTo>
                    <a:pt x="1512" y="4418"/>
                    <a:pt x="1465" y="4382"/>
                    <a:pt x="1405" y="4382"/>
                  </a:cubicBezTo>
                  <a:lnTo>
                    <a:pt x="810" y="4382"/>
                  </a:lnTo>
                  <a:cubicBezTo>
                    <a:pt x="584" y="4382"/>
                    <a:pt x="393" y="4203"/>
                    <a:pt x="393" y="3965"/>
                  </a:cubicBezTo>
                  <a:lnTo>
                    <a:pt x="393" y="762"/>
                  </a:lnTo>
                  <a:cubicBezTo>
                    <a:pt x="393" y="548"/>
                    <a:pt x="572" y="346"/>
                    <a:pt x="810" y="346"/>
                  </a:cubicBezTo>
                  <a:close/>
                  <a:moveTo>
                    <a:pt x="786" y="0"/>
                  </a:moveTo>
                  <a:cubicBezTo>
                    <a:pt x="358" y="0"/>
                    <a:pt x="0" y="358"/>
                    <a:pt x="0" y="786"/>
                  </a:cubicBezTo>
                  <a:lnTo>
                    <a:pt x="0" y="3989"/>
                  </a:lnTo>
                  <a:cubicBezTo>
                    <a:pt x="0" y="4418"/>
                    <a:pt x="358" y="4775"/>
                    <a:pt x="786" y="4775"/>
                  </a:cubicBezTo>
                  <a:lnTo>
                    <a:pt x="1143" y="4775"/>
                  </a:lnTo>
                  <a:lnTo>
                    <a:pt x="881" y="5870"/>
                  </a:lnTo>
                  <a:cubicBezTo>
                    <a:pt x="846" y="5989"/>
                    <a:pt x="893" y="6108"/>
                    <a:pt x="1000" y="6192"/>
                  </a:cubicBezTo>
                  <a:cubicBezTo>
                    <a:pt x="1048" y="6216"/>
                    <a:pt x="1108" y="6227"/>
                    <a:pt x="1167" y="6227"/>
                  </a:cubicBezTo>
                  <a:cubicBezTo>
                    <a:pt x="1227" y="6227"/>
                    <a:pt x="1286" y="6216"/>
                    <a:pt x="1322" y="6168"/>
                  </a:cubicBezTo>
                  <a:lnTo>
                    <a:pt x="3263" y="4775"/>
                  </a:lnTo>
                  <a:lnTo>
                    <a:pt x="5596" y="4775"/>
                  </a:lnTo>
                  <a:cubicBezTo>
                    <a:pt x="6025" y="4775"/>
                    <a:pt x="6382" y="4418"/>
                    <a:pt x="6382" y="3989"/>
                  </a:cubicBezTo>
                  <a:lnTo>
                    <a:pt x="6382" y="786"/>
                  </a:lnTo>
                  <a:cubicBezTo>
                    <a:pt x="6382" y="358"/>
                    <a:pt x="6025" y="0"/>
                    <a:pt x="55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30" name="Google Shape;10030;p78"/>
            <p:cNvSpPr/>
            <p:nvPr/>
          </p:nvSpPr>
          <p:spPr>
            <a:xfrm>
              <a:off x="5106415" y="2456353"/>
              <a:ext cx="31509" cy="12158"/>
            </a:xfrm>
            <a:custGeom>
              <a:avLst/>
              <a:gdLst/>
              <a:ahLst/>
              <a:cxnLst/>
              <a:rect l="l" t="t" r="r" b="b"/>
              <a:pathLst>
                <a:path w="990" h="382" extrusionOk="0">
                  <a:moveTo>
                    <a:pt x="203" y="0"/>
                  </a:moveTo>
                  <a:cubicBezTo>
                    <a:pt x="96" y="0"/>
                    <a:pt x="1" y="83"/>
                    <a:pt x="1" y="191"/>
                  </a:cubicBezTo>
                  <a:cubicBezTo>
                    <a:pt x="1" y="298"/>
                    <a:pt x="96" y="381"/>
                    <a:pt x="203" y="381"/>
                  </a:cubicBezTo>
                  <a:lnTo>
                    <a:pt x="799" y="381"/>
                  </a:lnTo>
                  <a:cubicBezTo>
                    <a:pt x="894" y="381"/>
                    <a:pt x="989" y="298"/>
                    <a:pt x="989" y="191"/>
                  </a:cubicBezTo>
                  <a:cubicBezTo>
                    <a:pt x="989" y="83"/>
                    <a:pt x="894" y="0"/>
                    <a:pt x="79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31" name="Google Shape;10031;p78"/>
            <p:cNvSpPr/>
            <p:nvPr/>
          </p:nvSpPr>
          <p:spPr>
            <a:xfrm>
              <a:off x="5151133" y="2456353"/>
              <a:ext cx="82274" cy="12158"/>
            </a:xfrm>
            <a:custGeom>
              <a:avLst/>
              <a:gdLst/>
              <a:ahLst/>
              <a:cxnLst/>
              <a:rect l="l" t="t" r="r" b="b"/>
              <a:pathLst>
                <a:path w="2585" h="382" extrusionOk="0">
                  <a:moveTo>
                    <a:pt x="191" y="0"/>
                  </a:moveTo>
                  <a:cubicBezTo>
                    <a:pt x="84" y="0"/>
                    <a:pt x="1" y="83"/>
                    <a:pt x="1" y="191"/>
                  </a:cubicBezTo>
                  <a:cubicBezTo>
                    <a:pt x="1" y="298"/>
                    <a:pt x="84" y="381"/>
                    <a:pt x="191" y="381"/>
                  </a:cubicBezTo>
                  <a:lnTo>
                    <a:pt x="2394" y="381"/>
                  </a:lnTo>
                  <a:cubicBezTo>
                    <a:pt x="2501" y="381"/>
                    <a:pt x="2584" y="298"/>
                    <a:pt x="2584" y="191"/>
                  </a:cubicBezTo>
                  <a:cubicBezTo>
                    <a:pt x="2584" y="83"/>
                    <a:pt x="2501" y="0"/>
                    <a:pt x="239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32" name="Google Shape;10032;p78"/>
            <p:cNvSpPr/>
            <p:nvPr/>
          </p:nvSpPr>
          <p:spPr>
            <a:xfrm>
              <a:off x="5106415" y="2488180"/>
              <a:ext cx="126992" cy="12158"/>
            </a:xfrm>
            <a:custGeom>
              <a:avLst/>
              <a:gdLst/>
              <a:ahLst/>
              <a:cxnLst/>
              <a:rect l="l" t="t" r="r" b="b"/>
              <a:pathLst>
                <a:path w="3990" h="382" extrusionOk="0">
                  <a:moveTo>
                    <a:pt x="203" y="0"/>
                  </a:moveTo>
                  <a:cubicBezTo>
                    <a:pt x="96" y="0"/>
                    <a:pt x="1" y="83"/>
                    <a:pt x="1" y="191"/>
                  </a:cubicBezTo>
                  <a:cubicBezTo>
                    <a:pt x="1" y="298"/>
                    <a:pt x="96" y="381"/>
                    <a:pt x="203" y="381"/>
                  </a:cubicBezTo>
                  <a:lnTo>
                    <a:pt x="3799" y="381"/>
                  </a:lnTo>
                  <a:cubicBezTo>
                    <a:pt x="3906" y="381"/>
                    <a:pt x="3989" y="298"/>
                    <a:pt x="3989" y="191"/>
                  </a:cubicBezTo>
                  <a:cubicBezTo>
                    <a:pt x="3978" y="83"/>
                    <a:pt x="3906" y="0"/>
                    <a:pt x="379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33" name="Google Shape;10033;p78"/>
            <p:cNvSpPr/>
            <p:nvPr/>
          </p:nvSpPr>
          <p:spPr>
            <a:xfrm>
              <a:off x="5106415" y="2519626"/>
              <a:ext cx="82656" cy="12540"/>
            </a:xfrm>
            <a:custGeom>
              <a:avLst/>
              <a:gdLst/>
              <a:ahLst/>
              <a:cxnLst/>
              <a:rect l="l" t="t" r="r" b="b"/>
              <a:pathLst>
                <a:path w="2597" h="394" extrusionOk="0">
                  <a:moveTo>
                    <a:pt x="203" y="0"/>
                  </a:moveTo>
                  <a:cubicBezTo>
                    <a:pt x="96" y="0"/>
                    <a:pt x="1" y="96"/>
                    <a:pt x="1" y="203"/>
                  </a:cubicBezTo>
                  <a:cubicBezTo>
                    <a:pt x="1" y="298"/>
                    <a:pt x="96" y="393"/>
                    <a:pt x="203" y="393"/>
                  </a:cubicBezTo>
                  <a:lnTo>
                    <a:pt x="2394" y="393"/>
                  </a:lnTo>
                  <a:cubicBezTo>
                    <a:pt x="2501" y="393"/>
                    <a:pt x="2596" y="298"/>
                    <a:pt x="2596" y="203"/>
                  </a:cubicBezTo>
                  <a:cubicBezTo>
                    <a:pt x="2585" y="96"/>
                    <a:pt x="2501" y="0"/>
                    <a:pt x="239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34" name="Google Shape;10034;p78"/>
            <p:cNvSpPr/>
            <p:nvPr/>
          </p:nvSpPr>
          <p:spPr>
            <a:xfrm>
              <a:off x="5202312" y="2519626"/>
              <a:ext cx="31095" cy="12540"/>
            </a:xfrm>
            <a:custGeom>
              <a:avLst/>
              <a:gdLst/>
              <a:ahLst/>
              <a:cxnLst/>
              <a:rect l="l" t="t" r="r" b="b"/>
              <a:pathLst>
                <a:path w="977" h="394" extrusionOk="0">
                  <a:moveTo>
                    <a:pt x="191" y="0"/>
                  </a:moveTo>
                  <a:cubicBezTo>
                    <a:pt x="84" y="0"/>
                    <a:pt x="0" y="96"/>
                    <a:pt x="0" y="203"/>
                  </a:cubicBezTo>
                  <a:cubicBezTo>
                    <a:pt x="0" y="298"/>
                    <a:pt x="84" y="393"/>
                    <a:pt x="191" y="393"/>
                  </a:cubicBezTo>
                  <a:lnTo>
                    <a:pt x="786" y="393"/>
                  </a:lnTo>
                  <a:cubicBezTo>
                    <a:pt x="893" y="393"/>
                    <a:pt x="976" y="298"/>
                    <a:pt x="976" y="203"/>
                  </a:cubicBezTo>
                  <a:cubicBezTo>
                    <a:pt x="965" y="96"/>
                    <a:pt x="893" y="0"/>
                    <a:pt x="78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035" name="Google Shape;10035;p78"/>
          <p:cNvGrpSpPr/>
          <p:nvPr/>
        </p:nvGrpSpPr>
        <p:grpSpPr>
          <a:xfrm>
            <a:off x="9427830" y="2982162"/>
            <a:ext cx="531095" cy="494684"/>
            <a:chOff x="7070872" y="2410871"/>
            <a:chExt cx="398321" cy="371013"/>
          </a:xfrm>
          <a:solidFill>
            <a:schemeClr val="tx1"/>
          </a:solidFill>
        </p:grpSpPr>
        <p:sp>
          <p:nvSpPr>
            <p:cNvPr id="10036" name="Google Shape;10036;p78"/>
            <p:cNvSpPr/>
            <p:nvPr/>
          </p:nvSpPr>
          <p:spPr>
            <a:xfrm>
              <a:off x="7204643" y="2603364"/>
              <a:ext cx="123586" cy="107641"/>
            </a:xfrm>
            <a:custGeom>
              <a:avLst/>
              <a:gdLst/>
              <a:ahLst/>
              <a:cxnLst/>
              <a:rect l="l" t="t" r="r" b="b"/>
              <a:pathLst>
                <a:path w="3883" h="3382" extrusionOk="0">
                  <a:moveTo>
                    <a:pt x="1942" y="1"/>
                  </a:moveTo>
                  <a:cubicBezTo>
                    <a:pt x="1846" y="1"/>
                    <a:pt x="1751" y="96"/>
                    <a:pt x="1751" y="203"/>
                  </a:cubicBezTo>
                  <a:lnTo>
                    <a:pt x="1751" y="2072"/>
                  </a:lnTo>
                  <a:lnTo>
                    <a:pt x="132" y="3013"/>
                  </a:lnTo>
                  <a:cubicBezTo>
                    <a:pt x="37" y="3072"/>
                    <a:pt x="1" y="3192"/>
                    <a:pt x="60" y="3287"/>
                  </a:cubicBezTo>
                  <a:cubicBezTo>
                    <a:pt x="84" y="3346"/>
                    <a:pt x="156" y="3382"/>
                    <a:pt x="215" y="3382"/>
                  </a:cubicBezTo>
                  <a:cubicBezTo>
                    <a:pt x="251" y="3382"/>
                    <a:pt x="298" y="3370"/>
                    <a:pt x="322" y="3358"/>
                  </a:cubicBezTo>
                  <a:lnTo>
                    <a:pt x="1942" y="2418"/>
                  </a:lnTo>
                  <a:lnTo>
                    <a:pt x="3573" y="3358"/>
                  </a:lnTo>
                  <a:cubicBezTo>
                    <a:pt x="3596" y="3370"/>
                    <a:pt x="3632" y="3382"/>
                    <a:pt x="3668" y="3382"/>
                  </a:cubicBezTo>
                  <a:cubicBezTo>
                    <a:pt x="3751" y="3382"/>
                    <a:pt x="3811" y="3358"/>
                    <a:pt x="3835" y="3287"/>
                  </a:cubicBezTo>
                  <a:cubicBezTo>
                    <a:pt x="3882" y="3192"/>
                    <a:pt x="3847" y="3072"/>
                    <a:pt x="3763" y="3013"/>
                  </a:cubicBezTo>
                  <a:lnTo>
                    <a:pt x="2144" y="2072"/>
                  </a:lnTo>
                  <a:lnTo>
                    <a:pt x="2144" y="203"/>
                  </a:lnTo>
                  <a:cubicBezTo>
                    <a:pt x="2144" y="96"/>
                    <a:pt x="2049" y="1"/>
                    <a:pt x="194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37" name="Google Shape;10037;p78"/>
            <p:cNvSpPr/>
            <p:nvPr/>
          </p:nvSpPr>
          <p:spPr>
            <a:xfrm>
              <a:off x="7203147" y="2410871"/>
              <a:ext cx="133421" cy="178902"/>
            </a:xfrm>
            <a:custGeom>
              <a:avLst/>
              <a:gdLst/>
              <a:ahLst/>
              <a:cxnLst/>
              <a:rect l="l" t="t" r="r" b="b"/>
              <a:pathLst>
                <a:path w="4192" h="5621" extrusionOk="0">
                  <a:moveTo>
                    <a:pt x="2131" y="405"/>
                  </a:moveTo>
                  <a:cubicBezTo>
                    <a:pt x="2631" y="405"/>
                    <a:pt x="3048" y="822"/>
                    <a:pt x="3048" y="1322"/>
                  </a:cubicBezTo>
                  <a:lnTo>
                    <a:pt x="3048" y="1441"/>
                  </a:lnTo>
                  <a:lnTo>
                    <a:pt x="3036" y="1441"/>
                  </a:lnTo>
                  <a:cubicBezTo>
                    <a:pt x="2762" y="1381"/>
                    <a:pt x="2679" y="1012"/>
                    <a:pt x="2679" y="1012"/>
                  </a:cubicBezTo>
                  <a:cubicBezTo>
                    <a:pt x="2667" y="941"/>
                    <a:pt x="2608" y="881"/>
                    <a:pt x="2524" y="858"/>
                  </a:cubicBezTo>
                  <a:cubicBezTo>
                    <a:pt x="2515" y="856"/>
                    <a:pt x="2506" y="855"/>
                    <a:pt x="2497" y="855"/>
                  </a:cubicBezTo>
                  <a:cubicBezTo>
                    <a:pt x="2435" y="855"/>
                    <a:pt x="2375" y="889"/>
                    <a:pt x="2334" y="941"/>
                  </a:cubicBezTo>
                  <a:cubicBezTo>
                    <a:pt x="1977" y="1417"/>
                    <a:pt x="1191" y="1429"/>
                    <a:pt x="1179" y="1429"/>
                  </a:cubicBezTo>
                  <a:cubicBezTo>
                    <a:pt x="1143" y="1429"/>
                    <a:pt x="1131" y="1429"/>
                    <a:pt x="1119" y="1441"/>
                  </a:cubicBezTo>
                  <a:lnTo>
                    <a:pt x="1119" y="1322"/>
                  </a:lnTo>
                  <a:cubicBezTo>
                    <a:pt x="1119" y="822"/>
                    <a:pt x="1536" y="405"/>
                    <a:pt x="2036" y="405"/>
                  </a:cubicBezTo>
                  <a:close/>
                  <a:moveTo>
                    <a:pt x="976" y="1965"/>
                  </a:moveTo>
                  <a:lnTo>
                    <a:pt x="976" y="2215"/>
                  </a:lnTo>
                  <a:cubicBezTo>
                    <a:pt x="941" y="2191"/>
                    <a:pt x="905" y="2143"/>
                    <a:pt x="905" y="2084"/>
                  </a:cubicBezTo>
                  <a:cubicBezTo>
                    <a:pt x="905" y="2036"/>
                    <a:pt x="917" y="2012"/>
                    <a:pt x="953" y="1977"/>
                  </a:cubicBezTo>
                  <a:cubicBezTo>
                    <a:pt x="965" y="1977"/>
                    <a:pt x="965" y="1977"/>
                    <a:pt x="976" y="1965"/>
                  </a:cubicBezTo>
                  <a:close/>
                  <a:moveTo>
                    <a:pt x="3215" y="1977"/>
                  </a:moveTo>
                  <a:cubicBezTo>
                    <a:pt x="3239" y="2012"/>
                    <a:pt x="3251" y="2048"/>
                    <a:pt x="3251" y="2084"/>
                  </a:cubicBezTo>
                  <a:cubicBezTo>
                    <a:pt x="3251" y="2143"/>
                    <a:pt x="3227" y="2179"/>
                    <a:pt x="3191" y="2215"/>
                  </a:cubicBezTo>
                  <a:lnTo>
                    <a:pt x="3191" y="1977"/>
                  </a:lnTo>
                  <a:close/>
                  <a:moveTo>
                    <a:pt x="2441" y="1393"/>
                  </a:moveTo>
                  <a:cubicBezTo>
                    <a:pt x="2512" y="1536"/>
                    <a:pt x="2631" y="1679"/>
                    <a:pt x="2810" y="1750"/>
                  </a:cubicBezTo>
                  <a:lnTo>
                    <a:pt x="2810" y="2322"/>
                  </a:lnTo>
                  <a:cubicBezTo>
                    <a:pt x="2810" y="2679"/>
                    <a:pt x="2524" y="2941"/>
                    <a:pt x="2191" y="2941"/>
                  </a:cubicBezTo>
                  <a:lnTo>
                    <a:pt x="2012" y="2941"/>
                  </a:lnTo>
                  <a:cubicBezTo>
                    <a:pt x="1667" y="2941"/>
                    <a:pt x="1381" y="2667"/>
                    <a:pt x="1381" y="2322"/>
                  </a:cubicBezTo>
                  <a:lnTo>
                    <a:pt x="1381" y="1798"/>
                  </a:lnTo>
                  <a:cubicBezTo>
                    <a:pt x="1631" y="1774"/>
                    <a:pt x="2096" y="1679"/>
                    <a:pt x="2441" y="1393"/>
                  </a:cubicBezTo>
                  <a:close/>
                  <a:moveTo>
                    <a:pt x="2286" y="3346"/>
                  </a:moveTo>
                  <a:lnTo>
                    <a:pt x="2286" y="3453"/>
                  </a:lnTo>
                  <a:lnTo>
                    <a:pt x="2310" y="3453"/>
                  </a:lnTo>
                  <a:lnTo>
                    <a:pt x="2084" y="3679"/>
                  </a:lnTo>
                  <a:lnTo>
                    <a:pt x="1869" y="3477"/>
                  </a:lnTo>
                  <a:lnTo>
                    <a:pt x="1869" y="3346"/>
                  </a:lnTo>
                  <a:close/>
                  <a:moveTo>
                    <a:pt x="2048" y="0"/>
                  </a:moveTo>
                  <a:cubicBezTo>
                    <a:pt x="1322" y="0"/>
                    <a:pt x="726" y="596"/>
                    <a:pt x="726" y="1322"/>
                  </a:cubicBezTo>
                  <a:lnTo>
                    <a:pt x="726" y="1667"/>
                  </a:lnTo>
                  <a:cubicBezTo>
                    <a:pt x="607" y="1774"/>
                    <a:pt x="512" y="1917"/>
                    <a:pt x="512" y="2096"/>
                  </a:cubicBezTo>
                  <a:cubicBezTo>
                    <a:pt x="512" y="2393"/>
                    <a:pt x="738" y="2632"/>
                    <a:pt x="1036" y="2643"/>
                  </a:cubicBezTo>
                  <a:cubicBezTo>
                    <a:pt x="1107" y="2882"/>
                    <a:pt x="1274" y="3096"/>
                    <a:pt x="1500" y="3215"/>
                  </a:cubicBezTo>
                  <a:lnTo>
                    <a:pt x="1500" y="3322"/>
                  </a:lnTo>
                  <a:lnTo>
                    <a:pt x="691" y="3632"/>
                  </a:lnTo>
                  <a:cubicBezTo>
                    <a:pt x="619" y="3655"/>
                    <a:pt x="0" y="3917"/>
                    <a:pt x="0" y="4715"/>
                  </a:cubicBezTo>
                  <a:lnTo>
                    <a:pt x="0" y="5418"/>
                  </a:lnTo>
                  <a:cubicBezTo>
                    <a:pt x="0" y="5525"/>
                    <a:pt x="84" y="5608"/>
                    <a:pt x="191" y="5608"/>
                  </a:cubicBezTo>
                  <a:lnTo>
                    <a:pt x="691" y="5608"/>
                  </a:lnTo>
                  <a:cubicBezTo>
                    <a:pt x="798" y="5608"/>
                    <a:pt x="893" y="5525"/>
                    <a:pt x="893" y="5418"/>
                  </a:cubicBezTo>
                  <a:cubicBezTo>
                    <a:pt x="893" y="5310"/>
                    <a:pt x="798" y="5227"/>
                    <a:pt x="691" y="5227"/>
                  </a:cubicBezTo>
                  <a:lnTo>
                    <a:pt x="393" y="5227"/>
                  </a:lnTo>
                  <a:lnTo>
                    <a:pt x="393" y="4715"/>
                  </a:lnTo>
                  <a:cubicBezTo>
                    <a:pt x="393" y="4167"/>
                    <a:pt x="834" y="4013"/>
                    <a:pt x="846" y="4001"/>
                  </a:cubicBezTo>
                  <a:lnTo>
                    <a:pt x="857" y="4001"/>
                  </a:lnTo>
                  <a:lnTo>
                    <a:pt x="1608" y="3715"/>
                  </a:lnTo>
                  <a:lnTo>
                    <a:pt x="1989" y="4108"/>
                  </a:lnTo>
                  <a:cubicBezTo>
                    <a:pt x="2024" y="4132"/>
                    <a:pt x="2084" y="4167"/>
                    <a:pt x="2119" y="4167"/>
                  </a:cubicBezTo>
                  <a:cubicBezTo>
                    <a:pt x="2179" y="4167"/>
                    <a:pt x="2227" y="4132"/>
                    <a:pt x="2262" y="4108"/>
                  </a:cubicBezTo>
                  <a:lnTo>
                    <a:pt x="2631" y="3715"/>
                  </a:lnTo>
                  <a:lnTo>
                    <a:pt x="3370" y="4013"/>
                  </a:lnTo>
                  <a:lnTo>
                    <a:pt x="3393" y="4013"/>
                  </a:lnTo>
                  <a:cubicBezTo>
                    <a:pt x="3405" y="4013"/>
                    <a:pt x="3834" y="4179"/>
                    <a:pt x="3834" y="4727"/>
                  </a:cubicBezTo>
                  <a:lnTo>
                    <a:pt x="3834" y="5239"/>
                  </a:lnTo>
                  <a:lnTo>
                    <a:pt x="1334" y="5239"/>
                  </a:lnTo>
                  <a:cubicBezTo>
                    <a:pt x="1227" y="5239"/>
                    <a:pt x="1143" y="5322"/>
                    <a:pt x="1143" y="5430"/>
                  </a:cubicBezTo>
                  <a:cubicBezTo>
                    <a:pt x="1143" y="5537"/>
                    <a:pt x="1227" y="5620"/>
                    <a:pt x="1334" y="5620"/>
                  </a:cubicBezTo>
                  <a:lnTo>
                    <a:pt x="4048" y="5620"/>
                  </a:lnTo>
                  <a:cubicBezTo>
                    <a:pt x="4108" y="5608"/>
                    <a:pt x="4191" y="5525"/>
                    <a:pt x="4191" y="5418"/>
                  </a:cubicBezTo>
                  <a:lnTo>
                    <a:pt x="4191" y="4715"/>
                  </a:lnTo>
                  <a:cubicBezTo>
                    <a:pt x="4191" y="3917"/>
                    <a:pt x="3572" y="3655"/>
                    <a:pt x="3501" y="3632"/>
                  </a:cubicBezTo>
                  <a:lnTo>
                    <a:pt x="2703" y="3322"/>
                  </a:lnTo>
                  <a:lnTo>
                    <a:pt x="2703" y="3215"/>
                  </a:lnTo>
                  <a:cubicBezTo>
                    <a:pt x="2917" y="3096"/>
                    <a:pt x="3084" y="2882"/>
                    <a:pt x="3167" y="2643"/>
                  </a:cubicBezTo>
                  <a:cubicBezTo>
                    <a:pt x="3453" y="2620"/>
                    <a:pt x="3679" y="2382"/>
                    <a:pt x="3679" y="2096"/>
                  </a:cubicBezTo>
                  <a:cubicBezTo>
                    <a:pt x="3679" y="1917"/>
                    <a:pt x="3596" y="1774"/>
                    <a:pt x="3465" y="1667"/>
                  </a:cubicBezTo>
                  <a:lnTo>
                    <a:pt x="3465" y="1322"/>
                  </a:lnTo>
                  <a:cubicBezTo>
                    <a:pt x="3465" y="596"/>
                    <a:pt x="2870" y="0"/>
                    <a:pt x="214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38" name="Google Shape;10038;p78"/>
            <p:cNvSpPr/>
            <p:nvPr/>
          </p:nvSpPr>
          <p:spPr>
            <a:xfrm>
              <a:off x="7334245" y="2602600"/>
              <a:ext cx="134949" cy="179284"/>
            </a:xfrm>
            <a:custGeom>
              <a:avLst/>
              <a:gdLst/>
              <a:ahLst/>
              <a:cxnLst/>
              <a:rect l="l" t="t" r="r" b="b"/>
              <a:pathLst>
                <a:path w="4240" h="5633" extrusionOk="0">
                  <a:moveTo>
                    <a:pt x="2144" y="394"/>
                  </a:moveTo>
                  <a:cubicBezTo>
                    <a:pt x="2656" y="394"/>
                    <a:pt x="3073" y="810"/>
                    <a:pt x="3073" y="1311"/>
                  </a:cubicBezTo>
                  <a:lnTo>
                    <a:pt x="3073" y="1430"/>
                  </a:lnTo>
                  <a:lnTo>
                    <a:pt x="3049" y="1430"/>
                  </a:lnTo>
                  <a:cubicBezTo>
                    <a:pt x="2787" y="1370"/>
                    <a:pt x="2692" y="1001"/>
                    <a:pt x="2692" y="1001"/>
                  </a:cubicBezTo>
                  <a:cubicBezTo>
                    <a:pt x="2680" y="930"/>
                    <a:pt x="2620" y="870"/>
                    <a:pt x="2549" y="846"/>
                  </a:cubicBezTo>
                  <a:cubicBezTo>
                    <a:pt x="2539" y="845"/>
                    <a:pt x="2530" y="844"/>
                    <a:pt x="2521" y="844"/>
                  </a:cubicBezTo>
                  <a:cubicBezTo>
                    <a:pt x="2456" y="844"/>
                    <a:pt x="2389" y="878"/>
                    <a:pt x="2358" y="930"/>
                  </a:cubicBezTo>
                  <a:cubicBezTo>
                    <a:pt x="2001" y="1418"/>
                    <a:pt x="1203" y="1430"/>
                    <a:pt x="1191" y="1430"/>
                  </a:cubicBezTo>
                  <a:lnTo>
                    <a:pt x="1132" y="1430"/>
                  </a:lnTo>
                  <a:lnTo>
                    <a:pt x="1132" y="1311"/>
                  </a:lnTo>
                  <a:cubicBezTo>
                    <a:pt x="1132" y="810"/>
                    <a:pt x="1549" y="394"/>
                    <a:pt x="2061" y="394"/>
                  </a:cubicBezTo>
                  <a:close/>
                  <a:moveTo>
                    <a:pt x="3227" y="1965"/>
                  </a:moveTo>
                  <a:cubicBezTo>
                    <a:pt x="3263" y="2001"/>
                    <a:pt x="3275" y="2037"/>
                    <a:pt x="3275" y="2073"/>
                  </a:cubicBezTo>
                  <a:cubicBezTo>
                    <a:pt x="3275" y="2132"/>
                    <a:pt x="3251" y="2180"/>
                    <a:pt x="3215" y="2203"/>
                  </a:cubicBezTo>
                  <a:lnTo>
                    <a:pt x="3215" y="1965"/>
                  </a:lnTo>
                  <a:close/>
                  <a:moveTo>
                    <a:pt x="1001" y="1965"/>
                  </a:moveTo>
                  <a:lnTo>
                    <a:pt x="1001" y="2215"/>
                  </a:lnTo>
                  <a:cubicBezTo>
                    <a:pt x="953" y="2192"/>
                    <a:pt x="929" y="2144"/>
                    <a:pt x="929" y="2084"/>
                  </a:cubicBezTo>
                  <a:cubicBezTo>
                    <a:pt x="929" y="2037"/>
                    <a:pt x="941" y="2013"/>
                    <a:pt x="965" y="1977"/>
                  </a:cubicBezTo>
                  <a:cubicBezTo>
                    <a:pt x="989" y="1977"/>
                    <a:pt x="989" y="1977"/>
                    <a:pt x="1001" y="1965"/>
                  </a:cubicBezTo>
                  <a:close/>
                  <a:moveTo>
                    <a:pt x="2442" y="1406"/>
                  </a:moveTo>
                  <a:cubicBezTo>
                    <a:pt x="2513" y="1537"/>
                    <a:pt x="2632" y="1680"/>
                    <a:pt x="2811" y="1763"/>
                  </a:cubicBezTo>
                  <a:lnTo>
                    <a:pt x="2811" y="2323"/>
                  </a:lnTo>
                  <a:cubicBezTo>
                    <a:pt x="2834" y="2668"/>
                    <a:pt x="2549" y="2954"/>
                    <a:pt x="2191" y="2954"/>
                  </a:cubicBezTo>
                  <a:lnTo>
                    <a:pt x="2013" y="2954"/>
                  </a:lnTo>
                  <a:cubicBezTo>
                    <a:pt x="1668" y="2954"/>
                    <a:pt x="1382" y="2668"/>
                    <a:pt x="1382" y="2323"/>
                  </a:cubicBezTo>
                  <a:lnTo>
                    <a:pt x="1382" y="1799"/>
                  </a:lnTo>
                  <a:cubicBezTo>
                    <a:pt x="1644" y="1775"/>
                    <a:pt x="2084" y="1680"/>
                    <a:pt x="2442" y="1406"/>
                  </a:cubicBezTo>
                  <a:close/>
                  <a:moveTo>
                    <a:pt x="2311" y="3335"/>
                  </a:moveTo>
                  <a:lnTo>
                    <a:pt x="2322" y="3442"/>
                  </a:lnTo>
                  <a:lnTo>
                    <a:pt x="2096" y="3668"/>
                  </a:lnTo>
                  <a:lnTo>
                    <a:pt x="1894" y="3466"/>
                  </a:lnTo>
                  <a:lnTo>
                    <a:pt x="1894" y="3335"/>
                  </a:lnTo>
                  <a:close/>
                  <a:moveTo>
                    <a:pt x="2061" y="1"/>
                  </a:moveTo>
                  <a:cubicBezTo>
                    <a:pt x="1322" y="1"/>
                    <a:pt x="727" y="596"/>
                    <a:pt x="727" y="1322"/>
                  </a:cubicBezTo>
                  <a:lnTo>
                    <a:pt x="727" y="1668"/>
                  </a:lnTo>
                  <a:cubicBezTo>
                    <a:pt x="608" y="1775"/>
                    <a:pt x="525" y="1918"/>
                    <a:pt x="525" y="2096"/>
                  </a:cubicBezTo>
                  <a:cubicBezTo>
                    <a:pt x="525" y="2394"/>
                    <a:pt x="739" y="2632"/>
                    <a:pt x="1037" y="2656"/>
                  </a:cubicBezTo>
                  <a:cubicBezTo>
                    <a:pt x="1120" y="2894"/>
                    <a:pt x="1275" y="3096"/>
                    <a:pt x="1501" y="3216"/>
                  </a:cubicBezTo>
                  <a:lnTo>
                    <a:pt x="1501" y="3323"/>
                  </a:lnTo>
                  <a:lnTo>
                    <a:pt x="703" y="3632"/>
                  </a:lnTo>
                  <a:cubicBezTo>
                    <a:pt x="620" y="3668"/>
                    <a:pt x="1" y="3918"/>
                    <a:pt x="1" y="4716"/>
                  </a:cubicBezTo>
                  <a:lnTo>
                    <a:pt x="1" y="5418"/>
                  </a:lnTo>
                  <a:cubicBezTo>
                    <a:pt x="1" y="5525"/>
                    <a:pt x="84" y="5609"/>
                    <a:pt x="191" y="5609"/>
                  </a:cubicBezTo>
                  <a:lnTo>
                    <a:pt x="703" y="5609"/>
                  </a:lnTo>
                  <a:cubicBezTo>
                    <a:pt x="798" y="5609"/>
                    <a:pt x="894" y="5525"/>
                    <a:pt x="894" y="5418"/>
                  </a:cubicBezTo>
                  <a:cubicBezTo>
                    <a:pt x="894" y="5311"/>
                    <a:pt x="798" y="5228"/>
                    <a:pt x="703" y="5228"/>
                  </a:cubicBezTo>
                  <a:lnTo>
                    <a:pt x="406" y="5228"/>
                  </a:lnTo>
                  <a:lnTo>
                    <a:pt x="406" y="4716"/>
                  </a:lnTo>
                  <a:cubicBezTo>
                    <a:pt x="406" y="4168"/>
                    <a:pt x="834" y="4025"/>
                    <a:pt x="846" y="4001"/>
                  </a:cubicBezTo>
                  <a:lnTo>
                    <a:pt x="858" y="4001"/>
                  </a:lnTo>
                  <a:lnTo>
                    <a:pt x="1608" y="3727"/>
                  </a:lnTo>
                  <a:lnTo>
                    <a:pt x="1989" y="4108"/>
                  </a:lnTo>
                  <a:cubicBezTo>
                    <a:pt x="2025" y="4144"/>
                    <a:pt x="2084" y="4168"/>
                    <a:pt x="2132" y="4168"/>
                  </a:cubicBezTo>
                  <a:cubicBezTo>
                    <a:pt x="2191" y="4168"/>
                    <a:pt x="2227" y="4144"/>
                    <a:pt x="2263" y="4108"/>
                  </a:cubicBezTo>
                  <a:lnTo>
                    <a:pt x="2632" y="3727"/>
                  </a:lnTo>
                  <a:lnTo>
                    <a:pt x="3382" y="4025"/>
                  </a:lnTo>
                  <a:lnTo>
                    <a:pt x="3394" y="4025"/>
                  </a:lnTo>
                  <a:cubicBezTo>
                    <a:pt x="3406" y="4025"/>
                    <a:pt x="3835" y="4180"/>
                    <a:pt x="3835" y="4739"/>
                  </a:cubicBezTo>
                  <a:lnTo>
                    <a:pt x="3835" y="5240"/>
                  </a:lnTo>
                  <a:lnTo>
                    <a:pt x="1334" y="5240"/>
                  </a:lnTo>
                  <a:cubicBezTo>
                    <a:pt x="1239" y="5240"/>
                    <a:pt x="1144" y="5335"/>
                    <a:pt x="1144" y="5430"/>
                  </a:cubicBezTo>
                  <a:cubicBezTo>
                    <a:pt x="1144" y="5537"/>
                    <a:pt x="1239" y="5632"/>
                    <a:pt x="1334" y="5632"/>
                  </a:cubicBezTo>
                  <a:lnTo>
                    <a:pt x="4049" y="5632"/>
                  </a:lnTo>
                  <a:cubicBezTo>
                    <a:pt x="4156" y="5632"/>
                    <a:pt x="4239" y="5537"/>
                    <a:pt x="4239" y="5430"/>
                  </a:cubicBezTo>
                  <a:lnTo>
                    <a:pt x="4239" y="4739"/>
                  </a:lnTo>
                  <a:cubicBezTo>
                    <a:pt x="4204" y="3918"/>
                    <a:pt x="3573" y="3668"/>
                    <a:pt x="3501" y="3632"/>
                  </a:cubicBezTo>
                  <a:lnTo>
                    <a:pt x="2715" y="3323"/>
                  </a:lnTo>
                  <a:lnTo>
                    <a:pt x="2715" y="3216"/>
                  </a:lnTo>
                  <a:cubicBezTo>
                    <a:pt x="2918" y="3096"/>
                    <a:pt x="3084" y="2894"/>
                    <a:pt x="3168" y="2656"/>
                  </a:cubicBezTo>
                  <a:cubicBezTo>
                    <a:pt x="3454" y="2620"/>
                    <a:pt x="3680" y="2382"/>
                    <a:pt x="3680" y="2096"/>
                  </a:cubicBezTo>
                  <a:cubicBezTo>
                    <a:pt x="3680" y="1918"/>
                    <a:pt x="3608" y="1775"/>
                    <a:pt x="3465" y="1668"/>
                  </a:cubicBezTo>
                  <a:lnTo>
                    <a:pt x="3465" y="1322"/>
                  </a:lnTo>
                  <a:cubicBezTo>
                    <a:pt x="3465" y="596"/>
                    <a:pt x="2870" y="1"/>
                    <a:pt x="214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39" name="Google Shape;10039;p78"/>
            <p:cNvSpPr/>
            <p:nvPr/>
          </p:nvSpPr>
          <p:spPr>
            <a:xfrm>
              <a:off x="7070872" y="2602600"/>
              <a:ext cx="134949" cy="179284"/>
            </a:xfrm>
            <a:custGeom>
              <a:avLst/>
              <a:gdLst/>
              <a:ahLst/>
              <a:cxnLst/>
              <a:rect l="l" t="t" r="r" b="b"/>
              <a:pathLst>
                <a:path w="4240" h="5633" extrusionOk="0">
                  <a:moveTo>
                    <a:pt x="2144" y="394"/>
                  </a:moveTo>
                  <a:cubicBezTo>
                    <a:pt x="2656" y="394"/>
                    <a:pt x="3073" y="810"/>
                    <a:pt x="3073" y="1311"/>
                  </a:cubicBezTo>
                  <a:lnTo>
                    <a:pt x="3073" y="1430"/>
                  </a:lnTo>
                  <a:lnTo>
                    <a:pt x="3049" y="1430"/>
                  </a:lnTo>
                  <a:cubicBezTo>
                    <a:pt x="2787" y="1370"/>
                    <a:pt x="2692" y="1001"/>
                    <a:pt x="2692" y="1001"/>
                  </a:cubicBezTo>
                  <a:cubicBezTo>
                    <a:pt x="2680" y="930"/>
                    <a:pt x="2620" y="870"/>
                    <a:pt x="2549" y="846"/>
                  </a:cubicBezTo>
                  <a:cubicBezTo>
                    <a:pt x="2540" y="845"/>
                    <a:pt x="2530" y="844"/>
                    <a:pt x="2521" y="844"/>
                  </a:cubicBezTo>
                  <a:cubicBezTo>
                    <a:pt x="2457" y="844"/>
                    <a:pt x="2389" y="878"/>
                    <a:pt x="2358" y="930"/>
                  </a:cubicBezTo>
                  <a:cubicBezTo>
                    <a:pt x="2001" y="1418"/>
                    <a:pt x="1203" y="1430"/>
                    <a:pt x="1192" y="1430"/>
                  </a:cubicBezTo>
                  <a:lnTo>
                    <a:pt x="1132" y="1430"/>
                  </a:lnTo>
                  <a:lnTo>
                    <a:pt x="1132" y="1311"/>
                  </a:lnTo>
                  <a:cubicBezTo>
                    <a:pt x="1132" y="810"/>
                    <a:pt x="1549" y="394"/>
                    <a:pt x="2061" y="394"/>
                  </a:cubicBezTo>
                  <a:close/>
                  <a:moveTo>
                    <a:pt x="3227" y="1965"/>
                  </a:moveTo>
                  <a:cubicBezTo>
                    <a:pt x="3263" y="2001"/>
                    <a:pt x="3275" y="2037"/>
                    <a:pt x="3275" y="2073"/>
                  </a:cubicBezTo>
                  <a:cubicBezTo>
                    <a:pt x="3275" y="2132"/>
                    <a:pt x="3239" y="2180"/>
                    <a:pt x="3216" y="2203"/>
                  </a:cubicBezTo>
                  <a:lnTo>
                    <a:pt x="3216" y="1965"/>
                  </a:lnTo>
                  <a:close/>
                  <a:moveTo>
                    <a:pt x="1001" y="1965"/>
                  </a:moveTo>
                  <a:lnTo>
                    <a:pt x="1001" y="2215"/>
                  </a:lnTo>
                  <a:cubicBezTo>
                    <a:pt x="953" y="2192"/>
                    <a:pt x="930" y="2144"/>
                    <a:pt x="930" y="2084"/>
                  </a:cubicBezTo>
                  <a:cubicBezTo>
                    <a:pt x="930" y="2037"/>
                    <a:pt x="941" y="2013"/>
                    <a:pt x="965" y="1977"/>
                  </a:cubicBezTo>
                  <a:cubicBezTo>
                    <a:pt x="989" y="1977"/>
                    <a:pt x="989" y="1977"/>
                    <a:pt x="1001" y="1965"/>
                  </a:cubicBezTo>
                  <a:close/>
                  <a:moveTo>
                    <a:pt x="2454" y="1406"/>
                  </a:moveTo>
                  <a:cubicBezTo>
                    <a:pt x="2525" y="1537"/>
                    <a:pt x="2644" y="1680"/>
                    <a:pt x="2823" y="1763"/>
                  </a:cubicBezTo>
                  <a:lnTo>
                    <a:pt x="2823" y="2323"/>
                  </a:lnTo>
                  <a:cubicBezTo>
                    <a:pt x="2835" y="2668"/>
                    <a:pt x="2549" y="2954"/>
                    <a:pt x="2204" y="2954"/>
                  </a:cubicBezTo>
                  <a:lnTo>
                    <a:pt x="2025" y="2954"/>
                  </a:lnTo>
                  <a:cubicBezTo>
                    <a:pt x="1680" y="2954"/>
                    <a:pt x="1406" y="2668"/>
                    <a:pt x="1406" y="2323"/>
                  </a:cubicBezTo>
                  <a:lnTo>
                    <a:pt x="1406" y="1799"/>
                  </a:lnTo>
                  <a:cubicBezTo>
                    <a:pt x="1656" y="1775"/>
                    <a:pt x="2120" y="1680"/>
                    <a:pt x="2454" y="1406"/>
                  </a:cubicBezTo>
                  <a:close/>
                  <a:moveTo>
                    <a:pt x="2311" y="3335"/>
                  </a:moveTo>
                  <a:lnTo>
                    <a:pt x="2323" y="3442"/>
                  </a:lnTo>
                  <a:lnTo>
                    <a:pt x="2096" y="3668"/>
                  </a:lnTo>
                  <a:lnTo>
                    <a:pt x="1894" y="3466"/>
                  </a:lnTo>
                  <a:lnTo>
                    <a:pt x="1894" y="3335"/>
                  </a:lnTo>
                  <a:close/>
                  <a:moveTo>
                    <a:pt x="2061" y="1"/>
                  </a:moveTo>
                  <a:cubicBezTo>
                    <a:pt x="1322" y="1"/>
                    <a:pt x="727" y="596"/>
                    <a:pt x="727" y="1322"/>
                  </a:cubicBezTo>
                  <a:lnTo>
                    <a:pt x="727" y="1668"/>
                  </a:lnTo>
                  <a:cubicBezTo>
                    <a:pt x="608" y="1775"/>
                    <a:pt x="525" y="1918"/>
                    <a:pt x="525" y="2096"/>
                  </a:cubicBezTo>
                  <a:cubicBezTo>
                    <a:pt x="525" y="2394"/>
                    <a:pt x="739" y="2632"/>
                    <a:pt x="1037" y="2656"/>
                  </a:cubicBezTo>
                  <a:cubicBezTo>
                    <a:pt x="1120" y="2894"/>
                    <a:pt x="1275" y="3096"/>
                    <a:pt x="1501" y="3216"/>
                  </a:cubicBezTo>
                  <a:lnTo>
                    <a:pt x="1501" y="3323"/>
                  </a:lnTo>
                  <a:lnTo>
                    <a:pt x="703" y="3632"/>
                  </a:lnTo>
                  <a:cubicBezTo>
                    <a:pt x="620" y="3668"/>
                    <a:pt x="1" y="3918"/>
                    <a:pt x="1" y="4716"/>
                  </a:cubicBezTo>
                  <a:lnTo>
                    <a:pt x="1" y="5418"/>
                  </a:lnTo>
                  <a:cubicBezTo>
                    <a:pt x="1" y="5525"/>
                    <a:pt x="84" y="5609"/>
                    <a:pt x="191" y="5609"/>
                  </a:cubicBezTo>
                  <a:lnTo>
                    <a:pt x="703" y="5609"/>
                  </a:lnTo>
                  <a:cubicBezTo>
                    <a:pt x="799" y="5609"/>
                    <a:pt x="894" y="5525"/>
                    <a:pt x="894" y="5418"/>
                  </a:cubicBezTo>
                  <a:cubicBezTo>
                    <a:pt x="894" y="5311"/>
                    <a:pt x="799" y="5228"/>
                    <a:pt x="703" y="5228"/>
                  </a:cubicBezTo>
                  <a:lnTo>
                    <a:pt x="406" y="5228"/>
                  </a:lnTo>
                  <a:lnTo>
                    <a:pt x="406" y="4716"/>
                  </a:lnTo>
                  <a:cubicBezTo>
                    <a:pt x="406" y="4168"/>
                    <a:pt x="834" y="4025"/>
                    <a:pt x="846" y="4001"/>
                  </a:cubicBezTo>
                  <a:lnTo>
                    <a:pt x="858" y="4001"/>
                  </a:lnTo>
                  <a:lnTo>
                    <a:pt x="1608" y="3727"/>
                  </a:lnTo>
                  <a:lnTo>
                    <a:pt x="1989" y="4108"/>
                  </a:lnTo>
                  <a:cubicBezTo>
                    <a:pt x="2025" y="4144"/>
                    <a:pt x="2084" y="4168"/>
                    <a:pt x="2132" y="4168"/>
                  </a:cubicBezTo>
                  <a:cubicBezTo>
                    <a:pt x="2192" y="4168"/>
                    <a:pt x="2227" y="4144"/>
                    <a:pt x="2263" y="4108"/>
                  </a:cubicBezTo>
                  <a:lnTo>
                    <a:pt x="2632" y="3727"/>
                  </a:lnTo>
                  <a:lnTo>
                    <a:pt x="3382" y="4025"/>
                  </a:lnTo>
                  <a:lnTo>
                    <a:pt x="3394" y="4025"/>
                  </a:lnTo>
                  <a:cubicBezTo>
                    <a:pt x="3406" y="4025"/>
                    <a:pt x="3835" y="4180"/>
                    <a:pt x="3835" y="4739"/>
                  </a:cubicBezTo>
                  <a:lnTo>
                    <a:pt x="3835" y="5240"/>
                  </a:lnTo>
                  <a:lnTo>
                    <a:pt x="1334" y="5240"/>
                  </a:lnTo>
                  <a:cubicBezTo>
                    <a:pt x="1239" y="5240"/>
                    <a:pt x="1144" y="5335"/>
                    <a:pt x="1144" y="5430"/>
                  </a:cubicBezTo>
                  <a:cubicBezTo>
                    <a:pt x="1144" y="5537"/>
                    <a:pt x="1239" y="5632"/>
                    <a:pt x="1334" y="5632"/>
                  </a:cubicBezTo>
                  <a:lnTo>
                    <a:pt x="4049" y="5632"/>
                  </a:lnTo>
                  <a:cubicBezTo>
                    <a:pt x="4156" y="5632"/>
                    <a:pt x="4240" y="5537"/>
                    <a:pt x="4240" y="5430"/>
                  </a:cubicBezTo>
                  <a:lnTo>
                    <a:pt x="4240" y="4739"/>
                  </a:lnTo>
                  <a:cubicBezTo>
                    <a:pt x="4216" y="3918"/>
                    <a:pt x="3573" y="3668"/>
                    <a:pt x="3501" y="3632"/>
                  </a:cubicBezTo>
                  <a:lnTo>
                    <a:pt x="2716" y="3323"/>
                  </a:lnTo>
                  <a:lnTo>
                    <a:pt x="2716" y="3216"/>
                  </a:lnTo>
                  <a:cubicBezTo>
                    <a:pt x="2918" y="3096"/>
                    <a:pt x="3085" y="2894"/>
                    <a:pt x="3168" y="2656"/>
                  </a:cubicBezTo>
                  <a:cubicBezTo>
                    <a:pt x="3454" y="2620"/>
                    <a:pt x="3680" y="2382"/>
                    <a:pt x="3680" y="2096"/>
                  </a:cubicBezTo>
                  <a:cubicBezTo>
                    <a:pt x="3680" y="1918"/>
                    <a:pt x="3608" y="1775"/>
                    <a:pt x="3466" y="1668"/>
                  </a:cubicBezTo>
                  <a:lnTo>
                    <a:pt x="3466" y="1322"/>
                  </a:lnTo>
                  <a:cubicBezTo>
                    <a:pt x="3466" y="596"/>
                    <a:pt x="2870" y="1"/>
                    <a:pt x="214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0040" name="Google Shape;10040;p78"/>
          <p:cNvSpPr/>
          <p:nvPr/>
        </p:nvSpPr>
        <p:spPr>
          <a:xfrm>
            <a:off x="8317771" y="3012461"/>
            <a:ext cx="421948" cy="432048"/>
          </a:xfrm>
          <a:custGeom>
            <a:avLst/>
            <a:gdLst/>
            <a:ahLst/>
            <a:cxnLst/>
            <a:rect l="l" t="t" r="r" b="b"/>
            <a:pathLst>
              <a:path w="9943" h="10181" extrusionOk="0">
                <a:moveTo>
                  <a:pt x="7883" y="536"/>
                </a:moveTo>
                <a:lnTo>
                  <a:pt x="9264" y="1918"/>
                </a:lnTo>
                <a:lnTo>
                  <a:pt x="7883" y="1918"/>
                </a:lnTo>
                <a:lnTo>
                  <a:pt x="7883" y="536"/>
                </a:lnTo>
                <a:close/>
                <a:moveTo>
                  <a:pt x="6442" y="1537"/>
                </a:moveTo>
                <a:lnTo>
                  <a:pt x="7823" y="2918"/>
                </a:lnTo>
                <a:lnTo>
                  <a:pt x="6442" y="2918"/>
                </a:lnTo>
                <a:lnTo>
                  <a:pt x="6442" y="1537"/>
                </a:lnTo>
                <a:close/>
                <a:moveTo>
                  <a:pt x="2954" y="5323"/>
                </a:moveTo>
                <a:cubicBezTo>
                  <a:pt x="3489" y="5323"/>
                  <a:pt x="3918" y="5799"/>
                  <a:pt x="3918" y="6394"/>
                </a:cubicBezTo>
                <a:lnTo>
                  <a:pt x="3930" y="6478"/>
                </a:lnTo>
                <a:cubicBezTo>
                  <a:pt x="3906" y="6478"/>
                  <a:pt x="3906" y="6478"/>
                  <a:pt x="3894" y="6490"/>
                </a:cubicBezTo>
                <a:cubicBezTo>
                  <a:pt x="3585" y="6418"/>
                  <a:pt x="3489" y="5966"/>
                  <a:pt x="3489" y="5966"/>
                </a:cubicBezTo>
                <a:cubicBezTo>
                  <a:pt x="3477" y="5906"/>
                  <a:pt x="3430" y="5847"/>
                  <a:pt x="3358" y="5835"/>
                </a:cubicBezTo>
                <a:cubicBezTo>
                  <a:pt x="3348" y="5833"/>
                  <a:pt x="3338" y="5832"/>
                  <a:pt x="3328" y="5832"/>
                </a:cubicBezTo>
                <a:cubicBezTo>
                  <a:pt x="3276" y="5832"/>
                  <a:pt x="3221" y="5857"/>
                  <a:pt x="3192" y="5906"/>
                </a:cubicBezTo>
                <a:cubicBezTo>
                  <a:pt x="2823" y="6478"/>
                  <a:pt x="1989" y="6490"/>
                  <a:pt x="1977" y="6490"/>
                </a:cubicBezTo>
                <a:lnTo>
                  <a:pt x="1930" y="6490"/>
                </a:lnTo>
                <a:cubicBezTo>
                  <a:pt x="1918" y="6490"/>
                  <a:pt x="1894" y="6490"/>
                  <a:pt x="1894" y="6478"/>
                </a:cubicBezTo>
                <a:lnTo>
                  <a:pt x="1894" y="6394"/>
                </a:lnTo>
                <a:cubicBezTo>
                  <a:pt x="1894" y="5799"/>
                  <a:pt x="2334" y="5323"/>
                  <a:pt x="2870" y="5323"/>
                </a:cubicBezTo>
                <a:close/>
                <a:moveTo>
                  <a:pt x="1668" y="6906"/>
                </a:moveTo>
                <a:cubicBezTo>
                  <a:pt x="1680" y="6906"/>
                  <a:pt x="1692" y="6918"/>
                  <a:pt x="1703" y="6918"/>
                </a:cubicBezTo>
                <a:lnTo>
                  <a:pt x="1703" y="7097"/>
                </a:lnTo>
                <a:cubicBezTo>
                  <a:pt x="1727" y="7132"/>
                  <a:pt x="1727" y="7192"/>
                  <a:pt x="1727" y="7228"/>
                </a:cubicBezTo>
                <a:cubicBezTo>
                  <a:pt x="1644" y="7216"/>
                  <a:pt x="1584" y="7144"/>
                  <a:pt x="1584" y="7049"/>
                </a:cubicBezTo>
                <a:cubicBezTo>
                  <a:pt x="1584" y="6990"/>
                  <a:pt x="1620" y="6930"/>
                  <a:pt x="1668" y="6906"/>
                </a:cubicBezTo>
                <a:close/>
                <a:moveTo>
                  <a:pt x="4168" y="6894"/>
                </a:moveTo>
                <a:cubicBezTo>
                  <a:pt x="4204" y="6918"/>
                  <a:pt x="4239" y="6978"/>
                  <a:pt x="4239" y="7037"/>
                </a:cubicBezTo>
                <a:cubicBezTo>
                  <a:pt x="4228" y="7144"/>
                  <a:pt x="4180" y="7216"/>
                  <a:pt x="4109" y="7228"/>
                </a:cubicBezTo>
                <a:cubicBezTo>
                  <a:pt x="4109" y="7192"/>
                  <a:pt x="4120" y="7132"/>
                  <a:pt x="4120" y="7085"/>
                </a:cubicBezTo>
                <a:lnTo>
                  <a:pt x="4120" y="6906"/>
                </a:lnTo>
                <a:cubicBezTo>
                  <a:pt x="4132" y="6906"/>
                  <a:pt x="4144" y="6906"/>
                  <a:pt x="4168" y="6894"/>
                </a:cubicBezTo>
                <a:close/>
                <a:moveTo>
                  <a:pt x="3251" y="6311"/>
                </a:moveTo>
                <a:cubicBezTo>
                  <a:pt x="3347" y="6490"/>
                  <a:pt x="3513" y="6716"/>
                  <a:pt x="3775" y="6787"/>
                </a:cubicBezTo>
                <a:lnTo>
                  <a:pt x="3775" y="7085"/>
                </a:lnTo>
                <a:cubicBezTo>
                  <a:pt x="3775" y="7561"/>
                  <a:pt x="3430" y="7942"/>
                  <a:pt x="3001" y="7942"/>
                </a:cubicBezTo>
                <a:lnTo>
                  <a:pt x="2787" y="7942"/>
                </a:lnTo>
                <a:cubicBezTo>
                  <a:pt x="2358" y="7942"/>
                  <a:pt x="2013" y="7561"/>
                  <a:pt x="2013" y="7085"/>
                </a:cubicBezTo>
                <a:lnTo>
                  <a:pt x="2013" y="6799"/>
                </a:lnTo>
                <a:lnTo>
                  <a:pt x="2037" y="6799"/>
                </a:lnTo>
                <a:cubicBezTo>
                  <a:pt x="2227" y="6787"/>
                  <a:pt x="2835" y="6728"/>
                  <a:pt x="3251" y="6311"/>
                </a:cubicBezTo>
                <a:close/>
                <a:moveTo>
                  <a:pt x="3013" y="8240"/>
                </a:moveTo>
                <a:cubicBezTo>
                  <a:pt x="3061" y="8264"/>
                  <a:pt x="3108" y="8264"/>
                  <a:pt x="3156" y="8264"/>
                </a:cubicBezTo>
                <a:lnTo>
                  <a:pt x="3156" y="8418"/>
                </a:lnTo>
                <a:lnTo>
                  <a:pt x="2918" y="8656"/>
                </a:lnTo>
                <a:lnTo>
                  <a:pt x="2692" y="8442"/>
                </a:lnTo>
                <a:lnTo>
                  <a:pt x="2692" y="8240"/>
                </a:lnTo>
                <a:close/>
                <a:moveTo>
                  <a:pt x="7597" y="334"/>
                </a:moveTo>
                <a:lnTo>
                  <a:pt x="7597" y="2108"/>
                </a:lnTo>
                <a:cubicBezTo>
                  <a:pt x="7597" y="2203"/>
                  <a:pt x="7680" y="2275"/>
                  <a:pt x="7764" y="2275"/>
                </a:cubicBezTo>
                <a:lnTo>
                  <a:pt x="9538" y="2275"/>
                </a:lnTo>
                <a:lnTo>
                  <a:pt x="9538" y="8871"/>
                </a:lnTo>
                <a:lnTo>
                  <a:pt x="8359" y="8871"/>
                </a:lnTo>
                <a:lnTo>
                  <a:pt x="8359" y="3084"/>
                </a:lnTo>
                <a:lnTo>
                  <a:pt x="8359" y="3061"/>
                </a:lnTo>
                <a:lnTo>
                  <a:pt x="8359" y="3049"/>
                </a:lnTo>
                <a:cubicBezTo>
                  <a:pt x="8359" y="3049"/>
                  <a:pt x="8359" y="3037"/>
                  <a:pt x="8347" y="3037"/>
                </a:cubicBezTo>
                <a:cubicBezTo>
                  <a:pt x="8347" y="3037"/>
                  <a:pt x="8347" y="3013"/>
                  <a:pt x="8335" y="3013"/>
                </a:cubicBezTo>
                <a:lnTo>
                  <a:pt x="8311" y="3001"/>
                </a:lnTo>
                <a:lnTo>
                  <a:pt x="6383" y="1072"/>
                </a:lnTo>
                <a:lnTo>
                  <a:pt x="6371" y="1048"/>
                </a:lnTo>
                <a:lnTo>
                  <a:pt x="6347" y="1036"/>
                </a:lnTo>
                <a:cubicBezTo>
                  <a:pt x="6347" y="1036"/>
                  <a:pt x="6335" y="1036"/>
                  <a:pt x="6335" y="1025"/>
                </a:cubicBezTo>
                <a:lnTo>
                  <a:pt x="3882" y="1025"/>
                </a:lnTo>
                <a:lnTo>
                  <a:pt x="3882" y="334"/>
                </a:lnTo>
                <a:close/>
                <a:moveTo>
                  <a:pt x="6085" y="1334"/>
                </a:moveTo>
                <a:lnTo>
                  <a:pt x="6085" y="3108"/>
                </a:lnTo>
                <a:cubicBezTo>
                  <a:pt x="6085" y="3192"/>
                  <a:pt x="6156" y="3275"/>
                  <a:pt x="6240" y="3275"/>
                </a:cubicBezTo>
                <a:lnTo>
                  <a:pt x="8014" y="3275"/>
                </a:lnTo>
                <a:lnTo>
                  <a:pt x="8049" y="9883"/>
                </a:lnTo>
                <a:lnTo>
                  <a:pt x="4311" y="9883"/>
                </a:lnTo>
                <a:cubicBezTo>
                  <a:pt x="5192" y="9407"/>
                  <a:pt x="5811" y="8502"/>
                  <a:pt x="5871" y="7430"/>
                </a:cubicBezTo>
                <a:lnTo>
                  <a:pt x="5871" y="7406"/>
                </a:lnTo>
                <a:lnTo>
                  <a:pt x="5871" y="7347"/>
                </a:lnTo>
                <a:lnTo>
                  <a:pt x="5871" y="7323"/>
                </a:lnTo>
                <a:lnTo>
                  <a:pt x="5871" y="7311"/>
                </a:lnTo>
                <a:lnTo>
                  <a:pt x="5871" y="7263"/>
                </a:lnTo>
                <a:lnTo>
                  <a:pt x="5871" y="7228"/>
                </a:lnTo>
                <a:lnTo>
                  <a:pt x="5871" y="7216"/>
                </a:lnTo>
                <a:lnTo>
                  <a:pt x="5871" y="7168"/>
                </a:lnTo>
                <a:lnTo>
                  <a:pt x="5871" y="7144"/>
                </a:lnTo>
                <a:lnTo>
                  <a:pt x="5871" y="7121"/>
                </a:lnTo>
                <a:lnTo>
                  <a:pt x="5871" y="7085"/>
                </a:lnTo>
                <a:lnTo>
                  <a:pt x="5871" y="7049"/>
                </a:lnTo>
                <a:lnTo>
                  <a:pt x="5871" y="7002"/>
                </a:lnTo>
                <a:lnTo>
                  <a:pt x="5871" y="6978"/>
                </a:lnTo>
                <a:lnTo>
                  <a:pt x="5871" y="6930"/>
                </a:lnTo>
                <a:lnTo>
                  <a:pt x="5871" y="6906"/>
                </a:lnTo>
                <a:lnTo>
                  <a:pt x="5871" y="6859"/>
                </a:lnTo>
                <a:lnTo>
                  <a:pt x="5871" y="6847"/>
                </a:lnTo>
                <a:lnTo>
                  <a:pt x="5871" y="6823"/>
                </a:lnTo>
                <a:lnTo>
                  <a:pt x="5871" y="6787"/>
                </a:lnTo>
                <a:lnTo>
                  <a:pt x="5871" y="6751"/>
                </a:lnTo>
                <a:cubicBezTo>
                  <a:pt x="5871" y="6728"/>
                  <a:pt x="5859" y="6704"/>
                  <a:pt x="5859" y="6680"/>
                </a:cubicBezTo>
                <a:cubicBezTo>
                  <a:pt x="5859" y="6644"/>
                  <a:pt x="5847" y="6632"/>
                  <a:pt x="5847" y="6609"/>
                </a:cubicBezTo>
                <a:lnTo>
                  <a:pt x="5847" y="6573"/>
                </a:lnTo>
                <a:cubicBezTo>
                  <a:pt x="5847" y="6561"/>
                  <a:pt x="5835" y="6549"/>
                  <a:pt x="5835" y="6525"/>
                </a:cubicBezTo>
                <a:lnTo>
                  <a:pt x="5835" y="6513"/>
                </a:lnTo>
                <a:lnTo>
                  <a:pt x="5835" y="6501"/>
                </a:lnTo>
                <a:cubicBezTo>
                  <a:pt x="5835" y="6490"/>
                  <a:pt x="5811" y="6466"/>
                  <a:pt x="5811" y="6454"/>
                </a:cubicBezTo>
                <a:cubicBezTo>
                  <a:pt x="5811" y="6442"/>
                  <a:pt x="5811" y="6442"/>
                  <a:pt x="5799" y="6430"/>
                </a:cubicBezTo>
                <a:cubicBezTo>
                  <a:pt x="5799" y="6406"/>
                  <a:pt x="5787" y="6394"/>
                  <a:pt x="5787" y="6382"/>
                </a:cubicBezTo>
                <a:lnTo>
                  <a:pt x="5775" y="6347"/>
                </a:lnTo>
                <a:cubicBezTo>
                  <a:pt x="5775" y="6335"/>
                  <a:pt x="5752" y="6323"/>
                  <a:pt x="5752" y="6311"/>
                </a:cubicBezTo>
                <a:cubicBezTo>
                  <a:pt x="5752" y="6287"/>
                  <a:pt x="5752" y="6287"/>
                  <a:pt x="5740" y="6275"/>
                </a:cubicBezTo>
                <a:cubicBezTo>
                  <a:pt x="5740" y="6263"/>
                  <a:pt x="5728" y="6251"/>
                  <a:pt x="5728" y="6228"/>
                </a:cubicBezTo>
                <a:lnTo>
                  <a:pt x="5716" y="6204"/>
                </a:lnTo>
                <a:cubicBezTo>
                  <a:pt x="5716" y="6192"/>
                  <a:pt x="5692" y="6168"/>
                  <a:pt x="5692" y="6156"/>
                </a:cubicBezTo>
                <a:lnTo>
                  <a:pt x="5692" y="6144"/>
                </a:lnTo>
                <a:cubicBezTo>
                  <a:pt x="5656" y="6037"/>
                  <a:pt x="5597" y="5930"/>
                  <a:pt x="5549" y="5835"/>
                </a:cubicBezTo>
                <a:cubicBezTo>
                  <a:pt x="5518" y="5780"/>
                  <a:pt x="5461" y="5751"/>
                  <a:pt x="5405" y="5751"/>
                </a:cubicBezTo>
                <a:cubicBezTo>
                  <a:pt x="5376" y="5751"/>
                  <a:pt x="5347" y="5759"/>
                  <a:pt x="5323" y="5775"/>
                </a:cubicBezTo>
                <a:cubicBezTo>
                  <a:pt x="5252" y="5811"/>
                  <a:pt x="5216" y="5918"/>
                  <a:pt x="5263" y="5989"/>
                </a:cubicBezTo>
                <a:cubicBezTo>
                  <a:pt x="5311" y="6085"/>
                  <a:pt x="5371" y="6192"/>
                  <a:pt x="5394" y="6275"/>
                </a:cubicBezTo>
                <a:lnTo>
                  <a:pt x="5394" y="6287"/>
                </a:lnTo>
                <a:cubicBezTo>
                  <a:pt x="5394" y="6311"/>
                  <a:pt x="5418" y="6323"/>
                  <a:pt x="5418" y="6335"/>
                </a:cubicBezTo>
                <a:lnTo>
                  <a:pt x="5430" y="6370"/>
                </a:lnTo>
                <a:cubicBezTo>
                  <a:pt x="5430" y="6382"/>
                  <a:pt x="5442" y="6394"/>
                  <a:pt x="5442" y="6406"/>
                </a:cubicBezTo>
                <a:cubicBezTo>
                  <a:pt x="5442" y="6430"/>
                  <a:pt x="5442" y="6430"/>
                  <a:pt x="5454" y="6442"/>
                </a:cubicBezTo>
                <a:cubicBezTo>
                  <a:pt x="5454" y="6454"/>
                  <a:pt x="5478" y="6466"/>
                  <a:pt x="5478" y="6490"/>
                </a:cubicBezTo>
                <a:lnTo>
                  <a:pt x="5490" y="6513"/>
                </a:lnTo>
                <a:cubicBezTo>
                  <a:pt x="5490" y="6525"/>
                  <a:pt x="5502" y="6549"/>
                  <a:pt x="5502" y="6561"/>
                </a:cubicBezTo>
                <a:lnTo>
                  <a:pt x="5502" y="6585"/>
                </a:lnTo>
                <a:cubicBezTo>
                  <a:pt x="5502" y="6609"/>
                  <a:pt x="5513" y="6621"/>
                  <a:pt x="5513" y="6632"/>
                </a:cubicBezTo>
                <a:lnTo>
                  <a:pt x="5513" y="6668"/>
                </a:lnTo>
                <a:cubicBezTo>
                  <a:pt x="5513" y="6680"/>
                  <a:pt x="5513" y="6692"/>
                  <a:pt x="5537" y="6704"/>
                </a:cubicBezTo>
                <a:lnTo>
                  <a:pt x="5537" y="6740"/>
                </a:lnTo>
                <a:cubicBezTo>
                  <a:pt x="5537" y="6751"/>
                  <a:pt x="5549" y="6787"/>
                  <a:pt x="5549" y="6799"/>
                </a:cubicBezTo>
                <a:cubicBezTo>
                  <a:pt x="5549" y="6811"/>
                  <a:pt x="5561" y="6847"/>
                  <a:pt x="5561" y="6859"/>
                </a:cubicBezTo>
                <a:lnTo>
                  <a:pt x="5561" y="6882"/>
                </a:lnTo>
                <a:lnTo>
                  <a:pt x="5561" y="6930"/>
                </a:lnTo>
                <a:lnTo>
                  <a:pt x="5561" y="6942"/>
                </a:lnTo>
                <a:lnTo>
                  <a:pt x="5561" y="6966"/>
                </a:lnTo>
                <a:lnTo>
                  <a:pt x="5561" y="7002"/>
                </a:lnTo>
                <a:lnTo>
                  <a:pt x="5561" y="7037"/>
                </a:lnTo>
                <a:lnTo>
                  <a:pt x="5561" y="7085"/>
                </a:lnTo>
                <a:lnTo>
                  <a:pt x="5561" y="7109"/>
                </a:lnTo>
                <a:lnTo>
                  <a:pt x="5561" y="7156"/>
                </a:lnTo>
                <a:lnTo>
                  <a:pt x="5561" y="7180"/>
                </a:lnTo>
                <a:lnTo>
                  <a:pt x="5561" y="7216"/>
                </a:lnTo>
                <a:lnTo>
                  <a:pt x="5561" y="7240"/>
                </a:lnTo>
                <a:lnTo>
                  <a:pt x="5561" y="7287"/>
                </a:lnTo>
                <a:lnTo>
                  <a:pt x="5561" y="7299"/>
                </a:lnTo>
                <a:lnTo>
                  <a:pt x="5561" y="7335"/>
                </a:lnTo>
                <a:lnTo>
                  <a:pt x="5561" y="7359"/>
                </a:lnTo>
                <a:lnTo>
                  <a:pt x="5561" y="7383"/>
                </a:lnTo>
                <a:lnTo>
                  <a:pt x="5561" y="7394"/>
                </a:lnTo>
                <a:lnTo>
                  <a:pt x="5561" y="7454"/>
                </a:lnTo>
                <a:lnTo>
                  <a:pt x="5561" y="7466"/>
                </a:lnTo>
                <a:cubicBezTo>
                  <a:pt x="5537" y="8133"/>
                  <a:pt x="5252" y="8728"/>
                  <a:pt x="4823" y="9180"/>
                </a:cubicBezTo>
                <a:cubicBezTo>
                  <a:pt x="4644" y="8835"/>
                  <a:pt x="4323" y="8704"/>
                  <a:pt x="4287" y="8692"/>
                </a:cubicBezTo>
                <a:lnTo>
                  <a:pt x="3513" y="8371"/>
                </a:lnTo>
                <a:lnTo>
                  <a:pt x="3513" y="8228"/>
                </a:lnTo>
                <a:cubicBezTo>
                  <a:pt x="3751" y="8109"/>
                  <a:pt x="3942" y="7894"/>
                  <a:pt x="4049" y="7633"/>
                </a:cubicBezTo>
                <a:lnTo>
                  <a:pt x="4085" y="7633"/>
                </a:lnTo>
                <a:cubicBezTo>
                  <a:pt x="4359" y="7633"/>
                  <a:pt x="4585" y="7406"/>
                  <a:pt x="4585" y="7109"/>
                </a:cubicBezTo>
                <a:cubicBezTo>
                  <a:pt x="4585" y="6906"/>
                  <a:pt x="4466" y="6704"/>
                  <a:pt x="4287" y="6632"/>
                </a:cubicBezTo>
                <a:lnTo>
                  <a:pt x="4287" y="6454"/>
                </a:lnTo>
                <a:cubicBezTo>
                  <a:pt x="4287" y="5680"/>
                  <a:pt x="3704" y="5061"/>
                  <a:pt x="2989" y="5061"/>
                </a:cubicBezTo>
                <a:lnTo>
                  <a:pt x="2894" y="5061"/>
                </a:lnTo>
                <a:cubicBezTo>
                  <a:pt x="2180" y="5061"/>
                  <a:pt x="1608" y="5680"/>
                  <a:pt x="1608" y="6454"/>
                </a:cubicBezTo>
                <a:lnTo>
                  <a:pt x="1608" y="6632"/>
                </a:lnTo>
                <a:cubicBezTo>
                  <a:pt x="1430" y="6704"/>
                  <a:pt x="1311" y="6906"/>
                  <a:pt x="1311" y="7109"/>
                </a:cubicBezTo>
                <a:cubicBezTo>
                  <a:pt x="1311" y="7394"/>
                  <a:pt x="1525" y="7633"/>
                  <a:pt x="1799" y="7633"/>
                </a:cubicBezTo>
                <a:cubicBezTo>
                  <a:pt x="1811" y="7633"/>
                  <a:pt x="1823" y="7633"/>
                  <a:pt x="1846" y="7621"/>
                </a:cubicBezTo>
                <a:cubicBezTo>
                  <a:pt x="1942" y="7883"/>
                  <a:pt x="2156" y="8109"/>
                  <a:pt x="2406" y="8228"/>
                </a:cubicBezTo>
                <a:lnTo>
                  <a:pt x="2406" y="8371"/>
                </a:lnTo>
                <a:lnTo>
                  <a:pt x="1620" y="8692"/>
                </a:lnTo>
                <a:cubicBezTo>
                  <a:pt x="1572" y="8704"/>
                  <a:pt x="1251" y="8835"/>
                  <a:pt x="1084" y="9180"/>
                </a:cubicBezTo>
                <a:cubicBezTo>
                  <a:pt x="596" y="8668"/>
                  <a:pt x="299" y="7978"/>
                  <a:pt x="334" y="7216"/>
                </a:cubicBezTo>
                <a:lnTo>
                  <a:pt x="334" y="7204"/>
                </a:lnTo>
                <a:lnTo>
                  <a:pt x="334" y="7156"/>
                </a:lnTo>
                <a:lnTo>
                  <a:pt x="334" y="7144"/>
                </a:lnTo>
                <a:lnTo>
                  <a:pt x="334" y="7121"/>
                </a:lnTo>
                <a:lnTo>
                  <a:pt x="334" y="7097"/>
                </a:lnTo>
                <a:lnTo>
                  <a:pt x="334" y="7085"/>
                </a:lnTo>
                <a:lnTo>
                  <a:pt x="334" y="7061"/>
                </a:lnTo>
                <a:lnTo>
                  <a:pt x="334" y="7025"/>
                </a:lnTo>
                <a:lnTo>
                  <a:pt x="334" y="7002"/>
                </a:lnTo>
                <a:lnTo>
                  <a:pt x="334" y="6990"/>
                </a:lnTo>
                <a:lnTo>
                  <a:pt x="334" y="6942"/>
                </a:lnTo>
                <a:lnTo>
                  <a:pt x="334" y="6918"/>
                </a:lnTo>
                <a:lnTo>
                  <a:pt x="334" y="6871"/>
                </a:lnTo>
                <a:lnTo>
                  <a:pt x="334" y="6847"/>
                </a:lnTo>
                <a:cubicBezTo>
                  <a:pt x="334" y="6823"/>
                  <a:pt x="334" y="6811"/>
                  <a:pt x="358" y="6799"/>
                </a:cubicBezTo>
                <a:lnTo>
                  <a:pt x="358" y="6763"/>
                </a:lnTo>
                <a:cubicBezTo>
                  <a:pt x="358" y="6751"/>
                  <a:pt x="358" y="6740"/>
                  <a:pt x="370" y="6740"/>
                </a:cubicBezTo>
                <a:lnTo>
                  <a:pt x="370" y="6728"/>
                </a:lnTo>
                <a:lnTo>
                  <a:pt x="370" y="6704"/>
                </a:lnTo>
                <a:cubicBezTo>
                  <a:pt x="370" y="6692"/>
                  <a:pt x="370" y="6680"/>
                  <a:pt x="382" y="6668"/>
                </a:cubicBezTo>
                <a:lnTo>
                  <a:pt x="382" y="6644"/>
                </a:lnTo>
                <a:lnTo>
                  <a:pt x="382" y="6632"/>
                </a:lnTo>
                <a:cubicBezTo>
                  <a:pt x="382" y="6621"/>
                  <a:pt x="394" y="6585"/>
                  <a:pt x="394" y="6573"/>
                </a:cubicBezTo>
                <a:cubicBezTo>
                  <a:pt x="394" y="6561"/>
                  <a:pt x="406" y="6525"/>
                  <a:pt x="406" y="6513"/>
                </a:cubicBezTo>
                <a:lnTo>
                  <a:pt x="406" y="6501"/>
                </a:lnTo>
                <a:cubicBezTo>
                  <a:pt x="406" y="6490"/>
                  <a:pt x="429" y="6466"/>
                  <a:pt x="429" y="6454"/>
                </a:cubicBezTo>
                <a:cubicBezTo>
                  <a:pt x="429" y="6442"/>
                  <a:pt x="429" y="6442"/>
                  <a:pt x="441" y="6430"/>
                </a:cubicBezTo>
                <a:cubicBezTo>
                  <a:pt x="441" y="6406"/>
                  <a:pt x="453" y="6394"/>
                  <a:pt x="453" y="6382"/>
                </a:cubicBezTo>
                <a:cubicBezTo>
                  <a:pt x="453" y="6370"/>
                  <a:pt x="453" y="6370"/>
                  <a:pt x="465" y="6347"/>
                </a:cubicBezTo>
                <a:cubicBezTo>
                  <a:pt x="465" y="6335"/>
                  <a:pt x="489" y="6323"/>
                  <a:pt x="489" y="6311"/>
                </a:cubicBezTo>
                <a:cubicBezTo>
                  <a:pt x="489" y="6311"/>
                  <a:pt x="489" y="6287"/>
                  <a:pt x="501" y="6275"/>
                </a:cubicBezTo>
                <a:cubicBezTo>
                  <a:pt x="501" y="6263"/>
                  <a:pt x="513" y="6251"/>
                  <a:pt x="513" y="6228"/>
                </a:cubicBezTo>
                <a:cubicBezTo>
                  <a:pt x="513" y="6216"/>
                  <a:pt x="513" y="6216"/>
                  <a:pt x="525" y="6204"/>
                </a:cubicBezTo>
                <a:cubicBezTo>
                  <a:pt x="525" y="6192"/>
                  <a:pt x="549" y="6168"/>
                  <a:pt x="549" y="6156"/>
                </a:cubicBezTo>
                <a:lnTo>
                  <a:pt x="560" y="6144"/>
                </a:lnTo>
                <a:cubicBezTo>
                  <a:pt x="560" y="6132"/>
                  <a:pt x="572" y="6109"/>
                  <a:pt x="572" y="6097"/>
                </a:cubicBezTo>
                <a:lnTo>
                  <a:pt x="572" y="6085"/>
                </a:lnTo>
                <a:cubicBezTo>
                  <a:pt x="691" y="5859"/>
                  <a:pt x="858" y="5656"/>
                  <a:pt x="1037" y="5454"/>
                </a:cubicBezTo>
                <a:lnTo>
                  <a:pt x="1049" y="5442"/>
                </a:lnTo>
                <a:lnTo>
                  <a:pt x="1061" y="5430"/>
                </a:lnTo>
                <a:lnTo>
                  <a:pt x="1084" y="5418"/>
                </a:lnTo>
                <a:lnTo>
                  <a:pt x="1096" y="5394"/>
                </a:lnTo>
                <a:lnTo>
                  <a:pt x="1108" y="5382"/>
                </a:lnTo>
                <a:lnTo>
                  <a:pt x="1120" y="5370"/>
                </a:lnTo>
                <a:lnTo>
                  <a:pt x="1144" y="5358"/>
                </a:lnTo>
                <a:cubicBezTo>
                  <a:pt x="1156" y="5358"/>
                  <a:pt x="1156" y="5335"/>
                  <a:pt x="1168" y="5335"/>
                </a:cubicBezTo>
                <a:lnTo>
                  <a:pt x="1180" y="5323"/>
                </a:lnTo>
                <a:cubicBezTo>
                  <a:pt x="1203" y="5323"/>
                  <a:pt x="1203" y="5311"/>
                  <a:pt x="1215" y="5311"/>
                </a:cubicBezTo>
                <a:cubicBezTo>
                  <a:pt x="1227" y="5311"/>
                  <a:pt x="1227" y="5299"/>
                  <a:pt x="1239" y="5299"/>
                </a:cubicBezTo>
                <a:cubicBezTo>
                  <a:pt x="1263" y="5299"/>
                  <a:pt x="1263" y="5275"/>
                  <a:pt x="1275" y="5275"/>
                </a:cubicBezTo>
                <a:cubicBezTo>
                  <a:pt x="1287" y="5275"/>
                  <a:pt x="1287" y="5263"/>
                  <a:pt x="1299" y="5263"/>
                </a:cubicBezTo>
                <a:cubicBezTo>
                  <a:pt x="1322" y="5263"/>
                  <a:pt x="1322" y="5251"/>
                  <a:pt x="1334" y="5251"/>
                </a:cubicBezTo>
                <a:cubicBezTo>
                  <a:pt x="1346" y="5251"/>
                  <a:pt x="1346" y="5239"/>
                  <a:pt x="1358" y="5239"/>
                </a:cubicBezTo>
                <a:cubicBezTo>
                  <a:pt x="1382" y="5239"/>
                  <a:pt x="1382" y="5216"/>
                  <a:pt x="1394" y="5216"/>
                </a:cubicBezTo>
                <a:cubicBezTo>
                  <a:pt x="1406" y="5216"/>
                  <a:pt x="1406" y="5204"/>
                  <a:pt x="1418" y="5204"/>
                </a:cubicBezTo>
                <a:cubicBezTo>
                  <a:pt x="1442" y="5204"/>
                  <a:pt x="1442" y="5192"/>
                  <a:pt x="1453" y="5192"/>
                </a:cubicBezTo>
                <a:cubicBezTo>
                  <a:pt x="1465" y="5192"/>
                  <a:pt x="1465" y="5180"/>
                  <a:pt x="1477" y="5180"/>
                </a:cubicBezTo>
                <a:cubicBezTo>
                  <a:pt x="1501" y="5180"/>
                  <a:pt x="1501" y="5156"/>
                  <a:pt x="1513" y="5156"/>
                </a:cubicBezTo>
                <a:cubicBezTo>
                  <a:pt x="1525" y="5156"/>
                  <a:pt x="1525" y="5144"/>
                  <a:pt x="1537" y="5144"/>
                </a:cubicBezTo>
                <a:cubicBezTo>
                  <a:pt x="1561" y="5144"/>
                  <a:pt x="1561" y="5132"/>
                  <a:pt x="1572" y="5132"/>
                </a:cubicBezTo>
                <a:cubicBezTo>
                  <a:pt x="1584" y="5132"/>
                  <a:pt x="1584" y="5120"/>
                  <a:pt x="1596" y="5120"/>
                </a:cubicBezTo>
                <a:cubicBezTo>
                  <a:pt x="1620" y="5120"/>
                  <a:pt x="1620" y="5097"/>
                  <a:pt x="1632" y="5097"/>
                </a:cubicBezTo>
                <a:cubicBezTo>
                  <a:pt x="1644" y="5097"/>
                  <a:pt x="1644" y="5085"/>
                  <a:pt x="1656" y="5085"/>
                </a:cubicBezTo>
                <a:cubicBezTo>
                  <a:pt x="1680" y="5085"/>
                  <a:pt x="1680" y="5073"/>
                  <a:pt x="1692" y="5073"/>
                </a:cubicBezTo>
                <a:lnTo>
                  <a:pt x="1703" y="5073"/>
                </a:lnTo>
                <a:cubicBezTo>
                  <a:pt x="1715" y="5073"/>
                  <a:pt x="1715" y="5061"/>
                  <a:pt x="1739" y="5061"/>
                </a:cubicBezTo>
                <a:cubicBezTo>
                  <a:pt x="1739" y="5061"/>
                  <a:pt x="1751" y="5061"/>
                  <a:pt x="1751" y="5037"/>
                </a:cubicBezTo>
                <a:lnTo>
                  <a:pt x="1763" y="5025"/>
                </a:lnTo>
                <a:cubicBezTo>
                  <a:pt x="1763" y="5025"/>
                  <a:pt x="1775" y="5025"/>
                  <a:pt x="1775" y="5013"/>
                </a:cubicBezTo>
                <a:cubicBezTo>
                  <a:pt x="1799" y="5013"/>
                  <a:pt x="1799" y="5013"/>
                  <a:pt x="1811" y="5001"/>
                </a:cubicBezTo>
                <a:lnTo>
                  <a:pt x="1823" y="5001"/>
                </a:lnTo>
                <a:cubicBezTo>
                  <a:pt x="1823" y="5001"/>
                  <a:pt x="1834" y="5001"/>
                  <a:pt x="1834" y="4977"/>
                </a:cubicBezTo>
                <a:cubicBezTo>
                  <a:pt x="1858" y="4977"/>
                  <a:pt x="1858" y="4966"/>
                  <a:pt x="1870" y="4966"/>
                </a:cubicBezTo>
                <a:cubicBezTo>
                  <a:pt x="1882" y="4966"/>
                  <a:pt x="1894" y="4954"/>
                  <a:pt x="1918" y="4954"/>
                </a:cubicBezTo>
                <a:cubicBezTo>
                  <a:pt x="1930" y="4954"/>
                  <a:pt x="1942" y="4942"/>
                  <a:pt x="1953" y="4942"/>
                </a:cubicBezTo>
                <a:lnTo>
                  <a:pt x="1977" y="4942"/>
                </a:lnTo>
                <a:lnTo>
                  <a:pt x="1989" y="4918"/>
                </a:lnTo>
                <a:cubicBezTo>
                  <a:pt x="2001" y="4918"/>
                  <a:pt x="2001" y="4918"/>
                  <a:pt x="2013" y="4906"/>
                </a:cubicBezTo>
                <a:cubicBezTo>
                  <a:pt x="2013" y="4906"/>
                  <a:pt x="2037" y="4906"/>
                  <a:pt x="2037" y="4894"/>
                </a:cubicBezTo>
                <a:lnTo>
                  <a:pt x="2049" y="4894"/>
                </a:lnTo>
                <a:cubicBezTo>
                  <a:pt x="2061" y="4894"/>
                  <a:pt x="2061" y="4894"/>
                  <a:pt x="2073" y="4882"/>
                </a:cubicBezTo>
                <a:lnTo>
                  <a:pt x="2108" y="4882"/>
                </a:lnTo>
                <a:cubicBezTo>
                  <a:pt x="2120" y="4882"/>
                  <a:pt x="2120" y="4882"/>
                  <a:pt x="2132" y="4858"/>
                </a:cubicBezTo>
                <a:lnTo>
                  <a:pt x="2168" y="4846"/>
                </a:lnTo>
                <a:cubicBezTo>
                  <a:pt x="2180" y="4858"/>
                  <a:pt x="2215" y="4858"/>
                  <a:pt x="2227" y="4858"/>
                </a:cubicBezTo>
                <a:cubicBezTo>
                  <a:pt x="2275" y="4858"/>
                  <a:pt x="2311" y="4835"/>
                  <a:pt x="2346" y="4799"/>
                </a:cubicBezTo>
                <a:lnTo>
                  <a:pt x="3442" y="4799"/>
                </a:lnTo>
                <a:cubicBezTo>
                  <a:pt x="3466" y="4799"/>
                  <a:pt x="3477" y="4799"/>
                  <a:pt x="3477" y="4823"/>
                </a:cubicBezTo>
                <a:cubicBezTo>
                  <a:pt x="3489" y="4823"/>
                  <a:pt x="3489" y="4823"/>
                  <a:pt x="3501" y="4835"/>
                </a:cubicBezTo>
                <a:cubicBezTo>
                  <a:pt x="3525" y="4835"/>
                  <a:pt x="3537" y="4835"/>
                  <a:pt x="3537" y="4846"/>
                </a:cubicBezTo>
                <a:cubicBezTo>
                  <a:pt x="3549" y="4846"/>
                  <a:pt x="3549" y="4846"/>
                  <a:pt x="3561" y="4858"/>
                </a:cubicBezTo>
                <a:cubicBezTo>
                  <a:pt x="3585" y="4858"/>
                  <a:pt x="3597" y="4858"/>
                  <a:pt x="3597" y="4882"/>
                </a:cubicBezTo>
                <a:cubicBezTo>
                  <a:pt x="3608" y="4882"/>
                  <a:pt x="3608" y="4882"/>
                  <a:pt x="3620" y="4894"/>
                </a:cubicBezTo>
                <a:cubicBezTo>
                  <a:pt x="3644" y="4894"/>
                  <a:pt x="3644" y="4894"/>
                  <a:pt x="3656" y="4906"/>
                </a:cubicBezTo>
                <a:cubicBezTo>
                  <a:pt x="3668" y="4906"/>
                  <a:pt x="3668" y="4906"/>
                  <a:pt x="3680" y="4918"/>
                </a:cubicBezTo>
                <a:cubicBezTo>
                  <a:pt x="3704" y="4918"/>
                  <a:pt x="3704" y="4942"/>
                  <a:pt x="3716" y="4942"/>
                </a:cubicBezTo>
                <a:cubicBezTo>
                  <a:pt x="3728" y="4942"/>
                  <a:pt x="3728" y="4942"/>
                  <a:pt x="3739" y="4954"/>
                </a:cubicBezTo>
                <a:cubicBezTo>
                  <a:pt x="3763" y="4954"/>
                  <a:pt x="3763" y="4966"/>
                  <a:pt x="3775" y="4966"/>
                </a:cubicBezTo>
                <a:lnTo>
                  <a:pt x="3787" y="4966"/>
                </a:lnTo>
                <a:cubicBezTo>
                  <a:pt x="3787" y="4966"/>
                  <a:pt x="3799" y="4966"/>
                  <a:pt x="3799" y="4977"/>
                </a:cubicBezTo>
                <a:cubicBezTo>
                  <a:pt x="3823" y="4977"/>
                  <a:pt x="3823" y="4977"/>
                  <a:pt x="3835" y="5001"/>
                </a:cubicBezTo>
                <a:lnTo>
                  <a:pt x="3847" y="5013"/>
                </a:lnTo>
                <a:cubicBezTo>
                  <a:pt x="3847" y="5013"/>
                  <a:pt x="3858" y="5013"/>
                  <a:pt x="3858" y="5025"/>
                </a:cubicBezTo>
                <a:cubicBezTo>
                  <a:pt x="3882" y="5025"/>
                  <a:pt x="3882" y="5037"/>
                  <a:pt x="3894" y="5037"/>
                </a:cubicBezTo>
                <a:lnTo>
                  <a:pt x="3906" y="5037"/>
                </a:lnTo>
                <a:cubicBezTo>
                  <a:pt x="3906" y="5037"/>
                  <a:pt x="3918" y="5037"/>
                  <a:pt x="3918" y="5061"/>
                </a:cubicBezTo>
                <a:cubicBezTo>
                  <a:pt x="3942" y="5061"/>
                  <a:pt x="3942" y="5073"/>
                  <a:pt x="3954" y="5073"/>
                </a:cubicBezTo>
                <a:lnTo>
                  <a:pt x="3966" y="5085"/>
                </a:lnTo>
                <a:cubicBezTo>
                  <a:pt x="3966" y="5085"/>
                  <a:pt x="3978" y="5085"/>
                  <a:pt x="3978" y="5097"/>
                </a:cubicBezTo>
                <a:cubicBezTo>
                  <a:pt x="4001" y="5097"/>
                  <a:pt x="4001" y="5120"/>
                  <a:pt x="4013" y="5120"/>
                </a:cubicBezTo>
                <a:lnTo>
                  <a:pt x="4025" y="5132"/>
                </a:lnTo>
                <a:cubicBezTo>
                  <a:pt x="4025" y="5132"/>
                  <a:pt x="4037" y="5132"/>
                  <a:pt x="4037" y="5144"/>
                </a:cubicBezTo>
                <a:cubicBezTo>
                  <a:pt x="4061" y="5144"/>
                  <a:pt x="4073" y="5156"/>
                  <a:pt x="4085" y="5156"/>
                </a:cubicBezTo>
                <a:cubicBezTo>
                  <a:pt x="4097" y="5156"/>
                  <a:pt x="4120" y="5180"/>
                  <a:pt x="4132" y="5180"/>
                </a:cubicBezTo>
                <a:cubicBezTo>
                  <a:pt x="4144" y="5180"/>
                  <a:pt x="4144" y="5192"/>
                  <a:pt x="4156" y="5192"/>
                </a:cubicBezTo>
                <a:lnTo>
                  <a:pt x="4180" y="5204"/>
                </a:lnTo>
                <a:lnTo>
                  <a:pt x="4192" y="5216"/>
                </a:lnTo>
                <a:lnTo>
                  <a:pt x="4204" y="5239"/>
                </a:lnTo>
                <a:lnTo>
                  <a:pt x="4216" y="5251"/>
                </a:lnTo>
                <a:lnTo>
                  <a:pt x="4239" y="5263"/>
                </a:lnTo>
                <a:lnTo>
                  <a:pt x="4251" y="5275"/>
                </a:lnTo>
                <a:cubicBezTo>
                  <a:pt x="4263" y="5275"/>
                  <a:pt x="4263" y="5299"/>
                  <a:pt x="4275" y="5299"/>
                </a:cubicBezTo>
                <a:cubicBezTo>
                  <a:pt x="4299" y="5299"/>
                  <a:pt x="4299" y="5311"/>
                  <a:pt x="4311" y="5311"/>
                </a:cubicBezTo>
                <a:cubicBezTo>
                  <a:pt x="4323" y="5311"/>
                  <a:pt x="4323" y="5323"/>
                  <a:pt x="4335" y="5323"/>
                </a:cubicBezTo>
                <a:lnTo>
                  <a:pt x="4359" y="5323"/>
                </a:lnTo>
                <a:lnTo>
                  <a:pt x="4370" y="5335"/>
                </a:lnTo>
                <a:cubicBezTo>
                  <a:pt x="4382" y="5335"/>
                  <a:pt x="4382" y="5358"/>
                  <a:pt x="4394" y="5358"/>
                </a:cubicBezTo>
                <a:cubicBezTo>
                  <a:pt x="4418" y="5358"/>
                  <a:pt x="4418" y="5370"/>
                  <a:pt x="4430" y="5370"/>
                </a:cubicBezTo>
                <a:cubicBezTo>
                  <a:pt x="4442" y="5370"/>
                  <a:pt x="4442" y="5382"/>
                  <a:pt x="4454" y="5382"/>
                </a:cubicBezTo>
                <a:cubicBezTo>
                  <a:pt x="4478" y="5382"/>
                  <a:pt x="4478" y="5394"/>
                  <a:pt x="4490" y="5394"/>
                </a:cubicBezTo>
                <a:cubicBezTo>
                  <a:pt x="4501" y="5394"/>
                  <a:pt x="4501" y="5418"/>
                  <a:pt x="4513" y="5418"/>
                </a:cubicBezTo>
                <a:cubicBezTo>
                  <a:pt x="4537" y="5418"/>
                  <a:pt x="4537" y="5430"/>
                  <a:pt x="4549" y="5430"/>
                </a:cubicBezTo>
                <a:cubicBezTo>
                  <a:pt x="4561" y="5430"/>
                  <a:pt x="4561" y="5442"/>
                  <a:pt x="4573" y="5442"/>
                </a:cubicBezTo>
                <a:cubicBezTo>
                  <a:pt x="4597" y="5442"/>
                  <a:pt x="4597" y="5454"/>
                  <a:pt x="4609" y="5454"/>
                </a:cubicBezTo>
                <a:cubicBezTo>
                  <a:pt x="4620" y="5454"/>
                  <a:pt x="4620" y="5478"/>
                  <a:pt x="4632" y="5478"/>
                </a:cubicBezTo>
                <a:cubicBezTo>
                  <a:pt x="4656" y="5478"/>
                  <a:pt x="4656" y="5489"/>
                  <a:pt x="4668" y="5489"/>
                </a:cubicBezTo>
                <a:lnTo>
                  <a:pt x="4680" y="5501"/>
                </a:lnTo>
                <a:cubicBezTo>
                  <a:pt x="4692" y="5501"/>
                  <a:pt x="4692" y="5513"/>
                  <a:pt x="4716" y="5513"/>
                </a:cubicBezTo>
                <a:lnTo>
                  <a:pt x="4728" y="5537"/>
                </a:lnTo>
                <a:lnTo>
                  <a:pt x="4751" y="5561"/>
                </a:lnTo>
                <a:lnTo>
                  <a:pt x="4787" y="5597"/>
                </a:lnTo>
                <a:lnTo>
                  <a:pt x="4799" y="5608"/>
                </a:lnTo>
                <a:cubicBezTo>
                  <a:pt x="4832" y="5641"/>
                  <a:pt x="4879" y="5660"/>
                  <a:pt x="4925" y="5660"/>
                </a:cubicBezTo>
                <a:cubicBezTo>
                  <a:pt x="4962" y="5660"/>
                  <a:pt x="4998" y="5647"/>
                  <a:pt x="5025" y="5620"/>
                </a:cubicBezTo>
                <a:cubicBezTo>
                  <a:pt x="5085" y="5561"/>
                  <a:pt x="5097" y="5454"/>
                  <a:pt x="5037" y="5394"/>
                </a:cubicBezTo>
                <a:lnTo>
                  <a:pt x="5025" y="5382"/>
                </a:lnTo>
                <a:lnTo>
                  <a:pt x="4990" y="5358"/>
                </a:lnTo>
                <a:lnTo>
                  <a:pt x="4966" y="5323"/>
                </a:lnTo>
                <a:lnTo>
                  <a:pt x="4954" y="5311"/>
                </a:lnTo>
                <a:lnTo>
                  <a:pt x="4918" y="5275"/>
                </a:lnTo>
                <a:lnTo>
                  <a:pt x="4894" y="5251"/>
                </a:lnTo>
                <a:lnTo>
                  <a:pt x="4859" y="5216"/>
                </a:lnTo>
                <a:lnTo>
                  <a:pt x="4835" y="5192"/>
                </a:lnTo>
                <a:lnTo>
                  <a:pt x="4799" y="5156"/>
                </a:lnTo>
                <a:lnTo>
                  <a:pt x="4775" y="5132"/>
                </a:lnTo>
                <a:lnTo>
                  <a:pt x="4740" y="5097"/>
                </a:lnTo>
                <a:lnTo>
                  <a:pt x="4716" y="5073"/>
                </a:lnTo>
                <a:lnTo>
                  <a:pt x="4680" y="5037"/>
                </a:lnTo>
                <a:lnTo>
                  <a:pt x="4656" y="5013"/>
                </a:lnTo>
                <a:cubicBezTo>
                  <a:pt x="4632" y="5013"/>
                  <a:pt x="4632" y="5001"/>
                  <a:pt x="4620" y="5001"/>
                </a:cubicBezTo>
                <a:cubicBezTo>
                  <a:pt x="4609" y="5001"/>
                  <a:pt x="4609" y="4977"/>
                  <a:pt x="4597" y="4977"/>
                </a:cubicBezTo>
                <a:cubicBezTo>
                  <a:pt x="4573" y="4977"/>
                  <a:pt x="4573" y="4966"/>
                  <a:pt x="4561" y="4966"/>
                </a:cubicBezTo>
                <a:lnTo>
                  <a:pt x="4549" y="4966"/>
                </a:lnTo>
                <a:cubicBezTo>
                  <a:pt x="4537" y="4966"/>
                  <a:pt x="4537" y="4954"/>
                  <a:pt x="4513" y="4954"/>
                </a:cubicBezTo>
                <a:cubicBezTo>
                  <a:pt x="4501" y="4954"/>
                  <a:pt x="4501" y="4942"/>
                  <a:pt x="4490" y="4942"/>
                </a:cubicBezTo>
                <a:cubicBezTo>
                  <a:pt x="4478" y="4942"/>
                  <a:pt x="4478" y="4918"/>
                  <a:pt x="4454" y="4918"/>
                </a:cubicBezTo>
                <a:cubicBezTo>
                  <a:pt x="4442" y="4918"/>
                  <a:pt x="4442" y="4906"/>
                  <a:pt x="4430" y="4906"/>
                </a:cubicBezTo>
                <a:lnTo>
                  <a:pt x="4418" y="4894"/>
                </a:lnTo>
                <a:cubicBezTo>
                  <a:pt x="4394" y="4894"/>
                  <a:pt x="4394" y="4882"/>
                  <a:pt x="4382" y="4882"/>
                </a:cubicBezTo>
                <a:cubicBezTo>
                  <a:pt x="4370" y="4882"/>
                  <a:pt x="4370" y="4858"/>
                  <a:pt x="4359" y="4858"/>
                </a:cubicBezTo>
                <a:lnTo>
                  <a:pt x="4335" y="4846"/>
                </a:lnTo>
                <a:cubicBezTo>
                  <a:pt x="4323" y="4846"/>
                  <a:pt x="4323" y="4835"/>
                  <a:pt x="4311" y="4835"/>
                </a:cubicBezTo>
                <a:cubicBezTo>
                  <a:pt x="4299" y="4835"/>
                  <a:pt x="4299" y="4823"/>
                  <a:pt x="4275" y="4823"/>
                </a:cubicBezTo>
                <a:cubicBezTo>
                  <a:pt x="4263" y="4799"/>
                  <a:pt x="4251" y="4799"/>
                  <a:pt x="4239" y="4787"/>
                </a:cubicBezTo>
                <a:cubicBezTo>
                  <a:pt x="4216" y="4775"/>
                  <a:pt x="4204" y="4775"/>
                  <a:pt x="4192" y="4763"/>
                </a:cubicBezTo>
                <a:cubicBezTo>
                  <a:pt x="4192" y="4763"/>
                  <a:pt x="4180" y="4763"/>
                  <a:pt x="4180" y="4739"/>
                </a:cubicBezTo>
                <a:lnTo>
                  <a:pt x="4156" y="4727"/>
                </a:lnTo>
                <a:cubicBezTo>
                  <a:pt x="4144" y="4727"/>
                  <a:pt x="4144" y="4716"/>
                  <a:pt x="4132" y="4716"/>
                </a:cubicBezTo>
                <a:cubicBezTo>
                  <a:pt x="4132" y="4716"/>
                  <a:pt x="4120" y="4716"/>
                  <a:pt x="4120" y="4704"/>
                </a:cubicBezTo>
                <a:lnTo>
                  <a:pt x="4097" y="4680"/>
                </a:lnTo>
                <a:cubicBezTo>
                  <a:pt x="4085" y="4680"/>
                  <a:pt x="4085" y="4668"/>
                  <a:pt x="4073" y="4668"/>
                </a:cubicBezTo>
                <a:cubicBezTo>
                  <a:pt x="4061" y="4668"/>
                  <a:pt x="4061" y="4668"/>
                  <a:pt x="4037" y="4656"/>
                </a:cubicBezTo>
                <a:lnTo>
                  <a:pt x="4025" y="4656"/>
                </a:lnTo>
                <a:cubicBezTo>
                  <a:pt x="4013" y="4656"/>
                  <a:pt x="4013" y="4644"/>
                  <a:pt x="4001" y="4644"/>
                </a:cubicBezTo>
                <a:cubicBezTo>
                  <a:pt x="3978" y="4644"/>
                  <a:pt x="3978" y="4644"/>
                  <a:pt x="3966" y="4620"/>
                </a:cubicBezTo>
                <a:lnTo>
                  <a:pt x="3954" y="4608"/>
                </a:lnTo>
                <a:cubicBezTo>
                  <a:pt x="3942" y="4608"/>
                  <a:pt x="3942" y="4608"/>
                  <a:pt x="3918" y="4596"/>
                </a:cubicBezTo>
                <a:cubicBezTo>
                  <a:pt x="3906" y="4596"/>
                  <a:pt x="3906" y="4596"/>
                  <a:pt x="3894" y="4585"/>
                </a:cubicBezTo>
                <a:lnTo>
                  <a:pt x="3882" y="4585"/>
                </a:lnTo>
                <a:cubicBezTo>
                  <a:pt x="3858" y="4585"/>
                  <a:pt x="3847" y="4561"/>
                  <a:pt x="3847" y="4561"/>
                </a:cubicBezTo>
                <a:cubicBezTo>
                  <a:pt x="3835" y="4561"/>
                  <a:pt x="3823" y="4549"/>
                  <a:pt x="3823" y="4549"/>
                </a:cubicBezTo>
                <a:cubicBezTo>
                  <a:pt x="3799" y="4549"/>
                  <a:pt x="3787" y="4537"/>
                  <a:pt x="3787" y="4537"/>
                </a:cubicBezTo>
                <a:cubicBezTo>
                  <a:pt x="3775" y="4537"/>
                  <a:pt x="3763" y="4537"/>
                  <a:pt x="3763" y="4525"/>
                </a:cubicBezTo>
                <a:cubicBezTo>
                  <a:pt x="3739" y="4525"/>
                  <a:pt x="3728" y="4501"/>
                  <a:pt x="3716" y="4501"/>
                </a:cubicBezTo>
                <a:cubicBezTo>
                  <a:pt x="3704" y="4501"/>
                  <a:pt x="3680" y="4501"/>
                  <a:pt x="3680" y="4489"/>
                </a:cubicBezTo>
                <a:cubicBezTo>
                  <a:pt x="3668" y="4489"/>
                  <a:pt x="3656" y="4489"/>
                  <a:pt x="3644" y="4477"/>
                </a:cubicBezTo>
                <a:cubicBezTo>
                  <a:pt x="3620" y="4477"/>
                  <a:pt x="3608" y="4477"/>
                  <a:pt x="3608" y="4465"/>
                </a:cubicBezTo>
                <a:cubicBezTo>
                  <a:pt x="3597" y="4465"/>
                  <a:pt x="3585" y="4465"/>
                  <a:pt x="3561" y="4442"/>
                </a:cubicBezTo>
                <a:cubicBezTo>
                  <a:pt x="3549" y="4442"/>
                  <a:pt x="3549" y="4442"/>
                  <a:pt x="3537" y="4430"/>
                </a:cubicBezTo>
                <a:cubicBezTo>
                  <a:pt x="3525" y="4430"/>
                  <a:pt x="3501" y="4430"/>
                  <a:pt x="3489" y="4418"/>
                </a:cubicBezTo>
                <a:cubicBezTo>
                  <a:pt x="3477" y="4418"/>
                  <a:pt x="3466" y="4418"/>
                  <a:pt x="3466" y="4406"/>
                </a:cubicBezTo>
                <a:cubicBezTo>
                  <a:pt x="3442" y="4406"/>
                  <a:pt x="3430" y="4406"/>
                  <a:pt x="3418" y="4382"/>
                </a:cubicBezTo>
                <a:lnTo>
                  <a:pt x="2358" y="4382"/>
                </a:lnTo>
                <a:lnTo>
                  <a:pt x="2358" y="1334"/>
                </a:lnTo>
                <a:close/>
                <a:moveTo>
                  <a:pt x="3418" y="8621"/>
                </a:moveTo>
                <a:lnTo>
                  <a:pt x="4144" y="8918"/>
                </a:lnTo>
                <a:lnTo>
                  <a:pt x="4168" y="8918"/>
                </a:lnTo>
                <a:cubicBezTo>
                  <a:pt x="4180" y="8918"/>
                  <a:pt x="4442" y="9014"/>
                  <a:pt x="4561" y="9335"/>
                </a:cubicBezTo>
                <a:cubicBezTo>
                  <a:pt x="4180" y="9609"/>
                  <a:pt x="3751" y="9811"/>
                  <a:pt x="3275" y="9883"/>
                </a:cubicBezTo>
                <a:lnTo>
                  <a:pt x="2811" y="9883"/>
                </a:lnTo>
                <a:cubicBezTo>
                  <a:pt x="2775" y="9883"/>
                  <a:pt x="2751" y="9883"/>
                  <a:pt x="2739" y="9895"/>
                </a:cubicBezTo>
                <a:cubicBezTo>
                  <a:pt x="2180" y="9871"/>
                  <a:pt x="1680" y="9657"/>
                  <a:pt x="1275" y="9335"/>
                </a:cubicBezTo>
                <a:cubicBezTo>
                  <a:pt x="1275" y="9311"/>
                  <a:pt x="1287" y="9311"/>
                  <a:pt x="1287" y="9299"/>
                </a:cubicBezTo>
                <a:cubicBezTo>
                  <a:pt x="1406" y="9002"/>
                  <a:pt x="1668" y="8918"/>
                  <a:pt x="1680" y="8918"/>
                </a:cubicBezTo>
                <a:lnTo>
                  <a:pt x="1692" y="8918"/>
                </a:lnTo>
                <a:lnTo>
                  <a:pt x="2418" y="8633"/>
                </a:lnTo>
                <a:lnTo>
                  <a:pt x="2811" y="9002"/>
                </a:lnTo>
                <a:cubicBezTo>
                  <a:pt x="2835" y="9037"/>
                  <a:pt x="2882" y="9049"/>
                  <a:pt x="2930" y="9049"/>
                </a:cubicBezTo>
                <a:cubicBezTo>
                  <a:pt x="2977" y="9049"/>
                  <a:pt x="3013" y="9037"/>
                  <a:pt x="3049" y="9002"/>
                </a:cubicBezTo>
                <a:lnTo>
                  <a:pt x="3418" y="8621"/>
                </a:lnTo>
                <a:close/>
                <a:moveTo>
                  <a:pt x="3728" y="1"/>
                </a:moveTo>
                <a:cubicBezTo>
                  <a:pt x="3692" y="1"/>
                  <a:pt x="3644" y="13"/>
                  <a:pt x="3608" y="36"/>
                </a:cubicBezTo>
                <a:cubicBezTo>
                  <a:pt x="3585" y="72"/>
                  <a:pt x="3573" y="120"/>
                  <a:pt x="3573" y="155"/>
                </a:cubicBezTo>
                <a:lnTo>
                  <a:pt x="3573" y="1013"/>
                </a:lnTo>
                <a:lnTo>
                  <a:pt x="2275" y="1013"/>
                </a:lnTo>
                <a:cubicBezTo>
                  <a:pt x="2227" y="1013"/>
                  <a:pt x="2180" y="1025"/>
                  <a:pt x="2156" y="1048"/>
                </a:cubicBezTo>
                <a:cubicBezTo>
                  <a:pt x="2120" y="1084"/>
                  <a:pt x="2108" y="1132"/>
                  <a:pt x="2108" y="1167"/>
                </a:cubicBezTo>
                <a:lnTo>
                  <a:pt x="2120" y="4465"/>
                </a:lnTo>
                <a:lnTo>
                  <a:pt x="2084" y="4465"/>
                </a:lnTo>
                <a:cubicBezTo>
                  <a:pt x="2061" y="4465"/>
                  <a:pt x="2061" y="4465"/>
                  <a:pt x="2049" y="4477"/>
                </a:cubicBezTo>
                <a:lnTo>
                  <a:pt x="2001" y="4477"/>
                </a:lnTo>
                <a:cubicBezTo>
                  <a:pt x="1989" y="4477"/>
                  <a:pt x="1989" y="4477"/>
                  <a:pt x="1977" y="4489"/>
                </a:cubicBezTo>
                <a:lnTo>
                  <a:pt x="1965" y="4489"/>
                </a:lnTo>
                <a:cubicBezTo>
                  <a:pt x="1942" y="4489"/>
                  <a:pt x="1942" y="4489"/>
                  <a:pt x="1930" y="4513"/>
                </a:cubicBezTo>
                <a:cubicBezTo>
                  <a:pt x="1918" y="4513"/>
                  <a:pt x="1918" y="4513"/>
                  <a:pt x="1906" y="4525"/>
                </a:cubicBezTo>
                <a:lnTo>
                  <a:pt x="1882" y="4537"/>
                </a:lnTo>
                <a:cubicBezTo>
                  <a:pt x="1882" y="4537"/>
                  <a:pt x="1870" y="4537"/>
                  <a:pt x="1870" y="4549"/>
                </a:cubicBezTo>
                <a:cubicBezTo>
                  <a:pt x="1858" y="4549"/>
                  <a:pt x="1846" y="4573"/>
                  <a:pt x="1823" y="4573"/>
                </a:cubicBezTo>
                <a:cubicBezTo>
                  <a:pt x="1811" y="4573"/>
                  <a:pt x="1799" y="4585"/>
                  <a:pt x="1787" y="4585"/>
                </a:cubicBezTo>
                <a:cubicBezTo>
                  <a:pt x="1763" y="4585"/>
                  <a:pt x="1751" y="4596"/>
                  <a:pt x="1751" y="4596"/>
                </a:cubicBezTo>
                <a:cubicBezTo>
                  <a:pt x="1739" y="4596"/>
                  <a:pt x="1739" y="4608"/>
                  <a:pt x="1727" y="4608"/>
                </a:cubicBezTo>
                <a:lnTo>
                  <a:pt x="1703" y="4608"/>
                </a:lnTo>
                <a:cubicBezTo>
                  <a:pt x="1692" y="4608"/>
                  <a:pt x="1692" y="4632"/>
                  <a:pt x="1680" y="4632"/>
                </a:cubicBezTo>
                <a:cubicBezTo>
                  <a:pt x="1668" y="4632"/>
                  <a:pt x="1668" y="4644"/>
                  <a:pt x="1644" y="4644"/>
                </a:cubicBezTo>
                <a:lnTo>
                  <a:pt x="1632" y="4656"/>
                </a:lnTo>
                <a:cubicBezTo>
                  <a:pt x="1620" y="4656"/>
                  <a:pt x="1620" y="4668"/>
                  <a:pt x="1608" y="4668"/>
                </a:cubicBezTo>
                <a:cubicBezTo>
                  <a:pt x="1584" y="4668"/>
                  <a:pt x="1584" y="4692"/>
                  <a:pt x="1572" y="4692"/>
                </a:cubicBezTo>
                <a:cubicBezTo>
                  <a:pt x="1561" y="4692"/>
                  <a:pt x="1561" y="4704"/>
                  <a:pt x="1549" y="4704"/>
                </a:cubicBezTo>
                <a:cubicBezTo>
                  <a:pt x="1525" y="4704"/>
                  <a:pt x="1525" y="4716"/>
                  <a:pt x="1513" y="4716"/>
                </a:cubicBezTo>
                <a:cubicBezTo>
                  <a:pt x="1501" y="4716"/>
                  <a:pt x="1501" y="4727"/>
                  <a:pt x="1489" y="4727"/>
                </a:cubicBezTo>
                <a:cubicBezTo>
                  <a:pt x="1465" y="4727"/>
                  <a:pt x="1465" y="4751"/>
                  <a:pt x="1453" y="4751"/>
                </a:cubicBezTo>
                <a:cubicBezTo>
                  <a:pt x="1442" y="4751"/>
                  <a:pt x="1442" y="4763"/>
                  <a:pt x="1430" y="4763"/>
                </a:cubicBezTo>
                <a:cubicBezTo>
                  <a:pt x="1406" y="4763"/>
                  <a:pt x="1406" y="4775"/>
                  <a:pt x="1394" y="4775"/>
                </a:cubicBezTo>
                <a:cubicBezTo>
                  <a:pt x="1382" y="4775"/>
                  <a:pt x="1382" y="4787"/>
                  <a:pt x="1370" y="4787"/>
                </a:cubicBezTo>
                <a:cubicBezTo>
                  <a:pt x="1346" y="4787"/>
                  <a:pt x="1346" y="4811"/>
                  <a:pt x="1334" y="4811"/>
                </a:cubicBezTo>
                <a:cubicBezTo>
                  <a:pt x="1322" y="4811"/>
                  <a:pt x="1322" y="4823"/>
                  <a:pt x="1311" y="4823"/>
                </a:cubicBezTo>
                <a:cubicBezTo>
                  <a:pt x="1287" y="4823"/>
                  <a:pt x="1287" y="4835"/>
                  <a:pt x="1275" y="4835"/>
                </a:cubicBezTo>
                <a:cubicBezTo>
                  <a:pt x="1263" y="4835"/>
                  <a:pt x="1263" y="4846"/>
                  <a:pt x="1251" y="4846"/>
                </a:cubicBezTo>
                <a:cubicBezTo>
                  <a:pt x="1227" y="4846"/>
                  <a:pt x="1227" y="4870"/>
                  <a:pt x="1215" y="4870"/>
                </a:cubicBezTo>
                <a:cubicBezTo>
                  <a:pt x="1203" y="4870"/>
                  <a:pt x="1203" y="4882"/>
                  <a:pt x="1191" y="4882"/>
                </a:cubicBezTo>
                <a:cubicBezTo>
                  <a:pt x="1168" y="4882"/>
                  <a:pt x="1168" y="4894"/>
                  <a:pt x="1156" y="4894"/>
                </a:cubicBezTo>
                <a:lnTo>
                  <a:pt x="1132" y="4930"/>
                </a:lnTo>
                <a:lnTo>
                  <a:pt x="1096" y="4954"/>
                </a:lnTo>
                <a:lnTo>
                  <a:pt x="1072" y="4989"/>
                </a:lnTo>
                <a:lnTo>
                  <a:pt x="1049" y="5001"/>
                </a:lnTo>
                <a:lnTo>
                  <a:pt x="1025" y="5025"/>
                </a:lnTo>
                <a:lnTo>
                  <a:pt x="1013" y="5049"/>
                </a:lnTo>
                <a:cubicBezTo>
                  <a:pt x="989" y="5049"/>
                  <a:pt x="989" y="5061"/>
                  <a:pt x="977" y="5061"/>
                </a:cubicBezTo>
                <a:lnTo>
                  <a:pt x="965" y="5073"/>
                </a:lnTo>
                <a:lnTo>
                  <a:pt x="953" y="5085"/>
                </a:lnTo>
                <a:lnTo>
                  <a:pt x="918" y="5120"/>
                </a:lnTo>
                <a:lnTo>
                  <a:pt x="906" y="5132"/>
                </a:lnTo>
                <a:cubicBezTo>
                  <a:pt x="691" y="5347"/>
                  <a:pt x="513" y="5561"/>
                  <a:pt x="382" y="5823"/>
                </a:cubicBezTo>
                <a:lnTo>
                  <a:pt x="382" y="5835"/>
                </a:lnTo>
                <a:cubicBezTo>
                  <a:pt x="370" y="5847"/>
                  <a:pt x="370" y="5859"/>
                  <a:pt x="358" y="5882"/>
                </a:cubicBezTo>
                <a:lnTo>
                  <a:pt x="334" y="5906"/>
                </a:lnTo>
                <a:cubicBezTo>
                  <a:pt x="334" y="5918"/>
                  <a:pt x="322" y="5942"/>
                  <a:pt x="322" y="5954"/>
                </a:cubicBezTo>
                <a:cubicBezTo>
                  <a:pt x="322" y="5966"/>
                  <a:pt x="310" y="5966"/>
                  <a:pt x="310" y="5978"/>
                </a:cubicBezTo>
                <a:cubicBezTo>
                  <a:pt x="310" y="6001"/>
                  <a:pt x="299" y="6013"/>
                  <a:pt x="299" y="6025"/>
                </a:cubicBezTo>
                <a:cubicBezTo>
                  <a:pt x="299" y="6037"/>
                  <a:pt x="275" y="6037"/>
                  <a:pt x="275" y="6061"/>
                </a:cubicBezTo>
                <a:cubicBezTo>
                  <a:pt x="275" y="6073"/>
                  <a:pt x="263" y="6085"/>
                  <a:pt x="263" y="6097"/>
                </a:cubicBezTo>
                <a:cubicBezTo>
                  <a:pt x="263" y="6120"/>
                  <a:pt x="251" y="6120"/>
                  <a:pt x="251" y="6132"/>
                </a:cubicBezTo>
                <a:cubicBezTo>
                  <a:pt x="251" y="6144"/>
                  <a:pt x="239" y="6156"/>
                  <a:pt x="239" y="6180"/>
                </a:cubicBezTo>
                <a:cubicBezTo>
                  <a:pt x="239" y="6192"/>
                  <a:pt x="239" y="6192"/>
                  <a:pt x="215" y="6204"/>
                </a:cubicBezTo>
                <a:cubicBezTo>
                  <a:pt x="215" y="6216"/>
                  <a:pt x="203" y="6240"/>
                  <a:pt x="203" y="6251"/>
                </a:cubicBezTo>
                <a:lnTo>
                  <a:pt x="191" y="6275"/>
                </a:lnTo>
                <a:cubicBezTo>
                  <a:pt x="179" y="6311"/>
                  <a:pt x="179" y="6323"/>
                  <a:pt x="156" y="6359"/>
                </a:cubicBezTo>
                <a:cubicBezTo>
                  <a:pt x="156" y="6382"/>
                  <a:pt x="144" y="6394"/>
                  <a:pt x="144" y="6430"/>
                </a:cubicBezTo>
                <a:lnTo>
                  <a:pt x="144" y="6442"/>
                </a:lnTo>
                <a:lnTo>
                  <a:pt x="144" y="6454"/>
                </a:lnTo>
                <a:cubicBezTo>
                  <a:pt x="144" y="6478"/>
                  <a:pt x="132" y="6490"/>
                  <a:pt x="132" y="6501"/>
                </a:cubicBezTo>
                <a:lnTo>
                  <a:pt x="132" y="6513"/>
                </a:lnTo>
                <a:lnTo>
                  <a:pt x="132" y="6537"/>
                </a:lnTo>
                <a:cubicBezTo>
                  <a:pt x="132" y="6549"/>
                  <a:pt x="132" y="6561"/>
                  <a:pt x="120" y="6573"/>
                </a:cubicBezTo>
                <a:lnTo>
                  <a:pt x="120" y="6609"/>
                </a:lnTo>
                <a:cubicBezTo>
                  <a:pt x="120" y="6621"/>
                  <a:pt x="120" y="6632"/>
                  <a:pt x="96" y="6656"/>
                </a:cubicBezTo>
                <a:lnTo>
                  <a:pt x="96" y="6680"/>
                </a:lnTo>
                <a:cubicBezTo>
                  <a:pt x="96" y="6692"/>
                  <a:pt x="96" y="6716"/>
                  <a:pt x="84" y="6728"/>
                </a:cubicBezTo>
                <a:lnTo>
                  <a:pt x="84" y="6751"/>
                </a:lnTo>
                <a:lnTo>
                  <a:pt x="84" y="6799"/>
                </a:lnTo>
                <a:lnTo>
                  <a:pt x="84" y="6811"/>
                </a:lnTo>
                <a:lnTo>
                  <a:pt x="84" y="6847"/>
                </a:lnTo>
                <a:lnTo>
                  <a:pt x="84" y="6894"/>
                </a:lnTo>
                <a:lnTo>
                  <a:pt x="84" y="6906"/>
                </a:lnTo>
                <a:lnTo>
                  <a:pt x="84" y="6930"/>
                </a:lnTo>
                <a:lnTo>
                  <a:pt x="84" y="6966"/>
                </a:lnTo>
                <a:lnTo>
                  <a:pt x="84" y="6978"/>
                </a:lnTo>
                <a:lnTo>
                  <a:pt x="84" y="6990"/>
                </a:lnTo>
                <a:lnTo>
                  <a:pt x="84" y="7049"/>
                </a:lnTo>
                <a:lnTo>
                  <a:pt x="84" y="7073"/>
                </a:lnTo>
                <a:lnTo>
                  <a:pt x="84" y="7085"/>
                </a:lnTo>
                <a:cubicBezTo>
                  <a:pt x="1" y="8704"/>
                  <a:pt x="1263" y="10109"/>
                  <a:pt x="2882" y="10180"/>
                </a:cubicBezTo>
                <a:lnTo>
                  <a:pt x="3037" y="10180"/>
                </a:lnTo>
                <a:cubicBezTo>
                  <a:pt x="3168" y="10180"/>
                  <a:pt x="3287" y="10169"/>
                  <a:pt x="3418" y="10145"/>
                </a:cubicBezTo>
                <a:lnTo>
                  <a:pt x="8335" y="10145"/>
                </a:lnTo>
                <a:cubicBezTo>
                  <a:pt x="8419" y="10145"/>
                  <a:pt x="8490" y="10073"/>
                  <a:pt x="8490" y="9990"/>
                </a:cubicBezTo>
                <a:lnTo>
                  <a:pt x="8490" y="9133"/>
                </a:lnTo>
                <a:lnTo>
                  <a:pt x="9776" y="9133"/>
                </a:lnTo>
                <a:cubicBezTo>
                  <a:pt x="9859" y="9133"/>
                  <a:pt x="9943" y="9061"/>
                  <a:pt x="9943" y="8978"/>
                </a:cubicBezTo>
                <a:lnTo>
                  <a:pt x="9824" y="2072"/>
                </a:lnTo>
                <a:lnTo>
                  <a:pt x="9824" y="2037"/>
                </a:lnTo>
                <a:lnTo>
                  <a:pt x="9824" y="2025"/>
                </a:lnTo>
                <a:cubicBezTo>
                  <a:pt x="9824" y="2025"/>
                  <a:pt x="9824" y="2013"/>
                  <a:pt x="9800" y="2013"/>
                </a:cubicBezTo>
                <a:cubicBezTo>
                  <a:pt x="9800" y="2013"/>
                  <a:pt x="9800" y="1989"/>
                  <a:pt x="9788" y="1989"/>
                </a:cubicBezTo>
                <a:lnTo>
                  <a:pt x="9776" y="1977"/>
                </a:lnTo>
                <a:lnTo>
                  <a:pt x="7835" y="36"/>
                </a:lnTo>
                <a:lnTo>
                  <a:pt x="7823" y="24"/>
                </a:lnTo>
                <a:lnTo>
                  <a:pt x="7811" y="13"/>
                </a:lnTo>
                <a:cubicBezTo>
                  <a:pt x="7811" y="13"/>
                  <a:pt x="7799" y="13"/>
                  <a:pt x="7799" y="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0041" name="Google Shape;10041;p78"/>
          <p:cNvGrpSpPr/>
          <p:nvPr/>
        </p:nvGrpSpPr>
        <p:grpSpPr>
          <a:xfrm>
            <a:off x="7091013" y="3743815"/>
            <a:ext cx="494684" cy="294383"/>
            <a:chOff x="5318259" y="2982111"/>
            <a:chExt cx="371013" cy="220787"/>
          </a:xfrm>
          <a:solidFill>
            <a:schemeClr val="tx1"/>
          </a:solidFill>
        </p:grpSpPr>
        <p:sp>
          <p:nvSpPr>
            <p:cNvPr id="10042" name="Google Shape;10042;p78"/>
            <p:cNvSpPr/>
            <p:nvPr/>
          </p:nvSpPr>
          <p:spPr>
            <a:xfrm>
              <a:off x="5364123" y="3021546"/>
              <a:ext cx="58372" cy="18396"/>
            </a:xfrm>
            <a:custGeom>
              <a:avLst/>
              <a:gdLst/>
              <a:ahLst/>
              <a:cxnLst/>
              <a:rect l="l" t="t" r="r" b="b"/>
              <a:pathLst>
                <a:path w="1834" h="578" extrusionOk="0">
                  <a:moveTo>
                    <a:pt x="674" y="0"/>
                  </a:moveTo>
                  <a:cubicBezTo>
                    <a:pt x="513" y="0"/>
                    <a:pt x="335" y="16"/>
                    <a:pt x="143" y="54"/>
                  </a:cubicBezTo>
                  <a:cubicBezTo>
                    <a:pt x="60" y="66"/>
                    <a:pt x="0" y="149"/>
                    <a:pt x="0" y="220"/>
                  </a:cubicBezTo>
                  <a:lnTo>
                    <a:pt x="0" y="399"/>
                  </a:lnTo>
                  <a:cubicBezTo>
                    <a:pt x="0" y="482"/>
                    <a:pt x="72" y="566"/>
                    <a:pt x="167" y="566"/>
                  </a:cubicBezTo>
                  <a:cubicBezTo>
                    <a:pt x="250" y="566"/>
                    <a:pt x="334" y="482"/>
                    <a:pt x="334" y="399"/>
                  </a:cubicBezTo>
                  <a:lnTo>
                    <a:pt x="334" y="351"/>
                  </a:lnTo>
                  <a:cubicBezTo>
                    <a:pt x="453" y="332"/>
                    <a:pt x="564" y="324"/>
                    <a:pt x="666" y="324"/>
                  </a:cubicBezTo>
                  <a:cubicBezTo>
                    <a:pt x="878" y="324"/>
                    <a:pt x="1050" y="359"/>
                    <a:pt x="1179" y="399"/>
                  </a:cubicBezTo>
                  <a:cubicBezTo>
                    <a:pt x="1405" y="459"/>
                    <a:pt x="1536" y="530"/>
                    <a:pt x="1536" y="542"/>
                  </a:cubicBezTo>
                  <a:cubicBezTo>
                    <a:pt x="1560" y="566"/>
                    <a:pt x="1596" y="578"/>
                    <a:pt x="1619" y="578"/>
                  </a:cubicBezTo>
                  <a:cubicBezTo>
                    <a:pt x="1679" y="578"/>
                    <a:pt x="1727" y="542"/>
                    <a:pt x="1774" y="506"/>
                  </a:cubicBezTo>
                  <a:cubicBezTo>
                    <a:pt x="1834" y="423"/>
                    <a:pt x="1810" y="328"/>
                    <a:pt x="1727" y="256"/>
                  </a:cubicBezTo>
                  <a:cubicBezTo>
                    <a:pt x="1707" y="247"/>
                    <a:pt x="1322" y="0"/>
                    <a:pt x="6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43" name="Google Shape;10043;p78"/>
            <p:cNvSpPr/>
            <p:nvPr/>
          </p:nvSpPr>
          <p:spPr>
            <a:xfrm>
              <a:off x="5346681" y="3151338"/>
              <a:ext cx="11012" cy="39052"/>
            </a:xfrm>
            <a:custGeom>
              <a:avLst/>
              <a:gdLst/>
              <a:ahLst/>
              <a:cxnLst/>
              <a:rect l="l" t="t" r="r" b="b"/>
              <a:pathLst>
                <a:path w="346" h="1227" extrusionOk="0">
                  <a:moveTo>
                    <a:pt x="167" y="0"/>
                  </a:moveTo>
                  <a:cubicBezTo>
                    <a:pt x="72" y="0"/>
                    <a:pt x="0" y="71"/>
                    <a:pt x="0" y="155"/>
                  </a:cubicBezTo>
                  <a:lnTo>
                    <a:pt x="0" y="1072"/>
                  </a:lnTo>
                  <a:cubicBezTo>
                    <a:pt x="0" y="1155"/>
                    <a:pt x="72" y="1226"/>
                    <a:pt x="167" y="1226"/>
                  </a:cubicBezTo>
                  <a:cubicBezTo>
                    <a:pt x="250" y="1226"/>
                    <a:pt x="322" y="1155"/>
                    <a:pt x="322" y="1072"/>
                  </a:cubicBezTo>
                  <a:lnTo>
                    <a:pt x="322" y="155"/>
                  </a:lnTo>
                  <a:cubicBezTo>
                    <a:pt x="346" y="71"/>
                    <a:pt x="274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44" name="Google Shape;10044;p78"/>
            <p:cNvSpPr/>
            <p:nvPr/>
          </p:nvSpPr>
          <p:spPr>
            <a:xfrm>
              <a:off x="5318259" y="2988763"/>
              <a:ext cx="149717" cy="202773"/>
            </a:xfrm>
            <a:custGeom>
              <a:avLst/>
              <a:gdLst/>
              <a:ahLst/>
              <a:cxnLst/>
              <a:rect l="l" t="t" r="r" b="b"/>
              <a:pathLst>
                <a:path w="4704" h="6371" extrusionOk="0">
                  <a:moveTo>
                    <a:pt x="3620" y="322"/>
                  </a:moveTo>
                  <a:lnTo>
                    <a:pt x="3620" y="1179"/>
                  </a:lnTo>
                  <a:cubicBezTo>
                    <a:pt x="3620" y="1322"/>
                    <a:pt x="3584" y="1453"/>
                    <a:pt x="3513" y="1596"/>
                  </a:cubicBezTo>
                  <a:lnTo>
                    <a:pt x="3441" y="1727"/>
                  </a:lnTo>
                  <a:cubicBezTo>
                    <a:pt x="3418" y="1750"/>
                    <a:pt x="3418" y="1774"/>
                    <a:pt x="3418" y="1798"/>
                  </a:cubicBezTo>
                  <a:lnTo>
                    <a:pt x="3418" y="2167"/>
                  </a:lnTo>
                  <a:cubicBezTo>
                    <a:pt x="3453" y="2465"/>
                    <a:pt x="3334" y="2751"/>
                    <a:pt x="3108" y="2965"/>
                  </a:cubicBezTo>
                  <a:cubicBezTo>
                    <a:pt x="2892" y="3158"/>
                    <a:pt x="2633" y="3275"/>
                    <a:pt x="2351" y="3275"/>
                  </a:cubicBezTo>
                  <a:cubicBezTo>
                    <a:pt x="2338" y="3275"/>
                    <a:pt x="2324" y="3275"/>
                    <a:pt x="2310" y="3274"/>
                  </a:cubicBezTo>
                  <a:cubicBezTo>
                    <a:pt x="1715" y="3263"/>
                    <a:pt x="1239" y="2739"/>
                    <a:pt x="1239" y="2108"/>
                  </a:cubicBezTo>
                  <a:lnTo>
                    <a:pt x="1239" y="1798"/>
                  </a:lnTo>
                  <a:cubicBezTo>
                    <a:pt x="1239" y="1774"/>
                    <a:pt x="1239" y="1739"/>
                    <a:pt x="1215" y="1727"/>
                  </a:cubicBezTo>
                  <a:lnTo>
                    <a:pt x="1143" y="1596"/>
                  </a:lnTo>
                  <a:cubicBezTo>
                    <a:pt x="1084" y="1453"/>
                    <a:pt x="1036" y="1322"/>
                    <a:pt x="1036" y="1179"/>
                  </a:cubicBezTo>
                  <a:cubicBezTo>
                    <a:pt x="1036" y="715"/>
                    <a:pt x="1429" y="322"/>
                    <a:pt x="1894" y="322"/>
                  </a:cubicBezTo>
                  <a:close/>
                  <a:moveTo>
                    <a:pt x="2906" y="3513"/>
                  </a:moveTo>
                  <a:lnTo>
                    <a:pt x="2906" y="3751"/>
                  </a:lnTo>
                  <a:cubicBezTo>
                    <a:pt x="2906" y="3798"/>
                    <a:pt x="2918" y="3858"/>
                    <a:pt x="2918" y="3894"/>
                  </a:cubicBezTo>
                  <a:lnTo>
                    <a:pt x="2334" y="4334"/>
                  </a:lnTo>
                  <a:lnTo>
                    <a:pt x="1763" y="3894"/>
                  </a:lnTo>
                  <a:cubicBezTo>
                    <a:pt x="1775" y="3858"/>
                    <a:pt x="1775" y="3798"/>
                    <a:pt x="1775" y="3751"/>
                  </a:cubicBezTo>
                  <a:lnTo>
                    <a:pt x="1775" y="3513"/>
                  </a:lnTo>
                  <a:cubicBezTo>
                    <a:pt x="1929" y="3584"/>
                    <a:pt x="2096" y="3632"/>
                    <a:pt x="2286" y="3632"/>
                  </a:cubicBezTo>
                  <a:lnTo>
                    <a:pt x="2334" y="3632"/>
                  </a:lnTo>
                  <a:cubicBezTo>
                    <a:pt x="2525" y="3632"/>
                    <a:pt x="2727" y="3584"/>
                    <a:pt x="2906" y="3513"/>
                  </a:cubicBezTo>
                  <a:close/>
                  <a:moveTo>
                    <a:pt x="1905" y="0"/>
                  </a:moveTo>
                  <a:cubicBezTo>
                    <a:pt x="1251" y="0"/>
                    <a:pt x="715" y="536"/>
                    <a:pt x="715" y="1191"/>
                  </a:cubicBezTo>
                  <a:cubicBezTo>
                    <a:pt x="715" y="1381"/>
                    <a:pt x="762" y="1572"/>
                    <a:pt x="846" y="1750"/>
                  </a:cubicBezTo>
                  <a:lnTo>
                    <a:pt x="893" y="1858"/>
                  </a:lnTo>
                  <a:lnTo>
                    <a:pt x="893" y="2120"/>
                  </a:lnTo>
                  <a:cubicBezTo>
                    <a:pt x="893" y="2596"/>
                    <a:pt x="1108" y="3013"/>
                    <a:pt x="1441" y="3298"/>
                  </a:cubicBezTo>
                  <a:lnTo>
                    <a:pt x="1441" y="3763"/>
                  </a:lnTo>
                  <a:cubicBezTo>
                    <a:pt x="1441" y="3834"/>
                    <a:pt x="1405" y="3906"/>
                    <a:pt x="1322" y="3941"/>
                  </a:cubicBezTo>
                  <a:lnTo>
                    <a:pt x="465" y="4263"/>
                  </a:lnTo>
                  <a:cubicBezTo>
                    <a:pt x="179" y="4370"/>
                    <a:pt x="0" y="4644"/>
                    <a:pt x="0" y="4941"/>
                  </a:cubicBezTo>
                  <a:lnTo>
                    <a:pt x="0" y="6203"/>
                  </a:lnTo>
                  <a:cubicBezTo>
                    <a:pt x="0" y="6299"/>
                    <a:pt x="72" y="6370"/>
                    <a:pt x="167" y="6370"/>
                  </a:cubicBezTo>
                  <a:cubicBezTo>
                    <a:pt x="251" y="6370"/>
                    <a:pt x="334" y="6299"/>
                    <a:pt x="334" y="6203"/>
                  </a:cubicBezTo>
                  <a:lnTo>
                    <a:pt x="334" y="4941"/>
                  </a:lnTo>
                  <a:cubicBezTo>
                    <a:pt x="334" y="4775"/>
                    <a:pt x="429" y="4644"/>
                    <a:pt x="572" y="4584"/>
                  </a:cubicBezTo>
                  <a:lnTo>
                    <a:pt x="1429" y="4251"/>
                  </a:lnTo>
                  <a:cubicBezTo>
                    <a:pt x="1477" y="4239"/>
                    <a:pt x="1513" y="4215"/>
                    <a:pt x="1560" y="4179"/>
                  </a:cubicBezTo>
                  <a:lnTo>
                    <a:pt x="2179" y="4644"/>
                  </a:lnTo>
                  <a:lnTo>
                    <a:pt x="2179" y="6203"/>
                  </a:lnTo>
                  <a:cubicBezTo>
                    <a:pt x="2179" y="6299"/>
                    <a:pt x="2251" y="6370"/>
                    <a:pt x="2334" y="6370"/>
                  </a:cubicBezTo>
                  <a:cubicBezTo>
                    <a:pt x="2429" y="6370"/>
                    <a:pt x="2501" y="6299"/>
                    <a:pt x="2501" y="6203"/>
                  </a:cubicBezTo>
                  <a:lnTo>
                    <a:pt x="2501" y="4644"/>
                  </a:lnTo>
                  <a:lnTo>
                    <a:pt x="3108" y="4179"/>
                  </a:lnTo>
                  <a:cubicBezTo>
                    <a:pt x="3156" y="4215"/>
                    <a:pt x="3203" y="4239"/>
                    <a:pt x="3239" y="4251"/>
                  </a:cubicBezTo>
                  <a:lnTo>
                    <a:pt x="4108" y="4584"/>
                  </a:lnTo>
                  <a:cubicBezTo>
                    <a:pt x="4251" y="4644"/>
                    <a:pt x="4346" y="4775"/>
                    <a:pt x="4346" y="4941"/>
                  </a:cubicBezTo>
                  <a:cubicBezTo>
                    <a:pt x="4346" y="5025"/>
                    <a:pt x="4418" y="5108"/>
                    <a:pt x="4513" y="5108"/>
                  </a:cubicBezTo>
                  <a:cubicBezTo>
                    <a:pt x="4596" y="5108"/>
                    <a:pt x="4668" y="5025"/>
                    <a:pt x="4668" y="4941"/>
                  </a:cubicBezTo>
                  <a:cubicBezTo>
                    <a:pt x="4703" y="4632"/>
                    <a:pt x="4525" y="4358"/>
                    <a:pt x="4239" y="4251"/>
                  </a:cubicBezTo>
                  <a:lnTo>
                    <a:pt x="3382" y="3929"/>
                  </a:lnTo>
                  <a:cubicBezTo>
                    <a:pt x="3310" y="3894"/>
                    <a:pt x="3263" y="3822"/>
                    <a:pt x="3263" y="3751"/>
                  </a:cubicBezTo>
                  <a:lnTo>
                    <a:pt x="3263" y="3322"/>
                  </a:lnTo>
                  <a:cubicBezTo>
                    <a:pt x="3310" y="3286"/>
                    <a:pt x="3334" y="3263"/>
                    <a:pt x="3370" y="3227"/>
                  </a:cubicBezTo>
                  <a:cubicBezTo>
                    <a:pt x="3644" y="2941"/>
                    <a:pt x="3810" y="2584"/>
                    <a:pt x="3810" y="2179"/>
                  </a:cubicBezTo>
                  <a:lnTo>
                    <a:pt x="3810" y="1858"/>
                  </a:lnTo>
                  <a:lnTo>
                    <a:pt x="3858" y="1750"/>
                  </a:lnTo>
                  <a:cubicBezTo>
                    <a:pt x="3941" y="1572"/>
                    <a:pt x="3989" y="1381"/>
                    <a:pt x="3989" y="1191"/>
                  </a:cubicBezTo>
                  <a:lnTo>
                    <a:pt x="3989" y="155"/>
                  </a:lnTo>
                  <a:cubicBezTo>
                    <a:pt x="3989" y="72"/>
                    <a:pt x="3918" y="0"/>
                    <a:pt x="38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45" name="Google Shape;10045;p78"/>
            <p:cNvSpPr/>
            <p:nvPr/>
          </p:nvSpPr>
          <p:spPr>
            <a:xfrm>
              <a:off x="5548658" y="2982111"/>
              <a:ext cx="140614" cy="208279"/>
            </a:xfrm>
            <a:custGeom>
              <a:avLst/>
              <a:gdLst/>
              <a:ahLst/>
              <a:cxnLst/>
              <a:rect l="l" t="t" r="r" b="b"/>
              <a:pathLst>
                <a:path w="4418" h="6544" extrusionOk="0">
                  <a:moveTo>
                    <a:pt x="2246" y="370"/>
                  </a:moveTo>
                  <a:cubicBezTo>
                    <a:pt x="2295" y="370"/>
                    <a:pt x="2346" y="376"/>
                    <a:pt x="2394" y="388"/>
                  </a:cubicBezTo>
                  <a:cubicBezTo>
                    <a:pt x="3132" y="459"/>
                    <a:pt x="3715" y="1102"/>
                    <a:pt x="3727" y="1876"/>
                  </a:cubicBezTo>
                  <a:cubicBezTo>
                    <a:pt x="3727" y="2602"/>
                    <a:pt x="3906" y="3269"/>
                    <a:pt x="4061" y="3626"/>
                  </a:cubicBezTo>
                  <a:lnTo>
                    <a:pt x="4061" y="3638"/>
                  </a:lnTo>
                  <a:cubicBezTo>
                    <a:pt x="3882" y="3722"/>
                    <a:pt x="3537" y="3912"/>
                    <a:pt x="2953" y="4031"/>
                  </a:cubicBezTo>
                  <a:lnTo>
                    <a:pt x="2953" y="3972"/>
                  </a:lnTo>
                  <a:lnTo>
                    <a:pt x="2953" y="3626"/>
                  </a:lnTo>
                  <a:cubicBezTo>
                    <a:pt x="3179" y="3495"/>
                    <a:pt x="3370" y="3317"/>
                    <a:pt x="3489" y="3091"/>
                  </a:cubicBezTo>
                  <a:cubicBezTo>
                    <a:pt x="3727" y="2674"/>
                    <a:pt x="3644" y="2126"/>
                    <a:pt x="3287" y="1793"/>
                  </a:cubicBezTo>
                  <a:cubicBezTo>
                    <a:pt x="3025" y="1578"/>
                    <a:pt x="2584" y="1293"/>
                    <a:pt x="1870" y="1293"/>
                  </a:cubicBezTo>
                  <a:cubicBezTo>
                    <a:pt x="1822" y="1293"/>
                    <a:pt x="1786" y="1305"/>
                    <a:pt x="1751" y="1340"/>
                  </a:cubicBezTo>
                  <a:lnTo>
                    <a:pt x="1382" y="1709"/>
                  </a:lnTo>
                  <a:cubicBezTo>
                    <a:pt x="1322" y="1769"/>
                    <a:pt x="1322" y="1888"/>
                    <a:pt x="1382" y="1948"/>
                  </a:cubicBezTo>
                  <a:cubicBezTo>
                    <a:pt x="1411" y="1977"/>
                    <a:pt x="1456" y="1992"/>
                    <a:pt x="1501" y="1992"/>
                  </a:cubicBezTo>
                  <a:cubicBezTo>
                    <a:pt x="1545" y="1992"/>
                    <a:pt x="1590" y="1977"/>
                    <a:pt x="1620" y="1948"/>
                  </a:cubicBezTo>
                  <a:lnTo>
                    <a:pt x="1929" y="1638"/>
                  </a:lnTo>
                  <a:cubicBezTo>
                    <a:pt x="2394" y="1650"/>
                    <a:pt x="2763" y="1781"/>
                    <a:pt x="3048" y="2055"/>
                  </a:cubicBezTo>
                  <a:cubicBezTo>
                    <a:pt x="3287" y="2269"/>
                    <a:pt x="3346" y="2650"/>
                    <a:pt x="3179" y="2924"/>
                  </a:cubicBezTo>
                  <a:cubicBezTo>
                    <a:pt x="2989" y="3269"/>
                    <a:pt x="2608" y="3495"/>
                    <a:pt x="2215" y="3495"/>
                  </a:cubicBezTo>
                  <a:cubicBezTo>
                    <a:pt x="1596" y="3495"/>
                    <a:pt x="1108" y="3007"/>
                    <a:pt x="1108" y="2388"/>
                  </a:cubicBezTo>
                  <a:cubicBezTo>
                    <a:pt x="1108" y="2305"/>
                    <a:pt x="1036" y="2233"/>
                    <a:pt x="941" y="2233"/>
                  </a:cubicBezTo>
                  <a:cubicBezTo>
                    <a:pt x="858" y="2233"/>
                    <a:pt x="786" y="2305"/>
                    <a:pt x="786" y="2388"/>
                  </a:cubicBezTo>
                  <a:cubicBezTo>
                    <a:pt x="786" y="2924"/>
                    <a:pt x="1084" y="3400"/>
                    <a:pt x="1513" y="3662"/>
                  </a:cubicBezTo>
                  <a:lnTo>
                    <a:pt x="1513" y="3995"/>
                  </a:lnTo>
                  <a:lnTo>
                    <a:pt x="1513" y="4055"/>
                  </a:lnTo>
                  <a:cubicBezTo>
                    <a:pt x="929" y="3936"/>
                    <a:pt x="608" y="3745"/>
                    <a:pt x="441" y="3638"/>
                  </a:cubicBezTo>
                  <a:cubicBezTo>
                    <a:pt x="441" y="3638"/>
                    <a:pt x="429" y="3638"/>
                    <a:pt x="441" y="3626"/>
                  </a:cubicBezTo>
                  <a:cubicBezTo>
                    <a:pt x="596" y="3269"/>
                    <a:pt x="774" y="2602"/>
                    <a:pt x="774" y="1876"/>
                  </a:cubicBezTo>
                  <a:cubicBezTo>
                    <a:pt x="774" y="1114"/>
                    <a:pt x="1370" y="459"/>
                    <a:pt x="2108" y="388"/>
                  </a:cubicBezTo>
                  <a:cubicBezTo>
                    <a:pt x="2150" y="376"/>
                    <a:pt x="2197" y="370"/>
                    <a:pt x="2246" y="370"/>
                  </a:cubicBezTo>
                  <a:close/>
                  <a:moveTo>
                    <a:pt x="2584" y="3769"/>
                  </a:moveTo>
                  <a:lnTo>
                    <a:pt x="2584" y="3972"/>
                  </a:lnTo>
                  <a:cubicBezTo>
                    <a:pt x="2584" y="4174"/>
                    <a:pt x="2703" y="4365"/>
                    <a:pt x="2882" y="4448"/>
                  </a:cubicBezTo>
                  <a:lnTo>
                    <a:pt x="2989" y="4507"/>
                  </a:lnTo>
                  <a:cubicBezTo>
                    <a:pt x="2858" y="4769"/>
                    <a:pt x="2560" y="4936"/>
                    <a:pt x="2227" y="4936"/>
                  </a:cubicBezTo>
                  <a:cubicBezTo>
                    <a:pt x="1917" y="4936"/>
                    <a:pt x="1620" y="4769"/>
                    <a:pt x="1441" y="4507"/>
                  </a:cubicBezTo>
                  <a:lnTo>
                    <a:pt x="1548" y="4448"/>
                  </a:lnTo>
                  <a:cubicBezTo>
                    <a:pt x="1727" y="4365"/>
                    <a:pt x="1846" y="4162"/>
                    <a:pt x="1846" y="3972"/>
                  </a:cubicBezTo>
                  <a:lnTo>
                    <a:pt x="1846" y="3769"/>
                  </a:lnTo>
                  <a:cubicBezTo>
                    <a:pt x="1965" y="3793"/>
                    <a:pt x="2096" y="3805"/>
                    <a:pt x="2215" y="3805"/>
                  </a:cubicBezTo>
                  <a:cubicBezTo>
                    <a:pt x="2346" y="3805"/>
                    <a:pt x="2465" y="3793"/>
                    <a:pt x="2584" y="3769"/>
                  </a:cubicBezTo>
                  <a:close/>
                  <a:moveTo>
                    <a:pt x="2209" y="1"/>
                  </a:moveTo>
                  <a:cubicBezTo>
                    <a:pt x="2153" y="1"/>
                    <a:pt x="2096" y="7"/>
                    <a:pt x="2036" y="19"/>
                  </a:cubicBezTo>
                  <a:cubicBezTo>
                    <a:pt x="1108" y="102"/>
                    <a:pt x="393" y="912"/>
                    <a:pt x="381" y="1840"/>
                  </a:cubicBezTo>
                  <a:cubicBezTo>
                    <a:pt x="381" y="2519"/>
                    <a:pt x="215" y="3138"/>
                    <a:pt x="84" y="3472"/>
                  </a:cubicBezTo>
                  <a:cubicBezTo>
                    <a:pt x="24" y="3614"/>
                    <a:pt x="72" y="3793"/>
                    <a:pt x="203" y="3876"/>
                  </a:cubicBezTo>
                  <a:cubicBezTo>
                    <a:pt x="358" y="3984"/>
                    <a:pt x="632" y="4150"/>
                    <a:pt x="1084" y="4281"/>
                  </a:cubicBezTo>
                  <a:lnTo>
                    <a:pt x="393" y="4626"/>
                  </a:lnTo>
                  <a:cubicBezTo>
                    <a:pt x="215" y="4722"/>
                    <a:pt x="84" y="4877"/>
                    <a:pt x="24" y="5055"/>
                  </a:cubicBezTo>
                  <a:cubicBezTo>
                    <a:pt x="0" y="5150"/>
                    <a:pt x="60" y="5234"/>
                    <a:pt x="143" y="5269"/>
                  </a:cubicBezTo>
                  <a:lnTo>
                    <a:pt x="191" y="5269"/>
                  </a:lnTo>
                  <a:cubicBezTo>
                    <a:pt x="262" y="5269"/>
                    <a:pt x="334" y="5222"/>
                    <a:pt x="358" y="5150"/>
                  </a:cubicBezTo>
                  <a:cubicBezTo>
                    <a:pt x="381" y="5043"/>
                    <a:pt x="453" y="4972"/>
                    <a:pt x="548" y="4924"/>
                  </a:cubicBezTo>
                  <a:lnTo>
                    <a:pt x="1084" y="4662"/>
                  </a:lnTo>
                  <a:cubicBezTo>
                    <a:pt x="1310" y="5043"/>
                    <a:pt x="1727" y="5281"/>
                    <a:pt x="2167" y="5281"/>
                  </a:cubicBezTo>
                  <a:cubicBezTo>
                    <a:pt x="2620" y="5281"/>
                    <a:pt x="3037" y="5043"/>
                    <a:pt x="3251" y="4662"/>
                  </a:cubicBezTo>
                  <a:lnTo>
                    <a:pt x="3787" y="4924"/>
                  </a:lnTo>
                  <a:cubicBezTo>
                    <a:pt x="3930" y="4984"/>
                    <a:pt x="4001" y="5115"/>
                    <a:pt x="4001" y="5269"/>
                  </a:cubicBezTo>
                  <a:lnTo>
                    <a:pt x="4001" y="6377"/>
                  </a:lnTo>
                  <a:cubicBezTo>
                    <a:pt x="4001" y="6472"/>
                    <a:pt x="4072" y="6543"/>
                    <a:pt x="4168" y="6543"/>
                  </a:cubicBezTo>
                  <a:cubicBezTo>
                    <a:pt x="4251" y="6543"/>
                    <a:pt x="4322" y="6472"/>
                    <a:pt x="4322" y="6377"/>
                  </a:cubicBezTo>
                  <a:lnTo>
                    <a:pt x="4322" y="5269"/>
                  </a:lnTo>
                  <a:cubicBezTo>
                    <a:pt x="4418" y="4996"/>
                    <a:pt x="4263" y="4746"/>
                    <a:pt x="4013" y="4626"/>
                  </a:cubicBezTo>
                  <a:lnTo>
                    <a:pt x="3334" y="4281"/>
                  </a:lnTo>
                  <a:cubicBezTo>
                    <a:pt x="3787" y="4150"/>
                    <a:pt x="4072" y="3984"/>
                    <a:pt x="4203" y="3876"/>
                  </a:cubicBezTo>
                  <a:cubicBezTo>
                    <a:pt x="4346" y="3793"/>
                    <a:pt x="4406" y="3614"/>
                    <a:pt x="4322" y="3472"/>
                  </a:cubicBezTo>
                  <a:cubicBezTo>
                    <a:pt x="4191" y="3138"/>
                    <a:pt x="4025" y="2519"/>
                    <a:pt x="4025" y="1840"/>
                  </a:cubicBezTo>
                  <a:cubicBezTo>
                    <a:pt x="4025" y="912"/>
                    <a:pt x="3299" y="102"/>
                    <a:pt x="2382" y="19"/>
                  </a:cubicBezTo>
                  <a:cubicBezTo>
                    <a:pt x="2322" y="7"/>
                    <a:pt x="2266" y="1"/>
                    <a:pt x="220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46" name="Google Shape;10046;p78"/>
            <p:cNvSpPr/>
            <p:nvPr/>
          </p:nvSpPr>
          <p:spPr>
            <a:xfrm>
              <a:off x="5655153" y="3157004"/>
              <a:ext cx="10630" cy="33387"/>
            </a:xfrm>
            <a:custGeom>
              <a:avLst/>
              <a:gdLst/>
              <a:ahLst/>
              <a:cxnLst/>
              <a:rect l="l" t="t" r="r" b="b"/>
              <a:pathLst>
                <a:path w="334" h="1049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lnTo>
                    <a:pt x="0" y="894"/>
                  </a:lnTo>
                  <a:cubicBezTo>
                    <a:pt x="0" y="977"/>
                    <a:pt x="72" y="1048"/>
                    <a:pt x="167" y="1048"/>
                  </a:cubicBezTo>
                  <a:cubicBezTo>
                    <a:pt x="250" y="1048"/>
                    <a:pt x="322" y="977"/>
                    <a:pt x="322" y="894"/>
                  </a:cubicBezTo>
                  <a:lnTo>
                    <a:pt x="322" y="155"/>
                  </a:lnTo>
                  <a:cubicBezTo>
                    <a:pt x="334" y="72"/>
                    <a:pt x="262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47" name="Google Shape;10047;p78"/>
            <p:cNvSpPr/>
            <p:nvPr/>
          </p:nvSpPr>
          <p:spPr>
            <a:xfrm>
              <a:off x="5497893" y="3174445"/>
              <a:ext cx="11012" cy="10248"/>
            </a:xfrm>
            <a:custGeom>
              <a:avLst/>
              <a:gdLst/>
              <a:ahLst/>
              <a:cxnLst/>
              <a:rect l="l" t="t" r="r" b="b"/>
              <a:pathLst>
                <a:path w="346" h="322" extrusionOk="0">
                  <a:moveTo>
                    <a:pt x="179" y="0"/>
                  </a:moveTo>
                  <a:cubicBezTo>
                    <a:pt x="83" y="0"/>
                    <a:pt x="0" y="72"/>
                    <a:pt x="0" y="167"/>
                  </a:cubicBezTo>
                  <a:cubicBezTo>
                    <a:pt x="0" y="250"/>
                    <a:pt x="71" y="322"/>
                    <a:pt x="179" y="322"/>
                  </a:cubicBezTo>
                  <a:cubicBezTo>
                    <a:pt x="262" y="322"/>
                    <a:pt x="333" y="250"/>
                    <a:pt x="333" y="167"/>
                  </a:cubicBezTo>
                  <a:cubicBezTo>
                    <a:pt x="345" y="72"/>
                    <a:pt x="262" y="0"/>
                    <a:pt x="1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48" name="Google Shape;10048;p78"/>
            <p:cNvSpPr/>
            <p:nvPr/>
          </p:nvSpPr>
          <p:spPr>
            <a:xfrm>
              <a:off x="5410718" y="3156972"/>
              <a:ext cx="74699" cy="45927"/>
            </a:xfrm>
            <a:custGeom>
              <a:avLst/>
              <a:gdLst/>
              <a:ahLst/>
              <a:cxnLst/>
              <a:rect l="l" t="t" r="r" b="b"/>
              <a:pathLst>
                <a:path w="2347" h="1443" extrusionOk="0">
                  <a:moveTo>
                    <a:pt x="905" y="0"/>
                  </a:moveTo>
                  <a:cubicBezTo>
                    <a:pt x="870" y="0"/>
                    <a:pt x="833" y="13"/>
                    <a:pt x="798" y="37"/>
                  </a:cubicBezTo>
                  <a:lnTo>
                    <a:pt x="72" y="585"/>
                  </a:lnTo>
                  <a:cubicBezTo>
                    <a:pt x="24" y="621"/>
                    <a:pt x="1" y="680"/>
                    <a:pt x="1" y="728"/>
                  </a:cubicBezTo>
                  <a:cubicBezTo>
                    <a:pt x="1" y="764"/>
                    <a:pt x="24" y="823"/>
                    <a:pt x="72" y="859"/>
                  </a:cubicBezTo>
                  <a:lnTo>
                    <a:pt x="798" y="1407"/>
                  </a:lnTo>
                  <a:cubicBezTo>
                    <a:pt x="834" y="1442"/>
                    <a:pt x="858" y="1442"/>
                    <a:pt x="905" y="1442"/>
                  </a:cubicBezTo>
                  <a:cubicBezTo>
                    <a:pt x="953" y="1442"/>
                    <a:pt x="1013" y="1407"/>
                    <a:pt x="1036" y="1359"/>
                  </a:cubicBezTo>
                  <a:cubicBezTo>
                    <a:pt x="1096" y="1287"/>
                    <a:pt x="1084" y="1180"/>
                    <a:pt x="1013" y="1121"/>
                  </a:cubicBezTo>
                  <a:lnTo>
                    <a:pt x="679" y="883"/>
                  </a:lnTo>
                  <a:lnTo>
                    <a:pt x="2191" y="883"/>
                  </a:lnTo>
                  <a:cubicBezTo>
                    <a:pt x="2275" y="883"/>
                    <a:pt x="2346" y="811"/>
                    <a:pt x="2346" y="728"/>
                  </a:cubicBezTo>
                  <a:cubicBezTo>
                    <a:pt x="2346" y="621"/>
                    <a:pt x="2275" y="549"/>
                    <a:pt x="2191" y="549"/>
                  </a:cubicBezTo>
                  <a:lnTo>
                    <a:pt x="679" y="549"/>
                  </a:lnTo>
                  <a:lnTo>
                    <a:pt x="1013" y="311"/>
                  </a:lnTo>
                  <a:cubicBezTo>
                    <a:pt x="1084" y="252"/>
                    <a:pt x="1096" y="145"/>
                    <a:pt x="1036" y="73"/>
                  </a:cubicBezTo>
                  <a:cubicBezTo>
                    <a:pt x="1002" y="24"/>
                    <a:pt x="955" y="0"/>
                    <a:pt x="90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49" name="Google Shape;10049;p78"/>
            <p:cNvSpPr/>
            <p:nvPr/>
          </p:nvSpPr>
          <p:spPr>
            <a:xfrm>
              <a:off x="5521382" y="3156590"/>
              <a:ext cx="75049" cy="45163"/>
            </a:xfrm>
            <a:custGeom>
              <a:avLst/>
              <a:gdLst/>
              <a:ahLst/>
              <a:cxnLst/>
              <a:rect l="l" t="t" r="r" b="b"/>
              <a:pathLst>
                <a:path w="2358" h="1419" extrusionOk="0">
                  <a:moveTo>
                    <a:pt x="1446" y="0"/>
                  </a:moveTo>
                  <a:cubicBezTo>
                    <a:pt x="1396" y="0"/>
                    <a:pt x="1345" y="25"/>
                    <a:pt x="1310" y="73"/>
                  </a:cubicBezTo>
                  <a:cubicBezTo>
                    <a:pt x="1250" y="145"/>
                    <a:pt x="1274" y="252"/>
                    <a:pt x="1346" y="311"/>
                  </a:cubicBezTo>
                  <a:lnTo>
                    <a:pt x="1667" y="549"/>
                  </a:lnTo>
                  <a:lnTo>
                    <a:pt x="167" y="549"/>
                  </a:lnTo>
                  <a:cubicBezTo>
                    <a:pt x="84" y="549"/>
                    <a:pt x="0" y="621"/>
                    <a:pt x="0" y="704"/>
                  </a:cubicBezTo>
                  <a:cubicBezTo>
                    <a:pt x="0" y="799"/>
                    <a:pt x="84" y="871"/>
                    <a:pt x="167" y="871"/>
                  </a:cubicBezTo>
                  <a:lnTo>
                    <a:pt x="1667" y="871"/>
                  </a:lnTo>
                  <a:lnTo>
                    <a:pt x="1346" y="1109"/>
                  </a:lnTo>
                  <a:cubicBezTo>
                    <a:pt x="1274" y="1169"/>
                    <a:pt x="1250" y="1276"/>
                    <a:pt x="1310" y="1347"/>
                  </a:cubicBezTo>
                  <a:cubicBezTo>
                    <a:pt x="1346" y="1395"/>
                    <a:pt x="1405" y="1419"/>
                    <a:pt x="1453" y="1419"/>
                  </a:cubicBezTo>
                  <a:cubicBezTo>
                    <a:pt x="1477" y="1419"/>
                    <a:pt x="1524" y="1407"/>
                    <a:pt x="1548" y="1395"/>
                  </a:cubicBezTo>
                  <a:lnTo>
                    <a:pt x="2286" y="847"/>
                  </a:lnTo>
                  <a:cubicBezTo>
                    <a:pt x="2322" y="811"/>
                    <a:pt x="2358" y="752"/>
                    <a:pt x="2358" y="704"/>
                  </a:cubicBezTo>
                  <a:cubicBezTo>
                    <a:pt x="2358" y="668"/>
                    <a:pt x="2322" y="633"/>
                    <a:pt x="2286" y="585"/>
                  </a:cubicBezTo>
                  <a:lnTo>
                    <a:pt x="1548" y="37"/>
                  </a:lnTo>
                  <a:cubicBezTo>
                    <a:pt x="1518" y="13"/>
                    <a:pt x="1482" y="0"/>
                    <a:pt x="14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050" name="Google Shape;10050;p78"/>
          <p:cNvGrpSpPr/>
          <p:nvPr/>
        </p:nvGrpSpPr>
        <p:grpSpPr>
          <a:xfrm>
            <a:off x="9431905" y="3642010"/>
            <a:ext cx="495193" cy="495745"/>
            <a:chOff x="7073928" y="2905757"/>
            <a:chExt cx="371395" cy="371809"/>
          </a:xfrm>
          <a:solidFill>
            <a:schemeClr val="tx1"/>
          </a:solidFill>
        </p:grpSpPr>
        <p:sp>
          <p:nvSpPr>
            <p:cNvPr id="10051" name="Google Shape;10051;p78"/>
            <p:cNvSpPr/>
            <p:nvPr/>
          </p:nvSpPr>
          <p:spPr>
            <a:xfrm>
              <a:off x="7073928" y="2905757"/>
              <a:ext cx="371395" cy="371809"/>
            </a:xfrm>
            <a:custGeom>
              <a:avLst/>
              <a:gdLst/>
              <a:ahLst/>
              <a:cxnLst/>
              <a:rect l="l" t="t" r="r" b="b"/>
              <a:pathLst>
                <a:path w="11669" h="11682" extrusionOk="0">
                  <a:moveTo>
                    <a:pt x="3608" y="1811"/>
                  </a:moveTo>
                  <a:cubicBezTo>
                    <a:pt x="3822" y="1811"/>
                    <a:pt x="3989" y="1977"/>
                    <a:pt x="3989" y="2192"/>
                  </a:cubicBezTo>
                  <a:lnTo>
                    <a:pt x="3989" y="2561"/>
                  </a:lnTo>
                  <a:cubicBezTo>
                    <a:pt x="3989" y="2870"/>
                    <a:pt x="3727" y="3120"/>
                    <a:pt x="3417" y="3120"/>
                  </a:cubicBezTo>
                  <a:cubicBezTo>
                    <a:pt x="3411" y="3120"/>
                    <a:pt x="3404" y="3121"/>
                    <a:pt x="3398" y="3121"/>
                  </a:cubicBezTo>
                  <a:cubicBezTo>
                    <a:pt x="3109" y="3121"/>
                    <a:pt x="2870" y="2863"/>
                    <a:pt x="2870" y="2561"/>
                  </a:cubicBezTo>
                  <a:lnTo>
                    <a:pt x="2870" y="2192"/>
                  </a:lnTo>
                  <a:cubicBezTo>
                    <a:pt x="2870" y="1977"/>
                    <a:pt x="3024" y="1811"/>
                    <a:pt x="3239" y="1811"/>
                  </a:cubicBezTo>
                  <a:close/>
                  <a:moveTo>
                    <a:pt x="3596" y="3454"/>
                  </a:moveTo>
                  <a:lnTo>
                    <a:pt x="3596" y="3466"/>
                  </a:lnTo>
                  <a:cubicBezTo>
                    <a:pt x="3632" y="3561"/>
                    <a:pt x="3643" y="3644"/>
                    <a:pt x="3667" y="3704"/>
                  </a:cubicBezTo>
                  <a:lnTo>
                    <a:pt x="3429" y="3942"/>
                  </a:lnTo>
                  <a:lnTo>
                    <a:pt x="3405" y="3942"/>
                  </a:lnTo>
                  <a:lnTo>
                    <a:pt x="3167" y="3704"/>
                  </a:lnTo>
                  <a:cubicBezTo>
                    <a:pt x="3191" y="3644"/>
                    <a:pt x="3215" y="3585"/>
                    <a:pt x="3215" y="3525"/>
                  </a:cubicBezTo>
                  <a:lnTo>
                    <a:pt x="3215" y="3454"/>
                  </a:lnTo>
                  <a:close/>
                  <a:moveTo>
                    <a:pt x="5632" y="5204"/>
                  </a:moveTo>
                  <a:lnTo>
                    <a:pt x="5632" y="7418"/>
                  </a:lnTo>
                  <a:lnTo>
                    <a:pt x="4525" y="8204"/>
                  </a:lnTo>
                  <a:lnTo>
                    <a:pt x="4525" y="5466"/>
                  </a:lnTo>
                  <a:cubicBezTo>
                    <a:pt x="4608" y="5525"/>
                    <a:pt x="4727" y="5573"/>
                    <a:pt x="4846" y="5585"/>
                  </a:cubicBezTo>
                  <a:lnTo>
                    <a:pt x="4977" y="5585"/>
                  </a:lnTo>
                  <a:cubicBezTo>
                    <a:pt x="5120" y="5561"/>
                    <a:pt x="5263" y="5525"/>
                    <a:pt x="5370" y="5418"/>
                  </a:cubicBezTo>
                  <a:lnTo>
                    <a:pt x="5632" y="5204"/>
                  </a:lnTo>
                  <a:close/>
                  <a:moveTo>
                    <a:pt x="2893" y="3930"/>
                  </a:moveTo>
                  <a:lnTo>
                    <a:pt x="3167" y="4204"/>
                  </a:lnTo>
                  <a:cubicBezTo>
                    <a:pt x="3227" y="4263"/>
                    <a:pt x="3310" y="4299"/>
                    <a:pt x="3417" y="4299"/>
                  </a:cubicBezTo>
                  <a:cubicBezTo>
                    <a:pt x="3524" y="4299"/>
                    <a:pt x="3596" y="4275"/>
                    <a:pt x="3667" y="4204"/>
                  </a:cubicBezTo>
                  <a:lnTo>
                    <a:pt x="3905" y="3966"/>
                  </a:lnTo>
                  <a:cubicBezTo>
                    <a:pt x="3989" y="3989"/>
                    <a:pt x="4060" y="4025"/>
                    <a:pt x="4144" y="4025"/>
                  </a:cubicBezTo>
                  <a:cubicBezTo>
                    <a:pt x="4203" y="4025"/>
                    <a:pt x="4263" y="4049"/>
                    <a:pt x="4298" y="4097"/>
                  </a:cubicBezTo>
                  <a:lnTo>
                    <a:pt x="4798" y="4716"/>
                  </a:lnTo>
                  <a:cubicBezTo>
                    <a:pt x="4833" y="4764"/>
                    <a:pt x="4884" y="4789"/>
                    <a:pt x="4935" y="4789"/>
                  </a:cubicBezTo>
                  <a:cubicBezTo>
                    <a:pt x="4971" y="4789"/>
                    <a:pt x="5007" y="4776"/>
                    <a:pt x="5036" y="4751"/>
                  </a:cubicBezTo>
                  <a:lnTo>
                    <a:pt x="5656" y="4263"/>
                  </a:lnTo>
                  <a:cubicBezTo>
                    <a:pt x="5694" y="4231"/>
                    <a:pt x="5747" y="4209"/>
                    <a:pt x="5798" y="4209"/>
                  </a:cubicBezTo>
                  <a:cubicBezTo>
                    <a:pt x="5842" y="4209"/>
                    <a:pt x="5885" y="4225"/>
                    <a:pt x="5918" y="4263"/>
                  </a:cubicBezTo>
                  <a:cubicBezTo>
                    <a:pt x="5965" y="4299"/>
                    <a:pt x="5989" y="4347"/>
                    <a:pt x="5977" y="4406"/>
                  </a:cubicBezTo>
                  <a:cubicBezTo>
                    <a:pt x="5989" y="4454"/>
                    <a:pt x="5965" y="4513"/>
                    <a:pt x="5918" y="4537"/>
                  </a:cubicBezTo>
                  <a:lnTo>
                    <a:pt x="5144" y="5156"/>
                  </a:lnTo>
                  <a:cubicBezTo>
                    <a:pt x="5084" y="5192"/>
                    <a:pt x="5013" y="5228"/>
                    <a:pt x="4929" y="5240"/>
                  </a:cubicBezTo>
                  <a:lnTo>
                    <a:pt x="4858" y="5240"/>
                  </a:lnTo>
                  <a:cubicBezTo>
                    <a:pt x="4751" y="5228"/>
                    <a:pt x="4667" y="5180"/>
                    <a:pt x="4608" y="5109"/>
                  </a:cubicBezTo>
                  <a:lnTo>
                    <a:pt x="4453" y="4930"/>
                  </a:lnTo>
                  <a:cubicBezTo>
                    <a:pt x="4425" y="4884"/>
                    <a:pt x="4369" y="4866"/>
                    <a:pt x="4312" y="4866"/>
                  </a:cubicBezTo>
                  <a:cubicBezTo>
                    <a:pt x="4295" y="4866"/>
                    <a:pt x="4279" y="4868"/>
                    <a:pt x="4263" y="4870"/>
                  </a:cubicBezTo>
                  <a:cubicBezTo>
                    <a:pt x="4191" y="4894"/>
                    <a:pt x="4144" y="4954"/>
                    <a:pt x="4144" y="5037"/>
                  </a:cubicBezTo>
                  <a:lnTo>
                    <a:pt x="4144" y="8454"/>
                  </a:lnTo>
                  <a:lnTo>
                    <a:pt x="3763" y="8740"/>
                  </a:lnTo>
                  <a:lnTo>
                    <a:pt x="3763" y="7145"/>
                  </a:lnTo>
                  <a:cubicBezTo>
                    <a:pt x="3763" y="7061"/>
                    <a:pt x="3691" y="6978"/>
                    <a:pt x="3596" y="6978"/>
                  </a:cubicBezTo>
                  <a:cubicBezTo>
                    <a:pt x="3512" y="6978"/>
                    <a:pt x="3429" y="7061"/>
                    <a:pt x="3429" y="7145"/>
                  </a:cubicBezTo>
                  <a:lnTo>
                    <a:pt x="3429" y="8978"/>
                  </a:lnTo>
                  <a:lnTo>
                    <a:pt x="2870" y="9383"/>
                  </a:lnTo>
                  <a:lnTo>
                    <a:pt x="2870" y="7180"/>
                  </a:lnTo>
                  <a:cubicBezTo>
                    <a:pt x="2870" y="7014"/>
                    <a:pt x="2822" y="6835"/>
                    <a:pt x="2750" y="6680"/>
                  </a:cubicBezTo>
                  <a:lnTo>
                    <a:pt x="2572" y="6347"/>
                  </a:lnTo>
                  <a:cubicBezTo>
                    <a:pt x="2524" y="6240"/>
                    <a:pt x="2500" y="6121"/>
                    <a:pt x="2500" y="6013"/>
                  </a:cubicBezTo>
                  <a:lnTo>
                    <a:pt x="2500" y="4263"/>
                  </a:lnTo>
                  <a:cubicBezTo>
                    <a:pt x="2500" y="4180"/>
                    <a:pt x="2536" y="4120"/>
                    <a:pt x="2596" y="4085"/>
                  </a:cubicBezTo>
                  <a:lnTo>
                    <a:pt x="2893" y="3930"/>
                  </a:lnTo>
                  <a:close/>
                  <a:moveTo>
                    <a:pt x="5810" y="1"/>
                  </a:moveTo>
                  <a:cubicBezTo>
                    <a:pt x="5727" y="1"/>
                    <a:pt x="5656" y="72"/>
                    <a:pt x="5656" y="167"/>
                  </a:cubicBezTo>
                  <a:lnTo>
                    <a:pt x="5656" y="3870"/>
                  </a:lnTo>
                  <a:cubicBezTo>
                    <a:pt x="5596" y="3882"/>
                    <a:pt x="5537" y="3930"/>
                    <a:pt x="5477" y="3977"/>
                  </a:cubicBezTo>
                  <a:lnTo>
                    <a:pt x="5001" y="4358"/>
                  </a:lnTo>
                  <a:lnTo>
                    <a:pt x="4596" y="3870"/>
                  </a:lnTo>
                  <a:cubicBezTo>
                    <a:pt x="4489" y="3739"/>
                    <a:pt x="4346" y="3668"/>
                    <a:pt x="4179" y="3668"/>
                  </a:cubicBezTo>
                  <a:cubicBezTo>
                    <a:pt x="4072" y="3668"/>
                    <a:pt x="3989" y="3573"/>
                    <a:pt x="3989" y="3466"/>
                  </a:cubicBezTo>
                  <a:lnTo>
                    <a:pt x="3989" y="3275"/>
                  </a:lnTo>
                  <a:cubicBezTo>
                    <a:pt x="4203" y="3108"/>
                    <a:pt x="4358" y="2846"/>
                    <a:pt x="4358" y="2549"/>
                  </a:cubicBezTo>
                  <a:lnTo>
                    <a:pt x="4358" y="2180"/>
                  </a:lnTo>
                  <a:cubicBezTo>
                    <a:pt x="4358" y="1775"/>
                    <a:pt x="4024" y="1465"/>
                    <a:pt x="3643" y="1465"/>
                  </a:cubicBezTo>
                  <a:lnTo>
                    <a:pt x="3274" y="1465"/>
                  </a:lnTo>
                  <a:cubicBezTo>
                    <a:pt x="2870" y="1465"/>
                    <a:pt x="2560" y="1787"/>
                    <a:pt x="2560" y="2180"/>
                  </a:cubicBezTo>
                  <a:lnTo>
                    <a:pt x="2560" y="2549"/>
                  </a:lnTo>
                  <a:cubicBezTo>
                    <a:pt x="2560" y="2846"/>
                    <a:pt x="2703" y="3108"/>
                    <a:pt x="2929" y="3275"/>
                  </a:cubicBezTo>
                  <a:lnTo>
                    <a:pt x="2929" y="3525"/>
                  </a:lnTo>
                  <a:lnTo>
                    <a:pt x="2929" y="3549"/>
                  </a:lnTo>
                  <a:lnTo>
                    <a:pt x="2500" y="3751"/>
                  </a:lnTo>
                  <a:cubicBezTo>
                    <a:pt x="2322" y="3847"/>
                    <a:pt x="2203" y="4037"/>
                    <a:pt x="2203" y="4228"/>
                  </a:cubicBezTo>
                  <a:lnTo>
                    <a:pt x="2203" y="5990"/>
                  </a:lnTo>
                  <a:cubicBezTo>
                    <a:pt x="2203" y="6144"/>
                    <a:pt x="2239" y="6323"/>
                    <a:pt x="2322" y="6478"/>
                  </a:cubicBezTo>
                  <a:lnTo>
                    <a:pt x="2500" y="6823"/>
                  </a:lnTo>
                  <a:cubicBezTo>
                    <a:pt x="2536" y="6918"/>
                    <a:pt x="2572" y="7037"/>
                    <a:pt x="2572" y="7145"/>
                  </a:cubicBezTo>
                  <a:lnTo>
                    <a:pt x="2572" y="9597"/>
                  </a:lnTo>
                  <a:lnTo>
                    <a:pt x="83" y="11371"/>
                  </a:lnTo>
                  <a:cubicBezTo>
                    <a:pt x="12" y="11431"/>
                    <a:pt x="0" y="11538"/>
                    <a:pt x="36" y="11609"/>
                  </a:cubicBezTo>
                  <a:cubicBezTo>
                    <a:pt x="74" y="11655"/>
                    <a:pt x="133" y="11682"/>
                    <a:pt x="188" y="11682"/>
                  </a:cubicBezTo>
                  <a:cubicBezTo>
                    <a:pt x="219" y="11682"/>
                    <a:pt x="249" y="11674"/>
                    <a:pt x="274" y="11657"/>
                  </a:cubicBezTo>
                  <a:lnTo>
                    <a:pt x="5846" y="7716"/>
                  </a:lnTo>
                  <a:lnTo>
                    <a:pt x="11406" y="11657"/>
                  </a:lnTo>
                  <a:cubicBezTo>
                    <a:pt x="11442" y="11669"/>
                    <a:pt x="11466" y="11681"/>
                    <a:pt x="11513" y="11681"/>
                  </a:cubicBezTo>
                  <a:cubicBezTo>
                    <a:pt x="11573" y="11681"/>
                    <a:pt x="11621" y="11657"/>
                    <a:pt x="11644" y="11609"/>
                  </a:cubicBezTo>
                  <a:cubicBezTo>
                    <a:pt x="11668" y="11538"/>
                    <a:pt x="11644" y="11431"/>
                    <a:pt x="11573" y="11371"/>
                  </a:cubicBezTo>
                  <a:lnTo>
                    <a:pt x="5977" y="7395"/>
                  </a:lnTo>
                  <a:lnTo>
                    <a:pt x="5977" y="4930"/>
                  </a:lnTo>
                  <a:lnTo>
                    <a:pt x="6144" y="4787"/>
                  </a:lnTo>
                  <a:cubicBezTo>
                    <a:pt x="6263" y="4692"/>
                    <a:pt x="6334" y="4549"/>
                    <a:pt x="6346" y="4394"/>
                  </a:cubicBezTo>
                  <a:cubicBezTo>
                    <a:pt x="6346" y="4228"/>
                    <a:pt x="6287" y="4073"/>
                    <a:pt x="6168" y="3977"/>
                  </a:cubicBezTo>
                  <a:cubicBezTo>
                    <a:pt x="6108" y="3930"/>
                    <a:pt x="6049" y="3882"/>
                    <a:pt x="5977" y="3870"/>
                  </a:cubicBezTo>
                  <a:lnTo>
                    <a:pt x="5977" y="715"/>
                  </a:lnTo>
                  <a:lnTo>
                    <a:pt x="8275" y="715"/>
                  </a:lnTo>
                  <a:lnTo>
                    <a:pt x="8037" y="1191"/>
                  </a:lnTo>
                  <a:cubicBezTo>
                    <a:pt x="8001" y="1239"/>
                    <a:pt x="8001" y="1299"/>
                    <a:pt x="8037" y="1334"/>
                  </a:cubicBezTo>
                  <a:lnTo>
                    <a:pt x="8275" y="1811"/>
                  </a:lnTo>
                  <a:lnTo>
                    <a:pt x="6549" y="1811"/>
                  </a:lnTo>
                  <a:cubicBezTo>
                    <a:pt x="6453" y="1811"/>
                    <a:pt x="6382" y="1894"/>
                    <a:pt x="6382" y="1977"/>
                  </a:cubicBezTo>
                  <a:cubicBezTo>
                    <a:pt x="6382" y="2072"/>
                    <a:pt x="6453" y="2144"/>
                    <a:pt x="6549" y="2144"/>
                  </a:cubicBezTo>
                  <a:lnTo>
                    <a:pt x="8549" y="2144"/>
                  </a:lnTo>
                  <a:cubicBezTo>
                    <a:pt x="8608" y="2144"/>
                    <a:pt x="8668" y="2108"/>
                    <a:pt x="8704" y="2072"/>
                  </a:cubicBezTo>
                  <a:cubicBezTo>
                    <a:pt x="8727" y="2025"/>
                    <a:pt x="8727" y="1953"/>
                    <a:pt x="8716" y="1906"/>
                  </a:cubicBezTo>
                  <a:lnTo>
                    <a:pt x="8394" y="1251"/>
                  </a:lnTo>
                  <a:lnTo>
                    <a:pt x="8716" y="596"/>
                  </a:lnTo>
                  <a:cubicBezTo>
                    <a:pt x="8751" y="537"/>
                    <a:pt x="8751" y="477"/>
                    <a:pt x="8704" y="429"/>
                  </a:cubicBezTo>
                  <a:cubicBezTo>
                    <a:pt x="8668" y="394"/>
                    <a:pt x="8608" y="358"/>
                    <a:pt x="8549" y="358"/>
                  </a:cubicBezTo>
                  <a:lnTo>
                    <a:pt x="5977" y="358"/>
                  </a:lnTo>
                  <a:lnTo>
                    <a:pt x="5977" y="167"/>
                  </a:lnTo>
                  <a:cubicBezTo>
                    <a:pt x="5977" y="72"/>
                    <a:pt x="5906" y="1"/>
                    <a:pt x="58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52" name="Google Shape;10052;p78"/>
            <p:cNvSpPr/>
            <p:nvPr/>
          </p:nvSpPr>
          <p:spPr>
            <a:xfrm>
              <a:off x="7281188" y="3188513"/>
              <a:ext cx="65596" cy="48473"/>
            </a:xfrm>
            <a:custGeom>
              <a:avLst/>
              <a:gdLst/>
              <a:ahLst/>
              <a:cxnLst/>
              <a:rect l="l" t="t" r="r" b="b"/>
              <a:pathLst>
                <a:path w="2061" h="1523" extrusionOk="0">
                  <a:moveTo>
                    <a:pt x="204" y="1"/>
                  </a:moveTo>
                  <a:cubicBezTo>
                    <a:pt x="151" y="1"/>
                    <a:pt x="97" y="27"/>
                    <a:pt x="60" y="70"/>
                  </a:cubicBezTo>
                  <a:cubicBezTo>
                    <a:pt x="1" y="154"/>
                    <a:pt x="37" y="261"/>
                    <a:pt x="108" y="320"/>
                  </a:cubicBezTo>
                  <a:lnTo>
                    <a:pt x="1775" y="1487"/>
                  </a:lnTo>
                  <a:cubicBezTo>
                    <a:pt x="1799" y="1511"/>
                    <a:pt x="1834" y="1523"/>
                    <a:pt x="1882" y="1523"/>
                  </a:cubicBezTo>
                  <a:cubicBezTo>
                    <a:pt x="1942" y="1523"/>
                    <a:pt x="1977" y="1487"/>
                    <a:pt x="2013" y="1451"/>
                  </a:cubicBezTo>
                  <a:cubicBezTo>
                    <a:pt x="2061" y="1368"/>
                    <a:pt x="2037" y="1261"/>
                    <a:pt x="1965" y="1213"/>
                  </a:cubicBezTo>
                  <a:lnTo>
                    <a:pt x="299" y="35"/>
                  </a:lnTo>
                  <a:cubicBezTo>
                    <a:pt x="271" y="11"/>
                    <a:pt x="237" y="1"/>
                    <a:pt x="20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53" name="Google Shape;10053;p78"/>
            <p:cNvSpPr/>
            <p:nvPr/>
          </p:nvSpPr>
          <p:spPr>
            <a:xfrm>
              <a:off x="7252034" y="3168080"/>
              <a:ext cx="24634" cy="19287"/>
            </a:xfrm>
            <a:custGeom>
              <a:avLst/>
              <a:gdLst/>
              <a:ahLst/>
              <a:cxnLst/>
              <a:rect l="l" t="t" r="r" b="b"/>
              <a:pathLst>
                <a:path w="774" h="606" extrusionOk="0">
                  <a:moveTo>
                    <a:pt x="201" y="1"/>
                  </a:moveTo>
                  <a:cubicBezTo>
                    <a:pt x="148" y="1"/>
                    <a:pt x="97" y="29"/>
                    <a:pt x="60" y="81"/>
                  </a:cubicBezTo>
                  <a:cubicBezTo>
                    <a:pt x="0" y="153"/>
                    <a:pt x="24" y="260"/>
                    <a:pt x="95" y="319"/>
                  </a:cubicBezTo>
                  <a:lnTo>
                    <a:pt x="476" y="569"/>
                  </a:lnTo>
                  <a:cubicBezTo>
                    <a:pt x="500" y="581"/>
                    <a:pt x="536" y="605"/>
                    <a:pt x="572" y="605"/>
                  </a:cubicBezTo>
                  <a:cubicBezTo>
                    <a:pt x="631" y="605"/>
                    <a:pt x="679" y="569"/>
                    <a:pt x="714" y="522"/>
                  </a:cubicBezTo>
                  <a:cubicBezTo>
                    <a:pt x="774" y="450"/>
                    <a:pt x="750" y="343"/>
                    <a:pt x="667" y="284"/>
                  </a:cubicBezTo>
                  <a:lnTo>
                    <a:pt x="298" y="34"/>
                  </a:lnTo>
                  <a:cubicBezTo>
                    <a:pt x="266" y="11"/>
                    <a:pt x="233" y="1"/>
                    <a:pt x="20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054" name="Google Shape;10054;p78"/>
          <p:cNvGrpSpPr/>
          <p:nvPr/>
        </p:nvGrpSpPr>
        <p:grpSpPr>
          <a:xfrm>
            <a:off x="8251104" y="3708212"/>
            <a:ext cx="495193" cy="363809"/>
            <a:chOff x="6188327" y="2955408"/>
            <a:chExt cx="371395" cy="272857"/>
          </a:xfrm>
          <a:solidFill>
            <a:schemeClr val="tx1"/>
          </a:solidFill>
        </p:grpSpPr>
        <p:sp>
          <p:nvSpPr>
            <p:cNvPr id="10055" name="Google Shape;10055;p78"/>
            <p:cNvSpPr/>
            <p:nvPr/>
          </p:nvSpPr>
          <p:spPr>
            <a:xfrm>
              <a:off x="6229990" y="2978897"/>
              <a:ext cx="289567" cy="197840"/>
            </a:xfrm>
            <a:custGeom>
              <a:avLst/>
              <a:gdLst/>
              <a:ahLst/>
              <a:cxnLst/>
              <a:rect l="l" t="t" r="r" b="b"/>
              <a:pathLst>
                <a:path w="9098" h="6216" extrusionOk="0">
                  <a:moveTo>
                    <a:pt x="2894" y="1263"/>
                  </a:moveTo>
                  <a:cubicBezTo>
                    <a:pt x="3097" y="1263"/>
                    <a:pt x="3263" y="1429"/>
                    <a:pt x="3263" y="1632"/>
                  </a:cubicBezTo>
                  <a:lnTo>
                    <a:pt x="3263" y="2001"/>
                  </a:lnTo>
                  <a:cubicBezTo>
                    <a:pt x="3263" y="2322"/>
                    <a:pt x="3013" y="2572"/>
                    <a:pt x="2704" y="2572"/>
                  </a:cubicBezTo>
                  <a:cubicBezTo>
                    <a:pt x="2406" y="2561"/>
                    <a:pt x="2144" y="2299"/>
                    <a:pt x="2144" y="2001"/>
                  </a:cubicBezTo>
                  <a:lnTo>
                    <a:pt x="2144" y="1632"/>
                  </a:lnTo>
                  <a:cubicBezTo>
                    <a:pt x="2144" y="1429"/>
                    <a:pt x="2311" y="1263"/>
                    <a:pt x="2525" y="1263"/>
                  </a:cubicBezTo>
                  <a:close/>
                  <a:moveTo>
                    <a:pt x="7264" y="1084"/>
                  </a:moveTo>
                  <a:cubicBezTo>
                    <a:pt x="7371" y="1084"/>
                    <a:pt x="7466" y="1168"/>
                    <a:pt x="7466" y="1275"/>
                  </a:cubicBezTo>
                  <a:lnTo>
                    <a:pt x="7466" y="1822"/>
                  </a:lnTo>
                  <a:cubicBezTo>
                    <a:pt x="7466" y="1894"/>
                    <a:pt x="7430" y="1953"/>
                    <a:pt x="7359" y="1989"/>
                  </a:cubicBezTo>
                  <a:cubicBezTo>
                    <a:pt x="7299" y="2025"/>
                    <a:pt x="7264" y="2084"/>
                    <a:pt x="7264" y="2144"/>
                  </a:cubicBezTo>
                  <a:lnTo>
                    <a:pt x="7264" y="2406"/>
                  </a:lnTo>
                  <a:cubicBezTo>
                    <a:pt x="7264" y="2477"/>
                    <a:pt x="7323" y="2549"/>
                    <a:pt x="7407" y="2572"/>
                  </a:cubicBezTo>
                  <a:lnTo>
                    <a:pt x="7859" y="2692"/>
                  </a:lnTo>
                  <a:cubicBezTo>
                    <a:pt x="7954" y="2703"/>
                    <a:pt x="8014" y="2787"/>
                    <a:pt x="8014" y="2882"/>
                  </a:cubicBezTo>
                  <a:lnTo>
                    <a:pt x="8014" y="2930"/>
                  </a:lnTo>
                  <a:lnTo>
                    <a:pt x="6168" y="2930"/>
                  </a:lnTo>
                  <a:lnTo>
                    <a:pt x="6168" y="2882"/>
                  </a:lnTo>
                  <a:cubicBezTo>
                    <a:pt x="6168" y="2787"/>
                    <a:pt x="6228" y="2715"/>
                    <a:pt x="6311" y="2692"/>
                  </a:cubicBezTo>
                  <a:lnTo>
                    <a:pt x="6776" y="2572"/>
                  </a:lnTo>
                  <a:cubicBezTo>
                    <a:pt x="6847" y="2549"/>
                    <a:pt x="6907" y="2477"/>
                    <a:pt x="6907" y="2406"/>
                  </a:cubicBezTo>
                  <a:lnTo>
                    <a:pt x="6907" y="2144"/>
                  </a:lnTo>
                  <a:cubicBezTo>
                    <a:pt x="6895" y="2060"/>
                    <a:pt x="6871" y="2025"/>
                    <a:pt x="6811" y="1989"/>
                  </a:cubicBezTo>
                  <a:cubicBezTo>
                    <a:pt x="6752" y="1953"/>
                    <a:pt x="6704" y="1882"/>
                    <a:pt x="6704" y="1822"/>
                  </a:cubicBezTo>
                  <a:lnTo>
                    <a:pt x="6704" y="1275"/>
                  </a:lnTo>
                  <a:cubicBezTo>
                    <a:pt x="6704" y="1168"/>
                    <a:pt x="6787" y="1084"/>
                    <a:pt x="6895" y="1084"/>
                  </a:cubicBezTo>
                  <a:close/>
                  <a:moveTo>
                    <a:pt x="8752" y="334"/>
                  </a:moveTo>
                  <a:lnTo>
                    <a:pt x="8752" y="2930"/>
                  </a:lnTo>
                  <a:lnTo>
                    <a:pt x="8371" y="2930"/>
                  </a:lnTo>
                  <a:lnTo>
                    <a:pt x="8371" y="2882"/>
                  </a:lnTo>
                  <a:cubicBezTo>
                    <a:pt x="8371" y="2632"/>
                    <a:pt x="8204" y="2418"/>
                    <a:pt x="7966" y="2358"/>
                  </a:cubicBezTo>
                  <a:lnTo>
                    <a:pt x="7645" y="2287"/>
                  </a:lnTo>
                  <a:lnTo>
                    <a:pt x="7645" y="2227"/>
                  </a:lnTo>
                  <a:cubicBezTo>
                    <a:pt x="7764" y="2120"/>
                    <a:pt x="7823" y="1977"/>
                    <a:pt x="7823" y="1822"/>
                  </a:cubicBezTo>
                  <a:lnTo>
                    <a:pt x="7823" y="1275"/>
                  </a:lnTo>
                  <a:cubicBezTo>
                    <a:pt x="7823" y="977"/>
                    <a:pt x="7585" y="739"/>
                    <a:pt x="7288" y="739"/>
                  </a:cubicBezTo>
                  <a:lnTo>
                    <a:pt x="6907" y="739"/>
                  </a:lnTo>
                  <a:cubicBezTo>
                    <a:pt x="6609" y="739"/>
                    <a:pt x="6371" y="977"/>
                    <a:pt x="6371" y="1275"/>
                  </a:cubicBezTo>
                  <a:lnTo>
                    <a:pt x="6371" y="1822"/>
                  </a:lnTo>
                  <a:cubicBezTo>
                    <a:pt x="6371" y="1977"/>
                    <a:pt x="6454" y="2120"/>
                    <a:pt x="6549" y="2227"/>
                  </a:cubicBezTo>
                  <a:lnTo>
                    <a:pt x="6549" y="2287"/>
                  </a:lnTo>
                  <a:lnTo>
                    <a:pt x="6228" y="2358"/>
                  </a:lnTo>
                  <a:cubicBezTo>
                    <a:pt x="5990" y="2418"/>
                    <a:pt x="5823" y="2632"/>
                    <a:pt x="5823" y="2882"/>
                  </a:cubicBezTo>
                  <a:lnTo>
                    <a:pt x="5823" y="2930"/>
                  </a:lnTo>
                  <a:lnTo>
                    <a:pt x="5442" y="2930"/>
                  </a:lnTo>
                  <a:lnTo>
                    <a:pt x="5442" y="334"/>
                  </a:lnTo>
                  <a:close/>
                  <a:moveTo>
                    <a:pt x="2894" y="2906"/>
                  </a:moveTo>
                  <a:lnTo>
                    <a:pt x="2894" y="2989"/>
                  </a:lnTo>
                  <a:cubicBezTo>
                    <a:pt x="2894" y="3049"/>
                    <a:pt x="2906" y="3108"/>
                    <a:pt x="2954" y="3168"/>
                  </a:cubicBezTo>
                  <a:lnTo>
                    <a:pt x="2716" y="3406"/>
                  </a:lnTo>
                  <a:lnTo>
                    <a:pt x="2704" y="3406"/>
                  </a:lnTo>
                  <a:lnTo>
                    <a:pt x="2466" y="3168"/>
                  </a:lnTo>
                  <a:cubicBezTo>
                    <a:pt x="2489" y="3108"/>
                    <a:pt x="2501" y="3049"/>
                    <a:pt x="2501" y="2989"/>
                  </a:cubicBezTo>
                  <a:lnTo>
                    <a:pt x="2501" y="2906"/>
                  </a:lnTo>
                  <a:close/>
                  <a:moveTo>
                    <a:pt x="3251" y="3346"/>
                  </a:moveTo>
                  <a:lnTo>
                    <a:pt x="3597" y="3477"/>
                  </a:lnTo>
                  <a:cubicBezTo>
                    <a:pt x="3739" y="3537"/>
                    <a:pt x="3835" y="3668"/>
                    <a:pt x="3835" y="3835"/>
                  </a:cubicBezTo>
                  <a:lnTo>
                    <a:pt x="3835" y="4918"/>
                  </a:lnTo>
                  <a:cubicBezTo>
                    <a:pt x="3835" y="5025"/>
                    <a:pt x="3739" y="5108"/>
                    <a:pt x="3632" y="5108"/>
                  </a:cubicBezTo>
                  <a:lnTo>
                    <a:pt x="2894" y="5108"/>
                  </a:lnTo>
                  <a:lnTo>
                    <a:pt x="2894" y="4906"/>
                  </a:lnTo>
                  <a:lnTo>
                    <a:pt x="3263" y="4906"/>
                  </a:lnTo>
                  <a:cubicBezTo>
                    <a:pt x="3358" y="4906"/>
                    <a:pt x="3430" y="4835"/>
                    <a:pt x="3430" y="4739"/>
                  </a:cubicBezTo>
                  <a:lnTo>
                    <a:pt x="3430" y="4192"/>
                  </a:lnTo>
                  <a:cubicBezTo>
                    <a:pt x="3430" y="4096"/>
                    <a:pt x="3358" y="4025"/>
                    <a:pt x="3263" y="4025"/>
                  </a:cubicBezTo>
                  <a:cubicBezTo>
                    <a:pt x="3180" y="4025"/>
                    <a:pt x="3097" y="4096"/>
                    <a:pt x="3097" y="4192"/>
                  </a:cubicBezTo>
                  <a:lnTo>
                    <a:pt x="3097" y="4561"/>
                  </a:lnTo>
                  <a:lnTo>
                    <a:pt x="2346" y="4561"/>
                  </a:lnTo>
                  <a:lnTo>
                    <a:pt x="2346" y="4192"/>
                  </a:lnTo>
                  <a:cubicBezTo>
                    <a:pt x="2346" y="4096"/>
                    <a:pt x="2263" y="4025"/>
                    <a:pt x="2180" y="4025"/>
                  </a:cubicBezTo>
                  <a:cubicBezTo>
                    <a:pt x="2085" y="4025"/>
                    <a:pt x="2013" y="4096"/>
                    <a:pt x="2013" y="4192"/>
                  </a:cubicBezTo>
                  <a:lnTo>
                    <a:pt x="2013" y="4739"/>
                  </a:lnTo>
                  <a:cubicBezTo>
                    <a:pt x="2013" y="4835"/>
                    <a:pt x="2085" y="4906"/>
                    <a:pt x="2180" y="4906"/>
                  </a:cubicBezTo>
                  <a:lnTo>
                    <a:pt x="2549" y="4906"/>
                  </a:lnTo>
                  <a:lnTo>
                    <a:pt x="2549" y="5120"/>
                  </a:lnTo>
                  <a:lnTo>
                    <a:pt x="1811" y="5120"/>
                  </a:lnTo>
                  <a:cubicBezTo>
                    <a:pt x="1704" y="5120"/>
                    <a:pt x="1608" y="5025"/>
                    <a:pt x="1608" y="4918"/>
                  </a:cubicBezTo>
                  <a:lnTo>
                    <a:pt x="1608" y="3835"/>
                  </a:lnTo>
                  <a:lnTo>
                    <a:pt x="1596" y="3835"/>
                  </a:lnTo>
                  <a:cubicBezTo>
                    <a:pt x="1596" y="3680"/>
                    <a:pt x="1704" y="3537"/>
                    <a:pt x="1834" y="3477"/>
                  </a:cubicBezTo>
                  <a:lnTo>
                    <a:pt x="2180" y="3346"/>
                  </a:lnTo>
                  <a:lnTo>
                    <a:pt x="2466" y="3632"/>
                  </a:lnTo>
                  <a:cubicBezTo>
                    <a:pt x="2537" y="3704"/>
                    <a:pt x="2620" y="3727"/>
                    <a:pt x="2716" y="3727"/>
                  </a:cubicBezTo>
                  <a:cubicBezTo>
                    <a:pt x="2799" y="3727"/>
                    <a:pt x="2894" y="3704"/>
                    <a:pt x="2966" y="3632"/>
                  </a:cubicBezTo>
                  <a:lnTo>
                    <a:pt x="3251" y="3346"/>
                  </a:lnTo>
                  <a:close/>
                  <a:moveTo>
                    <a:pt x="5097" y="5085"/>
                  </a:moveTo>
                  <a:lnTo>
                    <a:pt x="5097" y="5847"/>
                  </a:lnTo>
                  <a:lnTo>
                    <a:pt x="322" y="5847"/>
                  </a:lnTo>
                  <a:lnTo>
                    <a:pt x="322" y="5085"/>
                  </a:lnTo>
                  <a:lnTo>
                    <a:pt x="1287" y="5085"/>
                  </a:lnTo>
                  <a:cubicBezTo>
                    <a:pt x="1358" y="5287"/>
                    <a:pt x="1549" y="5454"/>
                    <a:pt x="1787" y="5454"/>
                  </a:cubicBezTo>
                  <a:lnTo>
                    <a:pt x="3620" y="5454"/>
                  </a:lnTo>
                  <a:cubicBezTo>
                    <a:pt x="3859" y="5454"/>
                    <a:pt x="4049" y="5311"/>
                    <a:pt x="4132" y="5085"/>
                  </a:cubicBezTo>
                  <a:close/>
                  <a:moveTo>
                    <a:pt x="7288" y="4001"/>
                  </a:moveTo>
                  <a:cubicBezTo>
                    <a:pt x="7383" y="4001"/>
                    <a:pt x="7478" y="4085"/>
                    <a:pt x="7478" y="4192"/>
                  </a:cubicBezTo>
                  <a:lnTo>
                    <a:pt x="7478" y="4739"/>
                  </a:lnTo>
                  <a:cubicBezTo>
                    <a:pt x="7478" y="4823"/>
                    <a:pt x="7442" y="4870"/>
                    <a:pt x="7371" y="4906"/>
                  </a:cubicBezTo>
                  <a:cubicBezTo>
                    <a:pt x="7311" y="4942"/>
                    <a:pt x="7288" y="5001"/>
                    <a:pt x="7288" y="5061"/>
                  </a:cubicBezTo>
                  <a:lnTo>
                    <a:pt x="7288" y="5323"/>
                  </a:lnTo>
                  <a:cubicBezTo>
                    <a:pt x="7288" y="5394"/>
                    <a:pt x="7347" y="5466"/>
                    <a:pt x="7419" y="5489"/>
                  </a:cubicBezTo>
                  <a:lnTo>
                    <a:pt x="7883" y="5609"/>
                  </a:lnTo>
                  <a:cubicBezTo>
                    <a:pt x="7966" y="5620"/>
                    <a:pt x="8026" y="5716"/>
                    <a:pt x="8026" y="5799"/>
                  </a:cubicBezTo>
                  <a:lnTo>
                    <a:pt x="8026" y="5847"/>
                  </a:lnTo>
                  <a:lnTo>
                    <a:pt x="6168" y="5847"/>
                  </a:lnTo>
                  <a:lnTo>
                    <a:pt x="6168" y="5799"/>
                  </a:lnTo>
                  <a:cubicBezTo>
                    <a:pt x="6168" y="5716"/>
                    <a:pt x="6228" y="5632"/>
                    <a:pt x="6311" y="5609"/>
                  </a:cubicBezTo>
                  <a:lnTo>
                    <a:pt x="6776" y="5489"/>
                  </a:lnTo>
                  <a:cubicBezTo>
                    <a:pt x="6847" y="5478"/>
                    <a:pt x="6907" y="5394"/>
                    <a:pt x="6907" y="5323"/>
                  </a:cubicBezTo>
                  <a:lnTo>
                    <a:pt x="6907" y="5061"/>
                  </a:lnTo>
                  <a:cubicBezTo>
                    <a:pt x="6907" y="5001"/>
                    <a:pt x="6883" y="4942"/>
                    <a:pt x="6823" y="4906"/>
                  </a:cubicBezTo>
                  <a:cubicBezTo>
                    <a:pt x="6764" y="4870"/>
                    <a:pt x="6716" y="4799"/>
                    <a:pt x="6716" y="4739"/>
                  </a:cubicBezTo>
                  <a:lnTo>
                    <a:pt x="6716" y="4192"/>
                  </a:lnTo>
                  <a:cubicBezTo>
                    <a:pt x="6716" y="4085"/>
                    <a:pt x="6811" y="4001"/>
                    <a:pt x="6907" y="4001"/>
                  </a:cubicBezTo>
                  <a:close/>
                  <a:moveTo>
                    <a:pt x="8740" y="3275"/>
                  </a:moveTo>
                  <a:lnTo>
                    <a:pt x="8740" y="5847"/>
                  </a:lnTo>
                  <a:lnTo>
                    <a:pt x="8359" y="5847"/>
                  </a:lnTo>
                  <a:lnTo>
                    <a:pt x="8359" y="5799"/>
                  </a:lnTo>
                  <a:cubicBezTo>
                    <a:pt x="8359" y="5549"/>
                    <a:pt x="8192" y="5335"/>
                    <a:pt x="7954" y="5275"/>
                  </a:cubicBezTo>
                  <a:lnTo>
                    <a:pt x="7621" y="5204"/>
                  </a:lnTo>
                  <a:lnTo>
                    <a:pt x="7621" y="5144"/>
                  </a:lnTo>
                  <a:cubicBezTo>
                    <a:pt x="7740" y="5037"/>
                    <a:pt x="7800" y="4894"/>
                    <a:pt x="7800" y="4739"/>
                  </a:cubicBezTo>
                  <a:lnTo>
                    <a:pt x="7800" y="4192"/>
                  </a:lnTo>
                  <a:cubicBezTo>
                    <a:pt x="7800" y="3894"/>
                    <a:pt x="7561" y="3656"/>
                    <a:pt x="7264" y="3656"/>
                  </a:cubicBezTo>
                  <a:lnTo>
                    <a:pt x="6895" y="3656"/>
                  </a:lnTo>
                  <a:cubicBezTo>
                    <a:pt x="6597" y="3656"/>
                    <a:pt x="6359" y="3894"/>
                    <a:pt x="6359" y="4192"/>
                  </a:cubicBezTo>
                  <a:lnTo>
                    <a:pt x="6359" y="4739"/>
                  </a:lnTo>
                  <a:cubicBezTo>
                    <a:pt x="6359" y="4894"/>
                    <a:pt x="6430" y="5037"/>
                    <a:pt x="6537" y="5144"/>
                  </a:cubicBezTo>
                  <a:lnTo>
                    <a:pt x="6537" y="5204"/>
                  </a:lnTo>
                  <a:lnTo>
                    <a:pt x="6216" y="5275"/>
                  </a:lnTo>
                  <a:cubicBezTo>
                    <a:pt x="5978" y="5335"/>
                    <a:pt x="5811" y="5549"/>
                    <a:pt x="5811" y="5799"/>
                  </a:cubicBezTo>
                  <a:lnTo>
                    <a:pt x="5811" y="5847"/>
                  </a:lnTo>
                  <a:lnTo>
                    <a:pt x="5418" y="5847"/>
                  </a:lnTo>
                  <a:lnTo>
                    <a:pt x="5418" y="3275"/>
                  </a:lnTo>
                  <a:close/>
                  <a:moveTo>
                    <a:pt x="1430" y="1"/>
                  </a:moveTo>
                  <a:cubicBezTo>
                    <a:pt x="1346" y="1"/>
                    <a:pt x="1275" y="72"/>
                    <a:pt x="1275" y="155"/>
                  </a:cubicBezTo>
                  <a:cubicBezTo>
                    <a:pt x="1275" y="251"/>
                    <a:pt x="1346" y="322"/>
                    <a:pt x="1430" y="322"/>
                  </a:cubicBezTo>
                  <a:lnTo>
                    <a:pt x="5097" y="322"/>
                  </a:lnTo>
                  <a:lnTo>
                    <a:pt x="5097" y="4763"/>
                  </a:lnTo>
                  <a:lnTo>
                    <a:pt x="4156" y="4763"/>
                  </a:lnTo>
                  <a:lnTo>
                    <a:pt x="4156" y="3835"/>
                  </a:lnTo>
                  <a:cubicBezTo>
                    <a:pt x="4156" y="3537"/>
                    <a:pt x="3978" y="3275"/>
                    <a:pt x="3692" y="3168"/>
                  </a:cubicBezTo>
                  <a:lnTo>
                    <a:pt x="3251" y="2989"/>
                  </a:lnTo>
                  <a:lnTo>
                    <a:pt x="3251" y="2965"/>
                  </a:lnTo>
                  <a:lnTo>
                    <a:pt x="3251" y="2715"/>
                  </a:lnTo>
                  <a:cubicBezTo>
                    <a:pt x="3478" y="2549"/>
                    <a:pt x="3620" y="2287"/>
                    <a:pt x="3620" y="1989"/>
                  </a:cubicBezTo>
                  <a:lnTo>
                    <a:pt x="3620" y="1632"/>
                  </a:lnTo>
                  <a:cubicBezTo>
                    <a:pt x="3620" y="1227"/>
                    <a:pt x="3299" y="917"/>
                    <a:pt x="2906" y="917"/>
                  </a:cubicBezTo>
                  <a:lnTo>
                    <a:pt x="2537" y="917"/>
                  </a:lnTo>
                  <a:cubicBezTo>
                    <a:pt x="2132" y="917"/>
                    <a:pt x="1823" y="1251"/>
                    <a:pt x="1823" y="1632"/>
                  </a:cubicBezTo>
                  <a:lnTo>
                    <a:pt x="1823" y="2001"/>
                  </a:lnTo>
                  <a:cubicBezTo>
                    <a:pt x="1823" y="2299"/>
                    <a:pt x="1965" y="2572"/>
                    <a:pt x="2192" y="2739"/>
                  </a:cubicBezTo>
                  <a:lnTo>
                    <a:pt x="2192" y="2989"/>
                  </a:lnTo>
                  <a:lnTo>
                    <a:pt x="2192" y="3001"/>
                  </a:lnTo>
                  <a:lnTo>
                    <a:pt x="1751" y="3180"/>
                  </a:lnTo>
                  <a:cubicBezTo>
                    <a:pt x="1477" y="3287"/>
                    <a:pt x="1287" y="3549"/>
                    <a:pt x="1287" y="3846"/>
                  </a:cubicBezTo>
                  <a:lnTo>
                    <a:pt x="1287" y="4775"/>
                  </a:lnTo>
                  <a:lnTo>
                    <a:pt x="346" y="4775"/>
                  </a:lnTo>
                  <a:lnTo>
                    <a:pt x="346" y="370"/>
                  </a:lnTo>
                  <a:lnTo>
                    <a:pt x="715" y="370"/>
                  </a:lnTo>
                  <a:cubicBezTo>
                    <a:pt x="811" y="370"/>
                    <a:pt x="882" y="298"/>
                    <a:pt x="882" y="203"/>
                  </a:cubicBezTo>
                  <a:cubicBezTo>
                    <a:pt x="882" y="120"/>
                    <a:pt x="811" y="36"/>
                    <a:pt x="715" y="36"/>
                  </a:cubicBezTo>
                  <a:lnTo>
                    <a:pt x="168" y="36"/>
                  </a:lnTo>
                  <a:cubicBezTo>
                    <a:pt x="84" y="36"/>
                    <a:pt x="1" y="120"/>
                    <a:pt x="1" y="203"/>
                  </a:cubicBezTo>
                  <a:lnTo>
                    <a:pt x="1" y="6049"/>
                  </a:lnTo>
                  <a:cubicBezTo>
                    <a:pt x="1" y="6144"/>
                    <a:pt x="84" y="6216"/>
                    <a:pt x="168" y="6216"/>
                  </a:cubicBezTo>
                  <a:lnTo>
                    <a:pt x="8931" y="6216"/>
                  </a:lnTo>
                  <a:cubicBezTo>
                    <a:pt x="9026" y="6216"/>
                    <a:pt x="9097" y="6144"/>
                    <a:pt x="9097" y="6049"/>
                  </a:cubicBezTo>
                  <a:lnTo>
                    <a:pt x="9097" y="203"/>
                  </a:lnTo>
                  <a:cubicBezTo>
                    <a:pt x="9085" y="84"/>
                    <a:pt x="9014" y="1"/>
                    <a:pt x="89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56" name="Google Shape;10056;p78"/>
            <p:cNvSpPr/>
            <p:nvPr/>
          </p:nvSpPr>
          <p:spPr>
            <a:xfrm>
              <a:off x="6188327" y="2955408"/>
              <a:ext cx="371395" cy="272857"/>
            </a:xfrm>
            <a:custGeom>
              <a:avLst/>
              <a:gdLst/>
              <a:ahLst/>
              <a:cxnLst/>
              <a:rect l="l" t="t" r="r" b="b"/>
              <a:pathLst>
                <a:path w="11669" h="8573" extrusionOk="0">
                  <a:moveTo>
                    <a:pt x="10597" y="358"/>
                  </a:moveTo>
                  <a:cubicBezTo>
                    <a:pt x="10704" y="358"/>
                    <a:pt x="10799" y="453"/>
                    <a:pt x="10799" y="548"/>
                  </a:cubicBezTo>
                  <a:lnTo>
                    <a:pt x="10799" y="7323"/>
                  </a:lnTo>
                  <a:lnTo>
                    <a:pt x="10418" y="7323"/>
                  </a:lnTo>
                  <a:cubicBezTo>
                    <a:pt x="10335" y="7323"/>
                    <a:pt x="10263" y="7394"/>
                    <a:pt x="10263" y="7490"/>
                  </a:cubicBezTo>
                  <a:cubicBezTo>
                    <a:pt x="10263" y="7585"/>
                    <a:pt x="10335" y="7656"/>
                    <a:pt x="10418" y="7656"/>
                  </a:cubicBezTo>
                  <a:lnTo>
                    <a:pt x="11323" y="7656"/>
                  </a:lnTo>
                  <a:cubicBezTo>
                    <a:pt x="11323" y="7656"/>
                    <a:pt x="11347" y="7656"/>
                    <a:pt x="11347" y="7668"/>
                  </a:cubicBezTo>
                  <a:lnTo>
                    <a:pt x="11347" y="8037"/>
                  </a:lnTo>
                  <a:cubicBezTo>
                    <a:pt x="11335" y="8144"/>
                    <a:pt x="11240" y="8240"/>
                    <a:pt x="11133" y="8240"/>
                  </a:cubicBezTo>
                  <a:lnTo>
                    <a:pt x="536" y="8240"/>
                  </a:lnTo>
                  <a:cubicBezTo>
                    <a:pt x="441" y="8240"/>
                    <a:pt x="346" y="8144"/>
                    <a:pt x="346" y="8037"/>
                  </a:cubicBezTo>
                  <a:lnTo>
                    <a:pt x="346" y="7668"/>
                  </a:lnTo>
                  <a:cubicBezTo>
                    <a:pt x="346" y="7668"/>
                    <a:pt x="346" y="7656"/>
                    <a:pt x="357" y="7656"/>
                  </a:cubicBezTo>
                  <a:lnTo>
                    <a:pt x="9680" y="7656"/>
                  </a:lnTo>
                  <a:cubicBezTo>
                    <a:pt x="9763" y="7656"/>
                    <a:pt x="9835" y="7585"/>
                    <a:pt x="9835" y="7490"/>
                  </a:cubicBezTo>
                  <a:cubicBezTo>
                    <a:pt x="9835" y="7394"/>
                    <a:pt x="9763" y="7323"/>
                    <a:pt x="9680" y="7323"/>
                  </a:cubicBezTo>
                  <a:lnTo>
                    <a:pt x="893" y="7323"/>
                  </a:lnTo>
                  <a:lnTo>
                    <a:pt x="893" y="548"/>
                  </a:lnTo>
                  <a:cubicBezTo>
                    <a:pt x="893" y="453"/>
                    <a:pt x="988" y="358"/>
                    <a:pt x="1084" y="358"/>
                  </a:cubicBezTo>
                  <a:close/>
                  <a:moveTo>
                    <a:pt x="1096" y="1"/>
                  </a:moveTo>
                  <a:cubicBezTo>
                    <a:pt x="798" y="1"/>
                    <a:pt x="560" y="239"/>
                    <a:pt x="560" y="536"/>
                  </a:cubicBezTo>
                  <a:lnTo>
                    <a:pt x="560" y="7311"/>
                  </a:lnTo>
                  <a:lnTo>
                    <a:pt x="357" y="7311"/>
                  </a:lnTo>
                  <a:cubicBezTo>
                    <a:pt x="167" y="7311"/>
                    <a:pt x="0" y="7478"/>
                    <a:pt x="0" y="7668"/>
                  </a:cubicBezTo>
                  <a:lnTo>
                    <a:pt x="0" y="8037"/>
                  </a:lnTo>
                  <a:cubicBezTo>
                    <a:pt x="0" y="8335"/>
                    <a:pt x="238" y="8573"/>
                    <a:pt x="536" y="8573"/>
                  </a:cubicBezTo>
                  <a:lnTo>
                    <a:pt x="11133" y="8573"/>
                  </a:lnTo>
                  <a:cubicBezTo>
                    <a:pt x="11430" y="8573"/>
                    <a:pt x="11668" y="8335"/>
                    <a:pt x="11668" y="8037"/>
                  </a:cubicBezTo>
                  <a:lnTo>
                    <a:pt x="11668" y="7668"/>
                  </a:lnTo>
                  <a:cubicBezTo>
                    <a:pt x="11668" y="7478"/>
                    <a:pt x="11525" y="7311"/>
                    <a:pt x="11335" y="7311"/>
                  </a:cubicBezTo>
                  <a:lnTo>
                    <a:pt x="11133" y="7311"/>
                  </a:lnTo>
                  <a:lnTo>
                    <a:pt x="11133" y="536"/>
                  </a:lnTo>
                  <a:cubicBezTo>
                    <a:pt x="11133" y="239"/>
                    <a:pt x="10894" y="1"/>
                    <a:pt x="1059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057" name="Google Shape;10057;p78"/>
          <p:cNvGrpSpPr/>
          <p:nvPr/>
        </p:nvGrpSpPr>
        <p:grpSpPr>
          <a:xfrm>
            <a:off x="10028606" y="3642519"/>
            <a:ext cx="479535" cy="494684"/>
            <a:chOff x="7521454" y="2906139"/>
            <a:chExt cx="359651" cy="371013"/>
          </a:xfrm>
          <a:solidFill>
            <a:schemeClr val="tx1"/>
          </a:solidFill>
        </p:grpSpPr>
        <p:sp>
          <p:nvSpPr>
            <p:cNvPr id="10058" name="Google Shape;10058;p78"/>
            <p:cNvSpPr/>
            <p:nvPr/>
          </p:nvSpPr>
          <p:spPr>
            <a:xfrm>
              <a:off x="7614677" y="3138830"/>
              <a:ext cx="79983" cy="138322"/>
            </a:xfrm>
            <a:custGeom>
              <a:avLst/>
              <a:gdLst/>
              <a:ahLst/>
              <a:cxnLst/>
              <a:rect l="l" t="t" r="r" b="b"/>
              <a:pathLst>
                <a:path w="2513" h="4346" extrusionOk="0">
                  <a:moveTo>
                    <a:pt x="1429" y="345"/>
                  </a:moveTo>
                  <a:cubicBezTo>
                    <a:pt x="1643" y="345"/>
                    <a:pt x="1798" y="512"/>
                    <a:pt x="1798" y="715"/>
                  </a:cubicBezTo>
                  <a:lnTo>
                    <a:pt x="1798" y="1084"/>
                  </a:lnTo>
                  <a:cubicBezTo>
                    <a:pt x="1798" y="1405"/>
                    <a:pt x="1548" y="1655"/>
                    <a:pt x="1251" y="1655"/>
                  </a:cubicBezTo>
                  <a:cubicBezTo>
                    <a:pt x="941" y="1655"/>
                    <a:pt x="691" y="1393"/>
                    <a:pt x="691" y="1084"/>
                  </a:cubicBezTo>
                  <a:lnTo>
                    <a:pt x="691" y="715"/>
                  </a:lnTo>
                  <a:cubicBezTo>
                    <a:pt x="691" y="512"/>
                    <a:pt x="846" y="345"/>
                    <a:pt x="1060" y="345"/>
                  </a:cubicBezTo>
                  <a:close/>
                  <a:moveTo>
                    <a:pt x="1429" y="1988"/>
                  </a:moveTo>
                  <a:lnTo>
                    <a:pt x="1429" y="2072"/>
                  </a:lnTo>
                  <a:cubicBezTo>
                    <a:pt x="1429" y="2131"/>
                    <a:pt x="1441" y="2191"/>
                    <a:pt x="1477" y="2250"/>
                  </a:cubicBezTo>
                  <a:lnTo>
                    <a:pt x="1251" y="2489"/>
                  </a:lnTo>
                  <a:lnTo>
                    <a:pt x="1239" y="2489"/>
                  </a:lnTo>
                  <a:lnTo>
                    <a:pt x="1000" y="2250"/>
                  </a:lnTo>
                  <a:cubicBezTo>
                    <a:pt x="1024" y="2191"/>
                    <a:pt x="1048" y="2131"/>
                    <a:pt x="1048" y="2072"/>
                  </a:cubicBezTo>
                  <a:lnTo>
                    <a:pt x="1048" y="1988"/>
                  </a:lnTo>
                  <a:close/>
                  <a:moveTo>
                    <a:pt x="1072" y="0"/>
                  </a:moveTo>
                  <a:cubicBezTo>
                    <a:pt x="667" y="0"/>
                    <a:pt x="358" y="334"/>
                    <a:pt x="358" y="715"/>
                  </a:cubicBezTo>
                  <a:lnTo>
                    <a:pt x="358" y="1084"/>
                  </a:lnTo>
                  <a:cubicBezTo>
                    <a:pt x="358" y="1381"/>
                    <a:pt x="512" y="1655"/>
                    <a:pt x="727" y="1822"/>
                  </a:cubicBezTo>
                  <a:lnTo>
                    <a:pt x="727" y="2072"/>
                  </a:lnTo>
                  <a:lnTo>
                    <a:pt x="727" y="2084"/>
                  </a:lnTo>
                  <a:lnTo>
                    <a:pt x="298" y="2298"/>
                  </a:lnTo>
                  <a:cubicBezTo>
                    <a:pt x="119" y="2381"/>
                    <a:pt x="0" y="2572"/>
                    <a:pt x="0" y="2774"/>
                  </a:cubicBezTo>
                  <a:lnTo>
                    <a:pt x="0" y="4179"/>
                  </a:lnTo>
                  <a:cubicBezTo>
                    <a:pt x="0" y="4274"/>
                    <a:pt x="72" y="4346"/>
                    <a:pt x="167" y="4346"/>
                  </a:cubicBezTo>
                  <a:cubicBezTo>
                    <a:pt x="250" y="4346"/>
                    <a:pt x="322" y="4274"/>
                    <a:pt x="322" y="4179"/>
                  </a:cubicBezTo>
                  <a:lnTo>
                    <a:pt x="322" y="2774"/>
                  </a:lnTo>
                  <a:cubicBezTo>
                    <a:pt x="322" y="2691"/>
                    <a:pt x="369" y="2631"/>
                    <a:pt x="429" y="2596"/>
                  </a:cubicBezTo>
                  <a:lnTo>
                    <a:pt x="727" y="2441"/>
                  </a:lnTo>
                  <a:lnTo>
                    <a:pt x="1000" y="2715"/>
                  </a:lnTo>
                  <a:cubicBezTo>
                    <a:pt x="1072" y="2786"/>
                    <a:pt x="1155" y="2810"/>
                    <a:pt x="1251" y="2810"/>
                  </a:cubicBezTo>
                  <a:cubicBezTo>
                    <a:pt x="1334" y="2810"/>
                    <a:pt x="1429" y="2786"/>
                    <a:pt x="1501" y="2715"/>
                  </a:cubicBezTo>
                  <a:lnTo>
                    <a:pt x="1774" y="2441"/>
                  </a:lnTo>
                  <a:lnTo>
                    <a:pt x="2072" y="2596"/>
                  </a:lnTo>
                  <a:cubicBezTo>
                    <a:pt x="2132" y="2619"/>
                    <a:pt x="2179" y="2691"/>
                    <a:pt x="2179" y="2774"/>
                  </a:cubicBezTo>
                  <a:lnTo>
                    <a:pt x="2179" y="4179"/>
                  </a:lnTo>
                  <a:cubicBezTo>
                    <a:pt x="2179" y="4274"/>
                    <a:pt x="2251" y="4346"/>
                    <a:pt x="2334" y="4346"/>
                  </a:cubicBezTo>
                  <a:cubicBezTo>
                    <a:pt x="2429" y="4346"/>
                    <a:pt x="2501" y="4274"/>
                    <a:pt x="2501" y="4179"/>
                  </a:cubicBezTo>
                  <a:lnTo>
                    <a:pt x="2501" y="2774"/>
                  </a:lnTo>
                  <a:cubicBezTo>
                    <a:pt x="2513" y="2572"/>
                    <a:pt x="2394" y="2381"/>
                    <a:pt x="2215" y="2298"/>
                  </a:cubicBezTo>
                  <a:lnTo>
                    <a:pt x="1786" y="2084"/>
                  </a:lnTo>
                  <a:lnTo>
                    <a:pt x="1786" y="2072"/>
                  </a:lnTo>
                  <a:lnTo>
                    <a:pt x="1786" y="1822"/>
                  </a:lnTo>
                  <a:cubicBezTo>
                    <a:pt x="2013" y="1655"/>
                    <a:pt x="2155" y="1381"/>
                    <a:pt x="2155" y="1084"/>
                  </a:cubicBezTo>
                  <a:lnTo>
                    <a:pt x="2155" y="715"/>
                  </a:lnTo>
                  <a:cubicBezTo>
                    <a:pt x="2155" y="310"/>
                    <a:pt x="1834" y="0"/>
                    <a:pt x="14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59" name="Google Shape;10059;p78"/>
            <p:cNvSpPr/>
            <p:nvPr/>
          </p:nvSpPr>
          <p:spPr>
            <a:xfrm>
              <a:off x="7707518" y="3138830"/>
              <a:ext cx="79983" cy="138322"/>
            </a:xfrm>
            <a:custGeom>
              <a:avLst/>
              <a:gdLst/>
              <a:ahLst/>
              <a:cxnLst/>
              <a:rect l="l" t="t" r="r" b="b"/>
              <a:pathLst>
                <a:path w="2513" h="4346" extrusionOk="0">
                  <a:moveTo>
                    <a:pt x="1429" y="345"/>
                  </a:moveTo>
                  <a:cubicBezTo>
                    <a:pt x="1643" y="345"/>
                    <a:pt x="1798" y="512"/>
                    <a:pt x="1798" y="715"/>
                  </a:cubicBezTo>
                  <a:lnTo>
                    <a:pt x="1798" y="1084"/>
                  </a:lnTo>
                  <a:cubicBezTo>
                    <a:pt x="1822" y="1405"/>
                    <a:pt x="1560" y="1655"/>
                    <a:pt x="1251" y="1655"/>
                  </a:cubicBezTo>
                  <a:cubicBezTo>
                    <a:pt x="941" y="1655"/>
                    <a:pt x="691" y="1393"/>
                    <a:pt x="691" y="1084"/>
                  </a:cubicBezTo>
                  <a:lnTo>
                    <a:pt x="691" y="715"/>
                  </a:lnTo>
                  <a:cubicBezTo>
                    <a:pt x="691" y="512"/>
                    <a:pt x="846" y="345"/>
                    <a:pt x="1060" y="345"/>
                  </a:cubicBezTo>
                  <a:close/>
                  <a:moveTo>
                    <a:pt x="1441" y="1988"/>
                  </a:moveTo>
                  <a:lnTo>
                    <a:pt x="1441" y="2072"/>
                  </a:lnTo>
                  <a:cubicBezTo>
                    <a:pt x="1441" y="2131"/>
                    <a:pt x="1465" y="2191"/>
                    <a:pt x="1489" y="2250"/>
                  </a:cubicBezTo>
                  <a:lnTo>
                    <a:pt x="1262" y="2489"/>
                  </a:lnTo>
                  <a:lnTo>
                    <a:pt x="1251" y="2489"/>
                  </a:lnTo>
                  <a:lnTo>
                    <a:pt x="1012" y="2250"/>
                  </a:lnTo>
                  <a:cubicBezTo>
                    <a:pt x="1048" y="2191"/>
                    <a:pt x="1060" y="2131"/>
                    <a:pt x="1060" y="2072"/>
                  </a:cubicBezTo>
                  <a:lnTo>
                    <a:pt x="1060" y="1988"/>
                  </a:lnTo>
                  <a:close/>
                  <a:moveTo>
                    <a:pt x="1072" y="0"/>
                  </a:moveTo>
                  <a:cubicBezTo>
                    <a:pt x="667" y="0"/>
                    <a:pt x="358" y="334"/>
                    <a:pt x="358" y="715"/>
                  </a:cubicBezTo>
                  <a:lnTo>
                    <a:pt x="358" y="1084"/>
                  </a:lnTo>
                  <a:cubicBezTo>
                    <a:pt x="358" y="1381"/>
                    <a:pt x="512" y="1655"/>
                    <a:pt x="727" y="1822"/>
                  </a:cubicBezTo>
                  <a:lnTo>
                    <a:pt x="727" y="2072"/>
                  </a:lnTo>
                  <a:lnTo>
                    <a:pt x="727" y="2084"/>
                  </a:lnTo>
                  <a:lnTo>
                    <a:pt x="298" y="2298"/>
                  </a:lnTo>
                  <a:cubicBezTo>
                    <a:pt x="119" y="2381"/>
                    <a:pt x="0" y="2572"/>
                    <a:pt x="0" y="2774"/>
                  </a:cubicBezTo>
                  <a:lnTo>
                    <a:pt x="0" y="4179"/>
                  </a:lnTo>
                  <a:cubicBezTo>
                    <a:pt x="0" y="4274"/>
                    <a:pt x="72" y="4346"/>
                    <a:pt x="167" y="4346"/>
                  </a:cubicBezTo>
                  <a:cubicBezTo>
                    <a:pt x="250" y="4346"/>
                    <a:pt x="322" y="4274"/>
                    <a:pt x="322" y="4179"/>
                  </a:cubicBezTo>
                  <a:lnTo>
                    <a:pt x="322" y="2774"/>
                  </a:lnTo>
                  <a:cubicBezTo>
                    <a:pt x="322" y="2691"/>
                    <a:pt x="369" y="2631"/>
                    <a:pt x="429" y="2596"/>
                  </a:cubicBezTo>
                  <a:lnTo>
                    <a:pt x="727" y="2441"/>
                  </a:lnTo>
                  <a:lnTo>
                    <a:pt x="1001" y="2715"/>
                  </a:lnTo>
                  <a:cubicBezTo>
                    <a:pt x="1072" y="2786"/>
                    <a:pt x="1155" y="2810"/>
                    <a:pt x="1251" y="2810"/>
                  </a:cubicBezTo>
                  <a:cubicBezTo>
                    <a:pt x="1346" y="2810"/>
                    <a:pt x="1429" y="2786"/>
                    <a:pt x="1501" y="2715"/>
                  </a:cubicBezTo>
                  <a:lnTo>
                    <a:pt x="1774" y="2441"/>
                  </a:lnTo>
                  <a:lnTo>
                    <a:pt x="2072" y="2596"/>
                  </a:lnTo>
                  <a:cubicBezTo>
                    <a:pt x="2132" y="2619"/>
                    <a:pt x="2167" y="2691"/>
                    <a:pt x="2167" y="2774"/>
                  </a:cubicBezTo>
                  <a:lnTo>
                    <a:pt x="2167" y="4179"/>
                  </a:lnTo>
                  <a:cubicBezTo>
                    <a:pt x="2167" y="4274"/>
                    <a:pt x="2251" y="4346"/>
                    <a:pt x="2334" y="4346"/>
                  </a:cubicBezTo>
                  <a:cubicBezTo>
                    <a:pt x="2429" y="4346"/>
                    <a:pt x="2501" y="4274"/>
                    <a:pt x="2501" y="4179"/>
                  </a:cubicBezTo>
                  <a:lnTo>
                    <a:pt x="2501" y="2774"/>
                  </a:lnTo>
                  <a:cubicBezTo>
                    <a:pt x="2513" y="2572"/>
                    <a:pt x="2417" y="2381"/>
                    <a:pt x="2215" y="2298"/>
                  </a:cubicBezTo>
                  <a:lnTo>
                    <a:pt x="1786" y="2084"/>
                  </a:lnTo>
                  <a:lnTo>
                    <a:pt x="1786" y="2072"/>
                  </a:lnTo>
                  <a:lnTo>
                    <a:pt x="1786" y="1822"/>
                  </a:lnTo>
                  <a:cubicBezTo>
                    <a:pt x="2013" y="1655"/>
                    <a:pt x="2155" y="1381"/>
                    <a:pt x="2155" y="1084"/>
                  </a:cubicBezTo>
                  <a:lnTo>
                    <a:pt x="2155" y="715"/>
                  </a:lnTo>
                  <a:cubicBezTo>
                    <a:pt x="2155" y="310"/>
                    <a:pt x="1834" y="0"/>
                    <a:pt x="14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60" name="Google Shape;10060;p78"/>
            <p:cNvSpPr/>
            <p:nvPr/>
          </p:nvSpPr>
          <p:spPr>
            <a:xfrm>
              <a:off x="7800740" y="3138830"/>
              <a:ext cx="80364" cy="138322"/>
            </a:xfrm>
            <a:custGeom>
              <a:avLst/>
              <a:gdLst/>
              <a:ahLst/>
              <a:cxnLst/>
              <a:rect l="l" t="t" r="r" b="b"/>
              <a:pathLst>
                <a:path w="2525" h="4346" extrusionOk="0">
                  <a:moveTo>
                    <a:pt x="1429" y="345"/>
                  </a:moveTo>
                  <a:cubicBezTo>
                    <a:pt x="1643" y="345"/>
                    <a:pt x="1810" y="512"/>
                    <a:pt x="1810" y="715"/>
                  </a:cubicBezTo>
                  <a:lnTo>
                    <a:pt x="1810" y="1084"/>
                  </a:lnTo>
                  <a:cubicBezTo>
                    <a:pt x="1810" y="1405"/>
                    <a:pt x="1548" y="1655"/>
                    <a:pt x="1250" y="1655"/>
                  </a:cubicBezTo>
                  <a:cubicBezTo>
                    <a:pt x="941" y="1655"/>
                    <a:pt x="691" y="1393"/>
                    <a:pt x="691" y="1084"/>
                  </a:cubicBezTo>
                  <a:lnTo>
                    <a:pt x="691" y="715"/>
                  </a:lnTo>
                  <a:cubicBezTo>
                    <a:pt x="691" y="512"/>
                    <a:pt x="858" y="345"/>
                    <a:pt x="1060" y="345"/>
                  </a:cubicBezTo>
                  <a:close/>
                  <a:moveTo>
                    <a:pt x="1429" y="1988"/>
                  </a:moveTo>
                  <a:lnTo>
                    <a:pt x="1429" y="2072"/>
                  </a:lnTo>
                  <a:cubicBezTo>
                    <a:pt x="1429" y="2131"/>
                    <a:pt x="1453" y="2191"/>
                    <a:pt x="1477" y="2250"/>
                  </a:cubicBezTo>
                  <a:lnTo>
                    <a:pt x="1250" y="2489"/>
                  </a:lnTo>
                  <a:lnTo>
                    <a:pt x="1239" y="2489"/>
                  </a:lnTo>
                  <a:lnTo>
                    <a:pt x="1000" y="2250"/>
                  </a:lnTo>
                  <a:cubicBezTo>
                    <a:pt x="1036" y="2191"/>
                    <a:pt x="1048" y="2131"/>
                    <a:pt x="1048" y="2072"/>
                  </a:cubicBezTo>
                  <a:lnTo>
                    <a:pt x="1048" y="1988"/>
                  </a:lnTo>
                  <a:close/>
                  <a:moveTo>
                    <a:pt x="1072" y="0"/>
                  </a:moveTo>
                  <a:cubicBezTo>
                    <a:pt x="679" y="0"/>
                    <a:pt x="358" y="334"/>
                    <a:pt x="358" y="715"/>
                  </a:cubicBezTo>
                  <a:lnTo>
                    <a:pt x="358" y="1084"/>
                  </a:lnTo>
                  <a:cubicBezTo>
                    <a:pt x="358" y="1381"/>
                    <a:pt x="512" y="1655"/>
                    <a:pt x="739" y="1822"/>
                  </a:cubicBezTo>
                  <a:lnTo>
                    <a:pt x="739" y="2072"/>
                  </a:lnTo>
                  <a:lnTo>
                    <a:pt x="739" y="2084"/>
                  </a:lnTo>
                  <a:lnTo>
                    <a:pt x="298" y="2298"/>
                  </a:lnTo>
                  <a:cubicBezTo>
                    <a:pt x="119" y="2381"/>
                    <a:pt x="0" y="2572"/>
                    <a:pt x="0" y="2774"/>
                  </a:cubicBezTo>
                  <a:lnTo>
                    <a:pt x="0" y="4179"/>
                  </a:lnTo>
                  <a:cubicBezTo>
                    <a:pt x="0" y="4274"/>
                    <a:pt x="84" y="4346"/>
                    <a:pt x="167" y="4346"/>
                  </a:cubicBezTo>
                  <a:cubicBezTo>
                    <a:pt x="250" y="4346"/>
                    <a:pt x="334" y="4274"/>
                    <a:pt x="334" y="4179"/>
                  </a:cubicBezTo>
                  <a:lnTo>
                    <a:pt x="334" y="2774"/>
                  </a:lnTo>
                  <a:cubicBezTo>
                    <a:pt x="334" y="2691"/>
                    <a:pt x="369" y="2631"/>
                    <a:pt x="429" y="2596"/>
                  </a:cubicBezTo>
                  <a:lnTo>
                    <a:pt x="727" y="2441"/>
                  </a:lnTo>
                  <a:lnTo>
                    <a:pt x="1000" y="2715"/>
                  </a:lnTo>
                  <a:cubicBezTo>
                    <a:pt x="1072" y="2786"/>
                    <a:pt x="1167" y="2810"/>
                    <a:pt x="1250" y="2810"/>
                  </a:cubicBezTo>
                  <a:cubicBezTo>
                    <a:pt x="1346" y="2810"/>
                    <a:pt x="1429" y="2786"/>
                    <a:pt x="1512" y="2715"/>
                  </a:cubicBezTo>
                  <a:lnTo>
                    <a:pt x="1774" y="2441"/>
                  </a:lnTo>
                  <a:lnTo>
                    <a:pt x="2072" y="2596"/>
                  </a:lnTo>
                  <a:cubicBezTo>
                    <a:pt x="2132" y="2619"/>
                    <a:pt x="2179" y="2691"/>
                    <a:pt x="2179" y="2774"/>
                  </a:cubicBezTo>
                  <a:lnTo>
                    <a:pt x="2179" y="4179"/>
                  </a:lnTo>
                  <a:cubicBezTo>
                    <a:pt x="2179" y="4274"/>
                    <a:pt x="2251" y="4346"/>
                    <a:pt x="2334" y="4346"/>
                  </a:cubicBezTo>
                  <a:cubicBezTo>
                    <a:pt x="2429" y="4346"/>
                    <a:pt x="2501" y="4274"/>
                    <a:pt x="2501" y="4179"/>
                  </a:cubicBezTo>
                  <a:lnTo>
                    <a:pt x="2501" y="2774"/>
                  </a:lnTo>
                  <a:cubicBezTo>
                    <a:pt x="2524" y="2572"/>
                    <a:pt x="2405" y="2381"/>
                    <a:pt x="2227" y="2298"/>
                  </a:cubicBezTo>
                  <a:lnTo>
                    <a:pt x="1786" y="2084"/>
                  </a:lnTo>
                  <a:lnTo>
                    <a:pt x="1786" y="2072"/>
                  </a:lnTo>
                  <a:lnTo>
                    <a:pt x="1786" y="1822"/>
                  </a:lnTo>
                  <a:cubicBezTo>
                    <a:pt x="2012" y="1655"/>
                    <a:pt x="2167" y="1381"/>
                    <a:pt x="2167" y="1084"/>
                  </a:cubicBezTo>
                  <a:lnTo>
                    <a:pt x="2167" y="715"/>
                  </a:lnTo>
                  <a:cubicBezTo>
                    <a:pt x="2167" y="310"/>
                    <a:pt x="1834" y="0"/>
                    <a:pt x="145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61" name="Google Shape;10061;p78"/>
            <p:cNvSpPr/>
            <p:nvPr/>
          </p:nvSpPr>
          <p:spPr>
            <a:xfrm>
              <a:off x="7521454" y="3138830"/>
              <a:ext cx="79983" cy="138322"/>
            </a:xfrm>
            <a:custGeom>
              <a:avLst/>
              <a:gdLst/>
              <a:ahLst/>
              <a:cxnLst/>
              <a:rect l="l" t="t" r="r" b="b"/>
              <a:pathLst>
                <a:path w="2513" h="4346" extrusionOk="0">
                  <a:moveTo>
                    <a:pt x="1429" y="345"/>
                  </a:moveTo>
                  <a:cubicBezTo>
                    <a:pt x="1632" y="345"/>
                    <a:pt x="1798" y="512"/>
                    <a:pt x="1798" y="715"/>
                  </a:cubicBezTo>
                  <a:lnTo>
                    <a:pt x="1798" y="1084"/>
                  </a:lnTo>
                  <a:cubicBezTo>
                    <a:pt x="1810" y="1405"/>
                    <a:pt x="1560" y="1655"/>
                    <a:pt x="1251" y="1655"/>
                  </a:cubicBezTo>
                  <a:cubicBezTo>
                    <a:pt x="941" y="1655"/>
                    <a:pt x="679" y="1393"/>
                    <a:pt x="679" y="1084"/>
                  </a:cubicBezTo>
                  <a:lnTo>
                    <a:pt x="679" y="715"/>
                  </a:lnTo>
                  <a:cubicBezTo>
                    <a:pt x="679" y="512"/>
                    <a:pt x="846" y="345"/>
                    <a:pt x="1060" y="345"/>
                  </a:cubicBezTo>
                  <a:close/>
                  <a:moveTo>
                    <a:pt x="1441" y="1988"/>
                  </a:moveTo>
                  <a:lnTo>
                    <a:pt x="1441" y="2072"/>
                  </a:lnTo>
                  <a:cubicBezTo>
                    <a:pt x="1441" y="2131"/>
                    <a:pt x="1453" y="2191"/>
                    <a:pt x="1489" y="2250"/>
                  </a:cubicBezTo>
                  <a:lnTo>
                    <a:pt x="1262" y="2489"/>
                  </a:lnTo>
                  <a:lnTo>
                    <a:pt x="1251" y="2489"/>
                  </a:lnTo>
                  <a:lnTo>
                    <a:pt x="1012" y="2250"/>
                  </a:lnTo>
                  <a:cubicBezTo>
                    <a:pt x="1036" y="2191"/>
                    <a:pt x="1060" y="2131"/>
                    <a:pt x="1060" y="2072"/>
                  </a:cubicBezTo>
                  <a:lnTo>
                    <a:pt x="1060" y="1988"/>
                  </a:lnTo>
                  <a:close/>
                  <a:moveTo>
                    <a:pt x="1072" y="0"/>
                  </a:moveTo>
                  <a:cubicBezTo>
                    <a:pt x="667" y="0"/>
                    <a:pt x="358" y="334"/>
                    <a:pt x="358" y="715"/>
                  </a:cubicBezTo>
                  <a:lnTo>
                    <a:pt x="358" y="1084"/>
                  </a:lnTo>
                  <a:cubicBezTo>
                    <a:pt x="358" y="1381"/>
                    <a:pt x="500" y="1655"/>
                    <a:pt x="727" y="1822"/>
                  </a:cubicBezTo>
                  <a:lnTo>
                    <a:pt x="727" y="2072"/>
                  </a:lnTo>
                  <a:lnTo>
                    <a:pt x="727" y="2084"/>
                  </a:lnTo>
                  <a:lnTo>
                    <a:pt x="298" y="2298"/>
                  </a:lnTo>
                  <a:cubicBezTo>
                    <a:pt x="119" y="2381"/>
                    <a:pt x="0" y="2572"/>
                    <a:pt x="0" y="2774"/>
                  </a:cubicBezTo>
                  <a:lnTo>
                    <a:pt x="0" y="4179"/>
                  </a:lnTo>
                  <a:cubicBezTo>
                    <a:pt x="0" y="4274"/>
                    <a:pt x="72" y="4346"/>
                    <a:pt x="167" y="4346"/>
                  </a:cubicBezTo>
                  <a:cubicBezTo>
                    <a:pt x="250" y="4346"/>
                    <a:pt x="322" y="4274"/>
                    <a:pt x="322" y="4179"/>
                  </a:cubicBezTo>
                  <a:lnTo>
                    <a:pt x="322" y="2774"/>
                  </a:lnTo>
                  <a:cubicBezTo>
                    <a:pt x="322" y="2691"/>
                    <a:pt x="370" y="2631"/>
                    <a:pt x="429" y="2596"/>
                  </a:cubicBezTo>
                  <a:lnTo>
                    <a:pt x="727" y="2441"/>
                  </a:lnTo>
                  <a:lnTo>
                    <a:pt x="989" y="2715"/>
                  </a:lnTo>
                  <a:cubicBezTo>
                    <a:pt x="1072" y="2786"/>
                    <a:pt x="1155" y="2810"/>
                    <a:pt x="1251" y="2810"/>
                  </a:cubicBezTo>
                  <a:cubicBezTo>
                    <a:pt x="1334" y="2810"/>
                    <a:pt x="1429" y="2786"/>
                    <a:pt x="1501" y="2715"/>
                  </a:cubicBezTo>
                  <a:lnTo>
                    <a:pt x="1763" y="2441"/>
                  </a:lnTo>
                  <a:lnTo>
                    <a:pt x="2060" y="2596"/>
                  </a:lnTo>
                  <a:cubicBezTo>
                    <a:pt x="2132" y="2619"/>
                    <a:pt x="2167" y="2691"/>
                    <a:pt x="2167" y="2774"/>
                  </a:cubicBezTo>
                  <a:lnTo>
                    <a:pt x="2167" y="4179"/>
                  </a:lnTo>
                  <a:cubicBezTo>
                    <a:pt x="2167" y="4274"/>
                    <a:pt x="2251" y="4346"/>
                    <a:pt x="2334" y="4346"/>
                  </a:cubicBezTo>
                  <a:cubicBezTo>
                    <a:pt x="2417" y="4346"/>
                    <a:pt x="2501" y="4274"/>
                    <a:pt x="2501" y="4179"/>
                  </a:cubicBezTo>
                  <a:lnTo>
                    <a:pt x="2501" y="2774"/>
                  </a:lnTo>
                  <a:cubicBezTo>
                    <a:pt x="2513" y="2572"/>
                    <a:pt x="2405" y="2381"/>
                    <a:pt x="2215" y="2298"/>
                  </a:cubicBezTo>
                  <a:lnTo>
                    <a:pt x="1786" y="2084"/>
                  </a:lnTo>
                  <a:lnTo>
                    <a:pt x="1786" y="2072"/>
                  </a:lnTo>
                  <a:lnTo>
                    <a:pt x="1786" y="1822"/>
                  </a:lnTo>
                  <a:cubicBezTo>
                    <a:pt x="2013" y="1655"/>
                    <a:pt x="2155" y="1381"/>
                    <a:pt x="2155" y="1084"/>
                  </a:cubicBezTo>
                  <a:lnTo>
                    <a:pt x="2155" y="715"/>
                  </a:lnTo>
                  <a:cubicBezTo>
                    <a:pt x="2155" y="310"/>
                    <a:pt x="1834" y="0"/>
                    <a:pt x="14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62" name="Google Shape;10062;p78"/>
            <p:cNvSpPr/>
            <p:nvPr/>
          </p:nvSpPr>
          <p:spPr>
            <a:xfrm>
              <a:off x="7555923" y="2906139"/>
              <a:ext cx="289949" cy="219833"/>
            </a:xfrm>
            <a:custGeom>
              <a:avLst/>
              <a:gdLst/>
              <a:ahLst/>
              <a:cxnLst/>
              <a:rect l="l" t="t" r="r" b="b"/>
              <a:pathLst>
                <a:path w="9110" h="6907" extrusionOk="0">
                  <a:moveTo>
                    <a:pt x="4561" y="1"/>
                  </a:moveTo>
                  <a:cubicBezTo>
                    <a:pt x="4501" y="1"/>
                    <a:pt x="4442" y="36"/>
                    <a:pt x="4406" y="96"/>
                  </a:cubicBezTo>
                  <a:lnTo>
                    <a:pt x="3859" y="1191"/>
                  </a:lnTo>
                  <a:cubicBezTo>
                    <a:pt x="3811" y="1287"/>
                    <a:pt x="3847" y="1382"/>
                    <a:pt x="3930" y="1418"/>
                  </a:cubicBezTo>
                  <a:cubicBezTo>
                    <a:pt x="3959" y="1432"/>
                    <a:pt x="3988" y="1439"/>
                    <a:pt x="4016" y="1439"/>
                  </a:cubicBezTo>
                  <a:cubicBezTo>
                    <a:pt x="4078" y="1439"/>
                    <a:pt x="4131" y="1404"/>
                    <a:pt x="4156" y="1346"/>
                  </a:cubicBezTo>
                  <a:lnTo>
                    <a:pt x="4382" y="894"/>
                  </a:lnTo>
                  <a:lnTo>
                    <a:pt x="4382" y="4204"/>
                  </a:lnTo>
                  <a:lnTo>
                    <a:pt x="715" y="4204"/>
                  </a:lnTo>
                  <a:cubicBezTo>
                    <a:pt x="310" y="4204"/>
                    <a:pt x="1" y="4525"/>
                    <a:pt x="1" y="4918"/>
                  </a:cubicBezTo>
                  <a:lnTo>
                    <a:pt x="1" y="6752"/>
                  </a:lnTo>
                  <a:cubicBezTo>
                    <a:pt x="1" y="6835"/>
                    <a:pt x="72" y="6906"/>
                    <a:pt x="168" y="6906"/>
                  </a:cubicBezTo>
                  <a:cubicBezTo>
                    <a:pt x="251" y="6906"/>
                    <a:pt x="334" y="6835"/>
                    <a:pt x="334" y="6752"/>
                  </a:cubicBezTo>
                  <a:lnTo>
                    <a:pt x="334" y="4918"/>
                  </a:lnTo>
                  <a:cubicBezTo>
                    <a:pt x="334" y="4704"/>
                    <a:pt x="489" y="4549"/>
                    <a:pt x="703" y="4549"/>
                  </a:cubicBezTo>
                  <a:lnTo>
                    <a:pt x="2906" y="4549"/>
                  </a:lnTo>
                  <a:lnTo>
                    <a:pt x="2906" y="6752"/>
                  </a:lnTo>
                  <a:cubicBezTo>
                    <a:pt x="2906" y="6835"/>
                    <a:pt x="2977" y="6906"/>
                    <a:pt x="3061" y="6906"/>
                  </a:cubicBezTo>
                  <a:cubicBezTo>
                    <a:pt x="3156" y="6906"/>
                    <a:pt x="3227" y="6835"/>
                    <a:pt x="3227" y="6752"/>
                  </a:cubicBezTo>
                  <a:lnTo>
                    <a:pt x="3227" y="4549"/>
                  </a:lnTo>
                  <a:lnTo>
                    <a:pt x="5823" y="4549"/>
                  </a:lnTo>
                  <a:lnTo>
                    <a:pt x="5823" y="6752"/>
                  </a:lnTo>
                  <a:cubicBezTo>
                    <a:pt x="5823" y="6835"/>
                    <a:pt x="5894" y="6906"/>
                    <a:pt x="5978" y="6906"/>
                  </a:cubicBezTo>
                  <a:cubicBezTo>
                    <a:pt x="6073" y="6906"/>
                    <a:pt x="6145" y="6835"/>
                    <a:pt x="6145" y="6752"/>
                  </a:cubicBezTo>
                  <a:lnTo>
                    <a:pt x="6145" y="4549"/>
                  </a:lnTo>
                  <a:lnTo>
                    <a:pt x="8347" y="4549"/>
                  </a:lnTo>
                  <a:cubicBezTo>
                    <a:pt x="8561" y="4549"/>
                    <a:pt x="8716" y="4704"/>
                    <a:pt x="8716" y="4918"/>
                  </a:cubicBezTo>
                  <a:lnTo>
                    <a:pt x="8716" y="6752"/>
                  </a:lnTo>
                  <a:cubicBezTo>
                    <a:pt x="8716" y="6835"/>
                    <a:pt x="8800" y="6906"/>
                    <a:pt x="8883" y="6906"/>
                  </a:cubicBezTo>
                  <a:cubicBezTo>
                    <a:pt x="8978" y="6906"/>
                    <a:pt x="9050" y="6835"/>
                    <a:pt x="9050" y="6752"/>
                  </a:cubicBezTo>
                  <a:lnTo>
                    <a:pt x="9050" y="4918"/>
                  </a:lnTo>
                  <a:cubicBezTo>
                    <a:pt x="9109" y="4525"/>
                    <a:pt x="8788" y="4204"/>
                    <a:pt x="8395" y="4204"/>
                  </a:cubicBezTo>
                  <a:lnTo>
                    <a:pt x="4740" y="4204"/>
                  </a:lnTo>
                  <a:lnTo>
                    <a:pt x="4740" y="894"/>
                  </a:lnTo>
                  <a:lnTo>
                    <a:pt x="4954" y="1346"/>
                  </a:lnTo>
                  <a:cubicBezTo>
                    <a:pt x="4990" y="1406"/>
                    <a:pt x="5049" y="1429"/>
                    <a:pt x="5109" y="1429"/>
                  </a:cubicBezTo>
                  <a:cubicBezTo>
                    <a:pt x="5132" y="1429"/>
                    <a:pt x="5156" y="1429"/>
                    <a:pt x="5180" y="1418"/>
                  </a:cubicBezTo>
                  <a:cubicBezTo>
                    <a:pt x="5275" y="1370"/>
                    <a:pt x="5299" y="1263"/>
                    <a:pt x="5252" y="1191"/>
                  </a:cubicBezTo>
                  <a:lnTo>
                    <a:pt x="4704" y="96"/>
                  </a:lnTo>
                  <a:cubicBezTo>
                    <a:pt x="4680" y="36"/>
                    <a:pt x="4621" y="1"/>
                    <a:pt x="456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063" name="Google Shape;10063;p78"/>
          <p:cNvGrpSpPr/>
          <p:nvPr/>
        </p:nvGrpSpPr>
        <p:grpSpPr>
          <a:xfrm>
            <a:off x="7710461" y="3643029"/>
            <a:ext cx="402215" cy="494684"/>
            <a:chOff x="5782845" y="2906521"/>
            <a:chExt cx="301661" cy="371013"/>
          </a:xfrm>
          <a:solidFill>
            <a:schemeClr val="tx1"/>
          </a:solidFill>
        </p:grpSpPr>
        <p:sp>
          <p:nvSpPr>
            <p:cNvPr id="10064" name="Google Shape;10064;p78"/>
            <p:cNvSpPr/>
            <p:nvPr/>
          </p:nvSpPr>
          <p:spPr>
            <a:xfrm>
              <a:off x="5782845" y="3087651"/>
              <a:ext cx="301661" cy="189883"/>
            </a:xfrm>
            <a:custGeom>
              <a:avLst/>
              <a:gdLst/>
              <a:ahLst/>
              <a:cxnLst/>
              <a:rect l="l" t="t" r="r" b="b"/>
              <a:pathLst>
                <a:path w="9478" h="5966" extrusionOk="0">
                  <a:moveTo>
                    <a:pt x="3215" y="322"/>
                  </a:moveTo>
                  <a:cubicBezTo>
                    <a:pt x="3322" y="322"/>
                    <a:pt x="3418" y="370"/>
                    <a:pt x="3489" y="429"/>
                  </a:cubicBezTo>
                  <a:cubicBezTo>
                    <a:pt x="3561" y="513"/>
                    <a:pt x="3596" y="596"/>
                    <a:pt x="3596" y="703"/>
                  </a:cubicBezTo>
                  <a:lnTo>
                    <a:pt x="3596" y="1156"/>
                  </a:lnTo>
                  <a:cubicBezTo>
                    <a:pt x="3608" y="1358"/>
                    <a:pt x="3501" y="1537"/>
                    <a:pt x="3322" y="1644"/>
                  </a:cubicBezTo>
                  <a:cubicBezTo>
                    <a:pt x="3263" y="1668"/>
                    <a:pt x="3239" y="1727"/>
                    <a:pt x="3239" y="1787"/>
                  </a:cubicBezTo>
                  <a:lnTo>
                    <a:pt x="3239" y="1977"/>
                  </a:lnTo>
                  <a:lnTo>
                    <a:pt x="2846" y="1977"/>
                  </a:lnTo>
                  <a:lnTo>
                    <a:pt x="2846" y="1787"/>
                  </a:lnTo>
                  <a:cubicBezTo>
                    <a:pt x="2846" y="1727"/>
                    <a:pt x="2822" y="1668"/>
                    <a:pt x="2763" y="1644"/>
                  </a:cubicBezTo>
                  <a:cubicBezTo>
                    <a:pt x="2584" y="1537"/>
                    <a:pt x="2477" y="1358"/>
                    <a:pt x="2477" y="1156"/>
                  </a:cubicBezTo>
                  <a:lnTo>
                    <a:pt x="2477" y="703"/>
                  </a:lnTo>
                  <a:cubicBezTo>
                    <a:pt x="2477" y="489"/>
                    <a:pt x="2644" y="322"/>
                    <a:pt x="2846" y="322"/>
                  </a:cubicBezTo>
                  <a:close/>
                  <a:moveTo>
                    <a:pt x="6513" y="322"/>
                  </a:moveTo>
                  <a:cubicBezTo>
                    <a:pt x="6609" y="322"/>
                    <a:pt x="6704" y="370"/>
                    <a:pt x="6775" y="429"/>
                  </a:cubicBezTo>
                  <a:cubicBezTo>
                    <a:pt x="6847" y="513"/>
                    <a:pt x="6882" y="596"/>
                    <a:pt x="6882" y="703"/>
                  </a:cubicBezTo>
                  <a:lnTo>
                    <a:pt x="6882" y="1156"/>
                  </a:lnTo>
                  <a:cubicBezTo>
                    <a:pt x="6894" y="1358"/>
                    <a:pt x="6787" y="1537"/>
                    <a:pt x="6609" y="1644"/>
                  </a:cubicBezTo>
                  <a:cubicBezTo>
                    <a:pt x="6549" y="1668"/>
                    <a:pt x="6525" y="1727"/>
                    <a:pt x="6525" y="1787"/>
                  </a:cubicBezTo>
                  <a:lnTo>
                    <a:pt x="6525" y="1977"/>
                  </a:lnTo>
                  <a:lnTo>
                    <a:pt x="6132" y="1977"/>
                  </a:lnTo>
                  <a:lnTo>
                    <a:pt x="6132" y="1787"/>
                  </a:lnTo>
                  <a:cubicBezTo>
                    <a:pt x="6132" y="1727"/>
                    <a:pt x="6108" y="1668"/>
                    <a:pt x="6049" y="1644"/>
                  </a:cubicBezTo>
                  <a:cubicBezTo>
                    <a:pt x="5870" y="1537"/>
                    <a:pt x="5763" y="1358"/>
                    <a:pt x="5763" y="1156"/>
                  </a:cubicBezTo>
                  <a:lnTo>
                    <a:pt x="5763" y="703"/>
                  </a:lnTo>
                  <a:cubicBezTo>
                    <a:pt x="5763" y="489"/>
                    <a:pt x="5930" y="322"/>
                    <a:pt x="6132" y="322"/>
                  </a:cubicBezTo>
                  <a:close/>
                  <a:moveTo>
                    <a:pt x="1572" y="2144"/>
                  </a:moveTo>
                  <a:cubicBezTo>
                    <a:pt x="1667" y="2144"/>
                    <a:pt x="1763" y="2192"/>
                    <a:pt x="1834" y="2251"/>
                  </a:cubicBezTo>
                  <a:cubicBezTo>
                    <a:pt x="1906" y="2323"/>
                    <a:pt x="1941" y="2418"/>
                    <a:pt x="1941" y="2513"/>
                  </a:cubicBezTo>
                  <a:lnTo>
                    <a:pt x="1941" y="2977"/>
                  </a:lnTo>
                  <a:lnTo>
                    <a:pt x="1953" y="2977"/>
                  </a:lnTo>
                  <a:cubicBezTo>
                    <a:pt x="1953" y="3168"/>
                    <a:pt x="1846" y="3370"/>
                    <a:pt x="1667" y="3454"/>
                  </a:cubicBezTo>
                  <a:cubicBezTo>
                    <a:pt x="1608" y="3489"/>
                    <a:pt x="1584" y="3549"/>
                    <a:pt x="1584" y="3608"/>
                  </a:cubicBezTo>
                  <a:lnTo>
                    <a:pt x="1584" y="3799"/>
                  </a:lnTo>
                  <a:lnTo>
                    <a:pt x="1191" y="3799"/>
                  </a:lnTo>
                  <a:lnTo>
                    <a:pt x="1191" y="3608"/>
                  </a:lnTo>
                  <a:cubicBezTo>
                    <a:pt x="1191" y="3549"/>
                    <a:pt x="1167" y="3489"/>
                    <a:pt x="1108" y="3454"/>
                  </a:cubicBezTo>
                  <a:cubicBezTo>
                    <a:pt x="929" y="3346"/>
                    <a:pt x="822" y="3168"/>
                    <a:pt x="822" y="2977"/>
                  </a:cubicBezTo>
                  <a:lnTo>
                    <a:pt x="822" y="2513"/>
                  </a:lnTo>
                  <a:cubicBezTo>
                    <a:pt x="822" y="2311"/>
                    <a:pt x="989" y="2144"/>
                    <a:pt x="1191" y="2144"/>
                  </a:cubicBezTo>
                  <a:close/>
                  <a:moveTo>
                    <a:pt x="4858" y="2144"/>
                  </a:moveTo>
                  <a:cubicBezTo>
                    <a:pt x="4965" y="2144"/>
                    <a:pt x="5049" y="2192"/>
                    <a:pt x="5120" y="2251"/>
                  </a:cubicBezTo>
                  <a:cubicBezTo>
                    <a:pt x="5204" y="2323"/>
                    <a:pt x="5227" y="2418"/>
                    <a:pt x="5227" y="2513"/>
                  </a:cubicBezTo>
                  <a:lnTo>
                    <a:pt x="5227" y="2977"/>
                  </a:lnTo>
                  <a:cubicBezTo>
                    <a:pt x="5239" y="3168"/>
                    <a:pt x="5144" y="3370"/>
                    <a:pt x="4954" y="3454"/>
                  </a:cubicBezTo>
                  <a:cubicBezTo>
                    <a:pt x="4894" y="3489"/>
                    <a:pt x="4870" y="3549"/>
                    <a:pt x="4870" y="3608"/>
                  </a:cubicBezTo>
                  <a:lnTo>
                    <a:pt x="4870" y="3799"/>
                  </a:lnTo>
                  <a:lnTo>
                    <a:pt x="4489" y="3799"/>
                  </a:lnTo>
                  <a:lnTo>
                    <a:pt x="4489" y="3608"/>
                  </a:lnTo>
                  <a:cubicBezTo>
                    <a:pt x="4489" y="3549"/>
                    <a:pt x="4453" y="3489"/>
                    <a:pt x="4394" y="3454"/>
                  </a:cubicBezTo>
                  <a:cubicBezTo>
                    <a:pt x="4215" y="3346"/>
                    <a:pt x="4108" y="3168"/>
                    <a:pt x="4108" y="2977"/>
                  </a:cubicBezTo>
                  <a:lnTo>
                    <a:pt x="4108" y="2513"/>
                  </a:lnTo>
                  <a:cubicBezTo>
                    <a:pt x="4108" y="2311"/>
                    <a:pt x="4275" y="2144"/>
                    <a:pt x="4489" y="2144"/>
                  </a:cubicBezTo>
                  <a:close/>
                  <a:moveTo>
                    <a:pt x="8144" y="2144"/>
                  </a:moveTo>
                  <a:cubicBezTo>
                    <a:pt x="8252" y="2144"/>
                    <a:pt x="8335" y="2192"/>
                    <a:pt x="8418" y="2251"/>
                  </a:cubicBezTo>
                  <a:cubicBezTo>
                    <a:pt x="8490" y="2323"/>
                    <a:pt x="8514" y="2418"/>
                    <a:pt x="8514" y="2513"/>
                  </a:cubicBezTo>
                  <a:lnTo>
                    <a:pt x="8514" y="2977"/>
                  </a:lnTo>
                  <a:cubicBezTo>
                    <a:pt x="8525" y="3168"/>
                    <a:pt x="8430" y="3370"/>
                    <a:pt x="8252" y="3454"/>
                  </a:cubicBezTo>
                  <a:cubicBezTo>
                    <a:pt x="8192" y="3489"/>
                    <a:pt x="8156" y="3549"/>
                    <a:pt x="8156" y="3608"/>
                  </a:cubicBezTo>
                  <a:lnTo>
                    <a:pt x="8156" y="3799"/>
                  </a:lnTo>
                  <a:lnTo>
                    <a:pt x="7775" y="3799"/>
                  </a:lnTo>
                  <a:lnTo>
                    <a:pt x="7775" y="3608"/>
                  </a:lnTo>
                  <a:cubicBezTo>
                    <a:pt x="7775" y="3549"/>
                    <a:pt x="7740" y="3489"/>
                    <a:pt x="7680" y="3454"/>
                  </a:cubicBezTo>
                  <a:cubicBezTo>
                    <a:pt x="7501" y="3346"/>
                    <a:pt x="7406" y="3168"/>
                    <a:pt x="7406" y="2977"/>
                  </a:cubicBezTo>
                  <a:lnTo>
                    <a:pt x="7406" y="2513"/>
                  </a:lnTo>
                  <a:cubicBezTo>
                    <a:pt x="7406" y="2311"/>
                    <a:pt x="7561" y="2144"/>
                    <a:pt x="7775" y="2144"/>
                  </a:cubicBezTo>
                  <a:close/>
                  <a:moveTo>
                    <a:pt x="2894" y="1"/>
                  </a:moveTo>
                  <a:cubicBezTo>
                    <a:pt x="2489" y="1"/>
                    <a:pt x="2179" y="334"/>
                    <a:pt x="2179" y="715"/>
                  </a:cubicBezTo>
                  <a:lnTo>
                    <a:pt x="2179" y="1180"/>
                  </a:lnTo>
                  <a:cubicBezTo>
                    <a:pt x="2179" y="1465"/>
                    <a:pt x="2310" y="1727"/>
                    <a:pt x="2548" y="1894"/>
                  </a:cubicBezTo>
                  <a:lnTo>
                    <a:pt x="2548" y="2061"/>
                  </a:lnTo>
                  <a:lnTo>
                    <a:pt x="2251" y="2180"/>
                  </a:lnTo>
                  <a:cubicBezTo>
                    <a:pt x="2215" y="2120"/>
                    <a:pt x="2179" y="2072"/>
                    <a:pt x="2132" y="2025"/>
                  </a:cubicBezTo>
                  <a:cubicBezTo>
                    <a:pt x="2001" y="1894"/>
                    <a:pt x="1822" y="1822"/>
                    <a:pt x="1620" y="1822"/>
                  </a:cubicBezTo>
                  <a:lnTo>
                    <a:pt x="1251" y="1822"/>
                  </a:lnTo>
                  <a:cubicBezTo>
                    <a:pt x="846" y="1822"/>
                    <a:pt x="536" y="2144"/>
                    <a:pt x="536" y="2537"/>
                  </a:cubicBezTo>
                  <a:lnTo>
                    <a:pt x="536" y="2989"/>
                  </a:lnTo>
                  <a:cubicBezTo>
                    <a:pt x="536" y="3275"/>
                    <a:pt x="679" y="3549"/>
                    <a:pt x="905" y="3704"/>
                  </a:cubicBezTo>
                  <a:lnTo>
                    <a:pt x="905" y="3870"/>
                  </a:lnTo>
                  <a:lnTo>
                    <a:pt x="453" y="4049"/>
                  </a:lnTo>
                  <a:cubicBezTo>
                    <a:pt x="179" y="4156"/>
                    <a:pt x="1" y="4418"/>
                    <a:pt x="1" y="4716"/>
                  </a:cubicBezTo>
                  <a:lnTo>
                    <a:pt x="1" y="5811"/>
                  </a:lnTo>
                  <a:cubicBezTo>
                    <a:pt x="1" y="5894"/>
                    <a:pt x="84" y="5966"/>
                    <a:pt x="167" y="5966"/>
                  </a:cubicBezTo>
                  <a:cubicBezTo>
                    <a:pt x="251" y="5966"/>
                    <a:pt x="334" y="5894"/>
                    <a:pt x="334" y="5811"/>
                  </a:cubicBezTo>
                  <a:lnTo>
                    <a:pt x="334" y="4716"/>
                  </a:lnTo>
                  <a:cubicBezTo>
                    <a:pt x="334" y="4573"/>
                    <a:pt x="417" y="4418"/>
                    <a:pt x="572" y="4358"/>
                  </a:cubicBezTo>
                  <a:lnTo>
                    <a:pt x="1108" y="4156"/>
                  </a:lnTo>
                  <a:lnTo>
                    <a:pt x="1775" y="4156"/>
                  </a:lnTo>
                  <a:lnTo>
                    <a:pt x="2310" y="4358"/>
                  </a:lnTo>
                  <a:cubicBezTo>
                    <a:pt x="2453" y="4418"/>
                    <a:pt x="2548" y="4561"/>
                    <a:pt x="2548" y="4716"/>
                  </a:cubicBezTo>
                  <a:lnTo>
                    <a:pt x="2548" y="5811"/>
                  </a:lnTo>
                  <a:cubicBezTo>
                    <a:pt x="2548" y="5894"/>
                    <a:pt x="2620" y="5966"/>
                    <a:pt x="2715" y="5966"/>
                  </a:cubicBezTo>
                  <a:cubicBezTo>
                    <a:pt x="2799" y="5966"/>
                    <a:pt x="2870" y="5894"/>
                    <a:pt x="2870" y="5811"/>
                  </a:cubicBezTo>
                  <a:lnTo>
                    <a:pt x="2870" y="4716"/>
                  </a:lnTo>
                  <a:cubicBezTo>
                    <a:pt x="2870" y="4418"/>
                    <a:pt x="2691" y="4168"/>
                    <a:pt x="2429" y="4049"/>
                  </a:cubicBezTo>
                  <a:lnTo>
                    <a:pt x="1965" y="3870"/>
                  </a:lnTo>
                  <a:lnTo>
                    <a:pt x="1965" y="3704"/>
                  </a:lnTo>
                  <a:cubicBezTo>
                    <a:pt x="2191" y="3537"/>
                    <a:pt x="2334" y="3275"/>
                    <a:pt x="2334" y="2989"/>
                  </a:cubicBezTo>
                  <a:lnTo>
                    <a:pt x="2334" y="2537"/>
                  </a:lnTo>
                  <a:lnTo>
                    <a:pt x="2334" y="2501"/>
                  </a:lnTo>
                  <a:lnTo>
                    <a:pt x="2751" y="2334"/>
                  </a:lnTo>
                  <a:lnTo>
                    <a:pt x="3430" y="2334"/>
                  </a:lnTo>
                  <a:lnTo>
                    <a:pt x="3846" y="2501"/>
                  </a:lnTo>
                  <a:lnTo>
                    <a:pt x="3846" y="2537"/>
                  </a:lnTo>
                  <a:lnTo>
                    <a:pt x="3846" y="2989"/>
                  </a:lnTo>
                  <a:cubicBezTo>
                    <a:pt x="3846" y="3275"/>
                    <a:pt x="3977" y="3549"/>
                    <a:pt x="4215" y="3704"/>
                  </a:cubicBezTo>
                  <a:lnTo>
                    <a:pt x="4215" y="3870"/>
                  </a:lnTo>
                  <a:lnTo>
                    <a:pt x="3751" y="4049"/>
                  </a:lnTo>
                  <a:cubicBezTo>
                    <a:pt x="3489" y="4156"/>
                    <a:pt x="3310" y="4418"/>
                    <a:pt x="3310" y="4716"/>
                  </a:cubicBezTo>
                  <a:lnTo>
                    <a:pt x="3310" y="5811"/>
                  </a:lnTo>
                  <a:cubicBezTo>
                    <a:pt x="3310" y="5894"/>
                    <a:pt x="3382" y="5966"/>
                    <a:pt x="3465" y="5966"/>
                  </a:cubicBezTo>
                  <a:cubicBezTo>
                    <a:pt x="3561" y="5966"/>
                    <a:pt x="3632" y="5894"/>
                    <a:pt x="3632" y="5811"/>
                  </a:cubicBezTo>
                  <a:lnTo>
                    <a:pt x="3632" y="4716"/>
                  </a:lnTo>
                  <a:cubicBezTo>
                    <a:pt x="3632" y="4573"/>
                    <a:pt x="3727" y="4418"/>
                    <a:pt x="3870" y="4358"/>
                  </a:cubicBezTo>
                  <a:lnTo>
                    <a:pt x="4406" y="4156"/>
                  </a:lnTo>
                  <a:lnTo>
                    <a:pt x="5073" y="4156"/>
                  </a:lnTo>
                  <a:lnTo>
                    <a:pt x="5608" y="4358"/>
                  </a:lnTo>
                  <a:cubicBezTo>
                    <a:pt x="5763" y="4418"/>
                    <a:pt x="5847" y="4561"/>
                    <a:pt x="5847" y="4716"/>
                  </a:cubicBezTo>
                  <a:lnTo>
                    <a:pt x="5847" y="5811"/>
                  </a:lnTo>
                  <a:cubicBezTo>
                    <a:pt x="5847" y="5894"/>
                    <a:pt x="5930" y="5966"/>
                    <a:pt x="6013" y="5966"/>
                  </a:cubicBezTo>
                  <a:cubicBezTo>
                    <a:pt x="6108" y="5966"/>
                    <a:pt x="6180" y="5894"/>
                    <a:pt x="6180" y="5811"/>
                  </a:cubicBezTo>
                  <a:lnTo>
                    <a:pt x="6180" y="4716"/>
                  </a:lnTo>
                  <a:cubicBezTo>
                    <a:pt x="6180" y="4418"/>
                    <a:pt x="6001" y="4168"/>
                    <a:pt x="5727" y="4049"/>
                  </a:cubicBezTo>
                  <a:lnTo>
                    <a:pt x="5275" y="3870"/>
                  </a:lnTo>
                  <a:lnTo>
                    <a:pt x="5275" y="3704"/>
                  </a:lnTo>
                  <a:cubicBezTo>
                    <a:pt x="5489" y="3537"/>
                    <a:pt x="5644" y="3275"/>
                    <a:pt x="5644" y="2989"/>
                  </a:cubicBezTo>
                  <a:lnTo>
                    <a:pt x="5644" y="2537"/>
                  </a:lnTo>
                  <a:lnTo>
                    <a:pt x="5644" y="2501"/>
                  </a:lnTo>
                  <a:lnTo>
                    <a:pt x="6061" y="2334"/>
                  </a:lnTo>
                  <a:lnTo>
                    <a:pt x="6728" y="2334"/>
                  </a:lnTo>
                  <a:lnTo>
                    <a:pt x="7144" y="2501"/>
                  </a:lnTo>
                  <a:lnTo>
                    <a:pt x="7144" y="2537"/>
                  </a:lnTo>
                  <a:lnTo>
                    <a:pt x="7144" y="2989"/>
                  </a:lnTo>
                  <a:cubicBezTo>
                    <a:pt x="7144" y="3275"/>
                    <a:pt x="7275" y="3549"/>
                    <a:pt x="7513" y="3704"/>
                  </a:cubicBezTo>
                  <a:lnTo>
                    <a:pt x="7513" y="3870"/>
                  </a:lnTo>
                  <a:lnTo>
                    <a:pt x="7061" y="4049"/>
                  </a:lnTo>
                  <a:cubicBezTo>
                    <a:pt x="6787" y="4156"/>
                    <a:pt x="6609" y="4418"/>
                    <a:pt x="6609" y="4716"/>
                  </a:cubicBezTo>
                  <a:lnTo>
                    <a:pt x="6609" y="5811"/>
                  </a:lnTo>
                  <a:cubicBezTo>
                    <a:pt x="6609" y="5894"/>
                    <a:pt x="6680" y="5966"/>
                    <a:pt x="6775" y="5966"/>
                  </a:cubicBezTo>
                  <a:cubicBezTo>
                    <a:pt x="6859" y="5966"/>
                    <a:pt x="6942" y="5894"/>
                    <a:pt x="6942" y="5811"/>
                  </a:cubicBezTo>
                  <a:lnTo>
                    <a:pt x="6942" y="4716"/>
                  </a:lnTo>
                  <a:cubicBezTo>
                    <a:pt x="6942" y="4573"/>
                    <a:pt x="7025" y="4418"/>
                    <a:pt x="7180" y="4358"/>
                  </a:cubicBezTo>
                  <a:lnTo>
                    <a:pt x="7716" y="4156"/>
                  </a:lnTo>
                  <a:lnTo>
                    <a:pt x="8383" y="4156"/>
                  </a:lnTo>
                  <a:lnTo>
                    <a:pt x="8918" y="4358"/>
                  </a:lnTo>
                  <a:cubicBezTo>
                    <a:pt x="9061" y="4418"/>
                    <a:pt x="9156" y="4561"/>
                    <a:pt x="9156" y="4716"/>
                  </a:cubicBezTo>
                  <a:lnTo>
                    <a:pt x="9156" y="5811"/>
                  </a:lnTo>
                  <a:cubicBezTo>
                    <a:pt x="9156" y="5894"/>
                    <a:pt x="9228" y="5966"/>
                    <a:pt x="9323" y="5966"/>
                  </a:cubicBezTo>
                  <a:cubicBezTo>
                    <a:pt x="9406" y="5966"/>
                    <a:pt x="9478" y="5894"/>
                    <a:pt x="9478" y="5811"/>
                  </a:cubicBezTo>
                  <a:lnTo>
                    <a:pt x="9478" y="4716"/>
                  </a:lnTo>
                  <a:cubicBezTo>
                    <a:pt x="9418" y="4418"/>
                    <a:pt x="9252" y="4156"/>
                    <a:pt x="8978" y="4049"/>
                  </a:cubicBezTo>
                  <a:lnTo>
                    <a:pt x="8514" y="3870"/>
                  </a:lnTo>
                  <a:lnTo>
                    <a:pt x="8514" y="3704"/>
                  </a:lnTo>
                  <a:cubicBezTo>
                    <a:pt x="8740" y="3537"/>
                    <a:pt x="8895" y="3275"/>
                    <a:pt x="8895" y="2989"/>
                  </a:cubicBezTo>
                  <a:lnTo>
                    <a:pt x="8895" y="2537"/>
                  </a:lnTo>
                  <a:cubicBezTo>
                    <a:pt x="8895" y="2334"/>
                    <a:pt x="8811" y="2156"/>
                    <a:pt x="8680" y="2025"/>
                  </a:cubicBezTo>
                  <a:cubicBezTo>
                    <a:pt x="8549" y="1894"/>
                    <a:pt x="8371" y="1822"/>
                    <a:pt x="8168" y="1822"/>
                  </a:cubicBezTo>
                  <a:lnTo>
                    <a:pt x="7799" y="1822"/>
                  </a:lnTo>
                  <a:cubicBezTo>
                    <a:pt x="7537" y="1822"/>
                    <a:pt x="7311" y="1965"/>
                    <a:pt x="7192" y="2180"/>
                  </a:cubicBezTo>
                  <a:lnTo>
                    <a:pt x="6882" y="2061"/>
                  </a:lnTo>
                  <a:lnTo>
                    <a:pt x="6882" y="1894"/>
                  </a:lnTo>
                  <a:cubicBezTo>
                    <a:pt x="7109" y="1727"/>
                    <a:pt x="7251" y="1465"/>
                    <a:pt x="7251" y="1180"/>
                  </a:cubicBezTo>
                  <a:lnTo>
                    <a:pt x="7251" y="715"/>
                  </a:lnTo>
                  <a:cubicBezTo>
                    <a:pt x="7251" y="525"/>
                    <a:pt x="7180" y="346"/>
                    <a:pt x="7037" y="215"/>
                  </a:cubicBezTo>
                  <a:cubicBezTo>
                    <a:pt x="6906" y="72"/>
                    <a:pt x="6728" y="1"/>
                    <a:pt x="6537" y="1"/>
                  </a:cubicBezTo>
                  <a:lnTo>
                    <a:pt x="6168" y="1"/>
                  </a:lnTo>
                  <a:cubicBezTo>
                    <a:pt x="5763" y="1"/>
                    <a:pt x="5454" y="334"/>
                    <a:pt x="5454" y="715"/>
                  </a:cubicBezTo>
                  <a:lnTo>
                    <a:pt x="5454" y="1180"/>
                  </a:lnTo>
                  <a:cubicBezTo>
                    <a:pt x="5454" y="1465"/>
                    <a:pt x="5585" y="1727"/>
                    <a:pt x="5823" y="1894"/>
                  </a:cubicBezTo>
                  <a:lnTo>
                    <a:pt x="5823" y="2061"/>
                  </a:lnTo>
                  <a:lnTo>
                    <a:pt x="5525" y="2180"/>
                  </a:lnTo>
                  <a:cubicBezTo>
                    <a:pt x="5489" y="2120"/>
                    <a:pt x="5454" y="2072"/>
                    <a:pt x="5406" y="2025"/>
                  </a:cubicBezTo>
                  <a:cubicBezTo>
                    <a:pt x="5275" y="1894"/>
                    <a:pt x="5096" y="1822"/>
                    <a:pt x="4894" y="1822"/>
                  </a:cubicBezTo>
                  <a:lnTo>
                    <a:pt x="4525" y="1822"/>
                  </a:lnTo>
                  <a:cubicBezTo>
                    <a:pt x="4263" y="1822"/>
                    <a:pt x="4037" y="1965"/>
                    <a:pt x="3918" y="2180"/>
                  </a:cubicBezTo>
                  <a:lnTo>
                    <a:pt x="3608" y="2061"/>
                  </a:lnTo>
                  <a:lnTo>
                    <a:pt x="3608" y="1894"/>
                  </a:lnTo>
                  <a:cubicBezTo>
                    <a:pt x="3834" y="1727"/>
                    <a:pt x="3977" y="1465"/>
                    <a:pt x="3977" y="1180"/>
                  </a:cubicBezTo>
                  <a:lnTo>
                    <a:pt x="3977" y="715"/>
                  </a:lnTo>
                  <a:cubicBezTo>
                    <a:pt x="3977" y="525"/>
                    <a:pt x="3906" y="346"/>
                    <a:pt x="3763" y="215"/>
                  </a:cubicBezTo>
                  <a:cubicBezTo>
                    <a:pt x="3632" y="72"/>
                    <a:pt x="3453" y="1"/>
                    <a:pt x="32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65" name="Google Shape;10065;p78"/>
            <p:cNvSpPr/>
            <p:nvPr/>
          </p:nvSpPr>
          <p:spPr>
            <a:xfrm>
              <a:off x="5868111" y="2906521"/>
              <a:ext cx="127724" cy="172823"/>
            </a:xfrm>
            <a:custGeom>
              <a:avLst/>
              <a:gdLst/>
              <a:ahLst/>
              <a:cxnLst/>
              <a:rect l="l" t="t" r="r" b="b"/>
              <a:pathLst>
                <a:path w="4013" h="5430" extrusionOk="0">
                  <a:moveTo>
                    <a:pt x="2191" y="334"/>
                  </a:moveTo>
                  <a:cubicBezTo>
                    <a:pt x="2406" y="334"/>
                    <a:pt x="2560" y="501"/>
                    <a:pt x="2560" y="703"/>
                  </a:cubicBezTo>
                  <a:lnTo>
                    <a:pt x="2560" y="1084"/>
                  </a:lnTo>
                  <a:cubicBezTo>
                    <a:pt x="2560" y="1394"/>
                    <a:pt x="2310" y="1644"/>
                    <a:pt x="2001" y="1644"/>
                  </a:cubicBezTo>
                  <a:cubicBezTo>
                    <a:pt x="1691" y="1644"/>
                    <a:pt x="1453" y="1394"/>
                    <a:pt x="1453" y="1084"/>
                  </a:cubicBezTo>
                  <a:lnTo>
                    <a:pt x="1453" y="703"/>
                  </a:lnTo>
                  <a:cubicBezTo>
                    <a:pt x="1453" y="501"/>
                    <a:pt x="1608" y="334"/>
                    <a:pt x="1822" y="334"/>
                  </a:cubicBezTo>
                  <a:close/>
                  <a:moveTo>
                    <a:pt x="2191" y="1953"/>
                  </a:moveTo>
                  <a:lnTo>
                    <a:pt x="2191" y="2060"/>
                  </a:lnTo>
                  <a:cubicBezTo>
                    <a:pt x="2203" y="2120"/>
                    <a:pt x="2227" y="2179"/>
                    <a:pt x="2251" y="2239"/>
                  </a:cubicBezTo>
                  <a:lnTo>
                    <a:pt x="2013" y="2477"/>
                  </a:lnTo>
                  <a:lnTo>
                    <a:pt x="2001" y="2477"/>
                  </a:lnTo>
                  <a:lnTo>
                    <a:pt x="1763" y="2239"/>
                  </a:lnTo>
                  <a:cubicBezTo>
                    <a:pt x="1786" y="2179"/>
                    <a:pt x="1810" y="2120"/>
                    <a:pt x="1810" y="2060"/>
                  </a:cubicBezTo>
                  <a:lnTo>
                    <a:pt x="1810" y="1953"/>
                  </a:lnTo>
                  <a:cubicBezTo>
                    <a:pt x="1870" y="1965"/>
                    <a:pt x="1941" y="1965"/>
                    <a:pt x="2001" y="1965"/>
                  </a:cubicBezTo>
                  <a:cubicBezTo>
                    <a:pt x="2060" y="1965"/>
                    <a:pt x="2132" y="1953"/>
                    <a:pt x="2191" y="1953"/>
                  </a:cubicBezTo>
                  <a:close/>
                  <a:moveTo>
                    <a:pt x="2525" y="2429"/>
                  </a:moveTo>
                  <a:lnTo>
                    <a:pt x="2822" y="2584"/>
                  </a:lnTo>
                  <a:cubicBezTo>
                    <a:pt x="2882" y="2608"/>
                    <a:pt x="2917" y="2680"/>
                    <a:pt x="2917" y="2763"/>
                  </a:cubicBezTo>
                  <a:lnTo>
                    <a:pt x="2917" y="3084"/>
                  </a:lnTo>
                  <a:lnTo>
                    <a:pt x="1072" y="3084"/>
                  </a:lnTo>
                  <a:lnTo>
                    <a:pt x="1072" y="2763"/>
                  </a:lnTo>
                  <a:cubicBezTo>
                    <a:pt x="1072" y="2680"/>
                    <a:pt x="1120" y="2632"/>
                    <a:pt x="1179" y="2584"/>
                  </a:cubicBezTo>
                  <a:lnTo>
                    <a:pt x="1477" y="2429"/>
                  </a:lnTo>
                  <a:lnTo>
                    <a:pt x="1751" y="2703"/>
                  </a:lnTo>
                  <a:cubicBezTo>
                    <a:pt x="1822" y="2775"/>
                    <a:pt x="1905" y="2799"/>
                    <a:pt x="2001" y="2799"/>
                  </a:cubicBezTo>
                  <a:cubicBezTo>
                    <a:pt x="2084" y="2799"/>
                    <a:pt x="2179" y="2775"/>
                    <a:pt x="2251" y="2703"/>
                  </a:cubicBezTo>
                  <a:lnTo>
                    <a:pt x="2525" y="2429"/>
                  </a:lnTo>
                  <a:close/>
                  <a:moveTo>
                    <a:pt x="3560" y="3442"/>
                  </a:moveTo>
                  <a:lnTo>
                    <a:pt x="3370" y="3834"/>
                  </a:lnTo>
                  <a:lnTo>
                    <a:pt x="655" y="3834"/>
                  </a:lnTo>
                  <a:lnTo>
                    <a:pt x="465" y="3442"/>
                  </a:lnTo>
                  <a:close/>
                  <a:moveTo>
                    <a:pt x="1822" y="1"/>
                  </a:moveTo>
                  <a:cubicBezTo>
                    <a:pt x="1417" y="1"/>
                    <a:pt x="1108" y="334"/>
                    <a:pt x="1108" y="715"/>
                  </a:cubicBezTo>
                  <a:lnTo>
                    <a:pt x="1108" y="1096"/>
                  </a:lnTo>
                  <a:cubicBezTo>
                    <a:pt x="1108" y="1394"/>
                    <a:pt x="1251" y="1656"/>
                    <a:pt x="1477" y="1822"/>
                  </a:cubicBezTo>
                  <a:lnTo>
                    <a:pt x="1477" y="2072"/>
                  </a:lnTo>
                  <a:lnTo>
                    <a:pt x="1477" y="2084"/>
                  </a:lnTo>
                  <a:lnTo>
                    <a:pt x="1048" y="2299"/>
                  </a:lnTo>
                  <a:cubicBezTo>
                    <a:pt x="870" y="2382"/>
                    <a:pt x="751" y="2584"/>
                    <a:pt x="751" y="2775"/>
                  </a:cubicBezTo>
                  <a:lnTo>
                    <a:pt x="751" y="3108"/>
                  </a:lnTo>
                  <a:lnTo>
                    <a:pt x="179" y="3108"/>
                  </a:lnTo>
                  <a:cubicBezTo>
                    <a:pt x="120" y="3108"/>
                    <a:pt x="60" y="3132"/>
                    <a:pt x="36" y="3180"/>
                  </a:cubicBezTo>
                  <a:cubicBezTo>
                    <a:pt x="0" y="3227"/>
                    <a:pt x="0" y="3299"/>
                    <a:pt x="24" y="3346"/>
                  </a:cubicBezTo>
                  <a:lnTo>
                    <a:pt x="393" y="4073"/>
                  </a:lnTo>
                  <a:cubicBezTo>
                    <a:pt x="417" y="4132"/>
                    <a:pt x="477" y="4156"/>
                    <a:pt x="536" y="4156"/>
                  </a:cubicBezTo>
                  <a:lnTo>
                    <a:pt x="739" y="4156"/>
                  </a:lnTo>
                  <a:lnTo>
                    <a:pt x="739" y="5263"/>
                  </a:lnTo>
                  <a:cubicBezTo>
                    <a:pt x="739" y="5347"/>
                    <a:pt x="810" y="5430"/>
                    <a:pt x="893" y="5430"/>
                  </a:cubicBezTo>
                  <a:cubicBezTo>
                    <a:pt x="989" y="5430"/>
                    <a:pt x="1060" y="5347"/>
                    <a:pt x="1060" y="5263"/>
                  </a:cubicBezTo>
                  <a:lnTo>
                    <a:pt x="1060" y="4156"/>
                  </a:lnTo>
                  <a:lnTo>
                    <a:pt x="2906" y="4156"/>
                  </a:lnTo>
                  <a:lnTo>
                    <a:pt x="2906" y="5263"/>
                  </a:lnTo>
                  <a:cubicBezTo>
                    <a:pt x="2906" y="5347"/>
                    <a:pt x="2977" y="5430"/>
                    <a:pt x="3072" y="5430"/>
                  </a:cubicBezTo>
                  <a:cubicBezTo>
                    <a:pt x="3156" y="5430"/>
                    <a:pt x="3227" y="5347"/>
                    <a:pt x="3227" y="5263"/>
                  </a:cubicBezTo>
                  <a:lnTo>
                    <a:pt x="3227" y="4156"/>
                  </a:lnTo>
                  <a:lnTo>
                    <a:pt x="3429" y="4156"/>
                  </a:lnTo>
                  <a:cubicBezTo>
                    <a:pt x="3489" y="4156"/>
                    <a:pt x="3549" y="4132"/>
                    <a:pt x="3572" y="4073"/>
                  </a:cubicBezTo>
                  <a:lnTo>
                    <a:pt x="3941" y="3346"/>
                  </a:lnTo>
                  <a:cubicBezTo>
                    <a:pt x="4013" y="3299"/>
                    <a:pt x="4013" y="3227"/>
                    <a:pt x="3977" y="3180"/>
                  </a:cubicBezTo>
                  <a:cubicBezTo>
                    <a:pt x="3953" y="3132"/>
                    <a:pt x="3894" y="3108"/>
                    <a:pt x="3834" y="3108"/>
                  </a:cubicBezTo>
                  <a:lnTo>
                    <a:pt x="3263" y="3108"/>
                  </a:lnTo>
                  <a:lnTo>
                    <a:pt x="3263" y="2775"/>
                  </a:lnTo>
                  <a:cubicBezTo>
                    <a:pt x="3263" y="2572"/>
                    <a:pt x="3144" y="2382"/>
                    <a:pt x="2965" y="2299"/>
                  </a:cubicBezTo>
                  <a:lnTo>
                    <a:pt x="2536" y="2084"/>
                  </a:lnTo>
                  <a:lnTo>
                    <a:pt x="2536" y="2072"/>
                  </a:lnTo>
                  <a:lnTo>
                    <a:pt x="2536" y="1822"/>
                  </a:lnTo>
                  <a:cubicBezTo>
                    <a:pt x="2763" y="1656"/>
                    <a:pt x="2906" y="1394"/>
                    <a:pt x="2906" y="1096"/>
                  </a:cubicBezTo>
                  <a:lnTo>
                    <a:pt x="2906" y="715"/>
                  </a:lnTo>
                  <a:cubicBezTo>
                    <a:pt x="2906" y="322"/>
                    <a:pt x="2572" y="1"/>
                    <a:pt x="219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66" name="Google Shape;10066;p78"/>
            <p:cNvSpPr/>
            <p:nvPr/>
          </p:nvSpPr>
          <p:spPr>
            <a:xfrm>
              <a:off x="5915088" y="3051655"/>
              <a:ext cx="34151" cy="10662"/>
            </a:xfrm>
            <a:custGeom>
              <a:avLst/>
              <a:gdLst/>
              <a:ahLst/>
              <a:cxnLst/>
              <a:rect l="l" t="t" r="r" b="b"/>
              <a:pathLst>
                <a:path w="1073" h="335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51"/>
                    <a:pt x="72" y="334"/>
                    <a:pt x="168" y="334"/>
                  </a:cubicBezTo>
                  <a:lnTo>
                    <a:pt x="894" y="334"/>
                  </a:lnTo>
                  <a:cubicBezTo>
                    <a:pt x="989" y="334"/>
                    <a:pt x="1060" y="251"/>
                    <a:pt x="1060" y="167"/>
                  </a:cubicBezTo>
                  <a:cubicBezTo>
                    <a:pt x="1072" y="72"/>
                    <a:pt x="989" y="1"/>
                    <a:pt x="89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067" name="Google Shape;10067;p78"/>
          <p:cNvGrpSpPr/>
          <p:nvPr/>
        </p:nvGrpSpPr>
        <p:grpSpPr>
          <a:xfrm>
            <a:off x="4718804" y="3004399"/>
            <a:ext cx="473465" cy="473975"/>
            <a:chOff x="3539102" y="2427549"/>
            <a:chExt cx="355099" cy="355481"/>
          </a:xfrm>
          <a:solidFill>
            <a:schemeClr val="tx1"/>
          </a:solidFill>
        </p:grpSpPr>
        <p:sp>
          <p:nvSpPr>
            <p:cNvPr id="10068" name="Google Shape;10068;p78"/>
            <p:cNvSpPr/>
            <p:nvPr/>
          </p:nvSpPr>
          <p:spPr>
            <a:xfrm>
              <a:off x="3539102" y="2561320"/>
              <a:ext cx="355099" cy="221710"/>
            </a:xfrm>
            <a:custGeom>
              <a:avLst/>
              <a:gdLst/>
              <a:ahLst/>
              <a:cxnLst/>
              <a:rect l="l" t="t" r="r" b="b"/>
              <a:pathLst>
                <a:path w="11157" h="6966" extrusionOk="0">
                  <a:moveTo>
                    <a:pt x="2953" y="3131"/>
                  </a:moveTo>
                  <a:lnTo>
                    <a:pt x="2953" y="6644"/>
                  </a:lnTo>
                  <a:lnTo>
                    <a:pt x="1537" y="6644"/>
                  </a:lnTo>
                  <a:lnTo>
                    <a:pt x="1537" y="3131"/>
                  </a:lnTo>
                  <a:close/>
                  <a:moveTo>
                    <a:pt x="6263" y="2250"/>
                  </a:moveTo>
                  <a:lnTo>
                    <a:pt x="6263" y="6644"/>
                  </a:lnTo>
                  <a:lnTo>
                    <a:pt x="4858" y="6644"/>
                  </a:lnTo>
                  <a:lnTo>
                    <a:pt x="4858" y="2250"/>
                  </a:lnTo>
                  <a:close/>
                  <a:moveTo>
                    <a:pt x="9585" y="333"/>
                  </a:moveTo>
                  <a:lnTo>
                    <a:pt x="9585" y="6644"/>
                  </a:lnTo>
                  <a:lnTo>
                    <a:pt x="8168" y="6644"/>
                  </a:lnTo>
                  <a:lnTo>
                    <a:pt x="8168" y="333"/>
                  </a:lnTo>
                  <a:close/>
                  <a:moveTo>
                    <a:pt x="8025" y="0"/>
                  </a:moveTo>
                  <a:cubicBezTo>
                    <a:pt x="7930" y="0"/>
                    <a:pt x="7859" y="83"/>
                    <a:pt x="7859" y="167"/>
                  </a:cubicBezTo>
                  <a:lnTo>
                    <a:pt x="7859" y="6644"/>
                  </a:lnTo>
                  <a:lnTo>
                    <a:pt x="6609" y="6644"/>
                  </a:lnTo>
                  <a:lnTo>
                    <a:pt x="6609" y="2084"/>
                  </a:lnTo>
                  <a:cubicBezTo>
                    <a:pt x="6609" y="2000"/>
                    <a:pt x="6537" y="1917"/>
                    <a:pt x="6442" y="1917"/>
                  </a:cubicBezTo>
                  <a:lnTo>
                    <a:pt x="4704" y="1917"/>
                  </a:lnTo>
                  <a:cubicBezTo>
                    <a:pt x="4608" y="1917"/>
                    <a:pt x="4537" y="2000"/>
                    <a:pt x="4537" y="2084"/>
                  </a:cubicBezTo>
                  <a:lnTo>
                    <a:pt x="4537" y="6644"/>
                  </a:lnTo>
                  <a:lnTo>
                    <a:pt x="3287" y="6644"/>
                  </a:lnTo>
                  <a:lnTo>
                    <a:pt x="3287" y="2965"/>
                  </a:lnTo>
                  <a:cubicBezTo>
                    <a:pt x="3287" y="2881"/>
                    <a:pt x="3215" y="2798"/>
                    <a:pt x="3120" y="2798"/>
                  </a:cubicBezTo>
                  <a:lnTo>
                    <a:pt x="1382" y="2798"/>
                  </a:lnTo>
                  <a:cubicBezTo>
                    <a:pt x="1298" y="2798"/>
                    <a:pt x="1215" y="2881"/>
                    <a:pt x="1215" y="2965"/>
                  </a:cubicBezTo>
                  <a:lnTo>
                    <a:pt x="1215" y="6644"/>
                  </a:lnTo>
                  <a:lnTo>
                    <a:pt x="167" y="6644"/>
                  </a:lnTo>
                  <a:cubicBezTo>
                    <a:pt x="72" y="6644"/>
                    <a:pt x="1" y="6715"/>
                    <a:pt x="1" y="6810"/>
                  </a:cubicBezTo>
                  <a:cubicBezTo>
                    <a:pt x="1" y="6894"/>
                    <a:pt x="72" y="6965"/>
                    <a:pt x="167" y="6965"/>
                  </a:cubicBezTo>
                  <a:lnTo>
                    <a:pt x="11002" y="6965"/>
                  </a:lnTo>
                  <a:cubicBezTo>
                    <a:pt x="11085" y="6965"/>
                    <a:pt x="11157" y="6894"/>
                    <a:pt x="11157" y="6810"/>
                  </a:cubicBezTo>
                  <a:cubicBezTo>
                    <a:pt x="11145" y="6715"/>
                    <a:pt x="11073" y="6644"/>
                    <a:pt x="10990" y="6644"/>
                  </a:cubicBezTo>
                  <a:lnTo>
                    <a:pt x="9930" y="6644"/>
                  </a:lnTo>
                  <a:lnTo>
                    <a:pt x="9930" y="167"/>
                  </a:lnTo>
                  <a:cubicBezTo>
                    <a:pt x="9930" y="83"/>
                    <a:pt x="9859" y="0"/>
                    <a:pt x="976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69" name="Google Shape;10069;p78"/>
            <p:cNvSpPr/>
            <p:nvPr/>
          </p:nvSpPr>
          <p:spPr>
            <a:xfrm>
              <a:off x="3544417" y="2427549"/>
              <a:ext cx="339568" cy="205415"/>
            </a:xfrm>
            <a:custGeom>
              <a:avLst/>
              <a:gdLst/>
              <a:ahLst/>
              <a:cxnLst/>
              <a:rect l="l" t="t" r="r" b="b"/>
              <a:pathLst>
                <a:path w="10669" h="6454" extrusionOk="0">
                  <a:moveTo>
                    <a:pt x="10157" y="0"/>
                  </a:moveTo>
                  <a:cubicBezTo>
                    <a:pt x="10125" y="0"/>
                    <a:pt x="10093" y="4"/>
                    <a:pt x="10061" y="12"/>
                  </a:cubicBezTo>
                  <a:lnTo>
                    <a:pt x="8656" y="191"/>
                  </a:lnTo>
                  <a:cubicBezTo>
                    <a:pt x="8382" y="214"/>
                    <a:pt x="8180" y="488"/>
                    <a:pt x="8216" y="762"/>
                  </a:cubicBezTo>
                  <a:cubicBezTo>
                    <a:pt x="8238" y="1032"/>
                    <a:pt x="8483" y="1217"/>
                    <a:pt x="8751" y="1217"/>
                  </a:cubicBezTo>
                  <a:cubicBezTo>
                    <a:pt x="8767" y="1217"/>
                    <a:pt x="8783" y="1216"/>
                    <a:pt x="8799" y="1215"/>
                  </a:cubicBezTo>
                  <a:lnTo>
                    <a:pt x="8906" y="1203"/>
                  </a:lnTo>
                  <a:lnTo>
                    <a:pt x="8906" y="1203"/>
                  </a:lnTo>
                  <a:cubicBezTo>
                    <a:pt x="7204" y="3191"/>
                    <a:pt x="5156" y="4215"/>
                    <a:pt x="3715" y="4727"/>
                  </a:cubicBezTo>
                  <a:cubicBezTo>
                    <a:pt x="1917" y="5370"/>
                    <a:pt x="524" y="5429"/>
                    <a:pt x="500" y="5429"/>
                  </a:cubicBezTo>
                  <a:cubicBezTo>
                    <a:pt x="227" y="5441"/>
                    <a:pt x="0" y="5679"/>
                    <a:pt x="12" y="5965"/>
                  </a:cubicBezTo>
                  <a:cubicBezTo>
                    <a:pt x="24" y="6239"/>
                    <a:pt x="250" y="6453"/>
                    <a:pt x="524" y="6453"/>
                  </a:cubicBezTo>
                  <a:lnTo>
                    <a:pt x="536" y="6453"/>
                  </a:lnTo>
                  <a:cubicBezTo>
                    <a:pt x="596" y="6453"/>
                    <a:pt x="2084" y="6394"/>
                    <a:pt x="4037" y="5703"/>
                  </a:cubicBezTo>
                  <a:cubicBezTo>
                    <a:pt x="5132" y="5322"/>
                    <a:pt x="6156" y="4798"/>
                    <a:pt x="7096" y="4167"/>
                  </a:cubicBezTo>
                  <a:cubicBezTo>
                    <a:pt x="7168" y="4120"/>
                    <a:pt x="7192" y="4013"/>
                    <a:pt x="7144" y="3941"/>
                  </a:cubicBezTo>
                  <a:cubicBezTo>
                    <a:pt x="7113" y="3895"/>
                    <a:pt x="7058" y="3869"/>
                    <a:pt x="7003" y="3869"/>
                  </a:cubicBezTo>
                  <a:cubicBezTo>
                    <a:pt x="6973" y="3869"/>
                    <a:pt x="6943" y="3877"/>
                    <a:pt x="6918" y="3893"/>
                  </a:cubicBezTo>
                  <a:cubicBezTo>
                    <a:pt x="5989" y="4513"/>
                    <a:pt x="5001" y="5025"/>
                    <a:pt x="3929" y="5394"/>
                  </a:cubicBezTo>
                  <a:cubicBezTo>
                    <a:pt x="2024" y="6084"/>
                    <a:pt x="596" y="6120"/>
                    <a:pt x="536" y="6120"/>
                  </a:cubicBezTo>
                  <a:cubicBezTo>
                    <a:pt x="429" y="6120"/>
                    <a:pt x="358" y="6049"/>
                    <a:pt x="358" y="5953"/>
                  </a:cubicBezTo>
                  <a:cubicBezTo>
                    <a:pt x="358" y="5846"/>
                    <a:pt x="429" y="5751"/>
                    <a:pt x="536" y="5751"/>
                  </a:cubicBezTo>
                  <a:cubicBezTo>
                    <a:pt x="548" y="5751"/>
                    <a:pt x="1989" y="5691"/>
                    <a:pt x="3834" y="5036"/>
                  </a:cubicBezTo>
                  <a:cubicBezTo>
                    <a:pt x="5406" y="4489"/>
                    <a:pt x="7632" y="3346"/>
                    <a:pt x="9454" y="1084"/>
                  </a:cubicBezTo>
                  <a:cubicBezTo>
                    <a:pt x="9534" y="969"/>
                    <a:pt x="9459" y="809"/>
                    <a:pt x="9315" y="809"/>
                  </a:cubicBezTo>
                  <a:cubicBezTo>
                    <a:pt x="9310" y="809"/>
                    <a:pt x="9304" y="809"/>
                    <a:pt x="9299" y="810"/>
                  </a:cubicBezTo>
                  <a:lnTo>
                    <a:pt x="8775" y="869"/>
                  </a:lnTo>
                  <a:cubicBezTo>
                    <a:pt x="8768" y="870"/>
                    <a:pt x="8761" y="871"/>
                    <a:pt x="8754" y="871"/>
                  </a:cubicBezTo>
                  <a:cubicBezTo>
                    <a:pt x="8676" y="871"/>
                    <a:pt x="8595" y="815"/>
                    <a:pt x="8573" y="738"/>
                  </a:cubicBezTo>
                  <a:cubicBezTo>
                    <a:pt x="8537" y="631"/>
                    <a:pt x="8620" y="512"/>
                    <a:pt x="8740" y="500"/>
                  </a:cubicBezTo>
                  <a:lnTo>
                    <a:pt x="10133" y="322"/>
                  </a:lnTo>
                  <a:cubicBezTo>
                    <a:pt x="10139" y="321"/>
                    <a:pt x="10146" y="320"/>
                    <a:pt x="10153" y="320"/>
                  </a:cubicBezTo>
                  <a:cubicBezTo>
                    <a:pt x="10253" y="320"/>
                    <a:pt x="10347" y="400"/>
                    <a:pt x="10347" y="500"/>
                  </a:cubicBezTo>
                  <a:lnTo>
                    <a:pt x="10347" y="1893"/>
                  </a:lnTo>
                  <a:cubicBezTo>
                    <a:pt x="10347" y="2000"/>
                    <a:pt x="10252" y="2072"/>
                    <a:pt x="10168" y="2072"/>
                  </a:cubicBezTo>
                  <a:cubicBezTo>
                    <a:pt x="10073" y="2072"/>
                    <a:pt x="9990" y="1988"/>
                    <a:pt x="9990" y="1893"/>
                  </a:cubicBezTo>
                  <a:lnTo>
                    <a:pt x="9990" y="1477"/>
                  </a:lnTo>
                  <a:cubicBezTo>
                    <a:pt x="9990" y="1417"/>
                    <a:pt x="9942" y="1346"/>
                    <a:pt x="9883" y="1334"/>
                  </a:cubicBezTo>
                  <a:cubicBezTo>
                    <a:pt x="9866" y="1324"/>
                    <a:pt x="9848" y="1319"/>
                    <a:pt x="9830" y="1319"/>
                  </a:cubicBezTo>
                  <a:cubicBezTo>
                    <a:pt x="9784" y="1319"/>
                    <a:pt x="9738" y="1347"/>
                    <a:pt x="9704" y="1381"/>
                  </a:cubicBezTo>
                  <a:cubicBezTo>
                    <a:pt x="9085" y="2119"/>
                    <a:pt x="8394" y="2810"/>
                    <a:pt x="7632" y="3382"/>
                  </a:cubicBezTo>
                  <a:cubicBezTo>
                    <a:pt x="7561" y="3441"/>
                    <a:pt x="7537" y="3548"/>
                    <a:pt x="7597" y="3608"/>
                  </a:cubicBezTo>
                  <a:cubicBezTo>
                    <a:pt x="7635" y="3646"/>
                    <a:pt x="7692" y="3674"/>
                    <a:pt x="7744" y="3674"/>
                  </a:cubicBezTo>
                  <a:cubicBezTo>
                    <a:pt x="7773" y="3674"/>
                    <a:pt x="7801" y="3665"/>
                    <a:pt x="7823" y="3643"/>
                  </a:cubicBezTo>
                  <a:cubicBezTo>
                    <a:pt x="8489" y="3131"/>
                    <a:pt x="9109" y="2548"/>
                    <a:pt x="9656" y="1917"/>
                  </a:cubicBezTo>
                  <a:cubicBezTo>
                    <a:pt x="9668" y="2179"/>
                    <a:pt x="9894" y="2405"/>
                    <a:pt x="10156" y="2405"/>
                  </a:cubicBezTo>
                  <a:cubicBezTo>
                    <a:pt x="10442" y="2405"/>
                    <a:pt x="10668" y="2179"/>
                    <a:pt x="10668" y="1893"/>
                  </a:cubicBezTo>
                  <a:lnTo>
                    <a:pt x="10668" y="500"/>
                  </a:lnTo>
                  <a:cubicBezTo>
                    <a:pt x="10621" y="369"/>
                    <a:pt x="10561" y="238"/>
                    <a:pt x="10466" y="131"/>
                  </a:cubicBezTo>
                  <a:cubicBezTo>
                    <a:pt x="10382" y="48"/>
                    <a:pt x="10270" y="0"/>
                    <a:pt x="101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070" name="Google Shape;10070;p78"/>
          <p:cNvGrpSpPr/>
          <p:nvPr/>
        </p:nvGrpSpPr>
        <p:grpSpPr>
          <a:xfrm>
            <a:off x="8840719" y="3657669"/>
            <a:ext cx="495703" cy="465912"/>
            <a:chOff x="6630539" y="2917502"/>
            <a:chExt cx="371777" cy="349434"/>
          </a:xfrm>
          <a:solidFill>
            <a:schemeClr val="tx1"/>
          </a:solidFill>
        </p:grpSpPr>
        <p:sp>
          <p:nvSpPr>
            <p:cNvPr id="10071" name="Google Shape;10071;p78"/>
            <p:cNvSpPr/>
            <p:nvPr/>
          </p:nvSpPr>
          <p:spPr>
            <a:xfrm>
              <a:off x="6689292" y="3043093"/>
              <a:ext cx="92109" cy="30586"/>
            </a:xfrm>
            <a:custGeom>
              <a:avLst/>
              <a:gdLst/>
              <a:ahLst/>
              <a:cxnLst/>
              <a:rect l="l" t="t" r="r" b="b"/>
              <a:pathLst>
                <a:path w="2894" h="961" extrusionOk="0">
                  <a:moveTo>
                    <a:pt x="1164" y="1"/>
                  </a:moveTo>
                  <a:cubicBezTo>
                    <a:pt x="816" y="1"/>
                    <a:pt x="501" y="36"/>
                    <a:pt x="298" y="67"/>
                  </a:cubicBezTo>
                  <a:cubicBezTo>
                    <a:pt x="119" y="91"/>
                    <a:pt x="0" y="246"/>
                    <a:pt x="0" y="401"/>
                  </a:cubicBezTo>
                  <a:lnTo>
                    <a:pt x="0" y="794"/>
                  </a:lnTo>
                  <a:cubicBezTo>
                    <a:pt x="0" y="877"/>
                    <a:pt x="72" y="960"/>
                    <a:pt x="155" y="960"/>
                  </a:cubicBezTo>
                  <a:cubicBezTo>
                    <a:pt x="250" y="960"/>
                    <a:pt x="322" y="877"/>
                    <a:pt x="322" y="794"/>
                  </a:cubicBezTo>
                  <a:lnTo>
                    <a:pt x="322" y="401"/>
                  </a:lnTo>
                  <a:cubicBezTo>
                    <a:pt x="322" y="401"/>
                    <a:pt x="322" y="389"/>
                    <a:pt x="334" y="389"/>
                  </a:cubicBezTo>
                  <a:cubicBezTo>
                    <a:pt x="511" y="361"/>
                    <a:pt x="812" y="318"/>
                    <a:pt x="1157" y="318"/>
                  </a:cubicBezTo>
                  <a:cubicBezTo>
                    <a:pt x="1253" y="318"/>
                    <a:pt x="1352" y="321"/>
                    <a:pt x="1453" y="329"/>
                  </a:cubicBezTo>
                  <a:cubicBezTo>
                    <a:pt x="1989" y="365"/>
                    <a:pt x="2382" y="496"/>
                    <a:pt x="2596" y="734"/>
                  </a:cubicBezTo>
                  <a:cubicBezTo>
                    <a:pt x="2626" y="764"/>
                    <a:pt x="2670" y="779"/>
                    <a:pt x="2715" y="779"/>
                  </a:cubicBezTo>
                  <a:cubicBezTo>
                    <a:pt x="2760" y="779"/>
                    <a:pt x="2804" y="764"/>
                    <a:pt x="2834" y="734"/>
                  </a:cubicBezTo>
                  <a:cubicBezTo>
                    <a:pt x="2894" y="675"/>
                    <a:pt x="2894" y="567"/>
                    <a:pt x="2834" y="508"/>
                  </a:cubicBezTo>
                  <a:cubicBezTo>
                    <a:pt x="2437" y="103"/>
                    <a:pt x="1753" y="1"/>
                    <a:pt x="116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72" name="Google Shape;10072;p78"/>
            <p:cNvSpPr/>
            <p:nvPr/>
          </p:nvSpPr>
          <p:spPr>
            <a:xfrm>
              <a:off x="6630539" y="2993315"/>
              <a:ext cx="208852" cy="273621"/>
            </a:xfrm>
            <a:custGeom>
              <a:avLst/>
              <a:gdLst/>
              <a:ahLst/>
              <a:cxnLst/>
              <a:rect l="l" t="t" r="r" b="b"/>
              <a:pathLst>
                <a:path w="6562" h="8597" extrusionOk="0">
                  <a:moveTo>
                    <a:pt x="5132" y="334"/>
                  </a:moveTo>
                  <a:lnTo>
                    <a:pt x="5132" y="1988"/>
                  </a:lnTo>
                  <a:cubicBezTo>
                    <a:pt x="5132" y="2239"/>
                    <a:pt x="5073" y="2477"/>
                    <a:pt x="4966" y="2703"/>
                  </a:cubicBezTo>
                  <a:cubicBezTo>
                    <a:pt x="4954" y="2727"/>
                    <a:pt x="4954" y="2739"/>
                    <a:pt x="4954" y="2774"/>
                  </a:cubicBezTo>
                  <a:lnTo>
                    <a:pt x="4954" y="3262"/>
                  </a:lnTo>
                  <a:cubicBezTo>
                    <a:pt x="4954" y="3727"/>
                    <a:pt x="4763" y="4155"/>
                    <a:pt x="4430" y="4465"/>
                  </a:cubicBezTo>
                  <a:cubicBezTo>
                    <a:pt x="4108" y="4765"/>
                    <a:pt x="3713" y="4920"/>
                    <a:pt x="3275" y="4920"/>
                  </a:cubicBezTo>
                  <a:cubicBezTo>
                    <a:pt x="3243" y="4920"/>
                    <a:pt x="3212" y="4919"/>
                    <a:pt x="3180" y="4917"/>
                  </a:cubicBezTo>
                  <a:cubicBezTo>
                    <a:pt x="2299" y="4882"/>
                    <a:pt x="1620" y="4120"/>
                    <a:pt x="1620" y="3215"/>
                  </a:cubicBezTo>
                  <a:lnTo>
                    <a:pt x="1620" y="2786"/>
                  </a:lnTo>
                  <a:cubicBezTo>
                    <a:pt x="1620" y="2762"/>
                    <a:pt x="1620" y="2739"/>
                    <a:pt x="1608" y="2715"/>
                  </a:cubicBezTo>
                  <a:cubicBezTo>
                    <a:pt x="1501" y="2489"/>
                    <a:pt x="1441" y="2239"/>
                    <a:pt x="1441" y="2000"/>
                  </a:cubicBezTo>
                  <a:lnTo>
                    <a:pt x="1441" y="1631"/>
                  </a:lnTo>
                  <a:cubicBezTo>
                    <a:pt x="1441" y="917"/>
                    <a:pt x="2025" y="334"/>
                    <a:pt x="2739" y="334"/>
                  </a:cubicBezTo>
                  <a:close/>
                  <a:moveTo>
                    <a:pt x="4204" y="5048"/>
                  </a:moveTo>
                  <a:lnTo>
                    <a:pt x="4204" y="5358"/>
                  </a:lnTo>
                  <a:lnTo>
                    <a:pt x="3287" y="6001"/>
                  </a:lnTo>
                  <a:lnTo>
                    <a:pt x="2358" y="5358"/>
                  </a:lnTo>
                  <a:lnTo>
                    <a:pt x="2358" y="5048"/>
                  </a:lnTo>
                  <a:cubicBezTo>
                    <a:pt x="2596" y="5179"/>
                    <a:pt x="2870" y="5263"/>
                    <a:pt x="3156" y="5275"/>
                  </a:cubicBezTo>
                  <a:lnTo>
                    <a:pt x="3287" y="5275"/>
                  </a:lnTo>
                  <a:cubicBezTo>
                    <a:pt x="3608" y="5275"/>
                    <a:pt x="3930" y="5203"/>
                    <a:pt x="4204" y="5048"/>
                  </a:cubicBezTo>
                  <a:close/>
                  <a:moveTo>
                    <a:pt x="2203" y="5668"/>
                  </a:moveTo>
                  <a:lnTo>
                    <a:pt x="3001" y="6227"/>
                  </a:lnTo>
                  <a:lnTo>
                    <a:pt x="2584" y="6656"/>
                  </a:lnTo>
                  <a:lnTo>
                    <a:pt x="2573" y="6656"/>
                  </a:lnTo>
                  <a:lnTo>
                    <a:pt x="2037" y="5858"/>
                  </a:lnTo>
                  <a:lnTo>
                    <a:pt x="2203" y="5668"/>
                  </a:lnTo>
                  <a:close/>
                  <a:moveTo>
                    <a:pt x="4359" y="5668"/>
                  </a:moveTo>
                  <a:lnTo>
                    <a:pt x="4525" y="5858"/>
                  </a:lnTo>
                  <a:lnTo>
                    <a:pt x="4001" y="6656"/>
                  </a:lnTo>
                  <a:lnTo>
                    <a:pt x="3989" y="6656"/>
                  </a:lnTo>
                  <a:lnTo>
                    <a:pt x="3549" y="6227"/>
                  </a:lnTo>
                  <a:lnTo>
                    <a:pt x="4359" y="5668"/>
                  </a:lnTo>
                  <a:close/>
                  <a:moveTo>
                    <a:pt x="2739" y="0"/>
                  </a:moveTo>
                  <a:cubicBezTo>
                    <a:pt x="1822" y="0"/>
                    <a:pt x="1096" y="738"/>
                    <a:pt x="1096" y="1643"/>
                  </a:cubicBezTo>
                  <a:lnTo>
                    <a:pt x="1096" y="2012"/>
                  </a:lnTo>
                  <a:cubicBezTo>
                    <a:pt x="1096" y="2298"/>
                    <a:pt x="1156" y="2584"/>
                    <a:pt x="1275" y="2846"/>
                  </a:cubicBezTo>
                  <a:lnTo>
                    <a:pt x="1275" y="3239"/>
                  </a:lnTo>
                  <a:cubicBezTo>
                    <a:pt x="1275" y="3870"/>
                    <a:pt x="1561" y="4453"/>
                    <a:pt x="2001" y="4822"/>
                  </a:cubicBezTo>
                  <a:lnTo>
                    <a:pt x="2001" y="5406"/>
                  </a:lnTo>
                  <a:lnTo>
                    <a:pt x="1692" y="5739"/>
                  </a:lnTo>
                  <a:cubicBezTo>
                    <a:pt x="1668" y="5763"/>
                    <a:pt x="1644" y="5822"/>
                    <a:pt x="1644" y="5870"/>
                  </a:cubicBezTo>
                  <a:lnTo>
                    <a:pt x="596" y="6251"/>
                  </a:lnTo>
                  <a:cubicBezTo>
                    <a:pt x="239" y="6394"/>
                    <a:pt x="1" y="6727"/>
                    <a:pt x="1" y="7108"/>
                  </a:cubicBezTo>
                  <a:lnTo>
                    <a:pt x="1" y="8418"/>
                  </a:lnTo>
                  <a:cubicBezTo>
                    <a:pt x="1" y="8501"/>
                    <a:pt x="72" y="8573"/>
                    <a:pt x="156" y="8573"/>
                  </a:cubicBezTo>
                  <a:cubicBezTo>
                    <a:pt x="251" y="8573"/>
                    <a:pt x="322" y="8501"/>
                    <a:pt x="322" y="8418"/>
                  </a:cubicBezTo>
                  <a:lnTo>
                    <a:pt x="322" y="7108"/>
                  </a:lnTo>
                  <a:cubicBezTo>
                    <a:pt x="322" y="6870"/>
                    <a:pt x="477" y="6656"/>
                    <a:pt x="691" y="6584"/>
                  </a:cubicBezTo>
                  <a:lnTo>
                    <a:pt x="1811" y="6179"/>
                  </a:lnTo>
                  <a:lnTo>
                    <a:pt x="2275" y="6882"/>
                  </a:lnTo>
                  <a:cubicBezTo>
                    <a:pt x="2334" y="6965"/>
                    <a:pt x="2418" y="7025"/>
                    <a:pt x="2525" y="7025"/>
                  </a:cubicBezTo>
                  <a:lnTo>
                    <a:pt x="2561" y="7025"/>
                  </a:lnTo>
                  <a:cubicBezTo>
                    <a:pt x="2644" y="7025"/>
                    <a:pt x="2739" y="7001"/>
                    <a:pt x="2811" y="6930"/>
                  </a:cubicBezTo>
                  <a:lnTo>
                    <a:pt x="3096" y="6644"/>
                  </a:lnTo>
                  <a:lnTo>
                    <a:pt x="3096" y="8430"/>
                  </a:lnTo>
                  <a:cubicBezTo>
                    <a:pt x="3096" y="8513"/>
                    <a:pt x="3168" y="8596"/>
                    <a:pt x="3251" y="8596"/>
                  </a:cubicBezTo>
                  <a:cubicBezTo>
                    <a:pt x="3346" y="8596"/>
                    <a:pt x="3418" y="8513"/>
                    <a:pt x="3418" y="8430"/>
                  </a:cubicBezTo>
                  <a:lnTo>
                    <a:pt x="3418" y="6644"/>
                  </a:lnTo>
                  <a:lnTo>
                    <a:pt x="3704" y="6930"/>
                  </a:lnTo>
                  <a:cubicBezTo>
                    <a:pt x="3763" y="6989"/>
                    <a:pt x="3870" y="7025"/>
                    <a:pt x="3954" y="7025"/>
                  </a:cubicBezTo>
                  <a:lnTo>
                    <a:pt x="3989" y="7025"/>
                  </a:lnTo>
                  <a:cubicBezTo>
                    <a:pt x="4085" y="7013"/>
                    <a:pt x="4180" y="6953"/>
                    <a:pt x="4239" y="6882"/>
                  </a:cubicBezTo>
                  <a:lnTo>
                    <a:pt x="4704" y="6179"/>
                  </a:lnTo>
                  <a:lnTo>
                    <a:pt x="5811" y="6584"/>
                  </a:lnTo>
                  <a:cubicBezTo>
                    <a:pt x="6037" y="6656"/>
                    <a:pt x="6192" y="6882"/>
                    <a:pt x="6192" y="7108"/>
                  </a:cubicBezTo>
                  <a:lnTo>
                    <a:pt x="6192" y="8418"/>
                  </a:lnTo>
                  <a:cubicBezTo>
                    <a:pt x="6192" y="8501"/>
                    <a:pt x="6264" y="8573"/>
                    <a:pt x="6347" y="8573"/>
                  </a:cubicBezTo>
                  <a:cubicBezTo>
                    <a:pt x="6442" y="8573"/>
                    <a:pt x="6514" y="8501"/>
                    <a:pt x="6514" y="8418"/>
                  </a:cubicBezTo>
                  <a:lnTo>
                    <a:pt x="6514" y="7108"/>
                  </a:lnTo>
                  <a:cubicBezTo>
                    <a:pt x="6561" y="6703"/>
                    <a:pt x="6323" y="6370"/>
                    <a:pt x="5966" y="6239"/>
                  </a:cubicBezTo>
                  <a:lnTo>
                    <a:pt x="4906" y="5858"/>
                  </a:lnTo>
                  <a:cubicBezTo>
                    <a:pt x="4906" y="5810"/>
                    <a:pt x="4894" y="5763"/>
                    <a:pt x="4859" y="5715"/>
                  </a:cubicBezTo>
                  <a:lnTo>
                    <a:pt x="4549" y="5394"/>
                  </a:lnTo>
                  <a:lnTo>
                    <a:pt x="4549" y="4822"/>
                  </a:lnTo>
                  <a:cubicBezTo>
                    <a:pt x="4585" y="4798"/>
                    <a:pt x="4609" y="4763"/>
                    <a:pt x="4656" y="4739"/>
                  </a:cubicBezTo>
                  <a:cubicBezTo>
                    <a:pt x="5061" y="4370"/>
                    <a:pt x="5275" y="3822"/>
                    <a:pt x="5275" y="3274"/>
                  </a:cubicBezTo>
                  <a:lnTo>
                    <a:pt x="5275" y="2834"/>
                  </a:lnTo>
                  <a:cubicBezTo>
                    <a:pt x="5394" y="2560"/>
                    <a:pt x="5454" y="2286"/>
                    <a:pt x="5454" y="2000"/>
                  </a:cubicBezTo>
                  <a:lnTo>
                    <a:pt x="5454" y="167"/>
                  </a:lnTo>
                  <a:cubicBezTo>
                    <a:pt x="5454" y="83"/>
                    <a:pt x="5382" y="0"/>
                    <a:pt x="529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73" name="Google Shape;10073;p78"/>
            <p:cNvSpPr/>
            <p:nvPr/>
          </p:nvSpPr>
          <p:spPr>
            <a:xfrm>
              <a:off x="6665804" y="3232053"/>
              <a:ext cx="10630" cy="33737"/>
            </a:xfrm>
            <a:custGeom>
              <a:avLst/>
              <a:gdLst/>
              <a:ahLst/>
              <a:cxnLst/>
              <a:rect l="l" t="t" r="r" b="b"/>
              <a:pathLst>
                <a:path w="334" h="1060" extrusionOk="0">
                  <a:moveTo>
                    <a:pt x="167" y="0"/>
                  </a:moveTo>
                  <a:cubicBezTo>
                    <a:pt x="83" y="0"/>
                    <a:pt x="0" y="83"/>
                    <a:pt x="0" y="167"/>
                  </a:cubicBezTo>
                  <a:lnTo>
                    <a:pt x="0" y="893"/>
                  </a:lnTo>
                  <a:cubicBezTo>
                    <a:pt x="0" y="988"/>
                    <a:pt x="83" y="1060"/>
                    <a:pt x="167" y="1060"/>
                  </a:cubicBezTo>
                  <a:cubicBezTo>
                    <a:pt x="262" y="1060"/>
                    <a:pt x="333" y="988"/>
                    <a:pt x="333" y="893"/>
                  </a:cubicBezTo>
                  <a:lnTo>
                    <a:pt x="333" y="167"/>
                  </a:lnTo>
                  <a:cubicBezTo>
                    <a:pt x="333" y="83"/>
                    <a:pt x="262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74" name="Google Shape;10074;p78"/>
            <p:cNvSpPr/>
            <p:nvPr/>
          </p:nvSpPr>
          <p:spPr>
            <a:xfrm>
              <a:off x="6793877" y="3232053"/>
              <a:ext cx="10248" cy="33737"/>
            </a:xfrm>
            <a:custGeom>
              <a:avLst/>
              <a:gdLst/>
              <a:ahLst/>
              <a:cxnLst/>
              <a:rect l="l" t="t" r="r" b="b"/>
              <a:pathLst>
                <a:path w="322" h="1060" extrusionOk="0">
                  <a:moveTo>
                    <a:pt x="167" y="0"/>
                  </a:moveTo>
                  <a:cubicBezTo>
                    <a:pt x="72" y="0"/>
                    <a:pt x="0" y="83"/>
                    <a:pt x="0" y="167"/>
                  </a:cubicBezTo>
                  <a:lnTo>
                    <a:pt x="0" y="893"/>
                  </a:lnTo>
                  <a:cubicBezTo>
                    <a:pt x="0" y="988"/>
                    <a:pt x="72" y="1060"/>
                    <a:pt x="167" y="1060"/>
                  </a:cubicBezTo>
                  <a:cubicBezTo>
                    <a:pt x="250" y="1060"/>
                    <a:pt x="322" y="988"/>
                    <a:pt x="322" y="893"/>
                  </a:cubicBezTo>
                  <a:lnTo>
                    <a:pt x="322" y="167"/>
                  </a:lnTo>
                  <a:cubicBezTo>
                    <a:pt x="322" y="83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75" name="Google Shape;10075;p78"/>
            <p:cNvSpPr/>
            <p:nvPr/>
          </p:nvSpPr>
          <p:spPr>
            <a:xfrm>
              <a:off x="6828347" y="2952766"/>
              <a:ext cx="173969" cy="181162"/>
            </a:xfrm>
            <a:custGeom>
              <a:avLst/>
              <a:gdLst/>
              <a:ahLst/>
              <a:cxnLst/>
              <a:rect l="l" t="t" r="r" b="b"/>
              <a:pathLst>
                <a:path w="5466" h="5692" extrusionOk="0">
                  <a:moveTo>
                    <a:pt x="3847" y="0"/>
                  </a:moveTo>
                  <a:cubicBezTo>
                    <a:pt x="3751" y="0"/>
                    <a:pt x="3680" y="72"/>
                    <a:pt x="3680" y="167"/>
                  </a:cubicBezTo>
                  <a:cubicBezTo>
                    <a:pt x="3680" y="250"/>
                    <a:pt x="3751" y="322"/>
                    <a:pt x="3847" y="322"/>
                  </a:cubicBezTo>
                  <a:lnTo>
                    <a:pt x="4751" y="322"/>
                  </a:lnTo>
                  <a:cubicBezTo>
                    <a:pt x="4954" y="322"/>
                    <a:pt x="5121" y="488"/>
                    <a:pt x="5121" y="703"/>
                  </a:cubicBezTo>
                  <a:lnTo>
                    <a:pt x="5121" y="3643"/>
                  </a:lnTo>
                  <a:cubicBezTo>
                    <a:pt x="5121" y="3858"/>
                    <a:pt x="4954" y="4013"/>
                    <a:pt x="4751" y="4013"/>
                  </a:cubicBezTo>
                  <a:lnTo>
                    <a:pt x="2918" y="4013"/>
                  </a:lnTo>
                  <a:cubicBezTo>
                    <a:pt x="2894" y="4013"/>
                    <a:pt x="2846" y="4036"/>
                    <a:pt x="2811" y="4048"/>
                  </a:cubicBezTo>
                  <a:lnTo>
                    <a:pt x="1180" y="5239"/>
                  </a:lnTo>
                  <a:lnTo>
                    <a:pt x="1180" y="5239"/>
                  </a:lnTo>
                  <a:lnTo>
                    <a:pt x="1430" y="4227"/>
                  </a:lnTo>
                  <a:cubicBezTo>
                    <a:pt x="1442" y="4179"/>
                    <a:pt x="1430" y="4120"/>
                    <a:pt x="1406" y="4072"/>
                  </a:cubicBezTo>
                  <a:cubicBezTo>
                    <a:pt x="1370" y="4036"/>
                    <a:pt x="1311" y="4013"/>
                    <a:pt x="1263" y="4013"/>
                  </a:cubicBezTo>
                  <a:lnTo>
                    <a:pt x="715" y="4013"/>
                  </a:lnTo>
                  <a:cubicBezTo>
                    <a:pt x="513" y="4013"/>
                    <a:pt x="346" y="3858"/>
                    <a:pt x="346" y="3643"/>
                  </a:cubicBezTo>
                  <a:lnTo>
                    <a:pt x="346" y="715"/>
                  </a:lnTo>
                  <a:cubicBezTo>
                    <a:pt x="346" y="500"/>
                    <a:pt x="513" y="345"/>
                    <a:pt x="715" y="345"/>
                  </a:cubicBezTo>
                  <a:lnTo>
                    <a:pt x="1620" y="345"/>
                  </a:lnTo>
                  <a:cubicBezTo>
                    <a:pt x="1715" y="345"/>
                    <a:pt x="1787" y="262"/>
                    <a:pt x="1787" y="179"/>
                  </a:cubicBezTo>
                  <a:cubicBezTo>
                    <a:pt x="1787" y="84"/>
                    <a:pt x="1715" y="12"/>
                    <a:pt x="1620" y="12"/>
                  </a:cubicBezTo>
                  <a:lnTo>
                    <a:pt x="715" y="12"/>
                  </a:lnTo>
                  <a:cubicBezTo>
                    <a:pt x="310" y="12"/>
                    <a:pt x="1" y="345"/>
                    <a:pt x="1" y="726"/>
                  </a:cubicBezTo>
                  <a:lnTo>
                    <a:pt x="1" y="3643"/>
                  </a:lnTo>
                  <a:cubicBezTo>
                    <a:pt x="1" y="4048"/>
                    <a:pt x="334" y="4358"/>
                    <a:pt x="715" y="4358"/>
                  </a:cubicBezTo>
                  <a:lnTo>
                    <a:pt x="1049" y="4358"/>
                  </a:lnTo>
                  <a:lnTo>
                    <a:pt x="787" y="5370"/>
                  </a:lnTo>
                  <a:cubicBezTo>
                    <a:pt x="763" y="5477"/>
                    <a:pt x="811" y="5596"/>
                    <a:pt x="894" y="5656"/>
                  </a:cubicBezTo>
                  <a:cubicBezTo>
                    <a:pt x="941" y="5679"/>
                    <a:pt x="989" y="5691"/>
                    <a:pt x="1049" y="5691"/>
                  </a:cubicBezTo>
                  <a:cubicBezTo>
                    <a:pt x="1108" y="5691"/>
                    <a:pt x="1144" y="5679"/>
                    <a:pt x="1192" y="5656"/>
                  </a:cubicBezTo>
                  <a:lnTo>
                    <a:pt x="2954" y="4370"/>
                  </a:lnTo>
                  <a:lnTo>
                    <a:pt x="4716" y="4370"/>
                  </a:lnTo>
                  <a:cubicBezTo>
                    <a:pt x="5121" y="4370"/>
                    <a:pt x="5430" y="4048"/>
                    <a:pt x="5430" y="3655"/>
                  </a:cubicBezTo>
                  <a:lnTo>
                    <a:pt x="5430" y="726"/>
                  </a:lnTo>
                  <a:cubicBezTo>
                    <a:pt x="5466" y="322"/>
                    <a:pt x="5132" y="0"/>
                    <a:pt x="47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76" name="Google Shape;10076;p78"/>
            <p:cNvSpPr/>
            <p:nvPr/>
          </p:nvSpPr>
          <p:spPr>
            <a:xfrm>
              <a:off x="6898463" y="2917502"/>
              <a:ext cx="34151" cy="104999"/>
            </a:xfrm>
            <a:custGeom>
              <a:avLst/>
              <a:gdLst/>
              <a:ahLst/>
              <a:cxnLst/>
              <a:rect l="l" t="t" r="r" b="b"/>
              <a:pathLst>
                <a:path w="1073" h="3299" extrusionOk="0">
                  <a:moveTo>
                    <a:pt x="715" y="346"/>
                  </a:moveTo>
                  <a:lnTo>
                    <a:pt x="548" y="2930"/>
                  </a:lnTo>
                  <a:lnTo>
                    <a:pt x="513" y="2930"/>
                  </a:lnTo>
                  <a:lnTo>
                    <a:pt x="346" y="346"/>
                  </a:lnTo>
                  <a:close/>
                  <a:moveTo>
                    <a:pt x="167" y="1"/>
                  </a:moveTo>
                  <a:cubicBezTo>
                    <a:pt x="120" y="1"/>
                    <a:pt x="72" y="25"/>
                    <a:pt x="48" y="60"/>
                  </a:cubicBezTo>
                  <a:cubicBezTo>
                    <a:pt x="12" y="96"/>
                    <a:pt x="1" y="144"/>
                    <a:pt x="1" y="203"/>
                  </a:cubicBezTo>
                  <a:lnTo>
                    <a:pt x="179" y="3132"/>
                  </a:lnTo>
                  <a:cubicBezTo>
                    <a:pt x="179" y="3216"/>
                    <a:pt x="251" y="3299"/>
                    <a:pt x="346" y="3299"/>
                  </a:cubicBezTo>
                  <a:lnTo>
                    <a:pt x="715" y="3299"/>
                  </a:lnTo>
                  <a:cubicBezTo>
                    <a:pt x="798" y="3299"/>
                    <a:pt x="882" y="3216"/>
                    <a:pt x="882" y="3132"/>
                  </a:cubicBezTo>
                  <a:lnTo>
                    <a:pt x="1060" y="203"/>
                  </a:lnTo>
                  <a:cubicBezTo>
                    <a:pt x="1072" y="144"/>
                    <a:pt x="1048" y="96"/>
                    <a:pt x="1013" y="60"/>
                  </a:cubicBezTo>
                  <a:cubicBezTo>
                    <a:pt x="989" y="37"/>
                    <a:pt x="941" y="1"/>
                    <a:pt x="89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77" name="Google Shape;10077;p78"/>
            <p:cNvSpPr/>
            <p:nvPr/>
          </p:nvSpPr>
          <p:spPr>
            <a:xfrm>
              <a:off x="6898081" y="3028548"/>
              <a:ext cx="34151" cy="34119"/>
            </a:xfrm>
            <a:custGeom>
              <a:avLst/>
              <a:gdLst/>
              <a:ahLst/>
              <a:cxnLst/>
              <a:rect l="l" t="t" r="r" b="b"/>
              <a:pathLst>
                <a:path w="1073" h="1072" extrusionOk="0">
                  <a:moveTo>
                    <a:pt x="536" y="346"/>
                  </a:moveTo>
                  <a:cubicBezTo>
                    <a:pt x="644" y="346"/>
                    <a:pt x="727" y="429"/>
                    <a:pt x="727" y="536"/>
                  </a:cubicBezTo>
                  <a:cubicBezTo>
                    <a:pt x="727" y="631"/>
                    <a:pt x="655" y="727"/>
                    <a:pt x="536" y="727"/>
                  </a:cubicBezTo>
                  <a:cubicBezTo>
                    <a:pt x="429" y="727"/>
                    <a:pt x="346" y="631"/>
                    <a:pt x="346" y="536"/>
                  </a:cubicBezTo>
                  <a:cubicBezTo>
                    <a:pt x="346" y="429"/>
                    <a:pt x="429" y="346"/>
                    <a:pt x="536" y="346"/>
                  </a:cubicBezTo>
                  <a:close/>
                  <a:moveTo>
                    <a:pt x="536" y="0"/>
                  </a:moveTo>
                  <a:cubicBezTo>
                    <a:pt x="239" y="0"/>
                    <a:pt x="1" y="239"/>
                    <a:pt x="1" y="536"/>
                  </a:cubicBezTo>
                  <a:cubicBezTo>
                    <a:pt x="1" y="834"/>
                    <a:pt x="239" y="1072"/>
                    <a:pt x="536" y="1072"/>
                  </a:cubicBezTo>
                  <a:cubicBezTo>
                    <a:pt x="834" y="1072"/>
                    <a:pt x="1072" y="834"/>
                    <a:pt x="1072" y="536"/>
                  </a:cubicBezTo>
                  <a:cubicBezTo>
                    <a:pt x="1072" y="239"/>
                    <a:pt x="834" y="0"/>
                    <a:pt x="5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078" name="Google Shape;10078;p78"/>
          <p:cNvGrpSpPr/>
          <p:nvPr/>
        </p:nvGrpSpPr>
        <p:grpSpPr>
          <a:xfrm>
            <a:off x="2895299" y="4259973"/>
            <a:ext cx="544208" cy="458316"/>
            <a:chOff x="2171474" y="3369229"/>
            <a:chExt cx="408156" cy="343737"/>
          </a:xfrm>
          <a:solidFill>
            <a:schemeClr val="tx1"/>
          </a:solidFill>
        </p:grpSpPr>
        <p:sp>
          <p:nvSpPr>
            <p:cNvPr id="10079" name="Google Shape;10079;p78"/>
            <p:cNvSpPr/>
            <p:nvPr/>
          </p:nvSpPr>
          <p:spPr>
            <a:xfrm>
              <a:off x="2171474" y="3369229"/>
              <a:ext cx="408156" cy="343737"/>
            </a:xfrm>
            <a:custGeom>
              <a:avLst/>
              <a:gdLst/>
              <a:ahLst/>
              <a:cxnLst/>
              <a:rect l="l" t="t" r="r" b="b"/>
              <a:pathLst>
                <a:path w="12824" h="10800" extrusionOk="0">
                  <a:moveTo>
                    <a:pt x="5395" y="345"/>
                  </a:moveTo>
                  <a:cubicBezTo>
                    <a:pt x="5561" y="345"/>
                    <a:pt x="5704" y="405"/>
                    <a:pt x="5823" y="536"/>
                  </a:cubicBezTo>
                  <a:lnTo>
                    <a:pt x="6478" y="1191"/>
                  </a:lnTo>
                  <a:lnTo>
                    <a:pt x="5645" y="1191"/>
                  </a:lnTo>
                  <a:cubicBezTo>
                    <a:pt x="5537" y="1191"/>
                    <a:pt x="5442" y="1143"/>
                    <a:pt x="5347" y="1072"/>
                  </a:cubicBezTo>
                  <a:lnTo>
                    <a:pt x="4633" y="357"/>
                  </a:lnTo>
                  <a:lnTo>
                    <a:pt x="5395" y="357"/>
                  </a:lnTo>
                  <a:lnTo>
                    <a:pt x="5395" y="345"/>
                  </a:lnTo>
                  <a:close/>
                  <a:moveTo>
                    <a:pt x="6883" y="357"/>
                  </a:moveTo>
                  <a:cubicBezTo>
                    <a:pt x="7049" y="357"/>
                    <a:pt x="7192" y="417"/>
                    <a:pt x="7311" y="536"/>
                  </a:cubicBezTo>
                  <a:lnTo>
                    <a:pt x="7966" y="1191"/>
                  </a:lnTo>
                  <a:lnTo>
                    <a:pt x="7823" y="1191"/>
                  </a:lnTo>
                  <a:cubicBezTo>
                    <a:pt x="7716" y="1191"/>
                    <a:pt x="7621" y="1274"/>
                    <a:pt x="7621" y="1381"/>
                  </a:cubicBezTo>
                  <a:cubicBezTo>
                    <a:pt x="7621" y="1488"/>
                    <a:pt x="7716" y="1572"/>
                    <a:pt x="7823" y="1572"/>
                  </a:cubicBezTo>
                  <a:lnTo>
                    <a:pt x="12026" y="1572"/>
                  </a:lnTo>
                  <a:cubicBezTo>
                    <a:pt x="12253" y="1572"/>
                    <a:pt x="12443" y="1750"/>
                    <a:pt x="12443" y="1988"/>
                  </a:cubicBezTo>
                  <a:lnTo>
                    <a:pt x="12431" y="10001"/>
                  </a:lnTo>
                  <a:cubicBezTo>
                    <a:pt x="12431" y="10216"/>
                    <a:pt x="12253" y="10418"/>
                    <a:pt x="12014" y="10418"/>
                  </a:cubicBezTo>
                  <a:lnTo>
                    <a:pt x="775" y="10418"/>
                  </a:lnTo>
                  <a:cubicBezTo>
                    <a:pt x="561" y="10418"/>
                    <a:pt x="358" y="10239"/>
                    <a:pt x="358" y="10001"/>
                  </a:cubicBezTo>
                  <a:lnTo>
                    <a:pt x="358" y="774"/>
                  </a:lnTo>
                  <a:cubicBezTo>
                    <a:pt x="358" y="548"/>
                    <a:pt x="537" y="357"/>
                    <a:pt x="775" y="357"/>
                  </a:cubicBezTo>
                  <a:lnTo>
                    <a:pt x="3859" y="357"/>
                  </a:lnTo>
                  <a:cubicBezTo>
                    <a:pt x="4025" y="357"/>
                    <a:pt x="4168" y="417"/>
                    <a:pt x="4287" y="536"/>
                  </a:cubicBezTo>
                  <a:lnTo>
                    <a:pt x="5085" y="1322"/>
                  </a:lnTo>
                  <a:cubicBezTo>
                    <a:pt x="5228" y="1465"/>
                    <a:pt x="5418" y="1560"/>
                    <a:pt x="5645" y="1560"/>
                  </a:cubicBezTo>
                  <a:lnTo>
                    <a:pt x="6942" y="1560"/>
                  </a:lnTo>
                  <a:cubicBezTo>
                    <a:pt x="7014" y="1560"/>
                    <a:pt x="7085" y="1512"/>
                    <a:pt x="7121" y="1441"/>
                  </a:cubicBezTo>
                  <a:cubicBezTo>
                    <a:pt x="7145" y="1369"/>
                    <a:pt x="7133" y="1286"/>
                    <a:pt x="7073" y="1226"/>
                  </a:cubicBezTo>
                  <a:lnTo>
                    <a:pt x="6192" y="357"/>
                  </a:lnTo>
                  <a:close/>
                  <a:moveTo>
                    <a:pt x="799" y="0"/>
                  </a:moveTo>
                  <a:cubicBezTo>
                    <a:pt x="358" y="0"/>
                    <a:pt x="1" y="345"/>
                    <a:pt x="1" y="786"/>
                  </a:cubicBezTo>
                  <a:lnTo>
                    <a:pt x="1" y="10013"/>
                  </a:lnTo>
                  <a:cubicBezTo>
                    <a:pt x="1" y="10442"/>
                    <a:pt x="358" y="10799"/>
                    <a:pt x="799" y="10799"/>
                  </a:cubicBezTo>
                  <a:lnTo>
                    <a:pt x="12026" y="10799"/>
                  </a:lnTo>
                  <a:cubicBezTo>
                    <a:pt x="12467" y="10799"/>
                    <a:pt x="12824" y="10442"/>
                    <a:pt x="12824" y="10013"/>
                  </a:cubicBezTo>
                  <a:lnTo>
                    <a:pt x="12824" y="1988"/>
                  </a:lnTo>
                  <a:cubicBezTo>
                    <a:pt x="12824" y="1524"/>
                    <a:pt x="12467" y="1191"/>
                    <a:pt x="12026" y="1191"/>
                  </a:cubicBezTo>
                  <a:lnTo>
                    <a:pt x="8490" y="1191"/>
                  </a:lnTo>
                  <a:lnTo>
                    <a:pt x="7585" y="274"/>
                  </a:lnTo>
                  <a:cubicBezTo>
                    <a:pt x="7383" y="83"/>
                    <a:pt x="7145" y="0"/>
                    <a:pt x="688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80" name="Google Shape;10080;p78"/>
            <p:cNvSpPr/>
            <p:nvPr/>
          </p:nvSpPr>
          <p:spPr>
            <a:xfrm>
              <a:off x="2292737" y="3477220"/>
              <a:ext cx="164898" cy="164866"/>
            </a:xfrm>
            <a:custGeom>
              <a:avLst/>
              <a:gdLst/>
              <a:ahLst/>
              <a:cxnLst/>
              <a:rect l="l" t="t" r="r" b="b"/>
              <a:pathLst>
                <a:path w="5181" h="5180" extrusionOk="0">
                  <a:moveTo>
                    <a:pt x="2799" y="1382"/>
                  </a:moveTo>
                  <a:cubicBezTo>
                    <a:pt x="3025" y="1382"/>
                    <a:pt x="3216" y="1560"/>
                    <a:pt x="3216" y="1798"/>
                  </a:cubicBezTo>
                  <a:lnTo>
                    <a:pt x="3216" y="2203"/>
                  </a:lnTo>
                  <a:cubicBezTo>
                    <a:pt x="3204" y="2525"/>
                    <a:pt x="2942" y="2810"/>
                    <a:pt x="2597" y="2810"/>
                  </a:cubicBezTo>
                  <a:cubicBezTo>
                    <a:pt x="2251" y="2810"/>
                    <a:pt x="1977" y="2525"/>
                    <a:pt x="1977" y="2203"/>
                  </a:cubicBezTo>
                  <a:lnTo>
                    <a:pt x="1977" y="1798"/>
                  </a:lnTo>
                  <a:cubicBezTo>
                    <a:pt x="1977" y="1572"/>
                    <a:pt x="2156" y="1382"/>
                    <a:pt x="2406" y="1382"/>
                  </a:cubicBezTo>
                  <a:close/>
                  <a:moveTo>
                    <a:pt x="2799" y="3156"/>
                  </a:moveTo>
                  <a:lnTo>
                    <a:pt x="2799" y="3275"/>
                  </a:lnTo>
                  <a:cubicBezTo>
                    <a:pt x="2799" y="3346"/>
                    <a:pt x="2835" y="3406"/>
                    <a:pt x="2858" y="3465"/>
                  </a:cubicBezTo>
                  <a:lnTo>
                    <a:pt x="2608" y="3715"/>
                  </a:lnTo>
                  <a:lnTo>
                    <a:pt x="2573" y="3715"/>
                  </a:lnTo>
                  <a:lnTo>
                    <a:pt x="2323" y="3465"/>
                  </a:lnTo>
                  <a:cubicBezTo>
                    <a:pt x="2358" y="3406"/>
                    <a:pt x="2382" y="3346"/>
                    <a:pt x="2382" y="3275"/>
                  </a:cubicBezTo>
                  <a:lnTo>
                    <a:pt x="2382" y="3156"/>
                  </a:lnTo>
                  <a:cubicBezTo>
                    <a:pt x="2454" y="3167"/>
                    <a:pt x="2513" y="3179"/>
                    <a:pt x="2597" y="3179"/>
                  </a:cubicBezTo>
                  <a:cubicBezTo>
                    <a:pt x="2668" y="3179"/>
                    <a:pt x="2739" y="3167"/>
                    <a:pt x="2799" y="3156"/>
                  </a:cubicBezTo>
                  <a:close/>
                  <a:moveTo>
                    <a:pt x="2573" y="381"/>
                  </a:moveTo>
                  <a:cubicBezTo>
                    <a:pt x="3799" y="381"/>
                    <a:pt x="4799" y="1382"/>
                    <a:pt x="4799" y="2596"/>
                  </a:cubicBezTo>
                  <a:cubicBezTo>
                    <a:pt x="4811" y="3287"/>
                    <a:pt x="4490" y="3906"/>
                    <a:pt x="3978" y="4322"/>
                  </a:cubicBezTo>
                  <a:lnTo>
                    <a:pt x="3978" y="4049"/>
                  </a:lnTo>
                  <a:cubicBezTo>
                    <a:pt x="3978" y="3822"/>
                    <a:pt x="3859" y="3608"/>
                    <a:pt x="3656" y="3525"/>
                  </a:cubicBezTo>
                  <a:lnTo>
                    <a:pt x="3180" y="3287"/>
                  </a:lnTo>
                  <a:lnTo>
                    <a:pt x="3180" y="3275"/>
                  </a:lnTo>
                  <a:lnTo>
                    <a:pt x="3180" y="2989"/>
                  </a:lnTo>
                  <a:cubicBezTo>
                    <a:pt x="3418" y="2810"/>
                    <a:pt x="3573" y="2513"/>
                    <a:pt x="3573" y="2203"/>
                  </a:cubicBezTo>
                  <a:lnTo>
                    <a:pt x="3573" y="1798"/>
                  </a:lnTo>
                  <a:cubicBezTo>
                    <a:pt x="3573" y="1370"/>
                    <a:pt x="3216" y="1012"/>
                    <a:pt x="2787" y="1012"/>
                  </a:cubicBezTo>
                  <a:lnTo>
                    <a:pt x="2382" y="1012"/>
                  </a:lnTo>
                  <a:cubicBezTo>
                    <a:pt x="1954" y="1012"/>
                    <a:pt x="1596" y="1370"/>
                    <a:pt x="1596" y="1798"/>
                  </a:cubicBezTo>
                  <a:lnTo>
                    <a:pt x="1596" y="2203"/>
                  </a:lnTo>
                  <a:cubicBezTo>
                    <a:pt x="1596" y="2525"/>
                    <a:pt x="1763" y="2810"/>
                    <a:pt x="2001" y="2989"/>
                  </a:cubicBezTo>
                  <a:lnTo>
                    <a:pt x="2001" y="3275"/>
                  </a:lnTo>
                  <a:lnTo>
                    <a:pt x="2001" y="3287"/>
                  </a:lnTo>
                  <a:lnTo>
                    <a:pt x="1525" y="3525"/>
                  </a:lnTo>
                  <a:cubicBezTo>
                    <a:pt x="1334" y="3632"/>
                    <a:pt x="1192" y="3822"/>
                    <a:pt x="1192" y="4049"/>
                  </a:cubicBezTo>
                  <a:lnTo>
                    <a:pt x="1192" y="4322"/>
                  </a:lnTo>
                  <a:cubicBezTo>
                    <a:pt x="692" y="3918"/>
                    <a:pt x="358" y="3298"/>
                    <a:pt x="358" y="2596"/>
                  </a:cubicBezTo>
                  <a:cubicBezTo>
                    <a:pt x="358" y="1382"/>
                    <a:pt x="1358" y="381"/>
                    <a:pt x="2573" y="381"/>
                  </a:cubicBezTo>
                  <a:close/>
                  <a:moveTo>
                    <a:pt x="3156" y="3691"/>
                  </a:moveTo>
                  <a:lnTo>
                    <a:pt x="3490" y="3846"/>
                  </a:lnTo>
                  <a:cubicBezTo>
                    <a:pt x="3561" y="3882"/>
                    <a:pt x="3609" y="3953"/>
                    <a:pt x="3609" y="4049"/>
                  </a:cubicBezTo>
                  <a:lnTo>
                    <a:pt x="3609" y="4560"/>
                  </a:lnTo>
                  <a:cubicBezTo>
                    <a:pt x="3311" y="4727"/>
                    <a:pt x="2954" y="4822"/>
                    <a:pt x="2597" y="4822"/>
                  </a:cubicBezTo>
                  <a:cubicBezTo>
                    <a:pt x="2227" y="4822"/>
                    <a:pt x="1882" y="4727"/>
                    <a:pt x="1585" y="4560"/>
                  </a:cubicBezTo>
                  <a:lnTo>
                    <a:pt x="1585" y="4049"/>
                  </a:lnTo>
                  <a:cubicBezTo>
                    <a:pt x="1585" y="3965"/>
                    <a:pt x="1632" y="3894"/>
                    <a:pt x="1704" y="3846"/>
                  </a:cubicBezTo>
                  <a:lnTo>
                    <a:pt x="2025" y="3691"/>
                  </a:lnTo>
                  <a:lnTo>
                    <a:pt x="2323" y="3989"/>
                  </a:lnTo>
                  <a:cubicBezTo>
                    <a:pt x="2406" y="4060"/>
                    <a:pt x="2489" y="4108"/>
                    <a:pt x="2597" y="4108"/>
                  </a:cubicBezTo>
                  <a:cubicBezTo>
                    <a:pt x="2704" y="4108"/>
                    <a:pt x="2799" y="4060"/>
                    <a:pt x="2858" y="3989"/>
                  </a:cubicBezTo>
                  <a:lnTo>
                    <a:pt x="3156" y="3691"/>
                  </a:lnTo>
                  <a:close/>
                  <a:moveTo>
                    <a:pt x="2597" y="0"/>
                  </a:moveTo>
                  <a:cubicBezTo>
                    <a:pt x="1168" y="0"/>
                    <a:pt x="1" y="1155"/>
                    <a:pt x="1" y="2584"/>
                  </a:cubicBezTo>
                  <a:cubicBezTo>
                    <a:pt x="1" y="4013"/>
                    <a:pt x="1168" y="5180"/>
                    <a:pt x="2597" y="5180"/>
                  </a:cubicBezTo>
                  <a:cubicBezTo>
                    <a:pt x="4025" y="5180"/>
                    <a:pt x="5180" y="4013"/>
                    <a:pt x="5180" y="2584"/>
                  </a:cubicBezTo>
                  <a:cubicBezTo>
                    <a:pt x="5180" y="1155"/>
                    <a:pt x="4025" y="0"/>
                    <a:pt x="259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81" name="Google Shape;10081;p78"/>
            <p:cNvSpPr/>
            <p:nvPr/>
          </p:nvSpPr>
          <p:spPr>
            <a:xfrm>
              <a:off x="2256358" y="3451503"/>
              <a:ext cx="188769" cy="177311"/>
            </a:xfrm>
            <a:custGeom>
              <a:avLst/>
              <a:gdLst/>
              <a:ahLst/>
              <a:cxnLst/>
              <a:rect l="l" t="t" r="r" b="b"/>
              <a:pathLst>
                <a:path w="5931" h="5571" extrusionOk="0">
                  <a:moveTo>
                    <a:pt x="3751" y="0"/>
                  </a:moveTo>
                  <a:cubicBezTo>
                    <a:pt x="2872" y="0"/>
                    <a:pt x="1994" y="341"/>
                    <a:pt x="1323" y="999"/>
                  </a:cubicBezTo>
                  <a:cubicBezTo>
                    <a:pt x="120" y="2201"/>
                    <a:pt x="1" y="4142"/>
                    <a:pt x="1049" y="5488"/>
                  </a:cubicBezTo>
                  <a:cubicBezTo>
                    <a:pt x="1073" y="5535"/>
                    <a:pt x="1132" y="5571"/>
                    <a:pt x="1192" y="5571"/>
                  </a:cubicBezTo>
                  <a:cubicBezTo>
                    <a:pt x="1239" y="5571"/>
                    <a:pt x="1263" y="5547"/>
                    <a:pt x="1311" y="5523"/>
                  </a:cubicBezTo>
                  <a:cubicBezTo>
                    <a:pt x="1382" y="5464"/>
                    <a:pt x="1406" y="5345"/>
                    <a:pt x="1346" y="5249"/>
                  </a:cubicBezTo>
                  <a:cubicBezTo>
                    <a:pt x="406" y="4047"/>
                    <a:pt x="525" y="2332"/>
                    <a:pt x="1596" y="1261"/>
                  </a:cubicBezTo>
                  <a:cubicBezTo>
                    <a:pt x="2181" y="676"/>
                    <a:pt x="2961" y="375"/>
                    <a:pt x="3742" y="375"/>
                  </a:cubicBezTo>
                  <a:cubicBezTo>
                    <a:pt x="4393" y="375"/>
                    <a:pt x="5044" y="584"/>
                    <a:pt x="5585" y="1011"/>
                  </a:cubicBezTo>
                  <a:cubicBezTo>
                    <a:pt x="5616" y="1037"/>
                    <a:pt x="5656" y="1049"/>
                    <a:pt x="5697" y="1049"/>
                  </a:cubicBezTo>
                  <a:cubicBezTo>
                    <a:pt x="5750" y="1049"/>
                    <a:pt x="5806" y="1028"/>
                    <a:pt x="5847" y="987"/>
                  </a:cubicBezTo>
                  <a:cubicBezTo>
                    <a:pt x="5930" y="904"/>
                    <a:pt x="5895" y="773"/>
                    <a:pt x="5823" y="713"/>
                  </a:cubicBezTo>
                  <a:cubicBezTo>
                    <a:pt x="5209" y="233"/>
                    <a:pt x="4479" y="0"/>
                    <a:pt x="37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82" name="Google Shape;10082;p78"/>
            <p:cNvSpPr/>
            <p:nvPr/>
          </p:nvSpPr>
          <p:spPr>
            <a:xfrm>
              <a:off x="2305245" y="3491160"/>
              <a:ext cx="189151" cy="176706"/>
            </a:xfrm>
            <a:custGeom>
              <a:avLst/>
              <a:gdLst/>
              <a:ahLst/>
              <a:cxnLst/>
              <a:rect l="l" t="t" r="r" b="b"/>
              <a:pathLst>
                <a:path w="5943" h="5552" extrusionOk="0">
                  <a:moveTo>
                    <a:pt x="4739" y="1"/>
                  </a:moveTo>
                  <a:cubicBezTo>
                    <a:pt x="4695" y="1"/>
                    <a:pt x="4650" y="13"/>
                    <a:pt x="4609" y="39"/>
                  </a:cubicBezTo>
                  <a:cubicBezTo>
                    <a:pt x="4537" y="98"/>
                    <a:pt x="4525" y="217"/>
                    <a:pt x="4585" y="301"/>
                  </a:cubicBezTo>
                  <a:cubicBezTo>
                    <a:pt x="5513" y="1503"/>
                    <a:pt x="5406" y="3218"/>
                    <a:pt x="4335" y="4289"/>
                  </a:cubicBezTo>
                  <a:cubicBezTo>
                    <a:pt x="3750" y="4874"/>
                    <a:pt x="2970" y="5175"/>
                    <a:pt x="2189" y="5175"/>
                  </a:cubicBezTo>
                  <a:cubicBezTo>
                    <a:pt x="1538" y="5175"/>
                    <a:pt x="887" y="4966"/>
                    <a:pt x="346" y="4539"/>
                  </a:cubicBezTo>
                  <a:cubicBezTo>
                    <a:pt x="314" y="4516"/>
                    <a:pt x="276" y="4505"/>
                    <a:pt x="237" y="4505"/>
                  </a:cubicBezTo>
                  <a:cubicBezTo>
                    <a:pt x="177" y="4505"/>
                    <a:pt x="116" y="4531"/>
                    <a:pt x="72" y="4575"/>
                  </a:cubicBezTo>
                  <a:cubicBezTo>
                    <a:pt x="1" y="4646"/>
                    <a:pt x="25" y="4765"/>
                    <a:pt x="96" y="4837"/>
                  </a:cubicBezTo>
                  <a:cubicBezTo>
                    <a:pt x="715" y="5313"/>
                    <a:pt x="1453" y="5551"/>
                    <a:pt x="2180" y="5551"/>
                  </a:cubicBezTo>
                  <a:cubicBezTo>
                    <a:pt x="3061" y="5551"/>
                    <a:pt x="3930" y="5218"/>
                    <a:pt x="4597" y="4551"/>
                  </a:cubicBezTo>
                  <a:cubicBezTo>
                    <a:pt x="5823" y="3349"/>
                    <a:pt x="5942" y="1420"/>
                    <a:pt x="4882" y="62"/>
                  </a:cubicBezTo>
                  <a:cubicBezTo>
                    <a:pt x="4849" y="22"/>
                    <a:pt x="4796" y="1"/>
                    <a:pt x="473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083" name="Google Shape;10083;p78"/>
          <p:cNvGrpSpPr/>
          <p:nvPr/>
        </p:nvGrpSpPr>
        <p:grpSpPr>
          <a:xfrm>
            <a:off x="6521597" y="3667811"/>
            <a:ext cx="446179" cy="446179"/>
            <a:chOff x="4891198" y="2925108"/>
            <a:chExt cx="334634" cy="334634"/>
          </a:xfrm>
          <a:solidFill>
            <a:schemeClr val="tx1"/>
          </a:solidFill>
        </p:grpSpPr>
        <p:sp>
          <p:nvSpPr>
            <p:cNvPr id="10084" name="Google Shape;10084;p78"/>
            <p:cNvSpPr/>
            <p:nvPr/>
          </p:nvSpPr>
          <p:spPr>
            <a:xfrm>
              <a:off x="5001830" y="2925108"/>
              <a:ext cx="113338" cy="150831"/>
            </a:xfrm>
            <a:custGeom>
              <a:avLst/>
              <a:gdLst/>
              <a:ahLst/>
              <a:cxnLst/>
              <a:rect l="l" t="t" r="r" b="b"/>
              <a:pathLst>
                <a:path w="3561" h="4739" extrusionOk="0">
                  <a:moveTo>
                    <a:pt x="1822" y="333"/>
                  </a:moveTo>
                  <a:cubicBezTo>
                    <a:pt x="2251" y="333"/>
                    <a:pt x="2596" y="691"/>
                    <a:pt x="2596" y="1107"/>
                  </a:cubicBezTo>
                  <a:lnTo>
                    <a:pt x="2596" y="1214"/>
                  </a:lnTo>
                  <a:lnTo>
                    <a:pt x="2573" y="1214"/>
                  </a:lnTo>
                  <a:cubicBezTo>
                    <a:pt x="2358" y="1155"/>
                    <a:pt x="2275" y="857"/>
                    <a:pt x="2263" y="857"/>
                  </a:cubicBezTo>
                  <a:cubicBezTo>
                    <a:pt x="2251" y="798"/>
                    <a:pt x="2203" y="738"/>
                    <a:pt x="2132" y="738"/>
                  </a:cubicBezTo>
                  <a:cubicBezTo>
                    <a:pt x="2119" y="733"/>
                    <a:pt x="2105" y="731"/>
                    <a:pt x="2092" y="731"/>
                  </a:cubicBezTo>
                  <a:cubicBezTo>
                    <a:pt x="2043" y="731"/>
                    <a:pt x="1993" y="761"/>
                    <a:pt x="1965" y="798"/>
                  </a:cubicBezTo>
                  <a:cubicBezTo>
                    <a:pt x="1668" y="1214"/>
                    <a:pt x="1001" y="1214"/>
                    <a:pt x="1001" y="1214"/>
                  </a:cubicBezTo>
                  <a:lnTo>
                    <a:pt x="953" y="1214"/>
                  </a:lnTo>
                  <a:lnTo>
                    <a:pt x="965" y="1107"/>
                  </a:lnTo>
                  <a:cubicBezTo>
                    <a:pt x="965" y="679"/>
                    <a:pt x="1322" y="333"/>
                    <a:pt x="1739" y="333"/>
                  </a:cubicBezTo>
                  <a:close/>
                  <a:moveTo>
                    <a:pt x="2739" y="1655"/>
                  </a:moveTo>
                  <a:cubicBezTo>
                    <a:pt x="2775" y="1691"/>
                    <a:pt x="2775" y="1715"/>
                    <a:pt x="2775" y="1750"/>
                  </a:cubicBezTo>
                  <a:cubicBezTo>
                    <a:pt x="2775" y="1786"/>
                    <a:pt x="2751" y="1834"/>
                    <a:pt x="2703" y="1845"/>
                  </a:cubicBezTo>
                  <a:lnTo>
                    <a:pt x="2703" y="1655"/>
                  </a:lnTo>
                  <a:close/>
                  <a:moveTo>
                    <a:pt x="846" y="1667"/>
                  </a:moveTo>
                  <a:lnTo>
                    <a:pt x="846" y="1881"/>
                  </a:lnTo>
                  <a:cubicBezTo>
                    <a:pt x="822" y="1845"/>
                    <a:pt x="787" y="1822"/>
                    <a:pt x="787" y="1762"/>
                  </a:cubicBezTo>
                  <a:cubicBezTo>
                    <a:pt x="787" y="1715"/>
                    <a:pt x="810" y="1691"/>
                    <a:pt x="822" y="1667"/>
                  </a:cubicBezTo>
                  <a:close/>
                  <a:moveTo>
                    <a:pt x="2084" y="1179"/>
                  </a:moveTo>
                  <a:cubicBezTo>
                    <a:pt x="2144" y="1298"/>
                    <a:pt x="2251" y="1417"/>
                    <a:pt x="2394" y="1476"/>
                  </a:cubicBezTo>
                  <a:lnTo>
                    <a:pt x="2382" y="1953"/>
                  </a:lnTo>
                  <a:cubicBezTo>
                    <a:pt x="2382" y="2250"/>
                    <a:pt x="2144" y="2477"/>
                    <a:pt x="1858" y="2477"/>
                  </a:cubicBezTo>
                  <a:lnTo>
                    <a:pt x="1715" y="2477"/>
                  </a:lnTo>
                  <a:cubicBezTo>
                    <a:pt x="1418" y="2477"/>
                    <a:pt x="1191" y="2238"/>
                    <a:pt x="1191" y="1953"/>
                  </a:cubicBezTo>
                  <a:lnTo>
                    <a:pt x="1191" y="1524"/>
                  </a:lnTo>
                  <a:cubicBezTo>
                    <a:pt x="1406" y="1488"/>
                    <a:pt x="1787" y="1417"/>
                    <a:pt x="2084" y="1179"/>
                  </a:cubicBezTo>
                  <a:close/>
                  <a:moveTo>
                    <a:pt x="1965" y="2798"/>
                  </a:moveTo>
                  <a:lnTo>
                    <a:pt x="1965" y="2893"/>
                  </a:lnTo>
                  <a:lnTo>
                    <a:pt x="1787" y="3084"/>
                  </a:lnTo>
                  <a:lnTo>
                    <a:pt x="1608" y="2917"/>
                  </a:lnTo>
                  <a:lnTo>
                    <a:pt x="1608" y="2798"/>
                  </a:lnTo>
                  <a:close/>
                  <a:moveTo>
                    <a:pt x="1751" y="0"/>
                  </a:moveTo>
                  <a:cubicBezTo>
                    <a:pt x="1144" y="0"/>
                    <a:pt x="644" y="512"/>
                    <a:pt x="644" y="1119"/>
                  </a:cubicBezTo>
                  <a:lnTo>
                    <a:pt x="644" y="1417"/>
                  </a:lnTo>
                  <a:cubicBezTo>
                    <a:pt x="537" y="1512"/>
                    <a:pt x="465" y="1643"/>
                    <a:pt x="465" y="1774"/>
                  </a:cubicBezTo>
                  <a:cubicBezTo>
                    <a:pt x="465" y="2000"/>
                    <a:pt x="656" y="2203"/>
                    <a:pt x="894" y="2226"/>
                  </a:cubicBezTo>
                  <a:cubicBezTo>
                    <a:pt x="953" y="2429"/>
                    <a:pt x="1108" y="2596"/>
                    <a:pt x="1287" y="2703"/>
                  </a:cubicBezTo>
                  <a:lnTo>
                    <a:pt x="1287" y="2786"/>
                  </a:lnTo>
                  <a:lnTo>
                    <a:pt x="596" y="3060"/>
                  </a:lnTo>
                  <a:cubicBezTo>
                    <a:pt x="537" y="3084"/>
                    <a:pt x="1" y="3298"/>
                    <a:pt x="1" y="3965"/>
                  </a:cubicBezTo>
                  <a:lnTo>
                    <a:pt x="1" y="4560"/>
                  </a:lnTo>
                  <a:cubicBezTo>
                    <a:pt x="1" y="4643"/>
                    <a:pt x="72" y="4727"/>
                    <a:pt x="167" y="4727"/>
                  </a:cubicBezTo>
                  <a:lnTo>
                    <a:pt x="584" y="4727"/>
                  </a:lnTo>
                  <a:cubicBezTo>
                    <a:pt x="668" y="4727"/>
                    <a:pt x="739" y="4643"/>
                    <a:pt x="739" y="4560"/>
                  </a:cubicBezTo>
                  <a:cubicBezTo>
                    <a:pt x="739" y="4465"/>
                    <a:pt x="668" y="4393"/>
                    <a:pt x="584" y="4393"/>
                  </a:cubicBezTo>
                  <a:lnTo>
                    <a:pt x="322" y="4393"/>
                  </a:lnTo>
                  <a:lnTo>
                    <a:pt x="322" y="3965"/>
                  </a:lnTo>
                  <a:cubicBezTo>
                    <a:pt x="322" y="3500"/>
                    <a:pt x="691" y="3369"/>
                    <a:pt x="703" y="3369"/>
                  </a:cubicBezTo>
                  <a:lnTo>
                    <a:pt x="715" y="3369"/>
                  </a:lnTo>
                  <a:lnTo>
                    <a:pt x="1334" y="3131"/>
                  </a:lnTo>
                  <a:lnTo>
                    <a:pt x="1668" y="3453"/>
                  </a:lnTo>
                  <a:cubicBezTo>
                    <a:pt x="1703" y="3489"/>
                    <a:pt x="1739" y="3500"/>
                    <a:pt x="1787" y="3500"/>
                  </a:cubicBezTo>
                  <a:cubicBezTo>
                    <a:pt x="1834" y="3500"/>
                    <a:pt x="1870" y="3489"/>
                    <a:pt x="1906" y="3453"/>
                  </a:cubicBezTo>
                  <a:lnTo>
                    <a:pt x="2215" y="3131"/>
                  </a:lnTo>
                  <a:lnTo>
                    <a:pt x="2846" y="3381"/>
                  </a:lnTo>
                  <a:lnTo>
                    <a:pt x="2858" y="3381"/>
                  </a:lnTo>
                  <a:cubicBezTo>
                    <a:pt x="2858" y="3381"/>
                    <a:pt x="3227" y="3512"/>
                    <a:pt x="3227" y="3977"/>
                  </a:cubicBezTo>
                  <a:lnTo>
                    <a:pt x="3227" y="4405"/>
                  </a:lnTo>
                  <a:lnTo>
                    <a:pt x="1120" y="4405"/>
                  </a:lnTo>
                  <a:cubicBezTo>
                    <a:pt x="1025" y="4405"/>
                    <a:pt x="953" y="4489"/>
                    <a:pt x="953" y="4572"/>
                  </a:cubicBezTo>
                  <a:cubicBezTo>
                    <a:pt x="953" y="4667"/>
                    <a:pt x="1025" y="4739"/>
                    <a:pt x="1120" y="4739"/>
                  </a:cubicBezTo>
                  <a:lnTo>
                    <a:pt x="3394" y="4739"/>
                  </a:lnTo>
                  <a:cubicBezTo>
                    <a:pt x="3477" y="4739"/>
                    <a:pt x="3561" y="4667"/>
                    <a:pt x="3561" y="4572"/>
                  </a:cubicBezTo>
                  <a:lnTo>
                    <a:pt x="3561" y="3977"/>
                  </a:lnTo>
                  <a:cubicBezTo>
                    <a:pt x="3561" y="3310"/>
                    <a:pt x="3037" y="3084"/>
                    <a:pt x="2965" y="3072"/>
                  </a:cubicBezTo>
                  <a:lnTo>
                    <a:pt x="2311" y="2798"/>
                  </a:lnTo>
                  <a:lnTo>
                    <a:pt x="2311" y="2715"/>
                  </a:lnTo>
                  <a:cubicBezTo>
                    <a:pt x="2489" y="2607"/>
                    <a:pt x="2620" y="2441"/>
                    <a:pt x="2692" y="2238"/>
                  </a:cubicBezTo>
                  <a:cubicBezTo>
                    <a:pt x="2930" y="2226"/>
                    <a:pt x="3120" y="2012"/>
                    <a:pt x="3120" y="1774"/>
                  </a:cubicBezTo>
                  <a:cubicBezTo>
                    <a:pt x="3120" y="1631"/>
                    <a:pt x="3049" y="1488"/>
                    <a:pt x="2942" y="1417"/>
                  </a:cubicBezTo>
                  <a:lnTo>
                    <a:pt x="2942" y="1119"/>
                  </a:lnTo>
                  <a:cubicBezTo>
                    <a:pt x="2942" y="512"/>
                    <a:pt x="2442" y="0"/>
                    <a:pt x="183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85" name="Google Shape;10085;p78"/>
            <p:cNvSpPr/>
            <p:nvPr/>
          </p:nvSpPr>
          <p:spPr>
            <a:xfrm>
              <a:off x="5102628" y="2933033"/>
              <a:ext cx="98188" cy="76991"/>
            </a:xfrm>
            <a:custGeom>
              <a:avLst/>
              <a:gdLst/>
              <a:ahLst/>
              <a:cxnLst/>
              <a:rect l="l" t="t" r="r" b="b"/>
              <a:pathLst>
                <a:path w="3085" h="2419" extrusionOk="0">
                  <a:moveTo>
                    <a:pt x="181" y="1"/>
                  </a:moveTo>
                  <a:cubicBezTo>
                    <a:pt x="116" y="1"/>
                    <a:pt x="55" y="44"/>
                    <a:pt x="37" y="108"/>
                  </a:cubicBezTo>
                  <a:cubicBezTo>
                    <a:pt x="1" y="192"/>
                    <a:pt x="48" y="287"/>
                    <a:pt x="132" y="323"/>
                  </a:cubicBezTo>
                  <a:cubicBezTo>
                    <a:pt x="1215" y="680"/>
                    <a:pt x="2132" y="1394"/>
                    <a:pt x="2751" y="2347"/>
                  </a:cubicBezTo>
                  <a:cubicBezTo>
                    <a:pt x="2787" y="2394"/>
                    <a:pt x="2846" y="2418"/>
                    <a:pt x="2894" y="2418"/>
                  </a:cubicBezTo>
                  <a:cubicBezTo>
                    <a:pt x="2918" y="2418"/>
                    <a:pt x="2954" y="2406"/>
                    <a:pt x="2977" y="2394"/>
                  </a:cubicBezTo>
                  <a:cubicBezTo>
                    <a:pt x="3049" y="2347"/>
                    <a:pt x="3085" y="2239"/>
                    <a:pt x="3025" y="2168"/>
                  </a:cubicBezTo>
                  <a:cubicBezTo>
                    <a:pt x="2370" y="1156"/>
                    <a:pt x="1382" y="382"/>
                    <a:pt x="239" y="13"/>
                  </a:cubicBezTo>
                  <a:cubicBezTo>
                    <a:pt x="220" y="5"/>
                    <a:pt x="200" y="1"/>
                    <a:pt x="1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86" name="Google Shape;10086;p78"/>
            <p:cNvSpPr/>
            <p:nvPr/>
          </p:nvSpPr>
          <p:spPr>
            <a:xfrm>
              <a:off x="4915832" y="2932492"/>
              <a:ext cx="98920" cy="77532"/>
            </a:xfrm>
            <a:custGeom>
              <a:avLst/>
              <a:gdLst/>
              <a:ahLst/>
              <a:cxnLst/>
              <a:rect l="l" t="t" r="r" b="b"/>
              <a:pathLst>
                <a:path w="3108" h="2436" extrusionOk="0">
                  <a:moveTo>
                    <a:pt x="2914" y="0"/>
                  </a:moveTo>
                  <a:cubicBezTo>
                    <a:pt x="2899" y="0"/>
                    <a:pt x="2884" y="2"/>
                    <a:pt x="2869" y="6"/>
                  </a:cubicBezTo>
                  <a:cubicBezTo>
                    <a:pt x="1703" y="375"/>
                    <a:pt x="714" y="1161"/>
                    <a:pt x="36" y="2185"/>
                  </a:cubicBezTo>
                  <a:cubicBezTo>
                    <a:pt x="0" y="2256"/>
                    <a:pt x="24" y="2364"/>
                    <a:pt x="95" y="2411"/>
                  </a:cubicBezTo>
                  <a:cubicBezTo>
                    <a:pt x="131" y="2423"/>
                    <a:pt x="155" y="2435"/>
                    <a:pt x="191" y="2435"/>
                  </a:cubicBezTo>
                  <a:cubicBezTo>
                    <a:pt x="250" y="2435"/>
                    <a:pt x="298" y="2411"/>
                    <a:pt x="322" y="2364"/>
                  </a:cubicBezTo>
                  <a:cubicBezTo>
                    <a:pt x="953" y="1399"/>
                    <a:pt x="1881" y="685"/>
                    <a:pt x="2977" y="328"/>
                  </a:cubicBezTo>
                  <a:cubicBezTo>
                    <a:pt x="3060" y="292"/>
                    <a:pt x="3108" y="209"/>
                    <a:pt x="3072" y="113"/>
                  </a:cubicBezTo>
                  <a:cubicBezTo>
                    <a:pt x="3052" y="44"/>
                    <a:pt x="2984" y="0"/>
                    <a:pt x="29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87" name="Google Shape;10087;p78"/>
            <p:cNvSpPr/>
            <p:nvPr/>
          </p:nvSpPr>
          <p:spPr>
            <a:xfrm>
              <a:off x="4915832" y="3174254"/>
              <a:ext cx="80746" cy="70689"/>
            </a:xfrm>
            <a:custGeom>
              <a:avLst/>
              <a:gdLst/>
              <a:ahLst/>
              <a:cxnLst/>
              <a:rect l="l" t="t" r="r" b="b"/>
              <a:pathLst>
                <a:path w="2537" h="2221" extrusionOk="0">
                  <a:moveTo>
                    <a:pt x="185" y="0"/>
                  </a:moveTo>
                  <a:cubicBezTo>
                    <a:pt x="155" y="0"/>
                    <a:pt x="125" y="9"/>
                    <a:pt x="95" y="30"/>
                  </a:cubicBezTo>
                  <a:cubicBezTo>
                    <a:pt x="24" y="78"/>
                    <a:pt x="0" y="185"/>
                    <a:pt x="60" y="256"/>
                  </a:cubicBezTo>
                  <a:cubicBezTo>
                    <a:pt x="607" y="1102"/>
                    <a:pt x="1381" y="1780"/>
                    <a:pt x="2286" y="2209"/>
                  </a:cubicBezTo>
                  <a:cubicBezTo>
                    <a:pt x="2322" y="2221"/>
                    <a:pt x="2334" y="2221"/>
                    <a:pt x="2357" y="2221"/>
                  </a:cubicBezTo>
                  <a:cubicBezTo>
                    <a:pt x="2417" y="2221"/>
                    <a:pt x="2477" y="2197"/>
                    <a:pt x="2512" y="2138"/>
                  </a:cubicBezTo>
                  <a:cubicBezTo>
                    <a:pt x="2536" y="2030"/>
                    <a:pt x="2512" y="1923"/>
                    <a:pt x="2417" y="1899"/>
                  </a:cubicBezTo>
                  <a:cubicBezTo>
                    <a:pt x="1560" y="1495"/>
                    <a:pt x="845" y="864"/>
                    <a:pt x="322" y="78"/>
                  </a:cubicBezTo>
                  <a:cubicBezTo>
                    <a:pt x="291" y="31"/>
                    <a:pt x="240" y="0"/>
                    <a:pt x="18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88" name="Google Shape;10088;p78"/>
            <p:cNvSpPr/>
            <p:nvPr/>
          </p:nvSpPr>
          <p:spPr>
            <a:xfrm>
              <a:off x="5121215" y="3173936"/>
              <a:ext cx="79601" cy="69511"/>
            </a:xfrm>
            <a:custGeom>
              <a:avLst/>
              <a:gdLst/>
              <a:ahLst/>
              <a:cxnLst/>
              <a:rect l="l" t="t" r="r" b="b"/>
              <a:pathLst>
                <a:path w="2501" h="2184" extrusionOk="0">
                  <a:moveTo>
                    <a:pt x="2301" y="0"/>
                  </a:moveTo>
                  <a:cubicBezTo>
                    <a:pt x="2250" y="0"/>
                    <a:pt x="2201" y="25"/>
                    <a:pt x="2179" y="76"/>
                  </a:cubicBezTo>
                  <a:cubicBezTo>
                    <a:pt x="1667" y="862"/>
                    <a:pt x="953" y="1481"/>
                    <a:pt x="119" y="1874"/>
                  </a:cubicBezTo>
                  <a:cubicBezTo>
                    <a:pt x="36" y="1921"/>
                    <a:pt x="0" y="2005"/>
                    <a:pt x="48" y="2100"/>
                  </a:cubicBezTo>
                  <a:cubicBezTo>
                    <a:pt x="72" y="2159"/>
                    <a:pt x="131" y="2183"/>
                    <a:pt x="191" y="2183"/>
                  </a:cubicBezTo>
                  <a:cubicBezTo>
                    <a:pt x="226" y="2183"/>
                    <a:pt x="238" y="2183"/>
                    <a:pt x="274" y="2171"/>
                  </a:cubicBezTo>
                  <a:cubicBezTo>
                    <a:pt x="1167" y="1755"/>
                    <a:pt x="1941" y="1088"/>
                    <a:pt x="2477" y="231"/>
                  </a:cubicBezTo>
                  <a:cubicBezTo>
                    <a:pt x="2501" y="183"/>
                    <a:pt x="2489" y="76"/>
                    <a:pt x="2393" y="28"/>
                  </a:cubicBezTo>
                  <a:cubicBezTo>
                    <a:pt x="2366" y="10"/>
                    <a:pt x="2333" y="0"/>
                    <a:pt x="23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89" name="Google Shape;10089;p78"/>
            <p:cNvSpPr/>
            <p:nvPr/>
          </p:nvSpPr>
          <p:spPr>
            <a:xfrm>
              <a:off x="4891198" y="3016803"/>
              <a:ext cx="112956" cy="150831"/>
            </a:xfrm>
            <a:custGeom>
              <a:avLst/>
              <a:gdLst/>
              <a:ahLst/>
              <a:cxnLst/>
              <a:rect l="l" t="t" r="r" b="b"/>
              <a:pathLst>
                <a:path w="3549" h="4739" extrusionOk="0">
                  <a:moveTo>
                    <a:pt x="1822" y="322"/>
                  </a:moveTo>
                  <a:cubicBezTo>
                    <a:pt x="2262" y="322"/>
                    <a:pt x="2596" y="679"/>
                    <a:pt x="2596" y="1096"/>
                  </a:cubicBezTo>
                  <a:lnTo>
                    <a:pt x="2596" y="1203"/>
                  </a:lnTo>
                  <a:lnTo>
                    <a:pt x="2584" y="1203"/>
                  </a:lnTo>
                  <a:cubicBezTo>
                    <a:pt x="2358" y="1143"/>
                    <a:pt x="2286" y="846"/>
                    <a:pt x="2274" y="846"/>
                  </a:cubicBezTo>
                  <a:cubicBezTo>
                    <a:pt x="2262" y="786"/>
                    <a:pt x="2215" y="727"/>
                    <a:pt x="2143" y="727"/>
                  </a:cubicBezTo>
                  <a:cubicBezTo>
                    <a:pt x="2133" y="725"/>
                    <a:pt x="2122" y="724"/>
                    <a:pt x="2111" y="724"/>
                  </a:cubicBezTo>
                  <a:cubicBezTo>
                    <a:pt x="2057" y="724"/>
                    <a:pt x="1996" y="747"/>
                    <a:pt x="1977" y="786"/>
                  </a:cubicBezTo>
                  <a:cubicBezTo>
                    <a:pt x="1691" y="1203"/>
                    <a:pt x="1024" y="1203"/>
                    <a:pt x="1024" y="1203"/>
                  </a:cubicBezTo>
                  <a:lnTo>
                    <a:pt x="976" y="1203"/>
                  </a:lnTo>
                  <a:lnTo>
                    <a:pt x="976" y="1096"/>
                  </a:lnTo>
                  <a:cubicBezTo>
                    <a:pt x="976" y="667"/>
                    <a:pt x="1334" y="322"/>
                    <a:pt x="1750" y="322"/>
                  </a:cubicBezTo>
                  <a:close/>
                  <a:moveTo>
                    <a:pt x="2727" y="1667"/>
                  </a:moveTo>
                  <a:cubicBezTo>
                    <a:pt x="2762" y="1691"/>
                    <a:pt x="2762" y="1727"/>
                    <a:pt x="2762" y="1751"/>
                  </a:cubicBezTo>
                  <a:cubicBezTo>
                    <a:pt x="2762" y="1798"/>
                    <a:pt x="2750" y="1846"/>
                    <a:pt x="2703" y="1858"/>
                  </a:cubicBezTo>
                  <a:lnTo>
                    <a:pt x="2703" y="1667"/>
                  </a:lnTo>
                  <a:close/>
                  <a:moveTo>
                    <a:pt x="845" y="1667"/>
                  </a:moveTo>
                  <a:lnTo>
                    <a:pt x="845" y="1870"/>
                  </a:lnTo>
                  <a:cubicBezTo>
                    <a:pt x="810" y="1846"/>
                    <a:pt x="786" y="1810"/>
                    <a:pt x="786" y="1751"/>
                  </a:cubicBezTo>
                  <a:cubicBezTo>
                    <a:pt x="786" y="1727"/>
                    <a:pt x="798" y="1691"/>
                    <a:pt x="810" y="1667"/>
                  </a:cubicBezTo>
                  <a:close/>
                  <a:moveTo>
                    <a:pt x="2084" y="1203"/>
                  </a:moveTo>
                  <a:cubicBezTo>
                    <a:pt x="2143" y="1322"/>
                    <a:pt x="2239" y="1441"/>
                    <a:pt x="2393" y="1501"/>
                  </a:cubicBezTo>
                  <a:lnTo>
                    <a:pt x="2393" y="1977"/>
                  </a:lnTo>
                  <a:cubicBezTo>
                    <a:pt x="2393" y="2263"/>
                    <a:pt x="2155" y="2489"/>
                    <a:pt x="1858" y="2489"/>
                  </a:cubicBezTo>
                  <a:lnTo>
                    <a:pt x="1703" y="2489"/>
                  </a:lnTo>
                  <a:cubicBezTo>
                    <a:pt x="1405" y="2489"/>
                    <a:pt x="1191" y="2251"/>
                    <a:pt x="1191" y="1977"/>
                  </a:cubicBezTo>
                  <a:lnTo>
                    <a:pt x="1191" y="1548"/>
                  </a:lnTo>
                  <a:cubicBezTo>
                    <a:pt x="1393" y="1512"/>
                    <a:pt x="1786" y="1441"/>
                    <a:pt x="2084" y="1203"/>
                  </a:cubicBezTo>
                  <a:close/>
                  <a:moveTo>
                    <a:pt x="1965" y="2822"/>
                  </a:moveTo>
                  <a:lnTo>
                    <a:pt x="1965" y="2917"/>
                  </a:lnTo>
                  <a:lnTo>
                    <a:pt x="1786" y="3108"/>
                  </a:lnTo>
                  <a:lnTo>
                    <a:pt x="1607" y="2941"/>
                  </a:lnTo>
                  <a:lnTo>
                    <a:pt x="1607" y="2822"/>
                  </a:lnTo>
                  <a:close/>
                  <a:moveTo>
                    <a:pt x="1750" y="0"/>
                  </a:moveTo>
                  <a:cubicBezTo>
                    <a:pt x="1143" y="0"/>
                    <a:pt x="631" y="500"/>
                    <a:pt x="631" y="1108"/>
                  </a:cubicBezTo>
                  <a:lnTo>
                    <a:pt x="631" y="1405"/>
                  </a:lnTo>
                  <a:cubicBezTo>
                    <a:pt x="524" y="1501"/>
                    <a:pt x="453" y="1631"/>
                    <a:pt x="453" y="1762"/>
                  </a:cubicBezTo>
                  <a:cubicBezTo>
                    <a:pt x="453" y="2024"/>
                    <a:pt x="643" y="2215"/>
                    <a:pt x="893" y="2227"/>
                  </a:cubicBezTo>
                  <a:cubicBezTo>
                    <a:pt x="953" y="2441"/>
                    <a:pt x="1096" y="2596"/>
                    <a:pt x="1274" y="2703"/>
                  </a:cubicBezTo>
                  <a:lnTo>
                    <a:pt x="1274" y="2798"/>
                  </a:lnTo>
                  <a:lnTo>
                    <a:pt x="595" y="3060"/>
                  </a:lnTo>
                  <a:cubicBezTo>
                    <a:pt x="524" y="3096"/>
                    <a:pt x="0" y="3298"/>
                    <a:pt x="0" y="3965"/>
                  </a:cubicBezTo>
                  <a:lnTo>
                    <a:pt x="0" y="4560"/>
                  </a:lnTo>
                  <a:cubicBezTo>
                    <a:pt x="0" y="4656"/>
                    <a:pt x="72" y="4727"/>
                    <a:pt x="155" y="4727"/>
                  </a:cubicBezTo>
                  <a:lnTo>
                    <a:pt x="572" y="4727"/>
                  </a:lnTo>
                  <a:cubicBezTo>
                    <a:pt x="667" y="4727"/>
                    <a:pt x="738" y="4656"/>
                    <a:pt x="738" y="4560"/>
                  </a:cubicBezTo>
                  <a:cubicBezTo>
                    <a:pt x="738" y="4477"/>
                    <a:pt x="667" y="4406"/>
                    <a:pt x="572" y="4406"/>
                  </a:cubicBezTo>
                  <a:lnTo>
                    <a:pt x="322" y="4406"/>
                  </a:lnTo>
                  <a:lnTo>
                    <a:pt x="322" y="3965"/>
                  </a:lnTo>
                  <a:cubicBezTo>
                    <a:pt x="322" y="3513"/>
                    <a:pt x="679" y="3370"/>
                    <a:pt x="691" y="3370"/>
                  </a:cubicBezTo>
                  <a:lnTo>
                    <a:pt x="703" y="3370"/>
                  </a:lnTo>
                  <a:lnTo>
                    <a:pt x="1334" y="3132"/>
                  </a:lnTo>
                  <a:lnTo>
                    <a:pt x="1655" y="3465"/>
                  </a:lnTo>
                  <a:cubicBezTo>
                    <a:pt x="1691" y="3489"/>
                    <a:pt x="1738" y="3513"/>
                    <a:pt x="1774" y="3513"/>
                  </a:cubicBezTo>
                  <a:cubicBezTo>
                    <a:pt x="1822" y="3513"/>
                    <a:pt x="1869" y="3489"/>
                    <a:pt x="1893" y="3465"/>
                  </a:cubicBezTo>
                  <a:lnTo>
                    <a:pt x="2215" y="3132"/>
                  </a:lnTo>
                  <a:lnTo>
                    <a:pt x="2834" y="3394"/>
                  </a:lnTo>
                  <a:lnTo>
                    <a:pt x="2846" y="3394"/>
                  </a:lnTo>
                  <a:cubicBezTo>
                    <a:pt x="2870" y="3394"/>
                    <a:pt x="3227" y="3525"/>
                    <a:pt x="3227" y="3989"/>
                  </a:cubicBezTo>
                  <a:lnTo>
                    <a:pt x="3227" y="4418"/>
                  </a:lnTo>
                  <a:lnTo>
                    <a:pt x="1107" y="4418"/>
                  </a:lnTo>
                  <a:cubicBezTo>
                    <a:pt x="1024" y="4418"/>
                    <a:pt x="941" y="4489"/>
                    <a:pt x="941" y="4584"/>
                  </a:cubicBezTo>
                  <a:cubicBezTo>
                    <a:pt x="941" y="4668"/>
                    <a:pt x="1024" y="4739"/>
                    <a:pt x="1107" y="4739"/>
                  </a:cubicBezTo>
                  <a:lnTo>
                    <a:pt x="3382" y="4739"/>
                  </a:lnTo>
                  <a:cubicBezTo>
                    <a:pt x="3477" y="4727"/>
                    <a:pt x="3548" y="4656"/>
                    <a:pt x="3548" y="4560"/>
                  </a:cubicBezTo>
                  <a:lnTo>
                    <a:pt x="3548" y="3965"/>
                  </a:lnTo>
                  <a:cubicBezTo>
                    <a:pt x="3548" y="3298"/>
                    <a:pt x="3036" y="3072"/>
                    <a:pt x="2953" y="3060"/>
                  </a:cubicBezTo>
                  <a:lnTo>
                    <a:pt x="2298" y="2798"/>
                  </a:lnTo>
                  <a:lnTo>
                    <a:pt x="2298" y="2703"/>
                  </a:lnTo>
                  <a:cubicBezTo>
                    <a:pt x="2477" y="2596"/>
                    <a:pt x="2608" y="2441"/>
                    <a:pt x="2691" y="2227"/>
                  </a:cubicBezTo>
                  <a:cubicBezTo>
                    <a:pt x="2929" y="2215"/>
                    <a:pt x="3120" y="2001"/>
                    <a:pt x="3120" y="1762"/>
                  </a:cubicBezTo>
                  <a:cubicBezTo>
                    <a:pt x="3120" y="1620"/>
                    <a:pt x="3048" y="1489"/>
                    <a:pt x="2941" y="1405"/>
                  </a:cubicBezTo>
                  <a:lnTo>
                    <a:pt x="2941" y="1108"/>
                  </a:lnTo>
                  <a:cubicBezTo>
                    <a:pt x="2941" y="500"/>
                    <a:pt x="2429" y="0"/>
                    <a:pt x="18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90" name="Google Shape;10090;p78"/>
            <p:cNvSpPr/>
            <p:nvPr/>
          </p:nvSpPr>
          <p:spPr>
            <a:xfrm>
              <a:off x="5112876" y="3016803"/>
              <a:ext cx="112956" cy="150831"/>
            </a:xfrm>
            <a:custGeom>
              <a:avLst/>
              <a:gdLst/>
              <a:ahLst/>
              <a:cxnLst/>
              <a:rect l="l" t="t" r="r" b="b"/>
              <a:pathLst>
                <a:path w="3549" h="4739" extrusionOk="0">
                  <a:moveTo>
                    <a:pt x="1822" y="322"/>
                  </a:moveTo>
                  <a:cubicBezTo>
                    <a:pt x="2262" y="322"/>
                    <a:pt x="2596" y="679"/>
                    <a:pt x="2596" y="1096"/>
                  </a:cubicBezTo>
                  <a:lnTo>
                    <a:pt x="2596" y="1203"/>
                  </a:lnTo>
                  <a:lnTo>
                    <a:pt x="2584" y="1203"/>
                  </a:lnTo>
                  <a:cubicBezTo>
                    <a:pt x="2358" y="1143"/>
                    <a:pt x="2286" y="846"/>
                    <a:pt x="2274" y="846"/>
                  </a:cubicBezTo>
                  <a:cubicBezTo>
                    <a:pt x="2262" y="786"/>
                    <a:pt x="2215" y="727"/>
                    <a:pt x="2143" y="727"/>
                  </a:cubicBezTo>
                  <a:cubicBezTo>
                    <a:pt x="2133" y="725"/>
                    <a:pt x="2122" y="724"/>
                    <a:pt x="2111" y="724"/>
                  </a:cubicBezTo>
                  <a:cubicBezTo>
                    <a:pt x="2057" y="724"/>
                    <a:pt x="1996" y="747"/>
                    <a:pt x="1977" y="786"/>
                  </a:cubicBezTo>
                  <a:cubicBezTo>
                    <a:pt x="1691" y="1203"/>
                    <a:pt x="1024" y="1203"/>
                    <a:pt x="1024" y="1203"/>
                  </a:cubicBezTo>
                  <a:lnTo>
                    <a:pt x="977" y="1203"/>
                  </a:lnTo>
                  <a:lnTo>
                    <a:pt x="977" y="1096"/>
                  </a:lnTo>
                  <a:cubicBezTo>
                    <a:pt x="977" y="667"/>
                    <a:pt x="1334" y="322"/>
                    <a:pt x="1751" y="322"/>
                  </a:cubicBezTo>
                  <a:close/>
                  <a:moveTo>
                    <a:pt x="2727" y="1667"/>
                  </a:moveTo>
                  <a:cubicBezTo>
                    <a:pt x="2763" y="1691"/>
                    <a:pt x="2763" y="1727"/>
                    <a:pt x="2763" y="1751"/>
                  </a:cubicBezTo>
                  <a:cubicBezTo>
                    <a:pt x="2763" y="1798"/>
                    <a:pt x="2751" y="1846"/>
                    <a:pt x="2703" y="1858"/>
                  </a:cubicBezTo>
                  <a:lnTo>
                    <a:pt x="2703" y="1667"/>
                  </a:lnTo>
                  <a:close/>
                  <a:moveTo>
                    <a:pt x="858" y="1667"/>
                  </a:moveTo>
                  <a:lnTo>
                    <a:pt x="858" y="1870"/>
                  </a:lnTo>
                  <a:cubicBezTo>
                    <a:pt x="822" y="1846"/>
                    <a:pt x="798" y="1810"/>
                    <a:pt x="798" y="1751"/>
                  </a:cubicBezTo>
                  <a:cubicBezTo>
                    <a:pt x="798" y="1727"/>
                    <a:pt x="810" y="1691"/>
                    <a:pt x="822" y="1667"/>
                  </a:cubicBezTo>
                  <a:close/>
                  <a:moveTo>
                    <a:pt x="2084" y="1203"/>
                  </a:moveTo>
                  <a:cubicBezTo>
                    <a:pt x="2143" y="1322"/>
                    <a:pt x="2239" y="1441"/>
                    <a:pt x="2393" y="1501"/>
                  </a:cubicBezTo>
                  <a:lnTo>
                    <a:pt x="2393" y="1977"/>
                  </a:lnTo>
                  <a:cubicBezTo>
                    <a:pt x="2393" y="2263"/>
                    <a:pt x="2155" y="2489"/>
                    <a:pt x="1858" y="2489"/>
                  </a:cubicBezTo>
                  <a:lnTo>
                    <a:pt x="1703" y="2489"/>
                  </a:lnTo>
                  <a:cubicBezTo>
                    <a:pt x="1405" y="2489"/>
                    <a:pt x="1191" y="2251"/>
                    <a:pt x="1191" y="1977"/>
                  </a:cubicBezTo>
                  <a:lnTo>
                    <a:pt x="1191" y="1548"/>
                  </a:lnTo>
                  <a:cubicBezTo>
                    <a:pt x="1393" y="1512"/>
                    <a:pt x="1786" y="1441"/>
                    <a:pt x="2084" y="1203"/>
                  </a:cubicBezTo>
                  <a:close/>
                  <a:moveTo>
                    <a:pt x="1965" y="2822"/>
                  </a:moveTo>
                  <a:lnTo>
                    <a:pt x="1965" y="2917"/>
                  </a:lnTo>
                  <a:lnTo>
                    <a:pt x="1786" y="3108"/>
                  </a:lnTo>
                  <a:lnTo>
                    <a:pt x="1596" y="2941"/>
                  </a:lnTo>
                  <a:lnTo>
                    <a:pt x="1596" y="2822"/>
                  </a:lnTo>
                  <a:close/>
                  <a:moveTo>
                    <a:pt x="1751" y="0"/>
                  </a:moveTo>
                  <a:cubicBezTo>
                    <a:pt x="1143" y="0"/>
                    <a:pt x="631" y="500"/>
                    <a:pt x="631" y="1108"/>
                  </a:cubicBezTo>
                  <a:lnTo>
                    <a:pt x="631" y="1405"/>
                  </a:lnTo>
                  <a:cubicBezTo>
                    <a:pt x="524" y="1501"/>
                    <a:pt x="453" y="1631"/>
                    <a:pt x="453" y="1762"/>
                  </a:cubicBezTo>
                  <a:cubicBezTo>
                    <a:pt x="453" y="2024"/>
                    <a:pt x="643" y="2215"/>
                    <a:pt x="893" y="2227"/>
                  </a:cubicBezTo>
                  <a:cubicBezTo>
                    <a:pt x="953" y="2441"/>
                    <a:pt x="1096" y="2596"/>
                    <a:pt x="1274" y="2703"/>
                  </a:cubicBezTo>
                  <a:lnTo>
                    <a:pt x="1274" y="2798"/>
                  </a:lnTo>
                  <a:lnTo>
                    <a:pt x="596" y="3060"/>
                  </a:lnTo>
                  <a:cubicBezTo>
                    <a:pt x="524" y="3096"/>
                    <a:pt x="0" y="3298"/>
                    <a:pt x="0" y="3965"/>
                  </a:cubicBezTo>
                  <a:lnTo>
                    <a:pt x="0" y="4560"/>
                  </a:lnTo>
                  <a:cubicBezTo>
                    <a:pt x="0" y="4656"/>
                    <a:pt x="72" y="4727"/>
                    <a:pt x="155" y="4727"/>
                  </a:cubicBezTo>
                  <a:lnTo>
                    <a:pt x="572" y="4727"/>
                  </a:lnTo>
                  <a:cubicBezTo>
                    <a:pt x="667" y="4727"/>
                    <a:pt x="738" y="4656"/>
                    <a:pt x="738" y="4560"/>
                  </a:cubicBezTo>
                  <a:cubicBezTo>
                    <a:pt x="738" y="4477"/>
                    <a:pt x="667" y="4406"/>
                    <a:pt x="572" y="4406"/>
                  </a:cubicBezTo>
                  <a:lnTo>
                    <a:pt x="322" y="4406"/>
                  </a:lnTo>
                  <a:lnTo>
                    <a:pt x="322" y="3965"/>
                  </a:lnTo>
                  <a:cubicBezTo>
                    <a:pt x="322" y="3513"/>
                    <a:pt x="679" y="3370"/>
                    <a:pt x="691" y="3370"/>
                  </a:cubicBezTo>
                  <a:lnTo>
                    <a:pt x="703" y="3370"/>
                  </a:lnTo>
                  <a:lnTo>
                    <a:pt x="1334" y="3132"/>
                  </a:lnTo>
                  <a:lnTo>
                    <a:pt x="1655" y="3465"/>
                  </a:lnTo>
                  <a:cubicBezTo>
                    <a:pt x="1691" y="3489"/>
                    <a:pt x="1739" y="3513"/>
                    <a:pt x="1774" y="3513"/>
                  </a:cubicBezTo>
                  <a:cubicBezTo>
                    <a:pt x="1822" y="3513"/>
                    <a:pt x="1870" y="3489"/>
                    <a:pt x="1893" y="3465"/>
                  </a:cubicBezTo>
                  <a:lnTo>
                    <a:pt x="2215" y="3132"/>
                  </a:lnTo>
                  <a:lnTo>
                    <a:pt x="2834" y="3394"/>
                  </a:lnTo>
                  <a:lnTo>
                    <a:pt x="2846" y="3394"/>
                  </a:lnTo>
                  <a:cubicBezTo>
                    <a:pt x="2870" y="3394"/>
                    <a:pt x="3227" y="3525"/>
                    <a:pt x="3227" y="3989"/>
                  </a:cubicBezTo>
                  <a:lnTo>
                    <a:pt x="3227" y="4418"/>
                  </a:lnTo>
                  <a:lnTo>
                    <a:pt x="1108" y="4418"/>
                  </a:lnTo>
                  <a:cubicBezTo>
                    <a:pt x="1024" y="4418"/>
                    <a:pt x="941" y="4489"/>
                    <a:pt x="941" y="4584"/>
                  </a:cubicBezTo>
                  <a:cubicBezTo>
                    <a:pt x="941" y="4668"/>
                    <a:pt x="1024" y="4739"/>
                    <a:pt x="1108" y="4739"/>
                  </a:cubicBezTo>
                  <a:lnTo>
                    <a:pt x="3382" y="4739"/>
                  </a:lnTo>
                  <a:cubicBezTo>
                    <a:pt x="3477" y="4739"/>
                    <a:pt x="3548" y="4668"/>
                    <a:pt x="3548" y="4584"/>
                  </a:cubicBezTo>
                  <a:lnTo>
                    <a:pt x="3548" y="3989"/>
                  </a:lnTo>
                  <a:cubicBezTo>
                    <a:pt x="3548" y="3298"/>
                    <a:pt x="3013" y="3084"/>
                    <a:pt x="2953" y="3060"/>
                  </a:cubicBezTo>
                  <a:lnTo>
                    <a:pt x="2298" y="2798"/>
                  </a:lnTo>
                  <a:lnTo>
                    <a:pt x="2298" y="2703"/>
                  </a:lnTo>
                  <a:cubicBezTo>
                    <a:pt x="2477" y="2596"/>
                    <a:pt x="2608" y="2441"/>
                    <a:pt x="2691" y="2227"/>
                  </a:cubicBezTo>
                  <a:cubicBezTo>
                    <a:pt x="2929" y="2215"/>
                    <a:pt x="3120" y="2001"/>
                    <a:pt x="3120" y="1762"/>
                  </a:cubicBezTo>
                  <a:cubicBezTo>
                    <a:pt x="3120" y="1620"/>
                    <a:pt x="3048" y="1489"/>
                    <a:pt x="2941" y="1405"/>
                  </a:cubicBezTo>
                  <a:lnTo>
                    <a:pt x="2941" y="1108"/>
                  </a:lnTo>
                  <a:cubicBezTo>
                    <a:pt x="2941" y="500"/>
                    <a:pt x="2429" y="0"/>
                    <a:pt x="18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91" name="Google Shape;10091;p78"/>
            <p:cNvSpPr/>
            <p:nvPr/>
          </p:nvSpPr>
          <p:spPr>
            <a:xfrm>
              <a:off x="5001448" y="3108498"/>
              <a:ext cx="113338" cy="151244"/>
            </a:xfrm>
            <a:custGeom>
              <a:avLst/>
              <a:gdLst/>
              <a:ahLst/>
              <a:cxnLst/>
              <a:rect l="l" t="t" r="r" b="b"/>
              <a:pathLst>
                <a:path w="3561" h="4752" extrusionOk="0">
                  <a:moveTo>
                    <a:pt x="1811" y="322"/>
                  </a:moveTo>
                  <a:cubicBezTo>
                    <a:pt x="2251" y="322"/>
                    <a:pt x="2585" y="679"/>
                    <a:pt x="2585" y="1096"/>
                  </a:cubicBezTo>
                  <a:lnTo>
                    <a:pt x="2585" y="1203"/>
                  </a:lnTo>
                  <a:lnTo>
                    <a:pt x="2573" y="1203"/>
                  </a:lnTo>
                  <a:cubicBezTo>
                    <a:pt x="2346" y="1144"/>
                    <a:pt x="2275" y="846"/>
                    <a:pt x="2263" y="846"/>
                  </a:cubicBezTo>
                  <a:cubicBezTo>
                    <a:pt x="2251" y="786"/>
                    <a:pt x="2204" y="727"/>
                    <a:pt x="2132" y="727"/>
                  </a:cubicBezTo>
                  <a:cubicBezTo>
                    <a:pt x="2124" y="725"/>
                    <a:pt x="2116" y="725"/>
                    <a:pt x="2107" y="725"/>
                  </a:cubicBezTo>
                  <a:cubicBezTo>
                    <a:pt x="2051" y="725"/>
                    <a:pt x="1986" y="756"/>
                    <a:pt x="1965" y="786"/>
                  </a:cubicBezTo>
                  <a:cubicBezTo>
                    <a:pt x="1692" y="1203"/>
                    <a:pt x="1037" y="1203"/>
                    <a:pt x="1025" y="1203"/>
                  </a:cubicBezTo>
                  <a:lnTo>
                    <a:pt x="965" y="1203"/>
                  </a:lnTo>
                  <a:lnTo>
                    <a:pt x="965" y="1096"/>
                  </a:lnTo>
                  <a:cubicBezTo>
                    <a:pt x="965" y="667"/>
                    <a:pt x="1322" y="322"/>
                    <a:pt x="1739" y="322"/>
                  </a:cubicBezTo>
                  <a:close/>
                  <a:moveTo>
                    <a:pt x="2751" y="1668"/>
                  </a:moveTo>
                  <a:cubicBezTo>
                    <a:pt x="2787" y="1703"/>
                    <a:pt x="2787" y="1727"/>
                    <a:pt x="2787" y="1763"/>
                  </a:cubicBezTo>
                  <a:cubicBezTo>
                    <a:pt x="2787" y="1798"/>
                    <a:pt x="2763" y="1846"/>
                    <a:pt x="2715" y="1858"/>
                  </a:cubicBezTo>
                  <a:lnTo>
                    <a:pt x="2715" y="1668"/>
                  </a:lnTo>
                  <a:close/>
                  <a:moveTo>
                    <a:pt x="858" y="1679"/>
                  </a:moveTo>
                  <a:lnTo>
                    <a:pt x="858" y="1894"/>
                  </a:lnTo>
                  <a:cubicBezTo>
                    <a:pt x="834" y="1858"/>
                    <a:pt x="799" y="1834"/>
                    <a:pt x="799" y="1775"/>
                  </a:cubicBezTo>
                  <a:cubicBezTo>
                    <a:pt x="799" y="1739"/>
                    <a:pt x="810" y="1715"/>
                    <a:pt x="834" y="1679"/>
                  </a:cubicBezTo>
                  <a:close/>
                  <a:moveTo>
                    <a:pt x="2096" y="1203"/>
                  </a:moveTo>
                  <a:cubicBezTo>
                    <a:pt x="2156" y="1322"/>
                    <a:pt x="2263" y="1441"/>
                    <a:pt x="2406" y="1501"/>
                  </a:cubicBezTo>
                  <a:lnTo>
                    <a:pt x="2406" y="1977"/>
                  </a:lnTo>
                  <a:cubicBezTo>
                    <a:pt x="2394" y="2263"/>
                    <a:pt x="2156" y="2501"/>
                    <a:pt x="1870" y="2501"/>
                  </a:cubicBezTo>
                  <a:lnTo>
                    <a:pt x="1727" y="2501"/>
                  </a:lnTo>
                  <a:cubicBezTo>
                    <a:pt x="1430" y="2501"/>
                    <a:pt x="1203" y="2263"/>
                    <a:pt x="1203" y="1977"/>
                  </a:cubicBezTo>
                  <a:lnTo>
                    <a:pt x="1203" y="1548"/>
                  </a:lnTo>
                  <a:cubicBezTo>
                    <a:pt x="1418" y="1525"/>
                    <a:pt x="1799" y="1441"/>
                    <a:pt x="2096" y="1203"/>
                  </a:cubicBezTo>
                  <a:close/>
                  <a:moveTo>
                    <a:pt x="1977" y="2834"/>
                  </a:moveTo>
                  <a:lnTo>
                    <a:pt x="1977" y="2918"/>
                  </a:lnTo>
                  <a:lnTo>
                    <a:pt x="1799" y="3108"/>
                  </a:lnTo>
                  <a:lnTo>
                    <a:pt x="1620" y="2941"/>
                  </a:lnTo>
                  <a:lnTo>
                    <a:pt x="1620" y="2834"/>
                  </a:lnTo>
                  <a:close/>
                  <a:moveTo>
                    <a:pt x="1751" y="1"/>
                  </a:moveTo>
                  <a:cubicBezTo>
                    <a:pt x="1144" y="1"/>
                    <a:pt x="632" y="501"/>
                    <a:pt x="632" y="1120"/>
                  </a:cubicBezTo>
                  <a:lnTo>
                    <a:pt x="632" y="1417"/>
                  </a:lnTo>
                  <a:cubicBezTo>
                    <a:pt x="537" y="1501"/>
                    <a:pt x="453" y="1644"/>
                    <a:pt x="453" y="1775"/>
                  </a:cubicBezTo>
                  <a:cubicBezTo>
                    <a:pt x="453" y="2025"/>
                    <a:pt x="656" y="2215"/>
                    <a:pt x="894" y="2239"/>
                  </a:cubicBezTo>
                  <a:cubicBezTo>
                    <a:pt x="953" y="2441"/>
                    <a:pt x="1096" y="2608"/>
                    <a:pt x="1275" y="2715"/>
                  </a:cubicBezTo>
                  <a:lnTo>
                    <a:pt x="1275" y="2799"/>
                  </a:lnTo>
                  <a:lnTo>
                    <a:pt x="596" y="3072"/>
                  </a:lnTo>
                  <a:cubicBezTo>
                    <a:pt x="537" y="3096"/>
                    <a:pt x="1" y="3311"/>
                    <a:pt x="1" y="3977"/>
                  </a:cubicBezTo>
                  <a:lnTo>
                    <a:pt x="1" y="4573"/>
                  </a:lnTo>
                  <a:cubicBezTo>
                    <a:pt x="1" y="4656"/>
                    <a:pt x="72" y="4739"/>
                    <a:pt x="156" y="4739"/>
                  </a:cubicBezTo>
                  <a:lnTo>
                    <a:pt x="572" y="4739"/>
                  </a:lnTo>
                  <a:cubicBezTo>
                    <a:pt x="668" y="4739"/>
                    <a:pt x="739" y="4656"/>
                    <a:pt x="739" y="4573"/>
                  </a:cubicBezTo>
                  <a:cubicBezTo>
                    <a:pt x="739" y="4477"/>
                    <a:pt x="668" y="4406"/>
                    <a:pt x="572" y="4406"/>
                  </a:cubicBezTo>
                  <a:lnTo>
                    <a:pt x="322" y="4406"/>
                  </a:lnTo>
                  <a:lnTo>
                    <a:pt x="322" y="3977"/>
                  </a:lnTo>
                  <a:cubicBezTo>
                    <a:pt x="322" y="3513"/>
                    <a:pt x="680" y="3382"/>
                    <a:pt x="691" y="3382"/>
                  </a:cubicBezTo>
                  <a:lnTo>
                    <a:pt x="715" y="3382"/>
                  </a:lnTo>
                  <a:lnTo>
                    <a:pt x="1334" y="3144"/>
                  </a:lnTo>
                  <a:lnTo>
                    <a:pt x="1668" y="3465"/>
                  </a:lnTo>
                  <a:cubicBezTo>
                    <a:pt x="1692" y="3501"/>
                    <a:pt x="1739" y="3513"/>
                    <a:pt x="1787" y="3513"/>
                  </a:cubicBezTo>
                  <a:cubicBezTo>
                    <a:pt x="1823" y="3513"/>
                    <a:pt x="1870" y="3501"/>
                    <a:pt x="1906" y="3465"/>
                  </a:cubicBezTo>
                  <a:lnTo>
                    <a:pt x="2215" y="3144"/>
                  </a:lnTo>
                  <a:lnTo>
                    <a:pt x="2835" y="3394"/>
                  </a:lnTo>
                  <a:lnTo>
                    <a:pt x="2858" y="3394"/>
                  </a:lnTo>
                  <a:cubicBezTo>
                    <a:pt x="2870" y="3394"/>
                    <a:pt x="3227" y="3525"/>
                    <a:pt x="3227" y="3989"/>
                  </a:cubicBezTo>
                  <a:lnTo>
                    <a:pt x="3227" y="4418"/>
                  </a:lnTo>
                  <a:lnTo>
                    <a:pt x="1108" y="4418"/>
                  </a:lnTo>
                  <a:cubicBezTo>
                    <a:pt x="1025" y="4418"/>
                    <a:pt x="953" y="4501"/>
                    <a:pt x="953" y="4585"/>
                  </a:cubicBezTo>
                  <a:cubicBezTo>
                    <a:pt x="953" y="4680"/>
                    <a:pt x="1025" y="4751"/>
                    <a:pt x="1108" y="4751"/>
                  </a:cubicBezTo>
                  <a:lnTo>
                    <a:pt x="3394" y="4751"/>
                  </a:lnTo>
                  <a:cubicBezTo>
                    <a:pt x="3477" y="4751"/>
                    <a:pt x="3549" y="4680"/>
                    <a:pt x="3549" y="4585"/>
                  </a:cubicBezTo>
                  <a:lnTo>
                    <a:pt x="3549" y="3989"/>
                  </a:lnTo>
                  <a:cubicBezTo>
                    <a:pt x="3561" y="3311"/>
                    <a:pt x="3037" y="3096"/>
                    <a:pt x="2966" y="3072"/>
                  </a:cubicBezTo>
                  <a:lnTo>
                    <a:pt x="2311" y="2799"/>
                  </a:lnTo>
                  <a:lnTo>
                    <a:pt x="2311" y="2715"/>
                  </a:lnTo>
                  <a:cubicBezTo>
                    <a:pt x="2489" y="2608"/>
                    <a:pt x="2620" y="2441"/>
                    <a:pt x="2692" y="2239"/>
                  </a:cubicBezTo>
                  <a:cubicBezTo>
                    <a:pt x="2930" y="2215"/>
                    <a:pt x="3120" y="2013"/>
                    <a:pt x="3120" y="1775"/>
                  </a:cubicBezTo>
                  <a:cubicBezTo>
                    <a:pt x="3120" y="1620"/>
                    <a:pt x="3049" y="1489"/>
                    <a:pt x="2942" y="1417"/>
                  </a:cubicBezTo>
                  <a:lnTo>
                    <a:pt x="2942" y="1120"/>
                  </a:lnTo>
                  <a:cubicBezTo>
                    <a:pt x="2942" y="501"/>
                    <a:pt x="2442" y="1"/>
                    <a:pt x="182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092" name="Google Shape;10092;p78"/>
          <p:cNvGrpSpPr/>
          <p:nvPr/>
        </p:nvGrpSpPr>
        <p:grpSpPr>
          <a:xfrm>
            <a:off x="10634899" y="3667811"/>
            <a:ext cx="446221" cy="446179"/>
            <a:chOff x="7976174" y="2925108"/>
            <a:chExt cx="334666" cy="334634"/>
          </a:xfrm>
          <a:solidFill>
            <a:schemeClr val="tx1"/>
          </a:solidFill>
        </p:grpSpPr>
        <p:sp>
          <p:nvSpPr>
            <p:cNvPr id="10093" name="Google Shape;10093;p78"/>
            <p:cNvSpPr/>
            <p:nvPr/>
          </p:nvSpPr>
          <p:spPr>
            <a:xfrm>
              <a:off x="8003100" y="3064545"/>
              <a:ext cx="10630" cy="14068"/>
            </a:xfrm>
            <a:custGeom>
              <a:avLst/>
              <a:gdLst/>
              <a:ahLst/>
              <a:cxnLst/>
              <a:rect l="l" t="t" r="r" b="b"/>
              <a:pathLst>
                <a:path w="334" h="442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286"/>
                  </a:lnTo>
                  <a:cubicBezTo>
                    <a:pt x="0" y="370"/>
                    <a:pt x="72" y="441"/>
                    <a:pt x="167" y="441"/>
                  </a:cubicBezTo>
                  <a:cubicBezTo>
                    <a:pt x="250" y="441"/>
                    <a:pt x="322" y="370"/>
                    <a:pt x="322" y="286"/>
                  </a:cubicBezTo>
                  <a:lnTo>
                    <a:pt x="322" y="167"/>
                  </a:lnTo>
                  <a:cubicBezTo>
                    <a:pt x="334" y="72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94" name="Google Shape;10094;p78"/>
            <p:cNvSpPr/>
            <p:nvPr/>
          </p:nvSpPr>
          <p:spPr>
            <a:xfrm>
              <a:off x="8003100" y="3046371"/>
              <a:ext cx="10630" cy="14418"/>
            </a:xfrm>
            <a:custGeom>
              <a:avLst/>
              <a:gdLst/>
              <a:ahLst/>
              <a:cxnLst/>
              <a:rect l="l" t="t" r="r" b="b"/>
              <a:pathLst>
                <a:path w="334" h="453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lnTo>
                    <a:pt x="0" y="286"/>
                  </a:lnTo>
                  <a:cubicBezTo>
                    <a:pt x="0" y="369"/>
                    <a:pt x="72" y="452"/>
                    <a:pt x="167" y="452"/>
                  </a:cubicBezTo>
                  <a:cubicBezTo>
                    <a:pt x="250" y="452"/>
                    <a:pt x="322" y="369"/>
                    <a:pt x="322" y="286"/>
                  </a:cubicBezTo>
                  <a:lnTo>
                    <a:pt x="322" y="167"/>
                  </a:lnTo>
                  <a:cubicBezTo>
                    <a:pt x="334" y="71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95" name="Google Shape;10095;p78"/>
            <p:cNvSpPr/>
            <p:nvPr/>
          </p:nvSpPr>
          <p:spPr>
            <a:xfrm>
              <a:off x="8272519" y="3105093"/>
              <a:ext cx="10630" cy="14418"/>
            </a:xfrm>
            <a:custGeom>
              <a:avLst/>
              <a:gdLst/>
              <a:ahLst/>
              <a:cxnLst/>
              <a:rect l="l" t="t" r="r" b="b"/>
              <a:pathLst>
                <a:path w="334" h="453" extrusionOk="0">
                  <a:moveTo>
                    <a:pt x="167" y="0"/>
                  </a:moveTo>
                  <a:cubicBezTo>
                    <a:pt x="84" y="0"/>
                    <a:pt x="1" y="72"/>
                    <a:pt x="1" y="167"/>
                  </a:cubicBezTo>
                  <a:lnTo>
                    <a:pt x="1" y="286"/>
                  </a:lnTo>
                  <a:cubicBezTo>
                    <a:pt x="1" y="370"/>
                    <a:pt x="84" y="453"/>
                    <a:pt x="167" y="453"/>
                  </a:cubicBezTo>
                  <a:cubicBezTo>
                    <a:pt x="263" y="453"/>
                    <a:pt x="334" y="370"/>
                    <a:pt x="334" y="286"/>
                  </a:cubicBezTo>
                  <a:lnTo>
                    <a:pt x="334" y="167"/>
                  </a:lnTo>
                  <a:cubicBezTo>
                    <a:pt x="334" y="72"/>
                    <a:pt x="263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96" name="Google Shape;10096;p78"/>
            <p:cNvSpPr/>
            <p:nvPr/>
          </p:nvSpPr>
          <p:spPr>
            <a:xfrm>
              <a:off x="8272519" y="3123266"/>
              <a:ext cx="10630" cy="14068"/>
            </a:xfrm>
            <a:custGeom>
              <a:avLst/>
              <a:gdLst/>
              <a:ahLst/>
              <a:cxnLst/>
              <a:rect l="l" t="t" r="r" b="b"/>
              <a:pathLst>
                <a:path w="334" h="442" extrusionOk="0">
                  <a:moveTo>
                    <a:pt x="167" y="1"/>
                  </a:moveTo>
                  <a:cubicBezTo>
                    <a:pt x="84" y="1"/>
                    <a:pt x="1" y="72"/>
                    <a:pt x="1" y="168"/>
                  </a:cubicBezTo>
                  <a:lnTo>
                    <a:pt x="1" y="287"/>
                  </a:lnTo>
                  <a:cubicBezTo>
                    <a:pt x="1" y="370"/>
                    <a:pt x="84" y="442"/>
                    <a:pt x="167" y="442"/>
                  </a:cubicBezTo>
                  <a:cubicBezTo>
                    <a:pt x="263" y="442"/>
                    <a:pt x="334" y="370"/>
                    <a:pt x="334" y="287"/>
                  </a:cubicBezTo>
                  <a:lnTo>
                    <a:pt x="334" y="168"/>
                  </a:lnTo>
                  <a:cubicBezTo>
                    <a:pt x="334" y="72"/>
                    <a:pt x="263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97" name="Google Shape;10097;p78"/>
            <p:cNvSpPr/>
            <p:nvPr/>
          </p:nvSpPr>
          <p:spPr>
            <a:xfrm>
              <a:off x="7976174" y="2925108"/>
              <a:ext cx="334666" cy="334634"/>
            </a:xfrm>
            <a:custGeom>
              <a:avLst/>
              <a:gdLst/>
              <a:ahLst/>
              <a:cxnLst/>
              <a:rect l="l" t="t" r="r" b="b"/>
              <a:pathLst>
                <a:path w="10515" h="10514" extrusionOk="0">
                  <a:moveTo>
                    <a:pt x="5109" y="655"/>
                  </a:moveTo>
                  <a:lnTo>
                    <a:pt x="5109" y="2762"/>
                  </a:lnTo>
                  <a:lnTo>
                    <a:pt x="4704" y="2762"/>
                  </a:lnTo>
                  <a:lnTo>
                    <a:pt x="4704" y="655"/>
                  </a:lnTo>
                  <a:close/>
                  <a:moveTo>
                    <a:pt x="7549" y="655"/>
                  </a:moveTo>
                  <a:lnTo>
                    <a:pt x="7549" y="738"/>
                  </a:lnTo>
                  <a:lnTo>
                    <a:pt x="7549" y="750"/>
                  </a:lnTo>
                  <a:lnTo>
                    <a:pt x="7549" y="1584"/>
                  </a:lnTo>
                  <a:lnTo>
                    <a:pt x="7549" y="1774"/>
                  </a:lnTo>
                  <a:cubicBezTo>
                    <a:pt x="7442" y="1667"/>
                    <a:pt x="7311" y="1572"/>
                    <a:pt x="7157" y="1536"/>
                  </a:cubicBezTo>
                  <a:cubicBezTo>
                    <a:pt x="7122" y="1527"/>
                    <a:pt x="7085" y="1523"/>
                    <a:pt x="7048" y="1523"/>
                  </a:cubicBezTo>
                  <a:cubicBezTo>
                    <a:pt x="6935" y="1523"/>
                    <a:pt x="6818" y="1565"/>
                    <a:pt x="6728" y="1655"/>
                  </a:cubicBezTo>
                  <a:cubicBezTo>
                    <a:pt x="6716" y="1667"/>
                    <a:pt x="6371" y="1965"/>
                    <a:pt x="6811" y="2584"/>
                  </a:cubicBezTo>
                  <a:cubicBezTo>
                    <a:pt x="6859" y="2643"/>
                    <a:pt x="6907" y="2691"/>
                    <a:pt x="6918" y="2762"/>
                  </a:cubicBezTo>
                  <a:lnTo>
                    <a:pt x="5430" y="2762"/>
                  </a:lnTo>
                  <a:lnTo>
                    <a:pt x="5430" y="655"/>
                  </a:lnTo>
                  <a:close/>
                  <a:moveTo>
                    <a:pt x="2359" y="523"/>
                  </a:moveTo>
                  <a:cubicBezTo>
                    <a:pt x="2823" y="523"/>
                    <a:pt x="3485" y="630"/>
                    <a:pt x="3620" y="833"/>
                  </a:cubicBezTo>
                  <a:cubicBezTo>
                    <a:pt x="3644" y="881"/>
                    <a:pt x="3704" y="917"/>
                    <a:pt x="3763" y="917"/>
                  </a:cubicBezTo>
                  <a:lnTo>
                    <a:pt x="4359" y="917"/>
                  </a:lnTo>
                  <a:lnTo>
                    <a:pt x="4359" y="2500"/>
                  </a:lnTo>
                  <a:lnTo>
                    <a:pt x="3954" y="2500"/>
                  </a:lnTo>
                  <a:cubicBezTo>
                    <a:pt x="3894" y="2500"/>
                    <a:pt x="3847" y="2536"/>
                    <a:pt x="3823" y="2560"/>
                  </a:cubicBezTo>
                  <a:cubicBezTo>
                    <a:pt x="3466" y="3024"/>
                    <a:pt x="3275" y="3072"/>
                    <a:pt x="3037" y="3119"/>
                  </a:cubicBezTo>
                  <a:cubicBezTo>
                    <a:pt x="2858" y="3143"/>
                    <a:pt x="2644" y="3191"/>
                    <a:pt x="2358" y="3381"/>
                  </a:cubicBezTo>
                  <a:cubicBezTo>
                    <a:pt x="2174" y="3515"/>
                    <a:pt x="2037" y="3549"/>
                    <a:pt x="1955" y="3549"/>
                  </a:cubicBezTo>
                  <a:cubicBezTo>
                    <a:pt x="1921" y="3549"/>
                    <a:pt x="1896" y="3543"/>
                    <a:pt x="1882" y="3536"/>
                  </a:cubicBezTo>
                  <a:cubicBezTo>
                    <a:pt x="1846" y="3477"/>
                    <a:pt x="1846" y="3417"/>
                    <a:pt x="1846" y="3381"/>
                  </a:cubicBezTo>
                  <a:cubicBezTo>
                    <a:pt x="1882" y="3203"/>
                    <a:pt x="2168" y="3000"/>
                    <a:pt x="2346" y="2905"/>
                  </a:cubicBezTo>
                  <a:cubicBezTo>
                    <a:pt x="2442" y="2858"/>
                    <a:pt x="2466" y="2762"/>
                    <a:pt x="2430" y="2679"/>
                  </a:cubicBezTo>
                  <a:cubicBezTo>
                    <a:pt x="2394" y="2619"/>
                    <a:pt x="2335" y="2596"/>
                    <a:pt x="2263" y="2596"/>
                  </a:cubicBezTo>
                  <a:lnTo>
                    <a:pt x="715" y="2596"/>
                  </a:lnTo>
                  <a:cubicBezTo>
                    <a:pt x="644" y="2596"/>
                    <a:pt x="584" y="2536"/>
                    <a:pt x="584" y="2465"/>
                  </a:cubicBezTo>
                  <a:lnTo>
                    <a:pt x="584" y="2441"/>
                  </a:lnTo>
                  <a:cubicBezTo>
                    <a:pt x="584" y="2369"/>
                    <a:pt x="644" y="2310"/>
                    <a:pt x="715" y="2310"/>
                  </a:cubicBezTo>
                  <a:lnTo>
                    <a:pt x="2132" y="2310"/>
                  </a:lnTo>
                  <a:cubicBezTo>
                    <a:pt x="2215" y="2310"/>
                    <a:pt x="2287" y="2238"/>
                    <a:pt x="2287" y="2143"/>
                  </a:cubicBezTo>
                  <a:cubicBezTo>
                    <a:pt x="2287" y="2060"/>
                    <a:pt x="2215" y="1988"/>
                    <a:pt x="2132" y="1988"/>
                  </a:cubicBezTo>
                  <a:lnTo>
                    <a:pt x="715" y="1988"/>
                  </a:lnTo>
                  <a:lnTo>
                    <a:pt x="441" y="2012"/>
                  </a:lnTo>
                  <a:cubicBezTo>
                    <a:pt x="370" y="2012"/>
                    <a:pt x="310" y="1953"/>
                    <a:pt x="310" y="1881"/>
                  </a:cubicBezTo>
                  <a:lnTo>
                    <a:pt x="310" y="1869"/>
                  </a:lnTo>
                  <a:cubicBezTo>
                    <a:pt x="310" y="1786"/>
                    <a:pt x="370" y="1726"/>
                    <a:pt x="441" y="1726"/>
                  </a:cubicBezTo>
                  <a:lnTo>
                    <a:pt x="2156" y="1726"/>
                  </a:lnTo>
                  <a:cubicBezTo>
                    <a:pt x="2251" y="1726"/>
                    <a:pt x="2323" y="1655"/>
                    <a:pt x="2323" y="1572"/>
                  </a:cubicBezTo>
                  <a:cubicBezTo>
                    <a:pt x="2323" y="1476"/>
                    <a:pt x="2251" y="1405"/>
                    <a:pt x="2156" y="1405"/>
                  </a:cubicBezTo>
                  <a:lnTo>
                    <a:pt x="691" y="1405"/>
                  </a:lnTo>
                  <a:cubicBezTo>
                    <a:pt x="632" y="1393"/>
                    <a:pt x="596" y="1345"/>
                    <a:pt x="596" y="1286"/>
                  </a:cubicBezTo>
                  <a:lnTo>
                    <a:pt x="596" y="1274"/>
                  </a:lnTo>
                  <a:cubicBezTo>
                    <a:pt x="596" y="1191"/>
                    <a:pt x="656" y="1131"/>
                    <a:pt x="727" y="1131"/>
                  </a:cubicBezTo>
                  <a:lnTo>
                    <a:pt x="2156" y="1131"/>
                  </a:lnTo>
                  <a:cubicBezTo>
                    <a:pt x="2239" y="1131"/>
                    <a:pt x="2323" y="1060"/>
                    <a:pt x="2323" y="976"/>
                  </a:cubicBezTo>
                  <a:cubicBezTo>
                    <a:pt x="2323" y="881"/>
                    <a:pt x="2239" y="810"/>
                    <a:pt x="2156" y="810"/>
                  </a:cubicBezTo>
                  <a:lnTo>
                    <a:pt x="1442" y="810"/>
                  </a:lnTo>
                  <a:cubicBezTo>
                    <a:pt x="1370" y="810"/>
                    <a:pt x="1311" y="750"/>
                    <a:pt x="1311" y="679"/>
                  </a:cubicBezTo>
                  <a:lnTo>
                    <a:pt x="1311" y="655"/>
                  </a:lnTo>
                  <a:cubicBezTo>
                    <a:pt x="1311" y="583"/>
                    <a:pt x="1370" y="524"/>
                    <a:pt x="1442" y="524"/>
                  </a:cubicBezTo>
                  <a:lnTo>
                    <a:pt x="2287" y="524"/>
                  </a:lnTo>
                  <a:cubicBezTo>
                    <a:pt x="2310" y="523"/>
                    <a:pt x="2334" y="523"/>
                    <a:pt x="2359" y="523"/>
                  </a:cubicBezTo>
                  <a:close/>
                  <a:moveTo>
                    <a:pt x="8633" y="310"/>
                  </a:moveTo>
                  <a:cubicBezTo>
                    <a:pt x="8704" y="310"/>
                    <a:pt x="8764" y="369"/>
                    <a:pt x="8764" y="452"/>
                  </a:cubicBezTo>
                  <a:lnTo>
                    <a:pt x="8764" y="691"/>
                  </a:lnTo>
                  <a:lnTo>
                    <a:pt x="8764" y="726"/>
                  </a:lnTo>
                  <a:lnTo>
                    <a:pt x="8764" y="1107"/>
                  </a:lnTo>
                  <a:lnTo>
                    <a:pt x="8764" y="1131"/>
                  </a:lnTo>
                  <a:lnTo>
                    <a:pt x="8764" y="2155"/>
                  </a:lnTo>
                  <a:cubicBezTo>
                    <a:pt x="8764" y="2250"/>
                    <a:pt x="8835" y="2322"/>
                    <a:pt x="8931" y="2322"/>
                  </a:cubicBezTo>
                  <a:cubicBezTo>
                    <a:pt x="9014" y="2322"/>
                    <a:pt x="9085" y="2250"/>
                    <a:pt x="9085" y="2155"/>
                  </a:cubicBezTo>
                  <a:lnTo>
                    <a:pt x="9085" y="1012"/>
                  </a:lnTo>
                  <a:lnTo>
                    <a:pt x="9085" y="988"/>
                  </a:lnTo>
                  <a:lnTo>
                    <a:pt x="9085" y="953"/>
                  </a:lnTo>
                  <a:lnTo>
                    <a:pt x="9085" y="702"/>
                  </a:lnTo>
                  <a:cubicBezTo>
                    <a:pt x="9109" y="643"/>
                    <a:pt x="9145" y="595"/>
                    <a:pt x="9204" y="595"/>
                  </a:cubicBezTo>
                  <a:lnTo>
                    <a:pt x="9228" y="595"/>
                  </a:lnTo>
                  <a:cubicBezTo>
                    <a:pt x="9300" y="595"/>
                    <a:pt x="9359" y="655"/>
                    <a:pt x="9359" y="726"/>
                  </a:cubicBezTo>
                  <a:lnTo>
                    <a:pt x="9359" y="1322"/>
                  </a:lnTo>
                  <a:lnTo>
                    <a:pt x="9359" y="1441"/>
                  </a:lnTo>
                  <a:lnTo>
                    <a:pt x="9359" y="2155"/>
                  </a:lnTo>
                  <a:cubicBezTo>
                    <a:pt x="9359" y="2250"/>
                    <a:pt x="9431" y="2322"/>
                    <a:pt x="9526" y="2322"/>
                  </a:cubicBezTo>
                  <a:cubicBezTo>
                    <a:pt x="9609" y="2322"/>
                    <a:pt x="9681" y="2250"/>
                    <a:pt x="9681" y="2155"/>
                  </a:cubicBezTo>
                  <a:lnTo>
                    <a:pt x="9681" y="1441"/>
                  </a:lnTo>
                  <a:cubicBezTo>
                    <a:pt x="9681" y="1369"/>
                    <a:pt x="9740" y="1310"/>
                    <a:pt x="9824" y="1310"/>
                  </a:cubicBezTo>
                  <a:lnTo>
                    <a:pt x="9835" y="1310"/>
                  </a:lnTo>
                  <a:cubicBezTo>
                    <a:pt x="9907" y="1310"/>
                    <a:pt x="9966" y="1369"/>
                    <a:pt x="9966" y="1441"/>
                  </a:cubicBezTo>
                  <a:lnTo>
                    <a:pt x="9966" y="2298"/>
                  </a:lnTo>
                  <a:cubicBezTo>
                    <a:pt x="9978" y="2750"/>
                    <a:pt x="9883" y="3489"/>
                    <a:pt x="9657" y="3620"/>
                  </a:cubicBezTo>
                  <a:cubicBezTo>
                    <a:pt x="9609" y="3643"/>
                    <a:pt x="9585" y="3703"/>
                    <a:pt x="9585" y="3762"/>
                  </a:cubicBezTo>
                  <a:lnTo>
                    <a:pt x="9585" y="4358"/>
                  </a:lnTo>
                  <a:lnTo>
                    <a:pt x="7990" y="4358"/>
                  </a:lnTo>
                  <a:lnTo>
                    <a:pt x="7990" y="3965"/>
                  </a:lnTo>
                  <a:cubicBezTo>
                    <a:pt x="7990" y="3905"/>
                    <a:pt x="7954" y="3858"/>
                    <a:pt x="7930" y="3822"/>
                  </a:cubicBezTo>
                  <a:cubicBezTo>
                    <a:pt x="7466" y="3465"/>
                    <a:pt x="7419" y="3274"/>
                    <a:pt x="7383" y="3036"/>
                  </a:cubicBezTo>
                  <a:cubicBezTo>
                    <a:pt x="7347" y="2858"/>
                    <a:pt x="7299" y="2655"/>
                    <a:pt x="7109" y="2369"/>
                  </a:cubicBezTo>
                  <a:cubicBezTo>
                    <a:pt x="6918" y="2096"/>
                    <a:pt x="6930" y="1941"/>
                    <a:pt x="6966" y="1893"/>
                  </a:cubicBezTo>
                  <a:cubicBezTo>
                    <a:pt x="7026" y="1845"/>
                    <a:pt x="7085" y="1845"/>
                    <a:pt x="7109" y="1845"/>
                  </a:cubicBezTo>
                  <a:cubicBezTo>
                    <a:pt x="7288" y="1893"/>
                    <a:pt x="7502" y="2179"/>
                    <a:pt x="7585" y="2357"/>
                  </a:cubicBezTo>
                  <a:cubicBezTo>
                    <a:pt x="7603" y="2418"/>
                    <a:pt x="7658" y="2460"/>
                    <a:pt x="7718" y="2460"/>
                  </a:cubicBezTo>
                  <a:cubicBezTo>
                    <a:pt x="7741" y="2460"/>
                    <a:pt x="7765" y="2454"/>
                    <a:pt x="7788" y="2441"/>
                  </a:cubicBezTo>
                  <a:cubicBezTo>
                    <a:pt x="7847" y="2417"/>
                    <a:pt x="7871" y="2357"/>
                    <a:pt x="7871" y="2286"/>
                  </a:cubicBezTo>
                  <a:lnTo>
                    <a:pt x="7871" y="2262"/>
                  </a:lnTo>
                  <a:lnTo>
                    <a:pt x="7871" y="1584"/>
                  </a:lnTo>
                  <a:lnTo>
                    <a:pt x="7871" y="750"/>
                  </a:lnTo>
                  <a:lnTo>
                    <a:pt x="7871" y="726"/>
                  </a:lnTo>
                  <a:cubicBezTo>
                    <a:pt x="7871" y="655"/>
                    <a:pt x="7930" y="595"/>
                    <a:pt x="8002" y="595"/>
                  </a:cubicBezTo>
                  <a:lnTo>
                    <a:pt x="8014" y="595"/>
                  </a:lnTo>
                  <a:cubicBezTo>
                    <a:pt x="8097" y="595"/>
                    <a:pt x="8157" y="655"/>
                    <a:pt x="8157" y="726"/>
                  </a:cubicBezTo>
                  <a:lnTo>
                    <a:pt x="8157" y="2143"/>
                  </a:lnTo>
                  <a:cubicBezTo>
                    <a:pt x="8157" y="2238"/>
                    <a:pt x="8228" y="2310"/>
                    <a:pt x="8311" y="2310"/>
                  </a:cubicBezTo>
                  <a:cubicBezTo>
                    <a:pt x="8407" y="2310"/>
                    <a:pt x="8478" y="2238"/>
                    <a:pt x="8478" y="2143"/>
                  </a:cubicBezTo>
                  <a:lnTo>
                    <a:pt x="8478" y="726"/>
                  </a:lnTo>
                  <a:lnTo>
                    <a:pt x="8478" y="452"/>
                  </a:lnTo>
                  <a:cubicBezTo>
                    <a:pt x="8478" y="369"/>
                    <a:pt x="8538" y="310"/>
                    <a:pt x="8609" y="310"/>
                  </a:cubicBezTo>
                  <a:close/>
                  <a:moveTo>
                    <a:pt x="1763" y="2941"/>
                  </a:moveTo>
                  <a:cubicBezTo>
                    <a:pt x="1668" y="3036"/>
                    <a:pt x="1561" y="3179"/>
                    <a:pt x="1537" y="3322"/>
                  </a:cubicBezTo>
                  <a:cubicBezTo>
                    <a:pt x="1501" y="3477"/>
                    <a:pt x="1537" y="3631"/>
                    <a:pt x="1656" y="3750"/>
                  </a:cubicBezTo>
                  <a:cubicBezTo>
                    <a:pt x="1668" y="3774"/>
                    <a:pt x="1763" y="3881"/>
                    <a:pt x="1989" y="3881"/>
                  </a:cubicBezTo>
                  <a:cubicBezTo>
                    <a:pt x="2144" y="3881"/>
                    <a:pt x="2335" y="3834"/>
                    <a:pt x="2573" y="3667"/>
                  </a:cubicBezTo>
                  <a:cubicBezTo>
                    <a:pt x="2632" y="3620"/>
                    <a:pt x="2692" y="3572"/>
                    <a:pt x="2751" y="3560"/>
                  </a:cubicBezTo>
                  <a:lnTo>
                    <a:pt x="2751" y="5048"/>
                  </a:lnTo>
                  <a:lnTo>
                    <a:pt x="656" y="5048"/>
                  </a:lnTo>
                  <a:lnTo>
                    <a:pt x="656" y="2941"/>
                  </a:lnTo>
                  <a:close/>
                  <a:moveTo>
                    <a:pt x="9824" y="4703"/>
                  </a:moveTo>
                  <a:lnTo>
                    <a:pt x="9824" y="5108"/>
                  </a:lnTo>
                  <a:lnTo>
                    <a:pt x="7728" y="5108"/>
                  </a:lnTo>
                  <a:lnTo>
                    <a:pt x="7728" y="4703"/>
                  </a:lnTo>
                  <a:close/>
                  <a:moveTo>
                    <a:pt x="2751" y="5370"/>
                  </a:moveTo>
                  <a:lnTo>
                    <a:pt x="2751" y="5775"/>
                  </a:lnTo>
                  <a:lnTo>
                    <a:pt x="656" y="5775"/>
                  </a:lnTo>
                  <a:lnTo>
                    <a:pt x="656" y="5370"/>
                  </a:lnTo>
                  <a:close/>
                  <a:moveTo>
                    <a:pt x="4359" y="2858"/>
                  </a:moveTo>
                  <a:lnTo>
                    <a:pt x="4359" y="2917"/>
                  </a:lnTo>
                  <a:cubicBezTo>
                    <a:pt x="4359" y="3012"/>
                    <a:pt x="4430" y="3084"/>
                    <a:pt x="4525" y="3084"/>
                  </a:cubicBezTo>
                  <a:lnTo>
                    <a:pt x="7014" y="3084"/>
                  </a:lnTo>
                  <a:lnTo>
                    <a:pt x="7014" y="3096"/>
                  </a:lnTo>
                  <a:cubicBezTo>
                    <a:pt x="7049" y="3369"/>
                    <a:pt x="7109" y="3655"/>
                    <a:pt x="7621" y="4048"/>
                  </a:cubicBezTo>
                  <a:lnTo>
                    <a:pt x="7621" y="4370"/>
                  </a:lnTo>
                  <a:lnTo>
                    <a:pt x="7561" y="4370"/>
                  </a:lnTo>
                  <a:cubicBezTo>
                    <a:pt x="7466" y="4370"/>
                    <a:pt x="7395" y="4441"/>
                    <a:pt x="7395" y="4524"/>
                  </a:cubicBezTo>
                  <a:lnTo>
                    <a:pt x="7395" y="7013"/>
                  </a:lnTo>
                  <a:lnTo>
                    <a:pt x="7383" y="7013"/>
                  </a:lnTo>
                  <a:cubicBezTo>
                    <a:pt x="7109" y="7060"/>
                    <a:pt x="6823" y="7120"/>
                    <a:pt x="6430" y="7620"/>
                  </a:cubicBezTo>
                  <a:lnTo>
                    <a:pt x="6121" y="7620"/>
                  </a:lnTo>
                  <a:lnTo>
                    <a:pt x="6121" y="7560"/>
                  </a:lnTo>
                  <a:cubicBezTo>
                    <a:pt x="6121" y="7477"/>
                    <a:pt x="6037" y="7406"/>
                    <a:pt x="5954" y="7406"/>
                  </a:cubicBezTo>
                  <a:lnTo>
                    <a:pt x="3466" y="7406"/>
                  </a:lnTo>
                  <a:lnTo>
                    <a:pt x="3466" y="7382"/>
                  </a:lnTo>
                  <a:cubicBezTo>
                    <a:pt x="3418" y="7120"/>
                    <a:pt x="3358" y="6834"/>
                    <a:pt x="2858" y="6429"/>
                  </a:cubicBezTo>
                  <a:lnTo>
                    <a:pt x="2858" y="6120"/>
                  </a:lnTo>
                  <a:lnTo>
                    <a:pt x="2918" y="6120"/>
                  </a:lnTo>
                  <a:cubicBezTo>
                    <a:pt x="3001" y="6120"/>
                    <a:pt x="3085" y="6048"/>
                    <a:pt x="3085" y="5953"/>
                  </a:cubicBezTo>
                  <a:lnTo>
                    <a:pt x="3085" y="3477"/>
                  </a:lnTo>
                  <a:lnTo>
                    <a:pt x="3097" y="3477"/>
                  </a:lnTo>
                  <a:cubicBezTo>
                    <a:pt x="3358" y="3429"/>
                    <a:pt x="3644" y="3369"/>
                    <a:pt x="4049" y="2858"/>
                  </a:cubicBezTo>
                  <a:close/>
                  <a:moveTo>
                    <a:pt x="5787" y="7727"/>
                  </a:moveTo>
                  <a:lnTo>
                    <a:pt x="5787" y="9823"/>
                  </a:lnTo>
                  <a:lnTo>
                    <a:pt x="5383" y="9823"/>
                  </a:lnTo>
                  <a:lnTo>
                    <a:pt x="5383" y="7727"/>
                  </a:lnTo>
                  <a:close/>
                  <a:moveTo>
                    <a:pt x="8490" y="6933"/>
                  </a:moveTo>
                  <a:cubicBezTo>
                    <a:pt x="8530" y="6933"/>
                    <a:pt x="8558" y="6942"/>
                    <a:pt x="8573" y="6953"/>
                  </a:cubicBezTo>
                  <a:cubicBezTo>
                    <a:pt x="8621" y="7013"/>
                    <a:pt x="8621" y="7072"/>
                    <a:pt x="8621" y="7108"/>
                  </a:cubicBezTo>
                  <a:cubicBezTo>
                    <a:pt x="8573" y="7287"/>
                    <a:pt x="8288" y="7489"/>
                    <a:pt x="8109" y="7584"/>
                  </a:cubicBezTo>
                  <a:cubicBezTo>
                    <a:pt x="8026" y="7620"/>
                    <a:pt x="7990" y="7727"/>
                    <a:pt x="8038" y="7799"/>
                  </a:cubicBezTo>
                  <a:cubicBezTo>
                    <a:pt x="8061" y="7858"/>
                    <a:pt x="8121" y="7894"/>
                    <a:pt x="8204" y="7894"/>
                  </a:cubicBezTo>
                  <a:lnTo>
                    <a:pt x="9740" y="7894"/>
                  </a:lnTo>
                  <a:cubicBezTo>
                    <a:pt x="9824" y="7894"/>
                    <a:pt x="9883" y="7953"/>
                    <a:pt x="9883" y="8025"/>
                  </a:cubicBezTo>
                  <a:lnTo>
                    <a:pt x="9883" y="8037"/>
                  </a:lnTo>
                  <a:cubicBezTo>
                    <a:pt x="9883" y="8120"/>
                    <a:pt x="9824" y="8180"/>
                    <a:pt x="9740" y="8180"/>
                  </a:cubicBezTo>
                  <a:lnTo>
                    <a:pt x="8335" y="8180"/>
                  </a:lnTo>
                  <a:cubicBezTo>
                    <a:pt x="8240" y="8180"/>
                    <a:pt x="8169" y="8251"/>
                    <a:pt x="8169" y="8334"/>
                  </a:cubicBezTo>
                  <a:cubicBezTo>
                    <a:pt x="8169" y="8430"/>
                    <a:pt x="8240" y="8501"/>
                    <a:pt x="8335" y="8501"/>
                  </a:cubicBezTo>
                  <a:lnTo>
                    <a:pt x="10026" y="8501"/>
                  </a:lnTo>
                  <a:cubicBezTo>
                    <a:pt x="10034" y="8500"/>
                    <a:pt x="10043" y="8499"/>
                    <a:pt x="10051" y="8499"/>
                  </a:cubicBezTo>
                  <a:cubicBezTo>
                    <a:pt x="10121" y="8499"/>
                    <a:pt x="10169" y="8545"/>
                    <a:pt x="10169" y="8620"/>
                  </a:cubicBezTo>
                  <a:cubicBezTo>
                    <a:pt x="10169" y="8692"/>
                    <a:pt x="10097" y="8751"/>
                    <a:pt x="10026" y="8751"/>
                  </a:cubicBezTo>
                  <a:lnTo>
                    <a:pt x="8311" y="8751"/>
                  </a:lnTo>
                  <a:cubicBezTo>
                    <a:pt x="8228" y="8751"/>
                    <a:pt x="8157" y="8834"/>
                    <a:pt x="8157" y="8918"/>
                  </a:cubicBezTo>
                  <a:cubicBezTo>
                    <a:pt x="8157" y="9013"/>
                    <a:pt x="8228" y="9084"/>
                    <a:pt x="8311" y="9084"/>
                  </a:cubicBezTo>
                  <a:lnTo>
                    <a:pt x="9776" y="9084"/>
                  </a:lnTo>
                  <a:cubicBezTo>
                    <a:pt x="9835" y="9096"/>
                    <a:pt x="9883" y="9144"/>
                    <a:pt x="9883" y="9204"/>
                  </a:cubicBezTo>
                  <a:lnTo>
                    <a:pt x="9883" y="9215"/>
                  </a:lnTo>
                  <a:cubicBezTo>
                    <a:pt x="9883" y="9287"/>
                    <a:pt x="9824" y="9346"/>
                    <a:pt x="9752" y="9346"/>
                  </a:cubicBezTo>
                  <a:lnTo>
                    <a:pt x="8323" y="9346"/>
                  </a:lnTo>
                  <a:cubicBezTo>
                    <a:pt x="8228" y="9346"/>
                    <a:pt x="8157" y="9430"/>
                    <a:pt x="8157" y="9513"/>
                  </a:cubicBezTo>
                  <a:cubicBezTo>
                    <a:pt x="8157" y="9608"/>
                    <a:pt x="8228" y="9680"/>
                    <a:pt x="8323" y="9680"/>
                  </a:cubicBezTo>
                  <a:lnTo>
                    <a:pt x="9038" y="9680"/>
                  </a:lnTo>
                  <a:cubicBezTo>
                    <a:pt x="9109" y="9680"/>
                    <a:pt x="9169" y="9739"/>
                    <a:pt x="9169" y="9811"/>
                  </a:cubicBezTo>
                  <a:lnTo>
                    <a:pt x="9169" y="9823"/>
                  </a:lnTo>
                  <a:cubicBezTo>
                    <a:pt x="9169" y="9906"/>
                    <a:pt x="9109" y="9966"/>
                    <a:pt x="9038" y="9966"/>
                  </a:cubicBezTo>
                  <a:lnTo>
                    <a:pt x="8181" y="9966"/>
                  </a:lnTo>
                  <a:cubicBezTo>
                    <a:pt x="8151" y="9967"/>
                    <a:pt x="8120" y="9967"/>
                    <a:pt x="8088" y="9967"/>
                  </a:cubicBezTo>
                  <a:cubicBezTo>
                    <a:pt x="7740" y="9967"/>
                    <a:pt x="7288" y="9907"/>
                    <a:pt x="7026" y="9787"/>
                  </a:cubicBezTo>
                  <a:lnTo>
                    <a:pt x="7014" y="9763"/>
                  </a:lnTo>
                  <a:cubicBezTo>
                    <a:pt x="6978" y="9727"/>
                    <a:pt x="6930" y="9704"/>
                    <a:pt x="6895" y="9704"/>
                  </a:cubicBezTo>
                  <a:cubicBezTo>
                    <a:pt x="6871" y="9692"/>
                    <a:pt x="6859" y="9680"/>
                    <a:pt x="6847" y="9644"/>
                  </a:cubicBezTo>
                  <a:cubicBezTo>
                    <a:pt x="6811" y="9608"/>
                    <a:pt x="6752" y="9573"/>
                    <a:pt x="6692" y="9573"/>
                  </a:cubicBezTo>
                  <a:lnTo>
                    <a:pt x="6097" y="9573"/>
                  </a:lnTo>
                  <a:lnTo>
                    <a:pt x="6097" y="7977"/>
                  </a:lnTo>
                  <a:lnTo>
                    <a:pt x="6502" y="7977"/>
                  </a:lnTo>
                  <a:cubicBezTo>
                    <a:pt x="6561" y="7977"/>
                    <a:pt x="6609" y="7953"/>
                    <a:pt x="6633" y="7918"/>
                  </a:cubicBezTo>
                  <a:cubicBezTo>
                    <a:pt x="6990" y="7453"/>
                    <a:pt x="7192" y="7418"/>
                    <a:pt x="7430" y="7370"/>
                  </a:cubicBezTo>
                  <a:cubicBezTo>
                    <a:pt x="7609" y="7334"/>
                    <a:pt x="7811" y="7299"/>
                    <a:pt x="8097" y="7108"/>
                  </a:cubicBezTo>
                  <a:cubicBezTo>
                    <a:pt x="8274" y="6972"/>
                    <a:pt x="8407" y="6933"/>
                    <a:pt x="8490" y="6933"/>
                  </a:cubicBezTo>
                  <a:close/>
                  <a:moveTo>
                    <a:pt x="2501" y="6132"/>
                  </a:moveTo>
                  <a:lnTo>
                    <a:pt x="2501" y="6537"/>
                  </a:lnTo>
                  <a:cubicBezTo>
                    <a:pt x="2501" y="6596"/>
                    <a:pt x="2525" y="6644"/>
                    <a:pt x="2561" y="6668"/>
                  </a:cubicBezTo>
                  <a:cubicBezTo>
                    <a:pt x="3025" y="7025"/>
                    <a:pt x="3061" y="7227"/>
                    <a:pt x="3108" y="7465"/>
                  </a:cubicBezTo>
                  <a:cubicBezTo>
                    <a:pt x="3120" y="7501"/>
                    <a:pt x="3120" y="7560"/>
                    <a:pt x="3144" y="7608"/>
                  </a:cubicBezTo>
                  <a:cubicBezTo>
                    <a:pt x="3168" y="7763"/>
                    <a:pt x="3228" y="7918"/>
                    <a:pt x="3382" y="8120"/>
                  </a:cubicBezTo>
                  <a:cubicBezTo>
                    <a:pt x="3597" y="8382"/>
                    <a:pt x="3585" y="8537"/>
                    <a:pt x="3561" y="8596"/>
                  </a:cubicBezTo>
                  <a:cubicBezTo>
                    <a:pt x="3501" y="8632"/>
                    <a:pt x="3442" y="8632"/>
                    <a:pt x="3406" y="8632"/>
                  </a:cubicBezTo>
                  <a:cubicBezTo>
                    <a:pt x="3228" y="8596"/>
                    <a:pt x="3025" y="8311"/>
                    <a:pt x="2930" y="8132"/>
                  </a:cubicBezTo>
                  <a:cubicBezTo>
                    <a:pt x="2896" y="8064"/>
                    <a:pt x="2838" y="8033"/>
                    <a:pt x="2778" y="8033"/>
                  </a:cubicBezTo>
                  <a:cubicBezTo>
                    <a:pt x="2753" y="8033"/>
                    <a:pt x="2728" y="8038"/>
                    <a:pt x="2704" y="8049"/>
                  </a:cubicBezTo>
                  <a:cubicBezTo>
                    <a:pt x="2644" y="8084"/>
                    <a:pt x="2620" y="8144"/>
                    <a:pt x="2620" y="8215"/>
                  </a:cubicBezTo>
                  <a:lnTo>
                    <a:pt x="2620" y="8239"/>
                  </a:lnTo>
                  <a:lnTo>
                    <a:pt x="2620" y="8918"/>
                  </a:lnTo>
                  <a:lnTo>
                    <a:pt x="2620" y="9751"/>
                  </a:lnTo>
                  <a:lnTo>
                    <a:pt x="2620" y="9763"/>
                  </a:lnTo>
                  <a:cubicBezTo>
                    <a:pt x="2620" y="9846"/>
                    <a:pt x="2561" y="9906"/>
                    <a:pt x="2489" y="9906"/>
                  </a:cubicBezTo>
                  <a:lnTo>
                    <a:pt x="2466" y="9906"/>
                  </a:lnTo>
                  <a:cubicBezTo>
                    <a:pt x="2394" y="9906"/>
                    <a:pt x="2335" y="9846"/>
                    <a:pt x="2335" y="9763"/>
                  </a:cubicBezTo>
                  <a:lnTo>
                    <a:pt x="2335" y="8358"/>
                  </a:lnTo>
                  <a:cubicBezTo>
                    <a:pt x="2335" y="8263"/>
                    <a:pt x="2263" y="8191"/>
                    <a:pt x="2168" y="8191"/>
                  </a:cubicBezTo>
                  <a:cubicBezTo>
                    <a:pt x="2085" y="8191"/>
                    <a:pt x="2013" y="8263"/>
                    <a:pt x="2013" y="8358"/>
                  </a:cubicBezTo>
                  <a:lnTo>
                    <a:pt x="2013" y="9763"/>
                  </a:lnTo>
                  <a:lnTo>
                    <a:pt x="2013" y="10049"/>
                  </a:lnTo>
                  <a:cubicBezTo>
                    <a:pt x="2013" y="10120"/>
                    <a:pt x="1954" y="10180"/>
                    <a:pt x="1870" y="10180"/>
                  </a:cubicBezTo>
                  <a:lnTo>
                    <a:pt x="1858" y="10180"/>
                  </a:lnTo>
                  <a:cubicBezTo>
                    <a:pt x="1787" y="10180"/>
                    <a:pt x="1727" y="10120"/>
                    <a:pt x="1727" y="10049"/>
                  </a:cubicBezTo>
                  <a:lnTo>
                    <a:pt x="1727" y="9811"/>
                  </a:lnTo>
                  <a:lnTo>
                    <a:pt x="1727" y="9763"/>
                  </a:lnTo>
                  <a:lnTo>
                    <a:pt x="1727" y="9394"/>
                  </a:lnTo>
                  <a:lnTo>
                    <a:pt x="1727" y="9370"/>
                  </a:lnTo>
                  <a:lnTo>
                    <a:pt x="1727" y="8334"/>
                  </a:lnTo>
                  <a:cubicBezTo>
                    <a:pt x="1727" y="8251"/>
                    <a:pt x="1656" y="8180"/>
                    <a:pt x="1561" y="8180"/>
                  </a:cubicBezTo>
                  <a:cubicBezTo>
                    <a:pt x="1477" y="8180"/>
                    <a:pt x="1394" y="8251"/>
                    <a:pt x="1394" y="8334"/>
                  </a:cubicBezTo>
                  <a:lnTo>
                    <a:pt x="1394" y="9489"/>
                  </a:lnTo>
                  <a:lnTo>
                    <a:pt x="1394" y="9513"/>
                  </a:lnTo>
                  <a:lnTo>
                    <a:pt x="1394" y="9549"/>
                  </a:lnTo>
                  <a:lnTo>
                    <a:pt x="1394" y="9799"/>
                  </a:lnTo>
                  <a:cubicBezTo>
                    <a:pt x="1382" y="9858"/>
                    <a:pt x="1334" y="9906"/>
                    <a:pt x="1275" y="9906"/>
                  </a:cubicBezTo>
                  <a:lnTo>
                    <a:pt x="1263" y="9906"/>
                  </a:lnTo>
                  <a:cubicBezTo>
                    <a:pt x="1192" y="9906"/>
                    <a:pt x="1132" y="9846"/>
                    <a:pt x="1132" y="9763"/>
                  </a:cubicBezTo>
                  <a:lnTo>
                    <a:pt x="1132" y="9168"/>
                  </a:lnTo>
                  <a:lnTo>
                    <a:pt x="1132" y="9049"/>
                  </a:lnTo>
                  <a:lnTo>
                    <a:pt x="1132" y="8334"/>
                  </a:lnTo>
                  <a:cubicBezTo>
                    <a:pt x="1132" y="8251"/>
                    <a:pt x="1061" y="8180"/>
                    <a:pt x="965" y="8180"/>
                  </a:cubicBezTo>
                  <a:cubicBezTo>
                    <a:pt x="882" y="8180"/>
                    <a:pt x="799" y="8251"/>
                    <a:pt x="799" y="8334"/>
                  </a:cubicBezTo>
                  <a:lnTo>
                    <a:pt x="799" y="9049"/>
                  </a:lnTo>
                  <a:cubicBezTo>
                    <a:pt x="799" y="9132"/>
                    <a:pt x="739" y="9192"/>
                    <a:pt x="668" y="9192"/>
                  </a:cubicBezTo>
                  <a:lnTo>
                    <a:pt x="656" y="9192"/>
                  </a:lnTo>
                  <a:cubicBezTo>
                    <a:pt x="584" y="9192"/>
                    <a:pt x="525" y="9132"/>
                    <a:pt x="525" y="9049"/>
                  </a:cubicBezTo>
                  <a:lnTo>
                    <a:pt x="525" y="8203"/>
                  </a:lnTo>
                  <a:cubicBezTo>
                    <a:pt x="501" y="7739"/>
                    <a:pt x="608" y="7013"/>
                    <a:pt x="834" y="6882"/>
                  </a:cubicBezTo>
                  <a:cubicBezTo>
                    <a:pt x="882" y="6846"/>
                    <a:pt x="906" y="6787"/>
                    <a:pt x="906" y="6727"/>
                  </a:cubicBezTo>
                  <a:lnTo>
                    <a:pt x="906" y="6132"/>
                  </a:lnTo>
                  <a:close/>
                  <a:moveTo>
                    <a:pt x="8621" y="0"/>
                  </a:moveTo>
                  <a:cubicBezTo>
                    <a:pt x="8407" y="0"/>
                    <a:pt x="8240" y="143"/>
                    <a:pt x="8181" y="321"/>
                  </a:cubicBezTo>
                  <a:cubicBezTo>
                    <a:pt x="8145" y="298"/>
                    <a:pt x="8085" y="286"/>
                    <a:pt x="8038" y="286"/>
                  </a:cubicBezTo>
                  <a:lnTo>
                    <a:pt x="8026" y="286"/>
                  </a:lnTo>
                  <a:cubicBezTo>
                    <a:pt x="7942" y="286"/>
                    <a:pt x="7859" y="298"/>
                    <a:pt x="7800" y="345"/>
                  </a:cubicBezTo>
                  <a:lnTo>
                    <a:pt x="4549" y="345"/>
                  </a:lnTo>
                  <a:cubicBezTo>
                    <a:pt x="4466" y="345"/>
                    <a:pt x="4394" y="417"/>
                    <a:pt x="4394" y="512"/>
                  </a:cubicBezTo>
                  <a:lnTo>
                    <a:pt x="4394" y="619"/>
                  </a:lnTo>
                  <a:lnTo>
                    <a:pt x="3870" y="619"/>
                  </a:lnTo>
                  <a:cubicBezTo>
                    <a:pt x="3704" y="441"/>
                    <a:pt x="3418" y="321"/>
                    <a:pt x="2977" y="262"/>
                  </a:cubicBezTo>
                  <a:cubicBezTo>
                    <a:pt x="2632" y="214"/>
                    <a:pt x="2335" y="214"/>
                    <a:pt x="2311" y="214"/>
                  </a:cubicBezTo>
                  <a:lnTo>
                    <a:pt x="1453" y="214"/>
                  </a:lnTo>
                  <a:cubicBezTo>
                    <a:pt x="1203" y="214"/>
                    <a:pt x="1001" y="417"/>
                    <a:pt x="1001" y="679"/>
                  </a:cubicBezTo>
                  <a:lnTo>
                    <a:pt x="1001" y="691"/>
                  </a:lnTo>
                  <a:cubicBezTo>
                    <a:pt x="1001" y="738"/>
                    <a:pt x="1001" y="774"/>
                    <a:pt x="1013" y="822"/>
                  </a:cubicBezTo>
                  <a:lnTo>
                    <a:pt x="739" y="822"/>
                  </a:lnTo>
                  <a:cubicBezTo>
                    <a:pt x="489" y="822"/>
                    <a:pt x="287" y="1036"/>
                    <a:pt x="287" y="1286"/>
                  </a:cubicBezTo>
                  <a:lnTo>
                    <a:pt x="287" y="1298"/>
                  </a:lnTo>
                  <a:cubicBezTo>
                    <a:pt x="287" y="1357"/>
                    <a:pt x="299" y="1405"/>
                    <a:pt x="310" y="1453"/>
                  </a:cubicBezTo>
                  <a:cubicBezTo>
                    <a:pt x="132" y="1512"/>
                    <a:pt x="1" y="1691"/>
                    <a:pt x="1" y="1881"/>
                  </a:cubicBezTo>
                  <a:lnTo>
                    <a:pt x="1" y="1893"/>
                  </a:lnTo>
                  <a:cubicBezTo>
                    <a:pt x="1" y="2107"/>
                    <a:pt x="132" y="2262"/>
                    <a:pt x="310" y="2322"/>
                  </a:cubicBezTo>
                  <a:cubicBezTo>
                    <a:pt x="299" y="2369"/>
                    <a:pt x="287" y="2429"/>
                    <a:pt x="287" y="2477"/>
                  </a:cubicBezTo>
                  <a:lnTo>
                    <a:pt x="287" y="2488"/>
                  </a:lnTo>
                  <a:cubicBezTo>
                    <a:pt x="287" y="2560"/>
                    <a:pt x="299" y="2655"/>
                    <a:pt x="346" y="2715"/>
                  </a:cubicBezTo>
                  <a:lnTo>
                    <a:pt x="346" y="5953"/>
                  </a:lnTo>
                  <a:cubicBezTo>
                    <a:pt x="346" y="6048"/>
                    <a:pt x="418" y="6120"/>
                    <a:pt x="501" y="6120"/>
                  </a:cubicBezTo>
                  <a:lnTo>
                    <a:pt x="608" y="6120"/>
                  </a:lnTo>
                  <a:lnTo>
                    <a:pt x="608" y="6644"/>
                  </a:lnTo>
                  <a:cubicBezTo>
                    <a:pt x="430" y="6810"/>
                    <a:pt x="310" y="7084"/>
                    <a:pt x="251" y="7537"/>
                  </a:cubicBezTo>
                  <a:cubicBezTo>
                    <a:pt x="203" y="7882"/>
                    <a:pt x="203" y="8180"/>
                    <a:pt x="203" y="8203"/>
                  </a:cubicBezTo>
                  <a:lnTo>
                    <a:pt x="203" y="9049"/>
                  </a:lnTo>
                  <a:cubicBezTo>
                    <a:pt x="203" y="9311"/>
                    <a:pt x="418" y="9513"/>
                    <a:pt x="668" y="9513"/>
                  </a:cubicBezTo>
                  <a:lnTo>
                    <a:pt x="680" y="9513"/>
                  </a:lnTo>
                  <a:cubicBezTo>
                    <a:pt x="727" y="9513"/>
                    <a:pt x="775" y="9513"/>
                    <a:pt x="822" y="9501"/>
                  </a:cubicBezTo>
                  <a:lnTo>
                    <a:pt x="822" y="9763"/>
                  </a:lnTo>
                  <a:cubicBezTo>
                    <a:pt x="822" y="10025"/>
                    <a:pt x="1025" y="10227"/>
                    <a:pt x="1275" y="10227"/>
                  </a:cubicBezTo>
                  <a:lnTo>
                    <a:pt x="1299" y="10227"/>
                  </a:lnTo>
                  <a:cubicBezTo>
                    <a:pt x="1358" y="10227"/>
                    <a:pt x="1394" y="10216"/>
                    <a:pt x="1442" y="10204"/>
                  </a:cubicBezTo>
                  <a:cubicBezTo>
                    <a:pt x="1501" y="10382"/>
                    <a:pt x="1680" y="10513"/>
                    <a:pt x="1870" y="10513"/>
                  </a:cubicBezTo>
                  <a:lnTo>
                    <a:pt x="1894" y="10513"/>
                  </a:lnTo>
                  <a:cubicBezTo>
                    <a:pt x="2096" y="10513"/>
                    <a:pt x="2263" y="10382"/>
                    <a:pt x="2323" y="10204"/>
                  </a:cubicBezTo>
                  <a:cubicBezTo>
                    <a:pt x="2370" y="10216"/>
                    <a:pt x="2430" y="10227"/>
                    <a:pt x="2466" y="10227"/>
                  </a:cubicBezTo>
                  <a:lnTo>
                    <a:pt x="2489" y="10227"/>
                  </a:lnTo>
                  <a:cubicBezTo>
                    <a:pt x="2561" y="10227"/>
                    <a:pt x="2644" y="10216"/>
                    <a:pt x="2704" y="10168"/>
                  </a:cubicBezTo>
                  <a:lnTo>
                    <a:pt x="3323" y="10168"/>
                  </a:lnTo>
                  <a:cubicBezTo>
                    <a:pt x="3406" y="10168"/>
                    <a:pt x="3478" y="10096"/>
                    <a:pt x="3478" y="10001"/>
                  </a:cubicBezTo>
                  <a:cubicBezTo>
                    <a:pt x="3478" y="9918"/>
                    <a:pt x="3406" y="9846"/>
                    <a:pt x="3323" y="9846"/>
                  </a:cubicBezTo>
                  <a:lnTo>
                    <a:pt x="2942" y="9846"/>
                  </a:lnTo>
                  <a:lnTo>
                    <a:pt x="2942" y="9763"/>
                  </a:lnTo>
                  <a:lnTo>
                    <a:pt x="2942" y="9751"/>
                  </a:lnTo>
                  <a:lnTo>
                    <a:pt x="2942" y="8918"/>
                  </a:lnTo>
                  <a:lnTo>
                    <a:pt x="2942" y="8727"/>
                  </a:lnTo>
                  <a:cubicBezTo>
                    <a:pt x="3049" y="8834"/>
                    <a:pt x="3180" y="8930"/>
                    <a:pt x="3335" y="8965"/>
                  </a:cubicBezTo>
                  <a:cubicBezTo>
                    <a:pt x="3358" y="8977"/>
                    <a:pt x="3406" y="8977"/>
                    <a:pt x="3442" y="8977"/>
                  </a:cubicBezTo>
                  <a:cubicBezTo>
                    <a:pt x="3561" y="8977"/>
                    <a:pt x="3656" y="8930"/>
                    <a:pt x="3763" y="8858"/>
                  </a:cubicBezTo>
                  <a:cubicBezTo>
                    <a:pt x="3775" y="8846"/>
                    <a:pt x="4120" y="8549"/>
                    <a:pt x="3680" y="7941"/>
                  </a:cubicBezTo>
                  <a:cubicBezTo>
                    <a:pt x="3632" y="7882"/>
                    <a:pt x="3585" y="7822"/>
                    <a:pt x="3573" y="7763"/>
                  </a:cubicBezTo>
                  <a:lnTo>
                    <a:pt x="5061" y="7763"/>
                  </a:lnTo>
                  <a:lnTo>
                    <a:pt x="5061" y="9858"/>
                  </a:lnTo>
                  <a:lnTo>
                    <a:pt x="3835" y="9858"/>
                  </a:lnTo>
                  <a:cubicBezTo>
                    <a:pt x="3751" y="9858"/>
                    <a:pt x="3680" y="9930"/>
                    <a:pt x="3680" y="10025"/>
                  </a:cubicBezTo>
                  <a:cubicBezTo>
                    <a:pt x="3680" y="10108"/>
                    <a:pt x="3751" y="10180"/>
                    <a:pt x="3835" y="10180"/>
                  </a:cubicBezTo>
                  <a:lnTo>
                    <a:pt x="5966" y="10180"/>
                  </a:lnTo>
                  <a:cubicBezTo>
                    <a:pt x="6061" y="10180"/>
                    <a:pt x="6133" y="10108"/>
                    <a:pt x="6133" y="10025"/>
                  </a:cubicBezTo>
                  <a:lnTo>
                    <a:pt x="6133" y="9918"/>
                  </a:lnTo>
                  <a:lnTo>
                    <a:pt x="6657" y="9918"/>
                  </a:lnTo>
                  <a:cubicBezTo>
                    <a:pt x="6811" y="10096"/>
                    <a:pt x="7097" y="10216"/>
                    <a:pt x="7549" y="10275"/>
                  </a:cubicBezTo>
                  <a:cubicBezTo>
                    <a:pt x="7811" y="10323"/>
                    <a:pt x="8061" y="10323"/>
                    <a:pt x="8169" y="10323"/>
                  </a:cubicBezTo>
                  <a:lnTo>
                    <a:pt x="9062" y="10323"/>
                  </a:lnTo>
                  <a:cubicBezTo>
                    <a:pt x="9312" y="10323"/>
                    <a:pt x="9526" y="10108"/>
                    <a:pt x="9526" y="9858"/>
                  </a:cubicBezTo>
                  <a:lnTo>
                    <a:pt x="9526" y="9846"/>
                  </a:lnTo>
                  <a:cubicBezTo>
                    <a:pt x="9526" y="9799"/>
                    <a:pt x="9526" y="9751"/>
                    <a:pt x="9514" y="9704"/>
                  </a:cubicBezTo>
                  <a:lnTo>
                    <a:pt x="9776" y="9704"/>
                  </a:lnTo>
                  <a:cubicBezTo>
                    <a:pt x="10026" y="9704"/>
                    <a:pt x="10240" y="9501"/>
                    <a:pt x="10240" y="9251"/>
                  </a:cubicBezTo>
                  <a:lnTo>
                    <a:pt x="10240" y="9227"/>
                  </a:lnTo>
                  <a:cubicBezTo>
                    <a:pt x="10240" y="9168"/>
                    <a:pt x="10228" y="9132"/>
                    <a:pt x="10205" y="9084"/>
                  </a:cubicBezTo>
                  <a:cubicBezTo>
                    <a:pt x="10383" y="9025"/>
                    <a:pt x="10514" y="8846"/>
                    <a:pt x="10514" y="8656"/>
                  </a:cubicBezTo>
                  <a:lnTo>
                    <a:pt x="10514" y="8632"/>
                  </a:lnTo>
                  <a:cubicBezTo>
                    <a:pt x="10502" y="8418"/>
                    <a:pt x="10371" y="8239"/>
                    <a:pt x="10193" y="8180"/>
                  </a:cubicBezTo>
                  <a:cubicBezTo>
                    <a:pt x="10205" y="8132"/>
                    <a:pt x="10228" y="8072"/>
                    <a:pt x="10228" y="8025"/>
                  </a:cubicBezTo>
                  <a:lnTo>
                    <a:pt x="10228" y="8013"/>
                  </a:lnTo>
                  <a:cubicBezTo>
                    <a:pt x="10228" y="7941"/>
                    <a:pt x="10205" y="7846"/>
                    <a:pt x="10169" y="7787"/>
                  </a:cubicBezTo>
                  <a:lnTo>
                    <a:pt x="10169" y="6263"/>
                  </a:lnTo>
                  <a:cubicBezTo>
                    <a:pt x="10169" y="6179"/>
                    <a:pt x="10086" y="6108"/>
                    <a:pt x="10002" y="6108"/>
                  </a:cubicBezTo>
                  <a:cubicBezTo>
                    <a:pt x="9907" y="6108"/>
                    <a:pt x="9835" y="6179"/>
                    <a:pt x="9835" y="6263"/>
                  </a:cubicBezTo>
                  <a:lnTo>
                    <a:pt x="9835" y="7560"/>
                  </a:lnTo>
                  <a:lnTo>
                    <a:pt x="8716" y="7560"/>
                  </a:lnTo>
                  <a:cubicBezTo>
                    <a:pt x="8823" y="7453"/>
                    <a:pt x="8931" y="7322"/>
                    <a:pt x="8954" y="7179"/>
                  </a:cubicBezTo>
                  <a:cubicBezTo>
                    <a:pt x="8990" y="7025"/>
                    <a:pt x="8954" y="6858"/>
                    <a:pt x="8835" y="6751"/>
                  </a:cubicBezTo>
                  <a:cubicBezTo>
                    <a:pt x="8828" y="6736"/>
                    <a:pt x="8715" y="6608"/>
                    <a:pt x="8492" y="6608"/>
                  </a:cubicBezTo>
                  <a:cubicBezTo>
                    <a:pt x="8347" y="6608"/>
                    <a:pt x="8157" y="6661"/>
                    <a:pt x="7919" y="6834"/>
                  </a:cubicBezTo>
                  <a:cubicBezTo>
                    <a:pt x="7859" y="6882"/>
                    <a:pt x="7800" y="6929"/>
                    <a:pt x="7740" y="6941"/>
                  </a:cubicBezTo>
                  <a:lnTo>
                    <a:pt x="7740" y="5453"/>
                  </a:lnTo>
                  <a:lnTo>
                    <a:pt x="9835" y="5453"/>
                  </a:lnTo>
                  <a:lnTo>
                    <a:pt x="9835" y="5703"/>
                  </a:lnTo>
                  <a:cubicBezTo>
                    <a:pt x="9835" y="5798"/>
                    <a:pt x="9907" y="5870"/>
                    <a:pt x="10002" y="5870"/>
                  </a:cubicBezTo>
                  <a:cubicBezTo>
                    <a:pt x="10086" y="5870"/>
                    <a:pt x="10169" y="5798"/>
                    <a:pt x="10169" y="5703"/>
                  </a:cubicBezTo>
                  <a:lnTo>
                    <a:pt x="10169" y="4560"/>
                  </a:lnTo>
                  <a:cubicBezTo>
                    <a:pt x="10169" y="4465"/>
                    <a:pt x="10086" y="4393"/>
                    <a:pt x="10002" y="4393"/>
                  </a:cubicBezTo>
                  <a:lnTo>
                    <a:pt x="9895" y="4393"/>
                  </a:lnTo>
                  <a:lnTo>
                    <a:pt x="9895" y="3870"/>
                  </a:lnTo>
                  <a:cubicBezTo>
                    <a:pt x="10074" y="3715"/>
                    <a:pt x="10193" y="3429"/>
                    <a:pt x="10252" y="2977"/>
                  </a:cubicBezTo>
                  <a:cubicBezTo>
                    <a:pt x="10300" y="2643"/>
                    <a:pt x="10300" y="2346"/>
                    <a:pt x="10300" y="2310"/>
                  </a:cubicBezTo>
                  <a:lnTo>
                    <a:pt x="10300" y="1464"/>
                  </a:lnTo>
                  <a:cubicBezTo>
                    <a:pt x="10300" y="1203"/>
                    <a:pt x="10086" y="1000"/>
                    <a:pt x="9835" y="1000"/>
                  </a:cubicBezTo>
                  <a:lnTo>
                    <a:pt x="9824" y="1000"/>
                  </a:lnTo>
                  <a:cubicBezTo>
                    <a:pt x="9776" y="1000"/>
                    <a:pt x="9728" y="1000"/>
                    <a:pt x="9693" y="1012"/>
                  </a:cubicBezTo>
                  <a:lnTo>
                    <a:pt x="9693" y="750"/>
                  </a:lnTo>
                  <a:cubicBezTo>
                    <a:pt x="9693" y="500"/>
                    <a:pt x="9478" y="286"/>
                    <a:pt x="9228" y="286"/>
                  </a:cubicBezTo>
                  <a:lnTo>
                    <a:pt x="9216" y="286"/>
                  </a:lnTo>
                  <a:cubicBezTo>
                    <a:pt x="9157" y="286"/>
                    <a:pt x="9109" y="298"/>
                    <a:pt x="9062" y="321"/>
                  </a:cubicBezTo>
                  <a:cubicBezTo>
                    <a:pt x="9002" y="143"/>
                    <a:pt x="8823" y="0"/>
                    <a:pt x="86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98" name="Google Shape;10098;p78"/>
            <p:cNvSpPr/>
            <p:nvPr/>
          </p:nvSpPr>
          <p:spPr>
            <a:xfrm>
              <a:off x="8116024" y="3221804"/>
              <a:ext cx="14036" cy="10280"/>
            </a:xfrm>
            <a:custGeom>
              <a:avLst/>
              <a:gdLst/>
              <a:ahLst/>
              <a:cxnLst/>
              <a:rect l="l" t="t" r="r" b="b"/>
              <a:pathLst>
                <a:path w="441" h="323" extrusionOk="0">
                  <a:moveTo>
                    <a:pt x="155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55" y="322"/>
                  </a:cubicBezTo>
                  <a:lnTo>
                    <a:pt x="274" y="322"/>
                  </a:lnTo>
                  <a:cubicBezTo>
                    <a:pt x="369" y="322"/>
                    <a:pt x="441" y="251"/>
                    <a:pt x="441" y="167"/>
                  </a:cubicBezTo>
                  <a:cubicBezTo>
                    <a:pt x="441" y="72"/>
                    <a:pt x="369" y="1"/>
                    <a:pt x="2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99" name="Google Shape;10099;p78"/>
            <p:cNvSpPr/>
            <p:nvPr/>
          </p:nvSpPr>
          <p:spPr>
            <a:xfrm>
              <a:off x="8097818" y="3221804"/>
              <a:ext cx="14068" cy="10280"/>
            </a:xfrm>
            <a:custGeom>
              <a:avLst/>
              <a:gdLst/>
              <a:ahLst/>
              <a:cxnLst/>
              <a:rect l="l" t="t" r="r" b="b"/>
              <a:pathLst>
                <a:path w="442" h="323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51"/>
                    <a:pt x="72" y="322"/>
                    <a:pt x="168" y="322"/>
                  </a:cubicBezTo>
                  <a:lnTo>
                    <a:pt x="287" y="322"/>
                  </a:lnTo>
                  <a:cubicBezTo>
                    <a:pt x="370" y="322"/>
                    <a:pt x="441" y="251"/>
                    <a:pt x="441" y="167"/>
                  </a:cubicBezTo>
                  <a:cubicBezTo>
                    <a:pt x="441" y="72"/>
                    <a:pt x="370" y="1"/>
                    <a:pt x="28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00" name="Google Shape;10100;p78"/>
            <p:cNvSpPr/>
            <p:nvPr/>
          </p:nvSpPr>
          <p:spPr>
            <a:xfrm>
              <a:off x="8156190" y="2951621"/>
              <a:ext cx="14036" cy="10630"/>
            </a:xfrm>
            <a:custGeom>
              <a:avLst/>
              <a:gdLst/>
              <a:ahLst/>
              <a:cxnLst/>
              <a:rect l="l" t="t" r="r" b="b"/>
              <a:pathLst>
                <a:path w="441" h="334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62"/>
                    <a:pt x="72" y="334"/>
                    <a:pt x="167" y="334"/>
                  </a:cubicBezTo>
                  <a:lnTo>
                    <a:pt x="286" y="334"/>
                  </a:lnTo>
                  <a:cubicBezTo>
                    <a:pt x="369" y="334"/>
                    <a:pt x="441" y="262"/>
                    <a:pt x="441" y="167"/>
                  </a:cubicBezTo>
                  <a:cubicBezTo>
                    <a:pt x="441" y="72"/>
                    <a:pt x="369" y="0"/>
                    <a:pt x="28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01" name="Google Shape;10101;p78"/>
            <p:cNvSpPr/>
            <p:nvPr/>
          </p:nvSpPr>
          <p:spPr>
            <a:xfrm>
              <a:off x="8173982" y="2952385"/>
              <a:ext cx="14450" cy="10248"/>
            </a:xfrm>
            <a:custGeom>
              <a:avLst/>
              <a:gdLst/>
              <a:ahLst/>
              <a:cxnLst/>
              <a:rect l="l" t="t" r="r" b="b"/>
              <a:pathLst>
                <a:path w="454" h="322" extrusionOk="0">
                  <a:moveTo>
                    <a:pt x="168" y="0"/>
                  </a:moveTo>
                  <a:cubicBezTo>
                    <a:pt x="84" y="0"/>
                    <a:pt x="1" y="72"/>
                    <a:pt x="1" y="155"/>
                  </a:cubicBezTo>
                  <a:cubicBezTo>
                    <a:pt x="1" y="250"/>
                    <a:pt x="84" y="322"/>
                    <a:pt x="168" y="322"/>
                  </a:cubicBezTo>
                  <a:lnTo>
                    <a:pt x="287" y="322"/>
                  </a:lnTo>
                  <a:cubicBezTo>
                    <a:pt x="382" y="322"/>
                    <a:pt x="453" y="250"/>
                    <a:pt x="453" y="155"/>
                  </a:cubicBezTo>
                  <a:cubicBezTo>
                    <a:pt x="453" y="72"/>
                    <a:pt x="382" y="0"/>
                    <a:pt x="2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102" name="Google Shape;10102;p78"/>
          <p:cNvGrpSpPr/>
          <p:nvPr/>
        </p:nvGrpSpPr>
        <p:grpSpPr>
          <a:xfrm>
            <a:off x="4122610" y="4266509"/>
            <a:ext cx="472956" cy="443676"/>
            <a:chOff x="3091957" y="3374131"/>
            <a:chExt cx="354717" cy="332757"/>
          </a:xfrm>
          <a:solidFill>
            <a:schemeClr val="tx1"/>
          </a:solidFill>
        </p:grpSpPr>
        <p:sp>
          <p:nvSpPr>
            <p:cNvPr id="10103" name="Google Shape;10103;p78"/>
            <p:cNvSpPr/>
            <p:nvPr/>
          </p:nvSpPr>
          <p:spPr>
            <a:xfrm>
              <a:off x="3091957" y="3374131"/>
              <a:ext cx="354717" cy="332757"/>
            </a:xfrm>
            <a:custGeom>
              <a:avLst/>
              <a:gdLst/>
              <a:ahLst/>
              <a:cxnLst/>
              <a:rect l="l" t="t" r="r" b="b"/>
              <a:pathLst>
                <a:path w="11145" h="10455" extrusionOk="0">
                  <a:moveTo>
                    <a:pt x="5882" y="358"/>
                  </a:moveTo>
                  <a:cubicBezTo>
                    <a:pt x="6251" y="358"/>
                    <a:pt x="6549" y="656"/>
                    <a:pt x="6549" y="1037"/>
                  </a:cubicBezTo>
                  <a:lnTo>
                    <a:pt x="6549" y="1430"/>
                  </a:lnTo>
                  <a:cubicBezTo>
                    <a:pt x="6549" y="1751"/>
                    <a:pt x="6799" y="2001"/>
                    <a:pt x="7108" y="2001"/>
                  </a:cubicBezTo>
                  <a:lnTo>
                    <a:pt x="7275" y="2001"/>
                  </a:lnTo>
                  <a:cubicBezTo>
                    <a:pt x="7394" y="2001"/>
                    <a:pt x="7489" y="2084"/>
                    <a:pt x="7489" y="2204"/>
                  </a:cubicBezTo>
                  <a:lnTo>
                    <a:pt x="7489" y="3311"/>
                  </a:lnTo>
                  <a:cubicBezTo>
                    <a:pt x="7489" y="3430"/>
                    <a:pt x="7394" y="3513"/>
                    <a:pt x="7275" y="3513"/>
                  </a:cubicBezTo>
                  <a:lnTo>
                    <a:pt x="3846" y="3513"/>
                  </a:lnTo>
                  <a:cubicBezTo>
                    <a:pt x="3727" y="3513"/>
                    <a:pt x="3632" y="3430"/>
                    <a:pt x="3632" y="3311"/>
                  </a:cubicBezTo>
                  <a:lnTo>
                    <a:pt x="3632" y="2204"/>
                  </a:lnTo>
                  <a:cubicBezTo>
                    <a:pt x="3632" y="2084"/>
                    <a:pt x="3727" y="2001"/>
                    <a:pt x="3846" y="2001"/>
                  </a:cubicBezTo>
                  <a:lnTo>
                    <a:pt x="4001" y="2001"/>
                  </a:lnTo>
                  <a:cubicBezTo>
                    <a:pt x="4322" y="2001"/>
                    <a:pt x="4572" y="1739"/>
                    <a:pt x="4572" y="1430"/>
                  </a:cubicBezTo>
                  <a:lnTo>
                    <a:pt x="4572" y="1037"/>
                  </a:lnTo>
                  <a:cubicBezTo>
                    <a:pt x="4572" y="656"/>
                    <a:pt x="4870" y="358"/>
                    <a:pt x="5239" y="358"/>
                  </a:cubicBezTo>
                  <a:close/>
                  <a:moveTo>
                    <a:pt x="10132" y="2477"/>
                  </a:moveTo>
                  <a:cubicBezTo>
                    <a:pt x="10478" y="2477"/>
                    <a:pt x="10764" y="2763"/>
                    <a:pt x="10764" y="3097"/>
                  </a:cubicBezTo>
                  <a:lnTo>
                    <a:pt x="10764" y="9466"/>
                  </a:lnTo>
                  <a:lnTo>
                    <a:pt x="10775" y="9466"/>
                  </a:lnTo>
                  <a:cubicBezTo>
                    <a:pt x="10775" y="9812"/>
                    <a:pt x="10490" y="10097"/>
                    <a:pt x="10156" y="10097"/>
                  </a:cubicBezTo>
                  <a:lnTo>
                    <a:pt x="965" y="10097"/>
                  </a:lnTo>
                  <a:cubicBezTo>
                    <a:pt x="631" y="10097"/>
                    <a:pt x="346" y="9812"/>
                    <a:pt x="346" y="9466"/>
                  </a:cubicBezTo>
                  <a:lnTo>
                    <a:pt x="346" y="3097"/>
                  </a:lnTo>
                  <a:cubicBezTo>
                    <a:pt x="346" y="2763"/>
                    <a:pt x="619" y="2477"/>
                    <a:pt x="965" y="2477"/>
                  </a:cubicBezTo>
                  <a:lnTo>
                    <a:pt x="3274" y="2477"/>
                  </a:lnTo>
                  <a:lnTo>
                    <a:pt x="3274" y="3061"/>
                  </a:lnTo>
                  <a:lnTo>
                    <a:pt x="1096" y="3061"/>
                  </a:lnTo>
                  <a:cubicBezTo>
                    <a:pt x="1000" y="3061"/>
                    <a:pt x="917" y="3132"/>
                    <a:pt x="917" y="3239"/>
                  </a:cubicBezTo>
                  <a:lnTo>
                    <a:pt x="917" y="9335"/>
                  </a:lnTo>
                  <a:cubicBezTo>
                    <a:pt x="917" y="9443"/>
                    <a:pt x="1000" y="9514"/>
                    <a:pt x="1096" y="9514"/>
                  </a:cubicBezTo>
                  <a:lnTo>
                    <a:pt x="7037" y="9514"/>
                  </a:lnTo>
                  <a:cubicBezTo>
                    <a:pt x="7144" y="9514"/>
                    <a:pt x="7215" y="9443"/>
                    <a:pt x="7215" y="9335"/>
                  </a:cubicBezTo>
                  <a:cubicBezTo>
                    <a:pt x="7215" y="9228"/>
                    <a:pt x="7144" y="9157"/>
                    <a:pt x="7037" y="9157"/>
                  </a:cubicBezTo>
                  <a:lnTo>
                    <a:pt x="1274" y="9157"/>
                  </a:lnTo>
                  <a:lnTo>
                    <a:pt x="1274" y="3418"/>
                  </a:lnTo>
                  <a:lnTo>
                    <a:pt x="3274" y="3418"/>
                  </a:lnTo>
                  <a:cubicBezTo>
                    <a:pt x="3322" y="3680"/>
                    <a:pt x="3560" y="3894"/>
                    <a:pt x="3822" y="3894"/>
                  </a:cubicBezTo>
                  <a:lnTo>
                    <a:pt x="7275" y="3894"/>
                  </a:lnTo>
                  <a:cubicBezTo>
                    <a:pt x="7561" y="3894"/>
                    <a:pt x="7787" y="3680"/>
                    <a:pt x="7835" y="3418"/>
                  </a:cubicBezTo>
                  <a:lnTo>
                    <a:pt x="9823" y="3418"/>
                  </a:lnTo>
                  <a:lnTo>
                    <a:pt x="9823" y="9157"/>
                  </a:lnTo>
                  <a:lnTo>
                    <a:pt x="7894" y="9157"/>
                  </a:lnTo>
                  <a:cubicBezTo>
                    <a:pt x="7787" y="9157"/>
                    <a:pt x="7704" y="9228"/>
                    <a:pt x="7704" y="9335"/>
                  </a:cubicBezTo>
                  <a:cubicBezTo>
                    <a:pt x="7704" y="9443"/>
                    <a:pt x="7787" y="9514"/>
                    <a:pt x="7894" y="9514"/>
                  </a:cubicBezTo>
                  <a:lnTo>
                    <a:pt x="10002" y="9514"/>
                  </a:lnTo>
                  <a:cubicBezTo>
                    <a:pt x="10109" y="9514"/>
                    <a:pt x="10180" y="9443"/>
                    <a:pt x="10180" y="9335"/>
                  </a:cubicBezTo>
                  <a:lnTo>
                    <a:pt x="10180" y="3239"/>
                  </a:lnTo>
                  <a:cubicBezTo>
                    <a:pt x="10180" y="3132"/>
                    <a:pt x="10109" y="3061"/>
                    <a:pt x="10002" y="3061"/>
                  </a:cubicBezTo>
                  <a:lnTo>
                    <a:pt x="7835" y="3061"/>
                  </a:lnTo>
                  <a:lnTo>
                    <a:pt x="7835" y="2477"/>
                  </a:lnTo>
                  <a:close/>
                  <a:moveTo>
                    <a:pt x="5239" y="1"/>
                  </a:moveTo>
                  <a:cubicBezTo>
                    <a:pt x="4679" y="1"/>
                    <a:pt x="4215" y="465"/>
                    <a:pt x="4215" y="1037"/>
                  </a:cubicBezTo>
                  <a:lnTo>
                    <a:pt x="4215" y="1430"/>
                  </a:lnTo>
                  <a:cubicBezTo>
                    <a:pt x="4215" y="1549"/>
                    <a:pt x="4120" y="1644"/>
                    <a:pt x="4001" y="1644"/>
                  </a:cubicBezTo>
                  <a:lnTo>
                    <a:pt x="3846" y="1644"/>
                  </a:lnTo>
                  <a:cubicBezTo>
                    <a:pt x="3560" y="1644"/>
                    <a:pt x="3334" y="1846"/>
                    <a:pt x="3286" y="2120"/>
                  </a:cubicBezTo>
                  <a:lnTo>
                    <a:pt x="977" y="2120"/>
                  </a:lnTo>
                  <a:cubicBezTo>
                    <a:pt x="441" y="2120"/>
                    <a:pt x="0" y="2561"/>
                    <a:pt x="0" y="3097"/>
                  </a:cubicBezTo>
                  <a:lnTo>
                    <a:pt x="0" y="9466"/>
                  </a:lnTo>
                  <a:cubicBezTo>
                    <a:pt x="0" y="10002"/>
                    <a:pt x="441" y="10455"/>
                    <a:pt x="977" y="10455"/>
                  </a:cubicBezTo>
                  <a:lnTo>
                    <a:pt x="10168" y="10455"/>
                  </a:lnTo>
                  <a:cubicBezTo>
                    <a:pt x="10704" y="10455"/>
                    <a:pt x="11145" y="10002"/>
                    <a:pt x="11145" y="9466"/>
                  </a:cubicBezTo>
                  <a:lnTo>
                    <a:pt x="11145" y="3097"/>
                  </a:lnTo>
                  <a:cubicBezTo>
                    <a:pt x="11133" y="2561"/>
                    <a:pt x="10692" y="2120"/>
                    <a:pt x="10156" y="2120"/>
                  </a:cubicBezTo>
                  <a:lnTo>
                    <a:pt x="7846" y="2120"/>
                  </a:lnTo>
                  <a:cubicBezTo>
                    <a:pt x="7799" y="1846"/>
                    <a:pt x="7561" y="1644"/>
                    <a:pt x="7299" y="1644"/>
                  </a:cubicBezTo>
                  <a:lnTo>
                    <a:pt x="7120" y="1644"/>
                  </a:lnTo>
                  <a:cubicBezTo>
                    <a:pt x="7001" y="1644"/>
                    <a:pt x="6906" y="1549"/>
                    <a:pt x="6906" y="1430"/>
                  </a:cubicBezTo>
                  <a:lnTo>
                    <a:pt x="6906" y="1037"/>
                  </a:lnTo>
                  <a:cubicBezTo>
                    <a:pt x="6906" y="465"/>
                    <a:pt x="6442" y="1"/>
                    <a:pt x="588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04" name="Google Shape;10104;p78"/>
            <p:cNvSpPr/>
            <p:nvPr/>
          </p:nvSpPr>
          <p:spPr>
            <a:xfrm>
              <a:off x="3248835" y="3434380"/>
              <a:ext cx="40580" cy="40962"/>
            </a:xfrm>
            <a:custGeom>
              <a:avLst/>
              <a:gdLst/>
              <a:ahLst/>
              <a:cxnLst/>
              <a:rect l="l" t="t" r="r" b="b"/>
              <a:pathLst>
                <a:path w="1275" h="1287" extrusionOk="0">
                  <a:moveTo>
                    <a:pt x="643" y="346"/>
                  </a:moveTo>
                  <a:cubicBezTo>
                    <a:pt x="798" y="346"/>
                    <a:pt x="941" y="477"/>
                    <a:pt x="941" y="644"/>
                  </a:cubicBezTo>
                  <a:cubicBezTo>
                    <a:pt x="941" y="811"/>
                    <a:pt x="798" y="942"/>
                    <a:pt x="643" y="942"/>
                  </a:cubicBezTo>
                  <a:cubicBezTo>
                    <a:pt x="477" y="942"/>
                    <a:pt x="346" y="811"/>
                    <a:pt x="346" y="644"/>
                  </a:cubicBezTo>
                  <a:cubicBezTo>
                    <a:pt x="346" y="477"/>
                    <a:pt x="477" y="346"/>
                    <a:pt x="643" y="346"/>
                  </a:cubicBezTo>
                  <a:close/>
                  <a:moveTo>
                    <a:pt x="643" y="1"/>
                  </a:moveTo>
                  <a:cubicBezTo>
                    <a:pt x="286" y="1"/>
                    <a:pt x="0" y="287"/>
                    <a:pt x="0" y="644"/>
                  </a:cubicBezTo>
                  <a:cubicBezTo>
                    <a:pt x="0" y="1001"/>
                    <a:pt x="286" y="1287"/>
                    <a:pt x="643" y="1287"/>
                  </a:cubicBezTo>
                  <a:cubicBezTo>
                    <a:pt x="1001" y="1287"/>
                    <a:pt x="1274" y="1001"/>
                    <a:pt x="1274" y="644"/>
                  </a:cubicBezTo>
                  <a:cubicBezTo>
                    <a:pt x="1274" y="287"/>
                    <a:pt x="1001" y="1"/>
                    <a:pt x="64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05" name="Google Shape;10105;p78"/>
            <p:cNvSpPr/>
            <p:nvPr/>
          </p:nvSpPr>
          <p:spPr>
            <a:xfrm>
              <a:off x="3183270" y="3524197"/>
              <a:ext cx="181544" cy="115629"/>
            </a:xfrm>
            <a:custGeom>
              <a:avLst/>
              <a:gdLst/>
              <a:ahLst/>
              <a:cxnLst/>
              <a:rect l="l" t="t" r="r" b="b"/>
              <a:pathLst>
                <a:path w="5704" h="3633" extrusionOk="0">
                  <a:moveTo>
                    <a:pt x="822" y="2227"/>
                  </a:moveTo>
                  <a:cubicBezTo>
                    <a:pt x="1108" y="2227"/>
                    <a:pt x="1346" y="2465"/>
                    <a:pt x="1346" y="2751"/>
                  </a:cubicBezTo>
                  <a:cubicBezTo>
                    <a:pt x="1346" y="3025"/>
                    <a:pt x="1108" y="3263"/>
                    <a:pt x="822" y="3263"/>
                  </a:cubicBezTo>
                  <a:cubicBezTo>
                    <a:pt x="525" y="3263"/>
                    <a:pt x="298" y="3025"/>
                    <a:pt x="298" y="2751"/>
                  </a:cubicBezTo>
                  <a:cubicBezTo>
                    <a:pt x="298" y="2453"/>
                    <a:pt x="536" y="2227"/>
                    <a:pt x="822" y="2227"/>
                  </a:cubicBezTo>
                  <a:close/>
                  <a:moveTo>
                    <a:pt x="5275" y="1"/>
                  </a:moveTo>
                  <a:cubicBezTo>
                    <a:pt x="5275" y="1"/>
                    <a:pt x="5251" y="1"/>
                    <a:pt x="5251" y="25"/>
                  </a:cubicBezTo>
                  <a:lnTo>
                    <a:pt x="4775" y="263"/>
                  </a:lnTo>
                  <a:cubicBezTo>
                    <a:pt x="4692" y="298"/>
                    <a:pt x="4656" y="406"/>
                    <a:pt x="4704" y="501"/>
                  </a:cubicBezTo>
                  <a:cubicBezTo>
                    <a:pt x="4737" y="559"/>
                    <a:pt x="4798" y="594"/>
                    <a:pt x="4861" y="594"/>
                  </a:cubicBezTo>
                  <a:cubicBezTo>
                    <a:pt x="4889" y="594"/>
                    <a:pt x="4916" y="587"/>
                    <a:pt x="4942" y="572"/>
                  </a:cubicBezTo>
                  <a:lnTo>
                    <a:pt x="5061" y="513"/>
                  </a:lnTo>
                  <a:lnTo>
                    <a:pt x="5061" y="513"/>
                  </a:lnTo>
                  <a:cubicBezTo>
                    <a:pt x="4835" y="1287"/>
                    <a:pt x="4442" y="1846"/>
                    <a:pt x="3870" y="2203"/>
                  </a:cubicBezTo>
                  <a:cubicBezTo>
                    <a:pt x="3312" y="2563"/>
                    <a:pt x="2694" y="2644"/>
                    <a:pt x="2247" y="2644"/>
                  </a:cubicBezTo>
                  <a:cubicBezTo>
                    <a:pt x="2027" y="2644"/>
                    <a:pt x="1849" y="2624"/>
                    <a:pt x="1739" y="2608"/>
                  </a:cubicBezTo>
                  <a:cubicBezTo>
                    <a:pt x="1668" y="2192"/>
                    <a:pt x="1310" y="1882"/>
                    <a:pt x="882" y="1882"/>
                  </a:cubicBezTo>
                  <a:cubicBezTo>
                    <a:pt x="394" y="1882"/>
                    <a:pt x="1" y="2287"/>
                    <a:pt x="1" y="2763"/>
                  </a:cubicBezTo>
                  <a:cubicBezTo>
                    <a:pt x="1" y="3239"/>
                    <a:pt x="405" y="3632"/>
                    <a:pt x="882" y="3632"/>
                  </a:cubicBezTo>
                  <a:cubicBezTo>
                    <a:pt x="1298" y="3632"/>
                    <a:pt x="1644" y="3358"/>
                    <a:pt x="1727" y="2965"/>
                  </a:cubicBezTo>
                  <a:cubicBezTo>
                    <a:pt x="1858" y="2989"/>
                    <a:pt x="2037" y="3001"/>
                    <a:pt x="2263" y="3001"/>
                  </a:cubicBezTo>
                  <a:cubicBezTo>
                    <a:pt x="2751" y="3001"/>
                    <a:pt x="3442" y="2906"/>
                    <a:pt x="4061" y="2513"/>
                  </a:cubicBezTo>
                  <a:cubicBezTo>
                    <a:pt x="4692" y="2108"/>
                    <a:pt x="5120" y="1501"/>
                    <a:pt x="5394" y="679"/>
                  </a:cubicBezTo>
                  <a:lnTo>
                    <a:pt x="5418" y="727"/>
                  </a:lnTo>
                  <a:cubicBezTo>
                    <a:pt x="5454" y="787"/>
                    <a:pt x="5513" y="822"/>
                    <a:pt x="5585" y="822"/>
                  </a:cubicBezTo>
                  <a:cubicBezTo>
                    <a:pt x="5620" y="822"/>
                    <a:pt x="5644" y="822"/>
                    <a:pt x="5656" y="810"/>
                  </a:cubicBezTo>
                  <a:cubicBezTo>
                    <a:pt x="5680" y="751"/>
                    <a:pt x="5704" y="632"/>
                    <a:pt x="5656" y="560"/>
                  </a:cubicBezTo>
                  <a:lnTo>
                    <a:pt x="5418" y="84"/>
                  </a:lnTo>
                  <a:cubicBezTo>
                    <a:pt x="5418" y="84"/>
                    <a:pt x="5418" y="60"/>
                    <a:pt x="5406" y="60"/>
                  </a:cubicBezTo>
                  <a:cubicBezTo>
                    <a:pt x="5394" y="48"/>
                    <a:pt x="5394" y="36"/>
                    <a:pt x="5370" y="36"/>
                  </a:cubicBezTo>
                  <a:lnTo>
                    <a:pt x="5358" y="25"/>
                  </a:lnTo>
                  <a:cubicBezTo>
                    <a:pt x="5358" y="25"/>
                    <a:pt x="5347" y="25"/>
                    <a:pt x="5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06" name="Google Shape;10106;p78"/>
            <p:cNvSpPr/>
            <p:nvPr/>
          </p:nvSpPr>
          <p:spPr>
            <a:xfrm>
              <a:off x="3157872" y="3516050"/>
              <a:ext cx="34915" cy="33578"/>
            </a:xfrm>
            <a:custGeom>
              <a:avLst/>
              <a:gdLst/>
              <a:ahLst/>
              <a:cxnLst/>
              <a:rect l="l" t="t" r="r" b="b"/>
              <a:pathLst>
                <a:path w="1097" h="1055" extrusionOk="0">
                  <a:moveTo>
                    <a:pt x="197" y="1"/>
                  </a:moveTo>
                  <a:cubicBezTo>
                    <a:pt x="153" y="1"/>
                    <a:pt x="108" y="19"/>
                    <a:pt x="72" y="54"/>
                  </a:cubicBezTo>
                  <a:cubicBezTo>
                    <a:pt x="1" y="126"/>
                    <a:pt x="1" y="233"/>
                    <a:pt x="72" y="304"/>
                  </a:cubicBezTo>
                  <a:lnTo>
                    <a:pt x="299" y="531"/>
                  </a:lnTo>
                  <a:lnTo>
                    <a:pt x="72" y="757"/>
                  </a:lnTo>
                  <a:cubicBezTo>
                    <a:pt x="1" y="828"/>
                    <a:pt x="1" y="935"/>
                    <a:pt x="72" y="1007"/>
                  </a:cubicBezTo>
                  <a:cubicBezTo>
                    <a:pt x="108" y="1043"/>
                    <a:pt x="144" y="1054"/>
                    <a:pt x="191" y="1054"/>
                  </a:cubicBezTo>
                  <a:cubicBezTo>
                    <a:pt x="239" y="1054"/>
                    <a:pt x="275" y="1043"/>
                    <a:pt x="311" y="1007"/>
                  </a:cubicBezTo>
                  <a:lnTo>
                    <a:pt x="537" y="781"/>
                  </a:lnTo>
                  <a:lnTo>
                    <a:pt x="751" y="1007"/>
                  </a:lnTo>
                  <a:cubicBezTo>
                    <a:pt x="787" y="1043"/>
                    <a:pt x="834" y="1054"/>
                    <a:pt x="870" y="1054"/>
                  </a:cubicBezTo>
                  <a:cubicBezTo>
                    <a:pt x="918" y="1054"/>
                    <a:pt x="965" y="1043"/>
                    <a:pt x="989" y="1007"/>
                  </a:cubicBezTo>
                  <a:cubicBezTo>
                    <a:pt x="1073" y="935"/>
                    <a:pt x="1073" y="828"/>
                    <a:pt x="989" y="757"/>
                  </a:cubicBezTo>
                  <a:lnTo>
                    <a:pt x="799" y="531"/>
                  </a:lnTo>
                  <a:lnTo>
                    <a:pt x="1025" y="304"/>
                  </a:lnTo>
                  <a:cubicBezTo>
                    <a:pt x="1096" y="233"/>
                    <a:pt x="1096" y="126"/>
                    <a:pt x="1025" y="54"/>
                  </a:cubicBezTo>
                  <a:cubicBezTo>
                    <a:pt x="989" y="19"/>
                    <a:pt x="945" y="1"/>
                    <a:pt x="900" y="1"/>
                  </a:cubicBezTo>
                  <a:cubicBezTo>
                    <a:pt x="855" y="1"/>
                    <a:pt x="811" y="19"/>
                    <a:pt x="775" y="54"/>
                  </a:cubicBezTo>
                  <a:lnTo>
                    <a:pt x="549" y="281"/>
                  </a:lnTo>
                  <a:lnTo>
                    <a:pt x="322" y="54"/>
                  </a:lnTo>
                  <a:cubicBezTo>
                    <a:pt x="287" y="19"/>
                    <a:pt x="242" y="1"/>
                    <a:pt x="19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07" name="Google Shape;10107;p78"/>
            <p:cNvSpPr/>
            <p:nvPr/>
          </p:nvSpPr>
          <p:spPr>
            <a:xfrm>
              <a:off x="3351892" y="3605485"/>
              <a:ext cx="35297" cy="33578"/>
            </a:xfrm>
            <a:custGeom>
              <a:avLst/>
              <a:gdLst/>
              <a:ahLst/>
              <a:cxnLst/>
              <a:rect l="l" t="t" r="r" b="b"/>
              <a:pathLst>
                <a:path w="1109" h="1055" extrusionOk="0">
                  <a:moveTo>
                    <a:pt x="208" y="1"/>
                  </a:moveTo>
                  <a:cubicBezTo>
                    <a:pt x="162" y="1"/>
                    <a:pt x="114" y="19"/>
                    <a:pt x="72" y="54"/>
                  </a:cubicBezTo>
                  <a:cubicBezTo>
                    <a:pt x="1" y="138"/>
                    <a:pt x="1" y="233"/>
                    <a:pt x="72" y="316"/>
                  </a:cubicBezTo>
                  <a:lnTo>
                    <a:pt x="299" y="530"/>
                  </a:lnTo>
                  <a:lnTo>
                    <a:pt x="72" y="757"/>
                  </a:lnTo>
                  <a:cubicBezTo>
                    <a:pt x="1" y="828"/>
                    <a:pt x="1" y="935"/>
                    <a:pt x="72" y="1007"/>
                  </a:cubicBezTo>
                  <a:cubicBezTo>
                    <a:pt x="108" y="1042"/>
                    <a:pt x="156" y="1054"/>
                    <a:pt x="191" y="1054"/>
                  </a:cubicBezTo>
                  <a:cubicBezTo>
                    <a:pt x="239" y="1054"/>
                    <a:pt x="287" y="1042"/>
                    <a:pt x="311" y="1007"/>
                  </a:cubicBezTo>
                  <a:lnTo>
                    <a:pt x="537" y="792"/>
                  </a:lnTo>
                  <a:lnTo>
                    <a:pt x="763" y="1007"/>
                  </a:lnTo>
                  <a:cubicBezTo>
                    <a:pt x="787" y="1042"/>
                    <a:pt x="834" y="1054"/>
                    <a:pt x="882" y="1054"/>
                  </a:cubicBezTo>
                  <a:cubicBezTo>
                    <a:pt x="930" y="1054"/>
                    <a:pt x="965" y="1042"/>
                    <a:pt x="1001" y="1007"/>
                  </a:cubicBezTo>
                  <a:cubicBezTo>
                    <a:pt x="1073" y="935"/>
                    <a:pt x="1073" y="828"/>
                    <a:pt x="1001" y="757"/>
                  </a:cubicBezTo>
                  <a:lnTo>
                    <a:pt x="811" y="530"/>
                  </a:lnTo>
                  <a:lnTo>
                    <a:pt x="1037" y="316"/>
                  </a:lnTo>
                  <a:cubicBezTo>
                    <a:pt x="1108" y="233"/>
                    <a:pt x="1108" y="138"/>
                    <a:pt x="1037" y="54"/>
                  </a:cubicBezTo>
                  <a:cubicBezTo>
                    <a:pt x="995" y="19"/>
                    <a:pt x="950" y="1"/>
                    <a:pt x="906" y="1"/>
                  </a:cubicBezTo>
                  <a:cubicBezTo>
                    <a:pt x="861" y="1"/>
                    <a:pt x="817" y="19"/>
                    <a:pt x="775" y="54"/>
                  </a:cubicBezTo>
                  <a:lnTo>
                    <a:pt x="561" y="280"/>
                  </a:lnTo>
                  <a:lnTo>
                    <a:pt x="334" y="54"/>
                  </a:lnTo>
                  <a:cubicBezTo>
                    <a:pt x="299" y="19"/>
                    <a:pt x="254" y="1"/>
                    <a:pt x="2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08" name="Google Shape;10108;p78"/>
            <p:cNvSpPr/>
            <p:nvPr/>
          </p:nvSpPr>
          <p:spPr>
            <a:xfrm>
              <a:off x="3254882" y="3531231"/>
              <a:ext cx="35297" cy="33546"/>
            </a:xfrm>
            <a:custGeom>
              <a:avLst/>
              <a:gdLst/>
              <a:ahLst/>
              <a:cxnLst/>
              <a:rect l="l" t="t" r="r" b="b"/>
              <a:pathLst>
                <a:path w="1109" h="1054" extrusionOk="0">
                  <a:moveTo>
                    <a:pt x="199" y="0"/>
                  </a:moveTo>
                  <a:cubicBezTo>
                    <a:pt x="153" y="0"/>
                    <a:pt x="108" y="18"/>
                    <a:pt x="72" y="54"/>
                  </a:cubicBezTo>
                  <a:cubicBezTo>
                    <a:pt x="1" y="125"/>
                    <a:pt x="1" y="232"/>
                    <a:pt x="72" y="304"/>
                  </a:cubicBezTo>
                  <a:lnTo>
                    <a:pt x="299" y="530"/>
                  </a:lnTo>
                  <a:lnTo>
                    <a:pt x="72" y="756"/>
                  </a:lnTo>
                  <a:cubicBezTo>
                    <a:pt x="1" y="828"/>
                    <a:pt x="1" y="935"/>
                    <a:pt x="72" y="1006"/>
                  </a:cubicBezTo>
                  <a:cubicBezTo>
                    <a:pt x="108" y="1042"/>
                    <a:pt x="144" y="1054"/>
                    <a:pt x="191" y="1054"/>
                  </a:cubicBezTo>
                  <a:cubicBezTo>
                    <a:pt x="239" y="1054"/>
                    <a:pt x="287" y="1042"/>
                    <a:pt x="311" y="1006"/>
                  </a:cubicBezTo>
                  <a:lnTo>
                    <a:pt x="537" y="780"/>
                  </a:lnTo>
                  <a:lnTo>
                    <a:pt x="763" y="1006"/>
                  </a:lnTo>
                  <a:cubicBezTo>
                    <a:pt x="787" y="1042"/>
                    <a:pt x="834" y="1054"/>
                    <a:pt x="882" y="1054"/>
                  </a:cubicBezTo>
                  <a:cubicBezTo>
                    <a:pt x="918" y="1054"/>
                    <a:pt x="965" y="1042"/>
                    <a:pt x="1001" y="1006"/>
                  </a:cubicBezTo>
                  <a:cubicBezTo>
                    <a:pt x="1073" y="935"/>
                    <a:pt x="1073" y="828"/>
                    <a:pt x="1001" y="756"/>
                  </a:cubicBezTo>
                  <a:lnTo>
                    <a:pt x="811" y="530"/>
                  </a:lnTo>
                  <a:lnTo>
                    <a:pt x="1025" y="304"/>
                  </a:lnTo>
                  <a:cubicBezTo>
                    <a:pt x="1108" y="232"/>
                    <a:pt x="1108" y="125"/>
                    <a:pt x="1025" y="54"/>
                  </a:cubicBezTo>
                  <a:cubicBezTo>
                    <a:pt x="989" y="18"/>
                    <a:pt x="945" y="0"/>
                    <a:pt x="900" y="0"/>
                  </a:cubicBezTo>
                  <a:cubicBezTo>
                    <a:pt x="855" y="0"/>
                    <a:pt x="811" y="18"/>
                    <a:pt x="775" y="54"/>
                  </a:cubicBezTo>
                  <a:lnTo>
                    <a:pt x="549" y="280"/>
                  </a:lnTo>
                  <a:lnTo>
                    <a:pt x="334" y="54"/>
                  </a:lnTo>
                  <a:cubicBezTo>
                    <a:pt x="293" y="18"/>
                    <a:pt x="245" y="0"/>
                    <a:pt x="19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109" name="Google Shape;10109;p78"/>
          <p:cNvGrpSpPr/>
          <p:nvPr/>
        </p:nvGrpSpPr>
        <p:grpSpPr>
          <a:xfrm>
            <a:off x="5317541" y="4274614"/>
            <a:ext cx="471939" cy="425173"/>
            <a:chOff x="3988156" y="3380210"/>
            <a:chExt cx="353954" cy="318880"/>
          </a:xfrm>
          <a:solidFill>
            <a:schemeClr val="tx1"/>
          </a:solidFill>
        </p:grpSpPr>
        <p:sp>
          <p:nvSpPr>
            <p:cNvPr id="10110" name="Google Shape;10110;p78"/>
            <p:cNvSpPr/>
            <p:nvPr/>
          </p:nvSpPr>
          <p:spPr>
            <a:xfrm>
              <a:off x="4134053" y="3446156"/>
              <a:ext cx="28454" cy="49269"/>
            </a:xfrm>
            <a:custGeom>
              <a:avLst/>
              <a:gdLst/>
              <a:ahLst/>
              <a:cxnLst/>
              <a:rect l="l" t="t" r="r" b="b"/>
              <a:pathLst>
                <a:path w="894" h="1548" extrusionOk="0">
                  <a:moveTo>
                    <a:pt x="417" y="286"/>
                  </a:moveTo>
                  <a:lnTo>
                    <a:pt x="417" y="572"/>
                  </a:lnTo>
                  <a:cubicBezTo>
                    <a:pt x="298" y="524"/>
                    <a:pt x="274" y="500"/>
                    <a:pt x="274" y="417"/>
                  </a:cubicBezTo>
                  <a:cubicBezTo>
                    <a:pt x="274" y="345"/>
                    <a:pt x="346" y="298"/>
                    <a:pt x="417" y="286"/>
                  </a:cubicBezTo>
                  <a:close/>
                  <a:moveTo>
                    <a:pt x="524" y="869"/>
                  </a:moveTo>
                  <a:cubicBezTo>
                    <a:pt x="643" y="917"/>
                    <a:pt x="655" y="976"/>
                    <a:pt x="655" y="1048"/>
                  </a:cubicBezTo>
                  <a:cubicBezTo>
                    <a:pt x="655" y="1119"/>
                    <a:pt x="596" y="1179"/>
                    <a:pt x="524" y="1191"/>
                  </a:cubicBezTo>
                  <a:lnTo>
                    <a:pt x="524" y="869"/>
                  </a:lnTo>
                  <a:close/>
                  <a:moveTo>
                    <a:pt x="477" y="0"/>
                  </a:moveTo>
                  <a:cubicBezTo>
                    <a:pt x="453" y="0"/>
                    <a:pt x="417" y="24"/>
                    <a:pt x="417" y="48"/>
                  </a:cubicBezTo>
                  <a:lnTo>
                    <a:pt x="417" y="107"/>
                  </a:lnTo>
                  <a:cubicBezTo>
                    <a:pt x="191" y="131"/>
                    <a:pt x="60" y="250"/>
                    <a:pt x="60" y="476"/>
                  </a:cubicBezTo>
                  <a:cubicBezTo>
                    <a:pt x="60" y="703"/>
                    <a:pt x="227" y="774"/>
                    <a:pt x="417" y="845"/>
                  </a:cubicBezTo>
                  <a:lnTo>
                    <a:pt x="417" y="1226"/>
                  </a:lnTo>
                  <a:cubicBezTo>
                    <a:pt x="310" y="1203"/>
                    <a:pt x="274" y="1179"/>
                    <a:pt x="179" y="1107"/>
                  </a:cubicBezTo>
                  <a:cubicBezTo>
                    <a:pt x="160" y="1093"/>
                    <a:pt x="143" y="1087"/>
                    <a:pt x="127" y="1087"/>
                  </a:cubicBezTo>
                  <a:cubicBezTo>
                    <a:pt x="101" y="1087"/>
                    <a:pt x="77" y="1102"/>
                    <a:pt x="48" y="1131"/>
                  </a:cubicBezTo>
                  <a:cubicBezTo>
                    <a:pt x="0" y="1191"/>
                    <a:pt x="0" y="1250"/>
                    <a:pt x="48" y="1298"/>
                  </a:cubicBezTo>
                  <a:cubicBezTo>
                    <a:pt x="120" y="1405"/>
                    <a:pt x="274" y="1453"/>
                    <a:pt x="417" y="1453"/>
                  </a:cubicBezTo>
                  <a:lnTo>
                    <a:pt x="417" y="1512"/>
                  </a:lnTo>
                  <a:cubicBezTo>
                    <a:pt x="417" y="1536"/>
                    <a:pt x="453" y="1548"/>
                    <a:pt x="477" y="1548"/>
                  </a:cubicBezTo>
                  <a:cubicBezTo>
                    <a:pt x="512" y="1548"/>
                    <a:pt x="536" y="1536"/>
                    <a:pt x="536" y="1512"/>
                  </a:cubicBezTo>
                  <a:lnTo>
                    <a:pt x="536" y="1453"/>
                  </a:lnTo>
                  <a:cubicBezTo>
                    <a:pt x="727" y="1417"/>
                    <a:pt x="893" y="1298"/>
                    <a:pt x="893" y="1048"/>
                  </a:cubicBezTo>
                  <a:cubicBezTo>
                    <a:pt x="893" y="798"/>
                    <a:pt x="751" y="691"/>
                    <a:pt x="536" y="619"/>
                  </a:cubicBezTo>
                  <a:lnTo>
                    <a:pt x="536" y="286"/>
                  </a:lnTo>
                  <a:cubicBezTo>
                    <a:pt x="584" y="286"/>
                    <a:pt x="631" y="298"/>
                    <a:pt x="667" y="333"/>
                  </a:cubicBezTo>
                  <a:cubicBezTo>
                    <a:pt x="694" y="340"/>
                    <a:pt x="726" y="363"/>
                    <a:pt x="759" y="363"/>
                  </a:cubicBezTo>
                  <a:cubicBezTo>
                    <a:pt x="783" y="363"/>
                    <a:pt x="808" y="350"/>
                    <a:pt x="834" y="310"/>
                  </a:cubicBezTo>
                  <a:cubicBezTo>
                    <a:pt x="870" y="274"/>
                    <a:pt x="882" y="214"/>
                    <a:pt x="822" y="167"/>
                  </a:cubicBezTo>
                  <a:cubicBezTo>
                    <a:pt x="751" y="107"/>
                    <a:pt x="631" y="95"/>
                    <a:pt x="536" y="95"/>
                  </a:cubicBezTo>
                  <a:lnTo>
                    <a:pt x="536" y="48"/>
                  </a:lnTo>
                  <a:cubicBezTo>
                    <a:pt x="536" y="12"/>
                    <a:pt x="501" y="0"/>
                    <a:pt x="47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11" name="Google Shape;10111;p78"/>
            <p:cNvSpPr/>
            <p:nvPr/>
          </p:nvSpPr>
          <p:spPr>
            <a:xfrm>
              <a:off x="4188988" y="3398001"/>
              <a:ext cx="81510" cy="81510"/>
            </a:xfrm>
            <a:custGeom>
              <a:avLst/>
              <a:gdLst/>
              <a:ahLst/>
              <a:cxnLst/>
              <a:rect l="l" t="t" r="r" b="b"/>
              <a:pathLst>
                <a:path w="2561" h="2561" extrusionOk="0">
                  <a:moveTo>
                    <a:pt x="1287" y="311"/>
                  </a:moveTo>
                  <a:cubicBezTo>
                    <a:pt x="1823" y="311"/>
                    <a:pt x="2251" y="739"/>
                    <a:pt x="2251" y="1275"/>
                  </a:cubicBezTo>
                  <a:cubicBezTo>
                    <a:pt x="2251" y="1811"/>
                    <a:pt x="1823" y="2251"/>
                    <a:pt x="1287" y="2251"/>
                  </a:cubicBezTo>
                  <a:cubicBezTo>
                    <a:pt x="751" y="2251"/>
                    <a:pt x="310" y="1811"/>
                    <a:pt x="310" y="1275"/>
                  </a:cubicBezTo>
                  <a:cubicBezTo>
                    <a:pt x="310" y="739"/>
                    <a:pt x="751" y="311"/>
                    <a:pt x="1287" y="311"/>
                  </a:cubicBezTo>
                  <a:close/>
                  <a:moveTo>
                    <a:pt x="1287" y="1"/>
                  </a:moveTo>
                  <a:cubicBezTo>
                    <a:pt x="572" y="1"/>
                    <a:pt x="1" y="584"/>
                    <a:pt x="1" y="1275"/>
                  </a:cubicBezTo>
                  <a:cubicBezTo>
                    <a:pt x="1" y="1989"/>
                    <a:pt x="584" y="2561"/>
                    <a:pt x="1287" y="2561"/>
                  </a:cubicBezTo>
                  <a:cubicBezTo>
                    <a:pt x="2001" y="2561"/>
                    <a:pt x="2561" y="1977"/>
                    <a:pt x="2561" y="1275"/>
                  </a:cubicBezTo>
                  <a:cubicBezTo>
                    <a:pt x="2561" y="584"/>
                    <a:pt x="2001" y="1"/>
                    <a:pt x="128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12" name="Google Shape;10112;p78"/>
            <p:cNvSpPr/>
            <p:nvPr/>
          </p:nvSpPr>
          <p:spPr>
            <a:xfrm>
              <a:off x="4090863" y="3380210"/>
              <a:ext cx="195930" cy="146311"/>
            </a:xfrm>
            <a:custGeom>
              <a:avLst/>
              <a:gdLst/>
              <a:ahLst/>
              <a:cxnLst/>
              <a:rect l="l" t="t" r="r" b="b"/>
              <a:pathLst>
                <a:path w="6156" h="4597" extrusionOk="0">
                  <a:moveTo>
                    <a:pt x="1810" y="1834"/>
                  </a:moveTo>
                  <a:cubicBezTo>
                    <a:pt x="2131" y="1834"/>
                    <a:pt x="2429" y="2001"/>
                    <a:pt x="2608" y="2274"/>
                  </a:cubicBezTo>
                  <a:cubicBezTo>
                    <a:pt x="2643" y="2405"/>
                    <a:pt x="2703" y="2536"/>
                    <a:pt x="2762" y="2667"/>
                  </a:cubicBezTo>
                  <a:cubicBezTo>
                    <a:pt x="2762" y="2715"/>
                    <a:pt x="2774" y="2763"/>
                    <a:pt x="2774" y="2810"/>
                  </a:cubicBezTo>
                  <a:cubicBezTo>
                    <a:pt x="2774" y="3346"/>
                    <a:pt x="2346" y="3775"/>
                    <a:pt x="1810" y="3775"/>
                  </a:cubicBezTo>
                  <a:cubicBezTo>
                    <a:pt x="1274" y="3775"/>
                    <a:pt x="834" y="3346"/>
                    <a:pt x="834" y="2810"/>
                  </a:cubicBezTo>
                  <a:cubicBezTo>
                    <a:pt x="834" y="2274"/>
                    <a:pt x="1274" y="1834"/>
                    <a:pt x="1810" y="1834"/>
                  </a:cubicBezTo>
                  <a:close/>
                  <a:moveTo>
                    <a:pt x="1810" y="1322"/>
                  </a:moveTo>
                  <a:cubicBezTo>
                    <a:pt x="2084" y="1322"/>
                    <a:pt x="2346" y="1393"/>
                    <a:pt x="2584" y="1536"/>
                  </a:cubicBezTo>
                  <a:cubicBezTo>
                    <a:pt x="2560" y="1620"/>
                    <a:pt x="2560" y="1703"/>
                    <a:pt x="2548" y="1774"/>
                  </a:cubicBezTo>
                  <a:cubicBezTo>
                    <a:pt x="2346" y="1632"/>
                    <a:pt x="2072" y="1536"/>
                    <a:pt x="1810" y="1536"/>
                  </a:cubicBezTo>
                  <a:cubicBezTo>
                    <a:pt x="1096" y="1536"/>
                    <a:pt x="524" y="2120"/>
                    <a:pt x="524" y="2822"/>
                  </a:cubicBezTo>
                  <a:cubicBezTo>
                    <a:pt x="524" y="3537"/>
                    <a:pt x="1107" y="4096"/>
                    <a:pt x="1810" y="4096"/>
                  </a:cubicBezTo>
                  <a:cubicBezTo>
                    <a:pt x="2417" y="4096"/>
                    <a:pt x="2917" y="3668"/>
                    <a:pt x="3060" y="3108"/>
                  </a:cubicBezTo>
                  <a:cubicBezTo>
                    <a:pt x="3120" y="3167"/>
                    <a:pt x="3155" y="3203"/>
                    <a:pt x="3239" y="3263"/>
                  </a:cubicBezTo>
                  <a:cubicBezTo>
                    <a:pt x="3036" y="3882"/>
                    <a:pt x="2477" y="4299"/>
                    <a:pt x="1810" y="4299"/>
                  </a:cubicBezTo>
                  <a:cubicBezTo>
                    <a:pt x="988" y="4299"/>
                    <a:pt x="322" y="3620"/>
                    <a:pt x="322" y="2810"/>
                  </a:cubicBezTo>
                  <a:cubicBezTo>
                    <a:pt x="322" y="1989"/>
                    <a:pt x="988" y="1322"/>
                    <a:pt x="1810" y="1322"/>
                  </a:cubicBezTo>
                  <a:close/>
                  <a:moveTo>
                    <a:pt x="4382" y="0"/>
                  </a:moveTo>
                  <a:cubicBezTo>
                    <a:pt x="3608" y="0"/>
                    <a:pt x="2929" y="500"/>
                    <a:pt x="2679" y="1179"/>
                  </a:cubicBezTo>
                  <a:cubicBezTo>
                    <a:pt x="2417" y="1036"/>
                    <a:pt x="2131" y="953"/>
                    <a:pt x="1822" y="953"/>
                  </a:cubicBezTo>
                  <a:cubicBezTo>
                    <a:pt x="822" y="953"/>
                    <a:pt x="0" y="1774"/>
                    <a:pt x="0" y="2775"/>
                  </a:cubicBezTo>
                  <a:cubicBezTo>
                    <a:pt x="0" y="3775"/>
                    <a:pt x="822" y="4596"/>
                    <a:pt x="1822" y="4596"/>
                  </a:cubicBezTo>
                  <a:cubicBezTo>
                    <a:pt x="2596" y="4596"/>
                    <a:pt x="3262" y="4120"/>
                    <a:pt x="3512" y="3417"/>
                  </a:cubicBezTo>
                  <a:cubicBezTo>
                    <a:pt x="3763" y="3548"/>
                    <a:pt x="4060" y="3644"/>
                    <a:pt x="4382" y="3644"/>
                  </a:cubicBezTo>
                  <a:cubicBezTo>
                    <a:pt x="4798" y="3644"/>
                    <a:pt x="5191" y="3489"/>
                    <a:pt x="5513" y="3239"/>
                  </a:cubicBezTo>
                  <a:cubicBezTo>
                    <a:pt x="5822" y="2989"/>
                    <a:pt x="6049" y="2632"/>
                    <a:pt x="6132" y="2239"/>
                  </a:cubicBezTo>
                  <a:cubicBezTo>
                    <a:pt x="6156" y="2167"/>
                    <a:pt x="6096" y="2072"/>
                    <a:pt x="6013" y="2060"/>
                  </a:cubicBezTo>
                  <a:cubicBezTo>
                    <a:pt x="6004" y="2059"/>
                    <a:pt x="5996" y="2058"/>
                    <a:pt x="5987" y="2058"/>
                  </a:cubicBezTo>
                  <a:cubicBezTo>
                    <a:pt x="5911" y="2058"/>
                    <a:pt x="5833" y="2104"/>
                    <a:pt x="5822" y="2179"/>
                  </a:cubicBezTo>
                  <a:cubicBezTo>
                    <a:pt x="5656" y="2870"/>
                    <a:pt x="5060" y="3322"/>
                    <a:pt x="4370" y="3322"/>
                  </a:cubicBezTo>
                  <a:cubicBezTo>
                    <a:pt x="3834" y="3322"/>
                    <a:pt x="3334" y="3048"/>
                    <a:pt x="3072" y="2572"/>
                  </a:cubicBezTo>
                  <a:cubicBezTo>
                    <a:pt x="3036" y="2417"/>
                    <a:pt x="2977" y="2274"/>
                    <a:pt x="2905" y="2132"/>
                  </a:cubicBezTo>
                  <a:cubicBezTo>
                    <a:pt x="2715" y="1215"/>
                    <a:pt x="3429" y="334"/>
                    <a:pt x="4370" y="334"/>
                  </a:cubicBezTo>
                  <a:cubicBezTo>
                    <a:pt x="5060" y="334"/>
                    <a:pt x="5656" y="810"/>
                    <a:pt x="5822" y="1477"/>
                  </a:cubicBezTo>
                  <a:cubicBezTo>
                    <a:pt x="5832" y="1556"/>
                    <a:pt x="5899" y="1602"/>
                    <a:pt x="5969" y="1602"/>
                  </a:cubicBezTo>
                  <a:cubicBezTo>
                    <a:pt x="5984" y="1602"/>
                    <a:pt x="5998" y="1600"/>
                    <a:pt x="6013" y="1596"/>
                  </a:cubicBezTo>
                  <a:cubicBezTo>
                    <a:pt x="6108" y="1584"/>
                    <a:pt x="6144" y="1489"/>
                    <a:pt x="6132" y="1405"/>
                  </a:cubicBezTo>
                  <a:cubicBezTo>
                    <a:pt x="6049" y="1024"/>
                    <a:pt x="5822" y="667"/>
                    <a:pt x="5513" y="405"/>
                  </a:cubicBezTo>
                  <a:cubicBezTo>
                    <a:pt x="5191" y="155"/>
                    <a:pt x="4775" y="0"/>
                    <a:pt x="438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13" name="Google Shape;10113;p78"/>
            <p:cNvSpPr/>
            <p:nvPr/>
          </p:nvSpPr>
          <p:spPr>
            <a:xfrm>
              <a:off x="4215914" y="3415061"/>
              <a:ext cx="28072" cy="49301"/>
            </a:xfrm>
            <a:custGeom>
              <a:avLst/>
              <a:gdLst/>
              <a:ahLst/>
              <a:cxnLst/>
              <a:rect l="l" t="t" r="r" b="b"/>
              <a:pathLst>
                <a:path w="882" h="1549" extrusionOk="0">
                  <a:moveTo>
                    <a:pt x="405" y="298"/>
                  </a:moveTo>
                  <a:lnTo>
                    <a:pt x="405" y="584"/>
                  </a:lnTo>
                  <a:cubicBezTo>
                    <a:pt x="286" y="537"/>
                    <a:pt x="262" y="501"/>
                    <a:pt x="262" y="429"/>
                  </a:cubicBezTo>
                  <a:cubicBezTo>
                    <a:pt x="262" y="358"/>
                    <a:pt x="334" y="310"/>
                    <a:pt x="405" y="298"/>
                  </a:cubicBezTo>
                  <a:close/>
                  <a:moveTo>
                    <a:pt x="512" y="882"/>
                  </a:moveTo>
                  <a:cubicBezTo>
                    <a:pt x="631" y="918"/>
                    <a:pt x="643" y="977"/>
                    <a:pt x="643" y="1060"/>
                  </a:cubicBezTo>
                  <a:cubicBezTo>
                    <a:pt x="643" y="1144"/>
                    <a:pt x="584" y="1191"/>
                    <a:pt x="512" y="1203"/>
                  </a:cubicBezTo>
                  <a:lnTo>
                    <a:pt x="512" y="882"/>
                  </a:lnTo>
                  <a:close/>
                  <a:moveTo>
                    <a:pt x="465" y="1"/>
                  </a:moveTo>
                  <a:cubicBezTo>
                    <a:pt x="441" y="1"/>
                    <a:pt x="405" y="13"/>
                    <a:pt x="405" y="48"/>
                  </a:cubicBezTo>
                  <a:lnTo>
                    <a:pt x="405" y="96"/>
                  </a:lnTo>
                  <a:cubicBezTo>
                    <a:pt x="179" y="132"/>
                    <a:pt x="48" y="251"/>
                    <a:pt x="48" y="477"/>
                  </a:cubicBezTo>
                  <a:cubicBezTo>
                    <a:pt x="48" y="715"/>
                    <a:pt x="226" y="787"/>
                    <a:pt x="405" y="846"/>
                  </a:cubicBezTo>
                  <a:lnTo>
                    <a:pt x="405" y="1215"/>
                  </a:lnTo>
                  <a:cubicBezTo>
                    <a:pt x="298" y="1203"/>
                    <a:pt x="262" y="1156"/>
                    <a:pt x="167" y="1096"/>
                  </a:cubicBezTo>
                  <a:cubicBezTo>
                    <a:pt x="150" y="1084"/>
                    <a:pt x="133" y="1079"/>
                    <a:pt x="117" y="1079"/>
                  </a:cubicBezTo>
                  <a:cubicBezTo>
                    <a:pt x="53" y="1079"/>
                    <a:pt x="0" y="1158"/>
                    <a:pt x="0" y="1215"/>
                  </a:cubicBezTo>
                  <a:cubicBezTo>
                    <a:pt x="0" y="1251"/>
                    <a:pt x="24" y="1275"/>
                    <a:pt x="36" y="1299"/>
                  </a:cubicBezTo>
                  <a:cubicBezTo>
                    <a:pt x="107" y="1394"/>
                    <a:pt x="274" y="1441"/>
                    <a:pt x="405" y="1441"/>
                  </a:cubicBezTo>
                  <a:lnTo>
                    <a:pt x="405" y="1501"/>
                  </a:lnTo>
                  <a:cubicBezTo>
                    <a:pt x="405" y="1537"/>
                    <a:pt x="441" y="1549"/>
                    <a:pt x="465" y="1549"/>
                  </a:cubicBezTo>
                  <a:cubicBezTo>
                    <a:pt x="500" y="1549"/>
                    <a:pt x="524" y="1525"/>
                    <a:pt x="524" y="1501"/>
                  </a:cubicBezTo>
                  <a:lnTo>
                    <a:pt x="524" y="1441"/>
                  </a:lnTo>
                  <a:cubicBezTo>
                    <a:pt x="715" y="1406"/>
                    <a:pt x="881" y="1299"/>
                    <a:pt x="881" y="1037"/>
                  </a:cubicBezTo>
                  <a:cubicBezTo>
                    <a:pt x="881" y="787"/>
                    <a:pt x="715" y="703"/>
                    <a:pt x="524" y="620"/>
                  </a:cubicBezTo>
                  <a:lnTo>
                    <a:pt x="524" y="298"/>
                  </a:lnTo>
                  <a:cubicBezTo>
                    <a:pt x="596" y="298"/>
                    <a:pt x="631" y="310"/>
                    <a:pt x="703" y="358"/>
                  </a:cubicBezTo>
                  <a:cubicBezTo>
                    <a:pt x="717" y="362"/>
                    <a:pt x="732" y="364"/>
                    <a:pt x="746" y="364"/>
                  </a:cubicBezTo>
                  <a:cubicBezTo>
                    <a:pt x="777" y="364"/>
                    <a:pt x="805" y="351"/>
                    <a:pt x="822" y="310"/>
                  </a:cubicBezTo>
                  <a:cubicBezTo>
                    <a:pt x="857" y="263"/>
                    <a:pt x="869" y="203"/>
                    <a:pt x="810" y="156"/>
                  </a:cubicBezTo>
                  <a:cubicBezTo>
                    <a:pt x="738" y="96"/>
                    <a:pt x="619" y="84"/>
                    <a:pt x="524" y="84"/>
                  </a:cubicBezTo>
                  <a:lnTo>
                    <a:pt x="524" y="48"/>
                  </a:lnTo>
                  <a:cubicBezTo>
                    <a:pt x="524" y="13"/>
                    <a:pt x="500" y="1"/>
                    <a:pt x="4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14" name="Google Shape;10114;p78"/>
            <p:cNvSpPr/>
            <p:nvPr/>
          </p:nvSpPr>
          <p:spPr>
            <a:xfrm>
              <a:off x="3988156" y="3495935"/>
              <a:ext cx="353954" cy="203155"/>
            </a:xfrm>
            <a:custGeom>
              <a:avLst/>
              <a:gdLst/>
              <a:ahLst/>
              <a:cxnLst/>
              <a:rect l="l" t="t" r="r" b="b"/>
              <a:pathLst>
                <a:path w="11121" h="6383" extrusionOk="0">
                  <a:moveTo>
                    <a:pt x="3525" y="1884"/>
                  </a:moveTo>
                  <a:cubicBezTo>
                    <a:pt x="3540" y="1884"/>
                    <a:pt x="3561" y="1898"/>
                    <a:pt x="3561" y="1925"/>
                  </a:cubicBezTo>
                  <a:cubicBezTo>
                    <a:pt x="3632" y="2103"/>
                    <a:pt x="4632" y="4770"/>
                    <a:pt x="4680" y="4854"/>
                  </a:cubicBezTo>
                  <a:cubicBezTo>
                    <a:pt x="4692" y="4865"/>
                    <a:pt x="4680" y="4901"/>
                    <a:pt x="4644" y="4901"/>
                  </a:cubicBezTo>
                  <a:lnTo>
                    <a:pt x="3930" y="5163"/>
                  </a:lnTo>
                  <a:cubicBezTo>
                    <a:pt x="3882" y="5032"/>
                    <a:pt x="2870" y="2341"/>
                    <a:pt x="2799" y="2163"/>
                  </a:cubicBezTo>
                  <a:lnTo>
                    <a:pt x="3513" y="1889"/>
                  </a:lnTo>
                  <a:cubicBezTo>
                    <a:pt x="3516" y="1886"/>
                    <a:pt x="3520" y="1884"/>
                    <a:pt x="3525" y="1884"/>
                  </a:cubicBezTo>
                  <a:close/>
                  <a:moveTo>
                    <a:pt x="2501" y="2294"/>
                  </a:moveTo>
                  <a:lnTo>
                    <a:pt x="3632" y="5306"/>
                  </a:lnTo>
                  <a:cubicBezTo>
                    <a:pt x="3096" y="5496"/>
                    <a:pt x="1763" y="5997"/>
                    <a:pt x="1536" y="6092"/>
                  </a:cubicBezTo>
                  <a:cubicBezTo>
                    <a:pt x="1528" y="6095"/>
                    <a:pt x="1520" y="6096"/>
                    <a:pt x="1511" y="6096"/>
                  </a:cubicBezTo>
                  <a:cubicBezTo>
                    <a:pt x="1485" y="6096"/>
                    <a:pt x="1459" y="6081"/>
                    <a:pt x="1441" y="6044"/>
                  </a:cubicBezTo>
                  <a:lnTo>
                    <a:pt x="358" y="3175"/>
                  </a:lnTo>
                  <a:cubicBezTo>
                    <a:pt x="346" y="3139"/>
                    <a:pt x="358" y="3103"/>
                    <a:pt x="405" y="3080"/>
                  </a:cubicBezTo>
                  <a:cubicBezTo>
                    <a:pt x="1084" y="2829"/>
                    <a:pt x="2025" y="2472"/>
                    <a:pt x="2501" y="2294"/>
                  </a:cubicBezTo>
                  <a:close/>
                  <a:moveTo>
                    <a:pt x="10195" y="0"/>
                  </a:moveTo>
                  <a:cubicBezTo>
                    <a:pt x="9949" y="0"/>
                    <a:pt x="9714" y="126"/>
                    <a:pt x="9537" y="282"/>
                  </a:cubicBezTo>
                  <a:lnTo>
                    <a:pt x="7835" y="1698"/>
                  </a:lnTo>
                  <a:cubicBezTo>
                    <a:pt x="7740" y="1496"/>
                    <a:pt x="7537" y="1282"/>
                    <a:pt x="7144" y="1282"/>
                  </a:cubicBezTo>
                  <a:cubicBezTo>
                    <a:pt x="6745" y="1282"/>
                    <a:pt x="6434" y="1280"/>
                    <a:pt x="6185" y="1280"/>
                  </a:cubicBezTo>
                  <a:cubicBezTo>
                    <a:pt x="5437" y="1280"/>
                    <a:pt x="5254" y="1294"/>
                    <a:pt x="4977" y="1401"/>
                  </a:cubicBezTo>
                  <a:lnTo>
                    <a:pt x="3882" y="1853"/>
                  </a:lnTo>
                  <a:lnTo>
                    <a:pt x="3870" y="1806"/>
                  </a:lnTo>
                  <a:cubicBezTo>
                    <a:pt x="3814" y="1665"/>
                    <a:pt x="3669" y="1569"/>
                    <a:pt x="3523" y="1569"/>
                  </a:cubicBezTo>
                  <a:cubicBezTo>
                    <a:pt x="3484" y="1569"/>
                    <a:pt x="3444" y="1576"/>
                    <a:pt x="3406" y="1591"/>
                  </a:cubicBezTo>
                  <a:lnTo>
                    <a:pt x="2596" y="1913"/>
                  </a:lnTo>
                  <a:cubicBezTo>
                    <a:pt x="2239" y="2044"/>
                    <a:pt x="1084" y="2472"/>
                    <a:pt x="298" y="2770"/>
                  </a:cubicBezTo>
                  <a:cubicBezTo>
                    <a:pt x="108" y="2841"/>
                    <a:pt x="1" y="3068"/>
                    <a:pt x="72" y="3258"/>
                  </a:cubicBezTo>
                  <a:lnTo>
                    <a:pt x="1167" y="6139"/>
                  </a:lnTo>
                  <a:cubicBezTo>
                    <a:pt x="1222" y="6285"/>
                    <a:pt x="1368" y="6382"/>
                    <a:pt x="1518" y="6382"/>
                  </a:cubicBezTo>
                  <a:cubicBezTo>
                    <a:pt x="1564" y="6382"/>
                    <a:pt x="1611" y="6373"/>
                    <a:pt x="1656" y="6354"/>
                  </a:cubicBezTo>
                  <a:cubicBezTo>
                    <a:pt x="1906" y="6270"/>
                    <a:pt x="3549" y="5639"/>
                    <a:pt x="3894" y="5508"/>
                  </a:cubicBezTo>
                  <a:lnTo>
                    <a:pt x="4763" y="5175"/>
                  </a:lnTo>
                  <a:cubicBezTo>
                    <a:pt x="4942" y="5104"/>
                    <a:pt x="5049" y="4901"/>
                    <a:pt x="4965" y="4723"/>
                  </a:cubicBezTo>
                  <a:lnTo>
                    <a:pt x="4954" y="4675"/>
                  </a:lnTo>
                  <a:cubicBezTo>
                    <a:pt x="5525" y="4437"/>
                    <a:pt x="5537" y="4413"/>
                    <a:pt x="6120" y="4413"/>
                  </a:cubicBezTo>
                  <a:cubicBezTo>
                    <a:pt x="6204" y="4413"/>
                    <a:pt x="6275" y="4330"/>
                    <a:pt x="6275" y="4246"/>
                  </a:cubicBezTo>
                  <a:cubicBezTo>
                    <a:pt x="6275" y="4151"/>
                    <a:pt x="6204" y="4080"/>
                    <a:pt x="6120" y="4080"/>
                  </a:cubicBezTo>
                  <a:cubicBezTo>
                    <a:pt x="5477" y="4080"/>
                    <a:pt x="5418" y="4127"/>
                    <a:pt x="4834" y="4377"/>
                  </a:cubicBezTo>
                  <a:lnTo>
                    <a:pt x="3989" y="2127"/>
                  </a:lnTo>
                  <a:lnTo>
                    <a:pt x="5073" y="1686"/>
                  </a:lnTo>
                  <a:cubicBezTo>
                    <a:pt x="5294" y="1601"/>
                    <a:pt x="5460" y="1589"/>
                    <a:pt x="6106" y="1589"/>
                  </a:cubicBezTo>
                  <a:cubicBezTo>
                    <a:pt x="6364" y="1589"/>
                    <a:pt x="6699" y="1591"/>
                    <a:pt x="7144" y="1591"/>
                  </a:cubicBezTo>
                  <a:cubicBezTo>
                    <a:pt x="7323" y="1591"/>
                    <a:pt x="7442" y="1651"/>
                    <a:pt x="7513" y="1770"/>
                  </a:cubicBezTo>
                  <a:cubicBezTo>
                    <a:pt x="7573" y="1865"/>
                    <a:pt x="7573" y="1948"/>
                    <a:pt x="7585" y="1984"/>
                  </a:cubicBezTo>
                  <a:cubicBezTo>
                    <a:pt x="7585" y="2044"/>
                    <a:pt x="7549" y="2341"/>
                    <a:pt x="7263" y="2389"/>
                  </a:cubicBezTo>
                  <a:cubicBezTo>
                    <a:pt x="6835" y="2460"/>
                    <a:pt x="5882" y="2591"/>
                    <a:pt x="5882" y="2591"/>
                  </a:cubicBezTo>
                  <a:cubicBezTo>
                    <a:pt x="5787" y="2603"/>
                    <a:pt x="5727" y="2687"/>
                    <a:pt x="5739" y="2770"/>
                  </a:cubicBezTo>
                  <a:cubicBezTo>
                    <a:pt x="5763" y="2841"/>
                    <a:pt x="5823" y="2901"/>
                    <a:pt x="5906" y="2901"/>
                  </a:cubicBezTo>
                  <a:lnTo>
                    <a:pt x="5942" y="2901"/>
                  </a:lnTo>
                  <a:cubicBezTo>
                    <a:pt x="5954" y="2901"/>
                    <a:pt x="6894" y="2770"/>
                    <a:pt x="7335" y="2699"/>
                  </a:cubicBezTo>
                  <a:cubicBezTo>
                    <a:pt x="7740" y="2627"/>
                    <a:pt x="7882" y="2282"/>
                    <a:pt x="7918" y="2056"/>
                  </a:cubicBezTo>
                  <a:lnTo>
                    <a:pt x="9764" y="520"/>
                  </a:lnTo>
                  <a:cubicBezTo>
                    <a:pt x="9875" y="408"/>
                    <a:pt x="10028" y="311"/>
                    <a:pt x="10188" y="311"/>
                  </a:cubicBezTo>
                  <a:cubicBezTo>
                    <a:pt x="10285" y="311"/>
                    <a:pt x="10384" y="347"/>
                    <a:pt x="10478" y="436"/>
                  </a:cubicBezTo>
                  <a:cubicBezTo>
                    <a:pt x="10776" y="734"/>
                    <a:pt x="10502" y="1091"/>
                    <a:pt x="10430" y="1151"/>
                  </a:cubicBezTo>
                  <a:cubicBezTo>
                    <a:pt x="10359" y="1222"/>
                    <a:pt x="8097" y="3651"/>
                    <a:pt x="8097" y="3651"/>
                  </a:cubicBezTo>
                  <a:cubicBezTo>
                    <a:pt x="7763" y="4020"/>
                    <a:pt x="7323" y="4080"/>
                    <a:pt x="7144" y="4092"/>
                  </a:cubicBezTo>
                  <a:lnTo>
                    <a:pt x="6847" y="4092"/>
                  </a:lnTo>
                  <a:cubicBezTo>
                    <a:pt x="6751" y="4092"/>
                    <a:pt x="6680" y="4175"/>
                    <a:pt x="6680" y="4258"/>
                  </a:cubicBezTo>
                  <a:cubicBezTo>
                    <a:pt x="6680" y="4353"/>
                    <a:pt x="6751" y="4425"/>
                    <a:pt x="6847" y="4425"/>
                  </a:cubicBezTo>
                  <a:lnTo>
                    <a:pt x="7156" y="4425"/>
                  </a:lnTo>
                  <a:cubicBezTo>
                    <a:pt x="7382" y="4413"/>
                    <a:pt x="7918" y="4330"/>
                    <a:pt x="8335" y="3877"/>
                  </a:cubicBezTo>
                  <a:cubicBezTo>
                    <a:pt x="10669" y="1377"/>
                    <a:pt x="10669" y="1377"/>
                    <a:pt x="10669" y="1353"/>
                  </a:cubicBezTo>
                  <a:cubicBezTo>
                    <a:pt x="10883" y="1151"/>
                    <a:pt x="11121" y="627"/>
                    <a:pt x="10704" y="210"/>
                  </a:cubicBezTo>
                  <a:cubicBezTo>
                    <a:pt x="10539" y="60"/>
                    <a:pt x="10365" y="0"/>
                    <a:pt x="1019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115" name="Google Shape;10115;p78"/>
          <p:cNvGrpSpPr/>
          <p:nvPr/>
        </p:nvGrpSpPr>
        <p:grpSpPr>
          <a:xfrm>
            <a:off x="4721349" y="4257427"/>
            <a:ext cx="464343" cy="461584"/>
            <a:chOff x="3541011" y="3367320"/>
            <a:chExt cx="348257" cy="346188"/>
          </a:xfrm>
          <a:solidFill>
            <a:schemeClr val="tx1"/>
          </a:solidFill>
        </p:grpSpPr>
        <p:sp>
          <p:nvSpPr>
            <p:cNvPr id="10116" name="Google Shape;10116;p78"/>
            <p:cNvSpPr/>
            <p:nvPr/>
          </p:nvSpPr>
          <p:spPr>
            <a:xfrm>
              <a:off x="3541011" y="3367320"/>
              <a:ext cx="347906" cy="346188"/>
            </a:xfrm>
            <a:custGeom>
              <a:avLst/>
              <a:gdLst/>
              <a:ahLst/>
              <a:cxnLst/>
              <a:rect l="l" t="t" r="r" b="b"/>
              <a:pathLst>
                <a:path w="10931" h="10877" extrusionOk="0">
                  <a:moveTo>
                    <a:pt x="4203" y="6323"/>
                  </a:moveTo>
                  <a:cubicBezTo>
                    <a:pt x="4322" y="6454"/>
                    <a:pt x="4465" y="6609"/>
                    <a:pt x="4620" y="6740"/>
                  </a:cubicBezTo>
                  <a:lnTo>
                    <a:pt x="4024" y="7335"/>
                  </a:lnTo>
                  <a:lnTo>
                    <a:pt x="3977" y="7287"/>
                  </a:lnTo>
                  <a:lnTo>
                    <a:pt x="3632" y="6942"/>
                  </a:lnTo>
                  <a:lnTo>
                    <a:pt x="3584" y="6906"/>
                  </a:lnTo>
                  <a:lnTo>
                    <a:pt x="4203" y="6323"/>
                  </a:lnTo>
                  <a:close/>
                  <a:moveTo>
                    <a:pt x="3239" y="7123"/>
                  </a:moveTo>
                  <a:cubicBezTo>
                    <a:pt x="3307" y="7123"/>
                    <a:pt x="3376" y="7150"/>
                    <a:pt x="3429" y="7204"/>
                  </a:cubicBezTo>
                  <a:lnTo>
                    <a:pt x="3763" y="7537"/>
                  </a:lnTo>
                  <a:cubicBezTo>
                    <a:pt x="3858" y="7632"/>
                    <a:pt x="3858" y="7799"/>
                    <a:pt x="3751" y="7894"/>
                  </a:cubicBezTo>
                  <a:lnTo>
                    <a:pt x="3560" y="8097"/>
                  </a:lnTo>
                  <a:lnTo>
                    <a:pt x="2858" y="7394"/>
                  </a:lnTo>
                  <a:lnTo>
                    <a:pt x="3048" y="7204"/>
                  </a:lnTo>
                  <a:cubicBezTo>
                    <a:pt x="3102" y="7150"/>
                    <a:pt x="3170" y="7123"/>
                    <a:pt x="3239" y="7123"/>
                  </a:cubicBezTo>
                  <a:close/>
                  <a:moveTo>
                    <a:pt x="2631" y="7597"/>
                  </a:moveTo>
                  <a:lnTo>
                    <a:pt x="3334" y="8299"/>
                  </a:lnTo>
                  <a:lnTo>
                    <a:pt x="1167" y="10478"/>
                  </a:lnTo>
                  <a:cubicBezTo>
                    <a:pt x="1113" y="10526"/>
                    <a:pt x="1045" y="10550"/>
                    <a:pt x="976" y="10550"/>
                  </a:cubicBezTo>
                  <a:cubicBezTo>
                    <a:pt x="908" y="10550"/>
                    <a:pt x="840" y="10526"/>
                    <a:pt x="786" y="10478"/>
                  </a:cubicBezTo>
                  <a:lnTo>
                    <a:pt x="453" y="10133"/>
                  </a:lnTo>
                  <a:cubicBezTo>
                    <a:pt x="357" y="10038"/>
                    <a:pt x="357" y="9883"/>
                    <a:pt x="465" y="9776"/>
                  </a:cubicBezTo>
                  <a:lnTo>
                    <a:pt x="2631" y="7597"/>
                  </a:lnTo>
                  <a:close/>
                  <a:moveTo>
                    <a:pt x="7120" y="1"/>
                  </a:moveTo>
                  <a:cubicBezTo>
                    <a:pt x="3989" y="1"/>
                    <a:pt x="2191" y="3537"/>
                    <a:pt x="4001" y="6073"/>
                  </a:cubicBezTo>
                  <a:lnTo>
                    <a:pt x="3274" y="6799"/>
                  </a:lnTo>
                  <a:cubicBezTo>
                    <a:pt x="3249" y="6796"/>
                    <a:pt x="3223" y="6794"/>
                    <a:pt x="3198" y="6794"/>
                  </a:cubicBezTo>
                  <a:cubicBezTo>
                    <a:pt x="3049" y="6794"/>
                    <a:pt x="2912" y="6854"/>
                    <a:pt x="2810" y="6966"/>
                  </a:cubicBezTo>
                  <a:lnTo>
                    <a:pt x="226" y="9549"/>
                  </a:lnTo>
                  <a:cubicBezTo>
                    <a:pt x="0" y="9776"/>
                    <a:pt x="0" y="10145"/>
                    <a:pt x="226" y="10371"/>
                  </a:cubicBezTo>
                  <a:lnTo>
                    <a:pt x="572" y="10716"/>
                  </a:lnTo>
                  <a:cubicBezTo>
                    <a:pt x="679" y="10823"/>
                    <a:pt x="828" y="10877"/>
                    <a:pt x="976" y="10877"/>
                  </a:cubicBezTo>
                  <a:cubicBezTo>
                    <a:pt x="1125" y="10877"/>
                    <a:pt x="1274" y="10823"/>
                    <a:pt x="1381" y="10716"/>
                  </a:cubicBezTo>
                  <a:lnTo>
                    <a:pt x="3655" y="8430"/>
                  </a:lnTo>
                  <a:lnTo>
                    <a:pt x="3977" y="8121"/>
                  </a:lnTo>
                  <a:cubicBezTo>
                    <a:pt x="4096" y="8002"/>
                    <a:pt x="4155" y="7835"/>
                    <a:pt x="4144" y="7656"/>
                  </a:cubicBezTo>
                  <a:lnTo>
                    <a:pt x="4870" y="6930"/>
                  </a:lnTo>
                  <a:cubicBezTo>
                    <a:pt x="5406" y="7323"/>
                    <a:pt x="6037" y="7573"/>
                    <a:pt x="6715" y="7632"/>
                  </a:cubicBezTo>
                  <a:lnTo>
                    <a:pt x="6727" y="7632"/>
                  </a:lnTo>
                  <a:cubicBezTo>
                    <a:pt x="6799" y="7632"/>
                    <a:pt x="6882" y="7573"/>
                    <a:pt x="6894" y="7478"/>
                  </a:cubicBezTo>
                  <a:cubicBezTo>
                    <a:pt x="6906" y="7394"/>
                    <a:pt x="6834" y="7323"/>
                    <a:pt x="6739" y="7299"/>
                  </a:cubicBezTo>
                  <a:cubicBezTo>
                    <a:pt x="6037" y="7228"/>
                    <a:pt x="5406" y="6966"/>
                    <a:pt x="4882" y="6549"/>
                  </a:cubicBezTo>
                  <a:cubicBezTo>
                    <a:pt x="2298" y="4465"/>
                    <a:pt x="3822" y="310"/>
                    <a:pt x="7096" y="310"/>
                  </a:cubicBezTo>
                  <a:cubicBezTo>
                    <a:pt x="8942" y="310"/>
                    <a:pt x="10418" y="1703"/>
                    <a:pt x="10597" y="3465"/>
                  </a:cubicBezTo>
                  <a:cubicBezTo>
                    <a:pt x="10609" y="3549"/>
                    <a:pt x="10692" y="3608"/>
                    <a:pt x="10775" y="3608"/>
                  </a:cubicBezTo>
                  <a:cubicBezTo>
                    <a:pt x="10871" y="3596"/>
                    <a:pt x="10930" y="3525"/>
                    <a:pt x="10930" y="3430"/>
                  </a:cubicBezTo>
                  <a:cubicBezTo>
                    <a:pt x="10728" y="1525"/>
                    <a:pt x="9120" y="1"/>
                    <a:pt x="712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17" name="Google Shape;10117;p78"/>
            <p:cNvSpPr/>
            <p:nvPr/>
          </p:nvSpPr>
          <p:spPr>
            <a:xfrm>
              <a:off x="3658105" y="3389599"/>
              <a:ext cx="208820" cy="199431"/>
            </a:xfrm>
            <a:custGeom>
              <a:avLst/>
              <a:gdLst/>
              <a:ahLst/>
              <a:cxnLst/>
              <a:rect l="l" t="t" r="r" b="b"/>
              <a:pathLst>
                <a:path w="6561" h="6266" extrusionOk="0">
                  <a:moveTo>
                    <a:pt x="3441" y="336"/>
                  </a:moveTo>
                  <a:cubicBezTo>
                    <a:pt x="4989" y="336"/>
                    <a:pt x="6251" y="1587"/>
                    <a:pt x="6251" y="3146"/>
                  </a:cubicBezTo>
                  <a:cubicBezTo>
                    <a:pt x="6251" y="4694"/>
                    <a:pt x="4989" y="5944"/>
                    <a:pt x="3441" y="5944"/>
                  </a:cubicBezTo>
                  <a:cubicBezTo>
                    <a:pt x="2727" y="5944"/>
                    <a:pt x="1989" y="5682"/>
                    <a:pt x="1441" y="5135"/>
                  </a:cubicBezTo>
                  <a:cubicBezTo>
                    <a:pt x="345" y="4027"/>
                    <a:pt x="345" y="2241"/>
                    <a:pt x="1441" y="1158"/>
                  </a:cubicBezTo>
                  <a:cubicBezTo>
                    <a:pt x="1989" y="598"/>
                    <a:pt x="2703" y="336"/>
                    <a:pt x="3441" y="336"/>
                  </a:cubicBezTo>
                  <a:close/>
                  <a:moveTo>
                    <a:pt x="3428" y="0"/>
                  </a:moveTo>
                  <a:cubicBezTo>
                    <a:pt x="2628" y="0"/>
                    <a:pt x="1828" y="307"/>
                    <a:pt x="1215" y="920"/>
                  </a:cubicBezTo>
                  <a:cubicBezTo>
                    <a:pt x="0" y="2134"/>
                    <a:pt x="0" y="4123"/>
                    <a:pt x="1215" y="5337"/>
                  </a:cubicBezTo>
                  <a:cubicBezTo>
                    <a:pt x="1822" y="5944"/>
                    <a:pt x="2631" y="6266"/>
                    <a:pt x="3429" y="6266"/>
                  </a:cubicBezTo>
                  <a:cubicBezTo>
                    <a:pt x="5144" y="6266"/>
                    <a:pt x="6561" y="4873"/>
                    <a:pt x="6561" y="3134"/>
                  </a:cubicBezTo>
                  <a:cubicBezTo>
                    <a:pt x="6561" y="2301"/>
                    <a:pt x="6227" y="1515"/>
                    <a:pt x="5632" y="920"/>
                  </a:cubicBezTo>
                  <a:cubicBezTo>
                    <a:pt x="5025" y="307"/>
                    <a:pt x="4227" y="0"/>
                    <a:pt x="34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18" name="Google Shape;10118;p78"/>
            <p:cNvSpPr/>
            <p:nvPr/>
          </p:nvSpPr>
          <p:spPr>
            <a:xfrm>
              <a:off x="3720614" y="3426805"/>
              <a:ext cx="95164" cy="116011"/>
            </a:xfrm>
            <a:custGeom>
              <a:avLst/>
              <a:gdLst/>
              <a:ahLst/>
              <a:cxnLst/>
              <a:rect l="l" t="t" r="r" b="b"/>
              <a:pathLst>
                <a:path w="2990" h="3645" extrusionOk="0">
                  <a:moveTo>
                    <a:pt x="1477" y="334"/>
                  </a:moveTo>
                  <a:cubicBezTo>
                    <a:pt x="1834" y="334"/>
                    <a:pt x="2132" y="632"/>
                    <a:pt x="2132" y="989"/>
                  </a:cubicBezTo>
                  <a:cubicBezTo>
                    <a:pt x="2132" y="1334"/>
                    <a:pt x="1834" y="1632"/>
                    <a:pt x="1477" y="1632"/>
                  </a:cubicBezTo>
                  <a:cubicBezTo>
                    <a:pt x="1120" y="1632"/>
                    <a:pt x="822" y="1334"/>
                    <a:pt x="822" y="989"/>
                  </a:cubicBezTo>
                  <a:cubicBezTo>
                    <a:pt x="822" y="608"/>
                    <a:pt x="1120" y="334"/>
                    <a:pt x="1477" y="334"/>
                  </a:cubicBezTo>
                  <a:close/>
                  <a:moveTo>
                    <a:pt x="1906" y="1953"/>
                  </a:moveTo>
                  <a:cubicBezTo>
                    <a:pt x="2287" y="1953"/>
                    <a:pt x="2620" y="2263"/>
                    <a:pt x="2620" y="2668"/>
                  </a:cubicBezTo>
                  <a:lnTo>
                    <a:pt x="2620" y="3335"/>
                  </a:lnTo>
                  <a:lnTo>
                    <a:pt x="2275" y="3335"/>
                  </a:lnTo>
                  <a:lnTo>
                    <a:pt x="2275" y="2632"/>
                  </a:lnTo>
                  <a:cubicBezTo>
                    <a:pt x="2275" y="2549"/>
                    <a:pt x="2203" y="2477"/>
                    <a:pt x="2108" y="2477"/>
                  </a:cubicBezTo>
                  <a:cubicBezTo>
                    <a:pt x="2025" y="2477"/>
                    <a:pt x="1953" y="2549"/>
                    <a:pt x="1953" y="2632"/>
                  </a:cubicBezTo>
                  <a:lnTo>
                    <a:pt x="1953" y="3335"/>
                  </a:lnTo>
                  <a:lnTo>
                    <a:pt x="953" y="3335"/>
                  </a:lnTo>
                  <a:lnTo>
                    <a:pt x="953" y="2632"/>
                  </a:lnTo>
                  <a:cubicBezTo>
                    <a:pt x="953" y="2549"/>
                    <a:pt x="882" y="2477"/>
                    <a:pt x="787" y="2477"/>
                  </a:cubicBezTo>
                  <a:cubicBezTo>
                    <a:pt x="691" y="2477"/>
                    <a:pt x="620" y="2549"/>
                    <a:pt x="620" y="2632"/>
                  </a:cubicBezTo>
                  <a:lnTo>
                    <a:pt x="620" y="3335"/>
                  </a:lnTo>
                  <a:lnTo>
                    <a:pt x="263" y="3335"/>
                  </a:lnTo>
                  <a:lnTo>
                    <a:pt x="263" y="2668"/>
                  </a:lnTo>
                  <a:cubicBezTo>
                    <a:pt x="263" y="2275"/>
                    <a:pt x="584" y="1953"/>
                    <a:pt x="977" y="1953"/>
                  </a:cubicBezTo>
                  <a:close/>
                  <a:moveTo>
                    <a:pt x="1477" y="1"/>
                  </a:moveTo>
                  <a:cubicBezTo>
                    <a:pt x="941" y="1"/>
                    <a:pt x="501" y="429"/>
                    <a:pt x="501" y="965"/>
                  </a:cubicBezTo>
                  <a:cubicBezTo>
                    <a:pt x="501" y="1239"/>
                    <a:pt x="608" y="1477"/>
                    <a:pt x="787" y="1656"/>
                  </a:cubicBezTo>
                  <a:cubicBezTo>
                    <a:pt x="322" y="1763"/>
                    <a:pt x="1" y="2180"/>
                    <a:pt x="1" y="2656"/>
                  </a:cubicBezTo>
                  <a:lnTo>
                    <a:pt x="1" y="3335"/>
                  </a:lnTo>
                  <a:cubicBezTo>
                    <a:pt x="1" y="3501"/>
                    <a:pt x="132" y="3644"/>
                    <a:pt x="310" y="3644"/>
                  </a:cubicBezTo>
                  <a:lnTo>
                    <a:pt x="2680" y="3644"/>
                  </a:lnTo>
                  <a:cubicBezTo>
                    <a:pt x="2846" y="3644"/>
                    <a:pt x="2989" y="3513"/>
                    <a:pt x="2989" y="3335"/>
                  </a:cubicBezTo>
                  <a:lnTo>
                    <a:pt x="2989" y="2656"/>
                  </a:lnTo>
                  <a:cubicBezTo>
                    <a:pt x="2965" y="2180"/>
                    <a:pt x="2620" y="1763"/>
                    <a:pt x="2156" y="1656"/>
                  </a:cubicBezTo>
                  <a:cubicBezTo>
                    <a:pt x="2334" y="1477"/>
                    <a:pt x="2442" y="1239"/>
                    <a:pt x="2442" y="965"/>
                  </a:cubicBezTo>
                  <a:cubicBezTo>
                    <a:pt x="2442" y="429"/>
                    <a:pt x="2013" y="1"/>
                    <a:pt x="14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19" name="Google Shape;10119;p78"/>
            <p:cNvSpPr/>
            <p:nvPr/>
          </p:nvSpPr>
          <p:spPr>
            <a:xfrm>
              <a:off x="3773671" y="3496030"/>
              <a:ext cx="115597" cy="114993"/>
            </a:xfrm>
            <a:custGeom>
              <a:avLst/>
              <a:gdLst/>
              <a:ahLst/>
              <a:cxnLst/>
              <a:rect l="l" t="t" r="r" b="b"/>
              <a:pathLst>
                <a:path w="3632" h="3613" extrusionOk="0">
                  <a:moveTo>
                    <a:pt x="3433" y="0"/>
                  </a:moveTo>
                  <a:cubicBezTo>
                    <a:pt x="3361" y="0"/>
                    <a:pt x="3297" y="65"/>
                    <a:pt x="3287" y="148"/>
                  </a:cubicBezTo>
                  <a:cubicBezTo>
                    <a:pt x="3120" y="1803"/>
                    <a:pt x="1810" y="3112"/>
                    <a:pt x="143" y="3291"/>
                  </a:cubicBezTo>
                  <a:cubicBezTo>
                    <a:pt x="60" y="3303"/>
                    <a:pt x="1" y="3374"/>
                    <a:pt x="1" y="3469"/>
                  </a:cubicBezTo>
                  <a:cubicBezTo>
                    <a:pt x="13" y="3553"/>
                    <a:pt x="72" y="3612"/>
                    <a:pt x="167" y="3612"/>
                  </a:cubicBezTo>
                  <a:lnTo>
                    <a:pt x="179" y="3612"/>
                  </a:lnTo>
                  <a:cubicBezTo>
                    <a:pt x="1989" y="3422"/>
                    <a:pt x="3442" y="1993"/>
                    <a:pt x="3620" y="183"/>
                  </a:cubicBezTo>
                  <a:cubicBezTo>
                    <a:pt x="3632" y="88"/>
                    <a:pt x="3561" y="17"/>
                    <a:pt x="3465" y="5"/>
                  </a:cubicBezTo>
                  <a:cubicBezTo>
                    <a:pt x="3454" y="2"/>
                    <a:pt x="3443" y="0"/>
                    <a:pt x="34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120" name="Google Shape;10120;p78"/>
          <p:cNvGrpSpPr/>
          <p:nvPr/>
        </p:nvGrpSpPr>
        <p:grpSpPr>
          <a:xfrm>
            <a:off x="1752904" y="4245289"/>
            <a:ext cx="446221" cy="487131"/>
            <a:chOff x="1314678" y="3358217"/>
            <a:chExt cx="334666" cy="365348"/>
          </a:xfrm>
          <a:solidFill>
            <a:schemeClr val="tx1"/>
          </a:solidFill>
        </p:grpSpPr>
        <p:sp>
          <p:nvSpPr>
            <p:cNvPr id="10121" name="Google Shape;10121;p78"/>
            <p:cNvSpPr/>
            <p:nvPr/>
          </p:nvSpPr>
          <p:spPr>
            <a:xfrm>
              <a:off x="1316588" y="3358217"/>
              <a:ext cx="332757" cy="365348"/>
            </a:xfrm>
            <a:custGeom>
              <a:avLst/>
              <a:gdLst/>
              <a:ahLst/>
              <a:cxnLst/>
              <a:rect l="l" t="t" r="r" b="b"/>
              <a:pathLst>
                <a:path w="10455" h="11479" extrusionOk="0">
                  <a:moveTo>
                    <a:pt x="1501" y="9300"/>
                  </a:moveTo>
                  <a:cubicBezTo>
                    <a:pt x="1655" y="9300"/>
                    <a:pt x="1786" y="9419"/>
                    <a:pt x="1786" y="9585"/>
                  </a:cubicBezTo>
                  <a:cubicBezTo>
                    <a:pt x="1786" y="9752"/>
                    <a:pt x="1667" y="9871"/>
                    <a:pt x="1501" y="9871"/>
                  </a:cubicBezTo>
                  <a:lnTo>
                    <a:pt x="584" y="9871"/>
                  </a:lnTo>
                  <a:cubicBezTo>
                    <a:pt x="429" y="9871"/>
                    <a:pt x="298" y="9752"/>
                    <a:pt x="298" y="9585"/>
                  </a:cubicBezTo>
                  <a:cubicBezTo>
                    <a:pt x="298" y="9431"/>
                    <a:pt x="417" y="9300"/>
                    <a:pt x="584" y="9300"/>
                  </a:cubicBezTo>
                  <a:close/>
                  <a:moveTo>
                    <a:pt x="9359" y="1013"/>
                  </a:moveTo>
                  <a:lnTo>
                    <a:pt x="9359" y="10443"/>
                  </a:lnTo>
                  <a:lnTo>
                    <a:pt x="9037" y="10443"/>
                  </a:lnTo>
                  <a:lnTo>
                    <a:pt x="9037" y="1013"/>
                  </a:lnTo>
                  <a:close/>
                  <a:moveTo>
                    <a:pt x="3048" y="1"/>
                  </a:moveTo>
                  <a:cubicBezTo>
                    <a:pt x="2965" y="1"/>
                    <a:pt x="2894" y="72"/>
                    <a:pt x="2894" y="156"/>
                  </a:cubicBezTo>
                  <a:cubicBezTo>
                    <a:pt x="2894" y="251"/>
                    <a:pt x="2965" y="322"/>
                    <a:pt x="3048" y="322"/>
                  </a:cubicBezTo>
                  <a:lnTo>
                    <a:pt x="8347" y="322"/>
                  </a:lnTo>
                  <a:cubicBezTo>
                    <a:pt x="8561" y="322"/>
                    <a:pt x="8728" y="489"/>
                    <a:pt x="8728" y="691"/>
                  </a:cubicBezTo>
                  <a:lnTo>
                    <a:pt x="8728" y="10776"/>
                  </a:lnTo>
                  <a:cubicBezTo>
                    <a:pt x="8728" y="10978"/>
                    <a:pt x="8561" y="11145"/>
                    <a:pt x="8347" y="11145"/>
                  </a:cubicBezTo>
                  <a:lnTo>
                    <a:pt x="1584" y="11145"/>
                  </a:lnTo>
                  <a:cubicBezTo>
                    <a:pt x="1370" y="11145"/>
                    <a:pt x="1203" y="10978"/>
                    <a:pt x="1203" y="10776"/>
                  </a:cubicBezTo>
                  <a:lnTo>
                    <a:pt x="1203" y="10204"/>
                  </a:lnTo>
                  <a:lnTo>
                    <a:pt x="1524" y="10204"/>
                  </a:lnTo>
                  <a:cubicBezTo>
                    <a:pt x="1858" y="10204"/>
                    <a:pt x="2132" y="9931"/>
                    <a:pt x="2132" y="9597"/>
                  </a:cubicBezTo>
                  <a:cubicBezTo>
                    <a:pt x="2132" y="9276"/>
                    <a:pt x="1846" y="8990"/>
                    <a:pt x="1524" y="8990"/>
                  </a:cubicBezTo>
                  <a:lnTo>
                    <a:pt x="1203" y="8990"/>
                  </a:lnTo>
                  <a:lnTo>
                    <a:pt x="1203" y="8621"/>
                  </a:lnTo>
                  <a:cubicBezTo>
                    <a:pt x="1203" y="8526"/>
                    <a:pt x="1132" y="8454"/>
                    <a:pt x="1048" y="8454"/>
                  </a:cubicBezTo>
                  <a:cubicBezTo>
                    <a:pt x="953" y="8454"/>
                    <a:pt x="882" y="8526"/>
                    <a:pt x="882" y="8621"/>
                  </a:cubicBezTo>
                  <a:lnTo>
                    <a:pt x="882" y="8990"/>
                  </a:lnTo>
                  <a:lnTo>
                    <a:pt x="608" y="8990"/>
                  </a:lnTo>
                  <a:cubicBezTo>
                    <a:pt x="274" y="8990"/>
                    <a:pt x="0" y="9276"/>
                    <a:pt x="0" y="9597"/>
                  </a:cubicBezTo>
                  <a:cubicBezTo>
                    <a:pt x="0" y="9931"/>
                    <a:pt x="286" y="10204"/>
                    <a:pt x="608" y="10204"/>
                  </a:cubicBezTo>
                  <a:lnTo>
                    <a:pt x="882" y="10204"/>
                  </a:lnTo>
                  <a:lnTo>
                    <a:pt x="882" y="10776"/>
                  </a:lnTo>
                  <a:cubicBezTo>
                    <a:pt x="882" y="11157"/>
                    <a:pt x="1191" y="11478"/>
                    <a:pt x="1584" y="11478"/>
                  </a:cubicBezTo>
                  <a:lnTo>
                    <a:pt x="9752" y="11478"/>
                  </a:lnTo>
                  <a:cubicBezTo>
                    <a:pt x="10133" y="11478"/>
                    <a:pt x="10454" y="11157"/>
                    <a:pt x="10454" y="10776"/>
                  </a:cubicBezTo>
                  <a:lnTo>
                    <a:pt x="10454" y="2156"/>
                  </a:lnTo>
                  <a:cubicBezTo>
                    <a:pt x="10454" y="2073"/>
                    <a:pt x="10371" y="1989"/>
                    <a:pt x="10287" y="1989"/>
                  </a:cubicBezTo>
                  <a:cubicBezTo>
                    <a:pt x="10192" y="1989"/>
                    <a:pt x="10121" y="2073"/>
                    <a:pt x="10121" y="2156"/>
                  </a:cubicBezTo>
                  <a:lnTo>
                    <a:pt x="10121" y="10776"/>
                  </a:lnTo>
                  <a:cubicBezTo>
                    <a:pt x="10121" y="10978"/>
                    <a:pt x="9954" y="11145"/>
                    <a:pt x="9752" y="11145"/>
                  </a:cubicBezTo>
                  <a:lnTo>
                    <a:pt x="8954" y="11145"/>
                  </a:lnTo>
                  <a:cubicBezTo>
                    <a:pt x="9014" y="11038"/>
                    <a:pt x="9061" y="10919"/>
                    <a:pt x="9061" y="10800"/>
                  </a:cubicBezTo>
                  <a:lnTo>
                    <a:pt x="9549" y="10800"/>
                  </a:lnTo>
                  <a:cubicBezTo>
                    <a:pt x="9645" y="10800"/>
                    <a:pt x="9716" y="10728"/>
                    <a:pt x="9716" y="10645"/>
                  </a:cubicBezTo>
                  <a:lnTo>
                    <a:pt x="9716" y="858"/>
                  </a:lnTo>
                  <a:cubicBezTo>
                    <a:pt x="9716" y="775"/>
                    <a:pt x="9645" y="691"/>
                    <a:pt x="9549" y="691"/>
                  </a:cubicBezTo>
                  <a:lnTo>
                    <a:pt x="9061" y="691"/>
                  </a:lnTo>
                  <a:cubicBezTo>
                    <a:pt x="9061" y="560"/>
                    <a:pt x="9014" y="441"/>
                    <a:pt x="8954" y="358"/>
                  </a:cubicBezTo>
                  <a:lnTo>
                    <a:pt x="9752" y="358"/>
                  </a:lnTo>
                  <a:cubicBezTo>
                    <a:pt x="9954" y="358"/>
                    <a:pt x="10121" y="525"/>
                    <a:pt x="10121" y="727"/>
                  </a:cubicBezTo>
                  <a:lnTo>
                    <a:pt x="10121" y="1430"/>
                  </a:lnTo>
                  <a:cubicBezTo>
                    <a:pt x="10097" y="1489"/>
                    <a:pt x="10168" y="1561"/>
                    <a:pt x="10276" y="1561"/>
                  </a:cubicBezTo>
                  <a:cubicBezTo>
                    <a:pt x="10359" y="1561"/>
                    <a:pt x="10430" y="1489"/>
                    <a:pt x="10430" y="1394"/>
                  </a:cubicBezTo>
                  <a:lnTo>
                    <a:pt x="10430" y="691"/>
                  </a:lnTo>
                  <a:cubicBezTo>
                    <a:pt x="10430" y="310"/>
                    <a:pt x="10121" y="1"/>
                    <a:pt x="97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22" name="Google Shape;10122;p78"/>
            <p:cNvSpPr/>
            <p:nvPr/>
          </p:nvSpPr>
          <p:spPr>
            <a:xfrm>
              <a:off x="1314678" y="3358981"/>
              <a:ext cx="79632" cy="254684"/>
            </a:xfrm>
            <a:custGeom>
              <a:avLst/>
              <a:gdLst/>
              <a:ahLst/>
              <a:cxnLst/>
              <a:rect l="l" t="t" r="r" b="b"/>
              <a:pathLst>
                <a:path w="2502" h="8002" extrusionOk="0">
                  <a:moveTo>
                    <a:pt x="1537" y="1537"/>
                  </a:moveTo>
                  <a:cubicBezTo>
                    <a:pt x="1680" y="1537"/>
                    <a:pt x="1811" y="1656"/>
                    <a:pt x="1811" y="1822"/>
                  </a:cubicBezTo>
                  <a:cubicBezTo>
                    <a:pt x="1811" y="1989"/>
                    <a:pt x="1692" y="2108"/>
                    <a:pt x="1537" y="2108"/>
                  </a:cubicBezTo>
                  <a:lnTo>
                    <a:pt x="608" y="2108"/>
                  </a:lnTo>
                  <a:cubicBezTo>
                    <a:pt x="465" y="2108"/>
                    <a:pt x="334" y="1989"/>
                    <a:pt x="334" y="1822"/>
                  </a:cubicBezTo>
                  <a:cubicBezTo>
                    <a:pt x="334" y="1668"/>
                    <a:pt x="453" y="1537"/>
                    <a:pt x="608" y="1537"/>
                  </a:cubicBezTo>
                  <a:close/>
                  <a:moveTo>
                    <a:pt x="1549" y="4132"/>
                  </a:moveTo>
                  <a:cubicBezTo>
                    <a:pt x="1692" y="4132"/>
                    <a:pt x="1835" y="4251"/>
                    <a:pt x="1835" y="4406"/>
                  </a:cubicBezTo>
                  <a:cubicBezTo>
                    <a:pt x="1835" y="4573"/>
                    <a:pt x="1715" y="4692"/>
                    <a:pt x="1549" y="4692"/>
                  </a:cubicBezTo>
                  <a:lnTo>
                    <a:pt x="632" y="4692"/>
                  </a:lnTo>
                  <a:cubicBezTo>
                    <a:pt x="465" y="4680"/>
                    <a:pt x="346" y="4561"/>
                    <a:pt x="346" y="4406"/>
                  </a:cubicBezTo>
                  <a:cubicBezTo>
                    <a:pt x="346" y="4263"/>
                    <a:pt x="465" y="4132"/>
                    <a:pt x="632" y="4132"/>
                  </a:cubicBezTo>
                  <a:close/>
                  <a:moveTo>
                    <a:pt x="1549" y="6704"/>
                  </a:moveTo>
                  <a:cubicBezTo>
                    <a:pt x="1715" y="6704"/>
                    <a:pt x="1835" y="6835"/>
                    <a:pt x="1835" y="6990"/>
                  </a:cubicBezTo>
                  <a:cubicBezTo>
                    <a:pt x="1835" y="7132"/>
                    <a:pt x="1715" y="7263"/>
                    <a:pt x="1549" y="7263"/>
                  </a:cubicBezTo>
                  <a:lnTo>
                    <a:pt x="632" y="7263"/>
                  </a:lnTo>
                  <a:cubicBezTo>
                    <a:pt x="477" y="7263"/>
                    <a:pt x="346" y="7144"/>
                    <a:pt x="346" y="6990"/>
                  </a:cubicBezTo>
                  <a:cubicBezTo>
                    <a:pt x="346" y="6823"/>
                    <a:pt x="465" y="6704"/>
                    <a:pt x="632" y="6704"/>
                  </a:cubicBezTo>
                  <a:close/>
                  <a:moveTo>
                    <a:pt x="1608" y="1"/>
                  </a:moveTo>
                  <a:cubicBezTo>
                    <a:pt x="1227" y="1"/>
                    <a:pt x="906" y="310"/>
                    <a:pt x="906" y="703"/>
                  </a:cubicBezTo>
                  <a:lnTo>
                    <a:pt x="906" y="1239"/>
                  </a:lnTo>
                  <a:lnTo>
                    <a:pt x="608" y="1239"/>
                  </a:lnTo>
                  <a:cubicBezTo>
                    <a:pt x="275" y="1239"/>
                    <a:pt x="1" y="1525"/>
                    <a:pt x="1" y="1846"/>
                  </a:cubicBezTo>
                  <a:cubicBezTo>
                    <a:pt x="1" y="2179"/>
                    <a:pt x="287" y="2465"/>
                    <a:pt x="608" y="2465"/>
                  </a:cubicBezTo>
                  <a:lnTo>
                    <a:pt x="906" y="2465"/>
                  </a:lnTo>
                  <a:lnTo>
                    <a:pt x="906" y="3799"/>
                  </a:lnTo>
                  <a:lnTo>
                    <a:pt x="608" y="3799"/>
                  </a:lnTo>
                  <a:cubicBezTo>
                    <a:pt x="275" y="3799"/>
                    <a:pt x="1" y="4084"/>
                    <a:pt x="1" y="4406"/>
                  </a:cubicBezTo>
                  <a:cubicBezTo>
                    <a:pt x="1" y="4739"/>
                    <a:pt x="287" y="5025"/>
                    <a:pt x="608" y="5025"/>
                  </a:cubicBezTo>
                  <a:lnTo>
                    <a:pt x="906" y="5025"/>
                  </a:lnTo>
                  <a:lnTo>
                    <a:pt x="906" y="6359"/>
                  </a:lnTo>
                  <a:lnTo>
                    <a:pt x="632" y="6359"/>
                  </a:lnTo>
                  <a:cubicBezTo>
                    <a:pt x="287" y="6359"/>
                    <a:pt x="13" y="6644"/>
                    <a:pt x="13" y="6966"/>
                  </a:cubicBezTo>
                  <a:cubicBezTo>
                    <a:pt x="13" y="7299"/>
                    <a:pt x="299" y="7585"/>
                    <a:pt x="632" y="7585"/>
                  </a:cubicBezTo>
                  <a:lnTo>
                    <a:pt x="906" y="7585"/>
                  </a:lnTo>
                  <a:lnTo>
                    <a:pt x="906" y="7835"/>
                  </a:lnTo>
                  <a:cubicBezTo>
                    <a:pt x="906" y="7918"/>
                    <a:pt x="977" y="8002"/>
                    <a:pt x="1073" y="8002"/>
                  </a:cubicBezTo>
                  <a:cubicBezTo>
                    <a:pt x="1168" y="8002"/>
                    <a:pt x="1239" y="7918"/>
                    <a:pt x="1239" y="7835"/>
                  </a:cubicBezTo>
                  <a:lnTo>
                    <a:pt x="1239" y="7585"/>
                  </a:lnTo>
                  <a:lnTo>
                    <a:pt x="1537" y="7585"/>
                  </a:lnTo>
                  <a:cubicBezTo>
                    <a:pt x="1882" y="7585"/>
                    <a:pt x="2144" y="7299"/>
                    <a:pt x="2144" y="6966"/>
                  </a:cubicBezTo>
                  <a:cubicBezTo>
                    <a:pt x="2144" y="6644"/>
                    <a:pt x="1858" y="6359"/>
                    <a:pt x="1537" y="6359"/>
                  </a:cubicBezTo>
                  <a:lnTo>
                    <a:pt x="1239" y="6359"/>
                  </a:lnTo>
                  <a:lnTo>
                    <a:pt x="1239" y="5025"/>
                  </a:lnTo>
                  <a:lnTo>
                    <a:pt x="1537" y="5025"/>
                  </a:lnTo>
                  <a:cubicBezTo>
                    <a:pt x="1882" y="5025"/>
                    <a:pt x="2144" y="4739"/>
                    <a:pt x="2144" y="4406"/>
                  </a:cubicBezTo>
                  <a:cubicBezTo>
                    <a:pt x="2144" y="4084"/>
                    <a:pt x="1858" y="3799"/>
                    <a:pt x="1537" y="3799"/>
                  </a:cubicBezTo>
                  <a:lnTo>
                    <a:pt x="1239" y="3799"/>
                  </a:lnTo>
                  <a:lnTo>
                    <a:pt x="1239" y="2465"/>
                  </a:lnTo>
                  <a:lnTo>
                    <a:pt x="1525" y="2465"/>
                  </a:lnTo>
                  <a:cubicBezTo>
                    <a:pt x="1858" y="2465"/>
                    <a:pt x="2132" y="2179"/>
                    <a:pt x="2132" y="1846"/>
                  </a:cubicBezTo>
                  <a:cubicBezTo>
                    <a:pt x="2132" y="1525"/>
                    <a:pt x="1846" y="1239"/>
                    <a:pt x="1525" y="1239"/>
                  </a:cubicBezTo>
                  <a:lnTo>
                    <a:pt x="1239" y="1239"/>
                  </a:lnTo>
                  <a:lnTo>
                    <a:pt x="1239" y="703"/>
                  </a:lnTo>
                  <a:cubicBezTo>
                    <a:pt x="1239" y="489"/>
                    <a:pt x="1406" y="334"/>
                    <a:pt x="1608" y="334"/>
                  </a:cubicBezTo>
                  <a:lnTo>
                    <a:pt x="2335" y="334"/>
                  </a:lnTo>
                  <a:cubicBezTo>
                    <a:pt x="2430" y="334"/>
                    <a:pt x="2501" y="251"/>
                    <a:pt x="2501" y="167"/>
                  </a:cubicBezTo>
                  <a:cubicBezTo>
                    <a:pt x="2501" y="72"/>
                    <a:pt x="2430" y="1"/>
                    <a:pt x="233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23" name="Google Shape;10123;p78"/>
            <p:cNvSpPr/>
            <p:nvPr/>
          </p:nvSpPr>
          <p:spPr>
            <a:xfrm>
              <a:off x="1411688" y="3629546"/>
              <a:ext cx="139118" cy="10662"/>
            </a:xfrm>
            <a:custGeom>
              <a:avLst/>
              <a:gdLst/>
              <a:ahLst/>
              <a:cxnLst/>
              <a:rect l="l" t="t" r="r" b="b"/>
              <a:pathLst>
                <a:path w="4371" h="335" extrusionOk="0">
                  <a:moveTo>
                    <a:pt x="168" y="1"/>
                  </a:moveTo>
                  <a:cubicBezTo>
                    <a:pt x="84" y="1"/>
                    <a:pt x="1" y="72"/>
                    <a:pt x="1" y="167"/>
                  </a:cubicBezTo>
                  <a:cubicBezTo>
                    <a:pt x="1" y="251"/>
                    <a:pt x="84" y="334"/>
                    <a:pt x="168" y="334"/>
                  </a:cubicBezTo>
                  <a:lnTo>
                    <a:pt x="4204" y="334"/>
                  </a:lnTo>
                  <a:cubicBezTo>
                    <a:pt x="4287" y="334"/>
                    <a:pt x="4371" y="251"/>
                    <a:pt x="4371" y="167"/>
                  </a:cubicBezTo>
                  <a:cubicBezTo>
                    <a:pt x="4371" y="72"/>
                    <a:pt x="4287" y="1"/>
                    <a:pt x="420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24" name="Google Shape;10124;p78"/>
            <p:cNvSpPr/>
            <p:nvPr/>
          </p:nvSpPr>
          <p:spPr>
            <a:xfrm>
              <a:off x="1412070" y="3652303"/>
              <a:ext cx="139118" cy="10630"/>
            </a:xfrm>
            <a:custGeom>
              <a:avLst/>
              <a:gdLst/>
              <a:ahLst/>
              <a:cxnLst/>
              <a:rect l="l" t="t" r="r" b="b"/>
              <a:pathLst>
                <a:path w="4371" h="334" extrusionOk="0">
                  <a:moveTo>
                    <a:pt x="168" y="0"/>
                  </a:moveTo>
                  <a:cubicBezTo>
                    <a:pt x="84" y="0"/>
                    <a:pt x="1" y="72"/>
                    <a:pt x="1" y="167"/>
                  </a:cubicBezTo>
                  <a:cubicBezTo>
                    <a:pt x="1" y="250"/>
                    <a:pt x="72" y="333"/>
                    <a:pt x="168" y="333"/>
                  </a:cubicBezTo>
                  <a:lnTo>
                    <a:pt x="4204" y="333"/>
                  </a:lnTo>
                  <a:cubicBezTo>
                    <a:pt x="4299" y="333"/>
                    <a:pt x="4370" y="250"/>
                    <a:pt x="4370" y="167"/>
                  </a:cubicBezTo>
                  <a:cubicBezTo>
                    <a:pt x="4370" y="72"/>
                    <a:pt x="4299" y="0"/>
                    <a:pt x="420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25" name="Google Shape;10125;p78"/>
            <p:cNvSpPr/>
            <p:nvPr/>
          </p:nvSpPr>
          <p:spPr>
            <a:xfrm>
              <a:off x="1432153" y="3417352"/>
              <a:ext cx="83802" cy="191379"/>
            </a:xfrm>
            <a:custGeom>
              <a:avLst/>
              <a:gdLst/>
              <a:ahLst/>
              <a:cxnLst/>
              <a:rect l="l" t="t" r="r" b="b"/>
              <a:pathLst>
                <a:path w="2633" h="6013" extrusionOk="0">
                  <a:moveTo>
                    <a:pt x="1763" y="357"/>
                  </a:moveTo>
                  <a:cubicBezTo>
                    <a:pt x="1882" y="357"/>
                    <a:pt x="2037" y="405"/>
                    <a:pt x="2251" y="488"/>
                  </a:cubicBezTo>
                  <a:lnTo>
                    <a:pt x="2263" y="512"/>
                  </a:lnTo>
                  <a:lnTo>
                    <a:pt x="2096" y="1488"/>
                  </a:lnTo>
                  <a:cubicBezTo>
                    <a:pt x="2096" y="1500"/>
                    <a:pt x="2084" y="1500"/>
                    <a:pt x="2084" y="1500"/>
                  </a:cubicBezTo>
                  <a:lnTo>
                    <a:pt x="1596" y="1441"/>
                  </a:lnTo>
                  <a:lnTo>
                    <a:pt x="1561" y="1441"/>
                  </a:lnTo>
                  <a:cubicBezTo>
                    <a:pt x="965" y="1477"/>
                    <a:pt x="751" y="2143"/>
                    <a:pt x="751" y="2691"/>
                  </a:cubicBezTo>
                  <a:lnTo>
                    <a:pt x="751" y="3382"/>
                  </a:lnTo>
                  <a:cubicBezTo>
                    <a:pt x="751" y="3501"/>
                    <a:pt x="763" y="3822"/>
                    <a:pt x="894" y="4120"/>
                  </a:cubicBezTo>
                  <a:cubicBezTo>
                    <a:pt x="1025" y="4441"/>
                    <a:pt x="1263" y="4608"/>
                    <a:pt x="1561" y="4632"/>
                  </a:cubicBezTo>
                  <a:lnTo>
                    <a:pt x="1596" y="4632"/>
                  </a:lnTo>
                  <a:lnTo>
                    <a:pt x="2084" y="4572"/>
                  </a:lnTo>
                  <a:cubicBezTo>
                    <a:pt x="2096" y="4572"/>
                    <a:pt x="2096" y="4572"/>
                    <a:pt x="2096" y="4584"/>
                  </a:cubicBezTo>
                  <a:lnTo>
                    <a:pt x="2263" y="5572"/>
                  </a:lnTo>
                  <a:cubicBezTo>
                    <a:pt x="2263" y="5572"/>
                    <a:pt x="2263" y="5584"/>
                    <a:pt x="2251" y="5584"/>
                  </a:cubicBezTo>
                  <a:cubicBezTo>
                    <a:pt x="2037" y="5668"/>
                    <a:pt x="1882" y="5715"/>
                    <a:pt x="1763" y="5715"/>
                  </a:cubicBezTo>
                  <a:cubicBezTo>
                    <a:pt x="1608" y="5715"/>
                    <a:pt x="1251" y="5632"/>
                    <a:pt x="941" y="5298"/>
                  </a:cubicBezTo>
                  <a:cubicBezTo>
                    <a:pt x="537" y="4882"/>
                    <a:pt x="334" y="4227"/>
                    <a:pt x="334" y="3393"/>
                  </a:cubicBezTo>
                  <a:lnTo>
                    <a:pt x="334" y="2679"/>
                  </a:lnTo>
                  <a:cubicBezTo>
                    <a:pt x="334" y="1846"/>
                    <a:pt x="537" y="1191"/>
                    <a:pt x="941" y="774"/>
                  </a:cubicBezTo>
                  <a:cubicBezTo>
                    <a:pt x="1263" y="453"/>
                    <a:pt x="1620" y="357"/>
                    <a:pt x="1763" y="357"/>
                  </a:cubicBezTo>
                  <a:close/>
                  <a:moveTo>
                    <a:pt x="1775" y="0"/>
                  </a:moveTo>
                  <a:cubicBezTo>
                    <a:pt x="1525" y="0"/>
                    <a:pt x="1084" y="131"/>
                    <a:pt x="715" y="500"/>
                  </a:cubicBezTo>
                  <a:cubicBezTo>
                    <a:pt x="239" y="988"/>
                    <a:pt x="1" y="1715"/>
                    <a:pt x="1" y="2643"/>
                  </a:cubicBezTo>
                  <a:lnTo>
                    <a:pt x="1" y="3358"/>
                  </a:lnTo>
                  <a:cubicBezTo>
                    <a:pt x="1" y="4298"/>
                    <a:pt x="239" y="5013"/>
                    <a:pt x="715" y="5501"/>
                  </a:cubicBezTo>
                  <a:cubicBezTo>
                    <a:pt x="1084" y="5882"/>
                    <a:pt x="1525" y="6013"/>
                    <a:pt x="1775" y="6013"/>
                  </a:cubicBezTo>
                  <a:cubicBezTo>
                    <a:pt x="1965" y="6013"/>
                    <a:pt x="2215" y="5918"/>
                    <a:pt x="2394" y="5858"/>
                  </a:cubicBezTo>
                  <a:cubicBezTo>
                    <a:pt x="2549" y="5799"/>
                    <a:pt x="2632" y="5644"/>
                    <a:pt x="2608" y="5477"/>
                  </a:cubicBezTo>
                  <a:lnTo>
                    <a:pt x="2442" y="4489"/>
                  </a:lnTo>
                  <a:cubicBezTo>
                    <a:pt x="2419" y="4307"/>
                    <a:pt x="2255" y="4190"/>
                    <a:pt x="2075" y="4190"/>
                  </a:cubicBezTo>
                  <a:cubicBezTo>
                    <a:pt x="2066" y="4190"/>
                    <a:pt x="2058" y="4191"/>
                    <a:pt x="2049" y="4191"/>
                  </a:cubicBezTo>
                  <a:lnTo>
                    <a:pt x="1573" y="4251"/>
                  </a:lnTo>
                  <a:cubicBezTo>
                    <a:pt x="1108" y="4215"/>
                    <a:pt x="1108" y="3382"/>
                    <a:pt x="1108" y="3334"/>
                  </a:cubicBezTo>
                  <a:lnTo>
                    <a:pt x="1108" y="2643"/>
                  </a:lnTo>
                  <a:cubicBezTo>
                    <a:pt x="1108" y="2643"/>
                    <a:pt x="1108" y="2644"/>
                    <a:pt x="1108" y="2644"/>
                  </a:cubicBezTo>
                  <a:cubicBezTo>
                    <a:pt x="1084" y="2644"/>
                    <a:pt x="1088" y="1798"/>
                    <a:pt x="1561" y="1762"/>
                  </a:cubicBezTo>
                  <a:lnTo>
                    <a:pt x="2037" y="1822"/>
                  </a:lnTo>
                  <a:cubicBezTo>
                    <a:pt x="2053" y="1824"/>
                    <a:pt x="2068" y="1825"/>
                    <a:pt x="2084" y="1825"/>
                  </a:cubicBezTo>
                  <a:cubicBezTo>
                    <a:pt x="2263" y="1825"/>
                    <a:pt x="2397" y="1700"/>
                    <a:pt x="2430" y="1524"/>
                  </a:cubicBezTo>
                  <a:lnTo>
                    <a:pt x="2596" y="536"/>
                  </a:lnTo>
                  <a:cubicBezTo>
                    <a:pt x="2620" y="369"/>
                    <a:pt x="2537" y="203"/>
                    <a:pt x="2382" y="143"/>
                  </a:cubicBezTo>
                  <a:cubicBezTo>
                    <a:pt x="2215" y="72"/>
                    <a:pt x="1965" y="0"/>
                    <a:pt x="17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126" name="Google Shape;10126;p78"/>
          <p:cNvGrpSpPr/>
          <p:nvPr/>
        </p:nvGrpSpPr>
        <p:grpSpPr>
          <a:xfrm>
            <a:off x="2331444" y="4264513"/>
            <a:ext cx="479025" cy="447707"/>
            <a:chOff x="1748582" y="3372635"/>
            <a:chExt cx="359269" cy="335780"/>
          </a:xfrm>
          <a:solidFill>
            <a:schemeClr val="tx1"/>
          </a:solidFill>
        </p:grpSpPr>
        <p:sp>
          <p:nvSpPr>
            <p:cNvPr id="10127" name="Google Shape;10127;p78"/>
            <p:cNvSpPr/>
            <p:nvPr/>
          </p:nvSpPr>
          <p:spPr>
            <a:xfrm>
              <a:off x="2080161" y="3535210"/>
              <a:ext cx="27690" cy="10630"/>
            </a:xfrm>
            <a:custGeom>
              <a:avLst/>
              <a:gdLst/>
              <a:ahLst/>
              <a:cxnLst/>
              <a:rect l="l" t="t" r="r" b="b"/>
              <a:pathLst>
                <a:path w="870" h="334" extrusionOk="0">
                  <a:moveTo>
                    <a:pt x="167" y="0"/>
                  </a:moveTo>
                  <a:cubicBezTo>
                    <a:pt x="72" y="0"/>
                    <a:pt x="1" y="83"/>
                    <a:pt x="1" y="167"/>
                  </a:cubicBezTo>
                  <a:cubicBezTo>
                    <a:pt x="1" y="262"/>
                    <a:pt x="72" y="333"/>
                    <a:pt x="167" y="333"/>
                  </a:cubicBezTo>
                  <a:lnTo>
                    <a:pt x="703" y="333"/>
                  </a:lnTo>
                  <a:cubicBezTo>
                    <a:pt x="786" y="333"/>
                    <a:pt x="870" y="262"/>
                    <a:pt x="870" y="167"/>
                  </a:cubicBezTo>
                  <a:cubicBezTo>
                    <a:pt x="870" y="83"/>
                    <a:pt x="786" y="0"/>
                    <a:pt x="70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grpSp>
          <p:nvGrpSpPr>
            <p:cNvPr id="10128" name="Google Shape;10128;p78"/>
            <p:cNvGrpSpPr/>
            <p:nvPr/>
          </p:nvGrpSpPr>
          <p:grpSpPr>
            <a:xfrm>
              <a:off x="1748582" y="3372635"/>
              <a:ext cx="333520" cy="335780"/>
              <a:chOff x="1748582" y="3372635"/>
              <a:chExt cx="333520" cy="335780"/>
            </a:xfrm>
            <a:grpFill/>
          </p:grpSpPr>
          <p:sp>
            <p:nvSpPr>
              <p:cNvPr id="10129" name="Google Shape;10129;p78"/>
              <p:cNvSpPr/>
              <p:nvPr/>
            </p:nvSpPr>
            <p:spPr>
              <a:xfrm>
                <a:off x="1748582" y="3372635"/>
                <a:ext cx="308504" cy="335780"/>
              </a:xfrm>
              <a:custGeom>
                <a:avLst/>
                <a:gdLst/>
                <a:ahLst/>
                <a:cxnLst/>
                <a:rect l="l" t="t" r="r" b="b"/>
                <a:pathLst>
                  <a:path w="9693" h="10550" extrusionOk="0">
                    <a:moveTo>
                      <a:pt x="8454" y="4215"/>
                    </a:moveTo>
                    <a:cubicBezTo>
                      <a:pt x="8978" y="4298"/>
                      <a:pt x="9359" y="4739"/>
                      <a:pt x="9359" y="5275"/>
                    </a:cubicBezTo>
                    <a:cubicBezTo>
                      <a:pt x="9359" y="5811"/>
                      <a:pt x="8978" y="6263"/>
                      <a:pt x="8454" y="6334"/>
                    </a:cubicBezTo>
                    <a:lnTo>
                      <a:pt x="8454" y="4215"/>
                    </a:lnTo>
                    <a:close/>
                    <a:moveTo>
                      <a:pt x="1251" y="4036"/>
                    </a:moveTo>
                    <a:lnTo>
                      <a:pt x="1251" y="6525"/>
                    </a:lnTo>
                    <a:lnTo>
                      <a:pt x="894" y="6525"/>
                    </a:lnTo>
                    <a:cubicBezTo>
                      <a:pt x="596" y="6525"/>
                      <a:pt x="358" y="6287"/>
                      <a:pt x="358" y="5989"/>
                    </a:cubicBezTo>
                    <a:lnTo>
                      <a:pt x="358" y="4572"/>
                    </a:lnTo>
                    <a:cubicBezTo>
                      <a:pt x="358" y="4275"/>
                      <a:pt x="596" y="4036"/>
                      <a:pt x="894" y="4036"/>
                    </a:cubicBezTo>
                    <a:close/>
                    <a:moveTo>
                      <a:pt x="2668" y="4025"/>
                    </a:moveTo>
                    <a:lnTo>
                      <a:pt x="2668" y="6525"/>
                    </a:lnTo>
                    <a:lnTo>
                      <a:pt x="1584" y="6525"/>
                    </a:lnTo>
                    <a:lnTo>
                      <a:pt x="1584" y="4025"/>
                    </a:lnTo>
                    <a:close/>
                    <a:moveTo>
                      <a:pt x="2846" y="7727"/>
                    </a:moveTo>
                    <a:lnTo>
                      <a:pt x="2846" y="8466"/>
                    </a:lnTo>
                    <a:lnTo>
                      <a:pt x="2537" y="8466"/>
                    </a:lnTo>
                    <a:lnTo>
                      <a:pt x="2727" y="7727"/>
                    </a:lnTo>
                    <a:close/>
                    <a:moveTo>
                      <a:pt x="2608" y="6834"/>
                    </a:moveTo>
                    <a:lnTo>
                      <a:pt x="2001" y="9156"/>
                    </a:lnTo>
                    <a:lnTo>
                      <a:pt x="1584" y="9156"/>
                    </a:lnTo>
                    <a:lnTo>
                      <a:pt x="1584" y="6834"/>
                    </a:lnTo>
                    <a:close/>
                    <a:moveTo>
                      <a:pt x="8133" y="357"/>
                    </a:moveTo>
                    <a:lnTo>
                      <a:pt x="8133" y="10228"/>
                    </a:lnTo>
                    <a:lnTo>
                      <a:pt x="7394" y="10228"/>
                    </a:lnTo>
                    <a:lnTo>
                      <a:pt x="7394" y="3251"/>
                    </a:lnTo>
                    <a:cubicBezTo>
                      <a:pt x="7394" y="3167"/>
                      <a:pt x="7323" y="3084"/>
                      <a:pt x="7240" y="3084"/>
                    </a:cubicBezTo>
                    <a:cubicBezTo>
                      <a:pt x="7144" y="3084"/>
                      <a:pt x="7073" y="3167"/>
                      <a:pt x="7073" y="3251"/>
                    </a:cubicBezTo>
                    <a:lnTo>
                      <a:pt x="7073" y="9144"/>
                    </a:lnTo>
                    <a:cubicBezTo>
                      <a:pt x="6859" y="8859"/>
                      <a:pt x="6549" y="8466"/>
                      <a:pt x="6132" y="8073"/>
                    </a:cubicBezTo>
                    <a:cubicBezTo>
                      <a:pt x="5668" y="7632"/>
                      <a:pt x="5192" y="7275"/>
                      <a:pt x="4704" y="7013"/>
                    </a:cubicBezTo>
                    <a:cubicBezTo>
                      <a:pt x="4132" y="6715"/>
                      <a:pt x="3561" y="6561"/>
                      <a:pt x="2989" y="6537"/>
                    </a:cubicBezTo>
                    <a:lnTo>
                      <a:pt x="2989" y="4036"/>
                    </a:lnTo>
                    <a:cubicBezTo>
                      <a:pt x="3572" y="4013"/>
                      <a:pt x="4132" y="3846"/>
                      <a:pt x="4704" y="3560"/>
                    </a:cubicBezTo>
                    <a:cubicBezTo>
                      <a:pt x="5192" y="3310"/>
                      <a:pt x="5668" y="2953"/>
                      <a:pt x="6132" y="2501"/>
                    </a:cubicBezTo>
                    <a:cubicBezTo>
                      <a:pt x="6537" y="2108"/>
                      <a:pt x="6847" y="1715"/>
                      <a:pt x="7073" y="1429"/>
                    </a:cubicBezTo>
                    <a:lnTo>
                      <a:pt x="7073" y="2489"/>
                    </a:lnTo>
                    <a:cubicBezTo>
                      <a:pt x="7073" y="2584"/>
                      <a:pt x="7144" y="2655"/>
                      <a:pt x="7240" y="2655"/>
                    </a:cubicBezTo>
                    <a:cubicBezTo>
                      <a:pt x="7323" y="2655"/>
                      <a:pt x="7394" y="2584"/>
                      <a:pt x="7394" y="2489"/>
                    </a:cubicBezTo>
                    <a:lnTo>
                      <a:pt x="7394" y="357"/>
                    </a:lnTo>
                    <a:close/>
                    <a:moveTo>
                      <a:pt x="7228" y="0"/>
                    </a:moveTo>
                    <a:cubicBezTo>
                      <a:pt x="7144" y="0"/>
                      <a:pt x="7073" y="84"/>
                      <a:pt x="7073" y="167"/>
                    </a:cubicBezTo>
                    <a:lnTo>
                      <a:pt x="7073" y="822"/>
                    </a:lnTo>
                    <a:cubicBezTo>
                      <a:pt x="6966" y="988"/>
                      <a:pt x="6549" y="1631"/>
                      <a:pt x="5906" y="2251"/>
                    </a:cubicBezTo>
                    <a:cubicBezTo>
                      <a:pt x="5227" y="2905"/>
                      <a:pt x="4132" y="3703"/>
                      <a:pt x="2822" y="3703"/>
                    </a:cubicBezTo>
                    <a:lnTo>
                      <a:pt x="882" y="3703"/>
                    </a:lnTo>
                    <a:cubicBezTo>
                      <a:pt x="405" y="3703"/>
                      <a:pt x="1" y="4084"/>
                      <a:pt x="1" y="4572"/>
                    </a:cubicBezTo>
                    <a:lnTo>
                      <a:pt x="1" y="5989"/>
                    </a:lnTo>
                    <a:cubicBezTo>
                      <a:pt x="1" y="6465"/>
                      <a:pt x="382" y="6870"/>
                      <a:pt x="882" y="6870"/>
                    </a:cubicBezTo>
                    <a:lnTo>
                      <a:pt x="1239" y="6870"/>
                    </a:lnTo>
                    <a:lnTo>
                      <a:pt x="1239" y="9359"/>
                    </a:lnTo>
                    <a:cubicBezTo>
                      <a:pt x="1239" y="9442"/>
                      <a:pt x="1310" y="9513"/>
                      <a:pt x="1394" y="9513"/>
                    </a:cubicBezTo>
                    <a:lnTo>
                      <a:pt x="2096" y="9513"/>
                    </a:lnTo>
                    <a:cubicBezTo>
                      <a:pt x="2168" y="9513"/>
                      <a:pt x="2227" y="9478"/>
                      <a:pt x="2263" y="9394"/>
                    </a:cubicBezTo>
                    <a:lnTo>
                      <a:pt x="2406" y="8823"/>
                    </a:lnTo>
                    <a:lnTo>
                      <a:pt x="2977" y="8823"/>
                    </a:lnTo>
                    <a:cubicBezTo>
                      <a:pt x="3061" y="8823"/>
                      <a:pt x="3144" y="8739"/>
                      <a:pt x="3144" y="8656"/>
                    </a:cubicBezTo>
                    <a:lnTo>
                      <a:pt x="3144" y="7573"/>
                    </a:lnTo>
                    <a:cubicBezTo>
                      <a:pt x="3144" y="7477"/>
                      <a:pt x="3061" y="7406"/>
                      <a:pt x="2977" y="7406"/>
                    </a:cubicBezTo>
                    <a:lnTo>
                      <a:pt x="2787" y="7406"/>
                    </a:lnTo>
                    <a:lnTo>
                      <a:pt x="2930" y="6858"/>
                    </a:lnTo>
                    <a:cubicBezTo>
                      <a:pt x="4180" y="6894"/>
                      <a:pt x="5227" y="7656"/>
                      <a:pt x="5882" y="8299"/>
                    </a:cubicBezTo>
                    <a:cubicBezTo>
                      <a:pt x="6537" y="8942"/>
                      <a:pt x="6954" y="9573"/>
                      <a:pt x="7037" y="9728"/>
                    </a:cubicBezTo>
                    <a:lnTo>
                      <a:pt x="7037" y="10383"/>
                    </a:lnTo>
                    <a:cubicBezTo>
                      <a:pt x="7037" y="10466"/>
                      <a:pt x="7109" y="10549"/>
                      <a:pt x="7204" y="10549"/>
                    </a:cubicBezTo>
                    <a:lnTo>
                      <a:pt x="8264" y="10549"/>
                    </a:lnTo>
                    <a:cubicBezTo>
                      <a:pt x="8347" y="10549"/>
                      <a:pt x="8430" y="10466"/>
                      <a:pt x="8430" y="10383"/>
                    </a:cubicBezTo>
                    <a:lnTo>
                      <a:pt x="8430" y="6656"/>
                    </a:lnTo>
                    <a:cubicBezTo>
                      <a:pt x="9121" y="6573"/>
                      <a:pt x="9657" y="5989"/>
                      <a:pt x="9657" y="5275"/>
                    </a:cubicBezTo>
                    <a:cubicBezTo>
                      <a:pt x="9692" y="4560"/>
                      <a:pt x="9168" y="3965"/>
                      <a:pt x="8454" y="3894"/>
                    </a:cubicBezTo>
                    <a:lnTo>
                      <a:pt x="8454" y="167"/>
                    </a:lnTo>
                    <a:cubicBezTo>
                      <a:pt x="8454" y="84"/>
                      <a:pt x="8383" y="0"/>
                      <a:pt x="828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700000000000000" pitchFamily="2" charset="-78"/>
                </a:endParaRPr>
              </a:p>
            </p:txBody>
          </p:sp>
          <p:sp>
            <p:nvSpPr>
              <p:cNvPr id="10130" name="Google Shape;10130;p78"/>
              <p:cNvSpPr/>
              <p:nvPr/>
            </p:nvSpPr>
            <p:spPr>
              <a:xfrm>
                <a:off x="2057054" y="3472000"/>
                <a:ext cx="25048" cy="22311"/>
              </a:xfrm>
              <a:custGeom>
                <a:avLst/>
                <a:gdLst/>
                <a:ahLst/>
                <a:cxnLst/>
                <a:rect l="l" t="t" r="r" b="b"/>
                <a:pathLst>
                  <a:path w="787" h="701" extrusionOk="0">
                    <a:moveTo>
                      <a:pt x="600" y="1"/>
                    </a:moveTo>
                    <a:cubicBezTo>
                      <a:pt x="557" y="1"/>
                      <a:pt x="512" y="16"/>
                      <a:pt x="477" y="45"/>
                    </a:cubicBezTo>
                    <a:lnTo>
                      <a:pt x="107" y="414"/>
                    </a:lnTo>
                    <a:cubicBezTo>
                      <a:pt x="0" y="522"/>
                      <a:pt x="72" y="700"/>
                      <a:pt x="227" y="700"/>
                    </a:cubicBezTo>
                    <a:cubicBezTo>
                      <a:pt x="262" y="700"/>
                      <a:pt x="310" y="676"/>
                      <a:pt x="346" y="653"/>
                    </a:cubicBezTo>
                    <a:lnTo>
                      <a:pt x="715" y="283"/>
                    </a:lnTo>
                    <a:cubicBezTo>
                      <a:pt x="786" y="200"/>
                      <a:pt x="786" y="105"/>
                      <a:pt x="715" y="45"/>
                    </a:cubicBezTo>
                    <a:cubicBezTo>
                      <a:pt x="685" y="16"/>
                      <a:pt x="643" y="1"/>
                      <a:pt x="60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700000000000000" pitchFamily="2" charset="-78"/>
                </a:endParaRPr>
              </a:p>
            </p:txBody>
          </p:sp>
          <p:sp>
            <p:nvSpPr>
              <p:cNvPr id="10131" name="Google Shape;10131;p78"/>
              <p:cNvSpPr/>
              <p:nvPr/>
            </p:nvSpPr>
            <p:spPr>
              <a:xfrm>
                <a:off x="2058550" y="3586834"/>
                <a:ext cx="23552" cy="22629"/>
              </a:xfrm>
              <a:custGeom>
                <a:avLst/>
                <a:gdLst/>
                <a:ahLst/>
                <a:cxnLst/>
                <a:rect l="l" t="t" r="r" b="b"/>
                <a:pathLst>
                  <a:path w="740" h="711" extrusionOk="0">
                    <a:moveTo>
                      <a:pt x="184" y="0"/>
                    </a:moveTo>
                    <a:cubicBezTo>
                      <a:pt x="141" y="0"/>
                      <a:pt x="96" y="15"/>
                      <a:pt x="60" y="45"/>
                    </a:cubicBezTo>
                    <a:cubicBezTo>
                      <a:pt x="1" y="104"/>
                      <a:pt x="1" y="212"/>
                      <a:pt x="60" y="283"/>
                    </a:cubicBezTo>
                    <a:lnTo>
                      <a:pt x="430" y="664"/>
                    </a:lnTo>
                    <a:cubicBezTo>
                      <a:pt x="461" y="696"/>
                      <a:pt x="500" y="711"/>
                      <a:pt x="538" y="711"/>
                    </a:cubicBezTo>
                    <a:cubicBezTo>
                      <a:pt x="586" y="711"/>
                      <a:pt x="634" y="687"/>
                      <a:pt x="668" y="640"/>
                    </a:cubicBezTo>
                    <a:cubicBezTo>
                      <a:pt x="739" y="581"/>
                      <a:pt x="727" y="485"/>
                      <a:pt x="668" y="426"/>
                    </a:cubicBezTo>
                    <a:lnTo>
                      <a:pt x="299" y="45"/>
                    </a:lnTo>
                    <a:cubicBezTo>
                      <a:pt x="269" y="15"/>
                      <a:pt x="227" y="0"/>
                      <a:pt x="18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700000000000000" pitchFamily="2" charset="-78"/>
                </a:endParaRPr>
              </a:p>
            </p:txBody>
          </p:sp>
        </p:grpSp>
      </p:grpSp>
      <p:grpSp>
        <p:nvGrpSpPr>
          <p:cNvPr id="10132" name="Google Shape;10132;p78"/>
          <p:cNvGrpSpPr/>
          <p:nvPr/>
        </p:nvGrpSpPr>
        <p:grpSpPr>
          <a:xfrm>
            <a:off x="3521324" y="4244780"/>
            <a:ext cx="487131" cy="486621"/>
            <a:chOff x="2640993" y="3357835"/>
            <a:chExt cx="365348" cy="364966"/>
          </a:xfrm>
          <a:solidFill>
            <a:schemeClr val="tx1"/>
          </a:solidFill>
        </p:grpSpPr>
        <p:sp>
          <p:nvSpPr>
            <p:cNvPr id="10133" name="Google Shape;10133;p78"/>
            <p:cNvSpPr/>
            <p:nvPr/>
          </p:nvSpPr>
          <p:spPr>
            <a:xfrm>
              <a:off x="2640993" y="3455227"/>
              <a:ext cx="365348" cy="267574"/>
            </a:xfrm>
            <a:custGeom>
              <a:avLst/>
              <a:gdLst/>
              <a:ahLst/>
              <a:cxnLst/>
              <a:rect l="l" t="t" r="r" b="b"/>
              <a:pathLst>
                <a:path w="11479" h="8407" extrusionOk="0">
                  <a:moveTo>
                    <a:pt x="5168" y="2311"/>
                  </a:moveTo>
                  <a:lnTo>
                    <a:pt x="5335" y="4859"/>
                  </a:lnTo>
                  <a:lnTo>
                    <a:pt x="4620" y="4859"/>
                  </a:lnTo>
                  <a:lnTo>
                    <a:pt x="4763" y="2311"/>
                  </a:lnTo>
                  <a:close/>
                  <a:moveTo>
                    <a:pt x="6966" y="2311"/>
                  </a:moveTo>
                  <a:lnTo>
                    <a:pt x="7133" y="4859"/>
                  </a:lnTo>
                  <a:lnTo>
                    <a:pt x="6418" y="4859"/>
                  </a:lnTo>
                  <a:lnTo>
                    <a:pt x="6561" y="2311"/>
                  </a:lnTo>
                  <a:close/>
                  <a:moveTo>
                    <a:pt x="8764" y="2311"/>
                  </a:moveTo>
                  <a:lnTo>
                    <a:pt x="8931" y="4859"/>
                  </a:lnTo>
                  <a:lnTo>
                    <a:pt x="8216" y="4859"/>
                  </a:lnTo>
                  <a:lnTo>
                    <a:pt x="8371" y="2311"/>
                  </a:lnTo>
                  <a:close/>
                  <a:moveTo>
                    <a:pt x="2156" y="5894"/>
                  </a:moveTo>
                  <a:lnTo>
                    <a:pt x="2144" y="6287"/>
                  </a:lnTo>
                  <a:lnTo>
                    <a:pt x="1549" y="6287"/>
                  </a:lnTo>
                  <a:cubicBezTo>
                    <a:pt x="1453" y="6287"/>
                    <a:pt x="1382" y="6359"/>
                    <a:pt x="1382" y="6442"/>
                  </a:cubicBezTo>
                  <a:cubicBezTo>
                    <a:pt x="1382" y="6537"/>
                    <a:pt x="1453" y="6609"/>
                    <a:pt x="1549" y="6609"/>
                  </a:cubicBezTo>
                  <a:lnTo>
                    <a:pt x="2132" y="6609"/>
                  </a:lnTo>
                  <a:lnTo>
                    <a:pt x="2096" y="8073"/>
                  </a:lnTo>
                  <a:lnTo>
                    <a:pt x="822" y="8073"/>
                  </a:lnTo>
                  <a:lnTo>
                    <a:pt x="822" y="6609"/>
                  </a:lnTo>
                  <a:lnTo>
                    <a:pt x="834" y="6609"/>
                  </a:lnTo>
                  <a:cubicBezTo>
                    <a:pt x="918" y="6609"/>
                    <a:pt x="1001" y="6537"/>
                    <a:pt x="1001" y="6442"/>
                  </a:cubicBezTo>
                  <a:cubicBezTo>
                    <a:pt x="1001" y="6359"/>
                    <a:pt x="918" y="6287"/>
                    <a:pt x="834" y="6287"/>
                  </a:cubicBezTo>
                  <a:cubicBezTo>
                    <a:pt x="727" y="6287"/>
                    <a:pt x="644" y="6192"/>
                    <a:pt x="644" y="6085"/>
                  </a:cubicBezTo>
                  <a:cubicBezTo>
                    <a:pt x="644" y="5990"/>
                    <a:pt x="727" y="5894"/>
                    <a:pt x="834" y="5894"/>
                  </a:cubicBezTo>
                  <a:close/>
                  <a:moveTo>
                    <a:pt x="3382" y="334"/>
                  </a:moveTo>
                  <a:lnTo>
                    <a:pt x="3489" y="4859"/>
                  </a:lnTo>
                  <a:lnTo>
                    <a:pt x="3192" y="4859"/>
                  </a:lnTo>
                  <a:cubicBezTo>
                    <a:pt x="2894" y="4859"/>
                    <a:pt x="2668" y="5097"/>
                    <a:pt x="2668" y="5371"/>
                  </a:cubicBezTo>
                  <a:cubicBezTo>
                    <a:pt x="2668" y="5537"/>
                    <a:pt x="2739" y="5668"/>
                    <a:pt x="2846" y="5775"/>
                  </a:cubicBezTo>
                  <a:lnTo>
                    <a:pt x="2846" y="8085"/>
                  </a:lnTo>
                  <a:lnTo>
                    <a:pt x="2454" y="8085"/>
                  </a:lnTo>
                  <a:lnTo>
                    <a:pt x="2632" y="334"/>
                  </a:lnTo>
                  <a:close/>
                  <a:moveTo>
                    <a:pt x="10359" y="5180"/>
                  </a:moveTo>
                  <a:cubicBezTo>
                    <a:pt x="10466" y="5180"/>
                    <a:pt x="10550" y="5275"/>
                    <a:pt x="10550" y="5371"/>
                  </a:cubicBezTo>
                  <a:cubicBezTo>
                    <a:pt x="10550" y="5478"/>
                    <a:pt x="10466" y="5573"/>
                    <a:pt x="10359" y="5573"/>
                  </a:cubicBezTo>
                  <a:lnTo>
                    <a:pt x="10002" y="5573"/>
                  </a:lnTo>
                  <a:cubicBezTo>
                    <a:pt x="9919" y="5573"/>
                    <a:pt x="9835" y="5644"/>
                    <a:pt x="9835" y="5728"/>
                  </a:cubicBezTo>
                  <a:cubicBezTo>
                    <a:pt x="9835" y="5823"/>
                    <a:pt x="9919" y="5894"/>
                    <a:pt x="10002" y="5894"/>
                  </a:cubicBezTo>
                  <a:lnTo>
                    <a:pt x="10371" y="5894"/>
                  </a:lnTo>
                  <a:lnTo>
                    <a:pt x="10371" y="8085"/>
                  </a:lnTo>
                  <a:lnTo>
                    <a:pt x="3156" y="8085"/>
                  </a:lnTo>
                  <a:lnTo>
                    <a:pt x="3156" y="5894"/>
                  </a:lnTo>
                  <a:lnTo>
                    <a:pt x="9288" y="5894"/>
                  </a:lnTo>
                  <a:cubicBezTo>
                    <a:pt x="9383" y="5894"/>
                    <a:pt x="9454" y="5823"/>
                    <a:pt x="9454" y="5728"/>
                  </a:cubicBezTo>
                  <a:cubicBezTo>
                    <a:pt x="9454" y="5644"/>
                    <a:pt x="9383" y="5573"/>
                    <a:pt x="9288" y="5573"/>
                  </a:cubicBezTo>
                  <a:lnTo>
                    <a:pt x="3168" y="5573"/>
                  </a:lnTo>
                  <a:cubicBezTo>
                    <a:pt x="3073" y="5573"/>
                    <a:pt x="2977" y="5478"/>
                    <a:pt x="2977" y="5371"/>
                  </a:cubicBezTo>
                  <a:cubicBezTo>
                    <a:pt x="2977" y="5275"/>
                    <a:pt x="3073" y="5180"/>
                    <a:pt x="3168" y="5180"/>
                  </a:cubicBezTo>
                  <a:close/>
                  <a:moveTo>
                    <a:pt x="2489" y="1"/>
                  </a:moveTo>
                  <a:cubicBezTo>
                    <a:pt x="2394" y="1"/>
                    <a:pt x="2323" y="72"/>
                    <a:pt x="2323" y="168"/>
                  </a:cubicBezTo>
                  <a:lnTo>
                    <a:pt x="2203" y="5561"/>
                  </a:lnTo>
                  <a:lnTo>
                    <a:pt x="882" y="5561"/>
                  </a:lnTo>
                  <a:cubicBezTo>
                    <a:pt x="584" y="5561"/>
                    <a:pt x="358" y="5799"/>
                    <a:pt x="358" y="6085"/>
                  </a:cubicBezTo>
                  <a:cubicBezTo>
                    <a:pt x="358" y="6252"/>
                    <a:pt x="429" y="6383"/>
                    <a:pt x="537" y="6490"/>
                  </a:cubicBezTo>
                  <a:lnTo>
                    <a:pt x="537" y="8085"/>
                  </a:lnTo>
                  <a:lnTo>
                    <a:pt x="168" y="8085"/>
                  </a:lnTo>
                  <a:cubicBezTo>
                    <a:pt x="72" y="8085"/>
                    <a:pt x="1" y="8157"/>
                    <a:pt x="1" y="8252"/>
                  </a:cubicBezTo>
                  <a:cubicBezTo>
                    <a:pt x="1" y="8335"/>
                    <a:pt x="72" y="8407"/>
                    <a:pt x="168" y="8407"/>
                  </a:cubicBezTo>
                  <a:lnTo>
                    <a:pt x="11312" y="8407"/>
                  </a:lnTo>
                  <a:cubicBezTo>
                    <a:pt x="11395" y="8407"/>
                    <a:pt x="11478" y="8335"/>
                    <a:pt x="11478" y="8252"/>
                  </a:cubicBezTo>
                  <a:cubicBezTo>
                    <a:pt x="11431" y="8157"/>
                    <a:pt x="11359" y="8085"/>
                    <a:pt x="11264" y="8085"/>
                  </a:cubicBezTo>
                  <a:lnTo>
                    <a:pt x="10716" y="8085"/>
                  </a:lnTo>
                  <a:lnTo>
                    <a:pt x="10716" y="5775"/>
                  </a:lnTo>
                  <a:cubicBezTo>
                    <a:pt x="10824" y="5668"/>
                    <a:pt x="10895" y="5537"/>
                    <a:pt x="10895" y="5371"/>
                  </a:cubicBezTo>
                  <a:cubicBezTo>
                    <a:pt x="10895" y="5073"/>
                    <a:pt x="10657" y="4859"/>
                    <a:pt x="10371" y="4859"/>
                  </a:cubicBezTo>
                  <a:lnTo>
                    <a:pt x="9276" y="4859"/>
                  </a:lnTo>
                  <a:lnTo>
                    <a:pt x="9109" y="2132"/>
                  </a:lnTo>
                  <a:cubicBezTo>
                    <a:pt x="9109" y="2037"/>
                    <a:pt x="9038" y="1965"/>
                    <a:pt x="8942" y="1965"/>
                  </a:cubicBezTo>
                  <a:lnTo>
                    <a:pt x="8228" y="1965"/>
                  </a:lnTo>
                  <a:cubicBezTo>
                    <a:pt x="8145" y="1965"/>
                    <a:pt x="8073" y="2037"/>
                    <a:pt x="8073" y="2132"/>
                  </a:cubicBezTo>
                  <a:lnTo>
                    <a:pt x="7907" y="4859"/>
                  </a:lnTo>
                  <a:lnTo>
                    <a:pt x="7502" y="4859"/>
                  </a:lnTo>
                  <a:lnTo>
                    <a:pt x="7335" y="2132"/>
                  </a:lnTo>
                  <a:cubicBezTo>
                    <a:pt x="7335" y="2037"/>
                    <a:pt x="7264" y="1965"/>
                    <a:pt x="7168" y="1965"/>
                  </a:cubicBezTo>
                  <a:lnTo>
                    <a:pt x="6466" y="1965"/>
                  </a:lnTo>
                  <a:cubicBezTo>
                    <a:pt x="6371" y="1965"/>
                    <a:pt x="6299" y="2037"/>
                    <a:pt x="6299" y="2132"/>
                  </a:cubicBezTo>
                  <a:lnTo>
                    <a:pt x="6133" y="4859"/>
                  </a:lnTo>
                  <a:lnTo>
                    <a:pt x="5728" y="4859"/>
                  </a:lnTo>
                  <a:lnTo>
                    <a:pt x="5561" y="2132"/>
                  </a:lnTo>
                  <a:cubicBezTo>
                    <a:pt x="5561" y="2037"/>
                    <a:pt x="5490" y="1965"/>
                    <a:pt x="5406" y="1965"/>
                  </a:cubicBezTo>
                  <a:lnTo>
                    <a:pt x="4620" y="1965"/>
                  </a:lnTo>
                  <a:cubicBezTo>
                    <a:pt x="4525" y="1965"/>
                    <a:pt x="4454" y="2037"/>
                    <a:pt x="4454" y="2132"/>
                  </a:cubicBezTo>
                  <a:lnTo>
                    <a:pt x="4287" y="4859"/>
                  </a:lnTo>
                  <a:lnTo>
                    <a:pt x="3823" y="4859"/>
                  </a:lnTo>
                  <a:lnTo>
                    <a:pt x="3716" y="168"/>
                  </a:lnTo>
                  <a:cubicBezTo>
                    <a:pt x="3716" y="72"/>
                    <a:pt x="3644" y="1"/>
                    <a:pt x="356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34" name="Google Shape;10134;p78"/>
            <p:cNvSpPr/>
            <p:nvPr/>
          </p:nvSpPr>
          <p:spPr>
            <a:xfrm>
              <a:off x="2724763" y="3357835"/>
              <a:ext cx="280050" cy="136476"/>
            </a:xfrm>
            <a:custGeom>
              <a:avLst/>
              <a:gdLst/>
              <a:ahLst/>
              <a:cxnLst/>
              <a:rect l="l" t="t" r="r" b="b"/>
              <a:pathLst>
                <a:path w="8799" h="4288" extrusionOk="0">
                  <a:moveTo>
                    <a:pt x="6656" y="1"/>
                  </a:moveTo>
                  <a:cubicBezTo>
                    <a:pt x="6156" y="1"/>
                    <a:pt x="5656" y="180"/>
                    <a:pt x="5286" y="501"/>
                  </a:cubicBezTo>
                  <a:cubicBezTo>
                    <a:pt x="5001" y="299"/>
                    <a:pt x="4679" y="168"/>
                    <a:pt x="4322" y="168"/>
                  </a:cubicBezTo>
                  <a:cubicBezTo>
                    <a:pt x="3905" y="168"/>
                    <a:pt x="3501" y="334"/>
                    <a:pt x="3191" y="632"/>
                  </a:cubicBezTo>
                  <a:cubicBezTo>
                    <a:pt x="3036" y="561"/>
                    <a:pt x="2858" y="525"/>
                    <a:pt x="2691" y="525"/>
                  </a:cubicBezTo>
                  <a:cubicBezTo>
                    <a:pt x="2191" y="525"/>
                    <a:pt x="1750" y="822"/>
                    <a:pt x="1548" y="1275"/>
                  </a:cubicBezTo>
                  <a:cubicBezTo>
                    <a:pt x="1476" y="1263"/>
                    <a:pt x="1417" y="1239"/>
                    <a:pt x="1346" y="1239"/>
                  </a:cubicBezTo>
                  <a:cubicBezTo>
                    <a:pt x="1000" y="1239"/>
                    <a:pt x="703" y="1465"/>
                    <a:pt x="584" y="1775"/>
                  </a:cubicBezTo>
                  <a:lnTo>
                    <a:pt x="524" y="1775"/>
                  </a:lnTo>
                  <a:cubicBezTo>
                    <a:pt x="226" y="1775"/>
                    <a:pt x="0" y="2013"/>
                    <a:pt x="0" y="2299"/>
                  </a:cubicBezTo>
                  <a:cubicBezTo>
                    <a:pt x="0" y="2394"/>
                    <a:pt x="72" y="2466"/>
                    <a:pt x="167" y="2466"/>
                  </a:cubicBezTo>
                  <a:cubicBezTo>
                    <a:pt x="262" y="2466"/>
                    <a:pt x="333" y="2394"/>
                    <a:pt x="333" y="2299"/>
                  </a:cubicBezTo>
                  <a:cubicBezTo>
                    <a:pt x="333" y="2192"/>
                    <a:pt x="417" y="2108"/>
                    <a:pt x="524" y="2108"/>
                  </a:cubicBezTo>
                  <a:cubicBezTo>
                    <a:pt x="560" y="2108"/>
                    <a:pt x="584" y="2120"/>
                    <a:pt x="631" y="2144"/>
                  </a:cubicBezTo>
                  <a:cubicBezTo>
                    <a:pt x="649" y="2156"/>
                    <a:pt x="679" y="2162"/>
                    <a:pt x="710" y="2162"/>
                  </a:cubicBezTo>
                  <a:cubicBezTo>
                    <a:pt x="741" y="2162"/>
                    <a:pt x="774" y="2156"/>
                    <a:pt x="798" y="2144"/>
                  </a:cubicBezTo>
                  <a:cubicBezTo>
                    <a:pt x="834" y="2108"/>
                    <a:pt x="881" y="2061"/>
                    <a:pt x="881" y="2001"/>
                  </a:cubicBezTo>
                  <a:cubicBezTo>
                    <a:pt x="893" y="1763"/>
                    <a:pt x="1095" y="1573"/>
                    <a:pt x="1346" y="1573"/>
                  </a:cubicBezTo>
                  <a:cubicBezTo>
                    <a:pt x="1417" y="1573"/>
                    <a:pt x="1488" y="1584"/>
                    <a:pt x="1572" y="1632"/>
                  </a:cubicBezTo>
                  <a:cubicBezTo>
                    <a:pt x="1591" y="1652"/>
                    <a:pt x="1618" y="1661"/>
                    <a:pt x="1646" y="1661"/>
                  </a:cubicBezTo>
                  <a:cubicBezTo>
                    <a:pt x="1669" y="1661"/>
                    <a:pt x="1693" y="1655"/>
                    <a:pt x="1715" y="1644"/>
                  </a:cubicBezTo>
                  <a:cubicBezTo>
                    <a:pt x="1762" y="1632"/>
                    <a:pt x="1810" y="1584"/>
                    <a:pt x="1822" y="1525"/>
                  </a:cubicBezTo>
                  <a:cubicBezTo>
                    <a:pt x="1929" y="1132"/>
                    <a:pt x="2286" y="858"/>
                    <a:pt x="2703" y="858"/>
                  </a:cubicBezTo>
                  <a:cubicBezTo>
                    <a:pt x="2846" y="858"/>
                    <a:pt x="3012" y="906"/>
                    <a:pt x="3143" y="977"/>
                  </a:cubicBezTo>
                  <a:cubicBezTo>
                    <a:pt x="3173" y="997"/>
                    <a:pt x="3207" y="1007"/>
                    <a:pt x="3240" y="1007"/>
                  </a:cubicBezTo>
                  <a:cubicBezTo>
                    <a:pt x="3286" y="1007"/>
                    <a:pt x="3330" y="988"/>
                    <a:pt x="3358" y="953"/>
                  </a:cubicBezTo>
                  <a:cubicBezTo>
                    <a:pt x="3596" y="668"/>
                    <a:pt x="3953" y="501"/>
                    <a:pt x="4322" y="501"/>
                  </a:cubicBezTo>
                  <a:cubicBezTo>
                    <a:pt x="4632" y="501"/>
                    <a:pt x="4941" y="620"/>
                    <a:pt x="5167" y="834"/>
                  </a:cubicBezTo>
                  <a:cubicBezTo>
                    <a:pt x="5197" y="864"/>
                    <a:pt x="5239" y="879"/>
                    <a:pt x="5281" y="879"/>
                  </a:cubicBezTo>
                  <a:cubicBezTo>
                    <a:pt x="5322" y="879"/>
                    <a:pt x="5364" y="864"/>
                    <a:pt x="5394" y="834"/>
                  </a:cubicBezTo>
                  <a:cubicBezTo>
                    <a:pt x="5739" y="501"/>
                    <a:pt x="6179" y="322"/>
                    <a:pt x="6644" y="322"/>
                  </a:cubicBezTo>
                  <a:cubicBezTo>
                    <a:pt x="7644" y="322"/>
                    <a:pt x="8454" y="1144"/>
                    <a:pt x="8454" y="2144"/>
                  </a:cubicBezTo>
                  <a:cubicBezTo>
                    <a:pt x="8454" y="3132"/>
                    <a:pt x="7644" y="3954"/>
                    <a:pt x="6644" y="3954"/>
                  </a:cubicBezTo>
                  <a:cubicBezTo>
                    <a:pt x="5977" y="3954"/>
                    <a:pt x="5382" y="3597"/>
                    <a:pt x="5048" y="3013"/>
                  </a:cubicBezTo>
                  <a:cubicBezTo>
                    <a:pt x="5013" y="2960"/>
                    <a:pt x="4957" y="2933"/>
                    <a:pt x="4891" y="2933"/>
                  </a:cubicBezTo>
                  <a:cubicBezTo>
                    <a:pt x="4869" y="2933"/>
                    <a:pt x="4846" y="2936"/>
                    <a:pt x="4822" y="2942"/>
                  </a:cubicBezTo>
                  <a:cubicBezTo>
                    <a:pt x="4667" y="3013"/>
                    <a:pt x="4489" y="3061"/>
                    <a:pt x="4286" y="3061"/>
                  </a:cubicBezTo>
                  <a:cubicBezTo>
                    <a:pt x="3917" y="3061"/>
                    <a:pt x="3572" y="2894"/>
                    <a:pt x="3322" y="2620"/>
                  </a:cubicBezTo>
                  <a:cubicBezTo>
                    <a:pt x="3284" y="2583"/>
                    <a:pt x="3242" y="2559"/>
                    <a:pt x="3198" y="2559"/>
                  </a:cubicBezTo>
                  <a:cubicBezTo>
                    <a:pt x="3172" y="2559"/>
                    <a:pt x="3146" y="2567"/>
                    <a:pt x="3120" y="2585"/>
                  </a:cubicBezTo>
                  <a:cubicBezTo>
                    <a:pt x="2977" y="2656"/>
                    <a:pt x="2822" y="2704"/>
                    <a:pt x="2667" y="2704"/>
                  </a:cubicBezTo>
                  <a:cubicBezTo>
                    <a:pt x="2381" y="2704"/>
                    <a:pt x="2119" y="2573"/>
                    <a:pt x="1953" y="2346"/>
                  </a:cubicBezTo>
                  <a:cubicBezTo>
                    <a:pt x="1929" y="2299"/>
                    <a:pt x="1881" y="2287"/>
                    <a:pt x="1822" y="2287"/>
                  </a:cubicBezTo>
                  <a:cubicBezTo>
                    <a:pt x="1774" y="2287"/>
                    <a:pt x="1715" y="2323"/>
                    <a:pt x="1691" y="2346"/>
                  </a:cubicBezTo>
                  <a:cubicBezTo>
                    <a:pt x="1596" y="2466"/>
                    <a:pt x="1465" y="2525"/>
                    <a:pt x="1334" y="2525"/>
                  </a:cubicBezTo>
                  <a:cubicBezTo>
                    <a:pt x="1238" y="2525"/>
                    <a:pt x="1167" y="2596"/>
                    <a:pt x="1167" y="2692"/>
                  </a:cubicBezTo>
                  <a:cubicBezTo>
                    <a:pt x="1167" y="2775"/>
                    <a:pt x="1238" y="2858"/>
                    <a:pt x="1334" y="2858"/>
                  </a:cubicBezTo>
                  <a:cubicBezTo>
                    <a:pt x="1512" y="2858"/>
                    <a:pt x="1667" y="2799"/>
                    <a:pt x="1822" y="2692"/>
                  </a:cubicBezTo>
                  <a:cubicBezTo>
                    <a:pt x="2060" y="2918"/>
                    <a:pt x="2358" y="3037"/>
                    <a:pt x="2679" y="3037"/>
                  </a:cubicBezTo>
                  <a:cubicBezTo>
                    <a:pt x="2846" y="3037"/>
                    <a:pt x="3024" y="3001"/>
                    <a:pt x="3179" y="2930"/>
                  </a:cubicBezTo>
                  <a:cubicBezTo>
                    <a:pt x="3477" y="3228"/>
                    <a:pt x="3870" y="3394"/>
                    <a:pt x="4310" y="3394"/>
                  </a:cubicBezTo>
                  <a:cubicBezTo>
                    <a:pt x="4489" y="3394"/>
                    <a:pt x="4667" y="3358"/>
                    <a:pt x="4846" y="3299"/>
                  </a:cubicBezTo>
                  <a:cubicBezTo>
                    <a:pt x="5227" y="3906"/>
                    <a:pt x="5918" y="4287"/>
                    <a:pt x="6644" y="4287"/>
                  </a:cubicBezTo>
                  <a:cubicBezTo>
                    <a:pt x="7834" y="4287"/>
                    <a:pt x="8787" y="3311"/>
                    <a:pt x="8787" y="2144"/>
                  </a:cubicBezTo>
                  <a:cubicBezTo>
                    <a:pt x="8799" y="965"/>
                    <a:pt x="7834" y="1"/>
                    <a:pt x="66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35" name="Google Shape;10135;p78"/>
            <p:cNvSpPr/>
            <p:nvPr/>
          </p:nvSpPr>
          <p:spPr>
            <a:xfrm>
              <a:off x="2771359" y="3655327"/>
              <a:ext cx="10280" cy="21611"/>
            </a:xfrm>
            <a:custGeom>
              <a:avLst/>
              <a:gdLst/>
              <a:ahLst/>
              <a:cxnLst/>
              <a:rect l="l" t="t" r="r" b="b"/>
              <a:pathLst>
                <a:path w="323" h="679" extrusionOk="0">
                  <a:moveTo>
                    <a:pt x="167" y="0"/>
                  </a:moveTo>
                  <a:cubicBezTo>
                    <a:pt x="72" y="0"/>
                    <a:pt x="1" y="72"/>
                    <a:pt x="1" y="155"/>
                  </a:cubicBezTo>
                  <a:lnTo>
                    <a:pt x="1" y="512"/>
                  </a:lnTo>
                  <a:cubicBezTo>
                    <a:pt x="1" y="608"/>
                    <a:pt x="72" y="679"/>
                    <a:pt x="167" y="679"/>
                  </a:cubicBezTo>
                  <a:cubicBezTo>
                    <a:pt x="251" y="679"/>
                    <a:pt x="322" y="608"/>
                    <a:pt x="322" y="512"/>
                  </a:cubicBezTo>
                  <a:lnTo>
                    <a:pt x="322" y="179"/>
                  </a:lnTo>
                  <a:cubicBezTo>
                    <a:pt x="322" y="72"/>
                    <a:pt x="251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36" name="Google Shape;10136;p78"/>
            <p:cNvSpPr/>
            <p:nvPr/>
          </p:nvSpPr>
          <p:spPr>
            <a:xfrm>
              <a:off x="2794084" y="3655327"/>
              <a:ext cx="10280" cy="21611"/>
            </a:xfrm>
            <a:custGeom>
              <a:avLst/>
              <a:gdLst/>
              <a:ahLst/>
              <a:cxnLst/>
              <a:rect l="l" t="t" r="r" b="b"/>
              <a:pathLst>
                <a:path w="323" h="679" extrusionOk="0">
                  <a:moveTo>
                    <a:pt x="168" y="0"/>
                  </a:moveTo>
                  <a:cubicBezTo>
                    <a:pt x="72" y="0"/>
                    <a:pt x="1" y="72"/>
                    <a:pt x="1" y="155"/>
                  </a:cubicBezTo>
                  <a:lnTo>
                    <a:pt x="1" y="512"/>
                  </a:lnTo>
                  <a:cubicBezTo>
                    <a:pt x="1" y="608"/>
                    <a:pt x="72" y="679"/>
                    <a:pt x="168" y="679"/>
                  </a:cubicBezTo>
                  <a:cubicBezTo>
                    <a:pt x="251" y="679"/>
                    <a:pt x="322" y="608"/>
                    <a:pt x="322" y="512"/>
                  </a:cubicBezTo>
                  <a:lnTo>
                    <a:pt x="322" y="179"/>
                  </a:lnTo>
                  <a:cubicBezTo>
                    <a:pt x="322" y="72"/>
                    <a:pt x="251" y="0"/>
                    <a:pt x="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37" name="Google Shape;10137;p78"/>
            <p:cNvSpPr/>
            <p:nvPr/>
          </p:nvSpPr>
          <p:spPr>
            <a:xfrm>
              <a:off x="2816840" y="3655327"/>
              <a:ext cx="11012" cy="21611"/>
            </a:xfrm>
            <a:custGeom>
              <a:avLst/>
              <a:gdLst/>
              <a:ahLst/>
              <a:cxnLst/>
              <a:rect l="l" t="t" r="r" b="b"/>
              <a:pathLst>
                <a:path w="346" h="679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lnTo>
                    <a:pt x="0" y="512"/>
                  </a:lnTo>
                  <a:cubicBezTo>
                    <a:pt x="0" y="608"/>
                    <a:pt x="72" y="679"/>
                    <a:pt x="167" y="679"/>
                  </a:cubicBezTo>
                  <a:cubicBezTo>
                    <a:pt x="250" y="679"/>
                    <a:pt x="322" y="608"/>
                    <a:pt x="322" y="512"/>
                  </a:cubicBezTo>
                  <a:lnTo>
                    <a:pt x="322" y="179"/>
                  </a:lnTo>
                  <a:cubicBezTo>
                    <a:pt x="346" y="72"/>
                    <a:pt x="262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38" name="Google Shape;10138;p78"/>
            <p:cNvSpPr/>
            <p:nvPr/>
          </p:nvSpPr>
          <p:spPr>
            <a:xfrm>
              <a:off x="2839947" y="3655327"/>
              <a:ext cx="10630" cy="21611"/>
            </a:xfrm>
            <a:custGeom>
              <a:avLst/>
              <a:gdLst/>
              <a:ahLst/>
              <a:cxnLst/>
              <a:rect l="l" t="t" r="r" b="b"/>
              <a:pathLst>
                <a:path w="334" h="679" extrusionOk="0">
                  <a:moveTo>
                    <a:pt x="167" y="0"/>
                  </a:moveTo>
                  <a:cubicBezTo>
                    <a:pt x="72" y="0"/>
                    <a:pt x="1" y="72"/>
                    <a:pt x="1" y="155"/>
                  </a:cubicBezTo>
                  <a:lnTo>
                    <a:pt x="1" y="512"/>
                  </a:lnTo>
                  <a:cubicBezTo>
                    <a:pt x="1" y="608"/>
                    <a:pt x="72" y="679"/>
                    <a:pt x="167" y="679"/>
                  </a:cubicBezTo>
                  <a:cubicBezTo>
                    <a:pt x="251" y="679"/>
                    <a:pt x="334" y="608"/>
                    <a:pt x="334" y="512"/>
                  </a:cubicBezTo>
                  <a:lnTo>
                    <a:pt x="334" y="179"/>
                  </a:lnTo>
                  <a:cubicBezTo>
                    <a:pt x="334" y="72"/>
                    <a:pt x="251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39" name="Google Shape;10139;p78"/>
            <p:cNvSpPr/>
            <p:nvPr/>
          </p:nvSpPr>
          <p:spPr>
            <a:xfrm>
              <a:off x="2862672" y="3655327"/>
              <a:ext cx="10662" cy="21611"/>
            </a:xfrm>
            <a:custGeom>
              <a:avLst/>
              <a:gdLst/>
              <a:ahLst/>
              <a:cxnLst/>
              <a:rect l="l" t="t" r="r" b="b"/>
              <a:pathLst>
                <a:path w="335" h="679" extrusionOk="0">
                  <a:moveTo>
                    <a:pt x="168" y="0"/>
                  </a:moveTo>
                  <a:cubicBezTo>
                    <a:pt x="72" y="0"/>
                    <a:pt x="1" y="72"/>
                    <a:pt x="1" y="155"/>
                  </a:cubicBezTo>
                  <a:lnTo>
                    <a:pt x="1" y="512"/>
                  </a:lnTo>
                  <a:cubicBezTo>
                    <a:pt x="1" y="608"/>
                    <a:pt x="72" y="679"/>
                    <a:pt x="168" y="679"/>
                  </a:cubicBezTo>
                  <a:cubicBezTo>
                    <a:pt x="251" y="679"/>
                    <a:pt x="334" y="608"/>
                    <a:pt x="334" y="512"/>
                  </a:cubicBezTo>
                  <a:lnTo>
                    <a:pt x="334" y="179"/>
                  </a:lnTo>
                  <a:cubicBezTo>
                    <a:pt x="334" y="72"/>
                    <a:pt x="251" y="0"/>
                    <a:pt x="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40" name="Google Shape;10140;p78"/>
            <p:cNvSpPr/>
            <p:nvPr/>
          </p:nvSpPr>
          <p:spPr>
            <a:xfrm>
              <a:off x="2885429" y="3655327"/>
              <a:ext cx="11012" cy="21611"/>
            </a:xfrm>
            <a:custGeom>
              <a:avLst/>
              <a:gdLst/>
              <a:ahLst/>
              <a:cxnLst/>
              <a:rect l="l" t="t" r="r" b="b"/>
              <a:pathLst>
                <a:path w="346" h="679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lnTo>
                    <a:pt x="0" y="512"/>
                  </a:lnTo>
                  <a:cubicBezTo>
                    <a:pt x="0" y="608"/>
                    <a:pt x="72" y="679"/>
                    <a:pt x="167" y="679"/>
                  </a:cubicBezTo>
                  <a:cubicBezTo>
                    <a:pt x="250" y="679"/>
                    <a:pt x="334" y="608"/>
                    <a:pt x="334" y="512"/>
                  </a:cubicBezTo>
                  <a:lnTo>
                    <a:pt x="334" y="179"/>
                  </a:lnTo>
                  <a:cubicBezTo>
                    <a:pt x="346" y="72"/>
                    <a:pt x="274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41" name="Google Shape;10141;p78"/>
            <p:cNvSpPr/>
            <p:nvPr/>
          </p:nvSpPr>
          <p:spPr>
            <a:xfrm>
              <a:off x="2908535" y="3655327"/>
              <a:ext cx="10630" cy="21611"/>
            </a:xfrm>
            <a:custGeom>
              <a:avLst/>
              <a:gdLst/>
              <a:ahLst/>
              <a:cxnLst/>
              <a:rect l="l" t="t" r="r" b="b"/>
              <a:pathLst>
                <a:path w="334" h="679" extrusionOk="0">
                  <a:moveTo>
                    <a:pt x="167" y="0"/>
                  </a:moveTo>
                  <a:cubicBezTo>
                    <a:pt x="84" y="0"/>
                    <a:pt x="1" y="72"/>
                    <a:pt x="1" y="155"/>
                  </a:cubicBezTo>
                  <a:lnTo>
                    <a:pt x="1" y="512"/>
                  </a:lnTo>
                  <a:cubicBezTo>
                    <a:pt x="1" y="608"/>
                    <a:pt x="84" y="679"/>
                    <a:pt x="167" y="679"/>
                  </a:cubicBezTo>
                  <a:cubicBezTo>
                    <a:pt x="263" y="679"/>
                    <a:pt x="334" y="608"/>
                    <a:pt x="334" y="512"/>
                  </a:cubicBezTo>
                  <a:lnTo>
                    <a:pt x="334" y="179"/>
                  </a:lnTo>
                  <a:cubicBezTo>
                    <a:pt x="334" y="72"/>
                    <a:pt x="263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42" name="Google Shape;10142;p78"/>
            <p:cNvSpPr/>
            <p:nvPr/>
          </p:nvSpPr>
          <p:spPr>
            <a:xfrm>
              <a:off x="2931292" y="3655327"/>
              <a:ext cx="10630" cy="21611"/>
            </a:xfrm>
            <a:custGeom>
              <a:avLst/>
              <a:gdLst/>
              <a:ahLst/>
              <a:cxnLst/>
              <a:rect l="l" t="t" r="r" b="b"/>
              <a:pathLst>
                <a:path w="334" h="679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lnTo>
                    <a:pt x="0" y="512"/>
                  </a:lnTo>
                  <a:cubicBezTo>
                    <a:pt x="0" y="608"/>
                    <a:pt x="71" y="679"/>
                    <a:pt x="167" y="679"/>
                  </a:cubicBezTo>
                  <a:cubicBezTo>
                    <a:pt x="262" y="679"/>
                    <a:pt x="333" y="608"/>
                    <a:pt x="333" y="512"/>
                  </a:cubicBezTo>
                  <a:lnTo>
                    <a:pt x="333" y="179"/>
                  </a:lnTo>
                  <a:cubicBezTo>
                    <a:pt x="333" y="72"/>
                    <a:pt x="262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143" name="Google Shape;10143;p78"/>
          <p:cNvGrpSpPr/>
          <p:nvPr/>
        </p:nvGrpSpPr>
        <p:grpSpPr>
          <a:xfrm>
            <a:off x="6515019" y="4255899"/>
            <a:ext cx="467397" cy="466931"/>
            <a:chOff x="4886264" y="3366174"/>
            <a:chExt cx="350548" cy="350198"/>
          </a:xfrm>
          <a:solidFill>
            <a:schemeClr val="tx1"/>
          </a:solidFill>
        </p:grpSpPr>
        <p:sp>
          <p:nvSpPr>
            <p:cNvPr id="10144" name="Google Shape;10144;p78"/>
            <p:cNvSpPr/>
            <p:nvPr/>
          </p:nvSpPr>
          <p:spPr>
            <a:xfrm>
              <a:off x="4946132" y="3426614"/>
              <a:ext cx="230431" cy="289758"/>
            </a:xfrm>
            <a:custGeom>
              <a:avLst/>
              <a:gdLst/>
              <a:ahLst/>
              <a:cxnLst/>
              <a:rect l="l" t="t" r="r" b="b"/>
              <a:pathLst>
                <a:path w="7240" h="9104" extrusionOk="0">
                  <a:moveTo>
                    <a:pt x="3811" y="3793"/>
                  </a:moveTo>
                  <a:cubicBezTo>
                    <a:pt x="4001" y="3793"/>
                    <a:pt x="4168" y="3948"/>
                    <a:pt x="4168" y="4150"/>
                  </a:cubicBezTo>
                  <a:lnTo>
                    <a:pt x="4168" y="4484"/>
                  </a:lnTo>
                  <a:cubicBezTo>
                    <a:pt x="4156" y="4769"/>
                    <a:pt x="3930" y="5007"/>
                    <a:pt x="3632" y="5007"/>
                  </a:cubicBezTo>
                  <a:cubicBezTo>
                    <a:pt x="3334" y="5007"/>
                    <a:pt x="3108" y="4769"/>
                    <a:pt x="3108" y="4484"/>
                  </a:cubicBezTo>
                  <a:lnTo>
                    <a:pt x="3108" y="4150"/>
                  </a:lnTo>
                  <a:cubicBezTo>
                    <a:pt x="3108" y="3948"/>
                    <a:pt x="3263" y="3793"/>
                    <a:pt x="3465" y="3793"/>
                  </a:cubicBezTo>
                  <a:close/>
                  <a:moveTo>
                    <a:pt x="3787" y="5341"/>
                  </a:moveTo>
                  <a:lnTo>
                    <a:pt x="3787" y="5412"/>
                  </a:lnTo>
                  <a:cubicBezTo>
                    <a:pt x="3811" y="5472"/>
                    <a:pt x="3822" y="5531"/>
                    <a:pt x="3846" y="5579"/>
                  </a:cubicBezTo>
                  <a:lnTo>
                    <a:pt x="3632" y="5793"/>
                  </a:lnTo>
                  <a:lnTo>
                    <a:pt x="3596" y="5793"/>
                  </a:lnTo>
                  <a:lnTo>
                    <a:pt x="3370" y="5579"/>
                  </a:lnTo>
                  <a:cubicBezTo>
                    <a:pt x="3406" y="5531"/>
                    <a:pt x="3418" y="5472"/>
                    <a:pt x="3418" y="5412"/>
                  </a:cubicBezTo>
                  <a:lnTo>
                    <a:pt x="3418" y="5341"/>
                  </a:lnTo>
                  <a:close/>
                  <a:moveTo>
                    <a:pt x="3630" y="314"/>
                  </a:moveTo>
                  <a:cubicBezTo>
                    <a:pt x="4485" y="314"/>
                    <a:pt x="5309" y="622"/>
                    <a:pt x="5930" y="1209"/>
                  </a:cubicBezTo>
                  <a:cubicBezTo>
                    <a:pt x="6585" y="1840"/>
                    <a:pt x="6954" y="2686"/>
                    <a:pt x="6954" y="3591"/>
                  </a:cubicBezTo>
                  <a:cubicBezTo>
                    <a:pt x="6918" y="4293"/>
                    <a:pt x="6704" y="4936"/>
                    <a:pt x="6323" y="5484"/>
                  </a:cubicBezTo>
                  <a:cubicBezTo>
                    <a:pt x="5942" y="6020"/>
                    <a:pt x="5430" y="6436"/>
                    <a:pt x="4823" y="6674"/>
                  </a:cubicBezTo>
                  <a:cubicBezTo>
                    <a:pt x="4620" y="6746"/>
                    <a:pt x="4501" y="6948"/>
                    <a:pt x="4501" y="7151"/>
                  </a:cubicBezTo>
                  <a:lnTo>
                    <a:pt x="4501" y="7603"/>
                  </a:lnTo>
                  <a:cubicBezTo>
                    <a:pt x="4501" y="7674"/>
                    <a:pt x="4489" y="7734"/>
                    <a:pt x="4442" y="7794"/>
                  </a:cubicBezTo>
                  <a:lnTo>
                    <a:pt x="4287" y="8044"/>
                  </a:lnTo>
                  <a:cubicBezTo>
                    <a:pt x="4263" y="8055"/>
                    <a:pt x="4251" y="8091"/>
                    <a:pt x="4251" y="8103"/>
                  </a:cubicBezTo>
                  <a:lnTo>
                    <a:pt x="3037" y="8103"/>
                  </a:lnTo>
                  <a:cubicBezTo>
                    <a:pt x="3013" y="8091"/>
                    <a:pt x="3013" y="8055"/>
                    <a:pt x="3001" y="8044"/>
                  </a:cubicBezTo>
                  <a:lnTo>
                    <a:pt x="2834" y="7794"/>
                  </a:lnTo>
                  <a:cubicBezTo>
                    <a:pt x="2799" y="7734"/>
                    <a:pt x="2775" y="7663"/>
                    <a:pt x="2775" y="7603"/>
                  </a:cubicBezTo>
                  <a:lnTo>
                    <a:pt x="2775" y="6067"/>
                  </a:lnTo>
                  <a:cubicBezTo>
                    <a:pt x="2775" y="5996"/>
                    <a:pt x="2822" y="5936"/>
                    <a:pt x="2882" y="5900"/>
                  </a:cubicBezTo>
                  <a:lnTo>
                    <a:pt x="3168" y="5769"/>
                  </a:lnTo>
                  <a:lnTo>
                    <a:pt x="3418" y="6020"/>
                  </a:lnTo>
                  <a:cubicBezTo>
                    <a:pt x="3477" y="6079"/>
                    <a:pt x="3572" y="6127"/>
                    <a:pt x="3656" y="6127"/>
                  </a:cubicBezTo>
                  <a:cubicBezTo>
                    <a:pt x="3751" y="6127"/>
                    <a:pt x="3834" y="6091"/>
                    <a:pt x="3894" y="6020"/>
                  </a:cubicBezTo>
                  <a:lnTo>
                    <a:pt x="4144" y="5769"/>
                  </a:lnTo>
                  <a:lnTo>
                    <a:pt x="4430" y="5900"/>
                  </a:lnTo>
                  <a:cubicBezTo>
                    <a:pt x="4489" y="5936"/>
                    <a:pt x="4537" y="5996"/>
                    <a:pt x="4537" y="6067"/>
                  </a:cubicBezTo>
                  <a:lnTo>
                    <a:pt x="4537" y="6198"/>
                  </a:lnTo>
                  <a:cubicBezTo>
                    <a:pt x="4537" y="6293"/>
                    <a:pt x="4608" y="6365"/>
                    <a:pt x="4704" y="6365"/>
                  </a:cubicBezTo>
                  <a:cubicBezTo>
                    <a:pt x="4787" y="6365"/>
                    <a:pt x="4858" y="6293"/>
                    <a:pt x="4858" y="6198"/>
                  </a:cubicBezTo>
                  <a:lnTo>
                    <a:pt x="4858" y="6067"/>
                  </a:lnTo>
                  <a:cubicBezTo>
                    <a:pt x="4858" y="5877"/>
                    <a:pt x="4751" y="5698"/>
                    <a:pt x="4573" y="5615"/>
                  </a:cubicBezTo>
                  <a:lnTo>
                    <a:pt x="4180" y="5412"/>
                  </a:lnTo>
                  <a:lnTo>
                    <a:pt x="4180" y="5400"/>
                  </a:lnTo>
                  <a:lnTo>
                    <a:pt x="4180" y="5162"/>
                  </a:lnTo>
                  <a:cubicBezTo>
                    <a:pt x="4382" y="5007"/>
                    <a:pt x="4513" y="4757"/>
                    <a:pt x="4513" y="4472"/>
                  </a:cubicBezTo>
                  <a:lnTo>
                    <a:pt x="4513" y="4126"/>
                  </a:lnTo>
                  <a:cubicBezTo>
                    <a:pt x="4513" y="3757"/>
                    <a:pt x="4215" y="3448"/>
                    <a:pt x="3834" y="3448"/>
                  </a:cubicBezTo>
                  <a:lnTo>
                    <a:pt x="3489" y="3448"/>
                  </a:lnTo>
                  <a:cubicBezTo>
                    <a:pt x="3120" y="3448"/>
                    <a:pt x="2810" y="3745"/>
                    <a:pt x="2810" y="4126"/>
                  </a:cubicBezTo>
                  <a:lnTo>
                    <a:pt x="2810" y="4472"/>
                  </a:lnTo>
                  <a:cubicBezTo>
                    <a:pt x="2810" y="4757"/>
                    <a:pt x="2941" y="5007"/>
                    <a:pt x="3156" y="5162"/>
                  </a:cubicBezTo>
                  <a:lnTo>
                    <a:pt x="3156" y="5400"/>
                  </a:lnTo>
                  <a:lnTo>
                    <a:pt x="3156" y="5412"/>
                  </a:lnTo>
                  <a:lnTo>
                    <a:pt x="2751" y="5615"/>
                  </a:lnTo>
                  <a:cubicBezTo>
                    <a:pt x="2572" y="5710"/>
                    <a:pt x="2465" y="5877"/>
                    <a:pt x="2465" y="6067"/>
                  </a:cubicBezTo>
                  <a:lnTo>
                    <a:pt x="2465" y="6674"/>
                  </a:lnTo>
                  <a:cubicBezTo>
                    <a:pt x="1882" y="6448"/>
                    <a:pt x="1382" y="6055"/>
                    <a:pt x="1001" y="5543"/>
                  </a:cubicBezTo>
                  <a:cubicBezTo>
                    <a:pt x="572" y="4960"/>
                    <a:pt x="370" y="4269"/>
                    <a:pt x="382" y="3531"/>
                  </a:cubicBezTo>
                  <a:cubicBezTo>
                    <a:pt x="393" y="2721"/>
                    <a:pt x="727" y="1924"/>
                    <a:pt x="1322" y="1317"/>
                  </a:cubicBezTo>
                  <a:cubicBezTo>
                    <a:pt x="1894" y="709"/>
                    <a:pt x="2668" y="364"/>
                    <a:pt x="3489" y="316"/>
                  </a:cubicBezTo>
                  <a:cubicBezTo>
                    <a:pt x="3536" y="315"/>
                    <a:pt x="3583" y="314"/>
                    <a:pt x="3630" y="314"/>
                  </a:cubicBezTo>
                  <a:close/>
                  <a:moveTo>
                    <a:pt x="4156" y="8436"/>
                  </a:moveTo>
                  <a:lnTo>
                    <a:pt x="4156" y="8794"/>
                  </a:lnTo>
                  <a:lnTo>
                    <a:pt x="3120" y="8806"/>
                  </a:lnTo>
                  <a:cubicBezTo>
                    <a:pt x="3120" y="8806"/>
                    <a:pt x="3108" y="8806"/>
                    <a:pt x="3108" y="8794"/>
                  </a:cubicBezTo>
                  <a:lnTo>
                    <a:pt x="3108" y="8436"/>
                  </a:lnTo>
                  <a:close/>
                  <a:moveTo>
                    <a:pt x="3645" y="0"/>
                  </a:moveTo>
                  <a:cubicBezTo>
                    <a:pt x="3573" y="0"/>
                    <a:pt x="3501" y="3"/>
                    <a:pt x="3430" y="7"/>
                  </a:cubicBezTo>
                  <a:cubicBezTo>
                    <a:pt x="2525" y="54"/>
                    <a:pt x="1679" y="435"/>
                    <a:pt x="1036" y="1114"/>
                  </a:cubicBezTo>
                  <a:cubicBezTo>
                    <a:pt x="393" y="1769"/>
                    <a:pt x="36" y="2626"/>
                    <a:pt x="12" y="3531"/>
                  </a:cubicBezTo>
                  <a:cubicBezTo>
                    <a:pt x="1" y="4341"/>
                    <a:pt x="239" y="5103"/>
                    <a:pt x="715" y="5734"/>
                  </a:cubicBezTo>
                  <a:cubicBezTo>
                    <a:pt x="1144" y="6317"/>
                    <a:pt x="1751" y="6782"/>
                    <a:pt x="2441" y="7020"/>
                  </a:cubicBezTo>
                  <a:lnTo>
                    <a:pt x="2441" y="7591"/>
                  </a:lnTo>
                  <a:cubicBezTo>
                    <a:pt x="2441" y="7734"/>
                    <a:pt x="2477" y="7865"/>
                    <a:pt x="2560" y="7972"/>
                  </a:cubicBezTo>
                  <a:lnTo>
                    <a:pt x="2715" y="8222"/>
                  </a:lnTo>
                  <a:cubicBezTo>
                    <a:pt x="2763" y="8282"/>
                    <a:pt x="2775" y="8353"/>
                    <a:pt x="2775" y="8413"/>
                  </a:cubicBezTo>
                  <a:lnTo>
                    <a:pt x="2775" y="8770"/>
                  </a:lnTo>
                  <a:cubicBezTo>
                    <a:pt x="2775" y="8948"/>
                    <a:pt x="2929" y="9103"/>
                    <a:pt x="3108" y="9103"/>
                  </a:cubicBezTo>
                  <a:lnTo>
                    <a:pt x="4144" y="9103"/>
                  </a:lnTo>
                  <a:cubicBezTo>
                    <a:pt x="4323" y="9103"/>
                    <a:pt x="4477" y="8948"/>
                    <a:pt x="4477" y="8770"/>
                  </a:cubicBezTo>
                  <a:lnTo>
                    <a:pt x="4477" y="8413"/>
                  </a:lnTo>
                  <a:cubicBezTo>
                    <a:pt x="4477" y="8341"/>
                    <a:pt x="4489" y="8282"/>
                    <a:pt x="4537" y="8222"/>
                  </a:cubicBezTo>
                  <a:lnTo>
                    <a:pt x="4704" y="7972"/>
                  </a:lnTo>
                  <a:cubicBezTo>
                    <a:pt x="4775" y="7853"/>
                    <a:pt x="4823" y="7734"/>
                    <a:pt x="4823" y="7591"/>
                  </a:cubicBezTo>
                  <a:lnTo>
                    <a:pt x="4823" y="7151"/>
                  </a:lnTo>
                  <a:cubicBezTo>
                    <a:pt x="4823" y="7079"/>
                    <a:pt x="4858" y="6996"/>
                    <a:pt x="4942" y="6984"/>
                  </a:cubicBezTo>
                  <a:cubicBezTo>
                    <a:pt x="5608" y="6722"/>
                    <a:pt x="6168" y="6270"/>
                    <a:pt x="6585" y="5674"/>
                  </a:cubicBezTo>
                  <a:cubicBezTo>
                    <a:pt x="7001" y="5067"/>
                    <a:pt x="7228" y="4353"/>
                    <a:pt x="7228" y="3626"/>
                  </a:cubicBezTo>
                  <a:cubicBezTo>
                    <a:pt x="7240" y="2614"/>
                    <a:pt x="6835" y="1686"/>
                    <a:pt x="6108" y="995"/>
                  </a:cubicBezTo>
                  <a:cubicBezTo>
                    <a:pt x="5434" y="354"/>
                    <a:pt x="4566" y="0"/>
                    <a:pt x="364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45" name="Google Shape;10145;p78"/>
            <p:cNvSpPr/>
            <p:nvPr/>
          </p:nvSpPr>
          <p:spPr>
            <a:xfrm>
              <a:off x="4886264" y="3536706"/>
              <a:ext cx="48919" cy="10662"/>
            </a:xfrm>
            <a:custGeom>
              <a:avLst/>
              <a:gdLst/>
              <a:ahLst/>
              <a:cxnLst/>
              <a:rect l="l" t="t" r="r" b="b"/>
              <a:pathLst>
                <a:path w="1537" h="335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34"/>
                    <a:pt x="167" y="334"/>
                  </a:cubicBezTo>
                  <a:lnTo>
                    <a:pt x="1370" y="334"/>
                  </a:lnTo>
                  <a:cubicBezTo>
                    <a:pt x="1465" y="334"/>
                    <a:pt x="1536" y="251"/>
                    <a:pt x="1536" y="167"/>
                  </a:cubicBezTo>
                  <a:cubicBezTo>
                    <a:pt x="1536" y="60"/>
                    <a:pt x="1465" y="1"/>
                    <a:pt x="137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46" name="Google Shape;10146;p78"/>
            <p:cNvSpPr/>
            <p:nvPr/>
          </p:nvSpPr>
          <p:spPr>
            <a:xfrm>
              <a:off x="5187894" y="3536706"/>
              <a:ext cx="48919" cy="10662"/>
            </a:xfrm>
            <a:custGeom>
              <a:avLst/>
              <a:gdLst/>
              <a:ahLst/>
              <a:cxnLst/>
              <a:rect l="l" t="t" r="r" b="b"/>
              <a:pathLst>
                <a:path w="1537" h="335" extrusionOk="0">
                  <a:moveTo>
                    <a:pt x="167" y="1"/>
                  </a:moveTo>
                  <a:cubicBezTo>
                    <a:pt x="84" y="1"/>
                    <a:pt x="1" y="72"/>
                    <a:pt x="1" y="167"/>
                  </a:cubicBezTo>
                  <a:cubicBezTo>
                    <a:pt x="1" y="251"/>
                    <a:pt x="84" y="334"/>
                    <a:pt x="167" y="334"/>
                  </a:cubicBezTo>
                  <a:lnTo>
                    <a:pt x="1370" y="334"/>
                  </a:lnTo>
                  <a:cubicBezTo>
                    <a:pt x="1465" y="334"/>
                    <a:pt x="1537" y="251"/>
                    <a:pt x="1537" y="167"/>
                  </a:cubicBezTo>
                  <a:cubicBezTo>
                    <a:pt x="1537" y="60"/>
                    <a:pt x="1465" y="1"/>
                    <a:pt x="137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47" name="Google Shape;10147;p78"/>
            <p:cNvSpPr/>
            <p:nvPr/>
          </p:nvSpPr>
          <p:spPr>
            <a:xfrm>
              <a:off x="5056414" y="3366174"/>
              <a:ext cx="10248" cy="48919"/>
            </a:xfrm>
            <a:custGeom>
              <a:avLst/>
              <a:gdLst/>
              <a:ahLst/>
              <a:cxnLst/>
              <a:rect l="l" t="t" r="r" b="b"/>
              <a:pathLst>
                <a:path w="322" h="1537" extrusionOk="0">
                  <a:moveTo>
                    <a:pt x="167" y="1"/>
                  </a:moveTo>
                  <a:cubicBezTo>
                    <a:pt x="72" y="1"/>
                    <a:pt x="0" y="72"/>
                    <a:pt x="0" y="168"/>
                  </a:cubicBezTo>
                  <a:lnTo>
                    <a:pt x="0" y="1370"/>
                  </a:lnTo>
                  <a:cubicBezTo>
                    <a:pt x="0" y="1465"/>
                    <a:pt x="72" y="1537"/>
                    <a:pt x="167" y="1537"/>
                  </a:cubicBezTo>
                  <a:cubicBezTo>
                    <a:pt x="250" y="1537"/>
                    <a:pt x="322" y="1465"/>
                    <a:pt x="322" y="1370"/>
                  </a:cubicBezTo>
                  <a:lnTo>
                    <a:pt x="322" y="168"/>
                  </a:ln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48" name="Google Shape;10148;p78"/>
            <p:cNvSpPr/>
            <p:nvPr/>
          </p:nvSpPr>
          <p:spPr>
            <a:xfrm>
              <a:off x="4978723" y="3650744"/>
              <a:ext cx="22757" cy="29249"/>
            </a:xfrm>
            <a:custGeom>
              <a:avLst/>
              <a:gdLst/>
              <a:ahLst/>
              <a:cxnLst/>
              <a:rect l="l" t="t" r="r" b="b"/>
              <a:pathLst>
                <a:path w="715" h="919" extrusionOk="0">
                  <a:moveTo>
                    <a:pt x="525" y="1"/>
                  </a:moveTo>
                  <a:cubicBezTo>
                    <a:pt x="470" y="1"/>
                    <a:pt x="413" y="30"/>
                    <a:pt x="381" y="85"/>
                  </a:cubicBezTo>
                  <a:lnTo>
                    <a:pt x="48" y="680"/>
                  </a:lnTo>
                  <a:cubicBezTo>
                    <a:pt x="0" y="752"/>
                    <a:pt x="24" y="859"/>
                    <a:pt x="108" y="894"/>
                  </a:cubicBezTo>
                  <a:cubicBezTo>
                    <a:pt x="131" y="918"/>
                    <a:pt x="167" y="918"/>
                    <a:pt x="179" y="918"/>
                  </a:cubicBezTo>
                  <a:cubicBezTo>
                    <a:pt x="239" y="918"/>
                    <a:pt x="286" y="883"/>
                    <a:pt x="310" y="835"/>
                  </a:cubicBezTo>
                  <a:lnTo>
                    <a:pt x="655" y="240"/>
                  </a:lnTo>
                  <a:cubicBezTo>
                    <a:pt x="715" y="156"/>
                    <a:pt x="703" y="61"/>
                    <a:pt x="608" y="25"/>
                  </a:cubicBezTo>
                  <a:cubicBezTo>
                    <a:pt x="583" y="9"/>
                    <a:pt x="554" y="1"/>
                    <a:pt x="5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49" name="Google Shape;10149;p78"/>
            <p:cNvSpPr/>
            <p:nvPr/>
          </p:nvSpPr>
          <p:spPr>
            <a:xfrm>
              <a:off x="5121597" y="3403380"/>
              <a:ext cx="22757" cy="29154"/>
            </a:xfrm>
            <a:custGeom>
              <a:avLst/>
              <a:gdLst/>
              <a:ahLst/>
              <a:cxnLst/>
              <a:rect l="l" t="t" r="r" b="b"/>
              <a:pathLst>
                <a:path w="715" h="916" extrusionOk="0">
                  <a:moveTo>
                    <a:pt x="537" y="1"/>
                  </a:moveTo>
                  <a:cubicBezTo>
                    <a:pt x="476" y="1"/>
                    <a:pt x="418" y="33"/>
                    <a:pt x="393" y="82"/>
                  </a:cubicBezTo>
                  <a:lnTo>
                    <a:pt x="48" y="677"/>
                  </a:lnTo>
                  <a:cubicBezTo>
                    <a:pt x="0" y="749"/>
                    <a:pt x="36" y="856"/>
                    <a:pt x="107" y="904"/>
                  </a:cubicBezTo>
                  <a:cubicBezTo>
                    <a:pt x="143" y="915"/>
                    <a:pt x="167" y="915"/>
                    <a:pt x="179" y="915"/>
                  </a:cubicBezTo>
                  <a:cubicBezTo>
                    <a:pt x="238" y="915"/>
                    <a:pt x="286" y="880"/>
                    <a:pt x="322" y="844"/>
                  </a:cubicBezTo>
                  <a:lnTo>
                    <a:pt x="655" y="249"/>
                  </a:lnTo>
                  <a:cubicBezTo>
                    <a:pt x="715" y="165"/>
                    <a:pt x="691" y="70"/>
                    <a:pt x="619" y="22"/>
                  </a:cubicBezTo>
                  <a:cubicBezTo>
                    <a:pt x="593" y="8"/>
                    <a:pt x="565" y="1"/>
                    <a:pt x="53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50" name="Google Shape;10150;p78"/>
            <p:cNvSpPr/>
            <p:nvPr/>
          </p:nvSpPr>
          <p:spPr>
            <a:xfrm>
              <a:off x="4922643" y="3459842"/>
              <a:ext cx="31095" cy="21197"/>
            </a:xfrm>
            <a:custGeom>
              <a:avLst/>
              <a:gdLst/>
              <a:ahLst/>
              <a:cxnLst/>
              <a:rect l="l" t="t" r="r" b="b"/>
              <a:pathLst>
                <a:path w="977" h="666" extrusionOk="0">
                  <a:moveTo>
                    <a:pt x="199" y="1"/>
                  </a:moveTo>
                  <a:cubicBezTo>
                    <a:pt x="141" y="1"/>
                    <a:pt x="81" y="33"/>
                    <a:pt x="48" y="82"/>
                  </a:cubicBezTo>
                  <a:cubicBezTo>
                    <a:pt x="0" y="153"/>
                    <a:pt x="36" y="261"/>
                    <a:pt x="108" y="308"/>
                  </a:cubicBezTo>
                  <a:lnTo>
                    <a:pt x="703" y="642"/>
                  </a:lnTo>
                  <a:cubicBezTo>
                    <a:pt x="739" y="665"/>
                    <a:pt x="762" y="665"/>
                    <a:pt x="774" y="665"/>
                  </a:cubicBezTo>
                  <a:cubicBezTo>
                    <a:pt x="834" y="665"/>
                    <a:pt x="881" y="630"/>
                    <a:pt x="917" y="582"/>
                  </a:cubicBezTo>
                  <a:cubicBezTo>
                    <a:pt x="977" y="511"/>
                    <a:pt x="941" y="404"/>
                    <a:pt x="870" y="368"/>
                  </a:cubicBezTo>
                  <a:lnTo>
                    <a:pt x="274" y="23"/>
                  </a:lnTo>
                  <a:cubicBezTo>
                    <a:pt x="252" y="8"/>
                    <a:pt x="226" y="1"/>
                    <a:pt x="19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51" name="Google Shape;10151;p78"/>
            <p:cNvSpPr/>
            <p:nvPr/>
          </p:nvSpPr>
          <p:spPr>
            <a:xfrm>
              <a:off x="5169720" y="3602334"/>
              <a:ext cx="30714" cy="21197"/>
            </a:xfrm>
            <a:custGeom>
              <a:avLst/>
              <a:gdLst/>
              <a:ahLst/>
              <a:cxnLst/>
              <a:rect l="l" t="t" r="r" b="b"/>
              <a:pathLst>
                <a:path w="965" h="666" extrusionOk="0">
                  <a:moveTo>
                    <a:pt x="187" y="1"/>
                  </a:moveTo>
                  <a:cubicBezTo>
                    <a:pt x="129" y="1"/>
                    <a:pt x="69" y="33"/>
                    <a:pt x="36" y="82"/>
                  </a:cubicBezTo>
                  <a:cubicBezTo>
                    <a:pt x="0" y="153"/>
                    <a:pt x="24" y="260"/>
                    <a:pt x="95" y="308"/>
                  </a:cubicBezTo>
                  <a:lnTo>
                    <a:pt x="691" y="653"/>
                  </a:lnTo>
                  <a:cubicBezTo>
                    <a:pt x="727" y="665"/>
                    <a:pt x="750" y="665"/>
                    <a:pt x="774" y="665"/>
                  </a:cubicBezTo>
                  <a:cubicBezTo>
                    <a:pt x="834" y="665"/>
                    <a:pt x="869" y="629"/>
                    <a:pt x="905" y="594"/>
                  </a:cubicBezTo>
                  <a:cubicBezTo>
                    <a:pt x="965" y="510"/>
                    <a:pt x="953" y="415"/>
                    <a:pt x="857" y="368"/>
                  </a:cubicBezTo>
                  <a:lnTo>
                    <a:pt x="262" y="22"/>
                  </a:lnTo>
                  <a:cubicBezTo>
                    <a:pt x="240" y="7"/>
                    <a:pt x="214" y="1"/>
                    <a:pt x="18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52" name="Google Shape;10152;p78"/>
            <p:cNvSpPr/>
            <p:nvPr/>
          </p:nvSpPr>
          <p:spPr>
            <a:xfrm>
              <a:off x="5121597" y="3650744"/>
              <a:ext cx="22757" cy="29249"/>
            </a:xfrm>
            <a:custGeom>
              <a:avLst/>
              <a:gdLst/>
              <a:ahLst/>
              <a:cxnLst/>
              <a:rect l="l" t="t" r="r" b="b"/>
              <a:pathLst>
                <a:path w="715" h="919" extrusionOk="0">
                  <a:moveTo>
                    <a:pt x="190" y="1"/>
                  </a:moveTo>
                  <a:cubicBezTo>
                    <a:pt x="161" y="1"/>
                    <a:pt x="132" y="9"/>
                    <a:pt x="107" y="25"/>
                  </a:cubicBezTo>
                  <a:cubicBezTo>
                    <a:pt x="36" y="61"/>
                    <a:pt x="0" y="168"/>
                    <a:pt x="48" y="240"/>
                  </a:cubicBezTo>
                  <a:lnTo>
                    <a:pt x="393" y="835"/>
                  </a:lnTo>
                  <a:cubicBezTo>
                    <a:pt x="417" y="883"/>
                    <a:pt x="476" y="918"/>
                    <a:pt x="524" y="918"/>
                  </a:cubicBezTo>
                  <a:cubicBezTo>
                    <a:pt x="560" y="918"/>
                    <a:pt x="584" y="918"/>
                    <a:pt x="595" y="894"/>
                  </a:cubicBezTo>
                  <a:cubicBezTo>
                    <a:pt x="691" y="859"/>
                    <a:pt x="715" y="752"/>
                    <a:pt x="679" y="680"/>
                  </a:cubicBezTo>
                  <a:lnTo>
                    <a:pt x="334" y="85"/>
                  </a:lnTo>
                  <a:cubicBezTo>
                    <a:pt x="302" y="30"/>
                    <a:pt x="245" y="1"/>
                    <a:pt x="19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53" name="Google Shape;10153;p78"/>
            <p:cNvSpPr/>
            <p:nvPr/>
          </p:nvSpPr>
          <p:spPr>
            <a:xfrm>
              <a:off x="4978723" y="3403380"/>
              <a:ext cx="22757" cy="29154"/>
            </a:xfrm>
            <a:custGeom>
              <a:avLst/>
              <a:gdLst/>
              <a:ahLst/>
              <a:cxnLst/>
              <a:rect l="l" t="t" r="r" b="b"/>
              <a:pathLst>
                <a:path w="715" h="916" extrusionOk="0">
                  <a:moveTo>
                    <a:pt x="182" y="1"/>
                  </a:moveTo>
                  <a:cubicBezTo>
                    <a:pt x="156" y="1"/>
                    <a:pt x="130" y="8"/>
                    <a:pt x="108" y="22"/>
                  </a:cubicBezTo>
                  <a:cubicBezTo>
                    <a:pt x="24" y="70"/>
                    <a:pt x="0" y="177"/>
                    <a:pt x="48" y="249"/>
                  </a:cubicBezTo>
                  <a:lnTo>
                    <a:pt x="381" y="844"/>
                  </a:lnTo>
                  <a:cubicBezTo>
                    <a:pt x="417" y="892"/>
                    <a:pt x="477" y="915"/>
                    <a:pt x="524" y="915"/>
                  </a:cubicBezTo>
                  <a:cubicBezTo>
                    <a:pt x="548" y="915"/>
                    <a:pt x="584" y="915"/>
                    <a:pt x="596" y="904"/>
                  </a:cubicBezTo>
                  <a:cubicBezTo>
                    <a:pt x="703" y="856"/>
                    <a:pt x="715" y="749"/>
                    <a:pt x="667" y="677"/>
                  </a:cubicBezTo>
                  <a:lnTo>
                    <a:pt x="322" y="82"/>
                  </a:lnTo>
                  <a:cubicBezTo>
                    <a:pt x="297" y="33"/>
                    <a:pt x="239" y="1"/>
                    <a:pt x="18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54" name="Google Shape;10154;p78"/>
            <p:cNvSpPr/>
            <p:nvPr/>
          </p:nvSpPr>
          <p:spPr>
            <a:xfrm>
              <a:off x="5169720" y="3459842"/>
              <a:ext cx="30714" cy="21197"/>
            </a:xfrm>
            <a:custGeom>
              <a:avLst/>
              <a:gdLst/>
              <a:ahLst/>
              <a:cxnLst/>
              <a:rect l="l" t="t" r="r" b="b"/>
              <a:pathLst>
                <a:path w="965" h="666" extrusionOk="0">
                  <a:moveTo>
                    <a:pt x="771" y="1"/>
                  </a:moveTo>
                  <a:cubicBezTo>
                    <a:pt x="744" y="1"/>
                    <a:pt x="717" y="8"/>
                    <a:pt x="691" y="23"/>
                  </a:cubicBezTo>
                  <a:lnTo>
                    <a:pt x="95" y="368"/>
                  </a:lnTo>
                  <a:cubicBezTo>
                    <a:pt x="24" y="404"/>
                    <a:pt x="0" y="511"/>
                    <a:pt x="36" y="582"/>
                  </a:cubicBezTo>
                  <a:cubicBezTo>
                    <a:pt x="72" y="630"/>
                    <a:pt x="131" y="665"/>
                    <a:pt x="179" y="665"/>
                  </a:cubicBezTo>
                  <a:cubicBezTo>
                    <a:pt x="203" y="665"/>
                    <a:pt x="238" y="665"/>
                    <a:pt x="250" y="642"/>
                  </a:cubicBezTo>
                  <a:lnTo>
                    <a:pt x="846" y="308"/>
                  </a:lnTo>
                  <a:cubicBezTo>
                    <a:pt x="953" y="261"/>
                    <a:pt x="965" y="153"/>
                    <a:pt x="917" y="82"/>
                  </a:cubicBezTo>
                  <a:cubicBezTo>
                    <a:pt x="884" y="33"/>
                    <a:pt x="829" y="1"/>
                    <a:pt x="7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55" name="Google Shape;10155;p78"/>
            <p:cNvSpPr/>
            <p:nvPr/>
          </p:nvSpPr>
          <p:spPr>
            <a:xfrm>
              <a:off x="4922643" y="3602334"/>
              <a:ext cx="31095" cy="21197"/>
            </a:xfrm>
            <a:custGeom>
              <a:avLst/>
              <a:gdLst/>
              <a:ahLst/>
              <a:cxnLst/>
              <a:rect l="l" t="t" r="r" b="b"/>
              <a:pathLst>
                <a:path w="977" h="666" extrusionOk="0">
                  <a:moveTo>
                    <a:pt x="778" y="1"/>
                  </a:moveTo>
                  <a:cubicBezTo>
                    <a:pt x="751" y="1"/>
                    <a:pt x="725" y="7"/>
                    <a:pt x="703" y="22"/>
                  </a:cubicBezTo>
                  <a:lnTo>
                    <a:pt x="108" y="368"/>
                  </a:lnTo>
                  <a:cubicBezTo>
                    <a:pt x="36" y="415"/>
                    <a:pt x="0" y="510"/>
                    <a:pt x="48" y="594"/>
                  </a:cubicBezTo>
                  <a:cubicBezTo>
                    <a:pt x="84" y="629"/>
                    <a:pt x="131" y="665"/>
                    <a:pt x="179" y="665"/>
                  </a:cubicBezTo>
                  <a:cubicBezTo>
                    <a:pt x="215" y="665"/>
                    <a:pt x="238" y="665"/>
                    <a:pt x="262" y="653"/>
                  </a:cubicBezTo>
                  <a:lnTo>
                    <a:pt x="858" y="308"/>
                  </a:lnTo>
                  <a:cubicBezTo>
                    <a:pt x="941" y="260"/>
                    <a:pt x="977" y="153"/>
                    <a:pt x="929" y="82"/>
                  </a:cubicBezTo>
                  <a:cubicBezTo>
                    <a:pt x="896" y="33"/>
                    <a:pt x="836" y="1"/>
                    <a:pt x="77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56" name="Google Shape;10156;p78"/>
            <p:cNvSpPr/>
            <p:nvPr/>
          </p:nvSpPr>
          <p:spPr>
            <a:xfrm>
              <a:off x="5077993" y="3451758"/>
              <a:ext cx="70912" cy="62637"/>
            </a:xfrm>
            <a:custGeom>
              <a:avLst/>
              <a:gdLst/>
              <a:ahLst/>
              <a:cxnLst/>
              <a:rect l="l" t="t" r="r" b="b"/>
              <a:pathLst>
                <a:path w="2228" h="1968" extrusionOk="0">
                  <a:moveTo>
                    <a:pt x="186" y="1"/>
                  </a:moveTo>
                  <a:cubicBezTo>
                    <a:pt x="104" y="1"/>
                    <a:pt x="35" y="47"/>
                    <a:pt x="25" y="122"/>
                  </a:cubicBezTo>
                  <a:cubicBezTo>
                    <a:pt x="1" y="217"/>
                    <a:pt x="49" y="300"/>
                    <a:pt x="144" y="312"/>
                  </a:cubicBezTo>
                  <a:cubicBezTo>
                    <a:pt x="930" y="527"/>
                    <a:pt x="1584" y="1098"/>
                    <a:pt x="1894" y="1860"/>
                  </a:cubicBezTo>
                  <a:cubicBezTo>
                    <a:pt x="1930" y="1920"/>
                    <a:pt x="1989" y="1967"/>
                    <a:pt x="2049" y="1967"/>
                  </a:cubicBezTo>
                  <a:cubicBezTo>
                    <a:pt x="2061" y="1967"/>
                    <a:pt x="2085" y="1967"/>
                    <a:pt x="2108" y="1955"/>
                  </a:cubicBezTo>
                  <a:cubicBezTo>
                    <a:pt x="2192" y="1908"/>
                    <a:pt x="2227" y="1812"/>
                    <a:pt x="2192" y="1729"/>
                  </a:cubicBezTo>
                  <a:cubicBezTo>
                    <a:pt x="1846" y="884"/>
                    <a:pt x="1108" y="229"/>
                    <a:pt x="215" y="3"/>
                  </a:cubicBezTo>
                  <a:cubicBezTo>
                    <a:pt x="206" y="1"/>
                    <a:pt x="196" y="1"/>
                    <a:pt x="1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157" name="Google Shape;10157;p78"/>
          <p:cNvGrpSpPr/>
          <p:nvPr/>
        </p:nvGrpSpPr>
        <p:grpSpPr>
          <a:xfrm>
            <a:off x="7109218" y="4319596"/>
            <a:ext cx="462857" cy="339579"/>
            <a:chOff x="5331913" y="3413947"/>
            <a:chExt cx="347143" cy="254684"/>
          </a:xfrm>
          <a:solidFill>
            <a:schemeClr val="tx1"/>
          </a:solidFill>
        </p:grpSpPr>
        <p:sp>
          <p:nvSpPr>
            <p:cNvPr id="10158" name="Google Shape;10158;p78"/>
            <p:cNvSpPr/>
            <p:nvPr/>
          </p:nvSpPr>
          <p:spPr>
            <a:xfrm>
              <a:off x="5597163" y="3523083"/>
              <a:ext cx="43222" cy="15564"/>
            </a:xfrm>
            <a:custGeom>
              <a:avLst/>
              <a:gdLst/>
              <a:ahLst/>
              <a:cxnLst/>
              <a:rect l="l" t="t" r="r" b="b"/>
              <a:pathLst>
                <a:path w="1358" h="489" extrusionOk="0">
                  <a:moveTo>
                    <a:pt x="167" y="0"/>
                  </a:moveTo>
                  <a:cubicBezTo>
                    <a:pt x="84" y="0"/>
                    <a:pt x="0" y="71"/>
                    <a:pt x="0" y="167"/>
                  </a:cubicBezTo>
                  <a:cubicBezTo>
                    <a:pt x="0" y="250"/>
                    <a:pt x="84" y="322"/>
                    <a:pt x="167" y="322"/>
                  </a:cubicBezTo>
                  <a:cubicBezTo>
                    <a:pt x="346" y="322"/>
                    <a:pt x="870" y="357"/>
                    <a:pt x="1120" y="476"/>
                  </a:cubicBezTo>
                  <a:cubicBezTo>
                    <a:pt x="1155" y="488"/>
                    <a:pt x="1167" y="488"/>
                    <a:pt x="1191" y="488"/>
                  </a:cubicBezTo>
                  <a:cubicBezTo>
                    <a:pt x="1251" y="488"/>
                    <a:pt x="1310" y="464"/>
                    <a:pt x="1346" y="405"/>
                  </a:cubicBezTo>
                  <a:cubicBezTo>
                    <a:pt x="1358" y="322"/>
                    <a:pt x="1334" y="226"/>
                    <a:pt x="1251" y="191"/>
                  </a:cubicBezTo>
                  <a:cubicBezTo>
                    <a:pt x="882" y="12"/>
                    <a:pt x="203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59" name="Google Shape;10159;p78"/>
            <p:cNvSpPr/>
            <p:nvPr/>
          </p:nvSpPr>
          <p:spPr>
            <a:xfrm>
              <a:off x="5331913" y="3413947"/>
              <a:ext cx="347143" cy="253538"/>
            </a:xfrm>
            <a:custGeom>
              <a:avLst/>
              <a:gdLst/>
              <a:ahLst/>
              <a:cxnLst/>
              <a:rect l="l" t="t" r="r" b="b"/>
              <a:pathLst>
                <a:path w="10907" h="7966" extrusionOk="0">
                  <a:moveTo>
                    <a:pt x="7168" y="357"/>
                  </a:moveTo>
                  <a:lnTo>
                    <a:pt x="7168" y="1893"/>
                  </a:lnTo>
                  <a:cubicBezTo>
                    <a:pt x="7168" y="2131"/>
                    <a:pt x="7120" y="2357"/>
                    <a:pt x="7013" y="2560"/>
                  </a:cubicBezTo>
                  <a:cubicBezTo>
                    <a:pt x="7001" y="2584"/>
                    <a:pt x="7001" y="2608"/>
                    <a:pt x="7001" y="2643"/>
                  </a:cubicBezTo>
                  <a:lnTo>
                    <a:pt x="7001" y="3084"/>
                  </a:lnTo>
                  <a:cubicBezTo>
                    <a:pt x="7001" y="3512"/>
                    <a:pt x="6822" y="3917"/>
                    <a:pt x="6513" y="4203"/>
                  </a:cubicBezTo>
                  <a:cubicBezTo>
                    <a:pt x="6465" y="4227"/>
                    <a:pt x="6429" y="4274"/>
                    <a:pt x="6394" y="4310"/>
                  </a:cubicBezTo>
                  <a:cubicBezTo>
                    <a:pt x="6111" y="4514"/>
                    <a:pt x="5775" y="4621"/>
                    <a:pt x="5415" y="4621"/>
                  </a:cubicBezTo>
                  <a:cubicBezTo>
                    <a:pt x="5396" y="4621"/>
                    <a:pt x="5377" y="4620"/>
                    <a:pt x="5358" y="4620"/>
                  </a:cubicBezTo>
                  <a:cubicBezTo>
                    <a:pt x="4536" y="4560"/>
                    <a:pt x="3917" y="3858"/>
                    <a:pt x="3917" y="3024"/>
                  </a:cubicBezTo>
                  <a:lnTo>
                    <a:pt x="3917" y="2643"/>
                  </a:lnTo>
                  <a:cubicBezTo>
                    <a:pt x="3917" y="2608"/>
                    <a:pt x="3917" y="2596"/>
                    <a:pt x="3905" y="2560"/>
                  </a:cubicBezTo>
                  <a:cubicBezTo>
                    <a:pt x="3798" y="2357"/>
                    <a:pt x="3751" y="2131"/>
                    <a:pt x="3751" y="1893"/>
                  </a:cubicBezTo>
                  <a:lnTo>
                    <a:pt x="3751" y="1548"/>
                  </a:lnTo>
                  <a:cubicBezTo>
                    <a:pt x="3751" y="893"/>
                    <a:pt x="4286" y="357"/>
                    <a:pt x="4941" y="357"/>
                  </a:cubicBezTo>
                  <a:close/>
                  <a:moveTo>
                    <a:pt x="10013" y="2905"/>
                  </a:moveTo>
                  <a:lnTo>
                    <a:pt x="10013" y="3560"/>
                  </a:lnTo>
                  <a:cubicBezTo>
                    <a:pt x="10013" y="3667"/>
                    <a:pt x="9989" y="3774"/>
                    <a:pt x="9942" y="3870"/>
                  </a:cubicBezTo>
                  <a:lnTo>
                    <a:pt x="9870" y="4036"/>
                  </a:lnTo>
                  <a:cubicBezTo>
                    <a:pt x="9858" y="4048"/>
                    <a:pt x="9858" y="4084"/>
                    <a:pt x="9858" y="4108"/>
                  </a:cubicBezTo>
                  <a:lnTo>
                    <a:pt x="9858" y="4453"/>
                  </a:lnTo>
                  <a:cubicBezTo>
                    <a:pt x="9870" y="4679"/>
                    <a:pt x="9763" y="4882"/>
                    <a:pt x="9597" y="5048"/>
                  </a:cubicBezTo>
                  <a:cubicBezTo>
                    <a:pt x="9451" y="5205"/>
                    <a:pt x="9244" y="5288"/>
                    <a:pt x="9022" y="5288"/>
                  </a:cubicBezTo>
                  <a:cubicBezTo>
                    <a:pt x="9007" y="5288"/>
                    <a:pt x="8992" y="5287"/>
                    <a:pt x="8977" y="5286"/>
                  </a:cubicBezTo>
                  <a:cubicBezTo>
                    <a:pt x="8513" y="5275"/>
                    <a:pt x="8144" y="4870"/>
                    <a:pt x="8144" y="4382"/>
                  </a:cubicBezTo>
                  <a:lnTo>
                    <a:pt x="8144" y="4084"/>
                  </a:lnTo>
                  <a:cubicBezTo>
                    <a:pt x="8144" y="4048"/>
                    <a:pt x="8144" y="4036"/>
                    <a:pt x="8132" y="4012"/>
                  </a:cubicBezTo>
                  <a:lnTo>
                    <a:pt x="8025" y="3810"/>
                  </a:lnTo>
                  <a:cubicBezTo>
                    <a:pt x="8002" y="3741"/>
                    <a:pt x="7968" y="3672"/>
                    <a:pt x="7966" y="3582"/>
                  </a:cubicBezTo>
                  <a:lnTo>
                    <a:pt x="7966" y="3582"/>
                  </a:lnTo>
                  <a:cubicBezTo>
                    <a:pt x="7973" y="3196"/>
                    <a:pt x="8279" y="2905"/>
                    <a:pt x="8644" y="2905"/>
                  </a:cubicBezTo>
                  <a:close/>
                  <a:moveTo>
                    <a:pt x="1727" y="2893"/>
                  </a:moveTo>
                  <a:cubicBezTo>
                    <a:pt x="2000" y="2893"/>
                    <a:pt x="2250" y="3000"/>
                    <a:pt x="2441" y="3191"/>
                  </a:cubicBezTo>
                  <a:cubicBezTo>
                    <a:pt x="2643" y="3381"/>
                    <a:pt x="2739" y="3655"/>
                    <a:pt x="2774" y="3929"/>
                  </a:cubicBezTo>
                  <a:cubicBezTo>
                    <a:pt x="2774" y="4024"/>
                    <a:pt x="2786" y="4132"/>
                    <a:pt x="2786" y="4227"/>
                  </a:cubicBezTo>
                  <a:lnTo>
                    <a:pt x="2786" y="4262"/>
                  </a:lnTo>
                  <a:cubicBezTo>
                    <a:pt x="2608" y="3989"/>
                    <a:pt x="2358" y="3798"/>
                    <a:pt x="2000" y="3691"/>
                  </a:cubicBezTo>
                  <a:cubicBezTo>
                    <a:pt x="1753" y="3615"/>
                    <a:pt x="1520" y="3607"/>
                    <a:pt x="1431" y="3607"/>
                  </a:cubicBezTo>
                  <a:cubicBezTo>
                    <a:pt x="1409" y="3607"/>
                    <a:pt x="1396" y="3608"/>
                    <a:pt x="1393" y="3608"/>
                  </a:cubicBezTo>
                  <a:cubicBezTo>
                    <a:pt x="1346" y="3608"/>
                    <a:pt x="1310" y="3620"/>
                    <a:pt x="1286" y="3655"/>
                  </a:cubicBezTo>
                  <a:lnTo>
                    <a:pt x="1000" y="3953"/>
                  </a:lnTo>
                  <a:cubicBezTo>
                    <a:pt x="941" y="4012"/>
                    <a:pt x="941" y="4108"/>
                    <a:pt x="1000" y="4167"/>
                  </a:cubicBezTo>
                  <a:cubicBezTo>
                    <a:pt x="1030" y="4197"/>
                    <a:pt x="1072" y="4212"/>
                    <a:pt x="1113" y="4212"/>
                  </a:cubicBezTo>
                  <a:cubicBezTo>
                    <a:pt x="1155" y="4212"/>
                    <a:pt x="1197" y="4197"/>
                    <a:pt x="1226" y="4167"/>
                  </a:cubicBezTo>
                  <a:lnTo>
                    <a:pt x="1465" y="3917"/>
                  </a:lnTo>
                  <a:cubicBezTo>
                    <a:pt x="1667" y="3929"/>
                    <a:pt x="2322" y="4012"/>
                    <a:pt x="2572" y="4572"/>
                  </a:cubicBezTo>
                  <a:cubicBezTo>
                    <a:pt x="2500" y="4989"/>
                    <a:pt x="2143" y="5298"/>
                    <a:pt x="1727" y="5298"/>
                  </a:cubicBezTo>
                  <a:cubicBezTo>
                    <a:pt x="1250" y="5298"/>
                    <a:pt x="869" y="4917"/>
                    <a:pt x="869" y="4441"/>
                  </a:cubicBezTo>
                  <a:cubicBezTo>
                    <a:pt x="869" y="4346"/>
                    <a:pt x="798" y="4274"/>
                    <a:pt x="703" y="4274"/>
                  </a:cubicBezTo>
                  <a:lnTo>
                    <a:pt x="679" y="4274"/>
                  </a:lnTo>
                  <a:lnTo>
                    <a:pt x="679" y="4227"/>
                  </a:lnTo>
                  <a:cubicBezTo>
                    <a:pt x="679" y="4132"/>
                    <a:pt x="679" y="4024"/>
                    <a:pt x="691" y="3929"/>
                  </a:cubicBezTo>
                  <a:cubicBezTo>
                    <a:pt x="703" y="3655"/>
                    <a:pt x="822" y="3381"/>
                    <a:pt x="1012" y="3191"/>
                  </a:cubicBezTo>
                  <a:cubicBezTo>
                    <a:pt x="1215" y="3000"/>
                    <a:pt x="1465" y="2893"/>
                    <a:pt x="1727" y="2893"/>
                  </a:cubicBezTo>
                  <a:close/>
                  <a:moveTo>
                    <a:pt x="643" y="4882"/>
                  </a:moveTo>
                  <a:cubicBezTo>
                    <a:pt x="726" y="5096"/>
                    <a:pt x="881" y="5275"/>
                    <a:pt x="1060" y="5405"/>
                  </a:cubicBezTo>
                  <a:lnTo>
                    <a:pt x="1060" y="5596"/>
                  </a:lnTo>
                  <a:cubicBezTo>
                    <a:pt x="762" y="5501"/>
                    <a:pt x="619" y="5346"/>
                    <a:pt x="560" y="5275"/>
                  </a:cubicBezTo>
                  <a:cubicBezTo>
                    <a:pt x="595" y="5155"/>
                    <a:pt x="631" y="5036"/>
                    <a:pt x="643" y="4882"/>
                  </a:cubicBezTo>
                  <a:close/>
                  <a:moveTo>
                    <a:pt x="2798" y="4882"/>
                  </a:moveTo>
                  <a:cubicBezTo>
                    <a:pt x="2810" y="5024"/>
                    <a:pt x="2846" y="5155"/>
                    <a:pt x="2893" y="5263"/>
                  </a:cubicBezTo>
                  <a:cubicBezTo>
                    <a:pt x="2834" y="5346"/>
                    <a:pt x="2679" y="5477"/>
                    <a:pt x="2381" y="5596"/>
                  </a:cubicBezTo>
                  <a:lnTo>
                    <a:pt x="2381" y="5405"/>
                  </a:lnTo>
                  <a:cubicBezTo>
                    <a:pt x="2560" y="5275"/>
                    <a:pt x="2715" y="5096"/>
                    <a:pt x="2798" y="4882"/>
                  </a:cubicBezTo>
                  <a:close/>
                  <a:moveTo>
                    <a:pt x="6299" y="4727"/>
                  </a:moveTo>
                  <a:lnTo>
                    <a:pt x="6299" y="5001"/>
                  </a:lnTo>
                  <a:lnTo>
                    <a:pt x="5453" y="5596"/>
                  </a:lnTo>
                  <a:lnTo>
                    <a:pt x="4584" y="5024"/>
                  </a:lnTo>
                  <a:lnTo>
                    <a:pt x="4584" y="4727"/>
                  </a:lnTo>
                  <a:cubicBezTo>
                    <a:pt x="4810" y="4846"/>
                    <a:pt x="5060" y="4917"/>
                    <a:pt x="5322" y="4929"/>
                  </a:cubicBezTo>
                  <a:lnTo>
                    <a:pt x="5441" y="4929"/>
                  </a:lnTo>
                  <a:cubicBezTo>
                    <a:pt x="5739" y="4929"/>
                    <a:pt x="6037" y="4858"/>
                    <a:pt x="6299" y="4727"/>
                  </a:cubicBezTo>
                  <a:close/>
                  <a:moveTo>
                    <a:pt x="9347" y="5572"/>
                  </a:moveTo>
                  <a:lnTo>
                    <a:pt x="9347" y="5632"/>
                  </a:lnTo>
                  <a:cubicBezTo>
                    <a:pt x="9347" y="5656"/>
                    <a:pt x="9347" y="5691"/>
                    <a:pt x="9358" y="5715"/>
                  </a:cubicBezTo>
                  <a:lnTo>
                    <a:pt x="9001" y="6072"/>
                  </a:lnTo>
                  <a:lnTo>
                    <a:pt x="8644" y="5715"/>
                  </a:lnTo>
                  <a:cubicBezTo>
                    <a:pt x="8644" y="5691"/>
                    <a:pt x="8668" y="5656"/>
                    <a:pt x="8668" y="5632"/>
                  </a:cubicBezTo>
                  <a:lnTo>
                    <a:pt x="8668" y="5572"/>
                  </a:lnTo>
                  <a:cubicBezTo>
                    <a:pt x="8763" y="5596"/>
                    <a:pt x="8870" y="5632"/>
                    <a:pt x="8977" y="5632"/>
                  </a:cubicBezTo>
                  <a:lnTo>
                    <a:pt x="9001" y="5632"/>
                  </a:lnTo>
                  <a:cubicBezTo>
                    <a:pt x="9120" y="5632"/>
                    <a:pt x="9239" y="5620"/>
                    <a:pt x="9347" y="5572"/>
                  </a:cubicBezTo>
                  <a:close/>
                  <a:moveTo>
                    <a:pt x="2108" y="5572"/>
                  </a:moveTo>
                  <a:lnTo>
                    <a:pt x="2108" y="5739"/>
                  </a:lnTo>
                  <a:cubicBezTo>
                    <a:pt x="2108" y="5798"/>
                    <a:pt x="2119" y="5834"/>
                    <a:pt x="2143" y="5882"/>
                  </a:cubicBezTo>
                  <a:lnTo>
                    <a:pt x="1965" y="6013"/>
                  </a:lnTo>
                  <a:cubicBezTo>
                    <a:pt x="1899" y="6084"/>
                    <a:pt x="1816" y="6120"/>
                    <a:pt x="1731" y="6120"/>
                  </a:cubicBezTo>
                  <a:cubicBezTo>
                    <a:pt x="1646" y="6120"/>
                    <a:pt x="1560" y="6084"/>
                    <a:pt x="1488" y="6013"/>
                  </a:cubicBezTo>
                  <a:lnTo>
                    <a:pt x="1346" y="5882"/>
                  </a:lnTo>
                  <a:cubicBezTo>
                    <a:pt x="1369" y="5834"/>
                    <a:pt x="1381" y="5775"/>
                    <a:pt x="1381" y="5739"/>
                  </a:cubicBezTo>
                  <a:lnTo>
                    <a:pt x="1381" y="5572"/>
                  </a:lnTo>
                  <a:cubicBezTo>
                    <a:pt x="1488" y="5596"/>
                    <a:pt x="1607" y="5632"/>
                    <a:pt x="1750" y="5632"/>
                  </a:cubicBezTo>
                  <a:cubicBezTo>
                    <a:pt x="1857" y="5632"/>
                    <a:pt x="1977" y="5608"/>
                    <a:pt x="2108" y="5572"/>
                  </a:cubicBezTo>
                  <a:close/>
                  <a:moveTo>
                    <a:pt x="4465" y="5298"/>
                  </a:moveTo>
                  <a:lnTo>
                    <a:pt x="5215" y="5810"/>
                  </a:lnTo>
                  <a:lnTo>
                    <a:pt x="4810" y="6215"/>
                  </a:lnTo>
                  <a:lnTo>
                    <a:pt x="4798" y="6215"/>
                  </a:lnTo>
                  <a:lnTo>
                    <a:pt x="4310" y="5465"/>
                  </a:lnTo>
                  <a:lnTo>
                    <a:pt x="4465" y="5298"/>
                  </a:lnTo>
                  <a:close/>
                  <a:moveTo>
                    <a:pt x="6429" y="5298"/>
                  </a:moveTo>
                  <a:lnTo>
                    <a:pt x="6596" y="5465"/>
                  </a:lnTo>
                  <a:lnTo>
                    <a:pt x="6108" y="6215"/>
                  </a:lnTo>
                  <a:lnTo>
                    <a:pt x="6096" y="6215"/>
                  </a:lnTo>
                  <a:lnTo>
                    <a:pt x="5691" y="5810"/>
                  </a:lnTo>
                  <a:lnTo>
                    <a:pt x="6429" y="5298"/>
                  </a:lnTo>
                  <a:close/>
                  <a:moveTo>
                    <a:pt x="4905" y="0"/>
                  </a:moveTo>
                  <a:cubicBezTo>
                    <a:pt x="4072" y="0"/>
                    <a:pt x="3381" y="691"/>
                    <a:pt x="3381" y="1524"/>
                  </a:cubicBezTo>
                  <a:lnTo>
                    <a:pt x="3381" y="1869"/>
                  </a:lnTo>
                  <a:cubicBezTo>
                    <a:pt x="3381" y="2131"/>
                    <a:pt x="3441" y="2381"/>
                    <a:pt x="3548" y="2643"/>
                  </a:cubicBezTo>
                  <a:lnTo>
                    <a:pt x="3548" y="3000"/>
                  </a:lnTo>
                  <a:cubicBezTo>
                    <a:pt x="3548" y="3596"/>
                    <a:pt x="3810" y="4132"/>
                    <a:pt x="4227" y="4465"/>
                  </a:cubicBezTo>
                  <a:lnTo>
                    <a:pt x="4227" y="5001"/>
                  </a:lnTo>
                  <a:lnTo>
                    <a:pt x="3929" y="5322"/>
                  </a:lnTo>
                  <a:cubicBezTo>
                    <a:pt x="3905" y="5346"/>
                    <a:pt x="3893" y="5394"/>
                    <a:pt x="3893" y="5441"/>
                  </a:cubicBezTo>
                  <a:lnTo>
                    <a:pt x="2905" y="5798"/>
                  </a:lnTo>
                  <a:cubicBezTo>
                    <a:pt x="2834" y="5822"/>
                    <a:pt x="2774" y="5858"/>
                    <a:pt x="2715" y="5894"/>
                  </a:cubicBezTo>
                  <a:lnTo>
                    <a:pt x="2560" y="5822"/>
                  </a:lnTo>
                  <a:cubicBezTo>
                    <a:pt x="3024" y="5632"/>
                    <a:pt x="3155" y="5346"/>
                    <a:pt x="3179" y="5334"/>
                  </a:cubicBezTo>
                  <a:cubicBezTo>
                    <a:pt x="3203" y="5286"/>
                    <a:pt x="3203" y="5227"/>
                    <a:pt x="3179" y="5179"/>
                  </a:cubicBezTo>
                  <a:cubicBezTo>
                    <a:pt x="3060" y="4965"/>
                    <a:pt x="3036" y="4524"/>
                    <a:pt x="3036" y="4203"/>
                  </a:cubicBezTo>
                  <a:cubicBezTo>
                    <a:pt x="3036" y="4084"/>
                    <a:pt x="3036" y="3977"/>
                    <a:pt x="3024" y="3893"/>
                  </a:cubicBezTo>
                  <a:cubicBezTo>
                    <a:pt x="2965" y="3131"/>
                    <a:pt x="2405" y="2548"/>
                    <a:pt x="1691" y="2548"/>
                  </a:cubicBezTo>
                  <a:cubicBezTo>
                    <a:pt x="976" y="2548"/>
                    <a:pt x="393" y="3131"/>
                    <a:pt x="345" y="3893"/>
                  </a:cubicBezTo>
                  <a:cubicBezTo>
                    <a:pt x="345" y="3977"/>
                    <a:pt x="333" y="4084"/>
                    <a:pt x="333" y="4203"/>
                  </a:cubicBezTo>
                  <a:cubicBezTo>
                    <a:pt x="322" y="4548"/>
                    <a:pt x="298" y="4965"/>
                    <a:pt x="203" y="5179"/>
                  </a:cubicBezTo>
                  <a:cubicBezTo>
                    <a:pt x="167" y="5227"/>
                    <a:pt x="167" y="5286"/>
                    <a:pt x="203" y="5334"/>
                  </a:cubicBezTo>
                  <a:cubicBezTo>
                    <a:pt x="203" y="5346"/>
                    <a:pt x="345" y="5632"/>
                    <a:pt x="810" y="5822"/>
                  </a:cubicBezTo>
                  <a:lnTo>
                    <a:pt x="369" y="6037"/>
                  </a:lnTo>
                  <a:cubicBezTo>
                    <a:pt x="155" y="6156"/>
                    <a:pt x="0" y="6370"/>
                    <a:pt x="0" y="6632"/>
                  </a:cubicBezTo>
                  <a:lnTo>
                    <a:pt x="0" y="7799"/>
                  </a:lnTo>
                  <a:cubicBezTo>
                    <a:pt x="0" y="7894"/>
                    <a:pt x="72" y="7965"/>
                    <a:pt x="167" y="7965"/>
                  </a:cubicBezTo>
                  <a:cubicBezTo>
                    <a:pt x="250" y="7965"/>
                    <a:pt x="333" y="7894"/>
                    <a:pt x="333" y="7799"/>
                  </a:cubicBezTo>
                  <a:lnTo>
                    <a:pt x="333" y="6632"/>
                  </a:lnTo>
                  <a:cubicBezTo>
                    <a:pt x="333" y="6489"/>
                    <a:pt x="405" y="6370"/>
                    <a:pt x="524" y="6310"/>
                  </a:cubicBezTo>
                  <a:lnTo>
                    <a:pt x="1060" y="6048"/>
                  </a:lnTo>
                  <a:lnTo>
                    <a:pt x="1238" y="6227"/>
                  </a:lnTo>
                  <a:cubicBezTo>
                    <a:pt x="1369" y="6346"/>
                    <a:pt x="1536" y="6406"/>
                    <a:pt x="1703" y="6406"/>
                  </a:cubicBezTo>
                  <a:cubicBezTo>
                    <a:pt x="1857" y="6406"/>
                    <a:pt x="2024" y="6346"/>
                    <a:pt x="2155" y="6227"/>
                  </a:cubicBezTo>
                  <a:lnTo>
                    <a:pt x="2334" y="6048"/>
                  </a:lnTo>
                  <a:lnTo>
                    <a:pt x="2512" y="6132"/>
                  </a:lnTo>
                  <a:cubicBezTo>
                    <a:pt x="2441" y="6275"/>
                    <a:pt x="2381" y="6418"/>
                    <a:pt x="2381" y="6584"/>
                  </a:cubicBezTo>
                  <a:lnTo>
                    <a:pt x="2381" y="7799"/>
                  </a:lnTo>
                  <a:cubicBezTo>
                    <a:pt x="2381" y="7894"/>
                    <a:pt x="2453" y="7965"/>
                    <a:pt x="2548" y="7965"/>
                  </a:cubicBezTo>
                  <a:cubicBezTo>
                    <a:pt x="2631" y="7965"/>
                    <a:pt x="2715" y="7894"/>
                    <a:pt x="2715" y="7799"/>
                  </a:cubicBezTo>
                  <a:lnTo>
                    <a:pt x="2715" y="6584"/>
                  </a:lnTo>
                  <a:cubicBezTo>
                    <a:pt x="2715" y="6358"/>
                    <a:pt x="2846" y="6167"/>
                    <a:pt x="3048" y="6096"/>
                  </a:cubicBezTo>
                  <a:lnTo>
                    <a:pt x="4084" y="5715"/>
                  </a:lnTo>
                  <a:lnTo>
                    <a:pt x="4513" y="6358"/>
                  </a:lnTo>
                  <a:cubicBezTo>
                    <a:pt x="4572" y="6453"/>
                    <a:pt x="4655" y="6489"/>
                    <a:pt x="4751" y="6513"/>
                  </a:cubicBezTo>
                  <a:lnTo>
                    <a:pt x="4775" y="6513"/>
                  </a:lnTo>
                  <a:cubicBezTo>
                    <a:pt x="4870" y="6513"/>
                    <a:pt x="4941" y="6477"/>
                    <a:pt x="5013" y="6418"/>
                  </a:cubicBezTo>
                  <a:lnTo>
                    <a:pt x="5286" y="6156"/>
                  </a:lnTo>
                  <a:lnTo>
                    <a:pt x="5286" y="7799"/>
                  </a:lnTo>
                  <a:cubicBezTo>
                    <a:pt x="5286" y="7894"/>
                    <a:pt x="5358" y="7965"/>
                    <a:pt x="5453" y="7965"/>
                  </a:cubicBezTo>
                  <a:cubicBezTo>
                    <a:pt x="5537" y="7965"/>
                    <a:pt x="5608" y="7894"/>
                    <a:pt x="5608" y="7799"/>
                  </a:cubicBezTo>
                  <a:lnTo>
                    <a:pt x="5608" y="6156"/>
                  </a:lnTo>
                  <a:lnTo>
                    <a:pt x="5882" y="6418"/>
                  </a:lnTo>
                  <a:cubicBezTo>
                    <a:pt x="5941" y="6477"/>
                    <a:pt x="6025" y="6513"/>
                    <a:pt x="6120" y="6513"/>
                  </a:cubicBezTo>
                  <a:lnTo>
                    <a:pt x="6144" y="6513"/>
                  </a:lnTo>
                  <a:cubicBezTo>
                    <a:pt x="6251" y="6489"/>
                    <a:pt x="6322" y="6453"/>
                    <a:pt x="6382" y="6358"/>
                  </a:cubicBezTo>
                  <a:lnTo>
                    <a:pt x="6822" y="5715"/>
                  </a:lnTo>
                  <a:lnTo>
                    <a:pt x="7846" y="6096"/>
                  </a:lnTo>
                  <a:cubicBezTo>
                    <a:pt x="8049" y="6167"/>
                    <a:pt x="8192" y="6358"/>
                    <a:pt x="8192" y="6584"/>
                  </a:cubicBezTo>
                  <a:lnTo>
                    <a:pt x="8192" y="7799"/>
                  </a:lnTo>
                  <a:cubicBezTo>
                    <a:pt x="8192" y="7894"/>
                    <a:pt x="8263" y="7965"/>
                    <a:pt x="8346" y="7965"/>
                  </a:cubicBezTo>
                  <a:cubicBezTo>
                    <a:pt x="8442" y="7965"/>
                    <a:pt x="8513" y="7894"/>
                    <a:pt x="8513" y="7799"/>
                  </a:cubicBezTo>
                  <a:lnTo>
                    <a:pt x="8513" y="6584"/>
                  </a:lnTo>
                  <a:cubicBezTo>
                    <a:pt x="8513" y="6358"/>
                    <a:pt x="8430" y="6156"/>
                    <a:pt x="8275" y="6001"/>
                  </a:cubicBezTo>
                  <a:lnTo>
                    <a:pt x="8323" y="5989"/>
                  </a:lnTo>
                  <a:cubicBezTo>
                    <a:pt x="8370" y="5977"/>
                    <a:pt x="8406" y="5953"/>
                    <a:pt x="8465" y="5929"/>
                  </a:cubicBezTo>
                  <a:lnTo>
                    <a:pt x="8870" y="6334"/>
                  </a:lnTo>
                  <a:lnTo>
                    <a:pt x="8870" y="7787"/>
                  </a:lnTo>
                  <a:cubicBezTo>
                    <a:pt x="8870" y="7882"/>
                    <a:pt x="8942" y="7953"/>
                    <a:pt x="9037" y="7953"/>
                  </a:cubicBezTo>
                  <a:cubicBezTo>
                    <a:pt x="9120" y="7953"/>
                    <a:pt x="9204" y="7882"/>
                    <a:pt x="9204" y="7787"/>
                  </a:cubicBezTo>
                  <a:lnTo>
                    <a:pt x="9204" y="6334"/>
                  </a:lnTo>
                  <a:lnTo>
                    <a:pt x="9597" y="5929"/>
                  </a:lnTo>
                  <a:cubicBezTo>
                    <a:pt x="9620" y="5941"/>
                    <a:pt x="9644" y="5941"/>
                    <a:pt x="9680" y="5953"/>
                  </a:cubicBezTo>
                  <a:lnTo>
                    <a:pt x="10335" y="6156"/>
                  </a:lnTo>
                  <a:cubicBezTo>
                    <a:pt x="10478" y="6191"/>
                    <a:pt x="10585" y="6334"/>
                    <a:pt x="10585" y="6489"/>
                  </a:cubicBezTo>
                  <a:lnTo>
                    <a:pt x="10585" y="7799"/>
                  </a:lnTo>
                  <a:cubicBezTo>
                    <a:pt x="10585" y="7894"/>
                    <a:pt x="10656" y="7965"/>
                    <a:pt x="10751" y="7965"/>
                  </a:cubicBezTo>
                  <a:cubicBezTo>
                    <a:pt x="10835" y="7965"/>
                    <a:pt x="10906" y="7894"/>
                    <a:pt x="10906" y="7799"/>
                  </a:cubicBezTo>
                  <a:lnTo>
                    <a:pt x="10906" y="6489"/>
                  </a:lnTo>
                  <a:cubicBezTo>
                    <a:pt x="10871" y="6227"/>
                    <a:pt x="10656" y="5953"/>
                    <a:pt x="10382" y="5870"/>
                  </a:cubicBezTo>
                  <a:lnTo>
                    <a:pt x="9716" y="5679"/>
                  </a:lnTo>
                  <a:cubicBezTo>
                    <a:pt x="9692" y="5656"/>
                    <a:pt x="9680" y="5644"/>
                    <a:pt x="9680" y="5620"/>
                  </a:cubicBezTo>
                  <a:lnTo>
                    <a:pt x="9680" y="5394"/>
                  </a:lnTo>
                  <a:cubicBezTo>
                    <a:pt x="9739" y="5358"/>
                    <a:pt x="9787" y="5322"/>
                    <a:pt x="9823" y="5275"/>
                  </a:cubicBezTo>
                  <a:cubicBezTo>
                    <a:pt x="10049" y="5048"/>
                    <a:pt x="10180" y="4751"/>
                    <a:pt x="10180" y="4429"/>
                  </a:cubicBezTo>
                  <a:lnTo>
                    <a:pt x="10180" y="4132"/>
                  </a:lnTo>
                  <a:lnTo>
                    <a:pt x="10239" y="3989"/>
                  </a:lnTo>
                  <a:cubicBezTo>
                    <a:pt x="10323" y="3858"/>
                    <a:pt x="10347" y="3691"/>
                    <a:pt x="10347" y="3548"/>
                  </a:cubicBezTo>
                  <a:lnTo>
                    <a:pt x="10347" y="2727"/>
                  </a:lnTo>
                  <a:cubicBezTo>
                    <a:pt x="10347" y="2643"/>
                    <a:pt x="10275" y="2560"/>
                    <a:pt x="10180" y="2560"/>
                  </a:cubicBezTo>
                  <a:lnTo>
                    <a:pt x="8656" y="2560"/>
                  </a:lnTo>
                  <a:cubicBezTo>
                    <a:pt x="8096" y="2560"/>
                    <a:pt x="7644" y="3012"/>
                    <a:pt x="7644" y="3572"/>
                  </a:cubicBezTo>
                  <a:lnTo>
                    <a:pt x="7644" y="3596"/>
                  </a:lnTo>
                  <a:cubicBezTo>
                    <a:pt x="7644" y="3727"/>
                    <a:pt x="7668" y="3846"/>
                    <a:pt x="7727" y="3965"/>
                  </a:cubicBezTo>
                  <a:lnTo>
                    <a:pt x="7799" y="4132"/>
                  </a:lnTo>
                  <a:lnTo>
                    <a:pt x="7799" y="4382"/>
                  </a:lnTo>
                  <a:cubicBezTo>
                    <a:pt x="7799" y="4798"/>
                    <a:pt x="8013" y="5155"/>
                    <a:pt x="8311" y="5382"/>
                  </a:cubicBezTo>
                  <a:lnTo>
                    <a:pt x="8311" y="5596"/>
                  </a:lnTo>
                  <a:cubicBezTo>
                    <a:pt x="8311" y="5632"/>
                    <a:pt x="8311" y="5644"/>
                    <a:pt x="8180" y="5691"/>
                  </a:cubicBezTo>
                  <a:lnTo>
                    <a:pt x="7858" y="5775"/>
                  </a:lnTo>
                  <a:lnTo>
                    <a:pt x="6941" y="5441"/>
                  </a:lnTo>
                  <a:cubicBezTo>
                    <a:pt x="6941" y="5394"/>
                    <a:pt x="6930" y="5346"/>
                    <a:pt x="6894" y="5322"/>
                  </a:cubicBezTo>
                  <a:lnTo>
                    <a:pt x="6596" y="5001"/>
                  </a:lnTo>
                  <a:lnTo>
                    <a:pt x="6596" y="4489"/>
                  </a:lnTo>
                  <a:cubicBezTo>
                    <a:pt x="6632" y="4453"/>
                    <a:pt x="6656" y="4429"/>
                    <a:pt x="6691" y="4405"/>
                  </a:cubicBezTo>
                  <a:cubicBezTo>
                    <a:pt x="7061" y="4072"/>
                    <a:pt x="7263" y="3560"/>
                    <a:pt x="7263" y="3060"/>
                  </a:cubicBezTo>
                  <a:lnTo>
                    <a:pt x="7263" y="2643"/>
                  </a:lnTo>
                  <a:cubicBezTo>
                    <a:pt x="7382" y="2405"/>
                    <a:pt x="7430" y="2131"/>
                    <a:pt x="7430" y="1869"/>
                  </a:cubicBezTo>
                  <a:lnTo>
                    <a:pt x="7430" y="167"/>
                  </a:lnTo>
                  <a:cubicBezTo>
                    <a:pt x="7430" y="83"/>
                    <a:pt x="7358" y="0"/>
                    <a:pt x="72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60" name="Google Shape;10160;p78"/>
            <p:cNvSpPr/>
            <p:nvPr/>
          </p:nvSpPr>
          <p:spPr>
            <a:xfrm>
              <a:off x="5645669" y="3625759"/>
              <a:ext cx="10248" cy="42872"/>
            </a:xfrm>
            <a:custGeom>
              <a:avLst/>
              <a:gdLst/>
              <a:ahLst/>
              <a:cxnLst/>
              <a:rect l="l" t="t" r="r" b="b"/>
              <a:pathLst>
                <a:path w="322" h="1347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1179"/>
                  </a:lnTo>
                  <a:cubicBezTo>
                    <a:pt x="0" y="1263"/>
                    <a:pt x="72" y="1346"/>
                    <a:pt x="167" y="1346"/>
                  </a:cubicBezTo>
                  <a:cubicBezTo>
                    <a:pt x="251" y="1346"/>
                    <a:pt x="322" y="1263"/>
                    <a:pt x="322" y="1179"/>
                  </a:cubicBezTo>
                  <a:lnTo>
                    <a:pt x="322" y="167"/>
                  </a:lnTo>
                  <a:cubicBezTo>
                    <a:pt x="322" y="60"/>
                    <a:pt x="251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61" name="Google Shape;10161;p78"/>
            <p:cNvSpPr/>
            <p:nvPr/>
          </p:nvSpPr>
          <p:spPr>
            <a:xfrm>
              <a:off x="5462247" y="3461115"/>
              <a:ext cx="86825" cy="29759"/>
            </a:xfrm>
            <a:custGeom>
              <a:avLst/>
              <a:gdLst/>
              <a:ahLst/>
              <a:cxnLst/>
              <a:rect l="l" t="t" r="r" b="b"/>
              <a:pathLst>
                <a:path w="2728" h="935" extrusionOk="0">
                  <a:moveTo>
                    <a:pt x="1094" y="0"/>
                  </a:moveTo>
                  <a:cubicBezTo>
                    <a:pt x="768" y="0"/>
                    <a:pt x="473" y="35"/>
                    <a:pt x="287" y="66"/>
                  </a:cubicBezTo>
                  <a:cubicBezTo>
                    <a:pt x="120" y="102"/>
                    <a:pt x="1" y="233"/>
                    <a:pt x="1" y="399"/>
                  </a:cubicBezTo>
                  <a:lnTo>
                    <a:pt x="1" y="768"/>
                  </a:lnTo>
                  <a:cubicBezTo>
                    <a:pt x="1" y="864"/>
                    <a:pt x="72" y="935"/>
                    <a:pt x="168" y="935"/>
                  </a:cubicBezTo>
                  <a:cubicBezTo>
                    <a:pt x="251" y="935"/>
                    <a:pt x="322" y="864"/>
                    <a:pt x="322" y="768"/>
                  </a:cubicBezTo>
                  <a:lnTo>
                    <a:pt x="322" y="399"/>
                  </a:lnTo>
                  <a:cubicBezTo>
                    <a:pt x="322" y="399"/>
                    <a:pt x="322" y="387"/>
                    <a:pt x="346" y="387"/>
                  </a:cubicBezTo>
                  <a:cubicBezTo>
                    <a:pt x="498" y="361"/>
                    <a:pt x="764" y="327"/>
                    <a:pt x="1063" y="327"/>
                  </a:cubicBezTo>
                  <a:cubicBezTo>
                    <a:pt x="1162" y="327"/>
                    <a:pt x="1266" y="331"/>
                    <a:pt x="1370" y="340"/>
                  </a:cubicBezTo>
                  <a:cubicBezTo>
                    <a:pt x="1858" y="364"/>
                    <a:pt x="2215" y="506"/>
                    <a:pt x="2442" y="709"/>
                  </a:cubicBezTo>
                  <a:cubicBezTo>
                    <a:pt x="2471" y="739"/>
                    <a:pt x="2513" y="753"/>
                    <a:pt x="2555" y="753"/>
                  </a:cubicBezTo>
                  <a:cubicBezTo>
                    <a:pt x="2596" y="753"/>
                    <a:pt x="2638" y="739"/>
                    <a:pt x="2668" y="709"/>
                  </a:cubicBezTo>
                  <a:cubicBezTo>
                    <a:pt x="2727" y="637"/>
                    <a:pt x="2727" y="530"/>
                    <a:pt x="2656" y="471"/>
                  </a:cubicBezTo>
                  <a:cubicBezTo>
                    <a:pt x="2283" y="97"/>
                    <a:pt x="1643" y="0"/>
                    <a:pt x="109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62" name="Google Shape;10162;p78"/>
            <p:cNvSpPr/>
            <p:nvPr/>
          </p:nvSpPr>
          <p:spPr>
            <a:xfrm>
              <a:off x="5441050" y="3636389"/>
              <a:ext cx="10248" cy="32241"/>
            </a:xfrm>
            <a:custGeom>
              <a:avLst/>
              <a:gdLst/>
              <a:ahLst/>
              <a:cxnLst/>
              <a:rect l="l" t="t" r="r" b="b"/>
              <a:pathLst>
                <a:path w="322" h="1013" extrusionOk="0">
                  <a:moveTo>
                    <a:pt x="167" y="0"/>
                  </a:moveTo>
                  <a:cubicBezTo>
                    <a:pt x="72" y="0"/>
                    <a:pt x="0" y="71"/>
                    <a:pt x="0" y="155"/>
                  </a:cubicBezTo>
                  <a:lnTo>
                    <a:pt x="0" y="845"/>
                  </a:lnTo>
                  <a:cubicBezTo>
                    <a:pt x="0" y="929"/>
                    <a:pt x="72" y="1012"/>
                    <a:pt x="167" y="1012"/>
                  </a:cubicBezTo>
                  <a:cubicBezTo>
                    <a:pt x="250" y="1012"/>
                    <a:pt x="322" y="929"/>
                    <a:pt x="322" y="845"/>
                  </a:cubicBezTo>
                  <a:lnTo>
                    <a:pt x="322" y="155"/>
                  </a:lnTo>
                  <a:cubicBezTo>
                    <a:pt x="310" y="71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63" name="Google Shape;10163;p78"/>
            <p:cNvSpPr/>
            <p:nvPr/>
          </p:nvSpPr>
          <p:spPr>
            <a:xfrm>
              <a:off x="5559257" y="3636389"/>
              <a:ext cx="10662" cy="32241"/>
            </a:xfrm>
            <a:custGeom>
              <a:avLst/>
              <a:gdLst/>
              <a:ahLst/>
              <a:cxnLst/>
              <a:rect l="l" t="t" r="r" b="b"/>
              <a:pathLst>
                <a:path w="335" h="1013" extrusionOk="0">
                  <a:moveTo>
                    <a:pt x="168" y="0"/>
                  </a:moveTo>
                  <a:cubicBezTo>
                    <a:pt x="84" y="0"/>
                    <a:pt x="1" y="71"/>
                    <a:pt x="1" y="155"/>
                  </a:cubicBezTo>
                  <a:lnTo>
                    <a:pt x="1" y="845"/>
                  </a:lnTo>
                  <a:cubicBezTo>
                    <a:pt x="1" y="929"/>
                    <a:pt x="84" y="1012"/>
                    <a:pt x="168" y="1012"/>
                  </a:cubicBezTo>
                  <a:cubicBezTo>
                    <a:pt x="263" y="1012"/>
                    <a:pt x="334" y="929"/>
                    <a:pt x="334" y="845"/>
                  </a:cubicBezTo>
                  <a:lnTo>
                    <a:pt x="334" y="155"/>
                  </a:lnTo>
                  <a:cubicBezTo>
                    <a:pt x="334" y="71"/>
                    <a:pt x="263" y="0"/>
                    <a:pt x="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164" name="Google Shape;10164;p78"/>
          <p:cNvGrpSpPr/>
          <p:nvPr/>
        </p:nvGrpSpPr>
        <p:grpSpPr>
          <a:xfrm>
            <a:off x="7702398" y="4314037"/>
            <a:ext cx="461839" cy="352691"/>
            <a:chOff x="5776798" y="3409778"/>
            <a:chExt cx="346379" cy="264518"/>
          </a:xfrm>
          <a:solidFill>
            <a:schemeClr val="tx1"/>
          </a:solidFill>
        </p:grpSpPr>
        <p:sp>
          <p:nvSpPr>
            <p:cNvPr id="10165" name="Google Shape;10165;p78"/>
            <p:cNvSpPr/>
            <p:nvPr/>
          </p:nvSpPr>
          <p:spPr>
            <a:xfrm>
              <a:off x="5890104" y="3642055"/>
              <a:ext cx="10248" cy="32241"/>
            </a:xfrm>
            <a:custGeom>
              <a:avLst/>
              <a:gdLst/>
              <a:ahLst/>
              <a:cxnLst/>
              <a:rect l="l" t="t" r="r" b="b"/>
              <a:pathLst>
                <a:path w="322" h="1013" extrusionOk="0">
                  <a:moveTo>
                    <a:pt x="167" y="1"/>
                  </a:moveTo>
                  <a:cubicBezTo>
                    <a:pt x="71" y="1"/>
                    <a:pt x="0" y="72"/>
                    <a:pt x="0" y="155"/>
                  </a:cubicBezTo>
                  <a:lnTo>
                    <a:pt x="0" y="846"/>
                  </a:lnTo>
                  <a:cubicBezTo>
                    <a:pt x="0" y="929"/>
                    <a:pt x="71" y="1013"/>
                    <a:pt x="167" y="1013"/>
                  </a:cubicBezTo>
                  <a:cubicBezTo>
                    <a:pt x="250" y="1013"/>
                    <a:pt x="321" y="929"/>
                    <a:pt x="321" y="846"/>
                  </a:cubicBezTo>
                  <a:lnTo>
                    <a:pt x="321" y="143"/>
                  </a:lnTo>
                  <a:cubicBezTo>
                    <a:pt x="321" y="60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66" name="Google Shape;10166;p78"/>
            <p:cNvSpPr/>
            <p:nvPr/>
          </p:nvSpPr>
          <p:spPr>
            <a:xfrm>
              <a:off x="5998094" y="3642055"/>
              <a:ext cx="10248" cy="32241"/>
            </a:xfrm>
            <a:custGeom>
              <a:avLst/>
              <a:gdLst/>
              <a:ahLst/>
              <a:cxnLst/>
              <a:rect l="l" t="t" r="r" b="b"/>
              <a:pathLst>
                <a:path w="322" h="1013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lnTo>
                    <a:pt x="0" y="846"/>
                  </a:lnTo>
                  <a:cubicBezTo>
                    <a:pt x="0" y="929"/>
                    <a:pt x="72" y="1013"/>
                    <a:pt x="167" y="1013"/>
                  </a:cubicBezTo>
                  <a:cubicBezTo>
                    <a:pt x="250" y="1013"/>
                    <a:pt x="322" y="929"/>
                    <a:pt x="322" y="846"/>
                  </a:cubicBezTo>
                  <a:lnTo>
                    <a:pt x="322" y="143"/>
                  </a:lnTo>
                  <a:cubicBezTo>
                    <a:pt x="310" y="60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67" name="Google Shape;10167;p78"/>
            <p:cNvSpPr/>
            <p:nvPr/>
          </p:nvSpPr>
          <p:spPr>
            <a:xfrm>
              <a:off x="5814673" y="3528367"/>
              <a:ext cx="43222" cy="15564"/>
            </a:xfrm>
            <a:custGeom>
              <a:avLst/>
              <a:gdLst/>
              <a:ahLst/>
              <a:cxnLst/>
              <a:rect l="l" t="t" r="r" b="b"/>
              <a:pathLst>
                <a:path w="1358" h="489" extrusionOk="0">
                  <a:moveTo>
                    <a:pt x="167" y="1"/>
                  </a:moveTo>
                  <a:cubicBezTo>
                    <a:pt x="72" y="1"/>
                    <a:pt x="1" y="72"/>
                    <a:pt x="1" y="156"/>
                  </a:cubicBezTo>
                  <a:cubicBezTo>
                    <a:pt x="1" y="251"/>
                    <a:pt x="72" y="322"/>
                    <a:pt x="167" y="322"/>
                  </a:cubicBezTo>
                  <a:cubicBezTo>
                    <a:pt x="346" y="322"/>
                    <a:pt x="870" y="358"/>
                    <a:pt x="1120" y="477"/>
                  </a:cubicBezTo>
                  <a:cubicBezTo>
                    <a:pt x="1144" y="489"/>
                    <a:pt x="1167" y="489"/>
                    <a:pt x="1191" y="489"/>
                  </a:cubicBezTo>
                  <a:cubicBezTo>
                    <a:pt x="1251" y="489"/>
                    <a:pt x="1310" y="453"/>
                    <a:pt x="1346" y="394"/>
                  </a:cubicBezTo>
                  <a:cubicBezTo>
                    <a:pt x="1358" y="322"/>
                    <a:pt x="1322" y="239"/>
                    <a:pt x="1251" y="191"/>
                  </a:cubicBezTo>
                  <a:cubicBezTo>
                    <a:pt x="882" y="13"/>
                    <a:pt x="191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68" name="Google Shape;10168;p78"/>
            <p:cNvSpPr/>
            <p:nvPr/>
          </p:nvSpPr>
          <p:spPr>
            <a:xfrm>
              <a:off x="5797995" y="3631074"/>
              <a:ext cx="10662" cy="42458"/>
            </a:xfrm>
            <a:custGeom>
              <a:avLst/>
              <a:gdLst/>
              <a:ahLst/>
              <a:cxnLst/>
              <a:rect l="l" t="t" r="r" b="b"/>
              <a:pathLst>
                <a:path w="335" h="1334" extrusionOk="0">
                  <a:moveTo>
                    <a:pt x="167" y="0"/>
                  </a:moveTo>
                  <a:cubicBezTo>
                    <a:pt x="84" y="0"/>
                    <a:pt x="1" y="72"/>
                    <a:pt x="1" y="167"/>
                  </a:cubicBezTo>
                  <a:lnTo>
                    <a:pt x="1" y="1179"/>
                  </a:lnTo>
                  <a:cubicBezTo>
                    <a:pt x="1" y="1262"/>
                    <a:pt x="84" y="1334"/>
                    <a:pt x="167" y="1334"/>
                  </a:cubicBezTo>
                  <a:cubicBezTo>
                    <a:pt x="251" y="1334"/>
                    <a:pt x="334" y="1262"/>
                    <a:pt x="334" y="1179"/>
                  </a:cubicBezTo>
                  <a:lnTo>
                    <a:pt x="334" y="167"/>
                  </a:lnTo>
                  <a:cubicBezTo>
                    <a:pt x="334" y="72"/>
                    <a:pt x="263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69" name="Google Shape;10169;p78"/>
            <p:cNvSpPr/>
            <p:nvPr/>
          </p:nvSpPr>
          <p:spPr>
            <a:xfrm>
              <a:off x="5776798" y="3409778"/>
              <a:ext cx="346379" cy="264136"/>
            </a:xfrm>
            <a:custGeom>
              <a:avLst/>
              <a:gdLst/>
              <a:ahLst/>
              <a:cxnLst/>
              <a:rect l="l" t="t" r="r" b="b"/>
              <a:pathLst>
                <a:path w="10883" h="8299" extrusionOk="0">
                  <a:moveTo>
                    <a:pt x="9144" y="2512"/>
                  </a:moveTo>
                  <a:cubicBezTo>
                    <a:pt x="9418" y="2512"/>
                    <a:pt x="9656" y="2715"/>
                    <a:pt x="9656" y="2953"/>
                  </a:cubicBezTo>
                  <a:lnTo>
                    <a:pt x="9656" y="2977"/>
                  </a:lnTo>
                  <a:cubicBezTo>
                    <a:pt x="9501" y="2917"/>
                    <a:pt x="9335" y="2869"/>
                    <a:pt x="9144" y="2869"/>
                  </a:cubicBezTo>
                  <a:cubicBezTo>
                    <a:pt x="8965" y="2869"/>
                    <a:pt x="8787" y="2905"/>
                    <a:pt x="8620" y="2977"/>
                  </a:cubicBezTo>
                  <a:lnTo>
                    <a:pt x="8620" y="2953"/>
                  </a:lnTo>
                  <a:cubicBezTo>
                    <a:pt x="8620" y="2727"/>
                    <a:pt x="8858" y="2512"/>
                    <a:pt x="9144" y="2512"/>
                  </a:cubicBezTo>
                  <a:close/>
                  <a:moveTo>
                    <a:pt x="2869" y="3203"/>
                  </a:moveTo>
                  <a:lnTo>
                    <a:pt x="2869" y="3858"/>
                  </a:lnTo>
                  <a:cubicBezTo>
                    <a:pt x="2869" y="3965"/>
                    <a:pt x="2846" y="4060"/>
                    <a:pt x="2798" y="4167"/>
                  </a:cubicBezTo>
                  <a:lnTo>
                    <a:pt x="2727" y="4334"/>
                  </a:lnTo>
                  <a:cubicBezTo>
                    <a:pt x="2715" y="4346"/>
                    <a:pt x="2715" y="4382"/>
                    <a:pt x="2715" y="4405"/>
                  </a:cubicBezTo>
                  <a:lnTo>
                    <a:pt x="2715" y="4751"/>
                  </a:lnTo>
                  <a:cubicBezTo>
                    <a:pt x="2715" y="4989"/>
                    <a:pt x="2619" y="5191"/>
                    <a:pt x="2441" y="5358"/>
                  </a:cubicBezTo>
                  <a:cubicBezTo>
                    <a:pt x="2298" y="5525"/>
                    <a:pt x="2072" y="5596"/>
                    <a:pt x="1834" y="5596"/>
                  </a:cubicBezTo>
                  <a:cubicBezTo>
                    <a:pt x="1369" y="5584"/>
                    <a:pt x="1000" y="5179"/>
                    <a:pt x="1000" y="4703"/>
                  </a:cubicBezTo>
                  <a:lnTo>
                    <a:pt x="1000" y="4405"/>
                  </a:lnTo>
                  <a:cubicBezTo>
                    <a:pt x="1000" y="4382"/>
                    <a:pt x="1000" y="4358"/>
                    <a:pt x="988" y="4334"/>
                  </a:cubicBezTo>
                  <a:lnTo>
                    <a:pt x="881" y="4143"/>
                  </a:lnTo>
                  <a:cubicBezTo>
                    <a:pt x="845" y="4060"/>
                    <a:pt x="822" y="3989"/>
                    <a:pt x="822" y="3905"/>
                  </a:cubicBezTo>
                  <a:lnTo>
                    <a:pt x="822" y="3882"/>
                  </a:lnTo>
                  <a:cubicBezTo>
                    <a:pt x="822" y="3501"/>
                    <a:pt x="1131" y="3203"/>
                    <a:pt x="1500" y="3203"/>
                  </a:cubicBezTo>
                  <a:close/>
                  <a:moveTo>
                    <a:pt x="9144" y="3215"/>
                  </a:moveTo>
                  <a:cubicBezTo>
                    <a:pt x="9704" y="3215"/>
                    <a:pt x="10168" y="3679"/>
                    <a:pt x="10168" y="4239"/>
                  </a:cubicBezTo>
                  <a:cubicBezTo>
                    <a:pt x="10168" y="4346"/>
                    <a:pt x="10156" y="4465"/>
                    <a:pt x="10108" y="4572"/>
                  </a:cubicBezTo>
                  <a:cubicBezTo>
                    <a:pt x="9656" y="4108"/>
                    <a:pt x="8870" y="3929"/>
                    <a:pt x="8823" y="3929"/>
                  </a:cubicBezTo>
                  <a:cubicBezTo>
                    <a:pt x="8814" y="3926"/>
                    <a:pt x="8804" y="3925"/>
                    <a:pt x="8794" y="3925"/>
                  </a:cubicBezTo>
                  <a:cubicBezTo>
                    <a:pt x="8763" y="3925"/>
                    <a:pt x="8727" y="3938"/>
                    <a:pt x="8692" y="3965"/>
                  </a:cubicBezTo>
                  <a:cubicBezTo>
                    <a:pt x="8644" y="3989"/>
                    <a:pt x="8632" y="4036"/>
                    <a:pt x="8632" y="4084"/>
                  </a:cubicBezTo>
                  <a:cubicBezTo>
                    <a:pt x="8632" y="4084"/>
                    <a:pt x="8632" y="4179"/>
                    <a:pt x="8513" y="4298"/>
                  </a:cubicBezTo>
                  <a:cubicBezTo>
                    <a:pt x="8453" y="4358"/>
                    <a:pt x="8453" y="4465"/>
                    <a:pt x="8513" y="4524"/>
                  </a:cubicBezTo>
                  <a:cubicBezTo>
                    <a:pt x="8543" y="4554"/>
                    <a:pt x="8584" y="4569"/>
                    <a:pt x="8626" y="4569"/>
                  </a:cubicBezTo>
                  <a:cubicBezTo>
                    <a:pt x="8668" y="4569"/>
                    <a:pt x="8709" y="4554"/>
                    <a:pt x="8739" y="4524"/>
                  </a:cubicBezTo>
                  <a:cubicBezTo>
                    <a:pt x="8823" y="4441"/>
                    <a:pt x="8882" y="4346"/>
                    <a:pt x="8918" y="4274"/>
                  </a:cubicBezTo>
                  <a:cubicBezTo>
                    <a:pt x="9180" y="4346"/>
                    <a:pt x="9739" y="4560"/>
                    <a:pt x="9989" y="4894"/>
                  </a:cubicBezTo>
                  <a:cubicBezTo>
                    <a:pt x="9906" y="5298"/>
                    <a:pt x="9573" y="5596"/>
                    <a:pt x="9144" y="5596"/>
                  </a:cubicBezTo>
                  <a:cubicBezTo>
                    <a:pt x="8704" y="5596"/>
                    <a:pt x="8334" y="5275"/>
                    <a:pt x="8287" y="4834"/>
                  </a:cubicBezTo>
                  <a:cubicBezTo>
                    <a:pt x="8287" y="4810"/>
                    <a:pt x="8275" y="4798"/>
                    <a:pt x="8263" y="4774"/>
                  </a:cubicBezTo>
                  <a:cubicBezTo>
                    <a:pt x="8156" y="4620"/>
                    <a:pt x="8108" y="4441"/>
                    <a:pt x="8108" y="4239"/>
                  </a:cubicBezTo>
                  <a:cubicBezTo>
                    <a:pt x="8108" y="3679"/>
                    <a:pt x="8573" y="3215"/>
                    <a:pt x="9144" y="3215"/>
                  </a:cubicBezTo>
                  <a:close/>
                  <a:moveTo>
                    <a:pt x="5441" y="298"/>
                  </a:moveTo>
                  <a:cubicBezTo>
                    <a:pt x="6013" y="298"/>
                    <a:pt x="6489" y="488"/>
                    <a:pt x="6858" y="845"/>
                  </a:cubicBezTo>
                  <a:cubicBezTo>
                    <a:pt x="7227" y="1226"/>
                    <a:pt x="7453" y="1738"/>
                    <a:pt x="7501" y="2369"/>
                  </a:cubicBezTo>
                  <a:cubicBezTo>
                    <a:pt x="7620" y="4060"/>
                    <a:pt x="7763" y="5001"/>
                    <a:pt x="7822" y="5334"/>
                  </a:cubicBezTo>
                  <a:lnTo>
                    <a:pt x="7822" y="5346"/>
                  </a:lnTo>
                  <a:cubicBezTo>
                    <a:pt x="7632" y="5453"/>
                    <a:pt x="7310" y="5632"/>
                    <a:pt x="6787" y="5763"/>
                  </a:cubicBezTo>
                  <a:lnTo>
                    <a:pt x="6525" y="5644"/>
                  </a:lnTo>
                  <a:cubicBezTo>
                    <a:pt x="6453" y="5608"/>
                    <a:pt x="6418" y="5548"/>
                    <a:pt x="6418" y="5477"/>
                  </a:cubicBezTo>
                  <a:lnTo>
                    <a:pt x="6418" y="4929"/>
                  </a:lnTo>
                  <a:cubicBezTo>
                    <a:pt x="6918" y="4596"/>
                    <a:pt x="7263" y="4024"/>
                    <a:pt x="7263" y="3370"/>
                  </a:cubicBezTo>
                  <a:lnTo>
                    <a:pt x="7263" y="3072"/>
                  </a:lnTo>
                  <a:cubicBezTo>
                    <a:pt x="7263" y="2869"/>
                    <a:pt x="7180" y="2691"/>
                    <a:pt x="7037" y="2560"/>
                  </a:cubicBezTo>
                  <a:cubicBezTo>
                    <a:pt x="6727" y="2274"/>
                    <a:pt x="6001" y="1798"/>
                    <a:pt x="4751" y="1667"/>
                  </a:cubicBezTo>
                  <a:cubicBezTo>
                    <a:pt x="4744" y="1666"/>
                    <a:pt x="4737" y="1666"/>
                    <a:pt x="4730" y="1666"/>
                  </a:cubicBezTo>
                  <a:cubicBezTo>
                    <a:pt x="4645" y="1666"/>
                    <a:pt x="4583" y="1733"/>
                    <a:pt x="4572" y="1822"/>
                  </a:cubicBezTo>
                  <a:cubicBezTo>
                    <a:pt x="4548" y="1905"/>
                    <a:pt x="4632" y="1977"/>
                    <a:pt x="4715" y="2000"/>
                  </a:cubicBezTo>
                  <a:cubicBezTo>
                    <a:pt x="5882" y="2119"/>
                    <a:pt x="6537" y="2548"/>
                    <a:pt x="6834" y="2798"/>
                  </a:cubicBezTo>
                  <a:cubicBezTo>
                    <a:pt x="6906" y="2858"/>
                    <a:pt x="6953" y="2965"/>
                    <a:pt x="6953" y="3072"/>
                  </a:cubicBezTo>
                  <a:lnTo>
                    <a:pt x="6953" y="3370"/>
                  </a:lnTo>
                  <a:cubicBezTo>
                    <a:pt x="6953" y="4215"/>
                    <a:pt x="6263" y="4894"/>
                    <a:pt x="5417" y="4894"/>
                  </a:cubicBezTo>
                  <a:cubicBezTo>
                    <a:pt x="4572" y="4894"/>
                    <a:pt x="3881" y="4215"/>
                    <a:pt x="3881" y="3370"/>
                  </a:cubicBezTo>
                  <a:lnTo>
                    <a:pt x="3881" y="3227"/>
                  </a:lnTo>
                  <a:cubicBezTo>
                    <a:pt x="3881" y="3167"/>
                    <a:pt x="3917" y="3108"/>
                    <a:pt x="3977" y="3084"/>
                  </a:cubicBezTo>
                  <a:cubicBezTo>
                    <a:pt x="4167" y="2965"/>
                    <a:pt x="4429" y="2750"/>
                    <a:pt x="4548" y="2393"/>
                  </a:cubicBezTo>
                  <a:cubicBezTo>
                    <a:pt x="4584" y="2310"/>
                    <a:pt x="4536" y="2215"/>
                    <a:pt x="4453" y="2203"/>
                  </a:cubicBezTo>
                  <a:cubicBezTo>
                    <a:pt x="4434" y="2198"/>
                    <a:pt x="4415" y="2196"/>
                    <a:pt x="4398" y="2196"/>
                  </a:cubicBezTo>
                  <a:cubicBezTo>
                    <a:pt x="4327" y="2196"/>
                    <a:pt x="4270" y="2234"/>
                    <a:pt x="4251" y="2310"/>
                  </a:cubicBezTo>
                  <a:cubicBezTo>
                    <a:pt x="4167" y="2572"/>
                    <a:pt x="3977" y="2727"/>
                    <a:pt x="3822" y="2810"/>
                  </a:cubicBezTo>
                  <a:cubicBezTo>
                    <a:pt x="3679" y="2905"/>
                    <a:pt x="3572" y="3072"/>
                    <a:pt x="3572" y="3227"/>
                  </a:cubicBezTo>
                  <a:lnTo>
                    <a:pt x="3572" y="3370"/>
                  </a:lnTo>
                  <a:cubicBezTo>
                    <a:pt x="3572" y="4024"/>
                    <a:pt x="3917" y="4584"/>
                    <a:pt x="4417" y="4929"/>
                  </a:cubicBezTo>
                  <a:lnTo>
                    <a:pt x="4417" y="5477"/>
                  </a:lnTo>
                  <a:cubicBezTo>
                    <a:pt x="4417" y="5548"/>
                    <a:pt x="4370" y="5608"/>
                    <a:pt x="4310" y="5644"/>
                  </a:cubicBezTo>
                  <a:lnTo>
                    <a:pt x="4048" y="5763"/>
                  </a:lnTo>
                  <a:cubicBezTo>
                    <a:pt x="3536" y="5632"/>
                    <a:pt x="3215" y="5453"/>
                    <a:pt x="3060" y="5346"/>
                  </a:cubicBezTo>
                  <a:lnTo>
                    <a:pt x="3060" y="5334"/>
                  </a:lnTo>
                  <a:cubicBezTo>
                    <a:pt x="3131" y="5001"/>
                    <a:pt x="3262" y="4060"/>
                    <a:pt x="3393" y="2369"/>
                  </a:cubicBezTo>
                  <a:cubicBezTo>
                    <a:pt x="3441" y="1738"/>
                    <a:pt x="3655" y="1226"/>
                    <a:pt x="4036" y="845"/>
                  </a:cubicBezTo>
                  <a:cubicBezTo>
                    <a:pt x="4393" y="488"/>
                    <a:pt x="4882" y="298"/>
                    <a:pt x="5441" y="298"/>
                  </a:cubicBezTo>
                  <a:close/>
                  <a:moveTo>
                    <a:pt x="2750" y="5465"/>
                  </a:moveTo>
                  <a:cubicBezTo>
                    <a:pt x="2786" y="5501"/>
                    <a:pt x="2810" y="5572"/>
                    <a:pt x="2869" y="5596"/>
                  </a:cubicBezTo>
                  <a:cubicBezTo>
                    <a:pt x="3000" y="5691"/>
                    <a:pt x="3239" y="5822"/>
                    <a:pt x="3584" y="5941"/>
                  </a:cubicBezTo>
                  <a:lnTo>
                    <a:pt x="3155" y="6144"/>
                  </a:lnTo>
                  <a:lnTo>
                    <a:pt x="2655" y="6001"/>
                  </a:lnTo>
                  <a:cubicBezTo>
                    <a:pt x="2512" y="5953"/>
                    <a:pt x="2512" y="5953"/>
                    <a:pt x="2512" y="5906"/>
                  </a:cubicBezTo>
                  <a:lnTo>
                    <a:pt x="2512" y="5691"/>
                  </a:lnTo>
                  <a:cubicBezTo>
                    <a:pt x="2572" y="5656"/>
                    <a:pt x="2619" y="5608"/>
                    <a:pt x="2667" y="5572"/>
                  </a:cubicBezTo>
                  <a:cubicBezTo>
                    <a:pt x="2691" y="5536"/>
                    <a:pt x="2727" y="5513"/>
                    <a:pt x="2750" y="5465"/>
                  </a:cubicBezTo>
                  <a:close/>
                  <a:moveTo>
                    <a:pt x="8096" y="5239"/>
                  </a:moveTo>
                  <a:cubicBezTo>
                    <a:pt x="8180" y="5417"/>
                    <a:pt x="8323" y="5572"/>
                    <a:pt x="8477" y="5691"/>
                  </a:cubicBezTo>
                  <a:lnTo>
                    <a:pt x="8477" y="6025"/>
                  </a:lnTo>
                  <a:lnTo>
                    <a:pt x="8489" y="6025"/>
                  </a:lnTo>
                  <a:lnTo>
                    <a:pt x="7977" y="6287"/>
                  </a:lnTo>
                  <a:cubicBezTo>
                    <a:pt x="7977" y="6287"/>
                    <a:pt x="7965" y="6287"/>
                    <a:pt x="7965" y="6263"/>
                  </a:cubicBezTo>
                  <a:lnTo>
                    <a:pt x="7227" y="5941"/>
                  </a:lnTo>
                  <a:cubicBezTo>
                    <a:pt x="7596" y="5822"/>
                    <a:pt x="7822" y="5667"/>
                    <a:pt x="7942" y="5596"/>
                  </a:cubicBezTo>
                  <a:cubicBezTo>
                    <a:pt x="8049" y="5525"/>
                    <a:pt x="8108" y="5406"/>
                    <a:pt x="8096" y="5275"/>
                  </a:cubicBezTo>
                  <a:lnTo>
                    <a:pt x="8096" y="5239"/>
                  </a:lnTo>
                  <a:close/>
                  <a:moveTo>
                    <a:pt x="2203" y="5870"/>
                  </a:moveTo>
                  <a:lnTo>
                    <a:pt x="2203" y="5929"/>
                  </a:lnTo>
                  <a:cubicBezTo>
                    <a:pt x="2203" y="5953"/>
                    <a:pt x="2203" y="5989"/>
                    <a:pt x="2215" y="6013"/>
                  </a:cubicBezTo>
                  <a:lnTo>
                    <a:pt x="1857" y="6370"/>
                  </a:lnTo>
                  <a:lnTo>
                    <a:pt x="1500" y="6013"/>
                  </a:lnTo>
                  <a:cubicBezTo>
                    <a:pt x="1512" y="5989"/>
                    <a:pt x="1512" y="5953"/>
                    <a:pt x="1512" y="5929"/>
                  </a:cubicBezTo>
                  <a:lnTo>
                    <a:pt x="1512" y="5870"/>
                  </a:lnTo>
                  <a:cubicBezTo>
                    <a:pt x="1619" y="5894"/>
                    <a:pt x="1726" y="5929"/>
                    <a:pt x="1834" y="5929"/>
                  </a:cubicBezTo>
                  <a:lnTo>
                    <a:pt x="1857" y="5929"/>
                  </a:lnTo>
                  <a:cubicBezTo>
                    <a:pt x="1976" y="5929"/>
                    <a:pt x="2096" y="5906"/>
                    <a:pt x="2203" y="5870"/>
                  </a:cubicBezTo>
                  <a:close/>
                  <a:moveTo>
                    <a:pt x="9525" y="5882"/>
                  </a:moveTo>
                  <a:lnTo>
                    <a:pt x="9525" y="6048"/>
                  </a:lnTo>
                  <a:cubicBezTo>
                    <a:pt x="9525" y="6108"/>
                    <a:pt x="9537" y="6144"/>
                    <a:pt x="9573" y="6191"/>
                  </a:cubicBezTo>
                  <a:lnTo>
                    <a:pt x="9394" y="6322"/>
                  </a:lnTo>
                  <a:cubicBezTo>
                    <a:pt x="9323" y="6394"/>
                    <a:pt x="9236" y="6429"/>
                    <a:pt x="9151" y="6429"/>
                  </a:cubicBezTo>
                  <a:cubicBezTo>
                    <a:pt x="9067" y="6429"/>
                    <a:pt x="8983" y="6394"/>
                    <a:pt x="8918" y="6322"/>
                  </a:cubicBezTo>
                  <a:lnTo>
                    <a:pt x="8763" y="6191"/>
                  </a:lnTo>
                  <a:cubicBezTo>
                    <a:pt x="8799" y="6144"/>
                    <a:pt x="8811" y="6084"/>
                    <a:pt x="8811" y="6048"/>
                  </a:cubicBezTo>
                  <a:lnTo>
                    <a:pt x="8811" y="5882"/>
                  </a:lnTo>
                  <a:cubicBezTo>
                    <a:pt x="8918" y="5906"/>
                    <a:pt x="9037" y="5941"/>
                    <a:pt x="9168" y="5941"/>
                  </a:cubicBezTo>
                  <a:cubicBezTo>
                    <a:pt x="9287" y="5941"/>
                    <a:pt x="9406" y="5929"/>
                    <a:pt x="9525" y="5882"/>
                  </a:cubicBezTo>
                  <a:close/>
                  <a:moveTo>
                    <a:pt x="6096" y="5096"/>
                  </a:moveTo>
                  <a:lnTo>
                    <a:pt x="6096" y="5477"/>
                  </a:lnTo>
                  <a:cubicBezTo>
                    <a:pt x="6096" y="5667"/>
                    <a:pt x="6215" y="5846"/>
                    <a:pt x="6394" y="5941"/>
                  </a:cubicBezTo>
                  <a:lnTo>
                    <a:pt x="6632" y="6048"/>
                  </a:lnTo>
                  <a:cubicBezTo>
                    <a:pt x="6406" y="6489"/>
                    <a:pt x="5941" y="6787"/>
                    <a:pt x="5417" y="6787"/>
                  </a:cubicBezTo>
                  <a:cubicBezTo>
                    <a:pt x="4894" y="6787"/>
                    <a:pt x="4441" y="6501"/>
                    <a:pt x="4203" y="6048"/>
                  </a:cubicBezTo>
                  <a:lnTo>
                    <a:pt x="4441" y="5941"/>
                  </a:lnTo>
                  <a:cubicBezTo>
                    <a:pt x="4620" y="5870"/>
                    <a:pt x="4739" y="5691"/>
                    <a:pt x="4739" y="5477"/>
                  </a:cubicBezTo>
                  <a:lnTo>
                    <a:pt x="4739" y="5096"/>
                  </a:lnTo>
                  <a:cubicBezTo>
                    <a:pt x="4941" y="5179"/>
                    <a:pt x="5179" y="5227"/>
                    <a:pt x="5417" y="5227"/>
                  </a:cubicBezTo>
                  <a:cubicBezTo>
                    <a:pt x="5656" y="5227"/>
                    <a:pt x="5894" y="5179"/>
                    <a:pt x="6096" y="5096"/>
                  </a:cubicBezTo>
                  <a:close/>
                  <a:moveTo>
                    <a:pt x="5417" y="0"/>
                  </a:moveTo>
                  <a:cubicBezTo>
                    <a:pt x="4763" y="0"/>
                    <a:pt x="4215" y="226"/>
                    <a:pt x="3786" y="643"/>
                  </a:cubicBezTo>
                  <a:cubicBezTo>
                    <a:pt x="3346" y="1060"/>
                    <a:pt x="3096" y="1655"/>
                    <a:pt x="3048" y="2346"/>
                  </a:cubicBezTo>
                  <a:cubicBezTo>
                    <a:pt x="3036" y="2548"/>
                    <a:pt x="3024" y="2703"/>
                    <a:pt x="3012" y="2881"/>
                  </a:cubicBezTo>
                  <a:lnTo>
                    <a:pt x="1524" y="2881"/>
                  </a:lnTo>
                  <a:cubicBezTo>
                    <a:pt x="964" y="2881"/>
                    <a:pt x="512" y="3334"/>
                    <a:pt x="512" y="3893"/>
                  </a:cubicBezTo>
                  <a:lnTo>
                    <a:pt x="512" y="3917"/>
                  </a:lnTo>
                  <a:cubicBezTo>
                    <a:pt x="512" y="4048"/>
                    <a:pt x="536" y="4167"/>
                    <a:pt x="595" y="4286"/>
                  </a:cubicBezTo>
                  <a:lnTo>
                    <a:pt x="667" y="4453"/>
                  </a:lnTo>
                  <a:lnTo>
                    <a:pt x="667" y="4703"/>
                  </a:lnTo>
                  <a:cubicBezTo>
                    <a:pt x="667" y="5120"/>
                    <a:pt x="881" y="5477"/>
                    <a:pt x="1179" y="5703"/>
                  </a:cubicBezTo>
                  <a:lnTo>
                    <a:pt x="1179" y="5929"/>
                  </a:lnTo>
                  <a:cubicBezTo>
                    <a:pt x="1179" y="5953"/>
                    <a:pt x="1167" y="5989"/>
                    <a:pt x="1131" y="5989"/>
                  </a:cubicBezTo>
                  <a:lnTo>
                    <a:pt x="476" y="6179"/>
                  </a:lnTo>
                  <a:cubicBezTo>
                    <a:pt x="191" y="6251"/>
                    <a:pt x="0" y="6513"/>
                    <a:pt x="0" y="6810"/>
                  </a:cubicBezTo>
                  <a:lnTo>
                    <a:pt x="0" y="8120"/>
                  </a:lnTo>
                  <a:cubicBezTo>
                    <a:pt x="0" y="8215"/>
                    <a:pt x="71" y="8287"/>
                    <a:pt x="167" y="8287"/>
                  </a:cubicBezTo>
                  <a:cubicBezTo>
                    <a:pt x="250" y="8287"/>
                    <a:pt x="333" y="8215"/>
                    <a:pt x="333" y="8120"/>
                  </a:cubicBezTo>
                  <a:lnTo>
                    <a:pt x="333" y="6810"/>
                  </a:lnTo>
                  <a:cubicBezTo>
                    <a:pt x="333" y="6668"/>
                    <a:pt x="429" y="6513"/>
                    <a:pt x="583" y="6477"/>
                  </a:cubicBezTo>
                  <a:lnTo>
                    <a:pt x="1238" y="6287"/>
                  </a:lnTo>
                  <a:cubicBezTo>
                    <a:pt x="1262" y="6287"/>
                    <a:pt x="1286" y="6263"/>
                    <a:pt x="1310" y="6251"/>
                  </a:cubicBezTo>
                  <a:lnTo>
                    <a:pt x="1715" y="6656"/>
                  </a:lnTo>
                  <a:lnTo>
                    <a:pt x="1715" y="8108"/>
                  </a:lnTo>
                  <a:cubicBezTo>
                    <a:pt x="1715" y="8203"/>
                    <a:pt x="1786" y="8275"/>
                    <a:pt x="1881" y="8275"/>
                  </a:cubicBezTo>
                  <a:cubicBezTo>
                    <a:pt x="1965" y="8275"/>
                    <a:pt x="2036" y="8203"/>
                    <a:pt x="2036" y="8108"/>
                  </a:cubicBezTo>
                  <a:lnTo>
                    <a:pt x="2036" y="6656"/>
                  </a:lnTo>
                  <a:lnTo>
                    <a:pt x="2441" y="6251"/>
                  </a:lnTo>
                  <a:cubicBezTo>
                    <a:pt x="2500" y="6287"/>
                    <a:pt x="2548" y="6298"/>
                    <a:pt x="2596" y="6310"/>
                  </a:cubicBezTo>
                  <a:lnTo>
                    <a:pt x="2750" y="6358"/>
                  </a:lnTo>
                  <a:cubicBezTo>
                    <a:pt x="2536" y="6501"/>
                    <a:pt x="2393" y="6751"/>
                    <a:pt x="2393" y="7037"/>
                  </a:cubicBezTo>
                  <a:lnTo>
                    <a:pt x="2393" y="8120"/>
                  </a:lnTo>
                  <a:cubicBezTo>
                    <a:pt x="2393" y="8215"/>
                    <a:pt x="2465" y="8287"/>
                    <a:pt x="2560" y="8287"/>
                  </a:cubicBezTo>
                  <a:cubicBezTo>
                    <a:pt x="2643" y="8287"/>
                    <a:pt x="2727" y="8215"/>
                    <a:pt x="2727" y="8120"/>
                  </a:cubicBezTo>
                  <a:lnTo>
                    <a:pt x="2727" y="7037"/>
                  </a:lnTo>
                  <a:cubicBezTo>
                    <a:pt x="2727" y="6834"/>
                    <a:pt x="2846" y="6656"/>
                    <a:pt x="3036" y="6560"/>
                  </a:cubicBezTo>
                  <a:lnTo>
                    <a:pt x="3941" y="6156"/>
                  </a:lnTo>
                  <a:cubicBezTo>
                    <a:pt x="4227" y="6727"/>
                    <a:pt x="4810" y="7096"/>
                    <a:pt x="5441" y="7096"/>
                  </a:cubicBezTo>
                  <a:cubicBezTo>
                    <a:pt x="6084" y="7096"/>
                    <a:pt x="6668" y="6739"/>
                    <a:pt x="6953" y="6156"/>
                  </a:cubicBezTo>
                  <a:lnTo>
                    <a:pt x="7858" y="6560"/>
                  </a:lnTo>
                  <a:cubicBezTo>
                    <a:pt x="8049" y="6656"/>
                    <a:pt x="8168" y="6834"/>
                    <a:pt x="8168" y="7037"/>
                  </a:cubicBezTo>
                  <a:lnTo>
                    <a:pt x="8168" y="8120"/>
                  </a:lnTo>
                  <a:cubicBezTo>
                    <a:pt x="8168" y="8215"/>
                    <a:pt x="8239" y="8287"/>
                    <a:pt x="8334" y="8287"/>
                  </a:cubicBezTo>
                  <a:cubicBezTo>
                    <a:pt x="8418" y="8287"/>
                    <a:pt x="8501" y="8215"/>
                    <a:pt x="8501" y="8120"/>
                  </a:cubicBezTo>
                  <a:lnTo>
                    <a:pt x="8501" y="7037"/>
                  </a:lnTo>
                  <a:cubicBezTo>
                    <a:pt x="8501" y="6834"/>
                    <a:pt x="8418" y="6656"/>
                    <a:pt x="8299" y="6501"/>
                  </a:cubicBezTo>
                  <a:lnTo>
                    <a:pt x="8537" y="6382"/>
                  </a:lnTo>
                  <a:lnTo>
                    <a:pt x="8715" y="6560"/>
                  </a:lnTo>
                  <a:cubicBezTo>
                    <a:pt x="8858" y="6679"/>
                    <a:pt x="9013" y="6739"/>
                    <a:pt x="9180" y="6739"/>
                  </a:cubicBezTo>
                  <a:cubicBezTo>
                    <a:pt x="9346" y="6739"/>
                    <a:pt x="9513" y="6679"/>
                    <a:pt x="9644" y="6560"/>
                  </a:cubicBezTo>
                  <a:lnTo>
                    <a:pt x="9823" y="6382"/>
                  </a:lnTo>
                  <a:lnTo>
                    <a:pt x="10358" y="6656"/>
                  </a:lnTo>
                  <a:cubicBezTo>
                    <a:pt x="10478" y="6715"/>
                    <a:pt x="10549" y="6834"/>
                    <a:pt x="10549" y="6965"/>
                  </a:cubicBezTo>
                  <a:lnTo>
                    <a:pt x="10549" y="8144"/>
                  </a:lnTo>
                  <a:cubicBezTo>
                    <a:pt x="10549" y="8227"/>
                    <a:pt x="10620" y="8299"/>
                    <a:pt x="10716" y="8299"/>
                  </a:cubicBezTo>
                  <a:cubicBezTo>
                    <a:pt x="10799" y="8299"/>
                    <a:pt x="10882" y="8227"/>
                    <a:pt x="10882" y="8144"/>
                  </a:cubicBezTo>
                  <a:lnTo>
                    <a:pt x="10882" y="6965"/>
                  </a:lnTo>
                  <a:cubicBezTo>
                    <a:pt x="10823" y="6703"/>
                    <a:pt x="10692" y="6477"/>
                    <a:pt x="10466" y="6358"/>
                  </a:cubicBezTo>
                  <a:lnTo>
                    <a:pt x="9823" y="6025"/>
                  </a:lnTo>
                  <a:lnTo>
                    <a:pt x="9823" y="6013"/>
                  </a:lnTo>
                  <a:lnTo>
                    <a:pt x="9823" y="5691"/>
                  </a:lnTo>
                  <a:cubicBezTo>
                    <a:pt x="10097" y="5501"/>
                    <a:pt x="10275" y="5227"/>
                    <a:pt x="10311" y="4882"/>
                  </a:cubicBezTo>
                  <a:cubicBezTo>
                    <a:pt x="10430" y="4679"/>
                    <a:pt x="10489" y="4453"/>
                    <a:pt x="10489" y="4215"/>
                  </a:cubicBezTo>
                  <a:cubicBezTo>
                    <a:pt x="10489" y="3786"/>
                    <a:pt x="10287" y="3381"/>
                    <a:pt x="9954" y="3143"/>
                  </a:cubicBezTo>
                  <a:cubicBezTo>
                    <a:pt x="9977" y="3084"/>
                    <a:pt x="9989" y="3012"/>
                    <a:pt x="9989" y="2953"/>
                  </a:cubicBezTo>
                  <a:cubicBezTo>
                    <a:pt x="9989" y="2536"/>
                    <a:pt x="9620" y="2191"/>
                    <a:pt x="9156" y="2191"/>
                  </a:cubicBezTo>
                  <a:cubicBezTo>
                    <a:pt x="8692" y="2191"/>
                    <a:pt x="8323" y="2524"/>
                    <a:pt x="8323" y="2953"/>
                  </a:cubicBezTo>
                  <a:cubicBezTo>
                    <a:pt x="8323" y="3024"/>
                    <a:pt x="8334" y="3084"/>
                    <a:pt x="8346" y="3143"/>
                  </a:cubicBezTo>
                  <a:cubicBezTo>
                    <a:pt x="8156" y="3286"/>
                    <a:pt x="8013" y="3477"/>
                    <a:pt x="7906" y="3715"/>
                  </a:cubicBezTo>
                  <a:cubicBezTo>
                    <a:pt x="7858" y="3334"/>
                    <a:pt x="7834" y="2869"/>
                    <a:pt x="7787" y="2346"/>
                  </a:cubicBezTo>
                  <a:cubicBezTo>
                    <a:pt x="7739" y="1655"/>
                    <a:pt x="7489" y="1060"/>
                    <a:pt x="7060" y="643"/>
                  </a:cubicBezTo>
                  <a:cubicBezTo>
                    <a:pt x="6644" y="226"/>
                    <a:pt x="6072" y="0"/>
                    <a:pt x="54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70" name="Google Shape;10170;p78"/>
            <p:cNvSpPr/>
            <p:nvPr/>
          </p:nvSpPr>
          <p:spPr>
            <a:xfrm>
              <a:off x="6089408" y="3637503"/>
              <a:ext cx="10662" cy="36029"/>
            </a:xfrm>
            <a:custGeom>
              <a:avLst/>
              <a:gdLst/>
              <a:ahLst/>
              <a:cxnLst/>
              <a:rect l="l" t="t" r="r" b="b"/>
              <a:pathLst>
                <a:path w="335" h="1132" extrusionOk="0">
                  <a:moveTo>
                    <a:pt x="167" y="1"/>
                  </a:moveTo>
                  <a:cubicBezTo>
                    <a:pt x="72" y="1"/>
                    <a:pt x="1" y="84"/>
                    <a:pt x="1" y="167"/>
                  </a:cubicBezTo>
                  <a:lnTo>
                    <a:pt x="1" y="977"/>
                  </a:lnTo>
                  <a:cubicBezTo>
                    <a:pt x="1" y="1060"/>
                    <a:pt x="72" y="1132"/>
                    <a:pt x="167" y="1132"/>
                  </a:cubicBezTo>
                  <a:cubicBezTo>
                    <a:pt x="251" y="1132"/>
                    <a:pt x="322" y="1060"/>
                    <a:pt x="322" y="977"/>
                  </a:cubicBezTo>
                  <a:lnTo>
                    <a:pt x="322" y="167"/>
                  </a:lnTo>
                  <a:cubicBezTo>
                    <a:pt x="334" y="84"/>
                    <a:pt x="251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171" name="Google Shape;10171;p78"/>
          <p:cNvGrpSpPr/>
          <p:nvPr/>
        </p:nvGrpSpPr>
        <p:grpSpPr>
          <a:xfrm>
            <a:off x="9477354" y="4296341"/>
            <a:ext cx="459844" cy="387065"/>
            <a:chOff x="7108015" y="3396505"/>
            <a:chExt cx="344883" cy="290299"/>
          </a:xfrm>
          <a:solidFill>
            <a:schemeClr val="tx1"/>
          </a:solidFill>
        </p:grpSpPr>
        <p:sp>
          <p:nvSpPr>
            <p:cNvPr id="10172" name="Google Shape;10172;p78"/>
            <p:cNvSpPr/>
            <p:nvPr/>
          </p:nvSpPr>
          <p:spPr>
            <a:xfrm>
              <a:off x="7108015" y="3396505"/>
              <a:ext cx="344883" cy="290299"/>
            </a:xfrm>
            <a:custGeom>
              <a:avLst/>
              <a:gdLst/>
              <a:ahLst/>
              <a:cxnLst/>
              <a:rect l="l" t="t" r="r" b="b"/>
              <a:pathLst>
                <a:path w="10836" h="9121" extrusionOk="0">
                  <a:moveTo>
                    <a:pt x="4585" y="310"/>
                  </a:moveTo>
                  <a:cubicBezTo>
                    <a:pt x="4716" y="310"/>
                    <a:pt x="4847" y="369"/>
                    <a:pt x="4954" y="465"/>
                  </a:cubicBezTo>
                  <a:lnTo>
                    <a:pt x="5501" y="1012"/>
                  </a:lnTo>
                  <a:lnTo>
                    <a:pt x="4799" y="1012"/>
                  </a:lnTo>
                  <a:cubicBezTo>
                    <a:pt x="4716" y="1012"/>
                    <a:pt x="4620" y="977"/>
                    <a:pt x="4549" y="905"/>
                  </a:cubicBezTo>
                  <a:lnTo>
                    <a:pt x="3954" y="310"/>
                  </a:lnTo>
                  <a:close/>
                  <a:moveTo>
                    <a:pt x="5835" y="286"/>
                  </a:moveTo>
                  <a:cubicBezTo>
                    <a:pt x="5966" y="286"/>
                    <a:pt x="6097" y="346"/>
                    <a:pt x="6204" y="429"/>
                  </a:cubicBezTo>
                  <a:lnTo>
                    <a:pt x="6752" y="977"/>
                  </a:lnTo>
                  <a:lnTo>
                    <a:pt x="6632" y="977"/>
                  </a:lnTo>
                  <a:cubicBezTo>
                    <a:pt x="6549" y="977"/>
                    <a:pt x="6466" y="1060"/>
                    <a:pt x="6466" y="1143"/>
                  </a:cubicBezTo>
                  <a:cubicBezTo>
                    <a:pt x="6466" y="1239"/>
                    <a:pt x="6549" y="1310"/>
                    <a:pt x="6632" y="1310"/>
                  </a:cubicBezTo>
                  <a:lnTo>
                    <a:pt x="10192" y="1310"/>
                  </a:lnTo>
                  <a:cubicBezTo>
                    <a:pt x="10383" y="1310"/>
                    <a:pt x="10550" y="1477"/>
                    <a:pt x="10550" y="1667"/>
                  </a:cubicBezTo>
                  <a:lnTo>
                    <a:pt x="10550" y="8454"/>
                  </a:lnTo>
                  <a:lnTo>
                    <a:pt x="10514" y="8454"/>
                  </a:lnTo>
                  <a:cubicBezTo>
                    <a:pt x="10514" y="8644"/>
                    <a:pt x="10359" y="8811"/>
                    <a:pt x="10157" y="8811"/>
                  </a:cubicBezTo>
                  <a:lnTo>
                    <a:pt x="667" y="8811"/>
                  </a:lnTo>
                  <a:cubicBezTo>
                    <a:pt x="477" y="8811"/>
                    <a:pt x="310" y="8644"/>
                    <a:pt x="310" y="8454"/>
                  </a:cubicBezTo>
                  <a:lnTo>
                    <a:pt x="310" y="655"/>
                  </a:lnTo>
                  <a:cubicBezTo>
                    <a:pt x="310" y="465"/>
                    <a:pt x="465" y="298"/>
                    <a:pt x="667" y="298"/>
                  </a:cubicBezTo>
                  <a:lnTo>
                    <a:pt x="3275" y="298"/>
                  </a:lnTo>
                  <a:cubicBezTo>
                    <a:pt x="3406" y="298"/>
                    <a:pt x="3537" y="358"/>
                    <a:pt x="3644" y="453"/>
                  </a:cubicBezTo>
                  <a:lnTo>
                    <a:pt x="4311" y="1120"/>
                  </a:lnTo>
                  <a:cubicBezTo>
                    <a:pt x="4430" y="1239"/>
                    <a:pt x="4608" y="1310"/>
                    <a:pt x="4787" y="1310"/>
                  </a:cubicBezTo>
                  <a:lnTo>
                    <a:pt x="5870" y="1310"/>
                  </a:lnTo>
                  <a:cubicBezTo>
                    <a:pt x="5930" y="1310"/>
                    <a:pt x="5990" y="1262"/>
                    <a:pt x="6025" y="1203"/>
                  </a:cubicBezTo>
                  <a:cubicBezTo>
                    <a:pt x="6049" y="1143"/>
                    <a:pt x="6037" y="1072"/>
                    <a:pt x="5990" y="1024"/>
                  </a:cubicBezTo>
                  <a:lnTo>
                    <a:pt x="5251" y="286"/>
                  </a:lnTo>
                  <a:close/>
                  <a:moveTo>
                    <a:pt x="667" y="0"/>
                  </a:moveTo>
                  <a:cubicBezTo>
                    <a:pt x="298" y="0"/>
                    <a:pt x="1" y="298"/>
                    <a:pt x="1" y="667"/>
                  </a:cubicBezTo>
                  <a:lnTo>
                    <a:pt x="1" y="8454"/>
                  </a:lnTo>
                  <a:cubicBezTo>
                    <a:pt x="1" y="8823"/>
                    <a:pt x="298" y="9121"/>
                    <a:pt x="667" y="9121"/>
                  </a:cubicBezTo>
                  <a:lnTo>
                    <a:pt x="10157" y="9121"/>
                  </a:lnTo>
                  <a:cubicBezTo>
                    <a:pt x="10538" y="9121"/>
                    <a:pt x="10835" y="8823"/>
                    <a:pt x="10835" y="8454"/>
                  </a:cubicBezTo>
                  <a:lnTo>
                    <a:pt x="10835" y="1679"/>
                  </a:lnTo>
                  <a:cubicBezTo>
                    <a:pt x="10835" y="1310"/>
                    <a:pt x="10538" y="1012"/>
                    <a:pt x="10157" y="1012"/>
                  </a:cubicBezTo>
                  <a:lnTo>
                    <a:pt x="7168" y="1012"/>
                  </a:lnTo>
                  <a:lnTo>
                    <a:pt x="6394" y="238"/>
                  </a:lnTo>
                  <a:cubicBezTo>
                    <a:pt x="6228" y="72"/>
                    <a:pt x="6025" y="0"/>
                    <a:pt x="579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73" name="Google Shape;10173;p78"/>
            <p:cNvSpPr/>
            <p:nvPr/>
          </p:nvSpPr>
          <p:spPr>
            <a:xfrm>
              <a:off x="7211104" y="3487819"/>
              <a:ext cx="139468" cy="139500"/>
            </a:xfrm>
            <a:custGeom>
              <a:avLst/>
              <a:gdLst/>
              <a:ahLst/>
              <a:cxnLst/>
              <a:rect l="l" t="t" r="r" b="b"/>
              <a:pathLst>
                <a:path w="4382" h="4383" extrusionOk="0">
                  <a:moveTo>
                    <a:pt x="2370" y="1168"/>
                  </a:moveTo>
                  <a:cubicBezTo>
                    <a:pt x="2560" y="1168"/>
                    <a:pt x="2727" y="1334"/>
                    <a:pt x="2727" y="1525"/>
                  </a:cubicBezTo>
                  <a:lnTo>
                    <a:pt x="2727" y="1870"/>
                  </a:lnTo>
                  <a:cubicBezTo>
                    <a:pt x="2691" y="2144"/>
                    <a:pt x="2477" y="2382"/>
                    <a:pt x="2191" y="2382"/>
                  </a:cubicBezTo>
                  <a:cubicBezTo>
                    <a:pt x="1905" y="2382"/>
                    <a:pt x="1667" y="2144"/>
                    <a:pt x="1667" y="1870"/>
                  </a:cubicBezTo>
                  <a:lnTo>
                    <a:pt x="1667" y="1525"/>
                  </a:lnTo>
                  <a:cubicBezTo>
                    <a:pt x="1667" y="1334"/>
                    <a:pt x="1834" y="1168"/>
                    <a:pt x="2024" y="1168"/>
                  </a:cubicBezTo>
                  <a:close/>
                  <a:moveTo>
                    <a:pt x="2334" y="2680"/>
                  </a:moveTo>
                  <a:lnTo>
                    <a:pt x="2334" y="2775"/>
                  </a:lnTo>
                  <a:cubicBezTo>
                    <a:pt x="2370" y="2834"/>
                    <a:pt x="2381" y="2894"/>
                    <a:pt x="2417" y="2942"/>
                  </a:cubicBezTo>
                  <a:lnTo>
                    <a:pt x="2191" y="3156"/>
                  </a:lnTo>
                  <a:lnTo>
                    <a:pt x="2155" y="3156"/>
                  </a:lnTo>
                  <a:lnTo>
                    <a:pt x="1941" y="2942"/>
                  </a:lnTo>
                  <a:cubicBezTo>
                    <a:pt x="1965" y="2894"/>
                    <a:pt x="1977" y="2834"/>
                    <a:pt x="1977" y="2775"/>
                  </a:cubicBezTo>
                  <a:lnTo>
                    <a:pt x="1977" y="2680"/>
                  </a:lnTo>
                  <a:cubicBezTo>
                    <a:pt x="2036" y="2703"/>
                    <a:pt x="2096" y="2703"/>
                    <a:pt x="2155" y="2703"/>
                  </a:cubicBezTo>
                  <a:cubicBezTo>
                    <a:pt x="2215" y="2703"/>
                    <a:pt x="2274" y="2703"/>
                    <a:pt x="2334" y="2680"/>
                  </a:cubicBezTo>
                  <a:close/>
                  <a:moveTo>
                    <a:pt x="2203" y="334"/>
                  </a:moveTo>
                  <a:cubicBezTo>
                    <a:pt x="3227" y="334"/>
                    <a:pt x="4072" y="1179"/>
                    <a:pt x="4072" y="2203"/>
                  </a:cubicBezTo>
                  <a:cubicBezTo>
                    <a:pt x="4060" y="2787"/>
                    <a:pt x="3786" y="3311"/>
                    <a:pt x="3370" y="3668"/>
                  </a:cubicBezTo>
                  <a:lnTo>
                    <a:pt x="3370" y="3430"/>
                  </a:lnTo>
                  <a:cubicBezTo>
                    <a:pt x="3370" y="3239"/>
                    <a:pt x="3263" y="3073"/>
                    <a:pt x="3096" y="2977"/>
                  </a:cubicBezTo>
                  <a:lnTo>
                    <a:pt x="2691" y="2787"/>
                  </a:lnTo>
                  <a:lnTo>
                    <a:pt x="2691" y="2775"/>
                  </a:lnTo>
                  <a:lnTo>
                    <a:pt x="2691" y="2537"/>
                  </a:lnTo>
                  <a:cubicBezTo>
                    <a:pt x="2905" y="2382"/>
                    <a:pt x="3036" y="2132"/>
                    <a:pt x="3036" y="1870"/>
                  </a:cubicBezTo>
                  <a:lnTo>
                    <a:pt x="3036" y="1525"/>
                  </a:lnTo>
                  <a:cubicBezTo>
                    <a:pt x="3036" y="1156"/>
                    <a:pt x="2739" y="858"/>
                    <a:pt x="2370" y="858"/>
                  </a:cubicBezTo>
                  <a:lnTo>
                    <a:pt x="2024" y="858"/>
                  </a:lnTo>
                  <a:cubicBezTo>
                    <a:pt x="1655" y="858"/>
                    <a:pt x="1358" y="1156"/>
                    <a:pt x="1358" y="1525"/>
                  </a:cubicBezTo>
                  <a:lnTo>
                    <a:pt x="1358" y="1870"/>
                  </a:lnTo>
                  <a:cubicBezTo>
                    <a:pt x="1358" y="2132"/>
                    <a:pt x="1488" y="2382"/>
                    <a:pt x="1703" y="2537"/>
                  </a:cubicBezTo>
                  <a:lnTo>
                    <a:pt x="1703" y="2775"/>
                  </a:lnTo>
                  <a:lnTo>
                    <a:pt x="1703" y="2787"/>
                  </a:lnTo>
                  <a:lnTo>
                    <a:pt x="1298" y="2977"/>
                  </a:lnTo>
                  <a:cubicBezTo>
                    <a:pt x="1131" y="3073"/>
                    <a:pt x="1024" y="3239"/>
                    <a:pt x="1024" y="3430"/>
                  </a:cubicBezTo>
                  <a:lnTo>
                    <a:pt x="1024" y="3668"/>
                  </a:lnTo>
                  <a:cubicBezTo>
                    <a:pt x="596" y="3323"/>
                    <a:pt x="334" y="2799"/>
                    <a:pt x="334" y="2203"/>
                  </a:cubicBezTo>
                  <a:cubicBezTo>
                    <a:pt x="334" y="1179"/>
                    <a:pt x="1179" y="334"/>
                    <a:pt x="2203" y="334"/>
                  </a:cubicBezTo>
                  <a:close/>
                  <a:moveTo>
                    <a:pt x="2667" y="3120"/>
                  </a:moveTo>
                  <a:lnTo>
                    <a:pt x="2929" y="3251"/>
                  </a:lnTo>
                  <a:cubicBezTo>
                    <a:pt x="2989" y="3275"/>
                    <a:pt x="3036" y="3335"/>
                    <a:pt x="3036" y="3418"/>
                  </a:cubicBezTo>
                  <a:lnTo>
                    <a:pt x="3036" y="3858"/>
                  </a:lnTo>
                  <a:cubicBezTo>
                    <a:pt x="2786" y="3989"/>
                    <a:pt x="2489" y="4073"/>
                    <a:pt x="2179" y="4073"/>
                  </a:cubicBezTo>
                  <a:cubicBezTo>
                    <a:pt x="1858" y="4073"/>
                    <a:pt x="1584" y="3989"/>
                    <a:pt x="1310" y="3858"/>
                  </a:cubicBezTo>
                  <a:lnTo>
                    <a:pt x="1310" y="3418"/>
                  </a:lnTo>
                  <a:cubicBezTo>
                    <a:pt x="1310" y="3335"/>
                    <a:pt x="1358" y="3275"/>
                    <a:pt x="1417" y="3251"/>
                  </a:cubicBezTo>
                  <a:lnTo>
                    <a:pt x="1679" y="3120"/>
                  </a:lnTo>
                  <a:lnTo>
                    <a:pt x="1941" y="3370"/>
                  </a:lnTo>
                  <a:cubicBezTo>
                    <a:pt x="2000" y="3430"/>
                    <a:pt x="2084" y="3454"/>
                    <a:pt x="2179" y="3454"/>
                  </a:cubicBezTo>
                  <a:cubicBezTo>
                    <a:pt x="2262" y="3454"/>
                    <a:pt x="2334" y="3430"/>
                    <a:pt x="2417" y="3370"/>
                  </a:cubicBezTo>
                  <a:lnTo>
                    <a:pt x="2667" y="3120"/>
                  </a:lnTo>
                  <a:close/>
                  <a:moveTo>
                    <a:pt x="2191" y="1"/>
                  </a:moveTo>
                  <a:cubicBezTo>
                    <a:pt x="988" y="1"/>
                    <a:pt x="0" y="989"/>
                    <a:pt x="0" y="2192"/>
                  </a:cubicBezTo>
                  <a:cubicBezTo>
                    <a:pt x="0" y="3394"/>
                    <a:pt x="988" y="4382"/>
                    <a:pt x="2191" y="4382"/>
                  </a:cubicBezTo>
                  <a:cubicBezTo>
                    <a:pt x="3393" y="4382"/>
                    <a:pt x="4382" y="3394"/>
                    <a:pt x="4382" y="2192"/>
                  </a:cubicBezTo>
                  <a:cubicBezTo>
                    <a:pt x="4382" y="989"/>
                    <a:pt x="3393" y="1"/>
                    <a:pt x="219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74" name="Google Shape;10174;p78"/>
            <p:cNvSpPr/>
            <p:nvPr/>
          </p:nvSpPr>
          <p:spPr>
            <a:xfrm>
              <a:off x="7180009" y="3466271"/>
              <a:ext cx="159201" cy="149685"/>
            </a:xfrm>
            <a:custGeom>
              <a:avLst/>
              <a:gdLst/>
              <a:ahLst/>
              <a:cxnLst/>
              <a:rect l="l" t="t" r="r" b="b"/>
              <a:pathLst>
                <a:path w="5002" h="4703" extrusionOk="0">
                  <a:moveTo>
                    <a:pt x="3163" y="1"/>
                  </a:moveTo>
                  <a:cubicBezTo>
                    <a:pt x="2425" y="1"/>
                    <a:pt x="1690" y="286"/>
                    <a:pt x="1132" y="844"/>
                  </a:cubicBezTo>
                  <a:cubicBezTo>
                    <a:pt x="96" y="1868"/>
                    <a:pt x="1" y="3500"/>
                    <a:pt x="894" y="4643"/>
                  </a:cubicBezTo>
                  <a:cubicBezTo>
                    <a:pt x="918" y="4690"/>
                    <a:pt x="965" y="4702"/>
                    <a:pt x="1013" y="4702"/>
                  </a:cubicBezTo>
                  <a:cubicBezTo>
                    <a:pt x="1037" y="4702"/>
                    <a:pt x="1084" y="4690"/>
                    <a:pt x="1108" y="4666"/>
                  </a:cubicBezTo>
                  <a:cubicBezTo>
                    <a:pt x="1192" y="4607"/>
                    <a:pt x="1192" y="4523"/>
                    <a:pt x="1144" y="4452"/>
                  </a:cubicBezTo>
                  <a:cubicBezTo>
                    <a:pt x="358" y="3440"/>
                    <a:pt x="441" y="1987"/>
                    <a:pt x="1346" y="1083"/>
                  </a:cubicBezTo>
                  <a:cubicBezTo>
                    <a:pt x="1845" y="591"/>
                    <a:pt x="2498" y="338"/>
                    <a:pt x="3153" y="338"/>
                  </a:cubicBezTo>
                  <a:cubicBezTo>
                    <a:pt x="3703" y="338"/>
                    <a:pt x="4254" y="516"/>
                    <a:pt x="4716" y="880"/>
                  </a:cubicBezTo>
                  <a:cubicBezTo>
                    <a:pt x="4744" y="903"/>
                    <a:pt x="4775" y="914"/>
                    <a:pt x="4807" y="914"/>
                  </a:cubicBezTo>
                  <a:cubicBezTo>
                    <a:pt x="4856" y="914"/>
                    <a:pt x="4906" y="888"/>
                    <a:pt x="4942" y="844"/>
                  </a:cubicBezTo>
                  <a:cubicBezTo>
                    <a:pt x="5002" y="773"/>
                    <a:pt x="4978" y="666"/>
                    <a:pt x="4918" y="606"/>
                  </a:cubicBezTo>
                  <a:cubicBezTo>
                    <a:pt x="4398" y="200"/>
                    <a:pt x="3779" y="1"/>
                    <a:pt x="31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75" name="Google Shape;10175;p78"/>
            <p:cNvSpPr/>
            <p:nvPr/>
          </p:nvSpPr>
          <p:spPr>
            <a:xfrm>
              <a:off x="7222085" y="3499690"/>
              <a:ext cx="158819" cy="148825"/>
            </a:xfrm>
            <a:custGeom>
              <a:avLst/>
              <a:gdLst/>
              <a:ahLst/>
              <a:cxnLst/>
              <a:rect l="l" t="t" r="r" b="b"/>
              <a:pathLst>
                <a:path w="4990" h="4676" extrusionOk="0">
                  <a:moveTo>
                    <a:pt x="3983" y="0"/>
                  </a:moveTo>
                  <a:cubicBezTo>
                    <a:pt x="3948" y="0"/>
                    <a:pt x="3913" y="12"/>
                    <a:pt x="3882" y="33"/>
                  </a:cubicBezTo>
                  <a:cubicBezTo>
                    <a:pt x="3810" y="92"/>
                    <a:pt x="3810" y="187"/>
                    <a:pt x="3858" y="259"/>
                  </a:cubicBezTo>
                  <a:cubicBezTo>
                    <a:pt x="4644" y="1271"/>
                    <a:pt x="4549" y="2711"/>
                    <a:pt x="3644" y="3616"/>
                  </a:cubicBezTo>
                  <a:cubicBezTo>
                    <a:pt x="3152" y="4115"/>
                    <a:pt x="2502" y="4367"/>
                    <a:pt x="1848" y="4367"/>
                  </a:cubicBezTo>
                  <a:cubicBezTo>
                    <a:pt x="1299" y="4367"/>
                    <a:pt x="748" y="4189"/>
                    <a:pt x="286" y="3831"/>
                  </a:cubicBezTo>
                  <a:cubicBezTo>
                    <a:pt x="250" y="3805"/>
                    <a:pt x="214" y="3793"/>
                    <a:pt x="180" y="3793"/>
                  </a:cubicBezTo>
                  <a:cubicBezTo>
                    <a:pt x="135" y="3793"/>
                    <a:pt x="94" y="3814"/>
                    <a:pt x="60" y="3854"/>
                  </a:cubicBezTo>
                  <a:cubicBezTo>
                    <a:pt x="0" y="3938"/>
                    <a:pt x="12" y="4021"/>
                    <a:pt x="84" y="4081"/>
                  </a:cubicBezTo>
                  <a:cubicBezTo>
                    <a:pt x="608" y="4486"/>
                    <a:pt x="1239" y="4676"/>
                    <a:pt x="1846" y="4676"/>
                  </a:cubicBezTo>
                  <a:cubicBezTo>
                    <a:pt x="2584" y="4676"/>
                    <a:pt x="3322" y="4390"/>
                    <a:pt x="3882" y="3843"/>
                  </a:cubicBezTo>
                  <a:cubicBezTo>
                    <a:pt x="4894" y="2831"/>
                    <a:pt x="4989" y="1211"/>
                    <a:pt x="4108" y="68"/>
                  </a:cubicBezTo>
                  <a:cubicBezTo>
                    <a:pt x="4074" y="21"/>
                    <a:pt x="4029" y="0"/>
                    <a:pt x="398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176" name="Google Shape;10176;p78"/>
          <p:cNvGrpSpPr/>
          <p:nvPr/>
        </p:nvGrpSpPr>
        <p:grpSpPr>
          <a:xfrm>
            <a:off x="10069006" y="4288745"/>
            <a:ext cx="459844" cy="401748"/>
            <a:chOff x="7551754" y="3390808"/>
            <a:chExt cx="344883" cy="301311"/>
          </a:xfrm>
          <a:solidFill>
            <a:schemeClr val="tx1"/>
          </a:solidFill>
        </p:grpSpPr>
        <p:sp>
          <p:nvSpPr>
            <p:cNvPr id="10177" name="Google Shape;10177;p78"/>
            <p:cNvSpPr/>
            <p:nvPr/>
          </p:nvSpPr>
          <p:spPr>
            <a:xfrm>
              <a:off x="7551754" y="3390808"/>
              <a:ext cx="344883" cy="301311"/>
            </a:xfrm>
            <a:custGeom>
              <a:avLst/>
              <a:gdLst/>
              <a:ahLst/>
              <a:cxnLst/>
              <a:rect l="l" t="t" r="r" b="b"/>
              <a:pathLst>
                <a:path w="10836" h="9467" extrusionOk="0">
                  <a:moveTo>
                    <a:pt x="6097" y="334"/>
                  </a:moveTo>
                  <a:lnTo>
                    <a:pt x="5799" y="3049"/>
                  </a:lnTo>
                  <a:cubicBezTo>
                    <a:pt x="5799" y="3049"/>
                    <a:pt x="5799" y="3073"/>
                    <a:pt x="5787" y="3073"/>
                  </a:cubicBezTo>
                  <a:lnTo>
                    <a:pt x="5073" y="3073"/>
                  </a:lnTo>
                  <a:cubicBezTo>
                    <a:pt x="5073" y="3073"/>
                    <a:pt x="5061" y="3073"/>
                    <a:pt x="5061" y="3049"/>
                  </a:cubicBezTo>
                  <a:lnTo>
                    <a:pt x="4763" y="334"/>
                  </a:lnTo>
                  <a:close/>
                  <a:moveTo>
                    <a:pt x="10336" y="2692"/>
                  </a:moveTo>
                  <a:cubicBezTo>
                    <a:pt x="10443" y="2692"/>
                    <a:pt x="10526" y="2763"/>
                    <a:pt x="10526" y="2870"/>
                  </a:cubicBezTo>
                  <a:lnTo>
                    <a:pt x="10526" y="8978"/>
                  </a:lnTo>
                  <a:cubicBezTo>
                    <a:pt x="10526" y="9085"/>
                    <a:pt x="10443" y="9157"/>
                    <a:pt x="10347" y="9157"/>
                  </a:cubicBezTo>
                  <a:lnTo>
                    <a:pt x="525" y="9157"/>
                  </a:lnTo>
                  <a:cubicBezTo>
                    <a:pt x="418" y="9157"/>
                    <a:pt x="346" y="9085"/>
                    <a:pt x="346" y="8978"/>
                  </a:cubicBezTo>
                  <a:lnTo>
                    <a:pt x="346" y="2870"/>
                  </a:lnTo>
                  <a:cubicBezTo>
                    <a:pt x="346" y="2763"/>
                    <a:pt x="418" y="2692"/>
                    <a:pt x="525" y="2692"/>
                  </a:cubicBezTo>
                  <a:lnTo>
                    <a:pt x="4704" y="2692"/>
                  </a:lnTo>
                  <a:lnTo>
                    <a:pt x="4752" y="3084"/>
                  </a:lnTo>
                  <a:cubicBezTo>
                    <a:pt x="4763" y="3251"/>
                    <a:pt x="4906" y="3382"/>
                    <a:pt x="5073" y="3382"/>
                  </a:cubicBezTo>
                  <a:lnTo>
                    <a:pt x="5787" y="3382"/>
                  </a:lnTo>
                  <a:cubicBezTo>
                    <a:pt x="5954" y="3382"/>
                    <a:pt x="6097" y="3263"/>
                    <a:pt x="6121" y="3084"/>
                  </a:cubicBezTo>
                  <a:lnTo>
                    <a:pt x="6156" y="2692"/>
                  </a:lnTo>
                  <a:close/>
                  <a:moveTo>
                    <a:pt x="4573" y="1"/>
                  </a:moveTo>
                  <a:cubicBezTo>
                    <a:pt x="4525" y="1"/>
                    <a:pt x="4478" y="13"/>
                    <a:pt x="4454" y="60"/>
                  </a:cubicBezTo>
                  <a:cubicBezTo>
                    <a:pt x="4418" y="96"/>
                    <a:pt x="4406" y="132"/>
                    <a:pt x="4406" y="179"/>
                  </a:cubicBezTo>
                  <a:lnTo>
                    <a:pt x="4644" y="2382"/>
                  </a:lnTo>
                  <a:lnTo>
                    <a:pt x="489" y="2382"/>
                  </a:lnTo>
                  <a:cubicBezTo>
                    <a:pt x="215" y="2382"/>
                    <a:pt x="1" y="2608"/>
                    <a:pt x="1" y="2870"/>
                  </a:cubicBezTo>
                  <a:lnTo>
                    <a:pt x="1" y="8978"/>
                  </a:lnTo>
                  <a:cubicBezTo>
                    <a:pt x="1" y="9240"/>
                    <a:pt x="215" y="9466"/>
                    <a:pt x="489" y="9466"/>
                  </a:cubicBezTo>
                  <a:lnTo>
                    <a:pt x="10312" y="9466"/>
                  </a:lnTo>
                  <a:cubicBezTo>
                    <a:pt x="10574" y="9466"/>
                    <a:pt x="10800" y="9240"/>
                    <a:pt x="10800" y="8978"/>
                  </a:cubicBezTo>
                  <a:lnTo>
                    <a:pt x="10800" y="2870"/>
                  </a:lnTo>
                  <a:cubicBezTo>
                    <a:pt x="10836" y="2608"/>
                    <a:pt x="10609" y="2382"/>
                    <a:pt x="10347" y="2382"/>
                  </a:cubicBezTo>
                  <a:lnTo>
                    <a:pt x="6192" y="2382"/>
                  </a:lnTo>
                  <a:lnTo>
                    <a:pt x="6430" y="179"/>
                  </a:lnTo>
                  <a:cubicBezTo>
                    <a:pt x="6430" y="132"/>
                    <a:pt x="6418" y="96"/>
                    <a:pt x="6383" y="60"/>
                  </a:cubicBezTo>
                  <a:cubicBezTo>
                    <a:pt x="6359" y="36"/>
                    <a:pt x="6311" y="1"/>
                    <a:pt x="626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78" name="Google Shape;10178;p78"/>
            <p:cNvSpPr/>
            <p:nvPr/>
          </p:nvSpPr>
          <p:spPr>
            <a:xfrm>
              <a:off x="7584345" y="3509811"/>
              <a:ext cx="117889" cy="150098"/>
            </a:xfrm>
            <a:custGeom>
              <a:avLst/>
              <a:gdLst/>
              <a:ahLst/>
              <a:cxnLst/>
              <a:rect l="l" t="t" r="r" b="b"/>
              <a:pathLst>
                <a:path w="3704" h="4716" extrusionOk="0">
                  <a:moveTo>
                    <a:pt x="2037" y="1143"/>
                  </a:moveTo>
                  <a:cubicBezTo>
                    <a:pt x="2239" y="1143"/>
                    <a:pt x="2394" y="1310"/>
                    <a:pt x="2394" y="1501"/>
                  </a:cubicBezTo>
                  <a:lnTo>
                    <a:pt x="2394" y="1846"/>
                  </a:lnTo>
                  <a:cubicBezTo>
                    <a:pt x="2382" y="2143"/>
                    <a:pt x="2144" y="2370"/>
                    <a:pt x="1858" y="2370"/>
                  </a:cubicBezTo>
                  <a:cubicBezTo>
                    <a:pt x="1572" y="2370"/>
                    <a:pt x="1346" y="2132"/>
                    <a:pt x="1346" y="1846"/>
                  </a:cubicBezTo>
                  <a:lnTo>
                    <a:pt x="1346" y="1501"/>
                  </a:lnTo>
                  <a:cubicBezTo>
                    <a:pt x="1346" y="1310"/>
                    <a:pt x="1501" y="1143"/>
                    <a:pt x="1703" y="1143"/>
                  </a:cubicBezTo>
                  <a:close/>
                  <a:moveTo>
                    <a:pt x="2025" y="2667"/>
                  </a:moveTo>
                  <a:lnTo>
                    <a:pt x="2025" y="2751"/>
                  </a:lnTo>
                  <a:cubicBezTo>
                    <a:pt x="2037" y="2822"/>
                    <a:pt x="2061" y="2870"/>
                    <a:pt x="2084" y="2929"/>
                  </a:cubicBezTo>
                  <a:lnTo>
                    <a:pt x="1858" y="3155"/>
                  </a:lnTo>
                  <a:lnTo>
                    <a:pt x="1846" y="3155"/>
                  </a:lnTo>
                  <a:lnTo>
                    <a:pt x="1620" y="2929"/>
                  </a:lnTo>
                  <a:cubicBezTo>
                    <a:pt x="1656" y="2882"/>
                    <a:pt x="1668" y="2822"/>
                    <a:pt x="1668" y="2763"/>
                  </a:cubicBezTo>
                  <a:lnTo>
                    <a:pt x="1668" y="2667"/>
                  </a:lnTo>
                  <a:cubicBezTo>
                    <a:pt x="1727" y="2679"/>
                    <a:pt x="1787" y="2679"/>
                    <a:pt x="1846" y="2679"/>
                  </a:cubicBezTo>
                  <a:cubicBezTo>
                    <a:pt x="1906" y="2679"/>
                    <a:pt x="1965" y="2679"/>
                    <a:pt x="2025" y="2667"/>
                  </a:cubicBezTo>
                  <a:close/>
                  <a:moveTo>
                    <a:pt x="2358" y="3108"/>
                  </a:moveTo>
                  <a:lnTo>
                    <a:pt x="2620" y="3239"/>
                  </a:lnTo>
                  <a:cubicBezTo>
                    <a:pt x="2680" y="3275"/>
                    <a:pt x="2727" y="3334"/>
                    <a:pt x="2727" y="3406"/>
                  </a:cubicBezTo>
                  <a:lnTo>
                    <a:pt x="2727" y="4406"/>
                  </a:lnTo>
                  <a:lnTo>
                    <a:pt x="1001" y="4406"/>
                  </a:lnTo>
                  <a:lnTo>
                    <a:pt x="1001" y="3406"/>
                  </a:lnTo>
                  <a:cubicBezTo>
                    <a:pt x="1001" y="3334"/>
                    <a:pt x="1049" y="3275"/>
                    <a:pt x="1108" y="3239"/>
                  </a:cubicBezTo>
                  <a:lnTo>
                    <a:pt x="1370" y="3108"/>
                  </a:lnTo>
                  <a:lnTo>
                    <a:pt x="1620" y="3358"/>
                  </a:lnTo>
                  <a:cubicBezTo>
                    <a:pt x="1680" y="3417"/>
                    <a:pt x="1775" y="3453"/>
                    <a:pt x="1858" y="3453"/>
                  </a:cubicBezTo>
                  <a:cubicBezTo>
                    <a:pt x="1953" y="3453"/>
                    <a:pt x="2025" y="3417"/>
                    <a:pt x="2096" y="3358"/>
                  </a:cubicBezTo>
                  <a:lnTo>
                    <a:pt x="2358" y="3108"/>
                  </a:lnTo>
                  <a:close/>
                  <a:moveTo>
                    <a:pt x="3394" y="298"/>
                  </a:moveTo>
                  <a:cubicBezTo>
                    <a:pt x="3394" y="298"/>
                    <a:pt x="3406" y="298"/>
                    <a:pt x="3406" y="310"/>
                  </a:cubicBezTo>
                  <a:lnTo>
                    <a:pt x="3406" y="4394"/>
                  </a:lnTo>
                  <a:lnTo>
                    <a:pt x="3394" y="4394"/>
                  </a:lnTo>
                  <a:lnTo>
                    <a:pt x="3037" y="4406"/>
                  </a:lnTo>
                  <a:lnTo>
                    <a:pt x="3037" y="3406"/>
                  </a:lnTo>
                  <a:cubicBezTo>
                    <a:pt x="3037" y="3215"/>
                    <a:pt x="2930" y="3048"/>
                    <a:pt x="2775" y="2965"/>
                  </a:cubicBezTo>
                  <a:lnTo>
                    <a:pt x="2370" y="2763"/>
                  </a:lnTo>
                  <a:lnTo>
                    <a:pt x="2370" y="2751"/>
                  </a:lnTo>
                  <a:lnTo>
                    <a:pt x="2370" y="2513"/>
                  </a:lnTo>
                  <a:cubicBezTo>
                    <a:pt x="2573" y="2370"/>
                    <a:pt x="2715" y="2108"/>
                    <a:pt x="2715" y="1846"/>
                  </a:cubicBezTo>
                  <a:lnTo>
                    <a:pt x="2715" y="1501"/>
                  </a:lnTo>
                  <a:cubicBezTo>
                    <a:pt x="2715" y="1131"/>
                    <a:pt x="2418" y="834"/>
                    <a:pt x="2037" y="834"/>
                  </a:cubicBezTo>
                  <a:lnTo>
                    <a:pt x="1703" y="834"/>
                  </a:lnTo>
                  <a:cubicBezTo>
                    <a:pt x="1322" y="834"/>
                    <a:pt x="1025" y="1131"/>
                    <a:pt x="1025" y="1501"/>
                  </a:cubicBezTo>
                  <a:lnTo>
                    <a:pt x="1025" y="1846"/>
                  </a:lnTo>
                  <a:cubicBezTo>
                    <a:pt x="1025" y="2108"/>
                    <a:pt x="1168" y="2370"/>
                    <a:pt x="1370" y="2513"/>
                  </a:cubicBezTo>
                  <a:lnTo>
                    <a:pt x="1370" y="2751"/>
                  </a:lnTo>
                  <a:lnTo>
                    <a:pt x="1370" y="2763"/>
                  </a:lnTo>
                  <a:lnTo>
                    <a:pt x="965" y="2965"/>
                  </a:lnTo>
                  <a:cubicBezTo>
                    <a:pt x="810" y="3048"/>
                    <a:pt x="703" y="3215"/>
                    <a:pt x="703" y="3406"/>
                  </a:cubicBezTo>
                  <a:lnTo>
                    <a:pt x="703" y="4394"/>
                  </a:lnTo>
                  <a:lnTo>
                    <a:pt x="346" y="4394"/>
                  </a:lnTo>
                  <a:cubicBezTo>
                    <a:pt x="346" y="4394"/>
                    <a:pt x="334" y="4394"/>
                    <a:pt x="334" y="4370"/>
                  </a:cubicBezTo>
                  <a:lnTo>
                    <a:pt x="334" y="310"/>
                  </a:lnTo>
                  <a:cubicBezTo>
                    <a:pt x="334" y="310"/>
                    <a:pt x="334" y="298"/>
                    <a:pt x="346" y="298"/>
                  </a:cubicBezTo>
                  <a:close/>
                  <a:moveTo>
                    <a:pt x="334" y="0"/>
                  </a:moveTo>
                  <a:cubicBezTo>
                    <a:pt x="156" y="0"/>
                    <a:pt x="1" y="143"/>
                    <a:pt x="1" y="322"/>
                  </a:cubicBezTo>
                  <a:lnTo>
                    <a:pt x="1" y="4394"/>
                  </a:lnTo>
                  <a:cubicBezTo>
                    <a:pt x="1" y="4572"/>
                    <a:pt x="156" y="4715"/>
                    <a:pt x="334" y="4715"/>
                  </a:cubicBezTo>
                  <a:lnTo>
                    <a:pt x="3382" y="4715"/>
                  </a:lnTo>
                  <a:cubicBezTo>
                    <a:pt x="3561" y="4715"/>
                    <a:pt x="3704" y="4572"/>
                    <a:pt x="3704" y="4394"/>
                  </a:cubicBezTo>
                  <a:lnTo>
                    <a:pt x="3704" y="322"/>
                  </a:lnTo>
                  <a:cubicBezTo>
                    <a:pt x="3704" y="143"/>
                    <a:pt x="3561" y="0"/>
                    <a:pt x="338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79" name="Google Shape;10179;p78"/>
            <p:cNvSpPr/>
            <p:nvPr/>
          </p:nvSpPr>
          <p:spPr>
            <a:xfrm>
              <a:off x="7724959" y="3509811"/>
              <a:ext cx="139468" cy="31859"/>
            </a:xfrm>
            <a:custGeom>
              <a:avLst/>
              <a:gdLst/>
              <a:ahLst/>
              <a:cxnLst/>
              <a:rect l="l" t="t" r="r" b="b"/>
              <a:pathLst>
                <a:path w="4382" h="1001" extrusionOk="0">
                  <a:moveTo>
                    <a:pt x="4048" y="310"/>
                  </a:moveTo>
                  <a:cubicBezTo>
                    <a:pt x="4048" y="310"/>
                    <a:pt x="4072" y="310"/>
                    <a:pt x="4072" y="322"/>
                  </a:cubicBezTo>
                  <a:lnTo>
                    <a:pt x="4072" y="667"/>
                  </a:lnTo>
                  <a:lnTo>
                    <a:pt x="333" y="679"/>
                  </a:lnTo>
                  <a:cubicBezTo>
                    <a:pt x="333" y="679"/>
                    <a:pt x="322" y="679"/>
                    <a:pt x="322" y="667"/>
                  </a:cubicBezTo>
                  <a:lnTo>
                    <a:pt x="322" y="322"/>
                  </a:lnTo>
                  <a:cubicBezTo>
                    <a:pt x="322" y="322"/>
                    <a:pt x="322" y="310"/>
                    <a:pt x="333" y="310"/>
                  </a:cubicBezTo>
                  <a:close/>
                  <a:moveTo>
                    <a:pt x="333" y="0"/>
                  </a:moveTo>
                  <a:cubicBezTo>
                    <a:pt x="155" y="0"/>
                    <a:pt x="0" y="143"/>
                    <a:pt x="0" y="322"/>
                  </a:cubicBezTo>
                  <a:lnTo>
                    <a:pt x="0" y="667"/>
                  </a:lnTo>
                  <a:cubicBezTo>
                    <a:pt x="0" y="846"/>
                    <a:pt x="155" y="1000"/>
                    <a:pt x="333" y="1000"/>
                  </a:cubicBezTo>
                  <a:lnTo>
                    <a:pt x="4048" y="1000"/>
                  </a:lnTo>
                  <a:cubicBezTo>
                    <a:pt x="4227" y="1000"/>
                    <a:pt x="4382" y="846"/>
                    <a:pt x="4382" y="667"/>
                  </a:cubicBezTo>
                  <a:lnTo>
                    <a:pt x="4382" y="322"/>
                  </a:lnTo>
                  <a:cubicBezTo>
                    <a:pt x="4382" y="143"/>
                    <a:pt x="4227" y="0"/>
                    <a:pt x="40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80" name="Google Shape;10180;p78"/>
            <p:cNvSpPr/>
            <p:nvPr/>
          </p:nvSpPr>
          <p:spPr>
            <a:xfrm>
              <a:off x="7724577" y="3553001"/>
              <a:ext cx="107259" cy="31477"/>
            </a:xfrm>
            <a:custGeom>
              <a:avLst/>
              <a:gdLst/>
              <a:ahLst/>
              <a:cxnLst/>
              <a:rect l="l" t="t" r="r" b="b"/>
              <a:pathLst>
                <a:path w="3370" h="989" extrusionOk="0">
                  <a:moveTo>
                    <a:pt x="3036" y="310"/>
                  </a:moveTo>
                  <a:cubicBezTo>
                    <a:pt x="3036" y="310"/>
                    <a:pt x="3048" y="310"/>
                    <a:pt x="3048" y="322"/>
                  </a:cubicBezTo>
                  <a:lnTo>
                    <a:pt x="3048" y="667"/>
                  </a:lnTo>
                  <a:lnTo>
                    <a:pt x="334" y="679"/>
                  </a:lnTo>
                  <a:cubicBezTo>
                    <a:pt x="334" y="679"/>
                    <a:pt x="310" y="679"/>
                    <a:pt x="310" y="667"/>
                  </a:cubicBezTo>
                  <a:lnTo>
                    <a:pt x="310" y="322"/>
                  </a:lnTo>
                  <a:cubicBezTo>
                    <a:pt x="310" y="322"/>
                    <a:pt x="310" y="310"/>
                    <a:pt x="334" y="310"/>
                  </a:cubicBezTo>
                  <a:close/>
                  <a:moveTo>
                    <a:pt x="334" y="1"/>
                  </a:moveTo>
                  <a:cubicBezTo>
                    <a:pt x="143" y="1"/>
                    <a:pt x="0" y="144"/>
                    <a:pt x="0" y="322"/>
                  </a:cubicBezTo>
                  <a:lnTo>
                    <a:pt x="0" y="667"/>
                  </a:lnTo>
                  <a:cubicBezTo>
                    <a:pt x="0" y="846"/>
                    <a:pt x="143" y="989"/>
                    <a:pt x="334" y="989"/>
                  </a:cubicBezTo>
                  <a:lnTo>
                    <a:pt x="3036" y="989"/>
                  </a:lnTo>
                  <a:cubicBezTo>
                    <a:pt x="3215" y="989"/>
                    <a:pt x="3370" y="846"/>
                    <a:pt x="3370" y="667"/>
                  </a:cubicBezTo>
                  <a:lnTo>
                    <a:pt x="3370" y="322"/>
                  </a:lnTo>
                  <a:cubicBezTo>
                    <a:pt x="3370" y="144"/>
                    <a:pt x="3227" y="1"/>
                    <a:pt x="303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81" name="Google Shape;10181;p78"/>
            <p:cNvSpPr/>
            <p:nvPr/>
          </p:nvSpPr>
          <p:spPr>
            <a:xfrm>
              <a:off x="7724577" y="3595841"/>
              <a:ext cx="64451" cy="10630"/>
            </a:xfrm>
            <a:custGeom>
              <a:avLst/>
              <a:gdLst/>
              <a:ahLst/>
              <a:cxnLst/>
              <a:rect l="l" t="t" r="r" b="b"/>
              <a:pathLst>
                <a:path w="2025" h="334" extrusionOk="0">
                  <a:moveTo>
                    <a:pt x="167" y="0"/>
                  </a:moveTo>
                  <a:cubicBezTo>
                    <a:pt x="72" y="0"/>
                    <a:pt x="0" y="83"/>
                    <a:pt x="0" y="167"/>
                  </a:cubicBezTo>
                  <a:cubicBezTo>
                    <a:pt x="0" y="262"/>
                    <a:pt x="72" y="333"/>
                    <a:pt x="167" y="333"/>
                  </a:cubicBezTo>
                  <a:lnTo>
                    <a:pt x="1858" y="333"/>
                  </a:lnTo>
                  <a:cubicBezTo>
                    <a:pt x="1953" y="333"/>
                    <a:pt x="2024" y="262"/>
                    <a:pt x="2024" y="167"/>
                  </a:cubicBezTo>
                  <a:cubicBezTo>
                    <a:pt x="2012" y="83"/>
                    <a:pt x="1953" y="0"/>
                    <a:pt x="18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82" name="Google Shape;10182;p78"/>
            <p:cNvSpPr/>
            <p:nvPr/>
          </p:nvSpPr>
          <p:spPr>
            <a:xfrm>
              <a:off x="7799977" y="3595841"/>
              <a:ext cx="32241" cy="10630"/>
            </a:xfrm>
            <a:custGeom>
              <a:avLst/>
              <a:gdLst/>
              <a:ahLst/>
              <a:cxnLst/>
              <a:rect l="l" t="t" r="r" b="b"/>
              <a:pathLst>
                <a:path w="1013" h="334" extrusionOk="0">
                  <a:moveTo>
                    <a:pt x="167" y="0"/>
                  </a:moveTo>
                  <a:cubicBezTo>
                    <a:pt x="72" y="0"/>
                    <a:pt x="1" y="83"/>
                    <a:pt x="1" y="167"/>
                  </a:cubicBezTo>
                  <a:cubicBezTo>
                    <a:pt x="1" y="262"/>
                    <a:pt x="72" y="333"/>
                    <a:pt x="167" y="333"/>
                  </a:cubicBezTo>
                  <a:lnTo>
                    <a:pt x="846" y="333"/>
                  </a:lnTo>
                  <a:cubicBezTo>
                    <a:pt x="941" y="333"/>
                    <a:pt x="1013" y="262"/>
                    <a:pt x="1013" y="167"/>
                  </a:cubicBezTo>
                  <a:cubicBezTo>
                    <a:pt x="1001" y="83"/>
                    <a:pt x="941" y="0"/>
                    <a:pt x="8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83" name="Google Shape;10183;p78"/>
            <p:cNvSpPr/>
            <p:nvPr/>
          </p:nvSpPr>
          <p:spPr>
            <a:xfrm>
              <a:off x="7724577" y="3628051"/>
              <a:ext cx="21229" cy="10630"/>
            </a:xfrm>
            <a:custGeom>
              <a:avLst/>
              <a:gdLst/>
              <a:ahLst/>
              <a:cxnLst/>
              <a:rect l="l" t="t" r="r" b="b"/>
              <a:pathLst>
                <a:path w="667" h="334" extrusionOk="0">
                  <a:moveTo>
                    <a:pt x="167" y="0"/>
                  </a:moveTo>
                  <a:cubicBezTo>
                    <a:pt x="72" y="0"/>
                    <a:pt x="0" y="83"/>
                    <a:pt x="0" y="167"/>
                  </a:cubicBezTo>
                  <a:cubicBezTo>
                    <a:pt x="0" y="262"/>
                    <a:pt x="72" y="333"/>
                    <a:pt x="167" y="333"/>
                  </a:cubicBezTo>
                  <a:lnTo>
                    <a:pt x="512" y="333"/>
                  </a:lnTo>
                  <a:cubicBezTo>
                    <a:pt x="595" y="333"/>
                    <a:pt x="667" y="262"/>
                    <a:pt x="667" y="167"/>
                  </a:cubicBezTo>
                  <a:cubicBezTo>
                    <a:pt x="667" y="83"/>
                    <a:pt x="595" y="0"/>
                    <a:pt x="5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84" name="Google Shape;10184;p78"/>
            <p:cNvSpPr/>
            <p:nvPr/>
          </p:nvSpPr>
          <p:spPr>
            <a:xfrm>
              <a:off x="7756787" y="3628051"/>
              <a:ext cx="53438" cy="10630"/>
            </a:xfrm>
            <a:custGeom>
              <a:avLst/>
              <a:gdLst/>
              <a:ahLst/>
              <a:cxnLst/>
              <a:rect l="l" t="t" r="r" b="b"/>
              <a:pathLst>
                <a:path w="1679" h="334" extrusionOk="0">
                  <a:moveTo>
                    <a:pt x="167" y="0"/>
                  </a:moveTo>
                  <a:cubicBezTo>
                    <a:pt x="72" y="0"/>
                    <a:pt x="0" y="83"/>
                    <a:pt x="0" y="167"/>
                  </a:cubicBezTo>
                  <a:cubicBezTo>
                    <a:pt x="0" y="262"/>
                    <a:pt x="72" y="333"/>
                    <a:pt x="167" y="333"/>
                  </a:cubicBezTo>
                  <a:lnTo>
                    <a:pt x="1524" y="333"/>
                  </a:lnTo>
                  <a:cubicBezTo>
                    <a:pt x="1608" y="333"/>
                    <a:pt x="1679" y="262"/>
                    <a:pt x="1679" y="167"/>
                  </a:cubicBezTo>
                  <a:cubicBezTo>
                    <a:pt x="1679" y="83"/>
                    <a:pt x="1608" y="0"/>
                    <a:pt x="15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85" name="Google Shape;10185;p78"/>
            <p:cNvSpPr/>
            <p:nvPr/>
          </p:nvSpPr>
          <p:spPr>
            <a:xfrm>
              <a:off x="7724577" y="3650012"/>
              <a:ext cx="21229" cy="10280"/>
            </a:xfrm>
            <a:custGeom>
              <a:avLst/>
              <a:gdLst/>
              <a:ahLst/>
              <a:cxnLst/>
              <a:rect l="l" t="t" r="r" b="b"/>
              <a:pathLst>
                <a:path w="667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12" y="322"/>
                  </a:lnTo>
                  <a:cubicBezTo>
                    <a:pt x="595" y="322"/>
                    <a:pt x="667" y="251"/>
                    <a:pt x="667" y="167"/>
                  </a:cubicBezTo>
                  <a:cubicBezTo>
                    <a:pt x="655" y="72"/>
                    <a:pt x="595" y="1"/>
                    <a:pt x="5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86" name="Google Shape;10186;p78"/>
            <p:cNvSpPr/>
            <p:nvPr/>
          </p:nvSpPr>
          <p:spPr>
            <a:xfrm>
              <a:off x="7756787" y="3650012"/>
              <a:ext cx="53438" cy="10280"/>
            </a:xfrm>
            <a:custGeom>
              <a:avLst/>
              <a:gdLst/>
              <a:ahLst/>
              <a:cxnLst/>
              <a:rect l="l" t="t" r="r" b="b"/>
              <a:pathLst>
                <a:path w="1679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1524" y="322"/>
                  </a:lnTo>
                  <a:cubicBezTo>
                    <a:pt x="1608" y="322"/>
                    <a:pt x="1679" y="251"/>
                    <a:pt x="1679" y="167"/>
                  </a:cubicBezTo>
                  <a:cubicBezTo>
                    <a:pt x="1679" y="72"/>
                    <a:pt x="1608" y="1"/>
                    <a:pt x="15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87" name="Google Shape;10187;p78"/>
            <p:cNvSpPr/>
            <p:nvPr/>
          </p:nvSpPr>
          <p:spPr>
            <a:xfrm>
              <a:off x="7719262" y="3466621"/>
              <a:ext cx="10630" cy="10630"/>
            </a:xfrm>
            <a:custGeom>
              <a:avLst/>
              <a:gdLst/>
              <a:ahLst/>
              <a:cxnLst/>
              <a:rect l="l" t="t" r="r" b="b"/>
              <a:pathLst>
                <a:path w="334" h="334" extrusionOk="0">
                  <a:moveTo>
                    <a:pt x="167" y="0"/>
                  </a:moveTo>
                  <a:cubicBezTo>
                    <a:pt x="84" y="0"/>
                    <a:pt x="0" y="71"/>
                    <a:pt x="0" y="167"/>
                  </a:cubicBezTo>
                  <a:cubicBezTo>
                    <a:pt x="0" y="250"/>
                    <a:pt x="84" y="333"/>
                    <a:pt x="167" y="333"/>
                  </a:cubicBezTo>
                  <a:cubicBezTo>
                    <a:pt x="262" y="333"/>
                    <a:pt x="334" y="250"/>
                    <a:pt x="334" y="167"/>
                  </a:cubicBezTo>
                  <a:cubicBezTo>
                    <a:pt x="322" y="60"/>
                    <a:pt x="239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188" name="Google Shape;10188;p78"/>
          <p:cNvGrpSpPr/>
          <p:nvPr/>
        </p:nvGrpSpPr>
        <p:grpSpPr>
          <a:xfrm>
            <a:off x="8942780" y="4284204"/>
            <a:ext cx="348193" cy="411339"/>
            <a:chOff x="6707084" y="3387403"/>
            <a:chExt cx="261145" cy="308504"/>
          </a:xfrm>
          <a:solidFill>
            <a:schemeClr val="tx1"/>
          </a:solidFill>
        </p:grpSpPr>
        <p:sp>
          <p:nvSpPr>
            <p:cNvPr id="10189" name="Google Shape;10189;p78"/>
            <p:cNvSpPr/>
            <p:nvPr/>
          </p:nvSpPr>
          <p:spPr>
            <a:xfrm>
              <a:off x="6726053" y="3542403"/>
              <a:ext cx="68238" cy="153504"/>
            </a:xfrm>
            <a:custGeom>
              <a:avLst/>
              <a:gdLst/>
              <a:ahLst/>
              <a:cxnLst/>
              <a:rect l="l" t="t" r="r" b="b"/>
              <a:pathLst>
                <a:path w="2144" h="4823" extrusionOk="0">
                  <a:moveTo>
                    <a:pt x="1203" y="286"/>
                  </a:moveTo>
                  <a:cubicBezTo>
                    <a:pt x="1381" y="286"/>
                    <a:pt x="1524" y="417"/>
                    <a:pt x="1524" y="596"/>
                  </a:cubicBezTo>
                  <a:lnTo>
                    <a:pt x="1524" y="893"/>
                  </a:lnTo>
                  <a:cubicBezTo>
                    <a:pt x="1524" y="1143"/>
                    <a:pt x="1310" y="1358"/>
                    <a:pt x="1060" y="1358"/>
                  </a:cubicBezTo>
                  <a:cubicBezTo>
                    <a:pt x="810" y="1358"/>
                    <a:pt x="596" y="1143"/>
                    <a:pt x="596" y="893"/>
                  </a:cubicBezTo>
                  <a:lnTo>
                    <a:pt x="596" y="596"/>
                  </a:lnTo>
                  <a:cubicBezTo>
                    <a:pt x="596" y="417"/>
                    <a:pt x="726" y="286"/>
                    <a:pt x="905" y="286"/>
                  </a:cubicBezTo>
                  <a:close/>
                  <a:moveTo>
                    <a:pt x="1227" y="1643"/>
                  </a:moveTo>
                  <a:lnTo>
                    <a:pt x="1227" y="1715"/>
                  </a:lnTo>
                  <a:cubicBezTo>
                    <a:pt x="1227" y="1774"/>
                    <a:pt x="1238" y="1822"/>
                    <a:pt x="1262" y="1858"/>
                  </a:cubicBezTo>
                  <a:lnTo>
                    <a:pt x="1060" y="2036"/>
                  </a:lnTo>
                  <a:lnTo>
                    <a:pt x="846" y="1846"/>
                  </a:lnTo>
                  <a:cubicBezTo>
                    <a:pt x="881" y="1798"/>
                    <a:pt x="893" y="1762"/>
                    <a:pt x="893" y="1703"/>
                  </a:cubicBezTo>
                  <a:lnTo>
                    <a:pt x="893" y="1643"/>
                  </a:lnTo>
                  <a:close/>
                  <a:moveTo>
                    <a:pt x="1060" y="2036"/>
                  </a:moveTo>
                  <a:cubicBezTo>
                    <a:pt x="1060" y="2048"/>
                    <a:pt x="1057" y="2054"/>
                    <a:pt x="1055" y="2054"/>
                  </a:cubicBezTo>
                  <a:cubicBezTo>
                    <a:pt x="1054" y="2054"/>
                    <a:pt x="1054" y="2048"/>
                    <a:pt x="1060" y="2036"/>
                  </a:cubicBezTo>
                  <a:close/>
                  <a:moveTo>
                    <a:pt x="905" y="0"/>
                  </a:moveTo>
                  <a:cubicBezTo>
                    <a:pt x="584" y="0"/>
                    <a:pt x="310" y="274"/>
                    <a:pt x="310" y="596"/>
                  </a:cubicBezTo>
                  <a:lnTo>
                    <a:pt x="310" y="893"/>
                  </a:lnTo>
                  <a:cubicBezTo>
                    <a:pt x="310" y="1143"/>
                    <a:pt x="429" y="1358"/>
                    <a:pt x="607" y="1489"/>
                  </a:cubicBezTo>
                  <a:lnTo>
                    <a:pt x="607" y="1703"/>
                  </a:lnTo>
                  <a:lnTo>
                    <a:pt x="607" y="1715"/>
                  </a:lnTo>
                  <a:lnTo>
                    <a:pt x="250" y="1893"/>
                  </a:lnTo>
                  <a:cubicBezTo>
                    <a:pt x="107" y="1965"/>
                    <a:pt x="0" y="2120"/>
                    <a:pt x="0" y="2298"/>
                  </a:cubicBezTo>
                  <a:lnTo>
                    <a:pt x="0" y="3632"/>
                  </a:lnTo>
                  <a:cubicBezTo>
                    <a:pt x="0" y="3751"/>
                    <a:pt x="36" y="3870"/>
                    <a:pt x="107" y="3965"/>
                  </a:cubicBezTo>
                  <a:lnTo>
                    <a:pt x="250" y="4179"/>
                  </a:lnTo>
                  <a:cubicBezTo>
                    <a:pt x="286" y="4227"/>
                    <a:pt x="310" y="4298"/>
                    <a:pt x="310" y="4358"/>
                  </a:cubicBezTo>
                  <a:lnTo>
                    <a:pt x="310" y="4679"/>
                  </a:lnTo>
                  <a:cubicBezTo>
                    <a:pt x="310" y="4751"/>
                    <a:pt x="369" y="4822"/>
                    <a:pt x="465" y="4822"/>
                  </a:cubicBezTo>
                  <a:cubicBezTo>
                    <a:pt x="536" y="4822"/>
                    <a:pt x="607" y="4763"/>
                    <a:pt x="607" y="4679"/>
                  </a:cubicBezTo>
                  <a:lnTo>
                    <a:pt x="607" y="4358"/>
                  </a:lnTo>
                  <a:cubicBezTo>
                    <a:pt x="607" y="4239"/>
                    <a:pt x="584" y="4120"/>
                    <a:pt x="512" y="4036"/>
                  </a:cubicBezTo>
                  <a:lnTo>
                    <a:pt x="357" y="3810"/>
                  </a:lnTo>
                  <a:cubicBezTo>
                    <a:pt x="334" y="3763"/>
                    <a:pt x="298" y="3691"/>
                    <a:pt x="298" y="3632"/>
                  </a:cubicBezTo>
                  <a:lnTo>
                    <a:pt x="298" y="2298"/>
                  </a:lnTo>
                  <a:cubicBezTo>
                    <a:pt x="298" y="2239"/>
                    <a:pt x="334" y="2179"/>
                    <a:pt x="381" y="2143"/>
                  </a:cubicBezTo>
                  <a:lnTo>
                    <a:pt x="643" y="2024"/>
                  </a:lnTo>
                  <a:lnTo>
                    <a:pt x="857" y="2251"/>
                  </a:lnTo>
                  <a:cubicBezTo>
                    <a:pt x="929" y="2310"/>
                    <a:pt x="1000" y="2334"/>
                    <a:pt x="1072" y="2334"/>
                  </a:cubicBezTo>
                  <a:cubicBezTo>
                    <a:pt x="1143" y="2334"/>
                    <a:pt x="1227" y="2310"/>
                    <a:pt x="1286" y="2251"/>
                  </a:cubicBezTo>
                  <a:lnTo>
                    <a:pt x="1500" y="2024"/>
                  </a:lnTo>
                  <a:lnTo>
                    <a:pt x="1762" y="2143"/>
                  </a:lnTo>
                  <a:cubicBezTo>
                    <a:pt x="1822" y="2179"/>
                    <a:pt x="1846" y="2239"/>
                    <a:pt x="1846" y="2298"/>
                  </a:cubicBezTo>
                  <a:lnTo>
                    <a:pt x="1846" y="3632"/>
                  </a:lnTo>
                  <a:cubicBezTo>
                    <a:pt x="1846" y="3691"/>
                    <a:pt x="1834" y="3751"/>
                    <a:pt x="1786" y="3810"/>
                  </a:cubicBezTo>
                  <a:lnTo>
                    <a:pt x="1643" y="4036"/>
                  </a:lnTo>
                  <a:cubicBezTo>
                    <a:pt x="1572" y="4144"/>
                    <a:pt x="1536" y="4239"/>
                    <a:pt x="1536" y="4358"/>
                  </a:cubicBezTo>
                  <a:lnTo>
                    <a:pt x="1536" y="4679"/>
                  </a:lnTo>
                  <a:cubicBezTo>
                    <a:pt x="1536" y="4751"/>
                    <a:pt x="1596" y="4822"/>
                    <a:pt x="1679" y="4822"/>
                  </a:cubicBezTo>
                  <a:cubicBezTo>
                    <a:pt x="1750" y="4822"/>
                    <a:pt x="1834" y="4763"/>
                    <a:pt x="1834" y="4679"/>
                  </a:cubicBezTo>
                  <a:lnTo>
                    <a:pt x="1834" y="4358"/>
                  </a:lnTo>
                  <a:cubicBezTo>
                    <a:pt x="1834" y="4298"/>
                    <a:pt x="1846" y="4239"/>
                    <a:pt x="1893" y="4179"/>
                  </a:cubicBezTo>
                  <a:lnTo>
                    <a:pt x="2036" y="3965"/>
                  </a:lnTo>
                  <a:cubicBezTo>
                    <a:pt x="2096" y="3858"/>
                    <a:pt x="2143" y="3751"/>
                    <a:pt x="2143" y="3632"/>
                  </a:cubicBezTo>
                  <a:lnTo>
                    <a:pt x="2143" y="2298"/>
                  </a:lnTo>
                  <a:cubicBezTo>
                    <a:pt x="2096" y="2120"/>
                    <a:pt x="2012" y="1965"/>
                    <a:pt x="1858" y="1893"/>
                  </a:cubicBezTo>
                  <a:lnTo>
                    <a:pt x="1500" y="1715"/>
                  </a:lnTo>
                  <a:lnTo>
                    <a:pt x="1500" y="1703"/>
                  </a:lnTo>
                  <a:lnTo>
                    <a:pt x="1500" y="1489"/>
                  </a:lnTo>
                  <a:cubicBezTo>
                    <a:pt x="1679" y="1358"/>
                    <a:pt x="1798" y="1131"/>
                    <a:pt x="1798" y="893"/>
                  </a:cubicBezTo>
                  <a:lnTo>
                    <a:pt x="1798" y="596"/>
                  </a:lnTo>
                  <a:cubicBezTo>
                    <a:pt x="1798" y="274"/>
                    <a:pt x="1536" y="0"/>
                    <a:pt x="120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90" name="Google Shape;10190;p78"/>
            <p:cNvSpPr/>
            <p:nvPr/>
          </p:nvSpPr>
          <p:spPr>
            <a:xfrm>
              <a:off x="6803362" y="3542403"/>
              <a:ext cx="68238" cy="153504"/>
            </a:xfrm>
            <a:custGeom>
              <a:avLst/>
              <a:gdLst/>
              <a:ahLst/>
              <a:cxnLst/>
              <a:rect l="l" t="t" r="r" b="b"/>
              <a:pathLst>
                <a:path w="2144" h="4823" extrusionOk="0">
                  <a:moveTo>
                    <a:pt x="1203" y="286"/>
                  </a:moveTo>
                  <a:cubicBezTo>
                    <a:pt x="1381" y="286"/>
                    <a:pt x="1512" y="417"/>
                    <a:pt x="1512" y="596"/>
                  </a:cubicBezTo>
                  <a:lnTo>
                    <a:pt x="1512" y="893"/>
                  </a:lnTo>
                  <a:cubicBezTo>
                    <a:pt x="1512" y="1143"/>
                    <a:pt x="1310" y="1358"/>
                    <a:pt x="1060" y="1358"/>
                  </a:cubicBezTo>
                  <a:cubicBezTo>
                    <a:pt x="798" y="1358"/>
                    <a:pt x="595" y="1143"/>
                    <a:pt x="595" y="893"/>
                  </a:cubicBezTo>
                  <a:lnTo>
                    <a:pt x="595" y="596"/>
                  </a:lnTo>
                  <a:cubicBezTo>
                    <a:pt x="595" y="417"/>
                    <a:pt x="726" y="286"/>
                    <a:pt x="905" y="286"/>
                  </a:cubicBezTo>
                  <a:close/>
                  <a:moveTo>
                    <a:pt x="1215" y="1643"/>
                  </a:moveTo>
                  <a:lnTo>
                    <a:pt x="1215" y="1715"/>
                  </a:lnTo>
                  <a:cubicBezTo>
                    <a:pt x="1215" y="1774"/>
                    <a:pt x="1226" y="1822"/>
                    <a:pt x="1262" y="1858"/>
                  </a:cubicBezTo>
                  <a:lnTo>
                    <a:pt x="1060" y="2036"/>
                  </a:lnTo>
                  <a:lnTo>
                    <a:pt x="845" y="1846"/>
                  </a:lnTo>
                  <a:cubicBezTo>
                    <a:pt x="881" y="1798"/>
                    <a:pt x="893" y="1762"/>
                    <a:pt x="893" y="1703"/>
                  </a:cubicBezTo>
                  <a:lnTo>
                    <a:pt x="893" y="1643"/>
                  </a:lnTo>
                  <a:close/>
                  <a:moveTo>
                    <a:pt x="1060" y="2036"/>
                  </a:moveTo>
                  <a:cubicBezTo>
                    <a:pt x="1060" y="2048"/>
                    <a:pt x="1054" y="2054"/>
                    <a:pt x="1051" y="2054"/>
                  </a:cubicBezTo>
                  <a:cubicBezTo>
                    <a:pt x="1048" y="2054"/>
                    <a:pt x="1048" y="2048"/>
                    <a:pt x="1060" y="2036"/>
                  </a:cubicBezTo>
                  <a:close/>
                  <a:moveTo>
                    <a:pt x="905" y="0"/>
                  </a:moveTo>
                  <a:cubicBezTo>
                    <a:pt x="583" y="0"/>
                    <a:pt x="310" y="274"/>
                    <a:pt x="310" y="596"/>
                  </a:cubicBezTo>
                  <a:lnTo>
                    <a:pt x="310" y="893"/>
                  </a:lnTo>
                  <a:cubicBezTo>
                    <a:pt x="310" y="1143"/>
                    <a:pt x="429" y="1358"/>
                    <a:pt x="607" y="1489"/>
                  </a:cubicBezTo>
                  <a:lnTo>
                    <a:pt x="607" y="1703"/>
                  </a:lnTo>
                  <a:lnTo>
                    <a:pt x="607" y="1715"/>
                  </a:lnTo>
                  <a:lnTo>
                    <a:pt x="250" y="1893"/>
                  </a:lnTo>
                  <a:cubicBezTo>
                    <a:pt x="107" y="1965"/>
                    <a:pt x="0" y="2120"/>
                    <a:pt x="0" y="2298"/>
                  </a:cubicBezTo>
                  <a:lnTo>
                    <a:pt x="0" y="3632"/>
                  </a:lnTo>
                  <a:cubicBezTo>
                    <a:pt x="0" y="3751"/>
                    <a:pt x="24" y="3870"/>
                    <a:pt x="107" y="3965"/>
                  </a:cubicBezTo>
                  <a:lnTo>
                    <a:pt x="250" y="4179"/>
                  </a:lnTo>
                  <a:cubicBezTo>
                    <a:pt x="286" y="4227"/>
                    <a:pt x="310" y="4298"/>
                    <a:pt x="310" y="4358"/>
                  </a:cubicBezTo>
                  <a:lnTo>
                    <a:pt x="310" y="4679"/>
                  </a:lnTo>
                  <a:cubicBezTo>
                    <a:pt x="310" y="4751"/>
                    <a:pt x="369" y="4822"/>
                    <a:pt x="464" y="4822"/>
                  </a:cubicBezTo>
                  <a:cubicBezTo>
                    <a:pt x="548" y="4822"/>
                    <a:pt x="607" y="4763"/>
                    <a:pt x="607" y="4679"/>
                  </a:cubicBezTo>
                  <a:lnTo>
                    <a:pt x="607" y="4358"/>
                  </a:lnTo>
                  <a:cubicBezTo>
                    <a:pt x="607" y="4239"/>
                    <a:pt x="583" y="4120"/>
                    <a:pt x="500" y="4036"/>
                  </a:cubicBezTo>
                  <a:lnTo>
                    <a:pt x="357" y="3810"/>
                  </a:lnTo>
                  <a:cubicBezTo>
                    <a:pt x="322" y="3763"/>
                    <a:pt x="298" y="3691"/>
                    <a:pt x="298" y="3632"/>
                  </a:cubicBezTo>
                  <a:lnTo>
                    <a:pt x="298" y="2298"/>
                  </a:lnTo>
                  <a:cubicBezTo>
                    <a:pt x="298" y="2239"/>
                    <a:pt x="322" y="2179"/>
                    <a:pt x="381" y="2143"/>
                  </a:cubicBezTo>
                  <a:lnTo>
                    <a:pt x="631" y="2024"/>
                  </a:lnTo>
                  <a:lnTo>
                    <a:pt x="857" y="2251"/>
                  </a:lnTo>
                  <a:cubicBezTo>
                    <a:pt x="917" y="2310"/>
                    <a:pt x="1000" y="2334"/>
                    <a:pt x="1072" y="2334"/>
                  </a:cubicBezTo>
                  <a:cubicBezTo>
                    <a:pt x="1143" y="2334"/>
                    <a:pt x="1215" y="2310"/>
                    <a:pt x="1274" y="2251"/>
                  </a:cubicBezTo>
                  <a:lnTo>
                    <a:pt x="1500" y="2024"/>
                  </a:lnTo>
                  <a:lnTo>
                    <a:pt x="1750" y="2143"/>
                  </a:lnTo>
                  <a:cubicBezTo>
                    <a:pt x="1810" y="2179"/>
                    <a:pt x="1846" y="2239"/>
                    <a:pt x="1846" y="2298"/>
                  </a:cubicBezTo>
                  <a:lnTo>
                    <a:pt x="1846" y="3632"/>
                  </a:lnTo>
                  <a:cubicBezTo>
                    <a:pt x="1846" y="3691"/>
                    <a:pt x="1834" y="3751"/>
                    <a:pt x="1786" y="3810"/>
                  </a:cubicBezTo>
                  <a:lnTo>
                    <a:pt x="1631" y="4036"/>
                  </a:lnTo>
                  <a:cubicBezTo>
                    <a:pt x="1572" y="4144"/>
                    <a:pt x="1524" y="4239"/>
                    <a:pt x="1524" y="4358"/>
                  </a:cubicBezTo>
                  <a:lnTo>
                    <a:pt x="1524" y="4679"/>
                  </a:lnTo>
                  <a:cubicBezTo>
                    <a:pt x="1524" y="4751"/>
                    <a:pt x="1596" y="4822"/>
                    <a:pt x="1679" y="4822"/>
                  </a:cubicBezTo>
                  <a:cubicBezTo>
                    <a:pt x="1750" y="4822"/>
                    <a:pt x="1822" y="4763"/>
                    <a:pt x="1822" y="4679"/>
                  </a:cubicBezTo>
                  <a:lnTo>
                    <a:pt x="1822" y="4358"/>
                  </a:lnTo>
                  <a:cubicBezTo>
                    <a:pt x="1822" y="4298"/>
                    <a:pt x="1846" y="4239"/>
                    <a:pt x="1893" y="4179"/>
                  </a:cubicBezTo>
                  <a:lnTo>
                    <a:pt x="2036" y="3965"/>
                  </a:lnTo>
                  <a:cubicBezTo>
                    <a:pt x="2096" y="3858"/>
                    <a:pt x="2143" y="3751"/>
                    <a:pt x="2143" y="3632"/>
                  </a:cubicBezTo>
                  <a:lnTo>
                    <a:pt x="2143" y="2298"/>
                  </a:lnTo>
                  <a:cubicBezTo>
                    <a:pt x="2096" y="2120"/>
                    <a:pt x="2012" y="1965"/>
                    <a:pt x="1857" y="1893"/>
                  </a:cubicBezTo>
                  <a:lnTo>
                    <a:pt x="1500" y="1715"/>
                  </a:lnTo>
                  <a:lnTo>
                    <a:pt x="1500" y="1703"/>
                  </a:lnTo>
                  <a:lnTo>
                    <a:pt x="1500" y="1489"/>
                  </a:lnTo>
                  <a:cubicBezTo>
                    <a:pt x="1679" y="1358"/>
                    <a:pt x="1798" y="1131"/>
                    <a:pt x="1798" y="893"/>
                  </a:cubicBezTo>
                  <a:lnTo>
                    <a:pt x="1798" y="596"/>
                  </a:lnTo>
                  <a:cubicBezTo>
                    <a:pt x="1798" y="274"/>
                    <a:pt x="1536" y="0"/>
                    <a:pt x="120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91" name="Google Shape;10191;p78"/>
            <p:cNvSpPr/>
            <p:nvPr/>
          </p:nvSpPr>
          <p:spPr>
            <a:xfrm>
              <a:off x="6880289" y="3542403"/>
              <a:ext cx="68620" cy="153504"/>
            </a:xfrm>
            <a:custGeom>
              <a:avLst/>
              <a:gdLst/>
              <a:ahLst/>
              <a:cxnLst/>
              <a:rect l="l" t="t" r="r" b="b"/>
              <a:pathLst>
                <a:path w="2156" h="4823" extrusionOk="0">
                  <a:moveTo>
                    <a:pt x="1214" y="286"/>
                  </a:moveTo>
                  <a:cubicBezTo>
                    <a:pt x="1393" y="286"/>
                    <a:pt x="1524" y="417"/>
                    <a:pt x="1524" y="596"/>
                  </a:cubicBezTo>
                  <a:lnTo>
                    <a:pt x="1524" y="893"/>
                  </a:lnTo>
                  <a:cubicBezTo>
                    <a:pt x="1524" y="1143"/>
                    <a:pt x="1322" y="1358"/>
                    <a:pt x="1060" y="1358"/>
                  </a:cubicBezTo>
                  <a:cubicBezTo>
                    <a:pt x="810" y="1358"/>
                    <a:pt x="607" y="1143"/>
                    <a:pt x="607" y="893"/>
                  </a:cubicBezTo>
                  <a:lnTo>
                    <a:pt x="607" y="596"/>
                  </a:lnTo>
                  <a:cubicBezTo>
                    <a:pt x="607" y="417"/>
                    <a:pt x="738" y="286"/>
                    <a:pt x="917" y="286"/>
                  </a:cubicBezTo>
                  <a:close/>
                  <a:moveTo>
                    <a:pt x="1226" y="1643"/>
                  </a:moveTo>
                  <a:lnTo>
                    <a:pt x="1226" y="1715"/>
                  </a:lnTo>
                  <a:cubicBezTo>
                    <a:pt x="1226" y="1774"/>
                    <a:pt x="1238" y="1822"/>
                    <a:pt x="1274" y="1858"/>
                  </a:cubicBezTo>
                  <a:lnTo>
                    <a:pt x="1060" y="2036"/>
                  </a:lnTo>
                  <a:lnTo>
                    <a:pt x="857" y="1846"/>
                  </a:lnTo>
                  <a:cubicBezTo>
                    <a:pt x="881" y="1798"/>
                    <a:pt x="893" y="1762"/>
                    <a:pt x="893" y="1703"/>
                  </a:cubicBezTo>
                  <a:lnTo>
                    <a:pt x="893" y="1643"/>
                  </a:lnTo>
                  <a:close/>
                  <a:moveTo>
                    <a:pt x="917" y="0"/>
                  </a:moveTo>
                  <a:cubicBezTo>
                    <a:pt x="583" y="0"/>
                    <a:pt x="322" y="274"/>
                    <a:pt x="322" y="596"/>
                  </a:cubicBezTo>
                  <a:lnTo>
                    <a:pt x="322" y="893"/>
                  </a:lnTo>
                  <a:cubicBezTo>
                    <a:pt x="322" y="1143"/>
                    <a:pt x="441" y="1358"/>
                    <a:pt x="619" y="1489"/>
                  </a:cubicBezTo>
                  <a:lnTo>
                    <a:pt x="619" y="1703"/>
                  </a:lnTo>
                  <a:lnTo>
                    <a:pt x="619" y="1715"/>
                  </a:lnTo>
                  <a:lnTo>
                    <a:pt x="262" y="1893"/>
                  </a:lnTo>
                  <a:cubicBezTo>
                    <a:pt x="107" y="1965"/>
                    <a:pt x="0" y="2120"/>
                    <a:pt x="0" y="2298"/>
                  </a:cubicBezTo>
                  <a:lnTo>
                    <a:pt x="0" y="3632"/>
                  </a:lnTo>
                  <a:cubicBezTo>
                    <a:pt x="0" y="3751"/>
                    <a:pt x="36" y="3870"/>
                    <a:pt x="107" y="3965"/>
                  </a:cubicBezTo>
                  <a:lnTo>
                    <a:pt x="262" y="4179"/>
                  </a:lnTo>
                  <a:cubicBezTo>
                    <a:pt x="286" y="4227"/>
                    <a:pt x="322" y="4298"/>
                    <a:pt x="322" y="4358"/>
                  </a:cubicBezTo>
                  <a:lnTo>
                    <a:pt x="322" y="4679"/>
                  </a:lnTo>
                  <a:cubicBezTo>
                    <a:pt x="322" y="4751"/>
                    <a:pt x="381" y="4822"/>
                    <a:pt x="464" y="4822"/>
                  </a:cubicBezTo>
                  <a:cubicBezTo>
                    <a:pt x="548" y="4822"/>
                    <a:pt x="619" y="4763"/>
                    <a:pt x="619" y="4679"/>
                  </a:cubicBezTo>
                  <a:lnTo>
                    <a:pt x="619" y="4358"/>
                  </a:lnTo>
                  <a:cubicBezTo>
                    <a:pt x="619" y="4239"/>
                    <a:pt x="583" y="4120"/>
                    <a:pt x="512" y="4036"/>
                  </a:cubicBezTo>
                  <a:lnTo>
                    <a:pt x="369" y="3810"/>
                  </a:lnTo>
                  <a:cubicBezTo>
                    <a:pt x="333" y="3763"/>
                    <a:pt x="298" y="3691"/>
                    <a:pt x="298" y="3632"/>
                  </a:cubicBezTo>
                  <a:lnTo>
                    <a:pt x="298" y="2298"/>
                  </a:lnTo>
                  <a:cubicBezTo>
                    <a:pt x="298" y="2239"/>
                    <a:pt x="333" y="2179"/>
                    <a:pt x="393" y="2143"/>
                  </a:cubicBezTo>
                  <a:lnTo>
                    <a:pt x="643" y="2024"/>
                  </a:lnTo>
                  <a:lnTo>
                    <a:pt x="869" y="2251"/>
                  </a:lnTo>
                  <a:cubicBezTo>
                    <a:pt x="929" y="2310"/>
                    <a:pt x="1000" y="2334"/>
                    <a:pt x="1072" y="2334"/>
                  </a:cubicBezTo>
                  <a:cubicBezTo>
                    <a:pt x="1155" y="2334"/>
                    <a:pt x="1226" y="2310"/>
                    <a:pt x="1286" y="2251"/>
                  </a:cubicBezTo>
                  <a:lnTo>
                    <a:pt x="1512" y="2024"/>
                  </a:lnTo>
                  <a:lnTo>
                    <a:pt x="1762" y="2143"/>
                  </a:lnTo>
                  <a:cubicBezTo>
                    <a:pt x="1822" y="2179"/>
                    <a:pt x="1857" y="2239"/>
                    <a:pt x="1857" y="2298"/>
                  </a:cubicBezTo>
                  <a:lnTo>
                    <a:pt x="1857" y="3632"/>
                  </a:lnTo>
                  <a:cubicBezTo>
                    <a:pt x="1857" y="3691"/>
                    <a:pt x="1834" y="3751"/>
                    <a:pt x="1786" y="3810"/>
                  </a:cubicBezTo>
                  <a:lnTo>
                    <a:pt x="1643" y="4036"/>
                  </a:lnTo>
                  <a:cubicBezTo>
                    <a:pt x="1584" y="4144"/>
                    <a:pt x="1536" y="4239"/>
                    <a:pt x="1536" y="4358"/>
                  </a:cubicBezTo>
                  <a:lnTo>
                    <a:pt x="1536" y="4679"/>
                  </a:lnTo>
                  <a:cubicBezTo>
                    <a:pt x="1536" y="4751"/>
                    <a:pt x="1595" y="4822"/>
                    <a:pt x="1691" y="4822"/>
                  </a:cubicBezTo>
                  <a:cubicBezTo>
                    <a:pt x="1762" y="4822"/>
                    <a:pt x="1834" y="4763"/>
                    <a:pt x="1834" y="4679"/>
                  </a:cubicBezTo>
                  <a:lnTo>
                    <a:pt x="1834" y="4358"/>
                  </a:lnTo>
                  <a:cubicBezTo>
                    <a:pt x="1834" y="4298"/>
                    <a:pt x="1846" y="4239"/>
                    <a:pt x="1893" y="4179"/>
                  </a:cubicBezTo>
                  <a:lnTo>
                    <a:pt x="2048" y="3965"/>
                  </a:lnTo>
                  <a:cubicBezTo>
                    <a:pt x="2107" y="3858"/>
                    <a:pt x="2155" y="3751"/>
                    <a:pt x="2155" y="3632"/>
                  </a:cubicBezTo>
                  <a:lnTo>
                    <a:pt x="2155" y="2298"/>
                  </a:lnTo>
                  <a:cubicBezTo>
                    <a:pt x="2107" y="2120"/>
                    <a:pt x="2012" y="1965"/>
                    <a:pt x="1869" y="1893"/>
                  </a:cubicBezTo>
                  <a:lnTo>
                    <a:pt x="1512" y="1715"/>
                  </a:lnTo>
                  <a:lnTo>
                    <a:pt x="1512" y="1703"/>
                  </a:lnTo>
                  <a:lnTo>
                    <a:pt x="1512" y="1489"/>
                  </a:lnTo>
                  <a:cubicBezTo>
                    <a:pt x="1691" y="1358"/>
                    <a:pt x="1810" y="1131"/>
                    <a:pt x="1810" y="893"/>
                  </a:cubicBezTo>
                  <a:lnTo>
                    <a:pt x="1810" y="596"/>
                  </a:lnTo>
                  <a:cubicBezTo>
                    <a:pt x="1810" y="274"/>
                    <a:pt x="1536" y="0"/>
                    <a:pt x="12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92" name="Google Shape;10192;p78"/>
            <p:cNvSpPr/>
            <p:nvPr/>
          </p:nvSpPr>
          <p:spPr>
            <a:xfrm>
              <a:off x="6707084" y="3387403"/>
              <a:ext cx="261145" cy="183072"/>
            </a:xfrm>
            <a:custGeom>
              <a:avLst/>
              <a:gdLst/>
              <a:ahLst/>
              <a:cxnLst/>
              <a:rect l="l" t="t" r="r" b="b"/>
              <a:pathLst>
                <a:path w="8205" h="5752" extrusionOk="0">
                  <a:moveTo>
                    <a:pt x="2727" y="536"/>
                  </a:moveTo>
                  <a:cubicBezTo>
                    <a:pt x="2501" y="715"/>
                    <a:pt x="2311" y="953"/>
                    <a:pt x="2132" y="1227"/>
                  </a:cubicBezTo>
                  <a:cubicBezTo>
                    <a:pt x="2013" y="1417"/>
                    <a:pt x="1906" y="1608"/>
                    <a:pt x="1799" y="1822"/>
                  </a:cubicBezTo>
                  <a:lnTo>
                    <a:pt x="1013" y="1822"/>
                  </a:lnTo>
                  <a:cubicBezTo>
                    <a:pt x="1465" y="1239"/>
                    <a:pt x="2037" y="798"/>
                    <a:pt x="2727" y="536"/>
                  </a:cubicBezTo>
                  <a:close/>
                  <a:moveTo>
                    <a:pt x="3930" y="286"/>
                  </a:moveTo>
                  <a:lnTo>
                    <a:pt x="3930" y="1822"/>
                  </a:lnTo>
                  <a:lnTo>
                    <a:pt x="2120" y="1822"/>
                  </a:lnTo>
                  <a:cubicBezTo>
                    <a:pt x="2537" y="941"/>
                    <a:pt x="3192" y="358"/>
                    <a:pt x="3930" y="286"/>
                  </a:cubicBezTo>
                  <a:close/>
                  <a:moveTo>
                    <a:pt x="4216" y="286"/>
                  </a:moveTo>
                  <a:cubicBezTo>
                    <a:pt x="4954" y="346"/>
                    <a:pt x="5609" y="941"/>
                    <a:pt x="6025" y="1822"/>
                  </a:cubicBezTo>
                  <a:lnTo>
                    <a:pt x="4216" y="1822"/>
                  </a:lnTo>
                  <a:lnTo>
                    <a:pt x="4216" y="286"/>
                  </a:lnTo>
                  <a:close/>
                  <a:moveTo>
                    <a:pt x="5418" y="536"/>
                  </a:moveTo>
                  <a:cubicBezTo>
                    <a:pt x="6109" y="798"/>
                    <a:pt x="6704" y="1239"/>
                    <a:pt x="7133" y="1822"/>
                  </a:cubicBezTo>
                  <a:lnTo>
                    <a:pt x="6347" y="1822"/>
                  </a:lnTo>
                  <a:cubicBezTo>
                    <a:pt x="6252" y="1608"/>
                    <a:pt x="6133" y="1406"/>
                    <a:pt x="6014" y="1227"/>
                  </a:cubicBezTo>
                  <a:cubicBezTo>
                    <a:pt x="5835" y="953"/>
                    <a:pt x="5644" y="715"/>
                    <a:pt x="5418" y="536"/>
                  </a:cubicBezTo>
                  <a:close/>
                  <a:moveTo>
                    <a:pt x="1680" y="2108"/>
                  </a:moveTo>
                  <a:cubicBezTo>
                    <a:pt x="1489" y="2668"/>
                    <a:pt x="1370" y="3299"/>
                    <a:pt x="1358" y="3953"/>
                  </a:cubicBezTo>
                  <a:lnTo>
                    <a:pt x="275" y="3953"/>
                  </a:lnTo>
                  <a:cubicBezTo>
                    <a:pt x="299" y="3275"/>
                    <a:pt x="489" y="2656"/>
                    <a:pt x="822" y="2108"/>
                  </a:cubicBezTo>
                  <a:close/>
                  <a:moveTo>
                    <a:pt x="3930" y="2108"/>
                  </a:moveTo>
                  <a:lnTo>
                    <a:pt x="3930" y="3953"/>
                  </a:lnTo>
                  <a:lnTo>
                    <a:pt x="1644" y="3953"/>
                  </a:lnTo>
                  <a:cubicBezTo>
                    <a:pt x="1656" y="3275"/>
                    <a:pt x="1787" y="2656"/>
                    <a:pt x="2001" y="2108"/>
                  </a:cubicBezTo>
                  <a:close/>
                  <a:moveTo>
                    <a:pt x="6145" y="2108"/>
                  </a:moveTo>
                  <a:cubicBezTo>
                    <a:pt x="6359" y="2644"/>
                    <a:pt x="6490" y="3263"/>
                    <a:pt x="6502" y="3953"/>
                  </a:cubicBezTo>
                  <a:lnTo>
                    <a:pt x="4216" y="3953"/>
                  </a:lnTo>
                  <a:lnTo>
                    <a:pt x="4216" y="2108"/>
                  </a:lnTo>
                  <a:close/>
                  <a:moveTo>
                    <a:pt x="7311" y="2108"/>
                  </a:moveTo>
                  <a:cubicBezTo>
                    <a:pt x="7633" y="2644"/>
                    <a:pt x="7847" y="3263"/>
                    <a:pt x="7859" y="3953"/>
                  </a:cubicBezTo>
                  <a:lnTo>
                    <a:pt x="6787" y="3953"/>
                  </a:lnTo>
                  <a:cubicBezTo>
                    <a:pt x="6776" y="3299"/>
                    <a:pt x="6656" y="2668"/>
                    <a:pt x="6442" y="2108"/>
                  </a:cubicBezTo>
                  <a:close/>
                  <a:moveTo>
                    <a:pt x="4085" y="1"/>
                  </a:moveTo>
                  <a:cubicBezTo>
                    <a:pt x="2989" y="1"/>
                    <a:pt x="1965" y="429"/>
                    <a:pt x="1192" y="1191"/>
                  </a:cubicBezTo>
                  <a:cubicBezTo>
                    <a:pt x="418" y="1953"/>
                    <a:pt x="1" y="3001"/>
                    <a:pt x="1" y="4084"/>
                  </a:cubicBezTo>
                  <a:cubicBezTo>
                    <a:pt x="1" y="4632"/>
                    <a:pt x="108" y="5156"/>
                    <a:pt x="310" y="5656"/>
                  </a:cubicBezTo>
                  <a:cubicBezTo>
                    <a:pt x="337" y="5719"/>
                    <a:pt x="392" y="5748"/>
                    <a:pt x="443" y="5748"/>
                  </a:cubicBezTo>
                  <a:cubicBezTo>
                    <a:pt x="459" y="5748"/>
                    <a:pt x="475" y="5745"/>
                    <a:pt x="489" y="5739"/>
                  </a:cubicBezTo>
                  <a:cubicBezTo>
                    <a:pt x="560" y="5704"/>
                    <a:pt x="596" y="5620"/>
                    <a:pt x="560" y="5549"/>
                  </a:cubicBezTo>
                  <a:cubicBezTo>
                    <a:pt x="382" y="5144"/>
                    <a:pt x="299" y="4692"/>
                    <a:pt x="287" y="4227"/>
                  </a:cubicBezTo>
                  <a:lnTo>
                    <a:pt x="1370" y="4227"/>
                  </a:lnTo>
                  <a:lnTo>
                    <a:pt x="1370" y="4394"/>
                  </a:lnTo>
                  <a:cubicBezTo>
                    <a:pt x="1370" y="4465"/>
                    <a:pt x="1442" y="4525"/>
                    <a:pt x="1513" y="4525"/>
                  </a:cubicBezTo>
                  <a:cubicBezTo>
                    <a:pt x="1596" y="4525"/>
                    <a:pt x="1656" y="4454"/>
                    <a:pt x="1656" y="4382"/>
                  </a:cubicBezTo>
                  <a:lnTo>
                    <a:pt x="1656" y="4227"/>
                  </a:lnTo>
                  <a:lnTo>
                    <a:pt x="3942" y="4227"/>
                  </a:lnTo>
                  <a:lnTo>
                    <a:pt x="3942" y="4394"/>
                  </a:lnTo>
                  <a:cubicBezTo>
                    <a:pt x="3942" y="4465"/>
                    <a:pt x="4001" y="4549"/>
                    <a:pt x="4097" y="4549"/>
                  </a:cubicBezTo>
                  <a:cubicBezTo>
                    <a:pt x="4168" y="4549"/>
                    <a:pt x="4240" y="4489"/>
                    <a:pt x="4240" y="4394"/>
                  </a:cubicBezTo>
                  <a:lnTo>
                    <a:pt x="4240" y="4227"/>
                  </a:lnTo>
                  <a:lnTo>
                    <a:pt x="6537" y="4227"/>
                  </a:lnTo>
                  <a:lnTo>
                    <a:pt x="6537" y="4382"/>
                  </a:lnTo>
                  <a:cubicBezTo>
                    <a:pt x="6537" y="4454"/>
                    <a:pt x="6597" y="4525"/>
                    <a:pt x="6668" y="4525"/>
                  </a:cubicBezTo>
                  <a:cubicBezTo>
                    <a:pt x="6740" y="4525"/>
                    <a:pt x="6799" y="4465"/>
                    <a:pt x="6823" y="4394"/>
                  </a:cubicBezTo>
                  <a:lnTo>
                    <a:pt x="6823" y="4227"/>
                  </a:lnTo>
                  <a:lnTo>
                    <a:pt x="7907" y="4227"/>
                  </a:lnTo>
                  <a:cubicBezTo>
                    <a:pt x="7895" y="4692"/>
                    <a:pt x="7788" y="5120"/>
                    <a:pt x="7621" y="5549"/>
                  </a:cubicBezTo>
                  <a:cubicBezTo>
                    <a:pt x="7597" y="5632"/>
                    <a:pt x="7621" y="5704"/>
                    <a:pt x="7692" y="5739"/>
                  </a:cubicBezTo>
                  <a:cubicBezTo>
                    <a:pt x="7704" y="5751"/>
                    <a:pt x="7728" y="5751"/>
                    <a:pt x="7752" y="5751"/>
                  </a:cubicBezTo>
                  <a:cubicBezTo>
                    <a:pt x="7811" y="5751"/>
                    <a:pt x="7859" y="5716"/>
                    <a:pt x="7895" y="5656"/>
                  </a:cubicBezTo>
                  <a:cubicBezTo>
                    <a:pt x="8097" y="5168"/>
                    <a:pt x="8204" y="4632"/>
                    <a:pt x="8204" y="4084"/>
                  </a:cubicBezTo>
                  <a:cubicBezTo>
                    <a:pt x="8157" y="3001"/>
                    <a:pt x="7740" y="1965"/>
                    <a:pt x="6966" y="1191"/>
                  </a:cubicBezTo>
                  <a:cubicBezTo>
                    <a:pt x="6192" y="417"/>
                    <a:pt x="5168" y="1"/>
                    <a:pt x="408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193" name="Google Shape;10193;p78"/>
          <p:cNvGrpSpPr/>
          <p:nvPr/>
        </p:nvGrpSpPr>
        <p:grpSpPr>
          <a:xfrm>
            <a:off x="1131971" y="5497850"/>
            <a:ext cx="503765" cy="432557"/>
            <a:chOff x="848978" y="4297637"/>
            <a:chExt cx="377824" cy="324418"/>
          </a:xfrm>
          <a:solidFill>
            <a:schemeClr val="tx1"/>
          </a:solidFill>
        </p:grpSpPr>
        <p:sp>
          <p:nvSpPr>
            <p:cNvPr id="10194" name="Google Shape;10194;p78"/>
            <p:cNvSpPr/>
            <p:nvPr/>
          </p:nvSpPr>
          <p:spPr>
            <a:xfrm>
              <a:off x="848978" y="4297637"/>
              <a:ext cx="377824" cy="324418"/>
            </a:xfrm>
            <a:custGeom>
              <a:avLst/>
              <a:gdLst/>
              <a:ahLst/>
              <a:cxnLst/>
              <a:rect l="l" t="t" r="r" b="b"/>
              <a:pathLst>
                <a:path w="11871" h="10193" extrusionOk="0">
                  <a:moveTo>
                    <a:pt x="6787" y="358"/>
                  </a:moveTo>
                  <a:cubicBezTo>
                    <a:pt x="6965" y="358"/>
                    <a:pt x="7132" y="465"/>
                    <a:pt x="7168" y="655"/>
                  </a:cubicBezTo>
                  <a:lnTo>
                    <a:pt x="7382" y="1679"/>
                  </a:lnTo>
                  <a:lnTo>
                    <a:pt x="4465" y="1679"/>
                  </a:lnTo>
                  <a:lnTo>
                    <a:pt x="4703" y="655"/>
                  </a:lnTo>
                  <a:cubicBezTo>
                    <a:pt x="4751" y="465"/>
                    <a:pt x="4906" y="358"/>
                    <a:pt x="5084" y="358"/>
                  </a:cubicBezTo>
                  <a:close/>
                  <a:moveTo>
                    <a:pt x="2786" y="2024"/>
                  </a:moveTo>
                  <a:lnTo>
                    <a:pt x="2786" y="5751"/>
                  </a:lnTo>
                  <a:lnTo>
                    <a:pt x="2381" y="5751"/>
                  </a:lnTo>
                  <a:lnTo>
                    <a:pt x="2381" y="2024"/>
                  </a:lnTo>
                  <a:close/>
                  <a:moveTo>
                    <a:pt x="9478" y="2024"/>
                  </a:moveTo>
                  <a:lnTo>
                    <a:pt x="9478" y="5751"/>
                  </a:lnTo>
                  <a:lnTo>
                    <a:pt x="9085" y="5751"/>
                  </a:lnTo>
                  <a:lnTo>
                    <a:pt x="9085" y="2024"/>
                  </a:lnTo>
                  <a:close/>
                  <a:moveTo>
                    <a:pt x="2048" y="2024"/>
                  </a:moveTo>
                  <a:lnTo>
                    <a:pt x="2048" y="5751"/>
                  </a:lnTo>
                  <a:lnTo>
                    <a:pt x="2024" y="5751"/>
                  </a:lnTo>
                  <a:cubicBezTo>
                    <a:pt x="1834" y="5751"/>
                    <a:pt x="1667" y="5918"/>
                    <a:pt x="1667" y="6108"/>
                  </a:cubicBezTo>
                  <a:lnTo>
                    <a:pt x="1667" y="6501"/>
                  </a:lnTo>
                  <a:lnTo>
                    <a:pt x="1655" y="6501"/>
                  </a:lnTo>
                  <a:cubicBezTo>
                    <a:pt x="929" y="6501"/>
                    <a:pt x="345" y="5906"/>
                    <a:pt x="345" y="5191"/>
                  </a:cubicBezTo>
                  <a:lnTo>
                    <a:pt x="345" y="2584"/>
                  </a:lnTo>
                  <a:cubicBezTo>
                    <a:pt x="345" y="2274"/>
                    <a:pt x="595" y="2024"/>
                    <a:pt x="917" y="2024"/>
                  </a:cubicBezTo>
                  <a:close/>
                  <a:moveTo>
                    <a:pt x="8727" y="2024"/>
                  </a:moveTo>
                  <a:lnTo>
                    <a:pt x="8727" y="5751"/>
                  </a:lnTo>
                  <a:lnTo>
                    <a:pt x="8716" y="5751"/>
                  </a:lnTo>
                  <a:cubicBezTo>
                    <a:pt x="8513" y="5751"/>
                    <a:pt x="8358" y="5918"/>
                    <a:pt x="8358" y="6108"/>
                  </a:cubicBezTo>
                  <a:lnTo>
                    <a:pt x="8358" y="6501"/>
                  </a:lnTo>
                  <a:lnTo>
                    <a:pt x="3501" y="6501"/>
                  </a:lnTo>
                  <a:lnTo>
                    <a:pt x="3501" y="6108"/>
                  </a:lnTo>
                  <a:cubicBezTo>
                    <a:pt x="3501" y="5918"/>
                    <a:pt x="3334" y="5751"/>
                    <a:pt x="3143" y="5751"/>
                  </a:cubicBezTo>
                  <a:lnTo>
                    <a:pt x="3132" y="5751"/>
                  </a:lnTo>
                  <a:lnTo>
                    <a:pt x="3132" y="2024"/>
                  </a:lnTo>
                  <a:close/>
                  <a:moveTo>
                    <a:pt x="10942" y="2024"/>
                  </a:moveTo>
                  <a:cubicBezTo>
                    <a:pt x="11252" y="2024"/>
                    <a:pt x="11514" y="2274"/>
                    <a:pt x="11514" y="2584"/>
                  </a:cubicBezTo>
                  <a:lnTo>
                    <a:pt x="11514" y="5191"/>
                  </a:lnTo>
                  <a:cubicBezTo>
                    <a:pt x="11514" y="5906"/>
                    <a:pt x="10930" y="6501"/>
                    <a:pt x="10204" y="6501"/>
                  </a:cubicBezTo>
                  <a:lnTo>
                    <a:pt x="10180" y="6108"/>
                  </a:lnTo>
                  <a:cubicBezTo>
                    <a:pt x="10180" y="5918"/>
                    <a:pt x="10025" y="5751"/>
                    <a:pt x="9823" y="5751"/>
                  </a:cubicBezTo>
                  <a:lnTo>
                    <a:pt x="9811" y="5751"/>
                  </a:lnTo>
                  <a:lnTo>
                    <a:pt x="9811" y="2024"/>
                  </a:lnTo>
                  <a:close/>
                  <a:moveTo>
                    <a:pt x="3143" y="6096"/>
                  </a:moveTo>
                  <a:cubicBezTo>
                    <a:pt x="3143" y="6096"/>
                    <a:pt x="3155" y="6096"/>
                    <a:pt x="3155" y="6108"/>
                  </a:cubicBezTo>
                  <a:lnTo>
                    <a:pt x="3155" y="7037"/>
                  </a:lnTo>
                  <a:cubicBezTo>
                    <a:pt x="3155" y="7037"/>
                    <a:pt x="3155" y="7049"/>
                    <a:pt x="3143" y="7049"/>
                  </a:cubicBezTo>
                  <a:lnTo>
                    <a:pt x="2024" y="7049"/>
                  </a:lnTo>
                  <a:cubicBezTo>
                    <a:pt x="2024" y="7049"/>
                    <a:pt x="2012" y="7049"/>
                    <a:pt x="2012" y="7037"/>
                  </a:cubicBezTo>
                  <a:lnTo>
                    <a:pt x="2012" y="6108"/>
                  </a:lnTo>
                  <a:cubicBezTo>
                    <a:pt x="2012" y="6108"/>
                    <a:pt x="2012" y="6096"/>
                    <a:pt x="2024" y="6096"/>
                  </a:cubicBezTo>
                  <a:lnTo>
                    <a:pt x="2417" y="6096"/>
                  </a:lnTo>
                  <a:lnTo>
                    <a:pt x="2417" y="6489"/>
                  </a:lnTo>
                  <a:cubicBezTo>
                    <a:pt x="2417" y="6585"/>
                    <a:pt x="2489" y="6668"/>
                    <a:pt x="2584" y="6668"/>
                  </a:cubicBezTo>
                  <a:cubicBezTo>
                    <a:pt x="2667" y="6668"/>
                    <a:pt x="2762" y="6585"/>
                    <a:pt x="2762" y="6489"/>
                  </a:cubicBezTo>
                  <a:lnTo>
                    <a:pt x="2762" y="6096"/>
                  </a:lnTo>
                  <a:close/>
                  <a:moveTo>
                    <a:pt x="9847" y="6108"/>
                  </a:moveTo>
                  <a:cubicBezTo>
                    <a:pt x="9847" y="6108"/>
                    <a:pt x="9859" y="6108"/>
                    <a:pt x="9859" y="6120"/>
                  </a:cubicBezTo>
                  <a:lnTo>
                    <a:pt x="9847" y="7049"/>
                  </a:lnTo>
                  <a:lnTo>
                    <a:pt x="8716" y="7061"/>
                  </a:lnTo>
                  <a:cubicBezTo>
                    <a:pt x="8716" y="7061"/>
                    <a:pt x="8692" y="7061"/>
                    <a:pt x="8692" y="7049"/>
                  </a:cubicBezTo>
                  <a:lnTo>
                    <a:pt x="8692" y="6120"/>
                  </a:lnTo>
                  <a:cubicBezTo>
                    <a:pt x="8692" y="6120"/>
                    <a:pt x="8692" y="6108"/>
                    <a:pt x="8716" y="6108"/>
                  </a:cubicBezTo>
                  <a:lnTo>
                    <a:pt x="9097" y="6108"/>
                  </a:lnTo>
                  <a:lnTo>
                    <a:pt x="9097" y="6501"/>
                  </a:lnTo>
                  <a:cubicBezTo>
                    <a:pt x="9097" y="6585"/>
                    <a:pt x="9168" y="6680"/>
                    <a:pt x="9275" y="6680"/>
                  </a:cubicBezTo>
                  <a:cubicBezTo>
                    <a:pt x="9370" y="6680"/>
                    <a:pt x="9454" y="6608"/>
                    <a:pt x="9454" y="6501"/>
                  </a:cubicBezTo>
                  <a:lnTo>
                    <a:pt x="9454" y="6108"/>
                  </a:lnTo>
                  <a:close/>
                  <a:moveTo>
                    <a:pt x="703" y="6561"/>
                  </a:moveTo>
                  <a:cubicBezTo>
                    <a:pt x="976" y="6739"/>
                    <a:pt x="1298" y="6858"/>
                    <a:pt x="1643" y="6858"/>
                  </a:cubicBezTo>
                  <a:lnTo>
                    <a:pt x="1655" y="6858"/>
                  </a:lnTo>
                  <a:lnTo>
                    <a:pt x="1655" y="7049"/>
                  </a:lnTo>
                  <a:cubicBezTo>
                    <a:pt x="1655" y="7239"/>
                    <a:pt x="1822" y="7406"/>
                    <a:pt x="2012" y="7406"/>
                  </a:cubicBezTo>
                  <a:lnTo>
                    <a:pt x="2774" y="7406"/>
                  </a:lnTo>
                  <a:lnTo>
                    <a:pt x="2774" y="9847"/>
                  </a:lnTo>
                  <a:lnTo>
                    <a:pt x="2381" y="9847"/>
                  </a:lnTo>
                  <a:lnTo>
                    <a:pt x="2381" y="7978"/>
                  </a:lnTo>
                  <a:cubicBezTo>
                    <a:pt x="2381" y="7882"/>
                    <a:pt x="2310" y="7799"/>
                    <a:pt x="2203" y="7799"/>
                  </a:cubicBezTo>
                  <a:cubicBezTo>
                    <a:pt x="2108" y="7799"/>
                    <a:pt x="2024" y="7870"/>
                    <a:pt x="2024" y="7978"/>
                  </a:cubicBezTo>
                  <a:lnTo>
                    <a:pt x="2024" y="9847"/>
                  </a:lnTo>
                  <a:lnTo>
                    <a:pt x="1096" y="9847"/>
                  </a:lnTo>
                  <a:cubicBezTo>
                    <a:pt x="881" y="9847"/>
                    <a:pt x="703" y="9668"/>
                    <a:pt x="703" y="9466"/>
                  </a:cubicBezTo>
                  <a:lnTo>
                    <a:pt x="703" y="6561"/>
                  </a:lnTo>
                  <a:close/>
                  <a:moveTo>
                    <a:pt x="8335" y="6858"/>
                  </a:moveTo>
                  <a:lnTo>
                    <a:pt x="8335" y="7049"/>
                  </a:lnTo>
                  <a:cubicBezTo>
                    <a:pt x="8335" y="7239"/>
                    <a:pt x="8501" y="7406"/>
                    <a:pt x="8692" y="7406"/>
                  </a:cubicBezTo>
                  <a:lnTo>
                    <a:pt x="9454" y="7406"/>
                  </a:lnTo>
                  <a:lnTo>
                    <a:pt x="9466" y="9847"/>
                  </a:lnTo>
                  <a:lnTo>
                    <a:pt x="9073" y="9847"/>
                  </a:lnTo>
                  <a:lnTo>
                    <a:pt x="9073" y="7978"/>
                  </a:lnTo>
                  <a:cubicBezTo>
                    <a:pt x="9073" y="7882"/>
                    <a:pt x="8989" y="7799"/>
                    <a:pt x="8894" y="7799"/>
                  </a:cubicBezTo>
                  <a:cubicBezTo>
                    <a:pt x="8787" y="7799"/>
                    <a:pt x="8716" y="7870"/>
                    <a:pt x="8716" y="7978"/>
                  </a:cubicBezTo>
                  <a:lnTo>
                    <a:pt x="8716" y="9847"/>
                  </a:lnTo>
                  <a:lnTo>
                    <a:pt x="3120" y="9847"/>
                  </a:lnTo>
                  <a:lnTo>
                    <a:pt x="3120" y="7406"/>
                  </a:lnTo>
                  <a:lnTo>
                    <a:pt x="3132" y="7406"/>
                  </a:lnTo>
                  <a:cubicBezTo>
                    <a:pt x="3322" y="7406"/>
                    <a:pt x="3489" y="7239"/>
                    <a:pt x="3489" y="7049"/>
                  </a:cubicBezTo>
                  <a:lnTo>
                    <a:pt x="3489" y="6858"/>
                  </a:lnTo>
                  <a:close/>
                  <a:moveTo>
                    <a:pt x="11133" y="6561"/>
                  </a:moveTo>
                  <a:lnTo>
                    <a:pt x="11133" y="9466"/>
                  </a:lnTo>
                  <a:cubicBezTo>
                    <a:pt x="11133" y="9668"/>
                    <a:pt x="10954" y="9847"/>
                    <a:pt x="10752" y="9847"/>
                  </a:cubicBezTo>
                  <a:lnTo>
                    <a:pt x="9811" y="9847"/>
                  </a:lnTo>
                  <a:lnTo>
                    <a:pt x="9811" y="7406"/>
                  </a:lnTo>
                  <a:lnTo>
                    <a:pt x="9823" y="7406"/>
                  </a:lnTo>
                  <a:cubicBezTo>
                    <a:pt x="10025" y="7406"/>
                    <a:pt x="10180" y="7239"/>
                    <a:pt x="10180" y="7049"/>
                  </a:cubicBezTo>
                  <a:lnTo>
                    <a:pt x="10180" y="6858"/>
                  </a:lnTo>
                  <a:lnTo>
                    <a:pt x="10204" y="6858"/>
                  </a:lnTo>
                  <a:cubicBezTo>
                    <a:pt x="10537" y="6858"/>
                    <a:pt x="10871" y="6751"/>
                    <a:pt x="11133" y="6561"/>
                  </a:cubicBezTo>
                  <a:close/>
                  <a:moveTo>
                    <a:pt x="5084" y="0"/>
                  </a:moveTo>
                  <a:cubicBezTo>
                    <a:pt x="4739" y="0"/>
                    <a:pt x="4441" y="238"/>
                    <a:pt x="4358" y="560"/>
                  </a:cubicBezTo>
                  <a:lnTo>
                    <a:pt x="4120" y="1667"/>
                  </a:lnTo>
                  <a:lnTo>
                    <a:pt x="929" y="1667"/>
                  </a:lnTo>
                  <a:cubicBezTo>
                    <a:pt x="417" y="1667"/>
                    <a:pt x="0" y="2084"/>
                    <a:pt x="0" y="2584"/>
                  </a:cubicBezTo>
                  <a:lnTo>
                    <a:pt x="0" y="5191"/>
                  </a:lnTo>
                  <a:cubicBezTo>
                    <a:pt x="0" y="5596"/>
                    <a:pt x="143" y="5953"/>
                    <a:pt x="381" y="6227"/>
                  </a:cubicBezTo>
                  <a:lnTo>
                    <a:pt x="381" y="9466"/>
                  </a:lnTo>
                  <a:cubicBezTo>
                    <a:pt x="381" y="9859"/>
                    <a:pt x="703" y="10192"/>
                    <a:pt x="1107" y="10192"/>
                  </a:cubicBezTo>
                  <a:lnTo>
                    <a:pt x="10763" y="10192"/>
                  </a:lnTo>
                  <a:cubicBezTo>
                    <a:pt x="11168" y="10192"/>
                    <a:pt x="11490" y="9859"/>
                    <a:pt x="11490" y="9466"/>
                  </a:cubicBezTo>
                  <a:lnTo>
                    <a:pt x="11490" y="6227"/>
                  </a:lnTo>
                  <a:cubicBezTo>
                    <a:pt x="11728" y="5953"/>
                    <a:pt x="11871" y="5572"/>
                    <a:pt x="11871" y="5191"/>
                  </a:cubicBezTo>
                  <a:lnTo>
                    <a:pt x="11871" y="2584"/>
                  </a:lnTo>
                  <a:cubicBezTo>
                    <a:pt x="11871" y="2084"/>
                    <a:pt x="11454" y="1667"/>
                    <a:pt x="10942" y="1667"/>
                  </a:cubicBezTo>
                  <a:lnTo>
                    <a:pt x="7739" y="1667"/>
                  </a:lnTo>
                  <a:lnTo>
                    <a:pt x="7501" y="560"/>
                  </a:lnTo>
                  <a:cubicBezTo>
                    <a:pt x="7430" y="215"/>
                    <a:pt x="7132" y="0"/>
                    <a:pt x="67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95" name="Google Shape;10195;p78"/>
            <p:cNvSpPr/>
            <p:nvPr/>
          </p:nvSpPr>
          <p:spPr>
            <a:xfrm>
              <a:off x="1002450" y="4457157"/>
              <a:ext cx="70116" cy="34533"/>
            </a:xfrm>
            <a:custGeom>
              <a:avLst/>
              <a:gdLst/>
              <a:ahLst/>
              <a:cxnLst/>
              <a:rect l="l" t="t" r="r" b="b"/>
              <a:pathLst>
                <a:path w="2203" h="1085" extrusionOk="0">
                  <a:moveTo>
                    <a:pt x="357" y="1"/>
                  </a:moveTo>
                  <a:cubicBezTo>
                    <a:pt x="167" y="1"/>
                    <a:pt x="0" y="168"/>
                    <a:pt x="0" y="358"/>
                  </a:cubicBezTo>
                  <a:lnTo>
                    <a:pt x="0" y="727"/>
                  </a:lnTo>
                  <a:cubicBezTo>
                    <a:pt x="0" y="918"/>
                    <a:pt x="167" y="1084"/>
                    <a:pt x="357" y="1084"/>
                  </a:cubicBezTo>
                  <a:lnTo>
                    <a:pt x="1846" y="1084"/>
                  </a:lnTo>
                  <a:cubicBezTo>
                    <a:pt x="2048" y="1084"/>
                    <a:pt x="2203" y="918"/>
                    <a:pt x="2203" y="727"/>
                  </a:cubicBezTo>
                  <a:lnTo>
                    <a:pt x="2203" y="358"/>
                  </a:lnTo>
                  <a:cubicBezTo>
                    <a:pt x="2203" y="168"/>
                    <a:pt x="2048" y="1"/>
                    <a:pt x="1846" y="1"/>
                  </a:cubicBezTo>
                  <a:lnTo>
                    <a:pt x="1667" y="1"/>
                  </a:lnTo>
                  <a:cubicBezTo>
                    <a:pt x="1584" y="1"/>
                    <a:pt x="1488" y="72"/>
                    <a:pt x="1488" y="179"/>
                  </a:cubicBezTo>
                  <a:cubicBezTo>
                    <a:pt x="1488" y="287"/>
                    <a:pt x="1572" y="358"/>
                    <a:pt x="1667" y="358"/>
                  </a:cubicBezTo>
                  <a:lnTo>
                    <a:pt x="1846" y="358"/>
                  </a:lnTo>
                  <a:cubicBezTo>
                    <a:pt x="1846" y="358"/>
                    <a:pt x="1869" y="358"/>
                    <a:pt x="1869" y="370"/>
                  </a:cubicBezTo>
                  <a:lnTo>
                    <a:pt x="1869" y="739"/>
                  </a:lnTo>
                  <a:cubicBezTo>
                    <a:pt x="1869" y="739"/>
                    <a:pt x="1869" y="763"/>
                    <a:pt x="1846" y="763"/>
                  </a:cubicBezTo>
                  <a:lnTo>
                    <a:pt x="357" y="763"/>
                  </a:lnTo>
                  <a:cubicBezTo>
                    <a:pt x="357" y="763"/>
                    <a:pt x="345" y="763"/>
                    <a:pt x="345" y="739"/>
                  </a:cubicBezTo>
                  <a:lnTo>
                    <a:pt x="345" y="370"/>
                  </a:lnTo>
                  <a:cubicBezTo>
                    <a:pt x="345" y="370"/>
                    <a:pt x="345" y="358"/>
                    <a:pt x="357" y="358"/>
                  </a:cubicBezTo>
                  <a:lnTo>
                    <a:pt x="917" y="358"/>
                  </a:lnTo>
                  <a:cubicBezTo>
                    <a:pt x="1000" y="358"/>
                    <a:pt x="1084" y="287"/>
                    <a:pt x="1084" y="179"/>
                  </a:cubicBezTo>
                  <a:cubicBezTo>
                    <a:pt x="1084" y="72"/>
                    <a:pt x="1012" y="1"/>
                    <a:pt x="91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196" name="Google Shape;10196;p78"/>
          <p:cNvGrpSpPr/>
          <p:nvPr/>
        </p:nvGrpSpPr>
        <p:grpSpPr>
          <a:xfrm>
            <a:off x="2339040" y="5483125"/>
            <a:ext cx="468585" cy="461287"/>
            <a:chOff x="1754279" y="4286593"/>
            <a:chExt cx="351439" cy="345965"/>
          </a:xfrm>
          <a:solidFill>
            <a:schemeClr val="tx1"/>
          </a:solidFill>
        </p:grpSpPr>
        <p:sp>
          <p:nvSpPr>
            <p:cNvPr id="10197" name="Google Shape;10197;p78"/>
            <p:cNvSpPr/>
            <p:nvPr/>
          </p:nvSpPr>
          <p:spPr>
            <a:xfrm>
              <a:off x="1799379" y="4550857"/>
              <a:ext cx="28422" cy="27117"/>
            </a:xfrm>
            <a:custGeom>
              <a:avLst/>
              <a:gdLst/>
              <a:ahLst/>
              <a:cxnLst/>
              <a:rect l="l" t="t" r="r" b="b"/>
              <a:pathLst>
                <a:path w="893" h="852" extrusionOk="0">
                  <a:moveTo>
                    <a:pt x="708" y="1"/>
                  </a:moveTo>
                  <a:cubicBezTo>
                    <a:pt x="667" y="1"/>
                    <a:pt x="625" y="16"/>
                    <a:pt x="595" y="45"/>
                  </a:cubicBezTo>
                  <a:lnTo>
                    <a:pt x="60" y="581"/>
                  </a:lnTo>
                  <a:cubicBezTo>
                    <a:pt x="0" y="641"/>
                    <a:pt x="0" y="748"/>
                    <a:pt x="60" y="807"/>
                  </a:cubicBezTo>
                  <a:cubicBezTo>
                    <a:pt x="89" y="837"/>
                    <a:pt x="131" y="852"/>
                    <a:pt x="173" y="852"/>
                  </a:cubicBezTo>
                  <a:cubicBezTo>
                    <a:pt x="214" y="852"/>
                    <a:pt x="256" y="837"/>
                    <a:pt x="286" y="807"/>
                  </a:cubicBezTo>
                  <a:lnTo>
                    <a:pt x="822" y="272"/>
                  </a:lnTo>
                  <a:cubicBezTo>
                    <a:pt x="893" y="212"/>
                    <a:pt x="893" y="117"/>
                    <a:pt x="822" y="45"/>
                  </a:cubicBezTo>
                  <a:cubicBezTo>
                    <a:pt x="792" y="16"/>
                    <a:pt x="750" y="1"/>
                    <a:pt x="7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98" name="Google Shape;10198;p78"/>
            <p:cNvSpPr/>
            <p:nvPr/>
          </p:nvSpPr>
          <p:spPr>
            <a:xfrm>
              <a:off x="1833084" y="4584594"/>
              <a:ext cx="27690" cy="27117"/>
            </a:xfrm>
            <a:custGeom>
              <a:avLst/>
              <a:gdLst/>
              <a:ahLst/>
              <a:cxnLst/>
              <a:rect l="l" t="t" r="r" b="b"/>
              <a:pathLst>
                <a:path w="870" h="852" extrusionOk="0">
                  <a:moveTo>
                    <a:pt x="699" y="0"/>
                  </a:moveTo>
                  <a:cubicBezTo>
                    <a:pt x="659" y="0"/>
                    <a:pt x="620" y="15"/>
                    <a:pt x="596" y="45"/>
                  </a:cubicBezTo>
                  <a:lnTo>
                    <a:pt x="48" y="581"/>
                  </a:lnTo>
                  <a:cubicBezTo>
                    <a:pt x="1" y="640"/>
                    <a:pt x="1" y="747"/>
                    <a:pt x="48" y="807"/>
                  </a:cubicBezTo>
                  <a:cubicBezTo>
                    <a:pt x="78" y="837"/>
                    <a:pt x="120" y="852"/>
                    <a:pt x="161" y="852"/>
                  </a:cubicBezTo>
                  <a:cubicBezTo>
                    <a:pt x="203" y="852"/>
                    <a:pt x="245" y="837"/>
                    <a:pt x="275" y="807"/>
                  </a:cubicBezTo>
                  <a:lnTo>
                    <a:pt x="810" y="271"/>
                  </a:lnTo>
                  <a:cubicBezTo>
                    <a:pt x="870" y="212"/>
                    <a:pt x="870" y="105"/>
                    <a:pt x="810" y="45"/>
                  </a:cubicBezTo>
                  <a:cubicBezTo>
                    <a:pt x="781" y="15"/>
                    <a:pt x="739" y="0"/>
                    <a:pt x="69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99" name="Google Shape;10199;p78"/>
            <p:cNvSpPr/>
            <p:nvPr/>
          </p:nvSpPr>
          <p:spPr>
            <a:xfrm>
              <a:off x="1816407" y="4567917"/>
              <a:ext cx="28072" cy="27117"/>
            </a:xfrm>
            <a:custGeom>
              <a:avLst/>
              <a:gdLst/>
              <a:ahLst/>
              <a:cxnLst/>
              <a:rect l="l" t="t" r="r" b="b"/>
              <a:pathLst>
                <a:path w="882" h="852" extrusionOk="0">
                  <a:moveTo>
                    <a:pt x="709" y="0"/>
                  </a:moveTo>
                  <a:cubicBezTo>
                    <a:pt x="668" y="0"/>
                    <a:pt x="626" y="15"/>
                    <a:pt x="596" y="45"/>
                  </a:cubicBezTo>
                  <a:lnTo>
                    <a:pt x="60" y="581"/>
                  </a:lnTo>
                  <a:cubicBezTo>
                    <a:pt x="1" y="640"/>
                    <a:pt x="1" y="748"/>
                    <a:pt x="60" y="807"/>
                  </a:cubicBezTo>
                  <a:cubicBezTo>
                    <a:pt x="90" y="837"/>
                    <a:pt x="132" y="852"/>
                    <a:pt x="172" y="852"/>
                  </a:cubicBezTo>
                  <a:cubicBezTo>
                    <a:pt x="212" y="852"/>
                    <a:pt x="251" y="837"/>
                    <a:pt x="275" y="807"/>
                  </a:cubicBezTo>
                  <a:lnTo>
                    <a:pt x="822" y="271"/>
                  </a:lnTo>
                  <a:cubicBezTo>
                    <a:pt x="882" y="212"/>
                    <a:pt x="882" y="105"/>
                    <a:pt x="822" y="45"/>
                  </a:cubicBezTo>
                  <a:cubicBezTo>
                    <a:pt x="793" y="15"/>
                    <a:pt x="751" y="0"/>
                    <a:pt x="70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00" name="Google Shape;10200;p78"/>
            <p:cNvSpPr/>
            <p:nvPr/>
          </p:nvSpPr>
          <p:spPr>
            <a:xfrm>
              <a:off x="1754279" y="4286593"/>
              <a:ext cx="351439" cy="345965"/>
            </a:xfrm>
            <a:custGeom>
              <a:avLst/>
              <a:gdLst/>
              <a:ahLst/>
              <a:cxnLst/>
              <a:rect l="l" t="t" r="r" b="b"/>
              <a:pathLst>
                <a:path w="11042" h="10870" extrusionOk="0">
                  <a:moveTo>
                    <a:pt x="10656" y="324"/>
                  </a:moveTo>
                  <a:lnTo>
                    <a:pt x="10216" y="1871"/>
                  </a:lnTo>
                  <a:lnTo>
                    <a:pt x="9108" y="776"/>
                  </a:lnTo>
                  <a:lnTo>
                    <a:pt x="10656" y="324"/>
                  </a:lnTo>
                  <a:close/>
                  <a:moveTo>
                    <a:pt x="4632" y="3586"/>
                  </a:moveTo>
                  <a:lnTo>
                    <a:pt x="2679" y="5538"/>
                  </a:lnTo>
                  <a:lnTo>
                    <a:pt x="465" y="5360"/>
                  </a:lnTo>
                  <a:cubicBezTo>
                    <a:pt x="429" y="5360"/>
                    <a:pt x="417" y="5324"/>
                    <a:pt x="441" y="5300"/>
                  </a:cubicBezTo>
                  <a:cubicBezTo>
                    <a:pt x="1393" y="4348"/>
                    <a:pt x="2667" y="3764"/>
                    <a:pt x="4001" y="3645"/>
                  </a:cubicBezTo>
                  <a:lnTo>
                    <a:pt x="4632" y="3586"/>
                  </a:lnTo>
                  <a:close/>
                  <a:moveTo>
                    <a:pt x="2727" y="5955"/>
                  </a:moveTo>
                  <a:lnTo>
                    <a:pt x="3584" y="6812"/>
                  </a:lnTo>
                  <a:lnTo>
                    <a:pt x="3263" y="7146"/>
                  </a:lnTo>
                  <a:lnTo>
                    <a:pt x="2393" y="6277"/>
                  </a:lnTo>
                  <a:lnTo>
                    <a:pt x="2727" y="5955"/>
                  </a:lnTo>
                  <a:close/>
                  <a:moveTo>
                    <a:pt x="2572" y="6920"/>
                  </a:moveTo>
                  <a:lnTo>
                    <a:pt x="3024" y="7360"/>
                  </a:lnTo>
                  <a:lnTo>
                    <a:pt x="2655" y="7753"/>
                  </a:lnTo>
                  <a:lnTo>
                    <a:pt x="2596" y="7813"/>
                  </a:lnTo>
                  <a:lnTo>
                    <a:pt x="2191" y="7408"/>
                  </a:lnTo>
                  <a:cubicBezTo>
                    <a:pt x="2155" y="7384"/>
                    <a:pt x="2155" y="7336"/>
                    <a:pt x="2191" y="7313"/>
                  </a:cubicBezTo>
                  <a:lnTo>
                    <a:pt x="2572" y="6920"/>
                  </a:lnTo>
                  <a:close/>
                  <a:moveTo>
                    <a:pt x="8775" y="895"/>
                  </a:moveTo>
                  <a:lnTo>
                    <a:pt x="10121" y="2229"/>
                  </a:lnTo>
                  <a:lnTo>
                    <a:pt x="9704" y="3598"/>
                  </a:lnTo>
                  <a:lnTo>
                    <a:pt x="5275" y="8039"/>
                  </a:lnTo>
                  <a:lnTo>
                    <a:pt x="4406" y="7170"/>
                  </a:lnTo>
                  <a:lnTo>
                    <a:pt x="6430" y="5146"/>
                  </a:lnTo>
                  <a:cubicBezTo>
                    <a:pt x="6584" y="5003"/>
                    <a:pt x="6608" y="4741"/>
                    <a:pt x="6418" y="4574"/>
                  </a:cubicBezTo>
                  <a:cubicBezTo>
                    <a:pt x="6334" y="4491"/>
                    <a:pt x="6230" y="4449"/>
                    <a:pt x="6127" y="4449"/>
                  </a:cubicBezTo>
                  <a:cubicBezTo>
                    <a:pt x="6025" y="4449"/>
                    <a:pt x="5924" y="4491"/>
                    <a:pt x="5846" y="4574"/>
                  </a:cubicBezTo>
                  <a:lnTo>
                    <a:pt x="3822" y="6598"/>
                  </a:lnTo>
                  <a:lnTo>
                    <a:pt x="2965" y="5729"/>
                  </a:lnTo>
                  <a:lnTo>
                    <a:pt x="7394" y="1300"/>
                  </a:lnTo>
                  <a:lnTo>
                    <a:pt x="8775" y="895"/>
                  </a:lnTo>
                  <a:close/>
                  <a:moveTo>
                    <a:pt x="6126" y="4785"/>
                  </a:moveTo>
                  <a:cubicBezTo>
                    <a:pt x="6153" y="4785"/>
                    <a:pt x="6180" y="4794"/>
                    <a:pt x="6191" y="4812"/>
                  </a:cubicBezTo>
                  <a:cubicBezTo>
                    <a:pt x="6227" y="4836"/>
                    <a:pt x="6239" y="4907"/>
                    <a:pt x="6191" y="4943"/>
                  </a:cubicBezTo>
                  <a:lnTo>
                    <a:pt x="4060" y="7074"/>
                  </a:lnTo>
                  <a:cubicBezTo>
                    <a:pt x="3941" y="7170"/>
                    <a:pt x="3108" y="8003"/>
                    <a:pt x="3024" y="8110"/>
                  </a:cubicBezTo>
                  <a:cubicBezTo>
                    <a:pt x="3005" y="8129"/>
                    <a:pt x="2976" y="8142"/>
                    <a:pt x="2949" y="8142"/>
                  </a:cubicBezTo>
                  <a:cubicBezTo>
                    <a:pt x="2926" y="8142"/>
                    <a:pt x="2904" y="8132"/>
                    <a:pt x="2893" y="8110"/>
                  </a:cubicBezTo>
                  <a:cubicBezTo>
                    <a:pt x="2858" y="8086"/>
                    <a:pt x="2858" y="8003"/>
                    <a:pt x="2893" y="7979"/>
                  </a:cubicBezTo>
                  <a:lnTo>
                    <a:pt x="6060" y="4812"/>
                  </a:lnTo>
                  <a:cubicBezTo>
                    <a:pt x="6072" y="4794"/>
                    <a:pt x="6099" y="4785"/>
                    <a:pt x="6126" y="4785"/>
                  </a:cubicBezTo>
                  <a:close/>
                  <a:moveTo>
                    <a:pt x="4179" y="7396"/>
                  </a:moveTo>
                  <a:lnTo>
                    <a:pt x="5048" y="8253"/>
                  </a:lnTo>
                  <a:lnTo>
                    <a:pt x="4739" y="8586"/>
                  </a:lnTo>
                  <a:lnTo>
                    <a:pt x="4715" y="8586"/>
                  </a:lnTo>
                  <a:lnTo>
                    <a:pt x="3858" y="7729"/>
                  </a:lnTo>
                  <a:lnTo>
                    <a:pt x="4179" y="7396"/>
                  </a:lnTo>
                  <a:close/>
                  <a:moveTo>
                    <a:pt x="3608" y="7944"/>
                  </a:moveTo>
                  <a:lnTo>
                    <a:pt x="4048" y="8396"/>
                  </a:lnTo>
                  <a:lnTo>
                    <a:pt x="3679" y="8801"/>
                  </a:lnTo>
                  <a:cubicBezTo>
                    <a:pt x="3667" y="8813"/>
                    <a:pt x="3632" y="8813"/>
                    <a:pt x="3620" y="8813"/>
                  </a:cubicBezTo>
                  <a:cubicBezTo>
                    <a:pt x="3608" y="8813"/>
                    <a:pt x="3584" y="8813"/>
                    <a:pt x="3560" y="8801"/>
                  </a:cubicBezTo>
                  <a:lnTo>
                    <a:pt x="3155" y="8396"/>
                  </a:lnTo>
                  <a:cubicBezTo>
                    <a:pt x="3191" y="8384"/>
                    <a:pt x="3203" y="8360"/>
                    <a:pt x="3215" y="8336"/>
                  </a:cubicBezTo>
                  <a:lnTo>
                    <a:pt x="3608" y="7944"/>
                  </a:lnTo>
                  <a:close/>
                  <a:moveTo>
                    <a:pt x="10687" y="1"/>
                  </a:moveTo>
                  <a:cubicBezTo>
                    <a:pt x="10658" y="1"/>
                    <a:pt x="10627" y="5"/>
                    <a:pt x="10597" y="14"/>
                  </a:cubicBezTo>
                  <a:cubicBezTo>
                    <a:pt x="9894" y="228"/>
                    <a:pt x="7918" y="800"/>
                    <a:pt x="7263" y="1002"/>
                  </a:cubicBezTo>
                  <a:cubicBezTo>
                    <a:pt x="7239" y="1014"/>
                    <a:pt x="7215" y="1014"/>
                    <a:pt x="7192" y="1038"/>
                  </a:cubicBezTo>
                  <a:lnTo>
                    <a:pt x="4953" y="3276"/>
                  </a:lnTo>
                  <a:lnTo>
                    <a:pt x="3965" y="3360"/>
                  </a:lnTo>
                  <a:cubicBezTo>
                    <a:pt x="2548" y="3479"/>
                    <a:pt x="1203" y="4110"/>
                    <a:pt x="215" y="5110"/>
                  </a:cubicBezTo>
                  <a:cubicBezTo>
                    <a:pt x="0" y="5312"/>
                    <a:pt x="131" y="5681"/>
                    <a:pt x="429" y="5705"/>
                  </a:cubicBezTo>
                  <a:lnTo>
                    <a:pt x="2370" y="5860"/>
                  </a:lnTo>
                  <a:lnTo>
                    <a:pt x="2179" y="6062"/>
                  </a:lnTo>
                  <a:cubicBezTo>
                    <a:pt x="2060" y="6181"/>
                    <a:pt x="2060" y="6384"/>
                    <a:pt x="2179" y="6503"/>
                  </a:cubicBezTo>
                  <a:lnTo>
                    <a:pt x="2370" y="6693"/>
                  </a:lnTo>
                  <a:lnTo>
                    <a:pt x="1977" y="7086"/>
                  </a:lnTo>
                  <a:cubicBezTo>
                    <a:pt x="1834" y="7229"/>
                    <a:pt x="1834" y="7491"/>
                    <a:pt x="1977" y="7634"/>
                  </a:cubicBezTo>
                  <a:lnTo>
                    <a:pt x="3370" y="9015"/>
                  </a:lnTo>
                  <a:cubicBezTo>
                    <a:pt x="3441" y="9092"/>
                    <a:pt x="3539" y="9131"/>
                    <a:pt x="3639" y="9131"/>
                  </a:cubicBezTo>
                  <a:cubicBezTo>
                    <a:pt x="3739" y="9131"/>
                    <a:pt x="3840" y="9092"/>
                    <a:pt x="3917" y="9015"/>
                  </a:cubicBezTo>
                  <a:lnTo>
                    <a:pt x="4298" y="8634"/>
                  </a:lnTo>
                  <a:lnTo>
                    <a:pt x="4477" y="8813"/>
                  </a:lnTo>
                  <a:cubicBezTo>
                    <a:pt x="4548" y="8878"/>
                    <a:pt x="4635" y="8911"/>
                    <a:pt x="4720" y="8911"/>
                  </a:cubicBezTo>
                  <a:cubicBezTo>
                    <a:pt x="4804" y="8911"/>
                    <a:pt x="4888" y="8878"/>
                    <a:pt x="4953" y="8813"/>
                  </a:cubicBezTo>
                  <a:lnTo>
                    <a:pt x="5156" y="8622"/>
                  </a:lnTo>
                  <a:lnTo>
                    <a:pt x="5310" y="10551"/>
                  </a:lnTo>
                  <a:cubicBezTo>
                    <a:pt x="5334" y="10682"/>
                    <a:pt x="5418" y="10801"/>
                    <a:pt x="5537" y="10849"/>
                  </a:cubicBezTo>
                  <a:cubicBezTo>
                    <a:pt x="5577" y="10863"/>
                    <a:pt x="5618" y="10870"/>
                    <a:pt x="5658" y="10870"/>
                  </a:cubicBezTo>
                  <a:cubicBezTo>
                    <a:pt x="5750" y="10870"/>
                    <a:pt x="5840" y="10835"/>
                    <a:pt x="5906" y="10777"/>
                  </a:cubicBezTo>
                  <a:cubicBezTo>
                    <a:pt x="6537" y="10146"/>
                    <a:pt x="7001" y="9420"/>
                    <a:pt x="7299" y="8598"/>
                  </a:cubicBezTo>
                  <a:cubicBezTo>
                    <a:pt x="7323" y="8515"/>
                    <a:pt x="7275" y="8420"/>
                    <a:pt x="7203" y="8396"/>
                  </a:cubicBezTo>
                  <a:cubicBezTo>
                    <a:pt x="7184" y="8388"/>
                    <a:pt x="7164" y="8384"/>
                    <a:pt x="7144" y="8384"/>
                  </a:cubicBezTo>
                  <a:cubicBezTo>
                    <a:pt x="7079" y="8384"/>
                    <a:pt x="7019" y="8425"/>
                    <a:pt x="7001" y="8479"/>
                  </a:cubicBezTo>
                  <a:cubicBezTo>
                    <a:pt x="6715" y="9253"/>
                    <a:pt x="6263" y="9956"/>
                    <a:pt x="5691" y="10539"/>
                  </a:cubicBezTo>
                  <a:cubicBezTo>
                    <a:pt x="5682" y="10544"/>
                    <a:pt x="5670" y="10547"/>
                    <a:pt x="5659" y="10547"/>
                  </a:cubicBezTo>
                  <a:cubicBezTo>
                    <a:pt x="5644" y="10547"/>
                    <a:pt x="5632" y="10541"/>
                    <a:pt x="5632" y="10527"/>
                  </a:cubicBezTo>
                  <a:lnTo>
                    <a:pt x="5429" y="8325"/>
                  </a:lnTo>
                  <a:lnTo>
                    <a:pt x="7382" y="6372"/>
                  </a:lnTo>
                  <a:lnTo>
                    <a:pt x="7382" y="6372"/>
                  </a:lnTo>
                  <a:cubicBezTo>
                    <a:pt x="7323" y="7158"/>
                    <a:pt x="7299" y="7372"/>
                    <a:pt x="7203" y="7765"/>
                  </a:cubicBezTo>
                  <a:cubicBezTo>
                    <a:pt x="7192" y="7860"/>
                    <a:pt x="7239" y="7944"/>
                    <a:pt x="7323" y="7967"/>
                  </a:cubicBezTo>
                  <a:cubicBezTo>
                    <a:pt x="7332" y="7969"/>
                    <a:pt x="7342" y="7969"/>
                    <a:pt x="7351" y="7969"/>
                  </a:cubicBezTo>
                  <a:cubicBezTo>
                    <a:pt x="7434" y="7969"/>
                    <a:pt x="7502" y="7923"/>
                    <a:pt x="7513" y="7848"/>
                  </a:cubicBezTo>
                  <a:cubicBezTo>
                    <a:pt x="7620" y="7348"/>
                    <a:pt x="7632" y="7134"/>
                    <a:pt x="7727" y="6027"/>
                  </a:cubicBezTo>
                  <a:lnTo>
                    <a:pt x="9954" y="3800"/>
                  </a:lnTo>
                  <a:cubicBezTo>
                    <a:pt x="9978" y="3776"/>
                    <a:pt x="9990" y="3753"/>
                    <a:pt x="10001" y="3717"/>
                  </a:cubicBezTo>
                  <a:lnTo>
                    <a:pt x="10454" y="2205"/>
                  </a:lnTo>
                  <a:lnTo>
                    <a:pt x="10990" y="383"/>
                  </a:lnTo>
                  <a:cubicBezTo>
                    <a:pt x="11042" y="196"/>
                    <a:pt x="10885" y="1"/>
                    <a:pt x="1068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01" name="Google Shape;10201;p78"/>
            <p:cNvSpPr/>
            <p:nvPr/>
          </p:nvSpPr>
          <p:spPr>
            <a:xfrm>
              <a:off x="1951705" y="4367117"/>
              <a:ext cx="86062" cy="65437"/>
            </a:xfrm>
            <a:custGeom>
              <a:avLst/>
              <a:gdLst/>
              <a:ahLst/>
              <a:cxnLst/>
              <a:rect l="l" t="t" r="r" b="b"/>
              <a:pathLst>
                <a:path w="2704" h="2056" extrusionOk="0">
                  <a:moveTo>
                    <a:pt x="905" y="1"/>
                  </a:moveTo>
                  <a:cubicBezTo>
                    <a:pt x="881" y="1"/>
                    <a:pt x="857" y="7"/>
                    <a:pt x="834" y="20"/>
                  </a:cubicBezTo>
                  <a:cubicBezTo>
                    <a:pt x="167" y="330"/>
                    <a:pt x="0" y="1211"/>
                    <a:pt x="524" y="1746"/>
                  </a:cubicBezTo>
                  <a:cubicBezTo>
                    <a:pt x="739" y="1949"/>
                    <a:pt x="1000" y="2056"/>
                    <a:pt x="1274" y="2056"/>
                  </a:cubicBezTo>
                  <a:cubicBezTo>
                    <a:pt x="2227" y="2056"/>
                    <a:pt x="2703" y="913"/>
                    <a:pt x="2024" y="234"/>
                  </a:cubicBezTo>
                  <a:cubicBezTo>
                    <a:pt x="1941" y="151"/>
                    <a:pt x="1834" y="80"/>
                    <a:pt x="1715" y="20"/>
                  </a:cubicBezTo>
                  <a:cubicBezTo>
                    <a:pt x="1696" y="10"/>
                    <a:pt x="1674" y="6"/>
                    <a:pt x="1652" y="6"/>
                  </a:cubicBezTo>
                  <a:cubicBezTo>
                    <a:pt x="1592" y="6"/>
                    <a:pt x="1530" y="39"/>
                    <a:pt x="1512" y="91"/>
                  </a:cubicBezTo>
                  <a:cubicBezTo>
                    <a:pt x="1477" y="163"/>
                    <a:pt x="1512" y="270"/>
                    <a:pt x="1584" y="294"/>
                  </a:cubicBezTo>
                  <a:cubicBezTo>
                    <a:pt x="2060" y="508"/>
                    <a:pt x="2167" y="1127"/>
                    <a:pt x="1810" y="1508"/>
                  </a:cubicBezTo>
                  <a:cubicBezTo>
                    <a:pt x="1667" y="1645"/>
                    <a:pt x="1477" y="1714"/>
                    <a:pt x="1285" y="1714"/>
                  </a:cubicBezTo>
                  <a:cubicBezTo>
                    <a:pt x="1093" y="1714"/>
                    <a:pt x="899" y="1645"/>
                    <a:pt x="750" y="1508"/>
                  </a:cubicBezTo>
                  <a:cubicBezTo>
                    <a:pt x="381" y="1127"/>
                    <a:pt x="500" y="520"/>
                    <a:pt x="977" y="294"/>
                  </a:cubicBezTo>
                  <a:cubicBezTo>
                    <a:pt x="1048" y="270"/>
                    <a:pt x="1096" y="163"/>
                    <a:pt x="1048" y="91"/>
                  </a:cubicBezTo>
                  <a:cubicBezTo>
                    <a:pt x="1022" y="40"/>
                    <a:pt x="966" y="1"/>
                    <a:pt x="90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202" name="Google Shape;10202;p78"/>
          <p:cNvGrpSpPr/>
          <p:nvPr/>
        </p:nvGrpSpPr>
        <p:grpSpPr>
          <a:xfrm>
            <a:off x="5328151" y="5489235"/>
            <a:ext cx="448683" cy="446731"/>
            <a:chOff x="3996113" y="4291176"/>
            <a:chExt cx="336512" cy="335048"/>
          </a:xfrm>
          <a:solidFill>
            <a:schemeClr val="tx1"/>
          </a:solidFill>
        </p:grpSpPr>
        <p:sp>
          <p:nvSpPr>
            <p:cNvPr id="10203" name="Google Shape;10203;p78"/>
            <p:cNvSpPr/>
            <p:nvPr/>
          </p:nvSpPr>
          <p:spPr>
            <a:xfrm>
              <a:off x="4082143" y="4323386"/>
              <a:ext cx="111810" cy="219833"/>
            </a:xfrm>
            <a:custGeom>
              <a:avLst/>
              <a:gdLst/>
              <a:ahLst/>
              <a:cxnLst/>
              <a:rect l="l" t="t" r="r" b="b"/>
              <a:pathLst>
                <a:path w="3513" h="6907" extrusionOk="0">
                  <a:moveTo>
                    <a:pt x="1751" y="322"/>
                  </a:moveTo>
                  <a:cubicBezTo>
                    <a:pt x="1846" y="322"/>
                    <a:pt x="1929" y="394"/>
                    <a:pt x="1929" y="501"/>
                  </a:cubicBezTo>
                  <a:lnTo>
                    <a:pt x="1929" y="942"/>
                  </a:lnTo>
                  <a:cubicBezTo>
                    <a:pt x="1929" y="1037"/>
                    <a:pt x="2001" y="1096"/>
                    <a:pt x="2084" y="1096"/>
                  </a:cubicBezTo>
                  <a:cubicBezTo>
                    <a:pt x="2691" y="1108"/>
                    <a:pt x="3179" y="1596"/>
                    <a:pt x="3179" y="2204"/>
                  </a:cubicBezTo>
                  <a:lnTo>
                    <a:pt x="3179" y="2525"/>
                  </a:lnTo>
                  <a:cubicBezTo>
                    <a:pt x="3179" y="2608"/>
                    <a:pt x="3108" y="2704"/>
                    <a:pt x="3001" y="2704"/>
                  </a:cubicBezTo>
                  <a:cubicBezTo>
                    <a:pt x="2917" y="2704"/>
                    <a:pt x="2822" y="2620"/>
                    <a:pt x="2822" y="2525"/>
                  </a:cubicBezTo>
                  <a:lnTo>
                    <a:pt x="2822" y="2204"/>
                  </a:lnTo>
                  <a:cubicBezTo>
                    <a:pt x="2834" y="1787"/>
                    <a:pt x="2501" y="1454"/>
                    <a:pt x="2060" y="1454"/>
                  </a:cubicBezTo>
                  <a:lnTo>
                    <a:pt x="1608" y="1454"/>
                  </a:lnTo>
                  <a:cubicBezTo>
                    <a:pt x="1096" y="1454"/>
                    <a:pt x="679" y="1870"/>
                    <a:pt x="679" y="2370"/>
                  </a:cubicBezTo>
                  <a:cubicBezTo>
                    <a:pt x="679" y="2882"/>
                    <a:pt x="1096" y="3299"/>
                    <a:pt x="1608" y="3299"/>
                  </a:cubicBezTo>
                  <a:lnTo>
                    <a:pt x="1917" y="3299"/>
                  </a:lnTo>
                  <a:cubicBezTo>
                    <a:pt x="2620" y="3299"/>
                    <a:pt x="3191" y="3859"/>
                    <a:pt x="3191" y="4573"/>
                  </a:cubicBezTo>
                  <a:cubicBezTo>
                    <a:pt x="3191" y="5216"/>
                    <a:pt x="2715" y="5764"/>
                    <a:pt x="2084" y="5835"/>
                  </a:cubicBezTo>
                  <a:cubicBezTo>
                    <a:pt x="2001" y="5859"/>
                    <a:pt x="1941" y="5918"/>
                    <a:pt x="1941" y="5990"/>
                  </a:cubicBezTo>
                  <a:lnTo>
                    <a:pt x="1941" y="6454"/>
                  </a:lnTo>
                  <a:cubicBezTo>
                    <a:pt x="1941" y="6538"/>
                    <a:pt x="1870" y="6633"/>
                    <a:pt x="1762" y="6633"/>
                  </a:cubicBezTo>
                  <a:cubicBezTo>
                    <a:pt x="1667" y="6633"/>
                    <a:pt x="1584" y="6549"/>
                    <a:pt x="1584" y="6454"/>
                  </a:cubicBezTo>
                  <a:lnTo>
                    <a:pt x="1584" y="6002"/>
                  </a:lnTo>
                  <a:cubicBezTo>
                    <a:pt x="1584" y="5918"/>
                    <a:pt x="1512" y="5859"/>
                    <a:pt x="1441" y="5859"/>
                  </a:cubicBezTo>
                  <a:cubicBezTo>
                    <a:pt x="834" y="5835"/>
                    <a:pt x="334" y="5347"/>
                    <a:pt x="334" y="4740"/>
                  </a:cubicBezTo>
                  <a:cubicBezTo>
                    <a:pt x="334" y="4644"/>
                    <a:pt x="417" y="4561"/>
                    <a:pt x="512" y="4561"/>
                  </a:cubicBezTo>
                  <a:cubicBezTo>
                    <a:pt x="608" y="4561"/>
                    <a:pt x="691" y="4633"/>
                    <a:pt x="691" y="4740"/>
                  </a:cubicBezTo>
                  <a:cubicBezTo>
                    <a:pt x="691" y="5156"/>
                    <a:pt x="1036" y="5502"/>
                    <a:pt x="1453" y="5502"/>
                  </a:cubicBezTo>
                  <a:lnTo>
                    <a:pt x="1929" y="5502"/>
                  </a:lnTo>
                  <a:cubicBezTo>
                    <a:pt x="2441" y="5502"/>
                    <a:pt x="2858" y="5085"/>
                    <a:pt x="2858" y="4573"/>
                  </a:cubicBezTo>
                  <a:cubicBezTo>
                    <a:pt x="2858" y="4073"/>
                    <a:pt x="2441" y="3656"/>
                    <a:pt x="1929" y="3656"/>
                  </a:cubicBezTo>
                  <a:lnTo>
                    <a:pt x="1608" y="3656"/>
                  </a:lnTo>
                  <a:cubicBezTo>
                    <a:pt x="905" y="3656"/>
                    <a:pt x="322" y="3085"/>
                    <a:pt x="322" y="2370"/>
                  </a:cubicBezTo>
                  <a:cubicBezTo>
                    <a:pt x="322" y="1727"/>
                    <a:pt x="798" y="1180"/>
                    <a:pt x="1441" y="1108"/>
                  </a:cubicBezTo>
                  <a:cubicBezTo>
                    <a:pt x="1512" y="1096"/>
                    <a:pt x="1572" y="1037"/>
                    <a:pt x="1572" y="953"/>
                  </a:cubicBezTo>
                  <a:lnTo>
                    <a:pt x="1572" y="501"/>
                  </a:lnTo>
                  <a:cubicBezTo>
                    <a:pt x="1572" y="406"/>
                    <a:pt x="1643" y="322"/>
                    <a:pt x="1751" y="322"/>
                  </a:cubicBezTo>
                  <a:close/>
                  <a:moveTo>
                    <a:pt x="1762" y="1"/>
                  </a:moveTo>
                  <a:cubicBezTo>
                    <a:pt x="1500" y="1"/>
                    <a:pt x="1274" y="227"/>
                    <a:pt x="1274" y="501"/>
                  </a:cubicBezTo>
                  <a:lnTo>
                    <a:pt x="1274" y="823"/>
                  </a:lnTo>
                  <a:cubicBezTo>
                    <a:pt x="548" y="977"/>
                    <a:pt x="24" y="1608"/>
                    <a:pt x="24" y="2370"/>
                  </a:cubicBezTo>
                  <a:cubicBezTo>
                    <a:pt x="24" y="3251"/>
                    <a:pt x="738" y="3954"/>
                    <a:pt x="1608" y="3954"/>
                  </a:cubicBezTo>
                  <a:lnTo>
                    <a:pt x="1917" y="3954"/>
                  </a:lnTo>
                  <a:cubicBezTo>
                    <a:pt x="2262" y="3954"/>
                    <a:pt x="2524" y="4216"/>
                    <a:pt x="2524" y="4561"/>
                  </a:cubicBezTo>
                  <a:cubicBezTo>
                    <a:pt x="2524" y="4906"/>
                    <a:pt x="2262" y="5168"/>
                    <a:pt x="1917" y="5168"/>
                  </a:cubicBezTo>
                  <a:lnTo>
                    <a:pt x="1441" y="5168"/>
                  </a:lnTo>
                  <a:cubicBezTo>
                    <a:pt x="1191" y="5168"/>
                    <a:pt x="977" y="4966"/>
                    <a:pt x="977" y="4704"/>
                  </a:cubicBezTo>
                  <a:cubicBezTo>
                    <a:pt x="977" y="4442"/>
                    <a:pt x="750" y="4216"/>
                    <a:pt x="488" y="4216"/>
                  </a:cubicBezTo>
                  <a:cubicBezTo>
                    <a:pt x="215" y="4216"/>
                    <a:pt x="0" y="4442"/>
                    <a:pt x="0" y="4704"/>
                  </a:cubicBezTo>
                  <a:cubicBezTo>
                    <a:pt x="0" y="5442"/>
                    <a:pt x="548" y="6037"/>
                    <a:pt x="1250" y="6121"/>
                  </a:cubicBezTo>
                  <a:lnTo>
                    <a:pt x="1250" y="6418"/>
                  </a:lnTo>
                  <a:cubicBezTo>
                    <a:pt x="1250" y="6692"/>
                    <a:pt x="1465" y="6907"/>
                    <a:pt x="1739" y="6907"/>
                  </a:cubicBezTo>
                  <a:cubicBezTo>
                    <a:pt x="2001" y="6907"/>
                    <a:pt x="2227" y="6692"/>
                    <a:pt x="2227" y="6418"/>
                  </a:cubicBezTo>
                  <a:lnTo>
                    <a:pt x="2227" y="6121"/>
                  </a:lnTo>
                  <a:cubicBezTo>
                    <a:pt x="2953" y="5978"/>
                    <a:pt x="3477" y="5335"/>
                    <a:pt x="3477" y="4573"/>
                  </a:cubicBezTo>
                  <a:cubicBezTo>
                    <a:pt x="3477" y="3692"/>
                    <a:pt x="2763" y="3001"/>
                    <a:pt x="1905" y="3001"/>
                  </a:cubicBezTo>
                  <a:lnTo>
                    <a:pt x="1608" y="3001"/>
                  </a:lnTo>
                  <a:cubicBezTo>
                    <a:pt x="1262" y="3001"/>
                    <a:pt x="989" y="2728"/>
                    <a:pt x="989" y="2382"/>
                  </a:cubicBezTo>
                  <a:cubicBezTo>
                    <a:pt x="989" y="2037"/>
                    <a:pt x="1262" y="1775"/>
                    <a:pt x="1608" y="1775"/>
                  </a:cubicBezTo>
                  <a:lnTo>
                    <a:pt x="2084" y="1775"/>
                  </a:lnTo>
                  <a:cubicBezTo>
                    <a:pt x="2334" y="1775"/>
                    <a:pt x="2536" y="1989"/>
                    <a:pt x="2536" y="2239"/>
                  </a:cubicBezTo>
                  <a:lnTo>
                    <a:pt x="2536" y="2549"/>
                  </a:lnTo>
                  <a:cubicBezTo>
                    <a:pt x="2524" y="2799"/>
                    <a:pt x="2751" y="3013"/>
                    <a:pt x="3013" y="3013"/>
                  </a:cubicBezTo>
                  <a:cubicBezTo>
                    <a:pt x="3286" y="3013"/>
                    <a:pt x="3513" y="2787"/>
                    <a:pt x="3513" y="2525"/>
                  </a:cubicBezTo>
                  <a:lnTo>
                    <a:pt x="3513" y="2204"/>
                  </a:lnTo>
                  <a:cubicBezTo>
                    <a:pt x="3513" y="1477"/>
                    <a:pt x="2953" y="882"/>
                    <a:pt x="2262" y="799"/>
                  </a:cubicBezTo>
                  <a:lnTo>
                    <a:pt x="2262" y="501"/>
                  </a:lnTo>
                  <a:cubicBezTo>
                    <a:pt x="2262" y="227"/>
                    <a:pt x="2036" y="1"/>
                    <a:pt x="176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04" name="Google Shape;10204;p78"/>
            <p:cNvSpPr/>
            <p:nvPr/>
          </p:nvSpPr>
          <p:spPr>
            <a:xfrm>
              <a:off x="4226894" y="4523485"/>
              <a:ext cx="52324" cy="51942"/>
            </a:xfrm>
            <a:custGeom>
              <a:avLst/>
              <a:gdLst/>
              <a:ahLst/>
              <a:cxnLst/>
              <a:rect l="l" t="t" r="r" b="b"/>
              <a:pathLst>
                <a:path w="1644" h="1632" extrusionOk="0">
                  <a:moveTo>
                    <a:pt x="822" y="310"/>
                  </a:moveTo>
                  <a:cubicBezTo>
                    <a:pt x="1108" y="310"/>
                    <a:pt x="1322" y="536"/>
                    <a:pt x="1322" y="822"/>
                  </a:cubicBezTo>
                  <a:cubicBezTo>
                    <a:pt x="1322" y="1096"/>
                    <a:pt x="1108" y="1322"/>
                    <a:pt x="822" y="1322"/>
                  </a:cubicBezTo>
                  <a:cubicBezTo>
                    <a:pt x="536" y="1322"/>
                    <a:pt x="310" y="1096"/>
                    <a:pt x="310" y="822"/>
                  </a:cubicBezTo>
                  <a:cubicBezTo>
                    <a:pt x="310" y="536"/>
                    <a:pt x="536" y="310"/>
                    <a:pt x="822" y="310"/>
                  </a:cubicBezTo>
                  <a:close/>
                  <a:moveTo>
                    <a:pt x="822" y="0"/>
                  </a:moveTo>
                  <a:cubicBezTo>
                    <a:pt x="370" y="0"/>
                    <a:pt x="0" y="370"/>
                    <a:pt x="0" y="822"/>
                  </a:cubicBezTo>
                  <a:cubicBezTo>
                    <a:pt x="0" y="1263"/>
                    <a:pt x="370" y="1632"/>
                    <a:pt x="822" y="1632"/>
                  </a:cubicBezTo>
                  <a:cubicBezTo>
                    <a:pt x="1263" y="1632"/>
                    <a:pt x="1644" y="1263"/>
                    <a:pt x="1644" y="822"/>
                  </a:cubicBezTo>
                  <a:cubicBezTo>
                    <a:pt x="1644" y="370"/>
                    <a:pt x="1263" y="0"/>
                    <a:pt x="8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05" name="Google Shape;10205;p78"/>
            <p:cNvSpPr/>
            <p:nvPr/>
          </p:nvSpPr>
          <p:spPr>
            <a:xfrm>
              <a:off x="3996113" y="4291176"/>
              <a:ext cx="336512" cy="335048"/>
            </a:xfrm>
            <a:custGeom>
              <a:avLst/>
              <a:gdLst/>
              <a:ahLst/>
              <a:cxnLst/>
              <a:rect l="l" t="t" r="r" b="b"/>
              <a:pathLst>
                <a:path w="10573" h="10527" extrusionOk="0">
                  <a:moveTo>
                    <a:pt x="8216" y="5930"/>
                  </a:moveTo>
                  <a:lnTo>
                    <a:pt x="8335" y="6537"/>
                  </a:lnTo>
                  <a:cubicBezTo>
                    <a:pt x="8359" y="6597"/>
                    <a:pt x="8394" y="6645"/>
                    <a:pt x="8442" y="6657"/>
                  </a:cubicBezTo>
                  <a:cubicBezTo>
                    <a:pt x="8502" y="6668"/>
                    <a:pt x="8549" y="6692"/>
                    <a:pt x="8609" y="6716"/>
                  </a:cubicBezTo>
                  <a:cubicBezTo>
                    <a:pt x="8631" y="6729"/>
                    <a:pt x="8653" y="6734"/>
                    <a:pt x="8674" y="6734"/>
                  </a:cubicBezTo>
                  <a:cubicBezTo>
                    <a:pt x="8710" y="6734"/>
                    <a:pt x="8745" y="6719"/>
                    <a:pt x="8775" y="6704"/>
                  </a:cubicBezTo>
                  <a:lnTo>
                    <a:pt x="9252" y="6311"/>
                  </a:lnTo>
                  <a:lnTo>
                    <a:pt x="9561" y="6585"/>
                  </a:lnTo>
                  <a:lnTo>
                    <a:pt x="9264" y="7121"/>
                  </a:lnTo>
                  <a:cubicBezTo>
                    <a:pt x="9228" y="7157"/>
                    <a:pt x="9228" y="7216"/>
                    <a:pt x="9264" y="7276"/>
                  </a:cubicBezTo>
                  <a:cubicBezTo>
                    <a:pt x="9287" y="7323"/>
                    <a:pt x="9323" y="7371"/>
                    <a:pt x="9347" y="7430"/>
                  </a:cubicBezTo>
                  <a:cubicBezTo>
                    <a:pt x="9383" y="7478"/>
                    <a:pt x="9430" y="7514"/>
                    <a:pt x="9490" y="7514"/>
                  </a:cubicBezTo>
                  <a:lnTo>
                    <a:pt x="10109" y="7538"/>
                  </a:lnTo>
                  <a:lnTo>
                    <a:pt x="10180" y="7942"/>
                  </a:lnTo>
                  <a:lnTo>
                    <a:pt x="9645" y="8157"/>
                  </a:lnTo>
                  <a:cubicBezTo>
                    <a:pt x="9585" y="8181"/>
                    <a:pt x="9561" y="8240"/>
                    <a:pt x="9549" y="8276"/>
                  </a:cubicBezTo>
                  <a:cubicBezTo>
                    <a:pt x="9549" y="8335"/>
                    <a:pt x="9526" y="8383"/>
                    <a:pt x="9514" y="8442"/>
                  </a:cubicBezTo>
                  <a:cubicBezTo>
                    <a:pt x="9502" y="8502"/>
                    <a:pt x="9514" y="8562"/>
                    <a:pt x="9561" y="8597"/>
                  </a:cubicBezTo>
                  <a:lnTo>
                    <a:pt x="10014" y="8990"/>
                  </a:lnTo>
                  <a:lnTo>
                    <a:pt x="9811" y="9347"/>
                  </a:lnTo>
                  <a:lnTo>
                    <a:pt x="9228" y="9157"/>
                  </a:lnTo>
                  <a:cubicBezTo>
                    <a:pt x="9213" y="9154"/>
                    <a:pt x="9198" y="9152"/>
                    <a:pt x="9184" y="9152"/>
                  </a:cubicBezTo>
                  <a:cubicBezTo>
                    <a:pt x="9141" y="9152"/>
                    <a:pt x="9103" y="9166"/>
                    <a:pt x="9085" y="9193"/>
                  </a:cubicBezTo>
                  <a:cubicBezTo>
                    <a:pt x="9037" y="9228"/>
                    <a:pt x="8990" y="9264"/>
                    <a:pt x="8954" y="9288"/>
                  </a:cubicBezTo>
                  <a:cubicBezTo>
                    <a:pt x="8906" y="9324"/>
                    <a:pt x="8871" y="9383"/>
                    <a:pt x="8895" y="9443"/>
                  </a:cubicBezTo>
                  <a:lnTo>
                    <a:pt x="8978" y="10050"/>
                  </a:lnTo>
                  <a:lnTo>
                    <a:pt x="8597" y="10181"/>
                  </a:lnTo>
                  <a:lnTo>
                    <a:pt x="8264" y="9669"/>
                  </a:lnTo>
                  <a:cubicBezTo>
                    <a:pt x="8228" y="9621"/>
                    <a:pt x="8192" y="9585"/>
                    <a:pt x="8133" y="9585"/>
                  </a:cubicBezTo>
                  <a:lnTo>
                    <a:pt x="7954" y="9585"/>
                  </a:lnTo>
                  <a:cubicBezTo>
                    <a:pt x="7894" y="9585"/>
                    <a:pt x="7847" y="9621"/>
                    <a:pt x="7811" y="9669"/>
                  </a:cubicBezTo>
                  <a:lnTo>
                    <a:pt x="7490" y="10181"/>
                  </a:lnTo>
                  <a:lnTo>
                    <a:pt x="7097" y="10050"/>
                  </a:lnTo>
                  <a:lnTo>
                    <a:pt x="7192" y="9443"/>
                  </a:lnTo>
                  <a:cubicBezTo>
                    <a:pt x="7204" y="9383"/>
                    <a:pt x="7180" y="9324"/>
                    <a:pt x="7132" y="9288"/>
                  </a:cubicBezTo>
                  <a:cubicBezTo>
                    <a:pt x="7085" y="9264"/>
                    <a:pt x="7037" y="9216"/>
                    <a:pt x="7001" y="9193"/>
                  </a:cubicBezTo>
                  <a:cubicBezTo>
                    <a:pt x="6970" y="9161"/>
                    <a:pt x="6933" y="9145"/>
                    <a:pt x="6897" y="9145"/>
                  </a:cubicBezTo>
                  <a:cubicBezTo>
                    <a:pt x="6880" y="9145"/>
                    <a:pt x="6863" y="9149"/>
                    <a:pt x="6847" y="9157"/>
                  </a:cubicBezTo>
                  <a:lnTo>
                    <a:pt x="6275" y="9347"/>
                  </a:lnTo>
                  <a:lnTo>
                    <a:pt x="6061" y="8990"/>
                  </a:lnTo>
                  <a:lnTo>
                    <a:pt x="6525" y="8597"/>
                  </a:lnTo>
                  <a:cubicBezTo>
                    <a:pt x="6573" y="8550"/>
                    <a:pt x="6585" y="8502"/>
                    <a:pt x="6573" y="8442"/>
                  </a:cubicBezTo>
                  <a:cubicBezTo>
                    <a:pt x="6549" y="8383"/>
                    <a:pt x="6537" y="8335"/>
                    <a:pt x="6537" y="8276"/>
                  </a:cubicBezTo>
                  <a:cubicBezTo>
                    <a:pt x="6537" y="8216"/>
                    <a:pt x="6489" y="8169"/>
                    <a:pt x="6430" y="8157"/>
                  </a:cubicBezTo>
                  <a:lnTo>
                    <a:pt x="5847" y="7942"/>
                  </a:lnTo>
                  <a:lnTo>
                    <a:pt x="5930" y="7538"/>
                  </a:lnTo>
                  <a:lnTo>
                    <a:pt x="6549" y="7514"/>
                  </a:lnTo>
                  <a:cubicBezTo>
                    <a:pt x="6609" y="7514"/>
                    <a:pt x="6656" y="7490"/>
                    <a:pt x="6680" y="7430"/>
                  </a:cubicBezTo>
                  <a:cubicBezTo>
                    <a:pt x="6716" y="7383"/>
                    <a:pt x="6740" y="7323"/>
                    <a:pt x="6775" y="7276"/>
                  </a:cubicBezTo>
                  <a:cubicBezTo>
                    <a:pt x="6811" y="7240"/>
                    <a:pt x="6811" y="7180"/>
                    <a:pt x="6775" y="7121"/>
                  </a:cubicBezTo>
                  <a:lnTo>
                    <a:pt x="6478" y="6585"/>
                  </a:lnTo>
                  <a:lnTo>
                    <a:pt x="6787" y="6311"/>
                  </a:lnTo>
                  <a:lnTo>
                    <a:pt x="7263" y="6704"/>
                  </a:lnTo>
                  <a:cubicBezTo>
                    <a:pt x="7293" y="6719"/>
                    <a:pt x="7327" y="6729"/>
                    <a:pt x="7363" y="6729"/>
                  </a:cubicBezTo>
                  <a:cubicBezTo>
                    <a:pt x="7385" y="6729"/>
                    <a:pt x="7407" y="6725"/>
                    <a:pt x="7430" y="6716"/>
                  </a:cubicBezTo>
                  <a:cubicBezTo>
                    <a:pt x="7478" y="6704"/>
                    <a:pt x="7537" y="6668"/>
                    <a:pt x="7597" y="6657"/>
                  </a:cubicBezTo>
                  <a:cubicBezTo>
                    <a:pt x="7656" y="6645"/>
                    <a:pt x="7680" y="6597"/>
                    <a:pt x="7704" y="6537"/>
                  </a:cubicBezTo>
                  <a:lnTo>
                    <a:pt x="7823" y="5930"/>
                  </a:lnTo>
                  <a:close/>
                  <a:moveTo>
                    <a:pt x="4454" y="1"/>
                  </a:moveTo>
                  <a:cubicBezTo>
                    <a:pt x="3739" y="1"/>
                    <a:pt x="3025" y="180"/>
                    <a:pt x="2382" y="513"/>
                  </a:cubicBezTo>
                  <a:cubicBezTo>
                    <a:pt x="2310" y="561"/>
                    <a:pt x="2287" y="644"/>
                    <a:pt x="2322" y="715"/>
                  </a:cubicBezTo>
                  <a:cubicBezTo>
                    <a:pt x="2354" y="770"/>
                    <a:pt x="2405" y="799"/>
                    <a:pt x="2458" y="799"/>
                  </a:cubicBezTo>
                  <a:cubicBezTo>
                    <a:pt x="2485" y="799"/>
                    <a:pt x="2512" y="791"/>
                    <a:pt x="2537" y="775"/>
                  </a:cubicBezTo>
                  <a:cubicBezTo>
                    <a:pt x="3132" y="465"/>
                    <a:pt x="3787" y="299"/>
                    <a:pt x="4454" y="299"/>
                  </a:cubicBezTo>
                  <a:cubicBezTo>
                    <a:pt x="6728" y="299"/>
                    <a:pt x="8597" y="2168"/>
                    <a:pt x="8597" y="4442"/>
                  </a:cubicBezTo>
                  <a:cubicBezTo>
                    <a:pt x="8597" y="4847"/>
                    <a:pt x="8537" y="5228"/>
                    <a:pt x="8430" y="5621"/>
                  </a:cubicBezTo>
                  <a:lnTo>
                    <a:pt x="7740" y="5621"/>
                  </a:lnTo>
                  <a:cubicBezTo>
                    <a:pt x="7668" y="5621"/>
                    <a:pt x="7609" y="5656"/>
                    <a:pt x="7597" y="5728"/>
                  </a:cubicBezTo>
                  <a:lnTo>
                    <a:pt x="7466" y="6371"/>
                  </a:lnTo>
                  <a:lnTo>
                    <a:pt x="7442" y="6371"/>
                  </a:lnTo>
                  <a:lnTo>
                    <a:pt x="6942" y="5966"/>
                  </a:lnTo>
                  <a:cubicBezTo>
                    <a:pt x="6912" y="5948"/>
                    <a:pt x="6879" y="5939"/>
                    <a:pt x="6847" y="5939"/>
                  </a:cubicBezTo>
                  <a:cubicBezTo>
                    <a:pt x="6814" y="5939"/>
                    <a:pt x="6781" y="5948"/>
                    <a:pt x="6751" y="5966"/>
                  </a:cubicBezTo>
                  <a:lnTo>
                    <a:pt x="6239" y="6407"/>
                  </a:lnTo>
                  <a:cubicBezTo>
                    <a:pt x="6180" y="6442"/>
                    <a:pt x="6168" y="6537"/>
                    <a:pt x="6216" y="6597"/>
                  </a:cubicBezTo>
                  <a:lnTo>
                    <a:pt x="6525" y="7180"/>
                  </a:lnTo>
                  <a:cubicBezTo>
                    <a:pt x="6525" y="7180"/>
                    <a:pt x="6525" y="7192"/>
                    <a:pt x="6513" y="7192"/>
                  </a:cubicBezTo>
                  <a:lnTo>
                    <a:pt x="5858" y="7204"/>
                  </a:lnTo>
                  <a:cubicBezTo>
                    <a:pt x="5775" y="7204"/>
                    <a:pt x="5716" y="7264"/>
                    <a:pt x="5704" y="7335"/>
                  </a:cubicBezTo>
                  <a:lnTo>
                    <a:pt x="5585" y="7990"/>
                  </a:lnTo>
                  <a:cubicBezTo>
                    <a:pt x="5573" y="8073"/>
                    <a:pt x="5620" y="8145"/>
                    <a:pt x="5680" y="8157"/>
                  </a:cubicBezTo>
                  <a:lnTo>
                    <a:pt x="6013" y="8288"/>
                  </a:lnTo>
                  <a:cubicBezTo>
                    <a:pt x="5525" y="8502"/>
                    <a:pt x="5001" y="8585"/>
                    <a:pt x="4454" y="8585"/>
                  </a:cubicBezTo>
                  <a:cubicBezTo>
                    <a:pt x="2179" y="8585"/>
                    <a:pt x="322" y="6728"/>
                    <a:pt x="322" y="4454"/>
                  </a:cubicBezTo>
                  <a:cubicBezTo>
                    <a:pt x="322" y="3168"/>
                    <a:pt x="894" y="2001"/>
                    <a:pt x="1894" y="1203"/>
                  </a:cubicBezTo>
                  <a:cubicBezTo>
                    <a:pt x="1965" y="1144"/>
                    <a:pt x="1965" y="1061"/>
                    <a:pt x="1929" y="989"/>
                  </a:cubicBezTo>
                  <a:cubicBezTo>
                    <a:pt x="1895" y="942"/>
                    <a:pt x="1850" y="921"/>
                    <a:pt x="1804" y="921"/>
                  </a:cubicBezTo>
                  <a:cubicBezTo>
                    <a:pt x="1769" y="921"/>
                    <a:pt x="1734" y="933"/>
                    <a:pt x="1703" y="953"/>
                  </a:cubicBezTo>
                  <a:cubicBezTo>
                    <a:pt x="632" y="1799"/>
                    <a:pt x="1" y="3085"/>
                    <a:pt x="1" y="4454"/>
                  </a:cubicBezTo>
                  <a:cubicBezTo>
                    <a:pt x="1" y="5645"/>
                    <a:pt x="465" y="6764"/>
                    <a:pt x="1298" y="7597"/>
                  </a:cubicBezTo>
                  <a:cubicBezTo>
                    <a:pt x="2132" y="8431"/>
                    <a:pt x="3251" y="8883"/>
                    <a:pt x="4442" y="8883"/>
                  </a:cubicBezTo>
                  <a:cubicBezTo>
                    <a:pt x="5001" y="8883"/>
                    <a:pt x="5537" y="8788"/>
                    <a:pt x="6049" y="8585"/>
                  </a:cubicBezTo>
                  <a:lnTo>
                    <a:pt x="6049" y="8585"/>
                  </a:lnTo>
                  <a:lnTo>
                    <a:pt x="5775" y="8823"/>
                  </a:lnTo>
                  <a:cubicBezTo>
                    <a:pt x="5716" y="8871"/>
                    <a:pt x="5704" y="8966"/>
                    <a:pt x="5751" y="9026"/>
                  </a:cubicBezTo>
                  <a:lnTo>
                    <a:pt x="6073" y="9585"/>
                  </a:lnTo>
                  <a:cubicBezTo>
                    <a:pt x="6101" y="9632"/>
                    <a:pt x="6158" y="9664"/>
                    <a:pt x="6211" y="9664"/>
                  </a:cubicBezTo>
                  <a:cubicBezTo>
                    <a:pt x="6225" y="9664"/>
                    <a:pt x="6239" y="9662"/>
                    <a:pt x="6251" y="9657"/>
                  </a:cubicBezTo>
                  <a:lnTo>
                    <a:pt x="6882" y="9455"/>
                  </a:lnTo>
                  <a:cubicBezTo>
                    <a:pt x="6882" y="9455"/>
                    <a:pt x="6894" y="9455"/>
                    <a:pt x="6894" y="9466"/>
                  </a:cubicBezTo>
                  <a:lnTo>
                    <a:pt x="6787" y="10121"/>
                  </a:lnTo>
                  <a:cubicBezTo>
                    <a:pt x="6775" y="10193"/>
                    <a:pt x="6823" y="10276"/>
                    <a:pt x="6894" y="10288"/>
                  </a:cubicBezTo>
                  <a:lnTo>
                    <a:pt x="7525" y="10514"/>
                  </a:lnTo>
                  <a:cubicBezTo>
                    <a:pt x="7537" y="10514"/>
                    <a:pt x="7549" y="10526"/>
                    <a:pt x="7585" y="10526"/>
                  </a:cubicBezTo>
                  <a:cubicBezTo>
                    <a:pt x="7644" y="10526"/>
                    <a:pt x="7680" y="10490"/>
                    <a:pt x="7716" y="10455"/>
                  </a:cubicBezTo>
                  <a:lnTo>
                    <a:pt x="8061" y="9883"/>
                  </a:lnTo>
                  <a:lnTo>
                    <a:pt x="8073" y="9883"/>
                  </a:lnTo>
                  <a:lnTo>
                    <a:pt x="8418" y="10455"/>
                  </a:lnTo>
                  <a:cubicBezTo>
                    <a:pt x="8445" y="10499"/>
                    <a:pt x="8497" y="10523"/>
                    <a:pt x="8547" y="10523"/>
                  </a:cubicBezTo>
                  <a:cubicBezTo>
                    <a:pt x="8565" y="10523"/>
                    <a:pt x="8582" y="10520"/>
                    <a:pt x="8597" y="10514"/>
                  </a:cubicBezTo>
                  <a:lnTo>
                    <a:pt x="9216" y="10288"/>
                  </a:lnTo>
                  <a:cubicBezTo>
                    <a:pt x="9287" y="10252"/>
                    <a:pt x="9323" y="10193"/>
                    <a:pt x="9323" y="10121"/>
                  </a:cubicBezTo>
                  <a:lnTo>
                    <a:pt x="9216" y="9466"/>
                  </a:lnTo>
                  <a:cubicBezTo>
                    <a:pt x="9216" y="9466"/>
                    <a:pt x="9228" y="9466"/>
                    <a:pt x="9228" y="9455"/>
                  </a:cubicBezTo>
                  <a:lnTo>
                    <a:pt x="9859" y="9657"/>
                  </a:lnTo>
                  <a:cubicBezTo>
                    <a:pt x="9878" y="9666"/>
                    <a:pt x="9897" y="9671"/>
                    <a:pt x="9916" y="9671"/>
                  </a:cubicBezTo>
                  <a:cubicBezTo>
                    <a:pt x="9966" y="9671"/>
                    <a:pt x="10011" y="9638"/>
                    <a:pt x="10038" y="9585"/>
                  </a:cubicBezTo>
                  <a:lnTo>
                    <a:pt x="10359" y="9026"/>
                  </a:lnTo>
                  <a:cubicBezTo>
                    <a:pt x="10395" y="8966"/>
                    <a:pt x="10395" y="8871"/>
                    <a:pt x="10335" y="8823"/>
                  </a:cubicBezTo>
                  <a:lnTo>
                    <a:pt x="9847" y="8395"/>
                  </a:lnTo>
                  <a:lnTo>
                    <a:pt x="9847" y="8383"/>
                  </a:lnTo>
                  <a:lnTo>
                    <a:pt x="10454" y="8145"/>
                  </a:lnTo>
                  <a:cubicBezTo>
                    <a:pt x="10460" y="8146"/>
                    <a:pt x="10465" y="8146"/>
                    <a:pt x="10470" y="8146"/>
                  </a:cubicBezTo>
                  <a:cubicBezTo>
                    <a:pt x="10532" y="8146"/>
                    <a:pt x="10572" y="8080"/>
                    <a:pt x="10561" y="8014"/>
                  </a:cubicBezTo>
                  <a:lnTo>
                    <a:pt x="10442" y="7359"/>
                  </a:lnTo>
                  <a:cubicBezTo>
                    <a:pt x="10419" y="7288"/>
                    <a:pt x="10359" y="7240"/>
                    <a:pt x="10288" y="7228"/>
                  </a:cubicBezTo>
                  <a:lnTo>
                    <a:pt x="9633" y="7204"/>
                  </a:lnTo>
                  <a:cubicBezTo>
                    <a:pt x="9633" y="7204"/>
                    <a:pt x="9633" y="7192"/>
                    <a:pt x="9621" y="7192"/>
                  </a:cubicBezTo>
                  <a:lnTo>
                    <a:pt x="9930" y="6609"/>
                  </a:lnTo>
                  <a:cubicBezTo>
                    <a:pt x="9966" y="6549"/>
                    <a:pt x="9942" y="6466"/>
                    <a:pt x="9907" y="6418"/>
                  </a:cubicBezTo>
                  <a:lnTo>
                    <a:pt x="9395" y="5990"/>
                  </a:lnTo>
                  <a:cubicBezTo>
                    <a:pt x="9365" y="5966"/>
                    <a:pt x="9332" y="5954"/>
                    <a:pt x="9299" y="5954"/>
                  </a:cubicBezTo>
                  <a:cubicBezTo>
                    <a:pt x="9267" y="5954"/>
                    <a:pt x="9234" y="5966"/>
                    <a:pt x="9204" y="5990"/>
                  </a:cubicBezTo>
                  <a:lnTo>
                    <a:pt x="8692" y="6395"/>
                  </a:lnTo>
                  <a:lnTo>
                    <a:pt x="8680" y="6395"/>
                  </a:lnTo>
                  <a:lnTo>
                    <a:pt x="8609" y="6049"/>
                  </a:lnTo>
                  <a:lnTo>
                    <a:pt x="8609" y="6037"/>
                  </a:lnTo>
                  <a:cubicBezTo>
                    <a:pt x="8799" y="5525"/>
                    <a:pt x="8895" y="5002"/>
                    <a:pt x="8895" y="4454"/>
                  </a:cubicBezTo>
                  <a:cubicBezTo>
                    <a:pt x="8895" y="3263"/>
                    <a:pt x="8430" y="2144"/>
                    <a:pt x="7597" y="1311"/>
                  </a:cubicBezTo>
                  <a:cubicBezTo>
                    <a:pt x="6763" y="477"/>
                    <a:pt x="5644" y="1"/>
                    <a:pt x="44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0206" name="Google Shape;10206;p78"/>
          <p:cNvSpPr/>
          <p:nvPr/>
        </p:nvSpPr>
        <p:spPr>
          <a:xfrm>
            <a:off x="1775649" y="5510836"/>
            <a:ext cx="406288" cy="405397"/>
          </a:xfrm>
          <a:custGeom>
            <a:avLst/>
            <a:gdLst/>
            <a:ahLst/>
            <a:cxnLst/>
            <a:rect l="l" t="t" r="r" b="b"/>
            <a:pathLst>
              <a:path w="9574" h="9553" extrusionOk="0">
                <a:moveTo>
                  <a:pt x="4811" y="290"/>
                </a:moveTo>
                <a:lnTo>
                  <a:pt x="8157" y="2230"/>
                </a:lnTo>
                <a:lnTo>
                  <a:pt x="7573" y="2230"/>
                </a:lnTo>
                <a:lnTo>
                  <a:pt x="4918" y="671"/>
                </a:lnTo>
                <a:cubicBezTo>
                  <a:pt x="4876" y="647"/>
                  <a:pt x="4838" y="635"/>
                  <a:pt x="4800" y="635"/>
                </a:cubicBezTo>
                <a:cubicBezTo>
                  <a:pt x="4763" y="635"/>
                  <a:pt x="4728" y="647"/>
                  <a:pt x="4692" y="671"/>
                </a:cubicBezTo>
                <a:lnTo>
                  <a:pt x="3989" y="1087"/>
                </a:lnTo>
                <a:cubicBezTo>
                  <a:pt x="3930" y="1135"/>
                  <a:pt x="3906" y="1206"/>
                  <a:pt x="3942" y="1278"/>
                </a:cubicBezTo>
                <a:cubicBezTo>
                  <a:pt x="3974" y="1318"/>
                  <a:pt x="4017" y="1348"/>
                  <a:pt x="4067" y="1348"/>
                </a:cubicBezTo>
                <a:cubicBezTo>
                  <a:pt x="4092" y="1348"/>
                  <a:pt x="4117" y="1341"/>
                  <a:pt x="4144" y="1326"/>
                </a:cubicBezTo>
                <a:lnTo>
                  <a:pt x="4811" y="933"/>
                </a:lnTo>
                <a:lnTo>
                  <a:pt x="7025" y="2230"/>
                </a:lnTo>
                <a:lnTo>
                  <a:pt x="2572" y="2230"/>
                </a:lnTo>
                <a:lnTo>
                  <a:pt x="3561" y="1671"/>
                </a:lnTo>
                <a:cubicBezTo>
                  <a:pt x="3620" y="1623"/>
                  <a:pt x="3644" y="1552"/>
                  <a:pt x="3608" y="1480"/>
                </a:cubicBezTo>
                <a:cubicBezTo>
                  <a:pt x="3576" y="1440"/>
                  <a:pt x="3533" y="1411"/>
                  <a:pt x="3483" y="1411"/>
                </a:cubicBezTo>
                <a:cubicBezTo>
                  <a:pt x="3459" y="1411"/>
                  <a:pt x="3433" y="1417"/>
                  <a:pt x="3406" y="1433"/>
                </a:cubicBezTo>
                <a:lnTo>
                  <a:pt x="2013" y="2254"/>
                </a:lnTo>
                <a:lnTo>
                  <a:pt x="1429" y="2254"/>
                </a:lnTo>
                <a:lnTo>
                  <a:pt x="4811" y="290"/>
                </a:lnTo>
                <a:close/>
                <a:moveTo>
                  <a:pt x="8621" y="2528"/>
                </a:moveTo>
                <a:lnTo>
                  <a:pt x="8621" y="3207"/>
                </a:lnTo>
                <a:lnTo>
                  <a:pt x="965" y="3207"/>
                </a:lnTo>
                <a:lnTo>
                  <a:pt x="965" y="2528"/>
                </a:lnTo>
                <a:close/>
                <a:moveTo>
                  <a:pt x="2644" y="3469"/>
                </a:moveTo>
                <a:cubicBezTo>
                  <a:pt x="2692" y="3469"/>
                  <a:pt x="2727" y="3481"/>
                  <a:pt x="2751" y="3516"/>
                </a:cubicBezTo>
                <a:cubicBezTo>
                  <a:pt x="2787" y="3540"/>
                  <a:pt x="2799" y="3576"/>
                  <a:pt x="2799" y="3623"/>
                </a:cubicBezTo>
                <a:cubicBezTo>
                  <a:pt x="2799" y="3695"/>
                  <a:pt x="2739" y="3754"/>
                  <a:pt x="2668" y="3754"/>
                </a:cubicBezTo>
                <a:cubicBezTo>
                  <a:pt x="2620" y="3754"/>
                  <a:pt x="2596" y="3731"/>
                  <a:pt x="2561" y="3707"/>
                </a:cubicBezTo>
                <a:cubicBezTo>
                  <a:pt x="2528" y="3666"/>
                  <a:pt x="2479" y="3648"/>
                  <a:pt x="2432" y="3648"/>
                </a:cubicBezTo>
                <a:cubicBezTo>
                  <a:pt x="2410" y="3648"/>
                  <a:pt x="2389" y="3652"/>
                  <a:pt x="2370" y="3659"/>
                </a:cubicBezTo>
                <a:cubicBezTo>
                  <a:pt x="2299" y="3695"/>
                  <a:pt x="2251" y="3754"/>
                  <a:pt x="2251" y="3826"/>
                </a:cubicBezTo>
                <a:lnTo>
                  <a:pt x="2251" y="7707"/>
                </a:lnTo>
                <a:lnTo>
                  <a:pt x="1703" y="7707"/>
                </a:lnTo>
                <a:lnTo>
                  <a:pt x="1703" y="3826"/>
                </a:lnTo>
                <a:cubicBezTo>
                  <a:pt x="1703" y="3754"/>
                  <a:pt x="1656" y="3683"/>
                  <a:pt x="1584" y="3659"/>
                </a:cubicBezTo>
                <a:cubicBezTo>
                  <a:pt x="1568" y="3653"/>
                  <a:pt x="1551" y="3650"/>
                  <a:pt x="1532" y="3650"/>
                </a:cubicBezTo>
                <a:cubicBezTo>
                  <a:pt x="1482" y="3650"/>
                  <a:pt x="1425" y="3672"/>
                  <a:pt x="1382" y="3707"/>
                </a:cubicBezTo>
                <a:cubicBezTo>
                  <a:pt x="1358" y="3742"/>
                  <a:pt x="1322" y="3754"/>
                  <a:pt x="1287" y="3754"/>
                </a:cubicBezTo>
                <a:cubicBezTo>
                  <a:pt x="1239" y="3754"/>
                  <a:pt x="1203" y="3731"/>
                  <a:pt x="1179" y="3707"/>
                </a:cubicBezTo>
                <a:cubicBezTo>
                  <a:pt x="1144" y="3683"/>
                  <a:pt x="1132" y="3647"/>
                  <a:pt x="1132" y="3600"/>
                </a:cubicBezTo>
                <a:cubicBezTo>
                  <a:pt x="1132" y="3528"/>
                  <a:pt x="1203" y="3469"/>
                  <a:pt x="1287" y="3469"/>
                </a:cubicBezTo>
                <a:close/>
                <a:moveTo>
                  <a:pt x="5537" y="3481"/>
                </a:moveTo>
                <a:cubicBezTo>
                  <a:pt x="5573" y="3481"/>
                  <a:pt x="5609" y="3504"/>
                  <a:pt x="5644" y="3528"/>
                </a:cubicBezTo>
                <a:cubicBezTo>
                  <a:pt x="5668" y="3564"/>
                  <a:pt x="5692" y="3588"/>
                  <a:pt x="5692" y="3635"/>
                </a:cubicBezTo>
                <a:cubicBezTo>
                  <a:pt x="5692" y="3707"/>
                  <a:pt x="5632" y="3766"/>
                  <a:pt x="5549" y="3766"/>
                </a:cubicBezTo>
                <a:cubicBezTo>
                  <a:pt x="5513" y="3766"/>
                  <a:pt x="5478" y="3754"/>
                  <a:pt x="5454" y="3719"/>
                </a:cubicBezTo>
                <a:cubicBezTo>
                  <a:pt x="5424" y="3681"/>
                  <a:pt x="5376" y="3663"/>
                  <a:pt x="5329" y="3663"/>
                </a:cubicBezTo>
                <a:cubicBezTo>
                  <a:pt x="5301" y="3663"/>
                  <a:pt x="5274" y="3670"/>
                  <a:pt x="5251" y="3683"/>
                </a:cubicBezTo>
                <a:cubicBezTo>
                  <a:pt x="5180" y="3707"/>
                  <a:pt x="5132" y="3766"/>
                  <a:pt x="5132" y="3838"/>
                </a:cubicBezTo>
                <a:lnTo>
                  <a:pt x="5132" y="7731"/>
                </a:lnTo>
                <a:lnTo>
                  <a:pt x="4585" y="7731"/>
                </a:lnTo>
                <a:lnTo>
                  <a:pt x="4585" y="3838"/>
                </a:lnTo>
                <a:cubicBezTo>
                  <a:pt x="4585" y="3766"/>
                  <a:pt x="4537" y="3695"/>
                  <a:pt x="4466" y="3683"/>
                </a:cubicBezTo>
                <a:cubicBezTo>
                  <a:pt x="4439" y="3670"/>
                  <a:pt x="4412" y="3663"/>
                  <a:pt x="4386" y="3663"/>
                </a:cubicBezTo>
                <a:cubicBezTo>
                  <a:pt x="4344" y="3663"/>
                  <a:pt x="4305" y="3681"/>
                  <a:pt x="4275" y="3719"/>
                </a:cubicBezTo>
                <a:cubicBezTo>
                  <a:pt x="4239" y="3754"/>
                  <a:pt x="4216" y="3766"/>
                  <a:pt x="4168" y="3766"/>
                </a:cubicBezTo>
                <a:cubicBezTo>
                  <a:pt x="4120" y="3766"/>
                  <a:pt x="4096" y="3754"/>
                  <a:pt x="4061" y="3719"/>
                </a:cubicBezTo>
                <a:cubicBezTo>
                  <a:pt x="4037" y="3695"/>
                  <a:pt x="4025" y="3659"/>
                  <a:pt x="4025" y="3623"/>
                </a:cubicBezTo>
                <a:cubicBezTo>
                  <a:pt x="4025" y="3540"/>
                  <a:pt x="4096" y="3481"/>
                  <a:pt x="4168" y="3481"/>
                </a:cubicBezTo>
                <a:close/>
                <a:moveTo>
                  <a:pt x="8395" y="3481"/>
                </a:moveTo>
                <a:cubicBezTo>
                  <a:pt x="8442" y="3481"/>
                  <a:pt x="8466" y="3492"/>
                  <a:pt x="8502" y="3528"/>
                </a:cubicBezTo>
                <a:cubicBezTo>
                  <a:pt x="8526" y="3552"/>
                  <a:pt x="8538" y="3588"/>
                  <a:pt x="8538" y="3635"/>
                </a:cubicBezTo>
                <a:cubicBezTo>
                  <a:pt x="8526" y="3695"/>
                  <a:pt x="8466" y="3754"/>
                  <a:pt x="8407" y="3754"/>
                </a:cubicBezTo>
                <a:cubicBezTo>
                  <a:pt x="8371" y="3754"/>
                  <a:pt x="8335" y="3742"/>
                  <a:pt x="8311" y="3707"/>
                </a:cubicBezTo>
                <a:cubicBezTo>
                  <a:pt x="8279" y="3666"/>
                  <a:pt x="8224" y="3648"/>
                  <a:pt x="8174" y="3648"/>
                </a:cubicBezTo>
                <a:cubicBezTo>
                  <a:pt x="8150" y="3648"/>
                  <a:pt x="8128" y="3652"/>
                  <a:pt x="8109" y="3659"/>
                </a:cubicBezTo>
                <a:cubicBezTo>
                  <a:pt x="8037" y="3695"/>
                  <a:pt x="7990" y="3754"/>
                  <a:pt x="7990" y="3826"/>
                </a:cubicBezTo>
                <a:lnTo>
                  <a:pt x="7990" y="7707"/>
                </a:lnTo>
                <a:lnTo>
                  <a:pt x="7442" y="7707"/>
                </a:lnTo>
                <a:lnTo>
                  <a:pt x="7442" y="6314"/>
                </a:lnTo>
                <a:cubicBezTo>
                  <a:pt x="7442" y="6243"/>
                  <a:pt x="7383" y="6183"/>
                  <a:pt x="7311" y="6183"/>
                </a:cubicBezTo>
                <a:cubicBezTo>
                  <a:pt x="7240" y="6183"/>
                  <a:pt x="7180" y="6243"/>
                  <a:pt x="7180" y="6314"/>
                </a:cubicBezTo>
                <a:lnTo>
                  <a:pt x="7180" y="7743"/>
                </a:lnTo>
                <a:cubicBezTo>
                  <a:pt x="7097" y="7791"/>
                  <a:pt x="7061" y="7862"/>
                  <a:pt x="7061" y="7945"/>
                </a:cubicBezTo>
                <a:lnTo>
                  <a:pt x="7061" y="8148"/>
                </a:lnTo>
                <a:lnTo>
                  <a:pt x="5549" y="8148"/>
                </a:lnTo>
                <a:lnTo>
                  <a:pt x="5549" y="7969"/>
                </a:lnTo>
                <a:cubicBezTo>
                  <a:pt x="5549" y="7874"/>
                  <a:pt x="5513" y="7803"/>
                  <a:pt x="5430" y="7755"/>
                </a:cubicBezTo>
                <a:lnTo>
                  <a:pt x="5430" y="4016"/>
                </a:lnTo>
                <a:cubicBezTo>
                  <a:pt x="5465" y="4034"/>
                  <a:pt x="5500" y="4045"/>
                  <a:pt x="5535" y="4045"/>
                </a:cubicBezTo>
                <a:cubicBezTo>
                  <a:pt x="5547" y="4045"/>
                  <a:pt x="5560" y="4043"/>
                  <a:pt x="5573" y="4040"/>
                </a:cubicBezTo>
                <a:cubicBezTo>
                  <a:pt x="5787" y="4040"/>
                  <a:pt x="5966" y="3862"/>
                  <a:pt x="5966" y="3635"/>
                </a:cubicBezTo>
                <a:cubicBezTo>
                  <a:pt x="5966" y="3576"/>
                  <a:pt x="5966" y="3528"/>
                  <a:pt x="5954" y="3481"/>
                </a:cubicBezTo>
                <a:lnTo>
                  <a:pt x="6656" y="3481"/>
                </a:lnTo>
                <a:cubicBezTo>
                  <a:pt x="6633" y="3516"/>
                  <a:pt x="6633" y="3564"/>
                  <a:pt x="6621" y="3600"/>
                </a:cubicBezTo>
                <a:cubicBezTo>
                  <a:pt x="6621" y="3719"/>
                  <a:pt x="6656" y="3826"/>
                  <a:pt x="6740" y="3921"/>
                </a:cubicBezTo>
                <a:cubicBezTo>
                  <a:pt x="6811" y="4004"/>
                  <a:pt x="6942" y="4052"/>
                  <a:pt x="7037" y="4052"/>
                </a:cubicBezTo>
                <a:cubicBezTo>
                  <a:pt x="7085" y="4052"/>
                  <a:pt x="7133" y="4028"/>
                  <a:pt x="7168" y="4016"/>
                </a:cubicBezTo>
                <a:lnTo>
                  <a:pt x="7168" y="5636"/>
                </a:lnTo>
                <a:cubicBezTo>
                  <a:pt x="7168" y="5719"/>
                  <a:pt x="7228" y="5778"/>
                  <a:pt x="7311" y="5778"/>
                </a:cubicBezTo>
                <a:cubicBezTo>
                  <a:pt x="7383" y="5778"/>
                  <a:pt x="7442" y="5719"/>
                  <a:pt x="7442" y="5636"/>
                </a:cubicBezTo>
                <a:lnTo>
                  <a:pt x="7442" y="3838"/>
                </a:lnTo>
                <a:cubicBezTo>
                  <a:pt x="7442" y="3766"/>
                  <a:pt x="7395" y="3695"/>
                  <a:pt x="7323" y="3671"/>
                </a:cubicBezTo>
                <a:cubicBezTo>
                  <a:pt x="7301" y="3667"/>
                  <a:pt x="7278" y="3665"/>
                  <a:pt x="7255" y="3665"/>
                </a:cubicBezTo>
                <a:cubicBezTo>
                  <a:pt x="7205" y="3665"/>
                  <a:pt x="7157" y="3678"/>
                  <a:pt x="7133" y="3719"/>
                </a:cubicBezTo>
                <a:cubicBezTo>
                  <a:pt x="7097" y="3754"/>
                  <a:pt x="7073" y="3766"/>
                  <a:pt x="7025" y="3766"/>
                </a:cubicBezTo>
                <a:cubicBezTo>
                  <a:pt x="6978" y="3766"/>
                  <a:pt x="6954" y="3754"/>
                  <a:pt x="6918" y="3719"/>
                </a:cubicBezTo>
                <a:cubicBezTo>
                  <a:pt x="6894" y="3695"/>
                  <a:pt x="6871" y="3659"/>
                  <a:pt x="6871" y="3612"/>
                </a:cubicBezTo>
                <a:cubicBezTo>
                  <a:pt x="6871" y="3540"/>
                  <a:pt x="6954" y="3481"/>
                  <a:pt x="7025" y="3481"/>
                </a:cubicBezTo>
                <a:close/>
                <a:moveTo>
                  <a:pt x="2382" y="7993"/>
                </a:moveTo>
                <a:lnTo>
                  <a:pt x="2382" y="8160"/>
                </a:lnTo>
                <a:lnTo>
                  <a:pt x="1572" y="8160"/>
                </a:lnTo>
                <a:lnTo>
                  <a:pt x="1572" y="7993"/>
                </a:lnTo>
                <a:close/>
                <a:moveTo>
                  <a:pt x="3751" y="3481"/>
                </a:moveTo>
                <a:cubicBezTo>
                  <a:pt x="3739" y="3516"/>
                  <a:pt x="3739" y="3564"/>
                  <a:pt x="3715" y="3600"/>
                </a:cubicBezTo>
                <a:cubicBezTo>
                  <a:pt x="3715" y="3719"/>
                  <a:pt x="3751" y="3826"/>
                  <a:pt x="3835" y="3921"/>
                </a:cubicBezTo>
                <a:cubicBezTo>
                  <a:pt x="3918" y="4004"/>
                  <a:pt x="4037" y="4052"/>
                  <a:pt x="4132" y="4052"/>
                </a:cubicBezTo>
                <a:cubicBezTo>
                  <a:pt x="4180" y="4052"/>
                  <a:pt x="4227" y="4028"/>
                  <a:pt x="4275" y="4016"/>
                </a:cubicBezTo>
                <a:lnTo>
                  <a:pt x="4275" y="7755"/>
                </a:lnTo>
                <a:cubicBezTo>
                  <a:pt x="4192" y="7803"/>
                  <a:pt x="4156" y="7874"/>
                  <a:pt x="4156" y="7957"/>
                </a:cubicBezTo>
                <a:lnTo>
                  <a:pt x="4156" y="8160"/>
                </a:lnTo>
                <a:lnTo>
                  <a:pt x="2644" y="8160"/>
                </a:lnTo>
                <a:lnTo>
                  <a:pt x="2644" y="7969"/>
                </a:lnTo>
                <a:cubicBezTo>
                  <a:pt x="2668" y="7874"/>
                  <a:pt x="2608" y="7803"/>
                  <a:pt x="2537" y="7755"/>
                </a:cubicBezTo>
                <a:lnTo>
                  <a:pt x="2537" y="4016"/>
                </a:lnTo>
                <a:cubicBezTo>
                  <a:pt x="2563" y="4034"/>
                  <a:pt x="2595" y="4045"/>
                  <a:pt x="2630" y="4045"/>
                </a:cubicBezTo>
                <a:cubicBezTo>
                  <a:pt x="2642" y="4045"/>
                  <a:pt x="2655" y="4043"/>
                  <a:pt x="2668" y="4040"/>
                </a:cubicBezTo>
                <a:cubicBezTo>
                  <a:pt x="2894" y="4040"/>
                  <a:pt x="3073" y="3862"/>
                  <a:pt x="3073" y="3635"/>
                </a:cubicBezTo>
                <a:cubicBezTo>
                  <a:pt x="3073" y="3576"/>
                  <a:pt x="3073" y="3528"/>
                  <a:pt x="3049" y="3481"/>
                </a:cubicBezTo>
                <a:close/>
                <a:moveTo>
                  <a:pt x="5251" y="7993"/>
                </a:moveTo>
                <a:lnTo>
                  <a:pt x="5251" y="8160"/>
                </a:lnTo>
                <a:lnTo>
                  <a:pt x="4454" y="8160"/>
                </a:lnTo>
                <a:lnTo>
                  <a:pt x="4454" y="7993"/>
                </a:lnTo>
                <a:close/>
                <a:moveTo>
                  <a:pt x="8109" y="7993"/>
                </a:moveTo>
                <a:lnTo>
                  <a:pt x="8109" y="8160"/>
                </a:lnTo>
                <a:lnTo>
                  <a:pt x="7311" y="8160"/>
                </a:lnTo>
                <a:lnTo>
                  <a:pt x="7311" y="7993"/>
                </a:lnTo>
                <a:close/>
                <a:moveTo>
                  <a:pt x="8454" y="8445"/>
                </a:moveTo>
                <a:cubicBezTo>
                  <a:pt x="8526" y="8445"/>
                  <a:pt x="8573" y="8505"/>
                  <a:pt x="8573" y="8565"/>
                </a:cubicBezTo>
                <a:lnTo>
                  <a:pt x="8573" y="8719"/>
                </a:lnTo>
                <a:lnTo>
                  <a:pt x="4001" y="8719"/>
                </a:lnTo>
                <a:cubicBezTo>
                  <a:pt x="3930" y="8719"/>
                  <a:pt x="3870" y="8779"/>
                  <a:pt x="3870" y="8862"/>
                </a:cubicBezTo>
                <a:cubicBezTo>
                  <a:pt x="3870" y="8934"/>
                  <a:pt x="3930" y="8993"/>
                  <a:pt x="4001" y="8993"/>
                </a:cubicBezTo>
                <a:lnTo>
                  <a:pt x="8728" y="8993"/>
                </a:lnTo>
                <a:cubicBezTo>
                  <a:pt x="8799" y="8993"/>
                  <a:pt x="8859" y="9053"/>
                  <a:pt x="8859" y="9124"/>
                </a:cubicBezTo>
                <a:lnTo>
                  <a:pt x="8859" y="9279"/>
                </a:lnTo>
                <a:lnTo>
                  <a:pt x="715" y="9279"/>
                </a:lnTo>
                <a:lnTo>
                  <a:pt x="715" y="9136"/>
                </a:lnTo>
                <a:cubicBezTo>
                  <a:pt x="715" y="9065"/>
                  <a:pt x="775" y="9005"/>
                  <a:pt x="846" y="9005"/>
                </a:cubicBezTo>
                <a:lnTo>
                  <a:pt x="3323" y="9005"/>
                </a:lnTo>
                <a:cubicBezTo>
                  <a:pt x="3394" y="9005"/>
                  <a:pt x="3454" y="8946"/>
                  <a:pt x="3454" y="8874"/>
                </a:cubicBezTo>
                <a:cubicBezTo>
                  <a:pt x="3454" y="8803"/>
                  <a:pt x="3394" y="8743"/>
                  <a:pt x="3323" y="8743"/>
                </a:cubicBezTo>
                <a:lnTo>
                  <a:pt x="1013" y="8743"/>
                </a:lnTo>
                <a:lnTo>
                  <a:pt x="1013" y="8565"/>
                </a:lnTo>
                <a:cubicBezTo>
                  <a:pt x="1013" y="8481"/>
                  <a:pt x="1072" y="8445"/>
                  <a:pt x="1132" y="8445"/>
                </a:cubicBezTo>
                <a:close/>
                <a:moveTo>
                  <a:pt x="4781" y="1"/>
                </a:moveTo>
                <a:cubicBezTo>
                  <a:pt x="4736" y="1"/>
                  <a:pt x="4692" y="10"/>
                  <a:pt x="4656" y="28"/>
                </a:cubicBezTo>
                <a:lnTo>
                  <a:pt x="810" y="2278"/>
                </a:lnTo>
                <a:cubicBezTo>
                  <a:pt x="787" y="2278"/>
                  <a:pt x="775" y="2290"/>
                  <a:pt x="775" y="2314"/>
                </a:cubicBezTo>
                <a:cubicBezTo>
                  <a:pt x="715" y="2349"/>
                  <a:pt x="667" y="2445"/>
                  <a:pt x="667" y="2516"/>
                </a:cubicBezTo>
                <a:lnTo>
                  <a:pt x="667" y="3219"/>
                </a:lnTo>
                <a:cubicBezTo>
                  <a:pt x="667" y="3350"/>
                  <a:pt x="763" y="3457"/>
                  <a:pt x="882" y="3481"/>
                </a:cubicBezTo>
                <a:cubicBezTo>
                  <a:pt x="858" y="3528"/>
                  <a:pt x="846" y="3564"/>
                  <a:pt x="846" y="3600"/>
                </a:cubicBezTo>
                <a:cubicBezTo>
                  <a:pt x="846" y="3719"/>
                  <a:pt x="882" y="3826"/>
                  <a:pt x="965" y="3921"/>
                </a:cubicBezTo>
                <a:cubicBezTo>
                  <a:pt x="1048" y="4004"/>
                  <a:pt x="1168" y="4052"/>
                  <a:pt x="1263" y="4052"/>
                </a:cubicBezTo>
                <a:cubicBezTo>
                  <a:pt x="1310" y="4052"/>
                  <a:pt x="1358" y="4028"/>
                  <a:pt x="1406" y="4016"/>
                </a:cubicBezTo>
                <a:lnTo>
                  <a:pt x="1406" y="7755"/>
                </a:lnTo>
                <a:cubicBezTo>
                  <a:pt x="1322" y="7803"/>
                  <a:pt x="1287" y="7874"/>
                  <a:pt x="1287" y="7957"/>
                </a:cubicBezTo>
                <a:lnTo>
                  <a:pt x="1287" y="8160"/>
                </a:lnTo>
                <a:lnTo>
                  <a:pt x="1120" y="8160"/>
                </a:lnTo>
                <a:cubicBezTo>
                  <a:pt x="894" y="8160"/>
                  <a:pt x="715" y="8338"/>
                  <a:pt x="715" y="8553"/>
                </a:cubicBezTo>
                <a:lnTo>
                  <a:pt x="715" y="8743"/>
                </a:lnTo>
                <a:cubicBezTo>
                  <a:pt x="548" y="8791"/>
                  <a:pt x="417" y="8946"/>
                  <a:pt x="417" y="9136"/>
                </a:cubicBezTo>
                <a:lnTo>
                  <a:pt x="417" y="9291"/>
                </a:lnTo>
                <a:lnTo>
                  <a:pt x="132" y="9291"/>
                </a:lnTo>
                <a:cubicBezTo>
                  <a:pt x="60" y="9291"/>
                  <a:pt x="1" y="9350"/>
                  <a:pt x="1" y="9422"/>
                </a:cubicBezTo>
                <a:cubicBezTo>
                  <a:pt x="1" y="9493"/>
                  <a:pt x="60" y="9553"/>
                  <a:pt x="132" y="9553"/>
                </a:cubicBezTo>
                <a:lnTo>
                  <a:pt x="9442" y="9553"/>
                </a:lnTo>
                <a:cubicBezTo>
                  <a:pt x="9514" y="9553"/>
                  <a:pt x="9573" y="9493"/>
                  <a:pt x="9573" y="9422"/>
                </a:cubicBezTo>
                <a:cubicBezTo>
                  <a:pt x="9573" y="9350"/>
                  <a:pt x="9514" y="9291"/>
                  <a:pt x="9442" y="9291"/>
                </a:cubicBezTo>
                <a:lnTo>
                  <a:pt x="9157" y="9291"/>
                </a:lnTo>
                <a:lnTo>
                  <a:pt x="9157" y="9136"/>
                </a:lnTo>
                <a:cubicBezTo>
                  <a:pt x="9157" y="8957"/>
                  <a:pt x="9038" y="8803"/>
                  <a:pt x="8859" y="8743"/>
                </a:cubicBezTo>
                <a:lnTo>
                  <a:pt x="8859" y="8565"/>
                </a:lnTo>
                <a:cubicBezTo>
                  <a:pt x="8859" y="8338"/>
                  <a:pt x="8680" y="8160"/>
                  <a:pt x="8454" y="8160"/>
                </a:cubicBezTo>
                <a:lnTo>
                  <a:pt x="8395" y="8160"/>
                </a:lnTo>
                <a:lnTo>
                  <a:pt x="8395" y="7969"/>
                </a:lnTo>
                <a:cubicBezTo>
                  <a:pt x="8395" y="7874"/>
                  <a:pt x="8347" y="7803"/>
                  <a:pt x="8276" y="7755"/>
                </a:cubicBezTo>
                <a:lnTo>
                  <a:pt x="8276" y="4016"/>
                </a:lnTo>
                <a:cubicBezTo>
                  <a:pt x="8310" y="4034"/>
                  <a:pt x="8345" y="4045"/>
                  <a:pt x="8375" y="4045"/>
                </a:cubicBezTo>
                <a:cubicBezTo>
                  <a:pt x="8387" y="4045"/>
                  <a:pt x="8397" y="4043"/>
                  <a:pt x="8407" y="4040"/>
                </a:cubicBezTo>
                <a:cubicBezTo>
                  <a:pt x="8633" y="4040"/>
                  <a:pt x="8811" y="3862"/>
                  <a:pt x="8811" y="3635"/>
                </a:cubicBezTo>
                <a:cubicBezTo>
                  <a:pt x="8811" y="3564"/>
                  <a:pt x="8799" y="3504"/>
                  <a:pt x="8764" y="3421"/>
                </a:cubicBezTo>
                <a:cubicBezTo>
                  <a:pt x="8835" y="3385"/>
                  <a:pt x="8883" y="3290"/>
                  <a:pt x="8883" y="3207"/>
                </a:cubicBezTo>
                <a:lnTo>
                  <a:pt x="8883" y="2504"/>
                </a:lnTo>
                <a:cubicBezTo>
                  <a:pt x="8883" y="2397"/>
                  <a:pt x="8823" y="2314"/>
                  <a:pt x="8740" y="2266"/>
                </a:cubicBezTo>
                <a:lnTo>
                  <a:pt x="4906" y="28"/>
                </a:lnTo>
                <a:cubicBezTo>
                  <a:pt x="4870" y="10"/>
                  <a:pt x="4826" y="1"/>
                  <a:pt x="4781" y="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0207" name="Google Shape;10207;p78"/>
          <p:cNvGrpSpPr/>
          <p:nvPr/>
        </p:nvGrpSpPr>
        <p:grpSpPr>
          <a:xfrm>
            <a:off x="2905442" y="5481682"/>
            <a:ext cx="530033" cy="464893"/>
            <a:chOff x="2179081" y="4285511"/>
            <a:chExt cx="397525" cy="348670"/>
          </a:xfrm>
          <a:solidFill>
            <a:schemeClr val="tx1"/>
          </a:solidFill>
        </p:grpSpPr>
        <p:sp>
          <p:nvSpPr>
            <p:cNvPr id="10208" name="Google Shape;10208;p78"/>
            <p:cNvSpPr/>
            <p:nvPr/>
          </p:nvSpPr>
          <p:spPr>
            <a:xfrm>
              <a:off x="2262437" y="4354322"/>
              <a:ext cx="230813" cy="210507"/>
            </a:xfrm>
            <a:custGeom>
              <a:avLst/>
              <a:gdLst/>
              <a:ahLst/>
              <a:cxnLst/>
              <a:rect l="l" t="t" r="r" b="b"/>
              <a:pathLst>
                <a:path w="7252" h="6614" extrusionOk="0">
                  <a:moveTo>
                    <a:pt x="3627" y="376"/>
                  </a:moveTo>
                  <a:cubicBezTo>
                    <a:pt x="4070" y="376"/>
                    <a:pt x="4516" y="477"/>
                    <a:pt x="4930" y="684"/>
                  </a:cubicBezTo>
                  <a:lnTo>
                    <a:pt x="4132" y="2065"/>
                  </a:lnTo>
                  <a:cubicBezTo>
                    <a:pt x="3965" y="2006"/>
                    <a:pt x="3799" y="1958"/>
                    <a:pt x="3620" y="1958"/>
                  </a:cubicBezTo>
                  <a:cubicBezTo>
                    <a:pt x="3441" y="1958"/>
                    <a:pt x="3263" y="1994"/>
                    <a:pt x="3120" y="2065"/>
                  </a:cubicBezTo>
                  <a:lnTo>
                    <a:pt x="2322" y="684"/>
                  </a:lnTo>
                  <a:cubicBezTo>
                    <a:pt x="2730" y="480"/>
                    <a:pt x="3177" y="376"/>
                    <a:pt x="3627" y="376"/>
                  </a:cubicBezTo>
                  <a:close/>
                  <a:moveTo>
                    <a:pt x="1989" y="863"/>
                  </a:moveTo>
                  <a:lnTo>
                    <a:pt x="2787" y="2244"/>
                  </a:lnTo>
                  <a:cubicBezTo>
                    <a:pt x="2513" y="2458"/>
                    <a:pt x="2322" y="2768"/>
                    <a:pt x="2286" y="3137"/>
                  </a:cubicBezTo>
                  <a:lnTo>
                    <a:pt x="691" y="3137"/>
                  </a:lnTo>
                  <a:lnTo>
                    <a:pt x="691" y="3125"/>
                  </a:lnTo>
                  <a:cubicBezTo>
                    <a:pt x="739" y="2422"/>
                    <a:pt x="1013" y="1756"/>
                    <a:pt x="1536" y="1232"/>
                  </a:cubicBezTo>
                  <a:cubicBezTo>
                    <a:pt x="1667" y="1101"/>
                    <a:pt x="1834" y="970"/>
                    <a:pt x="1989" y="863"/>
                  </a:cubicBezTo>
                  <a:close/>
                  <a:moveTo>
                    <a:pt x="3620" y="2339"/>
                  </a:moveTo>
                  <a:cubicBezTo>
                    <a:pt x="4156" y="2339"/>
                    <a:pt x="4608" y="2779"/>
                    <a:pt x="4608" y="3315"/>
                  </a:cubicBezTo>
                  <a:cubicBezTo>
                    <a:pt x="4608" y="3851"/>
                    <a:pt x="4156" y="4303"/>
                    <a:pt x="3620" y="4303"/>
                  </a:cubicBezTo>
                  <a:cubicBezTo>
                    <a:pt x="3072" y="4303"/>
                    <a:pt x="2644" y="3851"/>
                    <a:pt x="2644" y="3315"/>
                  </a:cubicBezTo>
                  <a:cubicBezTo>
                    <a:pt x="2644" y="2768"/>
                    <a:pt x="3084" y="2339"/>
                    <a:pt x="3620" y="2339"/>
                  </a:cubicBezTo>
                  <a:close/>
                  <a:moveTo>
                    <a:pt x="6549" y="3482"/>
                  </a:moveTo>
                  <a:cubicBezTo>
                    <a:pt x="6513" y="4184"/>
                    <a:pt x="6227" y="4863"/>
                    <a:pt x="5704" y="5387"/>
                  </a:cubicBezTo>
                  <a:cubicBezTo>
                    <a:pt x="5573" y="5518"/>
                    <a:pt x="5406" y="5661"/>
                    <a:pt x="5263" y="5756"/>
                  </a:cubicBezTo>
                  <a:lnTo>
                    <a:pt x="4453" y="4375"/>
                  </a:lnTo>
                  <a:cubicBezTo>
                    <a:pt x="4727" y="4172"/>
                    <a:pt x="4918" y="3851"/>
                    <a:pt x="4965" y="3482"/>
                  </a:cubicBezTo>
                  <a:close/>
                  <a:moveTo>
                    <a:pt x="4120" y="4553"/>
                  </a:moveTo>
                  <a:lnTo>
                    <a:pt x="4918" y="5935"/>
                  </a:lnTo>
                  <a:cubicBezTo>
                    <a:pt x="4510" y="6138"/>
                    <a:pt x="4063" y="6243"/>
                    <a:pt x="3613" y="6243"/>
                  </a:cubicBezTo>
                  <a:cubicBezTo>
                    <a:pt x="3170" y="6243"/>
                    <a:pt x="2724" y="6141"/>
                    <a:pt x="2310" y="5935"/>
                  </a:cubicBezTo>
                  <a:lnTo>
                    <a:pt x="3120" y="4553"/>
                  </a:lnTo>
                  <a:cubicBezTo>
                    <a:pt x="3275" y="4613"/>
                    <a:pt x="3441" y="4661"/>
                    <a:pt x="3620" y="4661"/>
                  </a:cubicBezTo>
                  <a:cubicBezTo>
                    <a:pt x="3799" y="4661"/>
                    <a:pt x="3977" y="4625"/>
                    <a:pt x="4120" y="4553"/>
                  </a:cubicBezTo>
                  <a:close/>
                  <a:moveTo>
                    <a:pt x="3636" y="0"/>
                  </a:moveTo>
                  <a:cubicBezTo>
                    <a:pt x="2787" y="0"/>
                    <a:pt x="1940" y="328"/>
                    <a:pt x="1298" y="970"/>
                  </a:cubicBezTo>
                  <a:cubicBezTo>
                    <a:pt x="120" y="2137"/>
                    <a:pt x="0" y="4018"/>
                    <a:pt x="1036" y="5327"/>
                  </a:cubicBezTo>
                  <a:cubicBezTo>
                    <a:pt x="1060" y="5375"/>
                    <a:pt x="1120" y="5399"/>
                    <a:pt x="1179" y="5399"/>
                  </a:cubicBezTo>
                  <a:cubicBezTo>
                    <a:pt x="1227" y="5399"/>
                    <a:pt x="1251" y="5387"/>
                    <a:pt x="1298" y="5351"/>
                  </a:cubicBezTo>
                  <a:cubicBezTo>
                    <a:pt x="1370" y="5292"/>
                    <a:pt x="1394" y="5173"/>
                    <a:pt x="1334" y="5101"/>
                  </a:cubicBezTo>
                  <a:cubicBezTo>
                    <a:pt x="953" y="4625"/>
                    <a:pt x="751" y="4065"/>
                    <a:pt x="715" y="3482"/>
                  </a:cubicBezTo>
                  <a:lnTo>
                    <a:pt x="2310" y="3482"/>
                  </a:lnTo>
                  <a:cubicBezTo>
                    <a:pt x="2358" y="3839"/>
                    <a:pt x="2548" y="4149"/>
                    <a:pt x="2810" y="4375"/>
                  </a:cubicBezTo>
                  <a:lnTo>
                    <a:pt x="2013" y="5756"/>
                  </a:lnTo>
                  <a:lnTo>
                    <a:pt x="1834" y="5625"/>
                  </a:lnTo>
                  <a:cubicBezTo>
                    <a:pt x="1803" y="5599"/>
                    <a:pt x="1763" y="5587"/>
                    <a:pt x="1723" y="5587"/>
                  </a:cubicBezTo>
                  <a:cubicBezTo>
                    <a:pt x="1671" y="5587"/>
                    <a:pt x="1618" y="5608"/>
                    <a:pt x="1584" y="5649"/>
                  </a:cubicBezTo>
                  <a:cubicBezTo>
                    <a:pt x="1524" y="5732"/>
                    <a:pt x="1536" y="5851"/>
                    <a:pt x="1608" y="5911"/>
                  </a:cubicBezTo>
                  <a:cubicBezTo>
                    <a:pt x="2203" y="6375"/>
                    <a:pt x="2918" y="6613"/>
                    <a:pt x="3632" y="6613"/>
                  </a:cubicBezTo>
                  <a:cubicBezTo>
                    <a:pt x="4489" y="6613"/>
                    <a:pt x="5334" y="6280"/>
                    <a:pt x="5977" y="5637"/>
                  </a:cubicBezTo>
                  <a:cubicBezTo>
                    <a:pt x="7132" y="4470"/>
                    <a:pt x="7251" y="2589"/>
                    <a:pt x="6227" y="1279"/>
                  </a:cubicBezTo>
                  <a:cubicBezTo>
                    <a:pt x="6194" y="1239"/>
                    <a:pt x="6141" y="1217"/>
                    <a:pt x="6088" y="1217"/>
                  </a:cubicBezTo>
                  <a:cubicBezTo>
                    <a:pt x="6048" y="1217"/>
                    <a:pt x="6008" y="1230"/>
                    <a:pt x="5977" y="1255"/>
                  </a:cubicBezTo>
                  <a:cubicBezTo>
                    <a:pt x="5894" y="1315"/>
                    <a:pt x="5882" y="1434"/>
                    <a:pt x="5942" y="1505"/>
                  </a:cubicBezTo>
                  <a:cubicBezTo>
                    <a:pt x="6311" y="1982"/>
                    <a:pt x="6525" y="2541"/>
                    <a:pt x="6549" y="3125"/>
                  </a:cubicBezTo>
                  <a:lnTo>
                    <a:pt x="4965" y="3125"/>
                  </a:lnTo>
                  <a:cubicBezTo>
                    <a:pt x="4918" y="2768"/>
                    <a:pt x="4727" y="2458"/>
                    <a:pt x="4453" y="2232"/>
                  </a:cubicBezTo>
                  <a:lnTo>
                    <a:pt x="5263" y="851"/>
                  </a:lnTo>
                  <a:lnTo>
                    <a:pt x="5442" y="982"/>
                  </a:lnTo>
                  <a:cubicBezTo>
                    <a:pt x="5473" y="1007"/>
                    <a:pt x="5512" y="1020"/>
                    <a:pt x="5552" y="1020"/>
                  </a:cubicBezTo>
                  <a:cubicBezTo>
                    <a:pt x="5605" y="1020"/>
                    <a:pt x="5658" y="998"/>
                    <a:pt x="5692" y="958"/>
                  </a:cubicBezTo>
                  <a:cubicBezTo>
                    <a:pt x="5751" y="874"/>
                    <a:pt x="5739" y="755"/>
                    <a:pt x="5656" y="696"/>
                  </a:cubicBezTo>
                  <a:cubicBezTo>
                    <a:pt x="5059" y="229"/>
                    <a:pt x="4347" y="0"/>
                    <a:pt x="36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09" name="Google Shape;10209;p78"/>
            <p:cNvSpPr/>
            <p:nvPr/>
          </p:nvSpPr>
          <p:spPr>
            <a:xfrm>
              <a:off x="2179081" y="4285511"/>
              <a:ext cx="397525" cy="348670"/>
            </a:xfrm>
            <a:custGeom>
              <a:avLst/>
              <a:gdLst/>
              <a:ahLst/>
              <a:cxnLst/>
              <a:rect l="l" t="t" r="r" b="b"/>
              <a:pathLst>
                <a:path w="12490" h="10955" extrusionOk="0">
                  <a:moveTo>
                    <a:pt x="3493" y="346"/>
                  </a:moveTo>
                  <a:cubicBezTo>
                    <a:pt x="3526" y="346"/>
                    <a:pt x="3560" y="350"/>
                    <a:pt x="3596" y="358"/>
                  </a:cubicBezTo>
                  <a:cubicBezTo>
                    <a:pt x="3679" y="393"/>
                    <a:pt x="3751" y="465"/>
                    <a:pt x="3798" y="548"/>
                  </a:cubicBezTo>
                  <a:lnTo>
                    <a:pt x="4310" y="1655"/>
                  </a:lnTo>
                  <a:cubicBezTo>
                    <a:pt x="4167" y="1727"/>
                    <a:pt x="4036" y="1798"/>
                    <a:pt x="3917" y="1882"/>
                  </a:cubicBezTo>
                  <a:lnTo>
                    <a:pt x="3203" y="893"/>
                  </a:lnTo>
                  <a:cubicBezTo>
                    <a:pt x="3143" y="822"/>
                    <a:pt x="3131" y="715"/>
                    <a:pt x="3143" y="619"/>
                  </a:cubicBezTo>
                  <a:cubicBezTo>
                    <a:pt x="3155" y="512"/>
                    <a:pt x="3215" y="441"/>
                    <a:pt x="3310" y="393"/>
                  </a:cubicBezTo>
                  <a:cubicBezTo>
                    <a:pt x="3366" y="362"/>
                    <a:pt x="3426" y="346"/>
                    <a:pt x="3493" y="346"/>
                  </a:cubicBezTo>
                  <a:close/>
                  <a:moveTo>
                    <a:pt x="8984" y="346"/>
                  </a:moveTo>
                  <a:cubicBezTo>
                    <a:pt x="9046" y="346"/>
                    <a:pt x="9112" y="362"/>
                    <a:pt x="9168" y="393"/>
                  </a:cubicBezTo>
                  <a:cubicBezTo>
                    <a:pt x="9263" y="441"/>
                    <a:pt x="9323" y="524"/>
                    <a:pt x="9335" y="619"/>
                  </a:cubicBezTo>
                  <a:cubicBezTo>
                    <a:pt x="9347" y="715"/>
                    <a:pt x="9335" y="810"/>
                    <a:pt x="9275" y="893"/>
                  </a:cubicBezTo>
                  <a:lnTo>
                    <a:pt x="8561" y="1882"/>
                  </a:lnTo>
                  <a:cubicBezTo>
                    <a:pt x="8442" y="1810"/>
                    <a:pt x="8311" y="1715"/>
                    <a:pt x="8180" y="1655"/>
                  </a:cubicBezTo>
                  <a:lnTo>
                    <a:pt x="8680" y="560"/>
                  </a:lnTo>
                  <a:cubicBezTo>
                    <a:pt x="8727" y="465"/>
                    <a:pt x="8799" y="393"/>
                    <a:pt x="8894" y="358"/>
                  </a:cubicBezTo>
                  <a:cubicBezTo>
                    <a:pt x="8922" y="350"/>
                    <a:pt x="8952" y="346"/>
                    <a:pt x="8984" y="346"/>
                  </a:cubicBezTo>
                  <a:close/>
                  <a:moveTo>
                    <a:pt x="11780" y="5137"/>
                  </a:moveTo>
                  <a:cubicBezTo>
                    <a:pt x="11858" y="5137"/>
                    <a:pt x="11924" y="5171"/>
                    <a:pt x="11990" y="5227"/>
                  </a:cubicBezTo>
                  <a:cubicBezTo>
                    <a:pt x="12061" y="5287"/>
                    <a:pt x="12097" y="5394"/>
                    <a:pt x="12097" y="5477"/>
                  </a:cubicBezTo>
                  <a:cubicBezTo>
                    <a:pt x="12097" y="5572"/>
                    <a:pt x="12061" y="5656"/>
                    <a:pt x="11990" y="5739"/>
                  </a:cubicBezTo>
                  <a:cubicBezTo>
                    <a:pt x="11917" y="5791"/>
                    <a:pt x="11845" y="5825"/>
                    <a:pt x="11756" y="5825"/>
                  </a:cubicBezTo>
                  <a:cubicBezTo>
                    <a:pt x="11743" y="5825"/>
                    <a:pt x="11730" y="5824"/>
                    <a:pt x="11716" y="5823"/>
                  </a:cubicBezTo>
                  <a:lnTo>
                    <a:pt x="10513" y="5703"/>
                  </a:lnTo>
                  <a:lnTo>
                    <a:pt x="10513" y="5477"/>
                  </a:lnTo>
                  <a:lnTo>
                    <a:pt x="10513" y="5263"/>
                  </a:lnTo>
                  <a:lnTo>
                    <a:pt x="11716" y="5144"/>
                  </a:lnTo>
                  <a:cubicBezTo>
                    <a:pt x="11738" y="5139"/>
                    <a:pt x="11760" y="5137"/>
                    <a:pt x="11780" y="5137"/>
                  </a:cubicBezTo>
                  <a:close/>
                  <a:moveTo>
                    <a:pt x="729" y="5130"/>
                  </a:moveTo>
                  <a:cubicBezTo>
                    <a:pt x="740" y="5130"/>
                    <a:pt x="751" y="5131"/>
                    <a:pt x="762" y="5132"/>
                  </a:cubicBezTo>
                  <a:lnTo>
                    <a:pt x="1965" y="5251"/>
                  </a:lnTo>
                  <a:lnTo>
                    <a:pt x="1965" y="5477"/>
                  </a:lnTo>
                  <a:lnTo>
                    <a:pt x="1965" y="5703"/>
                  </a:lnTo>
                  <a:lnTo>
                    <a:pt x="762" y="5823"/>
                  </a:lnTo>
                  <a:cubicBezTo>
                    <a:pt x="745" y="5824"/>
                    <a:pt x="728" y="5825"/>
                    <a:pt x="712" y="5825"/>
                  </a:cubicBezTo>
                  <a:cubicBezTo>
                    <a:pt x="628" y="5825"/>
                    <a:pt x="558" y="5799"/>
                    <a:pt x="488" y="5739"/>
                  </a:cubicBezTo>
                  <a:cubicBezTo>
                    <a:pt x="417" y="5680"/>
                    <a:pt x="369" y="5572"/>
                    <a:pt x="369" y="5477"/>
                  </a:cubicBezTo>
                  <a:cubicBezTo>
                    <a:pt x="369" y="5370"/>
                    <a:pt x="417" y="5287"/>
                    <a:pt x="488" y="5227"/>
                  </a:cubicBezTo>
                  <a:cubicBezTo>
                    <a:pt x="563" y="5174"/>
                    <a:pt x="638" y="5130"/>
                    <a:pt x="729" y="5130"/>
                  </a:cubicBezTo>
                  <a:close/>
                  <a:moveTo>
                    <a:pt x="6239" y="1548"/>
                  </a:moveTo>
                  <a:cubicBezTo>
                    <a:pt x="8394" y="1548"/>
                    <a:pt x="10156" y="3310"/>
                    <a:pt x="10156" y="5465"/>
                  </a:cubicBezTo>
                  <a:cubicBezTo>
                    <a:pt x="10156" y="7620"/>
                    <a:pt x="8394" y="9382"/>
                    <a:pt x="6239" y="9382"/>
                  </a:cubicBezTo>
                  <a:cubicBezTo>
                    <a:pt x="4084" y="9382"/>
                    <a:pt x="2322" y="7620"/>
                    <a:pt x="2322" y="5465"/>
                  </a:cubicBezTo>
                  <a:cubicBezTo>
                    <a:pt x="2322" y="3310"/>
                    <a:pt x="4084" y="1548"/>
                    <a:pt x="6239" y="1548"/>
                  </a:cubicBezTo>
                  <a:close/>
                  <a:moveTo>
                    <a:pt x="3917" y="9073"/>
                  </a:moveTo>
                  <a:cubicBezTo>
                    <a:pt x="4036" y="9144"/>
                    <a:pt x="4167" y="9228"/>
                    <a:pt x="4310" y="9287"/>
                  </a:cubicBezTo>
                  <a:lnTo>
                    <a:pt x="3798" y="10395"/>
                  </a:lnTo>
                  <a:cubicBezTo>
                    <a:pt x="3751" y="10478"/>
                    <a:pt x="3679" y="10561"/>
                    <a:pt x="3596" y="10585"/>
                  </a:cubicBezTo>
                  <a:cubicBezTo>
                    <a:pt x="3563" y="10597"/>
                    <a:pt x="3528" y="10603"/>
                    <a:pt x="3493" y="10603"/>
                  </a:cubicBezTo>
                  <a:cubicBezTo>
                    <a:pt x="3429" y="10603"/>
                    <a:pt x="3364" y="10584"/>
                    <a:pt x="3310" y="10561"/>
                  </a:cubicBezTo>
                  <a:cubicBezTo>
                    <a:pt x="3215" y="10514"/>
                    <a:pt x="3155" y="10418"/>
                    <a:pt x="3143" y="10335"/>
                  </a:cubicBezTo>
                  <a:cubicBezTo>
                    <a:pt x="3131" y="10228"/>
                    <a:pt x="3143" y="10144"/>
                    <a:pt x="3203" y="10049"/>
                  </a:cubicBezTo>
                  <a:lnTo>
                    <a:pt x="3917" y="9073"/>
                  </a:lnTo>
                  <a:close/>
                  <a:moveTo>
                    <a:pt x="8561" y="9073"/>
                  </a:moveTo>
                  <a:lnTo>
                    <a:pt x="9275" y="10049"/>
                  </a:lnTo>
                  <a:cubicBezTo>
                    <a:pt x="9335" y="10121"/>
                    <a:pt x="9347" y="10228"/>
                    <a:pt x="9335" y="10335"/>
                  </a:cubicBezTo>
                  <a:cubicBezTo>
                    <a:pt x="9323" y="10442"/>
                    <a:pt x="9263" y="10514"/>
                    <a:pt x="9168" y="10561"/>
                  </a:cubicBezTo>
                  <a:cubicBezTo>
                    <a:pt x="9114" y="10584"/>
                    <a:pt x="9054" y="10603"/>
                    <a:pt x="8990" y="10603"/>
                  </a:cubicBezTo>
                  <a:cubicBezTo>
                    <a:pt x="8955" y="10603"/>
                    <a:pt x="8920" y="10597"/>
                    <a:pt x="8882" y="10585"/>
                  </a:cubicBezTo>
                  <a:cubicBezTo>
                    <a:pt x="8799" y="10561"/>
                    <a:pt x="8727" y="10478"/>
                    <a:pt x="8680" y="10395"/>
                  </a:cubicBezTo>
                  <a:lnTo>
                    <a:pt x="8180" y="9287"/>
                  </a:lnTo>
                  <a:cubicBezTo>
                    <a:pt x="8311" y="9216"/>
                    <a:pt x="8442" y="9144"/>
                    <a:pt x="8561" y="9073"/>
                  </a:cubicBezTo>
                  <a:close/>
                  <a:moveTo>
                    <a:pt x="3464" y="0"/>
                  </a:moveTo>
                  <a:cubicBezTo>
                    <a:pt x="3346" y="0"/>
                    <a:pt x="3228" y="30"/>
                    <a:pt x="3120" y="96"/>
                  </a:cubicBezTo>
                  <a:cubicBezTo>
                    <a:pt x="2941" y="203"/>
                    <a:pt x="2822" y="358"/>
                    <a:pt x="2774" y="548"/>
                  </a:cubicBezTo>
                  <a:cubicBezTo>
                    <a:pt x="2727" y="750"/>
                    <a:pt x="2774" y="953"/>
                    <a:pt x="2893" y="1120"/>
                  </a:cubicBezTo>
                  <a:lnTo>
                    <a:pt x="3608" y="2096"/>
                  </a:lnTo>
                  <a:cubicBezTo>
                    <a:pt x="2739" y="2775"/>
                    <a:pt x="2143" y="3751"/>
                    <a:pt x="2000" y="4882"/>
                  </a:cubicBezTo>
                  <a:lnTo>
                    <a:pt x="798" y="4763"/>
                  </a:lnTo>
                  <a:cubicBezTo>
                    <a:pt x="781" y="4762"/>
                    <a:pt x="764" y="4761"/>
                    <a:pt x="747" y="4761"/>
                  </a:cubicBezTo>
                  <a:cubicBezTo>
                    <a:pt x="562" y="4761"/>
                    <a:pt x="380" y="4821"/>
                    <a:pt x="238" y="4941"/>
                  </a:cubicBezTo>
                  <a:cubicBezTo>
                    <a:pt x="95" y="5084"/>
                    <a:pt x="0" y="5275"/>
                    <a:pt x="0" y="5465"/>
                  </a:cubicBezTo>
                  <a:cubicBezTo>
                    <a:pt x="0" y="5656"/>
                    <a:pt x="95" y="5858"/>
                    <a:pt x="238" y="5989"/>
                  </a:cubicBezTo>
                  <a:cubicBezTo>
                    <a:pt x="381" y="6108"/>
                    <a:pt x="536" y="6168"/>
                    <a:pt x="714" y="6168"/>
                  </a:cubicBezTo>
                  <a:lnTo>
                    <a:pt x="798" y="6168"/>
                  </a:lnTo>
                  <a:lnTo>
                    <a:pt x="2000" y="6049"/>
                  </a:lnTo>
                  <a:cubicBezTo>
                    <a:pt x="2143" y="7180"/>
                    <a:pt x="2762" y="8156"/>
                    <a:pt x="3608" y="8835"/>
                  </a:cubicBezTo>
                  <a:lnTo>
                    <a:pt x="2905" y="9847"/>
                  </a:lnTo>
                  <a:cubicBezTo>
                    <a:pt x="2786" y="10002"/>
                    <a:pt x="2739" y="10216"/>
                    <a:pt x="2786" y="10406"/>
                  </a:cubicBezTo>
                  <a:cubicBezTo>
                    <a:pt x="2834" y="10597"/>
                    <a:pt x="2953" y="10776"/>
                    <a:pt x="3131" y="10871"/>
                  </a:cubicBezTo>
                  <a:cubicBezTo>
                    <a:pt x="3239" y="10930"/>
                    <a:pt x="3370" y="10954"/>
                    <a:pt x="3489" y="10954"/>
                  </a:cubicBezTo>
                  <a:cubicBezTo>
                    <a:pt x="3560" y="10954"/>
                    <a:pt x="3632" y="10942"/>
                    <a:pt x="3715" y="10930"/>
                  </a:cubicBezTo>
                  <a:cubicBezTo>
                    <a:pt x="3905" y="10871"/>
                    <a:pt x="4048" y="10716"/>
                    <a:pt x="4143" y="10537"/>
                  </a:cubicBezTo>
                  <a:lnTo>
                    <a:pt x="4644" y="9442"/>
                  </a:lnTo>
                  <a:cubicBezTo>
                    <a:pt x="5132" y="9644"/>
                    <a:pt x="5691" y="9752"/>
                    <a:pt x="6251" y="9752"/>
                  </a:cubicBezTo>
                  <a:cubicBezTo>
                    <a:pt x="6822" y="9752"/>
                    <a:pt x="7370" y="9633"/>
                    <a:pt x="7858" y="9442"/>
                  </a:cubicBezTo>
                  <a:lnTo>
                    <a:pt x="8370" y="10537"/>
                  </a:lnTo>
                  <a:cubicBezTo>
                    <a:pt x="8454" y="10716"/>
                    <a:pt x="8608" y="10871"/>
                    <a:pt x="8799" y="10930"/>
                  </a:cubicBezTo>
                  <a:cubicBezTo>
                    <a:pt x="8870" y="10954"/>
                    <a:pt x="8942" y="10954"/>
                    <a:pt x="9025" y="10954"/>
                  </a:cubicBezTo>
                  <a:cubicBezTo>
                    <a:pt x="9144" y="10954"/>
                    <a:pt x="9275" y="10930"/>
                    <a:pt x="9382" y="10871"/>
                  </a:cubicBezTo>
                  <a:cubicBezTo>
                    <a:pt x="9561" y="10764"/>
                    <a:pt x="9680" y="10597"/>
                    <a:pt x="9716" y="10406"/>
                  </a:cubicBezTo>
                  <a:cubicBezTo>
                    <a:pt x="9763" y="10216"/>
                    <a:pt x="9716" y="10002"/>
                    <a:pt x="9597" y="9847"/>
                  </a:cubicBezTo>
                  <a:lnTo>
                    <a:pt x="8882" y="8859"/>
                  </a:lnTo>
                  <a:cubicBezTo>
                    <a:pt x="9751" y="8192"/>
                    <a:pt x="10347" y="7204"/>
                    <a:pt x="10490" y="6073"/>
                  </a:cubicBezTo>
                  <a:lnTo>
                    <a:pt x="11704" y="6192"/>
                  </a:lnTo>
                  <a:lnTo>
                    <a:pt x="11775" y="6192"/>
                  </a:lnTo>
                  <a:cubicBezTo>
                    <a:pt x="11954" y="6192"/>
                    <a:pt x="12121" y="6132"/>
                    <a:pt x="12252" y="6013"/>
                  </a:cubicBezTo>
                  <a:cubicBezTo>
                    <a:pt x="12395" y="5882"/>
                    <a:pt x="12490" y="5692"/>
                    <a:pt x="12490" y="5489"/>
                  </a:cubicBezTo>
                  <a:cubicBezTo>
                    <a:pt x="12490" y="5299"/>
                    <a:pt x="12383" y="5084"/>
                    <a:pt x="12240" y="4941"/>
                  </a:cubicBezTo>
                  <a:cubicBezTo>
                    <a:pt x="12098" y="4821"/>
                    <a:pt x="11926" y="4761"/>
                    <a:pt x="11742" y="4761"/>
                  </a:cubicBezTo>
                  <a:cubicBezTo>
                    <a:pt x="11726" y="4761"/>
                    <a:pt x="11709" y="4762"/>
                    <a:pt x="11692" y="4763"/>
                  </a:cubicBezTo>
                  <a:lnTo>
                    <a:pt x="10478" y="4882"/>
                  </a:lnTo>
                  <a:cubicBezTo>
                    <a:pt x="10335" y="3751"/>
                    <a:pt x="9716" y="2775"/>
                    <a:pt x="8870" y="2096"/>
                  </a:cubicBezTo>
                  <a:lnTo>
                    <a:pt x="9585" y="1120"/>
                  </a:lnTo>
                  <a:cubicBezTo>
                    <a:pt x="9704" y="953"/>
                    <a:pt x="9751" y="750"/>
                    <a:pt x="9704" y="548"/>
                  </a:cubicBezTo>
                  <a:cubicBezTo>
                    <a:pt x="9668" y="358"/>
                    <a:pt x="9537" y="179"/>
                    <a:pt x="9370" y="96"/>
                  </a:cubicBezTo>
                  <a:cubicBezTo>
                    <a:pt x="9254" y="30"/>
                    <a:pt x="9134" y="0"/>
                    <a:pt x="9015" y="0"/>
                  </a:cubicBezTo>
                  <a:cubicBezTo>
                    <a:pt x="8938" y="0"/>
                    <a:pt x="8861" y="13"/>
                    <a:pt x="8787" y="36"/>
                  </a:cubicBezTo>
                  <a:cubicBezTo>
                    <a:pt x="8596" y="96"/>
                    <a:pt x="8442" y="238"/>
                    <a:pt x="8358" y="417"/>
                  </a:cubicBezTo>
                  <a:lnTo>
                    <a:pt x="7846" y="1524"/>
                  </a:lnTo>
                  <a:cubicBezTo>
                    <a:pt x="7358" y="1310"/>
                    <a:pt x="6810" y="1203"/>
                    <a:pt x="6239" y="1203"/>
                  </a:cubicBezTo>
                  <a:cubicBezTo>
                    <a:pt x="5679" y="1203"/>
                    <a:pt x="5120" y="1322"/>
                    <a:pt x="4632" y="1524"/>
                  </a:cubicBezTo>
                  <a:lnTo>
                    <a:pt x="4132" y="417"/>
                  </a:lnTo>
                  <a:cubicBezTo>
                    <a:pt x="4036" y="238"/>
                    <a:pt x="3893" y="96"/>
                    <a:pt x="3691" y="36"/>
                  </a:cubicBezTo>
                  <a:cubicBezTo>
                    <a:pt x="3617" y="13"/>
                    <a:pt x="3540" y="0"/>
                    <a:pt x="346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210" name="Google Shape;10210;p78"/>
          <p:cNvGrpSpPr/>
          <p:nvPr/>
        </p:nvGrpSpPr>
        <p:grpSpPr>
          <a:xfrm>
            <a:off x="4778935" y="5494329"/>
            <a:ext cx="356765" cy="439220"/>
            <a:chOff x="3584201" y="4294996"/>
            <a:chExt cx="267574" cy="329415"/>
          </a:xfrm>
          <a:solidFill>
            <a:schemeClr val="tx1"/>
          </a:solidFill>
        </p:grpSpPr>
        <p:sp>
          <p:nvSpPr>
            <p:cNvPr id="10211" name="Google Shape;10211;p78"/>
            <p:cNvSpPr/>
            <p:nvPr/>
          </p:nvSpPr>
          <p:spPr>
            <a:xfrm>
              <a:off x="3584201" y="4294996"/>
              <a:ext cx="267574" cy="329415"/>
            </a:xfrm>
            <a:custGeom>
              <a:avLst/>
              <a:gdLst/>
              <a:ahLst/>
              <a:cxnLst/>
              <a:rect l="l" t="t" r="r" b="b"/>
              <a:pathLst>
                <a:path w="8407" h="10350" extrusionOk="0">
                  <a:moveTo>
                    <a:pt x="4191" y="321"/>
                  </a:moveTo>
                  <a:lnTo>
                    <a:pt x="8097" y="1095"/>
                  </a:lnTo>
                  <a:lnTo>
                    <a:pt x="8097" y="6727"/>
                  </a:lnTo>
                  <a:lnTo>
                    <a:pt x="4191" y="10001"/>
                  </a:lnTo>
                  <a:lnTo>
                    <a:pt x="298" y="6727"/>
                  </a:lnTo>
                  <a:lnTo>
                    <a:pt x="298" y="1095"/>
                  </a:lnTo>
                  <a:lnTo>
                    <a:pt x="4191" y="321"/>
                  </a:lnTo>
                  <a:close/>
                  <a:moveTo>
                    <a:pt x="4168" y="0"/>
                  </a:moveTo>
                  <a:lnTo>
                    <a:pt x="120" y="810"/>
                  </a:lnTo>
                  <a:cubicBezTo>
                    <a:pt x="48" y="822"/>
                    <a:pt x="0" y="881"/>
                    <a:pt x="0" y="953"/>
                  </a:cubicBezTo>
                  <a:lnTo>
                    <a:pt x="0" y="6787"/>
                  </a:lnTo>
                  <a:cubicBezTo>
                    <a:pt x="0" y="6834"/>
                    <a:pt x="12" y="6882"/>
                    <a:pt x="60" y="6906"/>
                  </a:cubicBezTo>
                  <a:lnTo>
                    <a:pt x="4108" y="10323"/>
                  </a:lnTo>
                  <a:cubicBezTo>
                    <a:pt x="4138" y="10341"/>
                    <a:pt x="4171" y="10350"/>
                    <a:pt x="4203" y="10350"/>
                  </a:cubicBezTo>
                  <a:cubicBezTo>
                    <a:pt x="4236" y="10350"/>
                    <a:pt x="4269" y="10341"/>
                    <a:pt x="4299" y="10323"/>
                  </a:cubicBezTo>
                  <a:lnTo>
                    <a:pt x="8347" y="6906"/>
                  </a:lnTo>
                  <a:cubicBezTo>
                    <a:pt x="8382" y="6882"/>
                    <a:pt x="8406" y="6834"/>
                    <a:pt x="8406" y="6787"/>
                  </a:cubicBezTo>
                  <a:lnTo>
                    <a:pt x="8406" y="953"/>
                  </a:lnTo>
                  <a:cubicBezTo>
                    <a:pt x="8406" y="881"/>
                    <a:pt x="8347" y="822"/>
                    <a:pt x="8275" y="810"/>
                  </a:cubicBezTo>
                  <a:lnTo>
                    <a:pt x="422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12" name="Google Shape;10212;p78"/>
            <p:cNvSpPr/>
            <p:nvPr/>
          </p:nvSpPr>
          <p:spPr>
            <a:xfrm>
              <a:off x="3604666" y="4315811"/>
              <a:ext cx="226644" cy="281610"/>
            </a:xfrm>
            <a:custGeom>
              <a:avLst/>
              <a:gdLst/>
              <a:ahLst/>
              <a:cxnLst/>
              <a:rect l="l" t="t" r="r" b="b"/>
              <a:pathLst>
                <a:path w="7121" h="8848" extrusionOk="0">
                  <a:moveTo>
                    <a:pt x="3525" y="1"/>
                  </a:moveTo>
                  <a:lnTo>
                    <a:pt x="119" y="691"/>
                  </a:lnTo>
                  <a:cubicBezTo>
                    <a:pt x="36" y="703"/>
                    <a:pt x="0" y="763"/>
                    <a:pt x="0" y="834"/>
                  </a:cubicBezTo>
                  <a:lnTo>
                    <a:pt x="0" y="5835"/>
                  </a:lnTo>
                  <a:cubicBezTo>
                    <a:pt x="0" y="5883"/>
                    <a:pt x="12" y="5930"/>
                    <a:pt x="60" y="5954"/>
                  </a:cubicBezTo>
                  <a:lnTo>
                    <a:pt x="3465" y="8811"/>
                  </a:lnTo>
                  <a:cubicBezTo>
                    <a:pt x="3495" y="8835"/>
                    <a:pt x="3528" y="8847"/>
                    <a:pt x="3560" y="8847"/>
                  </a:cubicBezTo>
                  <a:cubicBezTo>
                    <a:pt x="3593" y="8847"/>
                    <a:pt x="3626" y="8835"/>
                    <a:pt x="3656" y="8811"/>
                  </a:cubicBezTo>
                  <a:lnTo>
                    <a:pt x="7061" y="5954"/>
                  </a:lnTo>
                  <a:cubicBezTo>
                    <a:pt x="7097" y="5930"/>
                    <a:pt x="7120" y="5883"/>
                    <a:pt x="7120" y="5835"/>
                  </a:cubicBezTo>
                  <a:lnTo>
                    <a:pt x="7120" y="4609"/>
                  </a:lnTo>
                  <a:cubicBezTo>
                    <a:pt x="7120" y="4513"/>
                    <a:pt x="7049" y="4454"/>
                    <a:pt x="6977" y="4454"/>
                  </a:cubicBezTo>
                  <a:cubicBezTo>
                    <a:pt x="6882" y="4454"/>
                    <a:pt x="6823" y="4525"/>
                    <a:pt x="6823" y="4609"/>
                  </a:cubicBezTo>
                  <a:lnTo>
                    <a:pt x="6823" y="5763"/>
                  </a:lnTo>
                  <a:lnTo>
                    <a:pt x="3572" y="8502"/>
                  </a:lnTo>
                  <a:lnTo>
                    <a:pt x="298" y="5763"/>
                  </a:lnTo>
                  <a:lnTo>
                    <a:pt x="298" y="953"/>
                  </a:lnTo>
                  <a:lnTo>
                    <a:pt x="3548" y="299"/>
                  </a:lnTo>
                  <a:lnTo>
                    <a:pt x="6811" y="953"/>
                  </a:lnTo>
                  <a:lnTo>
                    <a:pt x="6811" y="3847"/>
                  </a:lnTo>
                  <a:cubicBezTo>
                    <a:pt x="6799" y="3930"/>
                    <a:pt x="6870" y="4013"/>
                    <a:pt x="6966" y="4013"/>
                  </a:cubicBezTo>
                  <a:cubicBezTo>
                    <a:pt x="7049" y="4013"/>
                    <a:pt x="7108" y="3930"/>
                    <a:pt x="7108" y="3858"/>
                  </a:cubicBezTo>
                  <a:lnTo>
                    <a:pt x="7108" y="834"/>
                  </a:lnTo>
                  <a:cubicBezTo>
                    <a:pt x="7108" y="763"/>
                    <a:pt x="7061" y="703"/>
                    <a:pt x="6989" y="691"/>
                  </a:cubicBezTo>
                  <a:lnTo>
                    <a:pt x="3584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13" name="Google Shape;10213;p78"/>
            <p:cNvSpPr/>
            <p:nvPr/>
          </p:nvSpPr>
          <p:spPr>
            <a:xfrm>
              <a:off x="3645597" y="4362056"/>
              <a:ext cx="144019" cy="144019"/>
            </a:xfrm>
            <a:custGeom>
              <a:avLst/>
              <a:gdLst/>
              <a:ahLst/>
              <a:cxnLst/>
              <a:rect l="l" t="t" r="r" b="b"/>
              <a:pathLst>
                <a:path w="4525" h="4525" extrusionOk="0">
                  <a:moveTo>
                    <a:pt x="2262" y="322"/>
                  </a:moveTo>
                  <a:cubicBezTo>
                    <a:pt x="3334" y="322"/>
                    <a:pt x="4215" y="1203"/>
                    <a:pt x="4215" y="2275"/>
                  </a:cubicBezTo>
                  <a:cubicBezTo>
                    <a:pt x="4215" y="3346"/>
                    <a:pt x="3334" y="4227"/>
                    <a:pt x="2262" y="4227"/>
                  </a:cubicBezTo>
                  <a:cubicBezTo>
                    <a:pt x="1191" y="4227"/>
                    <a:pt x="322" y="3346"/>
                    <a:pt x="322" y="2275"/>
                  </a:cubicBezTo>
                  <a:cubicBezTo>
                    <a:pt x="322" y="1203"/>
                    <a:pt x="1191" y="322"/>
                    <a:pt x="2262" y="322"/>
                  </a:cubicBezTo>
                  <a:close/>
                  <a:moveTo>
                    <a:pt x="2262" y="0"/>
                  </a:moveTo>
                  <a:cubicBezTo>
                    <a:pt x="1012" y="0"/>
                    <a:pt x="0" y="1012"/>
                    <a:pt x="0" y="2263"/>
                  </a:cubicBezTo>
                  <a:cubicBezTo>
                    <a:pt x="0" y="3513"/>
                    <a:pt x="1012" y="4525"/>
                    <a:pt x="2262" y="4525"/>
                  </a:cubicBezTo>
                  <a:cubicBezTo>
                    <a:pt x="3513" y="4525"/>
                    <a:pt x="4525" y="3513"/>
                    <a:pt x="4525" y="2263"/>
                  </a:cubicBezTo>
                  <a:cubicBezTo>
                    <a:pt x="4525" y="1012"/>
                    <a:pt x="3513" y="0"/>
                    <a:pt x="226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14" name="Google Shape;10214;p78"/>
            <p:cNvSpPr/>
            <p:nvPr/>
          </p:nvSpPr>
          <p:spPr>
            <a:xfrm>
              <a:off x="3692574" y="4377970"/>
              <a:ext cx="51561" cy="112574"/>
            </a:xfrm>
            <a:custGeom>
              <a:avLst/>
              <a:gdLst/>
              <a:ahLst/>
              <a:cxnLst/>
              <a:rect l="l" t="t" r="r" b="b"/>
              <a:pathLst>
                <a:path w="1620" h="3537" extrusionOk="0">
                  <a:moveTo>
                    <a:pt x="810" y="0"/>
                  </a:moveTo>
                  <a:cubicBezTo>
                    <a:pt x="727" y="0"/>
                    <a:pt x="656" y="72"/>
                    <a:pt x="656" y="155"/>
                  </a:cubicBezTo>
                  <a:lnTo>
                    <a:pt x="656" y="489"/>
                  </a:lnTo>
                  <a:cubicBezTo>
                    <a:pt x="298" y="524"/>
                    <a:pt x="1" y="834"/>
                    <a:pt x="1" y="1203"/>
                  </a:cubicBezTo>
                  <a:cubicBezTo>
                    <a:pt x="1" y="1608"/>
                    <a:pt x="334" y="1917"/>
                    <a:pt x="715" y="1917"/>
                  </a:cubicBezTo>
                  <a:lnTo>
                    <a:pt x="882" y="1917"/>
                  </a:lnTo>
                  <a:cubicBezTo>
                    <a:pt x="1108" y="1917"/>
                    <a:pt x="1298" y="2108"/>
                    <a:pt x="1298" y="2334"/>
                  </a:cubicBezTo>
                  <a:cubicBezTo>
                    <a:pt x="1298" y="2560"/>
                    <a:pt x="1108" y="2751"/>
                    <a:pt x="882" y="2751"/>
                  </a:cubicBezTo>
                  <a:lnTo>
                    <a:pt x="644" y="2751"/>
                  </a:lnTo>
                  <a:cubicBezTo>
                    <a:pt x="465" y="2751"/>
                    <a:pt x="310" y="2608"/>
                    <a:pt x="310" y="2429"/>
                  </a:cubicBezTo>
                  <a:cubicBezTo>
                    <a:pt x="310" y="2334"/>
                    <a:pt x="239" y="2275"/>
                    <a:pt x="167" y="2275"/>
                  </a:cubicBezTo>
                  <a:cubicBezTo>
                    <a:pt x="84" y="2275"/>
                    <a:pt x="13" y="2346"/>
                    <a:pt x="13" y="2429"/>
                  </a:cubicBezTo>
                  <a:cubicBezTo>
                    <a:pt x="13" y="2787"/>
                    <a:pt x="298" y="3060"/>
                    <a:pt x="656" y="3060"/>
                  </a:cubicBezTo>
                  <a:lnTo>
                    <a:pt x="667" y="3060"/>
                  </a:lnTo>
                  <a:lnTo>
                    <a:pt x="667" y="3394"/>
                  </a:lnTo>
                  <a:cubicBezTo>
                    <a:pt x="667" y="3477"/>
                    <a:pt x="739" y="3537"/>
                    <a:pt x="822" y="3537"/>
                  </a:cubicBezTo>
                  <a:cubicBezTo>
                    <a:pt x="894" y="3537"/>
                    <a:pt x="965" y="3465"/>
                    <a:pt x="965" y="3394"/>
                  </a:cubicBezTo>
                  <a:lnTo>
                    <a:pt x="965" y="3048"/>
                  </a:lnTo>
                  <a:cubicBezTo>
                    <a:pt x="1322" y="3025"/>
                    <a:pt x="1620" y="2703"/>
                    <a:pt x="1620" y="2334"/>
                  </a:cubicBezTo>
                  <a:cubicBezTo>
                    <a:pt x="1620" y="1929"/>
                    <a:pt x="1298" y="1620"/>
                    <a:pt x="906" y="1620"/>
                  </a:cubicBezTo>
                  <a:lnTo>
                    <a:pt x="739" y="1620"/>
                  </a:lnTo>
                  <a:cubicBezTo>
                    <a:pt x="525" y="1620"/>
                    <a:pt x="334" y="1429"/>
                    <a:pt x="334" y="1203"/>
                  </a:cubicBezTo>
                  <a:cubicBezTo>
                    <a:pt x="334" y="977"/>
                    <a:pt x="525" y="786"/>
                    <a:pt x="739" y="786"/>
                  </a:cubicBezTo>
                  <a:lnTo>
                    <a:pt x="977" y="786"/>
                  </a:lnTo>
                  <a:cubicBezTo>
                    <a:pt x="1167" y="786"/>
                    <a:pt x="1310" y="941"/>
                    <a:pt x="1310" y="1120"/>
                  </a:cubicBezTo>
                  <a:lnTo>
                    <a:pt x="1310" y="1286"/>
                  </a:lnTo>
                  <a:cubicBezTo>
                    <a:pt x="1310" y="1358"/>
                    <a:pt x="1382" y="1429"/>
                    <a:pt x="1465" y="1429"/>
                  </a:cubicBezTo>
                  <a:cubicBezTo>
                    <a:pt x="1548" y="1429"/>
                    <a:pt x="1608" y="1358"/>
                    <a:pt x="1608" y="1286"/>
                  </a:cubicBezTo>
                  <a:lnTo>
                    <a:pt x="1608" y="1120"/>
                  </a:lnTo>
                  <a:cubicBezTo>
                    <a:pt x="1608" y="762"/>
                    <a:pt x="1322" y="477"/>
                    <a:pt x="965" y="477"/>
                  </a:cubicBezTo>
                  <a:lnTo>
                    <a:pt x="953" y="477"/>
                  </a:lnTo>
                  <a:lnTo>
                    <a:pt x="953" y="155"/>
                  </a:lnTo>
                  <a:cubicBezTo>
                    <a:pt x="953" y="60"/>
                    <a:pt x="882" y="0"/>
                    <a:pt x="8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215" name="Google Shape;10215;p78"/>
          <p:cNvGrpSpPr/>
          <p:nvPr/>
        </p:nvGrpSpPr>
        <p:grpSpPr>
          <a:xfrm>
            <a:off x="4110474" y="5495305"/>
            <a:ext cx="501261" cy="437097"/>
            <a:chOff x="3082855" y="4295728"/>
            <a:chExt cx="375946" cy="327823"/>
          </a:xfrm>
          <a:solidFill>
            <a:schemeClr val="tx1"/>
          </a:solidFill>
        </p:grpSpPr>
        <p:sp>
          <p:nvSpPr>
            <p:cNvPr id="10216" name="Google Shape;10216;p78"/>
            <p:cNvSpPr/>
            <p:nvPr/>
          </p:nvSpPr>
          <p:spPr>
            <a:xfrm>
              <a:off x="3082855" y="4295728"/>
              <a:ext cx="375946" cy="327823"/>
            </a:xfrm>
            <a:custGeom>
              <a:avLst/>
              <a:gdLst/>
              <a:ahLst/>
              <a:cxnLst/>
              <a:rect l="l" t="t" r="r" b="b"/>
              <a:pathLst>
                <a:path w="11812" h="10300" extrusionOk="0">
                  <a:moveTo>
                    <a:pt x="6644" y="358"/>
                  </a:moveTo>
                  <a:lnTo>
                    <a:pt x="6311" y="3311"/>
                  </a:lnTo>
                  <a:cubicBezTo>
                    <a:pt x="6311" y="3311"/>
                    <a:pt x="6311" y="3335"/>
                    <a:pt x="6299" y="3335"/>
                  </a:cubicBezTo>
                  <a:lnTo>
                    <a:pt x="5525" y="3335"/>
                  </a:lnTo>
                  <a:cubicBezTo>
                    <a:pt x="5525" y="3335"/>
                    <a:pt x="5513" y="3335"/>
                    <a:pt x="5513" y="3311"/>
                  </a:cubicBezTo>
                  <a:lnTo>
                    <a:pt x="5180" y="358"/>
                  </a:lnTo>
                  <a:close/>
                  <a:moveTo>
                    <a:pt x="11240" y="2930"/>
                  </a:moveTo>
                  <a:cubicBezTo>
                    <a:pt x="11347" y="2930"/>
                    <a:pt x="11431" y="3013"/>
                    <a:pt x="11431" y="3120"/>
                  </a:cubicBezTo>
                  <a:lnTo>
                    <a:pt x="11431" y="9764"/>
                  </a:lnTo>
                  <a:lnTo>
                    <a:pt x="11454" y="9764"/>
                  </a:lnTo>
                  <a:cubicBezTo>
                    <a:pt x="11454" y="9859"/>
                    <a:pt x="11359" y="9954"/>
                    <a:pt x="11252" y="9954"/>
                  </a:cubicBezTo>
                  <a:lnTo>
                    <a:pt x="560" y="9954"/>
                  </a:lnTo>
                  <a:cubicBezTo>
                    <a:pt x="453" y="9954"/>
                    <a:pt x="358" y="9859"/>
                    <a:pt x="358" y="9764"/>
                  </a:cubicBezTo>
                  <a:lnTo>
                    <a:pt x="358" y="3120"/>
                  </a:lnTo>
                  <a:cubicBezTo>
                    <a:pt x="358" y="3013"/>
                    <a:pt x="453" y="2930"/>
                    <a:pt x="560" y="2930"/>
                  </a:cubicBezTo>
                  <a:lnTo>
                    <a:pt x="5108" y="2930"/>
                  </a:lnTo>
                  <a:lnTo>
                    <a:pt x="5156" y="3346"/>
                  </a:lnTo>
                  <a:cubicBezTo>
                    <a:pt x="5168" y="3525"/>
                    <a:pt x="5335" y="3656"/>
                    <a:pt x="5513" y="3656"/>
                  </a:cubicBezTo>
                  <a:lnTo>
                    <a:pt x="6287" y="3656"/>
                  </a:lnTo>
                  <a:cubicBezTo>
                    <a:pt x="6466" y="3656"/>
                    <a:pt x="6608" y="3525"/>
                    <a:pt x="6644" y="3346"/>
                  </a:cubicBezTo>
                  <a:lnTo>
                    <a:pt x="6692" y="2930"/>
                  </a:lnTo>
                  <a:close/>
                  <a:moveTo>
                    <a:pt x="4977" y="1"/>
                  </a:moveTo>
                  <a:cubicBezTo>
                    <a:pt x="4930" y="1"/>
                    <a:pt x="4882" y="13"/>
                    <a:pt x="4846" y="60"/>
                  </a:cubicBezTo>
                  <a:cubicBezTo>
                    <a:pt x="4811" y="84"/>
                    <a:pt x="4799" y="144"/>
                    <a:pt x="4799" y="191"/>
                  </a:cubicBezTo>
                  <a:lnTo>
                    <a:pt x="5061" y="2584"/>
                  </a:lnTo>
                  <a:lnTo>
                    <a:pt x="536" y="2584"/>
                  </a:lnTo>
                  <a:cubicBezTo>
                    <a:pt x="239" y="2584"/>
                    <a:pt x="1" y="2823"/>
                    <a:pt x="1" y="3120"/>
                  </a:cubicBezTo>
                  <a:lnTo>
                    <a:pt x="1" y="9764"/>
                  </a:lnTo>
                  <a:cubicBezTo>
                    <a:pt x="1" y="10062"/>
                    <a:pt x="239" y="10300"/>
                    <a:pt x="536" y="10300"/>
                  </a:cubicBezTo>
                  <a:lnTo>
                    <a:pt x="11240" y="10300"/>
                  </a:lnTo>
                  <a:cubicBezTo>
                    <a:pt x="11538" y="10300"/>
                    <a:pt x="11776" y="10062"/>
                    <a:pt x="11776" y="9764"/>
                  </a:cubicBezTo>
                  <a:lnTo>
                    <a:pt x="11776" y="3120"/>
                  </a:lnTo>
                  <a:cubicBezTo>
                    <a:pt x="11812" y="2823"/>
                    <a:pt x="11550" y="2584"/>
                    <a:pt x="11252" y="2584"/>
                  </a:cubicBezTo>
                  <a:lnTo>
                    <a:pt x="6728" y="2584"/>
                  </a:lnTo>
                  <a:lnTo>
                    <a:pt x="7001" y="191"/>
                  </a:lnTo>
                  <a:cubicBezTo>
                    <a:pt x="7001" y="144"/>
                    <a:pt x="6989" y="84"/>
                    <a:pt x="6954" y="60"/>
                  </a:cubicBezTo>
                  <a:cubicBezTo>
                    <a:pt x="6930" y="25"/>
                    <a:pt x="6882" y="1"/>
                    <a:pt x="682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17" name="Google Shape;10217;p78"/>
            <p:cNvSpPr/>
            <p:nvPr/>
          </p:nvSpPr>
          <p:spPr>
            <a:xfrm>
              <a:off x="3118852" y="4424947"/>
              <a:ext cx="128488" cy="163371"/>
            </a:xfrm>
            <a:custGeom>
              <a:avLst/>
              <a:gdLst/>
              <a:ahLst/>
              <a:cxnLst/>
              <a:rect l="l" t="t" r="r" b="b"/>
              <a:pathLst>
                <a:path w="4037" h="5133" extrusionOk="0">
                  <a:moveTo>
                    <a:pt x="2203" y="1251"/>
                  </a:moveTo>
                  <a:cubicBezTo>
                    <a:pt x="2418" y="1251"/>
                    <a:pt x="2596" y="1418"/>
                    <a:pt x="2596" y="1632"/>
                  </a:cubicBezTo>
                  <a:lnTo>
                    <a:pt x="2596" y="2013"/>
                  </a:lnTo>
                  <a:cubicBezTo>
                    <a:pt x="2584" y="2323"/>
                    <a:pt x="2322" y="2573"/>
                    <a:pt x="2013" y="2573"/>
                  </a:cubicBezTo>
                  <a:cubicBezTo>
                    <a:pt x="1703" y="2573"/>
                    <a:pt x="1453" y="2323"/>
                    <a:pt x="1453" y="2013"/>
                  </a:cubicBezTo>
                  <a:lnTo>
                    <a:pt x="1453" y="1632"/>
                  </a:lnTo>
                  <a:cubicBezTo>
                    <a:pt x="1453" y="1430"/>
                    <a:pt x="1608" y="1251"/>
                    <a:pt x="1834" y="1251"/>
                  </a:cubicBezTo>
                  <a:close/>
                  <a:moveTo>
                    <a:pt x="2191" y="2906"/>
                  </a:moveTo>
                  <a:lnTo>
                    <a:pt x="2191" y="3001"/>
                  </a:lnTo>
                  <a:cubicBezTo>
                    <a:pt x="2203" y="3061"/>
                    <a:pt x="2227" y="3144"/>
                    <a:pt x="2251" y="3180"/>
                  </a:cubicBezTo>
                  <a:lnTo>
                    <a:pt x="2013" y="3418"/>
                  </a:lnTo>
                  <a:lnTo>
                    <a:pt x="2001" y="3418"/>
                  </a:lnTo>
                  <a:lnTo>
                    <a:pt x="1763" y="3180"/>
                  </a:lnTo>
                  <a:cubicBezTo>
                    <a:pt x="1787" y="3120"/>
                    <a:pt x="1798" y="3061"/>
                    <a:pt x="1798" y="3001"/>
                  </a:cubicBezTo>
                  <a:lnTo>
                    <a:pt x="1798" y="2906"/>
                  </a:lnTo>
                  <a:cubicBezTo>
                    <a:pt x="1858" y="2918"/>
                    <a:pt x="1941" y="2918"/>
                    <a:pt x="2001" y="2918"/>
                  </a:cubicBezTo>
                  <a:cubicBezTo>
                    <a:pt x="2060" y="2918"/>
                    <a:pt x="2132" y="2906"/>
                    <a:pt x="2191" y="2906"/>
                  </a:cubicBezTo>
                  <a:close/>
                  <a:moveTo>
                    <a:pt x="2525" y="3394"/>
                  </a:moveTo>
                  <a:lnTo>
                    <a:pt x="2822" y="3537"/>
                  </a:lnTo>
                  <a:cubicBezTo>
                    <a:pt x="2882" y="3573"/>
                    <a:pt x="2918" y="3644"/>
                    <a:pt x="2918" y="3716"/>
                  </a:cubicBezTo>
                  <a:lnTo>
                    <a:pt x="2918" y="4787"/>
                  </a:lnTo>
                  <a:lnTo>
                    <a:pt x="1072" y="4787"/>
                  </a:lnTo>
                  <a:lnTo>
                    <a:pt x="1072" y="3716"/>
                  </a:lnTo>
                  <a:cubicBezTo>
                    <a:pt x="1072" y="3644"/>
                    <a:pt x="1120" y="3573"/>
                    <a:pt x="1179" y="3537"/>
                  </a:cubicBezTo>
                  <a:lnTo>
                    <a:pt x="1477" y="3394"/>
                  </a:lnTo>
                  <a:lnTo>
                    <a:pt x="1751" y="3656"/>
                  </a:lnTo>
                  <a:cubicBezTo>
                    <a:pt x="1822" y="3728"/>
                    <a:pt x="1906" y="3763"/>
                    <a:pt x="2001" y="3763"/>
                  </a:cubicBezTo>
                  <a:cubicBezTo>
                    <a:pt x="2084" y="3763"/>
                    <a:pt x="2179" y="3728"/>
                    <a:pt x="2251" y="3656"/>
                  </a:cubicBezTo>
                  <a:lnTo>
                    <a:pt x="2525" y="3394"/>
                  </a:lnTo>
                  <a:close/>
                  <a:moveTo>
                    <a:pt x="3680" y="334"/>
                  </a:moveTo>
                  <a:cubicBezTo>
                    <a:pt x="3680" y="334"/>
                    <a:pt x="3692" y="334"/>
                    <a:pt x="3692" y="358"/>
                  </a:cubicBezTo>
                  <a:lnTo>
                    <a:pt x="3692" y="4775"/>
                  </a:lnTo>
                  <a:lnTo>
                    <a:pt x="3680" y="4775"/>
                  </a:lnTo>
                  <a:lnTo>
                    <a:pt x="3299" y="4787"/>
                  </a:lnTo>
                  <a:lnTo>
                    <a:pt x="3299" y="3716"/>
                  </a:lnTo>
                  <a:cubicBezTo>
                    <a:pt x="3299" y="3513"/>
                    <a:pt x="3180" y="3335"/>
                    <a:pt x="3001" y="3227"/>
                  </a:cubicBezTo>
                  <a:lnTo>
                    <a:pt x="2560" y="3001"/>
                  </a:lnTo>
                  <a:lnTo>
                    <a:pt x="2560" y="2989"/>
                  </a:lnTo>
                  <a:lnTo>
                    <a:pt x="2560" y="2739"/>
                  </a:lnTo>
                  <a:cubicBezTo>
                    <a:pt x="2787" y="2573"/>
                    <a:pt x="2941" y="2311"/>
                    <a:pt x="2941" y="2013"/>
                  </a:cubicBezTo>
                  <a:lnTo>
                    <a:pt x="2941" y="1632"/>
                  </a:lnTo>
                  <a:cubicBezTo>
                    <a:pt x="2941" y="1227"/>
                    <a:pt x="2608" y="906"/>
                    <a:pt x="2203" y="906"/>
                  </a:cubicBezTo>
                  <a:lnTo>
                    <a:pt x="1834" y="906"/>
                  </a:lnTo>
                  <a:cubicBezTo>
                    <a:pt x="1429" y="906"/>
                    <a:pt x="1108" y="1239"/>
                    <a:pt x="1108" y="1632"/>
                  </a:cubicBezTo>
                  <a:lnTo>
                    <a:pt x="1108" y="2013"/>
                  </a:lnTo>
                  <a:cubicBezTo>
                    <a:pt x="1108" y="2311"/>
                    <a:pt x="1251" y="2573"/>
                    <a:pt x="1477" y="2739"/>
                  </a:cubicBezTo>
                  <a:lnTo>
                    <a:pt x="1477" y="2989"/>
                  </a:lnTo>
                  <a:lnTo>
                    <a:pt x="1477" y="3001"/>
                  </a:lnTo>
                  <a:lnTo>
                    <a:pt x="1048" y="3227"/>
                  </a:lnTo>
                  <a:cubicBezTo>
                    <a:pt x="870" y="3323"/>
                    <a:pt x="751" y="3513"/>
                    <a:pt x="751" y="3716"/>
                  </a:cubicBezTo>
                  <a:lnTo>
                    <a:pt x="751" y="4787"/>
                  </a:lnTo>
                  <a:lnTo>
                    <a:pt x="358" y="4787"/>
                  </a:lnTo>
                  <a:cubicBezTo>
                    <a:pt x="358" y="4787"/>
                    <a:pt x="346" y="4787"/>
                    <a:pt x="346" y="4775"/>
                  </a:cubicBezTo>
                  <a:lnTo>
                    <a:pt x="346" y="358"/>
                  </a:lnTo>
                  <a:cubicBezTo>
                    <a:pt x="346" y="358"/>
                    <a:pt x="346" y="334"/>
                    <a:pt x="358" y="334"/>
                  </a:cubicBezTo>
                  <a:close/>
                  <a:moveTo>
                    <a:pt x="358" y="1"/>
                  </a:moveTo>
                  <a:cubicBezTo>
                    <a:pt x="167" y="1"/>
                    <a:pt x="1" y="168"/>
                    <a:pt x="1" y="358"/>
                  </a:cubicBezTo>
                  <a:lnTo>
                    <a:pt x="1" y="4775"/>
                  </a:lnTo>
                  <a:cubicBezTo>
                    <a:pt x="1" y="4966"/>
                    <a:pt x="167" y="5132"/>
                    <a:pt x="358" y="5132"/>
                  </a:cubicBezTo>
                  <a:lnTo>
                    <a:pt x="3680" y="5132"/>
                  </a:lnTo>
                  <a:cubicBezTo>
                    <a:pt x="3870" y="5132"/>
                    <a:pt x="4037" y="4966"/>
                    <a:pt x="4037" y="4775"/>
                  </a:cubicBezTo>
                  <a:lnTo>
                    <a:pt x="4037" y="358"/>
                  </a:lnTo>
                  <a:cubicBezTo>
                    <a:pt x="4037" y="168"/>
                    <a:pt x="3870" y="1"/>
                    <a:pt x="368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18" name="Google Shape;10218;p78"/>
            <p:cNvSpPr/>
            <p:nvPr/>
          </p:nvSpPr>
          <p:spPr>
            <a:xfrm>
              <a:off x="3271178" y="4424947"/>
              <a:ext cx="152008" cy="34533"/>
            </a:xfrm>
            <a:custGeom>
              <a:avLst/>
              <a:gdLst/>
              <a:ahLst/>
              <a:cxnLst/>
              <a:rect l="l" t="t" r="r" b="b"/>
              <a:pathLst>
                <a:path w="4776" h="1085" extrusionOk="0">
                  <a:moveTo>
                    <a:pt x="4430" y="346"/>
                  </a:moveTo>
                  <a:cubicBezTo>
                    <a:pt x="4430" y="346"/>
                    <a:pt x="4442" y="346"/>
                    <a:pt x="4442" y="358"/>
                  </a:cubicBezTo>
                  <a:lnTo>
                    <a:pt x="4442" y="727"/>
                  </a:lnTo>
                  <a:lnTo>
                    <a:pt x="4430" y="727"/>
                  </a:lnTo>
                  <a:lnTo>
                    <a:pt x="370" y="739"/>
                  </a:lnTo>
                  <a:cubicBezTo>
                    <a:pt x="370" y="739"/>
                    <a:pt x="358" y="739"/>
                    <a:pt x="358" y="727"/>
                  </a:cubicBezTo>
                  <a:lnTo>
                    <a:pt x="358" y="358"/>
                  </a:lnTo>
                  <a:cubicBezTo>
                    <a:pt x="358" y="358"/>
                    <a:pt x="358" y="346"/>
                    <a:pt x="370" y="346"/>
                  </a:cubicBezTo>
                  <a:close/>
                  <a:moveTo>
                    <a:pt x="358" y="1"/>
                  </a:moveTo>
                  <a:cubicBezTo>
                    <a:pt x="156" y="1"/>
                    <a:pt x="1" y="168"/>
                    <a:pt x="1" y="358"/>
                  </a:cubicBezTo>
                  <a:lnTo>
                    <a:pt x="1" y="727"/>
                  </a:lnTo>
                  <a:cubicBezTo>
                    <a:pt x="1" y="918"/>
                    <a:pt x="156" y="1084"/>
                    <a:pt x="358" y="1084"/>
                  </a:cubicBezTo>
                  <a:lnTo>
                    <a:pt x="4418" y="1084"/>
                  </a:lnTo>
                  <a:cubicBezTo>
                    <a:pt x="4609" y="1084"/>
                    <a:pt x="4775" y="918"/>
                    <a:pt x="4775" y="727"/>
                  </a:cubicBezTo>
                  <a:lnTo>
                    <a:pt x="4775" y="358"/>
                  </a:lnTo>
                  <a:cubicBezTo>
                    <a:pt x="4775" y="168"/>
                    <a:pt x="4621" y="1"/>
                    <a:pt x="441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19" name="Google Shape;10219;p78"/>
            <p:cNvSpPr/>
            <p:nvPr/>
          </p:nvSpPr>
          <p:spPr>
            <a:xfrm>
              <a:off x="3271560" y="4471957"/>
              <a:ext cx="116393" cy="34501"/>
            </a:xfrm>
            <a:custGeom>
              <a:avLst/>
              <a:gdLst/>
              <a:ahLst/>
              <a:cxnLst/>
              <a:rect l="l" t="t" r="r" b="b"/>
              <a:pathLst>
                <a:path w="3657" h="1084" extrusionOk="0">
                  <a:moveTo>
                    <a:pt x="3299" y="334"/>
                  </a:moveTo>
                  <a:cubicBezTo>
                    <a:pt x="3299" y="334"/>
                    <a:pt x="3323" y="334"/>
                    <a:pt x="3323" y="357"/>
                  </a:cubicBezTo>
                  <a:lnTo>
                    <a:pt x="3323" y="727"/>
                  </a:lnTo>
                  <a:lnTo>
                    <a:pt x="358" y="738"/>
                  </a:lnTo>
                  <a:cubicBezTo>
                    <a:pt x="358" y="738"/>
                    <a:pt x="346" y="738"/>
                    <a:pt x="346" y="727"/>
                  </a:cubicBezTo>
                  <a:lnTo>
                    <a:pt x="346" y="357"/>
                  </a:lnTo>
                  <a:cubicBezTo>
                    <a:pt x="346" y="357"/>
                    <a:pt x="346" y="334"/>
                    <a:pt x="358" y="334"/>
                  </a:cubicBezTo>
                  <a:close/>
                  <a:moveTo>
                    <a:pt x="358" y="0"/>
                  </a:moveTo>
                  <a:cubicBezTo>
                    <a:pt x="168" y="0"/>
                    <a:pt x="1" y="155"/>
                    <a:pt x="1" y="357"/>
                  </a:cubicBezTo>
                  <a:lnTo>
                    <a:pt x="1" y="727"/>
                  </a:lnTo>
                  <a:cubicBezTo>
                    <a:pt x="1" y="917"/>
                    <a:pt x="168" y="1084"/>
                    <a:pt x="358" y="1084"/>
                  </a:cubicBezTo>
                  <a:lnTo>
                    <a:pt x="3299" y="1084"/>
                  </a:lnTo>
                  <a:cubicBezTo>
                    <a:pt x="3489" y="1084"/>
                    <a:pt x="3656" y="917"/>
                    <a:pt x="3656" y="727"/>
                  </a:cubicBezTo>
                  <a:lnTo>
                    <a:pt x="3656" y="357"/>
                  </a:lnTo>
                  <a:cubicBezTo>
                    <a:pt x="3656" y="155"/>
                    <a:pt x="3501" y="0"/>
                    <a:pt x="329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20" name="Google Shape;10220;p78"/>
            <p:cNvSpPr/>
            <p:nvPr/>
          </p:nvSpPr>
          <p:spPr>
            <a:xfrm>
              <a:off x="3271178" y="4518552"/>
              <a:ext cx="70148" cy="11394"/>
            </a:xfrm>
            <a:custGeom>
              <a:avLst/>
              <a:gdLst/>
              <a:ahLst/>
              <a:cxnLst/>
              <a:rect l="l" t="t" r="r" b="b"/>
              <a:pathLst>
                <a:path w="2204" h="358" extrusionOk="0">
                  <a:moveTo>
                    <a:pt x="180" y="1"/>
                  </a:moveTo>
                  <a:cubicBezTo>
                    <a:pt x="84" y="1"/>
                    <a:pt x="1" y="84"/>
                    <a:pt x="1" y="179"/>
                  </a:cubicBezTo>
                  <a:cubicBezTo>
                    <a:pt x="1" y="286"/>
                    <a:pt x="72" y="358"/>
                    <a:pt x="180" y="358"/>
                  </a:cubicBezTo>
                  <a:lnTo>
                    <a:pt x="2025" y="358"/>
                  </a:lnTo>
                  <a:cubicBezTo>
                    <a:pt x="2108" y="358"/>
                    <a:pt x="2204" y="286"/>
                    <a:pt x="2204" y="179"/>
                  </a:cubicBezTo>
                  <a:cubicBezTo>
                    <a:pt x="2204" y="84"/>
                    <a:pt x="2120" y="1"/>
                    <a:pt x="20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21" name="Google Shape;10221;p78"/>
            <p:cNvSpPr/>
            <p:nvPr/>
          </p:nvSpPr>
          <p:spPr>
            <a:xfrm>
              <a:off x="3353038" y="4518552"/>
              <a:ext cx="34915" cy="11394"/>
            </a:xfrm>
            <a:custGeom>
              <a:avLst/>
              <a:gdLst/>
              <a:ahLst/>
              <a:cxnLst/>
              <a:rect l="l" t="t" r="r" b="b"/>
              <a:pathLst>
                <a:path w="1097" h="358" extrusionOk="0">
                  <a:moveTo>
                    <a:pt x="179" y="1"/>
                  </a:moveTo>
                  <a:cubicBezTo>
                    <a:pt x="84" y="1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917" y="358"/>
                  </a:lnTo>
                  <a:cubicBezTo>
                    <a:pt x="1013" y="358"/>
                    <a:pt x="1096" y="286"/>
                    <a:pt x="1096" y="179"/>
                  </a:cubicBezTo>
                  <a:cubicBezTo>
                    <a:pt x="1096" y="84"/>
                    <a:pt x="1025" y="1"/>
                    <a:pt x="91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22" name="Google Shape;10222;p78"/>
            <p:cNvSpPr/>
            <p:nvPr/>
          </p:nvSpPr>
          <p:spPr>
            <a:xfrm>
              <a:off x="3271178" y="4554167"/>
              <a:ext cx="23170" cy="11426"/>
            </a:xfrm>
            <a:custGeom>
              <a:avLst/>
              <a:gdLst/>
              <a:ahLst/>
              <a:cxnLst/>
              <a:rect l="l" t="t" r="r" b="b"/>
              <a:pathLst>
                <a:path w="728" h="359" extrusionOk="0">
                  <a:moveTo>
                    <a:pt x="180" y="1"/>
                  </a:moveTo>
                  <a:cubicBezTo>
                    <a:pt x="84" y="1"/>
                    <a:pt x="1" y="72"/>
                    <a:pt x="1" y="179"/>
                  </a:cubicBezTo>
                  <a:cubicBezTo>
                    <a:pt x="1" y="287"/>
                    <a:pt x="72" y="358"/>
                    <a:pt x="180" y="358"/>
                  </a:cubicBezTo>
                  <a:lnTo>
                    <a:pt x="549" y="358"/>
                  </a:lnTo>
                  <a:cubicBezTo>
                    <a:pt x="632" y="358"/>
                    <a:pt x="727" y="287"/>
                    <a:pt x="727" y="179"/>
                  </a:cubicBezTo>
                  <a:cubicBezTo>
                    <a:pt x="727" y="72"/>
                    <a:pt x="632" y="1"/>
                    <a:pt x="54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23" name="Google Shape;10223;p78"/>
            <p:cNvSpPr/>
            <p:nvPr/>
          </p:nvSpPr>
          <p:spPr>
            <a:xfrm>
              <a:off x="3306443" y="4554167"/>
              <a:ext cx="58372" cy="11426"/>
            </a:xfrm>
            <a:custGeom>
              <a:avLst/>
              <a:gdLst/>
              <a:ahLst/>
              <a:cxnLst/>
              <a:rect l="l" t="t" r="r" b="b"/>
              <a:pathLst>
                <a:path w="1834" h="359" extrusionOk="0">
                  <a:moveTo>
                    <a:pt x="179" y="1"/>
                  </a:moveTo>
                  <a:cubicBezTo>
                    <a:pt x="95" y="1"/>
                    <a:pt x="0" y="72"/>
                    <a:pt x="0" y="179"/>
                  </a:cubicBezTo>
                  <a:cubicBezTo>
                    <a:pt x="0" y="287"/>
                    <a:pt x="84" y="358"/>
                    <a:pt x="179" y="358"/>
                  </a:cubicBezTo>
                  <a:lnTo>
                    <a:pt x="1655" y="358"/>
                  </a:lnTo>
                  <a:cubicBezTo>
                    <a:pt x="1750" y="358"/>
                    <a:pt x="1834" y="287"/>
                    <a:pt x="1834" y="179"/>
                  </a:cubicBezTo>
                  <a:cubicBezTo>
                    <a:pt x="1834" y="72"/>
                    <a:pt x="1750" y="1"/>
                    <a:pt x="16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24" name="Google Shape;10224;p78"/>
            <p:cNvSpPr/>
            <p:nvPr/>
          </p:nvSpPr>
          <p:spPr>
            <a:xfrm>
              <a:off x="3271178" y="4577306"/>
              <a:ext cx="23170" cy="11394"/>
            </a:xfrm>
            <a:custGeom>
              <a:avLst/>
              <a:gdLst/>
              <a:ahLst/>
              <a:cxnLst/>
              <a:rect l="l" t="t" r="r" b="b"/>
              <a:pathLst>
                <a:path w="728" h="358" extrusionOk="0">
                  <a:moveTo>
                    <a:pt x="180" y="0"/>
                  </a:moveTo>
                  <a:cubicBezTo>
                    <a:pt x="84" y="0"/>
                    <a:pt x="1" y="84"/>
                    <a:pt x="1" y="179"/>
                  </a:cubicBezTo>
                  <a:cubicBezTo>
                    <a:pt x="1" y="286"/>
                    <a:pt x="72" y="357"/>
                    <a:pt x="180" y="357"/>
                  </a:cubicBezTo>
                  <a:lnTo>
                    <a:pt x="549" y="357"/>
                  </a:lnTo>
                  <a:cubicBezTo>
                    <a:pt x="632" y="357"/>
                    <a:pt x="727" y="286"/>
                    <a:pt x="727" y="179"/>
                  </a:cubicBezTo>
                  <a:cubicBezTo>
                    <a:pt x="727" y="84"/>
                    <a:pt x="632" y="0"/>
                    <a:pt x="54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25" name="Google Shape;10225;p78"/>
            <p:cNvSpPr/>
            <p:nvPr/>
          </p:nvSpPr>
          <p:spPr>
            <a:xfrm>
              <a:off x="3306443" y="4577306"/>
              <a:ext cx="58372" cy="11394"/>
            </a:xfrm>
            <a:custGeom>
              <a:avLst/>
              <a:gdLst/>
              <a:ahLst/>
              <a:cxnLst/>
              <a:rect l="l" t="t" r="r" b="b"/>
              <a:pathLst>
                <a:path w="1834" h="358" extrusionOk="0">
                  <a:moveTo>
                    <a:pt x="179" y="0"/>
                  </a:moveTo>
                  <a:cubicBezTo>
                    <a:pt x="95" y="0"/>
                    <a:pt x="0" y="84"/>
                    <a:pt x="0" y="179"/>
                  </a:cubicBezTo>
                  <a:cubicBezTo>
                    <a:pt x="0" y="286"/>
                    <a:pt x="84" y="357"/>
                    <a:pt x="179" y="357"/>
                  </a:cubicBezTo>
                  <a:lnTo>
                    <a:pt x="1655" y="357"/>
                  </a:lnTo>
                  <a:cubicBezTo>
                    <a:pt x="1750" y="357"/>
                    <a:pt x="1834" y="286"/>
                    <a:pt x="1834" y="179"/>
                  </a:cubicBezTo>
                  <a:cubicBezTo>
                    <a:pt x="1822" y="84"/>
                    <a:pt x="1750" y="0"/>
                    <a:pt x="16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26" name="Google Shape;10226;p78"/>
            <p:cNvSpPr/>
            <p:nvPr/>
          </p:nvSpPr>
          <p:spPr>
            <a:xfrm>
              <a:off x="3265513" y="4377970"/>
              <a:ext cx="11394" cy="11394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0" y="72"/>
                    <a:pt x="0" y="179"/>
                  </a:cubicBezTo>
                  <a:cubicBezTo>
                    <a:pt x="0" y="274"/>
                    <a:pt x="72" y="358"/>
                    <a:pt x="179" y="358"/>
                  </a:cubicBezTo>
                  <a:cubicBezTo>
                    <a:pt x="262" y="358"/>
                    <a:pt x="358" y="286"/>
                    <a:pt x="358" y="179"/>
                  </a:cubicBezTo>
                  <a:cubicBezTo>
                    <a:pt x="358" y="72"/>
                    <a:pt x="262" y="0"/>
                    <a:pt x="1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227" name="Google Shape;10227;p78"/>
          <p:cNvGrpSpPr/>
          <p:nvPr/>
        </p:nvGrpSpPr>
        <p:grpSpPr>
          <a:xfrm>
            <a:off x="3665355" y="5489235"/>
            <a:ext cx="201108" cy="449235"/>
            <a:chOff x="2749016" y="4291176"/>
            <a:chExt cx="150831" cy="336926"/>
          </a:xfrm>
          <a:solidFill>
            <a:schemeClr val="tx1"/>
          </a:solidFill>
        </p:grpSpPr>
        <p:sp>
          <p:nvSpPr>
            <p:cNvPr id="10228" name="Google Shape;10228;p78"/>
            <p:cNvSpPr/>
            <p:nvPr/>
          </p:nvSpPr>
          <p:spPr>
            <a:xfrm>
              <a:off x="2799399" y="4307472"/>
              <a:ext cx="51942" cy="114865"/>
            </a:xfrm>
            <a:custGeom>
              <a:avLst/>
              <a:gdLst/>
              <a:ahLst/>
              <a:cxnLst/>
              <a:rect l="l" t="t" r="r" b="b"/>
              <a:pathLst>
                <a:path w="1632" h="3609" extrusionOk="0">
                  <a:moveTo>
                    <a:pt x="810" y="1"/>
                  </a:moveTo>
                  <a:cubicBezTo>
                    <a:pt x="727" y="1"/>
                    <a:pt x="667" y="72"/>
                    <a:pt x="667" y="144"/>
                  </a:cubicBezTo>
                  <a:lnTo>
                    <a:pt x="667" y="489"/>
                  </a:lnTo>
                  <a:cubicBezTo>
                    <a:pt x="298" y="525"/>
                    <a:pt x="1" y="846"/>
                    <a:pt x="1" y="1215"/>
                  </a:cubicBezTo>
                  <a:cubicBezTo>
                    <a:pt x="1" y="1620"/>
                    <a:pt x="322" y="1942"/>
                    <a:pt x="727" y="1942"/>
                  </a:cubicBezTo>
                  <a:lnTo>
                    <a:pt x="894" y="1942"/>
                  </a:lnTo>
                  <a:cubicBezTo>
                    <a:pt x="1132" y="1942"/>
                    <a:pt x="1322" y="2144"/>
                    <a:pt x="1322" y="2382"/>
                  </a:cubicBezTo>
                  <a:cubicBezTo>
                    <a:pt x="1322" y="2620"/>
                    <a:pt x="1132" y="2811"/>
                    <a:pt x="894" y="2811"/>
                  </a:cubicBezTo>
                  <a:lnTo>
                    <a:pt x="632" y="2811"/>
                  </a:lnTo>
                  <a:cubicBezTo>
                    <a:pt x="441" y="2811"/>
                    <a:pt x="298" y="2656"/>
                    <a:pt x="298" y="2466"/>
                  </a:cubicBezTo>
                  <a:cubicBezTo>
                    <a:pt x="298" y="2382"/>
                    <a:pt x="215" y="2323"/>
                    <a:pt x="144" y="2323"/>
                  </a:cubicBezTo>
                  <a:cubicBezTo>
                    <a:pt x="48" y="2323"/>
                    <a:pt x="1" y="2394"/>
                    <a:pt x="1" y="2466"/>
                  </a:cubicBezTo>
                  <a:cubicBezTo>
                    <a:pt x="1" y="2823"/>
                    <a:pt x="298" y="3120"/>
                    <a:pt x="644" y="3120"/>
                  </a:cubicBezTo>
                  <a:lnTo>
                    <a:pt x="667" y="3120"/>
                  </a:lnTo>
                  <a:lnTo>
                    <a:pt x="667" y="3466"/>
                  </a:lnTo>
                  <a:cubicBezTo>
                    <a:pt x="667" y="3549"/>
                    <a:pt x="739" y="3609"/>
                    <a:pt x="810" y="3609"/>
                  </a:cubicBezTo>
                  <a:cubicBezTo>
                    <a:pt x="906" y="3609"/>
                    <a:pt x="965" y="3537"/>
                    <a:pt x="965" y="3466"/>
                  </a:cubicBezTo>
                  <a:lnTo>
                    <a:pt x="965" y="3120"/>
                  </a:lnTo>
                  <a:cubicBezTo>
                    <a:pt x="1334" y="3097"/>
                    <a:pt x="1632" y="2763"/>
                    <a:pt x="1632" y="2394"/>
                  </a:cubicBezTo>
                  <a:cubicBezTo>
                    <a:pt x="1632" y="1989"/>
                    <a:pt x="1298" y="1668"/>
                    <a:pt x="906" y="1668"/>
                  </a:cubicBezTo>
                  <a:lnTo>
                    <a:pt x="739" y="1668"/>
                  </a:lnTo>
                  <a:cubicBezTo>
                    <a:pt x="501" y="1668"/>
                    <a:pt x="310" y="1477"/>
                    <a:pt x="310" y="1239"/>
                  </a:cubicBezTo>
                  <a:cubicBezTo>
                    <a:pt x="310" y="1001"/>
                    <a:pt x="501" y="799"/>
                    <a:pt x="739" y="799"/>
                  </a:cubicBezTo>
                  <a:lnTo>
                    <a:pt x="989" y="799"/>
                  </a:lnTo>
                  <a:cubicBezTo>
                    <a:pt x="1191" y="799"/>
                    <a:pt x="1334" y="953"/>
                    <a:pt x="1334" y="1144"/>
                  </a:cubicBezTo>
                  <a:lnTo>
                    <a:pt x="1334" y="1311"/>
                  </a:lnTo>
                  <a:cubicBezTo>
                    <a:pt x="1322" y="1382"/>
                    <a:pt x="1394" y="1453"/>
                    <a:pt x="1489" y="1453"/>
                  </a:cubicBezTo>
                  <a:cubicBezTo>
                    <a:pt x="1572" y="1453"/>
                    <a:pt x="1632" y="1382"/>
                    <a:pt x="1632" y="1311"/>
                  </a:cubicBezTo>
                  <a:lnTo>
                    <a:pt x="1632" y="1144"/>
                  </a:lnTo>
                  <a:cubicBezTo>
                    <a:pt x="1632" y="787"/>
                    <a:pt x="1334" y="489"/>
                    <a:pt x="977" y="489"/>
                  </a:cubicBezTo>
                  <a:lnTo>
                    <a:pt x="965" y="489"/>
                  </a:lnTo>
                  <a:lnTo>
                    <a:pt x="965" y="144"/>
                  </a:lnTo>
                  <a:cubicBezTo>
                    <a:pt x="965" y="60"/>
                    <a:pt x="894" y="1"/>
                    <a:pt x="8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29" name="Google Shape;10229;p78"/>
            <p:cNvSpPr/>
            <p:nvPr/>
          </p:nvSpPr>
          <p:spPr>
            <a:xfrm>
              <a:off x="2750894" y="4291176"/>
              <a:ext cx="147075" cy="336926"/>
            </a:xfrm>
            <a:custGeom>
              <a:avLst/>
              <a:gdLst/>
              <a:ahLst/>
              <a:cxnLst/>
              <a:rect l="l" t="t" r="r" b="b"/>
              <a:pathLst>
                <a:path w="4621" h="10586" extrusionOk="0">
                  <a:moveTo>
                    <a:pt x="2310" y="299"/>
                  </a:moveTo>
                  <a:cubicBezTo>
                    <a:pt x="3406" y="299"/>
                    <a:pt x="4323" y="1192"/>
                    <a:pt x="4323" y="2311"/>
                  </a:cubicBezTo>
                  <a:cubicBezTo>
                    <a:pt x="4323" y="3418"/>
                    <a:pt x="3430" y="4323"/>
                    <a:pt x="2310" y="4323"/>
                  </a:cubicBezTo>
                  <a:cubicBezTo>
                    <a:pt x="1203" y="4311"/>
                    <a:pt x="298" y="3418"/>
                    <a:pt x="298" y="2311"/>
                  </a:cubicBezTo>
                  <a:cubicBezTo>
                    <a:pt x="298" y="1215"/>
                    <a:pt x="1191" y="299"/>
                    <a:pt x="2310" y="299"/>
                  </a:cubicBezTo>
                  <a:close/>
                  <a:moveTo>
                    <a:pt x="4299" y="7288"/>
                  </a:moveTo>
                  <a:lnTo>
                    <a:pt x="4299" y="7621"/>
                  </a:lnTo>
                  <a:lnTo>
                    <a:pt x="3620" y="7621"/>
                  </a:lnTo>
                  <a:cubicBezTo>
                    <a:pt x="3525" y="7621"/>
                    <a:pt x="3465" y="7704"/>
                    <a:pt x="3465" y="7776"/>
                  </a:cubicBezTo>
                  <a:cubicBezTo>
                    <a:pt x="3465" y="7859"/>
                    <a:pt x="3549" y="7919"/>
                    <a:pt x="3620" y="7919"/>
                  </a:cubicBezTo>
                  <a:lnTo>
                    <a:pt x="3787" y="7919"/>
                  </a:lnTo>
                  <a:lnTo>
                    <a:pt x="3727" y="8442"/>
                  </a:lnTo>
                  <a:lnTo>
                    <a:pt x="882" y="8442"/>
                  </a:lnTo>
                  <a:lnTo>
                    <a:pt x="822" y="7919"/>
                  </a:lnTo>
                  <a:lnTo>
                    <a:pt x="2894" y="7919"/>
                  </a:lnTo>
                  <a:cubicBezTo>
                    <a:pt x="2977" y="7919"/>
                    <a:pt x="3037" y="7847"/>
                    <a:pt x="3037" y="7776"/>
                  </a:cubicBezTo>
                  <a:cubicBezTo>
                    <a:pt x="3037" y="7680"/>
                    <a:pt x="2965" y="7621"/>
                    <a:pt x="2894" y="7621"/>
                  </a:cubicBezTo>
                  <a:lnTo>
                    <a:pt x="298" y="7621"/>
                  </a:lnTo>
                  <a:lnTo>
                    <a:pt x="298" y="7288"/>
                  </a:lnTo>
                  <a:close/>
                  <a:moveTo>
                    <a:pt x="3692" y="8776"/>
                  </a:moveTo>
                  <a:lnTo>
                    <a:pt x="3608" y="9455"/>
                  </a:lnTo>
                  <a:lnTo>
                    <a:pt x="1013" y="9455"/>
                  </a:lnTo>
                  <a:lnTo>
                    <a:pt x="929" y="8776"/>
                  </a:lnTo>
                  <a:close/>
                  <a:moveTo>
                    <a:pt x="3573" y="9764"/>
                  </a:moveTo>
                  <a:lnTo>
                    <a:pt x="3501" y="10288"/>
                  </a:lnTo>
                  <a:lnTo>
                    <a:pt x="1120" y="10288"/>
                  </a:lnTo>
                  <a:lnTo>
                    <a:pt x="1060" y="9764"/>
                  </a:lnTo>
                  <a:close/>
                  <a:moveTo>
                    <a:pt x="2310" y="1"/>
                  </a:moveTo>
                  <a:cubicBezTo>
                    <a:pt x="1048" y="1"/>
                    <a:pt x="1" y="1049"/>
                    <a:pt x="1" y="2311"/>
                  </a:cubicBezTo>
                  <a:cubicBezTo>
                    <a:pt x="1" y="3537"/>
                    <a:pt x="953" y="4549"/>
                    <a:pt x="2156" y="4621"/>
                  </a:cubicBezTo>
                  <a:lnTo>
                    <a:pt x="2156" y="6966"/>
                  </a:lnTo>
                  <a:lnTo>
                    <a:pt x="155" y="6966"/>
                  </a:lnTo>
                  <a:cubicBezTo>
                    <a:pt x="60" y="6966"/>
                    <a:pt x="1" y="7049"/>
                    <a:pt x="1" y="7121"/>
                  </a:cubicBezTo>
                  <a:lnTo>
                    <a:pt x="1" y="7788"/>
                  </a:lnTo>
                  <a:cubicBezTo>
                    <a:pt x="1" y="7883"/>
                    <a:pt x="72" y="7942"/>
                    <a:pt x="155" y="7942"/>
                  </a:cubicBezTo>
                  <a:lnTo>
                    <a:pt x="513" y="7942"/>
                  </a:lnTo>
                  <a:lnTo>
                    <a:pt x="822" y="10455"/>
                  </a:lnTo>
                  <a:cubicBezTo>
                    <a:pt x="834" y="10526"/>
                    <a:pt x="894" y="10586"/>
                    <a:pt x="965" y="10586"/>
                  </a:cubicBezTo>
                  <a:lnTo>
                    <a:pt x="3620" y="10586"/>
                  </a:lnTo>
                  <a:cubicBezTo>
                    <a:pt x="3692" y="10586"/>
                    <a:pt x="3763" y="10526"/>
                    <a:pt x="3763" y="10455"/>
                  </a:cubicBezTo>
                  <a:lnTo>
                    <a:pt x="4084" y="7942"/>
                  </a:lnTo>
                  <a:lnTo>
                    <a:pt x="4442" y="7942"/>
                  </a:lnTo>
                  <a:cubicBezTo>
                    <a:pt x="4525" y="7942"/>
                    <a:pt x="4585" y="7859"/>
                    <a:pt x="4585" y="7788"/>
                  </a:cubicBezTo>
                  <a:lnTo>
                    <a:pt x="4585" y="7121"/>
                  </a:lnTo>
                  <a:cubicBezTo>
                    <a:pt x="4620" y="7026"/>
                    <a:pt x="4549" y="6966"/>
                    <a:pt x="4465" y="6966"/>
                  </a:cubicBezTo>
                  <a:lnTo>
                    <a:pt x="2453" y="6966"/>
                  </a:lnTo>
                  <a:lnTo>
                    <a:pt x="2453" y="4621"/>
                  </a:lnTo>
                  <a:cubicBezTo>
                    <a:pt x="3668" y="4549"/>
                    <a:pt x="4620" y="3537"/>
                    <a:pt x="4620" y="2311"/>
                  </a:cubicBezTo>
                  <a:cubicBezTo>
                    <a:pt x="4620" y="1037"/>
                    <a:pt x="3573" y="1"/>
                    <a:pt x="23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30" name="Google Shape;10230;p78"/>
            <p:cNvSpPr/>
            <p:nvPr/>
          </p:nvSpPr>
          <p:spPr>
            <a:xfrm>
              <a:off x="2749016" y="4443917"/>
              <a:ext cx="69734" cy="52706"/>
            </a:xfrm>
            <a:custGeom>
              <a:avLst/>
              <a:gdLst/>
              <a:ahLst/>
              <a:cxnLst/>
              <a:rect l="l" t="t" r="r" b="b"/>
              <a:pathLst>
                <a:path w="2191" h="1656" extrusionOk="0">
                  <a:moveTo>
                    <a:pt x="1107" y="310"/>
                  </a:moveTo>
                  <a:cubicBezTo>
                    <a:pt x="1381" y="310"/>
                    <a:pt x="1643" y="441"/>
                    <a:pt x="1786" y="667"/>
                  </a:cubicBezTo>
                  <a:lnTo>
                    <a:pt x="417" y="667"/>
                  </a:lnTo>
                  <a:cubicBezTo>
                    <a:pt x="572" y="441"/>
                    <a:pt x="822" y="310"/>
                    <a:pt x="1107" y="310"/>
                  </a:cubicBezTo>
                  <a:close/>
                  <a:moveTo>
                    <a:pt x="1786" y="976"/>
                  </a:moveTo>
                  <a:cubicBezTo>
                    <a:pt x="1619" y="1203"/>
                    <a:pt x="1369" y="1334"/>
                    <a:pt x="1107" y="1334"/>
                  </a:cubicBezTo>
                  <a:cubicBezTo>
                    <a:pt x="822" y="1334"/>
                    <a:pt x="572" y="1203"/>
                    <a:pt x="417" y="976"/>
                  </a:cubicBezTo>
                  <a:close/>
                  <a:moveTo>
                    <a:pt x="1107" y="0"/>
                  </a:moveTo>
                  <a:cubicBezTo>
                    <a:pt x="607" y="0"/>
                    <a:pt x="179" y="310"/>
                    <a:pt x="12" y="774"/>
                  </a:cubicBezTo>
                  <a:cubicBezTo>
                    <a:pt x="0" y="798"/>
                    <a:pt x="0" y="846"/>
                    <a:pt x="12" y="881"/>
                  </a:cubicBezTo>
                  <a:cubicBezTo>
                    <a:pt x="179" y="1334"/>
                    <a:pt x="607" y="1655"/>
                    <a:pt x="1107" y="1655"/>
                  </a:cubicBezTo>
                  <a:cubicBezTo>
                    <a:pt x="1596" y="1655"/>
                    <a:pt x="2024" y="1334"/>
                    <a:pt x="2191" y="881"/>
                  </a:cubicBezTo>
                  <a:lnTo>
                    <a:pt x="2191" y="846"/>
                  </a:lnTo>
                  <a:lnTo>
                    <a:pt x="2191" y="822"/>
                  </a:lnTo>
                  <a:lnTo>
                    <a:pt x="2191" y="798"/>
                  </a:lnTo>
                  <a:lnTo>
                    <a:pt x="2191" y="774"/>
                  </a:lnTo>
                  <a:cubicBezTo>
                    <a:pt x="2024" y="310"/>
                    <a:pt x="1596" y="0"/>
                    <a:pt x="110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31" name="Google Shape;10231;p78"/>
            <p:cNvSpPr/>
            <p:nvPr/>
          </p:nvSpPr>
          <p:spPr>
            <a:xfrm>
              <a:off x="2829731" y="4443917"/>
              <a:ext cx="70116" cy="52706"/>
            </a:xfrm>
            <a:custGeom>
              <a:avLst/>
              <a:gdLst/>
              <a:ahLst/>
              <a:cxnLst/>
              <a:rect l="l" t="t" r="r" b="b"/>
              <a:pathLst>
                <a:path w="2203" h="1656" extrusionOk="0">
                  <a:moveTo>
                    <a:pt x="1096" y="310"/>
                  </a:moveTo>
                  <a:cubicBezTo>
                    <a:pt x="1381" y="310"/>
                    <a:pt x="1631" y="441"/>
                    <a:pt x="1786" y="667"/>
                  </a:cubicBezTo>
                  <a:lnTo>
                    <a:pt x="417" y="667"/>
                  </a:lnTo>
                  <a:cubicBezTo>
                    <a:pt x="560" y="441"/>
                    <a:pt x="810" y="310"/>
                    <a:pt x="1096" y="310"/>
                  </a:cubicBezTo>
                  <a:close/>
                  <a:moveTo>
                    <a:pt x="1786" y="976"/>
                  </a:moveTo>
                  <a:cubicBezTo>
                    <a:pt x="1631" y="1203"/>
                    <a:pt x="1381" y="1334"/>
                    <a:pt x="1096" y="1334"/>
                  </a:cubicBezTo>
                  <a:cubicBezTo>
                    <a:pt x="810" y="1334"/>
                    <a:pt x="560" y="1203"/>
                    <a:pt x="417" y="976"/>
                  </a:cubicBezTo>
                  <a:close/>
                  <a:moveTo>
                    <a:pt x="1096" y="0"/>
                  </a:moveTo>
                  <a:cubicBezTo>
                    <a:pt x="607" y="0"/>
                    <a:pt x="179" y="310"/>
                    <a:pt x="12" y="774"/>
                  </a:cubicBezTo>
                  <a:cubicBezTo>
                    <a:pt x="0" y="798"/>
                    <a:pt x="0" y="846"/>
                    <a:pt x="12" y="881"/>
                  </a:cubicBezTo>
                  <a:cubicBezTo>
                    <a:pt x="179" y="1334"/>
                    <a:pt x="607" y="1655"/>
                    <a:pt x="1096" y="1655"/>
                  </a:cubicBezTo>
                  <a:cubicBezTo>
                    <a:pt x="1584" y="1655"/>
                    <a:pt x="2024" y="1334"/>
                    <a:pt x="2179" y="881"/>
                  </a:cubicBezTo>
                  <a:cubicBezTo>
                    <a:pt x="2203" y="846"/>
                    <a:pt x="2203" y="822"/>
                    <a:pt x="2179" y="774"/>
                  </a:cubicBezTo>
                  <a:cubicBezTo>
                    <a:pt x="2024" y="310"/>
                    <a:pt x="1584" y="0"/>
                    <a:pt x="10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232" name="Google Shape;10232;p78"/>
          <p:cNvGrpSpPr/>
          <p:nvPr/>
        </p:nvGrpSpPr>
        <p:grpSpPr>
          <a:xfrm>
            <a:off x="9503622" y="5473576"/>
            <a:ext cx="331005" cy="482589"/>
            <a:chOff x="7127716" y="4279432"/>
            <a:chExt cx="248254" cy="361942"/>
          </a:xfrm>
          <a:solidFill>
            <a:schemeClr val="tx1"/>
          </a:solidFill>
        </p:grpSpPr>
        <p:sp>
          <p:nvSpPr>
            <p:cNvPr id="10233" name="Google Shape;10233;p78"/>
            <p:cNvSpPr/>
            <p:nvPr/>
          </p:nvSpPr>
          <p:spPr>
            <a:xfrm>
              <a:off x="7167500" y="4279432"/>
              <a:ext cx="169068" cy="226644"/>
            </a:xfrm>
            <a:custGeom>
              <a:avLst/>
              <a:gdLst/>
              <a:ahLst/>
              <a:cxnLst/>
              <a:rect l="l" t="t" r="r" b="b"/>
              <a:pathLst>
                <a:path w="5312" h="7121" extrusionOk="0">
                  <a:moveTo>
                    <a:pt x="4085" y="310"/>
                  </a:moveTo>
                  <a:lnTo>
                    <a:pt x="4085" y="1715"/>
                  </a:lnTo>
                  <a:cubicBezTo>
                    <a:pt x="4085" y="1834"/>
                    <a:pt x="4049" y="1930"/>
                    <a:pt x="4001" y="2037"/>
                  </a:cubicBezTo>
                  <a:lnTo>
                    <a:pt x="3918" y="2204"/>
                  </a:lnTo>
                  <a:cubicBezTo>
                    <a:pt x="3906" y="2239"/>
                    <a:pt x="3906" y="2251"/>
                    <a:pt x="3906" y="2275"/>
                  </a:cubicBezTo>
                  <a:lnTo>
                    <a:pt x="3906" y="2632"/>
                  </a:lnTo>
                  <a:cubicBezTo>
                    <a:pt x="3906" y="2989"/>
                    <a:pt x="3763" y="3311"/>
                    <a:pt x="3501" y="3561"/>
                  </a:cubicBezTo>
                  <a:cubicBezTo>
                    <a:pt x="3283" y="3801"/>
                    <a:pt x="2975" y="3921"/>
                    <a:pt x="2650" y="3921"/>
                  </a:cubicBezTo>
                  <a:cubicBezTo>
                    <a:pt x="2620" y="3921"/>
                    <a:pt x="2591" y="3920"/>
                    <a:pt x="2561" y="3918"/>
                  </a:cubicBezTo>
                  <a:cubicBezTo>
                    <a:pt x="1906" y="3870"/>
                    <a:pt x="1382" y="3311"/>
                    <a:pt x="1382" y="2608"/>
                  </a:cubicBezTo>
                  <a:lnTo>
                    <a:pt x="1382" y="2299"/>
                  </a:lnTo>
                  <a:cubicBezTo>
                    <a:pt x="1382" y="2263"/>
                    <a:pt x="1382" y="2251"/>
                    <a:pt x="1370" y="2215"/>
                  </a:cubicBezTo>
                  <a:lnTo>
                    <a:pt x="1287" y="2061"/>
                  </a:lnTo>
                  <a:cubicBezTo>
                    <a:pt x="1239" y="1953"/>
                    <a:pt x="1204" y="1846"/>
                    <a:pt x="1204" y="1727"/>
                  </a:cubicBezTo>
                  <a:lnTo>
                    <a:pt x="1204" y="1227"/>
                  </a:lnTo>
                  <a:cubicBezTo>
                    <a:pt x="1204" y="727"/>
                    <a:pt x="1608" y="310"/>
                    <a:pt x="2120" y="310"/>
                  </a:cubicBezTo>
                  <a:close/>
                  <a:moveTo>
                    <a:pt x="3204" y="4168"/>
                  </a:moveTo>
                  <a:lnTo>
                    <a:pt x="3204" y="4359"/>
                  </a:lnTo>
                  <a:cubicBezTo>
                    <a:pt x="3204" y="4418"/>
                    <a:pt x="3216" y="4466"/>
                    <a:pt x="3228" y="4525"/>
                  </a:cubicBezTo>
                  <a:lnTo>
                    <a:pt x="2656" y="4942"/>
                  </a:lnTo>
                  <a:lnTo>
                    <a:pt x="2073" y="4525"/>
                  </a:lnTo>
                  <a:cubicBezTo>
                    <a:pt x="2085" y="4478"/>
                    <a:pt x="2096" y="4418"/>
                    <a:pt x="2096" y="4359"/>
                  </a:cubicBezTo>
                  <a:lnTo>
                    <a:pt x="2096" y="4168"/>
                  </a:lnTo>
                  <a:cubicBezTo>
                    <a:pt x="2239" y="4216"/>
                    <a:pt x="2382" y="4263"/>
                    <a:pt x="2549" y="4263"/>
                  </a:cubicBezTo>
                  <a:lnTo>
                    <a:pt x="2656" y="4263"/>
                  </a:lnTo>
                  <a:cubicBezTo>
                    <a:pt x="2847" y="4263"/>
                    <a:pt x="3025" y="4228"/>
                    <a:pt x="3204" y="4168"/>
                  </a:cubicBezTo>
                  <a:close/>
                  <a:moveTo>
                    <a:pt x="2132" y="1"/>
                  </a:moveTo>
                  <a:cubicBezTo>
                    <a:pt x="1442" y="1"/>
                    <a:pt x="894" y="549"/>
                    <a:pt x="894" y="1239"/>
                  </a:cubicBezTo>
                  <a:lnTo>
                    <a:pt x="894" y="1739"/>
                  </a:lnTo>
                  <a:cubicBezTo>
                    <a:pt x="894" y="1906"/>
                    <a:pt x="942" y="2073"/>
                    <a:pt x="1001" y="2215"/>
                  </a:cubicBezTo>
                  <a:lnTo>
                    <a:pt x="1061" y="2346"/>
                  </a:lnTo>
                  <a:lnTo>
                    <a:pt x="1061" y="2620"/>
                  </a:lnTo>
                  <a:cubicBezTo>
                    <a:pt x="1061" y="3180"/>
                    <a:pt x="1346" y="3692"/>
                    <a:pt x="1775" y="3989"/>
                  </a:cubicBezTo>
                  <a:lnTo>
                    <a:pt x="1775" y="4359"/>
                  </a:lnTo>
                  <a:cubicBezTo>
                    <a:pt x="1775" y="4454"/>
                    <a:pt x="1715" y="4525"/>
                    <a:pt x="1644" y="4537"/>
                  </a:cubicBezTo>
                  <a:lnTo>
                    <a:pt x="632" y="4859"/>
                  </a:lnTo>
                  <a:cubicBezTo>
                    <a:pt x="251" y="4966"/>
                    <a:pt x="1" y="5299"/>
                    <a:pt x="1" y="5704"/>
                  </a:cubicBezTo>
                  <a:lnTo>
                    <a:pt x="1" y="6954"/>
                  </a:lnTo>
                  <a:cubicBezTo>
                    <a:pt x="1" y="7037"/>
                    <a:pt x="72" y="7121"/>
                    <a:pt x="168" y="7121"/>
                  </a:cubicBezTo>
                  <a:cubicBezTo>
                    <a:pt x="251" y="7121"/>
                    <a:pt x="334" y="7037"/>
                    <a:pt x="334" y="6954"/>
                  </a:cubicBezTo>
                  <a:lnTo>
                    <a:pt x="334" y="5704"/>
                  </a:lnTo>
                  <a:cubicBezTo>
                    <a:pt x="334" y="5466"/>
                    <a:pt x="477" y="5252"/>
                    <a:pt x="715" y="5180"/>
                  </a:cubicBezTo>
                  <a:lnTo>
                    <a:pt x="1727" y="4871"/>
                  </a:lnTo>
                  <a:cubicBezTo>
                    <a:pt x="1787" y="4859"/>
                    <a:pt x="1835" y="4823"/>
                    <a:pt x="1882" y="4799"/>
                  </a:cubicBezTo>
                  <a:lnTo>
                    <a:pt x="2442" y="5204"/>
                  </a:lnTo>
                  <a:cubicBezTo>
                    <a:pt x="2501" y="5252"/>
                    <a:pt x="2573" y="5287"/>
                    <a:pt x="2656" y="5287"/>
                  </a:cubicBezTo>
                  <a:cubicBezTo>
                    <a:pt x="2728" y="5287"/>
                    <a:pt x="2799" y="5252"/>
                    <a:pt x="2858" y="5204"/>
                  </a:cubicBezTo>
                  <a:lnTo>
                    <a:pt x="3430" y="4799"/>
                  </a:lnTo>
                  <a:cubicBezTo>
                    <a:pt x="3466" y="4823"/>
                    <a:pt x="3513" y="4859"/>
                    <a:pt x="3573" y="4871"/>
                  </a:cubicBezTo>
                  <a:lnTo>
                    <a:pt x="4585" y="5180"/>
                  </a:lnTo>
                  <a:cubicBezTo>
                    <a:pt x="4823" y="5252"/>
                    <a:pt x="4978" y="5466"/>
                    <a:pt x="4978" y="5704"/>
                  </a:cubicBezTo>
                  <a:lnTo>
                    <a:pt x="4978" y="6954"/>
                  </a:lnTo>
                  <a:cubicBezTo>
                    <a:pt x="4978" y="7037"/>
                    <a:pt x="5049" y="7121"/>
                    <a:pt x="5133" y="7121"/>
                  </a:cubicBezTo>
                  <a:cubicBezTo>
                    <a:pt x="5228" y="7121"/>
                    <a:pt x="5299" y="7037"/>
                    <a:pt x="5299" y="6954"/>
                  </a:cubicBezTo>
                  <a:lnTo>
                    <a:pt x="5299" y="5704"/>
                  </a:lnTo>
                  <a:cubicBezTo>
                    <a:pt x="5311" y="5299"/>
                    <a:pt x="5061" y="4954"/>
                    <a:pt x="4692" y="4835"/>
                  </a:cubicBezTo>
                  <a:lnTo>
                    <a:pt x="3680" y="4525"/>
                  </a:lnTo>
                  <a:cubicBezTo>
                    <a:pt x="3609" y="4501"/>
                    <a:pt x="3549" y="4418"/>
                    <a:pt x="3549" y="4347"/>
                  </a:cubicBezTo>
                  <a:lnTo>
                    <a:pt x="3549" y="3978"/>
                  </a:lnTo>
                  <a:cubicBezTo>
                    <a:pt x="3620" y="3930"/>
                    <a:pt x="3692" y="3870"/>
                    <a:pt x="3751" y="3811"/>
                  </a:cubicBezTo>
                  <a:cubicBezTo>
                    <a:pt x="4061" y="3513"/>
                    <a:pt x="4263" y="3085"/>
                    <a:pt x="4263" y="2656"/>
                  </a:cubicBezTo>
                  <a:lnTo>
                    <a:pt x="4263" y="2334"/>
                  </a:lnTo>
                  <a:lnTo>
                    <a:pt x="4323" y="2204"/>
                  </a:lnTo>
                  <a:cubicBezTo>
                    <a:pt x="4394" y="2061"/>
                    <a:pt x="4418" y="1894"/>
                    <a:pt x="4418" y="1727"/>
                  </a:cubicBezTo>
                  <a:lnTo>
                    <a:pt x="4418" y="168"/>
                  </a:lnTo>
                  <a:cubicBezTo>
                    <a:pt x="4418" y="72"/>
                    <a:pt x="4347" y="1"/>
                    <a:pt x="42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34" name="Google Shape;10234;p78"/>
            <p:cNvSpPr/>
            <p:nvPr/>
          </p:nvSpPr>
          <p:spPr>
            <a:xfrm>
              <a:off x="7246719" y="4455279"/>
              <a:ext cx="10248" cy="50033"/>
            </a:xfrm>
            <a:custGeom>
              <a:avLst/>
              <a:gdLst/>
              <a:ahLst/>
              <a:cxnLst/>
              <a:rect l="l" t="t" r="r" b="b"/>
              <a:pathLst>
                <a:path w="322" h="1572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lnTo>
                    <a:pt x="0" y="1417"/>
                  </a:lnTo>
                  <a:cubicBezTo>
                    <a:pt x="0" y="1501"/>
                    <a:pt x="72" y="1572"/>
                    <a:pt x="167" y="1572"/>
                  </a:cubicBezTo>
                  <a:cubicBezTo>
                    <a:pt x="250" y="1572"/>
                    <a:pt x="322" y="1501"/>
                    <a:pt x="322" y="1417"/>
                  </a:cubicBezTo>
                  <a:lnTo>
                    <a:pt x="322" y="167"/>
                  </a:lnTo>
                  <a:cubicBezTo>
                    <a:pt x="322" y="72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35" name="Google Shape;10235;p78"/>
            <p:cNvSpPr/>
            <p:nvPr/>
          </p:nvSpPr>
          <p:spPr>
            <a:xfrm>
              <a:off x="7195572" y="4466642"/>
              <a:ext cx="11012" cy="38670"/>
            </a:xfrm>
            <a:custGeom>
              <a:avLst/>
              <a:gdLst/>
              <a:ahLst/>
              <a:cxnLst/>
              <a:rect l="l" t="t" r="r" b="b"/>
              <a:pathLst>
                <a:path w="346" h="1215" extrusionOk="0">
                  <a:moveTo>
                    <a:pt x="167" y="1"/>
                  </a:moveTo>
                  <a:cubicBezTo>
                    <a:pt x="71" y="1"/>
                    <a:pt x="0" y="72"/>
                    <a:pt x="0" y="167"/>
                  </a:cubicBezTo>
                  <a:lnTo>
                    <a:pt x="0" y="1060"/>
                  </a:lnTo>
                  <a:cubicBezTo>
                    <a:pt x="0" y="1144"/>
                    <a:pt x="71" y="1215"/>
                    <a:pt x="167" y="1215"/>
                  </a:cubicBezTo>
                  <a:cubicBezTo>
                    <a:pt x="250" y="1215"/>
                    <a:pt x="322" y="1144"/>
                    <a:pt x="322" y="1060"/>
                  </a:cubicBezTo>
                  <a:lnTo>
                    <a:pt x="322" y="167"/>
                  </a:lnTo>
                  <a:cubicBezTo>
                    <a:pt x="345" y="72"/>
                    <a:pt x="262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36" name="Google Shape;10236;p78"/>
            <p:cNvSpPr/>
            <p:nvPr/>
          </p:nvSpPr>
          <p:spPr>
            <a:xfrm>
              <a:off x="7297866" y="4466642"/>
              <a:ext cx="10280" cy="38670"/>
            </a:xfrm>
            <a:custGeom>
              <a:avLst/>
              <a:gdLst/>
              <a:ahLst/>
              <a:cxnLst/>
              <a:rect l="l" t="t" r="r" b="b"/>
              <a:pathLst>
                <a:path w="323" h="1215" extrusionOk="0">
                  <a:moveTo>
                    <a:pt x="167" y="1"/>
                  </a:moveTo>
                  <a:cubicBezTo>
                    <a:pt x="72" y="1"/>
                    <a:pt x="1" y="72"/>
                    <a:pt x="1" y="167"/>
                  </a:cubicBezTo>
                  <a:lnTo>
                    <a:pt x="1" y="1060"/>
                  </a:lnTo>
                  <a:cubicBezTo>
                    <a:pt x="1" y="1144"/>
                    <a:pt x="72" y="1215"/>
                    <a:pt x="167" y="1215"/>
                  </a:cubicBezTo>
                  <a:cubicBezTo>
                    <a:pt x="251" y="1215"/>
                    <a:pt x="322" y="1144"/>
                    <a:pt x="322" y="1060"/>
                  </a:cubicBezTo>
                  <a:lnTo>
                    <a:pt x="322" y="167"/>
                  </a:lnTo>
                  <a:cubicBezTo>
                    <a:pt x="322" y="72"/>
                    <a:pt x="251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37" name="Google Shape;10237;p78"/>
            <p:cNvSpPr/>
            <p:nvPr/>
          </p:nvSpPr>
          <p:spPr>
            <a:xfrm>
              <a:off x="7235357" y="4608369"/>
              <a:ext cx="33005" cy="33005"/>
            </a:xfrm>
            <a:custGeom>
              <a:avLst/>
              <a:gdLst/>
              <a:ahLst/>
              <a:cxnLst/>
              <a:rect l="l" t="t" r="r" b="b"/>
              <a:pathLst>
                <a:path w="1037" h="1037" extrusionOk="0">
                  <a:moveTo>
                    <a:pt x="524" y="322"/>
                  </a:moveTo>
                  <a:cubicBezTo>
                    <a:pt x="619" y="322"/>
                    <a:pt x="715" y="417"/>
                    <a:pt x="715" y="512"/>
                  </a:cubicBezTo>
                  <a:cubicBezTo>
                    <a:pt x="715" y="620"/>
                    <a:pt x="619" y="715"/>
                    <a:pt x="524" y="715"/>
                  </a:cubicBezTo>
                  <a:cubicBezTo>
                    <a:pt x="417" y="715"/>
                    <a:pt x="322" y="620"/>
                    <a:pt x="322" y="512"/>
                  </a:cubicBezTo>
                  <a:cubicBezTo>
                    <a:pt x="322" y="417"/>
                    <a:pt x="417" y="322"/>
                    <a:pt x="524" y="322"/>
                  </a:cubicBezTo>
                  <a:close/>
                  <a:moveTo>
                    <a:pt x="524" y="0"/>
                  </a:moveTo>
                  <a:cubicBezTo>
                    <a:pt x="238" y="0"/>
                    <a:pt x="0" y="239"/>
                    <a:pt x="0" y="512"/>
                  </a:cubicBezTo>
                  <a:cubicBezTo>
                    <a:pt x="0" y="798"/>
                    <a:pt x="238" y="1036"/>
                    <a:pt x="524" y="1036"/>
                  </a:cubicBezTo>
                  <a:cubicBezTo>
                    <a:pt x="798" y="1036"/>
                    <a:pt x="1036" y="798"/>
                    <a:pt x="1036" y="512"/>
                  </a:cubicBezTo>
                  <a:cubicBezTo>
                    <a:pt x="1036" y="239"/>
                    <a:pt x="798" y="0"/>
                    <a:pt x="5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38" name="Google Shape;10238;p78"/>
            <p:cNvSpPr/>
            <p:nvPr/>
          </p:nvSpPr>
          <p:spPr>
            <a:xfrm>
              <a:off x="7127716" y="4608369"/>
              <a:ext cx="33387" cy="33005"/>
            </a:xfrm>
            <a:custGeom>
              <a:avLst/>
              <a:gdLst/>
              <a:ahLst/>
              <a:cxnLst/>
              <a:rect l="l" t="t" r="r" b="b"/>
              <a:pathLst>
                <a:path w="1049" h="1037" extrusionOk="0">
                  <a:moveTo>
                    <a:pt x="525" y="322"/>
                  </a:moveTo>
                  <a:cubicBezTo>
                    <a:pt x="632" y="322"/>
                    <a:pt x="715" y="417"/>
                    <a:pt x="715" y="512"/>
                  </a:cubicBezTo>
                  <a:cubicBezTo>
                    <a:pt x="715" y="620"/>
                    <a:pt x="632" y="715"/>
                    <a:pt x="525" y="715"/>
                  </a:cubicBezTo>
                  <a:cubicBezTo>
                    <a:pt x="418" y="715"/>
                    <a:pt x="334" y="620"/>
                    <a:pt x="334" y="512"/>
                  </a:cubicBezTo>
                  <a:cubicBezTo>
                    <a:pt x="334" y="417"/>
                    <a:pt x="418" y="322"/>
                    <a:pt x="525" y="322"/>
                  </a:cubicBezTo>
                  <a:close/>
                  <a:moveTo>
                    <a:pt x="525" y="0"/>
                  </a:moveTo>
                  <a:cubicBezTo>
                    <a:pt x="239" y="0"/>
                    <a:pt x="1" y="239"/>
                    <a:pt x="1" y="512"/>
                  </a:cubicBezTo>
                  <a:cubicBezTo>
                    <a:pt x="1" y="798"/>
                    <a:pt x="239" y="1036"/>
                    <a:pt x="525" y="1036"/>
                  </a:cubicBezTo>
                  <a:cubicBezTo>
                    <a:pt x="810" y="1036"/>
                    <a:pt x="1049" y="798"/>
                    <a:pt x="1049" y="512"/>
                  </a:cubicBezTo>
                  <a:cubicBezTo>
                    <a:pt x="1049" y="239"/>
                    <a:pt x="810" y="0"/>
                    <a:pt x="5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39" name="Google Shape;10239;p78"/>
            <p:cNvSpPr/>
            <p:nvPr/>
          </p:nvSpPr>
          <p:spPr>
            <a:xfrm>
              <a:off x="7342965" y="4608369"/>
              <a:ext cx="33005" cy="33005"/>
            </a:xfrm>
            <a:custGeom>
              <a:avLst/>
              <a:gdLst/>
              <a:ahLst/>
              <a:cxnLst/>
              <a:rect l="l" t="t" r="r" b="b"/>
              <a:pathLst>
                <a:path w="1037" h="1037" extrusionOk="0">
                  <a:moveTo>
                    <a:pt x="513" y="322"/>
                  </a:moveTo>
                  <a:cubicBezTo>
                    <a:pt x="620" y="322"/>
                    <a:pt x="715" y="417"/>
                    <a:pt x="715" y="512"/>
                  </a:cubicBezTo>
                  <a:cubicBezTo>
                    <a:pt x="715" y="620"/>
                    <a:pt x="620" y="715"/>
                    <a:pt x="513" y="715"/>
                  </a:cubicBezTo>
                  <a:cubicBezTo>
                    <a:pt x="417" y="715"/>
                    <a:pt x="322" y="620"/>
                    <a:pt x="322" y="512"/>
                  </a:cubicBezTo>
                  <a:cubicBezTo>
                    <a:pt x="322" y="417"/>
                    <a:pt x="417" y="322"/>
                    <a:pt x="513" y="322"/>
                  </a:cubicBezTo>
                  <a:close/>
                  <a:moveTo>
                    <a:pt x="513" y="0"/>
                  </a:moveTo>
                  <a:cubicBezTo>
                    <a:pt x="227" y="0"/>
                    <a:pt x="1" y="239"/>
                    <a:pt x="1" y="512"/>
                  </a:cubicBezTo>
                  <a:cubicBezTo>
                    <a:pt x="1" y="798"/>
                    <a:pt x="227" y="1036"/>
                    <a:pt x="513" y="1036"/>
                  </a:cubicBezTo>
                  <a:cubicBezTo>
                    <a:pt x="798" y="1036"/>
                    <a:pt x="1036" y="798"/>
                    <a:pt x="1036" y="512"/>
                  </a:cubicBezTo>
                  <a:cubicBezTo>
                    <a:pt x="1036" y="239"/>
                    <a:pt x="810" y="0"/>
                    <a:pt x="5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40" name="Google Shape;10240;p78"/>
            <p:cNvSpPr/>
            <p:nvPr/>
          </p:nvSpPr>
          <p:spPr>
            <a:xfrm>
              <a:off x="7159194" y="4517788"/>
              <a:ext cx="186064" cy="84916"/>
            </a:xfrm>
            <a:custGeom>
              <a:avLst/>
              <a:gdLst/>
              <a:ahLst/>
              <a:cxnLst/>
              <a:rect l="l" t="t" r="r" b="b"/>
              <a:pathLst>
                <a:path w="5846" h="2668" extrusionOk="0">
                  <a:moveTo>
                    <a:pt x="2929" y="1"/>
                  </a:moveTo>
                  <a:cubicBezTo>
                    <a:pt x="2834" y="1"/>
                    <a:pt x="2762" y="72"/>
                    <a:pt x="2762" y="168"/>
                  </a:cubicBezTo>
                  <a:lnTo>
                    <a:pt x="2762" y="715"/>
                  </a:lnTo>
                  <a:lnTo>
                    <a:pt x="1607" y="715"/>
                  </a:lnTo>
                  <a:cubicBezTo>
                    <a:pt x="1381" y="715"/>
                    <a:pt x="1167" y="822"/>
                    <a:pt x="1036" y="1013"/>
                  </a:cubicBezTo>
                  <a:lnTo>
                    <a:pt x="60" y="2394"/>
                  </a:lnTo>
                  <a:cubicBezTo>
                    <a:pt x="0" y="2465"/>
                    <a:pt x="24" y="2573"/>
                    <a:pt x="95" y="2632"/>
                  </a:cubicBezTo>
                  <a:cubicBezTo>
                    <a:pt x="127" y="2655"/>
                    <a:pt x="160" y="2665"/>
                    <a:pt x="192" y="2665"/>
                  </a:cubicBezTo>
                  <a:cubicBezTo>
                    <a:pt x="245" y="2665"/>
                    <a:pt x="296" y="2636"/>
                    <a:pt x="333" y="2585"/>
                  </a:cubicBezTo>
                  <a:lnTo>
                    <a:pt x="1322" y="1203"/>
                  </a:lnTo>
                  <a:cubicBezTo>
                    <a:pt x="1393" y="1120"/>
                    <a:pt x="1500" y="1061"/>
                    <a:pt x="1619" y="1061"/>
                  </a:cubicBezTo>
                  <a:lnTo>
                    <a:pt x="2774" y="1061"/>
                  </a:lnTo>
                  <a:lnTo>
                    <a:pt x="2774" y="2311"/>
                  </a:lnTo>
                  <a:cubicBezTo>
                    <a:pt x="2774" y="2394"/>
                    <a:pt x="2858" y="2465"/>
                    <a:pt x="2941" y="2465"/>
                  </a:cubicBezTo>
                  <a:cubicBezTo>
                    <a:pt x="3036" y="2465"/>
                    <a:pt x="3108" y="2394"/>
                    <a:pt x="3108" y="2311"/>
                  </a:cubicBezTo>
                  <a:lnTo>
                    <a:pt x="3108" y="1061"/>
                  </a:lnTo>
                  <a:lnTo>
                    <a:pt x="4262" y="1061"/>
                  </a:lnTo>
                  <a:cubicBezTo>
                    <a:pt x="4382" y="1061"/>
                    <a:pt x="4489" y="1120"/>
                    <a:pt x="4560" y="1203"/>
                  </a:cubicBezTo>
                  <a:lnTo>
                    <a:pt x="5548" y="2585"/>
                  </a:lnTo>
                  <a:cubicBezTo>
                    <a:pt x="5572" y="2632"/>
                    <a:pt x="5632" y="2668"/>
                    <a:pt x="5679" y="2668"/>
                  </a:cubicBezTo>
                  <a:cubicBezTo>
                    <a:pt x="5715" y="2668"/>
                    <a:pt x="5751" y="2644"/>
                    <a:pt x="5775" y="2632"/>
                  </a:cubicBezTo>
                  <a:cubicBezTo>
                    <a:pt x="5834" y="2561"/>
                    <a:pt x="5846" y="2454"/>
                    <a:pt x="5798" y="2382"/>
                  </a:cubicBezTo>
                  <a:lnTo>
                    <a:pt x="4822" y="1001"/>
                  </a:lnTo>
                  <a:cubicBezTo>
                    <a:pt x="4679" y="822"/>
                    <a:pt x="4477" y="703"/>
                    <a:pt x="4251" y="703"/>
                  </a:cubicBezTo>
                  <a:lnTo>
                    <a:pt x="3096" y="703"/>
                  </a:lnTo>
                  <a:lnTo>
                    <a:pt x="3096" y="168"/>
                  </a:lnTo>
                  <a:cubicBezTo>
                    <a:pt x="3096" y="72"/>
                    <a:pt x="3012" y="1"/>
                    <a:pt x="292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41" name="Google Shape;10241;p78"/>
            <p:cNvSpPr/>
            <p:nvPr/>
          </p:nvSpPr>
          <p:spPr>
            <a:xfrm>
              <a:off x="7217915" y="4321126"/>
              <a:ext cx="68238" cy="25812"/>
            </a:xfrm>
            <a:custGeom>
              <a:avLst/>
              <a:gdLst/>
              <a:ahLst/>
              <a:cxnLst/>
              <a:rect l="l" t="t" r="r" b="b"/>
              <a:pathLst>
                <a:path w="2144" h="811" extrusionOk="0">
                  <a:moveTo>
                    <a:pt x="933" y="1"/>
                  </a:moveTo>
                  <a:cubicBezTo>
                    <a:pt x="491" y="1"/>
                    <a:pt x="139" y="113"/>
                    <a:pt x="120" y="120"/>
                  </a:cubicBezTo>
                  <a:cubicBezTo>
                    <a:pt x="36" y="155"/>
                    <a:pt x="1" y="215"/>
                    <a:pt x="1" y="286"/>
                  </a:cubicBezTo>
                  <a:lnTo>
                    <a:pt x="1" y="643"/>
                  </a:lnTo>
                  <a:cubicBezTo>
                    <a:pt x="1" y="727"/>
                    <a:pt x="72" y="810"/>
                    <a:pt x="155" y="810"/>
                  </a:cubicBezTo>
                  <a:cubicBezTo>
                    <a:pt x="251" y="810"/>
                    <a:pt x="322" y="727"/>
                    <a:pt x="322" y="643"/>
                  </a:cubicBezTo>
                  <a:lnTo>
                    <a:pt x="322" y="417"/>
                  </a:lnTo>
                  <a:cubicBezTo>
                    <a:pt x="455" y="384"/>
                    <a:pt x="683" y="341"/>
                    <a:pt x="940" y="341"/>
                  </a:cubicBezTo>
                  <a:cubicBezTo>
                    <a:pt x="1236" y="341"/>
                    <a:pt x="1572" y="398"/>
                    <a:pt x="1846" y="596"/>
                  </a:cubicBezTo>
                  <a:cubicBezTo>
                    <a:pt x="1877" y="622"/>
                    <a:pt x="1914" y="634"/>
                    <a:pt x="1951" y="634"/>
                  </a:cubicBezTo>
                  <a:cubicBezTo>
                    <a:pt x="1999" y="634"/>
                    <a:pt x="2045" y="613"/>
                    <a:pt x="2072" y="572"/>
                  </a:cubicBezTo>
                  <a:cubicBezTo>
                    <a:pt x="2144" y="489"/>
                    <a:pt x="2120" y="393"/>
                    <a:pt x="2048" y="334"/>
                  </a:cubicBezTo>
                  <a:cubicBezTo>
                    <a:pt x="1703" y="74"/>
                    <a:pt x="1289" y="1"/>
                    <a:pt x="93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242" name="Google Shape;10242;p78"/>
          <p:cNvGrpSpPr/>
          <p:nvPr/>
        </p:nvGrpSpPr>
        <p:grpSpPr>
          <a:xfrm>
            <a:off x="10087211" y="5473576"/>
            <a:ext cx="331007" cy="482589"/>
            <a:chOff x="7565408" y="4279432"/>
            <a:chExt cx="248255" cy="361942"/>
          </a:xfrm>
          <a:solidFill>
            <a:schemeClr val="tx1"/>
          </a:solidFill>
        </p:grpSpPr>
        <p:sp>
          <p:nvSpPr>
            <p:cNvPr id="10243" name="Google Shape;10243;p78"/>
            <p:cNvSpPr/>
            <p:nvPr/>
          </p:nvSpPr>
          <p:spPr>
            <a:xfrm>
              <a:off x="7610126" y="4279432"/>
              <a:ext cx="158055" cy="236892"/>
            </a:xfrm>
            <a:custGeom>
              <a:avLst/>
              <a:gdLst/>
              <a:ahLst/>
              <a:cxnLst/>
              <a:rect l="l" t="t" r="r" b="b"/>
              <a:pathLst>
                <a:path w="4966" h="7443" extrusionOk="0">
                  <a:moveTo>
                    <a:pt x="2501" y="346"/>
                  </a:moveTo>
                  <a:cubicBezTo>
                    <a:pt x="2882" y="346"/>
                    <a:pt x="3191" y="572"/>
                    <a:pt x="3227" y="870"/>
                  </a:cubicBezTo>
                  <a:cubicBezTo>
                    <a:pt x="3001" y="775"/>
                    <a:pt x="2763" y="727"/>
                    <a:pt x="2501" y="727"/>
                  </a:cubicBezTo>
                  <a:cubicBezTo>
                    <a:pt x="2239" y="727"/>
                    <a:pt x="1989" y="775"/>
                    <a:pt x="1763" y="870"/>
                  </a:cubicBezTo>
                  <a:cubicBezTo>
                    <a:pt x="1798" y="572"/>
                    <a:pt x="2108" y="346"/>
                    <a:pt x="2501" y="346"/>
                  </a:cubicBezTo>
                  <a:close/>
                  <a:moveTo>
                    <a:pt x="2501" y="1061"/>
                  </a:moveTo>
                  <a:cubicBezTo>
                    <a:pt x="3394" y="1061"/>
                    <a:pt x="4108" y="1787"/>
                    <a:pt x="4108" y="2668"/>
                  </a:cubicBezTo>
                  <a:cubicBezTo>
                    <a:pt x="4108" y="2799"/>
                    <a:pt x="4084" y="2918"/>
                    <a:pt x="4061" y="3049"/>
                  </a:cubicBezTo>
                  <a:cubicBezTo>
                    <a:pt x="4025" y="2918"/>
                    <a:pt x="3953" y="2799"/>
                    <a:pt x="3846" y="2715"/>
                  </a:cubicBezTo>
                  <a:cubicBezTo>
                    <a:pt x="3191" y="2132"/>
                    <a:pt x="2036" y="1977"/>
                    <a:pt x="1989" y="1977"/>
                  </a:cubicBezTo>
                  <a:cubicBezTo>
                    <a:pt x="1983" y="1976"/>
                    <a:pt x="1977" y="1976"/>
                    <a:pt x="1970" y="1976"/>
                  </a:cubicBezTo>
                  <a:cubicBezTo>
                    <a:pt x="1892" y="1976"/>
                    <a:pt x="1810" y="2044"/>
                    <a:pt x="1810" y="2132"/>
                  </a:cubicBezTo>
                  <a:cubicBezTo>
                    <a:pt x="1798" y="2215"/>
                    <a:pt x="1870" y="2311"/>
                    <a:pt x="1953" y="2311"/>
                  </a:cubicBezTo>
                  <a:cubicBezTo>
                    <a:pt x="1977" y="2311"/>
                    <a:pt x="3072" y="2454"/>
                    <a:pt x="3644" y="2966"/>
                  </a:cubicBezTo>
                  <a:cubicBezTo>
                    <a:pt x="3715" y="3037"/>
                    <a:pt x="3763" y="3144"/>
                    <a:pt x="3763" y="3251"/>
                  </a:cubicBezTo>
                  <a:lnTo>
                    <a:pt x="3763" y="3394"/>
                  </a:lnTo>
                  <a:cubicBezTo>
                    <a:pt x="3751" y="4061"/>
                    <a:pt x="3179" y="4632"/>
                    <a:pt x="2501" y="4632"/>
                  </a:cubicBezTo>
                  <a:cubicBezTo>
                    <a:pt x="1798" y="4632"/>
                    <a:pt x="1251" y="4061"/>
                    <a:pt x="1251" y="3382"/>
                  </a:cubicBezTo>
                  <a:cubicBezTo>
                    <a:pt x="1251" y="3335"/>
                    <a:pt x="1274" y="3275"/>
                    <a:pt x="1310" y="3251"/>
                  </a:cubicBezTo>
                  <a:cubicBezTo>
                    <a:pt x="1441" y="3144"/>
                    <a:pt x="1632" y="2977"/>
                    <a:pt x="1751" y="2739"/>
                  </a:cubicBezTo>
                  <a:cubicBezTo>
                    <a:pt x="1798" y="2656"/>
                    <a:pt x="1763" y="2561"/>
                    <a:pt x="1679" y="2513"/>
                  </a:cubicBezTo>
                  <a:cubicBezTo>
                    <a:pt x="1651" y="2503"/>
                    <a:pt x="1625" y="2497"/>
                    <a:pt x="1600" y="2497"/>
                  </a:cubicBezTo>
                  <a:cubicBezTo>
                    <a:pt x="1538" y="2497"/>
                    <a:pt x="1487" y="2529"/>
                    <a:pt x="1453" y="2596"/>
                  </a:cubicBezTo>
                  <a:cubicBezTo>
                    <a:pt x="1370" y="2775"/>
                    <a:pt x="1215" y="2906"/>
                    <a:pt x="1108" y="2977"/>
                  </a:cubicBezTo>
                  <a:cubicBezTo>
                    <a:pt x="1048" y="3025"/>
                    <a:pt x="989" y="3085"/>
                    <a:pt x="965" y="3156"/>
                  </a:cubicBezTo>
                  <a:cubicBezTo>
                    <a:pt x="917" y="2989"/>
                    <a:pt x="893" y="2835"/>
                    <a:pt x="893" y="2668"/>
                  </a:cubicBezTo>
                  <a:cubicBezTo>
                    <a:pt x="893" y="1775"/>
                    <a:pt x="1620" y="1061"/>
                    <a:pt x="2501" y="1061"/>
                  </a:cubicBezTo>
                  <a:close/>
                  <a:moveTo>
                    <a:pt x="3048" y="4871"/>
                  </a:moveTo>
                  <a:lnTo>
                    <a:pt x="3048" y="5109"/>
                  </a:lnTo>
                  <a:cubicBezTo>
                    <a:pt x="3048" y="5156"/>
                    <a:pt x="3048" y="5192"/>
                    <a:pt x="3060" y="5240"/>
                  </a:cubicBezTo>
                  <a:lnTo>
                    <a:pt x="2501" y="5656"/>
                  </a:lnTo>
                  <a:lnTo>
                    <a:pt x="1929" y="5240"/>
                  </a:lnTo>
                  <a:cubicBezTo>
                    <a:pt x="1941" y="5192"/>
                    <a:pt x="1941" y="5156"/>
                    <a:pt x="1941" y="5109"/>
                  </a:cubicBezTo>
                  <a:lnTo>
                    <a:pt x="1941" y="4871"/>
                  </a:lnTo>
                  <a:cubicBezTo>
                    <a:pt x="2108" y="4930"/>
                    <a:pt x="2298" y="4954"/>
                    <a:pt x="2501" y="4954"/>
                  </a:cubicBezTo>
                  <a:cubicBezTo>
                    <a:pt x="2691" y="4954"/>
                    <a:pt x="2870" y="4930"/>
                    <a:pt x="3048" y="4871"/>
                  </a:cubicBezTo>
                  <a:close/>
                  <a:moveTo>
                    <a:pt x="2477" y="1"/>
                  </a:moveTo>
                  <a:cubicBezTo>
                    <a:pt x="1905" y="1"/>
                    <a:pt x="1429" y="394"/>
                    <a:pt x="1429" y="882"/>
                  </a:cubicBezTo>
                  <a:cubicBezTo>
                    <a:pt x="1429" y="930"/>
                    <a:pt x="1429" y="965"/>
                    <a:pt x="1441" y="1013"/>
                  </a:cubicBezTo>
                  <a:cubicBezTo>
                    <a:pt x="893" y="1358"/>
                    <a:pt x="536" y="1965"/>
                    <a:pt x="536" y="2656"/>
                  </a:cubicBezTo>
                  <a:cubicBezTo>
                    <a:pt x="536" y="3096"/>
                    <a:pt x="691" y="3549"/>
                    <a:pt x="977" y="3882"/>
                  </a:cubicBezTo>
                  <a:cubicBezTo>
                    <a:pt x="1096" y="4216"/>
                    <a:pt x="1322" y="4501"/>
                    <a:pt x="1608" y="4692"/>
                  </a:cubicBezTo>
                  <a:lnTo>
                    <a:pt x="1608" y="5097"/>
                  </a:lnTo>
                  <a:cubicBezTo>
                    <a:pt x="1608" y="5168"/>
                    <a:pt x="1560" y="5240"/>
                    <a:pt x="1489" y="5275"/>
                  </a:cubicBezTo>
                  <a:lnTo>
                    <a:pt x="417" y="5752"/>
                  </a:lnTo>
                  <a:cubicBezTo>
                    <a:pt x="155" y="5871"/>
                    <a:pt x="0" y="6109"/>
                    <a:pt x="0" y="6383"/>
                  </a:cubicBezTo>
                  <a:lnTo>
                    <a:pt x="0" y="7276"/>
                  </a:lnTo>
                  <a:cubicBezTo>
                    <a:pt x="0" y="7371"/>
                    <a:pt x="72" y="7442"/>
                    <a:pt x="155" y="7442"/>
                  </a:cubicBezTo>
                  <a:cubicBezTo>
                    <a:pt x="251" y="7442"/>
                    <a:pt x="322" y="7371"/>
                    <a:pt x="322" y="7276"/>
                  </a:cubicBezTo>
                  <a:lnTo>
                    <a:pt x="322" y="6383"/>
                  </a:lnTo>
                  <a:cubicBezTo>
                    <a:pt x="322" y="6240"/>
                    <a:pt x="417" y="6109"/>
                    <a:pt x="548" y="6049"/>
                  </a:cubicBezTo>
                  <a:lnTo>
                    <a:pt x="1620" y="5573"/>
                  </a:lnTo>
                  <a:cubicBezTo>
                    <a:pt x="1667" y="5549"/>
                    <a:pt x="1691" y="5525"/>
                    <a:pt x="1727" y="5513"/>
                  </a:cubicBezTo>
                  <a:lnTo>
                    <a:pt x="2263" y="5906"/>
                  </a:lnTo>
                  <a:cubicBezTo>
                    <a:pt x="2322" y="5954"/>
                    <a:pt x="2394" y="5990"/>
                    <a:pt x="2465" y="5990"/>
                  </a:cubicBezTo>
                  <a:cubicBezTo>
                    <a:pt x="2537" y="5990"/>
                    <a:pt x="2620" y="5954"/>
                    <a:pt x="2679" y="5906"/>
                  </a:cubicBezTo>
                  <a:lnTo>
                    <a:pt x="3215" y="5513"/>
                  </a:lnTo>
                  <a:cubicBezTo>
                    <a:pt x="3239" y="5537"/>
                    <a:pt x="3287" y="5549"/>
                    <a:pt x="3310" y="5573"/>
                  </a:cubicBezTo>
                  <a:lnTo>
                    <a:pt x="4382" y="6049"/>
                  </a:lnTo>
                  <a:cubicBezTo>
                    <a:pt x="4525" y="6109"/>
                    <a:pt x="4608" y="6240"/>
                    <a:pt x="4608" y="6383"/>
                  </a:cubicBezTo>
                  <a:lnTo>
                    <a:pt x="4608" y="7276"/>
                  </a:lnTo>
                  <a:cubicBezTo>
                    <a:pt x="4608" y="7371"/>
                    <a:pt x="4680" y="7442"/>
                    <a:pt x="4775" y="7442"/>
                  </a:cubicBezTo>
                  <a:cubicBezTo>
                    <a:pt x="4858" y="7442"/>
                    <a:pt x="4942" y="7371"/>
                    <a:pt x="4942" y="7276"/>
                  </a:cubicBezTo>
                  <a:lnTo>
                    <a:pt x="4942" y="6383"/>
                  </a:lnTo>
                  <a:cubicBezTo>
                    <a:pt x="4965" y="6121"/>
                    <a:pt x="4799" y="5871"/>
                    <a:pt x="4549" y="5752"/>
                  </a:cubicBezTo>
                  <a:lnTo>
                    <a:pt x="3477" y="5275"/>
                  </a:lnTo>
                  <a:cubicBezTo>
                    <a:pt x="3406" y="5240"/>
                    <a:pt x="3358" y="5168"/>
                    <a:pt x="3358" y="5097"/>
                  </a:cubicBezTo>
                  <a:lnTo>
                    <a:pt x="3358" y="4692"/>
                  </a:lnTo>
                  <a:cubicBezTo>
                    <a:pt x="3644" y="4501"/>
                    <a:pt x="3870" y="4216"/>
                    <a:pt x="3989" y="3882"/>
                  </a:cubicBezTo>
                  <a:cubicBezTo>
                    <a:pt x="4263" y="3549"/>
                    <a:pt x="4430" y="3096"/>
                    <a:pt x="4430" y="2656"/>
                  </a:cubicBezTo>
                  <a:cubicBezTo>
                    <a:pt x="4430" y="1965"/>
                    <a:pt x="4072" y="1358"/>
                    <a:pt x="3525" y="1013"/>
                  </a:cubicBezTo>
                  <a:cubicBezTo>
                    <a:pt x="3537" y="965"/>
                    <a:pt x="3537" y="930"/>
                    <a:pt x="3537" y="882"/>
                  </a:cubicBezTo>
                  <a:cubicBezTo>
                    <a:pt x="3537" y="394"/>
                    <a:pt x="3060" y="1"/>
                    <a:pt x="24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44" name="Google Shape;10244;p78"/>
            <p:cNvSpPr/>
            <p:nvPr/>
          </p:nvSpPr>
          <p:spPr>
            <a:xfrm>
              <a:off x="7684411" y="4478004"/>
              <a:ext cx="10248" cy="38702"/>
            </a:xfrm>
            <a:custGeom>
              <a:avLst/>
              <a:gdLst/>
              <a:ahLst/>
              <a:cxnLst/>
              <a:rect l="l" t="t" r="r" b="b"/>
              <a:pathLst>
                <a:path w="322" h="1216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1060"/>
                  </a:lnTo>
                  <a:cubicBezTo>
                    <a:pt x="0" y="1144"/>
                    <a:pt x="72" y="1215"/>
                    <a:pt x="167" y="1215"/>
                  </a:cubicBezTo>
                  <a:cubicBezTo>
                    <a:pt x="250" y="1215"/>
                    <a:pt x="322" y="1144"/>
                    <a:pt x="322" y="1060"/>
                  </a:cubicBezTo>
                  <a:lnTo>
                    <a:pt x="322" y="167"/>
                  </a:ln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45" name="Google Shape;10245;p78"/>
            <p:cNvSpPr/>
            <p:nvPr/>
          </p:nvSpPr>
          <p:spPr>
            <a:xfrm>
              <a:off x="7638929" y="4489366"/>
              <a:ext cx="10248" cy="27340"/>
            </a:xfrm>
            <a:custGeom>
              <a:avLst/>
              <a:gdLst/>
              <a:ahLst/>
              <a:cxnLst/>
              <a:rect l="l" t="t" r="r" b="b"/>
              <a:pathLst>
                <a:path w="322" h="859" extrusionOk="0">
                  <a:moveTo>
                    <a:pt x="167" y="1"/>
                  </a:moveTo>
                  <a:cubicBezTo>
                    <a:pt x="72" y="1"/>
                    <a:pt x="0" y="72"/>
                    <a:pt x="0" y="168"/>
                  </a:cubicBezTo>
                  <a:lnTo>
                    <a:pt x="0" y="703"/>
                  </a:lnTo>
                  <a:cubicBezTo>
                    <a:pt x="0" y="787"/>
                    <a:pt x="72" y="858"/>
                    <a:pt x="167" y="858"/>
                  </a:cubicBezTo>
                  <a:cubicBezTo>
                    <a:pt x="250" y="858"/>
                    <a:pt x="322" y="787"/>
                    <a:pt x="322" y="703"/>
                  </a:cubicBezTo>
                  <a:lnTo>
                    <a:pt x="322" y="168"/>
                  </a:ln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46" name="Google Shape;10246;p78"/>
            <p:cNvSpPr/>
            <p:nvPr/>
          </p:nvSpPr>
          <p:spPr>
            <a:xfrm>
              <a:off x="7729479" y="4489366"/>
              <a:ext cx="10662" cy="27340"/>
            </a:xfrm>
            <a:custGeom>
              <a:avLst/>
              <a:gdLst/>
              <a:ahLst/>
              <a:cxnLst/>
              <a:rect l="l" t="t" r="r" b="b"/>
              <a:pathLst>
                <a:path w="335" h="859" extrusionOk="0">
                  <a:moveTo>
                    <a:pt x="156" y="1"/>
                  </a:moveTo>
                  <a:cubicBezTo>
                    <a:pt x="72" y="1"/>
                    <a:pt x="1" y="72"/>
                    <a:pt x="1" y="168"/>
                  </a:cubicBezTo>
                  <a:lnTo>
                    <a:pt x="1" y="703"/>
                  </a:lnTo>
                  <a:cubicBezTo>
                    <a:pt x="1" y="787"/>
                    <a:pt x="72" y="858"/>
                    <a:pt x="156" y="858"/>
                  </a:cubicBezTo>
                  <a:cubicBezTo>
                    <a:pt x="251" y="858"/>
                    <a:pt x="322" y="787"/>
                    <a:pt x="322" y="703"/>
                  </a:cubicBezTo>
                  <a:lnTo>
                    <a:pt x="322" y="168"/>
                  </a:lnTo>
                  <a:cubicBezTo>
                    <a:pt x="334" y="72"/>
                    <a:pt x="263" y="1"/>
                    <a:pt x="1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47" name="Google Shape;10247;p78"/>
            <p:cNvSpPr/>
            <p:nvPr/>
          </p:nvSpPr>
          <p:spPr>
            <a:xfrm>
              <a:off x="7673017" y="4608369"/>
              <a:ext cx="33005" cy="33005"/>
            </a:xfrm>
            <a:custGeom>
              <a:avLst/>
              <a:gdLst/>
              <a:ahLst/>
              <a:cxnLst/>
              <a:rect l="l" t="t" r="r" b="b"/>
              <a:pathLst>
                <a:path w="1037" h="1037" extrusionOk="0">
                  <a:moveTo>
                    <a:pt x="525" y="322"/>
                  </a:moveTo>
                  <a:cubicBezTo>
                    <a:pt x="620" y="322"/>
                    <a:pt x="715" y="417"/>
                    <a:pt x="715" y="512"/>
                  </a:cubicBezTo>
                  <a:cubicBezTo>
                    <a:pt x="715" y="620"/>
                    <a:pt x="620" y="715"/>
                    <a:pt x="525" y="715"/>
                  </a:cubicBezTo>
                  <a:cubicBezTo>
                    <a:pt x="418" y="715"/>
                    <a:pt x="322" y="620"/>
                    <a:pt x="322" y="512"/>
                  </a:cubicBezTo>
                  <a:cubicBezTo>
                    <a:pt x="322" y="417"/>
                    <a:pt x="418" y="322"/>
                    <a:pt x="525" y="322"/>
                  </a:cubicBezTo>
                  <a:close/>
                  <a:moveTo>
                    <a:pt x="525" y="0"/>
                  </a:moveTo>
                  <a:cubicBezTo>
                    <a:pt x="239" y="0"/>
                    <a:pt x="1" y="239"/>
                    <a:pt x="1" y="512"/>
                  </a:cubicBezTo>
                  <a:cubicBezTo>
                    <a:pt x="1" y="798"/>
                    <a:pt x="239" y="1036"/>
                    <a:pt x="525" y="1036"/>
                  </a:cubicBezTo>
                  <a:cubicBezTo>
                    <a:pt x="799" y="1036"/>
                    <a:pt x="1037" y="798"/>
                    <a:pt x="1037" y="512"/>
                  </a:cubicBezTo>
                  <a:cubicBezTo>
                    <a:pt x="1037" y="239"/>
                    <a:pt x="799" y="0"/>
                    <a:pt x="5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48" name="Google Shape;10248;p78"/>
            <p:cNvSpPr/>
            <p:nvPr/>
          </p:nvSpPr>
          <p:spPr>
            <a:xfrm>
              <a:off x="7565408" y="4608369"/>
              <a:ext cx="33387" cy="33005"/>
            </a:xfrm>
            <a:custGeom>
              <a:avLst/>
              <a:gdLst/>
              <a:ahLst/>
              <a:cxnLst/>
              <a:rect l="l" t="t" r="r" b="b"/>
              <a:pathLst>
                <a:path w="1049" h="1037" extrusionOk="0">
                  <a:moveTo>
                    <a:pt x="524" y="322"/>
                  </a:moveTo>
                  <a:cubicBezTo>
                    <a:pt x="632" y="322"/>
                    <a:pt x="715" y="417"/>
                    <a:pt x="715" y="512"/>
                  </a:cubicBezTo>
                  <a:cubicBezTo>
                    <a:pt x="715" y="620"/>
                    <a:pt x="632" y="715"/>
                    <a:pt x="524" y="715"/>
                  </a:cubicBezTo>
                  <a:cubicBezTo>
                    <a:pt x="417" y="715"/>
                    <a:pt x="334" y="620"/>
                    <a:pt x="334" y="512"/>
                  </a:cubicBezTo>
                  <a:cubicBezTo>
                    <a:pt x="334" y="417"/>
                    <a:pt x="417" y="322"/>
                    <a:pt x="524" y="322"/>
                  </a:cubicBezTo>
                  <a:close/>
                  <a:moveTo>
                    <a:pt x="524" y="0"/>
                  </a:moveTo>
                  <a:cubicBezTo>
                    <a:pt x="239" y="0"/>
                    <a:pt x="1" y="239"/>
                    <a:pt x="1" y="512"/>
                  </a:cubicBezTo>
                  <a:cubicBezTo>
                    <a:pt x="1" y="798"/>
                    <a:pt x="239" y="1036"/>
                    <a:pt x="524" y="1036"/>
                  </a:cubicBezTo>
                  <a:cubicBezTo>
                    <a:pt x="810" y="1036"/>
                    <a:pt x="1048" y="798"/>
                    <a:pt x="1048" y="512"/>
                  </a:cubicBezTo>
                  <a:cubicBezTo>
                    <a:pt x="1048" y="239"/>
                    <a:pt x="810" y="0"/>
                    <a:pt x="5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49" name="Google Shape;10249;p78"/>
            <p:cNvSpPr/>
            <p:nvPr/>
          </p:nvSpPr>
          <p:spPr>
            <a:xfrm>
              <a:off x="7780657" y="4608369"/>
              <a:ext cx="33005" cy="33005"/>
            </a:xfrm>
            <a:custGeom>
              <a:avLst/>
              <a:gdLst/>
              <a:ahLst/>
              <a:cxnLst/>
              <a:rect l="l" t="t" r="r" b="b"/>
              <a:pathLst>
                <a:path w="1037" h="1037" extrusionOk="0">
                  <a:moveTo>
                    <a:pt x="512" y="322"/>
                  </a:moveTo>
                  <a:cubicBezTo>
                    <a:pt x="619" y="322"/>
                    <a:pt x="715" y="417"/>
                    <a:pt x="715" y="512"/>
                  </a:cubicBezTo>
                  <a:cubicBezTo>
                    <a:pt x="715" y="620"/>
                    <a:pt x="619" y="715"/>
                    <a:pt x="512" y="715"/>
                  </a:cubicBezTo>
                  <a:cubicBezTo>
                    <a:pt x="417" y="715"/>
                    <a:pt x="322" y="620"/>
                    <a:pt x="322" y="512"/>
                  </a:cubicBezTo>
                  <a:cubicBezTo>
                    <a:pt x="322" y="417"/>
                    <a:pt x="417" y="322"/>
                    <a:pt x="512" y="322"/>
                  </a:cubicBezTo>
                  <a:close/>
                  <a:moveTo>
                    <a:pt x="512" y="0"/>
                  </a:moveTo>
                  <a:cubicBezTo>
                    <a:pt x="238" y="0"/>
                    <a:pt x="0" y="239"/>
                    <a:pt x="0" y="512"/>
                  </a:cubicBezTo>
                  <a:cubicBezTo>
                    <a:pt x="0" y="798"/>
                    <a:pt x="238" y="1036"/>
                    <a:pt x="512" y="1036"/>
                  </a:cubicBezTo>
                  <a:cubicBezTo>
                    <a:pt x="798" y="1036"/>
                    <a:pt x="1036" y="798"/>
                    <a:pt x="1036" y="512"/>
                  </a:cubicBezTo>
                  <a:cubicBezTo>
                    <a:pt x="1036" y="239"/>
                    <a:pt x="798" y="0"/>
                    <a:pt x="5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50" name="Google Shape;10250;p78"/>
            <p:cNvSpPr/>
            <p:nvPr/>
          </p:nvSpPr>
          <p:spPr>
            <a:xfrm>
              <a:off x="7596090" y="4528801"/>
              <a:ext cx="186859" cy="73362"/>
            </a:xfrm>
            <a:custGeom>
              <a:avLst/>
              <a:gdLst/>
              <a:ahLst/>
              <a:cxnLst/>
              <a:rect l="l" t="t" r="r" b="b"/>
              <a:pathLst>
                <a:path w="5871" h="2305" extrusionOk="0">
                  <a:moveTo>
                    <a:pt x="2942" y="0"/>
                  </a:moveTo>
                  <a:cubicBezTo>
                    <a:pt x="2847" y="0"/>
                    <a:pt x="2775" y="72"/>
                    <a:pt x="2775" y="155"/>
                  </a:cubicBezTo>
                  <a:lnTo>
                    <a:pt x="2775" y="357"/>
                  </a:lnTo>
                  <a:lnTo>
                    <a:pt x="1608" y="357"/>
                  </a:lnTo>
                  <a:cubicBezTo>
                    <a:pt x="1394" y="357"/>
                    <a:pt x="1180" y="453"/>
                    <a:pt x="1049" y="655"/>
                  </a:cubicBezTo>
                  <a:lnTo>
                    <a:pt x="60" y="2036"/>
                  </a:lnTo>
                  <a:cubicBezTo>
                    <a:pt x="1" y="2108"/>
                    <a:pt x="37" y="2215"/>
                    <a:pt x="108" y="2274"/>
                  </a:cubicBezTo>
                  <a:cubicBezTo>
                    <a:pt x="133" y="2295"/>
                    <a:pt x="163" y="2304"/>
                    <a:pt x="193" y="2304"/>
                  </a:cubicBezTo>
                  <a:cubicBezTo>
                    <a:pt x="249" y="2304"/>
                    <a:pt x="308" y="2273"/>
                    <a:pt x="346" y="2227"/>
                  </a:cubicBezTo>
                  <a:lnTo>
                    <a:pt x="1334" y="846"/>
                  </a:lnTo>
                  <a:cubicBezTo>
                    <a:pt x="1406" y="750"/>
                    <a:pt x="1513" y="691"/>
                    <a:pt x="1632" y="691"/>
                  </a:cubicBezTo>
                  <a:lnTo>
                    <a:pt x="2787" y="691"/>
                  </a:lnTo>
                  <a:lnTo>
                    <a:pt x="2787" y="1941"/>
                  </a:lnTo>
                  <a:cubicBezTo>
                    <a:pt x="2787" y="2036"/>
                    <a:pt x="2858" y="2108"/>
                    <a:pt x="2954" y="2108"/>
                  </a:cubicBezTo>
                  <a:cubicBezTo>
                    <a:pt x="3037" y="2108"/>
                    <a:pt x="3120" y="2036"/>
                    <a:pt x="3120" y="1941"/>
                  </a:cubicBezTo>
                  <a:lnTo>
                    <a:pt x="3120" y="691"/>
                  </a:lnTo>
                  <a:lnTo>
                    <a:pt x="4275" y="691"/>
                  </a:lnTo>
                  <a:cubicBezTo>
                    <a:pt x="4394" y="691"/>
                    <a:pt x="4502" y="750"/>
                    <a:pt x="4573" y="846"/>
                  </a:cubicBezTo>
                  <a:lnTo>
                    <a:pt x="5561" y="2227"/>
                  </a:lnTo>
                  <a:cubicBezTo>
                    <a:pt x="5585" y="2274"/>
                    <a:pt x="5645" y="2298"/>
                    <a:pt x="5692" y="2298"/>
                  </a:cubicBezTo>
                  <a:cubicBezTo>
                    <a:pt x="5716" y="2298"/>
                    <a:pt x="5764" y="2286"/>
                    <a:pt x="5775" y="2274"/>
                  </a:cubicBezTo>
                  <a:cubicBezTo>
                    <a:pt x="5859" y="2215"/>
                    <a:pt x="5871" y="2108"/>
                    <a:pt x="5811" y="2036"/>
                  </a:cubicBezTo>
                  <a:lnTo>
                    <a:pt x="4823" y="655"/>
                  </a:lnTo>
                  <a:cubicBezTo>
                    <a:pt x="4692" y="476"/>
                    <a:pt x="4490" y="357"/>
                    <a:pt x="4263" y="357"/>
                  </a:cubicBezTo>
                  <a:lnTo>
                    <a:pt x="3097" y="357"/>
                  </a:lnTo>
                  <a:lnTo>
                    <a:pt x="3097" y="155"/>
                  </a:lnTo>
                  <a:cubicBezTo>
                    <a:pt x="3097" y="72"/>
                    <a:pt x="3025" y="0"/>
                    <a:pt x="29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251" name="Google Shape;10251;p78"/>
          <p:cNvGrpSpPr/>
          <p:nvPr/>
        </p:nvGrpSpPr>
        <p:grpSpPr>
          <a:xfrm>
            <a:off x="8352145" y="5473576"/>
            <a:ext cx="300664" cy="482080"/>
            <a:chOff x="6264109" y="4279432"/>
            <a:chExt cx="225498" cy="361560"/>
          </a:xfrm>
          <a:solidFill>
            <a:schemeClr val="tx1"/>
          </a:solidFill>
        </p:grpSpPr>
        <p:sp>
          <p:nvSpPr>
            <p:cNvPr id="10252" name="Google Shape;10252;p78"/>
            <p:cNvSpPr/>
            <p:nvPr/>
          </p:nvSpPr>
          <p:spPr>
            <a:xfrm>
              <a:off x="6264109" y="4279432"/>
              <a:ext cx="225498" cy="361560"/>
            </a:xfrm>
            <a:custGeom>
              <a:avLst/>
              <a:gdLst/>
              <a:ahLst/>
              <a:cxnLst/>
              <a:rect l="l" t="t" r="r" b="b"/>
              <a:pathLst>
                <a:path w="7085" h="11360" extrusionOk="0">
                  <a:moveTo>
                    <a:pt x="6716" y="870"/>
                  </a:moveTo>
                  <a:cubicBezTo>
                    <a:pt x="6716" y="870"/>
                    <a:pt x="6728" y="870"/>
                    <a:pt x="6728" y="882"/>
                  </a:cubicBezTo>
                  <a:lnTo>
                    <a:pt x="6728" y="1239"/>
                  </a:lnTo>
                  <a:lnTo>
                    <a:pt x="6751" y="1239"/>
                  </a:lnTo>
                  <a:lnTo>
                    <a:pt x="6192" y="1251"/>
                  </a:lnTo>
                  <a:cubicBezTo>
                    <a:pt x="6108" y="1251"/>
                    <a:pt x="6037" y="1322"/>
                    <a:pt x="6037" y="1418"/>
                  </a:cubicBezTo>
                  <a:cubicBezTo>
                    <a:pt x="6037" y="1501"/>
                    <a:pt x="6108" y="1584"/>
                    <a:pt x="6192" y="1584"/>
                  </a:cubicBezTo>
                  <a:lnTo>
                    <a:pt x="6394" y="1584"/>
                  </a:lnTo>
                  <a:lnTo>
                    <a:pt x="6394" y="7454"/>
                  </a:lnTo>
                  <a:cubicBezTo>
                    <a:pt x="6394" y="7454"/>
                    <a:pt x="6394" y="7478"/>
                    <a:pt x="6370" y="7478"/>
                  </a:cubicBezTo>
                  <a:lnTo>
                    <a:pt x="679" y="7478"/>
                  </a:lnTo>
                  <a:cubicBezTo>
                    <a:pt x="679" y="7478"/>
                    <a:pt x="655" y="7478"/>
                    <a:pt x="655" y="7454"/>
                  </a:cubicBezTo>
                  <a:lnTo>
                    <a:pt x="655" y="1584"/>
                  </a:lnTo>
                  <a:lnTo>
                    <a:pt x="5477" y="1584"/>
                  </a:lnTo>
                  <a:cubicBezTo>
                    <a:pt x="5573" y="1584"/>
                    <a:pt x="5644" y="1501"/>
                    <a:pt x="5644" y="1418"/>
                  </a:cubicBezTo>
                  <a:cubicBezTo>
                    <a:pt x="5644" y="1322"/>
                    <a:pt x="5573" y="1251"/>
                    <a:pt x="5477" y="1251"/>
                  </a:cubicBezTo>
                  <a:lnTo>
                    <a:pt x="322" y="1251"/>
                  </a:lnTo>
                  <a:cubicBezTo>
                    <a:pt x="322" y="1251"/>
                    <a:pt x="298" y="1251"/>
                    <a:pt x="298" y="1239"/>
                  </a:cubicBezTo>
                  <a:lnTo>
                    <a:pt x="298" y="882"/>
                  </a:lnTo>
                  <a:cubicBezTo>
                    <a:pt x="298" y="882"/>
                    <a:pt x="298" y="870"/>
                    <a:pt x="322" y="870"/>
                  </a:cubicBezTo>
                  <a:close/>
                  <a:moveTo>
                    <a:pt x="5358" y="7811"/>
                  </a:moveTo>
                  <a:lnTo>
                    <a:pt x="5858" y="10335"/>
                  </a:lnTo>
                  <a:lnTo>
                    <a:pt x="3691" y="10335"/>
                  </a:lnTo>
                  <a:lnTo>
                    <a:pt x="3691" y="8371"/>
                  </a:lnTo>
                  <a:cubicBezTo>
                    <a:pt x="3691" y="8276"/>
                    <a:pt x="3620" y="8204"/>
                    <a:pt x="3537" y="8204"/>
                  </a:cubicBezTo>
                  <a:cubicBezTo>
                    <a:pt x="3441" y="8204"/>
                    <a:pt x="3370" y="8276"/>
                    <a:pt x="3370" y="8371"/>
                  </a:cubicBezTo>
                  <a:lnTo>
                    <a:pt x="3370" y="10335"/>
                  </a:lnTo>
                  <a:lnTo>
                    <a:pt x="1215" y="10335"/>
                  </a:lnTo>
                  <a:lnTo>
                    <a:pt x="1715" y="7811"/>
                  </a:lnTo>
                  <a:close/>
                  <a:moveTo>
                    <a:pt x="3549" y="1"/>
                  </a:moveTo>
                  <a:cubicBezTo>
                    <a:pt x="3453" y="1"/>
                    <a:pt x="3382" y="72"/>
                    <a:pt x="3382" y="168"/>
                  </a:cubicBezTo>
                  <a:lnTo>
                    <a:pt x="3382" y="537"/>
                  </a:lnTo>
                  <a:lnTo>
                    <a:pt x="346" y="537"/>
                  </a:lnTo>
                  <a:cubicBezTo>
                    <a:pt x="155" y="537"/>
                    <a:pt x="0" y="691"/>
                    <a:pt x="0" y="882"/>
                  </a:cubicBezTo>
                  <a:lnTo>
                    <a:pt x="0" y="1239"/>
                  </a:lnTo>
                  <a:cubicBezTo>
                    <a:pt x="0" y="1430"/>
                    <a:pt x="155" y="1584"/>
                    <a:pt x="346" y="1584"/>
                  </a:cubicBezTo>
                  <a:lnTo>
                    <a:pt x="358" y="1584"/>
                  </a:lnTo>
                  <a:lnTo>
                    <a:pt x="358" y="7454"/>
                  </a:lnTo>
                  <a:cubicBezTo>
                    <a:pt x="358" y="7645"/>
                    <a:pt x="512" y="7799"/>
                    <a:pt x="703" y="7799"/>
                  </a:cubicBezTo>
                  <a:lnTo>
                    <a:pt x="1382" y="7799"/>
                  </a:lnTo>
                  <a:lnTo>
                    <a:pt x="715" y="11157"/>
                  </a:lnTo>
                  <a:cubicBezTo>
                    <a:pt x="703" y="11252"/>
                    <a:pt x="762" y="11347"/>
                    <a:pt x="858" y="11359"/>
                  </a:cubicBezTo>
                  <a:lnTo>
                    <a:pt x="882" y="11359"/>
                  </a:lnTo>
                  <a:cubicBezTo>
                    <a:pt x="953" y="11359"/>
                    <a:pt x="1036" y="11300"/>
                    <a:pt x="1048" y="11217"/>
                  </a:cubicBezTo>
                  <a:lnTo>
                    <a:pt x="1167" y="10645"/>
                  </a:lnTo>
                  <a:lnTo>
                    <a:pt x="3382" y="10645"/>
                  </a:lnTo>
                  <a:lnTo>
                    <a:pt x="3382" y="11193"/>
                  </a:lnTo>
                  <a:cubicBezTo>
                    <a:pt x="3382" y="11288"/>
                    <a:pt x="3453" y="11359"/>
                    <a:pt x="3549" y="11359"/>
                  </a:cubicBezTo>
                  <a:cubicBezTo>
                    <a:pt x="3632" y="11359"/>
                    <a:pt x="3703" y="11288"/>
                    <a:pt x="3703" y="11193"/>
                  </a:cubicBezTo>
                  <a:lnTo>
                    <a:pt x="3703" y="10645"/>
                  </a:lnTo>
                  <a:lnTo>
                    <a:pt x="5930" y="10645"/>
                  </a:lnTo>
                  <a:lnTo>
                    <a:pt x="6049" y="11217"/>
                  </a:lnTo>
                  <a:cubicBezTo>
                    <a:pt x="6061" y="11300"/>
                    <a:pt x="6132" y="11359"/>
                    <a:pt x="6204" y="11359"/>
                  </a:cubicBezTo>
                  <a:lnTo>
                    <a:pt x="6239" y="11359"/>
                  </a:lnTo>
                  <a:cubicBezTo>
                    <a:pt x="6323" y="11336"/>
                    <a:pt x="6382" y="11252"/>
                    <a:pt x="6370" y="11157"/>
                  </a:cubicBezTo>
                  <a:lnTo>
                    <a:pt x="5704" y="7799"/>
                  </a:lnTo>
                  <a:lnTo>
                    <a:pt x="6382" y="7799"/>
                  </a:lnTo>
                  <a:cubicBezTo>
                    <a:pt x="6585" y="7799"/>
                    <a:pt x="6728" y="7645"/>
                    <a:pt x="6728" y="7454"/>
                  </a:cubicBezTo>
                  <a:lnTo>
                    <a:pt x="6728" y="1584"/>
                  </a:lnTo>
                  <a:lnTo>
                    <a:pt x="6739" y="1584"/>
                  </a:lnTo>
                  <a:cubicBezTo>
                    <a:pt x="6942" y="1584"/>
                    <a:pt x="7085" y="1430"/>
                    <a:pt x="7085" y="1239"/>
                  </a:cubicBezTo>
                  <a:lnTo>
                    <a:pt x="7085" y="882"/>
                  </a:lnTo>
                  <a:cubicBezTo>
                    <a:pt x="7085" y="691"/>
                    <a:pt x="6930" y="537"/>
                    <a:pt x="6751" y="537"/>
                  </a:cubicBezTo>
                  <a:lnTo>
                    <a:pt x="3715" y="537"/>
                  </a:lnTo>
                  <a:lnTo>
                    <a:pt x="3715" y="168"/>
                  </a:lnTo>
                  <a:cubicBezTo>
                    <a:pt x="3715" y="72"/>
                    <a:pt x="3632" y="1"/>
                    <a:pt x="354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53" name="Google Shape;10253;p78"/>
            <p:cNvSpPr/>
            <p:nvPr/>
          </p:nvSpPr>
          <p:spPr>
            <a:xfrm>
              <a:off x="6303129" y="4370395"/>
              <a:ext cx="146693" cy="106495"/>
            </a:xfrm>
            <a:custGeom>
              <a:avLst/>
              <a:gdLst/>
              <a:ahLst/>
              <a:cxnLst/>
              <a:rect l="l" t="t" r="r" b="b"/>
              <a:pathLst>
                <a:path w="4609" h="3346" extrusionOk="0">
                  <a:moveTo>
                    <a:pt x="3561" y="0"/>
                  </a:moveTo>
                  <a:cubicBezTo>
                    <a:pt x="3466" y="0"/>
                    <a:pt x="3394" y="72"/>
                    <a:pt x="3394" y="167"/>
                  </a:cubicBezTo>
                  <a:cubicBezTo>
                    <a:pt x="3394" y="250"/>
                    <a:pt x="3466" y="334"/>
                    <a:pt x="3561" y="334"/>
                  </a:cubicBezTo>
                  <a:lnTo>
                    <a:pt x="4049" y="334"/>
                  </a:lnTo>
                  <a:lnTo>
                    <a:pt x="2406" y="1965"/>
                  </a:lnTo>
                  <a:lnTo>
                    <a:pt x="2394" y="1965"/>
                  </a:lnTo>
                  <a:lnTo>
                    <a:pt x="2025" y="1596"/>
                  </a:lnTo>
                  <a:cubicBezTo>
                    <a:pt x="1959" y="1530"/>
                    <a:pt x="1870" y="1498"/>
                    <a:pt x="1781" y="1498"/>
                  </a:cubicBezTo>
                  <a:cubicBezTo>
                    <a:pt x="1692" y="1498"/>
                    <a:pt x="1602" y="1530"/>
                    <a:pt x="1537" y="1596"/>
                  </a:cubicBezTo>
                  <a:lnTo>
                    <a:pt x="60" y="3072"/>
                  </a:lnTo>
                  <a:cubicBezTo>
                    <a:pt x="1" y="3132"/>
                    <a:pt x="1" y="3227"/>
                    <a:pt x="60" y="3310"/>
                  </a:cubicBezTo>
                  <a:cubicBezTo>
                    <a:pt x="84" y="3334"/>
                    <a:pt x="132" y="3346"/>
                    <a:pt x="179" y="3346"/>
                  </a:cubicBezTo>
                  <a:cubicBezTo>
                    <a:pt x="227" y="3346"/>
                    <a:pt x="263" y="3334"/>
                    <a:pt x="298" y="3310"/>
                  </a:cubicBezTo>
                  <a:lnTo>
                    <a:pt x="1775" y="1834"/>
                  </a:lnTo>
                  <a:lnTo>
                    <a:pt x="1787" y="1834"/>
                  </a:lnTo>
                  <a:lnTo>
                    <a:pt x="2156" y="2203"/>
                  </a:lnTo>
                  <a:cubicBezTo>
                    <a:pt x="2215" y="2263"/>
                    <a:pt x="2311" y="2310"/>
                    <a:pt x="2394" y="2310"/>
                  </a:cubicBezTo>
                  <a:cubicBezTo>
                    <a:pt x="2477" y="2310"/>
                    <a:pt x="2573" y="2274"/>
                    <a:pt x="2632" y="2203"/>
                  </a:cubicBezTo>
                  <a:lnTo>
                    <a:pt x="4263" y="572"/>
                  </a:lnTo>
                  <a:lnTo>
                    <a:pt x="4263" y="1060"/>
                  </a:lnTo>
                  <a:cubicBezTo>
                    <a:pt x="4263" y="1143"/>
                    <a:pt x="4347" y="1227"/>
                    <a:pt x="4430" y="1227"/>
                  </a:cubicBezTo>
                  <a:cubicBezTo>
                    <a:pt x="4525" y="1227"/>
                    <a:pt x="4597" y="1143"/>
                    <a:pt x="4597" y="1060"/>
                  </a:cubicBezTo>
                  <a:lnTo>
                    <a:pt x="4597" y="167"/>
                  </a:lnTo>
                  <a:cubicBezTo>
                    <a:pt x="4609" y="72"/>
                    <a:pt x="4537" y="0"/>
                    <a:pt x="44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254" name="Google Shape;10254;p78"/>
          <p:cNvGrpSpPr/>
          <p:nvPr/>
        </p:nvGrpSpPr>
        <p:grpSpPr>
          <a:xfrm>
            <a:off x="10572771" y="5480153"/>
            <a:ext cx="527021" cy="468416"/>
            <a:chOff x="7929578" y="4284365"/>
            <a:chExt cx="395266" cy="351312"/>
          </a:xfrm>
          <a:solidFill>
            <a:schemeClr val="tx1"/>
          </a:solidFill>
        </p:grpSpPr>
        <p:sp>
          <p:nvSpPr>
            <p:cNvPr id="10255" name="Google Shape;10255;p78"/>
            <p:cNvSpPr/>
            <p:nvPr/>
          </p:nvSpPr>
          <p:spPr>
            <a:xfrm>
              <a:off x="7954213" y="4588668"/>
              <a:ext cx="11394" cy="47009"/>
            </a:xfrm>
            <a:custGeom>
              <a:avLst/>
              <a:gdLst/>
              <a:ahLst/>
              <a:cxnLst/>
              <a:rect l="l" t="t" r="r" b="b"/>
              <a:pathLst>
                <a:path w="358" h="1477" extrusionOk="0">
                  <a:moveTo>
                    <a:pt x="179" y="0"/>
                  </a:moveTo>
                  <a:cubicBezTo>
                    <a:pt x="84" y="0"/>
                    <a:pt x="0" y="84"/>
                    <a:pt x="0" y="179"/>
                  </a:cubicBezTo>
                  <a:lnTo>
                    <a:pt x="0" y="1298"/>
                  </a:lnTo>
                  <a:cubicBezTo>
                    <a:pt x="0" y="1405"/>
                    <a:pt x="84" y="1477"/>
                    <a:pt x="179" y="1477"/>
                  </a:cubicBezTo>
                  <a:cubicBezTo>
                    <a:pt x="286" y="1477"/>
                    <a:pt x="358" y="1405"/>
                    <a:pt x="358" y="1298"/>
                  </a:cubicBezTo>
                  <a:lnTo>
                    <a:pt x="358" y="179"/>
                  </a:lnTo>
                  <a:cubicBezTo>
                    <a:pt x="358" y="96"/>
                    <a:pt x="286" y="0"/>
                    <a:pt x="1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56" name="Google Shape;10256;p78"/>
            <p:cNvSpPr/>
            <p:nvPr/>
          </p:nvSpPr>
          <p:spPr>
            <a:xfrm>
              <a:off x="7929578" y="4432522"/>
              <a:ext cx="213372" cy="203155"/>
            </a:xfrm>
            <a:custGeom>
              <a:avLst/>
              <a:gdLst/>
              <a:ahLst/>
              <a:cxnLst/>
              <a:rect l="l" t="t" r="r" b="b"/>
              <a:pathLst>
                <a:path w="6704" h="6383" extrusionOk="0">
                  <a:moveTo>
                    <a:pt x="6192" y="1013"/>
                  </a:moveTo>
                  <a:lnTo>
                    <a:pt x="6275" y="1275"/>
                  </a:lnTo>
                  <a:cubicBezTo>
                    <a:pt x="6287" y="1358"/>
                    <a:pt x="6275" y="1430"/>
                    <a:pt x="6216" y="1489"/>
                  </a:cubicBezTo>
                  <a:lnTo>
                    <a:pt x="6108" y="1596"/>
                  </a:lnTo>
                  <a:lnTo>
                    <a:pt x="5858" y="1334"/>
                  </a:lnTo>
                  <a:lnTo>
                    <a:pt x="6192" y="1013"/>
                  </a:lnTo>
                  <a:close/>
                  <a:moveTo>
                    <a:pt x="1941" y="382"/>
                  </a:moveTo>
                  <a:cubicBezTo>
                    <a:pt x="2251" y="382"/>
                    <a:pt x="2536" y="501"/>
                    <a:pt x="2763" y="727"/>
                  </a:cubicBezTo>
                  <a:cubicBezTo>
                    <a:pt x="2965" y="953"/>
                    <a:pt x="3096" y="1251"/>
                    <a:pt x="3132" y="1573"/>
                  </a:cubicBezTo>
                  <a:cubicBezTo>
                    <a:pt x="3144" y="1692"/>
                    <a:pt x="3156" y="1846"/>
                    <a:pt x="3179" y="2001"/>
                  </a:cubicBezTo>
                  <a:cubicBezTo>
                    <a:pt x="2977" y="1680"/>
                    <a:pt x="2656" y="1430"/>
                    <a:pt x="2239" y="1287"/>
                  </a:cubicBezTo>
                  <a:cubicBezTo>
                    <a:pt x="1947" y="1199"/>
                    <a:pt x="1670" y="1191"/>
                    <a:pt x="1579" y="1191"/>
                  </a:cubicBezTo>
                  <a:cubicBezTo>
                    <a:pt x="1559" y="1191"/>
                    <a:pt x="1548" y="1192"/>
                    <a:pt x="1548" y="1192"/>
                  </a:cubicBezTo>
                  <a:cubicBezTo>
                    <a:pt x="1513" y="1192"/>
                    <a:pt x="1465" y="1204"/>
                    <a:pt x="1429" y="1251"/>
                  </a:cubicBezTo>
                  <a:lnTo>
                    <a:pt x="1108" y="1585"/>
                  </a:lnTo>
                  <a:cubicBezTo>
                    <a:pt x="1036" y="1668"/>
                    <a:pt x="1036" y="1787"/>
                    <a:pt x="1108" y="1846"/>
                  </a:cubicBezTo>
                  <a:cubicBezTo>
                    <a:pt x="1143" y="1882"/>
                    <a:pt x="1191" y="1900"/>
                    <a:pt x="1237" y="1900"/>
                  </a:cubicBezTo>
                  <a:cubicBezTo>
                    <a:pt x="1283" y="1900"/>
                    <a:pt x="1328" y="1882"/>
                    <a:pt x="1358" y="1846"/>
                  </a:cubicBezTo>
                  <a:lnTo>
                    <a:pt x="1632" y="1561"/>
                  </a:lnTo>
                  <a:cubicBezTo>
                    <a:pt x="1870" y="1573"/>
                    <a:pt x="2620" y="1668"/>
                    <a:pt x="2906" y="2299"/>
                  </a:cubicBezTo>
                  <a:cubicBezTo>
                    <a:pt x="2834" y="2763"/>
                    <a:pt x="2417" y="3120"/>
                    <a:pt x="1929" y="3120"/>
                  </a:cubicBezTo>
                  <a:cubicBezTo>
                    <a:pt x="1393" y="3120"/>
                    <a:pt x="941" y="2680"/>
                    <a:pt x="941" y="2144"/>
                  </a:cubicBezTo>
                  <a:cubicBezTo>
                    <a:pt x="941" y="2037"/>
                    <a:pt x="870" y="1966"/>
                    <a:pt x="762" y="1966"/>
                  </a:cubicBezTo>
                  <a:cubicBezTo>
                    <a:pt x="751" y="1966"/>
                    <a:pt x="715" y="1966"/>
                    <a:pt x="703" y="1977"/>
                  </a:cubicBezTo>
                  <a:cubicBezTo>
                    <a:pt x="715" y="1835"/>
                    <a:pt x="751" y="1680"/>
                    <a:pt x="751" y="1573"/>
                  </a:cubicBezTo>
                  <a:cubicBezTo>
                    <a:pt x="774" y="1251"/>
                    <a:pt x="893" y="953"/>
                    <a:pt x="1120" y="727"/>
                  </a:cubicBezTo>
                  <a:cubicBezTo>
                    <a:pt x="1334" y="501"/>
                    <a:pt x="1632" y="382"/>
                    <a:pt x="1941" y="382"/>
                  </a:cubicBezTo>
                  <a:close/>
                  <a:moveTo>
                    <a:pt x="631" y="2442"/>
                  </a:moveTo>
                  <a:cubicBezTo>
                    <a:pt x="703" y="2763"/>
                    <a:pt x="917" y="3049"/>
                    <a:pt x="1179" y="3228"/>
                  </a:cubicBezTo>
                  <a:lnTo>
                    <a:pt x="1179" y="3442"/>
                  </a:lnTo>
                  <a:lnTo>
                    <a:pt x="1167" y="3442"/>
                  </a:lnTo>
                  <a:cubicBezTo>
                    <a:pt x="822" y="3382"/>
                    <a:pt x="572" y="3287"/>
                    <a:pt x="417" y="3216"/>
                  </a:cubicBezTo>
                  <a:cubicBezTo>
                    <a:pt x="405" y="3216"/>
                    <a:pt x="417" y="3204"/>
                    <a:pt x="417" y="3204"/>
                  </a:cubicBezTo>
                  <a:cubicBezTo>
                    <a:pt x="501" y="2989"/>
                    <a:pt x="572" y="2728"/>
                    <a:pt x="631" y="2442"/>
                  </a:cubicBezTo>
                  <a:close/>
                  <a:moveTo>
                    <a:pt x="3239" y="2454"/>
                  </a:moveTo>
                  <a:cubicBezTo>
                    <a:pt x="3275" y="2692"/>
                    <a:pt x="3334" y="2942"/>
                    <a:pt x="3418" y="3144"/>
                  </a:cubicBezTo>
                  <a:lnTo>
                    <a:pt x="3084" y="3454"/>
                  </a:lnTo>
                  <a:cubicBezTo>
                    <a:pt x="3037" y="3478"/>
                    <a:pt x="3001" y="3513"/>
                    <a:pt x="2941" y="3513"/>
                  </a:cubicBezTo>
                  <a:lnTo>
                    <a:pt x="2894" y="3513"/>
                  </a:lnTo>
                  <a:cubicBezTo>
                    <a:pt x="2775" y="3513"/>
                    <a:pt x="2679" y="3418"/>
                    <a:pt x="2679" y="3299"/>
                  </a:cubicBezTo>
                  <a:lnTo>
                    <a:pt x="2679" y="3239"/>
                  </a:lnTo>
                  <a:cubicBezTo>
                    <a:pt x="2953" y="3061"/>
                    <a:pt x="3144" y="2787"/>
                    <a:pt x="3239" y="2454"/>
                  </a:cubicBezTo>
                  <a:close/>
                  <a:moveTo>
                    <a:pt x="2358" y="3418"/>
                  </a:moveTo>
                  <a:cubicBezTo>
                    <a:pt x="2370" y="3525"/>
                    <a:pt x="2429" y="3620"/>
                    <a:pt x="2489" y="3692"/>
                  </a:cubicBezTo>
                  <a:lnTo>
                    <a:pt x="2203" y="3954"/>
                  </a:lnTo>
                  <a:cubicBezTo>
                    <a:pt x="2132" y="4031"/>
                    <a:pt x="2033" y="4070"/>
                    <a:pt x="1934" y="4070"/>
                  </a:cubicBezTo>
                  <a:cubicBezTo>
                    <a:pt x="1834" y="4070"/>
                    <a:pt x="1733" y="4031"/>
                    <a:pt x="1655" y="3954"/>
                  </a:cubicBezTo>
                  <a:lnTo>
                    <a:pt x="1489" y="3799"/>
                  </a:lnTo>
                  <a:cubicBezTo>
                    <a:pt x="1524" y="3740"/>
                    <a:pt x="1536" y="3680"/>
                    <a:pt x="1536" y="3620"/>
                  </a:cubicBezTo>
                  <a:lnTo>
                    <a:pt x="1536" y="3418"/>
                  </a:lnTo>
                  <a:cubicBezTo>
                    <a:pt x="1667" y="3466"/>
                    <a:pt x="1810" y="3478"/>
                    <a:pt x="1941" y="3478"/>
                  </a:cubicBezTo>
                  <a:cubicBezTo>
                    <a:pt x="2084" y="3478"/>
                    <a:pt x="2227" y="3454"/>
                    <a:pt x="2358" y="3418"/>
                  </a:cubicBezTo>
                  <a:close/>
                  <a:moveTo>
                    <a:pt x="1941" y="1"/>
                  </a:moveTo>
                  <a:cubicBezTo>
                    <a:pt x="1120" y="1"/>
                    <a:pt x="465" y="656"/>
                    <a:pt x="393" y="1537"/>
                  </a:cubicBezTo>
                  <a:cubicBezTo>
                    <a:pt x="358" y="1882"/>
                    <a:pt x="239" y="2644"/>
                    <a:pt x="72" y="3061"/>
                  </a:cubicBezTo>
                  <a:cubicBezTo>
                    <a:pt x="0" y="3251"/>
                    <a:pt x="96" y="3454"/>
                    <a:pt x="274" y="3537"/>
                  </a:cubicBezTo>
                  <a:cubicBezTo>
                    <a:pt x="405" y="3597"/>
                    <a:pt x="608" y="3692"/>
                    <a:pt x="893" y="3751"/>
                  </a:cubicBezTo>
                  <a:lnTo>
                    <a:pt x="417" y="3990"/>
                  </a:lnTo>
                  <a:cubicBezTo>
                    <a:pt x="155" y="4121"/>
                    <a:pt x="0" y="4371"/>
                    <a:pt x="0" y="4668"/>
                  </a:cubicBezTo>
                  <a:lnTo>
                    <a:pt x="0" y="6204"/>
                  </a:lnTo>
                  <a:cubicBezTo>
                    <a:pt x="0" y="6311"/>
                    <a:pt x="72" y="6383"/>
                    <a:pt x="179" y="6383"/>
                  </a:cubicBezTo>
                  <a:cubicBezTo>
                    <a:pt x="286" y="6383"/>
                    <a:pt x="358" y="6311"/>
                    <a:pt x="358" y="6204"/>
                  </a:cubicBezTo>
                  <a:lnTo>
                    <a:pt x="358" y="4668"/>
                  </a:lnTo>
                  <a:cubicBezTo>
                    <a:pt x="358" y="4525"/>
                    <a:pt x="453" y="4371"/>
                    <a:pt x="584" y="4311"/>
                  </a:cubicBezTo>
                  <a:lnTo>
                    <a:pt x="1191" y="4013"/>
                  </a:lnTo>
                  <a:lnTo>
                    <a:pt x="1405" y="4216"/>
                  </a:lnTo>
                  <a:cubicBezTo>
                    <a:pt x="1548" y="4347"/>
                    <a:pt x="1739" y="4418"/>
                    <a:pt x="1929" y="4418"/>
                  </a:cubicBezTo>
                  <a:cubicBezTo>
                    <a:pt x="2120" y="4418"/>
                    <a:pt x="2310" y="4347"/>
                    <a:pt x="2453" y="4216"/>
                  </a:cubicBezTo>
                  <a:lnTo>
                    <a:pt x="2822" y="3859"/>
                  </a:lnTo>
                  <a:lnTo>
                    <a:pt x="2929" y="3859"/>
                  </a:lnTo>
                  <a:cubicBezTo>
                    <a:pt x="3084" y="3859"/>
                    <a:pt x="3215" y="3799"/>
                    <a:pt x="3322" y="3692"/>
                  </a:cubicBezTo>
                  <a:lnTo>
                    <a:pt x="5584" y="1561"/>
                  </a:lnTo>
                  <a:lnTo>
                    <a:pt x="5835" y="1811"/>
                  </a:lnTo>
                  <a:lnTo>
                    <a:pt x="3001" y="4656"/>
                  </a:lnTo>
                  <a:cubicBezTo>
                    <a:pt x="2822" y="4835"/>
                    <a:pt x="2715" y="5073"/>
                    <a:pt x="2715" y="5347"/>
                  </a:cubicBezTo>
                  <a:lnTo>
                    <a:pt x="2715" y="6192"/>
                  </a:lnTo>
                  <a:cubicBezTo>
                    <a:pt x="2715" y="6299"/>
                    <a:pt x="2787" y="6371"/>
                    <a:pt x="2894" y="6371"/>
                  </a:cubicBezTo>
                  <a:cubicBezTo>
                    <a:pt x="3001" y="6371"/>
                    <a:pt x="3072" y="6299"/>
                    <a:pt x="3072" y="6192"/>
                  </a:cubicBezTo>
                  <a:lnTo>
                    <a:pt x="3072" y="5371"/>
                  </a:lnTo>
                  <a:cubicBezTo>
                    <a:pt x="3072" y="5204"/>
                    <a:pt x="3132" y="5061"/>
                    <a:pt x="3251" y="4954"/>
                  </a:cubicBezTo>
                  <a:lnTo>
                    <a:pt x="6466" y="1739"/>
                  </a:lnTo>
                  <a:cubicBezTo>
                    <a:pt x="6597" y="1608"/>
                    <a:pt x="6656" y="1394"/>
                    <a:pt x="6608" y="1204"/>
                  </a:cubicBezTo>
                  <a:lnTo>
                    <a:pt x="6513" y="727"/>
                  </a:lnTo>
                  <a:lnTo>
                    <a:pt x="6632" y="608"/>
                  </a:lnTo>
                  <a:cubicBezTo>
                    <a:pt x="6704" y="537"/>
                    <a:pt x="6704" y="430"/>
                    <a:pt x="6644" y="358"/>
                  </a:cubicBezTo>
                  <a:cubicBezTo>
                    <a:pt x="6607" y="321"/>
                    <a:pt x="6560" y="303"/>
                    <a:pt x="6513" y="303"/>
                  </a:cubicBezTo>
                  <a:cubicBezTo>
                    <a:pt x="6470" y="303"/>
                    <a:pt x="6428" y="318"/>
                    <a:pt x="6394" y="346"/>
                  </a:cubicBezTo>
                  <a:lnTo>
                    <a:pt x="3727" y="2858"/>
                  </a:lnTo>
                  <a:cubicBezTo>
                    <a:pt x="3608" y="2430"/>
                    <a:pt x="3501" y="1846"/>
                    <a:pt x="3489" y="1537"/>
                  </a:cubicBezTo>
                  <a:cubicBezTo>
                    <a:pt x="3429" y="656"/>
                    <a:pt x="2751" y="1"/>
                    <a:pt x="194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57" name="Google Shape;10257;p78"/>
            <p:cNvSpPr/>
            <p:nvPr/>
          </p:nvSpPr>
          <p:spPr>
            <a:xfrm>
              <a:off x="8090243" y="4284365"/>
              <a:ext cx="234601" cy="196344"/>
            </a:xfrm>
            <a:custGeom>
              <a:avLst/>
              <a:gdLst/>
              <a:ahLst/>
              <a:cxnLst/>
              <a:rect l="l" t="t" r="r" b="b"/>
              <a:pathLst>
                <a:path w="7371" h="6169" extrusionOk="0">
                  <a:moveTo>
                    <a:pt x="572" y="1"/>
                  </a:moveTo>
                  <a:cubicBezTo>
                    <a:pt x="251" y="1"/>
                    <a:pt x="1" y="251"/>
                    <a:pt x="1" y="560"/>
                  </a:cubicBezTo>
                  <a:lnTo>
                    <a:pt x="1" y="5275"/>
                  </a:lnTo>
                  <a:cubicBezTo>
                    <a:pt x="1" y="5382"/>
                    <a:pt x="72" y="5454"/>
                    <a:pt x="179" y="5454"/>
                  </a:cubicBezTo>
                  <a:cubicBezTo>
                    <a:pt x="286" y="5454"/>
                    <a:pt x="358" y="5382"/>
                    <a:pt x="358" y="5275"/>
                  </a:cubicBezTo>
                  <a:lnTo>
                    <a:pt x="358" y="560"/>
                  </a:lnTo>
                  <a:cubicBezTo>
                    <a:pt x="358" y="441"/>
                    <a:pt x="453" y="358"/>
                    <a:pt x="572" y="358"/>
                  </a:cubicBezTo>
                  <a:lnTo>
                    <a:pt x="6787" y="358"/>
                  </a:lnTo>
                  <a:cubicBezTo>
                    <a:pt x="6906" y="358"/>
                    <a:pt x="7002" y="441"/>
                    <a:pt x="7002" y="560"/>
                  </a:cubicBezTo>
                  <a:lnTo>
                    <a:pt x="7002" y="5608"/>
                  </a:lnTo>
                  <a:cubicBezTo>
                    <a:pt x="7002" y="5728"/>
                    <a:pt x="6906" y="5811"/>
                    <a:pt x="6787" y="5811"/>
                  </a:cubicBezTo>
                  <a:lnTo>
                    <a:pt x="2191" y="5811"/>
                  </a:lnTo>
                  <a:cubicBezTo>
                    <a:pt x="2084" y="5811"/>
                    <a:pt x="2013" y="5894"/>
                    <a:pt x="2013" y="5989"/>
                  </a:cubicBezTo>
                  <a:cubicBezTo>
                    <a:pt x="2013" y="6097"/>
                    <a:pt x="2084" y="6168"/>
                    <a:pt x="2191" y="6168"/>
                  </a:cubicBezTo>
                  <a:lnTo>
                    <a:pt x="6787" y="6168"/>
                  </a:lnTo>
                  <a:cubicBezTo>
                    <a:pt x="7097" y="6168"/>
                    <a:pt x="7359" y="5918"/>
                    <a:pt x="7359" y="5608"/>
                  </a:cubicBezTo>
                  <a:lnTo>
                    <a:pt x="7359" y="560"/>
                  </a:lnTo>
                  <a:cubicBezTo>
                    <a:pt x="7371" y="251"/>
                    <a:pt x="7097" y="1"/>
                    <a:pt x="678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58" name="Google Shape;10258;p78"/>
            <p:cNvSpPr/>
            <p:nvPr/>
          </p:nvSpPr>
          <p:spPr>
            <a:xfrm>
              <a:off x="8145591" y="4309382"/>
              <a:ext cx="136063" cy="135299"/>
            </a:xfrm>
            <a:custGeom>
              <a:avLst/>
              <a:gdLst/>
              <a:ahLst/>
              <a:cxnLst/>
              <a:rect l="l" t="t" r="r" b="b"/>
              <a:pathLst>
                <a:path w="4275" h="4251" extrusionOk="0">
                  <a:moveTo>
                    <a:pt x="1953" y="739"/>
                  </a:moveTo>
                  <a:cubicBezTo>
                    <a:pt x="2322" y="739"/>
                    <a:pt x="2655" y="882"/>
                    <a:pt x="2917" y="1084"/>
                  </a:cubicBezTo>
                  <a:lnTo>
                    <a:pt x="1822" y="2179"/>
                  </a:lnTo>
                  <a:cubicBezTo>
                    <a:pt x="1750" y="2263"/>
                    <a:pt x="1750" y="2382"/>
                    <a:pt x="1822" y="2441"/>
                  </a:cubicBezTo>
                  <a:cubicBezTo>
                    <a:pt x="1845" y="2465"/>
                    <a:pt x="1905" y="2501"/>
                    <a:pt x="1953" y="2501"/>
                  </a:cubicBezTo>
                  <a:cubicBezTo>
                    <a:pt x="2000" y="2501"/>
                    <a:pt x="2048" y="2477"/>
                    <a:pt x="2084" y="2441"/>
                  </a:cubicBezTo>
                  <a:lnTo>
                    <a:pt x="2643" y="1882"/>
                  </a:lnTo>
                  <a:cubicBezTo>
                    <a:pt x="2715" y="2001"/>
                    <a:pt x="2762" y="2155"/>
                    <a:pt x="2762" y="2298"/>
                  </a:cubicBezTo>
                  <a:cubicBezTo>
                    <a:pt x="2762" y="2739"/>
                    <a:pt x="2405" y="3096"/>
                    <a:pt x="1965" y="3096"/>
                  </a:cubicBezTo>
                  <a:cubicBezTo>
                    <a:pt x="1536" y="3096"/>
                    <a:pt x="1179" y="2739"/>
                    <a:pt x="1179" y="2298"/>
                  </a:cubicBezTo>
                  <a:cubicBezTo>
                    <a:pt x="1179" y="1870"/>
                    <a:pt x="1536" y="1513"/>
                    <a:pt x="1965" y="1513"/>
                  </a:cubicBezTo>
                  <a:cubicBezTo>
                    <a:pt x="2072" y="1513"/>
                    <a:pt x="2143" y="1441"/>
                    <a:pt x="2143" y="1334"/>
                  </a:cubicBezTo>
                  <a:cubicBezTo>
                    <a:pt x="2143" y="1227"/>
                    <a:pt x="2072" y="1155"/>
                    <a:pt x="1965" y="1155"/>
                  </a:cubicBezTo>
                  <a:cubicBezTo>
                    <a:pt x="1334" y="1155"/>
                    <a:pt x="822" y="1679"/>
                    <a:pt x="822" y="2298"/>
                  </a:cubicBezTo>
                  <a:cubicBezTo>
                    <a:pt x="822" y="2941"/>
                    <a:pt x="1345" y="3453"/>
                    <a:pt x="1965" y="3453"/>
                  </a:cubicBezTo>
                  <a:cubicBezTo>
                    <a:pt x="2607" y="3453"/>
                    <a:pt x="3119" y="2929"/>
                    <a:pt x="3119" y="2298"/>
                  </a:cubicBezTo>
                  <a:cubicBezTo>
                    <a:pt x="3119" y="2060"/>
                    <a:pt x="3036" y="1822"/>
                    <a:pt x="2893" y="1632"/>
                  </a:cubicBezTo>
                  <a:lnTo>
                    <a:pt x="3191" y="1334"/>
                  </a:lnTo>
                  <a:cubicBezTo>
                    <a:pt x="3381" y="1608"/>
                    <a:pt x="3512" y="1953"/>
                    <a:pt x="3512" y="2310"/>
                  </a:cubicBezTo>
                  <a:cubicBezTo>
                    <a:pt x="3512" y="3168"/>
                    <a:pt x="2822" y="3870"/>
                    <a:pt x="1953" y="3870"/>
                  </a:cubicBezTo>
                  <a:cubicBezTo>
                    <a:pt x="1095" y="3870"/>
                    <a:pt x="393" y="3168"/>
                    <a:pt x="393" y="2310"/>
                  </a:cubicBezTo>
                  <a:cubicBezTo>
                    <a:pt x="393" y="1441"/>
                    <a:pt x="1095" y="739"/>
                    <a:pt x="1953" y="739"/>
                  </a:cubicBezTo>
                  <a:close/>
                  <a:moveTo>
                    <a:pt x="3500" y="0"/>
                  </a:moveTo>
                  <a:cubicBezTo>
                    <a:pt x="3393" y="0"/>
                    <a:pt x="3322" y="72"/>
                    <a:pt x="3322" y="179"/>
                  </a:cubicBezTo>
                  <a:lnTo>
                    <a:pt x="3322" y="679"/>
                  </a:lnTo>
                  <a:lnTo>
                    <a:pt x="3179" y="834"/>
                  </a:lnTo>
                  <a:cubicBezTo>
                    <a:pt x="2846" y="548"/>
                    <a:pt x="2417" y="381"/>
                    <a:pt x="1941" y="381"/>
                  </a:cubicBezTo>
                  <a:cubicBezTo>
                    <a:pt x="869" y="381"/>
                    <a:pt x="0" y="1251"/>
                    <a:pt x="0" y="2322"/>
                  </a:cubicBezTo>
                  <a:cubicBezTo>
                    <a:pt x="0" y="3394"/>
                    <a:pt x="869" y="4251"/>
                    <a:pt x="1941" y="4251"/>
                  </a:cubicBezTo>
                  <a:cubicBezTo>
                    <a:pt x="3012" y="4251"/>
                    <a:pt x="3870" y="3394"/>
                    <a:pt x="3870" y="2322"/>
                  </a:cubicBezTo>
                  <a:cubicBezTo>
                    <a:pt x="3870" y="1858"/>
                    <a:pt x="3715" y="1429"/>
                    <a:pt x="3429" y="1084"/>
                  </a:cubicBezTo>
                  <a:lnTo>
                    <a:pt x="3572" y="941"/>
                  </a:lnTo>
                  <a:lnTo>
                    <a:pt x="4084" y="941"/>
                  </a:lnTo>
                  <a:cubicBezTo>
                    <a:pt x="4191" y="941"/>
                    <a:pt x="4262" y="858"/>
                    <a:pt x="4262" y="751"/>
                  </a:cubicBezTo>
                  <a:cubicBezTo>
                    <a:pt x="4262" y="655"/>
                    <a:pt x="4191" y="584"/>
                    <a:pt x="4084" y="584"/>
                  </a:cubicBezTo>
                  <a:lnTo>
                    <a:pt x="3929" y="584"/>
                  </a:lnTo>
                  <a:lnTo>
                    <a:pt x="4203" y="310"/>
                  </a:lnTo>
                  <a:cubicBezTo>
                    <a:pt x="4274" y="239"/>
                    <a:pt x="4274" y="120"/>
                    <a:pt x="4203" y="60"/>
                  </a:cubicBezTo>
                  <a:cubicBezTo>
                    <a:pt x="4167" y="24"/>
                    <a:pt x="4120" y="6"/>
                    <a:pt x="4073" y="6"/>
                  </a:cubicBezTo>
                  <a:cubicBezTo>
                    <a:pt x="4027" y="6"/>
                    <a:pt x="3983" y="24"/>
                    <a:pt x="3953" y="60"/>
                  </a:cubicBezTo>
                  <a:lnTo>
                    <a:pt x="3679" y="322"/>
                  </a:lnTo>
                  <a:lnTo>
                    <a:pt x="3679" y="179"/>
                  </a:lnTo>
                  <a:cubicBezTo>
                    <a:pt x="3679" y="72"/>
                    <a:pt x="3608" y="0"/>
                    <a:pt x="350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259" name="Google Shape;10259;p78"/>
          <p:cNvGrpSpPr/>
          <p:nvPr/>
        </p:nvGrpSpPr>
        <p:grpSpPr>
          <a:xfrm>
            <a:off x="8794003" y="5532703"/>
            <a:ext cx="568420" cy="443768"/>
            <a:chOff x="6639652" y="4323777"/>
            <a:chExt cx="426315" cy="332826"/>
          </a:xfrm>
          <a:solidFill>
            <a:schemeClr val="tx1"/>
          </a:solidFill>
        </p:grpSpPr>
        <p:sp>
          <p:nvSpPr>
            <p:cNvPr id="10260" name="Google Shape;10260;p78"/>
            <p:cNvSpPr/>
            <p:nvPr/>
          </p:nvSpPr>
          <p:spPr>
            <a:xfrm>
              <a:off x="6639652" y="4323777"/>
              <a:ext cx="426315" cy="332826"/>
            </a:xfrm>
            <a:custGeom>
              <a:avLst/>
              <a:gdLst/>
              <a:ahLst/>
              <a:cxnLst/>
              <a:rect l="l" t="t" r="r" b="b"/>
              <a:pathLst>
                <a:path w="10967" h="8562" extrusionOk="0">
                  <a:moveTo>
                    <a:pt x="10585" y="382"/>
                  </a:moveTo>
                  <a:lnTo>
                    <a:pt x="10609" y="727"/>
                  </a:lnTo>
                  <a:lnTo>
                    <a:pt x="9335" y="727"/>
                  </a:lnTo>
                  <a:cubicBezTo>
                    <a:pt x="9252" y="727"/>
                    <a:pt x="9156" y="799"/>
                    <a:pt x="9156" y="906"/>
                  </a:cubicBezTo>
                  <a:cubicBezTo>
                    <a:pt x="9156" y="989"/>
                    <a:pt x="9240" y="1084"/>
                    <a:pt x="9335" y="1084"/>
                  </a:cubicBezTo>
                  <a:lnTo>
                    <a:pt x="10323" y="1084"/>
                  </a:lnTo>
                  <a:lnTo>
                    <a:pt x="10323" y="6168"/>
                  </a:lnTo>
                  <a:lnTo>
                    <a:pt x="4442" y="6168"/>
                  </a:lnTo>
                  <a:lnTo>
                    <a:pt x="4442" y="6002"/>
                  </a:lnTo>
                  <a:cubicBezTo>
                    <a:pt x="4442" y="5918"/>
                    <a:pt x="4370" y="5823"/>
                    <a:pt x="4263" y="5823"/>
                  </a:cubicBezTo>
                  <a:lnTo>
                    <a:pt x="3977" y="5823"/>
                  </a:lnTo>
                  <a:cubicBezTo>
                    <a:pt x="3953" y="5728"/>
                    <a:pt x="3906" y="5621"/>
                    <a:pt x="3846" y="5513"/>
                  </a:cubicBezTo>
                  <a:lnTo>
                    <a:pt x="4037" y="5323"/>
                  </a:lnTo>
                  <a:cubicBezTo>
                    <a:pt x="4108" y="5252"/>
                    <a:pt x="4108" y="5144"/>
                    <a:pt x="4037" y="5085"/>
                  </a:cubicBezTo>
                  <a:lnTo>
                    <a:pt x="3513" y="4561"/>
                  </a:lnTo>
                  <a:cubicBezTo>
                    <a:pt x="3489" y="4537"/>
                    <a:pt x="3441" y="4513"/>
                    <a:pt x="3394" y="4513"/>
                  </a:cubicBezTo>
                  <a:cubicBezTo>
                    <a:pt x="3358" y="4513"/>
                    <a:pt x="3311" y="4537"/>
                    <a:pt x="3275" y="4561"/>
                  </a:cubicBezTo>
                  <a:lnTo>
                    <a:pt x="3084" y="4751"/>
                  </a:lnTo>
                  <a:cubicBezTo>
                    <a:pt x="2977" y="4692"/>
                    <a:pt x="2882" y="4668"/>
                    <a:pt x="2775" y="4621"/>
                  </a:cubicBezTo>
                  <a:lnTo>
                    <a:pt x="2775" y="4335"/>
                  </a:lnTo>
                  <a:cubicBezTo>
                    <a:pt x="2775" y="4251"/>
                    <a:pt x="2703" y="4156"/>
                    <a:pt x="2596" y="4156"/>
                  </a:cubicBezTo>
                  <a:lnTo>
                    <a:pt x="2168" y="4156"/>
                  </a:lnTo>
                  <a:lnTo>
                    <a:pt x="2168" y="1084"/>
                  </a:lnTo>
                  <a:lnTo>
                    <a:pt x="8728" y="1084"/>
                  </a:lnTo>
                  <a:cubicBezTo>
                    <a:pt x="8811" y="1084"/>
                    <a:pt x="8906" y="1001"/>
                    <a:pt x="8906" y="894"/>
                  </a:cubicBezTo>
                  <a:cubicBezTo>
                    <a:pt x="8906" y="799"/>
                    <a:pt x="8835" y="715"/>
                    <a:pt x="8728" y="715"/>
                  </a:cubicBezTo>
                  <a:lnTo>
                    <a:pt x="1882" y="715"/>
                  </a:lnTo>
                  <a:lnTo>
                    <a:pt x="1882" y="382"/>
                  </a:lnTo>
                  <a:close/>
                  <a:moveTo>
                    <a:pt x="10609" y="6502"/>
                  </a:moveTo>
                  <a:lnTo>
                    <a:pt x="10609" y="6835"/>
                  </a:lnTo>
                  <a:lnTo>
                    <a:pt x="4394" y="6835"/>
                  </a:lnTo>
                  <a:cubicBezTo>
                    <a:pt x="4430" y="6811"/>
                    <a:pt x="4442" y="6764"/>
                    <a:pt x="4442" y="6716"/>
                  </a:cubicBezTo>
                  <a:lnTo>
                    <a:pt x="4442" y="6526"/>
                  </a:lnTo>
                  <a:lnTo>
                    <a:pt x="10490" y="6526"/>
                  </a:lnTo>
                  <a:cubicBezTo>
                    <a:pt x="10526" y="6526"/>
                    <a:pt x="10561" y="6514"/>
                    <a:pt x="10585" y="6502"/>
                  </a:cubicBezTo>
                  <a:close/>
                  <a:moveTo>
                    <a:pt x="2453" y="4501"/>
                  </a:moveTo>
                  <a:lnTo>
                    <a:pt x="2453" y="4740"/>
                  </a:lnTo>
                  <a:cubicBezTo>
                    <a:pt x="2453" y="4811"/>
                    <a:pt x="2513" y="4894"/>
                    <a:pt x="2584" y="4906"/>
                  </a:cubicBezTo>
                  <a:cubicBezTo>
                    <a:pt x="2751" y="4930"/>
                    <a:pt x="2894" y="5013"/>
                    <a:pt x="3049" y="5097"/>
                  </a:cubicBezTo>
                  <a:cubicBezTo>
                    <a:pt x="3078" y="5117"/>
                    <a:pt x="3110" y="5126"/>
                    <a:pt x="3141" y="5126"/>
                  </a:cubicBezTo>
                  <a:cubicBezTo>
                    <a:pt x="3183" y="5126"/>
                    <a:pt x="3223" y="5108"/>
                    <a:pt x="3251" y="5073"/>
                  </a:cubicBezTo>
                  <a:lnTo>
                    <a:pt x="3430" y="4894"/>
                  </a:lnTo>
                  <a:lnTo>
                    <a:pt x="3715" y="5168"/>
                  </a:lnTo>
                  <a:lnTo>
                    <a:pt x="3537" y="5347"/>
                  </a:lnTo>
                  <a:cubicBezTo>
                    <a:pt x="3477" y="5406"/>
                    <a:pt x="3477" y="5502"/>
                    <a:pt x="3501" y="5561"/>
                  </a:cubicBezTo>
                  <a:cubicBezTo>
                    <a:pt x="3596" y="5704"/>
                    <a:pt x="3656" y="5859"/>
                    <a:pt x="3703" y="6025"/>
                  </a:cubicBezTo>
                  <a:cubicBezTo>
                    <a:pt x="3715" y="6097"/>
                    <a:pt x="3787" y="6156"/>
                    <a:pt x="3858" y="6156"/>
                  </a:cubicBezTo>
                  <a:lnTo>
                    <a:pt x="4096" y="6156"/>
                  </a:lnTo>
                  <a:lnTo>
                    <a:pt x="4096" y="6561"/>
                  </a:lnTo>
                  <a:lnTo>
                    <a:pt x="3858" y="6561"/>
                  </a:lnTo>
                  <a:cubicBezTo>
                    <a:pt x="3787" y="6561"/>
                    <a:pt x="3715" y="6621"/>
                    <a:pt x="3703" y="6692"/>
                  </a:cubicBezTo>
                  <a:cubicBezTo>
                    <a:pt x="3656" y="6859"/>
                    <a:pt x="3596" y="7002"/>
                    <a:pt x="3501" y="7157"/>
                  </a:cubicBezTo>
                  <a:cubicBezTo>
                    <a:pt x="3465" y="7228"/>
                    <a:pt x="3477" y="7311"/>
                    <a:pt x="3537" y="7359"/>
                  </a:cubicBezTo>
                  <a:lnTo>
                    <a:pt x="3715" y="7538"/>
                  </a:lnTo>
                  <a:lnTo>
                    <a:pt x="3430" y="7823"/>
                  </a:lnTo>
                  <a:lnTo>
                    <a:pt x="3251" y="7645"/>
                  </a:lnTo>
                  <a:cubicBezTo>
                    <a:pt x="3215" y="7608"/>
                    <a:pt x="3169" y="7594"/>
                    <a:pt x="3126" y="7594"/>
                  </a:cubicBezTo>
                  <a:cubicBezTo>
                    <a:pt x="3098" y="7594"/>
                    <a:pt x="3072" y="7600"/>
                    <a:pt x="3049" y="7609"/>
                  </a:cubicBezTo>
                  <a:cubicBezTo>
                    <a:pt x="2894" y="7704"/>
                    <a:pt x="2751" y="7764"/>
                    <a:pt x="2584" y="7799"/>
                  </a:cubicBezTo>
                  <a:cubicBezTo>
                    <a:pt x="2513" y="7823"/>
                    <a:pt x="2453" y="7895"/>
                    <a:pt x="2453" y="7966"/>
                  </a:cubicBezTo>
                  <a:lnTo>
                    <a:pt x="2453" y="8204"/>
                  </a:lnTo>
                  <a:lnTo>
                    <a:pt x="2048" y="8204"/>
                  </a:lnTo>
                  <a:lnTo>
                    <a:pt x="2048" y="7966"/>
                  </a:lnTo>
                  <a:cubicBezTo>
                    <a:pt x="2048" y="7895"/>
                    <a:pt x="1989" y="7823"/>
                    <a:pt x="1917" y="7799"/>
                  </a:cubicBezTo>
                  <a:cubicBezTo>
                    <a:pt x="1751" y="7764"/>
                    <a:pt x="1596" y="7704"/>
                    <a:pt x="1453" y="7609"/>
                  </a:cubicBezTo>
                  <a:cubicBezTo>
                    <a:pt x="1426" y="7596"/>
                    <a:pt x="1396" y="7589"/>
                    <a:pt x="1366" y="7589"/>
                  </a:cubicBezTo>
                  <a:cubicBezTo>
                    <a:pt x="1317" y="7589"/>
                    <a:pt x="1269" y="7607"/>
                    <a:pt x="1239" y="7645"/>
                  </a:cubicBezTo>
                  <a:lnTo>
                    <a:pt x="1060" y="7823"/>
                  </a:lnTo>
                  <a:lnTo>
                    <a:pt x="786" y="7538"/>
                  </a:lnTo>
                  <a:lnTo>
                    <a:pt x="965" y="7359"/>
                  </a:lnTo>
                  <a:cubicBezTo>
                    <a:pt x="1025" y="7299"/>
                    <a:pt x="1025" y="7216"/>
                    <a:pt x="989" y="7157"/>
                  </a:cubicBezTo>
                  <a:cubicBezTo>
                    <a:pt x="905" y="7002"/>
                    <a:pt x="846" y="6859"/>
                    <a:pt x="798" y="6692"/>
                  </a:cubicBezTo>
                  <a:cubicBezTo>
                    <a:pt x="786" y="6621"/>
                    <a:pt x="703" y="6561"/>
                    <a:pt x="632" y="6561"/>
                  </a:cubicBezTo>
                  <a:lnTo>
                    <a:pt x="393" y="6561"/>
                  </a:lnTo>
                  <a:lnTo>
                    <a:pt x="393" y="6156"/>
                  </a:lnTo>
                  <a:lnTo>
                    <a:pt x="632" y="6156"/>
                  </a:lnTo>
                  <a:cubicBezTo>
                    <a:pt x="703" y="6156"/>
                    <a:pt x="786" y="6097"/>
                    <a:pt x="798" y="6025"/>
                  </a:cubicBezTo>
                  <a:cubicBezTo>
                    <a:pt x="822" y="5859"/>
                    <a:pt x="905" y="5704"/>
                    <a:pt x="989" y="5561"/>
                  </a:cubicBezTo>
                  <a:cubicBezTo>
                    <a:pt x="1036" y="5490"/>
                    <a:pt x="1025" y="5394"/>
                    <a:pt x="965" y="5347"/>
                  </a:cubicBezTo>
                  <a:lnTo>
                    <a:pt x="786" y="5168"/>
                  </a:lnTo>
                  <a:lnTo>
                    <a:pt x="1060" y="4894"/>
                  </a:lnTo>
                  <a:lnTo>
                    <a:pt x="1239" y="5073"/>
                  </a:lnTo>
                  <a:cubicBezTo>
                    <a:pt x="1272" y="5106"/>
                    <a:pt x="1317" y="5121"/>
                    <a:pt x="1361" y="5121"/>
                  </a:cubicBezTo>
                  <a:cubicBezTo>
                    <a:pt x="1394" y="5121"/>
                    <a:pt x="1427" y="5112"/>
                    <a:pt x="1453" y="5097"/>
                  </a:cubicBezTo>
                  <a:cubicBezTo>
                    <a:pt x="1596" y="5013"/>
                    <a:pt x="1751" y="4954"/>
                    <a:pt x="1917" y="4906"/>
                  </a:cubicBezTo>
                  <a:cubicBezTo>
                    <a:pt x="1989" y="4894"/>
                    <a:pt x="2048" y="4811"/>
                    <a:pt x="2048" y="4740"/>
                  </a:cubicBezTo>
                  <a:lnTo>
                    <a:pt x="2048" y="4501"/>
                  </a:lnTo>
                  <a:close/>
                  <a:moveTo>
                    <a:pt x="1715" y="1"/>
                  </a:moveTo>
                  <a:cubicBezTo>
                    <a:pt x="1632" y="1"/>
                    <a:pt x="1536" y="84"/>
                    <a:pt x="1536" y="191"/>
                  </a:cubicBezTo>
                  <a:lnTo>
                    <a:pt x="1536" y="882"/>
                  </a:lnTo>
                  <a:cubicBezTo>
                    <a:pt x="1536" y="977"/>
                    <a:pt x="1608" y="1061"/>
                    <a:pt x="1715" y="1061"/>
                  </a:cubicBezTo>
                  <a:lnTo>
                    <a:pt x="1822" y="1061"/>
                  </a:lnTo>
                  <a:lnTo>
                    <a:pt x="1822" y="4144"/>
                  </a:lnTo>
                  <a:cubicBezTo>
                    <a:pt x="1751" y="4156"/>
                    <a:pt x="1679" y="4240"/>
                    <a:pt x="1679" y="4311"/>
                  </a:cubicBezTo>
                  <a:lnTo>
                    <a:pt x="1679" y="4597"/>
                  </a:lnTo>
                  <a:cubicBezTo>
                    <a:pt x="1572" y="4621"/>
                    <a:pt x="1465" y="4668"/>
                    <a:pt x="1358" y="4728"/>
                  </a:cubicBezTo>
                  <a:lnTo>
                    <a:pt x="1167" y="4537"/>
                  </a:lnTo>
                  <a:cubicBezTo>
                    <a:pt x="1144" y="4501"/>
                    <a:pt x="1096" y="4490"/>
                    <a:pt x="1048" y="4490"/>
                  </a:cubicBezTo>
                  <a:cubicBezTo>
                    <a:pt x="1001" y="4490"/>
                    <a:pt x="965" y="4501"/>
                    <a:pt x="929" y="4537"/>
                  </a:cubicBezTo>
                  <a:lnTo>
                    <a:pt x="405" y="5049"/>
                  </a:lnTo>
                  <a:cubicBezTo>
                    <a:pt x="334" y="5132"/>
                    <a:pt x="334" y="5228"/>
                    <a:pt x="405" y="5287"/>
                  </a:cubicBezTo>
                  <a:lnTo>
                    <a:pt x="608" y="5490"/>
                  </a:lnTo>
                  <a:cubicBezTo>
                    <a:pt x="548" y="5585"/>
                    <a:pt x="513" y="5692"/>
                    <a:pt x="465" y="5799"/>
                  </a:cubicBezTo>
                  <a:lnTo>
                    <a:pt x="191" y="5799"/>
                  </a:lnTo>
                  <a:cubicBezTo>
                    <a:pt x="96" y="5799"/>
                    <a:pt x="1" y="5871"/>
                    <a:pt x="1" y="5978"/>
                  </a:cubicBezTo>
                  <a:lnTo>
                    <a:pt x="1" y="6716"/>
                  </a:lnTo>
                  <a:cubicBezTo>
                    <a:pt x="1" y="6811"/>
                    <a:pt x="84" y="6895"/>
                    <a:pt x="191" y="6895"/>
                  </a:cubicBezTo>
                  <a:lnTo>
                    <a:pt x="465" y="6895"/>
                  </a:lnTo>
                  <a:cubicBezTo>
                    <a:pt x="501" y="7002"/>
                    <a:pt x="548" y="7109"/>
                    <a:pt x="608" y="7216"/>
                  </a:cubicBezTo>
                  <a:lnTo>
                    <a:pt x="405" y="7407"/>
                  </a:lnTo>
                  <a:cubicBezTo>
                    <a:pt x="334" y="7478"/>
                    <a:pt x="334" y="7585"/>
                    <a:pt x="405" y="7645"/>
                  </a:cubicBezTo>
                  <a:lnTo>
                    <a:pt x="929" y="8169"/>
                  </a:lnTo>
                  <a:cubicBezTo>
                    <a:pt x="965" y="8204"/>
                    <a:pt x="1010" y="8222"/>
                    <a:pt x="1053" y="8222"/>
                  </a:cubicBezTo>
                  <a:cubicBezTo>
                    <a:pt x="1096" y="8222"/>
                    <a:pt x="1138" y="8204"/>
                    <a:pt x="1167" y="8169"/>
                  </a:cubicBezTo>
                  <a:lnTo>
                    <a:pt x="1358" y="7966"/>
                  </a:lnTo>
                  <a:cubicBezTo>
                    <a:pt x="1465" y="8026"/>
                    <a:pt x="1572" y="8061"/>
                    <a:pt x="1679" y="8109"/>
                  </a:cubicBezTo>
                  <a:lnTo>
                    <a:pt x="1679" y="8383"/>
                  </a:lnTo>
                  <a:cubicBezTo>
                    <a:pt x="1679" y="8478"/>
                    <a:pt x="1751" y="8561"/>
                    <a:pt x="1858" y="8561"/>
                  </a:cubicBezTo>
                  <a:lnTo>
                    <a:pt x="2596" y="8561"/>
                  </a:lnTo>
                  <a:cubicBezTo>
                    <a:pt x="2679" y="8561"/>
                    <a:pt x="2775" y="8490"/>
                    <a:pt x="2775" y="8383"/>
                  </a:cubicBezTo>
                  <a:lnTo>
                    <a:pt x="2775" y="8109"/>
                  </a:lnTo>
                  <a:cubicBezTo>
                    <a:pt x="2882" y="8073"/>
                    <a:pt x="2989" y="8026"/>
                    <a:pt x="3084" y="7966"/>
                  </a:cubicBezTo>
                  <a:lnTo>
                    <a:pt x="3275" y="8169"/>
                  </a:lnTo>
                  <a:cubicBezTo>
                    <a:pt x="3316" y="8204"/>
                    <a:pt x="3364" y="8222"/>
                    <a:pt x="3407" y="8222"/>
                  </a:cubicBezTo>
                  <a:cubicBezTo>
                    <a:pt x="3450" y="8222"/>
                    <a:pt x="3489" y="8204"/>
                    <a:pt x="3513" y="8169"/>
                  </a:cubicBezTo>
                  <a:lnTo>
                    <a:pt x="4037" y="7645"/>
                  </a:lnTo>
                  <a:cubicBezTo>
                    <a:pt x="4108" y="7573"/>
                    <a:pt x="4108" y="7466"/>
                    <a:pt x="4037" y="7407"/>
                  </a:cubicBezTo>
                  <a:lnTo>
                    <a:pt x="3846" y="7216"/>
                  </a:lnTo>
                  <a:cubicBezTo>
                    <a:pt x="3846" y="7192"/>
                    <a:pt x="3858" y="7192"/>
                    <a:pt x="3858" y="7180"/>
                  </a:cubicBezTo>
                  <a:lnTo>
                    <a:pt x="10764" y="7180"/>
                  </a:lnTo>
                  <a:cubicBezTo>
                    <a:pt x="10859" y="7180"/>
                    <a:pt x="10942" y="7109"/>
                    <a:pt x="10942" y="7002"/>
                  </a:cubicBezTo>
                  <a:lnTo>
                    <a:pt x="10942" y="6299"/>
                  </a:lnTo>
                  <a:cubicBezTo>
                    <a:pt x="10942" y="6216"/>
                    <a:pt x="10871" y="6121"/>
                    <a:pt x="10764" y="6121"/>
                  </a:cubicBezTo>
                  <a:lnTo>
                    <a:pt x="10657" y="6121"/>
                  </a:lnTo>
                  <a:lnTo>
                    <a:pt x="10657" y="1037"/>
                  </a:lnTo>
                  <a:lnTo>
                    <a:pt x="10788" y="1037"/>
                  </a:lnTo>
                  <a:lnTo>
                    <a:pt x="10788" y="1061"/>
                  </a:lnTo>
                  <a:cubicBezTo>
                    <a:pt x="10871" y="1061"/>
                    <a:pt x="10966" y="989"/>
                    <a:pt x="10966" y="882"/>
                  </a:cubicBezTo>
                  <a:lnTo>
                    <a:pt x="10966" y="191"/>
                  </a:lnTo>
                  <a:cubicBezTo>
                    <a:pt x="10966" y="96"/>
                    <a:pt x="10883" y="1"/>
                    <a:pt x="1078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61" name="Google Shape;10261;p78"/>
            <p:cNvSpPr/>
            <p:nvPr/>
          </p:nvSpPr>
          <p:spPr>
            <a:xfrm>
              <a:off x="6830793" y="4458937"/>
              <a:ext cx="41244" cy="85675"/>
            </a:xfrm>
            <a:custGeom>
              <a:avLst/>
              <a:gdLst/>
              <a:ahLst/>
              <a:cxnLst/>
              <a:rect l="l" t="t" r="r" b="b"/>
              <a:pathLst>
                <a:path w="1061" h="2204" extrusionOk="0">
                  <a:moveTo>
                    <a:pt x="715" y="358"/>
                  </a:moveTo>
                  <a:lnTo>
                    <a:pt x="715" y="1858"/>
                  </a:lnTo>
                  <a:lnTo>
                    <a:pt x="370" y="1858"/>
                  </a:lnTo>
                  <a:lnTo>
                    <a:pt x="370" y="358"/>
                  </a:lnTo>
                  <a:close/>
                  <a:moveTo>
                    <a:pt x="179" y="1"/>
                  </a:moveTo>
                  <a:cubicBezTo>
                    <a:pt x="96" y="1"/>
                    <a:pt x="1" y="72"/>
                    <a:pt x="1" y="179"/>
                  </a:cubicBezTo>
                  <a:lnTo>
                    <a:pt x="1" y="2025"/>
                  </a:lnTo>
                  <a:cubicBezTo>
                    <a:pt x="1" y="2108"/>
                    <a:pt x="72" y="2203"/>
                    <a:pt x="179" y="2203"/>
                  </a:cubicBezTo>
                  <a:lnTo>
                    <a:pt x="882" y="2203"/>
                  </a:lnTo>
                  <a:cubicBezTo>
                    <a:pt x="965" y="2203"/>
                    <a:pt x="1061" y="2132"/>
                    <a:pt x="1061" y="2025"/>
                  </a:cubicBezTo>
                  <a:lnTo>
                    <a:pt x="1061" y="179"/>
                  </a:lnTo>
                  <a:cubicBezTo>
                    <a:pt x="1061" y="84"/>
                    <a:pt x="989" y="1"/>
                    <a:pt x="88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62" name="Google Shape;10262;p78"/>
            <p:cNvSpPr/>
            <p:nvPr/>
          </p:nvSpPr>
          <p:spPr>
            <a:xfrm>
              <a:off x="6879423" y="4426556"/>
              <a:ext cx="41205" cy="118522"/>
            </a:xfrm>
            <a:custGeom>
              <a:avLst/>
              <a:gdLst/>
              <a:ahLst/>
              <a:cxnLst/>
              <a:rect l="l" t="t" r="r" b="b"/>
              <a:pathLst>
                <a:path w="1060" h="3049" extrusionOk="0">
                  <a:moveTo>
                    <a:pt x="702" y="345"/>
                  </a:moveTo>
                  <a:lnTo>
                    <a:pt x="702" y="2691"/>
                  </a:lnTo>
                  <a:lnTo>
                    <a:pt x="357" y="2691"/>
                  </a:lnTo>
                  <a:lnTo>
                    <a:pt x="357" y="345"/>
                  </a:lnTo>
                  <a:close/>
                  <a:moveTo>
                    <a:pt x="179" y="0"/>
                  </a:moveTo>
                  <a:cubicBezTo>
                    <a:pt x="95" y="0"/>
                    <a:pt x="0" y="72"/>
                    <a:pt x="0" y="179"/>
                  </a:cubicBezTo>
                  <a:lnTo>
                    <a:pt x="0" y="2869"/>
                  </a:lnTo>
                  <a:cubicBezTo>
                    <a:pt x="0" y="2965"/>
                    <a:pt x="71" y="3048"/>
                    <a:pt x="179" y="3048"/>
                  </a:cubicBezTo>
                  <a:lnTo>
                    <a:pt x="881" y="3048"/>
                  </a:lnTo>
                  <a:cubicBezTo>
                    <a:pt x="964" y="3048"/>
                    <a:pt x="1060" y="2977"/>
                    <a:pt x="1060" y="2869"/>
                  </a:cubicBezTo>
                  <a:lnTo>
                    <a:pt x="1060" y="179"/>
                  </a:lnTo>
                  <a:cubicBezTo>
                    <a:pt x="1048" y="72"/>
                    <a:pt x="964" y="0"/>
                    <a:pt x="88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63" name="Google Shape;10263;p78"/>
            <p:cNvSpPr/>
            <p:nvPr/>
          </p:nvSpPr>
          <p:spPr>
            <a:xfrm>
              <a:off x="6927549" y="4443194"/>
              <a:ext cx="41205" cy="101418"/>
            </a:xfrm>
            <a:custGeom>
              <a:avLst/>
              <a:gdLst/>
              <a:ahLst/>
              <a:cxnLst/>
              <a:rect l="l" t="t" r="r" b="b"/>
              <a:pathLst>
                <a:path w="1060" h="2609" extrusionOk="0">
                  <a:moveTo>
                    <a:pt x="715" y="358"/>
                  </a:moveTo>
                  <a:lnTo>
                    <a:pt x="715" y="2263"/>
                  </a:lnTo>
                  <a:lnTo>
                    <a:pt x="369" y="2263"/>
                  </a:lnTo>
                  <a:lnTo>
                    <a:pt x="369" y="358"/>
                  </a:lnTo>
                  <a:close/>
                  <a:moveTo>
                    <a:pt x="179" y="1"/>
                  </a:moveTo>
                  <a:cubicBezTo>
                    <a:pt x="84" y="1"/>
                    <a:pt x="0" y="72"/>
                    <a:pt x="0" y="179"/>
                  </a:cubicBezTo>
                  <a:lnTo>
                    <a:pt x="0" y="2430"/>
                  </a:lnTo>
                  <a:cubicBezTo>
                    <a:pt x="0" y="2513"/>
                    <a:pt x="72" y="2608"/>
                    <a:pt x="179" y="2608"/>
                  </a:cubicBezTo>
                  <a:lnTo>
                    <a:pt x="881" y="2608"/>
                  </a:lnTo>
                  <a:cubicBezTo>
                    <a:pt x="965" y="2608"/>
                    <a:pt x="1060" y="2537"/>
                    <a:pt x="1060" y="2430"/>
                  </a:cubicBezTo>
                  <a:lnTo>
                    <a:pt x="1060" y="179"/>
                  </a:lnTo>
                  <a:cubicBezTo>
                    <a:pt x="1060" y="72"/>
                    <a:pt x="977" y="1"/>
                    <a:pt x="8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64" name="Google Shape;10264;p78"/>
            <p:cNvSpPr/>
            <p:nvPr/>
          </p:nvSpPr>
          <p:spPr>
            <a:xfrm>
              <a:off x="6976141" y="4387645"/>
              <a:ext cx="41244" cy="156967"/>
            </a:xfrm>
            <a:custGeom>
              <a:avLst/>
              <a:gdLst/>
              <a:ahLst/>
              <a:cxnLst/>
              <a:rect l="l" t="t" r="r" b="b"/>
              <a:pathLst>
                <a:path w="1061" h="4038" extrusionOk="0">
                  <a:moveTo>
                    <a:pt x="679" y="358"/>
                  </a:moveTo>
                  <a:lnTo>
                    <a:pt x="679" y="3692"/>
                  </a:lnTo>
                  <a:lnTo>
                    <a:pt x="346" y="3692"/>
                  </a:lnTo>
                  <a:lnTo>
                    <a:pt x="346" y="358"/>
                  </a:lnTo>
                  <a:close/>
                  <a:moveTo>
                    <a:pt x="179" y="1"/>
                  </a:moveTo>
                  <a:cubicBezTo>
                    <a:pt x="72" y="1"/>
                    <a:pt x="0" y="96"/>
                    <a:pt x="0" y="180"/>
                  </a:cubicBezTo>
                  <a:lnTo>
                    <a:pt x="0" y="3859"/>
                  </a:lnTo>
                  <a:cubicBezTo>
                    <a:pt x="0" y="3942"/>
                    <a:pt x="72" y="4037"/>
                    <a:pt x="179" y="4037"/>
                  </a:cubicBezTo>
                  <a:lnTo>
                    <a:pt x="881" y="4037"/>
                  </a:lnTo>
                  <a:cubicBezTo>
                    <a:pt x="965" y="4037"/>
                    <a:pt x="1060" y="3966"/>
                    <a:pt x="1060" y="3859"/>
                  </a:cubicBezTo>
                  <a:lnTo>
                    <a:pt x="1060" y="180"/>
                  </a:lnTo>
                  <a:cubicBezTo>
                    <a:pt x="1060" y="96"/>
                    <a:pt x="977" y="1"/>
                    <a:pt x="8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65" name="Google Shape;10265;p78"/>
            <p:cNvSpPr/>
            <p:nvPr/>
          </p:nvSpPr>
          <p:spPr>
            <a:xfrm>
              <a:off x="6745193" y="4404321"/>
              <a:ext cx="50029" cy="13916"/>
            </a:xfrm>
            <a:custGeom>
              <a:avLst/>
              <a:gdLst/>
              <a:ahLst/>
              <a:cxnLst/>
              <a:rect l="l" t="t" r="r" b="b"/>
              <a:pathLst>
                <a:path w="1287" h="358" extrusionOk="0">
                  <a:moveTo>
                    <a:pt x="179" y="1"/>
                  </a:moveTo>
                  <a:cubicBezTo>
                    <a:pt x="95" y="1"/>
                    <a:pt x="0" y="72"/>
                    <a:pt x="0" y="179"/>
                  </a:cubicBezTo>
                  <a:cubicBezTo>
                    <a:pt x="12" y="274"/>
                    <a:pt x="95" y="358"/>
                    <a:pt x="179" y="358"/>
                  </a:cubicBezTo>
                  <a:lnTo>
                    <a:pt x="1107" y="358"/>
                  </a:lnTo>
                  <a:cubicBezTo>
                    <a:pt x="1191" y="358"/>
                    <a:pt x="1286" y="286"/>
                    <a:pt x="1286" y="179"/>
                  </a:cubicBezTo>
                  <a:cubicBezTo>
                    <a:pt x="1286" y="96"/>
                    <a:pt x="1203" y="1"/>
                    <a:pt x="110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66" name="Google Shape;10266;p78"/>
            <p:cNvSpPr/>
            <p:nvPr/>
          </p:nvSpPr>
          <p:spPr>
            <a:xfrm>
              <a:off x="6745193" y="4426090"/>
              <a:ext cx="69465" cy="13916"/>
            </a:xfrm>
            <a:custGeom>
              <a:avLst/>
              <a:gdLst/>
              <a:ahLst/>
              <a:cxnLst/>
              <a:rect l="l" t="t" r="r" b="b"/>
              <a:pathLst>
                <a:path w="1787" h="358" extrusionOk="0">
                  <a:moveTo>
                    <a:pt x="179" y="0"/>
                  </a:moveTo>
                  <a:cubicBezTo>
                    <a:pt x="95" y="0"/>
                    <a:pt x="0" y="72"/>
                    <a:pt x="0" y="179"/>
                  </a:cubicBezTo>
                  <a:cubicBezTo>
                    <a:pt x="0" y="274"/>
                    <a:pt x="72" y="357"/>
                    <a:pt x="179" y="357"/>
                  </a:cubicBezTo>
                  <a:lnTo>
                    <a:pt x="1608" y="357"/>
                  </a:lnTo>
                  <a:cubicBezTo>
                    <a:pt x="1703" y="357"/>
                    <a:pt x="1786" y="274"/>
                    <a:pt x="1786" y="179"/>
                  </a:cubicBezTo>
                  <a:cubicBezTo>
                    <a:pt x="1786" y="72"/>
                    <a:pt x="1703" y="0"/>
                    <a:pt x="160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67" name="Google Shape;10267;p78"/>
            <p:cNvSpPr/>
            <p:nvPr/>
          </p:nvSpPr>
          <p:spPr>
            <a:xfrm>
              <a:off x="6745193" y="4447353"/>
              <a:ext cx="69465" cy="13955"/>
            </a:xfrm>
            <a:custGeom>
              <a:avLst/>
              <a:gdLst/>
              <a:ahLst/>
              <a:cxnLst/>
              <a:rect l="l" t="t" r="r" b="b"/>
              <a:pathLst>
                <a:path w="1787" h="359" extrusionOk="0">
                  <a:moveTo>
                    <a:pt x="179" y="1"/>
                  </a:moveTo>
                  <a:cubicBezTo>
                    <a:pt x="95" y="1"/>
                    <a:pt x="0" y="72"/>
                    <a:pt x="0" y="179"/>
                  </a:cubicBezTo>
                  <a:cubicBezTo>
                    <a:pt x="0" y="287"/>
                    <a:pt x="72" y="358"/>
                    <a:pt x="179" y="358"/>
                  </a:cubicBezTo>
                  <a:lnTo>
                    <a:pt x="1608" y="358"/>
                  </a:lnTo>
                  <a:cubicBezTo>
                    <a:pt x="1703" y="358"/>
                    <a:pt x="1786" y="287"/>
                    <a:pt x="1786" y="179"/>
                  </a:cubicBezTo>
                  <a:cubicBezTo>
                    <a:pt x="1774" y="72"/>
                    <a:pt x="1703" y="1"/>
                    <a:pt x="16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68" name="Google Shape;10268;p78"/>
            <p:cNvSpPr/>
            <p:nvPr/>
          </p:nvSpPr>
          <p:spPr>
            <a:xfrm>
              <a:off x="6745193" y="4468189"/>
              <a:ext cx="69465" cy="13916"/>
            </a:xfrm>
            <a:custGeom>
              <a:avLst/>
              <a:gdLst/>
              <a:ahLst/>
              <a:cxnLst/>
              <a:rect l="l" t="t" r="r" b="b"/>
              <a:pathLst>
                <a:path w="1787" h="358" extrusionOk="0">
                  <a:moveTo>
                    <a:pt x="179" y="1"/>
                  </a:moveTo>
                  <a:cubicBezTo>
                    <a:pt x="95" y="1"/>
                    <a:pt x="0" y="72"/>
                    <a:pt x="0" y="179"/>
                  </a:cubicBezTo>
                  <a:cubicBezTo>
                    <a:pt x="0" y="263"/>
                    <a:pt x="72" y="358"/>
                    <a:pt x="179" y="358"/>
                  </a:cubicBezTo>
                  <a:lnTo>
                    <a:pt x="1608" y="358"/>
                  </a:lnTo>
                  <a:cubicBezTo>
                    <a:pt x="1703" y="358"/>
                    <a:pt x="1786" y="286"/>
                    <a:pt x="1786" y="179"/>
                  </a:cubicBezTo>
                  <a:cubicBezTo>
                    <a:pt x="1774" y="72"/>
                    <a:pt x="1703" y="1"/>
                    <a:pt x="16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69" name="Google Shape;10269;p78"/>
            <p:cNvSpPr/>
            <p:nvPr/>
          </p:nvSpPr>
          <p:spPr>
            <a:xfrm>
              <a:off x="6684551" y="4528830"/>
              <a:ext cx="83809" cy="83809"/>
            </a:xfrm>
            <a:custGeom>
              <a:avLst/>
              <a:gdLst/>
              <a:ahLst/>
              <a:cxnLst/>
              <a:rect l="l" t="t" r="r" b="b"/>
              <a:pathLst>
                <a:path w="2156" h="2156" extrusionOk="0">
                  <a:moveTo>
                    <a:pt x="1084" y="0"/>
                  </a:moveTo>
                  <a:cubicBezTo>
                    <a:pt x="489" y="0"/>
                    <a:pt x="0" y="489"/>
                    <a:pt x="0" y="1084"/>
                  </a:cubicBezTo>
                  <a:cubicBezTo>
                    <a:pt x="0" y="1322"/>
                    <a:pt x="72" y="1548"/>
                    <a:pt x="227" y="1739"/>
                  </a:cubicBezTo>
                  <a:cubicBezTo>
                    <a:pt x="263" y="1782"/>
                    <a:pt x="313" y="1808"/>
                    <a:pt x="365" y="1808"/>
                  </a:cubicBezTo>
                  <a:cubicBezTo>
                    <a:pt x="398" y="1808"/>
                    <a:pt x="432" y="1798"/>
                    <a:pt x="465" y="1774"/>
                  </a:cubicBezTo>
                  <a:cubicBezTo>
                    <a:pt x="536" y="1715"/>
                    <a:pt x="548" y="1608"/>
                    <a:pt x="489" y="1536"/>
                  </a:cubicBezTo>
                  <a:cubicBezTo>
                    <a:pt x="381" y="1405"/>
                    <a:pt x="346" y="1251"/>
                    <a:pt x="346" y="1084"/>
                  </a:cubicBezTo>
                  <a:cubicBezTo>
                    <a:pt x="346" y="679"/>
                    <a:pt x="667" y="358"/>
                    <a:pt x="1072" y="358"/>
                  </a:cubicBezTo>
                  <a:cubicBezTo>
                    <a:pt x="1477" y="358"/>
                    <a:pt x="1798" y="691"/>
                    <a:pt x="1798" y="1084"/>
                  </a:cubicBezTo>
                  <a:cubicBezTo>
                    <a:pt x="1798" y="1322"/>
                    <a:pt x="1679" y="1560"/>
                    <a:pt x="1477" y="1703"/>
                  </a:cubicBezTo>
                  <a:cubicBezTo>
                    <a:pt x="1453" y="1703"/>
                    <a:pt x="1453" y="1715"/>
                    <a:pt x="1441" y="1715"/>
                  </a:cubicBezTo>
                  <a:lnTo>
                    <a:pt x="1429" y="1715"/>
                  </a:lnTo>
                  <a:lnTo>
                    <a:pt x="1417" y="1727"/>
                  </a:lnTo>
                  <a:lnTo>
                    <a:pt x="1394" y="1727"/>
                  </a:lnTo>
                  <a:cubicBezTo>
                    <a:pt x="1382" y="1727"/>
                    <a:pt x="1382" y="1739"/>
                    <a:pt x="1370" y="1739"/>
                  </a:cubicBezTo>
                  <a:cubicBezTo>
                    <a:pt x="1358" y="1739"/>
                    <a:pt x="1358" y="1762"/>
                    <a:pt x="1334" y="1762"/>
                  </a:cubicBezTo>
                  <a:lnTo>
                    <a:pt x="1322" y="1762"/>
                  </a:lnTo>
                  <a:cubicBezTo>
                    <a:pt x="1322" y="1762"/>
                    <a:pt x="1310" y="1762"/>
                    <a:pt x="1310" y="1774"/>
                  </a:cubicBezTo>
                  <a:lnTo>
                    <a:pt x="1298" y="1774"/>
                  </a:lnTo>
                  <a:cubicBezTo>
                    <a:pt x="1274" y="1774"/>
                    <a:pt x="1274" y="1774"/>
                    <a:pt x="1263" y="1786"/>
                  </a:cubicBezTo>
                  <a:cubicBezTo>
                    <a:pt x="1251" y="1786"/>
                    <a:pt x="1251" y="1786"/>
                    <a:pt x="1239" y="1798"/>
                  </a:cubicBezTo>
                  <a:lnTo>
                    <a:pt x="798" y="1798"/>
                  </a:lnTo>
                  <a:cubicBezTo>
                    <a:pt x="786" y="1798"/>
                    <a:pt x="786" y="1798"/>
                    <a:pt x="774" y="1786"/>
                  </a:cubicBezTo>
                  <a:cubicBezTo>
                    <a:pt x="762" y="1786"/>
                    <a:pt x="762" y="1786"/>
                    <a:pt x="739" y="1774"/>
                  </a:cubicBezTo>
                  <a:lnTo>
                    <a:pt x="727" y="1774"/>
                  </a:lnTo>
                  <a:cubicBezTo>
                    <a:pt x="708" y="1766"/>
                    <a:pt x="688" y="1763"/>
                    <a:pt x="668" y="1763"/>
                  </a:cubicBezTo>
                  <a:cubicBezTo>
                    <a:pt x="599" y="1763"/>
                    <a:pt x="528" y="1808"/>
                    <a:pt x="501" y="1882"/>
                  </a:cubicBezTo>
                  <a:cubicBezTo>
                    <a:pt x="477" y="1965"/>
                    <a:pt x="524" y="2072"/>
                    <a:pt x="608" y="2096"/>
                  </a:cubicBezTo>
                  <a:lnTo>
                    <a:pt x="620" y="2096"/>
                  </a:lnTo>
                  <a:cubicBezTo>
                    <a:pt x="643" y="2096"/>
                    <a:pt x="655" y="2120"/>
                    <a:pt x="667" y="2120"/>
                  </a:cubicBezTo>
                  <a:cubicBezTo>
                    <a:pt x="679" y="2120"/>
                    <a:pt x="703" y="2132"/>
                    <a:pt x="715" y="2132"/>
                  </a:cubicBezTo>
                  <a:lnTo>
                    <a:pt x="727" y="2132"/>
                  </a:lnTo>
                  <a:cubicBezTo>
                    <a:pt x="739" y="2132"/>
                    <a:pt x="762" y="2132"/>
                    <a:pt x="762" y="2143"/>
                  </a:cubicBezTo>
                  <a:lnTo>
                    <a:pt x="774" y="2143"/>
                  </a:lnTo>
                  <a:cubicBezTo>
                    <a:pt x="786" y="2143"/>
                    <a:pt x="798" y="2143"/>
                    <a:pt x="822" y="2155"/>
                  </a:cubicBezTo>
                  <a:lnTo>
                    <a:pt x="1132" y="2155"/>
                  </a:lnTo>
                  <a:cubicBezTo>
                    <a:pt x="1143" y="2155"/>
                    <a:pt x="1155" y="2155"/>
                    <a:pt x="1179" y="2143"/>
                  </a:cubicBezTo>
                  <a:lnTo>
                    <a:pt x="1191" y="2143"/>
                  </a:lnTo>
                  <a:cubicBezTo>
                    <a:pt x="1203" y="2143"/>
                    <a:pt x="1215" y="2143"/>
                    <a:pt x="1215" y="2132"/>
                  </a:cubicBezTo>
                  <a:lnTo>
                    <a:pt x="1227" y="2132"/>
                  </a:lnTo>
                  <a:cubicBezTo>
                    <a:pt x="1251" y="2132"/>
                    <a:pt x="1263" y="2120"/>
                    <a:pt x="1274" y="2120"/>
                  </a:cubicBezTo>
                  <a:cubicBezTo>
                    <a:pt x="1286" y="2120"/>
                    <a:pt x="1310" y="2096"/>
                    <a:pt x="1322" y="2096"/>
                  </a:cubicBezTo>
                  <a:lnTo>
                    <a:pt x="1334" y="2096"/>
                  </a:lnTo>
                  <a:cubicBezTo>
                    <a:pt x="1346" y="2096"/>
                    <a:pt x="1346" y="2084"/>
                    <a:pt x="1370" y="2084"/>
                  </a:cubicBezTo>
                  <a:lnTo>
                    <a:pt x="1382" y="2084"/>
                  </a:lnTo>
                  <a:cubicBezTo>
                    <a:pt x="1394" y="2084"/>
                    <a:pt x="1405" y="2072"/>
                    <a:pt x="1429" y="2072"/>
                  </a:cubicBezTo>
                  <a:cubicBezTo>
                    <a:pt x="1441" y="2072"/>
                    <a:pt x="1453" y="2060"/>
                    <a:pt x="1465" y="2060"/>
                  </a:cubicBezTo>
                  <a:lnTo>
                    <a:pt x="1489" y="2060"/>
                  </a:lnTo>
                  <a:cubicBezTo>
                    <a:pt x="1501" y="2060"/>
                    <a:pt x="1501" y="2036"/>
                    <a:pt x="1513" y="2036"/>
                  </a:cubicBezTo>
                  <a:lnTo>
                    <a:pt x="1524" y="2036"/>
                  </a:lnTo>
                  <a:cubicBezTo>
                    <a:pt x="1548" y="2024"/>
                    <a:pt x="1560" y="2024"/>
                    <a:pt x="1572" y="2013"/>
                  </a:cubicBezTo>
                  <a:cubicBezTo>
                    <a:pt x="1870" y="1798"/>
                    <a:pt x="2048" y="1477"/>
                    <a:pt x="2048" y="1120"/>
                  </a:cubicBezTo>
                  <a:cubicBezTo>
                    <a:pt x="2156" y="477"/>
                    <a:pt x="1679" y="0"/>
                    <a:pt x="10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270" name="Google Shape;10270;p78"/>
          <p:cNvGrpSpPr/>
          <p:nvPr/>
        </p:nvGrpSpPr>
        <p:grpSpPr>
          <a:xfrm>
            <a:off x="7143550" y="5497850"/>
            <a:ext cx="383033" cy="435061"/>
            <a:chOff x="5357662" y="4297637"/>
            <a:chExt cx="287275" cy="326296"/>
          </a:xfrm>
          <a:solidFill>
            <a:schemeClr val="tx1"/>
          </a:solidFill>
        </p:grpSpPr>
        <p:sp>
          <p:nvSpPr>
            <p:cNvPr id="10271" name="Google Shape;10271;p78"/>
            <p:cNvSpPr/>
            <p:nvPr/>
          </p:nvSpPr>
          <p:spPr>
            <a:xfrm>
              <a:off x="5357662" y="4385545"/>
              <a:ext cx="287275" cy="238388"/>
            </a:xfrm>
            <a:custGeom>
              <a:avLst/>
              <a:gdLst/>
              <a:ahLst/>
              <a:cxnLst/>
              <a:rect l="l" t="t" r="r" b="b"/>
              <a:pathLst>
                <a:path w="9026" h="7490" extrusionOk="0">
                  <a:moveTo>
                    <a:pt x="2906" y="5573"/>
                  </a:moveTo>
                  <a:lnTo>
                    <a:pt x="2906" y="7144"/>
                  </a:lnTo>
                  <a:lnTo>
                    <a:pt x="322" y="7144"/>
                  </a:lnTo>
                  <a:lnTo>
                    <a:pt x="322" y="5573"/>
                  </a:lnTo>
                  <a:close/>
                  <a:moveTo>
                    <a:pt x="5799" y="3037"/>
                  </a:moveTo>
                  <a:lnTo>
                    <a:pt x="5799" y="7144"/>
                  </a:lnTo>
                  <a:lnTo>
                    <a:pt x="3227" y="7144"/>
                  </a:lnTo>
                  <a:lnTo>
                    <a:pt x="3227" y="5406"/>
                  </a:lnTo>
                  <a:lnTo>
                    <a:pt x="3227" y="3037"/>
                  </a:lnTo>
                  <a:close/>
                  <a:moveTo>
                    <a:pt x="5966" y="1"/>
                  </a:moveTo>
                  <a:cubicBezTo>
                    <a:pt x="5882" y="1"/>
                    <a:pt x="5799" y="72"/>
                    <a:pt x="5799" y="167"/>
                  </a:cubicBezTo>
                  <a:lnTo>
                    <a:pt x="5799" y="2727"/>
                  </a:lnTo>
                  <a:lnTo>
                    <a:pt x="3061" y="2727"/>
                  </a:lnTo>
                  <a:cubicBezTo>
                    <a:pt x="2977" y="2727"/>
                    <a:pt x="2906" y="2799"/>
                    <a:pt x="2906" y="2894"/>
                  </a:cubicBezTo>
                  <a:lnTo>
                    <a:pt x="2906" y="5251"/>
                  </a:lnTo>
                  <a:lnTo>
                    <a:pt x="156" y="5251"/>
                  </a:lnTo>
                  <a:cubicBezTo>
                    <a:pt x="72" y="5251"/>
                    <a:pt x="1" y="5335"/>
                    <a:pt x="1" y="5418"/>
                  </a:cubicBezTo>
                  <a:lnTo>
                    <a:pt x="1" y="7323"/>
                  </a:lnTo>
                  <a:cubicBezTo>
                    <a:pt x="1" y="7418"/>
                    <a:pt x="72" y="7490"/>
                    <a:pt x="156" y="7490"/>
                  </a:cubicBezTo>
                  <a:lnTo>
                    <a:pt x="8871" y="7490"/>
                  </a:lnTo>
                  <a:cubicBezTo>
                    <a:pt x="8954" y="7490"/>
                    <a:pt x="9026" y="7418"/>
                    <a:pt x="9026" y="7323"/>
                  </a:cubicBezTo>
                  <a:lnTo>
                    <a:pt x="9026" y="1417"/>
                  </a:lnTo>
                  <a:cubicBezTo>
                    <a:pt x="9026" y="1322"/>
                    <a:pt x="8954" y="1251"/>
                    <a:pt x="8871" y="1251"/>
                  </a:cubicBezTo>
                  <a:cubicBezTo>
                    <a:pt x="8776" y="1251"/>
                    <a:pt x="8704" y="1322"/>
                    <a:pt x="8704" y="1417"/>
                  </a:cubicBezTo>
                  <a:lnTo>
                    <a:pt x="8704" y="7144"/>
                  </a:lnTo>
                  <a:lnTo>
                    <a:pt x="6132" y="7144"/>
                  </a:lnTo>
                  <a:lnTo>
                    <a:pt x="6132" y="2870"/>
                  </a:lnTo>
                  <a:lnTo>
                    <a:pt x="6132" y="310"/>
                  </a:lnTo>
                  <a:lnTo>
                    <a:pt x="8704" y="310"/>
                  </a:lnTo>
                  <a:lnTo>
                    <a:pt x="8704" y="763"/>
                  </a:lnTo>
                  <a:cubicBezTo>
                    <a:pt x="8704" y="846"/>
                    <a:pt x="8776" y="929"/>
                    <a:pt x="8871" y="929"/>
                  </a:cubicBezTo>
                  <a:cubicBezTo>
                    <a:pt x="8954" y="929"/>
                    <a:pt x="9026" y="846"/>
                    <a:pt x="9026" y="763"/>
                  </a:cubicBezTo>
                  <a:lnTo>
                    <a:pt x="9026" y="167"/>
                  </a:lnTo>
                  <a:cubicBezTo>
                    <a:pt x="9026" y="72"/>
                    <a:pt x="8954" y="1"/>
                    <a:pt x="88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72" name="Google Shape;10272;p78"/>
            <p:cNvSpPr/>
            <p:nvPr/>
          </p:nvSpPr>
          <p:spPr>
            <a:xfrm>
              <a:off x="5377363" y="4576542"/>
              <a:ext cx="62191" cy="10248"/>
            </a:xfrm>
            <a:custGeom>
              <a:avLst/>
              <a:gdLst/>
              <a:ahLst/>
              <a:cxnLst/>
              <a:rect l="l" t="t" r="r" b="b"/>
              <a:pathLst>
                <a:path w="1954" h="322" extrusionOk="0">
                  <a:moveTo>
                    <a:pt x="168" y="0"/>
                  </a:moveTo>
                  <a:cubicBezTo>
                    <a:pt x="84" y="0"/>
                    <a:pt x="1" y="72"/>
                    <a:pt x="1" y="167"/>
                  </a:cubicBezTo>
                  <a:cubicBezTo>
                    <a:pt x="1" y="250"/>
                    <a:pt x="84" y="322"/>
                    <a:pt x="168" y="322"/>
                  </a:cubicBezTo>
                  <a:lnTo>
                    <a:pt x="1787" y="322"/>
                  </a:lnTo>
                  <a:cubicBezTo>
                    <a:pt x="1882" y="322"/>
                    <a:pt x="1953" y="250"/>
                    <a:pt x="1953" y="167"/>
                  </a:cubicBezTo>
                  <a:cubicBezTo>
                    <a:pt x="1953" y="72"/>
                    <a:pt x="1882" y="0"/>
                    <a:pt x="17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73" name="Google Shape;10273;p78"/>
            <p:cNvSpPr/>
            <p:nvPr/>
          </p:nvSpPr>
          <p:spPr>
            <a:xfrm>
              <a:off x="5470204" y="4495827"/>
              <a:ext cx="62191" cy="10630"/>
            </a:xfrm>
            <a:custGeom>
              <a:avLst/>
              <a:gdLst/>
              <a:ahLst/>
              <a:cxnLst/>
              <a:rect l="l" t="t" r="r" b="b"/>
              <a:pathLst>
                <a:path w="1954" h="334" extrusionOk="0">
                  <a:moveTo>
                    <a:pt x="168" y="0"/>
                  </a:moveTo>
                  <a:cubicBezTo>
                    <a:pt x="84" y="0"/>
                    <a:pt x="1" y="84"/>
                    <a:pt x="1" y="167"/>
                  </a:cubicBezTo>
                  <a:cubicBezTo>
                    <a:pt x="1" y="262"/>
                    <a:pt x="84" y="334"/>
                    <a:pt x="168" y="334"/>
                  </a:cubicBezTo>
                  <a:lnTo>
                    <a:pt x="1787" y="334"/>
                  </a:lnTo>
                  <a:cubicBezTo>
                    <a:pt x="1882" y="334"/>
                    <a:pt x="1954" y="262"/>
                    <a:pt x="1954" y="167"/>
                  </a:cubicBezTo>
                  <a:cubicBezTo>
                    <a:pt x="1954" y="84"/>
                    <a:pt x="1882" y="0"/>
                    <a:pt x="17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74" name="Google Shape;10274;p78"/>
            <p:cNvSpPr/>
            <p:nvPr/>
          </p:nvSpPr>
          <p:spPr>
            <a:xfrm>
              <a:off x="5562694" y="4409798"/>
              <a:ext cx="62159" cy="10280"/>
            </a:xfrm>
            <a:custGeom>
              <a:avLst/>
              <a:gdLst/>
              <a:ahLst/>
              <a:cxnLst/>
              <a:rect l="l" t="t" r="r" b="b"/>
              <a:pathLst>
                <a:path w="1953" h="323" extrusionOk="0">
                  <a:moveTo>
                    <a:pt x="167" y="1"/>
                  </a:moveTo>
                  <a:cubicBezTo>
                    <a:pt x="71" y="1"/>
                    <a:pt x="0" y="72"/>
                    <a:pt x="0" y="167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786" y="322"/>
                  </a:lnTo>
                  <a:cubicBezTo>
                    <a:pt x="1881" y="322"/>
                    <a:pt x="1953" y="251"/>
                    <a:pt x="1953" y="167"/>
                  </a:cubicBezTo>
                  <a:cubicBezTo>
                    <a:pt x="1953" y="72"/>
                    <a:pt x="1881" y="1"/>
                    <a:pt x="17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75" name="Google Shape;10275;p78"/>
            <p:cNvSpPr/>
            <p:nvPr/>
          </p:nvSpPr>
          <p:spPr>
            <a:xfrm>
              <a:off x="5358043" y="4297637"/>
              <a:ext cx="238388" cy="237624"/>
            </a:xfrm>
            <a:custGeom>
              <a:avLst/>
              <a:gdLst/>
              <a:ahLst/>
              <a:cxnLst/>
              <a:rect l="l" t="t" r="r" b="b"/>
              <a:pathLst>
                <a:path w="7490" h="7466" extrusionOk="0">
                  <a:moveTo>
                    <a:pt x="6061" y="0"/>
                  </a:moveTo>
                  <a:cubicBezTo>
                    <a:pt x="5966" y="0"/>
                    <a:pt x="5894" y="72"/>
                    <a:pt x="5894" y="155"/>
                  </a:cubicBezTo>
                  <a:cubicBezTo>
                    <a:pt x="5894" y="250"/>
                    <a:pt x="5966" y="322"/>
                    <a:pt x="6061" y="322"/>
                  </a:cubicBezTo>
                  <a:lnTo>
                    <a:pt x="6942" y="322"/>
                  </a:lnTo>
                  <a:lnTo>
                    <a:pt x="60" y="7204"/>
                  </a:lnTo>
                  <a:cubicBezTo>
                    <a:pt x="1" y="7263"/>
                    <a:pt x="1" y="7358"/>
                    <a:pt x="60" y="7418"/>
                  </a:cubicBezTo>
                  <a:cubicBezTo>
                    <a:pt x="72" y="7454"/>
                    <a:pt x="120" y="7466"/>
                    <a:pt x="167" y="7466"/>
                  </a:cubicBezTo>
                  <a:cubicBezTo>
                    <a:pt x="215" y="7466"/>
                    <a:pt x="251" y="7454"/>
                    <a:pt x="286" y="7418"/>
                  </a:cubicBezTo>
                  <a:lnTo>
                    <a:pt x="7156" y="548"/>
                  </a:lnTo>
                  <a:lnTo>
                    <a:pt x="7156" y="1429"/>
                  </a:lnTo>
                  <a:cubicBezTo>
                    <a:pt x="7156" y="1512"/>
                    <a:pt x="7240" y="1584"/>
                    <a:pt x="7323" y="1584"/>
                  </a:cubicBezTo>
                  <a:cubicBezTo>
                    <a:pt x="7406" y="1584"/>
                    <a:pt x="7490" y="1512"/>
                    <a:pt x="7490" y="1429"/>
                  </a:cubicBezTo>
                  <a:lnTo>
                    <a:pt x="7490" y="155"/>
                  </a:lnTo>
                  <a:cubicBezTo>
                    <a:pt x="7490" y="72"/>
                    <a:pt x="7406" y="0"/>
                    <a:pt x="73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276" name="Google Shape;10276;p78"/>
          <p:cNvGrpSpPr/>
          <p:nvPr/>
        </p:nvGrpSpPr>
        <p:grpSpPr>
          <a:xfrm>
            <a:off x="7698833" y="5493733"/>
            <a:ext cx="442148" cy="442232"/>
            <a:chOff x="5774124" y="4294550"/>
            <a:chExt cx="331611" cy="331674"/>
          </a:xfrm>
          <a:solidFill>
            <a:schemeClr val="tx1"/>
          </a:solidFill>
        </p:grpSpPr>
        <p:sp>
          <p:nvSpPr>
            <p:cNvPr id="10277" name="Google Shape;10277;p78"/>
            <p:cNvSpPr/>
            <p:nvPr/>
          </p:nvSpPr>
          <p:spPr>
            <a:xfrm>
              <a:off x="5774124" y="4419664"/>
              <a:ext cx="331611" cy="206560"/>
            </a:xfrm>
            <a:custGeom>
              <a:avLst/>
              <a:gdLst/>
              <a:ahLst/>
              <a:cxnLst/>
              <a:rect l="l" t="t" r="r" b="b"/>
              <a:pathLst>
                <a:path w="10419" h="6490" extrusionOk="0">
                  <a:moveTo>
                    <a:pt x="2751" y="2905"/>
                  </a:moveTo>
                  <a:lnTo>
                    <a:pt x="2751" y="6191"/>
                  </a:lnTo>
                  <a:lnTo>
                    <a:pt x="1429" y="6191"/>
                  </a:lnTo>
                  <a:lnTo>
                    <a:pt x="1429" y="2905"/>
                  </a:lnTo>
                  <a:close/>
                  <a:moveTo>
                    <a:pt x="5847" y="2084"/>
                  </a:moveTo>
                  <a:lnTo>
                    <a:pt x="5847" y="6191"/>
                  </a:lnTo>
                  <a:lnTo>
                    <a:pt x="4525" y="6191"/>
                  </a:lnTo>
                  <a:lnTo>
                    <a:pt x="4525" y="2084"/>
                  </a:lnTo>
                  <a:close/>
                  <a:moveTo>
                    <a:pt x="8942" y="298"/>
                  </a:moveTo>
                  <a:lnTo>
                    <a:pt x="8942" y="6191"/>
                  </a:lnTo>
                  <a:lnTo>
                    <a:pt x="7609" y="6191"/>
                  </a:lnTo>
                  <a:lnTo>
                    <a:pt x="7609" y="298"/>
                  </a:lnTo>
                  <a:close/>
                  <a:moveTo>
                    <a:pt x="7466" y="0"/>
                  </a:moveTo>
                  <a:cubicBezTo>
                    <a:pt x="7383" y="0"/>
                    <a:pt x="7323" y="72"/>
                    <a:pt x="7323" y="155"/>
                  </a:cubicBezTo>
                  <a:lnTo>
                    <a:pt x="7323" y="6191"/>
                  </a:lnTo>
                  <a:lnTo>
                    <a:pt x="6156" y="6191"/>
                  </a:lnTo>
                  <a:lnTo>
                    <a:pt x="6156" y="1941"/>
                  </a:lnTo>
                  <a:cubicBezTo>
                    <a:pt x="6156" y="1846"/>
                    <a:pt x="6085" y="1786"/>
                    <a:pt x="6013" y="1786"/>
                  </a:cubicBezTo>
                  <a:lnTo>
                    <a:pt x="4370" y="1786"/>
                  </a:lnTo>
                  <a:cubicBezTo>
                    <a:pt x="4287" y="1786"/>
                    <a:pt x="4227" y="1858"/>
                    <a:pt x="4227" y="1941"/>
                  </a:cubicBezTo>
                  <a:lnTo>
                    <a:pt x="4227" y="6191"/>
                  </a:lnTo>
                  <a:lnTo>
                    <a:pt x="3061" y="6191"/>
                  </a:lnTo>
                  <a:lnTo>
                    <a:pt x="3061" y="2751"/>
                  </a:lnTo>
                  <a:cubicBezTo>
                    <a:pt x="3061" y="2667"/>
                    <a:pt x="2989" y="2608"/>
                    <a:pt x="2918" y="2608"/>
                  </a:cubicBezTo>
                  <a:lnTo>
                    <a:pt x="1275" y="2608"/>
                  </a:lnTo>
                  <a:cubicBezTo>
                    <a:pt x="1191" y="2608"/>
                    <a:pt x="1132" y="2679"/>
                    <a:pt x="1132" y="2751"/>
                  </a:cubicBezTo>
                  <a:lnTo>
                    <a:pt x="1132" y="6191"/>
                  </a:lnTo>
                  <a:lnTo>
                    <a:pt x="144" y="6191"/>
                  </a:lnTo>
                  <a:cubicBezTo>
                    <a:pt x="60" y="6191"/>
                    <a:pt x="1" y="6263"/>
                    <a:pt x="1" y="6346"/>
                  </a:cubicBezTo>
                  <a:cubicBezTo>
                    <a:pt x="1" y="6430"/>
                    <a:pt x="72" y="6489"/>
                    <a:pt x="144" y="6489"/>
                  </a:cubicBezTo>
                  <a:lnTo>
                    <a:pt x="10264" y="6489"/>
                  </a:lnTo>
                  <a:cubicBezTo>
                    <a:pt x="10359" y="6489"/>
                    <a:pt x="10419" y="6418"/>
                    <a:pt x="10419" y="6346"/>
                  </a:cubicBezTo>
                  <a:cubicBezTo>
                    <a:pt x="10395" y="6251"/>
                    <a:pt x="10323" y="6191"/>
                    <a:pt x="10240" y="6191"/>
                  </a:cubicBezTo>
                  <a:lnTo>
                    <a:pt x="9252" y="6191"/>
                  </a:lnTo>
                  <a:lnTo>
                    <a:pt x="9252" y="155"/>
                  </a:lnTo>
                  <a:cubicBezTo>
                    <a:pt x="9252" y="60"/>
                    <a:pt x="9180" y="0"/>
                    <a:pt x="910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78" name="Google Shape;10278;p78"/>
            <p:cNvSpPr/>
            <p:nvPr/>
          </p:nvSpPr>
          <p:spPr>
            <a:xfrm>
              <a:off x="5778294" y="4294550"/>
              <a:ext cx="316461" cy="191442"/>
            </a:xfrm>
            <a:custGeom>
              <a:avLst/>
              <a:gdLst/>
              <a:ahLst/>
              <a:cxnLst/>
              <a:rect l="l" t="t" r="r" b="b"/>
              <a:pathLst>
                <a:path w="9943" h="6015" extrusionOk="0">
                  <a:moveTo>
                    <a:pt x="9447" y="0"/>
                  </a:moveTo>
                  <a:cubicBezTo>
                    <a:pt x="9433" y="0"/>
                    <a:pt x="9420" y="1"/>
                    <a:pt x="9407" y="2"/>
                  </a:cubicBezTo>
                  <a:lnTo>
                    <a:pt x="8097" y="169"/>
                  </a:lnTo>
                  <a:cubicBezTo>
                    <a:pt x="7847" y="193"/>
                    <a:pt x="7644" y="455"/>
                    <a:pt x="7680" y="705"/>
                  </a:cubicBezTo>
                  <a:cubicBezTo>
                    <a:pt x="7703" y="951"/>
                    <a:pt x="7914" y="1123"/>
                    <a:pt x="8167" y="1123"/>
                  </a:cubicBezTo>
                  <a:cubicBezTo>
                    <a:pt x="8183" y="1123"/>
                    <a:pt x="8200" y="1123"/>
                    <a:pt x="8216" y="1121"/>
                  </a:cubicBezTo>
                  <a:lnTo>
                    <a:pt x="8323" y="1109"/>
                  </a:lnTo>
                  <a:lnTo>
                    <a:pt x="8323" y="1109"/>
                  </a:lnTo>
                  <a:cubicBezTo>
                    <a:pt x="6716" y="2967"/>
                    <a:pt x="4811" y="3919"/>
                    <a:pt x="3465" y="4407"/>
                  </a:cubicBezTo>
                  <a:cubicBezTo>
                    <a:pt x="1787" y="5003"/>
                    <a:pt x="477" y="5062"/>
                    <a:pt x="477" y="5062"/>
                  </a:cubicBezTo>
                  <a:cubicBezTo>
                    <a:pt x="203" y="5074"/>
                    <a:pt x="1" y="5288"/>
                    <a:pt x="13" y="5550"/>
                  </a:cubicBezTo>
                  <a:cubicBezTo>
                    <a:pt x="24" y="5824"/>
                    <a:pt x="239" y="6015"/>
                    <a:pt x="489" y="6015"/>
                  </a:cubicBezTo>
                  <a:lnTo>
                    <a:pt x="501" y="6015"/>
                  </a:lnTo>
                  <a:cubicBezTo>
                    <a:pt x="560" y="6015"/>
                    <a:pt x="1953" y="5967"/>
                    <a:pt x="3775" y="5312"/>
                  </a:cubicBezTo>
                  <a:cubicBezTo>
                    <a:pt x="4811" y="4943"/>
                    <a:pt x="5775" y="4467"/>
                    <a:pt x="6656" y="3872"/>
                  </a:cubicBezTo>
                  <a:cubicBezTo>
                    <a:pt x="6728" y="3824"/>
                    <a:pt x="6740" y="3729"/>
                    <a:pt x="6692" y="3669"/>
                  </a:cubicBezTo>
                  <a:cubicBezTo>
                    <a:pt x="6670" y="3618"/>
                    <a:pt x="6621" y="3594"/>
                    <a:pt x="6573" y="3594"/>
                  </a:cubicBezTo>
                  <a:cubicBezTo>
                    <a:pt x="6542" y="3594"/>
                    <a:pt x="6512" y="3603"/>
                    <a:pt x="6490" y="3622"/>
                  </a:cubicBezTo>
                  <a:cubicBezTo>
                    <a:pt x="5620" y="4205"/>
                    <a:pt x="4692" y="4681"/>
                    <a:pt x="3692" y="5038"/>
                  </a:cubicBezTo>
                  <a:cubicBezTo>
                    <a:pt x="1906" y="5669"/>
                    <a:pt x="560" y="5717"/>
                    <a:pt x="525" y="5717"/>
                  </a:cubicBezTo>
                  <a:cubicBezTo>
                    <a:pt x="429" y="5717"/>
                    <a:pt x="358" y="5646"/>
                    <a:pt x="346" y="5550"/>
                  </a:cubicBezTo>
                  <a:cubicBezTo>
                    <a:pt x="346" y="5467"/>
                    <a:pt x="417" y="5372"/>
                    <a:pt x="501" y="5372"/>
                  </a:cubicBezTo>
                  <a:cubicBezTo>
                    <a:pt x="525" y="5372"/>
                    <a:pt x="1858" y="5336"/>
                    <a:pt x="3596" y="4705"/>
                  </a:cubicBezTo>
                  <a:cubicBezTo>
                    <a:pt x="5061" y="4181"/>
                    <a:pt x="7144" y="3133"/>
                    <a:pt x="8835" y="1014"/>
                  </a:cubicBezTo>
                  <a:cubicBezTo>
                    <a:pt x="8927" y="911"/>
                    <a:pt x="8842" y="763"/>
                    <a:pt x="8718" y="763"/>
                  </a:cubicBezTo>
                  <a:cubicBezTo>
                    <a:pt x="8714" y="763"/>
                    <a:pt x="8709" y="764"/>
                    <a:pt x="8704" y="764"/>
                  </a:cubicBezTo>
                  <a:lnTo>
                    <a:pt x="8216" y="824"/>
                  </a:lnTo>
                  <a:cubicBezTo>
                    <a:pt x="8208" y="825"/>
                    <a:pt x="8200" y="825"/>
                    <a:pt x="8192" y="825"/>
                  </a:cubicBezTo>
                  <a:cubicBezTo>
                    <a:pt x="8109" y="825"/>
                    <a:pt x="8047" y="769"/>
                    <a:pt x="8025" y="693"/>
                  </a:cubicBezTo>
                  <a:cubicBezTo>
                    <a:pt x="7990" y="586"/>
                    <a:pt x="8061" y="478"/>
                    <a:pt x="8168" y="478"/>
                  </a:cubicBezTo>
                  <a:lnTo>
                    <a:pt x="9478" y="312"/>
                  </a:lnTo>
                  <a:cubicBezTo>
                    <a:pt x="9484" y="311"/>
                    <a:pt x="9490" y="311"/>
                    <a:pt x="9496" y="311"/>
                  </a:cubicBezTo>
                  <a:cubicBezTo>
                    <a:pt x="9594" y="311"/>
                    <a:pt x="9669" y="400"/>
                    <a:pt x="9669" y="490"/>
                  </a:cubicBezTo>
                  <a:lnTo>
                    <a:pt x="9669" y="1800"/>
                  </a:lnTo>
                  <a:cubicBezTo>
                    <a:pt x="9669" y="1895"/>
                    <a:pt x="9597" y="1979"/>
                    <a:pt x="9490" y="1979"/>
                  </a:cubicBezTo>
                  <a:cubicBezTo>
                    <a:pt x="9407" y="1979"/>
                    <a:pt x="9311" y="1907"/>
                    <a:pt x="9311" y="1800"/>
                  </a:cubicBezTo>
                  <a:lnTo>
                    <a:pt x="9311" y="1407"/>
                  </a:lnTo>
                  <a:cubicBezTo>
                    <a:pt x="9311" y="1348"/>
                    <a:pt x="9264" y="1288"/>
                    <a:pt x="9204" y="1252"/>
                  </a:cubicBezTo>
                  <a:cubicBezTo>
                    <a:pt x="9187" y="1242"/>
                    <a:pt x="9169" y="1238"/>
                    <a:pt x="9152" y="1238"/>
                  </a:cubicBezTo>
                  <a:cubicBezTo>
                    <a:pt x="9106" y="1238"/>
                    <a:pt x="9060" y="1266"/>
                    <a:pt x="9026" y="1300"/>
                  </a:cubicBezTo>
                  <a:cubicBezTo>
                    <a:pt x="8466" y="2002"/>
                    <a:pt x="7811" y="2633"/>
                    <a:pt x="7097" y="3193"/>
                  </a:cubicBezTo>
                  <a:cubicBezTo>
                    <a:pt x="7037" y="3229"/>
                    <a:pt x="7025" y="3336"/>
                    <a:pt x="7061" y="3395"/>
                  </a:cubicBezTo>
                  <a:cubicBezTo>
                    <a:pt x="7091" y="3433"/>
                    <a:pt x="7144" y="3451"/>
                    <a:pt x="7194" y="3451"/>
                  </a:cubicBezTo>
                  <a:cubicBezTo>
                    <a:pt x="7224" y="3451"/>
                    <a:pt x="7253" y="3445"/>
                    <a:pt x="7275" y="3431"/>
                  </a:cubicBezTo>
                  <a:cubicBezTo>
                    <a:pt x="7895" y="2943"/>
                    <a:pt x="8466" y="2419"/>
                    <a:pt x="8990" y="1824"/>
                  </a:cubicBezTo>
                  <a:cubicBezTo>
                    <a:pt x="9002" y="2074"/>
                    <a:pt x="9204" y="2276"/>
                    <a:pt x="9466" y="2276"/>
                  </a:cubicBezTo>
                  <a:cubicBezTo>
                    <a:pt x="9728" y="2276"/>
                    <a:pt x="9942" y="2074"/>
                    <a:pt x="9942" y="1800"/>
                  </a:cubicBezTo>
                  <a:lnTo>
                    <a:pt x="9942" y="478"/>
                  </a:lnTo>
                  <a:cubicBezTo>
                    <a:pt x="9942" y="347"/>
                    <a:pt x="9883" y="216"/>
                    <a:pt x="9776" y="121"/>
                  </a:cubicBezTo>
                  <a:cubicBezTo>
                    <a:pt x="9679" y="46"/>
                    <a:pt x="9564" y="0"/>
                    <a:pt x="94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279" name="Google Shape;10279;p78"/>
          <p:cNvGrpSpPr/>
          <p:nvPr/>
        </p:nvGrpSpPr>
        <p:grpSpPr>
          <a:xfrm>
            <a:off x="6520580" y="5484186"/>
            <a:ext cx="461329" cy="461372"/>
            <a:chOff x="4890434" y="4287389"/>
            <a:chExt cx="345997" cy="346029"/>
          </a:xfrm>
          <a:solidFill>
            <a:schemeClr val="tx1"/>
          </a:solidFill>
        </p:grpSpPr>
        <p:sp>
          <p:nvSpPr>
            <p:cNvPr id="10280" name="Google Shape;10280;p78"/>
            <p:cNvSpPr/>
            <p:nvPr/>
          </p:nvSpPr>
          <p:spPr>
            <a:xfrm>
              <a:off x="5111349" y="4400695"/>
              <a:ext cx="54998" cy="54998"/>
            </a:xfrm>
            <a:custGeom>
              <a:avLst/>
              <a:gdLst/>
              <a:ahLst/>
              <a:cxnLst/>
              <a:rect l="l" t="t" r="r" b="b"/>
              <a:pathLst>
                <a:path w="1728" h="1728" extrusionOk="0">
                  <a:moveTo>
                    <a:pt x="858" y="346"/>
                  </a:moveTo>
                  <a:cubicBezTo>
                    <a:pt x="1144" y="346"/>
                    <a:pt x="1382" y="584"/>
                    <a:pt x="1382" y="870"/>
                  </a:cubicBezTo>
                  <a:cubicBezTo>
                    <a:pt x="1382" y="1144"/>
                    <a:pt x="1144" y="1382"/>
                    <a:pt x="858" y="1382"/>
                  </a:cubicBezTo>
                  <a:cubicBezTo>
                    <a:pt x="572" y="1382"/>
                    <a:pt x="346" y="1144"/>
                    <a:pt x="346" y="870"/>
                  </a:cubicBezTo>
                  <a:cubicBezTo>
                    <a:pt x="346" y="584"/>
                    <a:pt x="584" y="346"/>
                    <a:pt x="858" y="346"/>
                  </a:cubicBezTo>
                  <a:close/>
                  <a:moveTo>
                    <a:pt x="858" y="1"/>
                  </a:moveTo>
                  <a:cubicBezTo>
                    <a:pt x="382" y="1"/>
                    <a:pt x="1" y="394"/>
                    <a:pt x="1" y="870"/>
                  </a:cubicBezTo>
                  <a:cubicBezTo>
                    <a:pt x="1" y="1346"/>
                    <a:pt x="382" y="1727"/>
                    <a:pt x="858" y="1727"/>
                  </a:cubicBezTo>
                  <a:cubicBezTo>
                    <a:pt x="1334" y="1727"/>
                    <a:pt x="1727" y="1346"/>
                    <a:pt x="1727" y="870"/>
                  </a:cubicBezTo>
                  <a:cubicBezTo>
                    <a:pt x="1727" y="394"/>
                    <a:pt x="1334" y="1"/>
                    <a:pt x="85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81" name="Google Shape;10281;p78"/>
            <p:cNvSpPr/>
            <p:nvPr/>
          </p:nvSpPr>
          <p:spPr>
            <a:xfrm>
              <a:off x="5113640" y="4466642"/>
              <a:ext cx="70498" cy="51179"/>
            </a:xfrm>
            <a:custGeom>
              <a:avLst/>
              <a:gdLst/>
              <a:ahLst/>
              <a:cxnLst/>
              <a:rect l="l" t="t" r="r" b="b"/>
              <a:pathLst>
                <a:path w="2215" h="1608" extrusionOk="0">
                  <a:moveTo>
                    <a:pt x="786" y="1"/>
                  </a:moveTo>
                  <a:cubicBezTo>
                    <a:pt x="548" y="1"/>
                    <a:pt x="333" y="60"/>
                    <a:pt x="119" y="167"/>
                  </a:cubicBezTo>
                  <a:cubicBezTo>
                    <a:pt x="36" y="203"/>
                    <a:pt x="0" y="310"/>
                    <a:pt x="48" y="405"/>
                  </a:cubicBezTo>
                  <a:cubicBezTo>
                    <a:pt x="73" y="463"/>
                    <a:pt x="132" y="498"/>
                    <a:pt x="198" y="498"/>
                  </a:cubicBezTo>
                  <a:cubicBezTo>
                    <a:pt x="226" y="498"/>
                    <a:pt x="257" y="491"/>
                    <a:pt x="286" y="477"/>
                  </a:cubicBezTo>
                  <a:cubicBezTo>
                    <a:pt x="429" y="382"/>
                    <a:pt x="607" y="346"/>
                    <a:pt x="786" y="346"/>
                  </a:cubicBezTo>
                  <a:cubicBezTo>
                    <a:pt x="1322" y="346"/>
                    <a:pt x="1774" y="727"/>
                    <a:pt x="1857" y="1251"/>
                  </a:cubicBezTo>
                  <a:lnTo>
                    <a:pt x="786" y="1251"/>
                  </a:lnTo>
                  <a:cubicBezTo>
                    <a:pt x="703" y="1251"/>
                    <a:pt x="607" y="1322"/>
                    <a:pt x="607" y="1429"/>
                  </a:cubicBezTo>
                  <a:cubicBezTo>
                    <a:pt x="607" y="1513"/>
                    <a:pt x="679" y="1608"/>
                    <a:pt x="786" y="1608"/>
                  </a:cubicBezTo>
                  <a:lnTo>
                    <a:pt x="2036" y="1608"/>
                  </a:lnTo>
                  <a:cubicBezTo>
                    <a:pt x="2131" y="1608"/>
                    <a:pt x="2215" y="1536"/>
                    <a:pt x="2215" y="1429"/>
                  </a:cubicBezTo>
                  <a:cubicBezTo>
                    <a:pt x="2215" y="643"/>
                    <a:pt x="1572" y="1"/>
                    <a:pt x="7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82" name="Google Shape;10282;p78"/>
            <p:cNvSpPr/>
            <p:nvPr/>
          </p:nvSpPr>
          <p:spPr>
            <a:xfrm>
              <a:off x="4943490" y="4467023"/>
              <a:ext cx="70880" cy="51179"/>
            </a:xfrm>
            <a:custGeom>
              <a:avLst/>
              <a:gdLst/>
              <a:ahLst/>
              <a:cxnLst/>
              <a:rect l="l" t="t" r="r" b="b"/>
              <a:pathLst>
                <a:path w="2227" h="1608" extrusionOk="0">
                  <a:moveTo>
                    <a:pt x="1429" y="0"/>
                  </a:moveTo>
                  <a:cubicBezTo>
                    <a:pt x="643" y="0"/>
                    <a:pt x="0" y="643"/>
                    <a:pt x="0" y="1429"/>
                  </a:cubicBezTo>
                  <a:cubicBezTo>
                    <a:pt x="0" y="1524"/>
                    <a:pt x="84" y="1608"/>
                    <a:pt x="179" y="1608"/>
                  </a:cubicBezTo>
                  <a:lnTo>
                    <a:pt x="1453" y="1608"/>
                  </a:lnTo>
                  <a:cubicBezTo>
                    <a:pt x="1536" y="1608"/>
                    <a:pt x="1631" y="1536"/>
                    <a:pt x="1631" y="1429"/>
                  </a:cubicBezTo>
                  <a:cubicBezTo>
                    <a:pt x="1608" y="1322"/>
                    <a:pt x="1536" y="1251"/>
                    <a:pt x="1453" y="1251"/>
                  </a:cubicBezTo>
                  <a:lnTo>
                    <a:pt x="357" y="1251"/>
                  </a:lnTo>
                  <a:cubicBezTo>
                    <a:pt x="453" y="727"/>
                    <a:pt x="893" y="346"/>
                    <a:pt x="1429" y="346"/>
                  </a:cubicBezTo>
                  <a:cubicBezTo>
                    <a:pt x="1608" y="346"/>
                    <a:pt x="1786" y="393"/>
                    <a:pt x="1941" y="477"/>
                  </a:cubicBezTo>
                  <a:cubicBezTo>
                    <a:pt x="1966" y="491"/>
                    <a:pt x="1994" y="498"/>
                    <a:pt x="2022" y="498"/>
                  </a:cubicBezTo>
                  <a:cubicBezTo>
                    <a:pt x="2084" y="498"/>
                    <a:pt x="2146" y="463"/>
                    <a:pt x="2179" y="405"/>
                  </a:cubicBezTo>
                  <a:cubicBezTo>
                    <a:pt x="2227" y="310"/>
                    <a:pt x="2191" y="215"/>
                    <a:pt x="2108" y="167"/>
                  </a:cubicBezTo>
                  <a:cubicBezTo>
                    <a:pt x="1893" y="60"/>
                    <a:pt x="1667" y="0"/>
                    <a:pt x="14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83" name="Google Shape;10283;p78"/>
            <p:cNvSpPr/>
            <p:nvPr/>
          </p:nvSpPr>
          <p:spPr>
            <a:xfrm>
              <a:off x="4961282" y="4400695"/>
              <a:ext cx="54616" cy="54998"/>
            </a:xfrm>
            <a:custGeom>
              <a:avLst/>
              <a:gdLst/>
              <a:ahLst/>
              <a:cxnLst/>
              <a:rect l="l" t="t" r="r" b="b"/>
              <a:pathLst>
                <a:path w="1716" h="1728" extrusionOk="0">
                  <a:moveTo>
                    <a:pt x="858" y="346"/>
                  </a:moveTo>
                  <a:cubicBezTo>
                    <a:pt x="1144" y="346"/>
                    <a:pt x="1382" y="584"/>
                    <a:pt x="1382" y="870"/>
                  </a:cubicBezTo>
                  <a:cubicBezTo>
                    <a:pt x="1382" y="1144"/>
                    <a:pt x="1144" y="1382"/>
                    <a:pt x="858" y="1382"/>
                  </a:cubicBezTo>
                  <a:cubicBezTo>
                    <a:pt x="572" y="1382"/>
                    <a:pt x="334" y="1144"/>
                    <a:pt x="334" y="870"/>
                  </a:cubicBezTo>
                  <a:cubicBezTo>
                    <a:pt x="358" y="584"/>
                    <a:pt x="572" y="346"/>
                    <a:pt x="858" y="346"/>
                  </a:cubicBezTo>
                  <a:close/>
                  <a:moveTo>
                    <a:pt x="858" y="1"/>
                  </a:moveTo>
                  <a:cubicBezTo>
                    <a:pt x="382" y="1"/>
                    <a:pt x="1" y="394"/>
                    <a:pt x="1" y="870"/>
                  </a:cubicBezTo>
                  <a:cubicBezTo>
                    <a:pt x="1" y="1346"/>
                    <a:pt x="382" y="1727"/>
                    <a:pt x="858" y="1727"/>
                  </a:cubicBezTo>
                  <a:cubicBezTo>
                    <a:pt x="1334" y="1727"/>
                    <a:pt x="1715" y="1346"/>
                    <a:pt x="1715" y="870"/>
                  </a:cubicBezTo>
                  <a:cubicBezTo>
                    <a:pt x="1715" y="394"/>
                    <a:pt x="1334" y="1"/>
                    <a:pt x="85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84" name="Google Shape;10284;p78"/>
            <p:cNvSpPr/>
            <p:nvPr/>
          </p:nvSpPr>
          <p:spPr>
            <a:xfrm>
              <a:off x="5028374" y="4386691"/>
              <a:ext cx="71262" cy="70880"/>
            </a:xfrm>
            <a:custGeom>
              <a:avLst/>
              <a:gdLst/>
              <a:ahLst/>
              <a:cxnLst/>
              <a:rect l="l" t="t" r="r" b="b"/>
              <a:pathLst>
                <a:path w="2239" h="2227" extrusionOk="0">
                  <a:moveTo>
                    <a:pt x="1119" y="358"/>
                  </a:moveTo>
                  <a:cubicBezTo>
                    <a:pt x="1536" y="358"/>
                    <a:pt x="1893" y="691"/>
                    <a:pt x="1893" y="1131"/>
                  </a:cubicBezTo>
                  <a:cubicBezTo>
                    <a:pt x="1893" y="1548"/>
                    <a:pt x="1548" y="1905"/>
                    <a:pt x="1119" y="1905"/>
                  </a:cubicBezTo>
                  <a:cubicBezTo>
                    <a:pt x="703" y="1905"/>
                    <a:pt x="345" y="1560"/>
                    <a:pt x="345" y="1131"/>
                  </a:cubicBezTo>
                  <a:cubicBezTo>
                    <a:pt x="345" y="691"/>
                    <a:pt x="679" y="358"/>
                    <a:pt x="1119" y="358"/>
                  </a:cubicBezTo>
                  <a:close/>
                  <a:moveTo>
                    <a:pt x="1119" y="0"/>
                  </a:moveTo>
                  <a:cubicBezTo>
                    <a:pt x="512" y="0"/>
                    <a:pt x="0" y="500"/>
                    <a:pt x="0" y="1108"/>
                  </a:cubicBezTo>
                  <a:cubicBezTo>
                    <a:pt x="0" y="1739"/>
                    <a:pt x="512" y="2227"/>
                    <a:pt x="1119" y="2227"/>
                  </a:cubicBezTo>
                  <a:cubicBezTo>
                    <a:pt x="1727" y="2227"/>
                    <a:pt x="2239" y="1727"/>
                    <a:pt x="2239" y="1108"/>
                  </a:cubicBezTo>
                  <a:cubicBezTo>
                    <a:pt x="2239" y="500"/>
                    <a:pt x="1727" y="0"/>
                    <a:pt x="11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85" name="Google Shape;10285;p78"/>
            <p:cNvSpPr/>
            <p:nvPr/>
          </p:nvSpPr>
          <p:spPr>
            <a:xfrm>
              <a:off x="5004122" y="4468901"/>
              <a:ext cx="120149" cy="65596"/>
            </a:xfrm>
            <a:custGeom>
              <a:avLst/>
              <a:gdLst/>
              <a:ahLst/>
              <a:cxnLst/>
              <a:rect l="l" t="t" r="r" b="b"/>
              <a:pathLst>
                <a:path w="3775" h="2061" extrusionOk="0">
                  <a:moveTo>
                    <a:pt x="1881" y="346"/>
                  </a:moveTo>
                  <a:cubicBezTo>
                    <a:pt x="2667" y="346"/>
                    <a:pt x="3322" y="942"/>
                    <a:pt x="3393" y="1704"/>
                  </a:cubicBezTo>
                  <a:lnTo>
                    <a:pt x="357" y="1704"/>
                  </a:lnTo>
                  <a:cubicBezTo>
                    <a:pt x="453" y="942"/>
                    <a:pt x="1096" y="346"/>
                    <a:pt x="1881" y="346"/>
                  </a:cubicBezTo>
                  <a:close/>
                  <a:moveTo>
                    <a:pt x="1881" y="1"/>
                  </a:moveTo>
                  <a:cubicBezTo>
                    <a:pt x="834" y="1"/>
                    <a:pt x="0" y="846"/>
                    <a:pt x="0" y="1882"/>
                  </a:cubicBezTo>
                  <a:cubicBezTo>
                    <a:pt x="0" y="1966"/>
                    <a:pt x="84" y="2061"/>
                    <a:pt x="179" y="2061"/>
                  </a:cubicBezTo>
                  <a:lnTo>
                    <a:pt x="3596" y="2061"/>
                  </a:lnTo>
                  <a:cubicBezTo>
                    <a:pt x="3679" y="2061"/>
                    <a:pt x="3774" y="1977"/>
                    <a:pt x="3774" y="1882"/>
                  </a:cubicBezTo>
                  <a:cubicBezTo>
                    <a:pt x="3751" y="834"/>
                    <a:pt x="2905" y="1"/>
                    <a:pt x="18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86" name="Google Shape;10286;p78"/>
            <p:cNvSpPr/>
            <p:nvPr/>
          </p:nvSpPr>
          <p:spPr>
            <a:xfrm>
              <a:off x="4890434" y="4287389"/>
              <a:ext cx="345997" cy="346029"/>
            </a:xfrm>
            <a:custGeom>
              <a:avLst/>
              <a:gdLst/>
              <a:ahLst/>
              <a:cxnLst/>
              <a:rect l="l" t="t" r="r" b="b"/>
              <a:pathLst>
                <a:path w="10871" h="10872" extrusionOk="0">
                  <a:moveTo>
                    <a:pt x="5608" y="953"/>
                  </a:moveTo>
                  <a:cubicBezTo>
                    <a:pt x="7954" y="1049"/>
                    <a:pt x="9823" y="2918"/>
                    <a:pt x="9918" y="5252"/>
                  </a:cubicBezTo>
                  <a:lnTo>
                    <a:pt x="9502" y="5252"/>
                  </a:lnTo>
                  <a:cubicBezTo>
                    <a:pt x="9406" y="5252"/>
                    <a:pt x="9323" y="5335"/>
                    <a:pt x="9323" y="5442"/>
                  </a:cubicBezTo>
                  <a:cubicBezTo>
                    <a:pt x="9323" y="5525"/>
                    <a:pt x="9394" y="5621"/>
                    <a:pt x="9502" y="5621"/>
                  </a:cubicBezTo>
                  <a:lnTo>
                    <a:pt x="9918" y="5621"/>
                  </a:lnTo>
                  <a:cubicBezTo>
                    <a:pt x="9847" y="7954"/>
                    <a:pt x="7954" y="9824"/>
                    <a:pt x="5608" y="9919"/>
                  </a:cubicBezTo>
                  <a:lnTo>
                    <a:pt x="5608" y="9502"/>
                  </a:lnTo>
                  <a:cubicBezTo>
                    <a:pt x="5608" y="9407"/>
                    <a:pt x="5537" y="9323"/>
                    <a:pt x="5430" y="9323"/>
                  </a:cubicBezTo>
                  <a:cubicBezTo>
                    <a:pt x="5346" y="9323"/>
                    <a:pt x="5251" y="9395"/>
                    <a:pt x="5251" y="9502"/>
                  </a:cubicBezTo>
                  <a:lnTo>
                    <a:pt x="5251" y="9919"/>
                  </a:lnTo>
                  <a:cubicBezTo>
                    <a:pt x="2917" y="9824"/>
                    <a:pt x="1048" y="7954"/>
                    <a:pt x="953" y="5621"/>
                  </a:cubicBezTo>
                  <a:lnTo>
                    <a:pt x="1370" y="5621"/>
                  </a:lnTo>
                  <a:cubicBezTo>
                    <a:pt x="1465" y="5621"/>
                    <a:pt x="1548" y="5537"/>
                    <a:pt x="1548" y="5442"/>
                  </a:cubicBezTo>
                  <a:cubicBezTo>
                    <a:pt x="1548" y="5347"/>
                    <a:pt x="1477" y="5252"/>
                    <a:pt x="1370" y="5252"/>
                  </a:cubicBezTo>
                  <a:lnTo>
                    <a:pt x="953" y="5252"/>
                  </a:lnTo>
                  <a:cubicBezTo>
                    <a:pt x="1048" y="2918"/>
                    <a:pt x="2917" y="1049"/>
                    <a:pt x="5251" y="953"/>
                  </a:cubicBezTo>
                  <a:lnTo>
                    <a:pt x="5251" y="1370"/>
                  </a:lnTo>
                  <a:cubicBezTo>
                    <a:pt x="5251" y="1465"/>
                    <a:pt x="5334" y="1549"/>
                    <a:pt x="5430" y="1549"/>
                  </a:cubicBezTo>
                  <a:cubicBezTo>
                    <a:pt x="5525" y="1549"/>
                    <a:pt x="5608" y="1477"/>
                    <a:pt x="5608" y="1370"/>
                  </a:cubicBezTo>
                  <a:lnTo>
                    <a:pt x="5608" y="953"/>
                  </a:lnTo>
                  <a:close/>
                  <a:moveTo>
                    <a:pt x="5441" y="1"/>
                  </a:moveTo>
                  <a:cubicBezTo>
                    <a:pt x="5346" y="1"/>
                    <a:pt x="5263" y="84"/>
                    <a:pt x="5263" y="179"/>
                  </a:cubicBezTo>
                  <a:lnTo>
                    <a:pt x="5263" y="596"/>
                  </a:lnTo>
                  <a:cubicBezTo>
                    <a:pt x="2727" y="691"/>
                    <a:pt x="691" y="2727"/>
                    <a:pt x="596" y="5263"/>
                  </a:cubicBezTo>
                  <a:lnTo>
                    <a:pt x="179" y="5263"/>
                  </a:lnTo>
                  <a:cubicBezTo>
                    <a:pt x="96" y="5263"/>
                    <a:pt x="0" y="5335"/>
                    <a:pt x="0" y="5442"/>
                  </a:cubicBezTo>
                  <a:cubicBezTo>
                    <a:pt x="0" y="5525"/>
                    <a:pt x="84" y="5621"/>
                    <a:pt x="179" y="5621"/>
                  </a:cubicBezTo>
                  <a:lnTo>
                    <a:pt x="596" y="5621"/>
                  </a:lnTo>
                  <a:cubicBezTo>
                    <a:pt x="691" y="8145"/>
                    <a:pt x="2727" y="10181"/>
                    <a:pt x="5263" y="10276"/>
                  </a:cubicBezTo>
                  <a:lnTo>
                    <a:pt x="5263" y="10693"/>
                  </a:lnTo>
                  <a:cubicBezTo>
                    <a:pt x="5263" y="10776"/>
                    <a:pt x="5334" y="10871"/>
                    <a:pt x="5441" y="10871"/>
                  </a:cubicBezTo>
                  <a:cubicBezTo>
                    <a:pt x="5525" y="10871"/>
                    <a:pt x="5620" y="10800"/>
                    <a:pt x="5620" y="10693"/>
                  </a:cubicBezTo>
                  <a:lnTo>
                    <a:pt x="5620" y="10276"/>
                  </a:lnTo>
                  <a:cubicBezTo>
                    <a:pt x="8144" y="10181"/>
                    <a:pt x="10180" y="8145"/>
                    <a:pt x="10275" y="5621"/>
                  </a:cubicBezTo>
                  <a:lnTo>
                    <a:pt x="10692" y="5621"/>
                  </a:lnTo>
                  <a:cubicBezTo>
                    <a:pt x="10775" y="5621"/>
                    <a:pt x="10871" y="5537"/>
                    <a:pt x="10871" y="5442"/>
                  </a:cubicBezTo>
                  <a:cubicBezTo>
                    <a:pt x="10871" y="5347"/>
                    <a:pt x="10799" y="5263"/>
                    <a:pt x="10692" y="5263"/>
                  </a:cubicBezTo>
                  <a:lnTo>
                    <a:pt x="10275" y="5263"/>
                  </a:lnTo>
                  <a:cubicBezTo>
                    <a:pt x="10180" y="2727"/>
                    <a:pt x="8144" y="691"/>
                    <a:pt x="5620" y="596"/>
                  </a:cubicBezTo>
                  <a:lnTo>
                    <a:pt x="5620" y="179"/>
                  </a:lnTo>
                  <a:cubicBezTo>
                    <a:pt x="5620" y="96"/>
                    <a:pt x="5537" y="1"/>
                    <a:pt x="544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287" name="Google Shape;10287;p78"/>
          <p:cNvGrpSpPr/>
          <p:nvPr/>
        </p:nvGrpSpPr>
        <p:grpSpPr>
          <a:xfrm>
            <a:off x="2887746" y="4849080"/>
            <a:ext cx="563389" cy="457297"/>
            <a:chOff x="2165809" y="3811059"/>
            <a:chExt cx="422542" cy="342973"/>
          </a:xfrm>
          <a:solidFill>
            <a:schemeClr val="tx1"/>
          </a:solidFill>
        </p:grpSpPr>
        <p:sp>
          <p:nvSpPr>
            <p:cNvPr id="10288" name="Google Shape;10288;p78"/>
            <p:cNvSpPr/>
            <p:nvPr/>
          </p:nvSpPr>
          <p:spPr>
            <a:xfrm>
              <a:off x="2165809" y="3811059"/>
              <a:ext cx="422542" cy="342973"/>
            </a:xfrm>
            <a:custGeom>
              <a:avLst/>
              <a:gdLst/>
              <a:ahLst/>
              <a:cxnLst/>
              <a:rect l="l" t="t" r="r" b="b"/>
              <a:pathLst>
                <a:path w="13276" h="10776" extrusionOk="0">
                  <a:moveTo>
                    <a:pt x="2084" y="382"/>
                  </a:moveTo>
                  <a:cubicBezTo>
                    <a:pt x="2084" y="382"/>
                    <a:pt x="2108" y="382"/>
                    <a:pt x="2108" y="406"/>
                  </a:cubicBezTo>
                  <a:lnTo>
                    <a:pt x="2108" y="1239"/>
                  </a:lnTo>
                  <a:cubicBezTo>
                    <a:pt x="2108" y="1239"/>
                    <a:pt x="2108" y="1251"/>
                    <a:pt x="2084" y="1251"/>
                  </a:cubicBezTo>
                  <a:lnTo>
                    <a:pt x="1667" y="1251"/>
                  </a:lnTo>
                  <a:cubicBezTo>
                    <a:pt x="1667" y="1251"/>
                    <a:pt x="1655" y="1251"/>
                    <a:pt x="1655" y="1239"/>
                  </a:cubicBezTo>
                  <a:lnTo>
                    <a:pt x="1655" y="406"/>
                  </a:lnTo>
                  <a:lnTo>
                    <a:pt x="2084" y="382"/>
                  </a:lnTo>
                  <a:close/>
                  <a:moveTo>
                    <a:pt x="11645" y="382"/>
                  </a:moveTo>
                  <a:cubicBezTo>
                    <a:pt x="11645" y="382"/>
                    <a:pt x="11657" y="382"/>
                    <a:pt x="11657" y="406"/>
                  </a:cubicBezTo>
                  <a:lnTo>
                    <a:pt x="11657" y="1239"/>
                  </a:lnTo>
                  <a:cubicBezTo>
                    <a:pt x="11657" y="1239"/>
                    <a:pt x="11657" y="1251"/>
                    <a:pt x="11645" y="1251"/>
                  </a:cubicBezTo>
                  <a:lnTo>
                    <a:pt x="11216" y="1251"/>
                  </a:lnTo>
                  <a:cubicBezTo>
                    <a:pt x="11216" y="1251"/>
                    <a:pt x="11192" y="1251"/>
                    <a:pt x="11192" y="1239"/>
                  </a:cubicBezTo>
                  <a:lnTo>
                    <a:pt x="11192" y="406"/>
                  </a:lnTo>
                  <a:lnTo>
                    <a:pt x="11216" y="406"/>
                  </a:lnTo>
                  <a:lnTo>
                    <a:pt x="11645" y="382"/>
                  </a:lnTo>
                  <a:close/>
                  <a:moveTo>
                    <a:pt x="12478" y="1215"/>
                  </a:moveTo>
                  <a:cubicBezTo>
                    <a:pt x="12716" y="1215"/>
                    <a:pt x="12907" y="1418"/>
                    <a:pt x="12907" y="1656"/>
                  </a:cubicBezTo>
                  <a:lnTo>
                    <a:pt x="12907" y="9954"/>
                  </a:lnTo>
                  <a:cubicBezTo>
                    <a:pt x="12895" y="10193"/>
                    <a:pt x="12704" y="10383"/>
                    <a:pt x="12466" y="10383"/>
                  </a:cubicBezTo>
                  <a:lnTo>
                    <a:pt x="834" y="10383"/>
                  </a:lnTo>
                  <a:cubicBezTo>
                    <a:pt x="596" y="10383"/>
                    <a:pt x="405" y="10193"/>
                    <a:pt x="405" y="9954"/>
                  </a:cubicBezTo>
                  <a:lnTo>
                    <a:pt x="405" y="1656"/>
                  </a:lnTo>
                  <a:cubicBezTo>
                    <a:pt x="405" y="1418"/>
                    <a:pt x="596" y="1215"/>
                    <a:pt x="834" y="1215"/>
                  </a:cubicBezTo>
                  <a:lnTo>
                    <a:pt x="1262" y="1215"/>
                  </a:lnTo>
                  <a:lnTo>
                    <a:pt x="1262" y="1239"/>
                  </a:lnTo>
                  <a:cubicBezTo>
                    <a:pt x="1262" y="1453"/>
                    <a:pt x="1441" y="1632"/>
                    <a:pt x="1667" y="1632"/>
                  </a:cubicBezTo>
                  <a:lnTo>
                    <a:pt x="2084" y="1632"/>
                  </a:lnTo>
                  <a:cubicBezTo>
                    <a:pt x="2310" y="1632"/>
                    <a:pt x="2489" y="1453"/>
                    <a:pt x="2489" y="1239"/>
                  </a:cubicBezTo>
                  <a:lnTo>
                    <a:pt x="2489" y="1215"/>
                  </a:lnTo>
                  <a:lnTo>
                    <a:pt x="10823" y="1215"/>
                  </a:lnTo>
                  <a:lnTo>
                    <a:pt x="10823" y="1239"/>
                  </a:lnTo>
                  <a:cubicBezTo>
                    <a:pt x="10823" y="1453"/>
                    <a:pt x="11002" y="1632"/>
                    <a:pt x="11228" y="1632"/>
                  </a:cubicBezTo>
                  <a:lnTo>
                    <a:pt x="11645" y="1632"/>
                  </a:lnTo>
                  <a:cubicBezTo>
                    <a:pt x="11859" y="1632"/>
                    <a:pt x="12038" y="1453"/>
                    <a:pt x="12038" y="1239"/>
                  </a:cubicBezTo>
                  <a:lnTo>
                    <a:pt x="12038" y="1215"/>
                  </a:lnTo>
                  <a:close/>
                  <a:moveTo>
                    <a:pt x="1655" y="1"/>
                  </a:moveTo>
                  <a:cubicBezTo>
                    <a:pt x="1429" y="1"/>
                    <a:pt x="1251" y="179"/>
                    <a:pt x="1251" y="406"/>
                  </a:cubicBezTo>
                  <a:lnTo>
                    <a:pt x="1251" y="834"/>
                  </a:lnTo>
                  <a:lnTo>
                    <a:pt x="822" y="834"/>
                  </a:lnTo>
                  <a:cubicBezTo>
                    <a:pt x="381" y="834"/>
                    <a:pt x="0" y="1203"/>
                    <a:pt x="0" y="1656"/>
                  </a:cubicBezTo>
                  <a:lnTo>
                    <a:pt x="0" y="9954"/>
                  </a:lnTo>
                  <a:cubicBezTo>
                    <a:pt x="0" y="10395"/>
                    <a:pt x="381" y="10776"/>
                    <a:pt x="822" y="10776"/>
                  </a:cubicBezTo>
                  <a:lnTo>
                    <a:pt x="12442" y="10776"/>
                  </a:lnTo>
                  <a:cubicBezTo>
                    <a:pt x="12895" y="10776"/>
                    <a:pt x="13264" y="10395"/>
                    <a:pt x="13264" y="9954"/>
                  </a:cubicBezTo>
                  <a:lnTo>
                    <a:pt x="13264" y="1656"/>
                  </a:lnTo>
                  <a:cubicBezTo>
                    <a:pt x="13276" y="1203"/>
                    <a:pt x="12907" y="834"/>
                    <a:pt x="12466" y="834"/>
                  </a:cubicBezTo>
                  <a:lnTo>
                    <a:pt x="12026" y="834"/>
                  </a:lnTo>
                  <a:lnTo>
                    <a:pt x="12026" y="406"/>
                  </a:lnTo>
                  <a:cubicBezTo>
                    <a:pt x="12026" y="179"/>
                    <a:pt x="11847" y="1"/>
                    <a:pt x="11621" y="1"/>
                  </a:cubicBezTo>
                  <a:lnTo>
                    <a:pt x="11216" y="1"/>
                  </a:lnTo>
                  <a:cubicBezTo>
                    <a:pt x="10990" y="1"/>
                    <a:pt x="10811" y="179"/>
                    <a:pt x="10811" y="406"/>
                  </a:cubicBezTo>
                  <a:lnTo>
                    <a:pt x="10811" y="834"/>
                  </a:lnTo>
                  <a:lnTo>
                    <a:pt x="2477" y="834"/>
                  </a:lnTo>
                  <a:lnTo>
                    <a:pt x="2477" y="406"/>
                  </a:lnTo>
                  <a:cubicBezTo>
                    <a:pt x="2477" y="179"/>
                    <a:pt x="2298" y="1"/>
                    <a:pt x="20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89" name="Google Shape;10289;p78"/>
            <p:cNvSpPr/>
            <p:nvPr/>
          </p:nvSpPr>
          <p:spPr>
            <a:xfrm>
              <a:off x="2193085" y="3877387"/>
              <a:ext cx="368753" cy="12158"/>
            </a:xfrm>
            <a:custGeom>
              <a:avLst/>
              <a:gdLst/>
              <a:ahLst/>
              <a:cxnLst/>
              <a:rect l="l" t="t" r="r" b="b"/>
              <a:pathLst>
                <a:path w="11586" h="382" extrusionOk="0">
                  <a:moveTo>
                    <a:pt x="191" y="0"/>
                  </a:moveTo>
                  <a:cubicBezTo>
                    <a:pt x="84" y="0"/>
                    <a:pt x="1" y="84"/>
                    <a:pt x="1" y="191"/>
                  </a:cubicBezTo>
                  <a:cubicBezTo>
                    <a:pt x="1" y="298"/>
                    <a:pt x="84" y="381"/>
                    <a:pt x="191" y="381"/>
                  </a:cubicBezTo>
                  <a:lnTo>
                    <a:pt x="11395" y="381"/>
                  </a:lnTo>
                  <a:cubicBezTo>
                    <a:pt x="11502" y="381"/>
                    <a:pt x="11585" y="298"/>
                    <a:pt x="11585" y="191"/>
                  </a:cubicBezTo>
                  <a:cubicBezTo>
                    <a:pt x="11585" y="84"/>
                    <a:pt x="11502" y="0"/>
                    <a:pt x="1139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90" name="Google Shape;10290;p78"/>
            <p:cNvSpPr/>
            <p:nvPr/>
          </p:nvSpPr>
          <p:spPr>
            <a:xfrm>
              <a:off x="2212404" y="3930062"/>
              <a:ext cx="51942" cy="12158"/>
            </a:xfrm>
            <a:custGeom>
              <a:avLst/>
              <a:gdLst/>
              <a:ahLst/>
              <a:cxnLst/>
              <a:rect l="l" t="t" r="r" b="b"/>
              <a:pathLst>
                <a:path w="1632" h="382" extrusionOk="0">
                  <a:moveTo>
                    <a:pt x="191" y="0"/>
                  </a:moveTo>
                  <a:cubicBezTo>
                    <a:pt x="84" y="0"/>
                    <a:pt x="1" y="84"/>
                    <a:pt x="1" y="191"/>
                  </a:cubicBezTo>
                  <a:cubicBezTo>
                    <a:pt x="1" y="298"/>
                    <a:pt x="84" y="381"/>
                    <a:pt x="191" y="381"/>
                  </a:cubicBezTo>
                  <a:lnTo>
                    <a:pt x="1442" y="381"/>
                  </a:lnTo>
                  <a:cubicBezTo>
                    <a:pt x="1549" y="381"/>
                    <a:pt x="1632" y="286"/>
                    <a:pt x="1632" y="191"/>
                  </a:cubicBezTo>
                  <a:cubicBezTo>
                    <a:pt x="1632" y="84"/>
                    <a:pt x="1561" y="0"/>
                    <a:pt x="14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91" name="Google Shape;10291;p78"/>
            <p:cNvSpPr/>
            <p:nvPr/>
          </p:nvSpPr>
          <p:spPr>
            <a:xfrm>
              <a:off x="2305245" y="3930062"/>
              <a:ext cx="51974" cy="12158"/>
            </a:xfrm>
            <a:custGeom>
              <a:avLst/>
              <a:gdLst/>
              <a:ahLst/>
              <a:cxnLst/>
              <a:rect l="l" t="t" r="r" b="b"/>
              <a:pathLst>
                <a:path w="1633" h="382" extrusionOk="0">
                  <a:moveTo>
                    <a:pt x="191" y="0"/>
                  </a:moveTo>
                  <a:cubicBezTo>
                    <a:pt x="84" y="0"/>
                    <a:pt x="1" y="84"/>
                    <a:pt x="1" y="191"/>
                  </a:cubicBezTo>
                  <a:cubicBezTo>
                    <a:pt x="1" y="298"/>
                    <a:pt x="84" y="381"/>
                    <a:pt x="191" y="381"/>
                  </a:cubicBezTo>
                  <a:lnTo>
                    <a:pt x="1442" y="381"/>
                  </a:lnTo>
                  <a:cubicBezTo>
                    <a:pt x="1549" y="381"/>
                    <a:pt x="1632" y="286"/>
                    <a:pt x="1632" y="191"/>
                  </a:cubicBezTo>
                  <a:cubicBezTo>
                    <a:pt x="1632" y="84"/>
                    <a:pt x="1549" y="0"/>
                    <a:pt x="14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92" name="Google Shape;10292;p78"/>
            <p:cNvSpPr/>
            <p:nvPr/>
          </p:nvSpPr>
          <p:spPr>
            <a:xfrm>
              <a:off x="2489813" y="3930062"/>
              <a:ext cx="52324" cy="12158"/>
            </a:xfrm>
            <a:custGeom>
              <a:avLst/>
              <a:gdLst/>
              <a:ahLst/>
              <a:cxnLst/>
              <a:rect l="l" t="t" r="r" b="b"/>
              <a:pathLst>
                <a:path w="1644" h="382" extrusionOk="0">
                  <a:moveTo>
                    <a:pt x="203" y="0"/>
                  </a:moveTo>
                  <a:cubicBezTo>
                    <a:pt x="95" y="0"/>
                    <a:pt x="0" y="84"/>
                    <a:pt x="0" y="191"/>
                  </a:cubicBezTo>
                  <a:cubicBezTo>
                    <a:pt x="0" y="298"/>
                    <a:pt x="95" y="381"/>
                    <a:pt x="203" y="381"/>
                  </a:cubicBezTo>
                  <a:lnTo>
                    <a:pt x="1441" y="381"/>
                  </a:lnTo>
                  <a:cubicBezTo>
                    <a:pt x="1548" y="381"/>
                    <a:pt x="1643" y="286"/>
                    <a:pt x="1643" y="191"/>
                  </a:cubicBezTo>
                  <a:cubicBezTo>
                    <a:pt x="1643" y="84"/>
                    <a:pt x="1572" y="0"/>
                    <a:pt x="14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93" name="Google Shape;10293;p78"/>
            <p:cNvSpPr/>
            <p:nvPr/>
          </p:nvSpPr>
          <p:spPr>
            <a:xfrm>
              <a:off x="2212404" y="3983118"/>
              <a:ext cx="51942" cy="12158"/>
            </a:xfrm>
            <a:custGeom>
              <a:avLst/>
              <a:gdLst/>
              <a:ahLst/>
              <a:cxnLst/>
              <a:rect l="l" t="t" r="r" b="b"/>
              <a:pathLst>
                <a:path w="1632" h="382" extrusionOk="0">
                  <a:moveTo>
                    <a:pt x="191" y="0"/>
                  </a:moveTo>
                  <a:cubicBezTo>
                    <a:pt x="84" y="0"/>
                    <a:pt x="1" y="84"/>
                    <a:pt x="1" y="191"/>
                  </a:cubicBezTo>
                  <a:cubicBezTo>
                    <a:pt x="1" y="298"/>
                    <a:pt x="84" y="381"/>
                    <a:pt x="191" y="381"/>
                  </a:cubicBezTo>
                  <a:lnTo>
                    <a:pt x="1442" y="381"/>
                  </a:lnTo>
                  <a:cubicBezTo>
                    <a:pt x="1549" y="381"/>
                    <a:pt x="1632" y="286"/>
                    <a:pt x="1632" y="191"/>
                  </a:cubicBezTo>
                  <a:cubicBezTo>
                    <a:pt x="1632" y="84"/>
                    <a:pt x="1561" y="0"/>
                    <a:pt x="14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94" name="Google Shape;10294;p78"/>
            <p:cNvSpPr/>
            <p:nvPr/>
          </p:nvSpPr>
          <p:spPr>
            <a:xfrm>
              <a:off x="2397736" y="3983118"/>
              <a:ext cx="51942" cy="12158"/>
            </a:xfrm>
            <a:custGeom>
              <a:avLst/>
              <a:gdLst/>
              <a:ahLst/>
              <a:cxnLst/>
              <a:rect l="l" t="t" r="r" b="b"/>
              <a:pathLst>
                <a:path w="1632" h="382" extrusionOk="0">
                  <a:moveTo>
                    <a:pt x="191" y="0"/>
                  </a:moveTo>
                  <a:cubicBezTo>
                    <a:pt x="83" y="0"/>
                    <a:pt x="0" y="84"/>
                    <a:pt x="0" y="191"/>
                  </a:cubicBezTo>
                  <a:cubicBezTo>
                    <a:pt x="0" y="298"/>
                    <a:pt x="83" y="381"/>
                    <a:pt x="191" y="381"/>
                  </a:cubicBezTo>
                  <a:lnTo>
                    <a:pt x="1441" y="381"/>
                  </a:lnTo>
                  <a:cubicBezTo>
                    <a:pt x="1548" y="381"/>
                    <a:pt x="1631" y="286"/>
                    <a:pt x="1631" y="191"/>
                  </a:cubicBezTo>
                  <a:cubicBezTo>
                    <a:pt x="1631" y="84"/>
                    <a:pt x="1548" y="0"/>
                    <a:pt x="14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95" name="Google Shape;10295;p78"/>
            <p:cNvSpPr/>
            <p:nvPr/>
          </p:nvSpPr>
          <p:spPr>
            <a:xfrm>
              <a:off x="2212404" y="4036175"/>
              <a:ext cx="51942" cy="12158"/>
            </a:xfrm>
            <a:custGeom>
              <a:avLst/>
              <a:gdLst/>
              <a:ahLst/>
              <a:cxnLst/>
              <a:rect l="l" t="t" r="r" b="b"/>
              <a:pathLst>
                <a:path w="1632" h="382" extrusionOk="0">
                  <a:moveTo>
                    <a:pt x="191" y="0"/>
                  </a:moveTo>
                  <a:cubicBezTo>
                    <a:pt x="84" y="0"/>
                    <a:pt x="1" y="83"/>
                    <a:pt x="1" y="191"/>
                  </a:cubicBezTo>
                  <a:cubicBezTo>
                    <a:pt x="1" y="298"/>
                    <a:pt x="84" y="381"/>
                    <a:pt x="191" y="381"/>
                  </a:cubicBezTo>
                  <a:lnTo>
                    <a:pt x="1442" y="381"/>
                  </a:lnTo>
                  <a:cubicBezTo>
                    <a:pt x="1549" y="381"/>
                    <a:pt x="1632" y="298"/>
                    <a:pt x="1632" y="191"/>
                  </a:cubicBezTo>
                  <a:cubicBezTo>
                    <a:pt x="1632" y="83"/>
                    <a:pt x="1561" y="0"/>
                    <a:pt x="14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96" name="Google Shape;10296;p78"/>
            <p:cNvSpPr/>
            <p:nvPr/>
          </p:nvSpPr>
          <p:spPr>
            <a:xfrm>
              <a:off x="2305245" y="4036175"/>
              <a:ext cx="51974" cy="12158"/>
            </a:xfrm>
            <a:custGeom>
              <a:avLst/>
              <a:gdLst/>
              <a:ahLst/>
              <a:cxnLst/>
              <a:rect l="l" t="t" r="r" b="b"/>
              <a:pathLst>
                <a:path w="1633" h="382" extrusionOk="0">
                  <a:moveTo>
                    <a:pt x="191" y="0"/>
                  </a:moveTo>
                  <a:cubicBezTo>
                    <a:pt x="84" y="0"/>
                    <a:pt x="1" y="83"/>
                    <a:pt x="1" y="191"/>
                  </a:cubicBezTo>
                  <a:cubicBezTo>
                    <a:pt x="1" y="298"/>
                    <a:pt x="84" y="381"/>
                    <a:pt x="191" y="381"/>
                  </a:cubicBezTo>
                  <a:lnTo>
                    <a:pt x="1442" y="381"/>
                  </a:lnTo>
                  <a:cubicBezTo>
                    <a:pt x="1549" y="381"/>
                    <a:pt x="1632" y="298"/>
                    <a:pt x="1632" y="191"/>
                  </a:cubicBezTo>
                  <a:cubicBezTo>
                    <a:pt x="1632" y="83"/>
                    <a:pt x="1549" y="0"/>
                    <a:pt x="14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97" name="Google Shape;10297;p78"/>
            <p:cNvSpPr/>
            <p:nvPr/>
          </p:nvSpPr>
          <p:spPr>
            <a:xfrm>
              <a:off x="2489813" y="4036175"/>
              <a:ext cx="52324" cy="12158"/>
            </a:xfrm>
            <a:custGeom>
              <a:avLst/>
              <a:gdLst/>
              <a:ahLst/>
              <a:cxnLst/>
              <a:rect l="l" t="t" r="r" b="b"/>
              <a:pathLst>
                <a:path w="1644" h="382" extrusionOk="0">
                  <a:moveTo>
                    <a:pt x="203" y="0"/>
                  </a:moveTo>
                  <a:cubicBezTo>
                    <a:pt x="95" y="0"/>
                    <a:pt x="0" y="83"/>
                    <a:pt x="0" y="191"/>
                  </a:cubicBezTo>
                  <a:cubicBezTo>
                    <a:pt x="0" y="298"/>
                    <a:pt x="95" y="381"/>
                    <a:pt x="203" y="381"/>
                  </a:cubicBezTo>
                  <a:lnTo>
                    <a:pt x="1441" y="381"/>
                  </a:lnTo>
                  <a:cubicBezTo>
                    <a:pt x="1548" y="381"/>
                    <a:pt x="1643" y="298"/>
                    <a:pt x="1643" y="191"/>
                  </a:cubicBezTo>
                  <a:cubicBezTo>
                    <a:pt x="1643" y="83"/>
                    <a:pt x="1572" y="0"/>
                    <a:pt x="14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98" name="Google Shape;10298;p78"/>
            <p:cNvSpPr/>
            <p:nvPr/>
          </p:nvSpPr>
          <p:spPr>
            <a:xfrm>
              <a:off x="2305245" y="4088467"/>
              <a:ext cx="51974" cy="12540"/>
            </a:xfrm>
            <a:custGeom>
              <a:avLst/>
              <a:gdLst/>
              <a:ahLst/>
              <a:cxnLst/>
              <a:rect l="l" t="t" r="r" b="b"/>
              <a:pathLst>
                <a:path w="1633" h="394" extrusionOk="0">
                  <a:moveTo>
                    <a:pt x="191" y="0"/>
                  </a:moveTo>
                  <a:cubicBezTo>
                    <a:pt x="84" y="0"/>
                    <a:pt x="1" y="95"/>
                    <a:pt x="1" y="191"/>
                  </a:cubicBezTo>
                  <a:cubicBezTo>
                    <a:pt x="1" y="298"/>
                    <a:pt x="84" y="393"/>
                    <a:pt x="191" y="393"/>
                  </a:cubicBezTo>
                  <a:lnTo>
                    <a:pt x="1442" y="393"/>
                  </a:lnTo>
                  <a:cubicBezTo>
                    <a:pt x="1549" y="393"/>
                    <a:pt x="1632" y="298"/>
                    <a:pt x="1632" y="191"/>
                  </a:cubicBezTo>
                  <a:cubicBezTo>
                    <a:pt x="1632" y="95"/>
                    <a:pt x="1549" y="0"/>
                    <a:pt x="14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99" name="Google Shape;10299;p78"/>
            <p:cNvSpPr/>
            <p:nvPr/>
          </p:nvSpPr>
          <p:spPr>
            <a:xfrm>
              <a:off x="2397736" y="4088467"/>
              <a:ext cx="51942" cy="12540"/>
            </a:xfrm>
            <a:custGeom>
              <a:avLst/>
              <a:gdLst/>
              <a:ahLst/>
              <a:cxnLst/>
              <a:rect l="l" t="t" r="r" b="b"/>
              <a:pathLst>
                <a:path w="1632" h="394" extrusionOk="0">
                  <a:moveTo>
                    <a:pt x="191" y="0"/>
                  </a:moveTo>
                  <a:cubicBezTo>
                    <a:pt x="83" y="0"/>
                    <a:pt x="0" y="95"/>
                    <a:pt x="0" y="191"/>
                  </a:cubicBezTo>
                  <a:cubicBezTo>
                    <a:pt x="0" y="298"/>
                    <a:pt x="83" y="393"/>
                    <a:pt x="191" y="393"/>
                  </a:cubicBezTo>
                  <a:lnTo>
                    <a:pt x="1441" y="393"/>
                  </a:lnTo>
                  <a:cubicBezTo>
                    <a:pt x="1548" y="393"/>
                    <a:pt x="1631" y="298"/>
                    <a:pt x="1631" y="191"/>
                  </a:cubicBezTo>
                  <a:cubicBezTo>
                    <a:pt x="1631" y="95"/>
                    <a:pt x="1548" y="0"/>
                    <a:pt x="14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00" name="Google Shape;10300;p78"/>
            <p:cNvSpPr/>
            <p:nvPr/>
          </p:nvSpPr>
          <p:spPr>
            <a:xfrm>
              <a:off x="2489813" y="4088467"/>
              <a:ext cx="52324" cy="12540"/>
            </a:xfrm>
            <a:custGeom>
              <a:avLst/>
              <a:gdLst/>
              <a:ahLst/>
              <a:cxnLst/>
              <a:rect l="l" t="t" r="r" b="b"/>
              <a:pathLst>
                <a:path w="1644" h="394" extrusionOk="0">
                  <a:moveTo>
                    <a:pt x="203" y="0"/>
                  </a:moveTo>
                  <a:cubicBezTo>
                    <a:pt x="95" y="0"/>
                    <a:pt x="0" y="95"/>
                    <a:pt x="0" y="191"/>
                  </a:cubicBezTo>
                  <a:cubicBezTo>
                    <a:pt x="0" y="298"/>
                    <a:pt x="95" y="393"/>
                    <a:pt x="203" y="393"/>
                  </a:cubicBezTo>
                  <a:lnTo>
                    <a:pt x="1441" y="393"/>
                  </a:lnTo>
                  <a:cubicBezTo>
                    <a:pt x="1548" y="393"/>
                    <a:pt x="1643" y="298"/>
                    <a:pt x="1643" y="191"/>
                  </a:cubicBezTo>
                  <a:cubicBezTo>
                    <a:pt x="1643" y="95"/>
                    <a:pt x="1572" y="0"/>
                    <a:pt x="14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01" name="Google Shape;10301;p78"/>
            <p:cNvSpPr/>
            <p:nvPr/>
          </p:nvSpPr>
          <p:spPr>
            <a:xfrm>
              <a:off x="2304863" y="3969751"/>
              <a:ext cx="53088" cy="38766"/>
            </a:xfrm>
            <a:custGeom>
              <a:avLst/>
              <a:gdLst/>
              <a:ahLst/>
              <a:cxnLst/>
              <a:rect l="l" t="t" r="r" b="b"/>
              <a:pathLst>
                <a:path w="1668" h="1218" extrusionOk="0">
                  <a:moveTo>
                    <a:pt x="1454" y="1"/>
                  </a:moveTo>
                  <a:cubicBezTo>
                    <a:pt x="1406" y="1"/>
                    <a:pt x="1358" y="21"/>
                    <a:pt x="1323" y="63"/>
                  </a:cubicBezTo>
                  <a:lnTo>
                    <a:pt x="620" y="754"/>
                  </a:lnTo>
                  <a:lnTo>
                    <a:pt x="334" y="480"/>
                  </a:lnTo>
                  <a:cubicBezTo>
                    <a:pt x="299" y="438"/>
                    <a:pt x="251" y="417"/>
                    <a:pt x="203" y="417"/>
                  </a:cubicBezTo>
                  <a:cubicBezTo>
                    <a:pt x="156" y="417"/>
                    <a:pt x="108" y="438"/>
                    <a:pt x="72" y="480"/>
                  </a:cubicBezTo>
                  <a:cubicBezTo>
                    <a:pt x="1" y="551"/>
                    <a:pt x="1" y="670"/>
                    <a:pt x="72" y="742"/>
                  </a:cubicBezTo>
                  <a:lnTo>
                    <a:pt x="489" y="1158"/>
                  </a:lnTo>
                  <a:cubicBezTo>
                    <a:pt x="513" y="1194"/>
                    <a:pt x="572" y="1218"/>
                    <a:pt x="620" y="1218"/>
                  </a:cubicBezTo>
                  <a:cubicBezTo>
                    <a:pt x="668" y="1218"/>
                    <a:pt x="727" y="1206"/>
                    <a:pt x="751" y="1158"/>
                  </a:cubicBezTo>
                  <a:lnTo>
                    <a:pt x="1585" y="325"/>
                  </a:lnTo>
                  <a:cubicBezTo>
                    <a:pt x="1668" y="254"/>
                    <a:pt x="1668" y="134"/>
                    <a:pt x="1585" y="63"/>
                  </a:cubicBezTo>
                  <a:cubicBezTo>
                    <a:pt x="1549" y="21"/>
                    <a:pt x="1501" y="1"/>
                    <a:pt x="14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02" name="Google Shape;10302;p78"/>
            <p:cNvSpPr/>
            <p:nvPr/>
          </p:nvSpPr>
          <p:spPr>
            <a:xfrm>
              <a:off x="2489813" y="3969751"/>
              <a:ext cx="53088" cy="38766"/>
            </a:xfrm>
            <a:custGeom>
              <a:avLst/>
              <a:gdLst/>
              <a:ahLst/>
              <a:cxnLst/>
              <a:rect l="l" t="t" r="r" b="b"/>
              <a:pathLst>
                <a:path w="1668" h="1218" extrusionOk="0">
                  <a:moveTo>
                    <a:pt x="1465" y="1"/>
                  </a:moveTo>
                  <a:cubicBezTo>
                    <a:pt x="1417" y="1"/>
                    <a:pt x="1369" y="21"/>
                    <a:pt x="1334" y="63"/>
                  </a:cubicBezTo>
                  <a:lnTo>
                    <a:pt x="631" y="754"/>
                  </a:lnTo>
                  <a:lnTo>
                    <a:pt x="346" y="480"/>
                  </a:lnTo>
                  <a:cubicBezTo>
                    <a:pt x="310" y="438"/>
                    <a:pt x="262" y="417"/>
                    <a:pt x="215" y="417"/>
                  </a:cubicBezTo>
                  <a:cubicBezTo>
                    <a:pt x="167" y="417"/>
                    <a:pt x="119" y="438"/>
                    <a:pt x="84" y="480"/>
                  </a:cubicBezTo>
                  <a:cubicBezTo>
                    <a:pt x="0" y="551"/>
                    <a:pt x="0" y="670"/>
                    <a:pt x="84" y="742"/>
                  </a:cubicBezTo>
                  <a:lnTo>
                    <a:pt x="500" y="1158"/>
                  </a:lnTo>
                  <a:cubicBezTo>
                    <a:pt x="524" y="1194"/>
                    <a:pt x="584" y="1218"/>
                    <a:pt x="631" y="1218"/>
                  </a:cubicBezTo>
                  <a:cubicBezTo>
                    <a:pt x="667" y="1218"/>
                    <a:pt x="738" y="1206"/>
                    <a:pt x="762" y="1158"/>
                  </a:cubicBezTo>
                  <a:lnTo>
                    <a:pt x="1596" y="325"/>
                  </a:lnTo>
                  <a:cubicBezTo>
                    <a:pt x="1667" y="254"/>
                    <a:pt x="1667" y="134"/>
                    <a:pt x="1596" y="63"/>
                  </a:cubicBezTo>
                  <a:cubicBezTo>
                    <a:pt x="1560" y="21"/>
                    <a:pt x="1512" y="1"/>
                    <a:pt x="14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03" name="Google Shape;10303;p78"/>
            <p:cNvSpPr/>
            <p:nvPr/>
          </p:nvSpPr>
          <p:spPr>
            <a:xfrm>
              <a:off x="2396972" y="4022807"/>
              <a:ext cx="53088" cy="38766"/>
            </a:xfrm>
            <a:custGeom>
              <a:avLst/>
              <a:gdLst/>
              <a:ahLst/>
              <a:cxnLst/>
              <a:rect l="l" t="t" r="r" b="b"/>
              <a:pathLst>
                <a:path w="1668" h="1218" extrusionOk="0">
                  <a:moveTo>
                    <a:pt x="1465" y="0"/>
                  </a:moveTo>
                  <a:cubicBezTo>
                    <a:pt x="1417" y="0"/>
                    <a:pt x="1369" y="21"/>
                    <a:pt x="1334" y="63"/>
                  </a:cubicBezTo>
                  <a:lnTo>
                    <a:pt x="631" y="753"/>
                  </a:lnTo>
                  <a:lnTo>
                    <a:pt x="345" y="480"/>
                  </a:lnTo>
                  <a:cubicBezTo>
                    <a:pt x="310" y="438"/>
                    <a:pt x="262" y="417"/>
                    <a:pt x="215" y="417"/>
                  </a:cubicBezTo>
                  <a:cubicBezTo>
                    <a:pt x="167" y="417"/>
                    <a:pt x="119" y="438"/>
                    <a:pt x="84" y="480"/>
                  </a:cubicBezTo>
                  <a:cubicBezTo>
                    <a:pt x="0" y="551"/>
                    <a:pt x="0" y="670"/>
                    <a:pt x="84" y="742"/>
                  </a:cubicBezTo>
                  <a:lnTo>
                    <a:pt x="500" y="1158"/>
                  </a:lnTo>
                  <a:cubicBezTo>
                    <a:pt x="536" y="1206"/>
                    <a:pt x="584" y="1218"/>
                    <a:pt x="631" y="1218"/>
                  </a:cubicBezTo>
                  <a:cubicBezTo>
                    <a:pt x="667" y="1218"/>
                    <a:pt x="738" y="1206"/>
                    <a:pt x="762" y="1158"/>
                  </a:cubicBezTo>
                  <a:lnTo>
                    <a:pt x="1596" y="325"/>
                  </a:lnTo>
                  <a:cubicBezTo>
                    <a:pt x="1667" y="253"/>
                    <a:pt x="1667" y="134"/>
                    <a:pt x="1596" y="63"/>
                  </a:cubicBezTo>
                  <a:cubicBezTo>
                    <a:pt x="1560" y="21"/>
                    <a:pt x="1512" y="0"/>
                    <a:pt x="14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04" name="Google Shape;10304;p78"/>
            <p:cNvSpPr/>
            <p:nvPr/>
          </p:nvSpPr>
          <p:spPr>
            <a:xfrm>
              <a:off x="2212404" y="4075386"/>
              <a:ext cx="53088" cy="38861"/>
            </a:xfrm>
            <a:custGeom>
              <a:avLst/>
              <a:gdLst/>
              <a:ahLst/>
              <a:cxnLst/>
              <a:rect l="l" t="t" r="r" b="b"/>
              <a:pathLst>
                <a:path w="1668" h="1221" extrusionOk="0">
                  <a:moveTo>
                    <a:pt x="1455" y="0"/>
                  </a:moveTo>
                  <a:cubicBezTo>
                    <a:pt x="1406" y="0"/>
                    <a:pt x="1358" y="18"/>
                    <a:pt x="1322" y="54"/>
                  </a:cubicBezTo>
                  <a:lnTo>
                    <a:pt x="620" y="756"/>
                  </a:lnTo>
                  <a:lnTo>
                    <a:pt x="346" y="471"/>
                  </a:lnTo>
                  <a:cubicBezTo>
                    <a:pt x="304" y="435"/>
                    <a:pt x="254" y="417"/>
                    <a:pt x="205" y="417"/>
                  </a:cubicBezTo>
                  <a:cubicBezTo>
                    <a:pt x="156" y="417"/>
                    <a:pt x="108" y="435"/>
                    <a:pt x="72" y="471"/>
                  </a:cubicBezTo>
                  <a:cubicBezTo>
                    <a:pt x="1" y="554"/>
                    <a:pt x="1" y="673"/>
                    <a:pt x="72" y="745"/>
                  </a:cubicBezTo>
                  <a:lnTo>
                    <a:pt x="489" y="1161"/>
                  </a:lnTo>
                  <a:cubicBezTo>
                    <a:pt x="537" y="1197"/>
                    <a:pt x="584" y="1221"/>
                    <a:pt x="620" y="1221"/>
                  </a:cubicBezTo>
                  <a:cubicBezTo>
                    <a:pt x="668" y="1221"/>
                    <a:pt x="727" y="1197"/>
                    <a:pt x="763" y="1161"/>
                  </a:cubicBezTo>
                  <a:lnTo>
                    <a:pt x="1596" y="328"/>
                  </a:lnTo>
                  <a:cubicBezTo>
                    <a:pt x="1668" y="268"/>
                    <a:pt x="1668" y="137"/>
                    <a:pt x="1596" y="54"/>
                  </a:cubicBezTo>
                  <a:cubicBezTo>
                    <a:pt x="1555" y="18"/>
                    <a:pt x="1504" y="0"/>
                    <a:pt x="14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05" name="Google Shape;10305;p78"/>
            <p:cNvSpPr/>
            <p:nvPr/>
          </p:nvSpPr>
          <p:spPr>
            <a:xfrm>
              <a:off x="2396972" y="3916694"/>
              <a:ext cx="53088" cy="38798"/>
            </a:xfrm>
            <a:custGeom>
              <a:avLst/>
              <a:gdLst/>
              <a:ahLst/>
              <a:cxnLst/>
              <a:rect l="l" t="t" r="r" b="b"/>
              <a:pathLst>
                <a:path w="1668" h="1219" extrusionOk="0">
                  <a:moveTo>
                    <a:pt x="1465" y="1"/>
                  </a:moveTo>
                  <a:cubicBezTo>
                    <a:pt x="1417" y="1"/>
                    <a:pt x="1369" y="21"/>
                    <a:pt x="1334" y="63"/>
                  </a:cubicBezTo>
                  <a:lnTo>
                    <a:pt x="631" y="754"/>
                  </a:lnTo>
                  <a:lnTo>
                    <a:pt x="345" y="480"/>
                  </a:lnTo>
                  <a:cubicBezTo>
                    <a:pt x="310" y="438"/>
                    <a:pt x="262" y="417"/>
                    <a:pt x="215" y="417"/>
                  </a:cubicBezTo>
                  <a:cubicBezTo>
                    <a:pt x="167" y="417"/>
                    <a:pt x="119" y="438"/>
                    <a:pt x="84" y="480"/>
                  </a:cubicBezTo>
                  <a:cubicBezTo>
                    <a:pt x="0" y="551"/>
                    <a:pt x="0" y="670"/>
                    <a:pt x="84" y="742"/>
                  </a:cubicBezTo>
                  <a:lnTo>
                    <a:pt x="500" y="1159"/>
                  </a:lnTo>
                  <a:cubicBezTo>
                    <a:pt x="536" y="1206"/>
                    <a:pt x="584" y="1218"/>
                    <a:pt x="631" y="1218"/>
                  </a:cubicBezTo>
                  <a:cubicBezTo>
                    <a:pt x="667" y="1218"/>
                    <a:pt x="738" y="1206"/>
                    <a:pt x="762" y="1159"/>
                  </a:cubicBezTo>
                  <a:lnTo>
                    <a:pt x="1596" y="325"/>
                  </a:lnTo>
                  <a:cubicBezTo>
                    <a:pt x="1667" y="266"/>
                    <a:pt x="1667" y="135"/>
                    <a:pt x="1596" y="63"/>
                  </a:cubicBezTo>
                  <a:cubicBezTo>
                    <a:pt x="1560" y="21"/>
                    <a:pt x="1512" y="1"/>
                    <a:pt x="14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0306" name="Google Shape;10306;p78"/>
          <p:cNvSpPr/>
          <p:nvPr/>
        </p:nvSpPr>
        <p:spPr>
          <a:xfrm>
            <a:off x="8290018" y="4297869"/>
            <a:ext cx="463365" cy="386556"/>
          </a:xfrm>
          <a:custGeom>
            <a:avLst/>
            <a:gdLst/>
            <a:ahLst/>
            <a:cxnLst/>
            <a:rect l="l" t="t" r="r" b="b"/>
            <a:pathLst>
              <a:path w="10919" h="9109" extrusionOk="0">
                <a:moveTo>
                  <a:pt x="2917" y="310"/>
                </a:moveTo>
                <a:cubicBezTo>
                  <a:pt x="3119" y="310"/>
                  <a:pt x="3286" y="476"/>
                  <a:pt x="3286" y="679"/>
                </a:cubicBezTo>
                <a:lnTo>
                  <a:pt x="3286" y="1036"/>
                </a:lnTo>
                <a:cubicBezTo>
                  <a:pt x="3250" y="1322"/>
                  <a:pt x="3012" y="1560"/>
                  <a:pt x="2715" y="1560"/>
                </a:cubicBezTo>
                <a:cubicBezTo>
                  <a:pt x="2417" y="1560"/>
                  <a:pt x="2179" y="1322"/>
                  <a:pt x="2179" y="1024"/>
                </a:cubicBezTo>
                <a:lnTo>
                  <a:pt x="2179" y="679"/>
                </a:lnTo>
                <a:cubicBezTo>
                  <a:pt x="2179" y="476"/>
                  <a:pt x="2346" y="310"/>
                  <a:pt x="2560" y="310"/>
                </a:cubicBezTo>
                <a:close/>
                <a:moveTo>
                  <a:pt x="5715" y="310"/>
                </a:moveTo>
                <a:cubicBezTo>
                  <a:pt x="5917" y="310"/>
                  <a:pt x="6084" y="476"/>
                  <a:pt x="6084" y="679"/>
                </a:cubicBezTo>
                <a:lnTo>
                  <a:pt x="6084" y="1036"/>
                </a:lnTo>
                <a:cubicBezTo>
                  <a:pt x="6048" y="1322"/>
                  <a:pt x="5810" y="1560"/>
                  <a:pt x="5513" y="1560"/>
                </a:cubicBezTo>
                <a:cubicBezTo>
                  <a:pt x="5215" y="1560"/>
                  <a:pt x="4977" y="1322"/>
                  <a:pt x="4977" y="1024"/>
                </a:cubicBezTo>
                <a:lnTo>
                  <a:pt x="4977" y="679"/>
                </a:lnTo>
                <a:cubicBezTo>
                  <a:pt x="4977" y="476"/>
                  <a:pt x="5144" y="310"/>
                  <a:pt x="5358" y="310"/>
                </a:cubicBezTo>
                <a:close/>
                <a:moveTo>
                  <a:pt x="8513" y="310"/>
                </a:moveTo>
                <a:cubicBezTo>
                  <a:pt x="8715" y="310"/>
                  <a:pt x="8882" y="476"/>
                  <a:pt x="8882" y="679"/>
                </a:cubicBezTo>
                <a:lnTo>
                  <a:pt x="8882" y="1036"/>
                </a:lnTo>
                <a:cubicBezTo>
                  <a:pt x="8846" y="1322"/>
                  <a:pt x="8608" y="1560"/>
                  <a:pt x="8311" y="1560"/>
                </a:cubicBezTo>
                <a:cubicBezTo>
                  <a:pt x="8013" y="1560"/>
                  <a:pt x="7775" y="1322"/>
                  <a:pt x="7775" y="1024"/>
                </a:cubicBezTo>
                <a:lnTo>
                  <a:pt x="7775" y="679"/>
                </a:lnTo>
                <a:cubicBezTo>
                  <a:pt x="7775" y="476"/>
                  <a:pt x="7941" y="310"/>
                  <a:pt x="8156" y="310"/>
                </a:cubicBezTo>
                <a:close/>
                <a:moveTo>
                  <a:pt x="2893" y="1881"/>
                </a:moveTo>
                <a:lnTo>
                  <a:pt x="2893" y="1977"/>
                </a:lnTo>
                <a:cubicBezTo>
                  <a:pt x="2893" y="2036"/>
                  <a:pt x="2905" y="2096"/>
                  <a:pt x="2941" y="2143"/>
                </a:cubicBezTo>
                <a:lnTo>
                  <a:pt x="2715" y="2358"/>
                </a:lnTo>
                <a:lnTo>
                  <a:pt x="2691" y="2358"/>
                </a:lnTo>
                <a:lnTo>
                  <a:pt x="2465" y="2143"/>
                </a:lnTo>
                <a:cubicBezTo>
                  <a:pt x="2500" y="2096"/>
                  <a:pt x="2512" y="2036"/>
                  <a:pt x="2512" y="1977"/>
                </a:cubicBezTo>
                <a:lnTo>
                  <a:pt x="2512" y="1881"/>
                </a:lnTo>
                <a:close/>
                <a:moveTo>
                  <a:pt x="5715" y="1881"/>
                </a:moveTo>
                <a:lnTo>
                  <a:pt x="5715" y="1977"/>
                </a:lnTo>
                <a:cubicBezTo>
                  <a:pt x="5715" y="2036"/>
                  <a:pt x="5727" y="2096"/>
                  <a:pt x="5751" y="2143"/>
                </a:cubicBezTo>
                <a:lnTo>
                  <a:pt x="5536" y="2358"/>
                </a:lnTo>
                <a:lnTo>
                  <a:pt x="5501" y="2358"/>
                </a:lnTo>
                <a:lnTo>
                  <a:pt x="5274" y="2143"/>
                </a:lnTo>
                <a:cubicBezTo>
                  <a:pt x="5310" y="2096"/>
                  <a:pt x="5322" y="2036"/>
                  <a:pt x="5322" y="1977"/>
                </a:cubicBezTo>
                <a:lnTo>
                  <a:pt x="5322" y="1881"/>
                </a:lnTo>
                <a:close/>
                <a:moveTo>
                  <a:pt x="8501" y="1881"/>
                </a:moveTo>
                <a:lnTo>
                  <a:pt x="8501" y="1977"/>
                </a:lnTo>
                <a:cubicBezTo>
                  <a:pt x="8501" y="2036"/>
                  <a:pt x="8525" y="2096"/>
                  <a:pt x="8549" y="2143"/>
                </a:cubicBezTo>
                <a:lnTo>
                  <a:pt x="8334" y="2358"/>
                </a:lnTo>
                <a:lnTo>
                  <a:pt x="8299" y="2358"/>
                </a:lnTo>
                <a:lnTo>
                  <a:pt x="8072" y="2143"/>
                </a:lnTo>
                <a:cubicBezTo>
                  <a:pt x="8108" y="2096"/>
                  <a:pt x="8120" y="2036"/>
                  <a:pt x="8120" y="1977"/>
                </a:cubicBezTo>
                <a:lnTo>
                  <a:pt x="8120" y="1881"/>
                </a:lnTo>
                <a:close/>
                <a:moveTo>
                  <a:pt x="9906" y="3286"/>
                </a:moveTo>
                <a:cubicBezTo>
                  <a:pt x="10120" y="3286"/>
                  <a:pt x="10275" y="3453"/>
                  <a:pt x="10275" y="3655"/>
                </a:cubicBezTo>
                <a:lnTo>
                  <a:pt x="10275" y="4012"/>
                </a:lnTo>
                <a:cubicBezTo>
                  <a:pt x="10263" y="4298"/>
                  <a:pt x="10013" y="4536"/>
                  <a:pt x="9716" y="4536"/>
                </a:cubicBezTo>
                <a:cubicBezTo>
                  <a:pt x="9418" y="4536"/>
                  <a:pt x="9180" y="4298"/>
                  <a:pt x="9180" y="4001"/>
                </a:cubicBezTo>
                <a:lnTo>
                  <a:pt x="9180" y="3655"/>
                </a:lnTo>
                <a:cubicBezTo>
                  <a:pt x="9180" y="3453"/>
                  <a:pt x="9346" y="3286"/>
                  <a:pt x="9549" y="3286"/>
                </a:cubicBezTo>
                <a:close/>
                <a:moveTo>
                  <a:pt x="1512" y="3286"/>
                </a:moveTo>
                <a:cubicBezTo>
                  <a:pt x="1691" y="3286"/>
                  <a:pt x="1857" y="3453"/>
                  <a:pt x="1857" y="3655"/>
                </a:cubicBezTo>
                <a:lnTo>
                  <a:pt x="1857" y="4012"/>
                </a:lnTo>
                <a:cubicBezTo>
                  <a:pt x="1857" y="4310"/>
                  <a:pt x="1619" y="4548"/>
                  <a:pt x="1322" y="4548"/>
                </a:cubicBezTo>
                <a:cubicBezTo>
                  <a:pt x="1024" y="4548"/>
                  <a:pt x="786" y="4310"/>
                  <a:pt x="786" y="4012"/>
                </a:cubicBezTo>
                <a:lnTo>
                  <a:pt x="786" y="3655"/>
                </a:lnTo>
                <a:cubicBezTo>
                  <a:pt x="786" y="3453"/>
                  <a:pt x="953" y="3286"/>
                  <a:pt x="1155" y="3286"/>
                </a:cubicBezTo>
                <a:close/>
                <a:moveTo>
                  <a:pt x="4310" y="3286"/>
                </a:moveTo>
                <a:cubicBezTo>
                  <a:pt x="4489" y="3286"/>
                  <a:pt x="4655" y="3453"/>
                  <a:pt x="4655" y="3655"/>
                </a:cubicBezTo>
                <a:lnTo>
                  <a:pt x="4655" y="4012"/>
                </a:lnTo>
                <a:cubicBezTo>
                  <a:pt x="4655" y="4310"/>
                  <a:pt x="4417" y="4548"/>
                  <a:pt x="4120" y="4548"/>
                </a:cubicBezTo>
                <a:cubicBezTo>
                  <a:pt x="3822" y="4548"/>
                  <a:pt x="3584" y="4310"/>
                  <a:pt x="3584" y="4012"/>
                </a:cubicBezTo>
                <a:lnTo>
                  <a:pt x="3584" y="3655"/>
                </a:lnTo>
                <a:cubicBezTo>
                  <a:pt x="3584" y="3453"/>
                  <a:pt x="3750" y="3286"/>
                  <a:pt x="3953" y="3286"/>
                </a:cubicBezTo>
                <a:close/>
                <a:moveTo>
                  <a:pt x="7108" y="3286"/>
                </a:moveTo>
                <a:cubicBezTo>
                  <a:pt x="7287" y="3286"/>
                  <a:pt x="7453" y="3453"/>
                  <a:pt x="7453" y="3655"/>
                </a:cubicBezTo>
                <a:lnTo>
                  <a:pt x="7453" y="4012"/>
                </a:lnTo>
                <a:cubicBezTo>
                  <a:pt x="7453" y="4310"/>
                  <a:pt x="7215" y="4548"/>
                  <a:pt x="6918" y="4548"/>
                </a:cubicBezTo>
                <a:cubicBezTo>
                  <a:pt x="6620" y="4548"/>
                  <a:pt x="6382" y="4310"/>
                  <a:pt x="6382" y="4012"/>
                </a:cubicBezTo>
                <a:lnTo>
                  <a:pt x="6382" y="3655"/>
                </a:lnTo>
                <a:cubicBezTo>
                  <a:pt x="6382" y="3453"/>
                  <a:pt x="6548" y="3286"/>
                  <a:pt x="6751" y="3286"/>
                </a:cubicBezTo>
                <a:close/>
                <a:moveTo>
                  <a:pt x="1500" y="4858"/>
                </a:moveTo>
                <a:lnTo>
                  <a:pt x="1500" y="4953"/>
                </a:lnTo>
                <a:cubicBezTo>
                  <a:pt x="1500" y="5013"/>
                  <a:pt x="1512" y="5072"/>
                  <a:pt x="1548" y="5120"/>
                </a:cubicBezTo>
                <a:lnTo>
                  <a:pt x="1322" y="5334"/>
                </a:lnTo>
                <a:lnTo>
                  <a:pt x="1286" y="5334"/>
                </a:lnTo>
                <a:lnTo>
                  <a:pt x="1072" y="5120"/>
                </a:lnTo>
                <a:cubicBezTo>
                  <a:pt x="1095" y="5072"/>
                  <a:pt x="1107" y="5013"/>
                  <a:pt x="1107" y="4953"/>
                </a:cubicBezTo>
                <a:lnTo>
                  <a:pt x="1107" y="4858"/>
                </a:lnTo>
                <a:close/>
                <a:moveTo>
                  <a:pt x="4298" y="4858"/>
                </a:moveTo>
                <a:lnTo>
                  <a:pt x="4298" y="4953"/>
                </a:lnTo>
                <a:cubicBezTo>
                  <a:pt x="4298" y="5013"/>
                  <a:pt x="4310" y="5072"/>
                  <a:pt x="4334" y="5120"/>
                </a:cubicBezTo>
                <a:lnTo>
                  <a:pt x="4120" y="5334"/>
                </a:lnTo>
                <a:lnTo>
                  <a:pt x="4084" y="5334"/>
                </a:lnTo>
                <a:lnTo>
                  <a:pt x="3870" y="5120"/>
                </a:lnTo>
                <a:cubicBezTo>
                  <a:pt x="3893" y="5072"/>
                  <a:pt x="3905" y="5013"/>
                  <a:pt x="3905" y="4953"/>
                </a:cubicBezTo>
                <a:lnTo>
                  <a:pt x="3905" y="4858"/>
                </a:lnTo>
                <a:close/>
                <a:moveTo>
                  <a:pt x="7108" y="4858"/>
                </a:moveTo>
                <a:lnTo>
                  <a:pt x="7108" y="4953"/>
                </a:lnTo>
                <a:cubicBezTo>
                  <a:pt x="7108" y="5013"/>
                  <a:pt x="7120" y="5072"/>
                  <a:pt x="7156" y="5120"/>
                </a:cubicBezTo>
                <a:lnTo>
                  <a:pt x="6929" y="5334"/>
                </a:lnTo>
                <a:lnTo>
                  <a:pt x="6906" y="5334"/>
                </a:lnTo>
                <a:lnTo>
                  <a:pt x="6679" y="5120"/>
                </a:lnTo>
                <a:cubicBezTo>
                  <a:pt x="6703" y="5072"/>
                  <a:pt x="6715" y="5013"/>
                  <a:pt x="6715" y="4953"/>
                </a:cubicBezTo>
                <a:lnTo>
                  <a:pt x="6715" y="4858"/>
                </a:lnTo>
                <a:close/>
                <a:moveTo>
                  <a:pt x="9906" y="4858"/>
                </a:moveTo>
                <a:lnTo>
                  <a:pt x="9906" y="4953"/>
                </a:lnTo>
                <a:cubicBezTo>
                  <a:pt x="9906" y="5013"/>
                  <a:pt x="9918" y="5072"/>
                  <a:pt x="9954" y="5120"/>
                </a:cubicBezTo>
                <a:lnTo>
                  <a:pt x="9727" y="5334"/>
                </a:lnTo>
                <a:lnTo>
                  <a:pt x="9704" y="5334"/>
                </a:lnTo>
                <a:lnTo>
                  <a:pt x="9477" y="5120"/>
                </a:lnTo>
                <a:cubicBezTo>
                  <a:pt x="9501" y="5072"/>
                  <a:pt x="9525" y="5013"/>
                  <a:pt x="9525" y="4953"/>
                </a:cubicBezTo>
                <a:lnTo>
                  <a:pt x="9525" y="4858"/>
                </a:lnTo>
                <a:close/>
                <a:moveTo>
                  <a:pt x="2453" y="0"/>
                </a:moveTo>
                <a:cubicBezTo>
                  <a:pt x="2084" y="0"/>
                  <a:pt x="1762" y="310"/>
                  <a:pt x="1762" y="679"/>
                </a:cubicBezTo>
                <a:lnTo>
                  <a:pt x="1762" y="1036"/>
                </a:lnTo>
                <a:cubicBezTo>
                  <a:pt x="1762" y="1322"/>
                  <a:pt x="1905" y="1572"/>
                  <a:pt x="2119" y="1726"/>
                </a:cubicBezTo>
                <a:lnTo>
                  <a:pt x="2119" y="1977"/>
                </a:lnTo>
                <a:cubicBezTo>
                  <a:pt x="2119" y="1977"/>
                  <a:pt x="2119" y="1988"/>
                  <a:pt x="2107" y="1988"/>
                </a:cubicBezTo>
                <a:lnTo>
                  <a:pt x="1691" y="2203"/>
                </a:lnTo>
                <a:cubicBezTo>
                  <a:pt x="1512" y="2286"/>
                  <a:pt x="1405" y="2465"/>
                  <a:pt x="1405" y="2655"/>
                </a:cubicBezTo>
                <a:lnTo>
                  <a:pt x="1405" y="2989"/>
                </a:lnTo>
                <a:lnTo>
                  <a:pt x="1036" y="2989"/>
                </a:lnTo>
                <a:cubicBezTo>
                  <a:pt x="667" y="2989"/>
                  <a:pt x="357" y="3298"/>
                  <a:pt x="357" y="3667"/>
                </a:cubicBezTo>
                <a:lnTo>
                  <a:pt x="357" y="4024"/>
                </a:lnTo>
                <a:cubicBezTo>
                  <a:pt x="357" y="4310"/>
                  <a:pt x="488" y="4560"/>
                  <a:pt x="714" y="4715"/>
                </a:cubicBezTo>
                <a:lnTo>
                  <a:pt x="714" y="4965"/>
                </a:lnTo>
                <a:cubicBezTo>
                  <a:pt x="714" y="4965"/>
                  <a:pt x="714" y="4977"/>
                  <a:pt x="691" y="4977"/>
                </a:cubicBezTo>
                <a:lnTo>
                  <a:pt x="274" y="5191"/>
                </a:lnTo>
                <a:cubicBezTo>
                  <a:pt x="95" y="5275"/>
                  <a:pt x="0" y="5453"/>
                  <a:pt x="0" y="5656"/>
                </a:cubicBezTo>
                <a:lnTo>
                  <a:pt x="0" y="7382"/>
                </a:lnTo>
                <a:cubicBezTo>
                  <a:pt x="0" y="7513"/>
                  <a:pt x="36" y="7644"/>
                  <a:pt x="119" y="7751"/>
                </a:cubicBezTo>
                <a:lnTo>
                  <a:pt x="298" y="8013"/>
                </a:lnTo>
                <a:cubicBezTo>
                  <a:pt x="333" y="8073"/>
                  <a:pt x="357" y="8156"/>
                  <a:pt x="357" y="8227"/>
                </a:cubicBezTo>
                <a:lnTo>
                  <a:pt x="357" y="8942"/>
                </a:lnTo>
                <a:cubicBezTo>
                  <a:pt x="357" y="9025"/>
                  <a:pt x="429" y="9108"/>
                  <a:pt x="512" y="9108"/>
                </a:cubicBezTo>
                <a:cubicBezTo>
                  <a:pt x="607" y="9108"/>
                  <a:pt x="679" y="9025"/>
                  <a:pt x="679" y="8942"/>
                </a:cubicBezTo>
                <a:lnTo>
                  <a:pt x="679" y="8227"/>
                </a:lnTo>
                <a:cubicBezTo>
                  <a:pt x="679" y="8096"/>
                  <a:pt x="631" y="7953"/>
                  <a:pt x="560" y="7858"/>
                </a:cubicBezTo>
                <a:lnTo>
                  <a:pt x="381" y="7584"/>
                </a:lnTo>
                <a:cubicBezTo>
                  <a:pt x="333" y="7525"/>
                  <a:pt x="321" y="7453"/>
                  <a:pt x="321" y="7382"/>
                </a:cubicBezTo>
                <a:lnTo>
                  <a:pt x="321" y="5656"/>
                </a:lnTo>
                <a:cubicBezTo>
                  <a:pt x="321" y="5572"/>
                  <a:pt x="369" y="5513"/>
                  <a:pt x="429" y="5477"/>
                </a:cubicBezTo>
                <a:lnTo>
                  <a:pt x="714" y="5322"/>
                </a:lnTo>
                <a:lnTo>
                  <a:pt x="976" y="5596"/>
                </a:lnTo>
                <a:cubicBezTo>
                  <a:pt x="1036" y="5656"/>
                  <a:pt x="1131" y="5691"/>
                  <a:pt x="1214" y="5691"/>
                </a:cubicBezTo>
                <a:cubicBezTo>
                  <a:pt x="1310" y="5691"/>
                  <a:pt x="1381" y="5667"/>
                  <a:pt x="1453" y="5596"/>
                </a:cubicBezTo>
                <a:lnTo>
                  <a:pt x="1726" y="5322"/>
                </a:lnTo>
                <a:lnTo>
                  <a:pt x="2000" y="5477"/>
                </a:lnTo>
                <a:cubicBezTo>
                  <a:pt x="2060" y="5501"/>
                  <a:pt x="2107" y="5572"/>
                  <a:pt x="2107" y="5656"/>
                </a:cubicBezTo>
                <a:lnTo>
                  <a:pt x="2107" y="7382"/>
                </a:lnTo>
                <a:cubicBezTo>
                  <a:pt x="2107" y="7453"/>
                  <a:pt x="2096" y="7525"/>
                  <a:pt x="2048" y="7584"/>
                </a:cubicBezTo>
                <a:lnTo>
                  <a:pt x="1869" y="7858"/>
                </a:lnTo>
                <a:cubicBezTo>
                  <a:pt x="1798" y="7977"/>
                  <a:pt x="1750" y="8096"/>
                  <a:pt x="1750" y="8227"/>
                </a:cubicBezTo>
                <a:lnTo>
                  <a:pt x="1750" y="8942"/>
                </a:lnTo>
                <a:cubicBezTo>
                  <a:pt x="1750" y="9025"/>
                  <a:pt x="1822" y="9108"/>
                  <a:pt x="1917" y="9108"/>
                </a:cubicBezTo>
                <a:cubicBezTo>
                  <a:pt x="2000" y="9108"/>
                  <a:pt x="2084" y="9025"/>
                  <a:pt x="2084" y="8942"/>
                </a:cubicBezTo>
                <a:lnTo>
                  <a:pt x="2084" y="8227"/>
                </a:lnTo>
                <a:cubicBezTo>
                  <a:pt x="2084" y="8156"/>
                  <a:pt x="2096" y="8073"/>
                  <a:pt x="2143" y="8013"/>
                </a:cubicBezTo>
                <a:lnTo>
                  <a:pt x="2322" y="7751"/>
                </a:lnTo>
                <a:cubicBezTo>
                  <a:pt x="2393" y="7632"/>
                  <a:pt x="2441" y="7513"/>
                  <a:pt x="2441" y="7382"/>
                </a:cubicBezTo>
                <a:lnTo>
                  <a:pt x="2441" y="5656"/>
                </a:lnTo>
                <a:cubicBezTo>
                  <a:pt x="2441" y="5453"/>
                  <a:pt x="2334" y="5275"/>
                  <a:pt x="2155" y="5191"/>
                </a:cubicBezTo>
                <a:lnTo>
                  <a:pt x="1738" y="4977"/>
                </a:lnTo>
                <a:lnTo>
                  <a:pt x="1726" y="4965"/>
                </a:lnTo>
                <a:lnTo>
                  <a:pt x="1726" y="4703"/>
                </a:lnTo>
                <a:cubicBezTo>
                  <a:pt x="1929" y="4536"/>
                  <a:pt x="2084" y="4298"/>
                  <a:pt x="2084" y="4012"/>
                </a:cubicBezTo>
                <a:lnTo>
                  <a:pt x="2084" y="3655"/>
                </a:lnTo>
                <a:cubicBezTo>
                  <a:pt x="2084" y="3405"/>
                  <a:pt x="1929" y="3179"/>
                  <a:pt x="1726" y="3060"/>
                </a:cubicBezTo>
                <a:lnTo>
                  <a:pt x="1726" y="2643"/>
                </a:lnTo>
                <a:cubicBezTo>
                  <a:pt x="1726" y="2572"/>
                  <a:pt x="1762" y="2512"/>
                  <a:pt x="1822" y="2465"/>
                </a:cubicBezTo>
                <a:lnTo>
                  <a:pt x="2107" y="2322"/>
                </a:lnTo>
                <a:lnTo>
                  <a:pt x="2381" y="2584"/>
                </a:lnTo>
                <a:cubicBezTo>
                  <a:pt x="2441" y="2643"/>
                  <a:pt x="2524" y="2691"/>
                  <a:pt x="2619" y="2691"/>
                </a:cubicBezTo>
                <a:cubicBezTo>
                  <a:pt x="2703" y="2691"/>
                  <a:pt x="2774" y="2655"/>
                  <a:pt x="2858" y="2584"/>
                </a:cubicBezTo>
                <a:lnTo>
                  <a:pt x="3119" y="2322"/>
                </a:lnTo>
                <a:lnTo>
                  <a:pt x="3405" y="2465"/>
                </a:lnTo>
                <a:cubicBezTo>
                  <a:pt x="3465" y="2500"/>
                  <a:pt x="3512" y="2572"/>
                  <a:pt x="3512" y="2643"/>
                </a:cubicBezTo>
                <a:lnTo>
                  <a:pt x="3512" y="3060"/>
                </a:lnTo>
                <a:cubicBezTo>
                  <a:pt x="3298" y="3179"/>
                  <a:pt x="3155" y="3405"/>
                  <a:pt x="3155" y="3655"/>
                </a:cubicBezTo>
                <a:lnTo>
                  <a:pt x="3155" y="4012"/>
                </a:lnTo>
                <a:cubicBezTo>
                  <a:pt x="3155" y="4298"/>
                  <a:pt x="3286" y="4548"/>
                  <a:pt x="3512" y="4703"/>
                </a:cubicBezTo>
                <a:lnTo>
                  <a:pt x="3512" y="4953"/>
                </a:lnTo>
                <a:cubicBezTo>
                  <a:pt x="3512" y="4953"/>
                  <a:pt x="3512" y="4965"/>
                  <a:pt x="3489" y="4965"/>
                </a:cubicBezTo>
                <a:lnTo>
                  <a:pt x="3072" y="5179"/>
                </a:lnTo>
                <a:cubicBezTo>
                  <a:pt x="2893" y="5263"/>
                  <a:pt x="2798" y="5441"/>
                  <a:pt x="2798" y="5632"/>
                </a:cubicBezTo>
                <a:lnTo>
                  <a:pt x="2798" y="7358"/>
                </a:lnTo>
                <a:cubicBezTo>
                  <a:pt x="2798" y="7501"/>
                  <a:pt x="2834" y="7632"/>
                  <a:pt x="2917" y="7739"/>
                </a:cubicBezTo>
                <a:lnTo>
                  <a:pt x="3096" y="8001"/>
                </a:lnTo>
                <a:cubicBezTo>
                  <a:pt x="3131" y="8061"/>
                  <a:pt x="3155" y="8132"/>
                  <a:pt x="3155" y="8215"/>
                </a:cubicBezTo>
                <a:lnTo>
                  <a:pt x="3155" y="8930"/>
                </a:lnTo>
                <a:cubicBezTo>
                  <a:pt x="3155" y="9013"/>
                  <a:pt x="3227" y="9085"/>
                  <a:pt x="3310" y="9085"/>
                </a:cubicBezTo>
                <a:cubicBezTo>
                  <a:pt x="3405" y="9085"/>
                  <a:pt x="3477" y="9013"/>
                  <a:pt x="3477" y="8930"/>
                </a:cubicBezTo>
                <a:lnTo>
                  <a:pt x="3477" y="8215"/>
                </a:lnTo>
                <a:cubicBezTo>
                  <a:pt x="3477" y="8073"/>
                  <a:pt x="3429" y="7942"/>
                  <a:pt x="3358" y="7834"/>
                </a:cubicBezTo>
                <a:lnTo>
                  <a:pt x="3179" y="7572"/>
                </a:lnTo>
                <a:cubicBezTo>
                  <a:pt x="3131" y="7513"/>
                  <a:pt x="3119" y="7441"/>
                  <a:pt x="3119" y="7358"/>
                </a:cubicBezTo>
                <a:lnTo>
                  <a:pt x="3119" y="5632"/>
                </a:lnTo>
                <a:cubicBezTo>
                  <a:pt x="3119" y="5560"/>
                  <a:pt x="3167" y="5501"/>
                  <a:pt x="3227" y="5453"/>
                </a:cubicBezTo>
                <a:lnTo>
                  <a:pt x="3512" y="5310"/>
                </a:lnTo>
                <a:lnTo>
                  <a:pt x="3774" y="5572"/>
                </a:lnTo>
                <a:cubicBezTo>
                  <a:pt x="3834" y="5632"/>
                  <a:pt x="3929" y="5679"/>
                  <a:pt x="4012" y="5679"/>
                </a:cubicBezTo>
                <a:cubicBezTo>
                  <a:pt x="4108" y="5679"/>
                  <a:pt x="4179" y="5656"/>
                  <a:pt x="4251" y="5572"/>
                </a:cubicBezTo>
                <a:lnTo>
                  <a:pt x="4524" y="5310"/>
                </a:lnTo>
                <a:lnTo>
                  <a:pt x="4798" y="5453"/>
                </a:lnTo>
                <a:cubicBezTo>
                  <a:pt x="4858" y="5489"/>
                  <a:pt x="4905" y="5560"/>
                  <a:pt x="4905" y="5632"/>
                </a:cubicBezTo>
                <a:lnTo>
                  <a:pt x="4905" y="7358"/>
                </a:lnTo>
                <a:cubicBezTo>
                  <a:pt x="4905" y="7441"/>
                  <a:pt x="4893" y="7513"/>
                  <a:pt x="4846" y="7572"/>
                </a:cubicBezTo>
                <a:lnTo>
                  <a:pt x="4667" y="7834"/>
                </a:lnTo>
                <a:cubicBezTo>
                  <a:pt x="4596" y="7953"/>
                  <a:pt x="4548" y="8073"/>
                  <a:pt x="4548" y="8215"/>
                </a:cubicBezTo>
                <a:lnTo>
                  <a:pt x="4548" y="8930"/>
                </a:lnTo>
                <a:cubicBezTo>
                  <a:pt x="4548" y="9013"/>
                  <a:pt x="4620" y="9085"/>
                  <a:pt x="4715" y="9085"/>
                </a:cubicBezTo>
                <a:cubicBezTo>
                  <a:pt x="4798" y="9085"/>
                  <a:pt x="4882" y="9013"/>
                  <a:pt x="4882" y="8930"/>
                </a:cubicBezTo>
                <a:lnTo>
                  <a:pt x="4882" y="8215"/>
                </a:lnTo>
                <a:cubicBezTo>
                  <a:pt x="4882" y="8132"/>
                  <a:pt x="4893" y="8061"/>
                  <a:pt x="4941" y="8001"/>
                </a:cubicBezTo>
                <a:lnTo>
                  <a:pt x="5120" y="7739"/>
                </a:lnTo>
                <a:cubicBezTo>
                  <a:pt x="5191" y="7620"/>
                  <a:pt x="5239" y="7501"/>
                  <a:pt x="5239" y="7358"/>
                </a:cubicBezTo>
                <a:lnTo>
                  <a:pt x="5239" y="5632"/>
                </a:lnTo>
                <a:cubicBezTo>
                  <a:pt x="5239" y="5441"/>
                  <a:pt x="5132" y="5263"/>
                  <a:pt x="4953" y="5179"/>
                </a:cubicBezTo>
                <a:lnTo>
                  <a:pt x="4536" y="4965"/>
                </a:lnTo>
                <a:lnTo>
                  <a:pt x="4524" y="4953"/>
                </a:lnTo>
                <a:lnTo>
                  <a:pt x="4524" y="4703"/>
                </a:lnTo>
                <a:cubicBezTo>
                  <a:pt x="4727" y="4536"/>
                  <a:pt x="4882" y="4298"/>
                  <a:pt x="4882" y="4012"/>
                </a:cubicBezTo>
                <a:lnTo>
                  <a:pt x="4882" y="3655"/>
                </a:lnTo>
                <a:cubicBezTo>
                  <a:pt x="4882" y="3405"/>
                  <a:pt x="4727" y="3179"/>
                  <a:pt x="4524" y="3060"/>
                </a:cubicBezTo>
                <a:lnTo>
                  <a:pt x="4524" y="2643"/>
                </a:lnTo>
                <a:cubicBezTo>
                  <a:pt x="4524" y="2572"/>
                  <a:pt x="4560" y="2512"/>
                  <a:pt x="4620" y="2465"/>
                </a:cubicBezTo>
                <a:lnTo>
                  <a:pt x="4905" y="2322"/>
                </a:lnTo>
                <a:lnTo>
                  <a:pt x="5179" y="2584"/>
                </a:lnTo>
                <a:cubicBezTo>
                  <a:pt x="5239" y="2643"/>
                  <a:pt x="5322" y="2691"/>
                  <a:pt x="5417" y="2691"/>
                </a:cubicBezTo>
                <a:cubicBezTo>
                  <a:pt x="5501" y="2691"/>
                  <a:pt x="5572" y="2655"/>
                  <a:pt x="5655" y="2584"/>
                </a:cubicBezTo>
                <a:lnTo>
                  <a:pt x="5917" y="2322"/>
                </a:lnTo>
                <a:lnTo>
                  <a:pt x="6203" y="2465"/>
                </a:lnTo>
                <a:cubicBezTo>
                  <a:pt x="6263" y="2500"/>
                  <a:pt x="6310" y="2572"/>
                  <a:pt x="6310" y="2643"/>
                </a:cubicBezTo>
                <a:lnTo>
                  <a:pt x="6310" y="3060"/>
                </a:lnTo>
                <a:cubicBezTo>
                  <a:pt x="6096" y="3179"/>
                  <a:pt x="5953" y="3405"/>
                  <a:pt x="5953" y="3655"/>
                </a:cubicBezTo>
                <a:lnTo>
                  <a:pt x="5953" y="4012"/>
                </a:lnTo>
                <a:cubicBezTo>
                  <a:pt x="5953" y="4298"/>
                  <a:pt x="6084" y="4548"/>
                  <a:pt x="6310" y="4703"/>
                </a:cubicBezTo>
                <a:lnTo>
                  <a:pt x="6310" y="4953"/>
                </a:lnTo>
                <a:cubicBezTo>
                  <a:pt x="6310" y="4953"/>
                  <a:pt x="6310" y="4965"/>
                  <a:pt x="6287" y="4965"/>
                </a:cubicBezTo>
                <a:lnTo>
                  <a:pt x="5870" y="5179"/>
                </a:lnTo>
                <a:cubicBezTo>
                  <a:pt x="5691" y="5263"/>
                  <a:pt x="5596" y="5441"/>
                  <a:pt x="5596" y="5632"/>
                </a:cubicBezTo>
                <a:lnTo>
                  <a:pt x="5596" y="7358"/>
                </a:lnTo>
                <a:cubicBezTo>
                  <a:pt x="5596" y="7501"/>
                  <a:pt x="5632" y="7632"/>
                  <a:pt x="5715" y="7739"/>
                </a:cubicBezTo>
                <a:lnTo>
                  <a:pt x="5894" y="8001"/>
                </a:lnTo>
                <a:cubicBezTo>
                  <a:pt x="5929" y="8061"/>
                  <a:pt x="5953" y="8132"/>
                  <a:pt x="5953" y="8215"/>
                </a:cubicBezTo>
                <a:lnTo>
                  <a:pt x="5953" y="8930"/>
                </a:lnTo>
                <a:cubicBezTo>
                  <a:pt x="5953" y="9013"/>
                  <a:pt x="6025" y="9085"/>
                  <a:pt x="6108" y="9085"/>
                </a:cubicBezTo>
                <a:cubicBezTo>
                  <a:pt x="6203" y="9085"/>
                  <a:pt x="6275" y="9013"/>
                  <a:pt x="6275" y="8930"/>
                </a:cubicBezTo>
                <a:lnTo>
                  <a:pt x="6275" y="8215"/>
                </a:lnTo>
                <a:cubicBezTo>
                  <a:pt x="6275" y="8073"/>
                  <a:pt x="6227" y="7942"/>
                  <a:pt x="6156" y="7834"/>
                </a:cubicBezTo>
                <a:lnTo>
                  <a:pt x="5977" y="7572"/>
                </a:lnTo>
                <a:cubicBezTo>
                  <a:pt x="5929" y="7513"/>
                  <a:pt x="5917" y="7441"/>
                  <a:pt x="5917" y="7358"/>
                </a:cubicBezTo>
                <a:lnTo>
                  <a:pt x="5917" y="5632"/>
                </a:lnTo>
                <a:cubicBezTo>
                  <a:pt x="5917" y="5560"/>
                  <a:pt x="5965" y="5501"/>
                  <a:pt x="6025" y="5453"/>
                </a:cubicBezTo>
                <a:lnTo>
                  <a:pt x="6310" y="5310"/>
                </a:lnTo>
                <a:lnTo>
                  <a:pt x="6572" y="5572"/>
                </a:lnTo>
                <a:cubicBezTo>
                  <a:pt x="6632" y="5632"/>
                  <a:pt x="6727" y="5679"/>
                  <a:pt x="6810" y="5679"/>
                </a:cubicBezTo>
                <a:cubicBezTo>
                  <a:pt x="6906" y="5679"/>
                  <a:pt x="6977" y="5656"/>
                  <a:pt x="7049" y="5572"/>
                </a:cubicBezTo>
                <a:lnTo>
                  <a:pt x="7322" y="5310"/>
                </a:lnTo>
                <a:lnTo>
                  <a:pt x="7596" y="5453"/>
                </a:lnTo>
                <a:cubicBezTo>
                  <a:pt x="7656" y="5489"/>
                  <a:pt x="7703" y="5560"/>
                  <a:pt x="7703" y="5632"/>
                </a:cubicBezTo>
                <a:lnTo>
                  <a:pt x="7703" y="7358"/>
                </a:lnTo>
                <a:cubicBezTo>
                  <a:pt x="7703" y="7441"/>
                  <a:pt x="7691" y="7513"/>
                  <a:pt x="7644" y="7572"/>
                </a:cubicBezTo>
                <a:lnTo>
                  <a:pt x="7465" y="7834"/>
                </a:lnTo>
                <a:cubicBezTo>
                  <a:pt x="7394" y="7953"/>
                  <a:pt x="7346" y="8073"/>
                  <a:pt x="7346" y="8215"/>
                </a:cubicBezTo>
                <a:lnTo>
                  <a:pt x="7346" y="8930"/>
                </a:lnTo>
                <a:cubicBezTo>
                  <a:pt x="7346" y="9013"/>
                  <a:pt x="7418" y="9085"/>
                  <a:pt x="7513" y="9085"/>
                </a:cubicBezTo>
                <a:cubicBezTo>
                  <a:pt x="7596" y="9085"/>
                  <a:pt x="7680" y="9013"/>
                  <a:pt x="7680" y="8930"/>
                </a:cubicBezTo>
                <a:lnTo>
                  <a:pt x="7680" y="8215"/>
                </a:lnTo>
                <a:cubicBezTo>
                  <a:pt x="7680" y="8132"/>
                  <a:pt x="7691" y="8061"/>
                  <a:pt x="7739" y="8001"/>
                </a:cubicBezTo>
                <a:lnTo>
                  <a:pt x="7918" y="7739"/>
                </a:lnTo>
                <a:cubicBezTo>
                  <a:pt x="7989" y="7620"/>
                  <a:pt x="8037" y="7501"/>
                  <a:pt x="8037" y="7358"/>
                </a:cubicBezTo>
                <a:lnTo>
                  <a:pt x="8037" y="5632"/>
                </a:lnTo>
                <a:cubicBezTo>
                  <a:pt x="8037" y="5441"/>
                  <a:pt x="7930" y="5263"/>
                  <a:pt x="7751" y="5179"/>
                </a:cubicBezTo>
                <a:lnTo>
                  <a:pt x="7334" y="4965"/>
                </a:lnTo>
                <a:lnTo>
                  <a:pt x="7322" y="4953"/>
                </a:lnTo>
                <a:lnTo>
                  <a:pt x="7322" y="4703"/>
                </a:lnTo>
                <a:cubicBezTo>
                  <a:pt x="7525" y="4536"/>
                  <a:pt x="7680" y="4298"/>
                  <a:pt x="7680" y="4012"/>
                </a:cubicBezTo>
                <a:lnTo>
                  <a:pt x="7680" y="3655"/>
                </a:lnTo>
                <a:cubicBezTo>
                  <a:pt x="7680" y="3405"/>
                  <a:pt x="7525" y="3179"/>
                  <a:pt x="7322" y="3060"/>
                </a:cubicBezTo>
                <a:lnTo>
                  <a:pt x="7322" y="2643"/>
                </a:lnTo>
                <a:cubicBezTo>
                  <a:pt x="7322" y="2572"/>
                  <a:pt x="7358" y="2512"/>
                  <a:pt x="7418" y="2465"/>
                </a:cubicBezTo>
                <a:lnTo>
                  <a:pt x="7703" y="2322"/>
                </a:lnTo>
                <a:lnTo>
                  <a:pt x="7977" y="2584"/>
                </a:lnTo>
                <a:cubicBezTo>
                  <a:pt x="8037" y="2643"/>
                  <a:pt x="8120" y="2691"/>
                  <a:pt x="8215" y="2691"/>
                </a:cubicBezTo>
                <a:cubicBezTo>
                  <a:pt x="8299" y="2691"/>
                  <a:pt x="8370" y="2655"/>
                  <a:pt x="8453" y="2584"/>
                </a:cubicBezTo>
                <a:lnTo>
                  <a:pt x="8715" y="2322"/>
                </a:lnTo>
                <a:lnTo>
                  <a:pt x="9001" y="2465"/>
                </a:lnTo>
                <a:cubicBezTo>
                  <a:pt x="9061" y="2500"/>
                  <a:pt x="9108" y="2572"/>
                  <a:pt x="9108" y="2643"/>
                </a:cubicBezTo>
                <a:lnTo>
                  <a:pt x="9108" y="3060"/>
                </a:lnTo>
                <a:cubicBezTo>
                  <a:pt x="8894" y="3179"/>
                  <a:pt x="8751" y="3405"/>
                  <a:pt x="8751" y="3655"/>
                </a:cubicBezTo>
                <a:lnTo>
                  <a:pt x="8751" y="4012"/>
                </a:lnTo>
                <a:cubicBezTo>
                  <a:pt x="8751" y="4298"/>
                  <a:pt x="8882" y="4548"/>
                  <a:pt x="9108" y="4703"/>
                </a:cubicBezTo>
                <a:lnTo>
                  <a:pt x="9108" y="4953"/>
                </a:lnTo>
                <a:cubicBezTo>
                  <a:pt x="9108" y="4953"/>
                  <a:pt x="9108" y="4965"/>
                  <a:pt x="9084" y="4965"/>
                </a:cubicBezTo>
                <a:lnTo>
                  <a:pt x="8668" y="5179"/>
                </a:lnTo>
                <a:cubicBezTo>
                  <a:pt x="8489" y="5263"/>
                  <a:pt x="8394" y="5441"/>
                  <a:pt x="8394" y="5632"/>
                </a:cubicBezTo>
                <a:lnTo>
                  <a:pt x="8394" y="7358"/>
                </a:lnTo>
                <a:cubicBezTo>
                  <a:pt x="8394" y="7501"/>
                  <a:pt x="8430" y="7632"/>
                  <a:pt x="8513" y="7739"/>
                </a:cubicBezTo>
                <a:lnTo>
                  <a:pt x="8692" y="8001"/>
                </a:lnTo>
                <a:cubicBezTo>
                  <a:pt x="8727" y="8061"/>
                  <a:pt x="8751" y="8132"/>
                  <a:pt x="8751" y="8215"/>
                </a:cubicBezTo>
                <a:lnTo>
                  <a:pt x="8751" y="8930"/>
                </a:lnTo>
                <a:cubicBezTo>
                  <a:pt x="8751" y="9013"/>
                  <a:pt x="8823" y="9085"/>
                  <a:pt x="8906" y="9085"/>
                </a:cubicBezTo>
                <a:cubicBezTo>
                  <a:pt x="9001" y="9085"/>
                  <a:pt x="9073" y="9013"/>
                  <a:pt x="9073" y="8930"/>
                </a:cubicBezTo>
                <a:lnTo>
                  <a:pt x="9073" y="8215"/>
                </a:lnTo>
                <a:cubicBezTo>
                  <a:pt x="9073" y="8073"/>
                  <a:pt x="9025" y="7942"/>
                  <a:pt x="8954" y="7834"/>
                </a:cubicBezTo>
                <a:lnTo>
                  <a:pt x="8775" y="7572"/>
                </a:lnTo>
                <a:cubicBezTo>
                  <a:pt x="8727" y="7513"/>
                  <a:pt x="8715" y="7441"/>
                  <a:pt x="8715" y="7358"/>
                </a:cubicBezTo>
                <a:lnTo>
                  <a:pt x="8715" y="5632"/>
                </a:lnTo>
                <a:cubicBezTo>
                  <a:pt x="8715" y="5560"/>
                  <a:pt x="8763" y="5501"/>
                  <a:pt x="8823" y="5453"/>
                </a:cubicBezTo>
                <a:lnTo>
                  <a:pt x="9108" y="5310"/>
                </a:lnTo>
                <a:lnTo>
                  <a:pt x="9370" y="5572"/>
                </a:lnTo>
                <a:cubicBezTo>
                  <a:pt x="9430" y="5632"/>
                  <a:pt x="9525" y="5679"/>
                  <a:pt x="9608" y="5679"/>
                </a:cubicBezTo>
                <a:cubicBezTo>
                  <a:pt x="9704" y="5679"/>
                  <a:pt x="9775" y="5656"/>
                  <a:pt x="9846" y="5572"/>
                </a:cubicBezTo>
                <a:lnTo>
                  <a:pt x="10120" y="5310"/>
                </a:lnTo>
                <a:lnTo>
                  <a:pt x="10394" y="5453"/>
                </a:lnTo>
                <a:cubicBezTo>
                  <a:pt x="10454" y="5489"/>
                  <a:pt x="10501" y="5560"/>
                  <a:pt x="10501" y="5632"/>
                </a:cubicBezTo>
                <a:lnTo>
                  <a:pt x="10501" y="7358"/>
                </a:lnTo>
                <a:cubicBezTo>
                  <a:pt x="10501" y="7441"/>
                  <a:pt x="10489" y="7513"/>
                  <a:pt x="10442" y="7572"/>
                </a:cubicBezTo>
                <a:lnTo>
                  <a:pt x="10263" y="7834"/>
                </a:lnTo>
                <a:cubicBezTo>
                  <a:pt x="10192" y="7953"/>
                  <a:pt x="10144" y="8073"/>
                  <a:pt x="10144" y="8215"/>
                </a:cubicBezTo>
                <a:lnTo>
                  <a:pt x="10144" y="8930"/>
                </a:lnTo>
                <a:cubicBezTo>
                  <a:pt x="10144" y="9013"/>
                  <a:pt x="10216" y="9085"/>
                  <a:pt x="10311" y="9085"/>
                </a:cubicBezTo>
                <a:cubicBezTo>
                  <a:pt x="10394" y="9085"/>
                  <a:pt x="10478" y="9013"/>
                  <a:pt x="10478" y="8930"/>
                </a:cubicBezTo>
                <a:lnTo>
                  <a:pt x="10478" y="8215"/>
                </a:lnTo>
                <a:cubicBezTo>
                  <a:pt x="10478" y="8132"/>
                  <a:pt x="10489" y="8061"/>
                  <a:pt x="10537" y="8001"/>
                </a:cubicBezTo>
                <a:lnTo>
                  <a:pt x="10716" y="7739"/>
                </a:lnTo>
                <a:cubicBezTo>
                  <a:pt x="10787" y="7620"/>
                  <a:pt x="10835" y="7501"/>
                  <a:pt x="10835" y="7358"/>
                </a:cubicBezTo>
                <a:lnTo>
                  <a:pt x="10835" y="5632"/>
                </a:lnTo>
                <a:cubicBezTo>
                  <a:pt x="10918" y="5429"/>
                  <a:pt x="10811" y="5251"/>
                  <a:pt x="10632" y="5155"/>
                </a:cubicBezTo>
                <a:lnTo>
                  <a:pt x="10216" y="4953"/>
                </a:lnTo>
                <a:lnTo>
                  <a:pt x="10204" y="4941"/>
                </a:lnTo>
                <a:lnTo>
                  <a:pt x="10204" y="4703"/>
                </a:lnTo>
                <a:cubicBezTo>
                  <a:pt x="10418" y="4536"/>
                  <a:pt x="10561" y="4298"/>
                  <a:pt x="10561" y="4012"/>
                </a:cubicBezTo>
                <a:lnTo>
                  <a:pt x="10561" y="3655"/>
                </a:lnTo>
                <a:cubicBezTo>
                  <a:pt x="10561" y="3286"/>
                  <a:pt x="10251" y="2977"/>
                  <a:pt x="9882" y="2977"/>
                </a:cubicBezTo>
                <a:lnTo>
                  <a:pt x="9501" y="2977"/>
                </a:lnTo>
                <a:lnTo>
                  <a:pt x="9501" y="2643"/>
                </a:lnTo>
                <a:cubicBezTo>
                  <a:pt x="9501" y="2453"/>
                  <a:pt x="9406" y="2274"/>
                  <a:pt x="9227" y="2179"/>
                </a:cubicBezTo>
                <a:lnTo>
                  <a:pt x="8811" y="1977"/>
                </a:lnTo>
                <a:lnTo>
                  <a:pt x="8787" y="1953"/>
                </a:lnTo>
                <a:lnTo>
                  <a:pt x="8787" y="1726"/>
                </a:lnTo>
                <a:cubicBezTo>
                  <a:pt x="9001" y="1560"/>
                  <a:pt x="9144" y="1322"/>
                  <a:pt x="9144" y="1036"/>
                </a:cubicBezTo>
                <a:lnTo>
                  <a:pt x="9144" y="679"/>
                </a:lnTo>
                <a:cubicBezTo>
                  <a:pt x="9144" y="310"/>
                  <a:pt x="8834" y="0"/>
                  <a:pt x="8465" y="0"/>
                </a:cubicBezTo>
                <a:lnTo>
                  <a:pt x="8108" y="0"/>
                </a:lnTo>
                <a:cubicBezTo>
                  <a:pt x="7739" y="0"/>
                  <a:pt x="7418" y="310"/>
                  <a:pt x="7418" y="679"/>
                </a:cubicBezTo>
                <a:lnTo>
                  <a:pt x="7418" y="1036"/>
                </a:lnTo>
                <a:cubicBezTo>
                  <a:pt x="7418" y="1322"/>
                  <a:pt x="7560" y="1572"/>
                  <a:pt x="7775" y="1726"/>
                </a:cubicBezTo>
                <a:lnTo>
                  <a:pt x="7775" y="1977"/>
                </a:lnTo>
                <a:cubicBezTo>
                  <a:pt x="7775" y="1977"/>
                  <a:pt x="7775" y="1988"/>
                  <a:pt x="7763" y="1988"/>
                </a:cubicBezTo>
                <a:lnTo>
                  <a:pt x="7346" y="2203"/>
                </a:lnTo>
                <a:cubicBezTo>
                  <a:pt x="7168" y="2286"/>
                  <a:pt x="7060" y="2465"/>
                  <a:pt x="7060" y="2655"/>
                </a:cubicBezTo>
                <a:lnTo>
                  <a:pt x="7060" y="2989"/>
                </a:lnTo>
                <a:lnTo>
                  <a:pt x="6679" y="2989"/>
                </a:lnTo>
                <a:lnTo>
                  <a:pt x="6679" y="2655"/>
                </a:lnTo>
                <a:cubicBezTo>
                  <a:pt x="6679" y="2465"/>
                  <a:pt x="6572" y="2286"/>
                  <a:pt x="6394" y="2203"/>
                </a:cubicBezTo>
                <a:lnTo>
                  <a:pt x="5977" y="1988"/>
                </a:lnTo>
                <a:lnTo>
                  <a:pt x="5965" y="1977"/>
                </a:lnTo>
                <a:lnTo>
                  <a:pt x="5965" y="1726"/>
                </a:lnTo>
                <a:cubicBezTo>
                  <a:pt x="6167" y="1560"/>
                  <a:pt x="6322" y="1322"/>
                  <a:pt x="6322" y="1036"/>
                </a:cubicBezTo>
                <a:lnTo>
                  <a:pt x="6322" y="679"/>
                </a:lnTo>
                <a:cubicBezTo>
                  <a:pt x="6322" y="310"/>
                  <a:pt x="6013" y="0"/>
                  <a:pt x="5632" y="0"/>
                </a:cubicBezTo>
                <a:lnTo>
                  <a:pt x="5274" y="0"/>
                </a:lnTo>
                <a:cubicBezTo>
                  <a:pt x="4905" y="0"/>
                  <a:pt x="4596" y="310"/>
                  <a:pt x="4596" y="679"/>
                </a:cubicBezTo>
                <a:lnTo>
                  <a:pt x="4596" y="1036"/>
                </a:lnTo>
                <a:cubicBezTo>
                  <a:pt x="4596" y="1322"/>
                  <a:pt x="4727" y="1572"/>
                  <a:pt x="4953" y="1726"/>
                </a:cubicBezTo>
                <a:lnTo>
                  <a:pt x="4953" y="1977"/>
                </a:lnTo>
                <a:cubicBezTo>
                  <a:pt x="4953" y="1977"/>
                  <a:pt x="4953" y="1988"/>
                  <a:pt x="4941" y="1988"/>
                </a:cubicBezTo>
                <a:lnTo>
                  <a:pt x="4524" y="2203"/>
                </a:lnTo>
                <a:cubicBezTo>
                  <a:pt x="4346" y="2286"/>
                  <a:pt x="4239" y="2465"/>
                  <a:pt x="4239" y="2655"/>
                </a:cubicBezTo>
                <a:lnTo>
                  <a:pt x="4239" y="2989"/>
                </a:lnTo>
                <a:lnTo>
                  <a:pt x="3846" y="2989"/>
                </a:lnTo>
                <a:lnTo>
                  <a:pt x="3846" y="2655"/>
                </a:lnTo>
                <a:cubicBezTo>
                  <a:pt x="3846" y="2465"/>
                  <a:pt x="3750" y="2286"/>
                  <a:pt x="3572" y="2203"/>
                </a:cubicBezTo>
                <a:lnTo>
                  <a:pt x="3155" y="1988"/>
                </a:lnTo>
                <a:lnTo>
                  <a:pt x="3131" y="1977"/>
                </a:lnTo>
                <a:lnTo>
                  <a:pt x="3131" y="1726"/>
                </a:lnTo>
                <a:cubicBezTo>
                  <a:pt x="3346" y="1560"/>
                  <a:pt x="3489" y="1322"/>
                  <a:pt x="3489" y="1036"/>
                </a:cubicBezTo>
                <a:lnTo>
                  <a:pt x="3489" y="679"/>
                </a:lnTo>
                <a:cubicBezTo>
                  <a:pt x="3489" y="310"/>
                  <a:pt x="3179" y="0"/>
                  <a:pt x="281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0307" name="Google Shape;10307;p78"/>
          <p:cNvGrpSpPr/>
          <p:nvPr/>
        </p:nvGrpSpPr>
        <p:grpSpPr>
          <a:xfrm>
            <a:off x="1204707" y="4842500"/>
            <a:ext cx="352733" cy="470963"/>
            <a:chOff x="903530" y="3806125"/>
            <a:chExt cx="264550" cy="353222"/>
          </a:xfrm>
          <a:solidFill>
            <a:schemeClr val="tx1"/>
          </a:solidFill>
        </p:grpSpPr>
        <p:sp>
          <p:nvSpPr>
            <p:cNvPr id="10308" name="Google Shape;10308;p78"/>
            <p:cNvSpPr/>
            <p:nvPr/>
          </p:nvSpPr>
          <p:spPr>
            <a:xfrm>
              <a:off x="926637" y="3839321"/>
              <a:ext cx="173237" cy="162002"/>
            </a:xfrm>
            <a:custGeom>
              <a:avLst/>
              <a:gdLst/>
              <a:ahLst/>
              <a:cxnLst/>
              <a:rect l="l" t="t" r="r" b="b"/>
              <a:pathLst>
                <a:path w="5443" h="5090" extrusionOk="0">
                  <a:moveTo>
                    <a:pt x="3418" y="1"/>
                  </a:moveTo>
                  <a:cubicBezTo>
                    <a:pt x="2623" y="1"/>
                    <a:pt x="1831" y="307"/>
                    <a:pt x="1227" y="911"/>
                  </a:cubicBezTo>
                  <a:cubicBezTo>
                    <a:pt x="108" y="2030"/>
                    <a:pt x="1" y="3804"/>
                    <a:pt x="989" y="5030"/>
                  </a:cubicBezTo>
                  <a:cubicBezTo>
                    <a:pt x="1013" y="5078"/>
                    <a:pt x="1061" y="5090"/>
                    <a:pt x="1120" y="5090"/>
                  </a:cubicBezTo>
                  <a:cubicBezTo>
                    <a:pt x="1156" y="5090"/>
                    <a:pt x="1192" y="5078"/>
                    <a:pt x="1227" y="5066"/>
                  </a:cubicBezTo>
                  <a:cubicBezTo>
                    <a:pt x="1299" y="5006"/>
                    <a:pt x="1311" y="4899"/>
                    <a:pt x="1251" y="4840"/>
                  </a:cubicBezTo>
                  <a:cubicBezTo>
                    <a:pt x="382" y="3744"/>
                    <a:pt x="477" y="2149"/>
                    <a:pt x="1477" y="1149"/>
                  </a:cubicBezTo>
                  <a:cubicBezTo>
                    <a:pt x="2019" y="607"/>
                    <a:pt x="2735" y="334"/>
                    <a:pt x="3452" y="334"/>
                  </a:cubicBezTo>
                  <a:cubicBezTo>
                    <a:pt x="4059" y="334"/>
                    <a:pt x="4666" y="530"/>
                    <a:pt x="5168" y="923"/>
                  </a:cubicBezTo>
                  <a:cubicBezTo>
                    <a:pt x="5199" y="948"/>
                    <a:pt x="5237" y="961"/>
                    <a:pt x="5273" y="961"/>
                  </a:cubicBezTo>
                  <a:cubicBezTo>
                    <a:pt x="5321" y="961"/>
                    <a:pt x="5367" y="939"/>
                    <a:pt x="5394" y="899"/>
                  </a:cubicBezTo>
                  <a:cubicBezTo>
                    <a:pt x="5442" y="827"/>
                    <a:pt x="5418" y="720"/>
                    <a:pt x="5347" y="672"/>
                  </a:cubicBezTo>
                  <a:cubicBezTo>
                    <a:pt x="4777" y="223"/>
                    <a:pt x="4096" y="1"/>
                    <a:pt x="341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09" name="Google Shape;10309;p78"/>
            <p:cNvSpPr/>
            <p:nvPr/>
          </p:nvSpPr>
          <p:spPr>
            <a:xfrm>
              <a:off x="903530" y="3806125"/>
              <a:ext cx="264550" cy="353222"/>
            </a:xfrm>
            <a:custGeom>
              <a:avLst/>
              <a:gdLst/>
              <a:ahLst/>
              <a:cxnLst/>
              <a:rect l="l" t="t" r="r" b="b"/>
              <a:pathLst>
                <a:path w="8312" h="11098" extrusionOk="0">
                  <a:moveTo>
                    <a:pt x="4144" y="322"/>
                  </a:moveTo>
                  <a:cubicBezTo>
                    <a:pt x="6251" y="322"/>
                    <a:pt x="7966" y="2025"/>
                    <a:pt x="7966" y="4144"/>
                  </a:cubicBezTo>
                  <a:cubicBezTo>
                    <a:pt x="7978" y="5085"/>
                    <a:pt x="7775" y="6002"/>
                    <a:pt x="7371" y="6895"/>
                  </a:cubicBezTo>
                  <a:cubicBezTo>
                    <a:pt x="7037" y="7609"/>
                    <a:pt x="6597" y="8323"/>
                    <a:pt x="6025" y="8978"/>
                  </a:cubicBezTo>
                  <a:cubicBezTo>
                    <a:pt x="5228" y="9919"/>
                    <a:pt x="4418" y="10526"/>
                    <a:pt x="4156" y="10717"/>
                  </a:cubicBezTo>
                  <a:cubicBezTo>
                    <a:pt x="3882" y="10538"/>
                    <a:pt x="3084" y="9931"/>
                    <a:pt x="2275" y="8990"/>
                  </a:cubicBezTo>
                  <a:cubicBezTo>
                    <a:pt x="1715" y="8323"/>
                    <a:pt x="1251" y="7621"/>
                    <a:pt x="929" y="6895"/>
                  </a:cubicBezTo>
                  <a:cubicBezTo>
                    <a:pt x="525" y="6002"/>
                    <a:pt x="310" y="5085"/>
                    <a:pt x="310" y="4144"/>
                  </a:cubicBezTo>
                  <a:cubicBezTo>
                    <a:pt x="310" y="2025"/>
                    <a:pt x="2025" y="322"/>
                    <a:pt x="4144" y="322"/>
                  </a:cubicBezTo>
                  <a:close/>
                  <a:moveTo>
                    <a:pt x="4156" y="1"/>
                  </a:moveTo>
                  <a:cubicBezTo>
                    <a:pt x="1858" y="1"/>
                    <a:pt x="1" y="1870"/>
                    <a:pt x="1" y="4156"/>
                  </a:cubicBezTo>
                  <a:cubicBezTo>
                    <a:pt x="1" y="5121"/>
                    <a:pt x="215" y="6097"/>
                    <a:pt x="644" y="7049"/>
                  </a:cubicBezTo>
                  <a:cubicBezTo>
                    <a:pt x="989" y="7788"/>
                    <a:pt x="1441" y="8514"/>
                    <a:pt x="2037" y="9216"/>
                  </a:cubicBezTo>
                  <a:cubicBezTo>
                    <a:pt x="3037" y="10395"/>
                    <a:pt x="4037" y="11050"/>
                    <a:pt x="4061" y="11062"/>
                  </a:cubicBezTo>
                  <a:cubicBezTo>
                    <a:pt x="4096" y="11074"/>
                    <a:pt x="4120" y="11098"/>
                    <a:pt x="4156" y="11098"/>
                  </a:cubicBezTo>
                  <a:cubicBezTo>
                    <a:pt x="4180" y="11098"/>
                    <a:pt x="4215" y="11074"/>
                    <a:pt x="4239" y="11062"/>
                  </a:cubicBezTo>
                  <a:cubicBezTo>
                    <a:pt x="4287" y="11038"/>
                    <a:pt x="5275" y="10395"/>
                    <a:pt x="6263" y="9216"/>
                  </a:cubicBezTo>
                  <a:cubicBezTo>
                    <a:pt x="6859" y="8538"/>
                    <a:pt x="7323" y="7800"/>
                    <a:pt x="7668" y="7049"/>
                  </a:cubicBezTo>
                  <a:cubicBezTo>
                    <a:pt x="8085" y="6109"/>
                    <a:pt x="8311" y="5144"/>
                    <a:pt x="8311" y="4156"/>
                  </a:cubicBezTo>
                  <a:cubicBezTo>
                    <a:pt x="8311" y="1870"/>
                    <a:pt x="6442" y="1"/>
                    <a:pt x="41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10" name="Google Shape;10310;p78"/>
            <p:cNvSpPr/>
            <p:nvPr/>
          </p:nvSpPr>
          <p:spPr>
            <a:xfrm>
              <a:off x="1008879" y="3904059"/>
              <a:ext cx="54966" cy="18460"/>
            </a:xfrm>
            <a:custGeom>
              <a:avLst/>
              <a:gdLst/>
              <a:ahLst/>
              <a:cxnLst/>
              <a:rect l="l" t="t" r="r" b="b"/>
              <a:pathLst>
                <a:path w="1727" h="580" extrusionOk="0">
                  <a:moveTo>
                    <a:pt x="648" y="1"/>
                  </a:moveTo>
                  <a:cubicBezTo>
                    <a:pt x="492" y="1"/>
                    <a:pt x="319" y="16"/>
                    <a:pt x="132" y="55"/>
                  </a:cubicBezTo>
                  <a:cubicBezTo>
                    <a:pt x="60" y="67"/>
                    <a:pt x="1" y="127"/>
                    <a:pt x="1" y="222"/>
                  </a:cubicBezTo>
                  <a:lnTo>
                    <a:pt x="1" y="401"/>
                  </a:lnTo>
                  <a:cubicBezTo>
                    <a:pt x="1" y="484"/>
                    <a:pt x="72" y="555"/>
                    <a:pt x="155" y="555"/>
                  </a:cubicBezTo>
                  <a:cubicBezTo>
                    <a:pt x="251" y="555"/>
                    <a:pt x="322" y="484"/>
                    <a:pt x="322" y="401"/>
                  </a:cubicBezTo>
                  <a:lnTo>
                    <a:pt x="322" y="365"/>
                  </a:lnTo>
                  <a:cubicBezTo>
                    <a:pt x="434" y="350"/>
                    <a:pt x="539" y="343"/>
                    <a:pt x="636" y="343"/>
                  </a:cubicBezTo>
                  <a:cubicBezTo>
                    <a:pt x="841" y="343"/>
                    <a:pt x="1011" y="372"/>
                    <a:pt x="1132" y="413"/>
                  </a:cubicBezTo>
                  <a:cubicBezTo>
                    <a:pt x="1334" y="472"/>
                    <a:pt x="1453" y="543"/>
                    <a:pt x="1465" y="543"/>
                  </a:cubicBezTo>
                  <a:cubicBezTo>
                    <a:pt x="1501" y="555"/>
                    <a:pt x="1525" y="579"/>
                    <a:pt x="1560" y="579"/>
                  </a:cubicBezTo>
                  <a:cubicBezTo>
                    <a:pt x="1620" y="579"/>
                    <a:pt x="1667" y="543"/>
                    <a:pt x="1691" y="496"/>
                  </a:cubicBezTo>
                  <a:cubicBezTo>
                    <a:pt x="1727" y="401"/>
                    <a:pt x="1703" y="305"/>
                    <a:pt x="1632" y="246"/>
                  </a:cubicBezTo>
                  <a:cubicBezTo>
                    <a:pt x="1613" y="236"/>
                    <a:pt x="1255" y="1"/>
                    <a:pt x="64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11" name="Google Shape;10311;p78"/>
            <p:cNvSpPr/>
            <p:nvPr/>
          </p:nvSpPr>
          <p:spPr>
            <a:xfrm>
              <a:off x="972118" y="3872072"/>
              <a:ext cx="172473" cy="164866"/>
            </a:xfrm>
            <a:custGeom>
              <a:avLst/>
              <a:gdLst/>
              <a:ahLst/>
              <a:cxnLst/>
              <a:rect l="l" t="t" r="r" b="b"/>
              <a:pathLst>
                <a:path w="5419" h="5180" extrusionOk="0">
                  <a:moveTo>
                    <a:pt x="3239" y="346"/>
                  </a:moveTo>
                  <a:lnTo>
                    <a:pt x="3239" y="1144"/>
                  </a:lnTo>
                  <a:cubicBezTo>
                    <a:pt x="3239" y="1287"/>
                    <a:pt x="3203" y="1418"/>
                    <a:pt x="3144" y="1537"/>
                  </a:cubicBezTo>
                  <a:lnTo>
                    <a:pt x="3084" y="1668"/>
                  </a:lnTo>
                  <a:cubicBezTo>
                    <a:pt x="3073" y="1703"/>
                    <a:pt x="3073" y="1715"/>
                    <a:pt x="3073" y="1739"/>
                  </a:cubicBezTo>
                  <a:lnTo>
                    <a:pt x="3073" y="2084"/>
                  </a:lnTo>
                  <a:cubicBezTo>
                    <a:pt x="3073" y="2370"/>
                    <a:pt x="2953" y="2632"/>
                    <a:pt x="2763" y="2846"/>
                  </a:cubicBezTo>
                  <a:cubicBezTo>
                    <a:pt x="2558" y="3028"/>
                    <a:pt x="2311" y="3145"/>
                    <a:pt x="2040" y="3145"/>
                  </a:cubicBezTo>
                  <a:cubicBezTo>
                    <a:pt x="2027" y="3145"/>
                    <a:pt x="2014" y="3144"/>
                    <a:pt x="2001" y="3144"/>
                  </a:cubicBezTo>
                  <a:cubicBezTo>
                    <a:pt x="1406" y="3108"/>
                    <a:pt x="941" y="2620"/>
                    <a:pt x="941" y="2037"/>
                  </a:cubicBezTo>
                  <a:lnTo>
                    <a:pt x="941" y="1739"/>
                  </a:lnTo>
                  <a:cubicBezTo>
                    <a:pt x="941" y="1715"/>
                    <a:pt x="941" y="1703"/>
                    <a:pt x="929" y="1668"/>
                  </a:cubicBezTo>
                  <a:lnTo>
                    <a:pt x="870" y="1537"/>
                  </a:lnTo>
                  <a:cubicBezTo>
                    <a:pt x="810" y="1418"/>
                    <a:pt x="775" y="1287"/>
                    <a:pt x="775" y="1144"/>
                  </a:cubicBezTo>
                  <a:cubicBezTo>
                    <a:pt x="775" y="703"/>
                    <a:pt x="1132" y="346"/>
                    <a:pt x="1584" y="346"/>
                  </a:cubicBezTo>
                  <a:close/>
                  <a:moveTo>
                    <a:pt x="1465" y="3346"/>
                  </a:moveTo>
                  <a:cubicBezTo>
                    <a:pt x="1608" y="3406"/>
                    <a:pt x="1775" y="3453"/>
                    <a:pt x="1953" y="3465"/>
                  </a:cubicBezTo>
                  <a:lnTo>
                    <a:pt x="2001" y="3465"/>
                  </a:lnTo>
                  <a:cubicBezTo>
                    <a:pt x="2180" y="3465"/>
                    <a:pt x="2370" y="3442"/>
                    <a:pt x="2537" y="3370"/>
                  </a:cubicBezTo>
                  <a:lnTo>
                    <a:pt x="2537" y="3584"/>
                  </a:lnTo>
                  <a:cubicBezTo>
                    <a:pt x="2537" y="3632"/>
                    <a:pt x="2549" y="3692"/>
                    <a:pt x="2549" y="3739"/>
                  </a:cubicBezTo>
                  <a:lnTo>
                    <a:pt x="2001" y="4156"/>
                  </a:lnTo>
                  <a:lnTo>
                    <a:pt x="1453" y="3727"/>
                  </a:lnTo>
                  <a:cubicBezTo>
                    <a:pt x="1465" y="3680"/>
                    <a:pt x="1465" y="3632"/>
                    <a:pt x="1465" y="3573"/>
                  </a:cubicBezTo>
                  <a:lnTo>
                    <a:pt x="1465" y="3346"/>
                  </a:lnTo>
                  <a:close/>
                  <a:moveTo>
                    <a:pt x="1251" y="3977"/>
                  </a:moveTo>
                  <a:lnTo>
                    <a:pt x="1834" y="4406"/>
                  </a:lnTo>
                  <a:lnTo>
                    <a:pt x="1834" y="4870"/>
                  </a:lnTo>
                  <a:cubicBezTo>
                    <a:pt x="1334" y="4835"/>
                    <a:pt x="822" y="4680"/>
                    <a:pt x="394" y="4358"/>
                  </a:cubicBezTo>
                  <a:cubicBezTo>
                    <a:pt x="417" y="4335"/>
                    <a:pt x="465" y="4299"/>
                    <a:pt x="501" y="4287"/>
                  </a:cubicBezTo>
                  <a:lnTo>
                    <a:pt x="1132" y="4049"/>
                  </a:lnTo>
                  <a:cubicBezTo>
                    <a:pt x="1179" y="4037"/>
                    <a:pt x="1227" y="4001"/>
                    <a:pt x="1251" y="3977"/>
                  </a:cubicBezTo>
                  <a:close/>
                  <a:moveTo>
                    <a:pt x="2739" y="3989"/>
                  </a:moveTo>
                  <a:cubicBezTo>
                    <a:pt x="2787" y="4025"/>
                    <a:pt x="2822" y="4037"/>
                    <a:pt x="2858" y="4061"/>
                  </a:cubicBezTo>
                  <a:lnTo>
                    <a:pt x="3632" y="4346"/>
                  </a:lnTo>
                  <a:cubicBezTo>
                    <a:pt x="3192" y="4656"/>
                    <a:pt x="2680" y="4835"/>
                    <a:pt x="2168" y="4870"/>
                  </a:cubicBezTo>
                  <a:lnTo>
                    <a:pt x="2168" y="4418"/>
                  </a:lnTo>
                  <a:lnTo>
                    <a:pt x="2739" y="3989"/>
                  </a:lnTo>
                  <a:close/>
                  <a:moveTo>
                    <a:pt x="1596" y="1"/>
                  </a:moveTo>
                  <a:cubicBezTo>
                    <a:pt x="977" y="1"/>
                    <a:pt x="465" y="501"/>
                    <a:pt x="465" y="1132"/>
                  </a:cubicBezTo>
                  <a:cubicBezTo>
                    <a:pt x="465" y="1310"/>
                    <a:pt x="513" y="1501"/>
                    <a:pt x="596" y="1668"/>
                  </a:cubicBezTo>
                  <a:lnTo>
                    <a:pt x="644" y="1751"/>
                  </a:lnTo>
                  <a:lnTo>
                    <a:pt x="644" y="2013"/>
                  </a:lnTo>
                  <a:cubicBezTo>
                    <a:pt x="644" y="2453"/>
                    <a:pt x="858" y="2858"/>
                    <a:pt x="1168" y="3120"/>
                  </a:cubicBezTo>
                  <a:lnTo>
                    <a:pt x="1168" y="3561"/>
                  </a:lnTo>
                  <a:cubicBezTo>
                    <a:pt x="1168" y="3632"/>
                    <a:pt x="1120" y="3704"/>
                    <a:pt x="1048" y="3739"/>
                  </a:cubicBezTo>
                  <a:lnTo>
                    <a:pt x="406" y="3977"/>
                  </a:lnTo>
                  <a:cubicBezTo>
                    <a:pt x="239" y="4037"/>
                    <a:pt x="108" y="4168"/>
                    <a:pt x="36" y="4311"/>
                  </a:cubicBezTo>
                  <a:cubicBezTo>
                    <a:pt x="1" y="4394"/>
                    <a:pt x="25" y="4466"/>
                    <a:pt x="84" y="4513"/>
                  </a:cubicBezTo>
                  <a:cubicBezTo>
                    <a:pt x="644" y="4954"/>
                    <a:pt x="1334" y="5180"/>
                    <a:pt x="2001" y="5180"/>
                  </a:cubicBezTo>
                  <a:cubicBezTo>
                    <a:pt x="2799" y="5180"/>
                    <a:pt x="3596" y="4870"/>
                    <a:pt x="4204" y="4275"/>
                  </a:cubicBezTo>
                  <a:cubicBezTo>
                    <a:pt x="5323" y="3168"/>
                    <a:pt x="5418" y="1406"/>
                    <a:pt x="4442" y="167"/>
                  </a:cubicBezTo>
                  <a:cubicBezTo>
                    <a:pt x="4405" y="124"/>
                    <a:pt x="4351" y="98"/>
                    <a:pt x="4301" y="98"/>
                  </a:cubicBezTo>
                  <a:cubicBezTo>
                    <a:pt x="4269" y="98"/>
                    <a:pt x="4239" y="108"/>
                    <a:pt x="4216" y="132"/>
                  </a:cubicBezTo>
                  <a:cubicBezTo>
                    <a:pt x="4144" y="191"/>
                    <a:pt x="4132" y="298"/>
                    <a:pt x="4192" y="358"/>
                  </a:cubicBezTo>
                  <a:cubicBezTo>
                    <a:pt x="5061" y="1465"/>
                    <a:pt x="4966" y="3049"/>
                    <a:pt x="3965" y="4049"/>
                  </a:cubicBezTo>
                  <a:lnTo>
                    <a:pt x="3906" y="4108"/>
                  </a:lnTo>
                  <a:cubicBezTo>
                    <a:pt x="3870" y="4096"/>
                    <a:pt x="3835" y="4061"/>
                    <a:pt x="3799" y="4049"/>
                  </a:cubicBezTo>
                  <a:lnTo>
                    <a:pt x="2977" y="3739"/>
                  </a:lnTo>
                  <a:cubicBezTo>
                    <a:pt x="2906" y="3704"/>
                    <a:pt x="2858" y="3644"/>
                    <a:pt x="2858" y="3561"/>
                  </a:cubicBezTo>
                  <a:lnTo>
                    <a:pt x="2858" y="3144"/>
                  </a:lnTo>
                  <a:cubicBezTo>
                    <a:pt x="2894" y="3108"/>
                    <a:pt x="2942" y="3084"/>
                    <a:pt x="2965" y="3049"/>
                  </a:cubicBezTo>
                  <a:cubicBezTo>
                    <a:pt x="3239" y="2787"/>
                    <a:pt x="3382" y="2441"/>
                    <a:pt x="3382" y="2072"/>
                  </a:cubicBezTo>
                  <a:lnTo>
                    <a:pt x="3382" y="1751"/>
                  </a:lnTo>
                  <a:lnTo>
                    <a:pt x="3430" y="1668"/>
                  </a:lnTo>
                  <a:cubicBezTo>
                    <a:pt x="3513" y="1501"/>
                    <a:pt x="3561" y="1310"/>
                    <a:pt x="3561" y="1132"/>
                  </a:cubicBezTo>
                  <a:lnTo>
                    <a:pt x="3561" y="167"/>
                  </a:lnTo>
                  <a:cubicBezTo>
                    <a:pt x="3561" y="72"/>
                    <a:pt x="3489" y="1"/>
                    <a:pt x="339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312" name="Google Shape;10312;p78"/>
          <p:cNvGrpSpPr/>
          <p:nvPr/>
        </p:nvGrpSpPr>
        <p:grpSpPr>
          <a:xfrm>
            <a:off x="1133457" y="4238245"/>
            <a:ext cx="492689" cy="500880"/>
            <a:chOff x="850092" y="3352934"/>
            <a:chExt cx="369517" cy="375660"/>
          </a:xfrm>
          <a:solidFill>
            <a:schemeClr val="tx1"/>
          </a:solidFill>
        </p:grpSpPr>
        <p:sp>
          <p:nvSpPr>
            <p:cNvPr id="10313" name="Google Shape;10313;p78"/>
            <p:cNvSpPr/>
            <p:nvPr/>
          </p:nvSpPr>
          <p:spPr>
            <a:xfrm>
              <a:off x="969859" y="3475692"/>
              <a:ext cx="53088" cy="53088"/>
            </a:xfrm>
            <a:custGeom>
              <a:avLst/>
              <a:gdLst/>
              <a:ahLst/>
              <a:cxnLst/>
              <a:rect l="l" t="t" r="r" b="b"/>
              <a:pathLst>
                <a:path w="1668" h="1668" extrusionOk="0">
                  <a:moveTo>
                    <a:pt x="834" y="346"/>
                  </a:moveTo>
                  <a:cubicBezTo>
                    <a:pt x="1108" y="346"/>
                    <a:pt x="1322" y="560"/>
                    <a:pt x="1322" y="834"/>
                  </a:cubicBezTo>
                  <a:cubicBezTo>
                    <a:pt x="1322" y="1096"/>
                    <a:pt x="1108" y="1322"/>
                    <a:pt x="834" y="1322"/>
                  </a:cubicBezTo>
                  <a:cubicBezTo>
                    <a:pt x="548" y="1322"/>
                    <a:pt x="346" y="1096"/>
                    <a:pt x="346" y="834"/>
                  </a:cubicBezTo>
                  <a:cubicBezTo>
                    <a:pt x="346" y="560"/>
                    <a:pt x="572" y="346"/>
                    <a:pt x="834" y="346"/>
                  </a:cubicBezTo>
                  <a:close/>
                  <a:moveTo>
                    <a:pt x="834" y="1"/>
                  </a:moveTo>
                  <a:cubicBezTo>
                    <a:pt x="369" y="1"/>
                    <a:pt x="0" y="370"/>
                    <a:pt x="0" y="834"/>
                  </a:cubicBezTo>
                  <a:cubicBezTo>
                    <a:pt x="0" y="1299"/>
                    <a:pt x="369" y="1668"/>
                    <a:pt x="834" y="1668"/>
                  </a:cubicBezTo>
                  <a:cubicBezTo>
                    <a:pt x="1298" y="1668"/>
                    <a:pt x="1667" y="1299"/>
                    <a:pt x="1667" y="834"/>
                  </a:cubicBezTo>
                  <a:cubicBezTo>
                    <a:pt x="1667" y="370"/>
                    <a:pt x="1298" y="1"/>
                    <a:pt x="83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14" name="Google Shape;10314;p78"/>
            <p:cNvSpPr/>
            <p:nvPr/>
          </p:nvSpPr>
          <p:spPr>
            <a:xfrm>
              <a:off x="1046786" y="3552237"/>
              <a:ext cx="53088" cy="53088"/>
            </a:xfrm>
            <a:custGeom>
              <a:avLst/>
              <a:gdLst/>
              <a:ahLst/>
              <a:cxnLst/>
              <a:rect l="l" t="t" r="r" b="b"/>
              <a:pathLst>
                <a:path w="1668" h="1668" extrusionOk="0">
                  <a:moveTo>
                    <a:pt x="834" y="346"/>
                  </a:moveTo>
                  <a:cubicBezTo>
                    <a:pt x="1096" y="346"/>
                    <a:pt x="1322" y="572"/>
                    <a:pt x="1322" y="834"/>
                  </a:cubicBezTo>
                  <a:cubicBezTo>
                    <a:pt x="1322" y="1108"/>
                    <a:pt x="1096" y="1334"/>
                    <a:pt x="834" y="1334"/>
                  </a:cubicBezTo>
                  <a:cubicBezTo>
                    <a:pt x="560" y="1334"/>
                    <a:pt x="334" y="1108"/>
                    <a:pt x="334" y="834"/>
                  </a:cubicBezTo>
                  <a:cubicBezTo>
                    <a:pt x="334" y="572"/>
                    <a:pt x="560" y="346"/>
                    <a:pt x="834" y="346"/>
                  </a:cubicBezTo>
                  <a:close/>
                  <a:moveTo>
                    <a:pt x="834" y="1"/>
                  </a:moveTo>
                  <a:cubicBezTo>
                    <a:pt x="369" y="1"/>
                    <a:pt x="0" y="382"/>
                    <a:pt x="0" y="834"/>
                  </a:cubicBezTo>
                  <a:cubicBezTo>
                    <a:pt x="0" y="1299"/>
                    <a:pt x="369" y="1668"/>
                    <a:pt x="834" y="1668"/>
                  </a:cubicBezTo>
                  <a:cubicBezTo>
                    <a:pt x="1286" y="1668"/>
                    <a:pt x="1667" y="1299"/>
                    <a:pt x="1667" y="834"/>
                  </a:cubicBezTo>
                  <a:cubicBezTo>
                    <a:pt x="1667" y="382"/>
                    <a:pt x="1286" y="1"/>
                    <a:pt x="83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15" name="Google Shape;10315;p78"/>
            <p:cNvSpPr/>
            <p:nvPr/>
          </p:nvSpPr>
          <p:spPr>
            <a:xfrm>
              <a:off x="984245" y="3485272"/>
              <a:ext cx="106527" cy="104999"/>
            </a:xfrm>
            <a:custGeom>
              <a:avLst/>
              <a:gdLst/>
              <a:ahLst/>
              <a:cxnLst/>
              <a:rect l="l" t="t" r="r" b="b"/>
              <a:pathLst>
                <a:path w="3347" h="3299" extrusionOk="0">
                  <a:moveTo>
                    <a:pt x="3160" y="0"/>
                  </a:moveTo>
                  <a:cubicBezTo>
                    <a:pt x="3117" y="0"/>
                    <a:pt x="3073" y="15"/>
                    <a:pt x="3037" y="45"/>
                  </a:cubicBezTo>
                  <a:lnTo>
                    <a:pt x="72" y="2998"/>
                  </a:lnTo>
                  <a:cubicBezTo>
                    <a:pt x="1" y="3081"/>
                    <a:pt x="1" y="3176"/>
                    <a:pt x="72" y="3236"/>
                  </a:cubicBezTo>
                  <a:cubicBezTo>
                    <a:pt x="108" y="3278"/>
                    <a:pt x="152" y="3298"/>
                    <a:pt x="196" y="3298"/>
                  </a:cubicBezTo>
                  <a:cubicBezTo>
                    <a:pt x="239" y="3298"/>
                    <a:pt x="280" y="3278"/>
                    <a:pt x="310" y="3236"/>
                  </a:cubicBezTo>
                  <a:lnTo>
                    <a:pt x="3275" y="283"/>
                  </a:lnTo>
                  <a:cubicBezTo>
                    <a:pt x="3346" y="200"/>
                    <a:pt x="3346" y="105"/>
                    <a:pt x="3275" y="45"/>
                  </a:cubicBezTo>
                  <a:cubicBezTo>
                    <a:pt x="3245" y="15"/>
                    <a:pt x="3203" y="0"/>
                    <a:pt x="31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16" name="Google Shape;10316;p78"/>
            <p:cNvSpPr/>
            <p:nvPr/>
          </p:nvSpPr>
          <p:spPr>
            <a:xfrm>
              <a:off x="922850" y="3428715"/>
              <a:ext cx="223620" cy="223620"/>
            </a:xfrm>
            <a:custGeom>
              <a:avLst/>
              <a:gdLst/>
              <a:ahLst/>
              <a:cxnLst/>
              <a:rect l="l" t="t" r="r" b="b"/>
              <a:pathLst>
                <a:path w="7026" h="7026" extrusionOk="0">
                  <a:moveTo>
                    <a:pt x="3513" y="0"/>
                  </a:moveTo>
                  <a:cubicBezTo>
                    <a:pt x="1584" y="0"/>
                    <a:pt x="1" y="1584"/>
                    <a:pt x="1" y="3513"/>
                  </a:cubicBezTo>
                  <a:cubicBezTo>
                    <a:pt x="1" y="5453"/>
                    <a:pt x="1584" y="7025"/>
                    <a:pt x="3513" y="7025"/>
                  </a:cubicBezTo>
                  <a:cubicBezTo>
                    <a:pt x="5454" y="7025"/>
                    <a:pt x="7026" y="5453"/>
                    <a:pt x="7026" y="3513"/>
                  </a:cubicBezTo>
                  <a:cubicBezTo>
                    <a:pt x="7026" y="1834"/>
                    <a:pt x="5835" y="393"/>
                    <a:pt x="4204" y="60"/>
                  </a:cubicBezTo>
                  <a:cubicBezTo>
                    <a:pt x="4196" y="59"/>
                    <a:pt x="4188" y="58"/>
                    <a:pt x="4180" y="58"/>
                  </a:cubicBezTo>
                  <a:cubicBezTo>
                    <a:pt x="4095" y="58"/>
                    <a:pt x="4022" y="115"/>
                    <a:pt x="3989" y="191"/>
                  </a:cubicBezTo>
                  <a:cubicBezTo>
                    <a:pt x="3978" y="286"/>
                    <a:pt x="4037" y="369"/>
                    <a:pt x="4132" y="405"/>
                  </a:cubicBezTo>
                  <a:cubicBezTo>
                    <a:pt x="5597" y="703"/>
                    <a:pt x="6692" y="2001"/>
                    <a:pt x="6692" y="3513"/>
                  </a:cubicBezTo>
                  <a:cubicBezTo>
                    <a:pt x="6692" y="5251"/>
                    <a:pt x="5263" y="6680"/>
                    <a:pt x="3513" y="6680"/>
                  </a:cubicBezTo>
                  <a:cubicBezTo>
                    <a:pt x="1775" y="6680"/>
                    <a:pt x="346" y="5251"/>
                    <a:pt x="346" y="3513"/>
                  </a:cubicBezTo>
                  <a:cubicBezTo>
                    <a:pt x="346" y="1774"/>
                    <a:pt x="1775" y="346"/>
                    <a:pt x="3513" y="346"/>
                  </a:cubicBezTo>
                  <a:cubicBezTo>
                    <a:pt x="3608" y="346"/>
                    <a:pt x="3692" y="274"/>
                    <a:pt x="3692" y="167"/>
                  </a:cubicBezTo>
                  <a:cubicBezTo>
                    <a:pt x="3680" y="72"/>
                    <a:pt x="3608" y="0"/>
                    <a:pt x="35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17" name="Google Shape;10317;p78"/>
            <p:cNvSpPr/>
            <p:nvPr/>
          </p:nvSpPr>
          <p:spPr>
            <a:xfrm>
              <a:off x="850092" y="3352934"/>
              <a:ext cx="369517" cy="375660"/>
            </a:xfrm>
            <a:custGeom>
              <a:avLst/>
              <a:gdLst/>
              <a:ahLst/>
              <a:cxnLst/>
              <a:rect l="l" t="t" r="r" b="b"/>
              <a:pathLst>
                <a:path w="11610" h="11803" extrusionOk="0">
                  <a:moveTo>
                    <a:pt x="5804" y="0"/>
                  </a:moveTo>
                  <a:cubicBezTo>
                    <a:pt x="5801" y="0"/>
                    <a:pt x="5799" y="0"/>
                    <a:pt x="5799" y="0"/>
                  </a:cubicBezTo>
                  <a:cubicBezTo>
                    <a:pt x="5585" y="0"/>
                    <a:pt x="5371" y="119"/>
                    <a:pt x="5252" y="310"/>
                  </a:cubicBezTo>
                  <a:lnTo>
                    <a:pt x="4573" y="1453"/>
                  </a:lnTo>
                  <a:cubicBezTo>
                    <a:pt x="4515" y="1551"/>
                    <a:pt x="4424" y="1605"/>
                    <a:pt x="4326" y="1605"/>
                  </a:cubicBezTo>
                  <a:cubicBezTo>
                    <a:pt x="4281" y="1605"/>
                    <a:pt x="4236" y="1594"/>
                    <a:pt x="4192" y="1572"/>
                  </a:cubicBezTo>
                  <a:lnTo>
                    <a:pt x="2977" y="1060"/>
                  </a:lnTo>
                  <a:cubicBezTo>
                    <a:pt x="2889" y="1020"/>
                    <a:pt x="2800" y="1002"/>
                    <a:pt x="2713" y="1002"/>
                  </a:cubicBezTo>
                  <a:cubicBezTo>
                    <a:pt x="2355" y="1002"/>
                    <a:pt x="2046" y="1312"/>
                    <a:pt x="2084" y="1715"/>
                  </a:cubicBezTo>
                  <a:lnTo>
                    <a:pt x="2204" y="3036"/>
                  </a:lnTo>
                  <a:cubicBezTo>
                    <a:pt x="2215" y="3179"/>
                    <a:pt x="2108" y="3322"/>
                    <a:pt x="1965" y="3346"/>
                  </a:cubicBezTo>
                  <a:lnTo>
                    <a:pt x="668" y="3643"/>
                  </a:lnTo>
                  <a:cubicBezTo>
                    <a:pt x="191" y="3751"/>
                    <a:pt x="1" y="4334"/>
                    <a:pt x="322" y="4703"/>
                  </a:cubicBezTo>
                  <a:lnTo>
                    <a:pt x="1203" y="5703"/>
                  </a:lnTo>
                  <a:cubicBezTo>
                    <a:pt x="1311" y="5822"/>
                    <a:pt x="1311" y="5989"/>
                    <a:pt x="1203" y="6084"/>
                  </a:cubicBezTo>
                  <a:lnTo>
                    <a:pt x="322" y="7084"/>
                  </a:lnTo>
                  <a:cubicBezTo>
                    <a:pt x="179" y="7263"/>
                    <a:pt x="132" y="7489"/>
                    <a:pt x="191" y="7715"/>
                  </a:cubicBezTo>
                  <a:cubicBezTo>
                    <a:pt x="263" y="7930"/>
                    <a:pt x="441" y="8084"/>
                    <a:pt x="668" y="8144"/>
                  </a:cubicBezTo>
                  <a:lnTo>
                    <a:pt x="1025" y="8215"/>
                  </a:lnTo>
                  <a:cubicBezTo>
                    <a:pt x="1033" y="8216"/>
                    <a:pt x="1041" y="8217"/>
                    <a:pt x="1049" y="8217"/>
                  </a:cubicBezTo>
                  <a:cubicBezTo>
                    <a:pt x="1136" y="8217"/>
                    <a:pt x="1217" y="8161"/>
                    <a:pt x="1239" y="8084"/>
                  </a:cubicBezTo>
                  <a:cubicBezTo>
                    <a:pt x="1251" y="7989"/>
                    <a:pt x="1192" y="7894"/>
                    <a:pt x="1096" y="7870"/>
                  </a:cubicBezTo>
                  <a:lnTo>
                    <a:pt x="739" y="7799"/>
                  </a:lnTo>
                  <a:cubicBezTo>
                    <a:pt x="644" y="7775"/>
                    <a:pt x="560" y="7692"/>
                    <a:pt x="525" y="7608"/>
                  </a:cubicBezTo>
                  <a:cubicBezTo>
                    <a:pt x="489" y="7501"/>
                    <a:pt x="501" y="7394"/>
                    <a:pt x="584" y="7322"/>
                  </a:cubicBezTo>
                  <a:lnTo>
                    <a:pt x="1453" y="6322"/>
                  </a:lnTo>
                  <a:cubicBezTo>
                    <a:pt x="1668" y="6084"/>
                    <a:pt x="1668" y="5715"/>
                    <a:pt x="1453" y="5477"/>
                  </a:cubicBezTo>
                  <a:lnTo>
                    <a:pt x="584" y="4477"/>
                  </a:lnTo>
                  <a:cubicBezTo>
                    <a:pt x="430" y="4322"/>
                    <a:pt x="525" y="4048"/>
                    <a:pt x="739" y="3989"/>
                  </a:cubicBezTo>
                  <a:lnTo>
                    <a:pt x="2037" y="3691"/>
                  </a:lnTo>
                  <a:cubicBezTo>
                    <a:pt x="2346" y="3620"/>
                    <a:pt x="2573" y="3322"/>
                    <a:pt x="2549" y="3012"/>
                  </a:cubicBezTo>
                  <a:lnTo>
                    <a:pt x="2430" y="1679"/>
                  </a:lnTo>
                  <a:cubicBezTo>
                    <a:pt x="2410" y="1503"/>
                    <a:pt x="2559" y="1359"/>
                    <a:pt x="2731" y="1359"/>
                  </a:cubicBezTo>
                  <a:cubicBezTo>
                    <a:pt x="2769" y="1359"/>
                    <a:pt x="2808" y="1366"/>
                    <a:pt x="2846" y="1381"/>
                  </a:cubicBezTo>
                  <a:lnTo>
                    <a:pt x="4061" y="1905"/>
                  </a:lnTo>
                  <a:cubicBezTo>
                    <a:pt x="4143" y="1941"/>
                    <a:pt x="4229" y="1958"/>
                    <a:pt x="4314" y="1958"/>
                  </a:cubicBezTo>
                  <a:cubicBezTo>
                    <a:pt x="4536" y="1958"/>
                    <a:pt x="4750" y="1841"/>
                    <a:pt x="4871" y="1643"/>
                  </a:cubicBezTo>
                  <a:lnTo>
                    <a:pt x="5549" y="488"/>
                  </a:lnTo>
                  <a:cubicBezTo>
                    <a:pt x="5609" y="393"/>
                    <a:pt x="5710" y="345"/>
                    <a:pt x="5810" y="345"/>
                  </a:cubicBezTo>
                  <a:cubicBezTo>
                    <a:pt x="5909" y="345"/>
                    <a:pt x="6008" y="393"/>
                    <a:pt x="6061" y="488"/>
                  </a:cubicBezTo>
                  <a:lnTo>
                    <a:pt x="6740" y="1643"/>
                  </a:lnTo>
                  <a:cubicBezTo>
                    <a:pt x="6861" y="1842"/>
                    <a:pt x="7077" y="1953"/>
                    <a:pt x="7300" y="1953"/>
                  </a:cubicBezTo>
                  <a:cubicBezTo>
                    <a:pt x="7383" y="1953"/>
                    <a:pt x="7468" y="1938"/>
                    <a:pt x="7549" y="1905"/>
                  </a:cubicBezTo>
                  <a:lnTo>
                    <a:pt x="8764" y="1381"/>
                  </a:lnTo>
                  <a:cubicBezTo>
                    <a:pt x="8802" y="1366"/>
                    <a:pt x="8841" y="1359"/>
                    <a:pt x="8878" y="1359"/>
                  </a:cubicBezTo>
                  <a:cubicBezTo>
                    <a:pt x="9048" y="1359"/>
                    <a:pt x="9190" y="1503"/>
                    <a:pt x="9181" y="1679"/>
                  </a:cubicBezTo>
                  <a:lnTo>
                    <a:pt x="9062" y="3012"/>
                  </a:lnTo>
                  <a:cubicBezTo>
                    <a:pt x="9038" y="3334"/>
                    <a:pt x="9240" y="3620"/>
                    <a:pt x="9574" y="3691"/>
                  </a:cubicBezTo>
                  <a:lnTo>
                    <a:pt x="10859" y="3989"/>
                  </a:lnTo>
                  <a:cubicBezTo>
                    <a:pt x="11086" y="4036"/>
                    <a:pt x="11181" y="4298"/>
                    <a:pt x="11026" y="4477"/>
                  </a:cubicBezTo>
                  <a:lnTo>
                    <a:pt x="10145" y="5477"/>
                  </a:lnTo>
                  <a:cubicBezTo>
                    <a:pt x="9943" y="5715"/>
                    <a:pt x="9943" y="6084"/>
                    <a:pt x="10145" y="6322"/>
                  </a:cubicBezTo>
                  <a:lnTo>
                    <a:pt x="11026" y="7322"/>
                  </a:lnTo>
                  <a:cubicBezTo>
                    <a:pt x="11181" y="7489"/>
                    <a:pt x="11086" y="7751"/>
                    <a:pt x="10859" y="7811"/>
                  </a:cubicBezTo>
                  <a:lnTo>
                    <a:pt x="9574" y="8108"/>
                  </a:lnTo>
                  <a:cubicBezTo>
                    <a:pt x="9252" y="8192"/>
                    <a:pt x="9038" y="8489"/>
                    <a:pt x="9062" y="8799"/>
                  </a:cubicBezTo>
                  <a:lnTo>
                    <a:pt x="9181" y="10120"/>
                  </a:lnTo>
                  <a:cubicBezTo>
                    <a:pt x="9190" y="10302"/>
                    <a:pt x="9054" y="10445"/>
                    <a:pt x="8889" y="10445"/>
                  </a:cubicBezTo>
                  <a:cubicBezTo>
                    <a:pt x="8848" y="10445"/>
                    <a:pt x="8806" y="10437"/>
                    <a:pt x="8764" y="10418"/>
                  </a:cubicBezTo>
                  <a:lnTo>
                    <a:pt x="7549" y="9894"/>
                  </a:lnTo>
                  <a:cubicBezTo>
                    <a:pt x="7468" y="9858"/>
                    <a:pt x="7382" y="9841"/>
                    <a:pt x="7298" y="9841"/>
                  </a:cubicBezTo>
                  <a:cubicBezTo>
                    <a:pt x="7076" y="9841"/>
                    <a:pt x="6861" y="9961"/>
                    <a:pt x="6740" y="10168"/>
                  </a:cubicBezTo>
                  <a:lnTo>
                    <a:pt x="6061" y="11311"/>
                  </a:lnTo>
                  <a:cubicBezTo>
                    <a:pt x="6002" y="11406"/>
                    <a:pt x="5900" y="11454"/>
                    <a:pt x="5801" y="11454"/>
                  </a:cubicBezTo>
                  <a:cubicBezTo>
                    <a:pt x="5701" y="11454"/>
                    <a:pt x="5603" y="11406"/>
                    <a:pt x="5549" y="11311"/>
                  </a:cubicBezTo>
                  <a:lnTo>
                    <a:pt x="4871" y="10168"/>
                  </a:lnTo>
                  <a:cubicBezTo>
                    <a:pt x="4749" y="9960"/>
                    <a:pt x="4533" y="9846"/>
                    <a:pt x="4309" y="9846"/>
                  </a:cubicBezTo>
                  <a:cubicBezTo>
                    <a:pt x="4226" y="9846"/>
                    <a:pt x="4142" y="9862"/>
                    <a:pt x="4061" y="9894"/>
                  </a:cubicBezTo>
                  <a:lnTo>
                    <a:pt x="2846" y="10418"/>
                  </a:lnTo>
                  <a:cubicBezTo>
                    <a:pt x="2804" y="10437"/>
                    <a:pt x="2762" y="10445"/>
                    <a:pt x="2721" y="10445"/>
                  </a:cubicBezTo>
                  <a:cubicBezTo>
                    <a:pt x="2553" y="10445"/>
                    <a:pt x="2411" y="10302"/>
                    <a:pt x="2430" y="10120"/>
                  </a:cubicBezTo>
                  <a:lnTo>
                    <a:pt x="2549" y="8799"/>
                  </a:lnTo>
                  <a:cubicBezTo>
                    <a:pt x="2573" y="8465"/>
                    <a:pt x="2370" y="8192"/>
                    <a:pt x="2037" y="8108"/>
                  </a:cubicBezTo>
                  <a:lnTo>
                    <a:pt x="1727" y="8037"/>
                  </a:lnTo>
                  <a:cubicBezTo>
                    <a:pt x="1719" y="8036"/>
                    <a:pt x="1711" y="8035"/>
                    <a:pt x="1703" y="8035"/>
                  </a:cubicBezTo>
                  <a:cubicBezTo>
                    <a:pt x="1616" y="8035"/>
                    <a:pt x="1535" y="8092"/>
                    <a:pt x="1513" y="8168"/>
                  </a:cubicBezTo>
                  <a:cubicBezTo>
                    <a:pt x="1501" y="8263"/>
                    <a:pt x="1561" y="8370"/>
                    <a:pt x="1656" y="8382"/>
                  </a:cubicBezTo>
                  <a:lnTo>
                    <a:pt x="1965" y="8454"/>
                  </a:lnTo>
                  <a:cubicBezTo>
                    <a:pt x="2108" y="8489"/>
                    <a:pt x="2204" y="8620"/>
                    <a:pt x="2204" y="8763"/>
                  </a:cubicBezTo>
                  <a:lnTo>
                    <a:pt x="2084" y="10097"/>
                  </a:lnTo>
                  <a:cubicBezTo>
                    <a:pt x="2046" y="10493"/>
                    <a:pt x="2361" y="10804"/>
                    <a:pt x="2723" y="10804"/>
                  </a:cubicBezTo>
                  <a:cubicBezTo>
                    <a:pt x="2807" y="10804"/>
                    <a:pt x="2893" y="10787"/>
                    <a:pt x="2977" y="10751"/>
                  </a:cubicBezTo>
                  <a:lnTo>
                    <a:pt x="4192" y="10228"/>
                  </a:lnTo>
                  <a:cubicBezTo>
                    <a:pt x="4230" y="10212"/>
                    <a:pt x="4269" y="10204"/>
                    <a:pt x="4308" y="10204"/>
                  </a:cubicBezTo>
                  <a:cubicBezTo>
                    <a:pt x="4413" y="10204"/>
                    <a:pt x="4512" y="10259"/>
                    <a:pt x="4573" y="10347"/>
                  </a:cubicBezTo>
                  <a:lnTo>
                    <a:pt x="5252" y="11490"/>
                  </a:lnTo>
                  <a:cubicBezTo>
                    <a:pt x="5377" y="11698"/>
                    <a:pt x="5594" y="11802"/>
                    <a:pt x="5810" y="11802"/>
                  </a:cubicBezTo>
                  <a:cubicBezTo>
                    <a:pt x="6025" y="11802"/>
                    <a:pt x="6240" y="11698"/>
                    <a:pt x="6359" y="11490"/>
                  </a:cubicBezTo>
                  <a:lnTo>
                    <a:pt x="7037" y="10347"/>
                  </a:lnTo>
                  <a:cubicBezTo>
                    <a:pt x="7088" y="10253"/>
                    <a:pt x="7188" y="10202"/>
                    <a:pt x="7288" y="10202"/>
                  </a:cubicBezTo>
                  <a:cubicBezTo>
                    <a:pt x="7328" y="10202"/>
                    <a:pt x="7369" y="10211"/>
                    <a:pt x="7407" y="10228"/>
                  </a:cubicBezTo>
                  <a:lnTo>
                    <a:pt x="8633" y="10751"/>
                  </a:lnTo>
                  <a:cubicBezTo>
                    <a:pt x="8715" y="10787"/>
                    <a:pt x="8800" y="10804"/>
                    <a:pt x="8883" y="10804"/>
                  </a:cubicBezTo>
                  <a:cubicBezTo>
                    <a:pt x="9242" y="10804"/>
                    <a:pt x="9565" y="10493"/>
                    <a:pt x="9526" y="10097"/>
                  </a:cubicBezTo>
                  <a:lnTo>
                    <a:pt x="9407" y="8763"/>
                  </a:lnTo>
                  <a:cubicBezTo>
                    <a:pt x="9395" y="8620"/>
                    <a:pt x="9490" y="8489"/>
                    <a:pt x="9645" y="8454"/>
                  </a:cubicBezTo>
                  <a:lnTo>
                    <a:pt x="10943" y="8156"/>
                  </a:lnTo>
                  <a:cubicBezTo>
                    <a:pt x="11419" y="8049"/>
                    <a:pt x="11609" y="7477"/>
                    <a:pt x="11276" y="7096"/>
                  </a:cubicBezTo>
                  <a:lnTo>
                    <a:pt x="10407" y="6084"/>
                  </a:lnTo>
                  <a:cubicBezTo>
                    <a:pt x="10300" y="5965"/>
                    <a:pt x="10300" y="5810"/>
                    <a:pt x="10407" y="5703"/>
                  </a:cubicBezTo>
                  <a:lnTo>
                    <a:pt x="11276" y="4703"/>
                  </a:lnTo>
                  <a:cubicBezTo>
                    <a:pt x="11609" y="4334"/>
                    <a:pt x="11419" y="3751"/>
                    <a:pt x="10943" y="3643"/>
                  </a:cubicBezTo>
                  <a:lnTo>
                    <a:pt x="9645" y="3346"/>
                  </a:lnTo>
                  <a:cubicBezTo>
                    <a:pt x="9490" y="3322"/>
                    <a:pt x="9407" y="3179"/>
                    <a:pt x="9407" y="3036"/>
                  </a:cubicBezTo>
                  <a:lnTo>
                    <a:pt x="9526" y="1715"/>
                  </a:lnTo>
                  <a:cubicBezTo>
                    <a:pt x="9564" y="1312"/>
                    <a:pt x="9248" y="1002"/>
                    <a:pt x="8893" y="1002"/>
                  </a:cubicBezTo>
                  <a:cubicBezTo>
                    <a:pt x="8807" y="1002"/>
                    <a:pt x="8719" y="1020"/>
                    <a:pt x="8633" y="1060"/>
                  </a:cubicBezTo>
                  <a:lnTo>
                    <a:pt x="7407" y="1572"/>
                  </a:lnTo>
                  <a:cubicBezTo>
                    <a:pt x="7371" y="1588"/>
                    <a:pt x="7334" y="1595"/>
                    <a:pt x="7296" y="1595"/>
                  </a:cubicBezTo>
                  <a:cubicBezTo>
                    <a:pt x="7193" y="1595"/>
                    <a:pt x="7090" y="1540"/>
                    <a:pt x="7037" y="1453"/>
                  </a:cubicBezTo>
                  <a:lnTo>
                    <a:pt x="6359" y="310"/>
                  </a:lnTo>
                  <a:cubicBezTo>
                    <a:pt x="6170" y="10"/>
                    <a:pt x="5848" y="0"/>
                    <a:pt x="580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318" name="Google Shape;10318;p78"/>
          <p:cNvGrpSpPr/>
          <p:nvPr/>
        </p:nvGrpSpPr>
        <p:grpSpPr>
          <a:xfrm>
            <a:off x="3481945" y="4856166"/>
            <a:ext cx="568439" cy="443167"/>
            <a:chOff x="2611458" y="3816374"/>
            <a:chExt cx="426329" cy="332375"/>
          </a:xfrm>
          <a:solidFill>
            <a:schemeClr val="tx1"/>
          </a:solidFill>
        </p:grpSpPr>
        <p:sp>
          <p:nvSpPr>
            <p:cNvPr id="10319" name="Google Shape;10319;p78"/>
            <p:cNvSpPr/>
            <p:nvPr/>
          </p:nvSpPr>
          <p:spPr>
            <a:xfrm>
              <a:off x="2611458" y="3816374"/>
              <a:ext cx="426329" cy="332375"/>
            </a:xfrm>
            <a:custGeom>
              <a:avLst/>
              <a:gdLst/>
              <a:ahLst/>
              <a:cxnLst/>
              <a:rect l="l" t="t" r="r" b="b"/>
              <a:pathLst>
                <a:path w="13395" h="10443" extrusionOk="0">
                  <a:moveTo>
                    <a:pt x="13002" y="429"/>
                  </a:moveTo>
                  <a:lnTo>
                    <a:pt x="12966" y="846"/>
                  </a:lnTo>
                  <a:lnTo>
                    <a:pt x="11418" y="846"/>
                  </a:lnTo>
                  <a:cubicBezTo>
                    <a:pt x="11299" y="846"/>
                    <a:pt x="11216" y="929"/>
                    <a:pt x="11216" y="1048"/>
                  </a:cubicBezTo>
                  <a:cubicBezTo>
                    <a:pt x="11216" y="1167"/>
                    <a:pt x="11299" y="1263"/>
                    <a:pt x="11418" y="1263"/>
                  </a:cubicBezTo>
                  <a:lnTo>
                    <a:pt x="12633" y="1263"/>
                  </a:lnTo>
                  <a:lnTo>
                    <a:pt x="12633" y="7501"/>
                  </a:lnTo>
                  <a:lnTo>
                    <a:pt x="5429" y="7501"/>
                  </a:lnTo>
                  <a:lnTo>
                    <a:pt x="5429" y="7287"/>
                  </a:lnTo>
                  <a:cubicBezTo>
                    <a:pt x="5429" y="7168"/>
                    <a:pt x="5334" y="7085"/>
                    <a:pt x="5215" y="7085"/>
                  </a:cubicBezTo>
                  <a:lnTo>
                    <a:pt x="4870" y="7085"/>
                  </a:lnTo>
                  <a:cubicBezTo>
                    <a:pt x="4834" y="6942"/>
                    <a:pt x="4786" y="6811"/>
                    <a:pt x="4715" y="6692"/>
                  </a:cubicBezTo>
                  <a:lnTo>
                    <a:pt x="4953" y="6454"/>
                  </a:lnTo>
                  <a:cubicBezTo>
                    <a:pt x="5036" y="6358"/>
                    <a:pt x="5036" y="6227"/>
                    <a:pt x="4953" y="6156"/>
                  </a:cubicBezTo>
                  <a:lnTo>
                    <a:pt x="4310" y="5513"/>
                  </a:lnTo>
                  <a:cubicBezTo>
                    <a:pt x="4263" y="5477"/>
                    <a:pt x="4215" y="5454"/>
                    <a:pt x="4155" y="5454"/>
                  </a:cubicBezTo>
                  <a:cubicBezTo>
                    <a:pt x="4096" y="5454"/>
                    <a:pt x="4060" y="5477"/>
                    <a:pt x="4013" y="5513"/>
                  </a:cubicBezTo>
                  <a:lnTo>
                    <a:pt x="3774" y="5751"/>
                  </a:lnTo>
                  <a:cubicBezTo>
                    <a:pt x="3655" y="5692"/>
                    <a:pt x="3524" y="5632"/>
                    <a:pt x="3382" y="5596"/>
                  </a:cubicBezTo>
                  <a:lnTo>
                    <a:pt x="3382" y="5251"/>
                  </a:lnTo>
                  <a:cubicBezTo>
                    <a:pt x="3382" y="5132"/>
                    <a:pt x="3298" y="5037"/>
                    <a:pt x="3179" y="5037"/>
                  </a:cubicBezTo>
                  <a:lnTo>
                    <a:pt x="2655" y="5037"/>
                  </a:lnTo>
                  <a:lnTo>
                    <a:pt x="2655" y="1274"/>
                  </a:lnTo>
                  <a:lnTo>
                    <a:pt x="10704" y="1274"/>
                  </a:lnTo>
                  <a:cubicBezTo>
                    <a:pt x="10823" y="1274"/>
                    <a:pt x="10918" y="1191"/>
                    <a:pt x="10918" y="1072"/>
                  </a:cubicBezTo>
                  <a:cubicBezTo>
                    <a:pt x="10918" y="953"/>
                    <a:pt x="10823" y="858"/>
                    <a:pt x="10704" y="858"/>
                  </a:cubicBezTo>
                  <a:lnTo>
                    <a:pt x="2310" y="858"/>
                  </a:lnTo>
                  <a:lnTo>
                    <a:pt x="2310" y="429"/>
                  </a:lnTo>
                  <a:close/>
                  <a:moveTo>
                    <a:pt x="12966" y="7918"/>
                  </a:moveTo>
                  <a:lnTo>
                    <a:pt x="12966" y="8347"/>
                  </a:lnTo>
                  <a:lnTo>
                    <a:pt x="5358" y="8347"/>
                  </a:lnTo>
                  <a:cubicBezTo>
                    <a:pt x="5394" y="8299"/>
                    <a:pt x="5417" y="8251"/>
                    <a:pt x="5417" y="8192"/>
                  </a:cubicBezTo>
                  <a:lnTo>
                    <a:pt x="5417" y="7954"/>
                  </a:lnTo>
                  <a:lnTo>
                    <a:pt x="12835" y="7954"/>
                  </a:lnTo>
                  <a:cubicBezTo>
                    <a:pt x="12883" y="7954"/>
                    <a:pt x="12930" y="7942"/>
                    <a:pt x="12954" y="7918"/>
                  </a:cubicBezTo>
                  <a:close/>
                  <a:moveTo>
                    <a:pt x="2953" y="5442"/>
                  </a:moveTo>
                  <a:lnTo>
                    <a:pt x="2953" y="5739"/>
                  </a:lnTo>
                  <a:cubicBezTo>
                    <a:pt x="2953" y="5846"/>
                    <a:pt x="3024" y="5918"/>
                    <a:pt x="3120" y="5954"/>
                  </a:cubicBezTo>
                  <a:cubicBezTo>
                    <a:pt x="3310" y="5989"/>
                    <a:pt x="3501" y="6073"/>
                    <a:pt x="3679" y="6192"/>
                  </a:cubicBezTo>
                  <a:cubicBezTo>
                    <a:pt x="3716" y="6215"/>
                    <a:pt x="3755" y="6225"/>
                    <a:pt x="3793" y="6225"/>
                  </a:cubicBezTo>
                  <a:cubicBezTo>
                    <a:pt x="3853" y="6225"/>
                    <a:pt x="3909" y="6200"/>
                    <a:pt x="3953" y="6156"/>
                  </a:cubicBezTo>
                  <a:lnTo>
                    <a:pt x="4155" y="5954"/>
                  </a:lnTo>
                  <a:lnTo>
                    <a:pt x="4501" y="6287"/>
                  </a:lnTo>
                  <a:lnTo>
                    <a:pt x="4298" y="6501"/>
                  </a:lnTo>
                  <a:cubicBezTo>
                    <a:pt x="4215" y="6573"/>
                    <a:pt x="4203" y="6680"/>
                    <a:pt x="4263" y="6763"/>
                  </a:cubicBezTo>
                  <a:cubicBezTo>
                    <a:pt x="4370" y="6942"/>
                    <a:pt x="4453" y="7144"/>
                    <a:pt x="4501" y="7335"/>
                  </a:cubicBezTo>
                  <a:cubicBezTo>
                    <a:pt x="4513" y="7418"/>
                    <a:pt x="4608" y="7501"/>
                    <a:pt x="4715" y="7501"/>
                  </a:cubicBezTo>
                  <a:lnTo>
                    <a:pt x="5013" y="7501"/>
                  </a:lnTo>
                  <a:lnTo>
                    <a:pt x="5013" y="7990"/>
                  </a:lnTo>
                  <a:lnTo>
                    <a:pt x="4715" y="7990"/>
                  </a:lnTo>
                  <a:cubicBezTo>
                    <a:pt x="4608" y="7990"/>
                    <a:pt x="4525" y="8061"/>
                    <a:pt x="4501" y="8156"/>
                  </a:cubicBezTo>
                  <a:cubicBezTo>
                    <a:pt x="4453" y="8347"/>
                    <a:pt x="4382" y="8537"/>
                    <a:pt x="4263" y="8716"/>
                  </a:cubicBezTo>
                  <a:cubicBezTo>
                    <a:pt x="4203" y="8811"/>
                    <a:pt x="4215" y="8906"/>
                    <a:pt x="4298" y="8990"/>
                  </a:cubicBezTo>
                  <a:lnTo>
                    <a:pt x="4501" y="9192"/>
                  </a:lnTo>
                  <a:lnTo>
                    <a:pt x="4155" y="9537"/>
                  </a:lnTo>
                  <a:lnTo>
                    <a:pt x="3953" y="9323"/>
                  </a:lnTo>
                  <a:cubicBezTo>
                    <a:pt x="3912" y="9282"/>
                    <a:pt x="3860" y="9261"/>
                    <a:pt x="3805" y="9261"/>
                  </a:cubicBezTo>
                  <a:cubicBezTo>
                    <a:pt x="3764" y="9261"/>
                    <a:pt x="3720" y="9273"/>
                    <a:pt x="3679" y="9299"/>
                  </a:cubicBezTo>
                  <a:cubicBezTo>
                    <a:pt x="3501" y="9394"/>
                    <a:pt x="3310" y="9490"/>
                    <a:pt x="3120" y="9537"/>
                  </a:cubicBezTo>
                  <a:cubicBezTo>
                    <a:pt x="3024" y="9549"/>
                    <a:pt x="2953" y="9633"/>
                    <a:pt x="2953" y="9740"/>
                  </a:cubicBezTo>
                  <a:lnTo>
                    <a:pt x="2953" y="10037"/>
                  </a:lnTo>
                  <a:lnTo>
                    <a:pt x="2465" y="10037"/>
                  </a:lnTo>
                  <a:lnTo>
                    <a:pt x="2465" y="9740"/>
                  </a:lnTo>
                  <a:cubicBezTo>
                    <a:pt x="2465" y="9633"/>
                    <a:pt x="2393" y="9561"/>
                    <a:pt x="2298" y="9537"/>
                  </a:cubicBezTo>
                  <a:cubicBezTo>
                    <a:pt x="2108" y="9490"/>
                    <a:pt x="1917" y="9418"/>
                    <a:pt x="1738" y="9299"/>
                  </a:cubicBezTo>
                  <a:cubicBezTo>
                    <a:pt x="1697" y="9273"/>
                    <a:pt x="1654" y="9261"/>
                    <a:pt x="1612" y="9261"/>
                  </a:cubicBezTo>
                  <a:cubicBezTo>
                    <a:pt x="1557" y="9261"/>
                    <a:pt x="1505" y="9282"/>
                    <a:pt x="1465" y="9323"/>
                  </a:cubicBezTo>
                  <a:lnTo>
                    <a:pt x="1262" y="9537"/>
                  </a:lnTo>
                  <a:lnTo>
                    <a:pt x="917" y="9192"/>
                  </a:lnTo>
                  <a:lnTo>
                    <a:pt x="1119" y="8990"/>
                  </a:lnTo>
                  <a:cubicBezTo>
                    <a:pt x="1203" y="8906"/>
                    <a:pt x="1215" y="8799"/>
                    <a:pt x="1155" y="8716"/>
                  </a:cubicBezTo>
                  <a:cubicBezTo>
                    <a:pt x="1048" y="8537"/>
                    <a:pt x="965" y="8347"/>
                    <a:pt x="917" y="8156"/>
                  </a:cubicBezTo>
                  <a:cubicBezTo>
                    <a:pt x="905" y="8061"/>
                    <a:pt x="810" y="7990"/>
                    <a:pt x="703" y="7990"/>
                  </a:cubicBezTo>
                  <a:lnTo>
                    <a:pt x="405" y="7990"/>
                  </a:lnTo>
                  <a:lnTo>
                    <a:pt x="405" y="7501"/>
                  </a:lnTo>
                  <a:lnTo>
                    <a:pt x="703" y="7501"/>
                  </a:lnTo>
                  <a:cubicBezTo>
                    <a:pt x="810" y="7501"/>
                    <a:pt x="881" y="7418"/>
                    <a:pt x="917" y="7335"/>
                  </a:cubicBezTo>
                  <a:cubicBezTo>
                    <a:pt x="965" y="7144"/>
                    <a:pt x="1036" y="6942"/>
                    <a:pt x="1155" y="6763"/>
                  </a:cubicBezTo>
                  <a:cubicBezTo>
                    <a:pt x="1215" y="6680"/>
                    <a:pt x="1203" y="6573"/>
                    <a:pt x="1119" y="6501"/>
                  </a:cubicBezTo>
                  <a:lnTo>
                    <a:pt x="917" y="6287"/>
                  </a:lnTo>
                  <a:lnTo>
                    <a:pt x="1262" y="5954"/>
                  </a:lnTo>
                  <a:lnTo>
                    <a:pt x="1465" y="6156"/>
                  </a:lnTo>
                  <a:cubicBezTo>
                    <a:pt x="1508" y="6200"/>
                    <a:pt x="1565" y="6225"/>
                    <a:pt x="1624" y="6225"/>
                  </a:cubicBezTo>
                  <a:cubicBezTo>
                    <a:pt x="1662" y="6225"/>
                    <a:pt x="1701" y="6215"/>
                    <a:pt x="1738" y="6192"/>
                  </a:cubicBezTo>
                  <a:cubicBezTo>
                    <a:pt x="1917" y="6085"/>
                    <a:pt x="2108" y="5989"/>
                    <a:pt x="2298" y="5954"/>
                  </a:cubicBezTo>
                  <a:cubicBezTo>
                    <a:pt x="2393" y="5930"/>
                    <a:pt x="2465" y="5846"/>
                    <a:pt x="2465" y="5739"/>
                  </a:cubicBezTo>
                  <a:lnTo>
                    <a:pt x="2465" y="5442"/>
                  </a:lnTo>
                  <a:close/>
                  <a:moveTo>
                    <a:pt x="2084" y="0"/>
                  </a:moveTo>
                  <a:cubicBezTo>
                    <a:pt x="1977" y="0"/>
                    <a:pt x="1881" y="84"/>
                    <a:pt x="1881" y="203"/>
                  </a:cubicBezTo>
                  <a:lnTo>
                    <a:pt x="1881" y="1048"/>
                  </a:lnTo>
                  <a:cubicBezTo>
                    <a:pt x="1881" y="1167"/>
                    <a:pt x="1977" y="1263"/>
                    <a:pt x="2084" y="1263"/>
                  </a:cubicBezTo>
                  <a:lnTo>
                    <a:pt x="2227" y="1263"/>
                  </a:lnTo>
                  <a:lnTo>
                    <a:pt x="2227" y="5037"/>
                  </a:lnTo>
                  <a:cubicBezTo>
                    <a:pt x="2119" y="5061"/>
                    <a:pt x="2048" y="5144"/>
                    <a:pt x="2048" y="5251"/>
                  </a:cubicBezTo>
                  <a:lnTo>
                    <a:pt x="2048" y="5584"/>
                  </a:lnTo>
                  <a:cubicBezTo>
                    <a:pt x="1905" y="5632"/>
                    <a:pt x="1774" y="5680"/>
                    <a:pt x="1655" y="5751"/>
                  </a:cubicBezTo>
                  <a:lnTo>
                    <a:pt x="1417" y="5513"/>
                  </a:lnTo>
                  <a:cubicBezTo>
                    <a:pt x="1369" y="5465"/>
                    <a:pt x="1334" y="5454"/>
                    <a:pt x="1274" y="5454"/>
                  </a:cubicBezTo>
                  <a:cubicBezTo>
                    <a:pt x="1215" y="5454"/>
                    <a:pt x="1167" y="5465"/>
                    <a:pt x="1119" y="5513"/>
                  </a:cubicBezTo>
                  <a:lnTo>
                    <a:pt x="476" y="6156"/>
                  </a:lnTo>
                  <a:cubicBezTo>
                    <a:pt x="393" y="6239"/>
                    <a:pt x="393" y="6382"/>
                    <a:pt x="476" y="6454"/>
                  </a:cubicBezTo>
                  <a:lnTo>
                    <a:pt x="715" y="6692"/>
                  </a:lnTo>
                  <a:cubicBezTo>
                    <a:pt x="655" y="6811"/>
                    <a:pt x="595" y="6942"/>
                    <a:pt x="560" y="7073"/>
                  </a:cubicBezTo>
                  <a:lnTo>
                    <a:pt x="214" y="7073"/>
                  </a:lnTo>
                  <a:cubicBezTo>
                    <a:pt x="95" y="7073"/>
                    <a:pt x="0" y="7168"/>
                    <a:pt x="0" y="7287"/>
                  </a:cubicBezTo>
                  <a:lnTo>
                    <a:pt x="0" y="8192"/>
                  </a:lnTo>
                  <a:cubicBezTo>
                    <a:pt x="0" y="8311"/>
                    <a:pt x="95" y="8406"/>
                    <a:pt x="214" y="8406"/>
                  </a:cubicBezTo>
                  <a:lnTo>
                    <a:pt x="560" y="8406"/>
                  </a:lnTo>
                  <a:cubicBezTo>
                    <a:pt x="595" y="8537"/>
                    <a:pt x="643" y="8668"/>
                    <a:pt x="715" y="8787"/>
                  </a:cubicBezTo>
                  <a:lnTo>
                    <a:pt x="476" y="9025"/>
                  </a:lnTo>
                  <a:cubicBezTo>
                    <a:pt x="393" y="9121"/>
                    <a:pt x="393" y="9252"/>
                    <a:pt x="476" y="9323"/>
                  </a:cubicBezTo>
                  <a:lnTo>
                    <a:pt x="1119" y="9966"/>
                  </a:lnTo>
                  <a:cubicBezTo>
                    <a:pt x="1167" y="10008"/>
                    <a:pt x="1223" y="10028"/>
                    <a:pt x="1277" y="10028"/>
                  </a:cubicBezTo>
                  <a:cubicBezTo>
                    <a:pt x="1331" y="10028"/>
                    <a:pt x="1381" y="10008"/>
                    <a:pt x="1417" y="9966"/>
                  </a:cubicBezTo>
                  <a:lnTo>
                    <a:pt x="1655" y="9728"/>
                  </a:lnTo>
                  <a:cubicBezTo>
                    <a:pt x="1774" y="9787"/>
                    <a:pt x="1905" y="9847"/>
                    <a:pt x="2048" y="9895"/>
                  </a:cubicBezTo>
                  <a:lnTo>
                    <a:pt x="2048" y="10228"/>
                  </a:lnTo>
                  <a:cubicBezTo>
                    <a:pt x="2048" y="10347"/>
                    <a:pt x="2131" y="10442"/>
                    <a:pt x="2250" y="10442"/>
                  </a:cubicBezTo>
                  <a:lnTo>
                    <a:pt x="3155" y="10442"/>
                  </a:lnTo>
                  <a:cubicBezTo>
                    <a:pt x="3274" y="10442"/>
                    <a:pt x="3370" y="10347"/>
                    <a:pt x="3370" y="10228"/>
                  </a:cubicBezTo>
                  <a:lnTo>
                    <a:pt x="3370" y="9895"/>
                  </a:lnTo>
                  <a:cubicBezTo>
                    <a:pt x="3501" y="9847"/>
                    <a:pt x="3632" y="9799"/>
                    <a:pt x="3751" y="9728"/>
                  </a:cubicBezTo>
                  <a:lnTo>
                    <a:pt x="3989" y="9966"/>
                  </a:lnTo>
                  <a:cubicBezTo>
                    <a:pt x="4036" y="10008"/>
                    <a:pt x="4093" y="10028"/>
                    <a:pt x="4146" y="10028"/>
                  </a:cubicBezTo>
                  <a:cubicBezTo>
                    <a:pt x="4200" y="10028"/>
                    <a:pt x="4251" y="10008"/>
                    <a:pt x="4286" y="9966"/>
                  </a:cubicBezTo>
                  <a:lnTo>
                    <a:pt x="4929" y="9323"/>
                  </a:lnTo>
                  <a:cubicBezTo>
                    <a:pt x="5025" y="9240"/>
                    <a:pt x="5025" y="9097"/>
                    <a:pt x="4929" y="9025"/>
                  </a:cubicBezTo>
                  <a:lnTo>
                    <a:pt x="4691" y="8787"/>
                  </a:lnTo>
                  <a:cubicBezTo>
                    <a:pt x="4691" y="8775"/>
                    <a:pt x="4703" y="8775"/>
                    <a:pt x="4703" y="8763"/>
                  </a:cubicBezTo>
                  <a:lnTo>
                    <a:pt x="13180" y="8763"/>
                  </a:lnTo>
                  <a:cubicBezTo>
                    <a:pt x="13299" y="8763"/>
                    <a:pt x="13383" y="8668"/>
                    <a:pt x="13383" y="8549"/>
                  </a:cubicBezTo>
                  <a:lnTo>
                    <a:pt x="13383" y="7704"/>
                  </a:lnTo>
                  <a:cubicBezTo>
                    <a:pt x="13383" y="7585"/>
                    <a:pt x="13299" y="7489"/>
                    <a:pt x="13180" y="7489"/>
                  </a:cubicBezTo>
                  <a:lnTo>
                    <a:pt x="13037" y="7489"/>
                  </a:lnTo>
                  <a:lnTo>
                    <a:pt x="13037" y="1263"/>
                  </a:lnTo>
                  <a:lnTo>
                    <a:pt x="13192" y="1263"/>
                  </a:lnTo>
                  <a:cubicBezTo>
                    <a:pt x="13311" y="1263"/>
                    <a:pt x="13395" y="1167"/>
                    <a:pt x="13395" y="1048"/>
                  </a:cubicBezTo>
                  <a:lnTo>
                    <a:pt x="13395" y="203"/>
                  </a:lnTo>
                  <a:cubicBezTo>
                    <a:pt x="13395" y="84"/>
                    <a:pt x="13311" y="0"/>
                    <a:pt x="131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20" name="Google Shape;10320;p78"/>
            <p:cNvSpPr/>
            <p:nvPr/>
          </p:nvSpPr>
          <p:spPr>
            <a:xfrm>
              <a:off x="2803568" y="3950909"/>
              <a:ext cx="40198" cy="85648"/>
            </a:xfrm>
            <a:custGeom>
              <a:avLst/>
              <a:gdLst/>
              <a:ahLst/>
              <a:cxnLst/>
              <a:rect l="l" t="t" r="r" b="b"/>
              <a:pathLst>
                <a:path w="1263" h="2691" extrusionOk="0">
                  <a:moveTo>
                    <a:pt x="846" y="417"/>
                  </a:moveTo>
                  <a:lnTo>
                    <a:pt x="846" y="2262"/>
                  </a:lnTo>
                  <a:lnTo>
                    <a:pt x="417" y="22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84"/>
                    <a:pt x="1" y="203"/>
                  </a:cubicBezTo>
                  <a:lnTo>
                    <a:pt x="1" y="2477"/>
                  </a:lnTo>
                  <a:cubicBezTo>
                    <a:pt x="1" y="2596"/>
                    <a:pt x="84" y="2691"/>
                    <a:pt x="203" y="2691"/>
                  </a:cubicBezTo>
                  <a:lnTo>
                    <a:pt x="1060" y="2691"/>
                  </a:lnTo>
                  <a:cubicBezTo>
                    <a:pt x="1167" y="2691"/>
                    <a:pt x="1263" y="2596"/>
                    <a:pt x="1263" y="2477"/>
                  </a:cubicBezTo>
                  <a:lnTo>
                    <a:pt x="1263" y="203"/>
                  </a:lnTo>
                  <a:cubicBezTo>
                    <a:pt x="1263" y="84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21" name="Google Shape;10321;p78"/>
            <p:cNvSpPr/>
            <p:nvPr/>
          </p:nvSpPr>
          <p:spPr>
            <a:xfrm>
              <a:off x="2851691" y="3917935"/>
              <a:ext cx="40580" cy="118621"/>
            </a:xfrm>
            <a:custGeom>
              <a:avLst/>
              <a:gdLst/>
              <a:ahLst/>
              <a:cxnLst/>
              <a:rect l="l" t="t" r="r" b="b"/>
              <a:pathLst>
                <a:path w="1275" h="3727" extrusionOk="0">
                  <a:moveTo>
                    <a:pt x="858" y="417"/>
                  </a:moveTo>
                  <a:lnTo>
                    <a:pt x="858" y="3298"/>
                  </a:lnTo>
                  <a:lnTo>
                    <a:pt x="417" y="3298"/>
                  </a:lnTo>
                  <a:lnTo>
                    <a:pt x="417" y="417"/>
                  </a:lnTo>
                  <a:close/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lnTo>
                    <a:pt x="1" y="3513"/>
                  </a:lnTo>
                  <a:cubicBezTo>
                    <a:pt x="1" y="3632"/>
                    <a:pt x="96" y="3727"/>
                    <a:pt x="215" y="3727"/>
                  </a:cubicBezTo>
                  <a:lnTo>
                    <a:pt x="1060" y="3727"/>
                  </a:lnTo>
                  <a:cubicBezTo>
                    <a:pt x="1179" y="3727"/>
                    <a:pt x="1275" y="3632"/>
                    <a:pt x="1275" y="3513"/>
                  </a:cubicBezTo>
                  <a:lnTo>
                    <a:pt x="1275" y="215"/>
                  </a:lnTo>
                  <a:cubicBezTo>
                    <a:pt x="1275" y="96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22" name="Google Shape;10322;p78"/>
            <p:cNvSpPr/>
            <p:nvPr/>
          </p:nvSpPr>
          <p:spPr>
            <a:xfrm>
              <a:off x="2900197" y="3934995"/>
              <a:ext cx="40198" cy="101562"/>
            </a:xfrm>
            <a:custGeom>
              <a:avLst/>
              <a:gdLst/>
              <a:ahLst/>
              <a:cxnLst/>
              <a:rect l="l" t="t" r="r" b="b"/>
              <a:pathLst>
                <a:path w="1263" h="3191" extrusionOk="0">
                  <a:moveTo>
                    <a:pt x="846" y="417"/>
                  </a:moveTo>
                  <a:lnTo>
                    <a:pt x="846" y="2762"/>
                  </a:lnTo>
                  <a:lnTo>
                    <a:pt x="417" y="27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95"/>
                    <a:pt x="1" y="214"/>
                  </a:cubicBezTo>
                  <a:lnTo>
                    <a:pt x="1" y="2977"/>
                  </a:lnTo>
                  <a:cubicBezTo>
                    <a:pt x="1" y="3096"/>
                    <a:pt x="84" y="3191"/>
                    <a:pt x="203" y="3191"/>
                  </a:cubicBezTo>
                  <a:lnTo>
                    <a:pt x="1048" y="3191"/>
                  </a:lnTo>
                  <a:cubicBezTo>
                    <a:pt x="1168" y="3191"/>
                    <a:pt x="1263" y="3096"/>
                    <a:pt x="1263" y="2977"/>
                  </a:cubicBezTo>
                  <a:lnTo>
                    <a:pt x="1263" y="214"/>
                  </a:lnTo>
                  <a:cubicBezTo>
                    <a:pt x="1263" y="95"/>
                    <a:pt x="1179" y="0"/>
                    <a:pt x="10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23" name="Google Shape;10323;p78"/>
            <p:cNvSpPr/>
            <p:nvPr/>
          </p:nvSpPr>
          <p:spPr>
            <a:xfrm>
              <a:off x="2948320" y="3879265"/>
              <a:ext cx="40580" cy="156941"/>
            </a:xfrm>
            <a:custGeom>
              <a:avLst/>
              <a:gdLst/>
              <a:ahLst/>
              <a:cxnLst/>
              <a:rect l="l" t="t" r="r" b="b"/>
              <a:pathLst>
                <a:path w="1275" h="4931" extrusionOk="0">
                  <a:moveTo>
                    <a:pt x="858" y="430"/>
                  </a:moveTo>
                  <a:lnTo>
                    <a:pt x="858" y="4525"/>
                  </a:lnTo>
                  <a:lnTo>
                    <a:pt x="418" y="4525"/>
                  </a:lnTo>
                  <a:lnTo>
                    <a:pt x="418" y="430"/>
                  </a:lnTo>
                  <a:close/>
                  <a:moveTo>
                    <a:pt x="215" y="1"/>
                  </a:moveTo>
                  <a:cubicBezTo>
                    <a:pt x="96" y="1"/>
                    <a:pt x="1" y="108"/>
                    <a:pt x="1" y="203"/>
                  </a:cubicBezTo>
                  <a:lnTo>
                    <a:pt x="1" y="4716"/>
                  </a:lnTo>
                  <a:cubicBezTo>
                    <a:pt x="1" y="4835"/>
                    <a:pt x="96" y="4930"/>
                    <a:pt x="215" y="4930"/>
                  </a:cubicBezTo>
                  <a:lnTo>
                    <a:pt x="1060" y="4930"/>
                  </a:lnTo>
                  <a:cubicBezTo>
                    <a:pt x="1180" y="4930"/>
                    <a:pt x="1275" y="4835"/>
                    <a:pt x="1275" y="4716"/>
                  </a:cubicBezTo>
                  <a:lnTo>
                    <a:pt x="1275" y="203"/>
                  </a:lnTo>
                  <a:cubicBezTo>
                    <a:pt x="1275" y="84"/>
                    <a:pt x="1180" y="1"/>
                    <a:pt x="10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24" name="Google Shape;10324;p78"/>
            <p:cNvSpPr/>
            <p:nvPr/>
          </p:nvSpPr>
          <p:spPr>
            <a:xfrm>
              <a:off x="2716807" y="3896325"/>
              <a:ext cx="49269" cy="13304"/>
            </a:xfrm>
            <a:custGeom>
              <a:avLst/>
              <a:gdLst/>
              <a:ahLst/>
              <a:cxnLst/>
              <a:rect l="l" t="t" r="r" b="b"/>
              <a:pathLst>
                <a:path w="1548" h="418" extrusionOk="0">
                  <a:moveTo>
                    <a:pt x="214" y="1"/>
                  </a:moveTo>
                  <a:cubicBezTo>
                    <a:pt x="95" y="1"/>
                    <a:pt x="0" y="84"/>
                    <a:pt x="0" y="203"/>
                  </a:cubicBezTo>
                  <a:cubicBezTo>
                    <a:pt x="0" y="322"/>
                    <a:pt x="107" y="417"/>
                    <a:pt x="214" y="417"/>
                  </a:cubicBezTo>
                  <a:lnTo>
                    <a:pt x="1345" y="417"/>
                  </a:lnTo>
                  <a:cubicBezTo>
                    <a:pt x="1453" y="417"/>
                    <a:pt x="1548" y="322"/>
                    <a:pt x="1548" y="203"/>
                  </a:cubicBezTo>
                  <a:cubicBezTo>
                    <a:pt x="1548" y="84"/>
                    <a:pt x="1453" y="1"/>
                    <a:pt x="134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25" name="Google Shape;10325;p78"/>
            <p:cNvSpPr/>
            <p:nvPr/>
          </p:nvSpPr>
          <p:spPr>
            <a:xfrm>
              <a:off x="2717157" y="3917553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5"/>
                  </a:cubicBezTo>
                  <a:cubicBezTo>
                    <a:pt x="2168" y="96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26" name="Google Shape;10326;p78"/>
            <p:cNvSpPr/>
            <p:nvPr/>
          </p:nvSpPr>
          <p:spPr>
            <a:xfrm>
              <a:off x="2717157" y="3938782"/>
              <a:ext cx="69002" cy="13272"/>
            </a:xfrm>
            <a:custGeom>
              <a:avLst/>
              <a:gdLst/>
              <a:ahLst/>
              <a:cxnLst/>
              <a:rect l="l" t="t" r="r" b="b"/>
              <a:pathLst>
                <a:path w="2168" h="417" extrusionOk="0">
                  <a:moveTo>
                    <a:pt x="215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4"/>
                  </a:cubicBezTo>
                  <a:cubicBezTo>
                    <a:pt x="2168" y="95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27" name="Google Shape;10327;p78"/>
            <p:cNvSpPr/>
            <p:nvPr/>
          </p:nvSpPr>
          <p:spPr>
            <a:xfrm>
              <a:off x="2717157" y="3960361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1"/>
                  </a:moveTo>
                  <a:cubicBezTo>
                    <a:pt x="96" y="1"/>
                    <a:pt x="1" y="84"/>
                    <a:pt x="1" y="203"/>
                  </a:cubicBezTo>
                  <a:cubicBezTo>
                    <a:pt x="1" y="322"/>
                    <a:pt x="96" y="418"/>
                    <a:pt x="215" y="418"/>
                  </a:cubicBezTo>
                  <a:lnTo>
                    <a:pt x="1954" y="418"/>
                  </a:lnTo>
                  <a:cubicBezTo>
                    <a:pt x="2073" y="418"/>
                    <a:pt x="2168" y="322"/>
                    <a:pt x="2168" y="203"/>
                  </a:cubicBezTo>
                  <a:cubicBezTo>
                    <a:pt x="2168" y="84"/>
                    <a:pt x="2061" y="1"/>
                    <a:pt x="19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28" name="Google Shape;10328;p78"/>
            <p:cNvSpPr/>
            <p:nvPr/>
          </p:nvSpPr>
          <p:spPr>
            <a:xfrm>
              <a:off x="2655793" y="4020993"/>
              <a:ext cx="84152" cy="82656"/>
            </a:xfrm>
            <a:custGeom>
              <a:avLst/>
              <a:gdLst/>
              <a:ahLst/>
              <a:cxnLst/>
              <a:rect l="l" t="t" r="r" b="b"/>
              <a:pathLst>
                <a:path w="2644" h="2597" extrusionOk="0">
                  <a:moveTo>
                    <a:pt x="1322" y="1"/>
                  </a:moveTo>
                  <a:cubicBezTo>
                    <a:pt x="595" y="1"/>
                    <a:pt x="0" y="596"/>
                    <a:pt x="0" y="1322"/>
                  </a:cubicBezTo>
                  <a:cubicBezTo>
                    <a:pt x="0" y="1620"/>
                    <a:pt x="84" y="1882"/>
                    <a:pt x="262" y="2120"/>
                  </a:cubicBezTo>
                  <a:cubicBezTo>
                    <a:pt x="312" y="2177"/>
                    <a:pt x="379" y="2204"/>
                    <a:pt x="442" y="2204"/>
                  </a:cubicBezTo>
                  <a:cubicBezTo>
                    <a:pt x="485" y="2204"/>
                    <a:pt x="526" y="2192"/>
                    <a:pt x="560" y="2168"/>
                  </a:cubicBezTo>
                  <a:cubicBezTo>
                    <a:pt x="655" y="2096"/>
                    <a:pt x="667" y="1965"/>
                    <a:pt x="607" y="1870"/>
                  </a:cubicBezTo>
                  <a:cubicBezTo>
                    <a:pt x="488" y="1703"/>
                    <a:pt x="429" y="1525"/>
                    <a:pt x="429" y="1322"/>
                  </a:cubicBezTo>
                  <a:cubicBezTo>
                    <a:pt x="429" y="822"/>
                    <a:pt x="834" y="406"/>
                    <a:pt x="1334" y="406"/>
                  </a:cubicBezTo>
                  <a:cubicBezTo>
                    <a:pt x="1846" y="406"/>
                    <a:pt x="2239" y="810"/>
                    <a:pt x="2239" y="1322"/>
                  </a:cubicBezTo>
                  <a:cubicBezTo>
                    <a:pt x="2239" y="1620"/>
                    <a:pt x="2096" y="1894"/>
                    <a:pt x="1846" y="2061"/>
                  </a:cubicBezTo>
                  <a:cubicBezTo>
                    <a:pt x="1822" y="2061"/>
                    <a:pt x="1822" y="2073"/>
                    <a:pt x="1810" y="2073"/>
                  </a:cubicBezTo>
                  <a:lnTo>
                    <a:pt x="1798" y="2073"/>
                  </a:lnTo>
                  <a:cubicBezTo>
                    <a:pt x="1786" y="2073"/>
                    <a:pt x="1786" y="2096"/>
                    <a:pt x="1762" y="2096"/>
                  </a:cubicBezTo>
                  <a:lnTo>
                    <a:pt x="1750" y="2096"/>
                  </a:lnTo>
                  <a:cubicBezTo>
                    <a:pt x="1738" y="2096"/>
                    <a:pt x="1738" y="2108"/>
                    <a:pt x="1727" y="2108"/>
                  </a:cubicBezTo>
                  <a:cubicBezTo>
                    <a:pt x="1703" y="2108"/>
                    <a:pt x="1691" y="2120"/>
                    <a:pt x="1691" y="2120"/>
                  </a:cubicBezTo>
                  <a:lnTo>
                    <a:pt x="1679" y="2120"/>
                  </a:lnTo>
                  <a:cubicBezTo>
                    <a:pt x="1667" y="2120"/>
                    <a:pt x="1667" y="2120"/>
                    <a:pt x="1643" y="2144"/>
                  </a:cubicBezTo>
                  <a:lnTo>
                    <a:pt x="1631" y="2144"/>
                  </a:lnTo>
                  <a:cubicBezTo>
                    <a:pt x="1619" y="2144"/>
                    <a:pt x="1608" y="2156"/>
                    <a:pt x="1608" y="2156"/>
                  </a:cubicBezTo>
                  <a:cubicBezTo>
                    <a:pt x="1584" y="2156"/>
                    <a:pt x="1572" y="2156"/>
                    <a:pt x="1560" y="2168"/>
                  </a:cubicBezTo>
                  <a:lnTo>
                    <a:pt x="1072" y="2168"/>
                  </a:lnTo>
                  <a:cubicBezTo>
                    <a:pt x="1048" y="2168"/>
                    <a:pt x="1036" y="2168"/>
                    <a:pt x="1024" y="2156"/>
                  </a:cubicBezTo>
                  <a:cubicBezTo>
                    <a:pt x="1012" y="2156"/>
                    <a:pt x="988" y="2144"/>
                    <a:pt x="988" y="2144"/>
                  </a:cubicBezTo>
                  <a:lnTo>
                    <a:pt x="976" y="2144"/>
                  </a:lnTo>
                  <a:cubicBezTo>
                    <a:pt x="951" y="2133"/>
                    <a:pt x="925" y="2127"/>
                    <a:pt x="899" y="2127"/>
                  </a:cubicBezTo>
                  <a:cubicBezTo>
                    <a:pt x="817" y="2127"/>
                    <a:pt x="742" y="2181"/>
                    <a:pt x="715" y="2263"/>
                  </a:cubicBezTo>
                  <a:cubicBezTo>
                    <a:pt x="667" y="2358"/>
                    <a:pt x="726" y="2501"/>
                    <a:pt x="834" y="2525"/>
                  </a:cubicBezTo>
                  <a:lnTo>
                    <a:pt x="846" y="2525"/>
                  </a:lnTo>
                  <a:cubicBezTo>
                    <a:pt x="857" y="2525"/>
                    <a:pt x="869" y="2537"/>
                    <a:pt x="905" y="2537"/>
                  </a:cubicBezTo>
                  <a:cubicBezTo>
                    <a:pt x="917" y="2537"/>
                    <a:pt x="929" y="2561"/>
                    <a:pt x="965" y="2561"/>
                  </a:cubicBezTo>
                  <a:lnTo>
                    <a:pt x="976" y="2561"/>
                  </a:lnTo>
                  <a:cubicBezTo>
                    <a:pt x="988" y="2561"/>
                    <a:pt x="1012" y="2561"/>
                    <a:pt x="1024" y="2573"/>
                  </a:cubicBezTo>
                  <a:lnTo>
                    <a:pt x="1036" y="2573"/>
                  </a:lnTo>
                  <a:cubicBezTo>
                    <a:pt x="1048" y="2573"/>
                    <a:pt x="1072" y="2573"/>
                    <a:pt x="1096" y="2584"/>
                  </a:cubicBezTo>
                  <a:cubicBezTo>
                    <a:pt x="1107" y="2584"/>
                    <a:pt x="1143" y="2584"/>
                    <a:pt x="1155" y="2596"/>
                  </a:cubicBezTo>
                  <a:lnTo>
                    <a:pt x="1429" y="2596"/>
                  </a:lnTo>
                  <a:cubicBezTo>
                    <a:pt x="1441" y="2596"/>
                    <a:pt x="1465" y="2596"/>
                    <a:pt x="1488" y="2584"/>
                  </a:cubicBezTo>
                  <a:cubicBezTo>
                    <a:pt x="1500" y="2584"/>
                    <a:pt x="1524" y="2584"/>
                    <a:pt x="1548" y="2573"/>
                  </a:cubicBezTo>
                  <a:lnTo>
                    <a:pt x="1560" y="2573"/>
                  </a:lnTo>
                  <a:cubicBezTo>
                    <a:pt x="1572" y="2573"/>
                    <a:pt x="1584" y="2573"/>
                    <a:pt x="1608" y="2561"/>
                  </a:cubicBezTo>
                  <a:lnTo>
                    <a:pt x="1619" y="2561"/>
                  </a:lnTo>
                  <a:cubicBezTo>
                    <a:pt x="1631" y="2561"/>
                    <a:pt x="1643" y="2537"/>
                    <a:pt x="1679" y="2537"/>
                  </a:cubicBezTo>
                  <a:cubicBezTo>
                    <a:pt x="1691" y="2537"/>
                    <a:pt x="1703" y="2525"/>
                    <a:pt x="1738" y="2525"/>
                  </a:cubicBezTo>
                  <a:lnTo>
                    <a:pt x="1750" y="2525"/>
                  </a:lnTo>
                  <a:cubicBezTo>
                    <a:pt x="1762" y="2525"/>
                    <a:pt x="1786" y="2513"/>
                    <a:pt x="1798" y="2513"/>
                  </a:cubicBezTo>
                  <a:lnTo>
                    <a:pt x="1810" y="2513"/>
                  </a:lnTo>
                  <a:cubicBezTo>
                    <a:pt x="1822" y="2513"/>
                    <a:pt x="1846" y="2489"/>
                    <a:pt x="1858" y="2477"/>
                  </a:cubicBezTo>
                  <a:cubicBezTo>
                    <a:pt x="1869" y="2465"/>
                    <a:pt x="1881" y="2465"/>
                    <a:pt x="1905" y="2454"/>
                  </a:cubicBezTo>
                  <a:lnTo>
                    <a:pt x="1917" y="2430"/>
                  </a:lnTo>
                  <a:cubicBezTo>
                    <a:pt x="1929" y="2430"/>
                    <a:pt x="1941" y="2418"/>
                    <a:pt x="1941" y="2418"/>
                  </a:cubicBezTo>
                  <a:lnTo>
                    <a:pt x="1965" y="2406"/>
                  </a:lnTo>
                  <a:cubicBezTo>
                    <a:pt x="1977" y="2394"/>
                    <a:pt x="1989" y="2394"/>
                    <a:pt x="2000" y="2370"/>
                  </a:cubicBezTo>
                  <a:cubicBezTo>
                    <a:pt x="2381" y="2120"/>
                    <a:pt x="2584" y="1715"/>
                    <a:pt x="2584" y="1275"/>
                  </a:cubicBezTo>
                  <a:cubicBezTo>
                    <a:pt x="2643" y="596"/>
                    <a:pt x="2048" y="1"/>
                    <a:pt x="13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0329" name="Google Shape;10329;p78"/>
          <p:cNvSpPr/>
          <p:nvPr/>
        </p:nvSpPr>
        <p:spPr>
          <a:xfrm>
            <a:off x="2337004" y="4839489"/>
            <a:ext cx="474993" cy="475503"/>
          </a:xfrm>
          <a:custGeom>
            <a:avLst/>
            <a:gdLst/>
            <a:ahLst/>
            <a:cxnLst/>
            <a:rect l="l" t="t" r="r" b="b"/>
            <a:pathLst>
              <a:path w="11193" h="11205" extrusionOk="0">
                <a:moveTo>
                  <a:pt x="3763" y="358"/>
                </a:moveTo>
                <a:cubicBezTo>
                  <a:pt x="4096" y="358"/>
                  <a:pt x="4346" y="632"/>
                  <a:pt x="4346" y="941"/>
                </a:cubicBezTo>
                <a:cubicBezTo>
                  <a:pt x="4346" y="1144"/>
                  <a:pt x="4239" y="1346"/>
                  <a:pt x="4061" y="1441"/>
                </a:cubicBezTo>
                <a:cubicBezTo>
                  <a:pt x="4013" y="1477"/>
                  <a:pt x="3977" y="1536"/>
                  <a:pt x="3977" y="1596"/>
                </a:cubicBezTo>
                <a:lnTo>
                  <a:pt x="3977" y="2001"/>
                </a:lnTo>
                <a:cubicBezTo>
                  <a:pt x="3977" y="2096"/>
                  <a:pt x="4049" y="2179"/>
                  <a:pt x="4156" y="2179"/>
                </a:cubicBezTo>
                <a:lnTo>
                  <a:pt x="5394" y="2179"/>
                </a:lnTo>
                <a:lnTo>
                  <a:pt x="5394" y="3406"/>
                </a:lnTo>
                <a:cubicBezTo>
                  <a:pt x="5394" y="3513"/>
                  <a:pt x="5466" y="3584"/>
                  <a:pt x="5573" y="3584"/>
                </a:cubicBezTo>
                <a:lnTo>
                  <a:pt x="5966" y="3584"/>
                </a:lnTo>
                <a:cubicBezTo>
                  <a:pt x="6025" y="3584"/>
                  <a:pt x="6085" y="3561"/>
                  <a:pt x="6120" y="3501"/>
                </a:cubicBezTo>
                <a:cubicBezTo>
                  <a:pt x="6228" y="3322"/>
                  <a:pt x="6418" y="3215"/>
                  <a:pt x="6620" y="3215"/>
                </a:cubicBezTo>
                <a:cubicBezTo>
                  <a:pt x="6954" y="3215"/>
                  <a:pt x="7204" y="3489"/>
                  <a:pt x="7204" y="3799"/>
                </a:cubicBezTo>
                <a:cubicBezTo>
                  <a:pt x="7204" y="4120"/>
                  <a:pt x="6942" y="4382"/>
                  <a:pt x="6620" y="4382"/>
                </a:cubicBezTo>
                <a:cubicBezTo>
                  <a:pt x="6418" y="4382"/>
                  <a:pt x="6228" y="4275"/>
                  <a:pt x="6120" y="4096"/>
                </a:cubicBezTo>
                <a:cubicBezTo>
                  <a:pt x="6085" y="4037"/>
                  <a:pt x="6025" y="4001"/>
                  <a:pt x="5966" y="4001"/>
                </a:cubicBezTo>
                <a:lnTo>
                  <a:pt x="5573" y="4001"/>
                </a:lnTo>
                <a:cubicBezTo>
                  <a:pt x="5466" y="4001"/>
                  <a:pt x="5394" y="4084"/>
                  <a:pt x="5394" y="4180"/>
                </a:cubicBezTo>
                <a:lnTo>
                  <a:pt x="5394" y="5418"/>
                </a:lnTo>
                <a:lnTo>
                  <a:pt x="4334" y="5418"/>
                </a:lnTo>
                <a:lnTo>
                  <a:pt x="4334" y="5299"/>
                </a:lnTo>
                <a:cubicBezTo>
                  <a:pt x="4573" y="5120"/>
                  <a:pt x="4704" y="4834"/>
                  <a:pt x="4704" y="4561"/>
                </a:cubicBezTo>
                <a:cubicBezTo>
                  <a:pt x="4704" y="4037"/>
                  <a:pt x="4287" y="3620"/>
                  <a:pt x="3775" y="3620"/>
                </a:cubicBezTo>
                <a:cubicBezTo>
                  <a:pt x="3251" y="3620"/>
                  <a:pt x="2834" y="4037"/>
                  <a:pt x="2834" y="4561"/>
                </a:cubicBezTo>
                <a:cubicBezTo>
                  <a:pt x="2834" y="4858"/>
                  <a:pt x="2965" y="5132"/>
                  <a:pt x="3203" y="5299"/>
                </a:cubicBezTo>
                <a:lnTo>
                  <a:pt x="3203" y="5430"/>
                </a:lnTo>
                <a:lnTo>
                  <a:pt x="2144" y="5430"/>
                </a:lnTo>
                <a:lnTo>
                  <a:pt x="2144" y="2179"/>
                </a:lnTo>
                <a:lnTo>
                  <a:pt x="3382" y="2179"/>
                </a:lnTo>
                <a:cubicBezTo>
                  <a:pt x="3489" y="2179"/>
                  <a:pt x="3561" y="2096"/>
                  <a:pt x="3561" y="2001"/>
                </a:cubicBezTo>
                <a:lnTo>
                  <a:pt x="3561" y="1596"/>
                </a:lnTo>
                <a:cubicBezTo>
                  <a:pt x="3561" y="1536"/>
                  <a:pt x="3537" y="1477"/>
                  <a:pt x="3465" y="1441"/>
                </a:cubicBezTo>
                <a:cubicBezTo>
                  <a:pt x="3299" y="1346"/>
                  <a:pt x="3191" y="1144"/>
                  <a:pt x="3191" y="941"/>
                </a:cubicBezTo>
                <a:cubicBezTo>
                  <a:pt x="3191" y="608"/>
                  <a:pt x="3453" y="358"/>
                  <a:pt x="3763" y="358"/>
                </a:cubicBezTo>
                <a:close/>
                <a:moveTo>
                  <a:pt x="9014" y="5811"/>
                </a:moveTo>
                <a:lnTo>
                  <a:pt x="9014" y="7799"/>
                </a:lnTo>
                <a:lnTo>
                  <a:pt x="9014" y="8025"/>
                </a:lnTo>
                <a:lnTo>
                  <a:pt x="9014" y="9049"/>
                </a:lnTo>
                <a:lnTo>
                  <a:pt x="7775" y="9049"/>
                </a:lnTo>
                <a:cubicBezTo>
                  <a:pt x="7668" y="9049"/>
                  <a:pt x="7597" y="9121"/>
                  <a:pt x="7597" y="9228"/>
                </a:cubicBezTo>
                <a:lnTo>
                  <a:pt x="7597" y="9633"/>
                </a:lnTo>
                <a:cubicBezTo>
                  <a:pt x="7597" y="9692"/>
                  <a:pt x="7621" y="9752"/>
                  <a:pt x="7680" y="9776"/>
                </a:cubicBezTo>
                <a:cubicBezTo>
                  <a:pt x="7859" y="9883"/>
                  <a:pt x="7966" y="10073"/>
                  <a:pt x="7966" y="10288"/>
                </a:cubicBezTo>
                <a:cubicBezTo>
                  <a:pt x="7966" y="10609"/>
                  <a:pt x="7704" y="10871"/>
                  <a:pt x="7382" y="10871"/>
                </a:cubicBezTo>
                <a:cubicBezTo>
                  <a:pt x="7061" y="10871"/>
                  <a:pt x="6811" y="10597"/>
                  <a:pt x="6811" y="10288"/>
                </a:cubicBezTo>
                <a:cubicBezTo>
                  <a:pt x="6811" y="10073"/>
                  <a:pt x="6906" y="9883"/>
                  <a:pt x="7085" y="9776"/>
                </a:cubicBezTo>
                <a:cubicBezTo>
                  <a:pt x="7144" y="9752"/>
                  <a:pt x="7180" y="9692"/>
                  <a:pt x="7180" y="9633"/>
                </a:cubicBezTo>
                <a:lnTo>
                  <a:pt x="7180" y="9228"/>
                </a:lnTo>
                <a:cubicBezTo>
                  <a:pt x="7180" y="9121"/>
                  <a:pt x="7109" y="9049"/>
                  <a:pt x="7001" y="9049"/>
                </a:cubicBezTo>
                <a:lnTo>
                  <a:pt x="5763" y="9049"/>
                </a:lnTo>
                <a:lnTo>
                  <a:pt x="5763" y="7811"/>
                </a:lnTo>
                <a:cubicBezTo>
                  <a:pt x="5763" y="7716"/>
                  <a:pt x="5692" y="7632"/>
                  <a:pt x="5585" y="7632"/>
                </a:cubicBezTo>
                <a:lnTo>
                  <a:pt x="5180" y="7632"/>
                </a:lnTo>
                <a:cubicBezTo>
                  <a:pt x="5120" y="7632"/>
                  <a:pt x="5061" y="7668"/>
                  <a:pt x="5037" y="7728"/>
                </a:cubicBezTo>
                <a:cubicBezTo>
                  <a:pt x="4930" y="7906"/>
                  <a:pt x="4739" y="8013"/>
                  <a:pt x="4525" y="8013"/>
                </a:cubicBezTo>
                <a:cubicBezTo>
                  <a:pt x="4203" y="8013"/>
                  <a:pt x="3953" y="7740"/>
                  <a:pt x="3953" y="7430"/>
                </a:cubicBezTo>
                <a:cubicBezTo>
                  <a:pt x="3953" y="7120"/>
                  <a:pt x="4215" y="6847"/>
                  <a:pt x="4525" y="6847"/>
                </a:cubicBezTo>
                <a:cubicBezTo>
                  <a:pt x="4739" y="6847"/>
                  <a:pt x="4930" y="6954"/>
                  <a:pt x="5037" y="7132"/>
                </a:cubicBezTo>
                <a:cubicBezTo>
                  <a:pt x="5061" y="7192"/>
                  <a:pt x="5120" y="7216"/>
                  <a:pt x="5180" y="7216"/>
                </a:cubicBezTo>
                <a:lnTo>
                  <a:pt x="5585" y="7216"/>
                </a:lnTo>
                <a:cubicBezTo>
                  <a:pt x="5692" y="7216"/>
                  <a:pt x="5763" y="7144"/>
                  <a:pt x="5763" y="7037"/>
                </a:cubicBezTo>
                <a:lnTo>
                  <a:pt x="5763" y="5811"/>
                </a:lnTo>
                <a:lnTo>
                  <a:pt x="6823" y="5811"/>
                </a:lnTo>
                <a:lnTo>
                  <a:pt x="6823" y="5942"/>
                </a:lnTo>
                <a:cubicBezTo>
                  <a:pt x="6585" y="6120"/>
                  <a:pt x="6454" y="6406"/>
                  <a:pt x="6454" y="6680"/>
                </a:cubicBezTo>
                <a:cubicBezTo>
                  <a:pt x="6454" y="7204"/>
                  <a:pt x="6870" y="7621"/>
                  <a:pt x="7382" y="7621"/>
                </a:cubicBezTo>
                <a:cubicBezTo>
                  <a:pt x="7906" y="7621"/>
                  <a:pt x="8323" y="7204"/>
                  <a:pt x="8323" y="6680"/>
                </a:cubicBezTo>
                <a:cubicBezTo>
                  <a:pt x="8323" y="6382"/>
                  <a:pt x="8192" y="6108"/>
                  <a:pt x="7954" y="5942"/>
                </a:cubicBezTo>
                <a:lnTo>
                  <a:pt x="7954" y="5811"/>
                </a:lnTo>
                <a:close/>
                <a:moveTo>
                  <a:pt x="3799" y="1"/>
                </a:moveTo>
                <a:cubicBezTo>
                  <a:pt x="3275" y="1"/>
                  <a:pt x="2858" y="417"/>
                  <a:pt x="2858" y="941"/>
                </a:cubicBezTo>
                <a:cubicBezTo>
                  <a:pt x="2858" y="1239"/>
                  <a:pt x="3001" y="1525"/>
                  <a:pt x="3239" y="1679"/>
                </a:cubicBezTo>
                <a:lnTo>
                  <a:pt x="3239" y="1822"/>
                </a:lnTo>
                <a:lnTo>
                  <a:pt x="2001" y="1822"/>
                </a:lnTo>
                <a:cubicBezTo>
                  <a:pt x="1894" y="1822"/>
                  <a:pt x="1822" y="1894"/>
                  <a:pt x="1822" y="2001"/>
                </a:cubicBezTo>
                <a:lnTo>
                  <a:pt x="1822" y="5608"/>
                </a:lnTo>
                <a:lnTo>
                  <a:pt x="1822" y="6847"/>
                </a:lnTo>
                <a:lnTo>
                  <a:pt x="1691" y="6847"/>
                </a:lnTo>
                <a:cubicBezTo>
                  <a:pt x="1513" y="6609"/>
                  <a:pt x="1227" y="6478"/>
                  <a:pt x="941" y="6478"/>
                </a:cubicBezTo>
                <a:cubicBezTo>
                  <a:pt x="417" y="6478"/>
                  <a:pt x="1" y="6894"/>
                  <a:pt x="1" y="7406"/>
                </a:cubicBezTo>
                <a:cubicBezTo>
                  <a:pt x="1" y="7930"/>
                  <a:pt x="417" y="8347"/>
                  <a:pt x="941" y="8347"/>
                </a:cubicBezTo>
                <a:cubicBezTo>
                  <a:pt x="1239" y="8347"/>
                  <a:pt x="1525" y="8216"/>
                  <a:pt x="1691" y="7978"/>
                </a:cubicBezTo>
                <a:lnTo>
                  <a:pt x="1822" y="7978"/>
                </a:lnTo>
                <a:lnTo>
                  <a:pt x="1822" y="9216"/>
                </a:lnTo>
                <a:cubicBezTo>
                  <a:pt x="1822" y="9311"/>
                  <a:pt x="1894" y="9395"/>
                  <a:pt x="2001" y="9395"/>
                </a:cubicBezTo>
                <a:lnTo>
                  <a:pt x="2620" y="9395"/>
                </a:lnTo>
                <a:cubicBezTo>
                  <a:pt x="2727" y="9395"/>
                  <a:pt x="2799" y="9311"/>
                  <a:pt x="2799" y="9216"/>
                </a:cubicBezTo>
                <a:cubicBezTo>
                  <a:pt x="2799" y="9109"/>
                  <a:pt x="2727" y="9037"/>
                  <a:pt x="2620" y="9037"/>
                </a:cubicBezTo>
                <a:lnTo>
                  <a:pt x="2179" y="9037"/>
                </a:lnTo>
                <a:lnTo>
                  <a:pt x="2179" y="7799"/>
                </a:lnTo>
                <a:cubicBezTo>
                  <a:pt x="2179" y="7692"/>
                  <a:pt x="2108" y="7621"/>
                  <a:pt x="2001" y="7621"/>
                </a:cubicBezTo>
                <a:lnTo>
                  <a:pt x="1596" y="7621"/>
                </a:lnTo>
                <a:cubicBezTo>
                  <a:pt x="1536" y="7621"/>
                  <a:pt x="1477" y="7644"/>
                  <a:pt x="1453" y="7704"/>
                </a:cubicBezTo>
                <a:cubicBezTo>
                  <a:pt x="1346" y="7882"/>
                  <a:pt x="1155" y="7990"/>
                  <a:pt x="941" y="7990"/>
                </a:cubicBezTo>
                <a:cubicBezTo>
                  <a:pt x="620" y="7990"/>
                  <a:pt x="358" y="7728"/>
                  <a:pt x="358" y="7406"/>
                </a:cubicBezTo>
                <a:cubicBezTo>
                  <a:pt x="358" y="7085"/>
                  <a:pt x="632" y="6835"/>
                  <a:pt x="941" y="6835"/>
                </a:cubicBezTo>
                <a:cubicBezTo>
                  <a:pt x="1155" y="6835"/>
                  <a:pt x="1346" y="6930"/>
                  <a:pt x="1453" y="7109"/>
                </a:cubicBezTo>
                <a:cubicBezTo>
                  <a:pt x="1477" y="7168"/>
                  <a:pt x="1536" y="7204"/>
                  <a:pt x="1596" y="7204"/>
                </a:cubicBezTo>
                <a:lnTo>
                  <a:pt x="2001" y="7204"/>
                </a:lnTo>
                <a:cubicBezTo>
                  <a:pt x="2108" y="7204"/>
                  <a:pt x="2179" y="7132"/>
                  <a:pt x="2179" y="7025"/>
                </a:cubicBezTo>
                <a:lnTo>
                  <a:pt x="2179" y="5787"/>
                </a:lnTo>
                <a:lnTo>
                  <a:pt x="3418" y="5787"/>
                </a:lnTo>
                <a:cubicBezTo>
                  <a:pt x="3513" y="5787"/>
                  <a:pt x="3596" y="5716"/>
                  <a:pt x="3596" y="5608"/>
                </a:cubicBezTo>
                <a:lnTo>
                  <a:pt x="3596" y="5204"/>
                </a:lnTo>
                <a:cubicBezTo>
                  <a:pt x="3596" y="5144"/>
                  <a:pt x="3561" y="5085"/>
                  <a:pt x="3501" y="5061"/>
                </a:cubicBezTo>
                <a:cubicBezTo>
                  <a:pt x="3322" y="4954"/>
                  <a:pt x="3215" y="4763"/>
                  <a:pt x="3215" y="4549"/>
                </a:cubicBezTo>
                <a:cubicBezTo>
                  <a:pt x="3215" y="4227"/>
                  <a:pt x="3489" y="3977"/>
                  <a:pt x="3799" y="3977"/>
                </a:cubicBezTo>
                <a:cubicBezTo>
                  <a:pt x="4132" y="3977"/>
                  <a:pt x="4382" y="4239"/>
                  <a:pt x="4382" y="4549"/>
                </a:cubicBezTo>
                <a:cubicBezTo>
                  <a:pt x="4382" y="4763"/>
                  <a:pt x="4275" y="4954"/>
                  <a:pt x="4096" y="5061"/>
                </a:cubicBezTo>
                <a:cubicBezTo>
                  <a:pt x="4037" y="5085"/>
                  <a:pt x="4013" y="5144"/>
                  <a:pt x="4013" y="5204"/>
                </a:cubicBezTo>
                <a:lnTo>
                  <a:pt x="4013" y="5608"/>
                </a:lnTo>
                <a:cubicBezTo>
                  <a:pt x="4013" y="5716"/>
                  <a:pt x="4084" y="5787"/>
                  <a:pt x="4192" y="5787"/>
                </a:cubicBezTo>
                <a:lnTo>
                  <a:pt x="5418" y="5787"/>
                </a:lnTo>
                <a:lnTo>
                  <a:pt x="5418" y="6847"/>
                </a:lnTo>
                <a:lnTo>
                  <a:pt x="5287" y="6847"/>
                </a:lnTo>
                <a:cubicBezTo>
                  <a:pt x="5108" y="6609"/>
                  <a:pt x="4823" y="6478"/>
                  <a:pt x="4549" y="6478"/>
                </a:cubicBezTo>
                <a:cubicBezTo>
                  <a:pt x="4025" y="6478"/>
                  <a:pt x="3608" y="6894"/>
                  <a:pt x="3608" y="7406"/>
                </a:cubicBezTo>
                <a:cubicBezTo>
                  <a:pt x="3608" y="7930"/>
                  <a:pt x="4025" y="8347"/>
                  <a:pt x="4549" y="8347"/>
                </a:cubicBezTo>
                <a:cubicBezTo>
                  <a:pt x="4846" y="8347"/>
                  <a:pt x="5120" y="8216"/>
                  <a:pt x="5287" y="7978"/>
                </a:cubicBezTo>
                <a:lnTo>
                  <a:pt x="5418" y="7978"/>
                </a:lnTo>
                <a:lnTo>
                  <a:pt x="5418" y="9037"/>
                </a:lnTo>
                <a:lnTo>
                  <a:pt x="3168" y="9037"/>
                </a:lnTo>
                <a:cubicBezTo>
                  <a:pt x="3072" y="9037"/>
                  <a:pt x="3001" y="9109"/>
                  <a:pt x="3001" y="9216"/>
                </a:cubicBezTo>
                <a:cubicBezTo>
                  <a:pt x="3001" y="9311"/>
                  <a:pt x="3072" y="9395"/>
                  <a:pt x="3168" y="9395"/>
                </a:cubicBezTo>
                <a:lnTo>
                  <a:pt x="6835" y="9395"/>
                </a:lnTo>
                <a:lnTo>
                  <a:pt x="6835" y="9526"/>
                </a:lnTo>
                <a:cubicBezTo>
                  <a:pt x="6597" y="9704"/>
                  <a:pt x="6466" y="9990"/>
                  <a:pt x="6466" y="10264"/>
                </a:cubicBezTo>
                <a:cubicBezTo>
                  <a:pt x="6466" y="10788"/>
                  <a:pt x="6882" y="11204"/>
                  <a:pt x="7406" y="11204"/>
                </a:cubicBezTo>
                <a:cubicBezTo>
                  <a:pt x="7918" y="11204"/>
                  <a:pt x="8335" y="10788"/>
                  <a:pt x="8335" y="10264"/>
                </a:cubicBezTo>
                <a:cubicBezTo>
                  <a:pt x="8335" y="9966"/>
                  <a:pt x="8204" y="9692"/>
                  <a:pt x="7966" y="9526"/>
                </a:cubicBezTo>
                <a:lnTo>
                  <a:pt x="7966" y="9395"/>
                </a:lnTo>
                <a:lnTo>
                  <a:pt x="9204" y="9395"/>
                </a:lnTo>
                <a:cubicBezTo>
                  <a:pt x="9311" y="9395"/>
                  <a:pt x="9383" y="9311"/>
                  <a:pt x="9383" y="9216"/>
                </a:cubicBezTo>
                <a:lnTo>
                  <a:pt x="9383" y="8002"/>
                </a:lnTo>
                <a:lnTo>
                  <a:pt x="9383" y="7787"/>
                </a:lnTo>
                <a:lnTo>
                  <a:pt x="9383" y="5596"/>
                </a:lnTo>
                <a:lnTo>
                  <a:pt x="9383" y="4358"/>
                </a:lnTo>
                <a:lnTo>
                  <a:pt x="9514" y="4358"/>
                </a:lnTo>
                <a:cubicBezTo>
                  <a:pt x="9692" y="4596"/>
                  <a:pt x="9978" y="4727"/>
                  <a:pt x="10264" y="4727"/>
                </a:cubicBezTo>
                <a:cubicBezTo>
                  <a:pt x="10776" y="4727"/>
                  <a:pt x="11192" y="4311"/>
                  <a:pt x="11192" y="3799"/>
                </a:cubicBezTo>
                <a:cubicBezTo>
                  <a:pt x="11192" y="3287"/>
                  <a:pt x="10776" y="2858"/>
                  <a:pt x="10264" y="2858"/>
                </a:cubicBezTo>
                <a:cubicBezTo>
                  <a:pt x="9966" y="2858"/>
                  <a:pt x="9680" y="2989"/>
                  <a:pt x="9514" y="3227"/>
                </a:cubicBezTo>
                <a:lnTo>
                  <a:pt x="9383" y="3227"/>
                </a:lnTo>
                <a:lnTo>
                  <a:pt x="9383" y="2001"/>
                </a:lnTo>
                <a:cubicBezTo>
                  <a:pt x="9383" y="1894"/>
                  <a:pt x="9311" y="1822"/>
                  <a:pt x="9204" y="1822"/>
                </a:cubicBezTo>
                <a:lnTo>
                  <a:pt x="8609" y="1822"/>
                </a:lnTo>
                <a:cubicBezTo>
                  <a:pt x="8502" y="1822"/>
                  <a:pt x="8430" y="1894"/>
                  <a:pt x="8430" y="2001"/>
                </a:cubicBezTo>
                <a:cubicBezTo>
                  <a:pt x="8430" y="2096"/>
                  <a:pt x="8502" y="2179"/>
                  <a:pt x="8609" y="2179"/>
                </a:cubicBezTo>
                <a:lnTo>
                  <a:pt x="9026" y="2179"/>
                </a:lnTo>
                <a:lnTo>
                  <a:pt x="9026" y="3406"/>
                </a:lnTo>
                <a:cubicBezTo>
                  <a:pt x="9026" y="3513"/>
                  <a:pt x="9097" y="3584"/>
                  <a:pt x="9204" y="3584"/>
                </a:cubicBezTo>
                <a:lnTo>
                  <a:pt x="9609" y="3584"/>
                </a:lnTo>
                <a:cubicBezTo>
                  <a:pt x="9668" y="3584"/>
                  <a:pt x="9728" y="3561"/>
                  <a:pt x="9752" y="3501"/>
                </a:cubicBezTo>
                <a:cubicBezTo>
                  <a:pt x="9859" y="3322"/>
                  <a:pt x="10049" y="3215"/>
                  <a:pt x="10264" y="3215"/>
                </a:cubicBezTo>
                <a:cubicBezTo>
                  <a:pt x="10585" y="3215"/>
                  <a:pt x="10835" y="3489"/>
                  <a:pt x="10835" y="3799"/>
                </a:cubicBezTo>
                <a:cubicBezTo>
                  <a:pt x="10835" y="4120"/>
                  <a:pt x="10573" y="4382"/>
                  <a:pt x="10264" y="4382"/>
                </a:cubicBezTo>
                <a:cubicBezTo>
                  <a:pt x="10049" y="4382"/>
                  <a:pt x="9859" y="4275"/>
                  <a:pt x="9752" y="4096"/>
                </a:cubicBezTo>
                <a:cubicBezTo>
                  <a:pt x="9728" y="4037"/>
                  <a:pt x="9668" y="4001"/>
                  <a:pt x="9609" y="4001"/>
                </a:cubicBezTo>
                <a:lnTo>
                  <a:pt x="9204" y="4001"/>
                </a:lnTo>
                <a:cubicBezTo>
                  <a:pt x="9097" y="4001"/>
                  <a:pt x="9026" y="4084"/>
                  <a:pt x="9026" y="4180"/>
                </a:cubicBezTo>
                <a:lnTo>
                  <a:pt x="9026" y="5418"/>
                </a:lnTo>
                <a:lnTo>
                  <a:pt x="7787" y="5418"/>
                </a:lnTo>
                <a:cubicBezTo>
                  <a:pt x="7680" y="5418"/>
                  <a:pt x="7609" y="5489"/>
                  <a:pt x="7609" y="5596"/>
                </a:cubicBezTo>
                <a:lnTo>
                  <a:pt x="7609" y="6001"/>
                </a:lnTo>
                <a:cubicBezTo>
                  <a:pt x="7609" y="6061"/>
                  <a:pt x="7644" y="6120"/>
                  <a:pt x="7704" y="6144"/>
                </a:cubicBezTo>
                <a:cubicBezTo>
                  <a:pt x="7883" y="6251"/>
                  <a:pt x="7978" y="6442"/>
                  <a:pt x="7978" y="6656"/>
                </a:cubicBezTo>
                <a:cubicBezTo>
                  <a:pt x="7978" y="6978"/>
                  <a:pt x="7716" y="7240"/>
                  <a:pt x="7406" y="7240"/>
                </a:cubicBezTo>
                <a:cubicBezTo>
                  <a:pt x="7073" y="7240"/>
                  <a:pt x="6823" y="6966"/>
                  <a:pt x="6823" y="6656"/>
                </a:cubicBezTo>
                <a:cubicBezTo>
                  <a:pt x="6823" y="6442"/>
                  <a:pt x="6930" y="6251"/>
                  <a:pt x="7109" y="6144"/>
                </a:cubicBezTo>
                <a:cubicBezTo>
                  <a:pt x="7168" y="6120"/>
                  <a:pt x="7192" y="6061"/>
                  <a:pt x="7192" y="6001"/>
                </a:cubicBezTo>
                <a:lnTo>
                  <a:pt x="7192" y="5596"/>
                </a:lnTo>
                <a:cubicBezTo>
                  <a:pt x="7192" y="5489"/>
                  <a:pt x="7121" y="5418"/>
                  <a:pt x="7013" y="5418"/>
                </a:cubicBezTo>
                <a:lnTo>
                  <a:pt x="5775" y="5418"/>
                </a:lnTo>
                <a:lnTo>
                  <a:pt x="5775" y="4358"/>
                </a:lnTo>
                <a:lnTo>
                  <a:pt x="5918" y="4358"/>
                </a:lnTo>
                <a:cubicBezTo>
                  <a:pt x="6097" y="4596"/>
                  <a:pt x="6370" y="4739"/>
                  <a:pt x="6656" y="4739"/>
                </a:cubicBezTo>
                <a:cubicBezTo>
                  <a:pt x="7180" y="4739"/>
                  <a:pt x="7597" y="4323"/>
                  <a:pt x="7597" y="3799"/>
                </a:cubicBezTo>
                <a:cubicBezTo>
                  <a:pt x="7597" y="3275"/>
                  <a:pt x="7180" y="2858"/>
                  <a:pt x="6656" y="2858"/>
                </a:cubicBezTo>
                <a:cubicBezTo>
                  <a:pt x="6359" y="2858"/>
                  <a:pt x="6073" y="2989"/>
                  <a:pt x="5918" y="3227"/>
                </a:cubicBezTo>
                <a:lnTo>
                  <a:pt x="5775" y="3227"/>
                </a:lnTo>
                <a:lnTo>
                  <a:pt x="5775" y="2179"/>
                </a:lnTo>
                <a:lnTo>
                  <a:pt x="8025" y="2179"/>
                </a:lnTo>
                <a:cubicBezTo>
                  <a:pt x="8133" y="2179"/>
                  <a:pt x="8204" y="2096"/>
                  <a:pt x="8204" y="2001"/>
                </a:cubicBezTo>
                <a:cubicBezTo>
                  <a:pt x="8204" y="1894"/>
                  <a:pt x="8133" y="1822"/>
                  <a:pt x="8025" y="1822"/>
                </a:cubicBezTo>
                <a:lnTo>
                  <a:pt x="4370" y="1822"/>
                </a:lnTo>
                <a:lnTo>
                  <a:pt x="4370" y="1679"/>
                </a:lnTo>
                <a:cubicBezTo>
                  <a:pt x="4608" y="1501"/>
                  <a:pt x="4739" y="1227"/>
                  <a:pt x="4739" y="941"/>
                </a:cubicBezTo>
                <a:cubicBezTo>
                  <a:pt x="4739" y="417"/>
                  <a:pt x="4323" y="1"/>
                  <a:pt x="3799" y="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0330" name="Google Shape;10330;p78"/>
          <p:cNvGrpSpPr/>
          <p:nvPr/>
        </p:nvGrpSpPr>
        <p:grpSpPr>
          <a:xfrm>
            <a:off x="5359979" y="4841524"/>
            <a:ext cx="391605" cy="471939"/>
            <a:chOff x="4019984" y="3805393"/>
            <a:chExt cx="293704" cy="353954"/>
          </a:xfrm>
          <a:solidFill>
            <a:schemeClr val="tx1"/>
          </a:solidFill>
        </p:grpSpPr>
        <p:sp>
          <p:nvSpPr>
            <p:cNvPr id="10331" name="Google Shape;10331;p78"/>
            <p:cNvSpPr/>
            <p:nvPr/>
          </p:nvSpPr>
          <p:spPr>
            <a:xfrm>
              <a:off x="4019984" y="3805393"/>
              <a:ext cx="293704" cy="353954"/>
            </a:xfrm>
            <a:custGeom>
              <a:avLst/>
              <a:gdLst/>
              <a:ahLst/>
              <a:cxnLst/>
              <a:rect l="l" t="t" r="r" b="b"/>
              <a:pathLst>
                <a:path w="9228" h="11121" extrusionOk="0">
                  <a:moveTo>
                    <a:pt x="477" y="1084"/>
                  </a:moveTo>
                  <a:cubicBezTo>
                    <a:pt x="727" y="1084"/>
                    <a:pt x="977" y="1215"/>
                    <a:pt x="1108" y="1429"/>
                  </a:cubicBezTo>
                  <a:lnTo>
                    <a:pt x="1251" y="1608"/>
                  </a:lnTo>
                  <a:cubicBezTo>
                    <a:pt x="1382" y="1798"/>
                    <a:pt x="1608" y="1917"/>
                    <a:pt x="1822" y="1917"/>
                  </a:cubicBezTo>
                  <a:lnTo>
                    <a:pt x="1822" y="2620"/>
                  </a:lnTo>
                  <a:cubicBezTo>
                    <a:pt x="1822" y="3120"/>
                    <a:pt x="1906" y="3596"/>
                    <a:pt x="2049" y="4072"/>
                  </a:cubicBezTo>
                  <a:cubicBezTo>
                    <a:pt x="1918" y="4001"/>
                    <a:pt x="1775" y="3929"/>
                    <a:pt x="1620" y="3870"/>
                  </a:cubicBezTo>
                  <a:cubicBezTo>
                    <a:pt x="1298" y="3739"/>
                    <a:pt x="965" y="3596"/>
                    <a:pt x="727" y="3334"/>
                  </a:cubicBezTo>
                  <a:cubicBezTo>
                    <a:pt x="441" y="3024"/>
                    <a:pt x="310" y="2560"/>
                    <a:pt x="310" y="1929"/>
                  </a:cubicBezTo>
                  <a:lnTo>
                    <a:pt x="310" y="1250"/>
                  </a:lnTo>
                  <a:cubicBezTo>
                    <a:pt x="310" y="1203"/>
                    <a:pt x="322" y="1155"/>
                    <a:pt x="358" y="1131"/>
                  </a:cubicBezTo>
                  <a:cubicBezTo>
                    <a:pt x="382" y="1096"/>
                    <a:pt x="429" y="1084"/>
                    <a:pt x="477" y="1084"/>
                  </a:cubicBezTo>
                  <a:close/>
                  <a:moveTo>
                    <a:pt x="8704" y="1084"/>
                  </a:moveTo>
                  <a:cubicBezTo>
                    <a:pt x="8752" y="1084"/>
                    <a:pt x="8799" y="1096"/>
                    <a:pt x="8823" y="1131"/>
                  </a:cubicBezTo>
                  <a:cubicBezTo>
                    <a:pt x="8847" y="1155"/>
                    <a:pt x="8871" y="1203"/>
                    <a:pt x="8871" y="1250"/>
                  </a:cubicBezTo>
                  <a:lnTo>
                    <a:pt x="8871" y="1929"/>
                  </a:lnTo>
                  <a:lnTo>
                    <a:pt x="8883" y="1929"/>
                  </a:lnTo>
                  <a:cubicBezTo>
                    <a:pt x="8883" y="2572"/>
                    <a:pt x="8752" y="3036"/>
                    <a:pt x="8466" y="3334"/>
                  </a:cubicBezTo>
                  <a:cubicBezTo>
                    <a:pt x="8228" y="3596"/>
                    <a:pt x="7883" y="3739"/>
                    <a:pt x="7573" y="3870"/>
                  </a:cubicBezTo>
                  <a:cubicBezTo>
                    <a:pt x="7430" y="3929"/>
                    <a:pt x="7263" y="3989"/>
                    <a:pt x="7133" y="4072"/>
                  </a:cubicBezTo>
                  <a:cubicBezTo>
                    <a:pt x="7275" y="3620"/>
                    <a:pt x="7347" y="3120"/>
                    <a:pt x="7347" y="2620"/>
                  </a:cubicBezTo>
                  <a:lnTo>
                    <a:pt x="7347" y="1917"/>
                  </a:lnTo>
                  <a:cubicBezTo>
                    <a:pt x="7585" y="1917"/>
                    <a:pt x="7799" y="1798"/>
                    <a:pt x="7930" y="1608"/>
                  </a:cubicBezTo>
                  <a:lnTo>
                    <a:pt x="8061" y="1429"/>
                  </a:lnTo>
                  <a:cubicBezTo>
                    <a:pt x="8216" y="1215"/>
                    <a:pt x="8454" y="1084"/>
                    <a:pt x="8704" y="1084"/>
                  </a:cubicBezTo>
                  <a:close/>
                  <a:moveTo>
                    <a:pt x="7347" y="345"/>
                  </a:moveTo>
                  <a:lnTo>
                    <a:pt x="7347" y="726"/>
                  </a:lnTo>
                  <a:lnTo>
                    <a:pt x="5954" y="726"/>
                  </a:lnTo>
                  <a:cubicBezTo>
                    <a:pt x="5859" y="726"/>
                    <a:pt x="5787" y="798"/>
                    <a:pt x="5787" y="893"/>
                  </a:cubicBezTo>
                  <a:cubicBezTo>
                    <a:pt x="5787" y="976"/>
                    <a:pt x="5859" y="1060"/>
                    <a:pt x="5954" y="1060"/>
                  </a:cubicBezTo>
                  <a:lnTo>
                    <a:pt x="7013" y="1060"/>
                  </a:lnTo>
                  <a:lnTo>
                    <a:pt x="7013" y="2620"/>
                  </a:lnTo>
                  <a:cubicBezTo>
                    <a:pt x="7037" y="4036"/>
                    <a:pt x="6359" y="5382"/>
                    <a:pt x="5204" y="6239"/>
                  </a:cubicBezTo>
                  <a:lnTo>
                    <a:pt x="5085" y="6322"/>
                  </a:lnTo>
                  <a:cubicBezTo>
                    <a:pt x="5061" y="6322"/>
                    <a:pt x="5025" y="6310"/>
                    <a:pt x="5001" y="6310"/>
                  </a:cubicBezTo>
                  <a:lnTo>
                    <a:pt x="4192" y="6310"/>
                  </a:lnTo>
                  <a:cubicBezTo>
                    <a:pt x="4168" y="6310"/>
                    <a:pt x="4132" y="6310"/>
                    <a:pt x="4108" y="6322"/>
                  </a:cubicBezTo>
                  <a:lnTo>
                    <a:pt x="3989" y="6239"/>
                  </a:lnTo>
                  <a:cubicBezTo>
                    <a:pt x="2846" y="5382"/>
                    <a:pt x="2156" y="4048"/>
                    <a:pt x="2156" y="2620"/>
                  </a:cubicBezTo>
                  <a:lnTo>
                    <a:pt x="2156" y="1060"/>
                  </a:lnTo>
                  <a:lnTo>
                    <a:pt x="5204" y="1060"/>
                  </a:lnTo>
                  <a:cubicBezTo>
                    <a:pt x="5299" y="1060"/>
                    <a:pt x="5370" y="976"/>
                    <a:pt x="5370" y="893"/>
                  </a:cubicBezTo>
                  <a:cubicBezTo>
                    <a:pt x="5370" y="798"/>
                    <a:pt x="5299" y="726"/>
                    <a:pt x="5204" y="726"/>
                  </a:cubicBezTo>
                  <a:lnTo>
                    <a:pt x="1810" y="726"/>
                  </a:lnTo>
                  <a:lnTo>
                    <a:pt x="1810" y="345"/>
                  </a:lnTo>
                  <a:close/>
                  <a:moveTo>
                    <a:pt x="5001" y="6632"/>
                  </a:moveTo>
                  <a:cubicBezTo>
                    <a:pt x="5061" y="6632"/>
                    <a:pt x="5108" y="6680"/>
                    <a:pt x="5108" y="6739"/>
                  </a:cubicBezTo>
                  <a:lnTo>
                    <a:pt x="5108" y="6858"/>
                  </a:lnTo>
                  <a:cubicBezTo>
                    <a:pt x="5108" y="6918"/>
                    <a:pt x="5061" y="6965"/>
                    <a:pt x="5001" y="6965"/>
                  </a:cubicBezTo>
                  <a:lnTo>
                    <a:pt x="4192" y="6965"/>
                  </a:lnTo>
                  <a:cubicBezTo>
                    <a:pt x="4132" y="6965"/>
                    <a:pt x="4085" y="6918"/>
                    <a:pt x="4085" y="6858"/>
                  </a:cubicBezTo>
                  <a:lnTo>
                    <a:pt x="4085" y="6739"/>
                  </a:lnTo>
                  <a:cubicBezTo>
                    <a:pt x="4085" y="6680"/>
                    <a:pt x="4132" y="6632"/>
                    <a:pt x="4192" y="6632"/>
                  </a:cubicBezTo>
                  <a:close/>
                  <a:moveTo>
                    <a:pt x="4787" y="7287"/>
                  </a:moveTo>
                  <a:lnTo>
                    <a:pt x="4787" y="8882"/>
                  </a:lnTo>
                  <a:lnTo>
                    <a:pt x="4406" y="8882"/>
                  </a:lnTo>
                  <a:lnTo>
                    <a:pt x="4406" y="7287"/>
                  </a:lnTo>
                  <a:close/>
                  <a:moveTo>
                    <a:pt x="5609" y="9216"/>
                  </a:moveTo>
                  <a:cubicBezTo>
                    <a:pt x="5728" y="9216"/>
                    <a:pt x="5823" y="9299"/>
                    <a:pt x="5823" y="9418"/>
                  </a:cubicBezTo>
                  <a:lnTo>
                    <a:pt x="5823" y="9609"/>
                  </a:lnTo>
                  <a:lnTo>
                    <a:pt x="4370" y="9609"/>
                  </a:lnTo>
                  <a:cubicBezTo>
                    <a:pt x="4287" y="9609"/>
                    <a:pt x="4204" y="9680"/>
                    <a:pt x="4204" y="9775"/>
                  </a:cubicBezTo>
                  <a:cubicBezTo>
                    <a:pt x="4204" y="9870"/>
                    <a:pt x="4287" y="9942"/>
                    <a:pt x="4370" y="9942"/>
                  </a:cubicBezTo>
                  <a:lnTo>
                    <a:pt x="6585" y="9942"/>
                  </a:lnTo>
                  <a:cubicBezTo>
                    <a:pt x="6609" y="9942"/>
                    <a:pt x="6621" y="9954"/>
                    <a:pt x="6632" y="9966"/>
                  </a:cubicBezTo>
                  <a:lnTo>
                    <a:pt x="6787" y="10763"/>
                  </a:lnTo>
                  <a:cubicBezTo>
                    <a:pt x="6787" y="10775"/>
                    <a:pt x="6787" y="10787"/>
                    <a:pt x="6763" y="10787"/>
                  </a:cubicBezTo>
                  <a:cubicBezTo>
                    <a:pt x="6763" y="10787"/>
                    <a:pt x="6752" y="10799"/>
                    <a:pt x="6740" y="10799"/>
                  </a:cubicBezTo>
                  <a:lnTo>
                    <a:pt x="2453" y="10799"/>
                  </a:lnTo>
                  <a:cubicBezTo>
                    <a:pt x="2441" y="10799"/>
                    <a:pt x="2418" y="10787"/>
                    <a:pt x="2418" y="10787"/>
                  </a:cubicBezTo>
                  <a:cubicBezTo>
                    <a:pt x="2418" y="10787"/>
                    <a:pt x="2406" y="10775"/>
                    <a:pt x="2406" y="10763"/>
                  </a:cubicBezTo>
                  <a:lnTo>
                    <a:pt x="2561" y="9966"/>
                  </a:lnTo>
                  <a:cubicBezTo>
                    <a:pt x="2561" y="9954"/>
                    <a:pt x="2572" y="9942"/>
                    <a:pt x="2596" y="9942"/>
                  </a:cubicBezTo>
                  <a:lnTo>
                    <a:pt x="3596" y="9942"/>
                  </a:lnTo>
                  <a:cubicBezTo>
                    <a:pt x="3692" y="9942"/>
                    <a:pt x="3763" y="9870"/>
                    <a:pt x="3763" y="9775"/>
                  </a:cubicBezTo>
                  <a:cubicBezTo>
                    <a:pt x="3763" y="9680"/>
                    <a:pt x="3692" y="9609"/>
                    <a:pt x="3596" y="9609"/>
                  </a:cubicBezTo>
                  <a:lnTo>
                    <a:pt x="3370" y="9609"/>
                  </a:lnTo>
                  <a:lnTo>
                    <a:pt x="3370" y="9418"/>
                  </a:lnTo>
                  <a:cubicBezTo>
                    <a:pt x="3370" y="9299"/>
                    <a:pt x="3465" y="9216"/>
                    <a:pt x="3584" y="9216"/>
                  </a:cubicBezTo>
                  <a:close/>
                  <a:moveTo>
                    <a:pt x="1810" y="0"/>
                  </a:moveTo>
                  <a:cubicBezTo>
                    <a:pt x="1656" y="0"/>
                    <a:pt x="1501" y="131"/>
                    <a:pt x="1501" y="310"/>
                  </a:cubicBezTo>
                  <a:lnTo>
                    <a:pt x="1501" y="726"/>
                  </a:lnTo>
                  <a:cubicBezTo>
                    <a:pt x="1501" y="893"/>
                    <a:pt x="1632" y="1036"/>
                    <a:pt x="1810" y="1036"/>
                  </a:cubicBezTo>
                  <a:lnTo>
                    <a:pt x="1846" y="1036"/>
                  </a:lnTo>
                  <a:lnTo>
                    <a:pt x="1846" y="1572"/>
                  </a:lnTo>
                  <a:cubicBezTo>
                    <a:pt x="1727" y="1572"/>
                    <a:pt x="1608" y="1512"/>
                    <a:pt x="1537" y="1417"/>
                  </a:cubicBezTo>
                  <a:lnTo>
                    <a:pt x="1394" y="1238"/>
                  </a:lnTo>
                  <a:cubicBezTo>
                    <a:pt x="1191" y="941"/>
                    <a:pt x="846" y="762"/>
                    <a:pt x="489" y="762"/>
                  </a:cubicBezTo>
                  <a:cubicBezTo>
                    <a:pt x="358" y="762"/>
                    <a:pt x="239" y="798"/>
                    <a:pt x="144" y="905"/>
                  </a:cubicBezTo>
                  <a:cubicBezTo>
                    <a:pt x="60" y="1000"/>
                    <a:pt x="1" y="1131"/>
                    <a:pt x="1" y="1250"/>
                  </a:cubicBezTo>
                  <a:lnTo>
                    <a:pt x="1" y="1929"/>
                  </a:lnTo>
                  <a:cubicBezTo>
                    <a:pt x="1" y="3560"/>
                    <a:pt x="834" y="3894"/>
                    <a:pt x="1501" y="4179"/>
                  </a:cubicBezTo>
                  <a:cubicBezTo>
                    <a:pt x="1870" y="4334"/>
                    <a:pt x="2203" y="4465"/>
                    <a:pt x="2370" y="4786"/>
                  </a:cubicBezTo>
                  <a:cubicBezTo>
                    <a:pt x="2406" y="4882"/>
                    <a:pt x="2394" y="4965"/>
                    <a:pt x="2334" y="5025"/>
                  </a:cubicBezTo>
                  <a:cubicBezTo>
                    <a:pt x="2284" y="5092"/>
                    <a:pt x="2191" y="5124"/>
                    <a:pt x="2108" y="5124"/>
                  </a:cubicBezTo>
                  <a:cubicBezTo>
                    <a:pt x="2073" y="5124"/>
                    <a:pt x="2041" y="5118"/>
                    <a:pt x="2013" y="5108"/>
                  </a:cubicBezTo>
                  <a:cubicBezTo>
                    <a:pt x="1894" y="5060"/>
                    <a:pt x="1870" y="4906"/>
                    <a:pt x="1870" y="4786"/>
                  </a:cubicBezTo>
                  <a:cubicBezTo>
                    <a:pt x="1870" y="4703"/>
                    <a:pt x="1810" y="4632"/>
                    <a:pt x="1727" y="4632"/>
                  </a:cubicBezTo>
                  <a:cubicBezTo>
                    <a:pt x="1632" y="4632"/>
                    <a:pt x="1560" y="4691"/>
                    <a:pt x="1560" y="4775"/>
                  </a:cubicBezTo>
                  <a:cubicBezTo>
                    <a:pt x="1560" y="4929"/>
                    <a:pt x="1572" y="5263"/>
                    <a:pt x="1894" y="5406"/>
                  </a:cubicBezTo>
                  <a:cubicBezTo>
                    <a:pt x="1965" y="5429"/>
                    <a:pt x="2037" y="5441"/>
                    <a:pt x="2108" y="5441"/>
                  </a:cubicBezTo>
                  <a:cubicBezTo>
                    <a:pt x="2275" y="5441"/>
                    <a:pt x="2453" y="5370"/>
                    <a:pt x="2572" y="5251"/>
                  </a:cubicBezTo>
                  <a:cubicBezTo>
                    <a:pt x="2584" y="5239"/>
                    <a:pt x="2608" y="5227"/>
                    <a:pt x="2608" y="5203"/>
                  </a:cubicBezTo>
                  <a:cubicBezTo>
                    <a:pt x="2918" y="5703"/>
                    <a:pt x="3323" y="6144"/>
                    <a:pt x="3811" y="6489"/>
                  </a:cubicBezTo>
                  <a:lnTo>
                    <a:pt x="3834" y="6501"/>
                  </a:lnTo>
                  <a:cubicBezTo>
                    <a:pt x="3799" y="6561"/>
                    <a:pt x="3775" y="6656"/>
                    <a:pt x="3775" y="6727"/>
                  </a:cubicBezTo>
                  <a:lnTo>
                    <a:pt x="3775" y="6846"/>
                  </a:lnTo>
                  <a:cubicBezTo>
                    <a:pt x="3775" y="7037"/>
                    <a:pt x="3918" y="7215"/>
                    <a:pt x="4096" y="7263"/>
                  </a:cubicBezTo>
                  <a:lnTo>
                    <a:pt x="4096" y="8870"/>
                  </a:lnTo>
                  <a:lnTo>
                    <a:pt x="3596" y="8870"/>
                  </a:lnTo>
                  <a:cubicBezTo>
                    <a:pt x="3299" y="8870"/>
                    <a:pt x="3061" y="9108"/>
                    <a:pt x="3061" y="9406"/>
                  </a:cubicBezTo>
                  <a:lnTo>
                    <a:pt x="3061" y="9597"/>
                  </a:lnTo>
                  <a:lnTo>
                    <a:pt x="2620" y="9597"/>
                  </a:lnTo>
                  <a:cubicBezTo>
                    <a:pt x="2441" y="9597"/>
                    <a:pt x="2287" y="9716"/>
                    <a:pt x="2263" y="9894"/>
                  </a:cubicBezTo>
                  <a:lnTo>
                    <a:pt x="2108" y="10680"/>
                  </a:lnTo>
                  <a:cubicBezTo>
                    <a:pt x="2096" y="10787"/>
                    <a:pt x="2108" y="10906"/>
                    <a:pt x="2191" y="10978"/>
                  </a:cubicBezTo>
                  <a:cubicBezTo>
                    <a:pt x="2263" y="11073"/>
                    <a:pt x="2370" y="11121"/>
                    <a:pt x="2465" y="11121"/>
                  </a:cubicBezTo>
                  <a:lnTo>
                    <a:pt x="6752" y="11121"/>
                  </a:lnTo>
                  <a:cubicBezTo>
                    <a:pt x="6859" y="11121"/>
                    <a:pt x="6966" y="11073"/>
                    <a:pt x="7037" y="10978"/>
                  </a:cubicBezTo>
                  <a:cubicBezTo>
                    <a:pt x="7109" y="10894"/>
                    <a:pt x="7144" y="10787"/>
                    <a:pt x="7109" y="10680"/>
                  </a:cubicBezTo>
                  <a:lnTo>
                    <a:pt x="6966" y="9894"/>
                  </a:lnTo>
                  <a:cubicBezTo>
                    <a:pt x="6930" y="9716"/>
                    <a:pt x="6787" y="9597"/>
                    <a:pt x="6609" y="9597"/>
                  </a:cubicBezTo>
                  <a:lnTo>
                    <a:pt x="6156" y="9597"/>
                  </a:lnTo>
                  <a:lnTo>
                    <a:pt x="6156" y="9406"/>
                  </a:lnTo>
                  <a:cubicBezTo>
                    <a:pt x="6156" y="9108"/>
                    <a:pt x="5918" y="8870"/>
                    <a:pt x="5620" y="8870"/>
                  </a:cubicBezTo>
                  <a:lnTo>
                    <a:pt x="5132" y="8870"/>
                  </a:lnTo>
                  <a:lnTo>
                    <a:pt x="5132" y="7263"/>
                  </a:lnTo>
                  <a:cubicBezTo>
                    <a:pt x="5311" y="7215"/>
                    <a:pt x="5442" y="7037"/>
                    <a:pt x="5442" y="6846"/>
                  </a:cubicBezTo>
                  <a:lnTo>
                    <a:pt x="5442" y="6727"/>
                  </a:lnTo>
                  <a:cubicBezTo>
                    <a:pt x="5442" y="6632"/>
                    <a:pt x="5418" y="6561"/>
                    <a:pt x="5382" y="6501"/>
                  </a:cubicBezTo>
                  <a:lnTo>
                    <a:pt x="5418" y="6489"/>
                  </a:lnTo>
                  <a:cubicBezTo>
                    <a:pt x="5894" y="6132"/>
                    <a:pt x="6311" y="5703"/>
                    <a:pt x="6621" y="5203"/>
                  </a:cubicBezTo>
                  <a:cubicBezTo>
                    <a:pt x="6632" y="5227"/>
                    <a:pt x="6656" y="5239"/>
                    <a:pt x="6656" y="5251"/>
                  </a:cubicBezTo>
                  <a:cubicBezTo>
                    <a:pt x="6775" y="5382"/>
                    <a:pt x="6954" y="5441"/>
                    <a:pt x="7109" y="5441"/>
                  </a:cubicBezTo>
                  <a:cubicBezTo>
                    <a:pt x="7192" y="5441"/>
                    <a:pt x="7263" y="5429"/>
                    <a:pt x="7335" y="5406"/>
                  </a:cubicBezTo>
                  <a:cubicBezTo>
                    <a:pt x="7644" y="5263"/>
                    <a:pt x="7668" y="4929"/>
                    <a:pt x="7668" y="4775"/>
                  </a:cubicBezTo>
                  <a:cubicBezTo>
                    <a:pt x="7668" y="4701"/>
                    <a:pt x="7603" y="4628"/>
                    <a:pt x="7531" y="4628"/>
                  </a:cubicBezTo>
                  <a:cubicBezTo>
                    <a:pt x="7521" y="4628"/>
                    <a:pt x="7511" y="4629"/>
                    <a:pt x="7502" y="4632"/>
                  </a:cubicBezTo>
                  <a:cubicBezTo>
                    <a:pt x="7406" y="4632"/>
                    <a:pt x="7335" y="4703"/>
                    <a:pt x="7347" y="4786"/>
                  </a:cubicBezTo>
                  <a:cubicBezTo>
                    <a:pt x="7347" y="4906"/>
                    <a:pt x="7335" y="5048"/>
                    <a:pt x="7216" y="5108"/>
                  </a:cubicBezTo>
                  <a:cubicBezTo>
                    <a:pt x="7188" y="5117"/>
                    <a:pt x="7158" y="5122"/>
                    <a:pt x="7128" y="5122"/>
                  </a:cubicBezTo>
                  <a:cubicBezTo>
                    <a:pt x="7043" y="5122"/>
                    <a:pt x="6956" y="5086"/>
                    <a:pt x="6894" y="5025"/>
                  </a:cubicBezTo>
                  <a:cubicBezTo>
                    <a:pt x="6835" y="4953"/>
                    <a:pt x="6811" y="4882"/>
                    <a:pt x="6859" y="4786"/>
                  </a:cubicBezTo>
                  <a:cubicBezTo>
                    <a:pt x="7025" y="4465"/>
                    <a:pt x="7335" y="4334"/>
                    <a:pt x="7728" y="4179"/>
                  </a:cubicBezTo>
                  <a:cubicBezTo>
                    <a:pt x="8395" y="3917"/>
                    <a:pt x="9228" y="3572"/>
                    <a:pt x="9228" y="1929"/>
                  </a:cubicBezTo>
                  <a:lnTo>
                    <a:pt x="9228" y="1250"/>
                  </a:lnTo>
                  <a:cubicBezTo>
                    <a:pt x="9216" y="1131"/>
                    <a:pt x="9168" y="1000"/>
                    <a:pt x="9061" y="905"/>
                  </a:cubicBezTo>
                  <a:cubicBezTo>
                    <a:pt x="8978" y="822"/>
                    <a:pt x="8859" y="762"/>
                    <a:pt x="8716" y="762"/>
                  </a:cubicBezTo>
                  <a:cubicBezTo>
                    <a:pt x="8359" y="762"/>
                    <a:pt x="8025" y="941"/>
                    <a:pt x="7811" y="1238"/>
                  </a:cubicBezTo>
                  <a:lnTo>
                    <a:pt x="7680" y="1417"/>
                  </a:lnTo>
                  <a:cubicBezTo>
                    <a:pt x="7609" y="1512"/>
                    <a:pt x="7490" y="1572"/>
                    <a:pt x="7371" y="1572"/>
                  </a:cubicBezTo>
                  <a:lnTo>
                    <a:pt x="7371" y="1036"/>
                  </a:lnTo>
                  <a:lnTo>
                    <a:pt x="7394" y="1036"/>
                  </a:lnTo>
                  <a:cubicBezTo>
                    <a:pt x="7561" y="1036"/>
                    <a:pt x="7704" y="905"/>
                    <a:pt x="7704" y="726"/>
                  </a:cubicBezTo>
                  <a:lnTo>
                    <a:pt x="7704" y="310"/>
                  </a:lnTo>
                  <a:cubicBezTo>
                    <a:pt x="7704" y="143"/>
                    <a:pt x="7573" y="0"/>
                    <a:pt x="739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32" name="Google Shape;10332;p78"/>
            <p:cNvSpPr/>
            <p:nvPr/>
          </p:nvSpPr>
          <p:spPr>
            <a:xfrm>
              <a:off x="4118903" y="3867139"/>
              <a:ext cx="93987" cy="87971"/>
            </a:xfrm>
            <a:custGeom>
              <a:avLst/>
              <a:gdLst/>
              <a:ahLst/>
              <a:cxnLst/>
              <a:rect l="l" t="t" r="r" b="b"/>
              <a:pathLst>
                <a:path w="2953" h="2764" extrusionOk="0">
                  <a:moveTo>
                    <a:pt x="1477" y="489"/>
                  </a:moveTo>
                  <a:lnTo>
                    <a:pt x="1727" y="989"/>
                  </a:lnTo>
                  <a:cubicBezTo>
                    <a:pt x="1762" y="1049"/>
                    <a:pt x="1822" y="1096"/>
                    <a:pt x="1881" y="1096"/>
                  </a:cubicBezTo>
                  <a:lnTo>
                    <a:pt x="2441" y="1180"/>
                  </a:lnTo>
                  <a:lnTo>
                    <a:pt x="2036" y="1584"/>
                  </a:lnTo>
                  <a:cubicBezTo>
                    <a:pt x="2000" y="1632"/>
                    <a:pt x="1977" y="1692"/>
                    <a:pt x="1977" y="1763"/>
                  </a:cubicBezTo>
                  <a:lnTo>
                    <a:pt x="2072" y="2335"/>
                  </a:lnTo>
                  <a:lnTo>
                    <a:pt x="1560" y="2061"/>
                  </a:lnTo>
                  <a:cubicBezTo>
                    <a:pt x="1536" y="2049"/>
                    <a:pt x="1500" y="2037"/>
                    <a:pt x="1477" y="2037"/>
                  </a:cubicBezTo>
                  <a:cubicBezTo>
                    <a:pt x="1441" y="2037"/>
                    <a:pt x="1417" y="2049"/>
                    <a:pt x="1381" y="2061"/>
                  </a:cubicBezTo>
                  <a:lnTo>
                    <a:pt x="881" y="2335"/>
                  </a:lnTo>
                  <a:lnTo>
                    <a:pt x="965" y="1763"/>
                  </a:lnTo>
                  <a:cubicBezTo>
                    <a:pt x="988" y="1703"/>
                    <a:pt x="953" y="1632"/>
                    <a:pt x="905" y="1584"/>
                  </a:cubicBezTo>
                  <a:lnTo>
                    <a:pt x="512" y="1180"/>
                  </a:lnTo>
                  <a:lnTo>
                    <a:pt x="1072" y="1096"/>
                  </a:lnTo>
                  <a:cubicBezTo>
                    <a:pt x="1131" y="1084"/>
                    <a:pt x="1191" y="1049"/>
                    <a:pt x="1227" y="989"/>
                  </a:cubicBezTo>
                  <a:lnTo>
                    <a:pt x="1477" y="489"/>
                  </a:lnTo>
                  <a:close/>
                  <a:moveTo>
                    <a:pt x="1477" y="1"/>
                  </a:moveTo>
                  <a:cubicBezTo>
                    <a:pt x="1405" y="1"/>
                    <a:pt x="1322" y="49"/>
                    <a:pt x="1298" y="108"/>
                  </a:cubicBezTo>
                  <a:lnTo>
                    <a:pt x="953" y="799"/>
                  </a:lnTo>
                  <a:lnTo>
                    <a:pt x="191" y="906"/>
                  </a:lnTo>
                  <a:cubicBezTo>
                    <a:pt x="119" y="918"/>
                    <a:pt x="60" y="965"/>
                    <a:pt x="36" y="1037"/>
                  </a:cubicBezTo>
                  <a:cubicBezTo>
                    <a:pt x="0" y="1108"/>
                    <a:pt x="36" y="1180"/>
                    <a:pt x="72" y="1227"/>
                  </a:cubicBezTo>
                  <a:lnTo>
                    <a:pt x="631" y="1763"/>
                  </a:lnTo>
                  <a:lnTo>
                    <a:pt x="488" y="2525"/>
                  </a:lnTo>
                  <a:cubicBezTo>
                    <a:pt x="476" y="2596"/>
                    <a:pt x="512" y="2668"/>
                    <a:pt x="572" y="2716"/>
                  </a:cubicBezTo>
                  <a:cubicBezTo>
                    <a:pt x="604" y="2741"/>
                    <a:pt x="639" y="2753"/>
                    <a:pt x="676" y="2753"/>
                  </a:cubicBezTo>
                  <a:cubicBezTo>
                    <a:pt x="708" y="2753"/>
                    <a:pt x="741" y="2744"/>
                    <a:pt x="774" y="2727"/>
                  </a:cubicBezTo>
                  <a:lnTo>
                    <a:pt x="1465" y="2370"/>
                  </a:lnTo>
                  <a:lnTo>
                    <a:pt x="2143" y="2727"/>
                  </a:lnTo>
                  <a:cubicBezTo>
                    <a:pt x="2179" y="2751"/>
                    <a:pt x="2203" y="2763"/>
                    <a:pt x="2239" y="2763"/>
                  </a:cubicBezTo>
                  <a:cubicBezTo>
                    <a:pt x="2274" y="2763"/>
                    <a:pt x="2310" y="2751"/>
                    <a:pt x="2358" y="2716"/>
                  </a:cubicBezTo>
                  <a:cubicBezTo>
                    <a:pt x="2417" y="2668"/>
                    <a:pt x="2441" y="2596"/>
                    <a:pt x="2429" y="2525"/>
                  </a:cubicBezTo>
                  <a:lnTo>
                    <a:pt x="2298" y="1763"/>
                  </a:lnTo>
                  <a:lnTo>
                    <a:pt x="2846" y="1227"/>
                  </a:lnTo>
                  <a:cubicBezTo>
                    <a:pt x="2917" y="1180"/>
                    <a:pt x="2953" y="1108"/>
                    <a:pt x="2917" y="1037"/>
                  </a:cubicBezTo>
                  <a:cubicBezTo>
                    <a:pt x="2893" y="965"/>
                    <a:pt x="2834" y="918"/>
                    <a:pt x="2751" y="906"/>
                  </a:cubicBezTo>
                  <a:lnTo>
                    <a:pt x="2000" y="799"/>
                  </a:lnTo>
                  <a:lnTo>
                    <a:pt x="1655" y="108"/>
                  </a:lnTo>
                  <a:cubicBezTo>
                    <a:pt x="1619" y="37"/>
                    <a:pt x="1548" y="1"/>
                    <a:pt x="14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333" name="Google Shape;10333;p78"/>
          <p:cNvGrpSpPr/>
          <p:nvPr/>
        </p:nvGrpSpPr>
        <p:grpSpPr>
          <a:xfrm>
            <a:off x="10675340" y="4287726"/>
            <a:ext cx="431539" cy="404252"/>
            <a:chOff x="8006505" y="3390044"/>
            <a:chExt cx="323654" cy="303189"/>
          </a:xfrm>
          <a:solidFill>
            <a:schemeClr val="tx1"/>
          </a:solidFill>
        </p:grpSpPr>
        <p:sp>
          <p:nvSpPr>
            <p:cNvPr id="10334" name="Google Shape;10334;p78"/>
            <p:cNvSpPr/>
            <p:nvPr/>
          </p:nvSpPr>
          <p:spPr>
            <a:xfrm>
              <a:off x="8006505" y="3390044"/>
              <a:ext cx="323654" cy="303189"/>
            </a:xfrm>
            <a:custGeom>
              <a:avLst/>
              <a:gdLst/>
              <a:ahLst/>
              <a:cxnLst/>
              <a:rect l="l" t="t" r="r" b="b"/>
              <a:pathLst>
                <a:path w="10169" h="9526" extrusionOk="0">
                  <a:moveTo>
                    <a:pt x="5358" y="322"/>
                  </a:moveTo>
                  <a:cubicBezTo>
                    <a:pt x="5704" y="322"/>
                    <a:pt x="5965" y="608"/>
                    <a:pt x="5965" y="930"/>
                  </a:cubicBezTo>
                  <a:lnTo>
                    <a:pt x="5965" y="1311"/>
                  </a:lnTo>
                  <a:cubicBezTo>
                    <a:pt x="5965" y="1584"/>
                    <a:pt x="6192" y="1811"/>
                    <a:pt x="6477" y="1811"/>
                  </a:cubicBezTo>
                  <a:lnTo>
                    <a:pt x="6620" y="1811"/>
                  </a:lnTo>
                  <a:cubicBezTo>
                    <a:pt x="6727" y="1811"/>
                    <a:pt x="6811" y="1906"/>
                    <a:pt x="6811" y="2001"/>
                  </a:cubicBezTo>
                  <a:lnTo>
                    <a:pt x="6811" y="3013"/>
                  </a:lnTo>
                  <a:cubicBezTo>
                    <a:pt x="6811" y="3120"/>
                    <a:pt x="6727" y="3204"/>
                    <a:pt x="6620" y="3204"/>
                  </a:cubicBezTo>
                  <a:lnTo>
                    <a:pt x="3465" y="3204"/>
                  </a:lnTo>
                  <a:cubicBezTo>
                    <a:pt x="3358" y="3204"/>
                    <a:pt x="3275" y="3120"/>
                    <a:pt x="3275" y="3013"/>
                  </a:cubicBezTo>
                  <a:lnTo>
                    <a:pt x="3322" y="2001"/>
                  </a:lnTo>
                  <a:cubicBezTo>
                    <a:pt x="3322" y="1894"/>
                    <a:pt x="3406" y="1811"/>
                    <a:pt x="3513" y="1811"/>
                  </a:cubicBezTo>
                  <a:lnTo>
                    <a:pt x="3656" y="1811"/>
                  </a:lnTo>
                  <a:cubicBezTo>
                    <a:pt x="3941" y="1811"/>
                    <a:pt x="4168" y="1584"/>
                    <a:pt x="4168" y="1311"/>
                  </a:cubicBezTo>
                  <a:lnTo>
                    <a:pt x="4168" y="930"/>
                  </a:lnTo>
                  <a:cubicBezTo>
                    <a:pt x="4168" y="596"/>
                    <a:pt x="4453" y="322"/>
                    <a:pt x="4775" y="322"/>
                  </a:cubicBezTo>
                  <a:close/>
                  <a:moveTo>
                    <a:pt x="9275" y="2239"/>
                  </a:moveTo>
                  <a:cubicBezTo>
                    <a:pt x="9585" y="2239"/>
                    <a:pt x="9847" y="2501"/>
                    <a:pt x="9847" y="2823"/>
                  </a:cubicBezTo>
                  <a:lnTo>
                    <a:pt x="9835" y="8633"/>
                  </a:lnTo>
                  <a:cubicBezTo>
                    <a:pt x="9835" y="8943"/>
                    <a:pt x="9585" y="9204"/>
                    <a:pt x="9252" y="9204"/>
                  </a:cubicBezTo>
                  <a:lnTo>
                    <a:pt x="881" y="9204"/>
                  </a:lnTo>
                  <a:cubicBezTo>
                    <a:pt x="560" y="9204"/>
                    <a:pt x="298" y="8954"/>
                    <a:pt x="298" y="8633"/>
                  </a:cubicBezTo>
                  <a:lnTo>
                    <a:pt x="298" y="2823"/>
                  </a:lnTo>
                  <a:cubicBezTo>
                    <a:pt x="298" y="2513"/>
                    <a:pt x="548" y="2239"/>
                    <a:pt x="881" y="2239"/>
                  </a:cubicBezTo>
                  <a:lnTo>
                    <a:pt x="2977" y="2239"/>
                  </a:lnTo>
                  <a:lnTo>
                    <a:pt x="2977" y="2775"/>
                  </a:lnTo>
                  <a:lnTo>
                    <a:pt x="1001" y="2775"/>
                  </a:lnTo>
                  <a:cubicBezTo>
                    <a:pt x="905" y="2775"/>
                    <a:pt x="834" y="2858"/>
                    <a:pt x="834" y="2942"/>
                  </a:cubicBezTo>
                  <a:lnTo>
                    <a:pt x="834" y="8514"/>
                  </a:lnTo>
                  <a:cubicBezTo>
                    <a:pt x="834" y="8597"/>
                    <a:pt x="905" y="8669"/>
                    <a:pt x="1001" y="8669"/>
                  </a:cubicBezTo>
                  <a:lnTo>
                    <a:pt x="6418" y="8669"/>
                  </a:lnTo>
                  <a:cubicBezTo>
                    <a:pt x="6501" y="8669"/>
                    <a:pt x="6573" y="8597"/>
                    <a:pt x="6573" y="8514"/>
                  </a:cubicBezTo>
                  <a:cubicBezTo>
                    <a:pt x="6573" y="8419"/>
                    <a:pt x="6501" y="8347"/>
                    <a:pt x="6418" y="8347"/>
                  </a:cubicBezTo>
                  <a:lnTo>
                    <a:pt x="1155" y="8347"/>
                  </a:lnTo>
                  <a:lnTo>
                    <a:pt x="1155" y="3108"/>
                  </a:lnTo>
                  <a:lnTo>
                    <a:pt x="2989" y="3108"/>
                  </a:lnTo>
                  <a:cubicBezTo>
                    <a:pt x="3037" y="3347"/>
                    <a:pt x="3239" y="3537"/>
                    <a:pt x="3501" y="3537"/>
                  </a:cubicBezTo>
                  <a:lnTo>
                    <a:pt x="6656" y="3537"/>
                  </a:lnTo>
                  <a:cubicBezTo>
                    <a:pt x="6906" y="3537"/>
                    <a:pt x="7108" y="3359"/>
                    <a:pt x="7156" y="3108"/>
                  </a:cubicBezTo>
                  <a:lnTo>
                    <a:pt x="8990" y="3108"/>
                  </a:lnTo>
                  <a:lnTo>
                    <a:pt x="8990" y="8347"/>
                  </a:lnTo>
                  <a:lnTo>
                    <a:pt x="7216" y="8347"/>
                  </a:lnTo>
                  <a:cubicBezTo>
                    <a:pt x="7132" y="8347"/>
                    <a:pt x="7049" y="8419"/>
                    <a:pt x="7049" y="8514"/>
                  </a:cubicBezTo>
                  <a:cubicBezTo>
                    <a:pt x="7049" y="8597"/>
                    <a:pt x="7132" y="8669"/>
                    <a:pt x="7216" y="8669"/>
                  </a:cubicBezTo>
                  <a:lnTo>
                    <a:pt x="9156" y="8669"/>
                  </a:lnTo>
                  <a:cubicBezTo>
                    <a:pt x="9240" y="8669"/>
                    <a:pt x="9311" y="8597"/>
                    <a:pt x="9311" y="8514"/>
                  </a:cubicBezTo>
                  <a:lnTo>
                    <a:pt x="9311" y="2942"/>
                  </a:lnTo>
                  <a:cubicBezTo>
                    <a:pt x="9311" y="2858"/>
                    <a:pt x="9240" y="2775"/>
                    <a:pt x="9156" y="2775"/>
                  </a:cubicBezTo>
                  <a:lnTo>
                    <a:pt x="7168" y="2775"/>
                  </a:lnTo>
                  <a:lnTo>
                    <a:pt x="7168" y="2239"/>
                  </a:lnTo>
                  <a:close/>
                  <a:moveTo>
                    <a:pt x="4787" y="1"/>
                  </a:moveTo>
                  <a:cubicBezTo>
                    <a:pt x="4275" y="1"/>
                    <a:pt x="3858" y="418"/>
                    <a:pt x="3858" y="930"/>
                  </a:cubicBezTo>
                  <a:lnTo>
                    <a:pt x="3858" y="1311"/>
                  </a:lnTo>
                  <a:cubicBezTo>
                    <a:pt x="3858" y="1406"/>
                    <a:pt x="3763" y="1501"/>
                    <a:pt x="3656" y="1501"/>
                  </a:cubicBezTo>
                  <a:lnTo>
                    <a:pt x="3513" y="1501"/>
                  </a:lnTo>
                  <a:cubicBezTo>
                    <a:pt x="3263" y="1501"/>
                    <a:pt x="3048" y="1680"/>
                    <a:pt x="3001" y="1930"/>
                  </a:cubicBezTo>
                  <a:lnTo>
                    <a:pt x="893" y="1930"/>
                  </a:lnTo>
                  <a:cubicBezTo>
                    <a:pt x="405" y="1930"/>
                    <a:pt x="0" y="2335"/>
                    <a:pt x="0" y="2823"/>
                  </a:cubicBezTo>
                  <a:lnTo>
                    <a:pt x="0" y="8633"/>
                  </a:lnTo>
                  <a:cubicBezTo>
                    <a:pt x="0" y="9121"/>
                    <a:pt x="405" y="9526"/>
                    <a:pt x="893" y="9526"/>
                  </a:cubicBezTo>
                  <a:lnTo>
                    <a:pt x="9263" y="9526"/>
                  </a:lnTo>
                  <a:cubicBezTo>
                    <a:pt x="9764" y="9526"/>
                    <a:pt x="10156" y="9121"/>
                    <a:pt x="10156" y="8633"/>
                  </a:cubicBezTo>
                  <a:lnTo>
                    <a:pt x="10156" y="2823"/>
                  </a:lnTo>
                  <a:cubicBezTo>
                    <a:pt x="10168" y="2335"/>
                    <a:pt x="9764" y="1930"/>
                    <a:pt x="9275" y="1930"/>
                  </a:cubicBezTo>
                  <a:lnTo>
                    <a:pt x="7156" y="1930"/>
                  </a:lnTo>
                  <a:cubicBezTo>
                    <a:pt x="7108" y="1692"/>
                    <a:pt x="6906" y="1501"/>
                    <a:pt x="6656" y="1501"/>
                  </a:cubicBezTo>
                  <a:lnTo>
                    <a:pt x="6501" y="1501"/>
                  </a:lnTo>
                  <a:cubicBezTo>
                    <a:pt x="6394" y="1501"/>
                    <a:pt x="6311" y="1406"/>
                    <a:pt x="6311" y="1311"/>
                  </a:cubicBezTo>
                  <a:lnTo>
                    <a:pt x="6311" y="930"/>
                  </a:lnTo>
                  <a:cubicBezTo>
                    <a:pt x="6311" y="418"/>
                    <a:pt x="5894" y="1"/>
                    <a:pt x="537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35" name="Google Shape;10335;p78"/>
            <p:cNvSpPr/>
            <p:nvPr/>
          </p:nvSpPr>
          <p:spPr>
            <a:xfrm>
              <a:off x="8148997" y="3444247"/>
              <a:ext cx="37907" cy="37938"/>
            </a:xfrm>
            <a:custGeom>
              <a:avLst/>
              <a:gdLst/>
              <a:ahLst/>
              <a:cxnLst/>
              <a:rect l="l" t="t" r="r" b="b"/>
              <a:pathLst>
                <a:path w="1191" h="1192" extrusionOk="0">
                  <a:moveTo>
                    <a:pt x="595" y="334"/>
                  </a:moveTo>
                  <a:cubicBezTo>
                    <a:pt x="750" y="334"/>
                    <a:pt x="869" y="453"/>
                    <a:pt x="869" y="596"/>
                  </a:cubicBezTo>
                  <a:cubicBezTo>
                    <a:pt x="869" y="751"/>
                    <a:pt x="750" y="870"/>
                    <a:pt x="595" y="870"/>
                  </a:cubicBezTo>
                  <a:cubicBezTo>
                    <a:pt x="453" y="870"/>
                    <a:pt x="334" y="751"/>
                    <a:pt x="334" y="596"/>
                  </a:cubicBezTo>
                  <a:cubicBezTo>
                    <a:pt x="334" y="453"/>
                    <a:pt x="453" y="334"/>
                    <a:pt x="595" y="334"/>
                  </a:cubicBezTo>
                  <a:close/>
                  <a:moveTo>
                    <a:pt x="595" y="1"/>
                  </a:moveTo>
                  <a:cubicBezTo>
                    <a:pt x="274" y="1"/>
                    <a:pt x="0" y="274"/>
                    <a:pt x="0" y="596"/>
                  </a:cubicBezTo>
                  <a:cubicBezTo>
                    <a:pt x="0" y="929"/>
                    <a:pt x="274" y="1191"/>
                    <a:pt x="595" y="1191"/>
                  </a:cubicBezTo>
                  <a:cubicBezTo>
                    <a:pt x="929" y="1191"/>
                    <a:pt x="1191" y="929"/>
                    <a:pt x="1191" y="596"/>
                  </a:cubicBezTo>
                  <a:cubicBezTo>
                    <a:pt x="1191" y="274"/>
                    <a:pt x="929" y="1"/>
                    <a:pt x="59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36" name="Google Shape;10336;p78"/>
            <p:cNvSpPr/>
            <p:nvPr/>
          </p:nvSpPr>
          <p:spPr>
            <a:xfrm>
              <a:off x="8089861" y="3526871"/>
              <a:ext cx="165630" cy="104617"/>
            </a:xfrm>
            <a:custGeom>
              <a:avLst/>
              <a:gdLst/>
              <a:ahLst/>
              <a:cxnLst/>
              <a:rect l="l" t="t" r="r" b="b"/>
              <a:pathLst>
                <a:path w="5204" h="3287" extrusionOk="0">
                  <a:moveTo>
                    <a:pt x="739" y="2024"/>
                  </a:moveTo>
                  <a:cubicBezTo>
                    <a:pt x="1001" y="2024"/>
                    <a:pt x="1215" y="2250"/>
                    <a:pt x="1215" y="2500"/>
                  </a:cubicBezTo>
                  <a:cubicBezTo>
                    <a:pt x="1239" y="2762"/>
                    <a:pt x="1013" y="2977"/>
                    <a:pt x="739" y="2977"/>
                  </a:cubicBezTo>
                  <a:cubicBezTo>
                    <a:pt x="477" y="2977"/>
                    <a:pt x="263" y="2750"/>
                    <a:pt x="263" y="2500"/>
                  </a:cubicBezTo>
                  <a:cubicBezTo>
                    <a:pt x="263" y="2227"/>
                    <a:pt x="489" y="2024"/>
                    <a:pt x="739" y="2024"/>
                  </a:cubicBezTo>
                  <a:close/>
                  <a:moveTo>
                    <a:pt x="4823" y="0"/>
                  </a:moveTo>
                  <a:cubicBezTo>
                    <a:pt x="4823" y="0"/>
                    <a:pt x="4811" y="0"/>
                    <a:pt x="4811" y="12"/>
                  </a:cubicBezTo>
                  <a:lnTo>
                    <a:pt x="4370" y="226"/>
                  </a:lnTo>
                  <a:cubicBezTo>
                    <a:pt x="4299" y="262"/>
                    <a:pt x="4275" y="357"/>
                    <a:pt x="4299" y="429"/>
                  </a:cubicBezTo>
                  <a:cubicBezTo>
                    <a:pt x="4334" y="481"/>
                    <a:pt x="4388" y="514"/>
                    <a:pt x="4447" y="514"/>
                  </a:cubicBezTo>
                  <a:cubicBezTo>
                    <a:pt x="4469" y="514"/>
                    <a:pt x="4491" y="510"/>
                    <a:pt x="4513" y="500"/>
                  </a:cubicBezTo>
                  <a:lnTo>
                    <a:pt x="4632" y="441"/>
                  </a:lnTo>
                  <a:lnTo>
                    <a:pt x="4632" y="441"/>
                  </a:lnTo>
                  <a:cubicBezTo>
                    <a:pt x="4418" y="1143"/>
                    <a:pt x="4049" y="1667"/>
                    <a:pt x="3537" y="1988"/>
                  </a:cubicBezTo>
                  <a:cubicBezTo>
                    <a:pt x="3037" y="2306"/>
                    <a:pt x="2479" y="2385"/>
                    <a:pt x="2070" y="2385"/>
                  </a:cubicBezTo>
                  <a:cubicBezTo>
                    <a:pt x="1866" y="2385"/>
                    <a:pt x="1699" y="2365"/>
                    <a:pt x="1596" y="2346"/>
                  </a:cubicBezTo>
                  <a:cubicBezTo>
                    <a:pt x="1537" y="1977"/>
                    <a:pt x="1191" y="1679"/>
                    <a:pt x="799" y="1679"/>
                  </a:cubicBezTo>
                  <a:cubicBezTo>
                    <a:pt x="358" y="1679"/>
                    <a:pt x="1" y="2036"/>
                    <a:pt x="1" y="2477"/>
                  </a:cubicBezTo>
                  <a:cubicBezTo>
                    <a:pt x="1" y="2929"/>
                    <a:pt x="358" y="3286"/>
                    <a:pt x="799" y="3286"/>
                  </a:cubicBezTo>
                  <a:cubicBezTo>
                    <a:pt x="1180" y="3286"/>
                    <a:pt x="1501" y="3012"/>
                    <a:pt x="1572" y="2679"/>
                  </a:cubicBezTo>
                  <a:cubicBezTo>
                    <a:pt x="1691" y="2691"/>
                    <a:pt x="1858" y="2703"/>
                    <a:pt x="2049" y="2703"/>
                  </a:cubicBezTo>
                  <a:cubicBezTo>
                    <a:pt x="2501" y="2703"/>
                    <a:pt x="3120" y="2619"/>
                    <a:pt x="3692" y="2262"/>
                  </a:cubicBezTo>
                  <a:cubicBezTo>
                    <a:pt x="4251" y="1905"/>
                    <a:pt x="4656" y="1334"/>
                    <a:pt x="4894" y="595"/>
                  </a:cubicBezTo>
                  <a:lnTo>
                    <a:pt x="4930" y="631"/>
                  </a:lnTo>
                  <a:cubicBezTo>
                    <a:pt x="4954" y="691"/>
                    <a:pt x="5013" y="726"/>
                    <a:pt x="5073" y="726"/>
                  </a:cubicBezTo>
                  <a:cubicBezTo>
                    <a:pt x="5109" y="726"/>
                    <a:pt x="5120" y="726"/>
                    <a:pt x="5144" y="714"/>
                  </a:cubicBezTo>
                  <a:cubicBezTo>
                    <a:pt x="5180" y="679"/>
                    <a:pt x="5204" y="584"/>
                    <a:pt x="5180" y="500"/>
                  </a:cubicBezTo>
                  <a:lnTo>
                    <a:pt x="4966" y="72"/>
                  </a:lnTo>
                  <a:cubicBezTo>
                    <a:pt x="4966" y="72"/>
                    <a:pt x="4966" y="60"/>
                    <a:pt x="4954" y="60"/>
                  </a:cubicBezTo>
                  <a:lnTo>
                    <a:pt x="4930" y="24"/>
                  </a:lnTo>
                  <a:lnTo>
                    <a:pt x="4906" y="12"/>
                  </a:lnTo>
                  <a:cubicBezTo>
                    <a:pt x="4906" y="12"/>
                    <a:pt x="4894" y="12"/>
                    <a:pt x="489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37" name="Google Shape;10337;p78"/>
            <p:cNvSpPr/>
            <p:nvPr/>
          </p:nvSpPr>
          <p:spPr>
            <a:xfrm>
              <a:off x="8067519" y="3519742"/>
              <a:ext cx="32241" cy="30268"/>
            </a:xfrm>
            <a:custGeom>
              <a:avLst/>
              <a:gdLst/>
              <a:ahLst/>
              <a:cxnLst/>
              <a:rect l="l" t="t" r="r" b="b"/>
              <a:pathLst>
                <a:path w="1013" h="951" extrusionOk="0">
                  <a:moveTo>
                    <a:pt x="173" y="1"/>
                  </a:moveTo>
                  <a:cubicBezTo>
                    <a:pt x="131" y="1"/>
                    <a:pt x="90" y="16"/>
                    <a:pt x="60" y="46"/>
                  </a:cubicBezTo>
                  <a:cubicBezTo>
                    <a:pt x="0" y="105"/>
                    <a:pt x="0" y="212"/>
                    <a:pt x="60" y="272"/>
                  </a:cubicBezTo>
                  <a:lnTo>
                    <a:pt x="274" y="474"/>
                  </a:lnTo>
                  <a:lnTo>
                    <a:pt x="60" y="688"/>
                  </a:lnTo>
                  <a:cubicBezTo>
                    <a:pt x="0" y="748"/>
                    <a:pt x="0" y="843"/>
                    <a:pt x="60" y="903"/>
                  </a:cubicBezTo>
                  <a:cubicBezTo>
                    <a:pt x="96" y="938"/>
                    <a:pt x="131" y="950"/>
                    <a:pt x="179" y="950"/>
                  </a:cubicBezTo>
                  <a:cubicBezTo>
                    <a:pt x="227" y="950"/>
                    <a:pt x="274" y="938"/>
                    <a:pt x="298" y="903"/>
                  </a:cubicBezTo>
                  <a:lnTo>
                    <a:pt x="512" y="700"/>
                  </a:lnTo>
                  <a:lnTo>
                    <a:pt x="715" y="903"/>
                  </a:lnTo>
                  <a:cubicBezTo>
                    <a:pt x="750" y="938"/>
                    <a:pt x="786" y="950"/>
                    <a:pt x="834" y="950"/>
                  </a:cubicBezTo>
                  <a:cubicBezTo>
                    <a:pt x="881" y="950"/>
                    <a:pt x="929" y="938"/>
                    <a:pt x="953" y="903"/>
                  </a:cubicBezTo>
                  <a:cubicBezTo>
                    <a:pt x="1012" y="843"/>
                    <a:pt x="1012" y="748"/>
                    <a:pt x="953" y="688"/>
                  </a:cubicBezTo>
                  <a:lnTo>
                    <a:pt x="715" y="474"/>
                  </a:lnTo>
                  <a:lnTo>
                    <a:pt x="929" y="272"/>
                  </a:lnTo>
                  <a:cubicBezTo>
                    <a:pt x="989" y="212"/>
                    <a:pt x="989" y="105"/>
                    <a:pt x="929" y="46"/>
                  </a:cubicBezTo>
                  <a:cubicBezTo>
                    <a:pt x="899" y="16"/>
                    <a:pt x="858" y="1"/>
                    <a:pt x="816" y="1"/>
                  </a:cubicBezTo>
                  <a:cubicBezTo>
                    <a:pt x="774" y="1"/>
                    <a:pt x="733" y="16"/>
                    <a:pt x="703" y="46"/>
                  </a:cubicBezTo>
                  <a:lnTo>
                    <a:pt x="488" y="248"/>
                  </a:lnTo>
                  <a:lnTo>
                    <a:pt x="286" y="46"/>
                  </a:lnTo>
                  <a:cubicBezTo>
                    <a:pt x="256" y="16"/>
                    <a:pt x="215" y="1"/>
                    <a:pt x="1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38" name="Google Shape;10338;p78"/>
            <p:cNvSpPr/>
            <p:nvPr/>
          </p:nvSpPr>
          <p:spPr>
            <a:xfrm>
              <a:off x="8244479" y="3601602"/>
              <a:ext cx="32623" cy="30268"/>
            </a:xfrm>
            <a:custGeom>
              <a:avLst/>
              <a:gdLst/>
              <a:ahLst/>
              <a:cxnLst/>
              <a:rect l="l" t="t" r="r" b="b"/>
              <a:pathLst>
                <a:path w="1025" h="951" extrusionOk="0">
                  <a:moveTo>
                    <a:pt x="179" y="1"/>
                  </a:moveTo>
                  <a:cubicBezTo>
                    <a:pt x="140" y="1"/>
                    <a:pt x="102" y="15"/>
                    <a:pt x="72" y="45"/>
                  </a:cubicBezTo>
                  <a:cubicBezTo>
                    <a:pt x="1" y="105"/>
                    <a:pt x="1" y="212"/>
                    <a:pt x="72" y="271"/>
                  </a:cubicBezTo>
                  <a:lnTo>
                    <a:pt x="274" y="474"/>
                  </a:lnTo>
                  <a:lnTo>
                    <a:pt x="72" y="688"/>
                  </a:lnTo>
                  <a:cubicBezTo>
                    <a:pt x="1" y="748"/>
                    <a:pt x="1" y="855"/>
                    <a:pt x="72" y="914"/>
                  </a:cubicBezTo>
                  <a:cubicBezTo>
                    <a:pt x="96" y="938"/>
                    <a:pt x="143" y="950"/>
                    <a:pt x="179" y="950"/>
                  </a:cubicBezTo>
                  <a:cubicBezTo>
                    <a:pt x="227" y="950"/>
                    <a:pt x="274" y="938"/>
                    <a:pt x="298" y="914"/>
                  </a:cubicBezTo>
                  <a:lnTo>
                    <a:pt x="513" y="700"/>
                  </a:lnTo>
                  <a:lnTo>
                    <a:pt x="727" y="914"/>
                  </a:lnTo>
                  <a:cubicBezTo>
                    <a:pt x="751" y="938"/>
                    <a:pt x="798" y="950"/>
                    <a:pt x="846" y="950"/>
                  </a:cubicBezTo>
                  <a:cubicBezTo>
                    <a:pt x="882" y="950"/>
                    <a:pt x="929" y="938"/>
                    <a:pt x="965" y="914"/>
                  </a:cubicBezTo>
                  <a:cubicBezTo>
                    <a:pt x="1024" y="855"/>
                    <a:pt x="1024" y="748"/>
                    <a:pt x="965" y="688"/>
                  </a:cubicBezTo>
                  <a:lnTo>
                    <a:pt x="727" y="474"/>
                  </a:lnTo>
                  <a:lnTo>
                    <a:pt x="929" y="271"/>
                  </a:lnTo>
                  <a:cubicBezTo>
                    <a:pt x="989" y="212"/>
                    <a:pt x="989" y="105"/>
                    <a:pt x="929" y="45"/>
                  </a:cubicBezTo>
                  <a:cubicBezTo>
                    <a:pt x="899" y="15"/>
                    <a:pt x="858" y="1"/>
                    <a:pt x="816" y="1"/>
                  </a:cubicBezTo>
                  <a:cubicBezTo>
                    <a:pt x="774" y="1"/>
                    <a:pt x="733" y="15"/>
                    <a:pt x="703" y="45"/>
                  </a:cubicBezTo>
                  <a:lnTo>
                    <a:pt x="501" y="260"/>
                  </a:lnTo>
                  <a:lnTo>
                    <a:pt x="286" y="45"/>
                  </a:lnTo>
                  <a:cubicBezTo>
                    <a:pt x="257" y="15"/>
                    <a:pt x="218" y="1"/>
                    <a:pt x="1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39" name="Google Shape;10339;p78"/>
            <p:cNvSpPr/>
            <p:nvPr/>
          </p:nvSpPr>
          <p:spPr>
            <a:xfrm>
              <a:off x="8156190" y="3533396"/>
              <a:ext cx="32241" cy="30236"/>
            </a:xfrm>
            <a:custGeom>
              <a:avLst/>
              <a:gdLst/>
              <a:ahLst/>
              <a:cxnLst/>
              <a:rect l="l" t="t" r="r" b="b"/>
              <a:pathLst>
                <a:path w="1013" h="950" extrusionOk="0">
                  <a:moveTo>
                    <a:pt x="167" y="0"/>
                  </a:moveTo>
                  <a:cubicBezTo>
                    <a:pt x="128" y="0"/>
                    <a:pt x="90" y="15"/>
                    <a:pt x="60" y="45"/>
                  </a:cubicBezTo>
                  <a:cubicBezTo>
                    <a:pt x="0" y="105"/>
                    <a:pt x="0" y="212"/>
                    <a:pt x="60" y="271"/>
                  </a:cubicBezTo>
                  <a:lnTo>
                    <a:pt x="262" y="474"/>
                  </a:lnTo>
                  <a:lnTo>
                    <a:pt x="60" y="688"/>
                  </a:lnTo>
                  <a:cubicBezTo>
                    <a:pt x="0" y="748"/>
                    <a:pt x="0" y="855"/>
                    <a:pt x="60" y="914"/>
                  </a:cubicBezTo>
                  <a:cubicBezTo>
                    <a:pt x="84" y="938"/>
                    <a:pt x="131" y="950"/>
                    <a:pt x="179" y="950"/>
                  </a:cubicBezTo>
                  <a:cubicBezTo>
                    <a:pt x="215" y="950"/>
                    <a:pt x="262" y="938"/>
                    <a:pt x="298" y="914"/>
                  </a:cubicBezTo>
                  <a:lnTo>
                    <a:pt x="500" y="700"/>
                  </a:lnTo>
                  <a:lnTo>
                    <a:pt x="715" y="914"/>
                  </a:lnTo>
                  <a:cubicBezTo>
                    <a:pt x="739" y="938"/>
                    <a:pt x="786" y="950"/>
                    <a:pt x="834" y="950"/>
                  </a:cubicBezTo>
                  <a:cubicBezTo>
                    <a:pt x="870" y="950"/>
                    <a:pt x="917" y="938"/>
                    <a:pt x="953" y="914"/>
                  </a:cubicBezTo>
                  <a:cubicBezTo>
                    <a:pt x="1012" y="855"/>
                    <a:pt x="1012" y="748"/>
                    <a:pt x="953" y="688"/>
                  </a:cubicBezTo>
                  <a:lnTo>
                    <a:pt x="715" y="474"/>
                  </a:lnTo>
                  <a:lnTo>
                    <a:pt x="917" y="271"/>
                  </a:lnTo>
                  <a:cubicBezTo>
                    <a:pt x="977" y="212"/>
                    <a:pt x="977" y="105"/>
                    <a:pt x="917" y="45"/>
                  </a:cubicBezTo>
                  <a:cubicBezTo>
                    <a:pt x="887" y="15"/>
                    <a:pt x="849" y="0"/>
                    <a:pt x="810" y="0"/>
                  </a:cubicBezTo>
                  <a:cubicBezTo>
                    <a:pt x="771" y="0"/>
                    <a:pt x="733" y="15"/>
                    <a:pt x="703" y="45"/>
                  </a:cubicBezTo>
                  <a:lnTo>
                    <a:pt x="489" y="259"/>
                  </a:lnTo>
                  <a:lnTo>
                    <a:pt x="274" y="45"/>
                  </a:lnTo>
                  <a:cubicBezTo>
                    <a:pt x="244" y="15"/>
                    <a:pt x="206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340" name="Google Shape;10340;p78"/>
          <p:cNvGrpSpPr/>
          <p:nvPr/>
        </p:nvGrpSpPr>
        <p:grpSpPr>
          <a:xfrm>
            <a:off x="1732195" y="4843009"/>
            <a:ext cx="490653" cy="468416"/>
            <a:chOff x="1299146" y="3806507"/>
            <a:chExt cx="367990" cy="351312"/>
          </a:xfrm>
          <a:solidFill>
            <a:schemeClr val="tx1"/>
          </a:solidFill>
        </p:grpSpPr>
        <p:sp>
          <p:nvSpPr>
            <p:cNvPr id="10341" name="Google Shape;10341;p78"/>
            <p:cNvSpPr/>
            <p:nvPr/>
          </p:nvSpPr>
          <p:spPr>
            <a:xfrm>
              <a:off x="1299146" y="3844414"/>
              <a:ext cx="321012" cy="313405"/>
            </a:xfrm>
            <a:custGeom>
              <a:avLst/>
              <a:gdLst/>
              <a:ahLst/>
              <a:cxnLst/>
              <a:rect l="l" t="t" r="r" b="b"/>
              <a:pathLst>
                <a:path w="10086" h="9847" extrusionOk="0">
                  <a:moveTo>
                    <a:pt x="8728" y="1"/>
                  </a:moveTo>
                  <a:cubicBezTo>
                    <a:pt x="8383" y="1"/>
                    <a:pt x="8038" y="143"/>
                    <a:pt x="7787" y="405"/>
                  </a:cubicBezTo>
                  <a:lnTo>
                    <a:pt x="6847" y="1346"/>
                  </a:lnTo>
                  <a:cubicBezTo>
                    <a:pt x="6775" y="1417"/>
                    <a:pt x="6775" y="1525"/>
                    <a:pt x="6847" y="1596"/>
                  </a:cubicBezTo>
                  <a:cubicBezTo>
                    <a:pt x="6883" y="1632"/>
                    <a:pt x="6927" y="1650"/>
                    <a:pt x="6972" y="1650"/>
                  </a:cubicBezTo>
                  <a:cubicBezTo>
                    <a:pt x="7017" y="1650"/>
                    <a:pt x="7061" y="1632"/>
                    <a:pt x="7097" y="1596"/>
                  </a:cubicBezTo>
                  <a:lnTo>
                    <a:pt x="8038" y="667"/>
                  </a:lnTo>
                  <a:cubicBezTo>
                    <a:pt x="8228" y="465"/>
                    <a:pt x="8478" y="370"/>
                    <a:pt x="8728" y="370"/>
                  </a:cubicBezTo>
                  <a:cubicBezTo>
                    <a:pt x="8990" y="370"/>
                    <a:pt x="9252" y="465"/>
                    <a:pt x="9431" y="667"/>
                  </a:cubicBezTo>
                  <a:cubicBezTo>
                    <a:pt x="9633" y="858"/>
                    <a:pt x="9728" y="1108"/>
                    <a:pt x="9728" y="1358"/>
                  </a:cubicBezTo>
                  <a:cubicBezTo>
                    <a:pt x="9728" y="1620"/>
                    <a:pt x="9633" y="1882"/>
                    <a:pt x="9431" y="2060"/>
                  </a:cubicBezTo>
                  <a:lnTo>
                    <a:pt x="8157" y="3346"/>
                  </a:lnTo>
                  <a:cubicBezTo>
                    <a:pt x="8014" y="3025"/>
                    <a:pt x="7835" y="2751"/>
                    <a:pt x="7585" y="2489"/>
                  </a:cubicBezTo>
                  <a:cubicBezTo>
                    <a:pt x="7085" y="1995"/>
                    <a:pt x="6427" y="1748"/>
                    <a:pt x="5769" y="1748"/>
                  </a:cubicBezTo>
                  <a:cubicBezTo>
                    <a:pt x="5112" y="1748"/>
                    <a:pt x="4454" y="1995"/>
                    <a:pt x="3954" y="2489"/>
                  </a:cubicBezTo>
                  <a:lnTo>
                    <a:pt x="989" y="5454"/>
                  </a:lnTo>
                  <a:cubicBezTo>
                    <a:pt x="1" y="6454"/>
                    <a:pt x="1" y="8085"/>
                    <a:pt x="989" y="9085"/>
                  </a:cubicBezTo>
                  <a:cubicBezTo>
                    <a:pt x="1501" y="9597"/>
                    <a:pt x="2156" y="9847"/>
                    <a:pt x="2811" y="9847"/>
                  </a:cubicBezTo>
                  <a:cubicBezTo>
                    <a:pt x="3466" y="9847"/>
                    <a:pt x="4120" y="9597"/>
                    <a:pt x="4620" y="9085"/>
                  </a:cubicBezTo>
                  <a:lnTo>
                    <a:pt x="6204" y="7513"/>
                  </a:lnTo>
                  <a:cubicBezTo>
                    <a:pt x="6275" y="7430"/>
                    <a:pt x="6275" y="7323"/>
                    <a:pt x="6204" y="7251"/>
                  </a:cubicBezTo>
                  <a:cubicBezTo>
                    <a:pt x="6182" y="7243"/>
                    <a:pt x="6152" y="7237"/>
                    <a:pt x="6120" y="7237"/>
                  </a:cubicBezTo>
                  <a:cubicBezTo>
                    <a:pt x="6064" y="7237"/>
                    <a:pt x="5999" y="7254"/>
                    <a:pt x="5954" y="7299"/>
                  </a:cubicBezTo>
                  <a:lnTo>
                    <a:pt x="4370" y="8883"/>
                  </a:lnTo>
                  <a:cubicBezTo>
                    <a:pt x="3954" y="9299"/>
                    <a:pt x="3394" y="9537"/>
                    <a:pt x="2811" y="9537"/>
                  </a:cubicBezTo>
                  <a:cubicBezTo>
                    <a:pt x="2215" y="9537"/>
                    <a:pt x="1668" y="9311"/>
                    <a:pt x="1251" y="8883"/>
                  </a:cubicBezTo>
                  <a:cubicBezTo>
                    <a:pt x="382" y="8013"/>
                    <a:pt x="382" y="6597"/>
                    <a:pt x="1251" y="5739"/>
                  </a:cubicBezTo>
                  <a:lnTo>
                    <a:pt x="4204" y="2775"/>
                  </a:lnTo>
                  <a:cubicBezTo>
                    <a:pt x="4620" y="2358"/>
                    <a:pt x="5192" y="2120"/>
                    <a:pt x="5775" y="2120"/>
                  </a:cubicBezTo>
                  <a:cubicBezTo>
                    <a:pt x="6371" y="2120"/>
                    <a:pt x="6918" y="2346"/>
                    <a:pt x="7335" y="2775"/>
                  </a:cubicBezTo>
                  <a:cubicBezTo>
                    <a:pt x="7573" y="3013"/>
                    <a:pt x="7764" y="3310"/>
                    <a:pt x="7871" y="3644"/>
                  </a:cubicBezTo>
                  <a:lnTo>
                    <a:pt x="6478" y="5037"/>
                  </a:lnTo>
                  <a:cubicBezTo>
                    <a:pt x="6275" y="5227"/>
                    <a:pt x="6025" y="5335"/>
                    <a:pt x="5775" y="5335"/>
                  </a:cubicBezTo>
                  <a:cubicBezTo>
                    <a:pt x="5501" y="5335"/>
                    <a:pt x="5251" y="5227"/>
                    <a:pt x="5073" y="5037"/>
                  </a:cubicBezTo>
                  <a:cubicBezTo>
                    <a:pt x="4990" y="4942"/>
                    <a:pt x="4906" y="4834"/>
                    <a:pt x="4847" y="4703"/>
                  </a:cubicBezTo>
                  <a:cubicBezTo>
                    <a:pt x="4828" y="4639"/>
                    <a:pt x="4760" y="4596"/>
                    <a:pt x="4692" y="4596"/>
                  </a:cubicBezTo>
                  <a:cubicBezTo>
                    <a:pt x="4672" y="4596"/>
                    <a:pt x="4651" y="4600"/>
                    <a:pt x="4632" y="4608"/>
                  </a:cubicBezTo>
                  <a:cubicBezTo>
                    <a:pt x="4537" y="4632"/>
                    <a:pt x="4489" y="4739"/>
                    <a:pt x="4525" y="4823"/>
                  </a:cubicBezTo>
                  <a:cubicBezTo>
                    <a:pt x="4597" y="4989"/>
                    <a:pt x="4692" y="5144"/>
                    <a:pt x="4823" y="5275"/>
                  </a:cubicBezTo>
                  <a:cubicBezTo>
                    <a:pt x="5073" y="5525"/>
                    <a:pt x="5418" y="5680"/>
                    <a:pt x="5775" y="5680"/>
                  </a:cubicBezTo>
                  <a:cubicBezTo>
                    <a:pt x="6133" y="5680"/>
                    <a:pt x="6478" y="5537"/>
                    <a:pt x="6728" y="5275"/>
                  </a:cubicBezTo>
                  <a:lnTo>
                    <a:pt x="9681" y="2310"/>
                  </a:lnTo>
                  <a:cubicBezTo>
                    <a:pt x="9943" y="2060"/>
                    <a:pt x="10085" y="1715"/>
                    <a:pt x="10085" y="1358"/>
                  </a:cubicBezTo>
                  <a:cubicBezTo>
                    <a:pt x="10085" y="1001"/>
                    <a:pt x="9954" y="655"/>
                    <a:pt x="9681" y="405"/>
                  </a:cubicBezTo>
                  <a:cubicBezTo>
                    <a:pt x="9431" y="155"/>
                    <a:pt x="9085" y="1"/>
                    <a:pt x="872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42" name="Google Shape;10342;p78"/>
            <p:cNvSpPr/>
            <p:nvPr/>
          </p:nvSpPr>
          <p:spPr>
            <a:xfrm>
              <a:off x="1345391" y="3806507"/>
              <a:ext cx="321744" cy="313819"/>
            </a:xfrm>
            <a:custGeom>
              <a:avLst/>
              <a:gdLst/>
              <a:ahLst/>
              <a:cxnLst/>
              <a:rect l="l" t="t" r="r" b="b"/>
              <a:pathLst>
                <a:path w="10109" h="9860" extrusionOk="0">
                  <a:moveTo>
                    <a:pt x="7281" y="1"/>
                  </a:moveTo>
                  <a:cubicBezTo>
                    <a:pt x="6623" y="1"/>
                    <a:pt x="5965" y="251"/>
                    <a:pt x="5465" y="751"/>
                  </a:cubicBezTo>
                  <a:lnTo>
                    <a:pt x="3894" y="2335"/>
                  </a:lnTo>
                  <a:cubicBezTo>
                    <a:pt x="3810" y="2406"/>
                    <a:pt x="3810" y="2513"/>
                    <a:pt x="3894" y="2585"/>
                  </a:cubicBezTo>
                  <a:cubicBezTo>
                    <a:pt x="3929" y="2620"/>
                    <a:pt x="3974" y="2638"/>
                    <a:pt x="4019" y="2638"/>
                  </a:cubicBezTo>
                  <a:cubicBezTo>
                    <a:pt x="4063" y="2638"/>
                    <a:pt x="4108" y="2620"/>
                    <a:pt x="4144" y="2585"/>
                  </a:cubicBezTo>
                  <a:lnTo>
                    <a:pt x="5715" y="1001"/>
                  </a:lnTo>
                  <a:cubicBezTo>
                    <a:pt x="6150" y="572"/>
                    <a:pt x="6721" y="358"/>
                    <a:pt x="7291" y="358"/>
                  </a:cubicBezTo>
                  <a:cubicBezTo>
                    <a:pt x="7861" y="358"/>
                    <a:pt x="8430" y="572"/>
                    <a:pt x="8859" y="1001"/>
                  </a:cubicBezTo>
                  <a:cubicBezTo>
                    <a:pt x="9728" y="1870"/>
                    <a:pt x="9728" y="3287"/>
                    <a:pt x="8859" y="4144"/>
                  </a:cubicBezTo>
                  <a:lnTo>
                    <a:pt x="5882" y="7097"/>
                  </a:lnTo>
                  <a:cubicBezTo>
                    <a:pt x="5465" y="7514"/>
                    <a:pt x="4894" y="7752"/>
                    <a:pt x="4322" y="7752"/>
                  </a:cubicBezTo>
                  <a:cubicBezTo>
                    <a:pt x="3727" y="7752"/>
                    <a:pt x="3179" y="7526"/>
                    <a:pt x="2763" y="7097"/>
                  </a:cubicBezTo>
                  <a:cubicBezTo>
                    <a:pt x="2513" y="6859"/>
                    <a:pt x="2322" y="6561"/>
                    <a:pt x="2215" y="6228"/>
                  </a:cubicBezTo>
                  <a:lnTo>
                    <a:pt x="3620" y="4835"/>
                  </a:lnTo>
                  <a:cubicBezTo>
                    <a:pt x="3810" y="4632"/>
                    <a:pt x="4060" y="4537"/>
                    <a:pt x="4322" y="4537"/>
                  </a:cubicBezTo>
                  <a:cubicBezTo>
                    <a:pt x="4584" y="4537"/>
                    <a:pt x="4834" y="4632"/>
                    <a:pt x="5013" y="4835"/>
                  </a:cubicBezTo>
                  <a:cubicBezTo>
                    <a:pt x="5108" y="4918"/>
                    <a:pt x="5180" y="5037"/>
                    <a:pt x="5239" y="5156"/>
                  </a:cubicBezTo>
                  <a:cubicBezTo>
                    <a:pt x="5268" y="5232"/>
                    <a:pt x="5334" y="5271"/>
                    <a:pt x="5409" y="5271"/>
                  </a:cubicBezTo>
                  <a:cubicBezTo>
                    <a:pt x="5427" y="5271"/>
                    <a:pt x="5446" y="5268"/>
                    <a:pt x="5465" y="5263"/>
                  </a:cubicBezTo>
                  <a:cubicBezTo>
                    <a:pt x="5549" y="5228"/>
                    <a:pt x="5596" y="5132"/>
                    <a:pt x="5572" y="5037"/>
                  </a:cubicBezTo>
                  <a:cubicBezTo>
                    <a:pt x="5489" y="4871"/>
                    <a:pt x="5406" y="4728"/>
                    <a:pt x="5275" y="4597"/>
                  </a:cubicBezTo>
                  <a:cubicBezTo>
                    <a:pt x="5013" y="4335"/>
                    <a:pt x="4680" y="4192"/>
                    <a:pt x="4322" y="4192"/>
                  </a:cubicBezTo>
                  <a:cubicBezTo>
                    <a:pt x="3965" y="4192"/>
                    <a:pt x="3620" y="4323"/>
                    <a:pt x="3370" y="4597"/>
                  </a:cubicBezTo>
                  <a:lnTo>
                    <a:pt x="1917" y="6037"/>
                  </a:lnTo>
                  <a:cubicBezTo>
                    <a:pt x="1893" y="6049"/>
                    <a:pt x="1882" y="6061"/>
                    <a:pt x="1870" y="6097"/>
                  </a:cubicBezTo>
                  <a:lnTo>
                    <a:pt x="405" y="7549"/>
                  </a:lnTo>
                  <a:cubicBezTo>
                    <a:pt x="155" y="7811"/>
                    <a:pt x="0" y="8145"/>
                    <a:pt x="0" y="8502"/>
                  </a:cubicBezTo>
                  <a:cubicBezTo>
                    <a:pt x="0" y="8859"/>
                    <a:pt x="131" y="9204"/>
                    <a:pt x="405" y="9454"/>
                  </a:cubicBezTo>
                  <a:cubicBezTo>
                    <a:pt x="655" y="9716"/>
                    <a:pt x="1000" y="9859"/>
                    <a:pt x="1358" y="9859"/>
                  </a:cubicBezTo>
                  <a:cubicBezTo>
                    <a:pt x="1715" y="9859"/>
                    <a:pt x="2060" y="9728"/>
                    <a:pt x="2310" y="9454"/>
                  </a:cubicBezTo>
                  <a:lnTo>
                    <a:pt x="3251" y="8526"/>
                  </a:lnTo>
                  <a:cubicBezTo>
                    <a:pt x="3322" y="8442"/>
                    <a:pt x="3322" y="8347"/>
                    <a:pt x="3251" y="8264"/>
                  </a:cubicBezTo>
                  <a:cubicBezTo>
                    <a:pt x="3209" y="8228"/>
                    <a:pt x="3164" y="8210"/>
                    <a:pt x="3120" y="8210"/>
                  </a:cubicBezTo>
                  <a:cubicBezTo>
                    <a:pt x="3075" y="8210"/>
                    <a:pt x="3030" y="8228"/>
                    <a:pt x="2989" y="8264"/>
                  </a:cubicBezTo>
                  <a:lnTo>
                    <a:pt x="2060" y="9204"/>
                  </a:lnTo>
                  <a:cubicBezTo>
                    <a:pt x="1858" y="9395"/>
                    <a:pt x="1608" y="9502"/>
                    <a:pt x="1358" y="9502"/>
                  </a:cubicBezTo>
                  <a:cubicBezTo>
                    <a:pt x="1108" y="9502"/>
                    <a:pt x="834" y="9395"/>
                    <a:pt x="655" y="9204"/>
                  </a:cubicBezTo>
                  <a:cubicBezTo>
                    <a:pt x="465" y="9014"/>
                    <a:pt x="358" y="8764"/>
                    <a:pt x="358" y="8502"/>
                  </a:cubicBezTo>
                  <a:cubicBezTo>
                    <a:pt x="358" y="8252"/>
                    <a:pt x="465" y="7990"/>
                    <a:pt x="655" y="7811"/>
                  </a:cubicBezTo>
                  <a:lnTo>
                    <a:pt x="1941" y="6526"/>
                  </a:lnTo>
                  <a:cubicBezTo>
                    <a:pt x="2072" y="6835"/>
                    <a:pt x="2251" y="7121"/>
                    <a:pt x="2501" y="7371"/>
                  </a:cubicBezTo>
                  <a:cubicBezTo>
                    <a:pt x="3001" y="7859"/>
                    <a:pt x="3632" y="8133"/>
                    <a:pt x="4322" y="8133"/>
                  </a:cubicBezTo>
                  <a:cubicBezTo>
                    <a:pt x="5001" y="8133"/>
                    <a:pt x="5656" y="7871"/>
                    <a:pt x="6132" y="7371"/>
                  </a:cubicBezTo>
                  <a:lnTo>
                    <a:pt x="9097" y="4418"/>
                  </a:lnTo>
                  <a:cubicBezTo>
                    <a:pt x="10109" y="3382"/>
                    <a:pt x="10109" y="1751"/>
                    <a:pt x="9097" y="751"/>
                  </a:cubicBezTo>
                  <a:cubicBezTo>
                    <a:pt x="8597" y="251"/>
                    <a:pt x="7939" y="1"/>
                    <a:pt x="72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0343" name="Google Shape;10343;p78"/>
          <p:cNvSpPr/>
          <p:nvPr/>
        </p:nvSpPr>
        <p:spPr>
          <a:xfrm>
            <a:off x="4699622" y="4839913"/>
            <a:ext cx="518916" cy="474569"/>
          </a:xfrm>
          <a:custGeom>
            <a:avLst/>
            <a:gdLst/>
            <a:ahLst/>
            <a:cxnLst/>
            <a:rect l="l" t="t" r="r" b="b"/>
            <a:pathLst>
              <a:path w="12228" h="11183" extrusionOk="0">
                <a:moveTo>
                  <a:pt x="4560" y="3991"/>
                </a:moveTo>
                <a:cubicBezTo>
                  <a:pt x="4739" y="3991"/>
                  <a:pt x="4894" y="4146"/>
                  <a:pt x="4894" y="4324"/>
                </a:cubicBezTo>
                <a:cubicBezTo>
                  <a:pt x="4894" y="4503"/>
                  <a:pt x="4739" y="4646"/>
                  <a:pt x="4560" y="4646"/>
                </a:cubicBezTo>
                <a:cubicBezTo>
                  <a:pt x="4382" y="4646"/>
                  <a:pt x="4239" y="4503"/>
                  <a:pt x="4239" y="4324"/>
                </a:cubicBezTo>
                <a:cubicBezTo>
                  <a:pt x="4251" y="4134"/>
                  <a:pt x="4382" y="3991"/>
                  <a:pt x="4560" y="3991"/>
                </a:cubicBezTo>
                <a:close/>
                <a:moveTo>
                  <a:pt x="5930" y="1419"/>
                </a:moveTo>
                <a:lnTo>
                  <a:pt x="5930" y="2003"/>
                </a:lnTo>
                <a:lnTo>
                  <a:pt x="5941" y="4051"/>
                </a:lnTo>
                <a:lnTo>
                  <a:pt x="5965" y="5872"/>
                </a:lnTo>
                <a:lnTo>
                  <a:pt x="1619" y="4908"/>
                </a:lnTo>
                <a:cubicBezTo>
                  <a:pt x="1869" y="3801"/>
                  <a:pt x="2548" y="2848"/>
                  <a:pt x="3489" y="2229"/>
                </a:cubicBezTo>
                <a:lnTo>
                  <a:pt x="4275" y="3670"/>
                </a:lnTo>
                <a:cubicBezTo>
                  <a:pt x="4025" y="3777"/>
                  <a:pt x="3858" y="4027"/>
                  <a:pt x="3858" y="4313"/>
                </a:cubicBezTo>
                <a:cubicBezTo>
                  <a:pt x="3858" y="4694"/>
                  <a:pt x="4179" y="5027"/>
                  <a:pt x="4572" y="5027"/>
                </a:cubicBezTo>
                <a:cubicBezTo>
                  <a:pt x="4965" y="5027"/>
                  <a:pt x="5287" y="4705"/>
                  <a:pt x="5287" y="4313"/>
                </a:cubicBezTo>
                <a:cubicBezTo>
                  <a:pt x="5287" y="3967"/>
                  <a:pt x="5037" y="3670"/>
                  <a:pt x="4715" y="3610"/>
                </a:cubicBezTo>
                <a:lnTo>
                  <a:pt x="3846" y="2015"/>
                </a:lnTo>
                <a:cubicBezTo>
                  <a:pt x="4477" y="1657"/>
                  <a:pt x="5168" y="1455"/>
                  <a:pt x="5930" y="1419"/>
                </a:cubicBezTo>
                <a:close/>
                <a:moveTo>
                  <a:pt x="6287" y="4265"/>
                </a:moveTo>
                <a:cubicBezTo>
                  <a:pt x="7227" y="4348"/>
                  <a:pt x="7965" y="5158"/>
                  <a:pt x="7965" y="6122"/>
                </a:cubicBezTo>
                <a:cubicBezTo>
                  <a:pt x="7965" y="6491"/>
                  <a:pt x="7846" y="6872"/>
                  <a:pt x="7644" y="7170"/>
                </a:cubicBezTo>
                <a:lnTo>
                  <a:pt x="6287" y="6039"/>
                </a:lnTo>
                <a:lnTo>
                  <a:pt x="6287" y="4265"/>
                </a:lnTo>
                <a:close/>
                <a:moveTo>
                  <a:pt x="6477" y="348"/>
                </a:moveTo>
                <a:cubicBezTo>
                  <a:pt x="9501" y="526"/>
                  <a:pt x="11871" y="3039"/>
                  <a:pt x="11871" y="6063"/>
                </a:cubicBezTo>
                <a:cubicBezTo>
                  <a:pt x="11835" y="7349"/>
                  <a:pt x="11454" y="8539"/>
                  <a:pt x="10728" y="9516"/>
                </a:cubicBezTo>
                <a:cubicBezTo>
                  <a:pt x="10692" y="9563"/>
                  <a:pt x="10644" y="9575"/>
                  <a:pt x="10609" y="9575"/>
                </a:cubicBezTo>
                <a:cubicBezTo>
                  <a:pt x="10561" y="9575"/>
                  <a:pt x="10513" y="9563"/>
                  <a:pt x="10490" y="9527"/>
                </a:cubicBezTo>
                <a:lnTo>
                  <a:pt x="9537" y="8730"/>
                </a:lnTo>
                <a:cubicBezTo>
                  <a:pt x="10013" y="8123"/>
                  <a:pt x="10311" y="7384"/>
                  <a:pt x="10394" y="6610"/>
                </a:cubicBezTo>
                <a:cubicBezTo>
                  <a:pt x="10406" y="6491"/>
                  <a:pt x="10323" y="6396"/>
                  <a:pt x="10204" y="6396"/>
                </a:cubicBezTo>
                <a:cubicBezTo>
                  <a:pt x="10097" y="6396"/>
                  <a:pt x="10025" y="6468"/>
                  <a:pt x="10013" y="6551"/>
                </a:cubicBezTo>
                <a:cubicBezTo>
                  <a:pt x="9930" y="7206"/>
                  <a:pt x="9680" y="7849"/>
                  <a:pt x="9299" y="8384"/>
                </a:cubicBezTo>
                <a:cubicBezTo>
                  <a:pt x="9275" y="8396"/>
                  <a:pt x="9263" y="8432"/>
                  <a:pt x="9251" y="8444"/>
                </a:cubicBezTo>
                <a:cubicBezTo>
                  <a:pt x="9251" y="8444"/>
                  <a:pt x="9251" y="8456"/>
                  <a:pt x="9239" y="8456"/>
                </a:cubicBezTo>
                <a:lnTo>
                  <a:pt x="7954" y="7372"/>
                </a:lnTo>
                <a:cubicBezTo>
                  <a:pt x="8227" y="7003"/>
                  <a:pt x="8370" y="6539"/>
                  <a:pt x="8370" y="6075"/>
                </a:cubicBezTo>
                <a:cubicBezTo>
                  <a:pt x="8370" y="4908"/>
                  <a:pt x="7465" y="3920"/>
                  <a:pt x="6299" y="3836"/>
                </a:cubicBezTo>
                <a:lnTo>
                  <a:pt x="6287" y="2146"/>
                </a:lnTo>
                <a:lnTo>
                  <a:pt x="6418" y="2146"/>
                </a:lnTo>
                <a:cubicBezTo>
                  <a:pt x="6453" y="2146"/>
                  <a:pt x="6501" y="2146"/>
                  <a:pt x="6525" y="2169"/>
                </a:cubicBezTo>
                <a:cubicBezTo>
                  <a:pt x="8358" y="2360"/>
                  <a:pt x="9811" y="3812"/>
                  <a:pt x="10025" y="5646"/>
                </a:cubicBezTo>
                <a:cubicBezTo>
                  <a:pt x="10037" y="5753"/>
                  <a:pt x="10109" y="5813"/>
                  <a:pt x="10216" y="5813"/>
                </a:cubicBezTo>
                <a:cubicBezTo>
                  <a:pt x="10335" y="5813"/>
                  <a:pt x="10430" y="5706"/>
                  <a:pt x="10406" y="5598"/>
                </a:cubicBezTo>
                <a:cubicBezTo>
                  <a:pt x="10192" y="3503"/>
                  <a:pt x="8430" y="1848"/>
                  <a:pt x="6299" y="1765"/>
                </a:cubicBezTo>
                <a:lnTo>
                  <a:pt x="6299" y="526"/>
                </a:lnTo>
                <a:cubicBezTo>
                  <a:pt x="6299" y="479"/>
                  <a:pt x="6322" y="443"/>
                  <a:pt x="6346" y="407"/>
                </a:cubicBezTo>
                <a:cubicBezTo>
                  <a:pt x="6382" y="360"/>
                  <a:pt x="6418" y="348"/>
                  <a:pt x="6477" y="348"/>
                </a:cubicBezTo>
                <a:close/>
                <a:moveTo>
                  <a:pt x="1477" y="5277"/>
                </a:moveTo>
                <a:lnTo>
                  <a:pt x="5870" y="6241"/>
                </a:lnTo>
                <a:lnTo>
                  <a:pt x="4667" y="10575"/>
                </a:lnTo>
                <a:cubicBezTo>
                  <a:pt x="2774" y="9980"/>
                  <a:pt x="1405" y="8206"/>
                  <a:pt x="1405" y="6110"/>
                </a:cubicBezTo>
                <a:cubicBezTo>
                  <a:pt x="1405" y="5825"/>
                  <a:pt x="1441" y="5539"/>
                  <a:pt x="1477" y="5277"/>
                </a:cubicBezTo>
                <a:close/>
                <a:moveTo>
                  <a:pt x="6215" y="6468"/>
                </a:moveTo>
                <a:lnTo>
                  <a:pt x="7549" y="7599"/>
                </a:lnTo>
                <a:lnTo>
                  <a:pt x="9132" y="8920"/>
                </a:lnTo>
                <a:lnTo>
                  <a:pt x="9573" y="9289"/>
                </a:lnTo>
                <a:cubicBezTo>
                  <a:pt x="8680" y="10266"/>
                  <a:pt x="7430" y="10813"/>
                  <a:pt x="6108" y="10813"/>
                </a:cubicBezTo>
                <a:cubicBezTo>
                  <a:pt x="5739" y="10813"/>
                  <a:pt x="5382" y="10766"/>
                  <a:pt x="5037" y="10694"/>
                </a:cubicBezTo>
                <a:lnTo>
                  <a:pt x="6215" y="6468"/>
                </a:lnTo>
                <a:close/>
                <a:moveTo>
                  <a:pt x="6429" y="1"/>
                </a:moveTo>
                <a:cubicBezTo>
                  <a:pt x="6297" y="1"/>
                  <a:pt x="6159" y="59"/>
                  <a:pt x="6060" y="157"/>
                </a:cubicBezTo>
                <a:cubicBezTo>
                  <a:pt x="5953" y="264"/>
                  <a:pt x="5882" y="407"/>
                  <a:pt x="5882" y="562"/>
                </a:cubicBezTo>
                <a:lnTo>
                  <a:pt x="5882" y="1038"/>
                </a:lnTo>
                <a:cubicBezTo>
                  <a:pt x="5084" y="1062"/>
                  <a:pt x="4310" y="1288"/>
                  <a:pt x="3620" y="1669"/>
                </a:cubicBezTo>
                <a:lnTo>
                  <a:pt x="3191" y="872"/>
                </a:lnTo>
                <a:cubicBezTo>
                  <a:pt x="3155" y="812"/>
                  <a:pt x="3084" y="764"/>
                  <a:pt x="3024" y="764"/>
                </a:cubicBezTo>
                <a:lnTo>
                  <a:pt x="393" y="764"/>
                </a:lnTo>
                <a:lnTo>
                  <a:pt x="393" y="443"/>
                </a:lnTo>
                <a:cubicBezTo>
                  <a:pt x="393" y="336"/>
                  <a:pt x="298" y="241"/>
                  <a:pt x="203" y="241"/>
                </a:cubicBezTo>
                <a:cubicBezTo>
                  <a:pt x="95" y="241"/>
                  <a:pt x="0" y="336"/>
                  <a:pt x="0" y="443"/>
                </a:cubicBezTo>
                <a:lnTo>
                  <a:pt x="0" y="1467"/>
                </a:lnTo>
                <a:cubicBezTo>
                  <a:pt x="0" y="1574"/>
                  <a:pt x="95" y="1657"/>
                  <a:pt x="203" y="1657"/>
                </a:cubicBezTo>
                <a:cubicBezTo>
                  <a:pt x="298" y="1657"/>
                  <a:pt x="393" y="1562"/>
                  <a:pt x="393" y="1467"/>
                </a:cubicBezTo>
                <a:lnTo>
                  <a:pt x="393" y="1157"/>
                </a:lnTo>
                <a:lnTo>
                  <a:pt x="2917" y="1157"/>
                </a:lnTo>
                <a:lnTo>
                  <a:pt x="3310" y="1872"/>
                </a:lnTo>
                <a:cubicBezTo>
                  <a:pt x="3024" y="2062"/>
                  <a:pt x="2762" y="2277"/>
                  <a:pt x="2501" y="2527"/>
                </a:cubicBezTo>
                <a:cubicBezTo>
                  <a:pt x="1548" y="3467"/>
                  <a:pt x="1036" y="4753"/>
                  <a:pt x="1036" y="6098"/>
                </a:cubicBezTo>
                <a:cubicBezTo>
                  <a:pt x="1036" y="8885"/>
                  <a:pt x="3310" y="11182"/>
                  <a:pt x="6120" y="11182"/>
                </a:cubicBezTo>
                <a:cubicBezTo>
                  <a:pt x="7573" y="11182"/>
                  <a:pt x="8918" y="10575"/>
                  <a:pt x="9882" y="9516"/>
                </a:cubicBezTo>
                <a:lnTo>
                  <a:pt x="10240" y="9813"/>
                </a:lnTo>
                <a:cubicBezTo>
                  <a:pt x="10347" y="9908"/>
                  <a:pt x="10466" y="9944"/>
                  <a:pt x="10597" y="9944"/>
                </a:cubicBezTo>
                <a:lnTo>
                  <a:pt x="10656" y="9944"/>
                </a:lnTo>
                <a:cubicBezTo>
                  <a:pt x="10811" y="9932"/>
                  <a:pt x="10942" y="9837"/>
                  <a:pt x="11037" y="9718"/>
                </a:cubicBezTo>
                <a:cubicBezTo>
                  <a:pt x="11823" y="8670"/>
                  <a:pt x="12228" y="7420"/>
                  <a:pt x="12228" y="6098"/>
                </a:cubicBezTo>
                <a:cubicBezTo>
                  <a:pt x="12228" y="2884"/>
                  <a:pt x="9692" y="205"/>
                  <a:pt x="6465" y="2"/>
                </a:cubicBezTo>
                <a:cubicBezTo>
                  <a:pt x="6453" y="1"/>
                  <a:pt x="6441" y="1"/>
                  <a:pt x="6429" y="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0344" name="Google Shape;10344;p78"/>
          <p:cNvGrpSpPr/>
          <p:nvPr/>
        </p:nvGrpSpPr>
        <p:grpSpPr>
          <a:xfrm>
            <a:off x="10067012" y="4877894"/>
            <a:ext cx="495193" cy="401705"/>
            <a:chOff x="7550258" y="3832670"/>
            <a:chExt cx="371395" cy="301279"/>
          </a:xfrm>
          <a:solidFill>
            <a:schemeClr val="tx1"/>
          </a:solidFill>
        </p:grpSpPr>
        <p:sp>
          <p:nvSpPr>
            <p:cNvPr id="10345" name="Google Shape;10345;p78"/>
            <p:cNvSpPr/>
            <p:nvPr/>
          </p:nvSpPr>
          <p:spPr>
            <a:xfrm>
              <a:off x="7550258" y="3832670"/>
              <a:ext cx="371395" cy="301279"/>
            </a:xfrm>
            <a:custGeom>
              <a:avLst/>
              <a:gdLst/>
              <a:ahLst/>
              <a:cxnLst/>
              <a:rect l="l" t="t" r="r" b="b"/>
              <a:pathLst>
                <a:path w="11669" h="9466" extrusionOk="0">
                  <a:moveTo>
                    <a:pt x="1822" y="346"/>
                  </a:moveTo>
                  <a:cubicBezTo>
                    <a:pt x="1822" y="346"/>
                    <a:pt x="1834" y="346"/>
                    <a:pt x="1834" y="358"/>
                  </a:cubicBezTo>
                  <a:lnTo>
                    <a:pt x="1834" y="1096"/>
                  </a:lnTo>
                  <a:cubicBezTo>
                    <a:pt x="1834" y="1096"/>
                    <a:pt x="1834" y="1108"/>
                    <a:pt x="1822" y="1108"/>
                  </a:cubicBezTo>
                  <a:lnTo>
                    <a:pt x="1441" y="1108"/>
                  </a:lnTo>
                  <a:cubicBezTo>
                    <a:pt x="1441" y="1108"/>
                    <a:pt x="1429" y="1108"/>
                    <a:pt x="1429" y="1096"/>
                  </a:cubicBezTo>
                  <a:lnTo>
                    <a:pt x="1429" y="358"/>
                  </a:lnTo>
                  <a:lnTo>
                    <a:pt x="1441" y="358"/>
                  </a:lnTo>
                  <a:lnTo>
                    <a:pt x="1822" y="346"/>
                  </a:lnTo>
                  <a:close/>
                  <a:moveTo>
                    <a:pt x="10228" y="346"/>
                  </a:moveTo>
                  <a:cubicBezTo>
                    <a:pt x="10228" y="346"/>
                    <a:pt x="10240" y="346"/>
                    <a:pt x="10240" y="358"/>
                  </a:cubicBezTo>
                  <a:lnTo>
                    <a:pt x="10240" y="1096"/>
                  </a:lnTo>
                  <a:cubicBezTo>
                    <a:pt x="10240" y="1096"/>
                    <a:pt x="10240" y="1108"/>
                    <a:pt x="10228" y="1108"/>
                  </a:cubicBezTo>
                  <a:lnTo>
                    <a:pt x="9859" y="1108"/>
                  </a:lnTo>
                  <a:cubicBezTo>
                    <a:pt x="9859" y="1108"/>
                    <a:pt x="9835" y="1108"/>
                    <a:pt x="9835" y="1096"/>
                  </a:cubicBezTo>
                  <a:lnTo>
                    <a:pt x="9835" y="358"/>
                  </a:lnTo>
                  <a:lnTo>
                    <a:pt x="9859" y="358"/>
                  </a:lnTo>
                  <a:lnTo>
                    <a:pt x="10228" y="346"/>
                  </a:lnTo>
                  <a:close/>
                  <a:moveTo>
                    <a:pt x="10966" y="1096"/>
                  </a:moveTo>
                  <a:cubicBezTo>
                    <a:pt x="11180" y="1096"/>
                    <a:pt x="11347" y="1251"/>
                    <a:pt x="11347" y="1465"/>
                  </a:cubicBezTo>
                  <a:lnTo>
                    <a:pt x="11347" y="8775"/>
                  </a:lnTo>
                  <a:cubicBezTo>
                    <a:pt x="11323" y="8978"/>
                    <a:pt x="11168" y="9144"/>
                    <a:pt x="10954" y="9144"/>
                  </a:cubicBezTo>
                  <a:lnTo>
                    <a:pt x="715" y="9144"/>
                  </a:lnTo>
                  <a:cubicBezTo>
                    <a:pt x="512" y="9144"/>
                    <a:pt x="346" y="8978"/>
                    <a:pt x="346" y="8775"/>
                  </a:cubicBezTo>
                  <a:lnTo>
                    <a:pt x="346" y="1465"/>
                  </a:lnTo>
                  <a:cubicBezTo>
                    <a:pt x="346" y="1251"/>
                    <a:pt x="512" y="1096"/>
                    <a:pt x="715" y="1096"/>
                  </a:cubicBezTo>
                  <a:lnTo>
                    <a:pt x="1084" y="1096"/>
                  </a:lnTo>
                  <a:lnTo>
                    <a:pt x="1084" y="1108"/>
                  </a:lnTo>
                  <a:cubicBezTo>
                    <a:pt x="1084" y="1298"/>
                    <a:pt x="1250" y="1465"/>
                    <a:pt x="1441" y="1465"/>
                  </a:cubicBezTo>
                  <a:lnTo>
                    <a:pt x="1822" y="1465"/>
                  </a:lnTo>
                  <a:cubicBezTo>
                    <a:pt x="2012" y="1465"/>
                    <a:pt x="2179" y="1298"/>
                    <a:pt x="2179" y="1108"/>
                  </a:cubicBezTo>
                  <a:lnTo>
                    <a:pt x="2179" y="1096"/>
                  </a:lnTo>
                  <a:lnTo>
                    <a:pt x="9513" y="1096"/>
                  </a:lnTo>
                  <a:lnTo>
                    <a:pt x="9513" y="1108"/>
                  </a:lnTo>
                  <a:cubicBezTo>
                    <a:pt x="9513" y="1298"/>
                    <a:pt x="9680" y="1465"/>
                    <a:pt x="9871" y="1465"/>
                  </a:cubicBezTo>
                  <a:lnTo>
                    <a:pt x="10240" y="1465"/>
                  </a:lnTo>
                  <a:cubicBezTo>
                    <a:pt x="10430" y="1465"/>
                    <a:pt x="10597" y="1298"/>
                    <a:pt x="10597" y="1108"/>
                  </a:cubicBezTo>
                  <a:lnTo>
                    <a:pt x="10597" y="1096"/>
                  </a:lnTo>
                  <a:close/>
                  <a:moveTo>
                    <a:pt x="1441" y="0"/>
                  </a:moveTo>
                  <a:cubicBezTo>
                    <a:pt x="1250" y="0"/>
                    <a:pt x="1084" y="167"/>
                    <a:pt x="1084" y="358"/>
                  </a:cubicBezTo>
                  <a:lnTo>
                    <a:pt x="1084" y="739"/>
                  </a:lnTo>
                  <a:lnTo>
                    <a:pt x="715" y="739"/>
                  </a:lnTo>
                  <a:cubicBezTo>
                    <a:pt x="310" y="739"/>
                    <a:pt x="0" y="1060"/>
                    <a:pt x="0" y="1453"/>
                  </a:cubicBezTo>
                  <a:lnTo>
                    <a:pt x="0" y="8752"/>
                  </a:lnTo>
                  <a:cubicBezTo>
                    <a:pt x="0" y="9156"/>
                    <a:pt x="334" y="9466"/>
                    <a:pt x="715" y="9466"/>
                  </a:cubicBezTo>
                  <a:lnTo>
                    <a:pt x="10954" y="9466"/>
                  </a:lnTo>
                  <a:cubicBezTo>
                    <a:pt x="11359" y="9466"/>
                    <a:pt x="11668" y="9144"/>
                    <a:pt x="11668" y="8752"/>
                  </a:cubicBezTo>
                  <a:lnTo>
                    <a:pt x="11668" y="1453"/>
                  </a:lnTo>
                  <a:cubicBezTo>
                    <a:pt x="11668" y="1060"/>
                    <a:pt x="11359" y="739"/>
                    <a:pt x="10954" y="739"/>
                  </a:cubicBezTo>
                  <a:lnTo>
                    <a:pt x="10585" y="739"/>
                  </a:lnTo>
                  <a:lnTo>
                    <a:pt x="10585" y="358"/>
                  </a:lnTo>
                  <a:cubicBezTo>
                    <a:pt x="10585" y="167"/>
                    <a:pt x="10418" y="0"/>
                    <a:pt x="10228" y="0"/>
                  </a:cubicBezTo>
                  <a:lnTo>
                    <a:pt x="9859" y="0"/>
                  </a:lnTo>
                  <a:cubicBezTo>
                    <a:pt x="9656" y="0"/>
                    <a:pt x="9490" y="167"/>
                    <a:pt x="9490" y="358"/>
                  </a:cubicBezTo>
                  <a:lnTo>
                    <a:pt x="9490" y="739"/>
                  </a:lnTo>
                  <a:lnTo>
                    <a:pt x="2179" y="739"/>
                  </a:lnTo>
                  <a:lnTo>
                    <a:pt x="2179" y="358"/>
                  </a:lnTo>
                  <a:cubicBezTo>
                    <a:pt x="2179" y="167"/>
                    <a:pt x="2012" y="0"/>
                    <a:pt x="18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46" name="Google Shape;10346;p78"/>
            <p:cNvSpPr/>
            <p:nvPr/>
          </p:nvSpPr>
          <p:spPr>
            <a:xfrm>
              <a:off x="7574129" y="3891009"/>
              <a:ext cx="324418" cy="10662"/>
            </a:xfrm>
            <a:custGeom>
              <a:avLst/>
              <a:gdLst/>
              <a:ahLst/>
              <a:cxnLst/>
              <a:rect l="l" t="t" r="r" b="b"/>
              <a:pathLst>
                <a:path w="10193" h="335" extrusionOk="0">
                  <a:moveTo>
                    <a:pt x="155" y="1"/>
                  </a:moveTo>
                  <a:cubicBezTo>
                    <a:pt x="72" y="1"/>
                    <a:pt x="0" y="72"/>
                    <a:pt x="0" y="168"/>
                  </a:cubicBezTo>
                  <a:cubicBezTo>
                    <a:pt x="0" y="251"/>
                    <a:pt x="72" y="334"/>
                    <a:pt x="155" y="334"/>
                  </a:cubicBezTo>
                  <a:lnTo>
                    <a:pt x="10025" y="334"/>
                  </a:lnTo>
                  <a:cubicBezTo>
                    <a:pt x="10121" y="334"/>
                    <a:pt x="10192" y="251"/>
                    <a:pt x="10192" y="168"/>
                  </a:cubicBezTo>
                  <a:cubicBezTo>
                    <a:pt x="10192" y="72"/>
                    <a:pt x="10121" y="1"/>
                    <a:pt x="100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47" name="Google Shape;10347;p78"/>
            <p:cNvSpPr/>
            <p:nvPr/>
          </p:nvSpPr>
          <p:spPr>
            <a:xfrm>
              <a:off x="7591188" y="3937637"/>
              <a:ext cx="45481" cy="10248"/>
            </a:xfrm>
            <a:custGeom>
              <a:avLst/>
              <a:gdLst/>
              <a:ahLst/>
              <a:cxnLst/>
              <a:rect l="l" t="t" r="r" b="b"/>
              <a:pathLst>
                <a:path w="1429" h="322" extrusionOk="0">
                  <a:moveTo>
                    <a:pt x="155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55" y="322"/>
                  </a:cubicBezTo>
                  <a:lnTo>
                    <a:pt x="1262" y="322"/>
                  </a:lnTo>
                  <a:cubicBezTo>
                    <a:pt x="1346" y="322"/>
                    <a:pt x="1429" y="250"/>
                    <a:pt x="1429" y="155"/>
                  </a:cubicBezTo>
                  <a:cubicBezTo>
                    <a:pt x="1429" y="72"/>
                    <a:pt x="1346" y="0"/>
                    <a:pt x="126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48" name="Google Shape;10348;p78"/>
            <p:cNvSpPr/>
            <p:nvPr/>
          </p:nvSpPr>
          <p:spPr>
            <a:xfrm>
              <a:off x="7672667" y="3937637"/>
              <a:ext cx="45481" cy="10248"/>
            </a:xfrm>
            <a:custGeom>
              <a:avLst/>
              <a:gdLst/>
              <a:ahLst/>
              <a:cxnLst/>
              <a:rect l="l" t="t" r="r" b="b"/>
              <a:pathLst>
                <a:path w="1429" h="322" extrusionOk="0">
                  <a:moveTo>
                    <a:pt x="155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55" y="322"/>
                  </a:cubicBezTo>
                  <a:lnTo>
                    <a:pt x="1262" y="322"/>
                  </a:lnTo>
                  <a:cubicBezTo>
                    <a:pt x="1345" y="322"/>
                    <a:pt x="1429" y="250"/>
                    <a:pt x="1429" y="155"/>
                  </a:cubicBezTo>
                  <a:cubicBezTo>
                    <a:pt x="1429" y="72"/>
                    <a:pt x="1345" y="0"/>
                    <a:pt x="126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49" name="Google Shape;10349;p78"/>
            <p:cNvSpPr/>
            <p:nvPr/>
          </p:nvSpPr>
          <p:spPr>
            <a:xfrm>
              <a:off x="7835592" y="3937637"/>
              <a:ext cx="45131" cy="10248"/>
            </a:xfrm>
            <a:custGeom>
              <a:avLst/>
              <a:gdLst/>
              <a:ahLst/>
              <a:cxnLst/>
              <a:rect l="l" t="t" r="r" b="b"/>
              <a:pathLst>
                <a:path w="1418" h="322" extrusionOk="0">
                  <a:moveTo>
                    <a:pt x="155" y="0"/>
                  </a:moveTo>
                  <a:cubicBezTo>
                    <a:pt x="72" y="0"/>
                    <a:pt x="1" y="72"/>
                    <a:pt x="1" y="155"/>
                  </a:cubicBezTo>
                  <a:cubicBezTo>
                    <a:pt x="1" y="250"/>
                    <a:pt x="72" y="322"/>
                    <a:pt x="155" y="322"/>
                  </a:cubicBezTo>
                  <a:lnTo>
                    <a:pt x="1263" y="322"/>
                  </a:lnTo>
                  <a:cubicBezTo>
                    <a:pt x="1346" y="322"/>
                    <a:pt x="1418" y="250"/>
                    <a:pt x="1418" y="155"/>
                  </a:cubicBezTo>
                  <a:cubicBezTo>
                    <a:pt x="1418" y="72"/>
                    <a:pt x="1346" y="0"/>
                    <a:pt x="12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50" name="Google Shape;10350;p78"/>
            <p:cNvSpPr/>
            <p:nvPr/>
          </p:nvSpPr>
          <p:spPr>
            <a:xfrm>
              <a:off x="7591188" y="3984232"/>
              <a:ext cx="45481" cy="10662"/>
            </a:xfrm>
            <a:custGeom>
              <a:avLst/>
              <a:gdLst/>
              <a:ahLst/>
              <a:cxnLst/>
              <a:rect l="l" t="t" r="r" b="b"/>
              <a:pathLst>
                <a:path w="1429" h="335" extrusionOk="0">
                  <a:moveTo>
                    <a:pt x="155" y="1"/>
                  </a:moveTo>
                  <a:cubicBezTo>
                    <a:pt x="72" y="1"/>
                    <a:pt x="0" y="84"/>
                    <a:pt x="0" y="168"/>
                  </a:cubicBezTo>
                  <a:cubicBezTo>
                    <a:pt x="0" y="263"/>
                    <a:pt x="72" y="334"/>
                    <a:pt x="155" y="334"/>
                  </a:cubicBezTo>
                  <a:lnTo>
                    <a:pt x="1262" y="334"/>
                  </a:lnTo>
                  <a:cubicBezTo>
                    <a:pt x="1346" y="334"/>
                    <a:pt x="1429" y="263"/>
                    <a:pt x="1429" y="168"/>
                  </a:cubicBezTo>
                  <a:cubicBezTo>
                    <a:pt x="1429" y="84"/>
                    <a:pt x="1346" y="1"/>
                    <a:pt x="126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51" name="Google Shape;10351;p78"/>
            <p:cNvSpPr/>
            <p:nvPr/>
          </p:nvSpPr>
          <p:spPr>
            <a:xfrm>
              <a:off x="7754113" y="3984232"/>
              <a:ext cx="45513" cy="10662"/>
            </a:xfrm>
            <a:custGeom>
              <a:avLst/>
              <a:gdLst/>
              <a:ahLst/>
              <a:cxnLst/>
              <a:rect l="l" t="t" r="r" b="b"/>
              <a:pathLst>
                <a:path w="1430" h="335" extrusionOk="0">
                  <a:moveTo>
                    <a:pt x="156" y="1"/>
                  </a:moveTo>
                  <a:cubicBezTo>
                    <a:pt x="72" y="1"/>
                    <a:pt x="1" y="84"/>
                    <a:pt x="1" y="168"/>
                  </a:cubicBezTo>
                  <a:cubicBezTo>
                    <a:pt x="1" y="263"/>
                    <a:pt x="72" y="334"/>
                    <a:pt x="156" y="334"/>
                  </a:cubicBezTo>
                  <a:lnTo>
                    <a:pt x="1263" y="334"/>
                  </a:lnTo>
                  <a:cubicBezTo>
                    <a:pt x="1346" y="334"/>
                    <a:pt x="1430" y="263"/>
                    <a:pt x="1430" y="168"/>
                  </a:cubicBezTo>
                  <a:cubicBezTo>
                    <a:pt x="1430" y="84"/>
                    <a:pt x="1346" y="1"/>
                    <a:pt x="12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52" name="Google Shape;10352;p78"/>
            <p:cNvSpPr/>
            <p:nvPr/>
          </p:nvSpPr>
          <p:spPr>
            <a:xfrm>
              <a:off x="7591188" y="4030859"/>
              <a:ext cx="45481" cy="10248"/>
            </a:xfrm>
            <a:custGeom>
              <a:avLst/>
              <a:gdLst/>
              <a:ahLst/>
              <a:cxnLst/>
              <a:rect l="l" t="t" r="r" b="b"/>
              <a:pathLst>
                <a:path w="1429" h="322" extrusionOk="0">
                  <a:moveTo>
                    <a:pt x="155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22"/>
                    <a:pt x="155" y="322"/>
                  </a:cubicBezTo>
                  <a:lnTo>
                    <a:pt x="1262" y="322"/>
                  </a:lnTo>
                  <a:cubicBezTo>
                    <a:pt x="1346" y="322"/>
                    <a:pt x="1429" y="250"/>
                    <a:pt x="1429" y="167"/>
                  </a:cubicBezTo>
                  <a:cubicBezTo>
                    <a:pt x="1429" y="72"/>
                    <a:pt x="1346" y="0"/>
                    <a:pt x="126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53" name="Google Shape;10353;p78"/>
            <p:cNvSpPr/>
            <p:nvPr/>
          </p:nvSpPr>
          <p:spPr>
            <a:xfrm>
              <a:off x="7672667" y="4030859"/>
              <a:ext cx="45481" cy="10248"/>
            </a:xfrm>
            <a:custGeom>
              <a:avLst/>
              <a:gdLst/>
              <a:ahLst/>
              <a:cxnLst/>
              <a:rect l="l" t="t" r="r" b="b"/>
              <a:pathLst>
                <a:path w="1429" h="322" extrusionOk="0">
                  <a:moveTo>
                    <a:pt x="155" y="0"/>
                  </a:moveTo>
                  <a:cubicBezTo>
                    <a:pt x="71" y="0"/>
                    <a:pt x="0" y="72"/>
                    <a:pt x="0" y="167"/>
                  </a:cubicBezTo>
                  <a:cubicBezTo>
                    <a:pt x="0" y="250"/>
                    <a:pt x="71" y="322"/>
                    <a:pt x="155" y="322"/>
                  </a:cubicBezTo>
                  <a:lnTo>
                    <a:pt x="1262" y="322"/>
                  </a:lnTo>
                  <a:cubicBezTo>
                    <a:pt x="1345" y="322"/>
                    <a:pt x="1429" y="250"/>
                    <a:pt x="1429" y="167"/>
                  </a:cubicBezTo>
                  <a:cubicBezTo>
                    <a:pt x="1429" y="72"/>
                    <a:pt x="1345" y="0"/>
                    <a:pt x="126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54" name="Google Shape;10354;p78"/>
            <p:cNvSpPr/>
            <p:nvPr/>
          </p:nvSpPr>
          <p:spPr>
            <a:xfrm>
              <a:off x="7835592" y="4030859"/>
              <a:ext cx="45131" cy="10248"/>
            </a:xfrm>
            <a:custGeom>
              <a:avLst/>
              <a:gdLst/>
              <a:ahLst/>
              <a:cxnLst/>
              <a:rect l="l" t="t" r="r" b="b"/>
              <a:pathLst>
                <a:path w="1418" h="322" extrusionOk="0">
                  <a:moveTo>
                    <a:pt x="155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22"/>
                    <a:pt x="155" y="322"/>
                  </a:cubicBezTo>
                  <a:lnTo>
                    <a:pt x="1263" y="322"/>
                  </a:lnTo>
                  <a:cubicBezTo>
                    <a:pt x="1346" y="322"/>
                    <a:pt x="1418" y="250"/>
                    <a:pt x="1418" y="167"/>
                  </a:cubicBezTo>
                  <a:cubicBezTo>
                    <a:pt x="1418" y="72"/>
                    <a:pt x="1346" y="0"/>
                    <a:pt x="12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55" name="Google Shape;10355;p78"/>
            <p:cNvSpPr/>
            <p:nvPr/>
          </p:nvSpPr>
          <p:spPr>
            <a:xfrm>
              <a:off x="7672667" y="4077073"/>
              <a:ext cx="45481" cy="10662"/>
            </a:xfrm>
            <a:custGeom>
              <a:avLst/>
              <a:gdLst/>
              <a:ahLst/>
              <a:cxnLst/>
              <a:rect l="l" t="t" r="r" b="b"/>
              <a:pathLst>
                <a:path w="1429" h="335" extrusionOk="0">
                  <a:moveTo>
                    <a:pt x="155" y="1"/>
                  </a:moveTo>
                  <a:cubicBezTo>
                    <a:pt x="71" y="1"/>
                    <a:pt x="0" y="84"/>
                    <a:pt x="0" y="168"/>
                  </a:cubicBezTo>
                  <a:cubicBezTo>
                    <a:pt x="0" y="263"/>
                    <a:pt x="71" y="334"/>
                    <a:pt x="155" y="334"/>
                  </a:cubicBezTo>
                  <a:lnTo>
                    <a:pt x="1262" y="334"/>
                  </a:lnTo>
                  <a:cubicBezTo>
                    <a:pt x="1345" y="334"/>
                    <a:pt x="1429" y="263"/>
                    <a:pt x="1429" y="168"/>
                  </a:cubicBezTo>
                  <a:cubicBezTo>
                    <a:pt x="1429" y="84"/>
                    <a:pt x="1345" y="1"/>
                    <a:pt x="126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56" name="Google Shape;10356;p78"/>
            <p:cNvSpPr/>
            <p:nvPr/>
          </p:nvSpPr>
          <p:spPr>
            <a:xfrm>
              <a:off x="7754113" y="4077073"/>
              <a:ext cx="45513" cy="10662"/>
            </a:xfrm>
            <a:custGeom>
              <a:avLst/>
              <a:gdLst/>
              <a:ahLst/>
              <a:cxnLst/>
              <a:rect l="l" t="t" r="r" b="b"/>
              <a:pathLst>
                <a:path w="1430" h="335" extrusionOk="0">
                  <a:moveTo>
                    <a:pt x="156" y="1"/>
                  </a:moveTo>
                  <a:cubicBezTo>
                    <a:pt x="72" y="1"/>
                    <a:pt x="1" y="84"/>
                    <a:pt x="1" y="168"/>
                  </a:cubicBezTo>
                  <a:cubicBezTo>
                    <a:pt x="1" y="263"/>
                    <a:pt x="72" y="334"/>
                    <a:pt x="156" y="334"/>
                  </a:cubicBezTo>
                  <a:lnTo>
                    <a:pt x="1263" y="334"/>
                  </a:lnTo>
                  <a:cubicBezTo>
                    <a:pt x="1346" y="334"/>
                    <a:pt x="1430" y="263"/>
                    <a:pt x="1430" y="168"/>
                  </a:cubicBezTo>
                  <a:cubicBezTo>
                    <a:pt x="1430" y="84"/>
                    <a:pt x="1346" y="1"/>
                    <a:pt x="12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57" name="Google Shape;10357;p78"/>
            <p:cNvSpPr/>
            <p:nvPr/>
          </p:nvSpPr>
          <p:spPr>
            <a:xfrm>
              <a:off x="7835592" y="4077073"/>
              <a:ext cx="45131" cy="10662"/>
            </a:xfrm>
            <a:custGeom>
              <a:avLst/>
              <a:gdLst/>
              <a:ahLst/>
              <a:cxnLst/>
              <a:rect l="l" t="t" r="r" b="b"/>
              <a:pathLst>
                <a:path w="1418" h="335" extrusionOk="0">
                  <a:moveTo>
                    <a:pt x="155" y="1"/>
                  </a:moveTo>
                  <a:cubicBezTo>
                    <a:pt x="72" y="1"/>
                    <a:pt x="1" y="84"/>
                    <a:pt x="1" y="168"/>
                  </a:cubicBezTo>
                  <a:cubicBezTo>
                    <a:pt x="1" y="263"/>
                    <a:pt x="72" y="334"/>
                    <a:pt x="155" y="334"/>
                  </a:cubicBezTo>
                  <a:lnTo>
                    <a:pt x="1263" y="334"/>
                  </a:lnTo>
                  <a:cubicBezTo>
                    <a:pt x="1346" y="334"/>
                    <a:pt x="1418" y="263"/>
                    <a:pt x="1418" y="168"/>
                  </a:cubicBezTo>
                  <a:cubicBezTo>
                    <a:pt x="1418" y="84"/>
                    <a:pt x="1346" y="1"/>
                    <a:pt x="12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58" name="Google Shape;10358;p78"/>
            <p:cNvSpPr/>
            <p:nvPr/>
          </p:nvSpPr>
          <p:spPr>
            <a:xfrm>
              <a:off x="7672667" y="3972583"/>
              <a:ext cx="46245" cy="34055"/>
            </a:xfrm>
            <a:custGeom>
              <a:avLst/>
              <a:gdLst/>
              <a:ahLst/>
              <a:cxnLst/>
              <a:rect l="l" t="t" r="r" b="b"/>
              <a:pathLst>
                <a:path w="1453" h="1070" extrusionOk="0">
                  <a:moveTo>
                    <a:pt x="1262" y="1"/>
                  </a:moveTo>
                  <a:cubicBezTo>
                    <a:pt x="1217" y="1"/>
                    <a:pt x="1173" y="16"/>
                    <a:pt x="1143" y="45"/>
                  </a:cubicBezTo>
                  <a:lnTo>
                    <a:pt x="536" y="653"/>
                  </a:lnTo>
                  <a:lnTo>
                    <a:pt x="298" y="415"/>
                  </a:lnTo>
                  <a:cubicBezTo>
                    <a:pt x="268" y="385"/>
                    <a:pt x="223" y="370"/>
                    <a:pt x="179" y="370"/>
                  </a:cubicBezTo>
                  <a:cubicBezTo>
                    <a:pt x="134" y="370"/>
                    <a:pt x="89" y="385"/>
                    <a:pt x="60" y="415"/>
                  </a:cubicBezTo>
                  <a:cubicBezTo>
                    <a:pt x="0" y="474"/>
                    <a:pt x="0" y="593"/>
                    <a:pt x="60" y="653"/>
                  </a:cubicBezTo>
                  <a:lnTo>
                    <a:pt x="429" y="1022"/>
                  </a:lnTo>
                  <a:cubicBezTo>
                    <a:pt x="452" y="1057"/>
                    <a:pt x="500" y="1069"/>
                    <a:pt x="548" y="1069"/>
                  </a:cubicBezTo>
                  <a:cubicBezTo>
                    <a:pt x="595" y="1069"/>
                    <a:pt x="631" y="1057"/>
                    <a:pt x="667" y="1022"/>
                  </a:cubicBezTo>
                  <a:lnTo>
                    <a:pt x="1393" y="295"/>
                  </a:lnTo>
                  <a:cubicBezTo>
                    <a:pt x="1453" y="224"/>
                    <a:pt x="1453" y="117"/>
                    <a:pt x="1381" y="45"/>
                  </a:cubicBezTo>
                  <a:cubicBezTo>
                    <a:pt x="1351" y="16"/>
                    <a:pt x="1307" y="1"/>
                    <a:pt x="126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59" name="Google Shape;10359;p78"/>
            <p:cNvSpPr/>
            <p:nvPr/>
          </p:nvSpPr>
          <p:spPr>
            <a:xfrm>
              <a:off x="7835592" y="3972583"/>
              <a:ext cx="45895" cy="34055"/>
            </a:xfrm>
            <a:custGeom>
              <a:avLst/>
              <a:gdLst/>
              <a:ahLst/>
              <a:cxnLst/>
              <a:rect l="l" t="t" r="r" b="b"/>
              <a:pathLst>
                <a:path w="1442" h="1070" extrusionOk="0">
                  <a:moveTo>
                    <a:pt x="1263" y="1"/>
                  </a:moveTo>
                  <a:cubicBezTo>
                    <a:pt x="1218" y="1"/>
                    <a:pt x="1173" y="16"/>
                    <a:pt x="1144" y="45"/>
                  </a:cubicBezTo>
                  <a:lnTo>
                    <a:pt x="536" y="653"/>
                  </a:lnTo>
                  <a:lnTo>
                    <a:pt x="298" y="415"/>
                  </a:lnTo>
                  <a:cubicBezTo>
                    <a:pt x="269" y="385"/>
                    <a:pt x="224" y="370"/>
                    <a:pt x="179" y="370"/>
                  </a:cubicBezTo>
                  <a:cubicBezTo>
                    <a:pt x="135" y="370"/>
                    <a:pt x="90" y="385"/>
                    <a:pt x="60" y="415"/>
                  </a:cubicBezTo>
                  <a:cubicBezTo>
                    <a:pt x="1" y="474"/>
                    <a:pt x="1" y="593"/>
                    <a:pt x="60" y="653"/>
                  </a:cubicBezTo>
                  <a:lnTo>
                    <a:pt x="429" y="1022"/>
                  </a:lnTo>
                  <a:cubicBezTo>
                    <a:pt x="453" y="1057"/>
                    <a:pt x="501" y="1069"/>
                    <a:pt x="548" y="1069"/>
                  </a:cubicBezTo>
                  <a:cubicBezTo>
                    <a:pt x="596" y="1069"/>
                    <a:pt x="632" y="1057"/>
                    <a:pt x="667" y="1022"/>
                  </a:cubicBezTo>
                  <a:lnTo>
                    <a:pt x="1394" y="295"/>
                  </a:lnTo>
                  <a:cubicBezTo>
                    <a:pt x="1441" y="224"/>
                    <a:pt x="1441" y="117"/>
                    <a:pt x="1382" y="45"/>
                  </a:cubicBezTo>
                  <a:cubicBezTo>
                    <a:pt x="1352" y="16"/>
                    <a:pt x="1307" y="1"/>
                    <a:pt x="12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60" name="Google Shape;10360;p78"/>
            <p:cNvSpPr/>
            <p:nvPr/>
          </p:nvSpPr>
          <p:spPr>
            <a:xfrm>
              <a:off x="7754113" y="4019592"/>
              <a:ext cx="46277" cy="34024"/>
            </a:xfrm>
            <a:custGeom>
              <a:avLst/>
              <a:gdLst/>
              <a:ahLst/>
              <a:cxnLst/>
              <a:rect l="l" t="t" r="r" b="b"/>
              <a:pathLst>
                <a:path w="1454" h="1069" extrusionOk="0">
                  <a:moveTo>
                    <a:pt x="1263" y="0"/>
                  </a:moveTo>
                  <a:cubicBezTo>
                    <a:pt x="1218" y="0"/>
                    <a:pt x="1174" y="15"/>
                    <a:pt x="1144" y="45"/>
                  </a:cubicBezTo>
                  <a:lnTo>
                    <a:pt x="537" y="652"/>
                  </a:lnTo>
                  <a:lnTo>
                    <a:pt x="299" y="414"/>
                  </a:lnTo>
                  <a:cubicBezTo>
                    <a:pt x="269" y="384"/>
                    <a:pt x="224" y="369"/>
                    <a:pt x="179" y="369"/>
                  </a:cubicBezTo>
                  <a:cubicBezTo>
                    <a:pt x="135" y="369"/>
                    <a:pt x="90" y="384"/>
                    <a:pt x="60" y="414"/>
                  </a:cubicBezTo>
                  <a:cubicBezTo>
                    <a:pt x="1" y="473"/>
                    <a:pt x="1" y="593"/>
                    <a:pt x="60" y="652"/>
                  </a:cubicBezTo>
                  <a:lnTo>
                    <a:pt x="429" y="1021"/>
                  </a:lnTo>
                  <a:cubicBezTo>
                    <a:pt x="453" y="1057"/>
                    <a:pt x="501" y="1069"/>
                    <a:pt x="549" y="1069"/>
                  </a:cubicBezTo>
                  <a:cubicBezTo>
                    <a:pt x="596" y="1069"/>
                    <a:pt x="632" y="1057"/>
                    <a:pt x="668" y="1021"/>
                  </a:cubicBezTo>
                  <a:lnTo>
                    <a:pt x="1394" y="295"/>
                  </a:lnTo>
                  <a:cubicBezTo>
                    <a:pt x="1453" y="200"/>
                    <a:pt x="1453" y="104"/>
                    <a:pt x="1382" y="45"/>
                  </a:cubicBezTo>
                  <a:cubicBezTo>
                    <a:pt x="1352" y="15"/>
                    <a:pt x="1308" y="0"/>
                    <a:pt x="12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61" name="Google Shape;10361;p78"/>
            <p:cNvSpPr/>
            <p:nvPr/>
          </p:nvSpPr>
          <p:spPr>
            <a:xfrm>
              <a:off x="7591188" y="4065806"/>
              <a:ext cx="46245" cy="34055"/>
            </a:xfrm>
            <a:custGeom>
              <a:avLst/>
              <a:gdLst/>
              <a:ahLst/>
              <a:cxnLst/>
              <a:rect l="l" t="t" r="r" b="b"/>
              <a:pathLst>
                <a:path w="1453" h="1070" extrusionOk="0">
                  <a:moveTo>
                    <a:pt x="1262" y="1"/>
                  </a:moveTo>
                  <a:cubicBezTo>
                    <a:pt x="1218" y="1"/>
                    <a:pt x="1173" y="16"/>
                    <a:pt x="1143" y="45"/>
                  </a:cubicBezTo>
                  <a:lnTo>
                    <a:pt x="536" y="653"/>
                  </a:lnTo>
                  <a:lnTo>
                    <a:pt x="298" y="414"/>
                  </a:lnTo>
                  <a:cubicBezTo>
                    <a:pt x="268" y="385"/>
                    <a:pt x="223" y="370"/>
                    <a:pt x="179" y="370"/>
                  </a:cubicBezTo>
                  <a:cubicBezTo>
                    <a:pt x="134" y="370"/>
                    <a:pt x="89" y="385"/>
                    <a:pt x="60" y="414"/>
                  </a:cubicBezTo>
                  <a:cubicBezTo>
                    <a:pt x="0" y="474"/>
                    <a:pt x="0" y="593"/>
                    <a:pt x="60" y="653"/>
                  </a:cubicBezTo>
                  <a:lnTo>
                    <a:pt x="429" y="1034"/>
                  </a:lnTo>
                  <a:cubicBezTo>
                    <a:pt x="453" y="1057"/>
                    <a:pt x="500" y="1069"/>
                    <a:pt x="548" y="1069"/>
                  </a:cubicBezTo>
                  <a:cubicBezTo>
                    <a:pt x="595" y="1069"/>
                    <a:pt x="631" y="1057"/>
                    <a:pt x="667" y="1034"/>
                  </a:cubicBezTo>
                  <a:lnTo>
                    <a:pt x="1393" y="295"/>
                  </a:lnTo>
                  <a:cubicBezTo>
                    <a:pt x="1453" y="224"/>
                    <a:pt x="1453" y="105"/>
                    <a:pt x="1381" y="45"/>
                  </a:cubicBezTo>
                  <a:cubicBezTo>
                    <a:pt x="1352" y="16"/>
                    <a:pt x="1307" y="1"/>
                    <a:pt x="126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62" name="Google Shape;10362;p78"/>
            <p:cNvSpPr/>
            <p:nvPr/>
          </p:nvSpPr>
          <p:spPr>
            <a:xfrm>
              <a:off x="7754113" y="3925988"/>
              <a:ext cx="46277" cy="34406"/>
            </a:xfrm>
            <a:custGeom>
              <a:avLst/>
              <a:gdLst/>
              <a:ahLst/>
              <a:cxnLst/>
              <a:rect l="l" t="t" r="r" b="b"/>
              <a:pathLst>
                <a:path w="1454" h="1081" extrusionOk="0">
                  <a:moveTo>
                    <a:pt x="1263" y="0"/>
                  </a:moveTo>
                  <a:cubicBezTo>
                    <a:pt x="1218" y="0"/>
                    <a:pt x="1174" y="15"/>
                    <a:pt x="1144" y="45"/>
                  </a:cubicBezTo>
                  <a:lnTo>
                    <a:pt x="537" y="664"/>
                  </a:lnTo>
                  <a:lnTo>
                    <a:pt x="299" y="426"/>
                  </a:lnTo>
                  <a:cubicBezTo>
                    <a:pt x="269" y="396"/>
                    <a:pt x="224" y="381"/>
                    <a:pt x="179" y="381"/>
                  </a:cubicBezTo>
                  <a:cubicBezTo>
                    <a:pt x="135" y="381"/>
                    <a:pt x="90" y="396"/>
                    <a:pt x="60" y="426"/>
                  </a:cubicBezTo>
                  <a:cubicBezTo>
                    <a:pt x="1" y="486"/>
                    <a:pt x="1" y="605"/>
                    <a:pt x="60" y="664"/>
                  </a:cubicBezTo>
                  <a:lnTo>
                    <a:pt x="429" y="1033"/>
                  </a:lnTo>
                  <a:cubicBezTo>
                    <a:pt x="453" y="1057"/>
                    <a:pt x="501" y="1081"/>
                    <a:pt x="549" y="1081"/>
                  </a:cubicBezTo>
                  <a:cubicBezTo>
                    <a:pt x="596" y="1081"/>
                    <a:pt x="632" y="1057"/>
                    <a:pt x="668" y="1033"/>
                  </a:cubicBezTo>
                  <a:lnTo>
                    <a:pt x="1394" y="307"/>
                  </a:lnTo>
                  <a:cubicBezTo>
                    <a:pt x="1453" y="224"/>
                    <a:pt x="1453" y="128"/>
                    <a:pt x="1382" y="45"/>
                  </a:cubicBezTo>
                  <a:cubicBezTo>
                    <a:pt x="1352" y="15"/>
                    <a:pt x="1308" y="0"/>
                    <a:pt x="12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0363" name="Google Shape;10363;p78"/>
          <p:cNvSpPr/>
          <p:nvPr/>
        </p:nvSpPr>
        <p:spPr>
          <a:xfrm>
            <a:off x="9485968" y="4846066"/>
            <a:ext cx="467397" cy="467397"/>
          </a:xfrm>
          <a:custGeom>
            <a:avLst/>
            <a:gdLst/>
            <a:ahLst/>
            <a:cxnLst/>
            <a:rect l="l" t="t" r="r" b="b"/>
            <a:pathLst>
              <a:path w="11014" h="11014" extrusionOk="0">
                <a:moveTo>
                  <a:pt x="3739" y="358"/>
                </a:moveTo>
                <a:cubicBezTo>
                  <a:pt x="4048" y="358"/>
                  <a:pt x="4298" y="608"/>
                  <a:pt x="4298" y="917"/>
                </a:cubicBezTo>
                <a:cubicBezTo>
                  <a:pt x="4298" y="1131"/>
                  <a:pt x="4203" y="1310"/>
                  <a:pt x="4024" y="1405"/>
                </a:cubicBezTo>
                <a:cubicBezTo>
                  <a:pt x="3953" y="1441"/>
                  <a:pt x="3929" y="1501"/>
                  <a:pt x="3929" y="1560"/>
                </a:cubicBezTo>
                <a:lnTo>
                  <a:pt x="3929" y="1965"/>
                </a:lnTo>
                <a:cubicBezTo>
                  <a:pt x="3929" y="2048"/>
                  <a:pt x="4001" y="2143"/>
                  <a:pt x="4108" y="2143"/>
                </a:cubicBezTo>
                <a:lnTo>
                  <a:pt x="5334" y="2143"/>
                </a:lnTo>
                <a:lnTo>
                  <a:pt x="5334" y="3358"/>
                </a:lnTo>
                <a:cubicBezTo>
                  <a:pt x="5334" y="3453"/>
                  <a:pt x="5406" y="3536"/>
                  <a:pt x="5513" y="3536"/>
                </a:cubicBezTo>
                <a:lnTo>
                  <a:pt x="5906" y="3536"/>
                </a:lnTo>
                <a:cubicBezTo>
                  <a:pt x="5965" y="3536"/>
                  <a:pt x="6025" y="3513"/>
                  <a:pt x="6060" y="3453"/>
                </a:cubicBezTo>
                <a:cubicBezTo>
                  <a:pt x="6168" y="3275"/>
                  <a:pt x="6358" y="3167"/>
                  <a:pt x="6549" y="3167"/>
                </a:cubicBezTo>
                <a:cubicBezTo>
                  <a:pt x="6858" y="3167"/>
                  <a:pt x="7120" y="3417"/>
                  <a:pt x="7120" y="3727"/>
                </a:cubicBezTo>
                <a:cubicBezTo>
                  <a:pt x="7120" y="4048"/>
                  <a:pt x="6858" y="4298"/>
                  <a:pt x="6549" y="4298"/>
                </a:cubicBezTo>
                <a:cubicBezTo>
                  <a:pt x="6346" y="4298"/>
                  <a:pt x="6168" y="4191"/>
                  <a:pt x="6060" y="4013"/>
                </a:cubicBezTo>
                <a:cubicBezTo>
                  <a:pt x="6025" y="3953"/>
                  <a:pt x="5965" y="3929"/>
                  <a:pt x="5906" y="3929"/>
                </a:cubicBezTo>
                <a:lnTo>
                  <a:pt x="5513" y="3929"/>
                </a:lnTo>
                <a:cubicBezTo>
                  <a:pt x="5417" y="3929"/>
                  <a:pt x="5334" y="4001"/>
                  <a:pt x="5334" y="4108"/>
                </a:cubicBezTo>
                <a:lnTo>
                  <a:pt x="5334" y="5322"/>
                </a:lnTo>
                <a:lnTo>
                  <a:pt x="4286" y="5322"/>
                </a:lnTo>
                <a:lnTo>
                  <a:pt x="4286" y="5191"/>
                </a:lnTo>
                <a:cubicBezTo>
                  <a:pt x="4513" y="5013"/>
                  <a:pt x="4655" y="4739"/>
                  <a:pt x="4655" y="4465"/>
                </a:cubicBezTo>
                <a:cubicBezTo>
                  <a:pt x="4655" y="3953"/>
                  <a:pt x="4239" y="3536"/>
                  <a:pt x="3739" y="3536"/>
                </a:cubicBezTo>
                <a:cubicBezTo>
                  <a:pt x="3227" y="3536"/>
                  <a:pt x="2810" y="3953"/>
                  <a:pt x="2810" y="4465"/>
                </a:cubicBezTo>
                <a:cubicBezTo>
                  <a:pt x="2810" y="4739"/>
                  <a:pt x="2953" y="5025"/>
                  <a:pt x="3191" y="5191"/>
                </a:cubicBezTo>
                <a:lnTo>
                  <a:pt x="3191" y="5322"/>
                </a:lnTo>
                <a:lnTo>
                  <a:pt x="2143" y="5322"/>
                </a:lnTo>
                <a:lnTo>
                  <a:pt x="2143" y="2143"/>
                </a:lnTo>
                <a:lnTo>
                  <a:pt x="3370" y="2143"/>
                </a:lnTo>
                <a:cubicBezTo>
                  <a:pt x="3453" y="2143"/>
                  <a:pt x="3548" y="2060"/>
                  <a:pt x="3548" y="1965"/>
                </a:cubicBezTo>
                <a:lnTo>
                  <a:pt x="3548" y="1560"/>
                </a:lnTo>
                <a:cubicBezTo>
                  <a:pt x="3548" y="1501"/>
                  <a:pt x="3512" y="1441"/>
                  <a:pt x="3453" y="1405"/>
                </a:cubicBezTo>
                <a:cubicBezTo>
                  <a:pt x="3274" y="1298"/>
                  <a:pt x="3167" y="1108"/>
                  <a:pt x="3167" y="917"/>
                </a:cubicBezTo>
                <a:cubicBezTo>
                  <a:pt x="3167" y="608"/>
                  <a:pt x="3429" y="358"/>
                  <a:pt x="3739" y="358"/>
                </a:cubicBezTo>
                <a:close/>
                <a:moveTo>
                  <a:pt x="8870" y="5644"/>
                </a:moveTo>
                <a:lnTo>
                  <a:pt x="8870" y="7632"/>
                </a:lnTo>
                <a:lnTo>
                  <a:pt x="8870" y="7858"/>
                </a:lnTo>
                <a:lnTo>
                  <a:pt x="8870" y="8870"/>
                </a:lnTo>
                <a:lnTo>
                  <a:pt x="7656" y="8870"/>
                </a:lnTo>
                <a:cubicBezTo>
                  <a:pt x="7561" y="8870"/>
                  <a:pt x="7477" y="8942"/>
                  <a:pt x="7477" y="9049"/>
                </a:cubicBezTo>
                <a:lnTo>
                  <a:pt x="7477" y="9442"/>
                </a:lnTo>
                <a:cubicBezTo>
                  <a:pt x="7477" y="9502"/>
                  <a:pt x="7501" y="9561"/>
                  <a:pt x="7561" y="9597"/>
                </a:cubicBezTo>
                <a:cubicBezTo>
                  <a:pt x="7739" y="9704"/>
                  <a:pt x="7846" y="9894"/>
                  <a:pt x="7846" y="10085"/>
                </a:cubicBezTo>
                <a:cubicBezTo>
                  <a:pt x="7846" y="10394"/>
                  <a:pt x="7596" y="10656"/>
                  <a:pt x="7275" y="10656"/>
                </a:cubicBezTo>
                <a:cubicBezTo>
                  <a:pt x="6965" y="10656"/>
                  <a:pt x="6715" y="10394"/>
                  <a:pt x="6715" y="10085"/>
                </a:cubicBezTo>
                <a:cubicBezTo>
                  <a:pt x="6715" y="9883"/>
                  <a:pt x="6822" y="9704"/>
                  <a:pt x="7001" y="9597"/>
                </a:cubicBezTo>
                <a:cubicBezTo>
                  <a:pt x="7061" y="9561"/>
                  <a:pt x="7084" y="9502"/>
                  <a:pt x="7084" y="9442"/>
                </a:cubicBezTo>
                <a:lnTo>
                  <a:pt x="7084" y="9049"/>
                </a:lnTo>
                <a:cubicBezTo>
                  <a:pt x="7084" y="8954"/>
                  <a:pt x="7013" y="8870"/>
                  <a:pt x="6906" y="8870"/>
                </a:cubicBezTo>
                <a:lnTo>
                  <a:pt x="5691" y="8870"/>
                </a:lnTo>
                <a:lnTo>
                  <a:pt x="5691" y="7644"/>
                </a:lnTo>
                <a:cubicBezTo>
                  <a:pt x="5691" y="7549"/>
                  <a:pt x="5608" y="7466"/>
                  <a:pt x="5513" y="7466"/>
                </a:cubicBezTo>
                <a:lnTo>
                  <a:pt x="5108" y="7466"/>
                </a:lnTo>
                <a:cubicBezTo>
                  <a:pt x="5048" y="7466"/>
                  <a:pt x="4989" y="7489"/>
                  <a:pt x="4953" y="7549"/>
                </a:cubicBezTo>
                <a:cubicBezTo>
                  <a:pt x="4846" y="7739"/>
                  <a:pt x="4655" y="7835"/>
                  <a:pt x="4465" y="7835"/>
                </a:cubicBezTo>
                <a:cubicBezTo>
                  <a:pt x="4155" y="7835"/>
                  <a:pt x="3905" y="7585"/>
                  <a:pt x="3905" y="7251"/>
                </a:cubicBezTo>
                <a:cubicBezTo>
                  <a:pt x="3905" y="6942"/>
                  <a:pt x="4155" y="6680"/>
                  <a:pt x="4465" y="6680"/>
                </a:cubicBezTo>
                <a:cubicBezTo>
                  <a:pt x="4679" y="6680"/>
                  <a:pt x="4846" y="6787"/>
                  <a:pt x="4953" y="6954"/>
                </a:cubicBezTo>
                <a:cubicBezTo>
                  <a:pt x="4989" y="7013"/>
                  <a:pt x="5048" y="7049"/>
                  <a:pt x="5108" y="7049"/>
                </a:cubicBezTo>
                <a:lnTo>
                  <a:pt x="5513" y="7049"/>
                </a:lnTo>
                <a:cubicBezTo>
                  <a:pt x="5596" y="7049"/>
                  <a:pt x="5691" y="6977"/>
                  <a:pt x="5691" y="6870"/>
                </a:cubicBezTo>
                <a:lnTo>
                  <a:pt x="5691" y="5644"/>
                </a:lnTo>
                <a:lnTo>
                  <a:pt x="6727" y="5644"/>
                </a:lnTo>
                <a:lnTo>
                  <a:pt x="6727" y="5787"/>
                </a:lnTo>
                <a:cubicBezTo>
                  <a:pt x="6501" y="5965"/>
                  <a:pt x="6358" y="6227"/>
                  <a:pt x="6358" y="6513"/>
                </a:cubicBezTo>
                <a:cubicBezTo>
                  <a:pt x="6358" y="7013"/>
                  <a:pt x="6775" y="7430"/>
                  <a:pt x="7275" y="7430"/>
                </a:cubicBezTo>
                <a:cubicBezTo>
                  <a:pt x="7787" y="7430"/>
                  <a:pt x="8204" y="7013"/>
                  <a:pt x="8204" y="6513"/>
                </a:cubicBezTo>
                <a:cubicBezTo>
                  <a:pt x="8204" y="6227"/>
                  <a:pt x="8073" y="5942"/>
                  <a:pt x="7834" y="5787"/>
                </a:cubicBezTo>
                <a:lnTo>
                  <a:pt x="7834" y="5644"/>
                </a:lnTo>
                <a:close/>
                <a:moveTo>
                  <a:pt x="3739" y="0"/>
                </a:moveTo>
                <a:cubicBezTo>
                  <a:pt x="3227" y="0"/>
                  <a:pt x="2810" y="405"/>
                  <a:pt x="2810" y="917"/>
                </a:cubicBezTo>
                <a:cubicBezTo>
                  <a:pt x="2810" y="1203"/>
                  <a:pt x="2941" y="1489"/>
                  <a:pt x="3179" y="1643"/>
                </a:cubicBezTo>
                <a:lnTo>
                  <a:pt x="3179" y="1786"/>
                </a:lnTo>
                <a:lnTo>
                  <a:pt x="1965" y="1786"/>
                </a:lnTo>
                <a:cubicBezTo>
                  <a:pt x="1869" y="1786"/>
                  <a:pt x="1786" y="1858"/>
                  <a:pt x="1786" y="1965"/>
                </a:cubicBezTo>
                <a:lnTo>
                  <a:pt x="1786" y="5501"/>
                </a:lnTo>
                <a:lnTo>
                  <a:pt x="1786" y="6727"/>
                </a:lnTo>
                <a:lnTo>
                  <a:pt x="1655" y="6727"/>
                </a:lnTo>
                <a:cubicBezTo>
                  <a:pt x="1476" y="6501"/>
                  <a:pt x="1203" y="6346"/>
                  <a:pt x="917" y="6346"/>
                </a:cubicBezTo>
                <a:cubicBezTo>
                  <a:pt x="417" y="6346"/>
                  <a:pt x="0" y="6763"/>
                  <a:pt x="0" y="7275"/>
                </a:cubicBezTo>
                <a:cubicBezTo>
                  <a:pt x="0" y="7775"/>
                  <a:pt x="417" y="8192"/>
                  <a:pt x="917" y="8192"/>
                </a:cubicBezTo>
                <a:cubicBezTo>
                  <a:pt x="1203" y="8192"/>
                  <a:pt x="1488" y="8061"/>
                  <a:pt x="1655" y="7823"/>
                </a:cubicBezTo>
                <a:lnTo>
                  <a:pt x="1786" y="7823"/>
                </a:lnTo>
                <a:lnTo>
                  <a:pt x="1786" y="9049"/>
                </a:lnTo>
                <a:cubicBezTo>
                  <a:pt x="1786" y="9132"/>
                  <a:pt x="1857" y="9228"/>
                  <a:pt x="1965" y="9228"/>
                </a:cubicBezTo>
                <a:lnTo>
                  <a:pt x="2584" y="9228"/>
                </a:lnTo>
                <a:cubicBezTo>
                  <a:pt x="2679" y="9228"/>
                  <a:pt x="2762" y="9144"/>
                  <a:pt x="2762" y="9049"/>
                </a:cubicBezTo>
                <a:cubicBezTo>
                  <a:pt x="2762" y="8942"/>
                  <a:pt x="2691" y="8870"/>
                  <a:pt x="2584" y="8870"/>
                </a:cubicBezTo>
                <a:lnTo>
                  <a:pt x="2143" y="8870"/>
                </a:lnTo>
                <a:lnTo>
                  <a:pt x="2143" y="7644"/>
                </a:lnTo>
                <a:cubicBezTo>
                  <a:pt x="2143" y="7561"/>
                  <a:pt x="2072" y="7466"/>
                  <a:pt x="1965" y="7466"/>
                </a:cubicBezTo>
                <a:lnTo>
                  <a:pt x="1560" y="7466"/>
                </a:lnTo>
                <a:cubicBezTo>
                  <a:pt x="1500" y="7466"/>
                  <a:pt x="1441" y="7501"/>
                  <a:pt x="1417" y="7561"/>
                </a:cubicBezTo>
                <a:cubicBezTo>
                  <a:pt x="1310" y="7739"/>
                  <a:pt x="1119" y="7835"/>
                  <a:pt x="917" y="7835"/>
                </a:cubicBezTo>
                <a:cubicBezTo>
                  <a:pt x="607" y="7835"/>
                  <a:pt x="357" y="7585"/>
                  <a:pt x="357" y="7275"/>
                </a:cubicBezTo>
                <a:cubicBezTo>
                  <a:pt x="357" y="6965"/>
                  <a:pt x="607" y="6704"/>
                  <a:pt x="917" y="6704"/>
                </a:cubicBezTo>
                <a:cubicBezTo>
                  <a:pt x="1131" y="6704"/>
                  <a:pt x="1310" y="6811"/>
                  <a:pt x="1417" y="6989"/>
                </a:cubicBezTo>
                <a:cubicBezTo>
                  <a:pt x="1441" y="7049"/>
                  <a:pt x="1500" y="7085"/>
                  <a:pt x="1560" y="7085"/>
                </a:cubicBezTo>
                <a:lnTo>
                  <a:pt x="1965" y="7085"/>
                </a:lnTo>
                <a:cubicBezTo>
                  <a:pt x="2048" y="7085"/>
                  <a:pt x="2143" y="7001"/>
                  <a:pt x="2143" y="6906"/>
                </a:cubicBezTo>
                <a:lnTo>
                  <a:pt x="2143" y="5680"/>
                </a:lnTo>
                <a:lnTo>
                  <a:pt x="3358" y="5680"/>
                </a:lnTo>
                <a:cubicBezTo>
                  <a:pt x="3453" y="5680"/>
                  <a:pt x="3536" y="5608"/>
                  <a:pt x="3536" y="5501"/>
                </a:cubicBezTo>
                <a:lnTo>
                  <a:pt x="3536" y="5096"/>
                </a:lnTo>
                <a:cubicBezTo>
                  <a:pt x="3536" y="5037"/>
                  <a:pt x="3512" y="4977"/>
                  <a:pt x="3453" y="4953"/>
                </a:cubicBezTo>
                <a:cubicBezTo>
                  <a:pt x="3274" y="4846"/>
                  <a:pt x="3167" y="4656"/>
                  <a:pt x="3167" y="4465"/>
                </a:cubicBezTo>
                <a:cubicBezTo>
                  <a:pt x="3167" y="4144"/>
                  <a:pt x="3417" y="3894"/>
                  <a:pt x="3739" y="3894"/>
                </a:cubicBezTo>
                <a:cubicBezTo>
                  <a:pt x="4048" y="3894"/>
                  <a:pt x="4298" y="4144"/>
                  <a:pt x="4298" y="4465"/>
                </a:cubicBezTo>
                <a:cubicBezTo>
                  <a:pt x="4298" y="4668"/>
                  <a:pt x="4191" y="4846"/>
                  <a:pt x="4013" y="4953"/>
                </a:cubicBezTo>
                <a:cubicBezTo>
                  <a:pt x="3953" y="4977"/>
                  <a:pt x="3929" y="5037"/>
                  <a:pt x="3929" y="5096"/>
                </a:cubicBezTo>
                <a:lnTo>
                  <a:pt x="3929" y="5501"/>
                </a:lnTo>
                <a:cubicBezTo>
                  <a:pt x="3929" y="5596"/>
                  <a:pt x="4001" y="5680"/>
                  <a:pt x="4108" y="5680"/>
                </a:cubicBezTo>
                <a:lnTo>
                  <a:pt x="5322" y="5680"/>
                </a:lnTo>
                <a:lnTo>
                  <a:pt x="5322" y="6727"/>
                </a:lnTo>
                <a:lnTo>
                  <a:pt x="5191" y="6727"/>
                </a:lnTo>
                <a:cubicBezTo>
                  <a:pt x="5013" y="6501"/>
                  <a:pt x="4751" y="6346"/>
                  <a:pt x="4465" y="6346"/>
                </a:cubicBezTo>
                <a:cubicBezTo>
                  <a:pt x="3953" y="6346"/>
                  <a:pt x="3536" y="6763"/>
                  <a:pt x="3536" y="7275"/>
                </a:cubicBezTo>
                <a:cubicBezTo>
                  <a:pt x="3536" y="7775"/>
                  <a:pt x="3953" y="8192"/>
                  <a:pt x="4465" y="8192"/>
                </a:cubicBezTo>
                <a:cubicBezTo>
                  <a:pt x="4751" y="8192"/>
                  <a:pt x="5025" y="8061"/>
                  <a:pt x="5191" y="7823"/>
                </a:cubicBezTo>
                <a:lnTo>
                  <a:pt x="5322" y="7823"/>
                </a:lnTo>
                <a:lnTo>
                  <a:pt x="5322" y="8870"/>
                </a:lnTo>
                <a:lnTo>
                  <a:pt x="3120" y="8870"/>
                </a:lnTo>
                <a:cubicBezTo>
                  <a:pt x="3036" y="8870"/>
                  <a:pt x="2941" y="8942"/>
                  <a:pt x="2941" y="9049"/>
                </a:cubicBezTo>
                <a:cubicBezTo>
                  <a:pt x="2941" y="9144"/>
                  <a:pt x="3024" y="9228"/>
                  <a:pt x="3120" y="9228"/>
                </a:cubicBezTo>
                <a:lnTo>
                  <a:pt x="6727" y="9228"/>
                </a:lnTo>
                <a:lnTo>
                  <a:pt x="6727" y="9359"/>
                </a:lnTo>
                <a:cubicBezTo>
                  <a:pt x="6501" y="9537"/>
                  <a:pt x="6358" y="9799"/>
                  <a:pt x="6358" y="10085"/>
                </a:cubicBezTo>
                <a:cubicBezTo>
                  <a:pt x="6358" y="10597"/>
                  <a:pt x="6775" y="11014"/>
                  <a:pt x="7275" y="11014"/>
                </a:cubicBezTo>
                <a:cubicBezTo>
                  <a:pt x="7787" y="11014"/>
                  <a:pt x="8204" y="10597"/>
                  <a:pt x="8204" y="10085"/>
                </a:cubicBezTo>
                <a:cubicBezTo>
                  <a:pt x="8204" y="9799"/>
                  <a:pt x="8061" y="9525"/>
                  <a:pt x="7823" y="9359"/>
                </a:cubicBezTo>
                <a:lnTo>
                  <a:pt x="7823" y="9228"/>
                </a:lnTo>
                <a:lnTo>
                  <a:pt x="9049" y="9228"/>
                </a:lnTo>
                <a:cubicBezTo>
                  <a:pt x="9132" y="9228"/>
                  <a:pt x="9227" y="9144"/>
                  <a:pt x="9227" y="9049"/>
                </a:cubicBezTo>
                <a:lnTo>
                  <a:pt x="9227" y="7858"/>
                </a:lnTo>
                <a:lnTo>
                  <a:pt x="9227" y="7632"/>
                </a:lnTo>
                <a:lnTo>
                  <a:pt x="9227" y="5501"/>
                </a:lnTo>
                <a:lnTo>
                  <a:pt x="9227" y="4287"/>
                </a:lnTo>
                <a:lnTo>
                  <a:pt x="9358" y="4287"/>
                </a:lnTo>
                <a:cubicBezTo>
                  <a:pt x="9537" y="4501"/>
                  <a:pt x="9811" y="4656"/>
                  <a:pt x="10097" y="4656"/>
                </a:cubicBezTo>
                <a:cubicBezTo>
                  <a:pt x="10597" y="4656"/>
                  <a:pt x="11013" y="4239"/>
                  <a:pt x="11013" y="3727"/>
                </a:cubicBezTo>
                <a:cubicBezTo>
                  <a:pt x="11013" y="3227"/>
                  <a:pt x="10597" y="2810"/>
                  <a:pt x="10097" y="2810"/>
                </a:cubicBezTo>
                <a:cubicBezTo>
                  <a:pt x="9811" y="2810"/>
                  <a:pt x="9525" y="2941"/>
                  <a:pt x="9358" y="3179"/>
                </a:cubicBezTo>
                <a:lnTo>
                  <a:pt x="9227" y="3179"/>
                </a:lnTo>
                <a:lnTo>
                  <a:pt x="9227" y="1965"/>
                </a:lnTo>
                <a:cubicBezTo>
                  <a:pt x="9227" y="1870"/>
                  <a:pt x="9156" y="1786"/>
                  <a:pt x="9049" y="1786"/>
                </a:cubicBezTo>
                <a:lnTo>
                  <a:pt x="8465" y="1786"/>
                </a:lnTo>
                <a:cubicBezTo>
                  <a:pt x="8382" y="1786"/>
                  <a:pt x="8287" y="1858"/>
                  <a:pt x="8287" y="1965"/>
                </a:cubicBezTo>
                <a:cubicBezTo>
                  <a:pt x="8287" y="2048"/>
                  <a:pt x="8358" y="2143"/>
                  <a:pt x="8465" y="2143"/>
                </a:cubicBezTo>
                <a:lnTo>
                  <a:pt x="8870" y="2143"/>
                </a:lnTo>
                <a:lnTo>
                  <a:pt x="8870" y="3358"/>
                </a:lnTo>
                <a:cubicBezTo>
                  <a:pt x="8870" y="3453"/>
                  <a:pt x="8942" y="3536"/>
                  <a:pt x="9049" y="3536"/>
                </a:cubicBezTo>
                <a:lnTo>
                  <a:pt x="9454" y="3536"/>
                </a:lnTo>
                <a:cubicBezTo>
                  <a:pt x="9513" y="3536"/>
                  <a:pt x="9573" y="3513"/>
                  <a:pt x="9597" y="3453"/>
                </a:cubicBezTo>
                <a:cubicBezTo>
                  <a:pt x="9704" y="3275"/>
                  <a:pt x="9894" y="3167"/>
                  <a:pt x="10085" y="3167"/>
                </a:cubicBezTo>
                <a:cubicBezTo>
                  <a:pt x="10406" y="3167"/>
                  <a:pt x="10656" y="3417"/>
                  <a:pt x="10656" y="3727"/>
                </a:cubicBezTo>
                <a:cubicBezTo>
                  <a:pt x="10656" y="4048"/>
                  <a:pt x="10406" y="4298"/>
                  <a:pt x="10085" y="4298"/>
                </a:cubicBezTo>
                <a:cubicBezTo>
                  <a:pt x="9882" y="4298"/>
                  <a:pt x="9704" y="4191"/>
                  <a:pt x="9597" y="4013"/>
                </a:cubicBezTo>
                <a:cubicBezTo>
                  <a:pt x="9573" y="3953"/>
                  <a:pt x="9513" y="3929"/>
                  <a:pt x="9454" y="3929"/>
                </a:cubicBezTo>
                <a:lnTo>
                  <a:pt x="9049" y="3929"/>
                </a:lnTo>
                <a:cubicBezTo>
                  <a:pt x="8966" y="3929"/>
                  <a:pt x="8870" y="4001"/>
                  <a:pt x="8870" y="4108"/>
                </a:cubicBezTo>
                <a:lnTo>
                  <a:pt x="8870" y="5322"/>
                </a:lnTo>
                <a:lnTo>
                  <a:pt x="7644" y="5322"/>
                </a:lnTo>
                <a:cubicBezTo>
                  <a:pt x="7561" y="5322"/>
                  <a:pt x="7465" y="5394"/>
                  <a:pt x="7465" y="5501"/>
                </a:cubicBezTo>
                <a:lnTo>
                  <a:pt x="7465" y="5906"/>
                </a:lnTo>
                <a:cubicBezTo>
                  <a:pt x="7465" y="5965"/>
                  <a:pt x="7501" y="6025"/>
                  <a:pt x="7561" y="6049"/>
                </a:cubicBezTo>
                <a:cubicBezTo>
                  <a:pt x="7739" y="6156"/>
                  <a:pt x="7846" y="6346"/>
                  <a:pt x="7846" y="6549"/>
                </a:cubicBezTo>
                <a:cubicBezTo>
                  <a:pt x="7846" y="6858"/>
                  <a:pt x="7584" y="7108"/>
                  <a:pt x="7275" y="7108"/>
                </a:cubicBezTo>
                <a:cubicBezTo>
                  <a:pt x="6965" y="7108"/>
                  <a:pt x="6715" y="6858"/>
                  <a:pt x="6715" y="6549"/>
                </a:cubicBezTo>
                <a:cubicBezTo>
                  <a:pt x="6715" y="6334"/>
                  <a:pt x="6810" y="6156"/>
                  <a:pt x="7001" y="6049"/>
                </a:cubicBezTo>
                <a:cubicBezTo>
                  <a:pt x="7061" y="6025"/>
                  <a:pt x="7084" y="5965"/>
                  <a:pt x="7084" y="5906"/>
                </a:cubicBezTo>
                <a:lnTo>
                  <a:pt x="7084" y="5501"/>
                </a:lnTo>
                <a:cubicBezTo>
                  <a:pt x="7084" y="5418"/>
                  <a:pt x="7013" y="5322"/>
                  <a:pt x="6906" y="5322"/>
                </a:cubicBezTo>
                <a:lnTo>
                  <a:pt x="5679" y="5322"/>
                </a:lnTo>
                <a:lnTo>
                  <a:pt x="5679" y="4287"/>
                </a:lnTo>
                <a:lnTo>
                  <a:pt x="5822" y="4287"/>
                </a:lnTo>
                <a:cubicBezTo>
                  <a:pt x="6001" y="4501"/>
                  <a:pt x="6263" y="4656"/>
                  <a:pt x="6549" y="4656"/>
                </a:cubicBezTo>
                <a:cubicBezTo>
                  <a:pt x="7061" y="4656"/>
                  <a:pt x="7477" y="4239"/>
                  <a:pt x="7477" y="3727"/>
                </a:cubicBezTo>
                <a:cubicBezTo>
                  <a:pt x="7477" y="3227"/>
                  <a:pt x="7061" y="2810"/>
                  <a:pt x="6549" y="2810"/>
                </a:cubicBezTo>
                <a:cubicBezTo>
                  <a:pt x="6263" y="2810"/>
                  <a:pt x="5989" y="2941"/>
                  <a:pt x="5822" y="3179"/>
                </a:cubicBezTo>
                <a:lnTo>
                  <a:pt x="5679" y="3179"/>
                </a:lnTo>
                <a:lnTo>
                  <a:pt x="5679" y="2143"/>
                </a:lnTo>
                <a:lnTo>
                  <a:pt x="7882" y="2143"/>
                </a:lnTo>
                <a:cubicBezTo>
                  <a:pt x="7977" y="2143"/>
                  <a:pt x="8061" y="2060"/>
                  <a:pt x="8061" y="1965"/>
                </a:cubicBezTo>
                <a:cubicBezTo>
                  <a:pt x="8061" y="1870"/>
                  <a:pt x="7989" y="1786"/>
                  <a:pt x="7882" y="1786"/>
                </a:cubicBezTo>
                <a:lnTo>
                  <a:pt x="4286" y="1786"/>
                </a:lnTo>
                <a:lnTo>
                  <a:pt x="4286" y="1643"/>
                </a:lnTo>
                <a:cubicBezTo>
                  <a:pt x="4513" y="1465"/>
                  <a:pt x="4655" y="1203"/>
                  <a:pt x="4655" y="917"/>
                </a:cubicBezTo>
                <a:cubicBezTo>
                  <a:pt x="4655" y="417"/>
                  <a:pt x="4239" y="0"/>
                  <a:pt x="3739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0364" name="Google Shape;10364;p78"/>
          <p:cNvGrpSpPr/>
          <p:nvPr/>
        </p:nvGrpSpPr>
        <p:grpSpPr>
          <a:xfrm>
            <a:off x="8879633" y="4845047"/>
            <a:ext cx="490144" cy="467397"/>
            <a:chOff x="6659725" y="3808035"/>
            <a:chExt cx="367608" cy="350548"/>
          </a:xfrm>
          <a:solidFill>
            <a:schemeClr val="tx1"/>
          </a:solidFill>
        </p:grpSpPr>
        <p:sp>
          <p:nvSpPr>
            <p:cNvPr id="10365" name="Google Shape;10365;p78"/>
            <p:cNvSpPr/>
            <p:nvPr/>
          </p:nvSpPr>
          <p:spPr>
            <a:xfrm>
              <a:off x="6659725" y="3845942"/>
              <a:ext cx="321394" cy="312642"/>
            </a:xfrm>
            <a:custGeom>
              <a:avLst/>
              <a:gdLst/>
              <a:ahLst/>
              <a:cxnLst/>
              <a:rect l="l" t="t" r="r" b="b"/>
              <a:pathLst>
                <a:path w="10098" h="9823" extrusionOk="0">
                  <a:moveTo>
                    <a:pt x="8740" y="0"/>
                  </a:moveTo>
                  <a:cubicBezTo>
                    <a:pt x="8383" y="0"/>
                    <a:pt x="8037" y="131"/>
                    <a:pt x="7787" y="405"/>
                  </a:cubicBezTo>
                  <a:lnTo>
                    <a:pt x="6847" y="1346"/>
                  </a:lnTo>
                  <a:cubicBezTo>
                    <a:pt x="6775" y="1417"/>
                    <a:pt x="6775" y="1524"/>
                    <a:pt x="6847" y="1596"/>
                  </a:cubicBezTo>
                  <a:cubicBezTo>
                    <a:pt x="6882" y="1631"/>
                    <a:pt x="6927" y="1649"/>
                    <a:pt x="6972" y="1649"/>
                  </a:cubicBezTo>
                  <a:cubicBezTo>
                    <a:pt x="7016" y="1649"/>
                    <a:pt x="7061" y="1631"/>
                    <a:pt x="7097" y="1596"/>
                  </a:cubicBezTo>
                  <a:lnTo>
                    <a:pt x="8037" y="655"/>
                  </a:lnTo>
                  <a:cubicBezTo>
                    <a:pt x="8228" y="464"/>
                    <a:pt x="8466" y="357"/>
                    <a:pt x="8740" y="357"/>
                  </a:cubicBezTo>
                  <a:cubicBezTo>
                    <a:pt x="9002" y="357"/>
                    <a:pt x="9264" y="464"/>
                    <a:pt x="9442" y="655"/>
                  </a:cubicBezTo>
                  <a:cubicBezTo>
                    <a:pt x="9633" y="857"/>
                    <a:pt x="9740" y="1096"/>
                    <a:pt x="9740" y="1357"/>
                  </a:cubicBezTo>
                  <a:cubicBezTo>
                    <a:pt x="9740" y="1631"/>
                    <a:pt x="9633" y="1881"/>
                    <a:pt x="9442" y="2060"/>
                  </a:cubicBezTo>
                  <a:lnTo>
                    <a:pt x="8156" y="3334"/>
                  </a:lnTo>
                  <a:cubicBezTo>
                    <a:pt x="8025" y="3024"/>
                    <a:pt x="7847" y="2739"/>
                    <a:pt x="7597" y="2489"/>
                  </a:cubicBezTo>
                  <a:cubicBezTo>
                    <a:pt x="7097" y="1988"/>
                    <a:pt x="6436" y="1738"/>
                    <a:pt x="5777" y="1738"/>
                  </a:cubicBezTo>
                  <a:cubicBezTo>
                    <a:pt x="5117" y="1738"/>
                    <a:pt x="4459" y="1988"/>
                    <a:pt x="3965" y="2489"/>
                  </a:cubicBezTo>
                  <a:lnTo>
                    <a:pt x="1001" y="5453"/>
                  </a:lnTo>
                  <a:cubicBezTo>
                    <a:pt x="1" y="6453"/>
                    <a:pt x="1" y="8084"/>
                    <a:pt x="1001" y="9085"/>
                  </a:cubicBezTo>
                  <a:cubicBezTo>
                    <a:pt x="1501" y="9585"/>
                    <a:pt x="2156" y="9823"/>
                    <a:pt x="2810" y="9823"/>
                  </a:cubicBezTo>
                  <a:cubicBezTo>
                    <a:pt x="3465" y="9823"/>
                    <a:pt x="4120" y="9573"/>
                    <a:pt x="4632" y="9085"/>
                  </a:cubicBezTo>
                  <a:lnTo>
                    <a:pt x="6204" y="7501"/>
                  </a:lnTo>
                  <a:cubicBezTo>
                    <a:pt x="6287" y="7430"/>
                    <a:pt x="6287" y="7322"/>
                    <a:pt x="6204" y="7251"/>
                  </a:cubicBezTo>
                  <a:cubicBezTo>
                    <a:pt x="6176" y="7242"/>
                    <a:pt x="6143" y="7236"/>
                    <a:pt x="6109" y="7236"/>
                  </a:cubicBezTo>
                  <a:cubicBezTo>
                    <a:pt x="6055" y="7236"/>
                    <a:pt x="5997" y="7250"/>
                    <a:pt x="5954" y="7287"/>
                  </a:cubicBezTo>
                  <a:lnTo>
                    <a:pt x="4382" y="8858"/>
                  </a:lnTo>
                  <a:cubicBezTo>
                    <a:pt x="3965" y="9275"/>
                    <a:pt x="3406" y="9513"/>
                    <a:pt x="2810" y="9513"/>
                  </a:cubicBezTo>
                  <a:cubicBezTo>
                    <a:pt x="2215" y="9513"/>
                    <a:pt x="1667" y="9287"/>
                    <a:pt x="1251" y="8858"/>
                  </a:cubicBezTo>
                  <a:cubicBezTo>
                    <a:pt x="394" y="8001"/>
                    <a:pt x="394" y="6596"/>
                    <a:pt x="1251" y="5739"/>
                  </a:cubicBezTo>
                  <a:lnTo>
                    <a:pt x="4215" y="2774"/>
                  </a:lnTo>
                  <a:cubicBezTo>
                    <a:pt x="4632" y="2358"/>
                    <a:pt x="5180" y="2119"/>
                    <a:pt x="5775" y="2119"/>
                  </a:cubicBezTo>
                  <a:cubicBezTo>
                    <a:pt x="6370" y="2119"/>
                    <a:pt x="6918" y="2346"/>
                    <a:pt x="7335" y="2774"/>
                  </a:cubicBezTo>
                  <a:cubicBezTo>
                    <a:pt x="7573" y="3012"/>
                    <a:pt x="7775" y="3310"/>
                    <a:pt x="7871" y="3632"/>
                  </a:cubicBezTo>
                  <a:lnTo>
                    <a:pt x="6478" y="5036"/>
                  </a:lnTo>
                  <a:cubicBezTo>
                    <a:pt x="6287" y="5227"/>
                    <a:pt x="6049" y="5334"/>
                    <a:pt x="5775" y="5334"/>
                  </a:cubicBezTo>
                  <a:cubicBezTo>
                    <a:pt x="5513" y="5334"/>
                    <a:pt x="5251" y="5227"/>
                    <a:pt x="5073" y="5036"/>
                  </a:cubicBezTo>
                  <a:cubicBezTo>
                    <a:pt x="4989" y="4941"/>
                    <a:pt x="4918" y="4822"/>
                    <a:pt x="4858" y="4703"/>
                  </a:cubicBezTo>
                  <a:cubicBezTo>
                    <a:pt x="4829" y="4634"/>
                    <a:pt x="4751" y="4590"/>
                    <a:pt x="4677" y="4590"/>
                  </a:cubicBezTo>
                  <a:cubicBezTo>
                    <a:pt x="4662" y="4590"/>
                    <a:pt x="4647" y="4592"/>
                    <a:pt x="4632" y="4596"/>
                  </a:cubicBezTo>
                  <a:cubicBezTo>
                    <a:pt x="4537" y="4632"/>
                    <a:pt x="4501" y="4739"/>
                    <a:pt x="4525" y="4822"/>
                  </a:cubicBezTo>
                  <a:cubicBezTo>
                    <a:pt x="4596" y="4989"/>
                    <a:pt x="4692" y="5132"/>
                    <a:pt x="4823" y="5275"/>
                  </a:cubicBezTo>
                  <a:cubicBezTo>
                    <a:pt x="5073" y="5525"/>
                    <a:pt x="5418" y="5679"/>
                    <a:pt x="5775" y="5679"/>
                  </a:cubicBezTo>
                  <a:cubicBezTo>
                    <a:pt x="6132" y="5679"/>
                    <a:pt x="6478" y="5537"/>
                    <a:pt x="6728" y="5275"/>
                  </a:cubicBezTo>
                  <a:lnTo>
                    <a:pt x="9692" y="2310"/>
                  </a:lnTo>
                  <a:cubicBezTo>
                    <a:pt x="9942" y="2060"/>
                    <a:pt x="10097" y="1715"/>
                    <a:pt x="10097" y="1357"/>
                  </a:cubicBezTo>
                  <a:cubicBezTo>
                    <a:pt x="10097" y="1000"/>
                    <a:pt x="9954" y="655"/>
                    <a:pt x="9692" y="405"/>
                  </a:cubicBezTo>
                  <a:cubicBezTo>
                    <a:pt x="9442" y="155"/>
                    <a:pt x="9097" y="0"/>
                    <a:pt x="874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66" name="Google Shape;10366;p78"/>
            <p:cNvSpPr/>
            <p:nvPr/>
          </p:nvSpPr>
          <p:spPr>
            <a:xfrm>
              <a:off x="6705588" y="3808035"/>
              <a:ext cx="321744" cy="313787"/>
            </a:xfrm>
            <a:custGeom>
              <a:avLst/>
              <a:gdLst/>
              <a:ahLst/>
              <a:cxnLst/>
              <a:rect l="l" t="t" r="r" b="b"/>
              <a:pathLst>
                <a:path w="10109" h="9859" extrusionOk="0">
                  <a:moveTo>
                    <a:pt x="7281" y="1"/>
                  </a:moveTo>
                  <a:cubicBezTo>
                    <a:pt x="6623" y="1"/>
                    <a:pt x="5965" y="251"/>
                    <a:pt x="5465" y="751"/>
                  </a:cubicBezTo>
                  <a:lnTo>
                    <a:pt x="3894" y="2322"/>
                  </a:lnTo>
                  <a:cubicBezTo>
                    <a:pt x="3810" y="2406"/>
                    <a:pt x="3810" y="2501"/>
                    <a:pt x="3894" y="2584"/>
                  </a:cubicBezTo>
                  <a:cubicBezTo>
                    <a:pt x="3929" y="2620"/>
                    <a:pt x="3974" y="2638"/>
                    <a:pt x="4019" y="2638"/>
                  </a:cubicBezTo>
                  <a:cubicBezTo>
                    <a:pt x="4063" y="2638"/>
                    <a:pt x="4108" y="2620"/>
                    <a:pt x="4144" y="2584"/>
                  </a:cubicBezTo>
                  <a:lnTo>
                    <a:pt x="5715" y="1001"/>
                  </a:lnTo>
                  <a:cubicBezTo>
                    <a:pt x="6150" y="572"/>
                    <a:pt x="6715" y="358"/>
                    <a:pt x="7281" y="358"/>
                  </a:cubicBezTo>
                  <a:cubicBezTo>
                    <a:pt x="7846" y="358"/>
                    <a:pt x="8412" y="572"/>
                    <a:pt x="8847" y="1001"/>
                  </a:cubicBezTo>
                  <a:cubicBezTo>
                    <a:pt x="9704" y="1870"/>
                    <a:pt x="9704" y="3263"/>
                    <a:pt x="8847" y="4132"/>
                  </a:cubicBezTo>
                  <a:lnTo>
                    <a:pt x="5882" y="7085"/>
                  </a:lnTo>
                  <a:cubicBezTo>
                    <a:pt x="5465" y="7501"/>
                    <a:pt x="4918" y="7740"/>
                    <a:pt x="4322" y="7740"/>
                  </a:cubicBezTo>
                  <a:cubicBezTo>
                    <a:pt x="3727" y="7740"/>
                    <a:pt x="3179" y="7525"/>
                    <a:pt x="2763" y="7085"/>
                  </a:cubicBezTo>
                  <a:cubicBezTo>
                    <a:pt x="2524" y="6847"/>
                    <a:pt x="2322" y="6549"/>
                    <a:pt x="2227" y="6227"/>
                  </a:cubicBezTo>
                  <a:lnTo>
                    <a:pt x="3620" y="4823"/>
                  </a:lnTo>
                  <a:cubicBezTo>
                    <a:pt x="3810" y="4632"/>
                    <a:pt x="4048" y="4525"/>
                    <a:pt x="4322" y="4525"/>
                  </a:cubicBezTo>
                  <a:cubicBezTo>
                    <a:pt x="4584" y="4525"/>
                    <a:pt x="4846" y="4632"/>
                    <a:pt x="5025" y="4823"/>
                  </a:cubicBezTo>
                  <a:cubicBezTo>
                    <a:pt x="5108" y="4918"/>
                    <a:pt x="5179" y="5037"/>
                    <a:pt x="5239" y="5156"/>
                  </a:cubicBezTo>
                  <a:cubicBezTo>
                    <a:pt x="5269" y="5225"/>
                    <a:pt x="5347" y="5269"/>
                    <a:pt x="5420" y="5269"/>
                  </a:cubicBezTo>
                  <a:cubicBezTo>
                    <a:pt x="5435" y="5269"/>
                    <a:pt x="5451" y="5267"/>
                    <a:pt x="5465" y="5263"/>
                  </a:cubicBezTo>
                  <a:cubicBezTo>
                    <a:pt x="5560" y="5227"/>
                    <a:pt x="5596" y="5120"/>
                    <a:pt x="5572" y="5037"/>
                  </a:cubicBezTo>
                  <a:cubicBezTo>
                    <a:pt x="5501" y="4870"/>
                    <a:pt x="5406" y="4727"/>
                    <a:pt x="5275" y="4584"/>
                  </a:cubicBezTo>
                  <a:cubicBezTo>
                    <a:pt x="5025" y="4334"/>
                    <a:pt x="4679" y="4192"/>
                    <a:pt x="4322" y="4192"/>
                  </a:cubicBezTo>
                  <a:cubicBezTo>
                    <a:pt x="3965" y="4192"/>
                    <a:pt x="3620" y="4322"/>
                    <a:pt x="3370" y="4584"/>
                  </a:cubicBezTo>
                  <a:lnTo>
                    <a:pt x="1929" y="6037"/>
                  </a:lnTo>
                  <a:cubicBezTo>
                    <a:pt x="1893" y="6049"/>
                    <a:pt x="1881" y="6061"/>
                    <a:pt x="1870" y="6097"/>
                  </a:cubicBezTo>
                  <a:lnTo>
                    <a:pt x="405" y="7549"/>
                  </a:lnTo>
                  <a:cubicBezTo>
                    <a:pt x="155" y="7799"/>
                    <a:pt x="0" y="8144"/>
                    <a:pt x="0" y="8502"/>
                  </a:cubicBezTo>
                  <a:cubicBezTo>
                    <a:pt x="0" y="8859"/>
                    <a:pt x="143" y="9204"/>
                    <a:pt x="405" y="9454"/>
                  </a:cubicBezTo>
                  <a:cubicBezTo>
                    <a:pt x="655" y="9704"/>
                    <a:pt x="1000" y="9859"/>
                    <a:pt x="1358" y="9859"/>
                  </a:cubicBezTo>
                  <a:cubicBezTo>
                    <a:pt x="1715" y="9859"/>
                    <a:pt x="2060" y="9728"/>
                    <a:pt x="2310" y="9454"/>
                  </a:cubicBezTo>
                  <a:lnTo>
                    <a:pt x="3251" y="8513"/>
                  </a:lnTo>
                  <a:cubicBezTo>
                    <a:pt x="3322" y="8442"/>
                    <a:pt x="3322" y="8335"/>
                    <a:pt x="3251" y="8263"/>
                  </a:cubicBezTo>
                  <a:cubicBezTo>
                    <a:pt x="3215" y="8228"/>
                    <a:pt x="3170" y="8210"/>
                    <a:pt x="3126" y="8210"/>
                  </a:cubicBezTo>
                  <a:cubicBezTo>
                    <a:pt x="3081" y="8210"/>
                    <a:pt x="3036" y="8228"/>
                    <a:pt x="3001" y="8263"/>
                  </a:cubicBezTo>
                  <a:lnTo>
                    <a:pt x="2060" y="9204"/>
                  </a:lnTo>
                  <a:cubicBezTo>
                    <a:pt x="1870" y="9395"/>
                    <a:pt x="1631" y="9502"/>
                    <a:pt x="1358" y="9502"/>
                  </a:cubicBezTo>
                  <a:cubicBezTo>
                    <a:pt x="1096" y="9502"/>
                    <a:pt x="834" y="9395"/>
                    <a:pt x="655" y="9204"/>
                  </a:cubicBezTo>
                  <a:cubicBezTo>
                    <a:pt x="465" y="9014"/>
                    <a:pt x="357" y="8775"/>
                    <a:pt x="357" y="8502"/>
                  </a:cubicBezTo>
                  <a:cubicBezTo>
                    <a:pt x="357" y="8240"/>
                    <a:pt x="465" y="7978"/>
                    <a:pt x="655" y="7799"/>
                  </a:cubicBezTo>
                  <a:lnTo>
                    <a:pt x="1941" y="6525"/>
                  </a:lnTo>
                  <a:cubicBezTo>
                    <a:pt x="2072" y="6835"/>
                    <a:pt x="2251" y="7120"/>
                    <a:pt x="2501" y="7370"/>
                  </a:cubicBezTo>
                  <a:cubicBezTo>
                    <a:pt x="2989" y="7859"/>
                    <a:pt x="3632" y="8132"/>
                    <a:pt x="4322" y="8132"/>
                  </a:cubicBezTo>
                  <a:cubicBezTo>
                    <a:pt x="5001" y="8132"/>
                    <a:pt x="5644" y="7859"/>
                    <a:pt x="6132" y="7370"/>
                  </a:cubicBezTo>
                  <a:lnTo>
                    <a:pt x="9097" y="4406"/>
                  </a:lnTo>
                  <a:cubicBezTo>
                    <a:pt x="10109" y="3382"/>
                    <a:pt x="10109" y="1751"/>
                    <a:pt x="9097" y="751"/>
                  </a:cubicBezTo>
                  <a:cubicBezTo>
                    <a:pt x="8597" y="251"/>
                    <a:pt x="7939" y="1"/>
                    <a:pt x="72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367" name="Google Shape;10367;p78"/>
          <p:cNvGrpSpPr/>
          <p:nvPr/>
        </p:nvGrpSpPr>
        <p:grpSpPr>
          <a:xfrm>
            <a:off x="8292522" y="4856675"/>
            <a:ext cx="475503" cy="445669"/>
            <a:chOff x="6219391" y="3816756"/>
            <a:chExt cx="356627" cy="334252"/>
          </a:xfrm>
          <a:solidFill>
            <a:schemeClr val="tx1"/>
          </a:solidFill>
        </p:grpSpPr>
        <p:sp>
          <p:nvSpPr>
            <p:cNvPr id="10368" name="Google Shape;10368;p78"/>
            <p:cNvSpPr/>
            <p:nvPr/>
          </p:nvSpPr>
          <p:spPr>
            <a:xfrm>
              <a:off x="6219391" y="3816756"/>
              <a:ext cx="306594" cy="334252"/>
            </a:xfrm>
            <a:custGeom>
              <a:avLst/>
              <a:gdLst/>
              <a:ahLst/>
              <a:cxnLst/>
              <a:rect l="l" t="t" r="r" b="b"/>
              <a:pathLst>
                <a:path w="9633" h="10502" extrusionOk="0">
                  <a:moveTo>
                    <a:pt x="8394" y="4179"/>
                  </a:moveTo>
                  <a:cubicBezTo>
                    <a:pt x="8906" y="4251"/>
                    <a:pt x="9299" y="4703"/>
                    <a:pt x="9299" y="5239"/>
                  </a:cubicBezTo>
                  <a:cubicBezTo>
                    <a:pt x="9299" y="5775"/>
                    <a:pt x="8906" y="6215"/>
                    <a:pt x="8394" y="6299"/>
                  </a:cubicBezTo>
                  <a:lnTo>
                    <a:pt x="8394" y="4179"/>
                  </a:lnTo>
                  <a:close/>
                  <a:moveTo>
                    <a:pt x="1203" y="4013"/>
                  </a:moveTo>
                  <a:lnTo>
                    <a:pt x="1203" y="6489"/>
                  </a:lnTo>
                  <a:lnTo>
                    <a:pt x="846" y="6489"/>
                  </a:lnTo>
                  <a:cubicBezTo>
                    <a:pt x="548" y="6489"/>
                    <a:pt x="310" y="6251"/>
                    <a:pt x="310" y="5953"/>
                  </a:cubicBezTo>
                  <a:lnTo>
                    <a:pt x="310" y="4549"/>
                  </a:lnTo>
                  <a:cubicBezTo>
                    <a:pt x="310" y="4251"/>
                    <a:pt x="548" y="4013"/>
                    <a:pt x="846" y="4013"/>
                  </a:cubicBezTo>
                  <a:close/>
                  <a:moveTo>
                    <a:pt x="2596" y="4001"/>
                  </a:moveTo>
                  <a:lnTo>
                    <a:pt x="2596" y="6489"/>
                  </a:lnTo>
                  <a:lnTo>
                    <a:pt x="1525" y="6489"/>
                  </a:lnTo>
                  <a:lnTo>
                    <a:pt x="1525" y="4001"/>
                  </a:lnTo>
                  <a:close/>
                  <a:moveTo>
                    <a:pt x="2799" y="7692"/>
                  </a:moveTo>
                  <a:lnTo>
                    <a:pt x="2799" y="8418"/>
                  </a:lnTo>
                  <a:lnTo>
                    <a:pt x="2477" y="8418"/>
                  </a:lnTo>
                  <a:lnTo>
                    <a:pt x="2679" y="7692"/>
                  </a:lnTo>
                  <a:close/>
                  <a:moveTo>
                    <a:pt x="2560" y="6811"/>
                  </a:moveTo>
                  <a:lnTo>
                    <a:pt x="1941" y="9121"/>
                  </a:lnTo>
                  <a:lnTo>
                    <a:pt x="1525" y="9121"/>
                  </a:lnTo>
                  <a:lnTo>
                    <a:pt x="1525" y="6811"/>
                  </a:lnTo>
                  <a:close/>
                  <a:moveTo>
                    <a:pt x="8061" y="310"/>
                  </a:moveTo>
                  <a:lnTo>
                    <a:pt x="8061" y="10180"/>
                  </a:lnTo>
                  <a:lnTo>
                    <a:pt x="7335" y="10180"/>
                  </a:lnTo>
                  <a:lnTo>
                    <a:pt x="7335" y="3227"/>
                  </a:lnTo>
                  <a:cubicBezTo>
                    <a:pt x="7335" y="3132"/>
                    <a:pt x="7251" y="3060"/>
                    <a:pt x="7168" y="3060"/>
                  </a:cubicBezTo>
                  <a:cubicBezTo>
                    <a:pt x="7085" y="3060"/>
                    <a:pt x="7001" y="3132"/>
                    <a:pt x="7001" y="3227"/>
                  </a:cubicBezTo>
                  <a:lnTo>
                    <a:pt x="7001" y="9085"/>
                  </a:lnTo>
                  <a:cubicBezTo>
                    <a:pt x="6799" y="8811"/>
                    <a:pt x="6489" y="8406"/>
                    <a:pt x="6085" y="8013"/>
                  </a:cubicBezTo>
                  <a:cubicBezTo>
                    <a:pt x="5620" y="7573"/>
                    <a:pt x="5144" y="7216"/>
                    <a:pt x="4656" y="6966"/>
                  </a:cubicBezTo>
                  <a:cubicBezTo>
                    <a:pt x="4084" y="6668"/>
                    <a:pt x="3525" y="6501"/>
                    <a:pt x="2941" y="6489"/>
                  </a:cubicBezTo>
                  <a:lnTo>
                    <a:pt x="2941" y="4001"/>
                  </a:lnTo>
                  <a:cubicBezTo>
                    <a:pt x="3525" y="3965"/>
                    <a:pt x="4084" y="3810"/>
                    <a:pt x="4656" y="3525"/>
                  </a:cubicBezTo>
                  <a:cubicBezTo>
                    <a:pt x="5144" y="3275"/>
                    <a:pt x="5620" y="2917"/>
                    <a:pt x="6085" y="2465"/>
                  </a:cubicBezTo>
                  <a:cubicBezTo>
                    <a:pt x="6489" y="2084"/>
                    <a:pt x="6799" y="1679"/>
                    <a:pt x="7001" y="1393"/>
                  </a:cubicBezTo>
                  <a:lnTo>
                    <a:pt x="7001" y="2441"/>
                  </a:lnTo>
                  <a:cubicBezTo>
                    <a:pt x="7001" y="2524"/>
                    <a:pt x="7085" y="2596"/>
                    <a:pt x="7168" y="2596"/>
                  </a:cubicBezTo>
                  <a:cubicBezTo>
                    <a:pt x="7251" y="2596"/>
                    <a:pt x="7335" y="2524"/>
                    <a:pt x="7335" y="2441"/>
                  </a:cubicBezTo>
                  <a:lnTo>
                    <a:pt x="7335" y="310"/>
                  </a:lnTo>
                  <a:close/>
                  <a:moveTo>
                    <a:pt x="7168" y="0"/>
                  </a:moveTo>
                  <a:cubicBezTo>
                    <a:pt x="7085" y="0"/>
                    <a:pt x="7001" y="72"/>
                    <a:pt x="7001" y="167"/>
                  </a:cubicBezTo>
                  <a:lnTo>
                    <a:pt x="7001" y="822"/>
                  </a:lnTo>
                  <a:cubicBezTo>
                    <a:pt x="6906" y="977"/>
                    <a:pt x="6489" y="1620"/>
                    <a:pt x="5847" y="2251"/>
                  </a:cubicBezTo>
                  <a:cubicBezTo>
                    <a:pt x="5156" y="2905"/>
                    <a:pt x="4084" y="3691"/>
                    <a:pt x="2775" y="3691"/>
                  </a:cubicBezTo>
                  <a:lnTo>
                    <a:pt x="858" y="3691"/>
                  </a:lnTo>
                  <a:cubicBezTo>
                    <a:pt x="382" y="3691"/>
                    <a:pt x="1" y="4072"/>
                    <a:pt x="1" y="4549"/>
                  </a:cubicBezTo>
                  <a:lnTo>
                    <a:pt x="1" y="5953"/>
                  </a:lnTo>
                  <a:cubicBezTo>
                    <a:pt x="1" y="6430"/>
                    <a:pt x="382" y="6811"/>
                    <a:pt x="858" y="6811"/>
                  </a:cubicBezTo>
                  <a:lnTo>
                    <a:pt x="1215" y="6811"/>
                  </a:lnTo>
                  <a:lnTo>
                    <a:pt x="1215" y="9287"/>
                  </a:lnTo>
                  <a:cubicBezTo>
                    <a:pt x="1215" y="9371"/>
                    <a:pt x="1286" y="9454"/>
                    <a:pt x="1382" y="9454"/>
                  </a:cubicBezTo>
                  <a:lnTo>
                    <a:pt x="2084" y="9454"/>
                  </a:lnTo>
                  <a:cubicBezTo>
                    <a:pt x="2156" y="9454"/>
                    <a:pt x="2215" y="9406"/>
                    <a:pt x="2239" y="9335"/>
                  </a:cubicBezTo>
                  <a:lnTo>
                    <a:pt x="2394" y="8751"/>
                  </a:lnTo>
                  <a:lnTo>
                    <a:pt x="2953" y="8751"/>
                  </a:lnTo>
                  <a:cubicBezTo>
                    <a:pt x="3049" y="8751"/>
                    <a:pt x="3120" y="8680"/>
                    <a:pt x="3120" y="8585"/>
                  </a:cubicBezTo>
                  <a:lnTo>
                    <a:pt x="3120" y="7525"/>
                  </a:lnTo>
                  <a:cubicBezTo>
                    <a:pt x="3120" y="7442"/>
                    <a:pt x="3049" y="7370"/>
                    <a:pt x="2953" y="7370"/>
                  </a:cubicBezTo>
                  <a:lnTo>
                    <a:pt x="2763" y="7370"/>
                  </a:lnTo>
                  <a:lnTo>
                    <a:pt x="2918" y="6811"/>
                  </a:lnTo>
                  <a:cubicBezTo>
                    <a:pt x="4168" y="6858"/>
                    <a:pt x="5192" y="7620"/>
                    <a:pt x="5858" y="8263"/>
                  </a:cubicBezTo>
                  <a:cubicBezTo>
                    <a:pt x="6513" y="8882"/>
                    <a:pt x="6930" y="9525"/>
                    <a:pt x="7025" y="9692"/>
                  </a:cubicBezTo>
                  <a:lnTo>
                    <a:pt x="7025" y="10347"/>
                  </a:lnTo>
                  <a:cubicBezTo>
                    <a:pt x="7025" y="10430"/>
                    <a:pt x="7097" y="10502"/>
                    <a:pt x="7180" y="10502"/>
                  </a:cubicBezTo>
                  <a:lnTo>
                    <a:pt x="8240" y="10502"/>
                  </a:lnTo>
                  <a:cubicBezTo>
                    <a:pt x="8335" y="10502"/>
                    <a:pt x="8406" y="10430"/>
                    <a:pt x="8406" y="10347"/>
                  </a:cubicBezTo>
                  <a:lnTo>
                    <a:pt x="8406" y="6632"/>
                  </a:lnTo>
                  <a:cubicBezTo>
                    <a:pt x="9109" y="6549"/>
                    <a:pt x="9633" y="5965"/>
                    <a:pt x="9633" y="5251"/>
                  </a:cubicBezTo>
                  <a:cubicBezTo>
                    <a:pt x="9621" y="4537"/>
                    <a:pt x="9085" y="3941"/>
                    <a:pt x="8394" y="3870"/>
                  </a:cubicBezTo>
                  <a:lnTo>
                    <a:pt x="8394" y="167"/>
                  </a:lnTo>
                  <a:cubicBezTo>
                    <a:pt x="8394" y="72"/>
                    <a:pt x="8311" y="0"/>
                    <a:pt x="82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69" name="Google Shape;10369;p78"/>
            <p:cNvSpPr/>
            <p:nvPr/>
          </p:nvSpPr>
          <p:spPr>
            <a:xfrm>
              <a:off x="6549060" y="3978567"/>
              <a:ext cx="26958" cy="10630"/>
            </a:xfrm>
            <a:custGeom>
              <a:avLst/>
              <a:gdLst/>
              <a:ahLst/>
              <a:cxnLst/>
              <a:rect l="l" t="t" r="r" b="b"/>
              <a:pathLst>
                <a:path w="847" h="334" extrusionOk="0">
                  <a:moveTo>
                    <a:pt x="156" y="0"/>
                  </a:moveTo>
                  <a:cubicBezTo>
                    <a:pt x="72" y="0"/>
                    <a:pt x="1" y="84"/>
                    <a:pt x="1" y="167"/>
                  </a:cubicBezTo>
                  <a:cubicBezTo>
                    <a:pt x="1" y="262"/>
                    <a:pt x="72" y="334"/>
                    <a:pt x="156" y="334"/>
                  </a:cubicBezTo>
                  <a:lnTo>
                    <a:pt x="680" y="334"/>
                  </a:lnTo>
                  <a:cubicBezTo>
                    <a:pt x="763" y="334"/>
                    <a:pt x="846" y="262"/>
                    <a:pt x="846" y="167"/>
                  </a:cubicBezTo>
                  <a:cubicBezTo>
                    <a:pt x="846" y="84"/>
                    <a:pt x="775" y="0"/>
                    <a:pt x="68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70" name="Google Shape;10370;p78"/>
            <p:cNvSpPr/>
            <p:nvPr/>
          </p:nvSpPr>
          <p:spPr>
            <a:xfrm>
              <a:off x="6525572" y="3915357"/>
              <a:ext cx="24666" cy="22311"/>
            </a:xfrm>
            <a:custGeom>
              <a:avLst/>
              <a:gdLst/>
              <a:ahLst/>
              <a:cxnLst/>
              <a:rect l="l" t="t" r="r" b="b"/>
              <a:pathLst>
                <a:path w="775" h="701" extrusionOk="0">
                  <a:moveTo>
                    <a:pt x="605" y="1"/>
                  </a:moveTo>
                  <a:cubicBezTo>
                    <a:pt x="563" y="1"/>
                    <a:pt x="519" y="16"/>
                    <a:pt x="477" y="46"/>
                  </a:cubicBezTo>
                  <a:lnTo>
                    <a:pt x="108" y="415"/>
                  </a:lnTo>
                  <a:cubicBezTo>
                    <a:pt x="1" y="522"/>
                    <a:pt x="84" y="700"/>
                    <a:pt x="227" y="700"/>
                  </a:cubicBezTo>
                  <a:cubicBezTo>
                    <a:pt x="275" y="700"/>
                    <a:pt x="322" y="677"/>
                    <a:pt x="346" y="653"/>
                  </a:cubicBezTo>
                  <a:lnTo>
                    <a:pt x="715" y="284"/>
                  </a:lnTo>
                  <a:cubicBezTo>
                    <a:pt x="775" y="224"/>
                    <a:pt x="775" y="117"/>
                    <a:pt x="715" y="46"/>
                  </a:cubicBezTo>
                  <a:cubicBezTo>
                    <a:pt x="685" y="16"/>
                    <a:pt x="647" y="1"/>
                    <a:pt x="60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71" name="Google Shape;10371;p78"/>
            <p:cNvSpPr/>
            <p:nvPr/>
          </p:nvSpPr>
          <p:spPr>
            <a:xfrm>
              <a:off x="6527099" y="4030191"/>
              <a:ext cx="23139" cy="22661"/>
            </a:xfrm>
            <a:custGeom>
              <a:avLst/>
              <a:gdLst/>
              <a:ahLst/>
              <a:cxnLst/>
              <a:rect l="l" t="t" r="r" b="b"/>
              <a:pathLst>
                <a:path w="727" h="712" extrusionOk="0">
                  <a:moveTo>
                    <a:pt x="183" y="1"/>
                  </a:moveTo>
                  <a:cubicBezTo>
                    <a:pt x="140" y="1"/>
                    <a:pt x="96" y="15"/>
                    <a:pt x="60" y="45"/>
                  </a:cubicBezTo>
                  <a:cubicBezTo>
                    <a:pt x="0" y="105"/>
                    <a:pt x="0" y="212"/>
                    <a:pt x="60" y="283"/>
                  </a:cubicBezTo>
                  <a:lnTo>
                    <a:pt x="429" y="664"/>
                  </a:lnTo>
                  <a:cubicBezTo>
                    <a:pt x="466" y="696"/>
                    <a:pt x="505" y="711"/>
                    <a:pt x="543" y="711"/>
                  </a:cubicBezTo>
                  <a:cubicBezTo>
                    <a:pt x="590" y="711"/>
                    <a:pt x="634" y="687"/>
                    <a:pt x="667" y="641"/>
                  </a:cubicBezTo>
                  <a:cubicBezTo>
                    <a:pt x="727" y="569"/>
                    <a:pt x="727" y="486"/>
                    <a:pt x="667" y="426"/>
                  </a:cubicBezTo>
                  <a:lnTo>
                    <a:pt x="298" y="45"/>
                  </a:lnTo>
                  <a:cubicBezTo>
                    <a:pt x="268" y="15"/>
                    <a:pt x="227" y="1"/>
                    <a:pt x="18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372" name="Google Shape;10372;p78"/>
          <p:cNvGrpSpPr/>
          <p:nvPr/>
        </p:nvGrpSpPr>
        <p:grpSpPr>
          <a:xfrm>
            <a:off x="7704901" y="4870297"/>
            <a:ext cx="465403" cy="417407"/>
            <a:chOff x="5778676" y="3826972"/>
            <a:chExt cx="349052" cy="313055"/>
          </a:xfrm>
          <a:solidFill>
            <a:schemeClr val="tx1"/>
          </a:solidFill>
        </p:grpSpPr>
        <p:sp>
          <p:nvSpPr>
            <p:cNvPr id="10373" name="Google Shape;10373;p78"/>
            <p:cNvSpPr/>
            <p:nvPr/>
          </p:nvSpPr>
          <p:spPr>
            <a:xfrm>
              <a:off x="5923045" y="3890659"/>
              <a:ext cx="27690" cy="48155"/>
            </a:xfrm>
            <a:custGeom>
              <a:avLst/>
              <a:gdLst/>
              <a:ahLst/>
              <a:cxnLst/>
              <a:rect l="l" t="t" r="r" b="b"/>
              <a:pathLst>
                <a:path w="870" h="1513" extrusionOk="0">
                  <a:moveTo>
                    <a:pt x="406" y="286"/>
                  </a:moveTo>
                  <a:lnTo>
                    <a:pt x="406" y="560"/>
                  </a:lnTo>
                  <a:cubicBezTo>
                    <a:pt x="299" y="524"/>
                    <a:pt x="251" y="488"/>
                    <a:pt x="251" y="417"/>
                  </a:cubicBezTo>
                  <a:cubicBezTo>
                    <a:pt x="251" y="345"/>
                    <a:pt x="334" y="298"/>
                    <a:pt x="406" y="286"/>
                  </a:cubicBezTo>
                  <a:close/>
                  <a:moveTo>
                    <a:pt x="513" y="845"/>
                  </a:moveTo>
                  <a:cubicBezTo>
                    <a:pt x="632" y="893"/>
                    <a:pt x="644" y="953"/>
                    <a:pt x="644" y="1012"/>
                  </a:cubicBezTo>
                  <a:cubicBezTo>
                    <a:pt x="644" y="1119"/>
                    <a:pt x="584" y="1155"/>
                    <a:pt x="513" y="1179"/>
                  </a:cubicBezTo>
                  <a:lnTo>
                    <a:pt x="513" y="845"/>
                  </a:lnTo>
                  <a:close/>
                  <a:moveTo>
                    <a:pt x="465" y="0"/>
                  </a:moveTo>
                  <a:cubicBezTo>
                    <a:pt x="441" y="0"/>
                    <a:pt x="406" y="12"/>
                    <a:pt x="406" y="48"/>
                  </a:cubicBezTo>
                  <a:lnTo>
                    <a:pt x="406" y="83"/>
                  </a:lnTo>
                  <a:cubicBezTo>
                    <a:pt x="179" y="119"/>
                    <a:pt x="48" y="238"/>
                    <a:pt x="48" y="441"/>
                  </a:cubicBezTo>
                  <a:cubicBezTo>
                    <a:pt x="48" y="667"/>
                    <a:pt x="215" y="738"/>
                    <a:pt x="406" y="810"/>
                  </a:cubicBezTo>
                  <a:lnTo>
                    <a:pt x="406" y="1191"/>
                  </a:lnTo>
                  <a:cubicBezTo>
                    <a:pt x="299" y="1167"/>
                    <a:pt x="251" y="1143"/>
                    <a:pt x="168" y="1072"/>
                  </a:cubicBezTo>
                  <a:cubicBezTo>
                    <a:pt x="149" y="1058"/>
                    <a:pt x="132" y="1051"/>
                    <a:pt x="116" y="1051"/>
                  </a:cubicBezTo>
                  <a:cubicBezTo>
                    <a:pt x="92" y="1051"/>
                    <a:pt x="70" y="1067"/>
                    <a:pt x="48" y="1095"/>
                  </a:cubicBezTo>
                  <a:cubicBezTo>
                    <a:pt x="1" y="1155"/>
                    <a:pt x="1" y="1215"/>
                    <a:pt x="48" y="1262"/>
                  </a:cubicBezTo>
                  <a:cubicBezTo>
                    <a:pt x="120" y="1357"/>
                    <a:pt x="275" y="1417"/>
                    <a:pt x="406" y="1417"/>
                  </a:cubicBezTo>
                  <a:lnTo>
                    <a:pt x="406" y="1476"/>
                  </a:lnTo>
                  <a:cubicBezTo>
                    <a:pt x="406" y="1500"/>
                    <a:pt x="441" y="1512"/>
                    <a:pt x="465" y="1512"/>
                  </a:cubicBezTo>
                  <a:cubicBezTo>
                    <a:pt x="501" y="1512"/>
                    <a:pt x="525" y="1500"/>
                    <a:pt x="525" y="1476"/>
                  </a:cubicBezTo>
                  <a:lnTo>
                    <a:pt x="525" y="1417"/>
                  </a:lnTo>
                  <a:cubicBezTo>
                    <a:pt x="715" y="1381"/>
                    <a:pt x="870" y="1262"/>
                    <a:pt x="870" y="1024"/>
                  </a:cubicBezTo>
                  <a:cubicBezTo>
                    <a:pt x="870" y="774"/>
                    <a:pt x="739" y="679"/>
                    <a:pt x="525" y="607"/>
                  </a:cubicBezTo>
                  <a:lnTo>
                    <a:pt x="525" y="286"/>
                  </a:lnTo>
                  <a:cubicBezTo>
                    <a:pt x="572" y="286"/>
                    <a:pt x="596" y="298"/>
                    <a:pt x="656" y="322"/>
                  </a:cubicBezTo>
                  <a:cubicBezTo>
                    <a:pt x="682" y="335"/>
                    <a:pt x="713" y="352"/>
                    <a:pt x="745" y="352"/>
                  </a:cubicBezTo>
                  <a:cubicBezTo>
                    <a:pt x="770" y="352"/>
                    <a:pt x="796" y="341"/>
                    <a:pt x="822" y="310"/>
                  </a:cubicBezTo>
                  <a:cubicBezTo>
                    <a:pt x="858" y="262"/>
                    <a:pt x="870" y="202"/>
                    <a:pt x="810" y="155"/>
                  </a:cubicBezTo>
                  <a:cubicBezTo>
                    <a:pt x="739" y="107"/>
                    <a:pt x="620" y="83"/>
                    <a:pt x="525" y="83"/>
                  </a:cubicBezTo>
                  <a:lnTo>
                    <a:pt x="525" y="48"/>
                  </a:lnTo>
                  <a:cubicBezTo>
                    <a:pt x="525" y="12"/>
                    <a:pt x="501" y="0"/>
                    <a:pt x="4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74" name="Google Shape;10374;p78"/>
            <p:cNvSpPr/>
            <p:nvPr/>
          </p:nvSpPr>
          <p:spPr>
            <a:xfrm>
              <a:off x="5976866" y="3843268"/>
              <a:ext cx="80364" cy="80364"/>
            </a:xfrm>
            <a:custGeom>
              <a:avLst/>
              <a:gdLst/>
              <a:ahLst/>
              <a:cxnLst/>
              <a:rect l="l" t="t" r="r" b="b"/>
              <a:pathLst>
                <a:path w="2525" h="2525" extrusionOk="0">
                  <a:moveTo>
                    <a:pt x="1263" y="310"/>
                  </a:moveTo>
                  <a:cubicBezTo>
                    <a:pt x="1786" y="310"/>
                    <a:pt x="2215" y="739"/>
                    <a:pt x="2215" y="1263"/>
                  </a:cubicBezTo>
                  <a:cubicBezTo>
                    <a:pt x="2215" y="1787"/>
                    <a:pt x="1798" y="2215"/>
                    <a:pt x="1263" y="2215"/>
                  </a:cubicBezTo>
                  <a:cubicBezTo>
                    <a:pt x="739" y="2215"/>
                    <a:pt x="310" y="1787"/>
                    <a:pt x="310" y="1263"/>
                  </a:cubicBezTo>
                  <a:cubicBezTo>
                    <a:pt x="310" y="739"/>
                    <a:pt x="739" y="310"/>
                    <a:pt x="1263" y="310"/>
                  </a:cubicBezTo>
                  <a:close/>
                  <a:moveTo>
                    <a:pt x="1263" y="1"/>
                  </a:moveTo>
                  <a:cubicBezTo>
                    <a:pt x="560" y="1"/>
                    <a:pt x="1" y="560"/>
                    <a:pt x="1" y="1263"/>
                  </a:cubicBezTo>
                  <a:cubicBezTo>
                    <a:pt x="1" y="1965"/>
                    <a:pt x="560" y="2525"/>
                    <a:pt x="1263" y="2525"/>
                  </a:cubicBezTo>
                  <a:cubicBezTo>
                    <a:pt x="1965" y="2525"/>
                    <a:pt x="2525" y="1965"/>
                    <a:pt x="2525" y="1263"/>
                  </a:cubicBezTo>
                  <a:cubicBezTo>
                    <a:pt x="2525" y="560"/>
                    <a:pt x="1965" y="1"/>
                    <a:pt x="12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75" name="Google Shape;10375;p78"/>
            <p:cNvSpPr/>
            <p:nvPr/>
          </p:nvSpPr>
          <p:spPr>
            <a:xfrm>
              <a:off x="5879473" y="3826972"/>
              <a:ext cx="193288" cy="144051"/>
            </a:xfrm>
            <a:custGeom>
              <a:avLst/>
              <a:gdLst/>
              <a:ahLst/>
              <a:cxnLst/>
              <a:rect l="l" t="t" r="r" b="b"/>
              <a:pathLst>
                <a:path w="6073" h="4526" extrusionOk="0">
                  <a:moveTo>
                    <a:pt x="1798" y="1775"/>
                  </a:moveTo>
                  <a:cubicBezTo>
                    <a:pt x="2132" y="1775"/>
                    <a:pt x="2430" y="1942"/>
                    <a:pt x="2596" y="2192"/>
                  </a:cubicBezTo>
                  <a:cubicBezTo>
                    <a:pt x="2620" y="2346"/>
                    <a:pt x="2680" y="2477"/>
                    <a:pt x="2739" y="2608"/>
                  </a:cubicBezTo>
                  <a:cubicBezTo>
                    <a:pt x="2739" y="2656"/>
                    <a:pt x="2751" y="2704"/>
                    <a:pt x="2751" y="2727"/>
                  </a:cubicBezTo>
                  <a:cubicBezTo>
                    <a:pt x="2751" y="3251"/>
                    <a:pt x="2322" y="3680"/>
                    <a:pt x="1798" y="3680"/>
                  </a:cubicBezTo>
                  <a:cubicBezTo>
                    <a:pt x="1287" y="3680"/>
                    <a:pt x="846" y="3251"/>
                    <a:pt x="846" y="2727"/>
                  </a:cubicBezTo>
                  <a:cubicBezTo>
                    <a:pt x="846" y="2203"/>
                    <a:pt x="1287" y="1775"/>
                    <a:pt x="1798" y="1775"/>
                  </a:cubicBezTo>
                  <a:close/>
                  <a:moveTo>
                    <a:pt x="1810" y="1251"/>
                  </a:moveTo>
                  <a:cubicBezTo>
                    <a:pt x="2072" y="1251"/>
                    <a:pt x="2334" y="1334"/>
                    <a:pt x="2560" y="1465"/>
                  </a:cubicBezTo>
                  <a:cubicBezTo>
                    <a:pt x="2549" y="1537"/>
                    <a:pt x="2549" y="1632"/>
                    <a:pt x="2537" y="1692"/>
                  </a:cubicBezTo>
                  <a:cubicBezTo>
                    <a:pt x="2322" y="1537"/>
                    <a:pt x="2072" y="1453"/>
                    <a:pt x="1787" y="1453"/>
                  </a:cubicBezTo>
                  <a:cubicBezTo>
                    <a:pt x="1084" y="1453"/>
                    <a:pt x="525" y="2013"/>
                    <a:pt x="525" y="2715"/>
                  </a:cubicBezTo>
                  <a:cubicBezTo>
                    <a:pt x="525" y="3418"/>
                    <a:pt x="1084" y="3978"/>
                    <a:pt x="1787" y="3978"/>
                  </a:cubicBezTo>
                  <a:cubicBezTo>
                    <a:pt x="2382" y="3978"/>
                    <a:pt x="2894" y="3561"/>
                    <a:pt x="3025" y="3001"/>
                  </a:cubicBezTo>
                  <a:lnTo>
                    <a:pt x="3192" y="3156"/>
                  </a:lnTo>
                  <a:cubicBezTo>
                    <a:pt x="3025" y="3775"/>
                    <a:pt x="2465" y="4204"/>
                    <a:pt x="1810" y="4204"/>
                  </a:cubicBezTo>
                  <a:cubicBezTo>
                    <a:pt x="1001" y="4204"/>
                    <a:pt x="334" y="3549"/>
                    <a:pt x="334" y="2727"/>
                  </a:cubicBezTo>
                  <a:cubicBezTo>
                    <a:pt x="334" y="1906"/>
                    <a:pt x="989" y="1251"/>
                    <a:pt x="1810" y="1251"/>
                  </a:cubicBezTo>
                  <a:close/>
                  <a:moveTo>
                    <a:pt x="4299" y="1"/>
                  </a:moveTo>
                  <a:cubicBezTo>
                    <a:pt x="3549" y="1"/>
                    <a:pt x="2894" y="501"/>
                    <a:pt x="2632" y="1168"/>
                  </a:cubicBezTo>
                  <a:cubicBezTo>
                    <a:pt x="2382" y="1037"/>
                    <a:pt x="2084" y="953"/>
                    <a:pt x="1787" y="953"/>
                  </a:cubicBezTo>
                  <a:cubicBezTo>
                    <a:pt x="810" y="953"/>
                    <a:pt x="1" y="1763"/>
                    <a:pt x="1" y="2739"/>
                  </a:cubicBezTo>
                  <a:cubicBezTo>
                    <a:pt x="1" y="3727"/>
                    <a:pt x="810" y="4525"/>
                    <a:pt x="1787" y="4525"/>
                  </a:cubicBezTo>
                  <a:cubicBezTo>
                    <a:pt x="2549" y="4525"/>
                    <a:pt x="3203" y="4049"/>
                    <a:pt x="3453" y="3370"/>
                  </a:cubicBezTo>
                  <a:cubicBezTo>
                    <a:pt x="3703" y="3501"/>
                    <a:pt x="3989" y="3573"/>
                    <a:pt x="4299" y="3573"/>
                  </a:cubicBezTo>
                  <a:cubicBezTo>
                    <a:pt x="4704" y="3573"/>
                    <a:pt x="5108" y="3442"/>
                    <a:pt x="5418" y="3192"/>
                  </a:cubicBezTo>
                  <a:cubicBezTo>
                    <a:pt x="5728" y="2942"/>
                    <a:pt x="5954" y="2596"/>
                    <a:pt x="6049" y="2203"/>
                  </a:cubicBezTo>
                  <a:cubicBezTo>
                    <a:pt x="6073" y="2108"/>
                    <a:pt x="6037" y="2013"/>
                    <a:pt x="5942" y="2001"/>
                  </a:cubicBezTo>
                  <a:cubicBezTo>
                    <a:pt x="5932" y="2000"/>
                    <a:pt x="5921" y="1999"/>
                    <a:pt x="5911" y="1999"/>
                  </a:cubicBezTo>
                  <a:cubicBezTo>
                    <a:pt x="5839" y="1999"/>
                    <a:pt x="5772" y="2037"/>
                    <a:pt x="5751" y="2120"/>
                  </a:cubicBezTo>
                  <a:cubicBezTo>
                    <a:pt x="5597" y="2787"/>
                    <a:pt x="5001" y="3251"/>
                    <a:pt x="4323" y="3251"/>
                  </a:cubicBezTo>
                  <a:cubicBezTo>
                    <a:pt x="3787" y="3251"/>
                    <a:pt x="3311" y="2965"/>
                    <a:pt x="3037" y="2501"/>
                  </a:cubicBezTo>
                  <a:cubicBezTo>
                    <a:pt x="3013" y="2358"/>
                    <a:pt x="2953" y="2203"/>
                    <a:pt x="2882" y="2084"/>
                  </a:cubicBezTo>
                  <a:cubicBezTo>
                    <a:pt x="2680" y="1180"/>
                    <a:pt x="3382" y="322"/>
                    <a:pt x="4311" y="322"/>
                  </a:cubicBezTo>
                  <a:cubicBezTo>
                    <a:pt x="4989" y="322"/>
                    <a:pt x="5585" y="775"/>
                    <a:pt x="5739" y="1453"/>
                  </a:cubicBezTo>
                  <a:cubicBezTo>
                    <a:pt x="5750" y="1528"/>
                    <a:pt x="5818" y="1574"/>
                    <a:pt x="5901" y="1574"/>
                  </a:cubicBezTo>
                  <a:cubicBezTo>
                    <a:pt x="5911" y="1574"/>
                    <a:pt x="5920" y="1574"/>
                    <a:pt x="5930" y="1572"/>
                  </a:cubicBezTo>
                  <a:cubicBezTo>
                    <a:pt x="6013" y="1549"/>
                    <a:pt x="6061" y="1465"/>
                    <a:pt x="6049" y="1370"/>
                  </a:cubicBezTo>
                  <a:cubicBezTo>
                    <a:pt x="5954" y="989"/>
                    <a:pt x="5739" y="644"/>
                    <a:pt x="5418" y="394"/>
                  </a:cubicBezTo>
                  <a:cubicBezTo>
                    <a:pt x="5108" y="144"/>
                    <a:pt x="4704" y="1"/>
                    <a:pt x="429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76" name="Google Shape;10376;p78"/>
            <p:cNvSpPr/>
            <p:nvPr/>
          </p:nvSpPr>
          <p:spPr>
            <a:xfrm>
              <a:off x="6003760" y="3859946"/>
              <a:ext cx="26958" cy="47773"/>
            </a:xfrm>
            <a:custGeom>
              <a:avLst/>
              <a:gdLst/>
              <a:ahLst/>
              <a:cxnLst/>
              <a:rect l="l" t="t" r="r" b="b"/>
              <a:pathLst>
                <a:path w="847" h="1501" extrusionOk="0">
                  <a:moveTo>
                    <a:pt x="382" y="298"/>
                  </a:moveTo>
                  <a:lnTo>
                    <a:pt x="382" y="572"/>
                  </a:lnTo>
                  <a:cubicBezTo>
                    <a:pt x="287" y="536"/>
                    <a:pt x="239" y="501"/>
                    <a:pt x="239" y="429"/>
                  </a:cubicBezTo>
                  <a:cubicBezTo>
                    <a:pt x="239" y="358"/>
                    <a:pt x="310" y="310"/>
                    <a:pt x="382" y="298"/>
                  </a:cubicBezTo>
                  <a:close/>
                  <a:moveTo>
                    <a:pt x="489" y="870"/>
                  </a:moveTo>
                  <a:cubicBezTo>
                    <a:pt x="608" y="917"/>
                    <a:pt x="620" y="977"/>
                    <a:pt x="620" y="1037"/>
                  </a:cubicBezTo>
                  <a:cubicBezTo>
                    <a:pt x="620" y="1132"/>
                    <a:pt x="560" y="1167"/>
                    <a:pt x="489" y="1203"/>
                  </a:cubicBezTo>
                  <a:lnTo>
                    <a:pt x="489" y="870"/>
                  </a:lnTo>
                  <a:close/>
                  <a:moveTo>
                    <a:pt x="441" y="1"/>
                  </a:moveTo>
                  <a:cubicBezTo>
                    <a:pt x="418" y="1"/>
                    <a:pt x="382" y="13"/>
                    <a:pt x="382" y="36"/>
                  </a:cubicBezTo>
                  <a:lnTo>
                    <a:pt x="382" y="84"/>
                  </a:lnTo>
                  <a:cubicBezTo>
                    <a:pt x="156" y="120"/>
                    <a:pt x="25" y="239"/>
                    <a:pt x="25" y="441"/>
                  </a:cubicBezTo>
                  <a:cubicBezTo>
                    <a:pt x="25" y="679"/>
                    <a:pt x="203" y="739"/>
                    <a:pt x="382" y="810"/>
                  </a:cubicBezTo>
                  <a:lnTo>
                    <a:pt x="382" y="1191"/>
                  </a:lnTo>
                  <a:cubicBezTo>
                    <a:pt x="275" y="1167"/>
                    <a:pt x="239" y="1132"/>
                    <a:pt x="144" y="1072"/>
                  </a:cubicBezTo>
                  <a:cubicBezTo>
                    <a:pt x="125" y="1059"/>
                    <a:pt x="108" y="1053"/>
                    <a:pt x="92" y="1053"/>
                  </a:cubicBezTo>
                  <a:cubicBezTo>
                    <a:pt x="37" y="1053"/>
                    <a:pt x="1" y="1121"/>
                    <a:pt x="1" y="1167"/>
                  </a:cubicBezTo>
                  <a:cubicBezTo>
                    <a:pt x="1" y="1203"/>
                    <a:pt x="13" y="1227"/>
                    <a:pt x="25" y="1251"/>
                  </a:cubicBezTo>
                  <a:cubicBezTo>
                    <a:pt x="96" y="1346"/>
                    <a:pt x="251" y="1394"/>
                    <a:pt x="382" y="1394"/>
                  </a:cubicBezTo>
                  <a:lnTo>
                    <a:pt x="382" y="1453"/>
                  </a:lnTo>
                  <a:cubicBezTo>
                    <a:pt x="382" y="1489"/>
                    <a:pt x="418" y="1501"/>
                    <a:pt x="441" y="1501"/>
                  </a:cubicBezTo>
                  <a:cubicBezTo>
                    <a:pt x="477" y="1501"/>
                    <a:pt x="501" y="1489"/>
                    <a:pt x="501" y="1453"/>
                  </a:cubicBezTo>
                  <a:lnTo>
                    <a:pt x="501" y="1394"/>
                  </a:lnTo>
                  <a:cubicBezTo>
                    <a:pt x="703" y="1370"/>
                    <a:pt x="846" y="1251"/>
                    <a:pt x="846" y="1013"/>
                  </a:cubicBezTo>
                  <a:cubicBezTo>
                    <a:pt x="846" y="786"/>
                    <a:pt x="691" y="691"/>
                    <a:pt x="501" y="620"/>
                  </a:cubicBezTo>
                  <a:lnTo>
                    <a:pt x="501" y="298"/>
                  </a:lnTo>
                  <a:cubicBezTo>
                    <a:pt x="584" y="298"/>
                    <a:pt x="608" y="310"/>
                    <a:pt x="680" y="358"/>
                  </a:cubicBezTo>
                  <a:cubicBezTo>
                    <a:pt x="694" y="362"/>
                    <a:pt x="709" y="364"/>
                    <a:pt x="723" y="364"/>
                  </a:cubicBezTo>
                  <a:cubicBezTo>
                    <a:pt x="754" y="364"/>
                    <a:pt x="782" y="351"/>
                    <a:pt x="799" y="310"/>
                  </a:cubicBezTo>
                  <a:cubicBezTo>
                    <a:pt x="834" y="263"/>
                    <a:pt x="846" y="203"/>
                    <a:pt x="787" y="155"/>
                  </a:cubicBezTo>
                  <a:cubicBezTo>
                    <a:pt x="715" y="96"/>
                    <a:pt x="596" y="84"/>
                    <a:pt x="501" y="84"/>
                  </a:cubicBezTo>
                  <a:lnTo>
                    <a:pt x="501" y="36"/>
                  </a:lnTo>
                  <a:cubicBezTo>
                    <a:pt x="501" y="13"/>
                    <a:pt x="477" y="1"/>
                    <a:pt x="44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77" name="Google Shape;10377;p78"/>
            <p:cNvSpPr/>
            <p:nvPr/>
          </p:nvSpPr>
          <p:spPr>
            <a:xfrm>
              <a:off x="5778676" y="3939865"/>
              <a:ext cx="349052" cy="200163"/>
            </a:xfrm>
            <a:custGeom>
              <a:avLst/>
              <a:gdLst/>
              <a:ahLst/>
              <a:cxnLst/>
              <a:rect l="l" t="t" r="r" b="b"/>
              <a:pathLst>
                <a:path w="10967" h="6289" extrusionOk="0">
                  <a:moveTo>
                    <a:pt x="3483" y="1855"/>
                  </a:moveTo>
                  <a:cubicBezTo>
                    <a:pt x="3500" y="1855"/>
                    <a:pt x="3513" y="1868"/>
                    <a:pt x="3513" y="1895"/>
                  </a:cubicBezTo>
                  <a:cubicBezTo>
                    <a:pt x="3584" y="2074"/>
                    <a:pt x="4573" y="4693"/>
                    <a:pt x="4620" y="4776"/>
                  </a:cubicBezTo>
                  <a:cubicBezTo>
                    <a:pt x="4632" y="4788"/>
                    <a:pt x="4620" y="4824"/>
                    <a:pt x="4584" y="4824"/>
                  </a:cubicBezTo>
                  <a:lnTo>
                    <a:pt x="3882" y="5086"/>
                  </a:lnTo>
                  <a:cubicBezTo>
                    <a:pt x="3846" y="4955"/>
                    <a:pt x="2846" y="2300"/>
                    <a:pt x="2775" y="2133"/>
                  </a:cubicBezTo>
                  <a:lnTo>
                    <a:pt x="3465" y="1859"/>
                  </a:lnTo>
                  <a:cubicBezTo>
                    <a:pt x="3471" y="1856"/>
                    <a:pt x="3477" y="1855"/>
                    <a:pt x="3483" y="1855"/>
                  </a:cubicBezTo>
                  <a:close/>
                  <a:moveTo>
                    <a:pt x="2477" y="2228"/>
                  </a:moveTo>
                  <a:lnTo>
                    <a:pt x="3584" y="5193"/>
                  </a:lnTo>
                  <a:cubicBezTo>
                    <a:pt x="3072" y="5407"/>
                    <a:pt x="1739" y="5907"/>
                    <a:pt x="1513" y="6003"/>
                  </a:cubicBezTo>
                  <a:cubicBezTo>
                    <a:pt x="1507" y="6005"/>
                    <a:pt x="1500" y="6007"/>
                    <a:pt x="1493" y="6007"/>
                  </a:cubicBezTo>
                  <a:cubicBezTo>
                    <a:pt x="1468" y="6007"/>
                    <a:pt x="1438" y="5991"/>
                    <a:pt x="1429" y="5955"/>
                  </a:cubicBezTo>
                  <a:lnTo>
                    <a:pt x="358" y="3109"/>
                  </a:lnTo>
                  <a:cubicBezTo>
                    <a:pt x="346" y="3086"/>
                    <a:pt x="358" y="3038"/>
                    <a:pt x="405" y="3026"/>
                  </a:cubicBezTo>
                  <a:cubicBezTo>
                    <a:pt x="1072" y="2764"/>
                    <a:pt x="2013" y="2407"/>
                    <a:pt x="2477" y="2228"/>
                  </a:cubicBezTo>
                  <a:close/>
                  <a:moveTo>
                    <a:pt x="10060" y="0"/>
                  </a:moveTo>
                  <a:cubicBezTo>
                    <a:pt x="9818" y="0"/>
                    <a:pt x="9583" y="125"/>
                    <a:pt x="9407" y="288"/>
                  </a:cubicBezTo>
                  <a:lnTo>
                    <a:pt x="7728" y="1681"/>
                  </a:lnTo>
                  <a:cubicBezTo>
                    <a:pt x="7632" y="1478"/>
                    <a:pt x="7430" y="1264"/>
                    <a:pt x="7061" y="1264"/>
                  </a:cubicBezTo>
                  <a:cubicBezTo>
                    <a:pt x="6668" y="1264"/>
                    <a:pt x="6361" y="1262"/>
                    <a:pt x="6115" y="1262"/>
                  </a:cubicBezTo>
                  <a:cubicBezTo>
                    <a:pt x="5377" y="1262"/>
                    <a:pt x="5192" y="1276"/>
                    <a:pt x="4906" y="1383"/>
                  </a:cubicBezTo>
                  <a:lnTo>
                    <a:pt x="3834" y="1835"/>
                  </a:lnTo>
                  <a:lnTo>
                    <a:pt x="3822" y="1788"/>
                  </a:lnTo>
                  <a:cubicBezTo>
                    <a:pt x="3766" y="1647"/>
                    <a:pt x="3637" y="1551"/>
                    <a:pt x="3491" y="1551"/>
                  </a:cubicBezTo>
                  <a:cubicBezTo>
                    <a:pt x="3451" y="1551"/>
                    <a:pt x="3411" y="1558"/>
                    <a:pt x="3370" y="1574"/>
                  </a:cubicBezTo>
                  <a:lnTo>
                    <a:pt x="2560" y="1871"/>
                  </a:lnTo>
                  <a:cubicBezTo>
                    <a:pt x="2203" y="2014"/>
                    <a:pt x="1084" y="2431"/>
                    <a:pt x="298" y="2728"/>
                  </a:cubicBezTo>
                  <a:cubicBezTo>
                    <a:pt x="108" y="2800"/>
                    <a:pt x="1" y="3026"/>
                    <a:pt x="72" y="3217"/>
                  </a:cubicBezTo>
                  <a:lnTo>
                    <a:pt x="1144" y="6038"/>
                  </a:lnTo>
                  <a:cubicBezTo>
                    <a:pt x="1199" y="6196"/>
                    <a:pt x="1348" y="6288"/>
                    <a:pt x="1501" y="6288"/>
                  </a:cubicBezTo>
                  <a:cubicBezTo>
                    <a:pt x="1545" y="6288"/>
                    <a:pt x="1589" y="6281"/>
                    <a:pt x="1632" y="6265"/>
                  </a:cubicBezTo>
                  <a:cubicBezTo>
                    <a:pt x="1870" y="6181"/>
                    <a:pt x="3501" y="5562"/>
                    <a:pt x="3858" y="5431"/>
                  </a:cubicBezTo>
                  <a:lnTo>
                    <a:pt x="4704" y="5122"/>
                  </a:lnTo>
                  <a:cubicBezTo>
                    <a:pt x="4882" y="5050"/>
                    <a:pt x="4989" y="4848"/>
                    <a:pt x="4918" y="4657"/>
                  </a:cubicBezTo>
                  <a:lnTo>
                    <a:pt x="4894" y="4622"/>
                  </a:lnTo>
                  <a:cubicBezTo>
                    <a:pt x="5454" y="4383"/>
                    <a:pt x="5466" y="4360"/>
                    <a:pt x="6049" y="4360"/>
                  </a:cubicBezTo>
                  <a:cubicBezTo>
                    <a:pt x="6132" y="4360"/>
                    <a:pt x="6204" y="4288"/>
                    <a:pt x="6204" y="4193"/>
                  </a:cubicBezTo>
                  <a:cubicBezTo>
                    <a:pt x="6204" y="4110"/>
                    <a:pt x="6132" y="4026"/>
                    <a:pt x="6049" y="4026"/>
                  </a:cubicBezTo>
                  <a:cubicBezTo>
                    <a:pt x="5418" y="4026"/>
                    <a:pt x="5358" y="4074"/>
                    <a:pt x="4799" y="4312"/>
                  </a:cubicBezTo>
                  <a:lnTo>
                    <a:pt x="3965" y="2097"/>
                  </a:lnTo>
                  <a:lnTo>
                    <a:pt x="5037" y="1645"/>
                  </a:lnTo>
                  <a:cubicBezTo>
                    <a:pt x="5251" y="1571"/>
                    <a:pt x="5403" y="1559"/>
                    <a:pt x="5989" y="1559"/>
                  </a:cubicBezTo>
                  <a:cubicBezTo>
                    <a:pt x="6250" y="1559"/>
                    <a:pt x="6597" y="1562"/>
                    <a:pt x="7073" y="1562"/>
                  </a:cubicBezTo>
                  <a:cubicBezTo>
                    <a:pt x="7240" y="1562"/>
                    <a:pt x="7359" y="1621"/>
                    <a:pt x="7430" y="1740"/>
                  </a:cubicBezTo>
                  <a:cubicBezTo>
                    <a:pt x="7478" y="1835"/>
                    <a:pt x="7490" y="1919"/>
                    <a:pt x="7502" y="1931"/>
                  </a:cubicBezTo>
                  <a:cubicBezTo>
                    <a:pt x="7502" y="1990"/>
                    <a:pt x="7454" y="2276"/>
                    <a:pt x="7180" y="2336"/>
                  </a:cubicBezTo>
                  <a:cubicBezTo>
                    <a:pt x="6740" y="2407"/>
                    <a:pt x="5823" y="2538"/>
                    <a:pt x="5811" y="2538"/>
                  </a:cubicBezTo>
                  <a:cubicBezTo>
                    <a:pt x="5716" y="2562"/>
                    <a:pt x="5656" y="2633"/>
                    <a:pt x="5668" y="2728"/>
                  </a:cubicBezTo>
                  <a:cubicBezTo>
                    <a:pt x="5692" y="2800"/>
                    <a:pt x="5751" y="2859"/>
                    <a:pt x="5823" y="2859"/>
                  </a:cubicBezTo>
                  <a:lnTo>
                    <a:pt x="5847" y="2859"/>
                  </a:lnTo>
                  <a:cubicBezTo>
                    <a:pt x="5870" y="2859"/>
                    <a:pt x="6787" y="2728"/>
                    <a:pt x="7240" y="2645"/>
                  </a:cubicBezTo>
                  <a:cubicBezTo>
                    <a:pt x="7632" y="2574"/>
                    <a:pt x="7787" y="2240"/>
                    <a:pt x="7811" y="2026"/>
                  </a:cubicBezTo>
                  <a:lnTo>
                    <a:pt x="9633" y="514"/>
                  </a:lnTo>
                  <a:cubicBezTo>
                    <a:pt x="9747" y="415"/>
                    <a:pt x="9895" y="311"/>
                    <a:pt x="10058" y="311"/>
                  </a:cubicBezTo>
                  <a:cubicBezTo>
                    <a:pt x="10151" y="311"/>
                    <a:pt x="10248" y="344"/>
                    <a:pt x="10347" y="431"/>
                  </a:cubicBezTo>
                  <a:cubicBezTo>
                    <a:pt x="10645" y="728"/>
                    <a:pt x="10371" y="1073"/>
                    <a:pt x="10299" y="1145"/>
                  </a:cubicBezTo>
                  <a:cubicBezTo>
                    <a:pt x="10228" y="1216"/>
                    <a:pt x="8013" y="3609"/>
                    <a:pt x="8013" y="3609"/>
                  </a:cubicBezTo>
                  <a:cubicBezTo>
                    <a:pt x="7680" y="3990"/>
                    <a:pt x="7251" y="4050"/>
                    <a:pt x="7073" y="4062"/>
                  </a:cubicBezTo>
                  <a:lnTo>
                    <a:pt x="6787" y="4062"/>
                  </a:lnTo>
                  <a:cubicBezTo>
                    <a:pt x="6704" y="4062"/>
                    <a:pt x="6620" y="4133"/>
                    <a:pt x="6620" y="4229"/>
                  </a:cubicBezTo>
                  <a:cubicBezTo>
                    <a:pt x="6620" y="4312"/>
                    <a:pt x="6704" y="4383"/>
                    <a:pt x="6787" y="4383"/>
                  </a:cubicBezTo>
                  <a:lnTo>
                    <a:pt x="7097" y="4383"/>
                  </a:lnTo>
                  <a:cubicBezTo>
                    <a:pt x="7311" y="4371"/>
                    <a:pt x="7859" y="4300"/>
                    <a:pt x="8264" y="3836"/>
                  </a:cubicBezTo>
                  <a:lnTo>
                    <a:pt x="10550" y="1371"/>
                  </a:lnTo>
                  <a:cubicBezTo>
                    <a:pt x="10728" y="1121"/>
                    <a:pt x="10966" y="621"/>
                    <a:pt x="10550" y="204"/>
                  </a:cubicBezTo>
                  <a:cubicBezTo>
                    <a:pt x="10395" y="59"/>
                    <a:pt x="10226" y="0"/>
                    <a:pt x="10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378" name="Google Shape;10378;p78"/>
          <p:cNvGrpSpPr/>
          <p:nvPr/>
        </p:nvGrpSpPr>
        <p:grpSpPr>
          <a:xfrm>
            <a:off x="7141046" y="4880397"/>
            <a:ext cx="398692" cy="397207"/>
            <a:chOff x="5355784" y="3834547"/>
            <a:chExt cx="299019" cy="297905"/>
          </a:xfrm>
          <a:solidFill>
            <a:schemeClr val="tx1"/>
          </a:solidFill>
        </p:grpSpPr>
        <p:sp>
          <p:nvSpPr>
            <p:cNvPr id="10379" name="Google Shape;10379;p78"/>
            <p:cNvSpPr/>
            <p:nvPr/>
          </p:nvSpPr>
          <p:spPr>
            <a:xfrm>
              <a:off x="5355784" y="3834547"/>
              <a:ext cx="299019" cy="297905"/>
            </a:xfrm>
            <a:custGeom>
              <a:avLst/>
              <a:gdLst/>
              <a:ahLst/>
              <a:cxnLst/>
              <a:rect l="l" t="t" r="r" b="b"/>
              <a:pathLst>
                <a:path w="9395" h="9360" extrusionOk="0">
                  <a:moveTo>
                    <a:pt x="3572" y="5454"/>
                  </a:moveTo>
                  <a:cubicBezTo>
                    <a:pt x="3679" y="5573"/>
                    <a:pt x="3786" y="5704"/>
                    <a:pt x="3929" y="5811"/>
                  </a:cubicBezTo>
                  <a:lnTo>
                    <a:pt x="3405" y="6335"/>
                  </a:lnTo>
                  <a:cubicBezTo>
                    <a:pt x="3393" y="6311"/>
                    <a:pt x="3393" y="6299"/>
                    <a:pt x="3382" y="6287"/>
                  </a:cubicBezTo>
                  <a:lnTo>
                    <a:pt x="3096" y="6002"/>
                  </a:lnTo>
                  <a:cubicBezTo>
                    <a:pt x="3084" y="5990"/>
                    <a:pt x="3060" y="5978"/>
                    <a:pt x="3048" y="5978"/>
                  </a:cubicBezTo>
                  <a:lnTo>
                    <a:pt x="3572" y="5454"/>
                  </a:lnTo>
                  <a:close/>
                  <a:moveTo>
                    <a:pt x="2748" y="6109"/>
                  </a:moveTo>
                  <a:cubicBezTo>
                    <a:pt x="2804" y="6109"/>
                    <a:pt x="2858" y="6133"/>
                    <a:pt x="2893" y="6180"/>
                  </a:cubicBezTo>
                  <a:lnTo>
                    <a:pt x="3179" y="6466"/>
                  </a:lnTo>
                  <a:cubicBezTo>
                    <a:pt x="3274" y="6573"/>
                    <a:pt x="3274" y="6704"/>
                    <a:pt x="3191" y="6788"/>
                  </a:cubicBezTo>
                  <a:lnTo>
                    <a:pt x="3036" y="6954"/>
                  </a:lnTo>
                  <a:lnTo>
                    <a:pt x="2429" y="6347"/>
                  </a:lnTo>
                  <a:lnTo>
                    <a:pt x="2584" y="6180"/>
                  </a:lnTo>
                  <a:cubicBezTo>
                    <a:pt x="2631" y="6133"/>
                    <a:pt x="2691" y="6109"/>
                    <a:pt x="2748" y="6109"/>
                  </a:cubicBezTo>
                  <a:close/>
                  <a:moveTo>
                    <a:pt x="2215" y="6549"/>
                  </a:moveTo>
                  <a:lnTo>
                    <a:pt x="2822" y="7169"/>
                  </a:lnTo>
                  <a:lnTo>
                    <a:pt x="965" y="9026"/>
                  </a:lnTo>
                  <a:cubicBezTo>
                    <a:pt x="923" y="9068"/>
                    <a:pt x="866" y="9088"/>
                    <a:pt x="810" y="9088"/>
                  </a:cubicBezTo>
                  <a:cubicBezTo>
                    <a:pt x="753" y="9088"/>
                    <a:pt x="697" y="9068"/>
                    <a:pt x="655" y="9026"/>
                  </a:cubicBezTo>
                  <a:lnTo>
                    <a:pt x="369" y="8740"/>
                  </a:lnTo>
                  <a:cubicBezTo>
                    <a:pt x="262" y="8657"/>
                    <a:pt x="262" y="8502"/>
                    <a:pt x="357" y="8419"/>
                  </a:cubicBezTo>
                  <a:lnTo>
                    <a:pt x="2215" y="6549"/>
                  </a:lnTo>
                  <a:close/>
                  <a:moveTo>
                    <a:pt x="6096" y="1"/>
                  </a:moveTo>
                  <a:cubicBezTo>
                    <a:pt x="3417" y="1"/>
                    <a:pt x="1869" y="3061"/>
                    <a:pt x="3441" y="5216"/>
                  </a:cubicBezTo>
                  <a:lnTo>
                    <a:pt x="2810" y="5835"/>
                  </a:lnTo>
                  <a:cubicBezTo>
                    <a:pt x="2798" y="5834"/>
                    <a:pt x="2786" y="5834"/>
                    <a:pt x="2774" y="5834"/>
                  </a:cubicBezTo>
                  <a:cubicBezTo>
                    <a:pt x="2643" y="5834"/>
                    <a:pt x="2516" y="5892"/>
                    <a:pt x="2429" y="5990"/>
                  </a:cubicBezTo>
                  <a:lnTo>
                    <a:pt x="191" y="8216"/>
                  </a:lnTo>
                  <a:cubicBezTo>
                    <a:pt x="0" y="8419"/>
                    <a:pt x="0" y="8728"/>
                    <a:pt x="191" y="8919"/>
                  </a:cubicBezTo>
                  <a:lnTo>
                    <a:pt x="465" y="9216"/>
                  </a:lnTo>
                  <a:cubicBezTo>
                    <a:pt x="560" y="9312"/>
                    <a:pt x="685" y="9359"/>
                    <a:pt x="810" y="9359"/>
                  </a:cubicBezTo>
                  <a:cubicBezTo>
                    <a:pt x="935" y="9359"/>
                    <a:pt x="1060" y="9312"/>
                    <a:pt x="1155" y="9216"/>
                  </a:cubicBezTo>
                  <a:lnTo>
                    <a:pt x="3120" y="7252"/>
                  </a:lnTo>
                  <a:lnTo>
                    <a:pt x="3393" y="6990"/>
                  </a:lnTo>
                  <a:cubicBezTo>
                    <a:pt x="3501" y="6883"/>
                    <a:pt x="3536" y="6752"/>
                    <a:pt x="3536" y="6597"/>
                  </a:cubicBezTo>
                  <a:lnTo>
                    <a:pt x="4167" y="5978"/>
                  </a:lnTo>
                  <a:cubicBezTo>
                    <a:pt x="4632" y="6299"/>
                    <a:pt x="5179" y="6526"/>
                    <a:pt x="5763" y="6573"/>
                  </a:cubicBezTo>
                  <a:lnTo>
                    <a:pt x="5775" y="6573"/>
                  </a:lnTo>
                  <a:cubicBezTo>
                    <a:pt x="5846" y="6573"/>
                    <a:pt x="5906" y="6514"/>
                    <a:pt x="5906" y="6454"/>
                  </a:cubicBezTo>
                  <a:cubicBezTo>
                    <a:pt x="5918" y="6371"/>
                    <a:pt x="5858" y="6299"/>
                    <a:pt x="5787" y="6299"/>
                  </a:cubicBezTo>
                  <a:cubicBezTo>
                    <a:pt x="5191" y="6240"/>
                    <a:pt x="4644" y="6002"/>
                    <a:pt x="4191" y="5645"/>
                  </a:cubicBezTo>
                  <a:cubicBezTo>
                    <a:pt x="1977" y="3847"/>
                    <a:pt x="3286" y="287"/>
                    <a:pt x="6096" y="287"/>
                  </a:cubicBezTo>
                  <a:cubicBezTo>
                    <a:pt x="7680" y="287"/>
                    <a:pt x="8942" y="1489"/>
                    <a:pt x="9108" y="3001"/>
                  </a:cubicBezTo>
                  <a:cubicBezTo>
                    <a:pt x="9119" y="3067"/>
                    <a:pt x="9170" y="3122"/>
                    <a:pt x="9233" y="3122"/>
                  </a:cubicBezTo>
                  <a:cubicBezTo>
                    <a:pt x="9239" y="3122"/>
                    <a:pt x="9245" y="3121"/>
                    <a:pt x="9251" y="3120"/>
                  </a:cubicBezTo>
                  <a:cubicBezTo>
                    <a:pt x="9335" y="3097"/>
                    <a:pt x="9394" y="3037"/>
                    <a:pt x="9370" y="2966"/>
                  </a:cubicBezTo>
                  <a:cubicBezTo>
                    <a:pt x="9216" y="1334"/>
                    <a:pt x="7823" y="1"/>
                    <a:pt x="609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80" name="Google Shape;10380;p78"/>
            <p:cNvSpPr/>
            <p:nvPr/>
          </p:nvSpPr>
          <p:spPr>
            <a:xfrm>
              <a:off x="5455054" y="3854280"/>
              <a:ext cx="179666" cy="171296"/>
            </a:xfrm>
            <a:custGeom>
              <a:avLst/>
              <a:gdLst/>
              <a:ahLst/>
              <a:cxnLst/>
              <a:rect l="l" t="t" r="r" b="b"/>
              <a:pathLst>
                <a:path w="5645" h="5382" extrusionOk="0">
                  <a:moveTo>
                    <a:pt x="2953" y="274"/>
                  </a:moveTo>
                  <a:cubicBezTo>
                    <a:pt x="4275" y="274"/>
                    <a:pt x="5358" y="1345"/>
                    <a:pt x="5358" y="2691"/>
                  </a:cubicBezTo>
                  <a:cubicBezTo>
                    <a:pt x="5358" y="4024"/>
                    <a:pt x="4275" y="5096"/>
                    <a:pt x="2953" y="5096"/>
                  </a:cubicBezTo>
                  <a:cubicBezTo>
                    <a:pt x="2322" y="5096"/>
                    <a:pt x="1715" y="4858"/>
                    <a:pt x="1239" y="4405"/>
                  </a:cubicBezTo>
                  <a:cubicBezTo>
                    <a:pt x="298" y="3465"/>
                    <a:pt x="298" y="1929"/>
                    <a:pt x="1239" y="976"/>
                  </a:cubicBezTo>
                  <a:cubicBezTo>
                    <a:pt x="1715" y="500"/>
                    <a:pt x="2322" y="274"/>
                    <a:pt x="2953" y="274"/>
                  </a:cubicBezTo>
                  <a:close/>
                  <a:moveTo>
                    <a:pt x="2958" y="0"/>
                  </a:moveTo>
                  <a:cubicBezTo>
                    <a:pt x="2269" y="0"/>
                    <a:pt x="1578" y="262"/>
                    <a:pt x="1048" y="786"/>
                  </a:cubicBezTo>
                  <a:cubicBezTo>
                    <a:pt x="1" y="1822"/>
                    <a:pt x="1" y="3536"/>
                    <a:pt x="1048" y="4596"/>
                  </a:cubicBezTo>
                  <a:cubicBezTo>
                    <a:pt x="1572" y="5120"/>
                    <a:pt x="2263" y="5382"/>
                    <a:pt x="2953" y="5382"/>
                  </a:cubicBezTo>
                  <a:cubicBezTo>
                    <a:pt x="4430" y="5370"/>
                    <a:pt x="5644" y="4179"/>
                    <a:pt x="5644" y="2691"/>
                  </a:cubicBezTo>
                  <a:cubicBezTo>
                    <a:pt x="5644" y="1977"/>
                    <a:pt x="5358" y="1286"/>
                    <a:pt x="4858" y="786"/>
                  </a:cubicBezTo>
                  <a:cubicBezTo>
                    <a:pt x="4335" y="262"/>
                    <a:pt x="3647" y="0"/>
                    <a:pt x="29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81" name="Google Shape;10381;p78"/>
            <p:cNvSpPr/>
            <p:nvPr/>
          </p:nvSpPr>
          <p:spPr>
            <a:xfrm>
              <a:off x="5508110" y="3886490"/>
              <a:ext cx="81510" cy="99302"/>
            </a:xfrm>
            <a:custGeom>
              <a:avLst/>
              <a:gdLst/>
              <a:ahLst/>
              <a:cxnLst/>
              <a:rect l="l" t="t" r="r" b="b"/>
              <a:pathLst>
                <a:path w="2561" h="3120" extrusionOk="0">
                  <a:moveTo>
                    <a:pt x="1286" y="262"/>
                  </a:moveTo>
                  <a:cubicBezTo>
                    <a:pt x="1596" y="262"/>
                    <a:pt x="1846" y="512"/>
                    <a:pt x="1846" y="834"/>
                  </a:cubicBezTo>
                  <a:cubicBezTo>
                    <a:pt x="1846" y="1143"/>
                    <a:pt x="1596" y="1393"/>
                    <a:pt x="1286" y="1393"/>
                  </a:cubicBezTo>
                  <a:cubicBezTo>
                    <a:pt x="977" y="1393"/>
                    <a:pt x="715" y="1143"/>
                    <a:pt x="715" y="834"/>
                  </a:cubicBezTo>
                  <a:cubicBezTo>
                    <a:pt x="739" y="512"/>
                    <a:pt x="977" y="262"/>
                    <a:pt x="1286" y="262"/>
                  </a:cubicBezTo>
                  <a:close/>
                  <a:moveTo>
                    <a:pt x="1703" y="1667"/>
                  </a:moveTo>
                  <a:cubicBezTo>
                    <a:pt x="2036" y="1667"/>
                    <a:pt x="2310" y="1929"/>
                    <a:pt x="2310" y="2274"/>
                  </a:cubicBezTo>
                  <a:lnTo>
                    <a:pt x="2310" y="2858"/>
                  </a:lnTo>
                  <a:lnTo>
                    <a:pt x="2001" y="2858"/>
                  </a:lnTo>
                  <a:lnTo>
                    <a:pt x="2001" y="2262"/>
                  </a:lnTo>
                  <a:cubicBezTo>
                    <a:pt x="2001" y="2179"/>
                    <a:pt x="1941" y="2119"/>
                    <a:pt x="1870" y="2119"/>
                  </a:cubicBezTo>
                  <a:cubicBezTo>
                    <a:pt x="1786" y="2119"/>
                    <a:pt x="1727" y="2179"/>
                    <a:pt x="1727" y="2262"/>
                  </a:cubicBezTo>
                  <a:lnTo>
                    <a:pt x="1727" y="2858"/>
                  </a:lnTo>
                  <a:lnTo>
                    <a:pt x="870" y="2858"/>
                  </a:lnTo>
                  <a:lnTo>
                    <a:pt x="870" y="2262"/>
                  </a:lnTo>
                  <a:cubicBezTo>
                    <a:pt x="870" y="2179"/>
                    <a:pt x="810" y="2119"/>
                    <a:pt x="727" y="2119"/>
                  </a:cubicBezTo>
                  <a:cubicBezTo>
                    <a:pt x="655" y="2119"/>
                    <a:pt x="596" y="2179"/>
                    <a:pt x="596" y="2262"/>
                  </a:cubicBezTo>
                  <a:lnTo>
                    <a:pt x="596" y="2858"/>
                  </a:lnTo>
                  <a:lnTo>
                    <a:pt x="298" y="2858"/>
                  </a:lnTo>
                  <a:lnTo>
                    <a:pt x="298" y="2274"/>
                  </a:lnTo>
                  <a:cubicBezTo>
                    <a:pt x="298" y="1929"/>
                    <a:pt x="572" y="1667"/>
                    <a:pt x="905" y="1667"/>
                  </a:cubicBezTo>
                  <a:close/>
                  <a:moveTo>
                    <a:pt x="1286" y="0"/>
                  </a:moveTo>
                  <a:cubicBezTo>
                    <a:pt x="822" y="0"/>
                    <a:pt x="453" y="369"/>
                    <a:pt x="453" y="834"/>
                  </a:cubicBezTo>
                  <a:cubicBezTo>
                    <a:pt x="453" y="1048"/>
                    <a:pt x="536" y="1262"/>
                    <a:pt x="691" y="1405"/>
                  </a:cubicBezTo>
                  <a:cubicBezTo>
                    <a:pt x="298" y="1500"/>
                    <a:pt x="1" y="1857"/>
                    <a:pt x="1" y="2274"/>
                  </a:cubicBezTo>
                  <a:lnTo>
                    <a:pt x="1" y="2858"/>
                  </a:lnTo>
                  <a:cubicBezTo>
                    <a:pt x="1" y="3000"/>
                    <a:pt x="120" y="3120"/>
                    <a:pt x="274" y="3120"/>
                  </a:cubicBezTo>
                  <a:lnTo>
                    <a:pt x="2298" y="3120"/>
                  </a:lnTo>
                  <a:cubicBezTo>
                    <a:pt x="2441" y="3120"/>
                    <a:pt x="2560" y="3000"/>
                    <a:pt x="2560" y="2858"/>
                  </a:cubicBezTo>
                  <a:lnTo>
                    <a:pt x="2560" y="2274"/>
                  </a:lnTo>
                  <a:cubicBezTo>
                    <a:pt x="2560" y="1857"/>
                    <a:pt x="2275" y="1500"/>
                    <a:pt x="1882" y="1405"/>
                  </a:cubicBezTo>
                  <a:cubicBezTo>
                    <a:pt x="2025" y="1262"/>
                    <a:pt x="2120" y="1048"/>
                    <a:pt x="2120" y="834"/>
                  </a:cubicBezTo>
                  <a:cubicBezTo>
                    <a:pt x="2120" y="369"/>
                    <a:pt x="1751" y="0"/>
                    <a:pt x="128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82" name="Google Shape;10382;p78"/>
            <p:cNvSpPr/>
            <p:nvPr/>
          </p:nvSpPr>
          <p:spPr>
            <a:xfrm>
              <a:off x="5554706" y="3945530"/>
              <a:ext cx="98952" cy="98251"/>
            </a:xfrm>
            <a:custGeom>
              <a:avLst/>
              <a:gdLst/>
              <a:ahLst/>
              <a:cxnLst/>
              <a:rect l="l" t="t" r="r" b="b"/>
              <a:pathLst>
                <a:path w="3109" h="3087" extrusionOk="0">
                  <a:moveTo>
                    <a:pt x="2959" y="1"/>
                  </a:moveTo>
                  <a:cubicBezTo>
                    <a:pt x="2892" y="1"/>
                    <a:pt x="2823" y="56"/>
                    <a:pt x="2823" y="122"/>
                  </a:cubicBezTo>
                  <a:cubicBezTo>
                    <a:pt x="2680" y="1550"/>
                    <a:pt x="1561" y="2669"/>
                    <a:pt x="132" y="2812"/>
                  </a:cubicBezTo>
                  <a:cubicBezTo>
                    <a:pt x="61" y="2824"/>
                    <a:pt x="1" y="2884"/>
                    <a:pt x="13" y="2967"/>
                  </a:cubicBezTo>
                  <a:cubicBezTo>
                    <a:pt x="13" y="3039"/>
                    <a:pt x="72" y="3086"/>
                    <a:pt x="144" y="3086"/>
                  </a:cubicBezTo>
                  <a:lnTo>
                    <a:pt x="168" y="3086"/>
                  </a:lnTo>
                  <a:cubicBezTo>
                    <a:pt x="1704" y="2931"/>
                    <a:pt x="2942" y="1717"/>
                    <a:pt x="3097" y="145"/>
                  </a:cubicBezTo>
                  <a:cubicBezTo>
                    <a:pt x="3109" y="74"/>
                    <a:pt x="3049" y="2"/>
                    <a:pt x="2978" y="2"/>
                  </a:cubicBezTo>
                  <a:cubicBezTo>
                    <a:pt x="2971" y="1"/>
                    <a:pt x="2965" y="1"/>
                    <a:pt x="295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383" name="Google Shape;10383;p78"/>
          <p:cNvGrpSpPr/>
          <p:nvPr/>
        </p:nvGrpSpPr>
        <p:grpSpPr>
          <a:xfrm>
            <a:off x="10715273" y="4844029"/>
            <a:ext cx="389568" cy="471980"/>
            <a:chOff x="8036455" y="3807271"/>
            <a:chExt cx="292176" cy="353985"/>
          </a:xfrm>
          <a:solidFill>
            <a:schemeClr val="tx1"/>
          </a:solidFill>
        </p:grpSpPr>
        <p:sp>
          <p:nvSpPr>
            <p:cNvPr id="10384" name="Google Shape;10384;p78"/>
            <p:cNvSpPr/>
            <p:nvPr/>
          </p:nvSpPr>
          <p:spPr>
            <a:xfrm>
              <a:off x="8039479" y="3807271"/>
              <a:ext cx="289153" cy="330465"/>
            </a:xfrm>
            <a:custGeom>
              <a:avLst/>
              <a:gdLst/>
              <a:ahLst/>
              <a:cxnLst/>
              <a:rect l="l" t="t" r="r" b="b"/>
              <a:pathLst>
                <a:path w="9085" h="10383" extrusionOk="0">
                  <a:moveTo>
                    <a:pt x="6049" y="298"/>
                  </a:moveTo>
                  <a:lnTo>
                    <a:pt x="4489" y="1358"/>
                  </a:lnTo>
                  <a:lnTo>
                    <a:pt x="2917" y="298"/>
                  </a:lnTo>
                  <a:close/>
                  <a:moveTo>
                    <a:pt x="2465" y="406"/>
                  </a:moveTo>
                  <a:lnTo>
                    <a:pt x="4203" y="1620"/>
                  </a:lnTo>
                  <a:lnTo>
                    <a:pt x="3203" y="2632"/>
                  </a:lnTo>
                  <a:lnTo>
                    <a:pt x="2203" y="1037"/>
                  </a:lnTo>
                  <a:lnTo>
                    <a:pt x="2465" y="406"/>
                  </a:lnTo>
                  <a:close/>
                  <a:moveTo>
                    <a:pt x="6513" y="382"/>
                  </a:moveTo>
                  <a:lnTo>
                    <a:pt x="6763" y="1025"/>
                  </a:lnTo>
                  <a:lnTo>
                    <a:pt x="5763" y="2632"/>
                  </a:lnTo>
                  <a:lnTo>
                    <a:pt x="4739" y="1572"/>
                  </a:lnTo>
                  <a:lnTo>
                    <a:pt x="6513" y="382"/>
                  </a:lnTo>
                  <a:close/>
                  <a:moveTo>
                    <a:pt x="4501" y="1787"/>
                  </a:moveTo>
                  <a:lnTo>
                    <a:pt x="5334" y="2632"/>
                  </a:lnTo>
                  <a:lnTo>
                    <a:pt x="4941" y="3061"/>
                  </a:lnTo>
                  <a:lnTo>
                    <a:pt x="4036" y="3061"/>
                  </a:lnTo>
                  <a:lnTo>
                    <a:pt x="3667" y="2632"/>
                  </a:lnTo>
                  <a:lnTo>
                    <a:pt x="4501" y="1787"/>
                  </a:lnTo>
                  <a:close/>
                  <a:moveTo>
                    <a:pt x="2405" y="1"/>
                  </a:moveTo>
                  <a:lnTo>
                    <a:pt x="2382" y="13"/>
                  </a:lnTo>
                  <a:lnTo>
                    <a:pt x="2370" y="25"/>
                  </a:lnTo>
                  <a:lnTo>
                    <a:pt x="2358" y="48"/>
                  </a:lnTo>
                  <a:lnTo>
                    <a:pt x="2346" y="60"/>
                  </a:lnTo>
                  <a:lnTo>
                    <a:pt x="2346" y="72"/>
                  </a:lnTo>
                  <a:lnTo>
                    <a:pt x="1989" y="965"/>
                  </a:lnTo>
                  <a:lnTo>
                    <a:pt x="107" y="1739"/>
                  </a:lnTo>
                  <a:cubicBezTo>
                    <a:pt x="48" y="1775"/>
                    <a:pt x="0" y="1834"/>
                    <a:pt x="0" y="1894"/>
                  </a:cubicBezTo>
                  <a:lnTo>
                    <a:pt x="0" y="3620"/>
                  </a:lnTo>
                  <a:cubicBezTo>
                    <a:pt x="0" y="3704"/>
                    <a:pt x="84" y="3775"/>
                    <a:pt x="167" y="3775"/>
                  </a:cubicBezTo>
                  <a:cubicBezTo>
                    <a:pt x="262" y="3775"/>
                    <a:pt x="334" y="3704"/>
                    <a:pt x="334" y="3620"/>
                  </a:cubicBezTo>
                  <a:lnTo>
                    <a:pt x="334" y="1989"/>
                  </a:lnTo>
                  <a:lnTo>
                    <a:pt x="2084" y="1275"/>
                  </a:lnTo>
                  <a:lnTo>
                    <a:pt x="3144" y="2977"/>
                  </a:lnTo>
                  <a:cubicBezTo>
                    <a:pt x="3179" y="3025"/>
                    <a:pt x="3215" y="3049"/>
                    <a:pt x="3263" y="3049"/>
                  </a:cubicBezTo>
                  <a:lnTo>
                    <a:pt x="3370" y="3049"/>
                  </a:lnTo>
                  <a:lnTo>
                    <a:pt x="3382" y="3037"/>
                  </a:lnTo>
                  <a:lnTo>
                    <a:pt x="3513" y="2906"/>
                  </a:lnTo>
                  <a:lnTo>
                    <a:pt x="3870" y="3323"/>
                  </a:lnTo>
                  <a:lnTo>
                    <a:pt x="3429" y="5609"/>
                  </a:lnTo>
                  <a:cubicBezTo>
                    <a:pt x="3417" y="5704"/>
                    <a:pt x="3477" y="5787"/>
                    <a:pt x="3560" y="5799"/>
                  </a:cubicBezTo>
                  <a:lnTo>
                    <a:pt x="3679" y="5799"/>
                  </a:lnTo>
                  <a:cubicBezTo>
                    <a:pt x="3679" y="5799"/>
                    <a:pt x="3691" y="5799"/>
                    <a:pt x="3691" y="5787"/>
                  </a:cubicBezTo>
                  <a:lnTo>
                    <a:pt x="3691" y="5775"/>
                  </a:lnTo>
                  <a:lnTo>
                    <a:pt x="3691" y="5751"/>
                  </a:lnTo>
                  <a:lnTo>
                    <a:pt x="3691" y="5740"/>
                  </a:lnTo>
                  <a:lnTo>
                    <a:pt x="3691" y="5728"/>
                  </a:lnTo>
                  <a:lnTo>
                    <a:pt x="4120" y="3477"/>
                  </a:lnTo>
                  <a:lnTo>
                    <a:pt x="4918" y="3477"/>
                  </a:lnTo>
                  <a:lnTo>
                    <a:pt x="5906" y="8633"/>
                  </a:lnTo>
                  <a:lnTo>
                    <a:pt x="4513" y="9978"/>
                  </a:lnTo>
                  <a:lnTo>
                    <a:pt x="3108" y="8633"/>
                  </a:lnTo>
                  <a:lnTo>
                    <a:pt x="3572" y="6228"/>
                  </a:lnTo>
                  <a:lnTo>
                    <a:pt x="3572" y="6204"/>
                  </a:lnTo>
                  <a:cubicBezTo>
                    <a:pt x="3572" y="6132"/>
                    <a:pt x="3513" y="6049"/>
                    <a:pt x="3441" y="6037"/>
                  </a:cubicBezTo>
                  <a:cubicBezTo>
                    <a:pt x="3433" y="6036"/>
                    <a:pt x="3425" y="6036"/>
                    <a:pt x="3417" y="6036"/>
                  </a:cubicBezTo>
                  <a:cubicBezTo>
                    <a:pt x="3332" y="6036"/>
                    <a:pt x="3262" y="6092"/>
                    <a:pt x="3251" y="6168"/>
                  </a:cubicBezTo>
                  <a:lnTo>
                    <a:pt x="2751" y="8657"/>
                  </a:lnTo>
                  <a:cubicBezTo>
                    <a:pt x="2739" y="8716"/>
                    <a:pt x="2751" y="8764"/>
                    <a:pt x="2798" y="8811"/>
                  </a:cubicBezTo>
                  <a:lnTo>
                    <a:pt x="4382" y="10335"/>
                  </a:lnTo>
                  <a:cubicBezTo>
                    <a:pt x="4406" y="10371"/>
                    <a:pt x="4453" y="10383"/>
                    <a:pt x="4501" y="10383"/>
                  </a:cubicBezTo>
                  <a:cubicBezTo>
                    <a:pt x="4537" y="10383"/>
                    <a:pt x="4584" y="10371"/>
                    <a:pt x="4620" y="10335"/>
                  </a:cubicBezTo>
                  <a:lnTo>
                    <a:pt x="6192" y="8811"/>
                  </a:lnTo>
                  <a:cubicBezTo>
                    <a:pt x="6239" y="8764"/>
                    <a:pt x="6251" y="8716"/>
                    <a:pt x="6239" y="8657"/>
                  </a:cubicBezTo>
                  <a:lnTo>
                    <a:pt x="5215" y="3370"/>
                  </a:lnTo>
                  <a:lnTo>
                    <a:pt x="5572" y="2953"/>
                  </a:lnTo>
                  <a:lnTo>
                    <a:pt x="5703" y="3096"/>
                  </a:lnTo>
                  <a:lnTo>
                    <a:pt x="5715" y="3108"/>
                  </a:lnTo>
                  <a:lnTo>
                    <a:pt x="5822" y="3108"/>
                  </a:lnTo>
                  <a:cubicBezTo>
                    <a:pt x="5870" y="3108"/>
                    <a:pt x="5906" y="3073"/>
                    <a:pt x="5941" y="3037"/>
                  </a:cubicBezTo>
                  <a:lnTo>
                    <a:pt x="7001" y="1334"/>
                  </a:lnTo>
                  <a:lnTo>
                    <a:pt x="8751" y="2049"/>
                  </a:lnTo>
                  <a:lnTo>
                    <a:pt x="8751" y="8228"/>
                  </a:lnTo>
                  <a:cubicBezTo>
                    <a:pt x="8751" y="8311"/>
                    <a:pt x="8823" y="8395"/>
                    <a:pt x="8918" y="8395"/>
                  </a:cubicBezTo>
                  <a:cubicBezTo>
                    <a:pt x="9001" y="8395"/>
                    <a:pt x="9085" y="8311"/>
                    <a:pt x="9085" y="8228"/>
                  </a:cubicBezTo>
                  <a:lnTo>
                    <a:pt x="9085" y="1930"/>
                  </a:lnTo>
                  <a:cubicBezTo>
                    <a:pt x="9073" y="1810"/>
                    <a:pt x="9037" y="1751"/>
                    <a:pt x="8978" y="1739"/>
                  </a:cubicBezTo>
                  <a:lnTo>
                    <a:pt x="7108" y="965"/>
                  </a:lnTo>
                  <a:lnTo>
                    <a:pt x="6751" y="72"/>
                  </a:lnTo>
                  <a:lnTo>
                    <a:pt x="6751" y="60"/>
                  </a:lnTo>
                  <a:cubicBezTo>
                    <a:pt x="6751" y="60"/>
                    <a:pt x="6751" y="48"/>
                    <a:pt x="6727" y="48"/>
                  </a:cubicBezTo>
                  <a:lnTo>
                    <a:pt x="6715" y="25"/>
                  </a:lnTo>
                  <a:lnTo>
                    <a:pt x="6703" y="13"/>
                  </a:lnTo>
                  <a:lnTo>
                    <a:pt x="669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85" name="Google Shape;10385;p78"/>
            <p:cNvSpPr/>
            <p:nvPr/>
          </p:nvSpPr>
          <p:spPr>
            <a:xfrm>
              <a:off x="8036455" y="3934613"/>
              <a:ext cx="291795" cy="226644"/>
            </a:xfrm>
            <a:custGeom>
              <a:avLst/>
              <a:gdLst/>
              <a:ahLst/>
              <a:cxnLst/>
              <a:rect l="l" t="t" r="r" b="b"/>
              <a:pathLst>
                <a:path w="9168" h="7121" extrusionOk="0">
                  <a:moveTo>
                    <a:pt x="155" y="0"/>
                  </a:moveTo>
                  <a:cubicBezTo>
                    <a:pt x="71" y="0"/>
                    <a:pt x="0" y="72"/>
                    <a:pt x="0" y="167"/>
                  </a:cubicBezTo>
                  <a:lnTo>
                    <a:pt x="0" y="6953"/>
                  </a:lnTo>
                  <a:cubicBezTo>
                    <a:pt x="0" y="7037"/>
                    <a:pt x="71" y="7120"/>
                    <a:pt x="155" y="7120"/>
                  </a:cubicBezTo>
                  <a:lnTo>
                    <a:pt x="9001" y="7120"/>
                  </a:lnTo>
                  <a:cubicBezTo>
                    <a:pt x="9084" y="7120"/>
                    <a:pt x="9168" y="7037"/>
                    <a:pt x="9168" y="6953"/>
                  </a:cubicBezTo>
                  <a:lnTo>
                    <a:pt x="9168" y="4715"/>
                  </a:lnTo>
                  <a:cubicBezTo>
                    <a:pt x="9168" y="4632"/>
                    <a:pt x="9084" y="4560"/>
                    <a:pt x="9001" y="4560"/>
                  </a:cubicBezTo>
                  <a:cubicBezTo>
                    <a:pt x="8906" y="4560"/>
                    <a:pt x="8834" y="4632"/>
                    <a:pt x="8834" y="4715"/>
                  </a:cubicBezTo>
                  <a:lnTo>
                    <a:pt x="8834" y="6787"/>
                  </a:lnTo>
                  <a:lnTo>
                    <a:pt x="321" y="6787"/>
                  </a:lnTo>
                  <a:lnTo>
                    <a:pt x="321" y="167"/>
                  </a:lnTo>
                  <a:cubicBezTo>
                    <a:pt x="321" y="72"/>
                    <a:pt x="250" y="0"/>
                    <a:pt x="1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0386" name="Google Shape;10386;p78"/>
          <p:cNvSpPr txBox="1"/>
          <p:nvPr/>
        </p:nvSpPr>
        <p:spPr>
          <a:xfrm>
            <a:off x="1102447" y="387031"/>
            <a:ext cx="4642800" cy="6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fa-IR" sz="3200" dirty="0">
                <a:cs typeface="B Nazanin" panose="00000700000000000000" pitchFamily="2" charset="-78"/>
              </a:rPr>
              <a:t>نمادهای کسب و کار</a:t>
            </a:r>
            <a:endParaRPr sz="3200" dirty="0">
              <a:cs typeface="B Nazanin" panose="00000700000000000000" pitchFamily="2" charset="-78"/>
            </a:endParaRPr>
          </a:p>
        </p:txBody>
      </p:sp>
      <p:sp>
        <p:nvSpPr>
          <p:cNvPr id="10387" name="Google Shape;10387;p78"/>
          <p:cNvSpPr txBox="1"/>
          <p:nvPr/>
        </p:nvSpPr>
        <p:spPr>
          <a:xfrm>
            <a:off x="6524081" y="387427"/>
            <a:ext cx="4642800" cy="6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fa-IR" sz="3200" dirty="0">
                <a:cs typeface="B Nazanin" panose="00000700000000000000" pitchFamily="2" charset="-78"/>
              </a:rPr>
              <a:t>نمادهای کار تیمی</a:t>
            </a:r>
            <a:endParaRPr sz="3200" dirty="0">
              <a:cs typeface="B Nazanin" panose="00000700000000000000" pitchFamily="2" charset="-78"/>
            </a:endParaRPr>
          </a:p>
        </p:txBody>
      </p:sp>
      <p:grpSp>
        <p:nvGrpSpPr>
          <p:cNvPr id="10388" name="Google Shape;10388;p78"/>
          <p:cNvGrpSpPr/>
          <p:nvPr/>
        </p:nvGrpSpPr>
        <p:grpSpPr>
          <a:xfrm>
            <a:off x="6499870" y="4846066"/>
            <a:ext cx="460820" cy="467780"/>
            <a:chOff x="4874902" y="3808799"/>
            <a:chExt cx="345615" cy="350835"/>
          </a:xfrm>
          <a:solidFill>
            <a:schemeClr val="tx1"/>
          </a:solidFill>
        </p:grpSpPr>
        <p:sp>
          <p:nvSpPr>
            <p:cNvPr id="10389" name="Google Shape;10389;p78"/>
            <p:cNvSpPr/>
            <p:nvPr/>
          </p:nvSpPr>
          <p:spPr>
            <a:xfrm>
              <a:off x="4874902" y="3808799"/>
              <a:ext cx="345615" cy="350835"/>
            </a:xfrm>
            <a:custGeom>
              <a:avLst/>
              <a:gdLst/>
              <a:ahLst/>
              <a:cxnLst/>
              <a:rect l="l" t="t" r="r" b="b"/>
              <a:pathLst>
                <a:path w="10859" h="11023" extrusionOk="0">
                  <a:moveTo>
                    <a:pt x="6632" y="274"/>
                  </a:moveTo>
                  <a:cubicBezTo>
                    <a:pt x="6858" y="274"/>
                    <a:pt x="7037" y="453"/>
                    <a:pt x="7037" y="679"/>
                  </a:cubicBezTo>
                  <a:cubicBezTo>
                    <a:pt x="7037" y="905"/>
                    <a:pt x="6858" y="1084"/>
                    <a:pt x="6632" y="1084"/>
                  </a:cubicBezTo>
                  <a:lnTo>
                    <a:pt x="4906" y="1084"/>
                  </a:lnTo>
                  <a:cubicBezTo>
                    <a:pt x="4691" y="1084"/>
                    <a:pt x="4513" y="905"/>
                    <a:pt x="4513" y="679"/>
                  </a:cubicBezTo>
                  <a:cubicBezTo>
                    <a:pt x="4513" y="453"/>
                    <a:pt x="4691" y="274"/>
                    <a:pt x="4906" y="274"/>
                  </a:cubicBezTo>
                  <a:close/>
                  <a:moveTo>
                    <a:pt x="5965" y="1405"/>
                  </a:moveTo>
                  <a:lnTo>
                    <a:pt x="5965" y="1965"/>
                  </a:lnTo>
                  <a:lnTo>
                    <a:pt x="5572" y="1965"/>
                  </a:lnTo>
                  <a:lnTo>
                    <a:pt x="5572" y="1405"/>
                  </a:lnTo>
                  <a:close/>
                  <a:moveTo>
                    <a:pt x="5790" y="2285"/>
                  </a:moveTo>
                  <a:cubicBezTo>
                    <a:pt x="7012" y="2285"/>
                    <a:pt x="8209" y="2830"/>
                    <a:pt x="9037" y="3834"/>
                  </a:cubicBezTo>
                  <a:cubicBezTo>
                    <a:pt x="10513" y="5632"/>
                    <a:pt x="10228" y="8287"/>
                    <a:pt x="8430" y="9763"/>
                  </a:cubicBezTo>
                  <a:cubicBezTo>
                    <a:pt x="7647" y="10392"/>
                    <a:pt x="6705" y="10700"/>
                    <a:pt x="5771" y="10700"/>
                  </a:cubicBezTo>
                  <a:cubicBezTo>
                    <a:pt x="4545" y="10700"/>
                    <a:pt x="3331" y="10171"/>
                    <a:pt x="2500" y="9144"/>
                  </a:cubicBezTo>
                  <a:cubicBezTo>
                    <a:pt x="405" y="6573"/>
                    <a:pt x="2000" y="2715"/>
                    <a:pt x="5239" y="2322"/>
                  </a:cubicBezTo>
                  <a:cubicBezTo>
                    <a:pt x="5422" y="2297"/>
                    <a:pt x="5606" y="2285"/>
                    <a:pt x="5790" y="2285"/>
                  </a:cubicBezTo>
                  <a:close/>
                  <a:moveTo>
                    <a:pt x="4917" y="0"/>
                  </a:moveTo>
                  <a:cubicBezTo>
                    <a:pt x="4513" y="0"/>
                    <a:pt x="4203" y="322"/>
                    <a:pt x="4203" y="715"/>
                  </a:cubicBezTo>
                  <a:cubicBezTo>
                    <a:pt x="4203" y="1108"/>
                    <a:pt x="4525" y="1429"/>
                    <a:pt x="4917" y="1429"/>
                  </a:cubicBezTo>
                  <a:lnTo>
                    <a:pt x="5251" y="1429"/>
                  </a:lnTo>
                  <a:lnTo>
                    <a:pt x="5251" y="1989"/>
                  </a:lnTo>
                  <a:cubicBezTo>
                    <a:pt x="1727" y="2393"/>
                    <a:pt x="0" y="6573"/>
                    <a:pt x="2262" y="9359"/>
                  </a:cubicBezTo>
                  <a:cubicBezTo>
                    <a:pt x="3161" y="10454"/>
                    <a:pt x="4471" y="11023"/>
                    <a:pt x="5790" y="11023"/>
                  </a:cubicBezTo>
                  <a:cubicBezTo>
                    <a:pt x="6795" y="11023"/>
                    <a:pt x="7805" y="10693"/>
                    <a:pt x="8644" y="10013"/>
                  </a:cubicBezTo>
                  <a:cubicBezTo>
                    <a:pt x="10585" y="8430"/>
                    <a:pt x="10859" y="5561"/>
                    <a:pt x="9287" y="3632"/>
                  </a:cubicBezTo>
                  <a:cubicBezTo>
                    <a:pt x="8513" y="2679"/>
                    <a:pt x="7430" y="2120"/>
                    <a:pt x="6299" y="1989"/>
                  </a:cubicBezTo>
                  <a:lnTo>
                    <a:pt x="6299" y="1429"/>
                  </a:lnTo>
                  <a:lnTo>
                    <a:pt x="6644" y="1429"/>
                  </a:lnTo>
                  <a:cubicBezTo>
                    <a:pt x="7037" y="1429"/>
                    <a:pt x="7358" y="1096"/>
                    <a:pt x="7358" y="715"/>
                  </a:cubicBezTo>
                  <a:cubicBezTo>
                    <a:pt x="7358" y="310"/>
                    <a:pt x="7025" y="0"/>
                    <a:pt x="664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90" name="Google Shape;10390;p78"/>
            <p:cNvSpPr/>
            <p:nvPr/>
          </p:nvSpPr>
          <p:spPr>
            <a:xfrm>
              <a:off x="4939321" y="4009630"/>
              <a:ext cx="145929" cy="123618"/>
            </a:xfrm>
            <a:custGeom>
              <a:avLst/>
              <a:gdLst/>
              <a:ahLst/>
              <a:cxnLst/>
              <a:rect l="l" t="t" r="r" b="b"/>
              <a:pathLst>
                <a:path w="4585" h="3884" extrusionOk="0">
                  <a:moveTo>
                    <a:pt x="203" y="1"/>
                  </a:moveTo>
                  <a:cubicBezTo>
                    <a:pt x="119" y="1"/>
                    <a:pt x="48" y="72"/>
                    <a:pt x="48" y="155"/>
                  </a:cubicBezTo>
                  <a:cubicBezTo>
                    <a:pt x="48" y="203"/>
                    <a:pt x="0" y="965"/>
                    <a:pt x="429" y="1810"/>
                  </a:cubicBezTo>
                  <a:cubicBezTo>
                    <a:pt x="691" y="2334"/>
                    <a:pt x="1072" y="2799"/>
                    <a:pt x="1548" y="3156"/>
                  </a:cubicBezTo>
                  <a:cubicBezTo>
                    <a:pt x="2212" y="3644"/>
                    <a:pt x="2997" y="3883"/>
                    <a:pt x="3771" y="3883"/>
                  </a:cubicBezTo>
                  <a:cubicBezTo>
                    <a:pt x="3996" y="3883"/>
                    <a:pt x="4221" y="3863"/>
                    <a:pt x="4441" y="3823"/>
                  </a:cubicBezTo>
                  <a:cubicBezTo>
                    <a:pt x="4525" y="3811"/>
                    <a:pt x="4584" y="3715"/>
                    <a:pt x="4572" y="3632"/>
                  </a:cubicBezTo>
                  <a:cubicBezTo>
                    <a:pt x="4540" y="3545"/>
                    <a:pt x="4477" y="3488"/>
                    <a:pt x="4394" y="3488"/>
                  </a:cubicBezTo>
                  <a:cubicBezTo>
                    <a:pt x="4386" y="3488"/>
                    <a:pt x="4378" y="3488"/>
                    <a:pt x="4370" y="3489"/>
                  </a:cubicBezTo>
                  <a:cubicBezTo>
                    <a:pt x="4161" y="3528"/>
                    <a:pt x="3950" y="3547"/>
                    <a:pt x="3739" y="3547"/>
                  </a:cubicBezTo>
                  <a:cubicBezTo>
                    <a:pt x="3035" y="3547"/>
                    <a:pt x="2334" y="3331"/>
                    <a:pt x="1739" y="2882"/>
                  </a:cubicBezTo>
                  <a:cubicBezTo>
                    <a:pt x="286" y="1810"/>
                    <a:pt x="369" y="155"/>
                    <a:pt x="369" y="155"/>
                  </a:cubicBezTo>
                  <a:cubicBezTo>
                    <a:pt x="369" y="72"/>
                    <a:pt x="298" y="1"/>
                    <a:pt x="20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91" name="Google Shape;10391;p78"/>
            <p:cNvSpPr/>
            <p:nvPr/>
          </p:nvSpPr>
          <p:spPr>
            <a:xfrm>
              <a:off x="4942344" y="3897629"/>
              <a:ext cx="205033" cy="101816"/>
            </a:xfrm>
            <a:custGeom>
              <a:avLst/>
              <a:gdLst/>
              <a:ahLst/>
              <a:cxnLst/>
              <a:rect l="l" t="t" r="r" b="b"/>
              <a:pathLst>
                <a:path w="6442" h="3199" extrusionOk="0">
                  <a:moveTo>
                    <a:pt x="3666" y="0"/>
                  </a:moveTo>
                  <a:cubicBezTo>
                    <a:pt x="1972" y="0"/>
                    <a:pt x="363" y="1175"/>
                    <a:pt x="24" y="3008"/>
                  </a:cubicBezTo>
                  <a:cubicBezTo>
                    <a:pt x="0" y="3115"/>
                    <a:pt x="72" y="3198"/>
                    <a:pt x="179" y="3198"/>
                  </a:cubicBezTo>
                  <a:cubicBezTo>
                    <a:pt x="251" y="3198"/>
                    <a:pt x="322" y="3139"/>
                    <a:pt x="334" y="3067"/>
                  </a:cubicBezTo>
                  <a:cubicBezTo>
                    <a:pt x="656" y="1384"/>
                    <a:pt x="2127" y="318"/>
                    <a:pt x="3670" y="318"/>
                  </a:cubicBezTo>
                  <a:cubicBezTo>
                    <a:pt x="4353" y="318"/>
                    <a:pt x="5050" y="527"/>
                    <a:pt x="5668" y="984"/>
                  </a:cubicBezTo>
                  <a:cubicBezTo>
                    <a:pt x="5846" y="1115"/>
                    <a:pt x="5989" y="1257"/>
                    <a:pt x="6144" y="1412"/>
                  </a:cubicBezTo>
                  <a:cubicBezTo>
                    <a:pt x="6180" y="1448"/>
                    <a:pt x="6228" y="1471"/>
                    <a:pt x="6274" y="1471"/>
                  </a:cubicBezTo>
                  <a:cubicBezTo>
                    <a:pt x="6305" y="1471"/>
                    <a:pt x="6334" y="1460"/>
                    <a:pt x="6358" y="1436"/>
                  </a:cubicBezTo>
                  <a:cubicBezTo>
                    <a:pt x="6430" y="1377"/>
                    <a:pt x="6442" y="1269"/>
                    <a:pt x="6382" y="1210"/>
                  </a:cubicBezTo>
                  <a:cubicBezTo>
                    <a:pt x="6216" y="1031"/>
                    <a:pt x="6049" y="876"/>
                    <a:pt x="5858" y="734"/>
                  </a:cubicBezTo>
                  <a:cubicBezTo>
                    <a:pt x="5179" y="230"/>
                    <a:pt x="4414" y="0"/>
                    <a:pt x="36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92" name="Google Shape;10392;p78"/>
            <p:cNvSpPr/>
            <p:nvPr/>
          </p:nvSpPr>
          <p:spPr>
            <a:xfrm>
              <a:off x="5092729" y="3950240"/>
              <a:ext cx="84597" cy="175465"/>
            </a:xfrm>
            <a:custGeom>
              <a:avLst/>
              <a:gdLst/>
              <a:ahLst/>
              <a:cxnLst/>
              <a:rect l="l" t="t" r="r" b="b"/>
              <a:pathLst>
                <a:path w="2658" h="5513" extrusionOk="0">
                  <a:moveTo>
                    <a:pt x="1939" y="0"/>
                  </a:moveTo>
                  <a:cubicBezTo>
                    <a:pt x="1907" y="0"/>
                    <a:pt x="1875" y="11"/>
                    <a:pt x="1848" y="33"/>
                  </a:cubicBezTo>
                  <a:cubicBezTo>
                    <a:pt x="1776" y="81"/>
                    <a:pt x="1741" y="176"/>
                    <a:pt x="1800" y="259"/>
                  </a:cubicBezTo>
                  <a:cubicBezTo>
                    <a:pt x="2145" y="795"/>
                    <a:pt x="2324" y="1414"/>
                    <a:pt x="2324" y="2057"/>
                  </a:cubicBezTo>
                  <a:cubicBezTo>
                    <a:pt x="2324" y="3486"/>
                    <a:pt x="1431" y="4724"/>
                    <a:pt x="169" y="5200"/>
                  </a:cubicBezTo>
                  <a:cubicBezTo>
                    <a:pt x="1" y="5263"/>
                    <a:pt x="55" y="5512"/>
                    <a:pt x="218" y="5512"/>
                  </a:cubicBezTo>
                  <a:cubicBezTo>
                    <a:pt x="239" y="5512"/>
                    <a:pt x="263" y="5508"/>
                    <a:pt x="288" y="5498"/>
                  </a:cubicBezTo>
                  <a:cubicBezTo>
                    <a:pt x="1669" y="4962"/>
                    <a:pt x="2657" y="3605"/>
                    <a:pt x="2657" y="2045"/>
                  </a:cubicBezTo>
                  <a:cubicBezTo>
                    <a:pt x="2622" y="1343"/>
                    <a:pt x="2431" y="676"/>
                    <a:pt x="2074" y="81"/>
                  </a:cubicBezTo>
                  <a:cubicBezTo>
                    <a:pt x="2044" y="29"/>
                    <a:pt x="1992" y="0"/>
                    <a:pt x="193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93" name="Google Shape;10393;p78"/>
            <p:cNvSpPr/>
            <p:nvPr/>
          </p:nvSpPr>
          <p:spPr>
            <a:xfrm>
              <a:off x="5004886" y="3993717"/>
              <a:ext cx="81478" cy="55348"/>
            </a:xfrm>
            <a:custGeom>
              <a:avLst/>
              <a:gdLst/>
              <a:ahLst/>
              <a:cxnLst/>
              <a:rect l="l" t="t" r="r" b="b"/>
              <a:pathLst>
                <a:path w="2560" h="1739" extrusionOk="0">
                  <a:moveTo>
                    <a:pt x="1691" y="334"/>
                  </a:moveTo>
                  <a:cubicBezTo>
                    <a:pt x="1976" y="334"/>
                    <a:pt x="2143" y="655"/>
                    <a:pt x="1976" y="882"/>
                  </a:cubicBezTo>
                  <a:cubicBezTo>
                    <a:pt x="1913" y="974"/>
                    <a:pt x="1806" y="1024"/>
                    <a:pt x="1698" y="1024"/>
                  </a:cubicBezTo>
                  <a:cubicBezTo>
                    <a:pt x="1625" y="1024"/>
                    <a:pt x="1551" y="1001"/>
                    <a:pt x="1488" y="953"/>
                  </a:cubicBezTo>
                  <a:cubicBezTo>
                    <a:pt x="1214" y="763"/>
                    <a:pt x="1369" y="334"/>
                    <a:pt x="1691" y="334"/>
                  </a:cubicBezTo>
                  <a:close/>
                  <a:moveTo>
                    <a:pt x="1691" y="1"/>
                  </a:moveTo>
                  <a:cubicBezTo>
                    <a:pt x="1584" y="1"/>
                    <a:pt x="1334" y="36"/>
                    <a:pt x="1155" y="274"/>
                  </a:cubicBezTo>
                  <a:cubicBezTo>
                    <a:pt x="1024" y="453"/>
                    <a:pt x="988" y="655"/>
                    <a:pt x="1048" y="846"/>
                  </a:cubicBezTo>
                  <a:lnTo>
                    <a:pt x="131" y="1441"/>
                  </a:lnTo>
                  <a:cubicBezTo>
                    <a:pt x="0" y="1536"/>
                    <a:pt x="60" y="1739"/>
                    <a:pt x="214" y="1739"/>
                  </a:cubicBezTo>
                  <a:cubicBezTo>
                    <a:pt x="310" y="1739"/>
                    <a:pt x="262" y="1727"/>
                    <a:pt x="1214" y="1132"/>
                  </a:cubicBezTo>
                  <a:cubicBezTo>
                    <a:pt x="1346" y="1279"/>
                    <a:pt x="1520" y="1349"/>
                    <a:pt x="1692" y="1349"/>
                  </a:cubicBezTo>
                  <a:cubicBezTo>
                    <a:pt x="1896" y="1349"/>
                    <a:pt x="2098" y="1252"/>
                    <a:pt x="2226" y="1072"/>
                  </a:cubicBezTo>
                  <a:cubicBezTo>
                    <a:pt x="2560" y="632"/>
                    <a:pt x="2238" y="1"/>
                    <a:pt x="169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94" name="Google Shape;10394;p78"/>
            <p:cNvSpPr/>
            <p:nvPr/>
          </p:nvSpPr>
          <p:spPr>
            <a:xfrm>
              <a:off x="5053391" y="3915262"/>
              <a:ext cx="10630" cy="29982"/>
            </a:xfrm>
            <a:custGeom>
              <a:avLst/>
              <a:gdLst/>
              <a:ahLst/>
              <a:cxnLst/>
              <a:rect l="l" t="t" r="r" b="b"/>
              <a:pathLst>
                <a:path w="334" h="942" extrusionOk="0">
                  <a:moveTo>
                    <a:pt x="167" y="1"/>
                  </a:moveTo>
                  <a:cubicBezTo>
                    <a:pt x="83" y="1"/>
                    <a:pt x="0" y="72"/>
                    <a:pt x="0" y="168"/>
                  </a:cubicBezTo>
                  <a:lnTo>
                    <a:pt x="0" y="775"/>
                  </a:lnTo>
                  <a:cubicBezTo>
                    <a:pt x="0" y="858"/>
                    <a:pt x="83" y="942"/>
                    <a:pt x="167" y="942"/>
                  </a:cubicBezTo>
                  <a:cubicBezTo>
                    <a:pt x="262" y="942"/>
                    <a:pt x="333" y="858"/>
                    <a:pt x="333" y="775"/>
                  </a:cubicBezTo>
                  <a:lnTo>
                    <a:pt x="333" y="168"/>
                  </a:lnTo>
                  <a:cubicBezTo>
                    <a:pt x="333" y="72"/>
                    <a:pt x="262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95" name="Google Shape;10395;p78"/>
            <p:cNvSpPr/>
            <p:nvPr/>
          </p:nvSpPr>
          <p:spPr>
            <a:xfrm>
              <a:off x="5005236" y="3928216"/>
              <a:ext cx="21261" cy="26894"/>
            </a:xfrm>
            <a:custGeom>
              <a:avLst/>
              <a:gdLst/>
              <a:ahLst/>
              <a:cxnLst/>
              <a:rect l="l" t="t" r="r" b="b"/>
              <a:pathLst>
                <a:path w="668" h="845" extrusionOk="0">
                  <a:moveTo>
                    <a:pt x="183" y="1"/>
                  </a:moveTo>
                  <a:cubicBezTo>
                    <a:pt x="156" y="1"/>
                    <a:pt x="130" y="8"/>
                    <a:pt x="108" y="23"/>
                  </a:cubicBezTo>
                  <a:cubicBezTo>
                    <a:pt x="25" y="70"/>
                    <a:pt x="1" y="177"/>
                    <a:pt x="49" y="249"/>
                  </a:cubicBezTo>
                  <a:lnTo>
                    <a:pt x="346" y="773"/>
                  </a:lnTo>
                  <a:cubicBezTo>
                    <a:pt x="382" y="808"/>
                    <a:pt x="430" y="844"/>
                    <a:pt x="489" y="844"/>
                  </a:cubicBezTo>
                  <a:cubicBezTo>
                    <a:pt x="525" y="844"/>
                    <a:pt x="549" y="844"/>
                    <a:pt x="561" y="832"/>
                  </a:cubicBezTo>
                  <a:cubicBezTo>
                    <a:pt x="644" y="785"/>
                    <a:pt x="668" y="677"/>
                    <a:pt x="620" y="606"/>
                  </a:cubicBezTo>
                  <a:lnTo>
                    <a:pt x="322" y="82"/>
                  </a:lnTo>
                  <a:cubicBezTo>
                    <a:pt x="298" y="33"/>
                    <a:pt x="240" y="1"/>
                    <a:pt x="18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96" name="Google Shape;10396;p78"/>
            <p:cNvSpPr/>
            <p:nvPr/>
          </p:nvSpPr>
          <p:spPr>
            <a:xfrm>
              <a:off x="4970766" y="3962876"/>
              <a:ext cx="28454" cy="19510"/>
            </a:xfrm>
            <a:custGeom>
              <a:avLst/>
              <a:gdLst/>
              <a:ahLst/>
              <a:cxnLst/>
              <a:rect l="l" t="t" r="r" b="b"/>
              <a:pathLst>
                <a:path w="894" h="613" extrusionOk="0">
                  <a:moveTo>
                    <a:pt x="189" y="1"/>
                  </a:moveTo>
                  <a:cubicBezTo>
                    <a:pt x="130" y="1"/>
                    <a:pt x="69" y="27"/>
                    <a:pt x="36" y="77"/>
                  </a:cubicBezTo>
                  <a:cubicBezTo>
                    <a:pt x="0" y="160"/>
                    <a:pt x="24" y="255"/>
                    <a:pt x="96" y="303"/>
                  </a:cubicBezTo>
                  <a:lnTo>
                    <a:pt x="620" y="600"/>
                  </a:lnTo>
                  <a:cubicBezTo>
                    <a:pt x="655" y="612"/>
                    <a:pt x="679" y="612"/>
                    <a:pt x="691" y="612"/>
                  </a:cubicBezTo>
                  <a:cubicBezTo>
                    <a:pt x="751" y="612"/>
                    <a:pt x="798" y="589"/>
                    <a:pt x="834" y="541"/>
                  </a:cubicBezTo>
                  <a:cubicBezTo>
                    <a:pt x="893" y="470"/>
                    <a:pt x="858" y="362"/>
                    <a:pt x="786" y="315"/>
                  </a:cubicBezTo>
                  <a:lnTo>
                    <a:pt x="262" y="17"/>
                  </a:lnTo>
                  <a:cubicBezTo>
                    <a:pt x="240" y="6"/>
                    <a:pt x="215" y="1"/>
                    <a:pt x="18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97" name="Google Shape;10397;p78"/>
            <p:cNvSpPr/>
            <p:nvPr/>
          </p:nvSpPr>
          <p:spPr>
            <a:xfrm>
              <a:off x="4958258" y="4010012"/>
              <a:ext cx="29982" cy="10248"/>
            </a:xfrm>
            <a:custGeom>
              <a:avLst/>
              <a:gdLst/>
              <a:ahLst/>
              <a:cxnLst/>
              <a:rect l="l" t="t" r="r" b="b"/>
              <a:pathLst>
                <a:path w="942" h="322" extrusionOk="0">
                  <a:moveTo>
                    <a:pt x="167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51"/>
                    <a:pt x="72" y="322"/>
                    <a:pt x="167" y="322"/>
                  </a:cubicBezTo>
                  <a:lnTo>
                    <a:pt x="774" y="322"/>
                  </a:lnTo>
                  <a:cubicBezTo>
                    <a:pt x="870" y="322"/>
                    <a:pt x="941" y="251"/>
                    <a:pt x="941" y="167"/>
                  </a:cubicBezTo>
                  <a:cubicBezTo>
                    <a:pt x="941" y="72"/>
                    <a:pt x="870" y="1"/>
                    <a:pt x="7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98" name="Google Shape;10398;p78"/>
            <p:cNvSpPr/>
            <p:nvPr/>
          </p:nvSpPr>
          <p:spPr>
            <a:xfrm>
              <a:off x="4969239" y="4047601"/>
              <a:ext cx="30363" cy="20051"/>
            </a:xfrm>
            <a:custGeom>
              <a:avLst/>
              <a:gdLst/>
              <a:ahLst/>
              <a:cxnLst/>
              <a:rect l="l" t="t" r="r" b="b"/>
              <a:pathLst>
                <a:path w="954" h="630" extrusionOk="0">
                  <a:moveTo>
                    <a:pt x="754" y="0"/>
                  </a:moveTo>
                  <a:cubicBezTo>
                    <a:pt x="728" y="0"/>
                    <a:pt x="702" y="7"/>
                    <a:pt x="679" y="22"/>
                  </a:cubicBezTo>
                  <a:lnTo>
                    <a:pt x="156" y="320"/>
                  </a:lnTo>
                  <a:cubicBezTo>
                    <a:pt x="1" y="415"/>
                    <a:pt x="60" y="629"/>
                    <a:pt x="239" y="629"/>
                  </a:cubicBezTo>
                  <a:cubicBezTo>
                    <a:pt x="310" y="629"/>
                    <a:pt x="310" y="605"/>
                    <a:pt x="846" y="308"/>
                  </a:cubicBezTo>
                  <a:cubicBezTo>
                    <a:pt x="918" y="260"/>
                    <a:pt x="953" y="153"/>
                    <a:pt x="906" y="82"/>
                  </a:cubicBezTo>
                  <a:cubicBezTo>
                    <a:pt x="873" y="33"/>
                    <a:pt x="812" y="0"/>
                    <a:pt x="7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99" name="Google Shape;10399;p78"/>
            <p:cNvSpPr/>
            <p:nvPr/>
          </p:nvSpPr>
          <p:spPr>
            <a:xfrm>
              <a:off x="5005236" y="4075641"/>
              <a:ext cx="21261" cy="26862"/>
            </a:xfrm>
            <a:custGeom>
              <a:avLst/>
              <a:gdLst/>
              <a:ahLst/>
              <a:cxnLst/>
              <a:rect l="l" t="t" r="r" b="b"/>
              <a:pathLst>
                <a:path w="668" h="844" extrusionOk="0">
                  <a:moveTo>
                    <a:pt x="491" y="0"/>
                  </a:moveTo>
                  <a:cubicBezTo>
                    <a:pt x="440" y="0"/>
                    <a:pt x="391" y="33"/>
                    <a:pt x="358" y="82"/>
                  </a:cubicBezTo>
                  <a:lnTo>
                    <a:pt x="60" y="606"/>
                  </a:lnTo>
                  <a:cubicBezTo>
                    <a:pt x="1" y="701"/>
                    <a:pt x="72" y="844"/>
                    <a:pt x="191" y="844"/>
                  </a:cubicBezTo>
                  <a:cubicBezTo>
                    <a:pt x="251" y="844"/>
                    <a:pt x="299" y="808"/>
                    <a:pt x="322" y="760"/>
                  </a:cubicBezTo>
                  <a:lnTo>
                    <a:pt x="620" y="248"/>
                  </a:lnTo>
                  <a:cubicBezTo>
                    <a:pt x="668" y="165"/>
                    <a:pt x="644" y="70"/>
                    <a:pt x="561" y="22"/>
                  </a:cubicBezTo>
                  <a:cubicBezTo>
                    <a:pt x="538" y="7"/>
                    <a:pt x="514" y="0"/>
                    <a:pt x="49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00" name="Google Shape;10400;p78"/>
            <p:cNvSpPr/>
            <p:nvPr/>
          </p:nvSpPr>
          <p:spPr>
            <a:xfrm>
              <a:off x="5053391" y="4085794"/>
              <a:ext cx="10630" cy="29982"/>
            </a:xfrm>
            <a:custGeom>
              <a:avLst/>
              <a:gdLst/>
              <a:ahLst/>
              <a:cxnLst/>
              <a:rect l="l" t="t" r="r" b="b"/>
              <a:pathLst>
                <a:path w="334" h="942" extrusionOk="0">
                  <a:moveTo>
                    <a:pt x="167" y="1"/>
                  </a:moveTo>
                  <a:cubicBezTo>
                    <a:pt x="83" y="1"/>
                    <a:pt x="0" y="72"/>
                    <a:pt x="0" y="167"/>
                  </a:cubicBezTo>
                  <a:lnTo>
                    <a:pt x="0" y="775"/>
                  </a:lnTo>
                  <a:cubicBezTo>
                    <a:pt x="0" y="858"/>
                    <a:pt x="83" y="941"/>
                    <a:pt x="167" y="941"/>
                  </a:cubicBezTo>
                  <a:cubicBezTo>
                    <a:pt x="250" y="941"/>
                    <a:pt x="333" y="858"/>
                    <a:pt x="333" y="775"/>
                  </a:cubicBezTo>
                  <a:lnTo>
                    <a:pt x="333" y="167"/>
                  </a:lnTo>
                  <a:cubicBezTo>
                    <a:pt x="333" y="72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01" name="Google Shape;10401;p78"/>
            <p:cNvSpPr/>
            <p:nvPr/>
          </p:nvSpPr>
          <p:spPr>
            <a:xfrm>
              <a:off x="5090501" y="4075641"/>
              <a:ext cx="21261" cy="26894"/>
            </a:xfrm>
            <a:custGeom>
              <a:avLst/>
              <a:gdLst/>
              <a:ahLst/>
              <a:cxnLst/>
              <a:rect l="l" t="t" r="r" b="b"/>
              <a:pathLst>
                <a:path w="668" h="845" extrusionOk="0">
                  <a:moveTo>
                    <a:pt x="182" y="0"/>
                  </a:moveTo>
                  <a:cubicBezTo>
                    <a:pt x="156" y="0"/>
                    <a:pt x="130" y="7"/>
                    <a:pt x="108" y="22"/>
                  </a:cubicBezTo>
                  <a:cubicBezTo>
                    <a:pt x="25" y="70"/>
                    <a:pt x="1" y="165"/>
                    <a:pt x="48" y="248"/>
                  </a:cubicBezTo>
                  <a:lnTo>
                    <a:pt x="346" y="760"/>
                  </a:lnTo>
                  <a:cubicBezTo>
                    <a:pt x="370" y="815"/>
                    <a:pt x="424" y="844"/>
                    <a:pt x="479" y="844"/>
                  </a:cubicBezTo>
                  <a:cubicBezTo>
                    <a:pt x="507" y="844"/>
                    <a:pt x="536" y="836"/>
                    <a:pt x="560" y="820"/>
                  </a:cubicBezTo>
                  <a:cubicBezTo>
                    <a:pt x="644" y="784"/>
                    <a:pt x="668" y="677"/>
                    <a:pt x="620" y="606"/>
                  </a:cubicBezTo>
                  <a:lnTo>
                    <a:pt x="322" y="82"/>
                  </a:lnTo>
                  <a:cubicBezTo>
                    <a:pt x="298" y="33"/>
                    <a:pt x="240" y="0"/>
                    <a:pt x="18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02" name="Google Shape;10402;p78"/>
            <p:cNvSpPr/>
            <p:nvPr/>
          </p:nvSpPr>
          <p:spPr>
            <a:xfrm>
              <a:off x="5117809" y="4048142"/>
              <a:ext cx="28454" cy="19510"/>
            </a:xfrm>
            <a:custGeom>
              <a:avLst/>
              <a:gdLst/>
              <a:ahLst/>
              <a:cxnLst/>
              <a:rect l="l" t="t" r="r" b="b"/>
              <a:pathLst>
                <a:path w="894" h="613" extrusionOk="0">
                  <a:moveTo>
                    <a:pt x="195" y="1"/>
                  </a:moveTo>
                  <a:cubicBezTo>
                    <a:pt x="136" y="1"/>
                    <a:pt x="81" y="27"/>
                    <a:pt x="48" y="77"/>
                  </a:cubicBezTo>
                  <a:cubicBezTo>
                    <a:pt x="0" y="160"/>
                    <a:pt x="36" y="243"/>
                    <a:pt x="107" y="291"/>
                  </a:cubicBezTo>
                  <a:cubicBezTo>
                    <a:pt x="643" y="588"/>
                    <a:pt x="631" y="612"/>
                    <a:pt x="714" y="612"/>
                  </a:cubicBezTo>
                  <a:cubicBezTo>
                    <a:pt x="774" y="612"/>
                    <a:pt x="822" y="588"/>
                    <a:pt x="845" y="541"/>
                  </a:cubicBezTo>
                  <a:cubicBezTo>
                    <a:pt x="893" y="469"/>
                    <a:pt x="869" y="362"/>
                    <a:pt x="786" y="315"/>
                  </a:cubicBezTo>
                  <a:lnTo>
                    <a:pt x="274" y="17"/>
                  </a:lnTo>
                  <a:cubicBezTo>
                    <a:pt x="248" y="6"/>
                    <a:pt x="221" y="1"/>
                    <a:pt x="19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03" name="Google Shape;10403;p78"/>
            <p:cNvSpPr/>
            <p:nvPr/>
          </p:nvSpPr>
          <p:spPr>
            <a:xfrm>
              <a:off x="5128790" y="4010012"/>
              <a:ext cx="29950" cy="10248"/>
            </a:xfrm>
            <a:custGeom>
              <a:avLst/>
              <a:gdLst/>
              <a:ahLst/>
              <a:cxnLst/>
              <a:rect l="l" t="t" r="r" b="b"/>
              <a:pathLst>
                <a:path w="941" h="322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774" y="322"/>
                  </a:lnTo>
                  <a:cubicBezTo>
                    <a:pt x="870" y="322"/>
                    <a:pt x="941" y="251"/>
                    <a:pt x="941" y="167"/>
                  </a:cubicBezTo>
                  <a:cubicBezTo>
                    <a:pt x="941" y="72"/>
                    <a:pt x="870" y="1"/>
                    <a:pt x="7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04" name="Google Shape;10404;p78"/>
            <p:cNvSpPr/>
            <p:nvPr/>
          </p:nvSpPr>
          <p:spPr>
            <a:xfrm>
              <a:off x="5117809" y="3962717"/>
              <a:ext cx="28454" cy="19669"/>
            </a:xfrm>
            <a:custGeom>
              <a:avLst/>
              <a:gdLst/>
              <a:ahLst/>
              <a:cxnLst/>
              <a:rect l="l" t="t" r="r" b="b"/>
              <a:pathLst>
                <a:path w="894" h="618" extrusionOk="0">
                  <a:moveTo>
                    <a:pt x="706" y="0"/>
                  </a:moveTo>
                  <a:cubicBezTo>
                    <a:pt x="679" y="0"/>
                    <a:pt x="654" y="7"/>
                    <a:pt x="631" y="22"/>
                  </a:cubicBezTo>
                  <a:lnTo>
                    <a:pt x="107" y="320"/>
                  </a:lnTo>
                  <a:cubicBezTo>
                    <a:pt x="36" y="367"/>
                    <a:pt x="0" y="475"/>
                    <a:pt x="48" y="546"/>
                  </a:cubicBezTo>
                  <a:cubicBezTo>
                    <a:pt x="83" y="594"/>
                    <a:pt x="143" y="617"/>
                    <a:pt x="202" y="617"/>
                  </a:cubicBezTo>
                  <a:cubicBezTo>
                    <a:pt x="226" y="617"/>
                    <a:pt x="262" y="617"/>
                    <a:pt x="274" y="605"/>
                  </a:cubicBezTo>
                  <a:lnTo>
                    <a:pt x="798" y="308"/>
                  </a:lnTo>
                  <a:cubicBezTo>
                    <a:pt x="869" y="260"/>
                    <a:pt x="893" y="165"/>
                    <a:pt x="857" y="82"/>
                  </a:cubicBezTo>
                  <a:cubicBezTo>
                    <a:pt x="825" y="33"/>
                    <a:pt x="764" y="0"/>
                    <a:pt x="70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05" name="Google Shape;10405;p78"/>
            <p:cNvSpPr/>
            <p:nvPr/>
          </p:nvSpPr>
          <p:spPr>
            <a:xfrm>
              <a:off x="5090501" y="3928152"/>
              <a:ext cx="20879" cy="26958"/>
            </a:xfrm>
            <a:custGeom>
              <a:avLst/>
              <a:gdLst/>
              <a:ahLst/>
              <a:cxnLst/>
              <a:rect l="l" t="t" r="r" b="b"/>
              <a:pathLst>
                <a:path w="656" h="847" extrusionOk="0">
                  <a:moveTo>
                    <a:pt x="475" y="0"/>
                  </a:moveTo>
                  <a:cubicBezTo>
                    <a:pt x="424" y="0"/>
                    <a:pt x="370" y="29"/>
                    <a:pt x="346" y="84"/>
                  </a:cubicBezTo>
                  <a:lnTo>
                    <a:pt x="48" y="608"/>
                  </a:lnTo>
                  <a:cubicBezTo>
                    <a:pt x="1" y="679"/>
                    <a:pt x="25" y="787"/>
                    <a:pt x="108" y="834"/>
                  </a:cubicBezTo>
                  <a:cubicBezTo>
                    <a:pt x="132" y="846"/>
                    <a:pt x="168" y="846"/>
                    <a:pt x="179" y="846"/>
                  </a:cubicBezTo>
                  <a:cubicBezTo>
                    <a:pt x="239" y="846"/>
                    <a:pt x="287" y="810"/>
                    <a:pt x="310" y="775"/>
                  </a:cubicBezTo>
                  <a:lnTo>
                    <a:pt x="608" y="251"/>
                  </a:lnTo>
                  <a:cubicBezTo>
                    <a:pt x="656" y="179"/>
                    <a:pt x="620" y="72"/>
                    <a:pt x="549" y="25"/>
                  </a:cubicBezTo>
                  <a:cubicBezTo>
                    <a:pt x="528" y="8"/>
                    <a:pt x="502" y="0"/>
                    <a:pt x="4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406" name="Google Shape;10406;p78"/>
          <p:cNvGrpSpPr/>
          <p:nvPr/>
        </p:nvGrpSpPr>
        <p:grpSpPr>
          <a:xfrm>
            <a:off x="4127660" y="4841525"/>
            <a:ext cx="470453" cy="472956"/>
            <a:chOff x="3095745" y="3805393"/>
            <a:chExt cx="352840" cy="354717"/>
          </a:xfrm>
          <a:solidFill>
            <a:schemeClr val="tx1"/>
          </a:solidFill>
        </p:grpSpPr>
        <p:sp>
          <p:nvSpPr>
            <p:cNvPr id="10407" name="Google Shape;10407;p78"/>
            <p:cNvSpPr/>
            <p:nvPr/>
          </p:nvSpPr>
          <p:spPr>
            <a:xfrm>
              <a:off x="3095745" y="3805393"/>
              <a:ext cx="272093" cy="271711"/>
            </a:xfrm>
            <a:custGeom>
              <a:avLst/>
              <a:gdLst/>
              <a:ahLst/>
              <a:cxnLst/>
              <a:rect l="l" t="t" r="r" b="b"/>
              <a:pathLst>
                <a:path w="8549" h="8537" extrusionOk="0">
                  <a:moveTo>
                    <a:pt x="4025" y="0"/>
                  </a:moveTo>
                  <a:cubicBezTo>
                    <a:pt x="3763" y="0"/>
                    <a:pt x="3525" y="179"/>
                    <a:pt x="3489" y="441"/>
                  </a:cubicBezTo>
                  <a:lnTo>
                    <a:pt x="3322" y="1262"/>
                  </a:lnTo>
                  <a:cubicBezTo>
                    <a:pt x="3155" y="1322"/>
                    <a:pt x="2977" y="1381"/>
                    <a:pt x="2834" y="1465"/>
                  </a:cubicBezTo>
                  <a:lnTo>
                    <a:pt x="2132" y="1012"/>
                  </a:lnTo>
                  <a:cubicBezTo>
                    <a:pt x="2036" y="947"/>
                    <a:pt x="1929" y="915"/>
                    <a:pt x="1825" y="915"/>
                  </a:cubicBezTo>
                  <a:cubicBezTo>
                    <a:pt x="1683" y="915"/>
                    <a:pt x="1544" y="974"/>
                    <a:pt x="1441" y="1084"/>
                  </a:cubicBezTo>
                  <a:lnTo>
                    <a:pt x="1084" y="1441"/>
                  </a:lnTo>
                  <a:cubicBezTo>
                    <a:pt x="905" y="1619"/>
                    <a:pt x="881" y="1917"/>
                    <a:pt x="1012" y="2119"/>
                  </a:cubicBezTo>
                  <a:lnTo>
                    <a:pt x="1477" y="2822"/>
                  </a:lnTo>
                  <a:cubicBezTo>
                    <a:pt x="1381" y="2989"/>
                    <a:pt x="1322" y="3155"/>
                    <a:pt x="1262" y="3310"/>
                  </a:cubicBezTo>
                  <a:lnTo>
                    <a:pt x="453" y="3477"/>
                  </a:lnTo>
                  <a:cubicBezTo>
                    <a:pt x="191" y="3524"/>
                    <a:pt x="0" y="3763"/>
                    <a:pt x="0" y="4013"/>
                  </a:cubicBezTo>
                  <a:lnTo>
                    <a:pt x="0" y="4525"/>
                  </a:lnTo>
                  <a:cubicBezTo>
                    <a:pt x="0" y="4775"/>
                    <a:pt x="179" y="5013"/>
                    <a:pt x="453" y="5060"/>
                  </a:cubicBezTo>
                  <a:lnTo>
                    <a:pt x="1262" y="5215"/>
                  </a:lnTo>
                  <a:cubicBezTo>
                    <a:pt x="1322" y="5382"/>
                    <a:pt x="1381" y="5560"/>
                    <a:pt x="1477" y="5715"/>
                  </a:cubicBezTo>
                  <a:lnTo>
                    <a:pt x="1012" y="6406"/>
                  </a:lnTo>
                  <a:cubicBezTo>
                    <a:pt x="869" y="6632"/>
                    <a:pt x="893" y="6918"/>
                    <a:pt x="1084" y="7096"/>
                  </a:cubicBezTo>
                  <a:lnTo>
                    <a:pt x="1441" y="7453"/>
                  </a:lnTo>
                  <a:cubicBezTo>
                    <a:pt x="1544" y="7557"/>
                    <a:pt x="1687" y="7608"/>
                    <a:pt x="1830" y="7608"/>
                  </a:cubicBezTo>
                  <a:cubicBezTo>
                    <a:pt x="1935" y="7608"/>
                    <a:pt x="2041" y="7580"/>
                    <a:pt x="2132" y="7525"/>
                  </a:cubicBezTo>
                  <a:lnTo>
                    <a:pt x="2834" y="7061"/>
                  </a:lnTo>
                  <a:cubicBezTo>
                    <a:pt x="2989" y="7156"/>
                    <a:pt x="3155" y="7215"/>
                    <a:pt x="3322" y="7275"/>
                  </a:cubicBezTo>
                  <a:lnTo>
                    <a:pt x="3489" y="8096"/>
                  </a:lnTo>
                  <a:cubicBezTo>
                    <a:pt x="3525" y="8346"/>
                    <a:pt x="3763" y="8537"/>
                    <a:pt x="4025" y="8537"/>
                  </a:cubicBezTo>
                  <a:lnTo>
                    <a:pt x="4525" y="8537"/>
                  </a:lnTo>
                  <a:cubicBezTo>
                    <a:pt x="4775" y="8537"/>
                    <a:pt x="5013" y="8358"/>
                    <a:pt x="5060" y="8096"/>
                  </a:cubicBezTo>
                  <a:lnTo>
                    <a:pt x="5227" y="7275"/>
                  </a:lnTo>
                  <a:cubicBezTo>
                    <a:pt x="5358" y="7227"/>
                    <a:pt x="5489" y="7180"/>
                    <a:pt x="5632" y="7120"/>
                  </a:cubicBezTo>
                  <a:cubicBezTo>
                    <a:pt x="5692" y="7084"/>
                    <a:pt x="5727" y="6977"/>
                    <a:pt x="5692" y="6894"/>
                  </a:cubicBezTo>
                  <a:cubicBezTo>
                    <a:pt x="5655" y="6821"/>
                    <a:pt x="5584" y="6790"/>
                    <a:pt x="5515" y="6790"/>
                  </a:cubicBezTo>
                  <a:cubicBezTo>
                    <a:pt x="5494" y="6790"/>
                    <a:pt x="5473" y="6793"/>
                    <a:pt x="5453" y="6799"/>
                  </a:cubicBezTo>
                  <a:cubicBezTo>
                    <a:pt x="5299" y="6870"/>
                    <a:pt x="5156" y="6918"/>
                    <a:pt x="5001" y="6965"/>
                  </a:cubicBezTo>
                  <a:cubicBezTo>
                    <a:pt x="4941" y="6977"/>
                    <a:pt x="4882" y="7037"/>
                    <a:pt x="4882" y="7096"/>
                  </a:cubicBezTo>
                  <a:lnTo>
                    <a:pt x="4703" y="8025"/>
                  </a:lnTo>
                  <a:cubicBezTo>
                    <a:pt x="4691" y="8108"/>
                    <a:pt x="4596" y="8180"/>
                    <a:pt x="4513" y="8180"/>
                  </a:cubicBezTo>
                  <a:lnTo>
                    <a:pt x="4001" y="8180"/>
                  </a:lnTo>
                  <a:cubicBezTo>
                    <a:pt x="3917" y="8180"/>
                    <a:pt x="3822" y="8120"/>
                    <a:pt x="3810" y="8025"/>
                  </a:cubicBezTo>
                  <a:lnTo>
                    <a:pt x="3632" y="7096"/>
                  </a:lnTo>
                  <a:cubicBezTo>
                    <a:pt x="3620" y="7037"/>
                    <a:pt x="3572" y="6977"/>
                    <a:pt x="3513" y="6965"/>
                  </a:cubicBezTo>
                  <a:cubicBezTo>
                    <a:pt x="3310" y="6906"/>
                    <a:pt x="3096" y="6811"/>
                    <a:pt x="2905" y="6703"/>
                  </a:cubicBezTo>
                  <a:cubicBezTo>
                    <a:pt x="2876" y="6691"/>
                    <a:pt x="2843" y="6686"/>
                    <a:pt x="2812" y="6686"/>
                  </a:cubicBezTo>
                  <a:cubicBezTo>
                    <a:pt x="2780" y="6686"/>
                    <a:pt x="2751" y="6691"/>
                    <a:pt x="2727" y="6703"/>
                  </a:cubicBezTo>
                  <a:lnTo>
                    <a:pt x="1941" y="7227"/>
                  </a:lnTo>
                  <a:cubicBezTo>
                    <a:pt x="1904" y="7249"/>
                    <a:pt x="1864" y="7260"/>
                    <a:pt x="1824" y="7260"/>
                  </a:cubicBezTo>
                  <a:cubicBezTo>
                    <a:pt x="1774" y="7260"/>
                    <a:pt x="1725" y="7243"/>
                    <a:pt x="1679" y="7203"/>
                  </a:cubicBezTo>
                  <a:lnTo>
                    <a:pt x="1322" y="6846"/>
                  </a:lnTo>
                  <a:cubicBezTo>
                    <a:pt x="1262" y="6787"/>
                    <a:pt x="1250" y="6680"/>
                    <a:pt x="1298" y="6584"/>
                  </a:cubicBezTo>
                  <a:lnTo>
                    <a:pt x="1822" y="5799"/>
                  </a:lnTo>
                  <a:cubicBezTo>
                    <a:pt x="1846" y="5739"/>
                    <a:pt x="1858" y="5679"/>
                    <a:pt x="1822" y="5620"/>
                  </a:cubicBezTo>
                  <a:cubicBezTo>
                    <a:pt x="1715" y="5429"/>
                    <a:pt x="1620" y="5215"/>
                    <a:pt x="1560" y="5013"/>
                  </a:cubicBezTo>
                  <a:cubicBezTo>
                    <a:pt x="1548" y="4953"/>
                    <a:pt x="1489" y="4894"/>
                    <a:pt x="1429" y="4894"/>
                  </a:cubicBezTo>
                  <a:lnTo>
                    <a:pt x="512" y="4715"/>
                  </a:lnTo>
                  <a:cubicBezTo>
                    <a:pt x="417" y="4703"/>
                    <a:pt x="346" y="4608"/>
                    <a:pt x="346" y="4525"/>
                  </a:cubicBezTo>
                  <a:lnTo>
                    <a:pt x="346" y="4013"/>
                  </a:lnTo>
                  <a:cubicBezTo>
                    <a:pt x="346" y="3929"/>
                    <a:pt x="405" y="3834"/>
                    <a:pt x="512" y="3822"/>
                  </a:cubicBezTo>
                  <a:lnTo>
                    <a:pt x="1429" y="3643"/>
                  </a:lnTo>
                  <a:cubicBezTo>
                    <a:pt x="1489" y="3632"/>
                    <a:pt x="1548" y="3584"/>
                    <a:pt x="1560" y="3524"/>
                  </a:cubicBezTo>
                  <a:cubicBezTo>
                    <a:pt x="1620" y="3322"/>
                    <a:pt x="1715" y="3108"/>
                    <a:pt x="1822" y="2917"/>
                  </a:cubicBezTo>
                  <a:cubicBezTo>
                    <a:pt x="1846" y="2858"/>
                    <a:pt x="1846" y="2786"/>
                    <a:pt x="1822" y="2739"/>
                  </a:cubicBezTo>
                  <a:lnTo>
                    <a:pt x="1298" y="1941"/>
                  </a:lnTo>
                  <a:cubicBezTo>
                    <a:pt x="1250" y="1869"/>
                    <a:pt x="1250" y="1762"/>
                    <a:pt x="1322" y="1691"/>
                  </a:cubicBezTo>
                  <a:lnTo>
                    <a:pt x="1679" y="1334"/>
                  </a:lnTo>
                  <a:cubicBezTo>
                    <a:pt x="1714" y="1299"/>
                    <a:pt x="1765" y="1280"/>
                    <a:pt x="1820" y="1280"/>
                  </a:cubicBezTo>
                  <a:cubicBezTo>
                    <a:pt x="1859" y="1280"/>
                    <a:pt x="1901" y="1290"/>
                    <a:pt x="1941" y="1310"/>
                  </a:cubicBezTo>
                  <a:lnTo>
                    <a:pt x="2727" y="1822"/>
                  </a:lnTo>
                  <a:cubicBezTo>
                    <a:pt x="2759" y="1841"/>
                    <a:pt x="2791" y="1853"/>
                    <a:pt x="2822" y="1853"/>
                  </a:cubicBezTo>
                  <a:cubicBezTo>
                    <a:pt x="2850" y="1853"/>
                    <a:pt x="2878" y="1844"/>
                    <a:pt x="2905" y="1822"/>
                  </a:cubicBezTo>
                  <a:cubicBezTo>
                    <a:pt x="3096" y="1727"/>
                    <a:pt x="3310" y="1631"/>
                    <a:pt x="3513" y="1572"/>
                  </a:cubicBezTo>
                  <a:cubicBezTo>
                    <a:pt x="3572" y="1560"/>
                    <a:pt x="3632" y="1500"/>
                    <a:pt x="3632" y="1441"/>
                  </a:cubicBezTo>
                  <a:lnTo>
                    <a:pt x="3810" y="512"/>
                  </a:lnTo>
                  <a:cubicBezTo>
                    <a:pt x="3822" y="429"/>
                    <a:pt x="3917" y="357"/>
                    <a:pt x="4001" y="357"/>
                  </a:cubicBezTo>
                  <a:lnTo>
                    <a:pt x="4513" y="357"/>
                  </a:lnTo>
                  <a:cubicBezTo>
                    <a:pt x="4596" y="357"/>
                    <a:pt x="4691" y="417"/>
                    <a:pt x="4703" y="512"/>
                  </a:cubicBezTo>
                  <a:lnTo>
                    <a:pt x="4882" y="1441"/>
                  </a:lnTo>
                  <a:cubicBezTo>
                    <a:pt x="4894" y="1500"/>
                    <a:pt x="4941" y="1560"/>
                    <a:pt x="5001" y="1572"/>
                  </a:cubicBezTo>
                  <a:cubicBezTo>
                    <a:pt x="5215" y="1631"/>
                    <a:pt x="5418" y="1727"/>
                    <a:pt x="5608" y="1822"/>
                  </a:cubicBezTo>
                  <a:cubicBezTo>
                    <a:pt x="5638" y="1840"/>
                    <a:pt x="5674" y="1849"/>
                    <a:pt x="5706" y="1849"/>
                  </a:cubicBezTo>
                  <a:cubicBezTo>
                    <a:pt x="5739" y="1849"/>
                    <a:pt x="5769" y="1840"/>
                    <a:pt x="5787" y="1822"/>
                  </a:cubicBezTo>
                  <a:lnTo>
                    <a:pt x="6584" y="1310"/>
                  </a:lnTo>
                  <a:cubicBezTo>
                    <a:pt x="6617" y="1288"/>
                    <a:pt x="6656" y="1277"/>
                    <a:pt x="6696" y="1277"/>
                  </a:cubicBezTo>
                  <a:cubicBezTo>
                    <a:pt x="6745" y="1277"/>
                    <a:pt x="6795" y="1294"/>
                    <a:pt x="6835" y="1334"/>
                  </a:cubicBezTo>
                  <a:lnTo>
                    <a:pt x="7192" y="1691"/>
                  </a:lnTo>
                  <a:cubicBezTo>
                    <a:pt x="7251" y="1750"/>
                    <a:pt x="7263" y="1858"/>
                    <a:pt x="7216" y="1941"/>
                  </a:cubicBezTo>
                  <a:lnTo>
                    <a:pt x="6704" y="2739"/>
                  </a:lnTo>
                  <a:cubicBezTo>
                    <a:pt x="6668" y="2798"/>
                    <a:pt x="6656" y="2858"/>
                    <a:pt x="6704" y="2917"/>
                  </a:cubicBezTo>
                  <a:cubicBezTo>
                    <a:pt x="6799" y="3108"/>
                    <a:pt x="6894" y="3322"/>
                    <a:pt x="6954" y="3524"/>
                  </a:cubicBezTo>
                  <a:cubicBezTo>
                    <a:pt x="6965" y="3584"/>
                    <a:pt x="7025" y="3643"/>
                    <a:pt x="7085" y="3643"/>
                  </a:cubicBezTo>
                  <a:lnTo>
                    <a:pt x="8013" y="3822"/>
                  </a:lnTo>
                  <a:cubicBezTo>
                    <a:pt x="8097" y="3834"/>
                    <a:pt x="8168" y="3929"/>
                    <a:pt x="8168" y="4013"/>
                  </a:cubicBezTo>
                  <a:lnTo>
                    <a:pt x="8168" y="4525"/>
                  </a:lnTo>
                  <a:cubicBezTo>
                    <a:pt x="8168" y="4608"/>
                    <a:pt x="8108" y="4703"/>
                    <a:pt x="8013" y="4715"/>
                  </a:cubicBezTo>
                  <a:lnTo>
                    <a:pt x="7085" y="4894"/>
                  </a:lnTo>
                  <a:cubicBezTo>
                    <a:pt x="7025" y="4906"/>
                    <a:pt x="6965" y="4953"/>
                    <a:pt x="6954" y="5013"/>
                  </a:cubicBezTo>
                  <a:cubicBezTo>
                    <a:pt x="6906" y="5156"/>
                    <a:pt x="6846" y="5322"/>
                    <a:pt x="6787" y="5477"/>
                  </a:cubicBezTo>
                  <a:cubicBezTo>
                    <a:pt x="6739" y="5560"/>
                    <a:pt x="6787" y="5668"/>
                    <a:pt x="6882" y="5715"/>
                  </a:cubicBezTo>
                  <a:cubicBezTo>
                    <a:pt x="6903" y="5724"/>
                    <a:pt x="6926" y="5729"/>
                    <a:pt x="6949" y="5729"/>
                  </a:cubicBezTo>
                  <a:cubicBezTo>
                    <a:pt x="7016" y="5729"/>
                    <a:pt x="7085" y="5691"/>
                    <a:pt x="7120" y="5620"/>
                  </a:cubicBezTo>
                  <a:cubicBezTo>
                    <a:pt x="7180" y="5489"/>
                    <a:pt x="7239" y="5358"/>
                    <a:pt x="7275" y="5215"/>
                  </a:cubicBezTo>
                  <a:lnTo>
                    <a:pt x="8097" y="5060"/>
                  </a:lnTo>
                  <a:cubicBezTo>
                    <a:pt x="8347" y="5013"/>
                    <a:pt x="8549" y="4775"/>
                    <a:pt x="8549" y="4525"/>
                  </a:cubicBezTo>
                  <a:lnTo>
                    <a:pt x="8549" y="4013"/>
                  </a:lnTo>
                  <a:cubicBezTo>
                    <a:pt x="8549" y="3763"/>
                    <a:pt x="8370" y="3524"/>
                    <a:pt x="8097" y="3477"/>
                  </a:cubicBezTo>
                  <a:lnTo>
                    <a:pt x="7275" y="3310"/>
                  </a:lnTo>
                  <a:cubicBezTo>
                    <a:pt x="7216" y="3155"/>
                    <a:pt x="7156" y="2977"/>
                    <a:pt x="7073" y="2822"/>
                  </a:cubicBezTo>
                  <a:lnTo>
                    <a:pt x="7537" y="2119"/>
                  </a:lnTo>
                  <a:cubicBezTo>
                    <a:pt x="7680" y="1905"/>
                    <a:pt x="7656" y="1619"/>
                    <a:pt x="7454" y="1441"/>
                  </a:cubicBezTo>
                  <a:lnTo>
                    <a:pt x="7096" y="1084"/>
                  </a:lnTo>
                  <a:cubicBezTo>
                    <a:pt x="6992" y="980"/>
                    <a:pt x="6848" y="924"/>
                    <a:pt x="6705" y="924"/>
                  </a:cubicBezTo>
                  <a:cubicBezTo>
                    <a:pt x="6603" y="924"/>
                    <a:pt x="6502" y="953"/>
                    <a:pt x="6418" y="1012"/>
                  </a:cubicBezTo>
                  <a:lnTo>
                    <a:pt x="5715" y="1465"/>
                  </a:lnTo>
                  <a:cubicBezTo>
                    <a:pt x="5549" y="1381"/>
                    <a:pt x="5394" y="1322"/>
                    <a:pt x="5227" y="1262"/>
                  </a:cubicBezTo>
                  <a:lnTo>
                    <a:pt x="5060" y="441"/>
                  </a:lnTo>
                  <a:cubicBezTo>
                    <a:pt x="5013" y="191"/>
                    <a:pt x="4775" y="0"/>
                    <a:pt x="45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08" name="Google Shape;10408;p78"/>
            <p:cNvSpPr/>
            <p:nvPr/>
          </p:nvSpPr>
          <p:spPr>
            <a:xfrm>
              <a:off x="3184798" y="3878883"/>
              <a:ext cx="109550" cy="94018"/>
            </a:xfrm>
            <a:custGeom>
              <a:avLst/>
              <a:gdLst/>
              <a:ahLst/>
              <a:cxnLst/>
              <a:rect l="l" t="t" r="r" b="b"/>
              <a:pathLst>
                <a:path w="3442" h="2954" extrusionOk="0">
                  <a:moveTo>
                    <a:pt x="1465" y="1"/>
                  </a:moveTo>
                  <a:cubicBezTo>
                    <a:pt x="941" y="1"/>
                    <a:pt x="453" y="191"/>
                    <a:pt x="72" y="561"/>
                  </a:cubicBezTo>
                  <a:cubicBezTo>
                    <a:pt x="0" y="632"/>
                    <a:pt x="0" y="739"/>
                    <a:pt x="72" y="811"/>
                  </a:cubicBezTo>
                  <a:cubicBezTo>
                    <a:pt x="113" y="852"/>
                    <a:pt x="158" y="873"/>
                    <a:pt x="203" y="873"/>
                  </a:cubicBezTo>
                  <a:cubicBezTo>
                    <a:pt x="247" y="873"/>
                    <a:pt x="292" y="852"/>
                    <a:pt x="334" y="811"/>
                  </a:cubicBezTo>
                  <a:cubicBezTo>
                    <a:pt x="631" y="513"/>
                    <a:pt x="1024" y="358"/>
                    <a:pt x="1465" y="358"/>
                  </a:cubicBezTo>
                  <a:cubicBezTo>
                    <a:pt x="2358" y="358"/>
                    <a:pt x="3084" y="1084"/>
                    <a:pt x="3084" y="1977"/>
                  </a:cubicBezTo>
                  <a:cubicBezTo>
                    <a:pt x="3084" y="2227"/>
                    <a:pt x="3024" y="2477"/>
                    <a:pt x="2905" y="2716"/>
                  </a:cubicBezTo>
                  <a:cubicBezTo>
                    <a:pt x="2846" y="2799"/>
                    <a:pt x="2894" y="2894"/>
                    <a:pt x="2977" y="2942"/>
                  </a:cubicBezTo>
                  <a:cubicBezTo>
                    <a:pt x="3013" y="2954"/>
                    <a:pt x="3036" y="2954"/>
                    <a:pt x="3048" y="2954"/>
                  </a:cubicBezTo>
                  <a:cubicBezTo>
                    <a:pt x="3108" y="2954"/>
                    <a:pt x="3167" y="2930"/>
                    <a:pt x="3215" y="2870"/>
                  </a:cubicBezTo>
                  <a:cubicBezTo>
                    <a:pt x="3370" y="2585"/>
                    <a:pt x="3441" y="2287"/>
                    <a:pt x="3441" y="1977"/>
                  </a:cubicBezTo>
                  <a:cubicBezTo>
                    <a:pt x="3441" y="894"/>
                    <a:pt x="2560" y="1"/>
                    <a:pt x="14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09" name="Google Shape;10409;p78"/>
            <p:cNvSpPr/>
            <p:nvPr/>
          </p:nvSpPr>
          <p:spPr>
            <a:xfrm>
              <a:off x="3168120" y="3917331"/>
              <a:ext cx="102707" cy="87016"/>
            </a:xfrm>
            <a:custGeom>
              <a:avLst/>
              <a:gdLst/>
              <a:ahLst/>
              <a:cxnLst/>
              <a:rect l="l" t="t" r="r" b="b"/>
              <a:pathLst>
                <a:path w="3227" h="2734" extrusionOk="0">
                  <a:moveTo>
                    <a:pt x="277" y="0"/>
                  </a:moveTo>
                  <a:cubicBezTo>
                    <a:pt x="203" y="0"/>
                    <a:pt x="136" y="38"/>
                    <a:pt x="108" y="115"/>
                  </a:cubicBezTo>
                  <a:cubicBezTo>
                    <a:pt x="36" y="317"/>
                    <a:pt x="0" y="531"/>
                    <a:pt x="0" y="758"/>
                  </a:cubicBezTo>
                  <a:cubicBezTo>
                    <a:pt x="0" y="1841"/>
                    <a:pt x="881" y="2734"/>
                    <a:pt x="1977" y="2734"/>
                  </a:cubicBezTo>
                  <a:cubicBezTo>
                    <a:pt x="2394" y="2734"/>
                    <a:pt x="2798" y="2603"/>
                    <a:pt x="3144" y="2365"/>
                  </a:cubicBezTo>
                  <a:cubicBezTo>
                    <a:pt x="3215" y="2305"/>
                    <a:pt x="3227" y="2198"/>
                    <a:pt x="3191" y="2127"/>
                  </a:cubicBezTo>
                  <a:cubicBezTo>
                    <a:pt x="3162" y="2075"/>
                    <a:pt x="3106" y="2051"/>
                    <a:pt x="3050" y="2051"/>
                  </a:cubicBezTo>
                  <a:cubicBezTo>
                    <a:pt x="3015" y="2051"/>
                    <a:pt x="2981" y="2061"/>
                    <a:pt x="2953" y="2079"/>
                  </a:cubicBezTo>
                  <a:cubicBezTo>
                    <a:pt x="2667" y="2282"/>
                    <a:pt x="2334" y="2389"/>
                    <a:pt x="2001" y="2389"/>
                  </a:cubicBezTo>
                  <a:cubicBezTo>
                    <a:pt x="1108" y="2389"/>
                    <a:pt x="370" y="1662"/>
                    <a:pt x="370" y="769"/>
                  </a:cubicBezTo>
                  <a:cubicBezTo>
                    <a:pt x="370" y="591"/>
                    <a:pt x="405" y="412"/>
                    <a:pt x="465" y="246"/>
                  </a:cubicBezTo>
                  <a:cubicBezTo>
                    <a:pt x="465" y="138"/>
                    <a:pt x="417" y="43"/>
                    <a:pt x="334" y="7"/>
                  </a:cubicBezTo>
                  <a:cubicBezTo>
                    <a:pt x="315" y="3"/>
                    <a:pt x="296" y="0"/>
                    <a:pt x="27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10" name="Google Shape;10410;p78"/>
            <p:cNvSpPr/>
            <p:nvPr/>
          </p:nvSpPr>
          <p:spPr>
            <a:xfrm>
              <a:off x="3264749" y="3976275"/>
              <a:ext cx="183836" cy="183836"/>
            </a:xfrm>
            <a:custGeom>
              <a:avLst/>
              <a:gdLst/>
              <a:ahLst/>
              <a:cxnLst/>
              <a:rect l="l" t="t" r="r" b="b"/>
              <a:pathLst>
                <a:path w="5776" h="5776" extrusionOk="0">
                  <a:moveTo>
                    <a:pt x="2739" y="1"/>
                  </a:moveTo>
                  <a:cubicBezTo>
                    <a:pt x="2548" y="1"/>
                    <a:pt x="2370" y="156"/>
                    <a:pt x="2322" y="346"/>
                  </a:cubicBezTo>
                  <a:lnTo>
                    <a:pt x="2215" y="846"/>
                  </a:lnTo>
                  <a:cubicBezTo>
                    <a:pt x="2132" y="882"/>
                    <a:pt x="2036" y="930"/>
                    <a:pt x="1953" y="953"/>
                  </a:cubicBezTo>
                  <a:lnTo>
                    <a:pt x="1525" y="668"/>
                  </a:lnTo>
                  <a:cubicBezTo>
                    <a:pt x="1454" y="627"/>
                    <a:pt x="1372" y="606"/>
                    <a:pt x="1291" y="606"/>
                  </a:cubicBezTo>
                  <a:cubicBezTo>
                    <a:pt x="1181" y="606"/>
                    <a:pt x="1071" y="645"/>
                    <a:pt x="989" y="727"/>
                  </a:cubicBezTo>
                  <a:lnTo>
                    <a:pt x="751" y="965"/>
                  </a:lnTo>
                  <a:cubicBezTo>
                    <a:pt x="620" y="1108"/>
                    <a:pt x="584" y="1322"/>
                    <a:pt x="691" y="1501"/>
                  </a:cubicBezTo>
                  <a:lnTo>
                    <a:pt x="977" y="1942"/>
                  </a:lnTo>
                  <a:cubicBezTo>
                    <a:pt x="917" y="2061"/>
                    <a:pt x="870" y="2180"/>
                    <a:pt x="822" y="2311"/>
                  </a:cubicBezTo>
                  <a:cubicBezTo>
                    <a:pt x="786" y="2394"/>
                    <a:pt x="858" y="2501"/>
                    <a:pt x="941" y="2537"/>
                  </a:cubicBezTo>
                  <a:cubicBezTo>
                    <a:pt x="954" y="2541"/>
                    <a:pt x="967" y="2542"/>
                    <a:pt x="980" y="2542"/>
                  </a:cubicBezTo>
                  <a:cubicBezTo>
                    <a:pt x="1055" y="2542"/>
                    <a:pt x="1137" y="2489"/>
                    <a:pt x="1167" y="2418"/>
                  </a:cubicBezTo>
                  <a:cubicBezTo>
                    <a:pt x="1203" y="2275"/>
                    <a:pt x="1251" y="2144"/>
                    <a:pt x="1322" y="2025"/>
                  </a:cubicBezTo>
                  <a:cubicBezTo>
                    <a:pt x="1358" y="1965"/>
                    <a:pt x="1358" y="1894"/>
                    <a:pt x="1322" y="1846"/>
                  </a:cubicBezTo>
                  <a:lnTo>
                    <a:pt x="989" y="1322"/>
                  </a:lnTo>
                  <a:cubicBezTo>
                    <a:pt x="977" y="1299"/>
                    <a:pt x="977" y="1263"/>
                    <a:pt x="1001" y="1239"/>
                  </a:cubicBezTo>
                  <a:lnTo>
                    <a:pt x="1239" y="1001"/>
                  </a:lnTo>
                  <a:cubicBezTo>
                    <a:pt x="1258" y="981"/>
                    <a:pt x="1274" y="973"/>
                    <a:pt x="1291" y="973"/>
                  </a:cubicBezTo>
                  <a:cubicBezTo>
                    <a:pt x="1304" y="973"/>
                    <a:pt x="1318" y="978"/>
                    <a:pt x="1334" y="989"/>
                  </a:cubicBezTo>
                  <a:lnTo>
                    <a:pt x="1846" y="1322"/>
                  </a:lnTo>
                  <a:cubicBezTo>
                    <a:pt x="1878" y="1342"/>
                    <a:pt x="1910" y="1354"/>
                    <a:pt x="1942" y="1354"/>
                  </a:cubicBezTo>
                  <a:cubicBezTo>
                    <a:pt x="1969" y="1354"/>
                    <a:pt x="1997" y="1345"/>
                    <a:pt x="2025" y="1322"/>
                  </a:cubicBezTo>
                  <a:cubicBezTo>
                    <a:pt x="2144" y="1251"/>
                    <a:pt x="2287" y="1203"/>
                    <a:pt x="2417" y="1156"/>
                  </a:cubicBezTo>
                  <a:cubicBezTo>
                    <a:pt x="2477" y="1144"/>
                    <a:pt x="2537" y="1084"/>
                    <a:pt x="2537" y="1025"/>
                  </a:cubicBezTo>
                  <a:lnTo>
                    <a:pt x="2656" y="418"/>
                  </a:lnTo>
                  <a:cubicBezTo>
                    <a:pt x="2656" y="382"/>
                    <a:pt x="2679" y="358"/>
                    <a:pt x="2727" y="358"/>
                  </a:cubicBezTo>
                  <a:lnTo>
                    <a:pt x="3060" y="358"/>
                  </a:lnTo>
                  <a:cubicBezTo>
                    <a:pt x="3084" y="358"/>
                    <a:pt x="3120" y="394"/>
                    <a:pt x="3132" y="418"/>
                  </a:cubicBezTo>
                  <a:lnTo>
                    <a:pt x="3251" y="1025"/>
                  </a:lnTo>
                  <a:cubicBezTo>
                    <a:pt x="3263" y="1084"/>
                    <a:pt x="3310" y="1144"/>
                    <a:pt x="3370" y="1156"/>
                  </a:cubicBezTo>
                  <a:cubicBezTo>
                    <a:pt x="3501" y="1203"/>
                    <a:pt x="3632" y="1251"/>
                    <a:pt x="3751" y="1322"/>
                  </a:cubicBezTo>
                  <a:cubicBezTo>
                    <a:pt x="3781" y="1340"/>
                    <a:pt x="3816" y="1349"/>
                    <a:pt x="3849" y="1349"/>
                  </a:cubicBezTo>
                  <a:cubicBezTo>
                    <a:pt x="3882" y="1349"/>
                    <a:pt x="3912" y="1340"/>
                    <a:pt x="3930" y="1322"/>
                  </a:cubicBezTo>
                  <a:lnTo>
                    <a:pt x="4453" y="989"/>
                  </a:lnTo>
                  <a:cubicBezTo>
                    <a:pt x="4469" y="978"/>
                    <a:pt x="4483" y="973"/>
                    <a:pt x="4497" y="973"/>
                  </a:cubicBezTo>
                  <a:cubicBezTo>
                    <a:pt x="4513" y="973"/>
                    <a:pt x="4529" y="981"/>
                    <a:pt x="4549" y="1001"/>
                  </a:cubicBezTo>
                  <a:lnTo>
                    <a:pt x="4787" y="1239"/>
                  </a:lnTo>
                  <a:cubicBezTo>
                    <a:pt x="4811" y="1263"/>
                    <a:pt x="4811" y="1299"/>
                    <a:pt x="4799" y="1322"/>
                  </a:cubicBezTo>
                  <a:lnTo>
                    <a:pt x="4453" y="1846"/>
                  </a:lnTo>
                  <a:cubicBezTo>
                    <a:pt x="4430" y="1906"/>
                    <a:pt x="4406" y="1965"/>
                    <a:pt x="4453" y="2025"/>
                  </a:cubicBezTo>
                  <a:cubicBezTo>
                    <a:pt x="4525" y="2144"/>
                    <a:pt x="4573" y="2275"/>
                    <a:pt x="4620" y="2418"/>
                  </a:cubicBezTo>
                  <a:cubicBezTo>
                    <a:pt x="4632" y="2477"/>
                    <a:pt x="4692" y="2537"/>
                    <a:pt x="4751" y="2537"/>
                  </a:cubicBezTo>
                  <a:lnTo>
                    <a:pt x="5358" y="2656"/>
                  </a:lnTo>
                  <a:cubicBezTo>
                    <a:pt x="5394" y="2656"/>
                    <a:pt x="5418" y="2680"/>
                    <a:pt x="5418" y="2727"/>
                  </a:cubicBezTo>
                  <a:lnTo>
                    <a:pt x="5418" y="3049"/>
                  </a:lnTo>
                  <a:cubicBezTo>
                    <a:pt x="5418" y="3085"/>
                    <a:pt x="5394" y="3108"/>
                    <a:pt x="5358" y="3132"/>
                  </a:cubicBezTo>
                  <a:lnTo>
                    <a:pt x="4751" y="3251"/>
                  </a:lnTo>
                  <a:cubicBezTo>
                    <a:pt x="4692" y="3263"/>
                    <a:pt x="4632" y="3311"/>
                    <a:pt x="4620" y="3370"/>
                  </a:cubicBezTo>
                  <a:cubicBezTo>
                    <a:pt x="4573" y="3501"/>
                    <a:pt x="4525" y="3632"/>
                    <a:pt x="4453" y="3751"/>
                  </a:cubicBezTo>
                  <a:cubicBezTo>
                    <a:pt x="4430" y="3811"/>
                    <a:pt x="4430" y="3882"/>
                    <a:pt x="4453" y="3930"/>
                  </a:cubicBezTo>
                  <a:lnTo>
                    <a:pt x="4799" y="4454"/>
                  </a:lnTo>
                  <a:cubicBezTo>
                    <a:pt x="4811" y="4478"/>
                    <a:pt x="4811" y="4513"/>
                    <a:pt x="4787" y="4537"/>
                  </a:cubicBezTo>
                  <a:lnTo>
                    <a:pt x="4549" y="4775"/>
                  </a:lnTo>
                  <a:cubicBezTo>
                    <a:pt x="4526" y="4798"/>
                    <a:pt x="4508" y="4806"/>
                    <a:pt x="4489" y="4806"/>
                  </a:cubicBezTo>
                  <a:cubicBezTo>
                    <a:pt x="4478" y="4806"/>
                    <a:pt x="4467" y="4803"/>
                    <a:pt x="4453" y="4799"/>
                  </a:cubicBezTo>
                  <a:lnTo>
                    <a:pt x="3930" y="4454"/>
                  </a:lnTo>
                  <a:cubicBezTo>
                    <a:pt x="3898" y="4435"/>
                    <a:pt x="3866" y="4422"/>
                    <a:pt x="3834" y="4422"/>
                  </a:cubicBezTo>
                  <a:cubicBezTo>
                    <a:pt x="3806" y="4422"/>
                    <a:pt x="3779" y="4432"/>
                    <a:pt x="3751" y="4454"/>
                  </a:cubicBezTo>
                  <a:cubicBezTo>
                    <a:pt x="3632" y="4525"/>
                    <a:pt x="3501" y="4573"/>
                    <a:pt x="3370" y="4621"/>
                  </a:cubicBezTo>
                  <a:cubicBezTo>
                    <a:pt x="3310" y="4632"/>
                    <a:pt x="3251" y="4692"/>
                    <a:pt x="3251" y="4751"/>
                  </a:cubicBezTo>
                  <a:lnTo>
                    <a:pt x="3132" y="5359"/>
                  </a:lnTo>
                  <a:cubicBezTo>
                    <a:pt x="3132" y="5394"/>
                    <a:pt x="3096" y="5418"/>
                    <a:pt x="3060" y="5418"/>
                  </a:cubicBezTo>
                  <a:lnTo>
                    <a:pt x="2727" y="5418"/>
                  </a:lnTo>
                  <a:cubicBezTo>
                    <a:pt x="2703" y="5418"/>
                    <a:pt x="2668" y="5394"/>
                    <a:pt x="2656" y="5359"/>
                  </a:cubicBezTo>
                  <a:lnTo>
                    <a:pt x="2537" y="4751"/>
                  </a:lnTo>
                  <a:cubicBezTo>
                    <a:pt x="2525" y="4692"/>
                    <a:pt x="2477" y="4632"/>
                    <a:pt x="2417" y="4621"/>
                  </a:cubicBezTo>
                  <a:cubicBezTo>
                    <a:pt x="2287" y="4573"/>
                    <a:pt x="2144" y="4525"/>
                    <a:pt x="2025" y="4454"/>
                  </a:cubicBezTo>
                  <a:cubicBezTo>
                    <a:pt x="1995" y="4436"/>
                    <a:pt x="1962" y="4427"/>
                    <a:pt x="1931" y="4427"/>
                  </a:cubicBezTo>
                  <a:cubicBezTo>
                    <a:pt x="1900" y="4427"/>
                    <a:pt x="1870" y="4436"/>
                    <a:pt x="1846" y="4454"/>
                  </a:cubicBezTo>
                  <a:lnTo>
                    <a:pt x="1334" y="4799"/>
                  </a:lnTo>
                  <a:cubicBezTo>
                    <a:pt x="1321" y="4803"/>
                    <a:pt x="1309" y="4806"/>
                    <a:pt x="1298" y="4806"/>
                  </a:cubicBezTo>
                  <a:cubicBezTo>
                    <a:pt x="1279" y="4806"/>
                    <a:pt x="1261" y="4798"/>
                    <a:pt x="1239" y="4775"/>
                  </a:cubicBezTo>
                  <a:lnTo>
                    <a:pt x="1001" y="4537"/>
                  </a:lnTo>
                  <a:cubicBezTo>
                    <a:pt x="977" y="4513"/>
                    <a:pt x="977" y="4478"/>
                    <a:pt x="989" y="4454"/>
                  </a:cubicBezTo>
                  <a:lnTo>
                    <a:pt x="1322" y="3930"/>
                  </a:lnTo>
                  <a:cubicBezTo>
                    <a:pt x="1358" y="3870"/>
                    <a:pt x="1370" y="3811"/>
                    <a:pt x="1322" y="3751"/>
                  </a:cubicBezTo>
                  <a:cubicBezTo>
                    <a:pt x="1251" y="3632"/>
                    <a:pt x="1215" y="3501"/>
                    <a:pt x="1167" y="3370"/>
                  </a:cubicBezTo>
                  <a:cubicBezTo>
                    <a:pt x="1144" y="3311"/>
                    <a:pt x="1084" y="3251"/>
                    <a:pt x="1024" y="3251"/>
                  </a:cubicBezTo>
                  <a:lnTo>
                    <a:pt x="417" y="3132"/>
                  </a:lnTo>
                  <a:cubicBezTo>
                    <a:pt x="393" y="3132"/>
                    <a:pt x="358" y="3097"/>
                    <a:pt x="358" y="3049"/>
                  </a:cubicBezTo>
                  <a:lnTo>
                    <a:pt x="358" y="2727"/>
                  </a:lnTo>
                  <a:cubicBezTo>
                    <a:pt x="358" y="2692"/>
                    <a:pt x="393" y="2668"/>
                    <a:pt x="417" y="2656"/>
                  </a:cubicBezTo>
                  <a:lnTo>
                    <a:pt x="465" y="2632"/>
                  </a:lnTo>
                  <a:cubicBezTo>
                    <a:pt x="548" y="2620"/>
                    <a:pt x="632" y="2525"/>
                    <a:pt x="596" y="2430"/>
                  </a:cubicBezTo>
                  <a:cubicBezTo>
                    <a:pt x="586" y="2352"/>
                    <a:pt x="520" y="2289"/>
                    <a:pt x="444" y="2289"/>
                  </a:cubicBezTo>
                  <a:cubicBezTo>
                    <a:pt x="428" y="2289"/>
                    <a:pt x="410" y="2292"/>
                    <a:pt x="393" y="2299"/>
                  </a:cubicBezTo>
                  <a:lnTo>
                    <a:pt x="346" y="2311"/>
                  </a:lnTo>
                  <a:cubicBezTo>
                    <a:pt x="155" y="2358"/>
                    <a:pt x="1" y="2513"/>
                    <a:pt x="1" y="2727"/>
                  </a:cubicBezTo>
                  <a:lnTo>
                    <a:pt x="1" y="3049"/>
                  </a:lnTo>
                  <a:cubicBezTo>
                    <a:pt x="1" y="3251"/>
                    <a:pt x="155" y="3430"/>
                    <a:pt x="346" y="3466"/>
                  </a:cubicBezTo>
                  <a:lnTo>
                    <a:pt x="846" y="3573"/>
                  </a:lnTo>
                  <a:cubicBezTo>
                    <a:pt x="882" y="3668"/>
                    <a:pt x="929" y="3751"/>
                    <a:pt x="953" y="3847"/>
                  </a:cubicBezTo>
                  <a:lnTo>
                    <a:pt x="679" y="4275"/>
                  </a:lnTo>
                  <a:cubicBezTo>
                    <a:pt x="572" y="4442"/>
                    <a:pt x="584" y="4656"/>
                    <a:pt x="727" y="4811"/>
                  </a:cubicBezTo>
                  <a:lnTo>
                    <a:pt x="977" y="5049"/>
                  </a:lnTo>
                  <a:cubicBezTo>
                    <a:pt x="1055" y="5127"/>
                    <a:pt x="1163" y="5172"/>
                    <a:pt x="1278" y="5172"/>
                  </a:cubicBezTo>
                  <a:cubicBezTo>
                    <a:pt x="1356" y="5172"/>
                    <a:pt x="1436" y="5152"/>
                    <a:pt x="1513" y="5109"/>
                  </a:cubicBezTo>
                  <a:lnTo>
                    <a:pt x="1941" y="4823"/>
                  </a:lnTo>
                  <a:cubicBezTo>
                    <a:pt x="2025" y="4871"/>
                    <a:pt x="2120" y="4894"/>
                    <a:pt x="2203" y="4930"/>
                  </a:cubicBezTo>
                  <a:lnTo>
                    <a:pt x="2310" y="5430"/>
                  </a:lnTo>
                  <a:cubicBezTo>
                    <a:pt x="2358" y="5633"/>
                    <a:pt x="2513" y="5775"/>
                    <a:pt x="2727" y="5775"/>
                  </a:cubicBezTo>
                  <a:lnTo>
                    <a:pt x="3060" y="5775"/>
                  </a:lnTo>
                  <a:cubicBezTo>
                    <a:pt x="3251" y="5775"/>
                    <a:pt x="3430" y="5633"/>
                    <a:pt x="3465" y="5430"/>
                  </a:cubicBezTo>
                  <a:lnTo>
                    <a:pt x="3572" y="4930"/>
                  </a:lnTo>
                  <a:cubicBezTo>
                    <a:pt x="3668" y="4894"/>
                    <a:pt x="3751" y="4859"/>
                    <a:pt x="3846" y="4823"/>
                  </a:cubicBezTo>
                  <a:lnTo>
                    <a:pt x="4275" y="5109"/>
                  </a:lnTo>
                  <a:cubicBezTo>
                    <a:pt x="4344" y="5153"/>
                    <a:pt x="4422" y="5175"/>
                    <a:pt x="4500" y="5175"/>
                  </a:cubicBezTo>
                  <a:cubicBezTo>
                    <a:pt x="4610" y="5175"/>
                    <a:pt x="4720" y="5132"/>
                    <a:pt x="4811" y="5049"/>
                  </a:cubicBezTo>
                  <a:lnTo>
                    <a:pt x="5049" y="4811"/>
                  </a:lnTo>
                  <a:cubicBezTo>
                    <a:pt x="5180" y="4680"/>
                    <a:pt x="5215" y="4454"/>
                    <a:pt x="5108" y="4275"/>
                  </a:cubicBezTo>
                  <a:lnTo>
                    <a:pt x="4823" y="3847"/>
                  </a:lnTo>
                  <a:cubicBezTo>
                    <a:pt x="4870" y="3751"/>
                    <a:pt x="4894" y="3668"/>
                    <a:pt x="4930" y="3573"/>
                  </a:cubicBezTo>
                  <a:lnTo>
                    <a:pt x="5442" y="3466"/>
                  </a:lnTo>
                  <a:cubicBezTo>
                    <a:pt x="5632" y="3430"/>
                    <a:pt x="5775" y="3263"/>
                    <a:pt x="5775" y="3049"/>
                  </a:cubicBezTo>
                  <a:lnTo>
                    <a:pt x="5775" y="2727"/>
                  </a:lnTo>
                  <a:cubicBezTo>
                    <a:pt x="5775" y="2513"/>
                    <a:pt x="5644" y="2358"/>
                    <a:pt x="5454" y="2311"/>
                  </a:cubicBezTo>
                  <a:lnTo>
                    <a:pt x="4942" y="2204"/>
                  </a:lnTo>
                  <a:cubicBezTo>
                    <a:pt x="4918" y="2120"/>
                    <a:pt x="4870" y="2025"/>
                    <a:pt x="4846" y="1942"/>
                  </a:cubicBezTo>
                  <a:lnTo>
                    <a:pt x="5120" y="1501"/>
                  </a:lnTo>
                  <a:cubicBezTo>
                    <a:pt x="5227" y="1346"/>
                    <a:pt x="5215" y="1120"/>
                    <a:pt x="5061" y="965"/>
                  </a:cubicBezTo>
                  <a:lnTo>
                    <a:pt x="4823" y="727"/>
                  </a:lnTo>
                  <a:cubicBezTo>
                    <a:pt x="4745" y="650"/>
                    <a:pt x="4634" y="610"/>
                    <a:pt x="4520" y="610"/>
                  </a:cubicBezTo>
                  <a:cubicBezTo>
                    <a:pt x="4441" y="610"/>
                    <a:pt x="4360" y="629"/>
                    <a:pt x="4287" y="668"/>
                  </a:cubicBezTo>
                  <a:lnTo>
                    <a:pt x="3858" y="953"/>
                  </a:lnTo>
                  <a:cubicBezTo>
                    <a:pt x="3763" y="906"/>
                    <a:pt x="3680" y="882"/>
                    <a:pt x="3596" y="846"/>
                  </a:cubicBezTo>
                  <a:lnTo>
                    <a:pt x="3489" y="346"/>
                  </a:lnTo>
                  <a:cubicBezTo>
                    <a:pt x="3441" y="156"/>
                    <a:pt x="3275" y="1"/>
                    <a:pt x="30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11" name="Google Shape;10411;p78"/>
            <p:cNvSpPr/>
            <p:nvPr/>
          </p:nvSpPr>
          <p:spPr>
            <a:xfrm>
              <a:off x="3326526" y="4036907"/>
              <a:ext cx="62541" cy="62573"/>
            </a:xfrm>
            <a:custGeom>
              <a:avLst/>
              <a:gdLst/>
              <a:ahLst/>
              <a:cxnLst/>
              <a:rect l="l" t="t" r="r" b="b"/>
              <a:pathLst>
                <a:path w="1965" h="1966" extrusionOk="0">
                  <a:moveTo>
                    <a:pt x="977" y="1"/>
                  </a:moveTo>
                  <a:cubicBezTo>
                    <a:pt x="441" y="1"/>
                    <a:pt x="0" y="453"/>
                    <a:pt x="0" y="989"/>
                  </a:cubicBezTo>
                  <a:cubicBezTo>
                    <a:pt x="0" y="1525"/>
                    <a:pt x="441" y="1965"/>
                    <a:pt x="977" y="1965"/>
                  </a:cubicBezTo>
                  <a:cubicBezTo>
                    <a:pt x="1203" y="1965"/>
                    <a:pt x="1417" y="1894"/>
                    <a:pt x="1572" y="1763"/>
                  </a:cubicBezTo>
                  <a:cubicBezTo>
                    <a:pt x="1655" y="1703"/>
                    <a:pt x="1667" y="1596"/>
                    <a:pt x="1608" y="1501"/>
                  </a:cubicBezTo>
                  <a:cubicBezTo>
                    <a:pt x="1574" y="1461"/>
                    <a:pt x="1525" y="1439"/>
                    <a:pt x="1473" y="1439"/>
                  </a:cubicBezTo>
                  <a:cubicBezTo>
                    <a:pt x="1434" y="1439"/>
                    <a:pt x="1394" y="1452"/>
                    <a:pt x="1358" y="1477"/>
                  </a:cubicBezTo>
                  <a:cubicBezTo>
                    <a:pt x="1250" y="1561"/>
                    <a:pt x="1119" y="1608"/>
                    <a:pt x="965" y="1608"/>
                  </a:cubicBezTo>
                  <a:cubicBezTo>
                    <a:pt x="619" y="1608"/>
                    <a:pt x="346" y="1322"/>
                    <a:pt x="346" y="977"/>
                  </a:cubicBezTo>
                  <a:cubicBezTo>
                    <a:pt x="346" y="644"/>
                    <a:pt x="619" y="358"/>
                    <a:pt x="977" y="358"/>
                  </a:cubicBezTo>
                  <a:cubicBezTo>
                    <a:pt x="1322" y="358"/>
                    <a:pt x="1608" y="644"/>
                    <a:pt x="1608" y="989"/>
                  </a:cubicBezTo>
                  <a:cubicBezTo>
                    <a:pt x="1608" y="1084"/>
                    <a:pt x="1679" y="1168"/>
                    <a:pt x="1786" y="1168"/>
                  </a:cubicBezTo>
                  <a:cubicBezTo>
                    <a:pt x="1893" y="1168"/>
                    <a:pt x="1965" y="1084"/>
                    <a:pt x="1965" y="989"/>
                  </a:cubicBezTo>
                  <a:cubicBezTo>
                    <a:pt x="1965" y="453"/>
                    <a:pt x="1512" y="1"/>
                    <a:pt x="9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12" name="Google Shape;10412;p78"/>
            <p:cNvSpPr/>
            <p:nvPr/>
          </p:nvSpPr>
          <p:spPr>
            <a:xfrm>
              <a:off x="3196542" y="3907687"/>
              <a:ext cx="68238" cy="68238"/>
            </a:xfrm>
            <a:custGeom>
              <a:avLst/>
              <a:gdLst/>
              <a:ahLst/>
              <a:cxnLst/>
              <a:rect l="l" t="t" r="r" b="b"/>
              <a:pathLst>
                <a:path w="2144" h="2144" extrusionOk="0">
                  <a:moveTo>
                    <a:pt x="1072" y="358"/>
                  </a:moveTo>
                  <a:cubicBezTo>
                    <a:pt x="1477" y="358"/>
                    <a:pt x="1786" y="680"/>
                    <a:pt x="1786" y="1072"/>
                  </a:cubicBezTo>
                  <a:cubicBezTo>
                    <a:pt x="1786" y="1477"/>
                    <a:pt x="1465" y="1787"/>
                    <a:pt x="1072" y="1787"/>
                  </a:cubicBezTo>
                  <a:cubicBezTo>
                    <a:pt x="691" y="1787"/>
                    <a:pt x="358" y="1453"/>
                    <a:pt x="358" y="1072"/>
                  </a:cubicBezTo>
                  <a:cubicBezTo>
                    <a:pt x="358" y="668"/>
                    <a:pt x="691" y="358"/>
                    <a:pt x="1072" y="358"/>
                  </a:cubicBezTo>
                  <a:close/>
                  <a:moveTo>
                    <a:pt x="1072" y="1"/>
                  </a:moveTo>
                  <a:cubicBezTo>
                    <a:pt x="477" y="1"/>
                    <a:pt x="0" y="477"/>
                    <a:pt x="0" y="1072"/>
                  </a:cubicBezTo>
                  <a:cubicBezTo>
                    <a:pt x="0" y="1668"/>
                    <a:pt x="477" y="2144"/>
                    <a:pt x="1072" y="2144"/>
                  </a:cubicBezTo>
                  <a:cubicBezTo>
                    <a:pt x="1667" y="2144"/>
                    <a:pt x="2144" y="1656"/>
                    <a:pt x="2144" y="1072"/>
                  </a:cubicBezTo>
                  <a:cubicBezTo>
                    <a:pt x="2144" y="477"/>
                    <a:pt x="1667" y="1"/>
                    <a:pt x="10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417" name="Google Shape;10417;p79"/>
          <p:cNvGrpSpPr/>
          <p:nvPr/>
        </p:nvGrpSpPr>
        <p:grpSpPr>
          <a:xfrm>
            <a:off x="3605340" y="5444508"/>
            <a:ext cx="456192" cy="483605"/>
            <a:chOff x="2704005" y="4258781"/>
            <a:chExt cx="342144" cy="362704"/>
          </a:xfrm>
          <a:solidFill>
            <a:schemeClr val="tx1"/>
          </a:solidFill>
        </p:grpSpPr>
        <p:sp>
          <p:nvSpPr>
            <p:cNvPr id="10418" name="Google Shape;10418;p79"/>
            <p:cNvSpPr/>
            <p:nvPr/>
          </p:nvSpPr>
          <p:spPr>
            <a:xfrm>
              <a:off x="2704005" y="4258781"/>
              <a:ext cx="173543" cy="183554"/>
            </a:xfrm>
            <a:custGeom>
              <a:avLst/>
              <a:gdLst/>
              <a:ahLst/>
              <a:cxnLst/>
              <a:rect l="l" t="t" r="r" b="b"/>
              <a:pathLst>
                <a:path w="5478" h="5794" extrusionOk="0">
                  <a:moveTo>
                    <a:pt x="2646" y="0"/>
                  </a:moveTo>
                  <a:cubicBezTo>
                    <a:pt x="2134" y="0"/>
                    <a:pt x="1626" y="154"/>
                    <a:pt x="1191" y="447"/>
                  </a:cubicBezTo>
                  <a:cubicBezTo>
                    <a:pt x="798" y="709"/>
                    <a:pt x="489" y="1066"/>
                    <a:pt x="298" y="1483"/>
                  </a:cubicBezTo>
                  <a:cubicBezTo>
                    <a:pt x="108" y="1876"/>
                    <a:pt x="1" y="2328"/>
                    <a:pt x="24" y="2769"/>
                  </a:cubicBezTo>
                  <a:cubicBezTo>
                    <a:pt x="24" y="2864"/>
                    <a:pt x="120" y="2936"/>
                    <a:pt x="203" y="2936"/>
                  </a:cubicBezTo>
                  <a:cubicBezTo>
                    <a:pt x="298" y="2936"/>
                    <a:pt x="370" y="2852"/>
                    <a:pt x="370" y="2757"/>
                  </a:cubicBezTo>
                  <a:cubicBezTo>
                    <a:pt x="346" y="1935"/>
                    <a:pt x="715" y="1197"/>
                    <a:pt x="1394" y="733"/>
                  </a:cubicBezTo>
                  <a:cubicBezTo>
                    <a:pt x="1786" y="473"/>
                    <a:pt x="2229" y="348"/>
                    <a:pt x="2668" y="348"/>
                  </a:cubicBezTo>
                  <a:cubicBezTo>
                    <a:pt x="3413" y="348"/>
                    <a:pt x="4146" y="709"/>
                    <a:pt x="4596" y="1376"/>
                  </a:cubicBezTo>
                  <a:cubicBezTo>
                    <a:pt x="5168" y="2209"/>
                    <a:pt x="5120" y="3293"/>
                    <a:pt x="4489" y="4079"/>
                  </a:cubicBezTo>
                  <a:cubicBezTo>
                    <a:pt x="4465" y="4114"/>
                    <a:pt x="4453" y="4162"/>
                    <a:pt x="4465" y="4198"/>
                  </a:cubicBezTo>
                  <a:lnTo>
                    <a:pt x="4525" y="5376"/>
                  </a:lnTo>
                  <a:lnTo>
                    <a:pt x="3453" y="4876"/>
                  </a:lnTo>
                  <a:cubicBezTo>
                    <a:pt x="3418" y="4852"/>
                    <a:pt x="3382" y="4852"/>
                    <a:pt x="3334" y="4852"/>
                  </a:cubicBezTo>
                  <a:cubicBezTo>
                    <a:pt x="3123" y="4915"/>
                    <a:pt x="2908" y="4945"/>
                    <a:pt x="2695" y="4945"/>
                  </a:cubicBezTo>
                  <a:cubicBezTo>
                    <a:pt x="1939" y="4945"/>
                    <a:pt x="1214" y="4565"/>
                    <a:pt x="786" y="3924"/>
                  </a:cubicBezTo>
                  <a:cubicBezTo>
                    <a:pt x="667" y="3745"/>
                    <a:pt x="584" y="3567"/>
                    <a:pt x="524" y="3352"/>
                  </a:cubicBezTo>
                  <a:cubicBezTo>
                    <a:pt x="495" y="3283"/>
                    <a:pt x="433" y="3239"/>
                    <a:pt x="359" y="3239"/>
                  </a:cubicBezTo>
                  <a:cubicBezTo>
                    <a:pt x="343" y="3239"/>
                    <a:pt x="327" y="3241"/>
                    <a:pt x="310" y="3245"/>
                  </a:cubicBezTo>
                  <a:cubicBezTo>
                    <a:pt x="227" y="3281"/>
                    <a:pt x="179" y="3364"/>
                    <a:pt x="203" y="3459"/>
                  </a:cubicBezTo>
                  <a:cubicBezTo>
                    <a:pt x="286" y="3686"/>
                    <a:pt x="382" y="3900"/>
                    <a:pt x="524" y="4090"/>
                  </a:cubicBezTo>
                  <a:cubicBezTo>
                    <a:pt x="1018" y="4840"/>
                    <a:pt x="1844" y="5272"/>
                    <a:pt x="2713" y="5272"/>
                  </a:cubicBezTo>
                  <a:cubicBezTo>
                    <a:pt x="2935" y="5272"/>
                    <a:pt x="3159" y="5244"/>
                    <a:pt x="3382" y="5186"/>
                  </a:cubicBezTo>
                  <a:lnTo>
                    <a:pt x="4644" y="5781"/>
                  </a:lnTo>
                  <a:cubicBezTo>
                    <a:pt x="4668" y="5793"/>
                    <a:pt x="4692" y="5793"/>
                    <a:pt x="4715" y="5793"/>
                  </a:cubicBezTo>
                  <a:cubicBezTo>
                    <a:pt x="4751" y="5793"/>
                    <a:pt x="4775" y="5781"/>
                    <a:pt x="4811" y="5757"/>
                  </a:cubicBezTo>
                  <a:cubicBezTo>
                    <a:pt x="4846" y="5734"/>
                    <a:pt x="4882" y="5674"/>
                    <a:pt x="4882" y="5614"/>
                  </a:cubicBezTo>
                  <a:lnTo>
                    <a:pt x="4823" y="4210"/>
                  </a:lnTo>
                  <a:cubicBezTo>
                    <a:pt x="5442" y="3328"/>
                    <a:pt x="5477" y="2102"/>
                    <a:pt x="4846" y="1162"/>
                  </a:cubicBezTo>
                  <a:cubicBezTo>
                    <a:pt x="4465" y="590"/>
                    <a:pt x="3870" y="185"/>
                    <a:pt x="3168" y="54"/>
                  </a:cubicBezTo>
                  <a:cubicBezTo>
                    <a:pt x="2995" y="18"/>
                    <a:pt x="2820" y="0"/>
                    <a:pt x="26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19" name="Google Shape;10419;p79"/>
            <p:cNvSpPr/>
            <p:nvPr/>
          </p:nvSpPr>
          <p:spPr>
            <a:xfrm>
              <a:off x="2733816" y="4278961"/>
              <a:ext cx="112052" cy="122633"/>
            </a:xfrm>
            <a:custGeom>
              <a:avLst/>
              <a:gdLst/>
              <a:ahLst/>
              <a:cxnLst/>
              <a:rect l="l" t="t" r="r" b="b"/>
              <a:pathLst>
                <a:path w="3537" h="3871" extrusionOk="0">
                  <a:moveTo>
                    <a:pt x="2285" y="0"/>
                  </a:moveTo>
                  <a:cubicBezTo>
                    <a:pt x="2256" y="0"/>
                    <a:pt x="2227" y="8"/>
                    <a:pt x="2203" y="24"/>
                  </a:cubicBezTo>
                  <a:cubicBezTo>
                    <a:pt x="2119" y="60"/>
                    <a:pt x="2096" y="167"/>
                    <a:pt x="2143" y="239"/>
                  </a:cubicBezTo>
                  <a:lnTo>
                    <a:pt x="2227" y="394"/>
                  </a:lnTo>
                  <a:cubicBezTo>
                    <a:pt x="2084" y="346"/>
                    <a:pt x="1917" y="334"/>
                    <a:pt x="1762" y="334"/>
                  </a:cubicBezTo>
                  <a:cubicBezTo>
                    <a:pt x="786" y="334"/>
                    <a:pt x="0" y="1120"/>
                    <a:pt x="0" y="2108"/>
                  </a:cubicBezTo>
                  <a:cubicBezTo>
                    <a:pt x="0" y="3084"/>
                    <a:pt x="786" y="3870"/>
                    <a:pt x="1762" y="3870"/>
                  </a:cubicBezTo>
                  <a:cubicBezTo>
                    <a:pt x="2750" y="3870"/>
                    <a:pt x="3536" y="3084"/>
                    <a:pt x="3536" y="2108"/>
                  </a:cubicBezTo>
                  <a:cubicBezTo>
                    <a:pt x="3477" y="1941"/>
                    <a:pt x="3465" y="1810"/>
                    <a:pt x="3429" y="1679"/>
                  </a:cubicBezTo>
                  <a:cubicBezTo>
                    <a:pt x="3420" y="1603"/>
                    <a:pt x="3349" y="1550"/>
                    <a:pt x="3279" y="1550"/>
                  </a:cubicBezTo>
                  <a:cubicBezTo>
                    <a:pt x="3261" y="1550"/>
                    <a:pt x="3243" y="1553"/>
                    <a:pt x="3227" y="1560"/>
                  </a:cubicBezTo>
                  <a:cubicBezTo>
                    <a:pt x="3131" y="1572"/>
                    <a:pt x="3072" y="1656"/>
                    <a:pt x="3108" y="1763"/>
                  </a:cubicBezTo>
                  <a:cubicBezTo>
                    <a:pt x="3131" y="1870"/>
                    <a:pt x="3155" y="1989"/>
                    <a:pt x="3155" y="2096"/>
                  </a:cubicBezTo>
                  <a:cubicBezTo>
                    <a:pt x="3155" y="2882"/>
                    <a:pt x="2512" y="3525"/>
                    <a:pt x="1715" y="3525"/>
                  </a:cubicBezTo>
                  <a:cubicBezTo>
                    <a:pt x="929" y="3525"/>
                    <a:pt x="286" y="2882"/>
                    <a:pt x="286" y="2096"/>
                  </a:cubicBezTo>
                  <a:cubicBezTo>
                    <a:pt x="286" y="1298"/>
                    <a:pt x="929" y="667"/>
                    <a:pt x="1715" y="667"/>
                  </a:cubicBezTo>
                  <a:cubicBezTo>
                    <a:pt x="1834" y="667"/>
                    <a:pt x="1941" y="679"/>
                    <a:pt x="2060" y="703"/>
                  </a:cubicBezTo>
                  <a:lnTo>
                    <a:pt x="1881" y="751"/>
                  </a:lnTo>
                  <a:cubicBezTo>
                    <a:pt x="1798" y="763"/>
                    <a:pt x="1738" y="858"/>
                    <a:pt x="1762" y="965"/>
                  </a:cubicBezTo>
                  <a:cubicBezTo>
                    <a:pt x="1772" y="1031"/>
                    <a:pt x="1834" y="1083"/>
                    <a:pt x="1913" y="1083"/>
                  </a:cubicBezTo>
                  <a:cubicBezTo>
                    <a:pt x="1934" y="1083"/>
                    <a:pt x="1955" y="1079"/>
                    <a:pt x="1977" y="1072"/>
                  </a:cubicBezTo>
                  <a:lnTo>
                    <a:pt x="2655" y="929"/>
                  </a:lnTo>
                  <a:cubicBezTo>
                    <a:pt x="2762" y="894"/>
                    <a:pt x="2822" y="775"/>
                    <a:pt x="2762" y="679"/>
                  </a:cubicBezTo>
                  <a:lnTo>
                    <a:pt x="2417" y="84"/>
                  </a:lnTo>
                  <a:cubicBezTo>
                    <a:pt x="2394" y="29"/>
                    <a:pt x="2339" y="0"/>
                    <a:pt x="228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20" name="Google Shape;10420;p79"/>
            <p:cNvSpPr/>
            <p:nvPr/>
          </p:nvSpPr>
          <p:spPr>
            <a:xfrm>
              <a:off x="2759445" y="4322711"/>
              <a:ext cx="33993" cy="44542"/>
            </a:xfrm>
            <a:custGeom>
              <a:avLst/>
              <a:gdLst/>
              <a:ahLst/>
              <a:cxnLst/>
              <a:rect l="l" t="t" r="r" b="b"/>
              <a:pathLst>
                <a:path w="1073" h="1406" extrusionOk="0">
                  <a:moveTo>
                    <a:pt x="513" y="1"/>
                  </a:moveTo>
                  <a:cubicBezTo>
                    <a:pt x="239" y="1"/>
                    <a:pt x="36" y="203"/>
                    <a:pt x="36" y="453"/>
                  </a:cubicBezTo>
                  <a:cubicBezTo>
                    <a:pt x="36" y="548"/>
                    <a:pt x="108" y="620"/>
                    <a:pt x="203" y="620"/>
                  </a:cubicBezTo>
                  <a:cubicBezTo>
                    <a:pt x="287" y="620"/>
                    <a:pt x="358" y="548"/>
                    <a:pt x="358" y="453"/>
                  </a:cubicBezTo>
                  <a:cubicBezTo>
                    <a:pt x="358" y="382"/>
                    <a:pt x="417" y="322"/>
                    <a:pt x="513" y="322"/>
                  </a:cubicBezTo>
                  <a:lnTo>
                    <a:pt x="560" y="322"/>
                  </a:lnTo>
                  <a:cubicBezTo>
                    <a:pt x="572" y="322"/>
                    <a:pt x="584" y="334"/>
                    <a:pt x="584" y="334"/>
                  </a:cubicBezTo>
                  <a:lnTo>
                    <a:pt x="584" y="358"/>
                  </a:lnTo>
                  <a:lnTo>
                    <a:pt x="48" y="1144"/>
                  </a:lnTo>
                  <a:cubicBezTo>
                    <a:pt x="13" y="1191"/>
                    <a:pt x="1" y="1263"/>
                    <a:pt x="36" y="1322"/>
                  </a:cubicBezTo>
                  <a:cubicBezTo>
                    <a:pt x="60" y="1382"/>
                    <a:pt x="120" y="1406"/>
                    <a:pt x="179" y="1406"/>
                  </a:cubicBezTo>
                  <a:lnTo>
                    <a:pt x="906" y="1406"/>
                  </a:lnTo>
                  <a:cubicBezTo>
                    <a:pt x="1001" y="1406"/>
                    <a:pt x="1072" y="1334"/>
                    <a:pt x="1072" y="1251"/>
                  </a:cubicBezTo>
                  <a:cubicBezTo>
                    <a:pt x="1072" y="1156"/>
                    <a:pt x="1037" y="1072"/>
                    <a:pt x="929" y="1072"/>
                  </a:cubicBezTo>
                  <a:lnTo>
                    <a:pt x="513" y="1072"/>
                  </a:lnTo>
                  <a:lnTo>
                    <a:pt x="870" y="548"/>
                  </a:lnTo>
                  <a:cubicBezTo>
                    <a:pt x="941" y="441"/>
                    <a:pt x="941" y="310"/>
                    <a:pt x="882" y="191"/>
                  </a:cubicBezTo>
                  <a:cubicBezTo>
                    <a:pt x="822" y="72"/>
                    <a:pt x="691" y="1"/>
                    <a:pt x="5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21" name="Google Shape;10421;p79"/>
            <p:cNvSpPr/>
            <p:nvPr/>
          </p:nvSpPr>
          <p:spPr>
            <a:xfrm>
              <a:off x="2791885" y="4321951"/>
              <a:ext cx="26073" cy="44922"/>
            </a:xfrm>
            <a:custGeom>
              <a:avLst/>
              <a:gdLst/>
              <a:ahLst/>
              <a:cxnLst/>
              <a:rect l="l" t="t" r="r" b="b"/>
              <a:pathLst>
                <a:path w="823" h="1418" extrusionOk="0">
                  <a:moveTo>
                    <a:pt x="167" y="1"/>
                  </a:moveTo>
                  <a:cubicBezTo>
                    <a:pt x="84" y="1"/>
                    <a:pt x="1" y="84"/>
                    <a:pt x="1" y="168"/>
                  </a:cubicBezTo>
                  <a:lnTo>
                    <a:pt x="1" y="751"/>
                  </a:lnTo>
                  <a:cubicBezTo>
                    <a:pt x="1" y="834"/>
                    <a:pt x="84" y="918"/>
                    <a:pt x="167" y="918"/>
                  </a:cubicBezTo>
                  <a:lnTo>
                    <a:pt x="501" y="918"/>
                  </a:lnTo>
                  <a:lnTo>
                    <a:pt x="501" y="1251"/>
                  </a:lnTo>
                  <a:cubicBezTo>
                    <a:pt x="501" y="1346"/>
                    <a:pt x="572" y="1418"/>
                    <a:pt x="667" y="1418"/>
                  </a:cubicBezTo>
                  <a:cubicBezTo>
                    <a:pt x="751" y="1418"/>
                    <a:pt x="822" y="1346"/>
                    <a:pt x="822" y="1251"/>
                  </a:cubicBezTo>
                  <a:lnTo>
                    <a:pt x="822" y="751"/>
                  </a:lnTo>
                  <a:lnTo>
                    <a:pt x="822" y="168"/>
                  </a:lnTo>
                  <a:cubicBezTo>
                    <a:pt x="810" y="84"/>
                    <a:pt x="739" y="1"/>
                    <a:pt x="644" y="1"/>
                  </a:cubicBezTo>
                  <a:cubicBezTo>
                    <a:pt x="560" y="1"/>
                    <a:pt x="477" y="84"/>
                    <a:pt x="477" y="168"/>
                  </a:cubicBezTo>
                  <a:lnTo>
                    <a:pt x="477" y="572"/>
                  </a:lnTo>
                  <a:lnTo>
                    <a:pt x="334" y="572"/>
                  </a:lnTo>
                  <a:lnTo>
                    <a:pt x="334" y="168"/>
                  </a:lnTo>
                  <a:cubicBezTo>
                    <a:pt x="334" y="84"/>
                    <a:pt x="263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22" name="Google Shape;10422;p79"/>
            <p:cNvSpPr/>
            <p:nvPr/>
          </p:nvSpPr>
          <p:spPr>
            <a:xfrm>
              <a:off x="2828095" y="4322648"/>
              <a:ext cx="218053" cy="170597"/>
            </a:xfrm>
            <a:custGeom>
              <a:avLst/>
              <a:gdLst/>
              <a:ahLst/>
              <a:cxnLst/>
              <a:rect l="l" t="t" r="r" b="b"/>
              <a:pathLst>
                <a:path w="6883" h="5385" extrusionOk="0">
                  <a:moveTo>
                    <a:pt x="4111" y="0"/>
                  </a:moveTo>
                  <a:cubicBezTo>
                    <a:pt x="4032" y="0"/>
                    <a:pt x="3952" y="5"/>
                    <a:pt x="3870" y="15"/>
                  </a:cubicBezTo>
                  <a:cubicBezTo>
                    <a:pt x="3251" y="62"/>
                    <a:pt x="2632" y="372"/>
                    <a:pt x="2156" y="860"/>
                  </a:cubicBezTo>
                  <a:cubicBezTo>
                    <a:pt x="1679" y="1348"/>
                    <a:pt x="1382" y="1979"/>
                    <a:pt x="1334" y="2586"/>
                  </a:cubicBezTo>
                  <a:cubicBezTo>
                    <a:pt x="1310" y="3015"/>
                    <a:pt x="1382" y="3420"/>
                    <a:pt x="1549" y="3825"/>
                  </a:cubicBezTo>
                  <a:lnTo>
                    <a:pt x="72" y="5087"/>
                  </a:lnTo>
                  <a:cubicBezTo>
                    <a:pt x="1" y="5146"/>
                    <a:pt x="1" y="5253"/>
                    <a:pt x="60" y="5325"/>
                  </a:cubicBezTo>
                  <a:cubicBezTo>
                    <a:pt x="84" y="5372"/>
                    <a:pt x="132" y="5384"/>
                    <a:pt x="191" y="5384"/>
                  </a:cubicBezTo>
                  <a:cubicBezTo>
                    <a:pt x="227" y="5384"/>
                    <a:pt x="263" y="5372"/>
                    <a:pt x="298" y="5337"/>
                  </a:cubicBezTo>
                  <a:lnTo>
                    <a:pt x="1870" y="3991"/>
                  </a:lnTo>
                  <a:cubicBezTo>
                    <a:pt x="1930" y="3944"/>
                    <a:pt x="1941" y="3848"/>
                    <a:pt x="1918" y="3789"/>
                  </a:cubicBezTo>
                  <a:cubicBezTo>
                    <a:pt x="1739" y="3420"/>
                    <a:pt x="1668" y="3015"/>
                    <a:pt x="1691" y="2598"/>
                  </a:cubicBezTo>
                  <a:cubicBezTo>
                    <a:pt x="1763" y="1491"/>
                    <a:pt x="2811" y="431"/>
                    <a:pt x="3906" y="336"/>
                  </a:cubicBezTo>
                  <a:cubicBezTo>
                    <a:pt x="3965" y="333"/>
                    <a:pt x="4023" y="332"/>
                    <a:pt x="4081" y="332"/>
                  </a:cubicBezTo>
                  <a:cubicBezTo>
                    <a:pt x="4280" y="332"/>
                    <a:pt x="4474" y="350"/>
                    <a:pt x="4668" y="396"/>
                  </a:cubicBezTo>
                  <a:cubicBezTo>
                    <a:pt x="4716" y="419"/>
                    <a:pt x="4716" y="443"/>
                    <a:pt x="4727" y="455"/>
                  </a:cubicBezTo>
                  <a:cubicBezTo>
                    <a:pt x="4727" y="479"/>
                    <a:pt x="4739" y="503"/>
                    <a:pt x="4716" y="539"/>
                  </a:cubicBezTo>
                  <a:lnTo>
                    <a:pt x="3632" y="1622"/>
                  </a:lnTo>
                  <a:cubicBezTo>
                    <a:pt x="3477" y="1765"/>
                    <a:pt x="3394" y="1967"/>
                    <a:pt x="3394" y="2182"/>
                  </a:cubicBezTo>
                  <a:cubicBezTo>
                    <a:pt x="3394" y="2396"/>
                    <a:pt x="3477" y="2598"/>
                    <a:pt x="3632" y="2753"/>
                  </a:cubicBezTo>
                  <a:lnTo>
                    <a:pt x="4132" y="3253"/>
                  </a:lnTo>
                  <a:cubicBezTo>
                    <a:pt x="4287" y="3408"/>
                    <a:pt x="4489" y="3485"/>
                    <a:pt x="4692" y="3485"/>
                  </a:cubicBezTo>
                  <a:cubicBezTo>
                    <a:pt x="4894" y="3485"/>
                    <a:pt x="5097" y="3408"/>
                    <a:pt x="5251" y="3253"/>
                  </a:cubicBezTo>
                  <a:lnTo>
                    <a:pt x="6347" y="2158"/>
                  </a:lnTo>
                  <a:cubicBezTo>
                    <a:pt x="6369" y="2135"/>
                    <a:pt x="6387" y="2127"/>
                    <a:pt x="6403" y="2127"/>
                  </a:cubicBezTo>
                  <a:cubicBezTo>
                    <a:pt x="6413" y="2127"/>
                    <a:pt x="6421" y="2130"/>
                    <a:pt x="6430" y="2134"/>
                  </a:cubicBezTo>
                  <a:cubicBezTo>
                    <a:pt x="6442" y="2134"/>
                    <a:pt x="6466" y="2158"/>
                    <a:pt x="6478" y="2194"/>
                  </a:cubicBezTo>
                  <a:cubicBezTo>
                    <a:pt x="6537" y="2455"/>
                    <a:pt x="6573" y="2705"/>
                    <a:pt x="6537" y="2967"/>
                  </a:cubicBezTo>
                  <a:cubicBezTo>
                    <a:pt x="6478" y="3753"/>
                    <a:pt x="5966" y="4515"/>
                    <a:pt x="5216" y="4944"/>
                  </a:cubicBezTo>
                  <a:cubicBezTo>
                    <a:pt x="5144" y="4980"/>
                    <a:pt x="5108" y="5087"/>
                    <a:pt x="5156" y="5158"/>
                  </a:cubicBezTo>
                  <a:cubicBezTo>
                    <a:pt x="5187" y="5213"/>
                    <a:pt x="5244" y="5242"/>
                    <a:pt x="5300" y="5242"/>
                  </a:cubicBezTo>
                  <a:cubicBezTo>
                    <a:pt x="5329" y="5242"/>
                    <a:pt x="5358" y="5234"/>
                    <a:pt x="5382" y="5218"/>
                  </a:cubicBezTo>
                  <a:cubicBezTo>
                    <a:pt x="6228" y="4741"/>
                    <a:pt x="6823" y="3884"/>
                    <a:pt x="6883" y="2991"/>
                  </a:cubicBezTo>
                  <a:cubicBezTo>
                    <a:pt x="6871" y="2682"/>
                    <a:pt x="6859" y="2384"/>
                    <a:pt x="6775" y="2098"/>
                  </a:cubicBezTo>
                  <a:cubicBezTo>
                    <a:pt x="6752" y="1943"/>
                    <a:pt x="6632" y="1848"/>
                    <a:pt x="6478" y="1801"/>
                  </a:cubicBezTo>
                  <a:cubicBezTo>
                    <a:pt x="6440" y="1788"/>
                    <a:pt x="6402" y="1782"/>
                    <a:pt x="6364" y="1782"/>
                  </a:cubicBezTo>
                  <a:cubicBezTo>
                    <a:pt x="6258" y="1782"/>
                    <a:pt x="6155" y="1829"/>
                    <a:pt x="6085" y="1908"/>
                  </a:cubicBezTo>
                  <a:lnTo>
                    <a:pt x="4978" y="3003"/>
                  </a:lnTo>
                  <a:cubicBezTo>
                    <a:pt x="4888" y="3092"/>
                    <a:pt x="4772" y="3137"/>
                    <a:pt x="4658" y="3137"/>
                  </a:cubicBezTo>
                  <a:cubicBezTo>
                    <a:pt x="4543" y="3137"/>
                    <a:pt x="4430" y="3092"/>
                    <a:pt x="4346" y="3003"/>
                  </a:cubicBezTo>
                  <a:lnTo>
                    <a:pt x="3835" y="2503"/>
                  </a:lnTo>
                  <a:cubicBezTo>
                    <a:pt x="3751" y="2408"/>
                    <a:pt x="3704" y="2301"/>
                    <a:pt x="3704" y="2170"/>
                  </a:cubicBezTo>
                  <a:cubicBezTo>
                    <a:pt x="3704" y="2051"/>
                    <a:pt x="3751" y="1932"/>
                    <a:pt x="3835" y="1848"/>
                  </a:cubicBezTo>
                  <a:lnTo>
                    <a:pt x="4918" y="753"/>
                  </a:lnTo>
                  <a:cubicBezTo>
                    <a:pt x="5025" y="658"/>
                    <a:pt x="5073" y="491"/>
                    <a:pt x="5025" y="360"/>
                  </a:cubicBezTo>
                  <a:cubicBezTo>
                    <a:pt x="4978" y="205"/>
                    <a:pt x="4882" y="98"/>
                    <a:pt x="4727" y="74"/>
                  </a:cubicBezTo>
                  <a:cubicBezTo>
                    <a:pt x="4520" y="31"/>
                    <a:pt x="4320" y="0"/>
                    <a:pt x="41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23" name="Google Shape;10423;p79"/>
            <p:cNvSpPr/>
            <p:nvPr/>
          </p:nvSpPr>
          <p:spPr>
            <a:xfrm>
              <a:off x="2746995" y="4480034"/>
              <a:ext cx="232404" cy="141451"/>
            </a:xfrm>
            <a:custGeom>
              <a:avLst/>
              <a:gdLst/>
              <a:ahLst/>
              <a:cxnLst/>
              <a:rect l="l" t="t" r="r" b="b"/>
              <a:pathLst>
                <a:path w="7336" h="4465" extrusionOk="0">
                  <a:moveTo>
                    <a:pt x="5613" y="0"/>
                  </a:moveTo>
                  <a:cubicBezTo>
                    <a:pt x="5566" y="0"/>
                    <a:pt x="5522" y="19"/>
                    <a:pt x="5490" y="59"/>
                  </a:cubicBezTo>
                  <a:lnTo>
                    <a:pt x="2168" y="3905"/>
                  </a:lnTo>
                  <a:cubicBezTo>
                    <a:pt x="2049" y="4036"/>
                    <a:pt x="1870" y="4119"/>
                    <a:pt x="1692" y="4119"/>
                  </a:cubicBezTo>
                  <a:cubicBezTo>
                    <a:pt x="1513" y="4119"/>
                    <a:pt x="1334" y="4060"/>
                    <a:pt x="1203" y="3929"/>
                  </a:cubicBezTo>
                  <a:lnTo>
                    <a:pt x="549" y="3274"/>
                  </a:lnTo>
                  <a:cubicBezTo>
                    <a:pt x="429" y="3143"/>
                    <a:pt x="358" y="2976"/>
                    <a:pt x="358" y="2786"/>
                  </a:cubicBezTo>
                  <a:cubicBezTo>
                    <a:pt x="370" y="2607"/>
                    <a:pt x="441" y="2429"/>
                    <a:pt x="572" y="2321"/>
                  </a:cubicBezTo>
                  <a:lnTo>
                    <a:pt x="2334" y="821"/>
                  </a:lnTo>
                  <a:cubicBezTo>
                    <a:pt x="2406" y="762"/>
                    <a:pt x="2406" y="655"/>
                    <a:pt x="2346" y="583"/>
                  </a:cubicBezTo>
                  <a:cubicBezTo>
                    <a:pt x="2315" y="546"/>
                    <a:pt x="2271" y="528"/>
                    <a:pt x="2226" y="528"/>
                  </a:cubicBezTo>
                  <a:cubicBezTo>
                    <a:pt x="2185" y="528"/>
                    <a:pt x="2142" y="543"/>
                    <a:pt x="2108" y="571"/>
                  </a:cubicBezTo>
                  <a:lnTo>
                    <a:pt x="358" y="2071"/>
                  </a:lnTo>
                  <a:cubicBezTo>
                    <a:pt x="144" y="2250"/>
                    <a:pt x="25" y="2500"/>
                    <a:pt x="13" y="2786"/>
                  </a:cubicBezTo>
                  <a:cubicBezTo>
                    <a:pt x="1" y="3048"/>
                    <a:pt x="96" y="3322"/>
                    <a:pt x="299" y="3512"/>
                  </a:cubicBezTo>
                  <a:lnTo>
                    <a:pt x="953" y="4167"/>
                  </a:lnTo>
                  <a:cubicBezTo>
                    <a:pt x="1132" y="4357"/>
                    <a:pt x="1394" y="4465"/>
                    <a:pt x="1644" y="4465"/>
                  </a:cubicBezTo>
                  <a:lnTo>
                    <a:pt x="1680" y="4465"/>
                  </a:lnTo>
                  <a:cubicBezTo>
                    <a:pt x="1965" y="4453"/>
                    <a:pt x="2215" y="4334"/>
                    <a:pt x="2394" y="4119"/>
                  </a:cubicBezTo>
                  <a:lnTo>
                    <a:pt x="5633" y="369"/>
                  </a:lnTo>
                  <a:cubicBezTo>
                    <a:pt x="5970" y="502"/>
                    <a:pt x="6298" y="564"/>
                    <a:pt x="6648" y="564"/>
                  </a:cubicBezTo>
                  <a:cubicBezTo>
                    <a:pt x="6706" y="564"/>
                    <a:pt x="6764" y="563"/>
                    <a:pt x="6823" y="559"/>
                  </a:cubicBezTo>
                  <a:cubicBezTo>
                    <a:pt x="6942" y="559"/>
                    <a:pt x="7061" y="535"/>
                    <a:pt x="7180" y="524"/>
                  </a:cubicBezTo>
                  <a:cubicBezTo>
                    <a:pt x="7276" y="488"/>
                    <a:pt x="7335" y="404"/>
                    <a:pt x="7323" y="309"/>
                  </a:cubicBezTo>
                  <a:cubicBezTo>
                    <a:pt x="7301" y="233"/>
                    <a:pt x="7230" y="177"/>
                    <a:pt x="7145" y="177"/>
                  </a:cubicBezTo>
                  <a:cubicBezTo>
                    <a:pt x="7137" y="177"/>
                    <a:pt x="7129" y="177"/>
                    <a:pt x="7121" y="178"/>
                  </a:cubicBezTo>
                  <a:cubicBezTo>
                    <a:pt x="7026" y="190"/>
                    <a:pt x="6918" y="214"/>
                    <a:pt x="6823" y="226"/>
                  </a:cubicBezTo>
                  <a:cubicBezTo>
                    <a:pt x="6774" y="229"/>
                    <a:pt x="6725" y="230"/>
                    <a:pt x="6676" y="230"/>
                  </a:cubicBezTo>
                  <a:cubicBezTo>
                    <a:pt x="6335" y="230"/>
                    <a:pt x="6003" y="157"/>
                    <a:pt x="5680" y="12"/>
                  </a:cubicBezTo>
                  <a:cubicBezTo>
                    <a:pt x="5658" y="4"/>
                    <a:pt x="5635" y="0"/>
                    <a:pt x="56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24" name="Google Shape;10424;p79"/>
            <p:cNvSpPr/>
            <p:nvPr/>
          </p:nvSpPr>
          <p:spPr>
            <a:xfrm>
              <a:off x="2889206" y="4345046"/>
              <a:ext cx="46411" cy="47488"/>
            </a:xfrm>
            <a:custGeom>
              <a:avLst/>
              <a:gdLst/>
              <a:ahLst/>
              <a:cxnLst/>
              <a:rect l="l" t="t" r="r" b="b"/>
              <a:pathLst>
                <a:path w="1465" h="1499" extrusionOk="0">
                  <a:moveTo>
                    <a:pt x="1250" y="0"/>
                  </a:moveTo>
                  <a:cubicBezTo>
                    <a:pt x="1222" y="0"/>
                    <a:pt x="1193" y="7"/>
                    <a:pt x="1167" y="22"/>
                  </a:cubicBezTo>
                  <a:cubicBezTo>
                    <a:pt x="679" y="320"/>
                    <a:pt x="298" y="748"/>
                    <a:pt x="48" y="1260"/>
                  </a:cubicBezTo>
                  <a:cubicBezTo>
                    <a:pt x="1" y="1344"/>
                    <a:pt x="48" y="1439"/>
                    <a:pt x="120" y="1475"/>
                  </a:cubicBezTo>
                  <a:cubicBezTo>
                    <a:pt x="155" y="1498"/>
                    <a:pt x="167" y="1498"/>
                    <a:pt x="191" y="1498"/>
                  </a:cubicBezTo>
                  <a:cubicBezTo>
                    <a:pt x="251" y="1498"/>
                    <a:pt x="310" y="1463"/>
                    <a:pt x="346" y="1403"/>
                  </a:cubicBezTo>
                  <a:cubicBezTo>
                    <a:pt x="548" y="963"/>
                    <a:pt x="905" y="570"/>
                    <a:pt x="1322" y="308"/>
                  </a:cubicBezTo>
                  <a:cubicBezTo>
                    <a:pt x="1429" y="260"/>
                    <a:pt x="1465" y="153"/>
                    <a:pt x="1405" y="82"/>
                  </a:cubicBezTo>
                  <a:cubicBezTo>
                    <a:pt x="1373" y="33"/>
                    <a:pt x="1312" y="0"/>
                    <a:pt x="125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425" name="Google Shape;10425;p79"/>
          <p:cNvGrpSpPr/>
          <p:nvPr/>
        </p:nvGrpSpPr>
        <p:grpSpPr>
          <a:xfrm>
            <a:off x="2876617" y="5444128"/>
            <a:ext cx="463247" cy="484493"/>
            <a:chOff x="2157462" y="4258496"/>
            <a:chExt cx="347435" cy="363370"/>
          </a:xfrm>
          <a:solidFill>
            <a:schemeClr val="tx1"/>
          </a:solidFill>
        </p:grpSpPr>
        <p:sp>
          <p:nvSpPr>
            <p:cNvPr id="10426" name="Google Shape;10426;p79"/>
            <p:cNvSpPr/>
            <p:nvPr/>
          </p:nvSpPr>
          <p:spPr>
            <a:xfrm>
              <a:off x="2296252" y="4258496"/>
              <a:ext cx="208644" cy="220778"/>
            </a:xfrm>
            <a:custGeom>
              <a:avLst/>
              <a:gdLst/>
              <a:ahLst/>
              <a:cxnLst/>
              <a:rect l="l" t="t" r="r" b="b"/>
              <a:pathLst>
                <a:path w="6586" h="6969" extrusionOk="0">
                  <a:moveTo>
                    <a:pt x="3322" y="0"/>
                  </a:moveTo>
                  <a:cubicBezTo>
                    <a:pt x="3113" y="0"/>
                    <a:pt x="2902" y="21"/>
                    <a:pt x="2692" y="63"/>
                  </a:cubicBezTo>
                  <a:cubicBezTo>
                    <a:pt x="1858" y="218"/>
                    <a:pt x="1144" y="694"/>
                    <a:pt x="668" y="1409"/>
                  </a:cubicBezTo>
                  <a:lnTo>
                    <a:pt x="489" y="1730"/>
                  </a:lnTo>
                  <a:cubicBezTo>
                    <a:pt x="441" y="1813"/>
                    <a:pt x="477" y="1909"/>
                    <a:pt x="560" y="1944"/>
                  </a:cubicBezTo>
                  <a:cubicBezTo>
                    <a:pt x="592" y="1960"/>
                    <a:pt x="623" y="1968"/>
                    <a:pt x="651" y="1968"/>
                  </a:cubicBezTo>
                  <a:cubicBezTo>
                    <a:pt x="707" y="1968"/>
                    <a:pt x="755" y="1936"/>
                    <a:pt x="787" y="1873"/>
                  </a:cubicBezTo>
                  <a:cubicBezTo>
                    <a:pt x="834" y="1766"/>
                    <a:pt x="894" y="1682"/>
                    <a:pt x="953" y="1587"/>
                  </a:cubicBezTo>
                  <a:cubicBezTo>
                    <a:pt x="1370" y="968"/>
                    <a:pt x="2001" y="539"/>
                    <a:pt x="2751" y="385"/>
                  </a:cubicBezTo>
                  <a:cubicBezTo>
                    <a:pt x="2936" y="349"/>
                    <a:pt x="3122" y="331"/>
                    <a:pt x="3307" y="331"/>
                  </a:cubicBezTo>
                  <a:cubicBezTo>
                    <a:pt x="3862" y="331"/>
                    <a:pt x="4409" y="492"/>
                    <a:pt x="4882" y="813"/>
                  </a:cubicBezTo>
                  <a:cubicBezTo>
                    <a:pt x="5502" y="1254"/>
                    <a:pt x="5930" y="1873"/>
                    <a:pt x="6085" y="2623"/>
                  </a:cubicBezTo>
                  <a:cubicBezTo>
                    <a:pt x="6228" y="3361"/>
                    <a:pt x="6085" y="4123"/>
                    <a:pt x="5656" y="4742"/>
                  </a:cubicBezTo>
                  <a:cubicBezTo>
                    <a:pt x="5117" y="5552"/>
                    <a:pt x="4227" y="6005"/>
                    <a:pt x="3296" y="6005"/>
                  </a:cubicBezTo>
                  <a:cubicBezTo>
                    <a:pt x="3036" y="6005"/>
                    <a:pt x="2773" y="5970"/>
                    <a:pt x="2513" y="5897"/>
                  </a:cubicBezTo>
                  <a:cubicBezTo>
                    <a:pt x="2492" y="5887"/>
                    <a:pt x="2475" y="5881"/>
                    <a:pt x="2459" y="5881"/>
                  </a:cubicBezTo>
                  <a:cubicBezTo>
                    <a:pt x="2439" y="5881"/>
                    <a:pt x="2420" y="5890"/>
                    <a:pt x="2394" y="5909"/>
                  </a:cubicBezTo>
                  <a:lnTo>
                    <a:pt x="1037" y="6552"/>
                  </a:lnTo>
                  <a:lnTo>
                    <a:pt x="1108" y="5040"/>
                  </a:lnTo>
                  <a:cubicBezTo>
                    <a:pt x="1108" y="5004"/>
                    <a:pt x="1096" y="4969"/>
                    <a:pt x="1084" y="4921"/>
                  </a:cubicBezTo>
                  <a:cubicBezTo>
                    <a:pt x="549" y="4242"/>
                    <a:pt x="334" y="3337"/>
                    <a:pt x="549" y="2480"/>
                  </a:cubicBezTo>
                  <a:cubicBezTo>
                    <a:pt x="560" y="2397"/>
                    <a:pt x="513" y="2302"/>
                    <a:pt x="430" y="2278"/>
                  </a:cubicBezTo>
                  <a:cubicBezTo>
                    <a:pt x="418" y="2276"/>
                    <a:pt x="406" y="2276"/>
                    <a:pt x="395" y="2276"/>
                  </a:cubicBezTo>
                  <a:cubicBezTo>
                    <a:pt x="314" y="2276"/>
                    <a:pt x="247" y="2313"/>
                    <a:pt x="215" y="2397"/>
                  </a:cubicBezTo>
                  <a:cubicBezTo>
                    <a:pt x="1" y="3314"/>
                    <a:pt x="203" y="4314"/>
                    <a:pt x="775" y="5076"/>
                  </a:cubicBezTo>
                  <a:lnTo>
                    <a:pt x="691" y="6790"/>
                  </a:lnTo>
                  <a:cubicBezTo>
                    <a:pt x="691" y="6850"/>
                    <a:pt x="727" y="6909"/>
                    <a:pt x="775" y="6933"/>
                  </a:cubicBezTo>
                  <a:cubicBezTo>
                    <a:pt x="799" y="6945"/>
                    <a:pt x="834" y="6969"/>
                    <a:pt x="858" y="6969"/>
                  </a:cubicBezTo>
                  <a:cubicBezTo>
                    <a:pt x="894" y="6969"/>
                    <a:pt x="906" y="6969"/>
                    <a:pt x="930" y="6945"/>
                  </a:cubicBezTo>
                  <a:lnTo>
                    <a:pt x="2477" y="6219"/>
                  </a:lnTo>
                  <a:cubicBezTo>
                    <a:pt x="2747" y="6290"/>
                    <a:pt x="3020" y="6324"/>
                    <a:pt x="3290" y="6324"/>
                  </a:cubicBezTo>
                  <a:cubicBezTo>
                    <a:pt x="3652" y="6324"/>
                    <a:pt x="4011" y="6263"/>
                    <a:pt x="4359" y="6147"/>
                  </a:cubicBezTo>
                  <a:cubicBezTo>
                    <a:pt x="5002" y="5921"/>
                    <a:pt x="5549" y="5492"/>
                    <a:pt x="5918" y="4921"/>
                  </a:cubicBezTo>
                  <a:cubicBezTo>
                    <a:pt x="6406" y="4242"/>
                    <a:pt x="6585" y="3397"/>
                    <a:pt x="6430" y="2564"/>
                  </a:cubicBezTo>
                  <a:cubicBezTo>
                    <a:pt x="6264" y="1730"/>
                    <a:pt x="5787" y="1016"/>
                    <a:pt x="5073" y="539"/>
                  </a:cubicBezTo>
                  <a:cubicBezTo>
                    <a:pt x="4548" y="183"/>
                    <a:pt x="3943" y="0"/>
                    <a:pt x="33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27" name="Google Shape;10427;p79"/>
            <p:cNvSpPr/>
            <p:nvPr/>
          </p:nvSpPr>
          <p:spPr>
            <a:xfrm>
              <a:off x="2157462" y="4323313"/>
              <a:ext cx="300643" cy="298552"/>
            </a:xfrm>
            <a:custGeom>
              <a:avLst/>
              <a:gdLst/>
              <a:ahLst/>
              <a:cxnLst/>
              <a:rect l="l" t="t" r="r" b="b"/>
              <a:pathLst>
                <a:path w="9490" h="9424" extrusionOk="0">
                  <a:moveTo>
                    <a:pt x="2453" y="410"/>
                  </a:moveTo>
                  <a:lnTo>
                    <a:pt x="3798" y="2684"/>
                  </a:lnTo>
                  <a:lnTo>
                    <a:pt x="3072" y="3113"/>
                  </a:lnTo>
                  <a:lnTo>
                    <a:pt x="1727" y="839"/>
                  </a:lnTo>
                  <a:lnTo>
                    <a:pt x="2453" y="410"/>
                  </a:lnTo>
                  <a:close/>
                  <a:moveTo>
                    <a:pt x="2533" y="1"/>
                  </a:moveTo>
                  <a:cubicBezTo>
                    <a:pt x="2503" y="1"/>
                    <a:pt x="2475" y="9"/>
                    <a:pt x="2441" y="17"/>
                  </a:cubicBezTo>
                  <a:lnTo>
                    <a:pt x="1429" y="613"/>
                  </a:lnTo>
                  <a:cubicBezTo>
                    <a:pt x="1358" y="660"/>
                    <a:pt x="1322" y="768"/>
                    <a:pt x="1370" y="839"/>
                  </a:cubicBezTo>
                  <a:lnTo>
                    <a:pt x="1477" y="1018"/>
                  </a:lnTo>
                  <a:lnTo>
                    <a:pt x="1060" y="1244"/>
                  </a:lnTo>
                  <a:cubicBezTo>
                    <a:pt x="631" y="1458"/>
                    <a:pt x="298" y="1851"/>
                    <a:pt x="143" y="2315"/>
                  </a:cubicBezTo>
                  <a:cubicBezTo>
                    <a:pt x="0" y="2780"/>
                    <a:pt x="24" y="3268"/>
                    <a:pt x="250" y="3708"/>
                  </a:cubicBezTo>
                  <a:cubicBezTo>
                    <a:pt x="465" y="4137"/>
                    <a:pt x="1084" y="4875"/>
                    <a:pt x="1572" y="5411"/>
                  </a:cubicBezTo>
                  <a:cubicBezTo>
                    <a:pt x="1608" y="5435"/>
                    <a:pt x="1655" y="5471"/>
                    <a:pt x="1691" y="5471"/>
                  </a:cubicBezTo>
                  <a:cubicBezTo>
                    <a:pt x="1739" y="5471"/>
                    <a:pt x="1774" y="5447"/>
                    <a:pt x="1810" y="5423"/>
                  </a:cubicBezTo>
                  <a:cubicBezTo>
                    <a:pt x="1893" y="5363"/>
                    <a:pt x="1893" y="5256"/>
                    <a:pt x="1834" y="5185"/>
                  </a:cubicBezTo>
                  <a:cubicBezTo>
                    <a:pt x="1155" y="4459"/>
                    <a:pt x="715" y="3875"/>
                    <a:pt x="560" y="3577"/>
                  </a:cubicBezTo>
                  <a:cubicBezTo>
                    <a:pt x="215" y="2851"/>
                    <a:pt x="489" y="1946"/>
                    <a:pt x="1215" y="1553"/>
                  </a:cubicBezTo>
                  <a:lnTo>
                    <a:pt x="1655" y="1327"/>
                  </a:lnTo>
                  <a:lnTo>
                    <a:pt x="2584" y="2923"/>
                  </a:lnTo>
                  <a:cubicBezTo>
                    <a:pt x="2501" y="2970"/>
                    <a:pt x="2405" y="3018"/>
                    <a:pt x="2334" y="3089"/>
                  </a:cubicBezTo>
                  <a:cubicBezTo>
                    <a:pt x="1965" y="3411"/>
                    <a:pt x="1905" y="3970"/>
                    <a:pt x="2191" y="4363"/>
                  </a:cubicBezTo>
                  <a:cubicBezTo>
                    <a:pt x="2334" y="4578"/>
                    <a:pt x="4930" y="7161"/>
                    <a:pt x="5132" y="7316"/>
                  </a:cubicBezTo>
                  <a:cubicBezTo>
                    <a:pt x="5299" y="7435"/>
                    <a:pt x="5501" y="7495"/>
                    <a:pt x="5703" y="7495"/>
                  </a:cubicBezTo>
                  <a:cubicBezTo>
                    <a:pt x="5965" y="7495"/>
                    <a:pt x="6215" y="7387"/>
                    <a:pt x="6418" y="7161"/>
                  </a:cubicBezTo>
                  <a:cubicBezTo>
                    <a:pt x="6489" y="7090"/>
                    <a:pt x="6537" y="7006"/>
                    <a:pt x="6585" y="6911"/>
                  </a:cubicBezTo>
                  <a:lnTo>
                    <a:pt x="8168" y="7852"/>
                  </a:lnTo>
                  <a:lnTo>
                    <a:pt x="7954" y="8280"/>
                  </a:lnTo>
                  <a:cubicBezTo>
                    <a:pt x="7676" y="8795"/>
                    <a:pt x="7141" y="9094"/>
                    <a:pt x="6590" y="9094"/>
                  </a:cubicBezTo>
                  <a:cubicBezTo>
                    <a:pt x="6363" y="9094"/>
                    <a:pt x="6133" y="9043"/>
                    <a:pt x="5918" y="8935"/>
                  </a:cubicBezTo>
                  <a:cubicBezTo>
                    <a:pt x="5346" y="8638"/>
                    <a:pt x="3798" y="7268"/>
                    <a:pt x="2334" y="5721"/>
                  </a:cubicBezTo>
                  <a:cubicBezTo>
                    <a:pt x="2304" y="5685"/>
                    <a:pt x="2263" y="5667"/>
                    <a:pt x="2219" y="5667"/>
                  </a:cubicBezTo>
                  <a:cubicBezTo>
                    <a:pt x="2176" y="5667"/>
                    <a:pt x="2132" y="5685"/>
                    <a:pt x="2096" y="5721"/>
                  </a:cubicBezTo>
                  <a:cubicBezTo>
                    <a:pt x="2024" y="5780"/>
                    <a:pt x="2024" y="5887"/>
                    <a:pt x="2096" y="5959"/>
                  </a:cubicBezTo>
                  <a:cubicBezTo>
                    <a:pt x="3394" y="7328"/>
                    <a:pt x="5072" y="8888"/>
                    <a:pt x="5787" y="9233"/>
                  </a:cubicBezTo>
                  <a:cubicBezTo>
                    <a:pt x="6037" y="9364"/>
                    <a:pt x="6323" y="9423"/>
                    <a:pt x="6608" y="9423"/>
                  </a:cubicBezTo>
                  <a:cubicBezTo>
                    <a:pt x="6799" y="9423"/>
                    <a:pt x="6989" y="9400"/>
                    <a:pt x="7192" y="9340"/>
                  </a:cubicBezTo>
                  <a:cubicBezTo>
                    <a:pt x="7644" y="9185"/>
                    <a:pt x="8037" y="8864"/>
                    <a:pt x="8263" y="8423"/>
                  </a:cubicBezTo>
                  <a:lnTo>
                    <a:pt x="8478" y="8007"/>
                  </a:lnTo>
                  <a:lnTo>
                    <a:pt x="8656" y="8114"/>
                  </a:lnTo>
                  <a:cubicBezTo>
                    <a:pt x="8692" y="8126"/>
                    <a:pt x="8716" y="8149"/>
                    <a:pt x="8751" y="8149"/>
                  </a:cubicBezTo>
                  <a:cubicBezTo>
                    <a:pt x="8811" y="8149"/>
                    <a:pt x="8871" y="8114"/>
                    <a:pt x="8894" y="8054"/>
                  </a:cubicBezTo>
                  <a:lnTo>
                    <a:pt x="9490" y="7042"/>
                  </a:lnTo>
                  <a:cubicBezTo>
                    <a:pt x="9442" y="6983"/>
                    <a:pt x="9454" y="6947"/>
                    <a:pt x="9442" y="6899"/>
                  </a:cubicBezTo>
                  <a:cubicBezTo>
                    <a:pt x="9418" y="6852"/>
                    <a:pt x="9394" y="6828"/>
                    <a:pt x="9359" y="6792"/>
                  </a:cubicBezTo>
                  <a:lnTo>
                    <a:pt x="8251" y="6137"/>
                  </a:lnTo>
                  <a:cubicBezTo>
                    <a:pt x="8225" y="6122"/>
                    <a:pt x="8198" y="6116"/>
                    <a:pt x="8171" y="6116"/>
                  </a:cubicBezTo>
                  <a:cubicBezTo>
                    <a:pt x="8113" y="6116"/>
                    <a:pt x="8058" y="6148"/>
                    <a:pt x="8025" y="6197"/>
                  </a:cubicBezTo>
                  <a:cubicBezTo>
                    <a:pt x="7978" y="6268"/>
                    <a:pt x="8001" y="6375"/>
                    <a:pt x="8085" y="6423"/>
                  </a:cubicBezTo>
                  <a:lnTo>
                    <a:pt x="9061" y="7006"/>
                  </a:lnTo>
                  <a:lnTo>
                    <a:pt x="8632" y="7733"/>
                  </a:lnTo>
                  <a:lnTo>
                    <a:pt x="6358" y="6387"/>
                  </a:lnTo>
                  <a:lnTo>
                    <a:pt x="6787" y="5661"/>
                  </a:lnTo>
                  <a:lnTo>
                    <a:pt x="7501" y="6078"/>
                  </a:lnTo>
                  <a:cubicBezTo>
                    <a:pt x="7524" y="6093"/>
                    <a:pt x="7550" y="6099"/>
                    <a:pt x="7576" y="6099"/>
                  </a:cubicBezTo>
                  <a:cubicBezTo>
                    <a:pt x="7634" y="6099"/>
                    <a:pt x="7695" y="6067"/>
                    <a:pt x="7728" y="6018"/>
                  </a:cubicBezTo>
                  <a:cubicBezTo>
                    <a:pt x="7775" y="5947"/>
                    <a:pt x="7739" y="5840"/>
                    <a:pt x="7668" y="5792"/>
                  </a:cubicBezTo>
                  <a:lnTo>
                    <a:pt x="6823" y="5292"/>
                  </a:lnTo>
                  <a:cubicBezTo>
                    <a:pt x="6796" y="5272"/>
                    <a:pt x="6770" y="5263"/>
                    <a:pt x="6744" y="5263"/>
                  </a:cubicBezTo>
                  <a:cubicBezTo>
                    <a:pt x="6723" y="5263"/>
                    <a:pt x="6701" y="5269"/>
                    <a:pt x="6680" y="5280"/>
                  </a:cubicBezTo>
                  <a:cubicBezTo>
                    <a:pt x="6644" y="5292"/>
                    <a:pt x="6608" y="5316"/>
                    <a:pt x="6585" y="5351"/>
                  </a:cubicBezTo>
                  <a:lnTo>
                    <a:pt x="5989" y="6364"/>
                  </a:lnTo>
                  <a:cubicBezTo>
                    <a:pt x="5942" y="6435"/>
                    <a:pt x="5965" y="6542"/>
                    <a:pt x="6049" y="6578"/>
                  </a:cubicBezTo>
                  <a:lnTo>
                    <a:pt x="6263" y="6721"/>
                  </a:lnTo>
                  <a:lnTo>
                    <a:pt x="6251" y="6745"/>
                  </a:lnTo>
                  <a:cubicBezTo>
                    <a:pt x="6227" y="6804"/>
                    <a:pt x="6192" y="6864"/>
                    <a:pt x="6144" y="6923"/>
                  </a:cubicBezTo>
                  <a:cubicBezTo>
                    <a:pt x="6026" y="7062"/>
                    <a:pt x="5856" y="7136"/>
                    <a:pt x="5680" y="7136"/>
                  </a:cubicBezTo>
                  <a:cubicBezTo>
                    <a:pt x="5554" y="7136"/>
                    <a:pt x="5425" y="7098"/>
                    <a:pt x="5311" y="7018"/>
                  </a:cubicBezTo>
                  <a:cubicBezTo>
                    <a:pt x="5132" y="6887"/>
                    <a:pt x="2572" y="4328"/>
                    <a:pt x="2441" y="4149"/>
                  </a:cubicBezTo>
                  <a:cubicBezTo>
                    <a:pt x="2251" y="3887"/>
                    <a:pt x="2298" y="3530"/>
                    <a:pt x="2536" y="3316"/>
                  </a:cubicBezTo>
                  <a:cubicBezTo>
                    <a:pt x="2572" y="3268"/>
                    <a:pt x="2632" y="3232"/>
                    <a:pt x="2715" y="3208"/>
                  </a:cubicBezTo>
                  <a:lnTo>
                    <a:pt x="2739" y="3196"/>
                  </a:lnTo>
                  <a:lnTo>
                    <a:pt x="2870" y="3411"/>
                  </a:lnTo>
                  <a:cubicBezTo>
                    <a:pt x="2906" y="3470"/>
                    <a:pt x="2965" y="3506"/>
                    <a:pt x="3025" y="3506"/>
                  </a:cubicBezTo>
                  <a:cubicBezTo>
                    <a:pt x="3048" y="3506"/>
                    <a:pt x="3084" y="3494"/>
                    <a:pt x="3108" y="3470"/>
                  </a:cubicBezTo>
                  <a:lnTo>
                    <a:pt x="4120" y="2875"/>
                  </a:lnTo>
                  <a:cubicBezTo>
                    <a:pt x="4168" y="2851"/>
                    <a:pt x="4179" y="2815"/>
                    <a:pt x="4203" y="2768"/>
                  </a:cubicBezTo>
                  <a:cubicBezTo>
                    <a:pt x="4215" y="2732"/>
                    <a:pt x="4203" y="2684"/>
                    <a:pt x="4179" y="2637"/>
                  </a:cubicBezTo>
                  <a:lnTo>
                    <a:pt x="2679" y="77"/>
                  </a:lnTo>
                  <a:cubicBezTo>
                    <a:pt x="2644" y="29"/>
                    <a:pt x="2620" y="17"/>
                    <a:pt x="2572" y="6"/>
                  </a:cubicBezTo>
                  <a:cubicBezTo>
                    <a:pt x="2558" y="2"/>
                    <a:pt x="2545" y="1"/>
                    <a:pt x="253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28" name="Google Shape;10428;p79"/>
            <p:cNvSpPr/>
            <p:nvPr/>
          </p:nvSpPr>
          <p:spPr>
            <a:xfrm>
              <a:off x="2339653" y="4297463"/>
              <a:ext cx="123362" cy="123742"/>
            </a:xfrm>
            <a:custGeom>
              <a:avLst/>
              <a:gdLst/>
              <a:ahLst/>
              <a:cxnLst/>
              <a:rect l="l" t="t" r="r" b="b"/>
              <a:pathLst>
                <a:path w="3894" h="3906" extrusionOk="0">
                  <a:moveTo>
                    <a:pt x="1941" y="345"/>
                  </a:moveTo>
                  <a:cubicBezTo>
                    <a:pt x="2834" y="345"/>
                    <a:pt x="3572" y="1072"/>
                    <a:pt x="3572" y="1965"/>
                  </a:cubicBezTo>
                  <a:cubicBezTo>
                    <a:pt x="3572" y="2060"/>
                    <a:pt x="3548" y="2143"/>
                    <a:pt x="3536" y="2238"/>
                  </a:cubicBezTo>
                  <a:lnTo>
                    <a:pt x="1203" y="524"/>
                  </a:lnTo>
                  <a:cubicBezTo>
                    <a:pt x="1429" y="405"/>
                    <a:pt x="1679" y="345"/>
                    <a:pt x="1941" y="345"/>
                  </a:cubicBezTo>
                  <a:close/>
                  <a:moveTo>
                    <a:pt x="893" y="714"/>
                  </a:moveTo>
                  <a:lnTo>
                    <a:pt x="3417" y="2560"/>
                  </a:lnTo>
                  <a:cubicBezTo>
                    <a:pt x="3346" y="2822"/>
                    <a:pt x="3179" y="3024"/>
                    <a:pt x="2989" y="3191"/>
                  </a:cubicBezTo>
                  <a:lnTo>
                    <a:pt x="441" y="1334"/>
                  </a:lnTo>
                  <a:cubicBezTo>
                    <a:pt x="548" y="1095"/>
                    <a:pt x="691" y="881"/>
                    <a:pt x="893" y="714"/>
                  </a:cubicBezTo>
                  <a:close/>
                  <a:moveTo>
                    <a:pt x="357" y="1667"/>
                  </a:moveTo>
                  <a:lnTo>
                    <a:pt x="2703" y="3381"/>
                  </a:lnTo>
                  <a:cubicBezTo>
                    <a:pt x="2465" y="3500"/>
                    <a:pt x="2215" y="3572"/>
                    <a:pt x="1941" y="3572"/>
                  </a:cubicBezTo>
                  <a:cubicBezTo>
                    <a:pt x="1048" y="3572"/>
                    <a:pt x="322" y="2846"/>
                    <a:pt x="322" y="1953"/>
                  </a:cubicBezTo>
                  <a:cubicBezTo>
                    <a:pt x="322" y="1846"/>
                    <a:pt x="333" y="1762"/>
                    <a:pt x="357" y="1667"/>
                  </a:cubicBezTo>
                  <a:close/>
                  <a:moveTo>
                    <a:pt x="1941" y="0"/>
                  </a:moveTo>
                  <a:cubicBezTo>
                    <a:pt x="869" y="0"/>
                    <a:pt x="0" y="881"/>
                    <a:pt x="0" y="1953"/>
                  </a:cubicBezTo>
                  <a:cubicBezTo>
                    <a:pt x="0" y="3024"/>
                    <a:pt x="869" y="3905"/>
                    <a:pt x="1941" y="3905"/>
                  </a:cubicBezTo>
                  <a:cubicBezTo>
                    <a:pt x="3012" y="3905"/>
                    <a:pt x="3893" y="3024"/>
                    <a:pt x="3893" y="1953"/>
                  </a:cubicBezTo>
                  <a:cubicBezTo>
                    <a:pt x="3893" y="881"/>
                    <a:pt x="3012" y="0"/>
                    <a:pt x="19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429" name="Google Shape;10429;p79"/>
          <p:cNvGrpSpPr/>
          <p:nvPr/>
        </p:nvGrpSpPr>
        <p:grpSpPr>
          <a:xfrm>
            <a:off x="5347951" y="4784509"/>
            <a:ext cx="458220" cy="484281"/>
            <a:chOff x="4010963" y="3763781"/>
            <a:chExt cx="343665" cy="363211"/>
          </a:xfrm>
          <a:solidFill>
            <a:schemeClr val="tx1"/>
          </a:solidFill>
        </p:grpSpPr>
        <p:sp>
          <p:nvSpPr>
            <p:cNvPr id="10430" name="Google Shape;10430;p79"/>
            <p:cNvSpPr/>
            <p:nvPr/>
          </p:nvSpPr>
          <p:spPr>
            <a:xfrm>
              <a:off x="4152415" y="3763781"/>
              <a:ext cx="202213" cy="221760"/>
            </a:xfrm>
            <a:custGeom>
              <a:avLst/>
              <a:gdLst/>
              <a:ahLst/>
              <a:cxnLst/>
              <a:rect l="l" t="t" r="r" b="b"/>
              <a:pathLst>
                <a:path w="6383" h="7000" extrusionOk="0">
                  <a:moveTo>
                    <a:pt x="3206" y="0"/>
                  </a:moveTo>
                  <a:cubicBezTo>
                    <a:pt x="3000" y="0"/>
                    <a:pt x="2792" y="20"/>
                    <a:pt x="2584" y="58"/>
                  </a:cubicBezTo>
                  <a:cubicBezTo>
                    <a:pt x="1751" y="225"/>
                    <a:pt x="1036" y="701"/>
                    <a:pt x="560" y="1416"/>
                  </a:cubicBezTo>
                  <a:cubicBezTo>
                    <a:pt x="179" y="1987"/>
                    <a:pt x="1" y="2654"/>
                    <a:pt x="24" y="3332"/>
                  </a:cubicBezTo>
                  <a:cubicBezTo>
                    <a:pt x="60" y="3987"/>
                    <a:pt x="274" y="4606"/>
                    <a:pt x="667" y="5107"/>
                  </a:cubicBezTo>
                  <a:lnTo>
                    <a:pt x="596" y="6821"/>
                  </a:lnTo>
                  <a:cubicBezTo>
                    <a:pt x="596" y="6881"/>
                    <a:pt x="620" y="6940"/>
                    <a:pt x="667" y="6964"/>
                  </a:cubicBezTo>
                  <a:cubicBezTo>
                    <a:pt x="691" y="6988"/>
                    <a:pt x="727" y="7000"/>
                    <a:pt x="751" y="7000"/>
                  </a:cubicBezTo>
                  <a:cubicBezTo>
                    <a:pt x="786" y="7000"/>
                    <a:pt x="798" y="7000"/>
                    <a:pt x="834" y="6988"/>
                  </a:cubicBezTo>
                  <a:lnTo>
                    <a:pt x="2382" y="6250"/>
                  </a:lnTo>
                  <a:cubicBezTo>
                    <a:pt x="2653" y="6322"/>
                    <a:pt x="2928" y="6359"/>
                    <a:pt x="3203" y="6359"/>
                  </a:cubicBezTo>
                  <a:cubicBezTo>
                    <a:pt x="3557" y="6359"/>
                    <a:pt x="3910" y="6299"/>
                    <a:pt x="4251" y="6178"/>
                  </a:cubicBezTo>
                  <a:cubicBezTo>
                    <a:pt x="4894" y="5952"/>
                    <a:pt x="5442" y="5523"/>
                    <a:pt x="5811" y="4964"/>
                  </a:cubicBezTo>
                  <a:cubicBezTo>
                    <a:pt x="6132" y="4487"/>
                    <a:pt x="6323" y="3952"/>
                    <a:pt x="6347" y="3380"/>
                  </a:cubicBezTo>
                  <a:cubicBezTo>
                    <a:pt x="6382" y="3249"/>
                    <a:pt x="6311" y="3178"/>
                    <a:pt x="6216" y="3178"/>
                  </a:cubicBezTo>
                  <a:cubicBezTo>
                    <a:pt x="6132" y="3178"/>
                    <a:pt x="6037" y="3237"/>
                    <a:pt x="6037" y="3332"/>
                  </a:cubicBezTo>
                  <a:cubicBezTo>
                    <a:pt x="6013" y="3844"/>
                    <a:pt x="5847" y="4333"/>
                    <a:pt x="5561" y="4749"/>
                  </a:cubicBezTo>
                  <a:cubicBezTo>
                    <a:pt x="5032" y="5547"/>
                    <a:pt x="4142" y="6005"/>
                    <a:pt x="3211" y="6005"/>
                  </a:cubicBezTo>
                  <a:cubicBezTo>
                    <a:pt x="2947" y="6005"/>
                    <a:pt x="2680" y="5969"/>
                    <a:pt x="2418" y="5892"/>
                  </a:cubicBezTo>
                  <a:cubicBezTo>
                    <a:pt x="2404" y="5888"/>
                    <a:pt x="2391" y="5885"/>
                    <a:pt x="2378" y="5885"/>
                  </a:cubicBezTo>
                  <a:cubicBezTo>
                    <a:pt x="2354" y="5885"/>
                    <a:pt x="2329" y="5893"/>
                    <a:pt x="2298" y="5916"/>
                  </a:cubicBezTo>
                  <a:lnTo>
                    <a:pt x="953" y="6547"/>
                  </a:lnTo>
                  <a:lnTo>
                    <a:pt x="1024" y="5047"/>
                  </a:lnTo>
                  <a:cubicBezTo>
                    <a:pt x="1024" y="4999"/>
                    <a:pt x="1013" y="4976"/>
                    <a:pt x="989" y="4928"/>
                  </a:cubicBezTo>
                  <a:cubicBezTo>
                    <a:pt x="215" y="3964"/>
                    <a:pt x="179" y="2618"/>
                    <a:pt x="858" y="1594"/>
                  </a:cubicBezTo>
                  <a:cubicBezTo>
                    <a:pt x="1275" y="975"/>
                    <a:pt x="1917" y="535"/>
                    <a:pt x="2656" y="392"/>
                  </a:cubicBezTo>
                  <a:cubicBezTo>
                    <a:pt x="2846" y="352"/>
                    <a:pt x="3037" y="333"/>
                    <a:pt x="3226" y="333"/>
                  </a:cubicBezTo>
                  <a:cubicBezTo>
                    <a:pt x="3783" y="333"/>
                    <a:pt x="4325" y="500"/>
                    <a:pt x="4787" y="820"/>
                  </a:cubicBezTo>
                  <a:cubicBezTo>
                    <a:pt x="5442" y="1273"/>
                    <a:pt x="5870" y="1939"/>
                    <a:pt x="6013" y="2713"/>
                  </a:cubicBezTo>
                  <a:cubicBezTo>
                    <a:pt x="6024" y="2790"/>
                    <a:pt x="6105" y="2846"/>
                    <a:pt x="6182" y="2846"/>
                  </a:cubicBezTo>
                  <a:cubicBezTo>
                    <a:pt x="6189" y="2846"/>
                    <a:pt x="6197" y="2845"/>
                    <a:pt x="6204" y="2844"/>
                  </a:cubicBezTo>
                  <a:cubicBezTo>
                    <a:pt x="6287" y="2832"/>
                    <a:pt x="6347" y="2737"/>
                    <a:pt x="6335" y="2654"/>
                  </a:cubicBezTo>
                  <a:cubicBezTo>
                    <a:pt x="6192" y="1785"/>
                    <a:pt x="5692" y="1011"/>
                    <a:pt x="4965" y="535"/>
                  </a:cubicBezTo>
                  <a:cubicBezTo>
                    <a:pt x="4438" y="177"/>
                    <a:pt x="3829" y="0"/>
                    <a:pt x="320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31" name="Google Shape;10431;p79"/>
            <p:cNvSpPr/>
            <p:nvPr/>
          </p:nvSpPr>
          <p:spPr>
            <a:xfrm>
              <a:off x="4010963" y="3828662"/>
              <a:ext cx="299154" cy="298331"/>
            </a:xfrm>
            <a:custGeom>
              <a:avLst/>
              <a:gdLst/>
              <a:ahLst/>
              <a:cxnLst/>
              <a:rect l="l" t="t" r="r" b="b"/>
              <a:pathLst>
                <a:path w="9443" h="9417" extrusionOk="0">
                  <a:moveTo>
                    <a:pt x="6752" y="5654"/>
                  </a:moveTo>
                  <a:lnTo>
                    <a:pt x="9038" y="6988"/>
                  </a:lnTo>
                  <a:lnTo>
                    <a:pt x="8597" y="7714"/>
                  </a:lnTo>
                  <a:lnTo>
                    <a:pt x="6323" y="6380"/>
                  </a:lnTo>
                  <a:lnTo>
                    <a:pt x="6752" y="5654"/>
                  </a:lnTo>
                  <a:close/>
                  <a:moveTo>
                    <a:pt x="2516" y="1"/>
                  </a:moveTo>
                  <a:cubicBezTo>
                    <a:pt x="2490" y="1"/>
                    <a:pt x="2464" y="7"/>
                    <a:pt x="2441" y="22"/>
                  </a:cubicBezTo>
                  <a:lnTo>
                    <a:pt x="1429" y="618"/>
                  </a:lnTo>
                  <a:cubicBezTo>
                    <a:pt x="1358" y="665"/>
                    <a:pt x="1322" y="773"/>
                    <a:pt x="1370" y="844"/>
                  </a:cubicBezTo>
                  <a:lnTo>
                    <a:pt x="1477" y="1023"/>
                  </a:lnTo>
                  <a:lnTo>
                    <a:pt x="1060" y="1249"/>
                  </a:lnTo>
                  <a:cubicBezTo>
                    <a:pt x="620" y="1463"/>
                    <a:pt x="298" y="1856"/>
                    <a:pt x="144" y="2320"/>
                  </a:cubicBezTo>
                  <a:cubicBezTo>
                    <a:pt x="1" y="2773"/>
                    <a:pt x="25" y="3273"/>
                    <a:pt x="251" y="3713"/>
                  </a:cubicBezTo>
                  <a:cubicBezTo>
                    <a:pt x="548" y="4297"/>
                    <a:pt x="1668" y="5547"/>
                    <a:pt x="2620" y="6511"/>
                  </a:cubicBezTo>
                  <a:cubicBezTo>
                    <a:pt x="2644" y="6547"/>
                    <a:pt x="2692" y="6559"/>
                    <a:pt x="2739" y="6559"/>
                  </a:cubicBezTo>
                  <a:cubicBezTo>
                    <a:pt x="2787" y="6559"/>
                    <a:pt x="2822" y="6547"/>
                    <a:pt x="2858" y="6511"/>
                  </a:cubicBezTo>
                  <a:cubicBezTo>
                    <a:pt x="2918" y="6452"/>
                    <a:pt x="2918" y="6333"/>
                    <a:pt x="2858" y="6273"/>
                  </a:cubicBezTo>
                  <a:cubicBezTo>
                    <a:pt x="1679" y="5083"/>
                    <a:pt x="775" y="4011"/>
                    <a:pt x="548" y="3570"/>
                  </a:cubicBezTo>
                  <a:cubicBezTo>
                    <a:pt x="191" y="2832"/>
                    <a:pt x="477" y="1927"/>
                    <a:pt x="1203" y="1546"/>
                  </a:cubicBezTo>
                  <a:lnTo>
                    <a:pt x="1632" y="1320"/>
                  </a:lnTo>
                  <a:lnTo>
                    <a:pt x="2572" y="2916"/>
                  </a:lnTo>
                  <a:cubicBezTo>
                    <a:pt x="2477" y="2951"/>
                    <a:pt x="2394" y="2999"/>
                    <a:pt x="2322" y="3070"/>
                  </a:cubicBezTo>
                  <a:cubicBezTo>
                    <a:pt x="1941" y="3404"/>
                    <a:pt x="1882" y="3951"/>
                    <a:pt x="2168" y="4356"/>
                  </a:cubicBezTo>
                  <a:cubicBezTo>
                    <a:pt x="2322" y="4559"/>
                    <a:pt x="4906" y="7154"/>
                    <a:pt x="5120" y="7297"/>
                  </a:cubicBezTo>
                  <a:cubicBezTo>
                    <a:pt x="5275" y="7416"/>
                    <a:pt x="5489" y="7476"/>
                    <a:pt x="5680" y="7476"/>
                  </a:cubicBezTo>
                  <a:cubicBezTo>
                    <a:pt x="5954" y="7476"/>
                    <a:pt x="6204" y="7380"/>
                    <a:pt x="6394" y="7154"/>
                  </a:cubicBezTo>
                  <a:cubicBezTo>
                    <a:pt x="6466" y="7083"/>
                    <a:pt x="6513" y="6988"/>
                    <a:pt x="6561" y="6904"/>
                  </a:cubicBezTo>
                  <a:lnTo>
                    <a:pt x="8156" y="7833"/>
                  </a:lnTo>
                  <a:lnTo>
                    <a:pt x="7930" y="8262"/>
                  </a:lnTo>
                  <a:cubicBezTo>
                    <a:pt x="7654" y="8781"/>
                    <a:pt x="7123" y="9083"/>
                    <a:pt x="6580" y="9083"/>
                  </a:cubicBezTo>
                  <a:cubicBezTo>
                    <a:pt x="6352" y="9083"/>
                    <a:pt x="6121" y="9029"/>
                    <a:pt x="5906" y="8916"/>
                  </a:cubicBezTo>
                  <a:cubicBezTo>
                    <a:pt x="5478" y="8702"/>
                    <a:pt x="4477" y="7869"/>
                    <a:pt x="3334" y="6749"/>
                  </a:cubicBezTo>
                  <a:cubicBezTo>
                    <a:pt x="3305" y="6720"/>
                    <a:pt x="3260" y="6705"/>
                    <a:pt x="3215" y="6705"/>
                  </a:cubicBezTo>
                  <a:cubicBezTo>
                    <a:pt x="3171" y="6705"/>
                    <a:pt x="3126" y="6720"/>
                    <a:pt x="3096" y="6749"/>
                  </a:cubicBezTo>
                  <a:cubicBezTo>
                    <a:pt x="3037" y="6809"/>
                    <a:pt x="3037" y="6928"/>
                    <a:pt x="3096" y="6988"/>
                  </a:cubicBezTo>
                  <a:cubicBezTo>
                    <a:pt x="4287" y="8142"/>
                    <a:pt x="5275" y="8976"/>
                    <a:pt x="5740" y="9214"/>
                  </a:cubicBezTo>
                  <a:cubicBezTo>
                    <a:pt x="5990" y="9357"/>
                    <a:pt x="6275" y="9416"/>
                    <a:pt x="6561" y="9416"/>
                  </a:cubicBezTo>
                  <a:cubicBezTo>
                    <a:pt x="6752" y="9416"/>
                    <a:pt x="6942" y="9381"/>
                    <a:pt x="7144" y="9321"/>
                  </a:cubicBezTo>
                  <a:cubicBezTo>
                    <a:pt x="7597" y="9178"/>
                    <a:pt x="7990" y="8845"/>
                    <a:pt x="8216" y="8416"/>
                  </a:cubicBezTo>
                  <a:lnTo>
                    <a:pt x="8430" y="8000"/>
                  </a:lnTo>
                  <a:lnTo>
                    <a:pt x="8609" y="8107"/>
                  </a:lnTo>
                  <a:cubicBezTo>
                    <a:pt x="8645" y="8119"/>
                    <a:pt x="8668" y="8131"/>
                    <a:pt x="8704" y="8131"/>
                  </a:cubicBezTo>
                  <a:cubicBezTo>
                    <a:pt x="8764" y="8131"/>
                    <a:pt x="8823" y="8107"/>
                    <a:pt x="8847" y="8047"/>
                  </a:cubicBezTo>
                  <a:lnTo>
                    <a:pt x="9442" y="7035"/>
                  </a:lnTo>
                  <a:cubicBezTo>
                    <a:pt x="9419" y="6976"/>
                    <a:pt x="9419" y="6928"/>
                    <a:pt x="9419" y="6880"/>
                  </a:cubicBezTo>
                  <a:cubicBezTo>
                    <a:pt x="9407" y="6845"/>
                    <a:pt x="9371" y="6809"/>
                    <a:pt x="9347" y="6785"/>
                  </a:cubicBezTo>
                  <a:lnTo>
                    <a:pt x="6787" y="5273"/>
                  </a:lnTo>
                  <a:cubicBezTo>
                    <a:pt x="6765" y="5262"/>
                    <a:pt x="6740" y="5257"/>
                    <a:pt x="6713" y="5257"/>
                  </a:cubicBezTo>
                  <a:cubicBezTo>
                    <a:pt x="6655" y="5257"/>
                    <a:pt x="6594" y="5283"/>
                    <a:pt x="6561" y="5333"/>
                  </a:cubicBezTo>
                  <a:lnTo>
                    <a:pt x="5966" y="6345"/>
                  </a:lnTo>
                  <a:cubicBezTo>
                    <a:pt x="5930" y="6392"/>
                    <a:pt x="5930" y="6440"/>
                    <a:pt x="5954" y="6476"/>
                  </a:cubicBezTo>
                  <a:cubicBezTo>
                    <a:pt x="5966" y="6523"/>
                    <a:pt x="5990" y="6559"/>
                    <a:pt x="6025" y="6583"/>
                  </a:cubicBezTo>
                  <a:lnTo>
                    <a:pt x="6251" y="6714"/>
                  </a:lnTo>
                  <a:lnTo>
                    <a:pt x="6228" y="6749"/>
                  </a:lnTo>
                  <a:cubicBezTo>
                    <a:pt x="6204" y="6809"/>
                    <a:pt x="6168" y="6869"/>
                    <a:pt x="6132" y="6928"/>
                  </a:cubicBezTo>
                  <a:cubicBezTo>
                    <a:pt x="6008" y="7067"/>
                    <a:pt x="5834" y="7141"/>
                    <a:pt x="5659" y="7141"/>
                  </a:cubicBezTo>
                  <a:cubicBezTo>
                    <a:pt x="5534" y="7141"/>
                    <a:pt x="5408" y="7103"/>
                    <a:pt x="5299" y="7023"/>
                  </a:cubicBezTo>
                  <a:cubicBezTo>
                    <a:pt x="5120" y="6880"/>
                    <a:pt x="2561" y="4321"/>
                    <a:pt x="2418" y="4142"/>
                  </a:cubicBezTo>
                  <a:cubicBezTo>
                    <a:pt x="2227" y="3892"/>
                    <a:pt x="2275" y="3535"/>
                    <a:pt x="2513" y="3309"/>
                  </a:cubicBezTo>
                  <a:cubicBezTo>
                    <a:pt x="2561" y="3273"/>
                    <a:pt x="2620" y="3237"/>
                    <a:pt x="2692" y="3213"/>
                  </a:cubicBezTo>
                  <a:lnTo>
                    <a:pt x="2727" y="3189"/>
                  </a:lnTo>
                  <a:lnTo>
                    <a:pt x="2858" y="3416"/>
                  </a:lnTo>
                  <a:cubicBezTo>
                    <a:pt x="2882" y="3475"/>
                    <a:pt x="2942" y="3511"/>
                    <a:pt x="3001" y="3511"/>
                  </a:cubicBezTo>
                  <a:cubicBezTo>
                    <a:pt x="3037" y="3511"/>
                    <a:pt x="3061" y="3487"/>
                    <a:pt x="3096" y="3475"/>
                  </a:cubicBezTo>
                  <a:lnTo>
                    <a:pt x="4108" y="2880"/>
                  </a:lnTo>
                  <a:cubicBezTo>
                    <a:pt x="4144" y="2844"/>
                    <a:pt x="4168" y="2820"/>
                    <a:pt x="4180" y="2773"/>
                  </a:cubicBezTo>
                  <a:cubicBezTo>
                    <a:pt x="4192" y="2737"/>
                    <a:pt x="4180" y="2689"/>
                    <a:pt x="4168" y="2642"/>
                  </a:cubicBezTo>
                  <a:lnTo>
                    <a:pt x="3442" y="1404"/>
                  </a:lnTo>
                  <a:cubicBezTo>
                    <a:pt x="3409" y="1355"/>
                    <a:pt x="3348" y="1322"/>
                    <a:pt x="3290" y="1322"/>
                  </a:cubicBezTo>
                  <a:cubicBezTo>
                    <a:pt x="3264" y="1322"/>
                    <a:pt x="3238" y="1329"/>
                    <a:pt x="3215" y="1344"/>
                  </a:cubicBezTo>
                  <a:cubicBezTo>
                    <a:pt x="3144" y="1392"/>
                    <a:pt x="3108" y="1499"/>
                    <a:pt x="3156" y="1570"/>
                  </a:cubicBezTo>
                  <a:lnTo>
                    <a:pt x="3787" y="2654"/>
                  </a:lnTo>
                  <a:lnTo>
                    <a:pt x="3061" y="3082"/>
                  </a:lnTo>
                  <a:lnTo>
                    <a:pt x="1727" y="808"/>
                  </a:lnTo>
                  <a:lnTo>
                    <a:pt x="2453" y="380"/>
                  </a:lnTo>
                  <a:lnTo>
                    <a:pt x="2822" y="1011"/>
                  </a:lnTo>
                  <a:cubicBezTo>
                    <a:pt x="2855" y="1060"/>
                    <a:pt x="2917" y="1087"/>
                    <a:pt x="2975" y="1087"/>
                  </a:cubicBezTo>
                  <a:cubicBezTo>
                    <a:pt x="3001" y="1087"/>
                    <a:pt x="3027" y="1081"/>
                    <a:pt x="3049" y="1070"/>
                  </a:cubicBezTo>
                  <a:cubicBezTo>
                    <a:pt x="3120" y="1023"/>
                    <a:pt x="3156" y="915"/>
                    <a:pt x="3108" y="844"/>
                  </a:cubicBezTo>
                  <a:lnTo>
                    <a:pt x="2656" y="82"/>
                  </a:lnTo>
                  <a:cubicBezTo>
                    <a:pt x="2631" y="33"/>
                    <a:pt x="2573" y="1"/>
                    <a:pt x="251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32" name="Google Shape;10432;p79"/>
            <p:cNvSpPr/>
            <p:nvPr/>
          </p:nvSpPr>
          <p:spPr>
            <a:xfrm>
              <a:off x="4187104" y="3787731"/>
              <a:ext cx="133943" cy="146520"/>
            </a:xfrm>
            <a:custGeom>
              <a:avLst/>
              <a:gdLst/>
              <a:ahLst/>
              <a:cxnLst/>
              <a:rect l="l" t="t" r="r" b="b"/>
              <a:pathLst>
                <a:path w="4228" h="4625" extrusionOk="0">
                  <a:moveTo>
                    <a:pt x="2742" y="0"/>
                  </a:moveTo>
                  <a:cubicBezTo>
                    <a:pt x="2716" y="0"/>
                    <a:pt x="2690" y="6"/>
                    <a:pt x="2668" y="17"/>
                  </a:cubicBezTo>
                  <a:cubicBezTo>
                    <a:pt x="2596" y="64"/>
                    <a:pt x="2561" y="171"/>
                    <a:pt x="2608" y="243"/>
                  </a:cubicBezTo>
                  <a:lnTo>
                    <a:pt x="2763" y="493"/>
                  </a:lnTo>
                  <a:cubicBezTo>
                    <a:pt x="2549" y="433"/>
                    <a:pt x="2346" y="398"/>
                    <a:pt x="2120" y="398"/>
                  </a:cubicBezTo>
                  <a:cubicBezTo>
                    <a:pt x="953" y="398"/>
                    <a:pt x="1" y="1350"/>
                    <a:pt x="1" y="2505"/>
                  </a:cubicBezTo>
                  <a:cubicBezTo>
                    <a:pt x="1" y="3672"/>
                    <a:pt x="953" y="4624"/>
                    <a:pt x="2120" y="4624"/>
                  </a:cubicBezTo>
                  <a:cubicBezTo>
                    <a:pt x="3275" y="4624"/>
                    <a:pt x="4228" y="3672"/>
                    <a:pt x="4228" y="2505"/>
                  </a:cubicBezTo>
                  <a:cubicBezTo>
                    <a:pt x="4228" y="2362"/>
                    <a:pt x="4204" y="2195"/>
                    <a:pt x="4168" y="2029"/>
                  </a:cubicBezTo>
                  <a:cubicBezTo>
                    <a:pt x="4158" y="1958"/>
                    <a:pt x="4096" y="1904"/>
                    <a:pt x="4012" y="1904"/>
                  </a:cubicBezTo>
                  <a:cubicBezTo>
                    <a:pt x="3998" y="1904"/>
                    <a:pt x="3982" y="1906"/>
                    <a:pt x="3966" y="1910"/>
                  </a:cubicBezTo>
                  <a:cubicBezTo>
                    <a:pt x="3870" y="1922"/>
                    <a:pt x="3811" y="2017"/>
                    <a:pt x="3847" y="2124"/>
                  </a:cubicBezTo>
                  <a:cubicBezTo>
                    <a:pt x="3870" y="2255"/>
                    <a:pt x="3894" y="2386"/>
                    <a:pt x="3894" y="2517"/>
                  </a:cubicBezTo>
                  <a:cubicBezTo>
                    <a:pt x="3894" y="3505"/>
                    <a:pt x="3085" y="4303"/>
                    <a:pt x="2108" y="4303"/>
                  </a:cubicBezTo>
                  <a:cubicBezTo>
                    <a:pt x="1120" y="4303"/>
                    <a:pt x="322" y="3505"/>
                    <a:pt x="322" y="2517"/>
                  </a:cubicBezTo>
                  <a:cubicBezTo>
                    <a:pt x="322" y="1541"/>
                    <a:pt x="1120" y="731"/>
                    <a:pt x="2108" y="731"/>
                  </a:cubicBezTo>
                  <a:cubicBezTo>
                    <a:pt x="2299" y="731"/>
                    <a:pt x="2477" y="767"/>
                    <a:pt x="2656" y="826"/>
                  </a:cubicBezTo>
                  <a:lnTo>
                    <a:pt x="2299" y="910"/>
                  </a:lnTo>
                  <a:cubicBezTo>
                    <a:pt x="2204" y="933"/>
                    <a:pt x="2144" y="1017"/>
                    <a:pt x="2180" y="1124"/>
                  </a:cubicBezTo>
                  <a:cubicBezTo>
                    <a:pt x="2190" y="1195"/>
                    <a:pt x="2260" y="1248"/>
                    <a:pt x="2339" y="1248"/>
                  </a:cubicBezTo>
                  <a:cubicBezTo>
                    <a:pt x="2353" y="1248"/>
                    <a:pt x="2368" y="1247"/>
                    <a:pt x="2382" y="1243"/>
                  </a:cubicBezTo>
                  <a:lnTo>
                    <a:pt x="3204" y="1052"/>
                  </a:lnTo>
                  <a:cubicBezTo>
                    <a:pt x="3311" y="1017"/>
                    <a:pt x="3370" y="898"/>
                    <a:pt x="3311" y="791"/>
                  </a:cubicBezTo>
                  <a:lnTo>
                    <a:pt x="2894" y="76"/>
                  </a:lnTo>
                  <a:cubicBezTo>
                    <a:pt x="2861" y="27"/>
                    <a:pt x="2800" y="0"/>
                    <a:pt x="27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33" name="Google Shape;10433;p79"/>
            <p:cNvSpPr/>
            <p:nvPr/>
          </p:nvSpPr>
          <p:spPr>
            <a:xfrm>
              <a:off x="4220685" y="3840669"/>
              <a:ext cx="39632" cy="52462"/>
            </a:xfrm>
            <a:custGeom>
              <a:avLst/>
              <a:gdLst/>
              <a:ahLst/>
              <a:cxnLst/>
              <a:rect l="l" t="t" r="r" b="b"/>
              <a:pathLst>
                <a:path w="1251" h="1656" extrusionOk="0">
                  <a:moveTo>
                    <a:pt x="572" y="1"/>
                  </a:moveTo>
                  <a:cubicBezTo>
                    <a:pt x="274" y="1"/>
                    <a:pt x="12" y="239"/>
                    <a:pt x="12" y="524"/>
                  </a:cubicBezTo>
                  <a:cubicBezTo>
                    <a:pt x="12" y="608"/>
                    <a:pt x="96" y="679"/>
                    <a:pt x="179" y="679"/>
                  </a:cubicBezTo>
                  <a:cubicBezTo>
                    <a:pt x="274" y="679"/>
                    <a:pt x="346" y="608"/>
                    <a:pt x="346" y="524"/>
                  </a:cubicBezTo>
                  <a:cubicBezTo>
                    <a:pt x="346" y="417"/>
                    <a:pt x="429" y="322"/>
                    <a:pt x="548" y="322"/>
                  </a:cubicBezTo>
                  <a:lnTo>
                    <a:pt x="608" y="322"/>
                  </a:lnTo>
                  <a:cubicBezTo>
                    <a:pt x="655" y="322"/>
                    <a:pt x="667" y="358"/>
                    <a:pt x="691" y="370"/>
                  </a:cubicBezTo>
                  <a:cubicBezTo>
                    <a:pt x="703" y="382"/>
                    <a:pt x="703" y="417"/>
                    <a:pt x="691" y="429"/>
                  </a:cubicBezTo>
                  <a:lnTo>
                    <a:pt x="48" y="1382"/>
                  </a:lnTo>
                  <a:cubicBezTo>
                    <a:pt x="12" y="1429"/>
                    <a:pt x="1" y="1501"/>
                    <a:pt x="36" y="1560"/>
                  </a:cubicBezTo>
                  <a:cubicBezTo>
                    <a:pt x="60" y="1620"/>
                    <a:pt x="120" y="1656"/>
                    <a:pt x="179" y="1656"/>
                  </a:cubicBezTo>
                  <a:lnTo>
                    <a:pt x="1072" y="1656"/>
                  </a:lnTo>
                  <a:cubicBezTo>
                    <a:pt x="1167" y="1656"/>
                    <a:pt x="1239" y="1572"/>
                    <a:pt x="1239" y="1489"/>
                  </a:cubicBezTo>
                  <a:cubicBezTo>
                    <a:pt x="1251" y="1406"/>
                    <a:pt x="1179" y="1322"/>
                    <a:pt x="1084" y="1322"/>
                  </a:cubicBezTo>
                  <a:lnTo>
                    <a:pt x="513" y="1322"/>
                  </a:lnTo>
                  <a:lnTo>
                    <a:pt x="989" y="620"/>
                  </a:lnTo>
                  <a:cubicBezTo>
                    <a:pt x="1072" y="513"/>
                    <a:pt x="1072" y="358"/>
                    <a:pt x="1001" y="227"/>
                  </a:cubicBezTo>
                  <a:cubicBezTo>
                    <a:pt x="929" y="84"/>
                    <a:pt x="786" y="1"/>
                    <a:pt x="6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34" name="Google Shape;10434;p79"/>
            <p:cNvSpPr/>
            <p:nvPr/>
          </p:nvSpPr>
          <p:spPr>
            <a:xfrm>
              <a:off x="4259905" y="3840669"/>
              <a:ext cx="29082" cy="52082"/>
            </a:xfrm>
            <a:custGeom>
              <a:avLst/>
              <a:gdLst/>
              <a:ahLst/>
              <a:cxnLst/>
              <a:rect l="l" t="t" r="r" b="b"/>
              <a:pathLst>
                <a:path w="918" h="1644" extrusionOk="0">
                  <a:moveTo>
                    <a:pt x="156" y="1"/>
                  </a:moveTo>
                  <a:cubicBezTo>
                    <a:pt x="72" y="1"/>
                    <a:pt x="1" y="72"/>
                    <a:pt x="1" y="167"/>
                  </a:cubicBezTo>
                  <a:lnTo>
                    <a:pt x="1" y="870"/>
                  </a:lnTo>
                  <a:cubicBezTo>
                    <a:pt x="1" y="953"/>
                    <a:pt x="72" y="1025"/>
                    <a:pt x="156" y="1025"/>
                  </a:cubicBezTo>
                  <a:lnTo>
                    <a:pt x="596" y="1025"/>
                  </a:lnTo>
                  <a:lnTo>
                    <a:pt x="596" y="1477"/>
                  </a:lnTo>
                  <a:cubicBezTo>
                    <a:pt x="596" y="1560"/>
                    <a:pt x="668" y="1644"/>
                    <a:pt x="751" y="1644"/>
                  </a:cubicBezTo>
                  <a:cubicBezTo>
                    <a:pt x="846" y="1644"/>
                    <a:pt x="918" y="1560"/>
                    <a:pt x="918" y="1477"/>
                  </a:cubicBezTo>
                  <a:lnTo>
                    <a:pt x="918" y="846"/>
                  </a:lnTo>
                  <a:lnTo>
                    <a:pt x="918" y="155"/>
                  </a:lnTo>
                  <a:cubicBezTo>
                    <a:pt x="918" y="72"/>
                    <a:pt x="846" y="1"/>
                    <a:pt x="739" y="1"/>
                  </a:cubicBezTo>
                  <a:cubicBezTo>
                    <a:pt x="656" y="1"/>
                    <a:pt x="584" y="72"/>
                    <a:pt x="584" y="167"/>
                  </a:cubicBezTo>
                  <a:lnTo>
                    <a:pt x="584" y="703"/>
                  </a:lnTo>
                  <a:lnTo>
                    <a:pt x="322" y="703"/>
                  </a:lnTo>
                  <a:lnTo>
                    <a:pt x="322" y="167"/>
                  </a:lnTo>
                  <a:cubicBezTo>
                    <a:pt x="322" y="72"/>
                    <a:pt x="251" y="1"/>
                    <a:pt x="1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435" name="Google Shape;10435;p79"/>
          <p:cNvGrpSpPr/>
          <p:nvPr/>
        </p:nvGrpSpPr>
        <p:grpSpPr>
          <a:xfrm>
            <a:off x="2952057" y="4846813"/>
            <a:ext cx="490871" cy="414924"/>
            <a:chOff x="2214042" y="3810509"/>
            <a:chExt cx="368153" cy="311193"/>
          </a:xfrm>
          <a:solidFill>
            <a:schemeClr val="tx1"/>
          </a:solidFill>
        </p:grpSpPr>
        <p:sp>
          <p:nvSpPr>
            <p:cNvPr id="10436" name="Google Shape;10436;p79"/>
            <p:cNvSpPr/>
            <p:nvPr/>
          </p:nvSpPr>
          <p:spPr>
            <a:xfrm>
              <a:off x="2214042" y="3810509"/>
              <a:ext cx="368153" cy="311193"/>
            </a:xfrm>
            <a:custGeom>
              <a:avLst/>
              <a:gdLst/>
              <a:ahLst/>
              <a:cxnLst/>
              <a:rect l="l" t="t" r="r" b="b"/>
              <a:pathLst>
                <a:path w="11621" h="9823" extrusionOk="0">
                  <a:moveTo>
                    <a:pt x="11264" y="6227"/>
                  </a:moveTo>
                  <a:lnTo>
                    <a:pt x="11264" y="6834"/>
                  </a:lnTo>
                  <a:lnTo>
                    <a:pt x="9644" y="6834"/>
                  </a:lnTo>
                  <a:lnTo>
                    <a:pt x="9406" y="6525"/>
                  </a:lnTo>
                  <a:lnTo>
                    <a:pt x="9180" y="6227"/>
                  </a:lnTo>
                  <a:close/>
                  <a:moveTo>
                    <a:pt x="8787" y="6239"/>
                  </a:moveTo>
                  <a:lnTo>
                    <a:pt x="9061" y="6608"/>
                  </a:lnTo>
                  <a:lnTo>
                    <a:pt x="8406" y="7191"/>
                  </a:lnTo>
                  <a:lnTo>
                    <a:pt x="7894" y="7191"/>
                  </a:lnTo>
                  <a:lnTo>
                    <a:pt x="7025" y="6239"/>
                  </a:lnTo>
                  <a:close/>
                  <a:moveTo>
                    <a:pt x="8632" y="7537"/>
                  </a:moveTo>
                  <a:lnTo>
                    <a:pt x="8632" y="7953"/>
                  </a:lnTo>
                  <a:lnTo>
                    <a:pt x="7561" y="7953"/>
                  </a:lnTo>
                  <a:lnTo>
                    <a:pt x="7561" y="7537"/>
                  </a:lnTo>
                  <a:close/>
                  <a:moveTo>
                    <a:pt x="6584" y="0"/>
                  </a:moveTo>
                  <a:cubicBezTo>
                    <a:pt x="4596" y="0"/>
                    <a:pt x="2786" y="1179"/>
                    <a:pt x="1977" y="2977"/>
                  </a:cubicBezTo>
                  <a:cubicBezTo>
                    <a:pt x="1941" y="3072"/>
                    <a:pt x="1977" y="3167"/>
                    <a:pt x="2072" y="3203"/>
                  </a:cubicBezTo>
                  <a:cubicBezTo>
                    <a:pt x="2094" y="3216"/>
                    <a:pt x="2118" y="3222"/>
                    <a:pt x="2142" y="3222"/>
                  </a:cubicBezTo>
                  <a:cubicBezTo>
                    <a:pt x="2208" y="3222"/>
                    <a:pt x="2272" y="3177"/>
                    <a:pt x="2298" y="3108"/>
                  </a:cubicBezTo>
                  <a:cubicBezTo>
                    <a:pt x="3048" y="1429"/>
                    <a:pt x="4739" y="333"/>
                    <a:pt x="6584" y="333"/>
                  </a:cubicBezTo>
                  <a:cubicBezTo>
                    <a:pt x="9109" y="333"/>
                    <a:pt x="11192" y="2358"/>
                    <a:pt x="11287" y="4846"/>
                  </a:cubicBezTo>
                  <a:lnTo>
                    <a:pt x="10835" y="4846"/>
                  </a:lnTo>
                  <a:cubicBezTo>
                    <a:pt x="10716" y="4108"/>
                    <a:pt x="10371" y="3405"/>
                    <a:pt x="9823" y="2870"/>
                  </a:cubicBezTo>
                  <a:cubicBezTo>
                    <a:pt x="9240" y="2310"/>
                    <a:pt x="8489" y="1941"/>
                    <a:pt x="7680" y="1857"/>
                  </a:cubicBezTo>
                  <a:cubicBezTo>
                    <a:pt x="7674" y="1857"/>
                    <a:pt x="7668" y="1856"/>
                    <a:pt x="7661" y="1856"/>
                  </a:cubicBezTo>
                  <a:cubicBezTo>
                    <a:pt x="7583" y="1856"/>
                    <a:pt x="7500" y="1924"/>
                    <a:pt x="7489" y="2012"/>
                  </a:cubicBezTo>
                  <a:cubicBezTo>
                    <a:pt x="7477" y="2096"/>
                    <a:pt x="7549" y="2191"/>
                    <a:pt x="7632" y="2203"/>
                  </a:cubicBezTo>
                  <a:cubicBezTo>
                    <a:pt x="9061" y="2358"/>
                    <a:pt x="10240" y="3453"/>
                    <a:pt x="10478" y="4846"/>
                  </a:cubicBezTo>
                  <a:lnTo>
                    <a:pt x="4168" y="4846"/>
                  </a:lnTo>
                  <a:cubicBezTo>
                    <a:pt x="4406" y="3441"/>
                    <a:pt x="5584" y="2334"/>
                    <a:pt x="7013" y="2191"/>
                  </a:cubicBezTo>
                  <a:cubicBezTo>
                    <a:pt x="7096" y="2167"/>
                    <a:pt x="7180" y="2096"/>
                    <a:pt x="7156" y="2012"/>
                  </a:cubicBezTo>
                  <a:cubicBezTo>
                    <a:pt x="7145" y="1924"/>
                    <a:pt x="7083" y="1856"/>
                    <a:pt x="6998" y="1856"/>
                  </a:cubicBezTo>
                  <a:cubicBezTo>
                    <a:pt x="6991" y="1856"/>
                    <a:pt x="6984" y="1857"/>
                    <a:pt x="6977" y="1857"/>
                  </a:cubicBezTo>
                  <a:cubicBezTo>
                    <a:pt x="5370" y="2024"/>
                    <a:pt x="4060" y="3262"/>
                    <a:pt x="3822" y="4846"/>
                  </a:cubicBezTo>
                  <a:lnTo>
                    <a:pt x="1882" y="4846"/>
                  </a:lnTo>
                  <a:cubicBezTo>
                    <a:pt x="1893" y="4477"/>
                    <a:pt x="1953" y="4108"/>
                    <a:pt x="2060" y="3751"/>
                  </a:cubicBezTo>
                  <a:cubicBezTo>
                    <a:pt x="2084" y="3655"/>
                    <a:pt x="2024" y="3572"/>
                    <a:pt x="1941" y="3548"/>
                  </a:cubicBezTo>
                  <a:cubicBezTo>
                    <a:pt x="1922" y="3541"/>
                    <a:pt x="1903" y="3538"/>
                    <a:pt x="1885" y="3538"/>
                  </a:cubicBezTo>
                  <a:cubicBezTo>
                    <a:pt x="1814" y="3538"/>
                    <a:pt x="1755" y="3589"/>
                    <a:pt x="1727" y="3655"/>
                  </a:cubicBezTo>
                  <a:cubicBezTo>
                    <a:pt x="1608" y="4060"/>
                    <a:pt x="1548" y="4477"/>
                    <a:pt x="1536" y="4905"/>
                  </a:cubicBezTo>
                  <a:lnTo>
                    <a:pt x="119" y="5417"/>
                  </a:lnTo>
                  <a:cubicBezTo>
                    <a:pt x="48" y="5441"/>
                    <a:pt x="0" y="5501"/>
                    <a:pt x="0" y="5584"/>
                  </a:cubicBezTo>
                  <a:lnTo>
                    <a:pt x="0" y="6072"/>
                  </a:lnTo>
                  <a:cubicBezTo>
                    <a:pt x="0" y="6156"/>
                    <a:pt x="72" y="6239"/>
                    <a:pt x="167" y="6239"/>
                  </a:cubicBezTo>
                  <a:lnTo>
                    <a:pt x="2572" y="6239"/>
                  </a:lnTo>
                  <a:cubicBezTo>
                    <a:pt x="2667" y="6239"/>
                    <a:pt x="2739" y="6156"/>
                    <a:pt x="2739" y="6072"/>
                  </a:cubicBezTo>
                  <a:cubicBezTo>
                    <a:pt x="2739" y="5977"/>
                    <a:pt x="2667" y="5906"/>
                    <a:pt x="2572" y="5906"/>
                  </a:cubicBezTo>
                  <a:lnTo>
                    <a:pt x="346" y="5906"/>
                  </a:lnTo>
                  <a:lnTo>
                    <a:pt x="346" y="5703"/>
                  </a:lnTo>
                  <a:lnTo>
                    <a:pt x="1727" y="5203"/>
                  </a:lnTo>
                  <a:lnTo>
                    <a:pt x="11264" y="5203"/>
                  </a:lnTo>
                  <a:lnTo>
                    <a:pt x="11264" y="5739"/>
                  </a:lnTo>
                  <a:lnTo>
                    <a:pt x="11264" y="5906"/>
                  </a:lnTo>
                  <a:lnTo>
                    <a:pt x="3251" y="5906"/>
                  </a:lnTo>
                  <a:cubicBezTo>
                    <a:pt x="3155" y="5906"/>
                    <a:pt x="3084" y="5989"/>
                    <a:pt x="3084" y="6072"/>
                  </a:cubicBezTo>
                  <a:cubicBezTo>
                    <a:pt x="3084" y="6168"/>
                    <a:pt x="3155" y="6239"/>
                    <a:pt x="3251" y="6239"/>
                  </a:cubicBezTo>
                  <a:lnTo>
                    <a:pt x="6549" y="6239"/>
                  </a:lnTo>
                  <a:lnTo>
                    <a:pt x="7418" y="7191"/>
                  </a:lnTo>
                  <a:lnTo>
                    <a:pt x="7382" y="7191"/>
                  </a:lnTo>
                  <a:cubicBezTo>
                    <a:pt x="7299" y="7191"/>
                    <a:pt x="7216" y="7263"/>
                    <a:pt x="7216" y="7358"/>
                  </a:cubicBezTo>
                  <a:lnTo>
                    <a:pt x="7216" y="8108"/>
                  </a:lnTo>
                  <a:cubicBezTo>
                    <a:pt x="7216" y="8204"/>
                    <a:pt x="7299" y="8275"/>
                    <a:pt x="7382" y="8275"/>
                  </a:cubicBezTo>
                  <a:lnTo>
                    <a:pt x="7930" y="8275"/>
                  </a:lnTo>
                  <a:lnTo>
                    <a:pt x="7930" y="9656"/>
                  </a:lnTo>
                  <a:cubicBezTo>
                    <a:pt x="7930" y="9751"/>
                    <a:pt x="8013" y="9823"/>
                    <a:pt x="8097" y="9823"/>
                  </a:cubicBezTo>
                  <a:cubicBezTo>
                    <a:pt x="8192" y="9823"/>
                    <a:pt x="8263" y="9751"/>
                    <a:pt x="8263" y="9656"/>
                  </a:cubicBezTo>
                  <a:lnTo>
                    <a:pt x="8263" y="8275"/>
                  </a:lnTo>
                  <a:lnTo>
                    <a:pt x="8811" y="8275"/>
                  </a:lnTo>
                  <a:cubicBezTo>
                    <a:pt x="8906" y="8275"/>
                    <a:pt x="8978" y="8204"/>
                    <a:pt x="8978" y="8108"/>
                  </a:cubicBezTo>
                  <a:lnTo>
                    <a:pt x="8978" y="7358"/>
                  </a:lnTo>
                  <a:cubicBezTo>
                    <a:pt x="8978" y="7275"/>
                    <a:pt x="8930" y="7239"/>
                    <a:pt x="8882" y="7203"/>
                  </a:cubicBezTo>
                  <a:lnTo>
                    <a:pt x="9240" y="6882"/>
                  </a:lnTo>
                  <a:lnTo>
                    <a:pt x="9418" y="7096"/>
                  </a:lnTo>
                  <a:cubicBezTo>
                    <a:pt x="9454" y="7144"/>
                    <a:pt x="9513" y="7180"/>
                    <a:pt x="9561" y="7180"/>
                  </a:cubicBezTo>
                  <a:lnTo>
                    <a:pt x="11466" y="7180"/>
                  </a:lnTo>
                  <a:cubicBezTo>
                    <a:pt x="11549" y="7180"/>
                    <a:pt x="11621" y="7096"/>
                    <a:pt x="11621" y="7013"/>
                  </a:cubicBezTo>
                  <a:lnTo>
                    <a:pt x="11621" y="6072"/>
                  </a:lnTo>
                  <a:lnTo>
                    <a:pt x="11621" y="5739"/>
                  </a:lnTo>
                  <a:lnTo>
                    <a:pt x="11621" y="5036"/>
                  </a:lnTo>
                  <a:cubicBezTo>
                    <a:pt x="11621" y="3691"/>
                    <a:pt x="11109" y="2429"/>
                    <a:pt x="10156" y="1476"/>
                  </a:cubicBezTo>
                  <a:cubicBezTo>
                    <a:pt x="9204" y="524"/>
                    <a:pt x="7930" y="0"/>
                    <a:pt x="65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37" name="Google Shape;10437;p79"/>
            <p:cNvSpPr/>
            <p:nvPr/>
          </p:nvSpPr>
          <p:spPr>
            <a:xfrm>
              <a:off x="2451674" y="3927060"/>
              <a:ext cx="70932" cy="32092"/>
            </a:xfrm>
            <a:custGeom>
              <a:avLst/>
              <a:gdLst/>
              <a:ahLst/>
              <a:cxnLst/>
              <a:rect l="l" t="t" r="r" b="b"/>
              <a:pathLst>
                <a:path w="2239" h="1013" extrusionOk="0">
                  <a:moveTo>
                    <a:pt x="1727" y="322"/>
                  </a:moveTo>
                  <a:cubicBezTo>
                    <a:pt x="1822" y="322"/>
                    <a:pt x="1905" y="393"/>
                    <a:pt x="1905" y="500"/>
                  </a:cubicBezTo>
                  <a:cubicBezTo>
                    <a:pt x="1893" y="607"/>
                    <a:pt x="1822" y="679"/>
                    <a:pt x="1727" y="679"/>
                  </a:cubicBezTo>
                  <a:lnTo>
                    <a:pt x="512" y="679"/>
                  </a:lnTo>
                  <a:cubicBezTo>
                    <a:pt x="417" y="679"/>
                    <a:pt x="334" y="607"/>
                    <a:pt x="334" y="500"/>
                  </a:cubicBezTo>
                  <a:cubicBezTo>
                    <a:pt x="334" y="417"/>
                    <a:pt x="405" y="322"/>
                    <a:pt x="512" y="322"/>
                  </a:cubicBezTo>
                  <a:close/>
                  <a:moveTo>
                    <a:pt x="512" y="0"/>
                  </a:moveTo>
                  <a:cubicBezTo>
                    <a:pt x="226" y="0"/>
                    <a:pt x="0" y="226"/>
                    <a:pt x="0" y="500"/>
                  </a:cubicBezTo>
                  <a:cubicBezTo>
                    <a:pt x="0" y="786"/>
                    <a:pt x="226" y="1012"/>
                    <a:pt x="512" y="1012"/>
                  </a:cubicBezTo>
                  <a:lnTo>
                    <a:pt x="1727" y="1012"/>
                  </a:lnTo>
                  <a:cubicBezTo>
                    <a:pt x="2012" y="1012"/>
                    <a:pt x="2239" y="786"/>
                    <a:pt x="2239" y="500"/>
                  </a:cubicBezTo>
                  <a:cubicBezTo>
                    <a:pt x="2239" y="238"/>
                    <a:pt x="2012" y="0"/>
                    <a:pt x="172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438" name="Google Shape;10438;p79"/>
          <p:cNvGrpSpPr/>
          <p:nvPr/>
        </p:nvGrpSpPr>
        <p:grpSpPr>
          <a:xfrm>
            <a:off x="2396551" y="4809093"/>
            <a:ext cx="490407" cy="490364"/>
            <a:chOff x="1768938" y="3782219"/>
            <a:chExt cx="367805" cy="367773"/>
          </a:xfrm>
          <a:solidFill>
            <a:schemeClr val="tx1"/>
          </a:solidFill>
        </p:grpSpPr>
        <p:sp>
          <p:nvSpPr>
            <p:cNvPr id="10439" name="Google Shape;10439;p79"/>
            <p:cNvSpPr/>
            <p:nvPr/>
          </p:nvSpPr>
          <p:spPr>
            <a:xfrm>
              <a:off x="1884380" y="3782219"/>
              <a:ext cx="252363" cy="198412"/>
            </a:xfrm>
            <a:custGeom>
              <a:avLst/>
              <a:gdLst/>
              <a:ahLst/>
              <a:cxnLst/>
              <a:rect l="l" t="t" r="r" b="b"/>
              <a:pathLst>
                <a:path w="7966" h="6263" extrusionOk="0">
                  <a:moveTo>
                    <a:pt x="5346" y="0"/>
                  </a:moveTo>
                  <a:cubicBezTo>
                    <a:pt x="5299" y="0"/>
                    <a:pt x="5263" y="12"/>
                    <a:pt x="5227" y="48"/>
                  </a:cubicBezTo>
                  <a:lnTo>
                    <a:pt x="3382" y="1893"/>
                  </a:lnTo>
                  <a:lnTo>
                    <a:pt x="2893" y="1405"/>
                  </a:lnTo>
                  <a:cubicBezTo>
                    <a:pt x="2864" y="1375"/>
                    <a:pt x="2819" y="1360"/>
                    <a:pt x="2774" y="1360"/>
                  </a:cubicBezTo>
                  <a:cubicBezTo>
                    <a:pt x="2730" y="1360"/>
                    <a:pt x="2685" y="1375"/>
                    <a:pt x="2655" y="1405"/>
                  </a:cubicBezTo>
                  <a:lnTo>
                    <a:pt x="60" y="3989"/>
                  </a:lnTo>
                  <a:cubicBezTo>
                    <a:pt x="0" y="4048"/>
                    <a:pt x="0" y="4167"/>
                    <a:pt x="60" y="4227"/>
                  </a:cubicBezTo>
                  <a:cubicBezTo>
                    <a:pt x="90" y="4257"/>
                    <a:pt x="134" y="4272"/>
                    <a:pt x="179" y="4272"/>
                  </a:cubicBezTo>
                  <a:cubicBezTo>
                    <a:pt x="223" y="4272"/>
                    <a:pt x="268" y="4257"/>
                    <a:pt x="298" y="4227"/>
                  </a:cubicBezTo>
                  <a:lnTo>
                    <a:pt x="2774" y="1762"/>
                  </a:lnTo>
                  <a:lnTo>
                    <a:pt x="6215" y="5191"/>
                  </a:lnTo>
                  <a:lnTo>
                    <a:pt x="5418" y="5989"/>
                  </a:lnTo>
                  <a:cubicBezTo>
                    <a:pt x="5358" y="6049"/>
                    <a:pt x="5358" y="6168"/>
                    <a:pt x="5418" y="6227"/>
                  </a:cubicBezTo>
                  <a:cubicBezTo>
                    <a:pt x="5453" y="6251"/>
                    <a:pt x="5501" y="6263"/>
                    <a:pt x="5537" y="6263"/>
                  </a:cubicBezTo>
                  <a:cubicBezTo>
                    <a:pt x="5584" y="6263"/>
                    <a:pt x="5632" y="6251"/>
                    <a:pt x="5656" y="6227"/>
                  </a:cubicBezTo>
                  <a:lnTo>
                    <a:pt x="6573" y="5310"/>
                  </a:lnTo>
                  <a:cubicBezTo>
                    <a:pt x="6632" y="5251"/>
                    <a:pt x="6632" y="5132"/>
                    <a:pt x="6573" y="5072"/>
                  </a:cubicBezTo>
                  <a:lnTo>
                    <a:pt x="6072" y="4584"/>
                  </a:lnTo>
                  <a:lnTo>
                    <a:pt x="7918" y="2739"/>
                  </a:lnTo>
                  <a:cubicBezTo>
                    <a:pt x="7966" y="2667"/>
                    <a:pt x="7966" y="2560"/>
                    <a:pt x="7906" y="2489"/>
                  </a:cubicBezTo>
                  <a:lnTo>
                    <a:pt x="6882" y="1465"/>
                  </a:lnTo>
                  <a:cubicBezTo>
                    <a:pt x="6852" y="1435"/>
                    <a:pt x="6808" y="1420"/>
                    <a:pt x="6763" y="1420"/>
                  </a:cubicBezTo>
                  <a:cubicBezTo>
                    <a:pt x="6718" y="1420"/>
                    <a:pt x="6674" y="1435"/>
                    <a:pt x="6644" y="1465"/>
                  </a:cubicBezTo>
                  <a:cubicBezTo>
                    <a:pt x="6584" y="1524"/>
                    <a:pt x="6584" y="1643"/>
                    <a:pt x="6644" y="1703"/>
                  </a:cubicBezTo>
                  <a:lnTo>
                    <a:pt x="7549" y="2608"/>
                  </a:lnTo>
                  <a:lnTo>
                    <a:pt x="5822" y="4334"/>
                  </a:lnTo>
                  <a:lnTo>
                    <a:pt x="3620" y="2131"/>
                  </a:lnTo>
                  <a:lnTo>
                    <a:pt x="5346" y="405"/>
                  </a:lnTo>
                  <a:lnTo>
                    <a:pt x="6168" y="1226"/>
                  </a:lnTo>
                  <a:cubicBezTo>
                    <a:pt x="6197" y="1256"/>
                    <a:pt x="6242" y="1271"/>
                    <a:pt x="6287" y="1271"/>
                  </a:cubicBezTo>
                  <a:cubicBezTo>
                    <a:pt x="6331" y="1271"/>
                    <a:pt x="6376" y="1256"/>
                    <a:pt x="6406" y="1226"/>
                  </a:cubicBezTo>
                  <a:cubicBezTo>
                    <a:pt x="6465" y="1167"/>
                    <a:pt x="6465" y="1048"/>
                    <a:pt x="6406" y="988"/>
                  </a:cubicBezTo>
                  <a:lnTo>
                    <a:pt x="5465" y="48"/>
                  </a:lnTo>
                  <a:cubicBezTo>
                    <a:pt x="5441" y="12"/>
                    <a:pt x="5394" y="0"/>
                    <a:pt x="53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40" name="Google Shape;10440;p79"/>
            <p:cNvSpPr/>
            <p:nvPr/>
          </p:nvSpPr>
          <p:spPr>
            <a:xfrm>
              <a:off x="2034480" y="3821914"/>
              <a:ext cx="31743" cy="31236"/>
            </a:xfrm>
            <a:custGeom>
              <a:avLst/>
              <a:gdLst/>
              <a:ahLst/>
              <a:cxnLst/>
              <a:rect l="l" t="t" r="r" b="b"/>
              <a:pathLst>
                <a:path w="1002" h="986" extrusionOk="0">
                  <a:moveTo>
                    <a:pt x="501" y="426"/>
                  </a:moveTo>
                  <a:lnTo>
                    <a:pt x="584" y="509"/>
                  </a:lnTo>
                  <a:lnTo>
                    <a:pt x="501" y="581"/>
                  </a:lnTo>
                  <a:lnTo>
                    <a:pt x="430" y="509"/>
                  </a:lnTo>
                  <a:lnTo>
                    <a:pt x="501" y="426"/>
                  </a:lnTo>
                  <a:close/>
                  <a:moveTo>
                    <a:pt x="501" y="0"/>
                  </a:moveTo>
                  <a:cubicBezTo>
                    <a:pt x="456" y="0"/>
                    <a:pt x="412" y="15"/>
                    <a:pt x="382" y="45"/>
                  </a:cubicBezTo>
                  <a:lnTo>
                    <a:pt x="60" y="366"/>
                  </a:lnTo>
                  <a:cubicBezTo>
                    <a:pt x="1" y="426"/>
                    <a:pt x="1" y="545"/>
                    <a:pt x="60" y="605"/>
                  </a:cubicBezTo>
                  <a:lnTo>
                    <a:pt x="382" y="938"/>
                  </a:lnTo>
                  <a:cubicBezTo>
                    <a:pt x="418" y="962"/>
                    <a:pt x="465" y="986"/>
                    <a:pt x="501" y="986"/>
                  </a:cubicBezTo>
                  <a:cubicBezTo>
                    <a:pt x="549" y="986"/>
                    <a:pt x="596" y="962"/>
                    <a:pt x="620" y="938"/>
                  </a:cubicBezTo>
                  <a:lnTo>
                    <a:pt x="953" y="605"/>
                  </a:lnTo>
                  <a:cubicBezTo>
                    <a:pt x="977" y="581"/>
                    <a:pt x="1001" y="533"/>
                    <a:pt x="1001" y="485"/>
                  </a:cubicBezTo>
                  <a:cubicBezTo>
                    <a:pt x="1001" y="450"/>
                    <a:pt x="977" y="402"/>
                    <a:pt x="953" y="366"/>
                  </a:cubicBezTo>
                  <a:lnTo>
                    <a:pt x="620" y="45"/>
                  </a:lnTo>
                  <a:cubicBezTo>
                    <a:pt x="590" y="15"/>
                    <a:pt x="546" y="0"/>
                    <a:pt x="5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41" name="Google Shape;10441;p79"/>
            <p:cNvSpPr/>
            <p:nvPr/>
          </p:nvSpPr>
          <p:spPr>
            <a:xfrm>
              <a:off x="2065431" y="3852359"/>
              <a:ext cx="31712" cy="31332"/>
            </a:xfrm>
            <a:custGeom>
              <a:avLst/>
              <a:gdLst/>
              <a:ahLst/>
              <a:cxnLst/>
              <a:rect l="l" t="t" r="r" b="b"/>
              <a:pathLst>
                <a:path w="1001" h="989" extrusionOk="0">
                  <a:moveTo>
                    <a:pt x="500" y="441"/>
                  </a:moveTo>
                  <a:lnTo>
                    <a:pt x="572" y="513"/>
                  </a:lnTo>
                  <a:lnTo>
                    <a:pt x="500" y="584"/>
                  </a:lnTo>
                  <a:lnTo>
                    <a:pt x="417" y="513"/>
                  </a:lnTo>
                  <a:lnTo>
                    <a:pt x="500" y="441"/>
                  </a:lnTo>
                  <a:close/>
                  <a:moveTo>
                    <a:pt x="500" y="1"/>
                  </a:moveTo>
                  <a:cubicBezTo>
                    <a:pt x="453" y="1"/>
                    <a:pt x="405" y="25"/>
                    <a:pt x="381" y="48"/>
                  </a:cubicBezTo>
                  <a:lnTo>
                    <a:pt x="48" y="382"/>
                  </a:lnTo>
                  <a:cubicBezTo>
                    <a:pt x="24" y="406"/>
                    <a:pt x="0" y="453"/>
                    <a:pt x="0" y="501"/>
                  </a:cubicBezTo>
                  <a:cubicBezTo>
                    <a:pt x="0" y="536"/>
                    <a:pt x="24" y="584"/>
                    <a:pt x="48" y="608"/>
                  </a:cubicBezTo>
                  <a:lnTo>
                    <a:pt x="381" y="941"/>
                  </a:lnTo>
                  <a:cubicBezTo>
                    <a:pt x="405" y="977"/>
                    <a:pt x="453" y="989"/>
                    <a:pt x="500" y="989"/>
                  </a:cubicBezTo>
                  <a:cubicBezTo>
                    <a:pt x="536" y="989"/>
                    <a:pt x="584" y="965"/>
                    <a:pt x="619" y="941"/>
                  </a:cubicBezTo>
                  <a:lnTo>
                    <a:pt x="941" y="608"/>
                  </a:lnTo>
                  <a:cubicBezTo>
                    <a:pt x="1000" y="560"/>
                    <a:pt x="1000" y="441"/>
                    <a:pt x="941" y="382"/>
                  </a:cubicBezTo>
                  <a:lnTo>
                    <a:pt x="619" y="48"/>
                  </a:lnTo>
                  <a:cubicBezTo>
                    <a:pt x="584" y="13"/>
                    <a:pt x="536" y="1"/>
                    <a:pt x="50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42" name="Google Shape;10442;p79"/>
            <p:cNvSpPr/>
            <p:nvPr/>
          </p:nvSpPr>
          <p:spPr>
            <a:xfrm>
              <a:off x="1768938" y="3922625"/>
              <a:ext cx="281413" cy="227367"/>
            </a:xfrm>
            <a:custGeom>
              <a:avLst/>
              <a:gdLst/>
              <a:ahLst/>
              <a:cxnLst/>
              <a:rect l="l" t="t" r="r" b="b"/>
              <a:pathLst>
                <a:path w="8883" h="7177" extrusionOk="0">
                  <a:moveTo>
                    <a:pt x="3347" y="0"/>
                  </a:moveTo>
                  <a:cubicBezTo>
                    <a:pt x="3302" y="0"/>
                    <a:pt x="3257" y="15"/>
                    <a:pt x="3228" y="45"/>
                  </a:cubicBezTo>
                  <a:lnTo>
                    <a:pt x="811" y="2450"/>
                  </a:lnTo>
                  <a:cubicBezTo>
                    <a:pt x="287" y="2962"/>
                    <a:pt x="1" y="3664"/>
                    <a:pt x="1" y="4414"/>
                  </a:cubicBezTo>
                  <a:cubicBezTo>
                    <a:pt x="1" y="5153"/>
                    <a:pt x="287" y="5843"/>
                    <a:pt x="811" y="6379"/>
                  </a:cubicBezTo>
                  <a:cubicBezTo>
                    <a:pt x="1323" y="6891"/>
                    <a:pt x="2025" y="7177"/>
                    <a:pt x="2775" y="7177"/>
                  </a:cubicBezTo>
                  <a:cubicBezTo>
                    <a:pt x="3513" y="7177"/>
                    <a:pt x="4204" y="6891"/>
                    <a:pt x="4740" y="6379"/>
                  </a:cubicBezTo>
                  <a:lnTo>
                    <a:pt x="8847" y="2271"/>
                  </a:lnTo>
                  <a:cubicBezTo>
                    <a:pt x="8883" y="2188"/>
                    <a:pt x="8883" y="2093"/>
                    <a:pt x="8812" y="2033"/>
                  </a:cubicBezTo>
                  <a:cubicBezTo>
                    <a:pt x="8782" y="2003"/>
                    <a:pt x="8737" y="1989"/>
                    <a:pt x="8693" y="1989"/>
                  </a:cubicBezTo>
                  <a:cubicBezTo>
                    <a:pt x="8648" y="1989"/>
                    <a:pt x="8603" y="2003"/>
                    <a:pt x="8573" y="2033"/>
                  </a:cubicBezTo>
                  <a:lnTo>
                    <a:pt x="4466" y="6141"/>
                  </a:lnTo>
                  <a:cubicBezTo>
                    <a:pt x="4001" y="6593"/>
                    <a:pt x="3394" y="6855"/>
                    <a:pt x="2751" y="6855"/>
                  </a:cubicBezTo>
                  <a:cubicBezTo>
                    <a:pt x="2096" y="6855"/>
                    <a:pt x="1489" y="6593"/>
                    <a:pt x="1049" y="6141"/>
                  </a:cubicBezTo>
                  <a:cubicBezTo>
                    <a:pt x="584" y="5677"/>
                    <a:pt x="322" y="5069"/>
                    <a:pt x="322" y="4426"/>
                  </a:cubicBezTo>
                  <a:cubicBezTo>
                    <a:pt x="322" y="3772"/>
                    <a:pt x="584" y="3164"/>
                    <a:pt x="1049" y="2712"/>
                  </a:cubicBezTo>
                  <a:lnTo>
                    <a:pt x="3466" y="283"/>
                  </a:lnTo>
                  <a:cubicBezTo>
                    <a:pt x="3525" y="223"/>
                    <a:pt x="3525" y="104"/>
                    <a:pt x="3466" y="45"/>
                  </a:cubicBezTo>
                  <a:cubicBezTo>
                    <a:pt x="3436" y="15"/>
                    <a:pt x="3391" y="0"/>
                    <a:pt x="3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43" name="Google Shape;10443;p79"/>
            <p:cNvSpPr/>
            <p:nvPr/>
          </p:nvSpPr>
          <p:spPr>
            <a:xfrm>
              <a:off x="1847790" y="3937704"/>
              <a:ext cx="143352" cy="127417"/>
            </a:xfrm>
            <a:custGeom>
              <a:avLst/>
              <a:gdLst/>
              <a:ahLst/>
              <a:cxnLst/>
              <a:rect l="l" t="t" r="r" b="b"/>
              <a:pathLst>
                <a:path w="4525" h="4022" extrusionOk="0">
                  <a:moveTo>
                    <a:pt x="3537" y="343"/>
                  </a:moveTo>
                  <a:cubicBezTo>
                    <a:pt x="3584" y="343"/>
                    <a:pt x="3632" y="367"/>
                    <a:pt x="3667" y="402"/>
                  </a:cubicBezTo>
                  <a:cubicBezTo>
                    <a:pt x="3751" y="486"/>
                    <a:pt x="3751" y="581"/>
                    <a:pt x="3667" y="664"/>
                  </a:cubicBezTo>
                  <a:cubicBezTo>
                    <a:pt x="3632" y="700"/>
                    <a:pt x="3587" y="718"/>
                    <a:pt x="3542" y="718"/>
                  </a:cubicBezTo>
                  <a:cubicBezTo>
                    <a:pt x="3498" y="718"/>
                    <a:pt x="3453" y="700"/>
                    <a:pt x="3417" y="664"/>
                  </a:cubicBezTo>
                  <a:cubicBezTo>
                    <a:pt x="3334" y="581"/>
                    <a:pt x="3334" y="462"/>
                    <a:pt x="3406" y="402"/>
                  </a:cubicBezTo>
                  <a:cubicBezTo>
                    <a:pt x="3441" y="379"/>
                    <a:pt x="3477" y="343"/>
                    <a:pt x="3537" y="343"/>
                  </a:cubicBezTo>
                  <a:close/>
                  <a:moveTo>
                    <a:pt x="2024" y="486"/>
                  </a:moveTo>
                  <a:cubicBezTo>
                    <a:pt x="2072" y="486"/>
                    <a:pt x="2108" y="498"/>
                    <a:pt x="2155" y="545"/>
                  </a:cubicBezTo>
                  <a:cubicBezTo>
                    <a:pt x="2227" y="617"/>
                    <a:pt x="2227" y="724"/>
                    <a:pt x="2155" y="795"/>
                  </a:cubicBezTo>
                  <a:cubicBezTo>
                    <a:pt x="2120" y="831"/>
                    <a:pt x="2075" y="849"/>
                    <a:pt x="2030" y="849"/>
                  </a:cubicBezTo>
                  <a:cubicBezTo>
                    <a:pt x="1986" y="849"/>
                    <a:pt x="1941" y="831"/>
                    <a:pt x="1905" y="795"/>
                  </a:cubicBezTo>
                  <a:cubicBezTo>
                    <a:pt x="1810" y="724"/>
                    <a:pt x="1810" y="605"/>
                    <a:pt x="1893" y="545"/>
                  </a:cubicBezTo>
                  <a:cubicBezTo>
                    <a:pt x="1917" y="509"/>
                    <a:pt x="1965" y="486"/>
                    <a:pt x="2024" y="486"/>
                  </a:cubicBezTo>
                  <a:close/>
                  <a:moveTo>
                    <a:pt x="3953" y="1676"/>
                  </a:moveTo>
                  <a:cubicBezTo>
                    <a:pt x="4001" y="1676"/>
                    <a:pt x="4048" y="1688"/>
                    <a:pt x="4084" y="1724"/>
                  </a:cubicBezTo>
                  <a:cubicBezTo>
                    <a:pt x="4156" y="1807"/>
                    <a:pt x="4156" y="1926"/>
                    <a:pt x="4072" y="1986"/>
                  </a:cubicBezTo>
                  <a:cubicBezTo>
                    <a:pt x="4037" y="2022"/>
                    <a:pt x="3992" y="2039"/>
                    <a:pt x="3947" y="2039"/>
                  </a:cubicBezTo>
                  <a:cubicBezTo>
                    <a:pt x="3903" y="2039"/>
                    <a:pt x="3858" y="2022"/>
                    <a:pt x="3822" y="1986"/>
                  </a:cubicBezTo>
                  <a:cubicBezTo>
                    <a:pt x="3751" y="1914"/>
                    <a:pt x="3751" y="1807"/>
                    <a:pt x="3822" y="1724"/>
                  </a:cubicBezTo>
                  <a:cubicBezTo>
                    <a:pt x="3858" y="1700"/>
                    <a:pt x="3894" y="1676"/>
                    <a:pt x="3953" y="1676"/>
                  </a:cubicBezTo>
                  <a:close/>
                  <a:moveTo>
                    <a:pt x="655" y="3129"/>
                  </a:moveTo>
                  <a:cubicBezTo>
                    <a:pt x="727" y="3129"/>
                    <a:pt x="786" y="3165"/>
                    <a:pt x="846" y="3200"/>
                  </a:cubicBezTo>
                  <a:cubicBezTo>
                    <a:pt x="893" y="3248"/>
                    <a:pt x="917" y="3319"/>
                    <a:pt x="917" y="3403"/>
                  </a:cubicBezTo>
                  <a:cubicBezTo>
                    <a:pt x="917" y="3474"/>
                    <a:pt x="893" y="3546"/>
                    <a:pt x="846" y="3593"/>
                  </a:cubicBezTo>
                  <a:cubicBezTo>
                    <a:pt x="798" y="3641"/>
                    <a:pt x="727" y="3665"/>
                    <a:pt x="655" y="3665"/>
                  </a:cubicBezTo>
                  <a:cubicBezTo>
                    <a:pt x="584" y="3665"/>
                    <a:pt x="524" y="3641"/>
                    <a:pt x="465" y="3593"/>
                  </a:cubicBezTo>
                  <a:cubicBezTo>
                    <a:pt x="417" y="3546"/>
                    <a:pt x="381" y="3474"/>
                    <a:pt x="381" y="3403"/>
                  </a:cubicBezTo>
                  <a:cubicBezTo>
                    <a:pt x="381" y="3319"/>
                    <a:pt x="417" y="3260"/>
                    <a:pt x="465" y="3200"/>
                  </a:cubicBezTo>
                  <a:cubicBezTo>
                    <a:pt x="512" y="3141"/>
                    <a:pt x="584" y="3129"/>
                    <a:pt x="655" y="3129"/>
                  </a:cubicBezTo>
                  <a:close/>
                  <a:moveTo>
                    <a:pt x="3513" y="0"/>
                  </a:moveTo>
                  <a:cubicBezTo>
                    <a:pt x="3379" y="0"/>
                    <a:pt x="3245" y="51"/>
                    <a:pt x="3144" y="152"/>
                  </a:cubicBezTo>
                  <a:cubicBezTo>
                    <a:pt x="2977" y="319"/>
                    <a:pt x="2941" y="557"/>
                    <a:pt x="3036" y="748"/>
                  </a:cubicBezTo>
                  <a:lnTo>
                    <a:pt x="2132" y="1652"/>
                  </a:lnTo>
                  <a:lnTo>
                    <a:pt x="1572" y="2212"/>
                  </a:lnTo>
                  <a:lnTo>
                    <a:pt x="1334" y="1974"/>
                  </a:lnTo>
                  <a:cubicBezTo>
                    <a:pt x="1215" y="1855"/>
                    <a:pt x="1215" y="1676"/>
                    <a:pt x="1334" y="1569"/>
                  </a:cubicBezTo>
                  <a:lnTo>
                    <a:pt x="1774" y="1141"/>
                  </a:lnTo>
                  <a:cubicBezTo>
                    <a:pt x="1846" y="1164"/>
                    <a:pt x="1917" y="1200"/>
                    <a:pt x="1989" y="1200"/>
                  </a:cubicBezTo>
                  <a:cubicBezTo>
                    <a:pt x="2132" y="1200"/>
                    <a:pt x="2263" y="1152"/>
                    <a:pt x="2370" y="1045"/>
                  </a:cubicBezTo>
                  <a:cubicBezTo>
                    <a:pt x="2572" y="843"/>
                    <a:pt x="2572" y="509"/>
                    <a:pt x="2370" y="307"/>
                  </a:cubicBezTo>
                  <a:cubicBezTo>
                    <a:pt x="2263" y="200"/>
                    <a:pt x="2129" y="146"/>
                    <a:pt x="1995" y="146"/>
                  </a:cubicBezTo>
                  <a:cubicBezTo>
                    <a:pt x="1861" y="146"/>
                    <a:pt x="1727" y="200"/>
                    <a:pt x="1620" y="307"/>
                  </a:cubicBezTo>
                  <a:cubicBezTo>
                    <a:pt x="1453" y="462"/>
                    <a:pt x="1429" y="700"/>
                    <a:pt x="1512" y="902"/>
                  </a:cubicBezTo>
                  <a:lnTo>
                    <a:pt x="1084" y="1331"/>
                  </a:lnTo>
                  <a:cubicBezTo>
                    <a:pt x="846" y="1569"/>
                    <a:pt x="846" y="1974"/>
                    <a:pt x="1084" y="2224"/>
                  </a:cubicBezTo>
                  <a:lnTo>
                    <a:pt x="1322" y="2462"/>
                  </a:lnTo>
                  <a:lnTo>
                    <a:pt x="905" y="2879"/>
                  </a:lnTo>
                  <a:cubicBezTo>
                    <a:pt x="812" y="2827"/>
                    <a:pt x="709" y="2802"/>
                    <a:pt x="607" y="2802"/>
                  </a:cubicBezTo>
                  <a:cubicBezTo>
                    <a:pt x="450" y="2802"/>
                    <a:pt x="295" y="2863"/>
                    <a:pt x="179" y="2986"/>
                  </a:cubicBezTo>
                  <a:cubicBezTo>
                    <a:pt x="60" y="3105"/>
                    <a:pt x="0" y="3248"/>
                    <a:pt x="0" y="3415"/>
                  </a:cubicBezTo>
                  <a:cubicBezTo>
                    <a:pt x="0" y="3581"/>
                    <a:pt x="60" y="3724"/>
                    <a:pt x="179" y="3843"/>
                  </a:cubicBezTo>
                  <a:cubicBezTo>
                    <a:pt x="298" y="3962"/>
                    <a:pt x="441" y="4022"/>
                    <a:pt x="608" y="4022"/>
                  </a:cubicBezTo>
                  <a:cubicBezTo>
                    <a:pt x="774" y="4022"/>
                    <a:pt x="917" y="3962"/>
                    <a:pt x="1036" y="3843"/>
                  </a:cubicBezTo>
                  <a:cubicBezTo>
                    <a:pt x="1155" y="3724"/>
                    <a:pt x="1215" y="3581"/>
                    <a:pt x="1215" y="3415"/>
                  </a:cubicBezTo>
                  <a:cubicBezTo>
                    <a:pt x="1215" y="3307"/>
                    <a:pt x="1191" y="3200"/>
                    <a:pt x="1143" y="3117"/>
                  </a:cubicBezTo>
                  <a:lnTo>
                    <a:pt x="2227" y="2033"/>
                  </a:lnTo>
                  <a:lnTo>
                    <a:pt x="2513" y="2307"/>
                  </a:lnTo>
                  <a:cubicBezTo>
                    <a:pt x="2679" y="2474"/>
                    <a:pt x="2905" y="2569"/>
                    <a:pt x="3108" y="2569"/>
                  </a:cubicBezTo>
                  <a:cubicBezTo>
                    <a:pt x="3322" y="2569"/>
                    <a:pt x="3513" y="2486"/>
                    <a:pt x="3679" y="2343"/>
                  </a:cubicBezTo>
                  <a:cubicBezTo>
                    <a:pt x="3751" y="2367"/>
                    <a:pt x="3822" y="2403"/>
                    <a:pt x="3894" y="2403"/>
                  </a:cubicBezTo>
                  <a:cubicBezTo>
                    <a:pt x="4037" y="2403"/>
                    <a:pt x="4168" y="2355"/>
                    <a:pt x="4275" y="2248"/>
                  </a:cubicBezTo>
                  <a:cubicBezTo>
                    <a:pt x="4525" y="2033"/>
                    <a:pt x="4525" y="1700"/>
                    <a:pt x="4310" y="1498"/>
                  </a:cubicBezTo>
                  <a:cubicBezTo>
                    <a:pt x="4209" y="1391"/>
                    <a:pt x="4075" y="1337"/>
                    <a:pt x="3941" y="1337"/>
                  </a:cubicBezTo>
                  <a:cubicBezTo>
                    <a:pt x="3807" y="1337"/>
                    <a:pt x="3673" y="1391"/>
                    <a:pt x="3572" y="1498"/>
                  </a:cubicBezTo>
                  <a:cubicBezTo>
                    <a:pt x="3406" y="1652"/>
                    <a:pt x="3382" y="1891"/>
                    <a:pt x="3465" y="2093"/>
                  </a:cubicBezTo>
                  <a:cubicBezTo>
                    <a:pt x="3377" y="2175"/>
                    <a:pt x="3267" y="2214"/>
                    <a:pt x="3155" y="2214"/>
                  </a:cubicBezTo>
                  <a:cubicBezTo>
                    <a:pt x="3023" y="2214"/>
                    <a:pt x="2889" y="2160"/>
                    <a:pt x="2786" y="2057"/>
                  </a:cubicBezTo>
                  <a:lnTo>
                    <a:pt x="2501" y="1772"/>
                  </a:lnTo>
                  <a:lnTo>
                    <a:pt x="3286" y="986"/>
                  </a:lnTo>
                  <a:cubicBezTo>
                    <a:pt x="3358" y="1021"/>
                    <a:pt x="3441" y="1045"/>
                    <a:pt x="3513" y="1045"/>
                  </a:cubicBezTo>
                  <a:cubicBezTo>
                    <a:pt x="3644" y="1045"/>
                    <a:pt x="3775" y="998"/>
                    <a:pt x="3882" y="902"/>
                  </a:cubicBezTo>
                  <a:cubicBezTo>
                    <a:pt x="4096" y="688"/>
                    <a:pt x="4096" y="367"/>
                    <a:pt x="3882" y="152"/>
                  </a:cubicBezTo>
                  <a:cubicBezTo>
                    <a:pt x="3781" y="51"/>
                    <a:pt x="3647" y="0"/>
                    <a:pt x="35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444" name="Google Shape;10444;p79"/>
          <p:cNvGrpSpPr/>
          <p:nvPr/>
        </p:nvGrpSpPr>
        <p:grpSpPr>
          <a:xfrm>
            <a:off x="3575180" y="4830719"/>
            <a:ext cx="434059" cy="436551"/>
            <a:chOff x="2681385" y="3798439"/>
            <a:chExt cx="325544" cy="327413"/>
          </a:xfrm>
          <a:solidFill>
            <a:schemeClr val="tx1"/>
          </a:solidFill>
        </p:grpSpPr>
        <p:sp>
          <p:nvSpPr>
            <p:cNvPr id="10445" name="Google Shape;10445;p79"/>
            <p:cNvSpPr/>
            <p:nvPr/>
          </p:nvSpPr>
          <p:spPr>
            <a:xfrm>
              <a:off x="2713826" y="3830975"/>
              <a:ext cx="58101" cy="56866"/>
            </a:xfrm>
            <a:custGeom>
              <a:avLst/>
              <a:gdLst/>
              <a:ahLst/>
              <a:cxnLst/>
              <a:rect l="l" t="t" r="r" b="b"/>
              <a:pathLst>
                <a:path w="1834" h="1795" extrusionOk="0">
                  <a:moveTo>
                    <a:pt x="165" y="0"/>
                  </a:moveTo>
                  <a:cubicBezTo>
                    <a:pt x="128" y="0"/>
                    <a:pt x="89" y="15"/>
                    <a:pt x="60" y="45"/>
                  </a:cubicBezTo>
                  <a:cubicBezTo>
                    <a:pt x="0" y="104"/>
                    <a:pt x="0" y="188"/>
                    <a:pt x="60" y="247"/>
                  </a:cubicBezTo>
                  <a:lnTo>
                    <a:pt x="1560" y="1747"/>
                  </a:lnTo>
                  <a:cubicBezTo>
                    <a:pt x="1596" y="1783"/>
                    <a:pt x="1643" y="1795"/>
                    <a:pt x="1667" y="1795"/>
                  </a:cubicBezTo>
                  <a:cubicBezTo>
                    <a:pt x="1703" y="1795"/>
                    <a:pt x="1738" y="1783"/>
                    <a:pt x="1774" y="1747"/>
                  </a:cubicBezTo>
                  <a:cubicBezTo>
                    <a:pt x="1834" y="1688"/>
                    <a:pt x="1834" y="1604"/>
                    <a:pt x="1774" y="1545"/>
                  </a:cubicBezTo>
                  <a:lnTo>
                    <a:pt x="262" y="45"/>
                  </a:lnTo>
                  <a:cubicBezTo>
                    <a:pt x="238" y="15"/>
                    <a:pt x="203" y="0"/>
                    <a:pt x="1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46" name="Google Shape;10446;p79"/>
            <p:cNvSpPr/>
            <p:nvPr/>
          </p:nvSpPr>
          <p:spPr>
            <a:xfrm>
              <a:off x="2683255" y="3880110"/>
              <a:ext cx="75462" cy="28100"/>
            </a:xfrm>
            <a:custGeom>
              <a:avLst/>
              <a:gdLst/>
              <a:ahLst/>
              <a:cxnLst/>
              <a:rect l="l" t="t" r="r" b="b"/>
              <a:pathLst>
                <a:path w="2382" h="887" extrusionOk="0">
                  <a:moveTo>
                    <a:pt x="189" y="0"/>
                  </a:moveTo>
                  <a:cubicBezTo>
                    <a:pt x="119" y="0"/>
                    <a:pt x="55" y="52"/>
                    <a:pt x="25" y="113"/>
                  </a:cubicBezTo>
                  <a:cubicBezTo>
                    <a:pt x="1" y="184"/>
                    <a:pt x="60" y="280"/>
                    <a:pt x="132" y="303"/>
                  </a:cubicBezTo>
                  <a:lnTo>
                    <a:pt x="2168" y="887"/>
                  </a:lnTo>
                  <a:lnTo>
                    <a:pt x="2215" y="887"/>
                  </a:lnTo>
                  <a:cubicBezTo>
                    <a:pt x="2275" y="887"/>
                    <a:pt x="2346" y="839"/>
                    <a:pt x="2370" y="780"/>
                  </a:cubicBezTo>
                  <a:cubicBezTo>
                    <a:pt x="2382" y="696"/>
                    <a:pt x="2334" y="613"/>
                    <a:pt x="2263" y="589"/>
                  </a:cubicBezTo>
                  <a:lnTo>
                    <a:pt x="227" y="6"/>
                  </a:lnTo>
                  <a:cubicBezTo>
                    <a:pt x="214" y="2"/>
                    <a:pt x="201" y="0"/>
                    <a:pt x="18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47" name="Google Shape;10447;p79"/>
            <p:cNvSpPr/>
            <p:nvPr/>
          </p:nvSpPr>
          <p:spPr>
            <a:xfrm>
              <a:off x="2681385" y="3918918"/>
              <a:ext cx="75082" cy="29272"/>
            </a:xfrm>
            <a:custGeom>
              <a:avLst/>
              <a:gdLst/>
              <a:ahLst/>
              <a:cxnLst/>
              <a:rect l="l" t="t" r="r" b="b"/>
              <a:pathLst>
                <a:path w="2370" h="924" extrusionOk="0">
                  <a:moveTo>
                    <a:pt x="2186" y="1"/>
                  </a:moveTo>
                  <a:cubicBezTo>
                    <a:pt x="2172" y="1"/>
                    <a:pt x="2158" y="3"/>
                    <a:pt x="2143" y="7"/>
                  </a:cubicBezTo>
                  <a:lnTo>
                    <a:pt x="119" y="626"/>
                  </a:lnTo>
                  <a:cubicBezTo>
                    <a:pt x="48" y="662"/>
                    <a:pt x="0" y="733"/>
                    <a:pt x="12" y="817"/>
                  </a:cubicBezTo>
                  <a:cubicBezTo>
                    <a:pt x="24" y="876"/>
                    <a:pt x="84" y="924"/>
                    <a:pt x="155" y="924"/>
                  </a:cubicBezTo>
                  <a:lnTo>
                    <a:pt x="203" y="924"/>
                  </a:lnTo>
                  <a:lnTo>
                    <a:pt x="2227" y="305"/>
                  </a:lnTo>
                  <a:cubicBezTo>
                    <a:pt x="2322" y="269"/>
                    <a:pt x="2370" y="198"/>
                    <a:pt x="2334" y="102"/>
                  </a:cubicBezTo>
                  <a:cubicBezTo>
                    <a:pt x="2304" y="44"/>
                    <a:pt x="2251" y="1"/>
                    <a:pt x="21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48" name="Google Shape;10448;p79"/>
            <p:cNvSpPr/>
            <p:nvPr/>
          </p:nvSpPr>
          <p:spPr>
            <a:xfrm>
              <a:off x="2762835" y="3800340"/>
              <a:ext cx="29462" cy="74321"/>
            </a:xfrm>
            <a:custGeom>
              <a:avLst/>
              <a:gdLst/>
              <a:ahLst/>
              <a:cxnLst/>
              <a:rect l="l" t="t" r="r" b="b"/>
              <a:pathLst>
                <a:path w="930" h="2346" extrusionOk="0">
                  <a:moveTo>
                    <a:pt x="188" y="1"/>
                  </a:moveTo>
                  <a:cubicBezTo>
                    <a:pt x="170" y="1"/>
                    <a:pt x="152" y="4"/>
                    <a:pt x="132" y="12"/>
                  </a:cubicBezTo>
                  <a:cubicBezTo>
                    <a:pt x="60" y="35"/>
                    <a:pt x="1" y="107"/>
                    <a:pt x="37" y="202"/>
                  </a:cubicBezTo>
                  <a:lnTo>
                    <a:pt x="608" y="2238"/>
                  </a:lnTo>
                  <a:cubicBezTo>
                    <a:pt x="632" y="2298"/>
                    <a:pt x="691" y="2345"/>
                    <a:pt x="763" y="2345"/>
                  </a:cubicBezTo>
                  <a:lnTo>
                    <a:pt x="799" y="2345"/>
                  </a:lnTo>
                  <a:cubicBezTo>
                    <a:pt x="882" y="2333"/>
                    <a:pt x="930" y="2238"/>
                    <a:pt x="906" y="2155"/>
                  </a:cubicBezTo>
                  <a:lnTo>
                    <a:pt x="334" y="107"/>
                  </a:lnTo>
                  <a:cubicBezTo>
                    <a:pt x="306" y="50"/>
                    <a:pt x="255" y="1"/>
                    <a:pt x="18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49" name="Google Shape;10449;p79"/>
            <p:cNvSpPr/>
            <p:nvPr/>
          </p:nvSpPr>
          <p:spPr>
            <a:xfrm>
              <a:off x="2801326" y="3798439"/>
              <a:ext cx="30951" cy="73941"/>
            </a:xfrm>
            <a:custGeom>
              <a:avLst/>
              <a:gdLst/>
              <a:ahLst/>
              <a:cxnLst/>
              <a:rect l="l" t="t" r="r" b="b"/>
              <a:pathLst>
                <a:path w="977" h="2334" extrusionOk="0">
                  <a:moveTo>
                    <a:pt x="802" y="0"/>
                  </a:moveTo>
                  <a:cubicBezTo>
                    <a:pt x="740" y="0"/>
                    <a:pt x="686" y="45"/>
                    <a:pt x="667" y="119"/>
                  </a:cubicBezTo>
                  <a:lnTo>
                    <a:pt x="36" y="2143"/>
                  </a:lnTo>
                  <a:cubicBezTo>
                    <a:pt x="0" y="2215"/>
                    <a:pt x="48" y="2298"/>
                    <a:pt x="143" y="2334"/>
                  </a:cubicBezTo>
                  <a:lnTo>
                    <a:pt x="179" y="2334"/>
                  </a:lnTo>
                  <a:cubicBezTo>
                    <a:pt x="238" y="2334"/>
                    <a:pt x="298" y="2286"/>
                    <a:pt x="334" y="2227"/>
                  </a:cubicBezTo>
                  <a:lnTo>
                    <a:pt x="965" y="203"/>
                  </a:lnTo>
                  <a:cubicBezTo>
                    <a:pt x="977" y="119"/>
                    <a:pt x="929" y="36"/>
                    <a:pt x="858" y="12"/>
                  </a:cubicBezTo>
                  <a:cubicBezTo>
                    <a:pt x="839" y="4"/>
                    <a:pt x="820" y="0"/>
                    <a:pt x="80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50" name="Google Shape;10450;p79"/>
            <p:cNvSpPr/>
            <p:nvPr/>
          </p:nvSpPr>
          <p:spPr>
            <a:xfrm>
              <a:off x="2851095" y="3944262"/>
              <a:ext cx="124534" cy="127670"/>
            </a:xfrm>
            <a:custGeom>
              <a:avLst/>
              <a:gdLst/>
              <a:ahLst/>
              <a:cxnLst/>
              <a:rect l="l" t="t" r="r" b="b"/>
              <a:pathLst>
                <a:path w="3931" h="4030" extrusionOk="0">
                  <a:moveTo>
                    <a:pt x="1918" y="1195"/>
                  </a:moveTo>
                  <a:lnTo>
                    <a:pt x="2144" y="1422"/>
                  </a:lnTo>
                  <a:lnTo>
                    <a:pt x="1989" y="1565"/>
                  </a:lnTo>
                  <a:lnTo>
                    <a:pt x="1775" y="1350"/>
                  </a:lnTo>
                  <a:lnTo>
                    <a:pt x="1918" y="1195"/>
                  </a:lnTo>
                  <a:close/>
                  <a:moveTo>
                    <a:pt x="1644" y="1624"/>
                  </a:moveTo>
                  <a:lnTo>
                    <a:pt x="1704" y="1684"/>
                  </a:lnTo>
                  <a:lnTo>
                    <a:pt x="1668" y="1731"/>
                  </a:lnTo>
                  <a:lnTo>
                    <a:pt x="1608" y="1672"/>
                  </a:lnTo>
                  <a:lnTo>
                    <a:pt x="1644" y="1624"/>
                  </a:lnTo>
                  <a:close/>
                  <a:moveTo>
                    <a:pt x="2632" y="1898"/>
                  </a:moveTo>
                  <a:lnTo>
                    <a:pt x="2858" y="2124"/>
                  </a:lnTo>
                  <a:lnTo>
                    <a:pt x="2704" y="2267"/>
                  </a:lnTo>
                  <a:lnTo>
                    <a:pt x="2477" y="2041"/>
                  </a:lnTo>
                  <a:lnTo>
                    <a:pt x="2632" y="1898"/>
                  </a:lnTo>
                  <a:close/>
                  <a:moveTo>
                    <a:pt x="2347" y="2338"/>
                  </a:moveTo>
                  <a:lnTo>
                    <a:pt x="2406" y="2398"/>
                  </a:lnTo>
                  <a:lnTo>
                    <a:pt x="2370" y="2446"/>
                  </a:lnTo>
                  <a:lnTo>
                    <a:pt x="2311" y="2386"/>
                  </a:lnTo>
                  <a:lnTo>
                    <a:pt x="2347" y="2338"/>
                  </a:lnTo>
                  <a:close/>
                  <a:moveTo>
                    <a:pt x="3335" y="2612"/>
                  </a:moveTo>
                  <a:lnTo>
                    <a:pt x="3561" y="2839"/>
                  </a:lnTo>
                  <a:lnTo>
                    <a:pt x="3406" y="2981"/>
                  </a:lnTo>
                  <a:lnTo>
                    <a:pt x="3180" y="2755"/>
                  </a:lnTo>
                  <a:lnTo>
                    <a:pt x="3335" y="2612"/>
                  </a:lnTo>
                  <a:close/>
                  <a:moveTo>
                    <a:pt x="3049" y="3041"/>
                  </a:moveTo>
                  <a:lnTo>
                    <a:pt x="3109" y="3100"/>
                  </a:lnTo>
                  <a:lnTo>
                    <a:pt x="3061" y="3148"/>
                  </a:lnTo>
                  <a:lnTo>
                    <a:pt x="3001" y="3089"/>
                  </a:lnTo>
                  <a:lnTo>
                    <a:pt x="3049" y="3041"/>
                  </a:lnTo>
                  <a:close/>
                  <a:moveTo>
                    <a:pt x="176" y="0"/>
                  </a:moveTo>
                  <a:cubicBezTo>
                    <a:pt x="154" y="0"/>
                    <a:pt x="130" y="6"/>
                    <a:pt x="108" y="17"/>
                  </a:cubicBezTo>
                  <a:cubicBezTo>
                    <a:pt x="25" y="64"/>
                    <a:pt x="1" y="160"/>
                    <a:pt x="49" y="231"/>
                  </a:cubicBezTo>
                  <a:cubicBezTo>
                    <a:pt x="322" y="719"/>
                    <a:pt x="668" y="1184"/>
                    <a:pt x="1073" y="1588"/>
                  </a:cubicBezTo>
                  <a:lnTo>
                    <a:pt x="1596" y="2100"/>
                  </a:lnTo>
                  <a:lnTo>
                    <a:pt x="2025" y="2541"/>
                  </a:lnTo>
                  <a:lnTo>
                    <a:pt x="2989" y="3505"/>
                  </a:lnTo>
                  <a:lnTo>
                    <a:pt x="3466" y="3982"/>
                  </a:lnTo>
                  <a:cubicBezTo>
                    <a:pt x="3501" y="4005"/>
                    <a:pt x="3537" y="4029"/>
                    <a:pt x="3573" y="4029"/>
                  </a:cubicBezTo>
                  <a:cubicBezTo>
                    <a:pt x="3597" y="4029"/>
                    <a:pt x="3644" y="4005"/>
                    <a:pt x="3680" y="3982"/>
                  </a:cubicBezTo>
                  <a:cubicBezTo>
                    <a:pt x="3740" y="3922"/>
                    <a:pt x="3740" y="3827"/>
                    <a:pt x="3680" y="3767"/>
                  </a:cubicBezTo>
                  <a:lnTo>
                    <a:pt x="3299" y="3398"/>
                  </a:lnTo>
                  <a:lnTo>
                    <a:pt x="3347" y="3350"/>
                  </a:lnTo>
                  <a:cubicBezTo>
                    <a:pt x="3347" y="3339"/>
                    <a:pt x="3370" y="3339"/>
                    <a:pt x="3406" y="3339"/>
                  </a:cubicBezTo>
                  <a:cubicBezTo>
                    <a:pt x="3454" y="3339"/>
                    <a:pt x="3478" y="3327"/>
                    <a:pt x="3513" y="3291"/>
                  </a:cubicBezTo>
                  <a:lnTo>
                    <a:pt x="3871" y="2934"/>
                  </a:lnTo>
                  <a:cubicBezTo>
                    <a:pt x="3930" y="2874"/>
                    <a:pt x="3930" y="2791"/>
                    <a:pt x="3871" y="2731"/>
                  </a:cubicBezTo>
                  <a:lnTo>
                    <a:pt x="3442" y="2303"/>
                  </a:lnTo>
                  <a:cubicBezTo>
                    <a:pt x="3412" y="2273"/>
                    <a:pt x="3373" y="2258"/>
                    <a:pt x="3335" y="2258"/>
                  </a:cubicBezTo>
                  <a:cubicBezTo>
                    <a:pt x="3296" y="2258"/>
                    <a:pt x="3257" y="2273"/>
                    <a:pt x="3228" y="2303"/>
                  </a:cubicBezTo>
                  <a:lnTo>
                    <a:pt x="2870" y="2660"/>
                  </a:lnTo>
                  <a:cubicBezTo>
                    <a:pt x="2847" y="2684"/>
                    <a:pt x="2823" y="2731"/>
                    <a:pt x="2823" y="2755"/>
                  </a:cubicBezTo>
                  <a:cubicBezTo>
                    <a:pt x="2823" y="2791"/>
                    <a:pt x="2847" y="2815"/>
                    <a:pt x="2858" y="2850"/>
                  </a:cubicBezTo>
                  <a:lnTo>
                    <a:pt x="2811" y="2898"/>
                  </a:lnTo>
                  <a:lnTo>
                    <a:pt x="2585" y="2672"/>
                  </a:lnTo>
                  <a:lnTo>
                    <a:pt x="2632" y="2624"/>
                  </a:lnTo>
                  <a:cubicBezTo>
                    <a:pt x="2668" y="2636"/>
                    <a:pt x="2692" y="2660"/>
                    <a:pt x="2728" y="2660"/>
                  </a:cubicBezTo>
                  <a:cubicBezTo>
                    <a:pt x="2763" y="2660"/>
                    <a:pt x="2799" y="2636"/>
                    <a:pt x="2823" y="2612"/>
                  </a:cubicBezTo>
                  <a:lnTo>
                    <a:pt x="3180" y="2255"/>
                  </a:lnTo>
                  <a:cubicBezTo>
                    <a:pt x="3239" y="2196"/>
                    <a:pt x="3239" y="2100"/>
                    <a:pt x="3180" y="2041"/>
                  </a:cubicBezTo>
                  <a:lnTo>
                    <a:pt x="2751" y="1612"/>
                  </a:lnTo>
                  <a:cubicBezTo>
                    <a:pt x="2722" y="1582"/>
                    <a:pt x="2686" y="1568"/>
                    <a:pt x="2650" y="1568"/>
                  </a:cubicBezTo>
                  <a:cubicBezTo>
                    <a:pt x="2614" y="1568"/>
                    <a:pt x="2579" y="1582"/>
                    <a:pt x="2549" y="1612"/>
                  </a:cubicBezTo>
                  <a:lnTo>
                    <a:pt x="2192" y="1969"/>
                  </a:lnTo>
                  <a:cubicBezTo>
                    <a:pt x="2156" y="2005"/>
                    <a:pt x="2144" y="2041"/>
                    <a:pt x="2144" y="2077"/>
                  </a:cubicBezTo>
                  <a:cubicBezTo>
                    <a:pt x="2144" y="2100"/>
                    <a:pt x="2156" y="2136"/>
                    <a:pt x="2168" y="2160"/>
                  </a:cubicBezTo>
                  <a:lnTo>
                    <a:pt x="2132" y="2207"/>
                  </a:lnTo>
                  <a:lnTo>
                    <a:pt x="1906" y="1981"/>
                  </a:lnTo>
                  <a:lnTo>
                    <a:pt x="1954" y="1946"/>
                  </a:lnTo>
                  <a:cubicBezTo>
                    <a:pt x="1977" y="1957"/>
                    <a:pt x="2013" y="1969"/>
                    <a:pt x="2037" y="1969"/>
                  </a:cubicBezTo>
                  <a:cubicBezTo>
                    <a:pt x="2085" y="1969"/>
                    <a:pt x="2108" y="1957"/>
                    <a:pt x="2144" y="1922"/>
                  </a:cubicBezTo>
                  <a:lnTo>
                    <a:pt x="2501" y="1565"/>
                  </a:lnTo>
                  <a:cubicBezTo>
                    <a:pt x="2525" y="1541"/>
                    <a:pt x="2549" y="1493"/>
                    <a:pt x="2549" y="1469"/>
                  </a:cubicBezTo>
                  <a:cubicBezTo>
                    <a:pt x="2549" y="1422"/>
                    <a:pt x="2525" y="1386"/>
                    <a:pt x="2501" y="1362"/>
                  </a:cubicBezTo>
                  <a:lnTo>
                    <a:pt x="2073" y="934"/>
                  </a:lnTo>
                  <a:cubicBezTo>
                    <a:pt x="2037" y="898"/>
                    <a:pt x="1989" y="886"/>
                    <a:pt x="1966" y="886"/>
                  </a:cubicBezTo>
                  <a:cubicBezTo>
                    <a:pt x="1930" y="886"/>
                    <a:pt x="1894" y="898"/>
                    <a:pt x="1858" y="934"/>
                  </a:cubicBezTo>
                  <a:lnTo>
                    <a:pt x="1501" y="1291"/>
                  </a:lnTo>
                  <a:cubicBezTo>
                    <a:pt x="1454" y="1326"/>
                    <a:pt x="1442" y="1422"/>
                    <a:pt x="1489" y="1481"/>
                  </a:cubicBezTo>
                  <a:lnTo>
                    <a:pt x="1442" y="1529"/>
                  </a:lnTo>
                  <a:lnTo>
                    <a:pt x="1299" y="1374"/>
                  </a:lnTo>
                  <a:cubicBezTo>
                    <a:pt x="906" y="993"/>
                    <a:pt x="584" y="553"/>
                    <a:pt x="311" y="76"/>
                  </a:cubicBezTo>
                  <a:cubicBezTo>
                    <a:pt x="278" y="27"/>
                    <a:pt x="228" y="0"/>
                    <a:pt x="1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51" name="Google Shape;10451;p79"/>
            <p:cNvSpPr/>
            <p:nvPr/>
          </p:nvSpPr>
          <p:spPr>
            <a:xfrm>
              <a:off x="2750416" y="3870163"/>
              <a:ext cx="256513" cy="255689"/>
            </a:xfrm>
            <a:custGeom>
              <a:avLst/>
              <a:gdLst/>
              <a:ahLst/>
              <a:cxnLst/>
              <a:rect l="l" t="t" r="r" b="b"/>
              <a:pathLst>
                <a:path w="8097" h="8071" extrusionOk="0">
                  <a:moveTo>
                    <a:pt x="3663" y="4506"/>
                  </a:moveTo>
                  <a:cubicBezTo>
                    <a:pt x="3704" y="4506"/>
                    <a:pt x="3745" y="4512"/>
                    <a:pt x="3786" y="4523"/>
                  </a:cubicBezTo>
                  <a:lnTo>
                    <a:pt x="3834" y="4558"/>
                  </a:lnTo>
                  <a:lnTo>
                    <a:pt x="3167" y="5237"/>
                  </a:lnTo>
                  <a:cubicBezTo>
                    <a:pt x="3108" y="5035"/>
                    <a:pt x="3143" y="4820"/>
                    <a:pt x="3298" y="4666"/>
                  </a:cubicBezTo>
                  <a:cubicBezTo>
                    <a:pt x="3399" y="4565"/>
                    <a:pt x="3528" y="4506"/>
                    <a:pt x="3663" y="4506"/>
                  </a:cubicBezTo>
                  <a:close/>
                  <a:moveTo>
                    <a:pt x="4036" y="4773"/>
                  </a:moveTo>
                  <a:lnTo>
                    <a:pt x="4084" y="4820"/>
                  </a:lnTo>
                  <a:lnTo>
                    <a:pt x="3369" y="5535"/>
                  </a:lnTo>
                  <a:lnTo>
                    <a:pt x="3310" y="5475"/>
                  </a:lnTo>
                  <a:lnTo>
                    <a:pt x="4036" y="4773"/>
                  </a:lnTo>
                  <a:close/>
                  <a:moveTo>
                    <a:pt x="4310" y="5035"/>
                  </a:moveTo>
                  <a:lnTo>
                    <a:pt x="4536" y="5261"/>
                  </a:lnTo>
                  <a:lnTo>
                    <a:pt x="3822" y="5975"/>
                  </a:lnTo>
                  <a:lnTo>
                    <a:pt x="3596" y="5749"/>
                  </a:lnTo>
                  <a:lnTo>
                    <a:pt x="4310" y="5035"/>
                  </a:lnTo>
                  <a:close/>
                  <a:moveTo>
                    <a:pt x="4739" y="5451"/>
                  </a:moveTo>
                  <a:lnTo>
                    <a:pt x="4798" y="5511"/>
                  </a:lnTo>
                  <a:lnTo>
                    <a:pt x="4084" y="6225"/>
                  </a:lnTo>
                  <a:lnTo>
                    <a:pt x="4024" y="6166"/>
                  </a:lnTo>
                  <a:lnTo>
                    <a:pt x="4739" y="5451"/>
                  </a:lnTo>
                  <a:close/>
                  <a:moveTo>
                    <a:pt x="5024" y="5737"/>
                  </a:moveTo>
                  <a:lnTo>
                    <a:pt x="5251" y="5963"/>
                  </a:lnTo>
                  <a:lnTo>
                    <a:pt x="4536" y="6678"/>
                  </a:lnTo>
                  <a:lnTo>
                    <a:pt x="4310" y="6451"/>
                  </a:lnTo>
                  <a:lnTo>
                    <a:pt x="5024" y="5737"/>
                  </a:lnTo>
                  <a:close/>
                  <a:moveTo>
                    <a:pt x="5453" y="6166"/>
                  </a:moveTo>
                  <a:lnTo>
                    <a:pt x="5513" y="6225"/>
                  </a:lnTo>
                  <a:lnTo>
                    <a:pt x="4798" y="6940"/>
                  </a:lnTo>
                  <a:lnTo>
                    <a:pt x="4739" y="6880"/>
                  </a:lnTo>
                  <a:lnTo>
                    <a:pt x="5453" y="6166"/>
                  </a:lnTo>
                  <a:close/>
                  <a:moveTo>
                    <a:pt x="5727" y="6440"/>
                  </a:moveTo>
                  <a:lnTo>
                    <a:pt x="5763" y="6487"/>
                  </a:lnTo>
                  <a:cubicBezTo>
                    <a:pt x="5798" y="6666"/>
                    <a:pt x="5739" y="6856"/>
                    <a:pt x="5620" y="6975"/>
                  </a:cubicBezTo>
                  <a:cubicBezTo>
                    <a:pt x="5509" y="7078"/>
                    <a:pt x="5367" y="7131"/>
                    <a:pt x="5221" y="7131"/>
                  </a:cubicBezTo>
                  <a:cubicBezTo>
                    <a:pt x="5163" y="7131"/>
                    <a:pt x="5105" y="7123"/>
                    <a:pt x="5048" y="7106"/>
                  </a:cubicBezTo>
                  <a:lnTo>
                    <a:pt x="5727" y="6440"/>
                  </a:lnTo>
                  <a:close/>
                  <a:moveTo>
                    <a:pt x="3274" y="4058"/>
                  </a:moveTo>
                  <a:cubicBezTo>
                    <a:pt x="3358" y="4118"/>
                    <a:pt x="3429" y="4177"/>
                    <a:pt x="3489" y="4249"/>
                  </a:cubicBezTo>
                  <a:cubicBezTo>
                    <a:pt x="3334" y="4273"/>
                    <a:pt x="3191" y="4368"/>
                    <a:pt x="3072" y="4475"/>
                  </a:cubicBezTo>
                  <a:cubicBezTo>
                    <a:pt x="2774" y="4773"/>
                    <a:pt x="2738" y="5249"/>
                    <a:pt x="2977" y="5582"/>
                  </a:cubicBezTo>
                  <a:cubicBezTo>
                    <a:pt x="3012" y="5618"/>
                    <a:pt x="3024" y="5642"/>
                    <a:pt x="3060" y="5678"/>
                  </a:cubicBezTo>
                  <a:lnTo>
                    <a:pt x="3250" y="5868"/>
                  </a:lnTo>
                  <a:lnTo>
                    <a:pt x="4584" y="7213"/>
                  </a:lnTo>
                  <a:cubicBezTo>
                    <a:pt x="4620" y="7237"/>
                    <a:pt x="4643" y="7273"/>
                    <a:pt x="4691" y="7297"/>
                  </a:cubicBezTo>
                  <a:cubicBezTo>
                    <a:pt x="4846" y="7404"/>
                    <a:pt x="5024" y="7464"/>
                    <a:pt x="5203" y="7464"/>
                  </a:cubicBezTo>
                  <a:cubicBezTo>
                    <a:pt x="5417" y="7464"/>
                    <a:pt x="5644" y="7368"/>
                    <a:pt x="5810" y="7213"/>
                  </a:cubicBezTo>
                  <a:cubicBezTo>
                    <a:pt x="5929" y="7094"/>
                    <a:pt x="6001" y="6940"/>
                    <a:pt x="6036" y="6797"/>
                  </a:cubicBezTo>
                  <a:lnTo>
                    <a:pt x="6227" y="6987"/>
                  </a:lnTo>
                  <a:cubicBezTo>
                    <a:pt x="6203" y="7118"/>
                    <a:pt x="6108" y="7261"/>
                    <a:pt x="5989" y="7356"/>
                  </a:cubicBezTo>
                  <a:cubicBezTo>
                    <a:pt x="5775" y="7577"/>
                    <a:pt x="5492" y="7687"/>
                    <a:pt x="5209" y="7687"/>
                  </a:cubicBezTo>
                  <a:cubicBezTo>
                    <a:pt x="4926" y="7687"/>
                    <a:pt x="4643" y="7577"/>
                    <a:pt x="4429" y="7356"/>
                  </a:cubicBezTo>
                  <a:lnTo>
                    <a:pt x="2905" y="5844"/>
                  </a:lnTo>
                  <a:cubicBezTo>
                    <a:pt x="2703" y="5630"/>
                    <a:pt x="2584" y="5356"/>
                    <a:pt x="2584" y="5070"/>
                  </a:cubicBezTo>
                  <a:cubicBezTo>
                    <a:pt x="2584" y="4785"/>
                    <a:pt x="2703" y="4499"/>
                    <a:pt x="2905" y="4296"/>
                  </a:cubicBezTo>
                  <a:cubicBezTo>
                    <a:pt x="3012" y="4189"/>
                    <a:pt x="3143" y="4106"/>
                    <a:pt x="3274" y="4058"/>
                  </a:cubicBezTo>
                  <a:close/>
                  <a:moveTo>
                    <a:pt x="7596" y="7047"/>
                  </a:moveTo>
                  <a:lnTo>
                    <a:pt x="7739" y="7202"/>
                  </a:lnTo>
                  <a:lnTo>
                    <a:pt x="7227" y="7714"/>
                  </a:lnTo>
                  <a:lnTo>
                    <a:pt x="7072" y="7571"/>
                  </a:lnTo>
                  <a:lnTo>
                    <a:pt x="7596" y="7047"/>
                  </a:lnTo>
                  <a:close/>
                  <a:moveTo>
                    <a:pt x="2470" y="1"/>
                  </a:moveTo>
                  <a:cubicBezTo>
                    <a:pt x="2432" y="1"/>
                    <a:pt x="2392" y="20"/>
                    <a:pt x="2357" y="46"/>
                  </a:cubicBezTo>
                  <a:lnTo>
                    <a:pt x="1298" y="1106"/>
                  </a:lnTo>
                  <a:cubicBezTo>
                    <a:pt x="1238" y="1165"/>
                    <a:pt x="1238" y="1260"/>
                    <a:pt x="1298" y="1320"/>
                  </a:cubicBezTo>
                  <a:cubicBezTo>
                    <a:pt x="1328" y="1350"/>
                    <a:pt x="1366" y="1365"/>
                    <a:pt x="1405" y="1365"/>
                  </a:cubicBezTo>
                  <a:cubicBezTo>
                    <a:pt x="1444" y="1365"/>
                    <a:pt x="1482" y="1350"/>
                    <a:pt x="1512" y="1320"/>
                  </a:cubicBezTo>
                  <a:lnTo>
                    <a:pt x="2381" y="439"/>
                  </a:lnTo>
                  <a:lnTo>
                    <a:pt x="2500" y="832"/>
                  </a:lnTo>
                  <a:lnTo>
                    <a:pt x="833" y="2499"/>
                  </a:lnTo>
                  <a:lnTo>
                    <a:pt x="452" y="2380"/>
                  </a:lnTo>
                  <a:lnTo>
                    <a:pt x="1095" y="1737"/>
                  </a:lnTo>
                  <a:cubicBezTo>
                    <a:pt x="1095" y="1737"/>
                    <a:pt x="1095" y="1725"/>
                    <a:pt x="1107" y="1725"/>
                  </a:cubicBezTo>
                  <a:cubicBezTo>
                    <a:pt x="1155" y="1665"/>
                    <a:pt x="1155" y="1570"/>
                    <a:pt x="1095" y="1510"/>
                  </a:cubicBezTo>
                  <a:cubicBezTo>
                    <a:pt x="1066" y="1481"/>
                    <a:pt x="1027" y="1466"/>
                    <a:pt x="988" y="1466"/>
                  </a:cubicBezTo>
                  <a:cubicBezTo>
                    <a:pt x="950" y="1466"/>
                    <a:pt x="911" y="1481"/>
                    <a:pt x="881" y="1510"/>
                  </a:cubicBezTo>
                  <a:lnTo>
                    <a:pt x="60" y="2332"/>
                  </a:lnTo>
                  <a:cubicBezTo>
                    <a:pt x="24" y="2380"/>
                    <a:pt x="0" y="2415"/>
                    <a:pt x="24" y="2475"/>
                  </a:cubicBezTo>
                  <a:cubicBezTo>
                    <a:pt x="36" y="2522"/>
                    <a:pt x="83" y="2570"/>
                    <a:pt x="119" y="2582"/>
                  </a:cubicBezTo>
                  <a:lnTo>
                    <a:pt x="833" y="2796"/>
                  </a:lnTo>
                  <a:lnTo>
                    <a:pt x="1107" y="2868"/>
                  </a:lnTo>
                  <a:cubicBezTo>
                    <a:pt x="1810" y="3070"/>
                    <a:pt x="2441" y="3392"/>
                    <a:pt x="3012" y="3820"/>
                  </a:cubicBezTo>
                  <a:cubicBezTo>
                    <a:pt x="2893" y="3880"/>
                    <a:pt x="2786" y="3963"/>
                    <a:pt x="2703" y="4058"/>
                  </a:cubicBezTo>
                  <a:cubicBezTo>
                    <a:pt x="2429" y="4320"/>
                    <a:pt x="2286" y="4677"/>
                    <a:pt x="2286" y="5058"/>
                  </a:cubicBezTo>
                  <a:cubicBezTo>
                    <a:pt x="2286" y="5428"/>
                    <a:pt x="2429" y="5785"/>
                    <a:pt x="2703" y="6047"/>
                  </a:cubicBezTo>
                  <a:lnTo>
                    <a:pt x="4215" y="7571"/>
                  </a:lnTo>
                  <a:cubicBezTo>
                    <a:pt x="4489" y="7833"/>
                    <a:pt x="4858" y="7987"/>
                    <a:pt x="5215" y="7987"/>
                  </a:cubicBezTo>
                  <a:cubicBezTo>
                    <a:pt x="5572" y="7987"/>
                    <a:pt x="5929" y="7856"/>
                    <a:pt x="6215" y="7571"/>
                  </a:cubicBezTo>
                  <a:cubicBezTo>
                    <a:pt x="6310" y="7464"/>
                    <a:pt x="6417" y="7333"/>
                    <a:pt x="6477" y="7178"/>
                  </a:cubicBezTo>
                  <a:lnTo>
                    <a:pt x="6763" y="7464"/>
                  </a:lnTo>
                  <a:cubicBezTo>
                    <a:pt x="6703" y="7523"/>
                    <a:pt x="6715" y="7618"/>
                    <a:pt x="6763" y="7678"/>
                  </a:cubicBezTo>
                  <a:lnTo>
                    <a:pt x="7120" y="8035"/>
                  </a:lnTo>
                  <a:cubicBezTo>
                    <a:pt x="7144" y="8059"/>
                    <a:pt x="7191" y="8071"/>
                    <a:pt x="7227" y="8071"/>
                  </a:cubicBezTo>
                  <a:cubicBezTo>
                    <a:pt x="7251" y="8071"/>
                    <a:pt x="7299" y="8059"/>
                    <a:pt x="7322" y="8035"/>
                  </a:cubicBezTo>
                  <a:lnTo>
                    <a:pt x="8061" y="7297"/>
                  </a:lnTo>
                  <a:cubicBezTo>
                    <a:pt x="8084" y="7273"/>
                    <a:pt x="8096" y="7225"/>
                    <a:pt x="8096" y="7202"/>
                  </a:cubicBezTo>
                  <a:cubicBezTo>
                    <a:pt x="8096" y="7166"/>
                    <a:pt x="8084" y="7142"/>
                    <a:pt x="8061" y="7106"/>
                  </a:cubicBezTo>
                  <a:lnTo>
                    <a:pt x="7703" y="6749"/>
                  </a:lnTo>
                  <a:cubicBezTo>
                    <a:pt x="7674" y="6719"/>
                    <a:pt x="7635" y="6704"/>
                    <a:pt x="7596" y="6704"/>
                  </a:cubicBezTo>
                  <a:cubicBezTo>
                    <a:pt x="7557" y="6704"/>
                    <a:pt x="7519" y="6719"/>
                    <a:pt x="7489" y="6749"/>
                  </a:cubicBezTo>
                  <a:lnTo>
                    <a:pt x="7251" y="6511"/>
                  </a:lnTo>
                  <a:cubicBezTo>
                    <a:pt x="7221" y="6481"/>
                    <a:pt x="7185" y="6466"/>
                    <a:pt x="7150" y="6466"/>
                  </a:cubicBezTo>
                  <a:cubicBezTo>
                    <a:pt x="7114" y="6466"/>
                    <a:pt x="7078" y="6481"/>
                    <a:pt x="7049" y="6511"/>
                  </a:cubicBezTo>
                  <a:cubicBezTo>
                    <a:pt x="6989" y="6571"/>
                    <a:pt x="6989" y="6666"/>
                    <a:pt x="7049" y="6725"/>
                  </a:cubicBezTo>
                  <a:lnTo>
                    <a:pt x="7287" y="6963"/>
                  </a:lnTo>
                  <a:lnTo>
                    <a:pt x="6977" y="7273"/>
                  </a:lnTo>
                  <a:lnTo>
                    <a:pt x="6525" y="6821"/>
                  </a:lnTo>
                  <a:lnTo>
                    <a:pt x="3905" y="4189"/>
                  </a:lnTo>
                  <a:cubicBezTo>
                    <a:pt x="3739" y="4023"/>
                    <a:pt x="3572" y="3880"/>
                    <a:pt x="3417" y="3749"/>
                  </a:cubicBezTo>
                  <a:cubicBezTo>
                    <a:pt x="2762" y="3213"/>
                    <a:pt x="2012" y="2820"/>
                    <a:pt x="1203" y="2582"/>
                  </a:cubicBezTo>
                  <a:lnTo>
                    <a:pt x="1179" y="2582"/>
                  </a:lnTo>
                  <a:lnTo>
                    <a:pt x="2607" y="1153"/>
                  </a:lnTo>
                  <a:lnTo>
                    <a:pt x="2607" y="1165"/>
                  </a:lnTo>
                  <a:cubicBezTo>
                    <a:pt x="2691" y="1439"/>
                    <a:pt x="2786" y="1701"/>
                    <a:pt x="2893" y="1963"/>
                  </a:cubicBezTo>
                  <a:cubicBezTo>
                    <a:pt x="2929" y="2022"/>
                    <a:pt x="2965" y="2046"/>
                    <a:pt x="3024" y="2046"/>
                  </a:cubicBezTo>
                  <a:cubicBezTo>
                    <a:pt x="3048" y="2046"/>
                    <a:pt x="3072" y="2046"/>
                    <a:pt x="3084" y="2034"/>
                  </a:cubicBezTo>
                  <a:cubicBezTo>
                    <a:pt x="3167" y="1999"/>
                    <a:pt x="3191" y="1915"/>
                    <a:pt x="3167" y="1844"/>
                  </a:cubicBezTo>
                  <a:cubicBezTo>
                    <a:pt x="3060" y="1606"/>
                    <a:pt x="2965" y="1344"/>
                    <a:pt x="2893" y="1094"/>
                  </a:cubicBezTo>
                  <a:lnTo>
                    <a:pt x="2607" y="117"/>
                  </a:lnTo>
                  <a:cubicBezTo>
                    <a:pt x="2596" y="70"/>
                    <a:pt x="2548" y="22"/>
                    <a:pt x="2512" y="10"/>
                  </a:cubicBezTo>
                  <a:cubicBezTo>
                    <a:pt x="2499" y="4"/>
                    <a:pt x="2485" y="1"/>
                    <a:pt x="247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452" name="Google Shape;10452;p79"/>
          <p:cNvGrpSpPr/>
          <p:nvPr/>
        </p:nvGrpSpPr>
        <p:grpSpPr>
          <a:xfrm>
            <a:off x="8325237" y="5450803"/>
            <a:ext cx="365672" cy="467765"/>
            <a:chOff x="6243928" y="4263502"/>
            <a:chExt cx="274254" cy="350824"/>
          </a:xfrm>
          <a:solidFill>
            <a:schemeClr val="tx1"/>
          </a:solidFill>
        </p:grpSpPr>
        <p:sp>
          <p:nvSpPr>
            <p:cNvPr id="10453" name="Google Shape;10453;p79"/>
            <p:cNvSpPr/>
            <p:nvPr/>
          </p:nvSpPr>
          <p:spPr>
            <a:xfrm>
              <a:off x="6342390" y="4373653"/>
              <a:ext cx="10581" cy="15872"/>
            </a:xfrm>
            <a:custGeom>
              <a:avLst/>
              <a:gdLst/>
              <a:ahLst/>
              <a:cxnLst/>
              <a:rect l="l" t="t" r="r" b="b"/>
              <a:pathLst>
                <a:path w="334" h="501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lnTo>
                    <a:pt x="0" y="333"/>
                  </a:lnTo>
                  <a:cubicBezTo>
                    <a:pt x="0" y="429"/>
                    <a:pt x="72" y="500"/>
                    <a:pt x="167" y="500"/>
                  </a:cubicBezTo>
                  <a:cubicBezTo>
                    <a:pt x="250" y="500"/>
                    <a:pt x="334" y="429"/>
                    <a:pt x="334" y="333"/>
                  </a:cubicBezTo>
                  <a:lnTo>
                    <a:pt x="334" y="155"/>
                  </a:lnTo>
                  <a:cubicBezTo>
                    <a:pt x="334" y="72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54" name="Google Shape;10454;p79"/>
            <p:cNvSpPr/>
            <p:nvPr/>
          </p:nvSpPr>
          <p:spPr>
            <a:xfrm>
              <a:off x="6407999" y="4373653"/>
              <a:ext cx="10233" cy="15872"/>
            </a:xfrm>
            <a:custGeom>
              <a:avLst/>
              <a:gdLst/>
              <a:ahLst/>
              <a:cxnLst/>
              <a:rect l="l" t="t" r="r" b="b"/>
              <a:pathLst>
                <a:path w="323" h="501" extrusionOk="0">
                  <a:moveTo>
                    <a:pt x="168" y="0"/>
                  </a:moveTo>
                  <a:cubicBezTo>
                    <a:pt x="72" y="0"/>
                    <a:pt x="1" y="72"/>
                    <a:pt x="1" y="155"/>
                  </a:cubicBezTo>
                  <a:lnTo>
                    <a:pt x="1" y="333"/>
                  </a:lnTo>
                  <a:cubicBezTo>
                    <a:pt x="1" y="429"/>
                    <a:pt x="72" y="500"/>
                    <a:pt x="168" y="500"/>
                  </a:cubicBezTo>
                  <a:cubicBezTo>
                    <a:pt x="251" y="500"/>
                    <a:pt x="322" y="429"/>
                    <a:pt x="322" y="333"/>
                  </a:cubicBezTo>
                  <a:lnTo>
                    <a:pt x="322" y="155"/>
                  </a:lnTo>
                  <a:cubicBezTo>
                    <a:pt x="322" y="72"/>
                    <a:pt x="251" y="0"/>
                    <a:pt x="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55" name="Google Shape;10455;p79"/>
            <p:cNvSpPr/>
            <p:nvPr/>
          </p:nvSpPr>
          <p:spPr>
            <a:xfrm>
              <a:off x="6336719" y="4357053"/>
              <a:ext cx="21162" cy="10201"/>
            </a:xfrm>
            <a:custGeom>
              <a:avLst/>
              <a:gdLst/>
              <a:ahLst/>
              <a:cxnLst/>
              <a:rect l="l" t="t" r="r" b="b"/>
              <a:pathLst>
                <a:path w="668" h="322" extrusionOk="0">
                  <a:moveTo>
                    <a:pt x="167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22"/>
                    <a:pt x="167" y="322"/>
                  </a:cubicBezTo>
                  <a:lnTo>
                    <a:pt x="513" y="322"/>
                  </a:lnTo>
                  <a:cubicBezTo>
                    <a:pt x="596" y="322"/>
                    <a:pt x="667" y="250"/>
                    <a:pt x="667" y="167"/>
                  </a:cubicBezTo>
                  <a:cubicBezTo>
                    <a:pt x="667" y="72"/>
                    <a:pt x="596" y="0"/>
                    <a:pt x="5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56" name="Google Shape;10456;p79"/>
            <p:cNvSpPr/>
            <p:nvPr/>
          </p:nvSpPr>
          <p:spPr>
            <a:xfrm>
              <a:off x="6402740" y="4357053"/>
              <a:ext cx="21131" cy="10201"/>
            </a:xfrm>
            <a:custGeom>
              <a:avLst/>
              <a:gdLst/>
              <a:ahLst/>
              <a:cxnLst/>
              <a:rect l="l" t="t" r="r" b="b"/>
              <a:pathLst>
                <a:path w="667" h="322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12" y="322"/>
                  </a:lnTo>
                  <a:cubicBezTo>
                    <a:pt x="596" y="322"/>
                    <a:pt x="667" y="250"/>
                    <a:pt x="667" y="167"/>
                  </a:cubicBezTo>
                  <a:cubicBezTo>
                    <a:pt x="667" y="72"/>
                    <a:pt x="596" y="0"/>
                    <a:pt x="5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57" name="Google Shape;10457;p79"/>
            <p:cNvSpPr/>
            <p:nvPr/>
          </p:nvSpPr>
          <p:spPr>
            <a:xfrm>
              <a:off x="6243928" y="4263502"/>
              <a:ext cx="274254" cy="350824"/>
            </a:xfrm>
            <a:custGeom>
              <a:avLst/>
              <a:gdLst/>
              <a:ahLst/>
              <a:cxnLst/>
              <a:rect l="l" t="t" r="r" b="b"/>
              <a:pathLst>
                <a:path w="8657" h="11074" extrusionOk="0">
                  <a:moveTo>
                    <a:pt x="1501" y="4406"/>
                  </a:moveTo>
                  <a:cubicBezTo>
                    <a:pt x="1596" y="4453"/>
                    <a:pt x="1691" y="4489"/>
                    <a:pt x="1799" y="4489"/>
                  </a:cubicBezTo>
                  <a:lnTo>
                    <a:pt x="1918" y="4489"/>
                  </a:lnTo>
                  <a:cubicBezTo>
                    <a:pt x="1977" y="4942"/>
                    <a:pt x="2191" y="5382"/>
                    <a:pt x="2489" y="5739"/>
                  </a:cubicBezTo>
                  <a:cubicBezTo>
                    <a:pt x="2584" y="5858"/>
                    <a:pt x="2692" y="5954"/>
                    <a:pt x="2811" y="6049"/>
                  </a:cubicBezTo>
                  <a:cubicBezTo>
                    <a:pt x="2156" y="5977"/>
                    <a:pt x="1620" y="5644"/>
                    <a:pt x="1358" y="5442"/>
                  </a:cubicBezTo>
                  <a:cubicBezTo>
                    <a:pt x="1275" y="5382"/>
                    <a:pt x="1263" y="5287"/>
                    <a:pt x="1298" y="5215"/>
                  </a:cubicBezTo>
                  <a:cubicBezTo>
                    <a:pt x="1370" y="5049"/>
                    <a:pt x="1453" y="4787"/>
                    <a:pt x="1501" y="4406"/>
                  </a:cubicBezTo>
                  <a:close/>
                  <a:moveTo>
                    <a:pt x="7097" y="4394"/>
                  </a:moveTo>
                  <a:cubicBezTo>
                    <a:pt x="7156" y="4787"/>
                    <a:pt x="7252" y="5049"/>
                    <a:pt x="7323" y="5215"/>
                  </a:cubicBezTo>
                  <a:cubicBezTo>
                    <a:pt x="7347" y="5287"/>
                    <a:pt x="7335" y="5394"/>
                    <a:pt x="7264" y="5442"/>
                  </a:cubicBezTo>
                  <a:cubicBezTo>
                    <a:pt x="6990" y="5644"/>
                    <a:pt x="6454" y="5977"/>
                    <a:pt x="5787" y="6049"/>
                  </a:cubicBezTo>
                  <a:cubicBezTo>
                    <a:pt x="5906" y="5942"/>
                    <a:pt x="6025" y="5835"/>
                    <a:pt x="6132" y="5715"/>
                  </a:cubicBezTo>
                  <a:cubicBezTo>
                    <a:pt x="6430" y="5358"/>
                    <a:pt x="6621" y="4930"/>
                    <a:pt x="6692" y="4489"/>
                  </a:cubicBezTo>
                  <a:lnTo>
                    <a:pt x="6787" y="4489"/>
                  </a:lnTo>
                  <a:cubicBezTo>
                    <a:pt x="6906" y="4489"/>
                    <a:pt x="7002" y="4453"/>
                    <a:pt x="7097" y="4394"/>
                  </a:cubicBezTo>
                  <a:close/>
                  <a:moveTo>
                    <a:pt x="4299" y="334"/>
                  </a:moveTo>
                  <a:cubicBezTo>
                    <a:pt x="5835" y="334"/>
                    <a:pt x="7085" y="1584"/>
                    <a:pt x="7085" y="3120"/>
                  </a:cubicBezTo>
                  <a:lnTo>
                    <a:pt x="7085" y="3370"/>
                  </a:lnTo>
                  <a:cubicBezTo>
                    <a:pt x="6990" y="3322"/>
                    <a:pt x="6906" y="3310"/>
                    <a:pt x="6811" y="3310"/>
                  </a:cubicBezTo>
                  <a:lnTo>
                    <a:pt x="6728" y="3310"/>
                  </a:lnTo>
                  <a:cubicBezTo>
                    <a:pt x="6680" y="3310"/>
                    <a:pt x="6632" y="3299"/>
                    <a:pt x="6585" y="3251"/>
                  </a:cubicBezTo>
                  <a:cubicBezTo>
                    <a:pt x="6561" y="3215"/>
                    <a:pt x="6525" y="3179"/>
                    <a:pt x="6525" y="3120"/>
                  </a:cubicBezTo>
                  <a:cubicBezTo>
                    <a:pt x="6525" y="2382"/>
                    <a:pt x="6168" y="1715"/>
                    <a:pt x="5597" y="1286"/>
                  </a:cubicBezTo>
                  <a:cubicBezTo>
                    <a:pt x="5503" y="1224"/>
                    <a:pt x="5373" y="1189"/>
                    <a:pt x="5255" y="1189"/>
                  </a:cubicBezTo>
                  <a:cubicBezTo>
                    <a:pt x="5237" y="1189"/>
                    <a:pt x="5220" y="1190"/>
                    <a:pt x="5204" y="1191"/>
                  </a:cubicBezTo>
                  <a:cubicBezTo>
                    <a:pt x="5073" y="1227"/>
                    <a:pt x="4954" y="1298"/>
                    <a:pt x="4882" y="1417"/>
                  </a:cubicBezTo>
                  <a:cubicBezTo>
                    <a:pt x="4739" y="1608"/>
                    <a:pt x="4525" y="1727"/>
                    <a:pt x="4287" y="1727"/>
                  </a:cubicBezTo>
                  <a:cubicBezTo>
                    <a:pt x="4049" y="1727"/>
                    <a:pt x="3823" y="1608"/>
                    <a:pt x="3692" y="1417"/>
                  </a:cubicBezTo>
                  <a:cubicBezTo>
                    <a:pt x="3608" y="1298"/>
                    <a:pt x="3489" y="1227"/>
                    <a:pt x="3358" y="1191"/>
                  </a:cubicBezTo>
                  <a:cubicBezTo>
                    <a:pt x="3327" y="1185"/>
                    <a:pt x="3296" y="1183"/>
                    <a:pt x="3266" y="1183"/>
                  </a:cubicBezTo>
                  <a:cubicBezTo>
                    <a:pt x="3166" y="1183"/>
                    <a:pt x="3068" y="1214"/>
                    <a:pt x="2977" y="1286"/>
                  </a:cubicBezTo>
                  <a:cubicBezTo>
                    <a:pt x="2858" y="1358"/>
                    <a:pt x="2751" y="1465"/>
                    <a:pt x="2668" y="1548"/>
                  </a:cubicBezTo>
                  <a:cubicBezTo>
                    <a:pt x="2596" y="1608"/>
                    <a:pt x="2596" y="1715"/>
                    <a:pt x="2668" y="1775"/>
                  </a:cubicBezTo>
                  <a:cubicBezTo>
                    <a:pt x="2697" y="1804"/>
                    <a:pt x="2736" y="1819"/>
                    <a:pt x="2775" y="1819"/>
                  </a:cubicBezTo>
                  <a:cubicBezTo>
                    <a:pt x="2814" y="1819"/>
                    <a:pt x="2852" y="1804"/>
                    <a:pt x="2882" y="1775"/>
                  </a:cubicBezTo>
                  <a:cubicBezTo>
                    <a:pt x="2977" y="1691"/>
                    <a:pt x="3061" y="1608"/>
                    <a:pt x="3156" y="1536"/>
                  </a:cubicBezTo>
                  <a:cubicBezTo>
                    <a:pt x="3181" y="1520"/>
                    <a:pt x="3212" y="1503"/>
                    <a:pt x="3245" y="1503"/>
                  </a:cubicBezTo>
                  <a:cubicBezTo>
                    <a:pt x="3259" y="1503"/>
                    <a:pt x="3273" y="1506"/>
                    <a:pt x="3287" y="1513"/>
                  </a:cubicBezTo>
                  <a:cubicBezTo>
                    <a:pt x="3334" y="1524"/>
                    <a:pt x="3382" y="1536"/>
                    <a:pt x="3406" y="1584"/>
                  </a:cubicBezTo>
                  <a:cubicBezTo>
                    <a:pt x="3596" y="1882"/>
                    <a:pt x="3918" y="2048"/>
                    <a:pt x="4275" y="2048"/>
                  </a:cubicBezTo>
                  <a:cubicBezTo>
                    <a:pt x="4608" y="2048"/>
                    <a:pt x="4942" y="1870"/>
                    <a:pt x="5132" y="1584"/>
                  </a:cubicBezTo>
                  <a:cubicBezTo>
                    <a:pt x="5168" y="1536"/>
                    <a:pt x="5192" y="1524"/>
                    <a:pt x="5251" y="1513"/>
                  </a:cubicBezTo>
                  <a:cubicBezTo>
                    <a:pt x="5265" y="1506"/>
                    <a:pt x="5278" y="1503"/>
                    <a:pt x="5291" y="1503"/>
                  </a:cubicBezTo>
                  <a:cubicBezTo>
                    <a:pt x="5321" y="1503"/>
                    <a:pt x="5349" y="1520"/>
                    <a:pt x="5382" y="1536"/>
                  </a:cubicBezTo>
                  <a:cubicBezTo>
                    <a:pt x="5894" y="1894"/>
                    <a:pt x="6192" y="2477"/>
                    <a:pt x="6192" y="3096"/>
                  </a:cubicBezTo>
                  <a:cubicBezTo>
                    <a:pt x="6192" y="3239"/>
                    <a:pt x="6251" y="3370"/>
                    <a:pt x="6335" y="3453"/>
                  </a:cubicBezTo>
                  <a:cubicBezTo>
                    <a:pt x="6430" y="3549"/>
                    <a:pt x="6561" y="3608"/>
                    <a:pt x="6692" y="3608"/>
                  </a:cubicBezTo>
                  <a:lnTo>
                    <a:pt x="6787" y="3608"/>
                  </a:lnTo>
                  <a:cubicBezTo>
                    <a:pt x="6859" y="3608"/>
                    <a:pt x="6930" y="3632"/>
                    <a:pt x="6990" y="3691"/>
                  </a:cubicBezTo>
                  <a:cubicBezTo>
                    <a:pt x="7037" y="3751"/>
                    <a:pt x="7073" y="3834"/>
                    <a:pt x="7073" y="3906"/>
                  </a:cubicBezTo>
                  <a:cubicBezTo>
                    <a:pt x="7049" y="4037"/>
                    <a:pt x="6918" y="4144"/>
                    <a:pt x="6775" y="4144"/>
                  </a:cubicBezTo>
                  <a:lnTo>
                    <a:pt x="6692" y="4144"/>
                  </a:lnTo>
                  <a:lnTo>
                    <a:pt x="6692" y="4156"/>
                  </a:lnTo>
                  <a:cubicBezTo>
                    <a:pt x="6692" y="4072"/>
                    <a:pt x="6621" y="3989"/>
                    <a:pt x="6537" y="3989"/>
                  </a:cubicBezTo>
                  <a:cubicBezTo>
                    <a:pt x="6442" y="3989"/>
                    <a:pt x="6371" y="4072"/>
                    <a:pt x="6371" y="4156"/>
                  </a:cubicBezTo>
                  <a:cubicBezTo>
                    <a:pt x="6371" y="4668"/>
                    <a:pt x="6192" y="5144"/>
                    <a:pt x="5859" y="5513"/>
                  </a:cubicBezTo>
                  <a:cubicBezTo>
                    <a:pt x="5597" y="5823"/>
                    <a:pt x="5251" y="6049"/>
                    <a:pt x="4870" y="6156"/>
                  </a:cubicBezTo>
                  <a:lnTo>
                    <a:pt x="4954" y="5942"/>
                  </a:lnTo>
                  <a:cubicBezTo>
                    <a:pt x="4966" y="5894"/>
                    <a:pt x="4966" y="5835"/>
                    <a:pt x="4942" y="5799"/>
                  </a:cubicBezTo>
                  <a:cubicBezTo>
                    <a:pt x="4906" y="5751"/>
                    <a:pt x="4870" y="5715"/>
                    <a:pt x="4811" y="5715"/>
                  </a:cubicBezTo>
                  <a:lnTo>
                    <a:pt x="3763" y="5715"/>
                  </a:lnTo>
                  <a:cubicBezTo>
                    <a:pt x="3704" y="5715"/>
                    <a:pt x="3656" y="5751"/>
                    <a:pt x="3632" y="5799"/>
                  </a:cubicBezTo>
                  <a:cubicBezTo>
                    <a:pt x="3596" y="5835"/>
                    <a:pt x="3596" y="5894"/>
                    <a:pt x="3620" y="5942"/>
                  </a:cubicBezTo>
                  <a:lnTo>
                    <a:pt x="3704" y="6156"/>
                  </a:lnTo>
                  <a:cubicBezTo>
                    <a:pt x="3346" y="6049"/>
                    <a:pt x="2989" y="5823"/>
                    <a:pt x="2739" y="5525"/>
                  </a:cubicBezTo>
                  <a:cubicBezTo>
                    <a:pt x="2406" y="5144"/>
                    <a:pt x="2227" y="4668"/>
                    <a:pt x="2227" y="4156"/>
                  </a:cubicBezTo>
                  <a:cubicBezTo>
                    <a:pt x="2227" y="4072"/>
                    <a:pt x="2156" y="3989"/>
                    <a:pt x="2072" y="3989"/>
                  </a:cubicBezTo>
                  <a:cubicBezTo>
                    <a:pt x="1977" y="3989"/>
                    <a:pt x="1906" y="4072"/>
                    <a:pt x="1906" y="4156"/>
                  </a:cubicBezTo>
                  <a:lnTo>
                    <a:pt x="1906" y="4168"/>
                  </a:lnTo>
                  <a:lnTo>
                    <a:pt x="1799" y="4168"/>
                  </a:lnTo>
                  <a:cubicBezTo>
                    <a:pt x="1727" y="4168"/>
                    <a:pt x="1656" y="4144"/>
                    <a:pt x="1596" y="4084"/>
                  </a:cubicBezTo>
                  <a:cubicBezTo>
                    <a:pt x="1549" y="4025"/>
                    <a:pt x="1513" y="3953"/>
                    <a:pt x="1513" y="3870"/>
                  </a:cubicBezTo>
                  <a:cubicBezTo>
                    <a:pt x="1525" y="3739"/>
                    <a:pt x="1668" y="3632"/>
                    <a:pt x="1810" y="3632"/>
                  </a:cubicBezTo>
                  <a:lnTo>
                    <a:pt x="1870" y="3632"/>
                  </a:lnTo>
                  <a:cubicBezTo>
                    <a:pt x="2013" y="3632"/>
                    <a:pt x="2144" y="3572"/>
                    <a:pt x="2227" y="3489"/>
                  </a:cubicBezTo>
                  <a:cubicBezTo>
                    <a:pt x="2322" y="3394"/>
                    <a:pt x="2382" y="3263"/>
                    <a:pt x="2382" y="3132"/>
                  </a:cubicBezTo>
                  <a:cubicBezTo>
                    <a:pt x="2382" y="2846"/>
                    <a:pt x="2441" y="2584"/>
                    <a:pt x="2561" y="2322"/>
                  </a:cubicBezTo>
                  <a:cubicBezTo>
                    <a:pt x="2608" y="2251"/>
                    <a:pt x="2561" y="2144"/>
                    <a:pt x="2489" y="2120"/>
                  </a:cubicBezTo>
                  <a:cubicBezTo>
                    <a:pt x="2466" y="2107"/>
                    <a:pt x="2442" y="2101"/>
                    <a:pt x="2418" y="2101"/>
                  </a:cubicBezTo>
                  <a:cubicBezTo>
                    <a:pt x="2357" y="2101"/>
                    <a:pt x="2301" y="2140"/>
                    <a:pt x="2275" y="2191"/>
                  </a:cubicBezTo>
                  <a:cubicBezTo>
                    <a:pt x="2144" y="2489"/>
                    <a:pt x="2072" y="2798"/>
                    <a:pt x="2072" y="3132"/>
                  </a:cubicBezTo>
                  <a:cubicBezTo>
                    <a:pt x="2072" y="3179"/>
                    <a:pt x="2049" y="3215"/>
                    <a:pt x="2001" y="3263"/>
                  </a:cubicBezTo>
                  <a:cubicBezTo>
                    <a:pt x="1977" y="3299"/>
                    <a:pt x="1930" y="3322"/>
                    <a:pt x="1870" y="3322"/>
                  </a:cubicBezTo>
                  <a:lnTo>
                    <a:pt x="1810" y="3322"/>
                  </a:lnTo>
                  <a:cubicBezTo>
                    <a:pt x="1703" y="3322"/>
                    <a:pt x="1608" y="3358"/>
                    <a:pt x="1513" y="3394"/>
                  </a:cubicBezTo>
                  <a:lnTo>
                    <a:pt x="1513" y="3120"/>
                  </a:lnTo>
                  <a:cubicBezTo>
                    <a:pt x="1513" y="1584"/>
                    <a:pt x="2763" y="334"/>
                    <a:pt x="4299" y="334"/>
                  </a:cubicBezTo>
                  <a:close/>
                  <a:moveTo>
                    <a:pt x="4585" y="6049"/>
                  </a:moveTo>
                  <a:lnTo>
                    <a:pt x="4394" y="6525"/>
                  </a:lnTo>
                  <a:cubicBezTo>
                    <a:pt x="4370" y="6549"/>
                    <a:pt x="4346" y="6585"/>
                    <a:pt x="4299" y="6585"/>
                  </a:cubicBezTo>
                  <a:cubicBezTo>
                    <a:pt x="4251" y="6585"/>
                    <a:pt x="4227" y="6549"/>
                    <a:pt x="4216" y="6525"/>
                  </a:cubicBezTo>
                  <a:lnTo>
                    <a:pt x="4013" y="6049"/>
                  </a:lnTo>
                  <a:close/>
                  <a:moveTo>
                    <a:pt x="2822" y="7001"/>
                  </a:moveTo>
                  <a:lnTo>
                    <a:pt x="4013" y="7668"/>
                  </a:lnTo>
                  <a:lnTo>
                    <a:pt x="3156" y="8394"/>
                  </a:lnTo>
                  <a:lnTo>
                    <a:pt x="3144" y="8394"/>
                  </a:lnTo>
                  <a:lnTo>
                    <a:pt x="2584" y="7442"/>
                  </a:lnTo>
                  <a:lnTo>
                    <a:pt x="2811" y="7001"/>
                  </a:lnTo>
                  <a:close/>
                  <a:moveTo>
                    <a:pt x="5335" y="6347"/>
                  </a:moveTo>
                  <a:lnTo>
                    <a:pt x="5335" y="6870"/>
                  </a:lnTo>
                  <a:lnTo>
                    <a:pt x="5144" y="6966"/>
                  </a:lnTo>
                  <a:cubicBezTo>
                    <a:pt x="5073" y="7013"/>
                    <a:pt x="5037" y="7120"/>
                    <a:pt x="5085" y="7192"/>
                  </a:cubicBezTo>
                  <a:cubicBezTo>
                    <a:pt x="5117" y="7241"/>
                    <a:pt x="5178" y="7273"/>
                    <a:pt x="5236" y="7273"/>
                  </a:cubicBezTo>
                  <a:cubicBezTo>
                    <a:pt x="5263" y="7273"/>
                    <a:pt x="5288" y="7266"/>
                    <a:pt x="5311" y="7251"/>
                  </a:cubicBezTo>
                  <a:lnTo>
                    <a:pt x="5775" y="7001"/>
                  </a:lnTo>
                  <a:lnTo>
                    <a:pt x="5787" y="7001"/>
                  </a:lnTo>
                  <a:lnTo>
                    <a:pt x="6013" y="7442"/>
                  </a:lnTo>
                  <a:lnTo>
                    <a:pt x="5489" y="8394"/>
                  </a:lnTo>
                  <a:lnTo>
                    <a:pt x="5478" y="8394"/>
                  </a:lnTo>
                  <a:lnTo>
                    <a:pt x="4597" y="7656"/>
                  </a:lnTo>
                  <a:lnTo>
                    <a:pt x="4751" y="7585"/>
                  </a:lnTo>
                  <a:cubicBezTo>
                    <a:pt x="4823" y="7537"/>
                    <a:pt x="4847" y="7430"/>
                    <a:pt x="4811" y="7359"/>
                  </a:cubicBezTo>
                  <a:cubicBezTo>
                    <a:pt x="4778" y="7310"/>
                    <a:pt x="4717" y="7277"/>
                    <a:pt x="4659" y="7277"/>
                  </a:cubicBezTo>
                  <a:cubicBezTo>
                    <a:pt x="4633" y="7277"/>
                    <a:pt x="4607" y="7284"/>
                    <a:pt x="4585" y="7299"/>
                  </a:cubicBezTo>
                  <a:lnTo>
                    <a:pt x="4311" y="7442"/>
                  </a:lnTo>
                  <a:lnTo>
                    <a:pt x="3263" y="6870"/>
                  </a:lnTo>
                  <a:lnTo>
                    <a:pt x="3263" y="6347"/>
                  </a:lnTo>
                  <a:cubicBezTo>
                    <a:pt x="3454" y="6430"/>
                    <a:pt x="3656" y="6513"/>
                    <a:pt x="3870" y="6537"/>
                  </a:cubicBezTo>
                  <a:lnTo>
                    <a:pt x="3918" y="6656"/>
                  </a:lnTo>
                  <a:cubicBezTo>
                    <a:pt x="3977" y="6823"/>
                    <a:pt x="4132" y="6918"/>
                    <a:pt x="4299" y="6918"/>
                  </a:cubicBezTo>
                  <a:cubicBezTo>
                    <a:pt x="4477" y="6918"/>
                    <a:pt x="4632" y="6823"/>
                    <a:pt x="4680" y="6656"/>
                  </a:cubicBezTo>
                  <a:lnTo>
                    <a:pt x="4727" y="6537"/>
                  </a:lnTo>
                  <a:cubicBezTo>
                    <a:pt x="4942" y="6489"/>
                    <a:pt x="5144" y="6430"/>
                    <a:pt x="5335" y="6347"/>
                  </a:cubicBezTo>
                  <a:close/>
                  <a:moveTo>
                    <a:pt x="4311" y="0"/>
                  </a:moveTo>
                  <a:cubicBezTo>
                    <a:pt x="2608" y="0"/>
                    <a:pt x="1203" y="1405"/>
                    <a:pt x="1203" y="3120"/>
                  </a:cubicBezTo>
                  <a:lnTo>
                    <a:pt x="1203" y="3977"/>
                  </a:lnTo>
                  <a:cubicBezTo>
                    <a:pt x="1203" y="4525"/>
                    <a:pt x="1096" y="4870"/>
                    <a:pt x="1013" y="5084"/>
                  </a:cubicBezTo>
                  <a:cubicBezTo>
                    <a:pt x="906" y="5299"/>
                    <a:pt x="965" y="5561"/>
                    <a:pt x="1156" y="5704"/>
                  </a:cubicBezTo>
                  <a:cubicBezTo>
                    <a:pt x="1489" y="5942"/>
                    <a:pt x="2132" y="6347"/>
                    <a:pt x="2930" y="6406"/>
                  </a:cubicBezTo>
                  <a:lnTo>
                    <a:pt x="2930" y="6692"/>
                  </a:lnTo>
                  <a:cubicBezTo>
                    <a:pt x="2894" y="6674"/>
                    <a:pt x="2861" y="6665"/>
                    <a:pt x="2828" y="6665"/>
                  </a:cubicBezTo>
                  <a:cubicBezTo>
                    <a:pt x="2796" y="6665"/>
                    <a:pt x="2763" y="6674"/>
                    <a:pt x="2727" y="6692"/>
                  </a:cubicBezTo>
                  <a:cubicBezTo>
                    <a:pt x="2632" y="6716"/>
                    <a:pt x="2561" y="6775"/>
                    <a:pt x="2525" y="6847"/>
                  </a:cubicBezTo>
                  <a:lnTo>
                    <a:pt x="2275" y="7359"/>
                  </a:lnTo>
                  <a:lnTo>
                    <a:pt x="858" y="7775"/>
                  </a:lnTo>
                  <a:cubicBezTo>
                    <a:pt x="358" y="7918"/>
                    <a:pt x="1" y="8394"/>
                    <a:pt x="1" y="8918"/>
                  </a:cubicBezTo>
                  <a:lnTo>
                    <a:pt x="1" y="10919"/>
                  </a:lnTo>
                  <a:cubicBezTo>
                    <a:pt x="1" y="11002"/>
                    <a:pt x="72" y="11073"/>
                    <a:pt x="167" y="11073"/>
                  </a:cubicBezTo>
                  <a:cubicBezTo>
                    <a:pt x="251" y="11073"/>
                    <a:pt x="322" y="11002"/>
                    <a:pt x="322" y="10919"/>
                  </a:cubicBezTo>
                  <a:lnTo>
                    <a:pt x="322" y="8918"/>
                  </a:lnTo>
                  <a:cubicBezTo>
                    <a:pt x="322" y="8752"/>
                    <a:pt x="370" y="8609"/>
                    <a:pt x="441" y="8478"/>
                  </a:cubicBezTo>
                  <a:lnTo>
                    <a:pt x="1370" y="9264"/>
                  </a:lnTo>
                  <a:cubicBezTo>
                    <a:pt x="1489" y="9371"/>
                    <a:pt x="1549" y="9514"/>
                    <a:pt x="1549" y="9668"/>
                  </a:cubicBezTo>
                  <a:lnTo>
                    <a:pt x="1549" y="10895"/>
                  </a:lnTo>
                  <a:cubicBezTo>
                    <a:pt x="1549" y="10990"/>
                    <a:pt x="1620" y="11061"/>
                    <a:pt x="1703" y="11061"/>
                  </a:cubicBezTo>
                  <a:cubicBezTo>
                    <a:pt x="1799" y="11061"/>
                    <a:pt x="1870" y="10990"/>
                    <a:pt x="1870" y="10895"/>
                  </a:cubicBezTo>
                  <a:lnTo>
                    <a:pt x="1870" y="9668"/>
                  </a:lnTo>
                  <a:cubicBezTo>
                    <a:pt x="1870" y="9406"/>
                    <a:pt x="1763" y="9168"/>
                    <a:pt x="1572" y="9014"/>
                  </a:cubicBezTo>
                  <a:lnTo>
                    <a:pt x="656" y="8216"/>
                  </a:lnTo>
                  <a:cubicBezTo>
                    <a:pt x="739" y="8144"/>
                    <a:pt x="834" y="8097"/>
                    <a:pt x="953" y="8073"/>
                  </a:cubicBezTo>
                  <a:lnTo>
                    <a:pt x="2346" y="7656"/>
                  </a:lnTo>
                  <a:lnTo>
                    <a:pt x="2858" y="8549"/>
                  </a:lnTo>
                  <a:cubicBezTo>
                    <a:pt x="2894" y="8633"/>
                    <a:pt x="2989" y="8692"/>
                    <a:pt x="3096" y="8716"/>
                  </a:cubicBezTo>
                  <a:lnTo>
                    <a:pt x="3156" y="8716"/>
                  </a:lnTo>
                  <a:cubicBezTo>
                    <a:pt x="3227" y="8716"/>
                    <a:pt x="3311" y="8680"/>
                    <a:pt x="3382" y="8633"/>
                  </a:cubicBezTo>
                  <a:lnTo>
                    <a:pt x="4335" y="7823"/>
                  </a:lnTo>
                  <a:lnTo>
                    <a:pt x="5287" y="8633"/>
                  </a:lnTo>
                  <a:cubicBezTo>
                    <a:pt x="5347" y="8692"/>
                    <a:pt x="5418" y="8716"/>
                    <a:pt x="5501" y="8716"/>
                  </a:cubicBezTo>
                  <a:lnTo>
                    <a:pt x="5561" y="8716"/>
                  </a:lnTo>
                  <a:cubicBezTo>
                    <a:pt x="5668" y="8692"/>
                    <a:pt x="5740" y="8633"/>
                    <a:pt x="5799" y="8549"/>
                  </a:cubicBezTo>
                  <a:lnTo>
                    <a:pt x="6311" y="7656"/>
                  </a:lnTo>
                  <a:lnTo>
                    <a:pt x="7704" y="8073"/>
                  </a:lnTo>
                  <a:cubicBezTo>
                    <a:pt x="7811" y="8097"/>
                    <a:pt x="7918" y="8156"/>
                    <a:pt x="8002" y="8216"/>
                  </a:cubicBezTo>
                  <a:lnTo>
                    <a:pt x="7085" y="9014"/>
                  </a:lnTo>
                  <a:cubicBezTo>
                    <a:pt x="6894" y="9168"/>
                    <a:pt x="6787" y="9406"/>
                    <a:pt x="6787" y="9668"/>
                  </a:cubicBezTo>
                  <a:lnTo>
                    <a:pt x="6787" y="10895"/>
                  </a:lnTo>
                  <a:cubicBezTo>
                    <a:pt x="6787" y="10990"/>
                    <a:pt x="6859" y="11061"/>
                    <a:pt x="6954" y="11061"/>
                  </a:cubicBezTo>
                  <a:cubicBezTo>
                    <a:pt x="7037" y="11061"/>
                    <a:pt x="7109" y="10990"/>
                    <a:pt x="7109" y="10895"/>
                  </a:cubicBezTo>
                  <a:lnTo>
                    <a:pt x="7109" y="9668"/>
                  </a:lnTo>
                  <a:cubicBezTo>
                    <a:pt x="7109" y="9514"/>
                    <a:pt x="7192" y="9371"/>
                    <a:pt x="7287" y="9264"/>
                  </a:cubicBezTo>
                  <a:lnTo>
                    <a:pt x="8216" y="8478"/>
                  </a:lnTo>
                  <a:cubicBezTo>
                    <a:pt x="8287" y="8609"/>
                    <a:pt x="8335" y="8752"/>
                    <a:pt x="8335" y="8918"/>
                  </a:cubicBezTo>
                  <a:lnTo>
                    <a:pt x="8335" y="10919"/>
                  </a:lnTo>
                  <a:cubicBezTo>
                    <a:pt x="8335" y="11002"/>
                    <a:pt x="8407" y="11073"/>
                    <a:pt x="8502" y="11073"/>
                  </a:cubicBezTo>
                  <a:cubicBezTo>
                    <a:pt x="8585" y="11073"/>
                    <a:pt x="8657" y="11002"/>
                    <a:pt x="8657" y="10919"/>
                  </a:cubicBezTo>
                  <a:lnTo>
                    <a:pt x="8657" y="8918"/>
                  </a:lnTo>
                  <a:cubicBezTo>
                    <a:pt x="8633" y="8382"/>
                    <a:pt x="8276" y="7906"/>
                    <a:pt x="7764" y="7763"/>
                  </a:cubicBezTo>
                  <a:lnTo>
                    <a:pt x="6359" y="7347"/>
                  </a:lnTo>
                  <a:lnTo>
                    <a:pt x="6097" y="6835"/>
                  </a:lnTo>
                  <a:cubicBezTo>
                    <a:pt x="6061" y="6763"/>
                    <a:pt x="5978" y="6692"/>
                    <a:pt x="5906" y="6668"/>
                  </a:cubicBezTo>
                  <a:cubicBezTo>
                    <a:pt x="5870" y="6662"/>
                    <a:pt x="5835" y="6659"/>
                    <a:pt x="5801" y="6659"/>
                  </a:cubicBezTo>
                  <a:cubicBezTo>
                    <a:pt x="5766" y="6659"/>
                    <a:pt x="5734" y="6662"/>
                    <a:pt x="5704" y="6668"/>
                  </a:cubicBezTo>
                  <a:lnTo>
                    <a:pt x="5704" y="6394"/>
                  </a:lnTo>
                  <a:cubicBezTo>
                    <a:pt x="6502" y="6347"/>
                    <a:pt x="7156" y="5942"/>
                    <a:pt x="7466" y="5692"/>
                  </a:cubicBezTo>
                  <a:cubicBezTo>
                    <a:pt x="7668" y="5537"/>
                    <a:pt x="7728" y="5287"/>
                    <a:pt x="7621" y="5061"/>
                  </a:cubicBezTo>
                  <a:cubicBezTo>
                    <a:pt x="7525" y="4870"/>
                    <a:pt x="7430" y="4513"/>
                    <a:pt x="7430" y="3965"/>
                  </a:cubicBezTo>
                  <a:lnTo>
                    <a:pt x="7430" y="3120"/>
                  </a:lnTo>
                  <a:cubicBezTo>
                    <a:pt x="7430" y="1405"/>
                    <a:pt x="6025" y="0"/>
                    <a:pt x="43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58" name="Google Shape;10458;p79"/>
            <p:cNvSpPr/>
            <p:nvPr/>
          </p:nvSpPr>
          <p:spPr>
            <a:xfrm>
              <a:off x="6375559" y="4549033"/>
              <a:ext cx="10233" cy="10201"/>
            </a:xfrm>
            <a:custGeom>
              <a:avLst/>
              <a:gdLst/>
              <a:ahLst/>
              <a:cxnLst/>
              <a:rect l="l" t="t" r="r" b="b"/>
              <a:pathLst>
                <a:path w="323" h="322" extrusionOk="0">
                  <a:moveTo>
                    <a:pt x="156" y="1"/>
                  </a:moveTo>
                  <a:cubicBezTo>
                    <a:pt x="72" y="1"/>
                    <a:pt x="1" y="72"/>
                    <a:pt x="1" y="155"/>
                  </a:cubicBezTo>
                  <a:cubicBezTo>
                    <a:pt x="1" y="251"/>
                    <a:pt x="72" y="322"/>
                    <a:pt x="156" y="322"/>
                  </a:cubicBezTo>
                  <a:cubicBezTo>
                    <a:pt x="251" y="322"/>
                    <a:pt x="322" y="251"/>
                    <a:pt x="322" y="155"/>
                  </a:cubicBezTo>
                  <a:cubicBezTo>
                    <a:pt x="322" y="72"/>
                    <a:pt x="251" y="1"/>
                    <a:pt x="1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59" name="Google Shape;10459;p79"/>
            <p:cNvSpPr/>
            <p:nvPr/>
          </p:nvSpPr>
          <p:spPr>
            <a:xfrm>
              <a:off x="6375559" y="4587493"/>
              <a:ext cx="10233" cy="10613"/>
            </a:xfrm>
            <a:custGeom>
              <a:avLst/>
              <a:gdLst/>
              <a:ahLst/>
              <a:cxnLst/>
              <a:rect l="l" t="t" r="r" b="b"/>
              <a:pathLst>
                <a:path w="323" h="335" extrusionOk="0">
                  <a:moveTo>
                    <a:pt x="156" y="1"/>
                  </a:moveTo>
                  <a:cubicBezTo>
                    <a:pt x="72" y="1"/>
                    <a:pt x="1" y="72"/>
                    <a:pt x="1" y="168"/>
                  </a:cubicBezTo>
                  <a:cubicBezTo>
                    <a:pt x="1" y="251"/>
                    <a:pt x="72" y="334"/>
                    <a:pt x="156" y="334"/>
                  </a:cubicBezTo>
                  <a:cubicBezTo>
                    <a:pt x="251" y="334"/>
                    <a:pt x="322" y="251"/>
                    <a:pt x="322" y="168"/>
                  </a:cubicBezTo>
                  <a:cubicBezTo>
                    <a:pt x="322" y="72"/>
                    <a:pt x="251" y="1"/>
                    <a:pt x="1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60" name="Google Shape;10460;p79"/>
            <p:cNvSpPr/>
            <p:nvPr/>
          </p:nvSpPr>
          <p:spPr>
            <a:xfrm>
              <a:off x="6342009" y="4406442"/>
              <a:ext cx="76222" cy="32472"/>
            </a:xfrm>
            <a:custGeom>
              <a:avLst/>
              <a:gdLst/>
              <a:ahLst/>
              <a:cxnLst/>
              <a:rect l="l" t="t" r="r" b="b"/>
              <a:pathLst>
                <a:path w="2406" h="1025" extrusionOk="0">
                  <a:moveTo>
                    <a:pt x="1012" y="334"/>
                  </a:moveTo>
                  <a:cubicBezTo>
                    <a:pt x="953" y="430"/>
                    <a:pt x="834" y="525"/>
                    <a:pt x="703" y="525"/>
                  </a:cubicBezTo>
                  <a:lnTo>
                    <a:pt x="381" y="525"/>
                  </a:lnTo>
                  <a:cubicBezTo>
                    <a:pt x="441" y="406"/>
                    <a:pt x="560" y="334"/>
                    <a:pt x="703" y="334"/>
                  </a:cubicBezTo>
                  <a:close/>
                  <a:moveTo>
                    <a:pt x="1727" y="334"/>
                  </a:moveTo>
                  <a:cubicBezTo>
                    <a:pt x="1858" y="334"/>
                    <a:pt x="1977" y="406"/>
                    <a:pt x="2036" y="525"/>
                  </a:cubicBezTo>
                  <a:lnTo>
                    <a:pt x="1727" y="525"/>
                  </a:lnTo>
                  <a:cubicBezTo>
                    <a:pt x="1584" y="525"/>
                    <a:pt x="1477" y="453"/>
                    <a:pt x="1417" y="334"/>
                  </a:cubicBezTo>
                  <a:close/>
                  <a:moveTo>
                    <a:pt x="679" y="1"/>
                  </a:moveTo>
                  <a:cubicBezTo>
                    <a:pt x="310" y="1"/>
                    <a:pt x="0" y="311"/>
                    <a:pt x="0" y="692"/>
                  </a:cubicBezTo>
                  <a:lnTo>
                    <a:pt x="0" y="870"/>
                  </a:lnTo>
                  <a:cubicBezTo>
                    <a:pt x="0" y="953"/>
                    <a:pt x="72" y="1025"/>
                    <a:pt x="167" y="1025"/>
                  </a:cubicBezTo>
                  <a:cubicBezTo>
                    <a:pt x="250" y="1025"/>
                    <a:pt x="322" y="953"/>
                    <a:pt x="322" y="870"/>
                  </a:cubicBezTo>
                  <a:lnTo>
                    <a:pt x="322" y="846"/>
                  </a:lnTo>
                  <a:lnTo>
                    <a:pt x="679" y="846"/>
                  </a:lnTo>
                  <a:cubicBezTo>
                    <a:pt x="893" y="846"/>
                    <a:pt x="1084" y="763"/>
                    <a:pt x="1203" y="608"/>
                  </a:cubicBezTo>
                  <a:cubicBezTo>
                    <a:pt x="1322" y="763"/>
                    <a:pt x="1512" y="846"/>
                    <a:pt x="1727" y="846"/>
                  </a:cubicBezTo>
                  <a:lnTo>
                    <a:pt x="2084" y="846"/>
                  </a:lnTo>
                  <a:lnTo>
                    <a:pt x="2084" y="870"/>
                  </a:lnTo>
                  <a:cubicBezTo>
                    <a:pt x="2084" y="953"/>
                    <a:pt x="2155" y="1025"/>
                    <a:pt x="2251" y="1025"/>
                  </a:cubicBezTo>
                  <a:cubicBezTo>
                    <a:pt x="2334" y="1025"/>
                    <a:pt x="2405" y="953"/>
                    <a:pt x="2405" y="870"/>
                  </a:cubicBezTo>
                  <a:lnTo>
                    <a:pt x="2405" y="692"/>
                  </a:lnTo>
                  <a:cubicBezTo>
                    <a:pt x="2405" y="299"/>
                    <a:pt x="2108" y="1"/>
                    <a:pt x="172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461" name="Google Shape;10461;p79"/>
          <p:cNvGrpSpPr/>
          <p:nvPr/>
        </p:nvGrpSpPr>
        <p:grpSpPr>
          <a:xfrm>
            <a:off x="4747468" y="4783918"/>
            <a:ext cx="469793" cy="484873"/>
            <a:chOff x="3560600" y="3763338"/>
            <a:chExt cx="352345" cy="363655"/>
          </a:xfrm>
          <a:solidFill>
            <a:schemeClr val="tx1"/>
          </a:solidFill>
        </p:grpSpPr>
        <p:sp>
          <p:nvSpPr>
            <p:cNvPr id="10462" name="Google Shape;10462;p79"/>
            <p:cNvSpPr/>
            <p:nvPr/>
          </p:nvSpPr>
          <p:spPr>
            <a:xfrm>
              <a:off x="3665841" y="3763338"/>
              <a:ext cx="143352" cy="173543"/>
            </a:xfrm>
            <a:custGeom>
              <a:avLst/>
              <a:gdLst/>
              <a:ahLst/>
              <a:cxnLst/>
              <a:rect l="l" t="t" r="r" b="b"/>
              <a:pathLst>
                <a:path w="4525" h="5478" extrusionOk="0">
                  <a:moveTo>
                    <a:pt x="2251" y="1"/>
                  </a:moveTo>
                  <a:cubicBezTo>
                    <a:pt x="1691" y="1"/>
                    <a:pt x="1179" y="191"/>
                    <a:pt x="774" y="549"/>
                  </a:cubicBezTo>
                  <a:cubicBezTo>
                    <a:pt x="370" y="906"/>
                    <a:pt x="108" y="1382"/>
                    <a:pt x="12" y="1918"/>
                  </a:cubicBezTo>
                  <a:cubicBezTo>
                    <a:pt x="0" y="2013"/>
                    <a:pt x="60" y="2096"/>
                    <a:pt x="143" y="2120"/>
                  </a:cubicBezTo>
                  <a:cubicBezTo>
                    <a:pt x="151" y="2121"/>
                    <a:pt x="159" y="2122"/>
                    <a:pt x="167" y="2122"/>
                  </a:cubicBezTo>
                  <a:cubicBezTo>
                    <a:pt x="252" y="2122"/>
                    <a:pt x="324" y="2064"/>
                    <a:pt x="346" y="1977"/>
                  </a:cubicBezTo>
                  <a:cubicBezTo>
                    <a:pt x="477" y="1049"/>
                    <a:pt x="1286" y="346"/>
                    <a:pt x="2239" y="346"/>
                  </a:cubicBezTo>
                  <a:cubicBezTo>
                    <a:pt x="3299" y="346"/>
                    <a:pt x="4168" y="1203"/>
                    <a:pt x="4168" y="2263"/>
                  </a:cubicBezTo>
                  <a:cubicBezTo>
                    <a:pt x="4168" y="3096"/>
                    <a:pt x="3632" y="3847"/>
                    <a:pt x="2822" y="4097"/>
                  </a:cubicBezTo>
                  <a:cubicBezTo>
                    <a:pt x="2775" y="4108"/>
                    <a:pt x="2751" y="4144"/>
                    <a:pt x="2739" y="4168"/>
                  </a:cubicBezTo>
                  <a:lnTo>
                    <a:pt x="2239" y="4990"/>
                  </a:lnTo>
                  <a:lnTo>
                    <a:pt x="1751" y="4168"/>
                  </a:lnTo>
                  <a:cubicBezTo>
                    <a:pt x="1739" y="4144"/>
                    <a:pt x="1691" y="4108"/>
                    <a:pt x="1667" y="4097"/>
                  </a:cubicBezTo>
                  <a:cubicBezTo>
                    <a:pt x="977" y="3870"/>
                    <a:pt x="477" y="3287"/>
                    <a:pt x="358" y="2573"/>
                  </a:cubicBezTo>
                  <a:cubicBezTo>
                    <a:pt x="347" y="2496"/>
                    <a:pt x="266" y="2440"/>
                    <a:pt x="189" y="2440"/>
                  </a:cubicBezTo>
                  <a:cubicBezTo>
                    <a:pt x="182" y="2440"/>
                    <a:pt x="174" y="2441"/>
                    <a:pt x="167" y="2442"/>
                  </a:cubicBezTo>
                  <a:cubicBezTo>
                    <a:pt x="72" y="2454"/>
                    <a:pt x="12" y="2549"/>
                    <a:pt x="24" y="2632"/>
                  </a:cubicBezTo>
                  <a:cubicBezTo>
                    <a:pt x="108" y="3049"/>
                    <a:pt x="286" y="3418"/>
                    <a:pt x="548" y="3739"/>
                  </a:cubicBezTo>
                  <a:cubicBezTo>
                    <a:pt x="798" y="4037"/>
                    <a:pt x="1132" y="4251"/>
                    <a:pt x="1501" y="4394"/>
                  </a:cubicBezTo>
                  <a:lnTo>
                    <a:pt x="2108" y="5406"/>
                  </a:lnTo>
                  <a:cubicBezTo>
                    <a:pt x="2144" y="5442"/>
                    <a:pt x="2203" y="5478"/>
                    <a:pt x="2263" y="5478"/>
                  </a:cubicBezTo>
                  <a:cubicBezTo>
                    <a:pt x="2322" y="5478"/>
                    <a:pt x="2382" y="5442"/>
                    <a:pt x="2406" y="5406"/>
                  </a:cubicBezTo>
                  <a:lnTo>
                    <a:pt x="3025" y="4394"/>
                  </a:lnTo>
                  <a:cubicBezTo>
                    <a:pt x="3930" y="4073"/>
                    <a:pt x="4525" y="3227"/>
                    <a:pt x="4525" y="2263"/>
                  </a:cubicBezTo>
                  <a:cubicBezTo>
                    <a:pt x="4489" y="1013"/>
                    <a:pt x="3477" y="1"/>
                    <a:pt x="22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63" name="Google Shape;10463;p79"/>
            <p:cNvSpPr/>
            <p:nvPr/>
          </p:nvSpPr>
          <p:spPr>
            <a:xfrm>
              <a:off x="3696761" y="3794099"/>
              <a:ext cx="82653" cy="78661"/>
            </a:xfrm>
            <a:custGeom>
              <a:avLst/>
              <a:gdLst/>
              <a:ahLst/>
              <a:cxnLst/>
              <a:rect l="l" t="t" r="r" b="b"/>
              <a:pathLst>
                <a:path w="2609" h="2483" extrusionOk="0">
                  <a:moveTo>
                    <a:pt x="1584" y="328"/>
                  </a:moveTo>
                  <a:cubicBezTo>
                    <a:pt x="1727" y="328"/>
                    <a:pt x="1882" y="387"/>
                    <a:pt x="2001" y="506"/>
                  </a:cubicBezTo>
                  <a:cubicBezTo>
                    <a:pt x="2239" y="732"/>
                    <a:pt x="2239" y="1102"/>
                    <a:pt x="2001" y="1340"/>
                  </a:cubicBezTo>
                  <a:cubicBezTo>
                    <a:pt x="1888" y="1453"/>
                    <a:pt x="1736" y="1509"/>
                    <a:pt x="1584" y="1509"/>
                  </a:cubicBezTo>
                  <a:cubicBezTo>
                    <a:pt x="1433" y="1509"/>
                    <a:pt x="1281" y="1453"/>
                    <a:pt x="1168" y="1340"/>
                  </a:cubicBezTo>
                  <a:cubicBezTo>
                    <a:pt x="941" y="1113"/>
                    <a:pt x="941" y="732"/>
                    <a:pt x="1168" y="506"/>
                  </a:cubicBezTo>
                  <a:cubicBezTo>
                    <a:pt x="1287" y="387"/>
                    <a:pt x="1430" y="328"/>
                    <a:pt x="1584" y="328"/>
                  </a:cubicBezTo>
                  <a:close/>
                  <a:moveTo>
                    <a:pt x="1584" y="0"/>
                  </a:moveTo>
                  <a:cubicBezTo>
                    <a:pt x="1346" y="0"/>
                    <a:pt x="1108" y="89"/>
                    <a:pt x="929" y="268"/>
                  </a:cubicBezTo>
                  <a:cubicBezTo>
                    <a:pt x="596" y="590"/>
                    <a:pt x="572" y="1090"/>
                    <a:pt x="822" y="1447"/>
                  </a:cubicBezTo>
                  <a:lnTo>
                    <a:pt x="60" y="2197"/>
                  </a:lnTo>
                  <a:cubicBezTo>
                    <a:pt x="1" y="2256"/>
                    <a:pt x="1" y="2375"/>
                    <a:pt x="60" y="2435"/>
                  </a:cubicBezTo>
                  <a:cubicBezTo>
                    <a:pt x="96" y="2471"/>
                    <a:pt x="144" y="2483"/>
                    <a:pt x="179" y="2483"/>
                  </a:cubicBezTo>
                  <a:cubicBezTo>
                    <a:pt x="227" y="2483"/>
                    <a:pt x="275" y="2471"/>
                    <a:pt x="298" y="2435"/>
                  </a:cubicBezTo>
                  <a:lnTo>
                    <a:pt x="1060" y="1685"/>
                  </a:lnTo>
                  <a:cubicBezTo>
                    <a:pt x="1227" y="1780"/>
                    <a:pt x="1406" y="1840"/>
                    <a:pt x="1584" y="1840"/>
                  </a:cubicBezTo>
                  <a:cubicBezTo>
                    <a:pt x="1822" y="1840"/>
                    <a:pt x="2061" y="1756"/>
                    <a:pt x="2239" y="1578"/>
                  </a:cubicBezTo>
                  <a:cubicBezTo>
                    <a:pt x="2608" y="1209"/>
                    <a:pt x="2608" y="625"/>
                    <a:pt x="2239" y="268"/>
                  </a:cubicBezTo>
                  <a:cubicBezTo>
                    <a:pt x="2061" y="89"/>
                    <a:pt x="1822" y="0"/>
                    <a:pt x="15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64" name="Google Shape;10464;p79"/>
            <p:cNvSpPr/>
            <p:nvPr/>
          </p:nvSpPr>
          <p:spPr>
            <a:xfrm>
              <a:off x="3560600" y="3916574"/>
              <a:ext cx="352345" cy="210419"/>
            </a:xfrm>
            <a:custGeom>
              <a:avLst/>
              <a:gdLst/>
              <a:ahLst/>
              <a:cxnLst/>
              <a:rect l="l" t="t" r="r" b="b"/>
              <a:pathLst>
                <a:path w="11122" h="6642" extrusionOk="0">
                  <a:moveTo>
                    <a:pt x="3037" y="391"/>
                  </a:moveTo>
                  <a:lnTo>
                    <a:pt x="5394" y="1176"/>
                  </a:lnTo>
                  <a:lnTo>
                    <a:pt x="5394" y="1296"/>
                  </a:lnTo>
                  <a:lnTo>
                    <a:pt x="3037" y="510"/>
                  </a:lnTo>
                  <a:lnTo>
                    <a:pt x="3037" y="391"/>
                  </a:lnTo>
                  <a:close/>
                  <a:moveTo>
                    <a:pt x="8085" y="391"/>
                  </a:moveTo>
                  <a:lnTo>
                    <a:pt x="8085" y="510"/>
                  </a:lnTo>
                  <a:lnTo>
                    <a:pt x="5728" y="1296"/>
                  </a:lnTo>
                  <a:lnTo>
                    <a:pt x="5728" y="1176"/>
                  </a:lnTo>
                  <a:lnTo>
                    <a:pt x="8085" y="391"/>
                  </a:lnTo>
                  <a:close/>
                  <a:moveTo>
                    <a:pt x="2691" y="855"/>
                  </a:moveTo>
                  <a:lnTo>
                    <a:pt x="2691" y="4975"/>
                  </a:lnTo>
                  <a:lnTo>
                    <a:pt x="2680" y="4975"/>
                  </a:lnTo>
                  <a:lnTo>
                    <a:pt x="786" y="5594"/>
                  </a:lnTo>
                  <a:lnTo>
                    <a:pt x="786" y="1486"/>
                  </a:lnTo>
                  <a:lnTo>
                    <a:pt x="2691" y="855"/>
                  </a:lnTo>
                  <a:close/>
                  <a:moveTo>
                    <a:pt x="8085" y="867"/>
                  </a:moveTo>
                  <a:lnTo>
                    <a:pt x="8085" y="4975"/>
                  </a:lnTo>
                  <a:lnTo>
                    <a:pt x="8049" y="4975"/>
                  </a:lnTo>
                  <a:lnTo>
                    <a:pt x="5728" y="5748"/>
                  </a:lnTo>
                  <a:lnTo>
                    <a:pt x="5728" y="1641"/>
                  </a:lnTo>
                  <a:lnTo>
                    <a:pt x="5763" y="1641"/>
                  </a:lnTo>
                  <a:lnTo>
                    <a:pt x="8085" y="867"/>
                  </a:lnTo>
                  <a:close/>
                  <a:moveTo>
                    <a:pt x="3037" y="879"/>
                  </a:moveTo>
                  <a:lnTo>
                    <a:pt x="5358" y="1653"/>
                  </a:lnTo>
                  <a:lnTo>
                    <a:pt x="5394" y="1653"/>
                  </a:lnTo>
                  <a:lnTo>
                    <a:pt x="5394" y="5760"/>
                  </a:lnTo>
                  <a:lnTo>
                    <a:pt x="3072" y="4986"/>
                  </a:lnTo>
                  <a:lnTo>
                    <a:pt x="3037" y="4986"/>
                  </a:lnTo>
                  <a:lnTo>
                    <a:pt x="3037" y="879"/>
                  </a:lnTo>
                  <a:close/>
                  <a:moveTo>
                    <a:pt x="3037" y="5320"/>
                  </a:moveTo>
                  <a:lnTo>
                    <a:pt x="5394" y="6106"/>
                  </a:lnTo>
                  <a:lnTo>
                    <a:pt x="5394" y="6225"/>
                  </a:lnTo>
                  <a:lnTo>
                    <a:pt x="3037" y="5439"/>
                  </a:lnTo>
                  <a:lnTo>
                    <a:pt x="3037" y="5320"/>
                  </a:lnTo>
                  <a:close/>
                  <a:moveTo>
                    <a:pt x="8085" y="5320"/>
                  </a:moveTo>
                  <a:lnTo>
                    <a:pt x="8085" y="5439"/>
                  </a:lnTo>
                  <a:lnTo>
                    <a:pt x="5728" y="6225"/>
                  </a:lnTo>
                  <a:lnTo>
                    <a:pt x="5728" y="6106"/>
                  </a:lnTo>
                  <a:lnTo>
                    <a:pt x="8085" y="5320"/>
                  </a:lnTo>
                  <a:close/>
                  <a:moveTo>
                    <a:pt x="2715" y="414"/>
                  </a:moveTo>
                  <a:lnTo>
                    <a:pt x="2715" y="510"/>
                  </a:lnTo>
                  <a:lnTo>
                    <a:pt x="584" y="1224"/>
                  </a:lnTo>
                  <a:cubicBezTo>
                    <a:pt x="513" y="1248"/>
                    <a:pt x="465" y="1307"/>
                    <a:pt x="465" y="1391"/>
                  </a:cubicBezTo>
                  <a:lnTo>
                    <a:pt x="465" y="5856"/>
                  </a:lnTo>
                  <a:cubicBezTo>
                    <a:pt x="465" y="5915"/>
                    <a:pt x="489" y="5951"/>
                    <a:pt x="536" y="5987"/>
                  </a:cubicBezTo>
                  <a:cubicBezTo>
                    <a:pt x="571" y="6004"/>
                    <a:pt x="613" y="6015"/>
                    <a:pt x="651" y="6015"/>
                  </a:cubicBezTo>
                  <a:cubicBezTo>
                    <a:pt x="665" y="6015"/>
                    <a:pt x="678" y="6014"/>
                    <a:pt x="691" y="6010"/>
                  </a:cubicBezTo>
                  <a:lnTo>
                    <a:pt x="2715" y="5344"/>
                  </a:lnTo>
                  <a:lnTo>
                    <a:pt x="2715" y="5463"/>
                  </a:lnTo>
                  <a:lnTo>
                    <a:pt x="358" y="6249"/>
                  </a:lnTo>
                  <a:lnTo>
                    <a:pt x="358" y="1200"/>
                  </a:lnTo>
                  <a:lnTo>
                    <a:pt x="2715" y="414"/>
                  </a:lnTo>
                  <a:close/>
                  <a:moveTo>
                    <a:pt x="2864" y="1"/>
                  </a:moveTo>
                  <a:cubicBezTo>
                    <a:pt x="2846" y="1"/>
                    <a:pt x="2828" y="4"/>
                    <a:pt x="2811" y="10"/>
                  </a:cubicBezTo>
                  <a:lnTo>
                    <a:pt x="120" y="903"/>
                  </a:lnTo>
                  <a:cubicBezTo>
                    <a:pt x="48" y="938"/>
                    <a:pt x="1" y="998"/>
                    <a:pt x="1" y="1069"/>
                  </a:cubicBezTo>
                  <a:lnTo>
                    <a:pt x="1" y="6475"/>
                  </a:lnTo>
                  <a:cubicBezTo>
                    <a:pt x="1" y="6534"/>
                    <a:pt x="36" y="6582"/>
                    <a:pt x="72" y="6606"/>
                  </a:cubicBezTo>
                  <a:cubicBezTo>
                    <a:pt x="108" y="6618"/>
                    <a:pt x="132" y="6641"/>
                    <a:pt x="179" y="6641"/>
                  </a:cubicBezTo>
                  <a:cubicBezTo>
                    <a:pt x="191" y="6641"/>
                    <a:pt x="215" y="6641"/>
                    <a:pt x="239" y="6618"/>
                  </a:cubicBezTo>
                  <a:lnTo>
                    <a:pt x="2870" y="5748"/>
                  </a:lnTo>
                  <a:lnTo>
                    <a:pt x="5513" y="6618"/>
                  </a:lnTo>
                  <a:cubicBezTo>
                    <a:pt x="5525" y="6630"/>
                    <a:pt x="5543" y="6635"/>
                    <a:pt x="5561" y="6635"/>
                  </a:cubicBezTo>
                  <a:cubicBezTo>
                    <a:pt x="5579" y="6635"/>
                    <a:pt x="5597" y="6630"/>
                    <a:pt x="5608" y="6618"/>
                  </a:cubicBezTo>
                  <a:lnTo>
                    <a:pt x="8252" y="5737"/>
                  </a:lnTo>
                  <a:lnTo>
                    <a:pt x="10883" y="6606"/>
                  </a:lnTo>
                  <a:cubicBezTo>
                    <a:pt x="10895" y="6606"/>
                    <a:pt x="10907" y="6630"/>
                    <a:pt x="10942" y="6630"/>
                  </a:cubicBezTo>
                  <a:cubicBezTo>
                    <a:pt x="10966" y="6630"/>
                    <a:pt x="11014" y="6606"/>
                    <a:pt x="11050" y="6594"/>
                  </a:cubicBezTo>
                  <a:cubicBezTo>
                    <a:pt x="11085" y="6558"/>
                    <a:pt x="11121" y="6510"/>
                    <a:pt x="11121" y="6463"/>
                  </a:cubicBezTo>
                  <a:lnTo>
                    <a:pt x="11121" y="3510"/>
                  </a:lnTo>
                  <a:cubicBezTo>
                    <a:pt x="11121" y="3427"/>
                    <a:pt x="11050" y="3355"/>
                    <a:pt x="10954" y="3355"/>
                  </a:cubicBezTo>
                  <a:cubicBezTo>
                    <a:pt x="10871" y="3355"/>
                    <a:pt x="10788" y="3427"/>
                    <a:pt x="10788" y="3510"/>
                  </a:cubicBezTo>
                  <a:lnTo>
                    <a:pt x="10788" y="6225"/>
                  </a:lnTo>
                  <a:lnTo>
                    <a:pt x="8442" y="5439"/>
                  </a:lnTo>
                  <a:lnTo>
                    <a:pt x="8442" y="5320"/>
                  </a:lnTo>
                  <a:lnTo>
                    <a:pt x="10466" y="5987"/>
                  </a:lnTo>
                  <a:cubicBezTo>
                    <a:pt x="10482" y="5991"/>
                    <a:pt x="10499" y="5993"/>
                    <a:pt x="10516" y="5993"/>
                  </a:cubicBezTo>
                  <a:cubicBezTo>
                    <a:pt x="10551" y="5993"/>
                    <a:pt x="10585" y="5983"/>
                    <a:pt x="10609" y="5951"/>
                  </a:cubicBezTo>
                  <a:cubicBezTo>
                    <a:pt x="10657" y="5927"/>
                    <a:pt x="10692" y="5868"/>
                    <a:pt x="10692" y="5820"/>
                  </a:cubicBezTo>
                  <a:lnTo>
                    <a:pt x="10692" y="3486"/>
                  </a:lnTo>
                  <a:cubicBezTo>
                    <a:pt x="10692" y="3391"/>
                    <a:pt x="10609" y="3320"/>
                    <a:pt x="10526" y="3320"/>
                  </a:cubicBezTo>
                  <a:cubicBezTo>
                    <a:pt x="10431" y="3320"/>
                    <a:pt x="10359" y="3391"/>
                    <a:pt x="10359" y="3486"/>
                  </a:cubicBezTo>
                  <a:lnTo>
                    <a:pt x="10359" y="5582"/>
                  </a:lnTo>
                  <a:lnTo>
                    <a:pt x="8466" y="4963"/>
                  </a:lnTo>
                  <a:lnTo>
                    <a:pt x="8442" y="4963"/>
                  </a:lnTo>
                  <a:lnTo>
                    <a:pt x="8442" y="855"/>
                  </a:lnTo>
                  <a:lnTo>
                    <a:pt x="10347" y="1486"/>
                  </a:lnTo>
                  <a:lnTo>
                    <a:pt x="10347" y="2843"/>
                  </a:lnTo>
                  <a:cubicBezTo>
                    <a:pt x="10347" y="2939"/>
                    <a:pt x="10419" y="3010"/>
                    <a:pt x="10514" y="3010"/>
                  </a:cubicBezTo>
                  <a:cubicBezTo>
                    <a:pt x="10597" y="3010"/>
                    <a:pt x="10669" y="2939"/>
                    <a:pt x="10669" y="2843"/>
                  </a:cubicBezTo>
                  <a:lnTo>
                    <a:pt x="10669" y="1367"/>
                  </a:lnTo>
                  <a:cubicBezTo>
                    <a:pt x="10669" y="1296"/>
                    <a:pt x="10633" y="1236"/>
                    <a:pt x="10550" y="1212"/>
                  </a:cubicBezTo>
                  <a:lnTo>
                    <a:pt x="8430" y="498"/>
                  </a:lnTo>
                  <a:lnTo>
                    <a:pt x="8430" y="379"/>
                  </a:lnTo>
                  <a:lnTo>
                    <a:pt x="10776" y="1165"/>
                  </a:lnTo>
                  <a:lnTo>
                    <a:pt x="10776" y="2831"/>
                  </a:lnTo>
                  <a:cubicBezTo>
                    <a:pt x="10776" y="2939"/>
                    <a:pt x="10847" y="3022"/>
                    <a:pt x="10942" y="3022"/>
                  </a:cubicBezTo>
                  <a:cubicBezTo>
                    <a:pt x="11026" y="3022"/>
                    <a:pt x="11109" y="2951"/>
                    <a:pt x="11109" y="2855"/>
                  </a:cubicBezTo>
                  <a:lnTo>
                    <a:pt x="11109" y="1069"/>
                  </a:lnTo>
                  <a:cubicBezTo>
                    <a:pt x="11109" y="998"/>
                    <a:pt x="11062" y="938"/>
                    <a:pt x="10990" y="903"/>
                  </a:cubicBezTo>
                  <a:lnTo>
                    <a:pt x="8287" y="10"/>
                  </a:lnTo>
                  <a:cubicBezTo>
                    <a:pt x="8275" y="4"/>
                    <a:pt x="8258" y="1"/>
                    <a:pt x="8240" y="1"/>
                  </a:cubicBezTo>
                  <a:cubicBezTo>
                    <a:pt x="8222" y="1"/>
                    <a:pt x="8204" y="4"/>
                    <a:pt x="8192" y="10"/>
                  </a:cubicBezTo>
                  <a:lnTo>
                    <a:pt x="5549" y="891"/>
                  </a:lnTo>
                  <a:lnTo>
                    <a:pt x="2918" y="10"/>
                  </a:lnTo>
                  <a:cubicBezTo>
                    <a:pt x="2900" y="4"/>
                    <a:pt x="2882" y="1"/>
                    <a:pt x="286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465" name="Google Shape;10465;p79"/>
          <p:cNvGrpSpPr/>
          <p:nvPr/>
        </p:nvGrpSpPr>
        <p:grpSpPr>
          <a:xfrm>
            <a:off x="7720742" y="5447804"/>
            <a:ext cx="372684" cy="474777"/>
            <a:chOff x="5790556" y="4261252"/>
            <a:chExt cx="279513" cy="356083"/>
          </a:xfrm>
          <a:solidFill>
            <a:schemeClr val="tx1"/>
          </a:solidFill>
        </p:grpSpPr>
        <p:sp>
          <p:nvSpPr>
            <p:cNvPr id="10466" name="Google Shape;10466;p79"/>
            <p:cNvSpPr/>
            <p:nvPr/>
          </p:nvSpPr>
          <p:spPr>
            <a:xfrm>
              <a:off x="5892027" y="4400423"/>
              <a:ext cx="10581" cy="15872"/>
            </a:xfrm>
            <a:custGeom>
              <a:avLst/>
              <a:gdLst/>
              <a:ahLst/>
              <a:cxnLst/>
              <a:rect l="l" t="t" r="r" b="b"/>
              <a:pathLst>
                <a:path w="334" h="501" extrusionOk="0">
                  <a:moveTo>
                    <a:pt x="167" y="0"/>
                  </a:moveTo>
                  <a:cubicBezTo>
                    <a:pt x="84" y="0"/>
                    <a:pt x="0" y="72"/>
                    <a:pt x="0" y="167"/>
                  </a:cubicBezTo>
                  <a:lnTo>
                    <a:pt x="0" y="346"/>
                  </a:lnTo>
                  <a:cubicBezTo>
                    <a:pt x="0" y="429"/>
                    <a:pt x="84" y="501"/>
                    <a:pt x="167" y="501"/>
                  </a:cubicBezTo>
                  <a:cubicBezTo>
                    <a:pt x="262" y="501"/>
                    <a:pt x="334" y="429"/>
                    <a:pt x="334" y="346"/>
                  </a:cubicBezTo>
                  <a:lnTo>
                    <a:pt x="334" y="167"/>
                  </a:lnTo>
                  <a:cubicBezTo>
                    <a:pt x="334" y="72"/>
                    <a:pt x="262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67" name="Google Shape;10467;p79"/>
            <p:cNvSpPr/>
            <p:nvPr/>
          </p:nvSpPr>
          <p:spPr>
            <a:xfrm>
              <a:off x="5959157" y="4400423"/>
              <a:ext cx="10201" cy="15872"/>
            </a:xfrm>
            <a:custGeom>
              <a:avLst/>
              <a:gdLst/>
              <a:ahLst/>
              <a:cxnLst/>
              <a:rect l="l" t="t" r="r" b="b"/>
              <a:pathLst>
                <a:path w="322" h="501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lnTo>
                    <a:pt x="0" y="346"/>
                  </a:lnTo>
                  <a:cubicBezTo>
                    <a:pt x="0" y="429"/>
                    <a:pt x="72" y="501"/>
                    <a:pt x="167" y="501"/>
                  </a:cubicBezTo>
                  <a:cubicBezTo>
                    <a:pt x="251" y="501"/>
                    <a:pt x="322" y="429"/>
                    <a:pt x="322" y="346"/>
                  </a:cubicBezTo>
                  <a:lnTo>
                    <a:pt x="322" y="167"/>
                  </a:lnTo>
                  <a:cubicBezTo>
                    <a:pt x="322" y="72"/>
                    <a:pt x="251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68" name="Google Shape;10468;p79"/>
            <p:cNvSpPr/>
            <p:nvPr/>
          </p:nvSpPr>
          <p:spPr>
            <a:xfrm>
              <a:off x="5907867" y="4450667"/>
              <a:ext cx="45651" cy="16157"/>
            </a:xfrm>
            <a:custGeom>
              <a:avLst/>
              <a:gdLst/>
              <a:ahLst/>
              <a:cxnLst/>
              <a:rect l="l" t="t" r="r" b="b"/>
              <a:pathLst>
                <a:path w="1441" h="510" extrusionOk="0">
                  <a:moveTo>
                    <a:pt x="183" y="1"/>
                  </a:moveTo>
                  <a:cubicBezTo>
                    <a:pt x="140" y="1"/>
                    <a:pt x="95" y="16"/>
                    <a:pt x="60" y="46"/>
                  </a:cubicBezTo>
                  <a:cubicBezTo>
                    <a:pt x="0" y="105"/>
                    <a:pt x="0" y="212"/>
                    <a:pt x="60" y="284"/>
                  </a:cubicBezTo>
                  <a:cubicBezTo>
                    <a:pt x="203" y="427"/>
                    <a:pt x="441" y="510"/>
                    <a:pt x="691" y="510"/>
                  </a:cubicBezTo>
                  <a:cubicBezTo>
                    <a:pt x="965" y="510"/>
                    <a:pt x="1203" y="427"/>
                    <a:pt x="1334" y="284"/>
                  </a:cubicBezTo>
                  <a:cubicBezTo>
                    <a:pt x="1441" y="212"/>
                    <a:pt x="1441" y="105"/>
                    <a:pt x="1358" y="46"/>
                  </a:cubicBezTo>
                  <a:cubicBezTo>
                    <a:pt x="1328" y="16"/>
                    <a:pt x="1289" y="1"/>
                    <a:pt x="1249" y="1"/>
                  </a:cubicBezTo>
                  <a:cubicBezTo>
                    <a:pt x="1209" y="1"/>
                    <a:pt x="1167" y="16"/>
                    <a:pt x="1131" y="46"/>
                  </a:cubicBezTo>
                  <a:cubicBezTo>
                    <a:pt x="1060" y="105"/>
                    <a:pt x="917" y="188"/>
                    <a:pt x="715" y="188"/>
                  </a:cubicBezTo>
                  <a:cubicBezTo>
                    <a:pt x="500" y="188"/>
                    <a:pt x="357" y="105"/>
                    <a:pt x="298" y="46"/>
                  </a:cubicBezTo>
                  <a:cubicBezTo>
                    <a:pt x="268" y="16"/>
                    <a:pt x="226" y="1"/>
                    <a:pt x="18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69" name="Google Shape;10469;p79"/>
            <p:cNvSpPr/>
            <p:nvPr/>
          </p:nvSpPr>
          <p:spPr>
            <a:xfrm>
              <a:off x="5790556" y="4261252"/>
              <a:ext cx="279513" cy="356083"/>
            </a:xfrm>
            <a:custGeom>
              <a:avLst/>
              <a:gdLst/>
              <a:ahLst/>
              <a:cxnLst/>
              <a:rect l="l" t="t" r="r" b="b"/>
              <a:pathLst>
                <a:path w="8823" h="11240" extrusionOk="0">
                  <a:moveTo>
                    <a:pt x="4441" y="2893"/>
                  </a:moveTo>
                  <a:cubicBezTo>
                    <a:pt x="4608" y="3048"/>
                    <a:pt x="4787" y="3203"/>
                    <a:pt x="4965" y="3334"/>
                  </a:cubicBezTo>
                  <a:lnTo>
                    <a:pt x="3906" y="3334"/>
                  </a:lnTo>
                  <a:cubicBezTo>
                    <a:pt x="4084" y="3203"/>
                    <a:pt x="4251" y="3048"/>
                    <a:pt x="4441" y="2893"/>
                  </a:cubicBezTo>
                  <a:close/>
                  <a:moveTo>
                    <a:pt x="6215" y="810"/>
                  </a:moveTo>
                  <a:cubicBezTo>
                    <a:pt x="6954" y="1262"/>
                    <a:pt x="7430" y="1976"/>
                    <a:pt x="7430" y="2798"/>
                  </a:cubicBezTo>
                  <a:cubicBezTo>
                    <a:pt x="7430" y="3310"/>
                    <a:pt x="7251" y="3798"/>
                    <a:pt x="6894" y="4203"/>
                  </a:cubicBezTo>
                  <a:cubicBezTo>
                    <a:pt x="6632" y="4060"/>
                    <a:pt x="5727" y="3608"/>
                    <a:pt x="4668" y="2655"/>
                  </a:cubicBezTo>
                  <a:cubicBezTo>
                    <a:pt x="5192" y="2155"/>
                    <a:pt x="5727" y="1548"/>
                    <a:pt x="6215" y="810"/>
                  </a:cubicBezTo>
                  <a:close/>
                  <a:moveTo>
                    <a:pt x="4430" y="333"/>
                  </a:moveTo>
                  <a:cubicBezTo>
                    <a:pt x="4977" y="333"/>
                    <a:pt x="5477" y="441"/>
                    <a:pt x="5930" y="667"/>
                  </a:cubicBezTo>
                  <a:cubicBezTo>
                    <a:pt x="4322" y="3012"/>
                    <a:pt x="2346" y="4036"/>
                    <a:pt x="1953" y="4215"/>
                  </a:cubicBezTo>
                  <a:cubicBezTo>
                    <a:pt x="1620" y="3786"/>
                    <a:pt x="1417" y="3310"/>
                    <a:pt x="1417" y="2798"/>
                  </a:cubicBezTo>
                  <a:cubicBezTo>
                    <a:pt x="1417" y="1429"/>
                    <a:pt x="2763" y="333"/>
                    <a:pt x="4430" y="333"/>
                  </a:cubicBezTo>
                  <a:close/>
                  <a:moveTo>
                    <a:pt x="5370" y="3643"/>
                  </a:moveTo>
                  <a:cubicBezTo>
                    <a:pt x="6037" y="4143"/>
                    <a:pt x="6561" y="4393"/>
                    <a:pt x="6739" y="4477"/>
                  </a:cubicBezTo>
                  <a:cubicBezTo>
                    <a:pt x="6799" y="4513"/>
                    <a:pt x="6858" y="4524"/>
                    <a:pt x="6930" y="4524"/>
                  </a:cubicBezTo>
                  <a:cubicBezTo>
                    <a:pt x="7073" y="4524"/>
                    <a:pt x="7216" y="4632"/>
                    <a:pt x="7227" y="4774"/>
                  </a:cubicBezTo>
                  <a:cubicBezTo>
                    <a:pt x="7239" y="4858"/>
                    <a:pt x="7216" y="4929"/>
                    <a:pt x="7156" y="4989"/>
                  </a:cubicBezTo>
                  <a:cubicBezTo>
                    <a:pt x="7097" y="5048"/>
                    <a:pt x="7013" y="5072"/>
                    <a:pt x="6942" y="5072"/>
                  </a:cubicBezTo>
                  <a:lnTo>
                    <a:pt x="6835" y="5072"/>
                  </a:lnTo>
                  <a:lnTo>
                    <a:pt x="6835" y="5060"/>
                  </a:lnTo>
                  <a:cubicBezTo>
                    <a:pt x="6835" y="4977"/>
                    <a:pt x="6763" y="4894"/>
                    <a:pt x="6680" y="4894"/>
                  </a:cubicBezTo>
                  <a:cubicBezTo>
                    <a:pt x="6585" y="4894"/>
                    <a:pt x="6513" y="4977"/>
                    <a:pt x="6513" y="5060"/>
                  </a:cubicBezTo>
                  <a:lnTo>
                    <a:pt x="6513" y="5251"/>
                  </a:lnTo>
                  <a:lnTo>
                    <a:pt x="6323" y="5251"/>
                  </a:lnTo>
                  <a:cubicBezTo>
                    <a:pt x="6227" y="5251"/>
                    <a:pt x="6156" y="5334"/>
                    <a:pt x="6156" y="5417"/>
                  </a:cubicBezTo>
                  <a:cubicBezTo>
                    <a:pt x="6156" y="5513"/>
                    <a:pt x="6227" y="5584"/>
                    <a:pt x="6323" y="5584"/>
                  </a:cubicBezTo>
                  <a:lnTo>
                    <a:pt x="6513" y="5584"/>
                  </a:lnTo>
                  <a:lnTo>
                    <a:pt x="6513" y="6656"/>
                  </a:lnTo>
                  <a:cubicBezTo>
                    <a:pt x="6549" y="7834"/>
                    <a:pt x="5608" y="8787"/>
                    <a:pt x="4430" y="8787"/>
                  </a:cubicBezTo>
                  <a:cubicBezTo>
                    <a:pt x="3251" y="8787"/>
                    <a:pt x="2298" y="7834"/>
                    <a:pt x="2298" y="6656"/>
                  </a:cubicBezTo>
                  <a:lnTo>
                    <a:pt x="2298" y="5584"/>
                  </a:lnTo>
                  <a:lnTo>
                    <a:pt x="5644" y="5584"/>
                  </a:lnTo>
                  <a:cubicBezTo>
                    <a:pt x="5739" y="5584"/>
                    <a:pt x="5811" y="5513"/>
                    <a:pt x="5811" y="5417"/>
                  </a:cubicBezTo>
                  <a:cubicBezTo>
                    <a:pt x="5811" y="5334"/>
                    <a:pt x="5739" y="5251"/>
                    <a:pt x="5644" y="5251"/>
                  </a:cubicBezTo>
                  <a:lnTo>
                    <a:pt x="2298" y="5251"/>
                  </a:lnTo>
                  <a:lnTo>
                    <a:pt x="2298" y="5060"/>
                  </a:lnTo>
                  <a:cubicBezTo>
                    <a:pt x="2298" y="4977"/>
                    <a:pt x="2227" y="4894"/>
                    <a:pt x="2132" y="4894"/>
                  </a:cubicBezTo>
                  <a:cubicBezTo>
                    <a:pt x="2048" y="4894"/>
                    <a:pt x="1977" y="4977"/>
                    <a:pt x="1977" y="5060"/>
                  </a:cubicBezTo>
                  <a:lnTo>
                    <a:pt x="1977" y="5072"/>
                  </a:lnTo>
                  <a:lnTo>
                    <a:pt x="1870" y="5072"/>
                  </a:lnTo>
                  <a:cubicBezTo>
                    <a:pt x="1798" y="5072"/>
                    <a:pt x="1715" y="5048"/>
                    <a:pt x="1655" y="4989"/>
                  </a:cubicBezTo>
                  <a:cubicBezTo>
                    <a:pt x="1596" y="4929"/>
                    <a:pt x="1584" y="4858"/>
                    <a:pt x="1584" y="4774"/>
                  </a:cubicBezTo>
                  <a:cubicBezTo>
                    <a:pt x="1596" y="4643"/>
                    <a:pt x="1739" y="4524"/>
                    <a:pt x="1882" y="4524"/>
                  </a:cubicBezTo>
                  <a:cubicBezTo>
                    <a:pt x="1953" y="4524"/>
                    <a:pt x="2013" y="4513"/>
                    <a:pt x="2072" y="4477"/>
                  </a:cubicBezTo>
                  <a:cubicBezTo>
                    <a:pt x="2251" y="4393"/>
                    <a:pt x="2775" y="4143"/>
                    <a:pt x="3441" y="3643"/>
                  </a:cubicBezTo>
                  <a:close/>
                  <a:moveTo>
                    <a:pt x="4418" y="0"/>
                  </a:moveTo>
                  <a:cubicBezTo>
                    <a:pt x="2584" y="0"/>
                    <a:pt x="1084" y="1250"/>
                    <a:pt x="1084" y="2798"/>
                  </a:cubicBezTo>
                  <a:cubicBezTo>
                    <a:pt x="1084" y="3334"/>
                    <a:pt x="1262" y="3846"/>
                    <a:pt x="1584" y="4286"/>
                  </a:cubicBezTo>
                  <a:cubicBezTo>
                    <a:pt x="1405" y="4382"/>
                    <a:pt x="1274" y="4560"/>
                    <a:pt x="1262" y="4763"/>
                  </a:cubicBezTo>
                  <a:cubicBezTo>
                    <a:pt x="1239" y="4929"/>
                    <a:pt x="1298" y="5108"/>
                    <a:pt x="1405" y="5227"/>
                  </a:cubicBezTo>
                  <a:cubicBezTo>
                    <a:pt x="1524" y="5346"/>
                    <a:pt x="1691" y="5417"/>
                    <a:pt x="1858" y="5417"/>
                  </a:cubicBezTo>
                  <a:lnTo>
                    <a:pt x="1953" y="5417"/>
                  </a:lnTo>
                  <a:lnTo>
                    <a:pt x="1953" y="6668"/>
                  </a:lnTo>
                  <a:cubicBezTo>
                    <a:pt x="1953" y="7144"/>
                    <a:pt x="2096" y="7596"/>
                    <a:pt x="2334" y="7977"/>
                  </a:cubicBezTo>
                  <a:lnTo>
                    <a:pt x="881" y="8394"/>
                  </a:lnTo>
                  <a:cubicBezTo>
                    <a:pt x="369" y="8537"/>
                    <a:pt x="0" y="9037"/>
                    <a:pt x="0" y="9573"/>
                  </a:cubicBezTo>
                  <a:lnTo>
                    <a:pt x="0" y="11073"/>
                  </a:lnTo>
                  <a:cubicBezTo>
                    <a:pt x="0" y="11156"/>
                    <a:pt x="84" y="11240"/>
                    <a:pt x="167" y="11240"/>
                  </a:cubicBezTo>
                  <a:cubicBezTo>
                    <a:pt x="262" y="11240"/>
                    <a:pt x="334" y="11156"/>
                    <a:pt x="334" y="11073"/>
                  </a:cubicBezTo>
                  <a:lnTo>
                    <a:pt x="334" y="9573"/>
                  </a:lnTo>
                  <a:cubicBezTo>
                    <a:pt x="334" y="9180"/>
                    <a:pt x="596" y="8823"/>
                    <a:pt x="977" y="8715"/>
                  </a:cubicBezTo>
                  <a:lnTo>
                    <a:pt x="1405" y="8584"/>
                  </a:lnTo>
                  <a:lnTo>
                    <a:pt x="1405" y="11073"/>
                  </a:lnTo>
                  <a:cubicBezTo>
                    <a:pt x="1405" y="11156"/>
                    <a:pt x="1477" y="11240"/>
                    <a:pt x="1572" y="11240"/>
                  </a:cubicBezTo>
                  <a:cubicBezTo>
                    <a:pt x="1655" y="11240"/>
                    <a:pt x="1727" y="11156"/>
                    <a:pt x="1727" y="11073"/>
                  </a:cubicBezTo>
                  <a:lnTo>
                    <a:pt x="1727" y="8501"/>
                  </a:lnTo>
                  <a:lnTo>
                    <a:pt x="2525" y="8263"/>
                  </a:lnTo>
                  <a:cubicBezTo>
                    <a:pt x="2560" y="8299"/>
                    <a:pt x="2596" y="8346"/>
                    <a:pt x="2644" y="8394"/>
                  </a:cubicBezTo>
                  <a:lnTo>
                    <a:pt x="2644" y="8954"/>
                  </a:lnTo>
                  <a:cubicBezTo>
                    <a:pt x="2644" y="9049"/>
                    <a:pt x="2715" y="9120"/>
                    <a:pt x="2798" y="9120"/>
                  </a:cubicBezTo>
                  <a:cubicBezTo>
                    <a:pt x="2894" y="9120"/>
                    <a:pt x="2965" y="9049"/>
                    <a:pt x="2965" y="8954"/>
                  </a:cubicBezTo>
                  <a:lnTo>
                    <a:pt x="2965" y="8680"/>
                  </a:lnTo>
                  <a:cubicBezTo>
                    <a:pt x="3370" y="8954"/>
                    <a:pt x="3858" y="9120"/>
                    <a:pt x="4382" y="9120"/>
                  </a:cubicBezTo>
                  <a:cubicBezTo>
                    <a:pt x="4906" y="9120"/>
                    <a:pt x="5394" y="8954"/>
                    <a:pt x="5799" y="8680"/>
                  </a:cubicBezTo>
                  <a:lnTo>
                    <a:pt x="5799" y="11073"/>
                  </a:lnTo>
                  <a:cubicBezTo>
                    <a:pt x="5799" y="11156"/>
                    <a:pt x="5870" y="11240"/>
                    <a:pt x="5954" y="11240"/>
                  </a:cubicBezTo>
                  <a:cubicBezTo>
                    <a:pt x="6049" y="11240"/>
                    <a:pt x="6120" y="11156"/>
                    <a:pt x="6120" y="11073"/>
                  </a:cubicBezTo>
                  <a:lnTo>
                    <a:pt x="6120" y="8394"/>
                  </a:lnTo>
                  <a:cubicBezTo>
                    <a:pt x="6168" y="8346"/>
                    <a:pt x="6192" y="8299"/>
                    <a:pt x="6239" y="8263"/>
                  </a:cubicBezTo>
                  <a:lnTo>
                    <a:pt x="7025" y="8477"/>
                  </a:lnTo>
                  <a:lnTo>
                    <a:pt x="7025" y="11061"/>
                  </a:lnTo>
                  <a:cubicBezTo>
                    <a:pt x="7025" y="11144"/>
                    <a:pt x="7108" y="11216"/>
                    <a:pt x="7192" y="11216"/>
                  </a:cubicBezTo>
                  <a:cubicBezTo>
                    <a:pt x="7287" y="11216"/>
                    <a:pt x="7358" y="11144"/>
                    <a:pt x="7358" y="11061"/>
                  </a:cubicBezTo>
                  <a:lnTo>
                    <a:pt x="7358" y="8573"/>
                  </a:lnTo>
                  <a:lnTo>
                    <a:pt x="7787" y="8704"/>
                  </a:lnTo>
                  <a:cubicBezTo>
                    <a:pt x="8156" y="8811"/>
                    <a:pt x="8430" y="9168"/>
                    <a:pt x="8430" y="9549"/>
                  </a:cubicBezTo>
                  <a:lnTo>
                    <a:pt x="8430" y="11061"/>
                  </a:lnTo>
                  <a:cubicBezTo>
                    <a:pt x="8430" y="11144"/>
                    <a:pt x="8501" y="11216"/>
                    <a:pt x="8597" y="11216"/>
                  </a:cubicBezTo>
                  <a:cubicBezTo>
                    <a:pt x="8680" y="11216"/>
                    <a:pt x="8751" y="11144"/>
                    <a:pt x="8751" y="11061"/>
                  </a:cubicBezTo>
                  <a:lnTo>
                    <a:pt x="8751" y="9549"/>
                  </a:lnTo>
                  <a:cubicBezTo>
                    <a:pt x="8823" y="9037"/>
                    <a:pt x="8466" y="8549"/>
                    <a:pt x="7942" y="8394"/>
                  </a:cubicBezTo>
                  <a:lnTo>
                    <a:pt x="6501" y="7977"/>
                  </a:lnTo>
                  <a:cubicBezTo>
                    <a:pt x="6739" y="7608"/>
                    <a:pt x="6870" y="7144"/>
                    <a:pt x="6870" y="6668"/>
                  </a:cubicBezTo>
                  <a:lnTo>
                    <a:pt x="6870" y="5417"/>
                  </a:lnTo>
                  <a:lnTo>
                    <a:pt x="6977" y="5417"/>
                  </a:lnTo>
                  <a:cubicBezTo>
                    <a:pt x="7132" y="5417"/>
                    <a:pt x="7299" y="5346"/>
                    <a:pt x="7418" y="5227"/>
                  </a:cubicBezTo>
                  <a:cubicBezTo>
                    <a:pt x="7537" y="5108"/>
                    <a:pt x="7585" y="4929"/>
                    <a:pt x="7573" y="4763"/>
                  </a:cubicBezTo>
                  <a:cubicBezTo>
                    <a:pt x="7549" y="4560"/>
                    <a:pt x="7418" y="4393"/>
                    <a:pt x="7239" y="4286"/>
                  </a:cubicBezTo>
                  <a:cubicBezTo>
                    <a:pt x="7573" y="3846"/>
                    <a:pt x="7751" y="3334"/>
                    <a:pt x="7751" y="2798"/>
                  </a:cubicBezTo>
                  <a:cubicBezTo>
                    <a:pt x="7751" y="1250"/>
                    <a:pt x="6263" y="0"/>
                    <a:pt x="44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70" name="Google Shape;10470;p79"/>
            <p:cNvSpPr/>
            <p:nvPr/>
          </p:nvSpPr>
          <p:spPr>
            <a:xfrm>
              <a:off x="5875807" y="4562244"/>
              <a:ext cx="10201" cy="55092"/>
            </a:xfrm>
            <a:custGeom>
              <a:avLst/>
              <a:gdLst/>
              <a:ahLst/>
              <a:cxnLst/>
              <a:rect l="l" t="t" r="r" b="b"/>
              <a:pathLst>
                <a:path w="322" h="1739" extrusionOk="0">
                  <a:moveTo>
                    <a:pt x="155" y="0"/>
                  </a:moveTo>
                  <a:cubicBezTo>
                    <a:pt x="72" y="0"/>
                    <a:pt x="0" y="72"/>
                    <a:pt x="0" y="155"/>
                  </a:cubicBezTo>
                  <a:lnTo>
                    <a:pt x="0" y="1572"/>
                  </a:lnTo>
                  <a:cubicBezTo>
                    <a:pt x="0" y="1667"/>
                    <a:pt x="72" y="1739"/>
                    <a:pt x="155" y="1739"/>
                  </a:cubicBezTo>
                  <a:cubicBezTo>
                    <a:pt x="250" y="1739"/>
                    <a:pt x="322" y="1667"/>
                    <a:pt x="322" y="1572"/>
                  </a:cubicBezTo>
                  <a:lnTo>
                    <a:pt x="322" y="155"/>
                  </a:lnTo>
                  <a:cubicBezTo>
                    <a:pt x="322" y="72"/>
                    <a:pt x="250" y="0"/>
                    <a:pt x="1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71" name="Google Shape;10471;p79"/>
            <p:cNvSpPr/>
            <p:nvPr/>
          </p:nvSpPr>
          <p:spPr>
            <a:xfrm>
              <a:off x="5925576" y="4567883"/>
              <a:ext cx="10613" cy="10233"/>
            </a:xfrm>
            <a:custGeom>
              <a:avLst/>
              <a:gdLst/>
              <a:ahLst/>
              <a:cxnLst/>
              <a:rect l="l" t="t" r="r" b="b"/>
              <a:pathLst>
                <a:path w="335" h="323" extrusionOk="0">
                  <a:moveTo>
                    <a:pt x="168" y="1"/>
                  </a:moveTo>
                  <a:cubicBezTo>
                    <a:pt x="72" y="1"/>
                    <a:pt x="1" y="72"/>
                    <a:pt x="1" y="156"/>
                  </a:cubicBezTo>
                  <a:cubicBezTo>
                    <a:pt x="1" y="251"/>
                    <a:pt x="72" y="322"/>
                    <a:pt x="168" y="322"/>
                  </a:cubicBezTo>
                  <a:cubicBezTo>
                    <a:pt x="251" y="322"/>
                    <a:pt x="322" y="251"/>
                    <a:pt x="322" y="156"/>
                  </a:cubicBezTo>
                  <a:cubicBezTo>
                    <a:pt x="334" y="60"/>
                    <a:pt x="251" y="1"/>
                    <a:pt x="1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72" name="Google Shape;10472;p79"/>
            <p:cNvSpPr/>
            <p:nvPr/>
          </p:nvSpPr>
          <p:spPr>
            <a:xfrm>
              <a:off x="5925576" y="4600703"/>
              <a:ext cx="10613" cy="10613"/>
            </a:xfrm>
            <a:custGeom>
              <a:avLst/>
              <a:gdLst/>
              <a:ahLst/>
              <a:cxnLst/>
              <a:rect l="l" t="t" r="r" b="b"/>
              <a:pathLst>
                <a:path w="335" h="335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51"/>
                    <a:pt x="72" y="334"/>
                    <a:pt x="168" y="334"/>
                  </a:cubicBezTo>
                  <a:cubicBezTo>
                    <a:pt x="251" y="334"/>
                    <a:pt x="322" y="251"/>
                    <a:pt x="322" y="167"/>
                  </a:cubicBezTo>
                  <a:cubicBezTo>
                    <a:pt x="334" y="72"/>
                    <a:pt x="251" y="1"/>
                    <a:pt x="1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473" name="Google Shape;10473;p79"/>
          <p:cNvGrpSpPr/>
          <p:nvPr/>
        </p:nvGrpSpPr>
        <p:grpSpPr>
          <a:xfrm>
            <a:off x="7121778" y="5447803"/>
            <a:ext cx="371669" cy="475284"/>
            <a:chOff x="5341333" y="4261252"/>
            <a:chExt cx="278752" cy="356463"/>
          </a:xfrm>
          <a:solidFill>
            <a:schemeClr val="tx1"/>
          </a:solidFill>
        </p:grpSpPr>
        <p:sp>
          <p:nvSpPr>
            <p:cNvPr id="10474" name="Google Shape;10474;p79"/>
            <p:cNvSpPr/>
            <p:nvPr/>
          </p:nvSpPr>
          <p:spPr>
            <a:xfrm>
              <a:off x="5442773" y="4383442"/>
              <a:ext cx="10613" cy="15872"/>
            </a:xfrm>
            <a:custGeom>
              <a:avLst/>
              <a:gdLst/>
              <a:ahLst/>
              <a:cxnLst/>
              <a:rect l="l" t="t" r="r" b="b"/>
              <a:pathLst>
                <a:path w="335" h="501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lnTo>
                    <a:pt x="1" y="346"/>
                  </a:lnTo>
                  <a:cubicBezTo>
                    <a:pt x="1" y="429"/>
                    <a:pt x="72" y="501"/>
                    <a:pt x="168" y="501"/>
                  </a:cubicBezTo>
                  <a:cubicBezTo>
                    <a:pt x="251" y="501"/>
                    <a:pt x="334" y="429"/>
                    <a:pt x="334" y="346"/>
                  </a:cubicBezTo>
                  <a:lnTo>
                    <a:pt x="334" y="167"/>
                  </a:lnTo>
                  <a:cubicBezTo>
                    <a:pt x="334" y="72"/>
                    <a:pt x="251" y="1"/>
                    <a:pt x="1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75" name="Google Shape;10475;p79"/>
            <p:cNvSpPr/>
            <p:nvPr/>
          </p:nvSpPr>
          <p:spPr>
            <a:xfrm>
              <a:off x="5509174" y="4383442"/>
              <a:ext cx="10581" cy="15872"/>
            </a:xfrm>
            <a:custGeom>
              <a:avLst/>
              <a:gdLst/>
              <a:ahLst/>
              <a:cxnLst/>
              <a:rect l="l" t="t" r="r" b="b"/>
              <a:pathLst>
                <a:path w="334" h="501" extrusionOk="0">
                  <a:moveTo>
                    <a:pt x="167" y="1"/>
                  </a:moveTo>
                  <a:cubicBezTo>
                    <a:pt x="84" y="1"/>
                    <a:pt x="0" y="72"/>
                    <a:pt x="0" y="167"/>
                  </a:cubicBezTo>
                  <a:lnTo>
                    <a:pt x="0" y="346"/>
                  </a:lnTo>
                  <a:cubicBezTo>
                    <a:pt x="0" y="429"/>
                    <a:pt x="84" y="501"/>
                    <a:pt x="167" y="501"/>
                  </a:cubicBezTo>
                  <a:cubicBezTo>
                    <a:pt x="250" y="501"/>
                    <a:pt x="334" y="429"/>
                    <a:pt x="334" y="346"/>
                  </a:cubicBezTo>
                  <a:lnTo>
                    <a:pt x="334" y="167"/>
                  </a:lnTo>
                  <a:cubicBezTo>
                    <a:pt x="334" y="72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76" name="Google Shape;10476;p79"/>
            <p:cNvSpPr/>
            <p:nvPr/>
          </p:nvSpPr>
          <p:spPr>
            <a:xfrm>
              <a:off x="5458232" y="4422377"/>
              <a:ext cx="45302" cy="16157"/>
            </a:xfrm>
            <a:custGeom>
              <a:avLst/>
              <a:gdLst/>
              <a:ahLst/>
              <a:cxnLst/>
              <a:rect l="l" t="t" r="r" b="b"/>
              <a:pathLst>
                <a:path w="1430" h="510" extrusionOk="0">
                  <a:moveTo>
                    <a:pt x="189" y="1"/>
                  </a:moveTo>
                  <a:cubicBezTo>
                    <a:pt x="147" y="1"/>
                    <a:pt x="102" y="16"/>
                    <a:pt x="61" y="46"/>
                  </a:cubicBezTo>
                  <a:cubicBezTo>
                    <a:pt x="1" y="105"/>
                    <a:pt x="1" y="212"/>
                    <a:pt x="61" y="284"/>
                  </a:cubicBezTo>
                  <a:cubicBezTo>
                    <a:pt x="215" y="427"/>
                    <a:pt x="453" y="510"/>
                    <a:pt x="703" y="510"/>
                  </a:cubicBezTo>
                  <a:cubicBezTo>
                    <a:pt x="953" y="510"/>
                    <a:pt x="1215" y="427"/>
                    <a:pt x="1346" y="284"/>
                  </a:cubicBezTo>
                  <a:cubicBezTo>
                    <a:pt x="1430" y="224"/>
                    <a:pt x="1430" y="129"/>
                    <a:pt x="1370" y="46"/>
                  </a:cubicBezTo>
                  <a:cubicBezTo>
                    <a:pt x="1340" y="16"/>
                    <a:pt x="1302" y="1"/>
                    <a:pt x="1260" y="1"/>
                  </a:cubicBezTo>
                  <a:cubicBezTo>
                    <a:pt x="1218" y="1"/>
                    <a:pt x="1174" y="16"/>
                    <a:pt x="1132" y="46"/>
                  </a:cubicBezTo>
                  <a:cubicBezTo>
                    <a:pt x="1073" y="105"/>
                    <a:pt x="930" y="189"/>
                    <a:pt x="715" y="189"/>
                  </a:cubicBezTo>
                  <a:cubicBezTo>
                    <a:pt x="513" y="189"/>
                    <a:pt x="358" y="105"/>
                    <a:pt x="299" y="46"/>
                  </a:cubicBezTo>
                  <a:cubicBezTo>
                    <a:pt x="269" y="16"/>
                    <a:pt x="230" y="1"/>
                    <a:pt x="18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77" name="Google Shape;10477;p79"/>
            <p:cNvSpPr/>
            <p:nvPr/>
          </p:nvSpPr>
          <p:spPr>
            <a:xfrm>
              <a:off x="5437134" y="4572793"/>
              <a:ext cx="10581" cy="44162"/>
            </a:xfrm>
            <a:custGeom>
              <a:avLst/>
              <a:gdLst/>
              <a:ahLst/>
              <a:cxnLst/>
              <a:rect l="l" t="t" r="r" b="b"/>
              <a:pathLst>
                <a:path w="334" h="1394" extrusionOk="0">
                  <a:moveTo>
                    <a:pt x="167" y="1"/>
                  </a:moveTo>
                  <a:cubicBezTo>
                    <a:pt x="72" y="1"/>
                    <a:pt x="0" y="84"/>
                    <a:pt x="0" y="167"/>
                  </a:cubicBezTo>
                  <a:lnTo>
                    <a:pt x="0" y="1227"/>
                  </a:lnTo>
                  <a:cubicBezTo>
                    <a:pt x="0" y="1310"/>
                    <a:pt x="72" y="1394"/>
                    <a:pt x="167" y="1394"/>
                  </a:cubicBezTo>
                  <a:cubicBezTo>
                    <a:pt x="250" y="1394"/>
                    <a:pt x="334" y="1310"/>
                    <a:pt x="334" y="1227"/>
                  </a:cubicBezTo>
                  <a:lnTo>
                    <a:pt x="334" y="167"/>
                  </a:lnTo>
                  <a:cubicBezTo>
                    <a:pt x="334" y="84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78" name="Google Shape;10478;p79"/>
            <p:cNvSpPr/>
            <p:nvPr/>
          </p:nvSpPr>
          <p:spPr>
            <a:xfrm>
              <a:off x="5341333" y="4261252"/>
              <a:ext cx="278752" cy="356463"/>
            </a:xfrm>
            <a:custGeom>
              <a:avLst/>
              <a:gdLst/>
              <a:ahLst/>
              <a:cxnLst/>
              <a:rect l="l" t="t" r="r" b="b"/>
              <a:pathLst>
                <a:path w="8799" h="11252" extrusionOk="0">
                  <a:moveTo>
                    <a:pt x="4941" y="333"/>
                  </a:moveTo>
                  <a:cubicBezTo>
                    <a:pt x="4941" y="333"/>
                    <a:pt x="4953" y="333"/>
                    <a:pt x="4953" y="345"/>
                  </a:cubicBezTo>
                  <a:lnTo>
                    <a:pt x="4953" y="1084"/>
                  </a:lnTo>
                  <a:cubicBezTo>
                    <a:pt x="4953" y="1250"/>
                    <a:pt x="4894" y="1417"/>
                    <a:pt x="4798" y="1536"/>
                  </a:cubicBezTo>
                  <a:lnTo>
                    <a:pt x="4429" y="2000"/>
                  </a:lnTo>
                  <a:lnTo>
                    <a:pt x="4393" y="2000"/>
                  </a:lnTo>
                  <a:lnTo>
                    <a:pt x="4024" y="1536"/>
                  </a:lnTo>
                  <a:cubicBezTo>
                    <a:pt x="3917" y="1417"/>
                    <a:pt x="3858" y="1250"/>
                    <a:pt x="3858" y="1084"/>
                  </a:cubicBezTo>
                  <a:lnTo>
                    <a:pt x="3893" y="333"/>
                  </a:lnTo>
                  <a:close/>
                  <a:moveTo>
                    <a:pt x="2310" y="3143"/>
                  </a:moveTo>
                  <a:lnTo>
                    <a:pt x="2310" y="3500"/>
                  </a:lnTo>
                  <a:cubicBezTo>
                    <a:pt x="2310" y="3608"/>
                    <a:pt x="2227" y="3691"/>
                    <a:pt x="2119" y="3691"/>
                  </a:cubicBezTo>
                  <a:lnTo>
                    <a:pt x="1941" y="3691"/>
                  </a:lnTo>
                  <a:lnTo>
                    <a:pt x="1941" y="3143"/>
                  </a:lnTo>
                  <a:close/>
                  <a:moveTo>
                    <a:pt x="6894" y="3143"/>
                  </a:moveTo>
                  <a:lnTo>
                    <a:pt x="6894" y="3691"/>
                  </a:lnTo>
                  <a:lnTo>
                    <a:pt x="6703" y="3691"/>
                  </a:lnTo>
                  <a:cubicBezTo>
                    <a:pt x="6596" y="3691"/>
                    <a:pt x="6513" y="3608"/>
                    <a:pt x="6513" y="3500"/>
                  </a:cubicBezTo>
                  <a:lnTo>
                    <a:pt x="6513" y="3143"/>
                  </a:lnTo>
                  <a:close/>
                  <a:moveTo>
                    <a:pt x="1607" y="3191"/>
                  </a:moveTo>
                  <a:lnTo>
                    <a:pt x="1607" y="3751"/>
                  </a:lnTo>
                  <a:cubicBezTo>
                    <a:pt x="1417" y="3846"/>
                    <a:pt x="1286" y="4012"/>
                    <a:pt x="1274" y="4227"/>
                  </a:cubicBezTo>
                  <a:cubicBezTo>
                    <a:pt x="1250" y="4393"/>
                    <a:pt x="1310" y="4572"/>
                    <a:pt x="1417" y="4691"/>
                  </a:cubicBezTo>
                  <a:cubicBezTo>
                    <a:pt x="1536" y="4810"/>
                    <a:pt x="1703" y="4882"/>
                    <a:pt x="1869" y="4882"/>
                  </a:cubicBezTo>
                  <a:lnTo>
                    <a:pt x="1976" y="4882"/>
                  </a:lnTo>
                  <a:cubicBezTo>
                    <a:pt x="2012" y="5132"/>
                    <a:pt x="2096" y="5394"/>
                    <a:pt x="2203" y="5608"/>
                  </a:cubicBezTo>
                  <a:lnTo>
                    <a:pt x="1953" y="5608"/>
                  </a:lnTo>
                  <a:lnTo>
                    <a:pt x="1953" y="5632"/>
                  </a:lnTo>
                  <a:cubicBezTo>
                    <a:pt x="1274" y="5632"/>
                    <a:pt x="703" y="5072"/>
                    <a:pt x="703" y="4382"/>
                  </a:cubicBezTo>
                  <a:cubicBezTo>
                    <a:pt x="703" y="3810"/>
                    <a:pt x="1084" y="3334"/>
                    <a:pt x="1607" y="3191"/>
                  </a:cubicBezTo>
                  <a:close/>
                  <a:moveTo>
                    <a:pt x="7239" y="3194"/>
                  </a:moveTo>
                  <a:cubicBezTo>
                    <a:pt x="7745" y="3341"/>
                    <a:pt x="8132" y="3814"/>
                    <a:pt x="8132" y="4382"/>
                  </a:cubicBezTo>
                  <a:cubicBezTo>
                    <a:pt x="8132" y="5060"/>
                    <a:pt x="7572" y="5632"/>
                    <a:pt x="6882" y="5632"/>
                  </a:cubicBezTo>
                  <a:lnTo>
                    <a:pt x="6620" y="5632"/>
                  </a:lnTo>
                  <a:cubicBezTo>
                    <a:pt x="6727" y="5405"/>
                    <a:pt x="6799" y="5155"/>
                    <a:pt x="6846" y="4894"/>
                  </a:cubicBezTo>
                  <a:lnTo>
                    <a:pt x="6953" y="4894"/>
                  </a:lnTo>
                  <a:cubicBezTo>
                    <a:pt x="7275" y="4894"/>
                    <a:pt x="7549" y="4655"/>
                    <a:pt x="7572" y="4358"/>
                  </a:cubicBezTo>
                  <a:cubicBezTo>
                    <a:pt x="7596" y="4203"/>
                    <a:pt x="7537" y="4024"/>
                    <a:pt x="7430" y="3905"/>
                  </a:cubicBezTo>
                  <a:cubicBezTo>
                    <a:pt x="7370" y="3846"/>
                    <a:pt x="7310" y="3798"/>
                    <a:pt x="7239" y="3751"/>
                  </a:cubicBezTo>
                  <a:lnTo>
                    <a:pt x="7239" y="3194"/>
                  </a:lnTo>
                  <a:close/>
                  <a:moveTo>
                    <a:pt x="5239" y="655"/>
                  </a:moveTo>
                  <a:cubicBezTo>
                    <a:pt x="5703" y="822"/>
                    <a:pt x="6096" y="1084"/>
                    <a:pt x="6406" y="1465"/>
                  </a:cubicBezTo>
                  <a:cubicBezTo>
                    <a:pt x="6727" y="1846"/>
                    <a:pt x="6929" y="2322"/>
                    <a:pt x="7001" y="2810"/>
                  </a:cubicBezTo>
                  <a:lnTo>
                    <a:pt x="5953" y="2810"/>
                  </a:lnTo>
                  <a:cubicBezTo>
                    <a:pt x="5870" y="2810"/>
                    <a:pt x="5798" y="2893"/>
                    <a:pt x="5798" y="2977"/>
                  </a:cubicBezTo>
                  <a:cubicBezTo>
                    <a:pt x="5798" y="3072"/>
                    <a:pt x="5870" y="3143"/>
                    <a:pt x="5953" y="3143"/>
                  </a:cubicBezTo>
                  <a:lnTo>
                    <a:pt x="6144" y="3143"/>
                  </a:lnTo>
                  <a:lnTo>
                    <a:pt x="6144" y="3500"/>
                  </a:lnTo>
                  <a:cubicBezTo>
                    <a:pt x="6144" y="3786"/>
                    <a:pt x="6382" y="4024"/>
                    <a:pt x="6668" y="4024"/>
                  </a:cubicBezTo>
                  <a:lnTo>
                    <a:pt x="6941" y="4024"/>
                  </a:lnTo>
                  <a:cubicBezTo>
                    <a:pt x="7013" y="4024"/>
                    <a:pt x="7084" y="4048"/>
                    <a:pt x="7144" y="4108"/>
                  </a:cubicBezTo>
                  <a:cubicBezTo>
                    <a:pt x="7203" y="4167"/>
                    <a:pt x="7227" y="4239"/>
                    <a:pt x="7227" y="4322"/>
                  </a:cubicBezTo>
                  <a:cubicBezTo>
                    <a:pt x="7203" y="4453"/>
                    <a:pt x="7072" y="4572"/>
                    <a:pt x="6929" y="4572"/>
                  </a:cubicBezTo>
                  <a:lnTo>
                    <a:pt x="6846" y="4572"/>
                  </a:lnTo>
                  <a:lnTo>
                    <a:pt x="6846" y="4560"/>
                  </a:lnTo>
                  <a:cubicBezTo>
                    <a:pt x="6846" y="4465"/>
                    <a:pt x="6775" y="4393"/>
                    <a:pt x="6691" y="4393"/>
                  </a:cubicBezTo>
                  <a:cubicBezTo>
                    <a:pt x="6596" y="4393"/>
                    <a:pt x="6525" y="4465"/>
                    <a:pt x="6525" y="4560"/>
                  </a:cubicBezTo>
                  <a:cubicBezTo>
                    <a:pt x="6537" y="5727"/>
                    <a:pt x="5584" y="6679"/>
                    <a:pt x="4405" y="6679"/>
                  </a:cubicBezTo>
                  <a:cubicBezTo>
                    <a:pt x="3239" y="6679"/>
                    <a:pt x="2286" y="5727"/>
                    <a:pt x="2286" y="4560"/>
                  </a:cubicBezTo>
                  <a:cubicBezTo>
                    <a:pt x="2286" y="4465"/>
                    <a:pt x="2203" y="4393"/>
                    <a:pt x="2119" y="4393"/>
                  </a:cubicBezTo>
                  <a:cubicBezTo>
                    <a:pt x="2024" y="4393"/>
                    <a:pt x="1953" y="4465"/>
                    <a:pt x="1953" y="4560"/>
                  </a:cubicBezTo>
                  <a:lnTo>
                    <a:pt x="1953" y="4572"/>
                  </a:lnTo>
                  <a:lnTo>
                    <a:pt x="1846" y="4572"/>
                  </a:lnTo>
                  <a:cubicBezTo>
                    <a:pt x="1774" y="4572"/>
                    <a:pt x="1703" y="4536"/>
                    <a:pt x="1643" y="4477"/>
                  </a:cubicBezTo>
                  <a:cubicBezTo>
                    <a:pt x="1584" y="4417"/>
                    <a:pt x="1572" y="4346"/>
                    <a:pt x="1572" y="4274"/>
                  </a:cubicBezTo>
                  <a:cubicBezTo>
                    <a:pt x="1584" y="4143"/>
                    <a:pt x="1715" y="4024"/>
                    <a:pt x="1869" y="4024"/>
                  </a:cubicBezTo>
                  <a:lnTo>
                    <a:pt x="2107" y="4024"/>
                  </a:lnTo>
                  <a:cubicBezTo>
                    <a:pt x="2381" y="4024"/>
                    <a:pt x="2619" y="3786"/>
                    <a:pt x="2619" y="3500"/>
                  </a:cubicBezTo>
                  <a:lnTo>
                    <a:pt x="2619" y="3143"/>
                  </a:lnTo>
                  <a:lnTo>
                    <a:pt x="5275" y="3143"/>
                  </a:lnTo>
                  <a:cubicBezTo>
                    <a:pt x="5358" y="3143"/>
                    <a:pt x="5441" y="3072"/>
                    <a:pt x="5441" y="2977"/>
                  </a:cubicBezTo>
                  <a:cubicBezTo>
                    <a:pt x="5441" y="2893"/>
                    <a:pt x="5358" y="2810"/>
                    <a:pt x="5275" y="2810"/>
                  </a:cubicBezTo>
                  <a:lnTo>
                    <a:pt x="1762" y="2810"/>
                  </a:lnTo>
                  <a:cubicBezTo>
                    <a:pt x="1822" y="2310"/>
                    <a:pt x="2024" y="1846"/>
                    <a:pt x="2357" y="1465"/>
                  </a:cubicBezTo>
                  <a:cubicBezTo>
                    <a:pt x="2667" y="1084"/>
                    <a:pt x="3072" y="810"/>
                    <a:pt x="3512" y="655"/>
                  </a:cubicBezTo>
                  <a:lnTo>
                    <a:pt x="3512" y="1084"/>
                  </a:lnTo>
                  <a:cubicBezTo>
                    <a:pt x="3512" y="1322"/>
                    <a:pt x="3596" y="1548"/>
                    <a:pt x="3739" y="1738"/>
                  </a:cubicBezTo>
                  <a:lnTo>
                    <a:pt x="4108" y="2203"/>
                  </a:lnTo>
                  <a:cubicBezTo>
                    <a:pt x="4167" y="2274"/>
                    <a:pt x="4274" y="2334"/>
                    <a:pt x="4382" y="2334"/>
                  </a:cubicBezTo>
                  <a:cubicBezTo>
                    <a:pt x="4489" y="2334"/>
                    <a:pt x="4572" y="2298"/>
                    <a:pt x="4643" y="2203"/>
                  </a:cubicBezTo>
                  <a:lnTo>
                    <a:pt x="5024" y="1738"/>
                  </a:lnTo>
                  <a:cubicBezTo>
                    <a:pt x="5167" y="1560"/>
                    <a:pt x="5239" y="1322"/>
                    <a:pt x="5239" y="1084"/>
                  </a:cubicBezTo>
                  <a:lnTo>
                    <a:pt x="5239" y="655"/>
                  </a:lnTo>
                  <a:close/>
                  <a:moveTo>
                    <a:pt x="5477" y="6763"/>
                  </a:moveTo>
                  <a:lnTo>
                    <a:pt x="5477" y="7953"/>
                  </a:lnTo>
                  <a:cubicBezTo>
                    <a:pt x="5215" y="8263"/>
                    <a:pt x="4822" y="8442"/>
                    <a:pt x="4405" y="8442"/>
                  </a:cubicBezTo>
                  <a:cubicBezTo>
                    <a:pt x="3989" y="8442"/>
                    <a:pt x="3608" y="8263"/>
                    <a:pt x="3334" y="7953"/>
                  </a:cubicBezTo>
                  <a:lnTo>
                    <a:pt x="3334" y="6763"/>
                  </a:lnTo>
                  <a:cubicBezTo>
                    <a:pt x="3667" y="6918"/>
                    <a:pt x="4024" y="7001"/>
                    <a:pt x="4405" y="7001"/>
                  </a:cubicBezTo>
                  <a:cubicBezTo>
                    <a:pt x="4798" y="7001"/>
                    <a:pt x="5155" y="6906"/>
                    <a:pt x="5477" y="6763"/>
                  </a:cubicBezTo>
                  <a:close/>
                  <a:moveTo>
                    <a:pt x="5477" y="8406"/>
                  </a:moveTo>
                  <a:lnTo>
                    <a:pt x="5477" y="8858"/>
                  </a:lnTo>
                  <a:cubicBezTo>
                    <a:pt x="5155" y="9049"/>
                    <a:pt x="4798" y="9144"/>
                    <a:pt x="4405" y="9144"/>
                  </a:cubicBezTo>
                  <a:cubicBezTo>
                    <a:pt x="4024" y="9144"/>
                    <a:pt x="3667" y="9037"/>
                    <a:pt x="3334" y="8858"/>
                  </a:cubicBezTo>
                  <a:lnTo>
                    <a:pt x="3334" y="8406"/>
                  </a:lnTo>
                  <a:cubicBezTo>
                    <a:pt x="3631" y="8644"/>
                    <a:pt x="4001" y="8763"/>
                    <a:pt x="4405" y="8763"/>
                  </a:cubicBezTo>
                  <a:cubicBezTo>
                    <a:pt x="4810" y="8763"/>
                    <a:pt x="5167" y="8632"/>
                    <a:pt x="5477" y="8406"/>
                  </a:cubicBezTo>
                  <a:close/>
                  <a:moveTo>
                    <a:pt x="3870" y="0"/>
                  </a:moveTo>
                  <a:cubicBezTo>
                    <a:pt x="3691" y="0"/>
                    <a:pt x="3548" y="131"/>
                    <a:pt x="3536" y="298"/>
                  </a:cubicBezTo>
                  <a:cubicBezTo>
                    <a:pt x="2977" y="464"/>
                    <a:pt x="2488" y="786"/>
                    <a:pt x="2107" y="1238"/>
                  </a:cubicBezTo>
                  <a:cubicBezTo>
                    <a:pt x="1715" y="1715"/>
                    <a:pt x="1476" y="2274"/>
                    <a:pt x="1417" y="2893"/>
                  </a:cubicBezTo>
                  <a:cubicBezTo>
                    <a:pt x="798" y="3096"/>
                    <a:pt x="345" y="3691"/>
                    <a:pt x="345" y="4382"/>
                  </a:cubicBezTo>
                  <a:cubicBezTo>
                    <a:pt x="345" y="5239"/>
                    <a:pt x="1048" y="5953"/>
                    <a:pt x="1929" y="5953"/>
                  </a:cubicBezTo>
                  <a:lnTo>
                    <a:pt x="2369" y="5953"/>
                  </a:lnTo>
                  <a:lnTo>
                    <a:pt x="2500" y="6132"/>
                  </a:lnTo>
                  <a:lnTo>
                    <a:pt x="1298" y="6846"/>
                  </a:lnTo>
                  <a:cubicBezTo>
                    <a:pt x="1167" y="6918"/>
                    <a:pt x="1072" y="7060"/>
                    <a:pt x="1060" y="7203"/>
                  </a:cubicBezTo>
                  <a:cubicBezTo>
                    <a:pt x="1036" y="7358"/>
                    <a:pt x="1072" y="7501"/>
                    <a:pt x="1167" y="7620"/>
                  </a:cubicBezTo>
                  <a:lnTo>
                    <a:pt x="1512" y="8037"/>
                  </a:lnTo>
                  <a:lnTo>
                    <a:pt x="1000" y="8192"/>
                  </a:lnTo>
                  <a:cubicBezTo>
                    <a:pt x="405" y="8370"/>
                    <a:pt x="0" y="8918"/>
                    <a:pt x="0" y="9525"/>
                  </a:cubicBezTo>
                  <a:lnTo>
                    <a:pt x="0" y="11073"/>
                  </a:lnTo>
                  <a:cubicBezTo>
                    <a:pt x="0" y="11168"/>
                    <a:pt x="83" y="11240"/>
                    <a:pt x="167" y="11240"/>
                  </a:cubicBezTo>
                  <a:cubicBezTo>
                    <a:pt x="262" y="11240"/>
                    <a:pt x="333" y="11168"/>
                    <a:pt x="333" y="11073"/>
                  </a:cubicBezTo>
                  <a:lnTo>
                    <a:pt x="333" y="9525"/>
                  </a:lnTo>
                  <a:cubicBezTo>
                    <a:pt x="333" y="9049"/>
                    <a:pt x="643" y="8632"/>
                    <a:pt x="1095" y="8501"/>
                  </a:cubicBezTo>
                  <a:lnTo>
                    <a:pt x="1726" y="8311"/>
                  </a:lnTo>
                  <a:lnTo>
                    <a:pt x="2203" y="8906"/>
                  </a:lnTo>
                  <a:cubicBezTo>
                    <a:pt x="2250" y="8965"/>
                    <a:pt x="2286" y="9049"/>
                    <a:pt x="2286" y="9120"/>
                  </a:cubicBezTo>
                  <a:lnTo>
                    <a:pt x="2286" y="11049"/>
                  </a:lnTo>
                  <a:cubicBezTo>
                    <a:pt x="2286" y="11132"/>
                    <a:pt x="2357" y="11204"/>
                    <a:pt x="2441" y="11204"/>
                  </a:cubicBezTo>
                  <a:cubicBezTo>
                    <a:pt x="2536" y="11204"/>
                    <a:pt x="2608" y="11132"/>
                    <a:pt x="2608" y="11049"/>
                  </a:cubicBezTo>
                  <a:lnTo>
                    <a:pt x="2608" y="9144"/>
                  </a:lnTo>
                  <a:cubicBezTo>
                    <a:pt x="2608" y="8977"/>
                    <a:pt x="2548" y="8823"/>
                    <a:pt x="2465" y="8704"/>
                  </a:cubicBezTo>
                  <a:lnTo>
                    <a:pt x="1417" y="7418"/>
                  </a:lnTo>
                  <a:cubicBezTo>
                    <a:pt x="1393" y="7370"/>
                    <a:pt x="1369" y="7322"/>
                    <a:pt x="1369" y="7263"/>
                  </a:cubicBezTo>
                  <a:cubicBezTo>
                    <a:pt x="1393" y="7203"/>
                    <a:pt x="1417" y="7156"/>
                    <a:pt x="1465" y="7132"/>
                  </a:cubicBezTo>
                  <a:lnTo>
                    <a:pt x="2727" y="6370"/>
                  </a:lnTo>
                  <a:cubicBezTo>
                    <a:pt x="2798" y="6441"/>
                    <a:pt x="2893" y="6501"/>
                    <a:pt x="2977" y="6560"/>
                  </a:cubicBezTo>
                  <a:lnTo>
                    <a:pt x="2977" y="9299"/>
                  </a:lnTo>
                  <a:cubicBezTo>
                    <a:pt x="2977" y="9394"/>
                    <a:pt x="3060" y="9466"/>
                    <a:pt x="3143" y="9466"/>
                  </a:cubicBezTo>
                  <a:cubicBezTo>
                    <a:pt x="3239" y="9466"/>
                    <a:pt x="3310" y="9394"/>
                    <a:pt x="3310" y="9299"/>
                  </a:cubicBezTo>
                  <a:lnTo>
                    <a:pt x="3310" y="9227"/>
                  </a:lnTo>
                  <a:cubicBezTo>
                    <a:pt x="3631" y="9394"/>
                    <a:pt x="4012" y="9477"/>
                    <a:pt x="4382" y="9477"/>
                  </a:cubicBezTo>
                  <a:cubicBezTo>
                    <a:pt x="4751" y="9477"/>
                    <a:pt x="5108" y="9394"/>
                    <a:pt x="5453" y="9227"/>
                  </a:cubicBezTo>
                  <a:lnTo>
                    <a:pt x="5453" y="11073"/>
                  </a:lnTo>
                  <a:cubicBezTo>
                    <a:pt x="5453" y="11156"/>
                    <a:pt x="5525" y="11240"/>
                    <a:pt x="5620" y="11240"/>
                  </a:cubicBezTo>
                  <a:cubicBezTo>
                    <a:pt x="5703" y="11240"/>
                    <a:pt x="5775" y="11156"/>
                    <a:pt x="5775" y="11073"/>
                  </a:cubicBezTo>
                  <a:lnTo>
                    <a:pt x="5775" y="6572"/>
                  </a:lnTo>
                  <a:cubicBezTo>
                    <a:pt x="5870" y="6513"/>
                    <a:pt x="5953" y="6441"/>
                    <a:pt x="6037" y="6382"/>
                  </a:cubicBezTo>
                  <a:lnTo>
                    <a:pt x="7299" y="7144"/>
                  </a:lnTo>
                  <a:cubicBezTo>
                    <a:pt x="7334" y="7180"/>
                    <a:pt x="7370" y="7215"/>
                    <a:pt x="7382" y="7275"/>
                  </a:cubicBezTo>
                  <a:cubicBezTo>
                    <a:pt x="7394" y="7334"/>
                    <a:pt x="7382" y="7382"/>
                    <a:pt x="7334" y="7430"/>
                  </a:cubicBezTo>
                  <a:lnTo>
                    <a:pt x="6298" y="8727"/>
                  </a:lnTo>
                  <a:cubicBezTo>
                    <a:pt x="6191" y="8834"/>
                    <a:pt x="6144" y="9001"/>
                    <a:pt x="6144" y="9156"/>
                  </a:cubicBezTo>
                  <a:lnTo>
                    <a:pt x="6144" y="11073"/>
                  </a:lnTo>
                  <a:cubicBezTo>
                    <a:pt x="6144" y="11156"/>
                    <a:pt x="6227" y="11240"/>
                    <a:pt x="6310" y="11240"/>
                  </a:cubicBezTo>
                  <a:cubicBezTo>
                    <a:pt x="6406" y="11240"/>
                    <a:pt x="6477" y="11156"/>
                    <a:pt x="6477" y="11073"/>
                  </a:cubicBezTo>
                  <a:lnTo>
                    <a:pt x="6477" y="9144"/>
                  </a:lnTo>
                  <a:cubicBezTo>
                    <a:pt x="6477" y="9049"/>
                    <a:pt x="6501" y="8977"/>
                    <a:pt x="6548" y="8918"/>
                  </a:cubicBezTo>
                  <a:lnTo>
                    <a:pt x="7025" y="8323"/>
                  </a:lnTo>
                  <a:lnTo>
                    <a:pt x="7668" y="8513"/>
                  </a:lnTo>
                  <a:cubicBezTo>
                    <a:pt x="8108" y="8644"/>
                    <a:pt x="8430" y="9061"/>
                    <a:pt x="8430" y="9537"/>
                  </a:cubicBezTo>
                  <a:lnTo>
                    <a:pt x="8430" y="11085"/>
                  </a:lnTo>
                  <a:cubicBezTo>
                    <a:pt x="8430" y="11180"/>
                    <a:pt x="8501" y="11251"/>
                    <a:pt x="8584" y="11251"/>
                  </a:cubicBezTo>
                  <a:cubicBezTo>
                    <a:pt x="8680" y="11251"/>
                    <a:pt x="8751" y="11180"/>
                    <a:pt x="8751" y="11085"/>
                  </a:cubicBezTo>
                  <a:lnTo>
                    <a:pt x="8751" y="9537"/>
                  </a:lnTo>
                  <a:cubicBezTo>
                    <a:pt x="8799" y="8906"/>
                    <a:pt x="8394" y="8346"/>
                    <a:pt x="7799" y="8192"/>
                  </a:cubicBezTo>
                  <a:lnTo>
                    <a:pt x="7299" y="8037"/>
                  </a:lnTo>
                  <a:lnTo>
                    <a:pt x="7632" y="7620"/>
                  </a:lnTo>
                  <a:cubicBezTo>
                    <a:pt x="7727" y="7501"/>
                    <a:pt x="7775" y="7358"/>
                    <a:pt x="7739" y="7203"/>
                  </a:cubicBezTo>
                  <a:cubicBezTo>
                    <a:pt x="7715" y="7060"/>
                    <a:pt x="7620" y="6941"/>
                    <a:pt x="7501" y="6846"/>
                  </a:cubicBezTo>
                  <a:lnTo>
                    <a:pt x="6298" y="6132"/>
                  </a:lnTo>
                  <a:lnTo>
                    <a:pt x="6429" y="5953"/>
                  </a:lnTo>
                  <a:lnTo>
                    <a:pt x="6882" y="5953"/>
                  </a:lnTo>
                  <a:cubicBezTo>
                    <a:pt x="7739" y="5953"/>
                    <a:pt x="8453" y="5251"/>
                    <a:pt x="8453" y="4382"/>
                  </a:cubicBezTo>
                  <a:cubicBezTo>
                    <a:pt x="8453" y="3691"/>
                    <a:pt x="8013" y="3096"/>
                    <a:pt x="7382" y="2893"/>
                  </a:cubicBezTo>
                  <a:cubicBezTo>
                    <a:pt x="7346" y="2274"/>
                    <a:pt x="7108" y="1715"/>
                    <a:pt x="6703" y="1238"/>
                  </a:cubicBezTo>
                  <a:cubicBezTo>
                    <a:pt x="6334" y="786"/>
                    <a:pt x="5834" y="464"/>
                    <a:pt x="5275" y="298"/>
                  </a:cubicBezTo>
                  <a:cubicBezTo>
                    <a:pt x="5263" y="131"/>
                    <a:pt x="5108" y="0"/>
                    <a:pt x="49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79" name="Google Shape;10479;p79"/>
            <p:cNvSpPr/>
            <p:nvPr/>
          </p:nvSpPr>
          <p:spPr>
            <a:xfrm>
              <a:off x="5436753" y="4366842"/>
              <a:ext cx="21511" cy="10613"/>
            </a:xfrm>
            <a:custGeom>
              <a:avLst/>
              <a:gdLst/>
              <a:ahLst/>
              <a:cxnLst/>
              <a:rect l="l" t="t" r="r" b="b"/>
              <a:pathLst>
                <a:path w="679" h="335" extrusionOk="0">
                  <a:moveTo>
                    <a:pt x="155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34"/>
                    <a:pt x="155" y="334"/>
                  </a:cubicBezTo>
                  <a:lnTo>
                    <a:pt x="524" y="334"/>
                  </a:lnTo>
                  <a:cubicBezTo>
                    <a:pt x="608" y="334"/>
                    <a:pt x="679" y="251"/>
                    <a:pt x="679" y="167"/>
                  </a:cubicBezTo>
                  <a:cubicBezTo>
                    <a:pt x="679" y="72"/>
                    <a:pt x="608" y="1"/>
                    <a:pt x="5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80" name="Google Shape;10480;p79"/>
            <p:cNvSpPr/>
            <p:nvPr/>
          </p:nvSpPr>
          <p:spPr>
            <a:xfrm>
              <a:off x="5503503" y="4366842"/>
              <a:ext cx="21923" cy="10613"/>
            </a:xfrm>
            <a:custGeom>
              <a:avLst/>
              <a:gdLst/>
              <a:ahLst/>
              <a:cxnLst/>
              <a:rect l="l" t="t" r="r" b="b"/>
              <a:pathLst>
                <a:path w="692" h="335" extrusionOk="0">
                  <a:moveTo>
                    <a:pt x="167" y="1"/>
                  </a:moveTo>
                  <a:cubicBezTo>
                    <a:pt x="84" y="1"/>
                    <a:pt x="1" y="72"/>
                    <a:pt x="1" y="167"/>
                  </a:cubicBezTo>
                  <a:cubicBezTo>
                    <a:pt x="1" y="251"/>
                    <a:pt x="84" y="334"/>
                    <a:pt x="167" y="334"/>
                  </a:cubicBezTo>
                  <a:lnTo>
                    <a:pt x="525" y="334"/>
                  </a:lnTo>
                  <a:cubicBezTo>
                    <a:pt x="620" y="334"/>
                    <a:pt x="691" y="251"/>
                    <a:pt x="691" y="167"/>
                  </a:cubicBezTo>
                  <a:cubicBezTo>
                    <a:pt x="691" y="72"/>
                    <a:pt x="620" y="1"/>
                    <a:pt x="5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0481" name="Google Shape;10481;p79"/>
          <p:cNvSpPr/>
          <p:nvPr/>
        </p:nvSpPr>
        <p:spPr>
          <a:xfrm>
            <a:off x="1763127" y="4881577"/>
            <a:ext cx="490407" cy="346495"/>
          </a:xfrm>
          <a:custGeom>
            <a:avLst/>
            <a:gdLst/>
            <a:ahLst/>
            <a:cxnLst/>
            <a:rect l="l" t="t" r="r" b="b"/>
            <a:pathLst>
              <a:path w="11610" h="8203" extrusionOk="0">
                <a:moveTo>
                  <a:pt x="8950" y="1"/>
                </a:moveTo>
                <a:cubicBezTo>
                  <a:pt x="8803" y="1"/>
                  <a:pt x="8662" y="36"/>
                  <a:pt x="8597" y="153"/>
                </a:cubicBezTo>
                <a:cubicBezTo>
                  <a:pt x="8276" y="749"/>
                  <a:pt x="7228" y="1975"/>
                  <a:pt x="6633" y="2642"/>
                </a:cubicBezTo>
                <a:cubicBezTo>
                  <a:pt x="6359" y="2939"/>
                  <a:pt x="5978" y="3118"/>
                  <a:pt x="5573" y="3154"/>
                </a:cubicBezTo>
                <a:lnTo>
                  <a:pt x="4978" y="3154"/>
                </a:lnTo>
                <a:lnTo>
                  <a:pt x="4978" y="2999"/>
                </a:lnTo>
                <a:cubicBezTo>
                  <a:pt x="4978" y="2916"/>
                  <a:pt x="4906" y="2832"/>
                  <a:pt x="4811" y="2832"/>
                </a:cubicBezTo>
                <a:lnTo>
                  <a:pt x="3263" y="2832"/>
                </a:lnTo>
                <a:lnTo>
                  <a:pt x="3263" y="2749"/>
                </a:lnTo>
                <a:cubicBezTo>
                  <a:pt x="3263" y="2666"/>
                  <a:pt x="3192" y="2582"/>
                  <a:pt x="3097" y="2582"/>
                </a:cubicBezTo>
                <a:lnTo>
                  <a:pt x="168" y="2582"/>
                </a:lnTo>
                <a:cubicBezTo>
                  <a:pt x="72" y="2582"/>
                  <a:pt x="1" y="2666"/>
                  <a:pt x="1" y="2749"/>
                </a:cubicBezTo>
                <a:lnTo>
                  <a:pt x="1" y="5440"/>
                </a:lnTo>
                <a:cubicBezTo>
                  <a:pt x="1" y="5535"/>
                  <a:pt x="72" y="5606"/>
                  <a:pt x="168" y="5606"/>
                </a:cubicBezTo>
                <a:cubicBezTo>
                  <a:pt x="263" y="5606"/>
                  <a:pt x="334" y="5535"/>
                  <a:pt x="334" y="5440"/>
                </a:cubicBezTo>
                <a:lnTo>
                  <a:pt x="334" y="2916"/>
                </a:lnTo>
                <a:lnTo>
                  <a:pt x="2894" y="2916"/>
                </a:lnTo>
                <a:lnTo>
                  <a:pt x="2894" y="7857"/>
                </a:lnTo>
                <a:lnTo>
                  <a:pt x="334" y="7857"/>
                </a:lnTo>
                <a:lnTo>
                  <a:pt x="334" y="6118"/>
                </a:lnTo>
                <a:cubicBezTo>
                  <a:pt x="334" y="6023"/>
                  <a:pt x="263" y="5952"/>
                  <a:pt x="168" y="5952"/>
                </a:cubicBezTo>
                <a:cubicBezTo>
                  <a:pt x="72" y="5952"/>
                  <a:pt x="1" y="6023"/>
                  <a:pt x="1" y="6118"/>
                </a:cubicBezTo>
                <a:lnTo>
                  <a:pt x="1" y="8035"/>
                </a:lnTo>
                <a:cubicBezTo>
                  <a:pt x="1" y="8119"/>
                  <a:pt x="72" y="8202"/>
                  <a:pt x="168" y="8202"/>
                </a:cubicBezTo>
                <a:lnTo>
                  <a:pt x="3073" y="8202"/>
                </a:lnTo>
                <a:cubicBezTo>
                  <a:pt x="3156" y="8202"/>
                  <a:pt x="3239" y="8119"/>
                  <a:pt x="3239" y="8035"/>
                </a:cubicBezTo>
                <a:lnTo>
                  <a:pt x="3239" y="7964"/>
                </a:lnTo>
                <a:lnTo>
                  <a:pt x="4787" y="7964"/>
                </a:lnTo>
                <a:cubicBezTo>
                  <a:pt x="4871" y="7964"/>
                  <a:pt x="4942" y="7881"/>
                  <a:pt x="4942" y="7797"/>
                </a:cubicBezTo>
                <a:lnTo>
                  <a:pt x="4942" y="7642"/>
                </a:lnTo>
                <a:lnTo>
                  <a:pt x="5859" y="7642"/>
                </a:lnTo>
                <a:cubicBezTo>
                  <a:pt x="5954" y="7642"/>
                  <a:pt x="6061" y="7690"/>
                  <a:pt x="6156" y="7750"/>
                </a:cubicBezTo>
                <a:cubicBezTo>
                  <a:pt x="6287" y="7869"/>
                  <a:pt x="6430" y="7964"/>
                  <a:pt x="6597" y="8023"/>
                </a:cubicBezTo>
                <a:cubicBezTo>
                  <a:pt x="6764" y="8083"/>
                  <a:pt x="6930" y="8107"/>
                  <a:pt x="7109" y="8107"/>
                </a:cubicBezTo>
                <a:lnTo>
                  <a:pt x="7776" y="8107"/>
                </a:lnTo>
                <a:cubicBezTo>
                  <a:pt x="7859" y="8107"/>
                  <a:pt x="7942" y="8035"/>
                  <a:pt x="7942" y="7940"/>
                </a:cubicBezTo>
                <a:cubicBezTo>
                  <a:pt x="7942" y="7857"/>
                  <a:pt x="7859" y="7785"/>
                  <a:pt x="7776" y="7785"/>
                </a:cubicBezTo>
                <a:lnTo>
                  <a:pt x="7109" y="7785"/>
                </a:lnTo>
                <a:cubicBezTo>
                  <a:pt x="6966" y="7785"/>
                  <a:pt x="6835" y="7750"/>
                  <a:pt x="6716" y="7702"/>
                </a:cubicBezTo>
                <a:cubicBezTo>
                  <a:pt x="6597" y="7666"/>
                  <a:pt x="6478" y="7583"/>
                  <a:pt x="6371" y="7500"/>
                </a:cubicBezTo>
                <a:cubicBezTo>
                  <a:pt x="6228" y="7381"/>
                  <a:pt x="6049" y="7309"/>
                  <a:pt x="5859" y="7309"/>
                </a:cubicBezTo>
                <a:lnTo>
                  <a:pt x="4942" y="7309"/>
                </a:lnTo>
                <a:lnTo>
                  <a:pt x="4942" y="4987"/>
                </a:lnTo>
                <a:cubicBezTo>
                  <a:pt x="4942" y="4892"/>
                  <a:pt x="4871" y="4821"/>
                  <a:pt x="4775" y="4821"/>
                </a:cubicBezTo>
                <a:cubicBezTo>
                  <a:pt x="4692" y="4821"/>
                  <a:pt x="4621" y="4892"/>
                  <a:pt x="4621" y="4987"/>
                </a:cubicBezTo>
                <a:lnTo>
                  <a:pt x="4621" y="7619"/>
                </a:lnTo>
                <a:lnTo>
                  <a:pt x="3251" y="7619"/>
                </a:lnTo>
                <a:lnTo>
                  <a:pt x="3251" y="3166"/>
                </a:lnTo>
                <a:lnTo>
                  <a:pt x="4621" y="3166"/>
                </a:lnTo>
                <a:lnTo>
                  <a:pt x="4621" y="4309"/>
                </a:lnTo>
                <a:cubicBezTo>
                  <a:pt x="4621" y="4404"/>
                  <a:pt x="4692" y="4475"/>
                  <a:pt x="4775" y="4475"/>
                </a:cubicBezTo>
                <a:cubicBezTo>
                  <a:pt x="4871" y="4475"/>
                  <a:pt x="4942" y="4404"/>
                  <a:pt x="4942" y="4309"/>
                </a:cubicBezTo>
                <a:lnTo>
                  <a:pt x="4942" y="3475"/>
                </a:lnTo>
                <a:lnTo>
                  <a:pt x="5561" y="3475"/>
                </a:lnTo>
                <a:cubicBezTo>
                  <a:pt x="6049" y="3451"/>
                  <a:pt x="6526" y="3225"/>
                  <a:pt x="6847" y="2868"/>
                </a:cubicBezTo>
                <a:cubicBezTo>
                  <a:pt x="7597" y="2047"/>
                  <a:pt x="8538" y="951"/>
                  <a:pt x="8859" y="344"/>
                </a:cubicBezTo>
                <a:cubicBezTo>
                  <a:pt x="8877" y="337"/>
                  <a:pt x="8900" y="334"/>
                  <a:pt x="8928" y="334"/>
                </a:cubicBezTo>
                <a:cubicBezTo>
                  <a:pt x="8994" y="334"/>
                  <a:pt x="9085" y="351"/>
                  <a:pt x="9169" y="368"/>
                </a:cubicBezTo>
                <a:cubicBezTo>
                  <a:pt x="9443" y="534"/>
                  <a:pt x="9574" y="856"/>
                  <a:pt x="9502" y="1177"/>
                </a:cubicBezTo>
                <a:lnTo>
                  <a:pt x="8812" y="2797"/>
                </a:lnTo>
                <a:cubicBezTo>
                  <a:pt x="8800" y="2856"/>
                  <a:pt x="8800" y="2916"/>
                  <a:pt x="8835" y="2963"/>
                </a:cubicBezTo>
                <a:cubicBezTo>
                  <a:pt x="8859" y="2999"/>
                  <a:pt x="8919" y="3035"/>
                  <a:pt x="8978" y="3035"/>
                </a:cubicBezTo>
                <a:lnTo>
                  <a:pt x="10836" y="3035"/>
                </a:lnTo>
                <a:cubicBezTo>
                  <a:pt x="11074" y="3035"/>
                  <a:pt x="11276" y="3225"/>
                  <a:pt x="11276" y="3463"/>
                </a:cubicBezTo>
                <a:lnTo>
                  <a:pt x="11276" y="3523"/>
                </a:lnTo>
                <a:cubicBezTo>
                  <a:pt x="11276" y="3761"/>
                  <a:pt x="11074" y="3952"/>
                  <a:pt x="10836" y="3952"/>
                </a:cubicBezTo>
                <a:lnTo>
                  <a:pt x="9859" y="3952"/>
                </a:lnTo>
                <a:cubicBezTo>
                  <a:pt x="9764" y="3952"/>
                  <a:pt x="9693" y="4035"/>
                  <a:pt x="9693" y="4118"/>
                </a:cubicBezTo>
                <a:cubicBezTo>
                  <a:pt x="9693" y="4213"/>
                  <a:pt x="9764" y="4285"/>
                  <a:pt x="9859" y="4285"/>
                </a:cubicBezTo>
                <a:lnTo>
                  <a:pt x="10621" y="4285"/>
                </a:lnTo>
                <a:cubicBezTo>
                  <a:pt x="10859" y="4285"/>
                  <a:pt x="11038" y="4475"/>
                  <a:pt x="11038" y="4702"/>
                </a:cubicBezTo>
                <a:lnTo>
                  <a:pt x="11038" y="4785"/>
                </a:lnTo>
                <a:cubicBezTo>
                  <a:pt x="11038" y="5023"/>
                  <a:pt x="10836" y="5202"/>
                  <a:pt x="10621" y="5202"/>
                </a:cubicBezTo>
                <a:lnTo>
                  <a:pt x="9859" y="5202"/>
                </a:lnTo>
                <a:cubicBezTo>
                  <a:pt x="9764" y="5202"/>
                  <a:pt x="9693" y="5285"/>
                  <a:pt x="9693" y="5368"/>
                </a:cubicBezTo>
                <a:cubicBezTo>
                  <a:pt x="9693" y="5464"/>
                  <a:pt x="9764" y="5535"/>
                  <a:pt x="9859" y="5535"/>
                </a:cubicBezTo>
                <a:lnTo>
                  <a:pt x="10443" y="5535"/>
                </a:lnTo>
                <a:cubicBezTo>
                  <a:pt x="10657" y="5535"/>
                  <a:pt x="10859" y="5714"/>
                  <a:pt x="10859" y="5952"/>
                </a:cubicBezTo>
                <a:lnTo>
                  <a:pt x="10859" y="6071"/>
                </a:lnTo>
                <a:cubicBezTo>
                  <a:pt x="10859" y="6297"/>
                  <a:pt x="10681" y="6488"/>
                  <a:pt x="10443" y="6488"/>
                </a:cubicBezTo>
                <a:lnTo>
                  <a:pt x="9859" y="6488"/>
                </a:lnTo>
                <a:cubicBezTo>
                  <a:pt x="9764" y="6488"/>
                  <a:pt x="9693" y="6559"/>
                  <a:pt x="9693" y="6654"/>
                </a:cubicBezTo>
                <a:cubicBezTo>
                  <a:pt x="9693" y="6738"/>
                  <a:pt x="9764" y="6809"/>
                  <a:pt x="9859" y="6809"/>
                </a:cubicBezTo>
                <a:lnTo>
                  <a:pt x="10086" y="6809"/>
                </a:lnTo>
                <a:cubicBezTo>
                  <a:pt x="10288" y="6809"/>
                  <a:pt x="10467" y="6988"/>
                  <a:pt x="10467" y="7202"/>
                </a:cubicBezTo>
                <a:lnTo>
                  <a:pt x="10467" y="7369"/>
                </a:lnTo>
                <a:cubicBezTo>
                  <a:pt x="10467" y="7571"/>
                  <a:pt x="10288" y="7750"/>
                  <a:pt x="10086" y="7750"/>
                </a:cubicBezTo>
                <a:lnTo>
                  <a:pt x="8442" y="7750"/>
                </a:lnTo>
                <a:cubicBezTo>
                  <a:pt x="8359" y="7750"/>
                  <a:pt x="8276" y="7821"/>
                  <a:pt x="8276" y="7916"/>
                </a:cubicBezTo>
                <a:cubicBezTo>
                  <a:pt x="8276" y="8000"/>
                  <a:pt x="8359" y="8083"/>
                  <a:pt x="8442" y="8083"/>
                </a:cubicBezTo>
                <a:lnTo>
                  <a:pt x="10086" y="8083"/>
                </a:lnTo>
                <a:cubicBezTo>
                  <a:pt x="10478" y="8083"/>
                  <a:pt x="10812" y="7750"/>
                  <a:pt x="10812" y="7345"/>
                </a:cubicBezTo>
                <a:lnTo>
                  <a:pt x="10812" y="7214"/>
                </a:lnTo>
                <a:cubicBezTo>
                  <a:pt x="10812" y="7047"/>
                  <a:pt x="10764" y="6904"/>
                  <a:pt x="10681" y="6785"/>
                </a:cubicBezTo>
                <a:cubicBezTo>
                  <a:pt x="10979" y="6678"/>
                  <a:pt x="11181" y="6392"/>
                  <a:pt x="11181" y="6071"/>
                </a:cubicBezTo>
                <a:lnTo>
                  <a:pt x="11181" y="5952"/>
                </a:lnTo>
                <a:cubicBezTo>
                  <a:pt x="11181" y="5761"/>
                  <a:pt x="11109" y="5583"/>
                  <a:pt x="10990" y="5440"/>
                </a:cubicBezTo>
                <a:cubicBezTo>
                  <a:pt x="11217" y="5309"/>
                  <a:pt x="11371" y="5071"/>
                  <a:pt x="11371" y="4785"/>
                </a:cubicBezTo>
                <a:lnTo>
                  <a:pt x="11371" y="4702"/>
                </a:lnTo>
                <a:cubicBezTo>
                  <a:pt x="11371" y="4511"/>
                  <a:pt x="11300" y="4333"/>
                  <a:pt x="11181" y="4190"/>
                </a:cubicBezTo>
                <a:cubicBezTo>
                  <a:pt x="11431" y="4059"/>
                  <a:pt x="11598" y="3809"/>
                  <a:pt x="11598" y="3511"/>
                </a:cubicBezTo>
                <a:lnTo>
                  <a:pt x="11598" y="3451"/>
                </a:lnTo>
                <a:cubicBezTo>
                  <a:pt x="11610" y="3023"/>
                  <a:pt x="11276" y="2678"/>
                  <a:pt x="10836" y="2678"/>
                </a:cubicBezTo>
                <a:lnTo>
                  <a:pt x="9228" y="2678"/>
                </a:lnTo>
                <a:lnTo>
                  <a:pt x="9824" y="1273"/>
                </a:lnTo>
                <a:cubicBezTo>
                  <a:pt x="9824" y="1273"/>
                  <a:pt x="9824" y="1261"/>
                  <a:pt x="9847" y="1261"/>
                </a:cubicBezTo>
                <a:cubicBezTo>
                  <a:pt x="9978" y="784"/>
                  <a:pt x="9764" y="296"/>
                  <a:pt x="9335" y="58"/>
                </a:cubicBezTo>
                <a:cubicBezTo>
                  <a:pt x="9324" y="46"/>
                  <a:pt x="9312" y="46"/>
                  <a:pt x="9288" y="46"/>
                </a:cubicBezTo>
                <a:cubicBezTo>
                  <a:pt x="9196" y="25"/>
                  <a:pt x="9071" y="1"/>
                  <a:pt x="8950" y="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0482" name="Google Shape;10482;p79"/>
          <p:cNvGrpSpPr/>
          <p:nvPr/>
        </p:nvGrpSpPr>
        <p:grpSpPr>
          <a:xfrm>
            <a:off x="4138195" y="4787569"/>
            <a:ext cx="480311" cy="483268"/>
            <a:chOff x="3107608" y="3763401"/>
            <a:chExt cx="360233" cy="362451"/>
          </a:xfrm>
          <a:solidFill>
            <a:schemeClr val="tx1"/>
          </a:solidFill>
        </p:grpSpPr>
        <p:sp>
          <p:nvSpPr>
            <p:cNvPr id="10483" name="Google Shape;10483;p79"/>
            <p:cNvSpPr/>
            <p:nvPr/>
          </p:nvSpPr>
          <p:spPr>
            <a:xfrm>
              <a:off x="3323349" y="3763401"/>
              <a:ext cx="144492" cy="152729"/>
            </a:xfrm>
            <a:custGeom>
              <a:avLst/>
              <a:gdLst/>
              <a:ahLst/>
              <a:cxnLst/>
              <a:rect l="l" t="t" r="r" b="b"/>
              <a:pathLst>
                <a:path w="4561" h="4821" extrusionOk="0">
                  <a:moveTo>
                    <a:pt x="2354" y="0"/>
                  </a:moveTo>
                  <a:cubicBezTo>
                    <a:pt x="1649" y="0"/>
                    <a:pt x="958" y="340"/>
                    <a:pt x="524" y="975"/>
                  </a:cubicBezTo>
                  <a:cubicBezTo>
                    <a:pt x="1" y="1761"/>
                    <a:pt x="36" y="2761"/>
                    <a:pt x="584" y="3511"/>
                  </a:cubicBezTo>
                  <a:lnTo>
                    <a:pt x="536" y="4642"/>
                  </a:lnTo>
                  <a:cubicBezTo>
                    <a:pt x="536" y="4702"/>
                    <a:pt x="572" y="4761"/>
                    <a:pt x="620" y="4797"/>
                  </a:cubicBezTo>
                  <a:cubicBezTo>
                    <a:pt x="644" y="4809"/>
                    <a:pt x="679" y="4821"/>
                    <a:pt x="703" y="4821"/>
                  </a:cubicBezTo>
                  <a:cubicBezTo>
                    <a:pt x="739" y="4821"/>
                    <a:pt x="751" y="4821"/>
                    <a:pt x="775" y="4809"/>
                  </a:cubicBezTo>
                  <a:lnTo>
                    <a:pt x="1810" y="4333"/>
                  </a:lnTo>
                  <a:cubicBezTo>
                    <a:pt x="1987" y="4375"/>
                    <a:pt x="2166" y="4395"/>
                    <a:pt x="2342" y="4395"/>
                  </a:cubicBezTo>
                  <a:cubicBezTo>
                    <a:pt x="3067" y="4395"/>
                    <a:pt x="3756" y="4048"/>
                    <a:pt x="4168" y="3416"/>
                  </a:cubicBezTo>
                  <a:cubicBezTo>
                    <a:pt x="4323" y="3214"/>
                    <a:pt x="4430" y="2975"/>
                    <a:pt x="4489" y="2725"/>
                  </a:cubicBezTo>
                  <a:cubicBezTo>
                    <a:pt x="4501" y="2630"/>
                    <a:pt x="4454" y="2547"/>
                    <a:pt x="4370" y="2511"/>
                  </a:cubicBezTo>
                  <a:cubicBezTo>
                    <a:pt x="4360" y="2510"/>
                    <a:pt x="4351" y="2509"/>
                    <a:pt x="4341" y="2509"/>
                  </a:cubicBezTo>
                  <a:cubicBezTo>
                    <a:pt x="4258" y="2509"/>
                    <a:pt x="4188" y="2555"/>
                    <a:pt x="4156" y="2630"/>
                  </a:cubicBezTo>
                  <a:cubicBezTo>
                    <a:pt x="4108" y="2844"/>
                    <a:pt x="4025" y="3035"/>
                    <a:pt x="3906" y="3225"/>
                  </a:cubicBezTo>
                  <a:cubicBezTo>
                    <a:pt x="3551" y="3749"/>
                    <a:pt x="2961" y="4059"/>
                    <a:pt x="2349" y="4059"/>
                  </a:cubicBezTo>
                  <a:cubicBezTo>
                    <a:pt x="2182" y="4059"/>
                    <a:pt x="2013" y="4036"/>
                    <a:pt x="1846" y="3987"/>
                  </a:cubicBezTo>
                  <a:cubicBezTo>
                    <a:pt x="1831" y="3982"/>
                    <a:pt x="1816" y="3980"/>
                    <a:pt x="1801" y="3980"/>
                  </a:cubicBezTo>
                  <a:cubicBezTo>
                    <a:pt x="1779" y="3980"/>
                    <a:pt x="1755" y="3985"/>
                    <a:pt x="1727" y="3999"/>
                  </a:cubicBezTo>
                  <a:lnTo>
                    <a:pt x="894" y="4392"/>
                  </a:lnTo>
                  <a:lnTo>
                    <a:pt x="941" y="3464"/>
                  </a:lnTo>
                  <a:cubicBezTo>
                    <a:pt x="941" y="3416"/>
                    <a:pt x="929" y="3392"/>
                    <a:pt x="917" y="3344"/>
                  </a:cubicBezTo>
                  <a:cubicBezTo>
                    <a:pt x="405" y="2713"/>
                    <a:pt x="382" y="1832"/>
                    <a:pt x="822" y="1154"/>
                  </a:cubicBezTo>
                  <a:cubicBezTo>
                    <a:pt x="1096" y="749"/>
                    <a:pt x="1513" y="475"/>
                    <a:pt x="2001" y="368"/>
                  </a:cubicBezTo>
                  <a:cubicBezTo>
                    <a:pt x="2120" y="348"/>
                    <a:pt x="2239" y="337"/>
                    <a:pt x="2357" y="337"/>
                  </a:cubicBezTo>
                  <a:cubicBezTo>
                    <a:pt x="2723" y="337"/>
                    <a:pt x="3079" y="438"/>
                    <a:pt x="3394" y="654"/>
                  </a:cubicBezTo>
                  <a:cubicBezTo>
                    <a:pt x="3870" y="963"/>
                    <a:pt x="4168" y="1475"/>
                    <a:pt x="4215" y="2035"/>
                  </a:cubicBezTo>
                  <a:cubicBezTo>
                    <a:pt x="4226" y="2123"/>
                    <a:pt x="4299" y="2191"/>
                    <a:pt x="4376" y="2191"/>
                  </a:cubicBezTo>
                  <a:cubicBezTo>
                    <a:pt x="4382" y="2191"/>
                    <a:pt x="4388" y="2190"/>
                    <a:pt x="4394" y="2190"/>
                  </a:cubicBezTo>
                  <a:cubicBezTo>
                    <a:pt x="4489" y="2166"/>
                    <a:pt x="4561" y="2094"/>
                    <a:pt x="4549" y="2011"/>
                  </a:cubicBezTo>
                  <a:cubicBezTo>
                    <a:pt x="4489" y="1332"/>
                    <a:pt x="4132" y="737"/>
                    <a:pt x="3572" y="368"/>
                  </a:cubicBezTo>
                  <a:cubicBezTo>
                    <a:pt x="3196" y="120"/>
                    <a:pt x="2773" y="0"/>
                    <a:pt x="23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84" name="Google Shape;10484;p79"/>
            <p:cNvSpPr/>
            <p:nvPr/>
          </p:nvSpPr>
          <p:spPr>
            <a:xfrm>
              <a:off x="3107608" y="3863256"/>
              <a:ext cx="333844" cy="262596"/>
            </a:xfrm>
            <a:custGeom>
              <a:avLst/>
              <a:gdLst/>
              <a:ahLst/>
              <a:cxnLst/>
              <a:rect l="l" t="t" r="r" b="b"/>
              <a:pathLst>
                <a:path w="10538" h="8289" extrusionOk="0">
                  <a:moveTo>
                    <a:pt x="4894" y="2121"/>
                  </a:moveTo>
                  <a:lnTo>
                    <a:pt x="5108" y="2324"/>
                  </a:lnTo>
                  <a:lnTo>
                    <a:pt x="4822" y="2609"/>
                  </a:lnTo>
                  <a:lnTo>
                    <a:pt x="4537" y="2883"/>
                  </a:lnTo>
                  <a:lnTo>
                    <a:pt x="4334" y="2681"/>
                  </a:lnTo>
                  <a:lnTo>
                    <a:pt x="4894" y="2121"/>
                  </a:lnTo>
                  <a:close/>
                  <a:moveTo>
                    <a:pt x="5894" y="3431"/>
                  </a:moveTo>
                  <a:cubicBezTo>
                    <a:pt x="5965" y="3431"/>
                    <a:pt x="6025" y="3455"/>
                    <a:pt x="6084" y="3502"/>
                  </a:cubicBezTo>
                  <a:lnTo>
                    <a:pt x="6275" y="3693"/>
                  </a:lnTo>
                  <a:cubicBezTo>
                    <a:pt x="6382" y="3800"/>
                    <a:pt x="6382" y="3967"/>
                    <a:pt x="6275" y="4062"/>
                  </a:cubicBezTo>
                  <a:cubicBezTo>
                    <a:pt x="6227" y="4110"/>
                    <a:pt x="6156" y="4145"/>
                    <a:pt x="6084" y="4145"/>
                  </a:cubicBezTo>
                  <a:cubicBezTo>
                    <a:pt x="6013" y="4145"/>
                    <a:pt x="5953" y="4110"/>
                    <a:pt x="5894" y="4062"/>
                  </a:cubicBezTo>
                  <a:lnTo>
                    <a:pt x="5703" y="3872"/>
                  </a:lnTo>
                  <a:cubicBezTo>
                    <a:pt x="5596" y="3764"/>
                    <a:pt x="5596" y="3586"/>
                    <a:pt x="5703" y="3502"/>
                  </a:cubicBezTo>
                  <a:cubicBezTo>
                    <a:pt x="5739" y="3455"/>
                    <a:pt x="5810" y="3431"/>
                    <a:pt x="5894" y="3431"/>
                  </a:cubicBezTo>
                  <a:close/>
                  <a:moveTo>
                    <a:pt x="6453" y="1955"/>
                  </a:moveTo>
                  <a:lnTo>
                    <a:pt x="8085" y="3919"/>
                  </a:lnTo>
                  <a:cubicBezTo>
                    <a:pt x="8406" y="4324"/>
                    <a:pt x="8454" y="4812"/>
                    <a:pt x="8192" y="5062"/>
                  </a:cubicBezTo>
                  <a:lnTo>
                    <a:pt x="7275" y="5991"/>
                  </a:lnTo>
                  <a:cubicBezTo>
                    <a:pt x="7159" y="6102"/>
                    <a:pt x="7004" y="6155"/>
                    <a:pt x="6835" y="6155"/>
                  </a:cubicBezTo>
                  <a:cubicBezTo>
                    <a:pt x="6606" y="6155"/>
                    <a:pt x="6351" y="6057"/>
                    <a:pt x="6132" y="5872"/>
                  </a:cubicBezTo>
                  <a:lnTo>
                    <a:pt x="4167" y="4241"/>
                  </a:lnTo>
                  <a:lnTo>
                    <a:pt x="4167" y="4062"/>
                  </a:lnTo>
                  <a:cubicBezTo>
                    <a:pt x="4191" y="3824"/>
                    <a:pt x="4298" y="3610"/>
                    <a:pt x="4465" y="3443"/>
                  </a:cubicBezTo>
                  <a:lnTo>
                    <a:pt x="4941" y="2967"/>
                  </a:lnTo>
                  <a:lnTo>
                    <a:pt x="5358" y="3383"/>
                  </a:lnTo>
                  <a:cubicBezTo>
                    <a:pt x="5239" y="3610"/>
                    <a:pt x="5263" y="3907"/>
                    <a:pt x="5453" y="4098"/>
                  </a:cubicBezTo>
                  <a:lnTo>
                    <a:pt x="5656" y="4288"/>
                  </a:lnTo>
                  <a:cubicBezTo>
                    <a:pt x="5775" y="4407"/>
                    <a:pt x="5918" y="4467"/>
                    <a:pt x="6084" y="4467"/>
                  </a:cubicBezTo>
                  <a:cubicBezTo>
                    <a:pt x="6191" y="4467"/>
                    <a:pt x="6287" y="4431"/>
                    <a:pt x="6370" y="4395"/>
                  </a:cubicBezTo>
                  <a:lnTo>
                    <a:pt x="7239" y="5265"/>
                  </a:lnTo>
                  <a:cubicBezTo>
                    <a:pt x="7275" y="5300"/>
                    <a:pt x="7323" y="5312"/>
                    <a:pt x="7358" y="5312"/>
                  </a:cubicBezTo>
                  <a:cubicBezTo>
                    <a:pt x="7406" y="5312"/>
                    <a:pt x="7454" y="5300"/>
                    <a:pt x="7477" y="5265"/>
                  </a:cubicBezTo>
                  <a:cubicBezTo>
                    <a:pt x="7537" y="5217"/>
                    <a:pt x="7537" y="5086"/>
                    <a:pt x="7477" y="5026"/>
                  </a:cubicBezTo>
                  <a:lnTo>
                    <a:pt x="6608" y="4157"/>
                  </a:lnTo>
                  <a:cubicBezTo>
                    <a:pt x="6727" y="3931"/>
                    <a:pt x="6692" y="3633"/>
                    <a:pt x="6501" y="3443"/>
                  </a:cubicBezTo>
                  <a:lnTo>
                    <a:pt x="6311" y="3252"/>
                  </a:lnTo>
                  <a:cubicBezTo>
                    <a:pt x="6188" y="3130"/>
                    <a:pt x="6032" y="3073"/>
                    <a:pt x="5880" y="3073"/>
                  </a:cubicBezTo>
                  <a:cubicBezTo>
                    <a:pt x="5779" y="3073"/>
                    <a:pt x="5681" y="3098"/>
                    <a:pt x="5596" y="3145"/>
                  </a:cubicBezTo>
                  <a:lnTo>
                    <a:pt x="5179" y="2729"/>
                  </a:lnTo>
                  <a:lnTo>
                    <a:pt x="5453" y="2443"/>
                  </a:lnTo>
                  <a:lnTo>
                    <a:pt x="5656" y="2252"/>
                  </a:lnTo>
                  <a:cubicBezTo>
                    <a:pt x="5834" y="2074"/>
                    <a:pt x="6084" y="1967"/>
                    <a:pt x="6334" y="1955"/>
                  </a:cubicBezTo>
                  <a:close/>
                  <a:moveTo>
                    <a:pt x="1928" y="1"/>
                  </a:moveTo>
                  <a:cubicBezTo>
                    <a:pt x="1921" y="1"/>
                    <a:pt x="1913" y="1"/>
                    <a:pt x="1905" y="2"/>
                  </a:cubicBezTo>
                  <a:cubicBezTo>
                    <a:pt x="1477" y="62"/>
                    <a:pt x="1072" y="252"/>
                    <a:pt x="762" y="550"/>
                  </a:cubicBezTo>
                  <a:cubicBezTo>
                    <a:pt x="0" y="1312"/>
                    <a:pt x="0" y="2562"/>
                    <a:pt x="762" y="3324"/>
                  </a:cubicBezTo>
                  <a:lnTo>
                    <a:pt x="1393" y="3967"/>
                  </a:lnTo>
                  <a:cubicBezTo>
                    <a:pt x="1750" y="4324"/>
                    <a:pt x="1810" y="4884"/>
                    <a:pt x="1524" y="5300"/>
                  </a:cubicBezTo>
                  <a:cubicBezTo>
                    <a:pt x="1489" y="5360"/>
                    <a:pt x="1500" y="5455"/>
                    <a:pt x="1548" y="5515"/>
                  </a:cubicBezTo>
                  <a:lnTo>
                    <a:pt x="2131" y="6086"/>
                  </a:lnTo>
                  <a:cubicBezTo>
                    <a:pt x="2155" y="6122"/>
                    <a:pt x="2203" y="6134"/>
                    <a:pt x="2239" y="6134"/>
                  </a:cubicBezTo>
                  <a:lnTo>
                    <a:pt x="2262" y="6134"/>
                  </a:lnTo>
                  <a:cubicBezTo>
                    <a:pt x="2298" y="6134"/>
                    <a:pt x="2346" y="6110"/>
                    <a:pt x="2381" y="6074"/>
                  </a:cubicBezTo>
                  <a:cubicBezTo>
                    <a:pt x="3084" y="5193"/>
                    <a:pt x="3001" y="3931"/>
                    <a:pt x="2215" y="3145"/>
                  </a:cubicBezTo>
                  <a:lnTo>
                    <a:pt x="1572" y="2502"/>
                  </a:lnTo>
                  <a:cubicBezTo>
                    <a:pt x="1429" y="2359"/>
                    <a:pt x="1334" y="2145"/>
                    <a:pt x="1334" y="1919"/>
                  </a:cubicBezTo>
                  <a:cubicBezTo>
                    <a:pt x="1334" y="1705"/>
                    <a:pt x="1429" y="1502"/>
                    <a:pt x="1572" y="1347"/>
                  </a:cubicBezTo>
                  <a:cubicBezTo>
                    <a:pt x="1727" y="1193"/>
                    <a:pt x="1929" y="1109"/>
                    <a:pt x="2155" y="1109"/>
                  </a:cubicBezTo>
                  <a:cubicBezTo>
                    <a:pt x="2381" y="1109"/>
                    <a:pt x="2572" y="1193"/>
                    <a:pt x="2739" y="1347"/>
                  </a:cubicBezTo>
                  <a:lnTo>
                    <a:pt x="3965" y="2574"/>
                  </a:lnTo>
                  <a:cubicBezTo>
                    <a:pt x="3941" y="2609"/>
                    <a:pt x="3929" y="2657"/>
                    <a:pt x="3929" y="2693"/>
                  </a:cubicBezTo>
                  <a:cubicBezTo>
                    <a:pt x="3929" y="2740"/>
                    <a:pt x="3941" y="2788"/>
                    <a:pt x="3965" y="2812"/>
                  </a:cubicBezTo>
                  <a:lnTo>
                    <a:pt x="4298" y="3145"/>
                  </a:lnTo>
                  <a:lnTo>
                    <a:pt x="4227" y="3217"/>
                  </a:lnTo>
                  <a:cubicBezTo>
                    <a:pt x="3929" y="3514"/>
                    <a:pt x="3775" y="3931"/>
                    <a:pt x="3834" y="4348"/>
                  </a:cubicBezTo>
                  <a:cubicBezTo>
                    <a:pt x="3870" y="4586"/>
                    <a:pt x="3965" y="4812"/>
                    <a:pt x="4120" y="5003"/>
                  </a:cubicBezTo>
                  <a:lnTo>
                    <a:pt x="6275" y="7777"/>
                  </a:lnTo>
                  <a:cubicBezTo>
                    <a:pt x="6513" y="8086"/>
                    <a:pt x="6870" y="8265"/>
                    <a:pt x="7263" y="8289"/>
                  </a:cubicBezTo>
                  <a:lnTo>
                    <a:pt x="7346" y="8289"/>
                  </a:lnTo>
                  <a:cubicBezTo>
                    <a:pt x="7704" y="8289"/>
                    <a:pt x="8049" y="8146"/>
                    <a:pt x="8311" y="7896"/>
                  </a:cubicBezTo>
                  <a:lnTo>
                    <a:pt x="9549" y="6658"/>
                  </a:lnTo>
                  <a:cubicBezTo>
                    <a:pt x="9609" y="6598"/>
                    <a:pt x="9609" y="6479"/>
                    <a:pt x="9549" y="6419"/>
                  </a:cubicBezTo>
                  <a:cubicBezTo>
                    <a:pt x="9519" y="6390"/>
                    <a:pt x="9475" y="6375"/>
                    <a:pt x="9430" y="6375"/>
                  </a:cubicBezTo>
                  <a:cubicBezTo>
                    <a:pt x="9385" y="6375"/>
                    <a:pt x="9341" y="6390"/>
                    <a:pt x="9311" y="6419"/>
                  </a:cubicBezTo>
                  <a:lnTo>
                    <a:pt x="8073" y="7658"/>
                  </a:lnTo>
                  <a:cubicBezTo>
                    <a:pt x="7880" y="7850"/>
                    <a:pt x="7613" y="7956"/>
                    <a:pt x="7332" y="7956"/>
                  </a:cubicBezTo>
                  <a:cubicBezTo>
                    <a:pt x="7317" y="7956"/>
                    <a:pt x="7302" y="7956"/>
                    <a:pt x="7287" y="7955"/>
                  </a:cubicBezTo>
                  <a:cubicBezTo>
                    <a:pt x="6989" y="7932"/>
                    <a:pt x="6727" y="7789"/>
                    <a:pt x="6549" y="7562"/>
                  </a:cubicBezTo>
                  <a:lnTo>
                    <a:pt x="4501" y="4943"/>
                  </a:lnTo>
                  <a:lnTo>
                    <a:pt x="5918" y="6122"/>
                  </a:lnTo>
                  <a:cubicBezTo>
                    <a:pt x="6203" y="6360"/>
                    <a:pt x="6525" y="6479"/>
                    <a:pt x="6846" y="6479"/>
                  </a:cubicBezTo>
                  <a:cubicBezTo>
                    <a:pt x="7108" y="6479"/>
                    <a:pt x="7346" y="6384"/>
                    <a:pt x="7525" y="6205"/>
                  </a:cubicBezTo>
                  <a:lnTo>
                    <a:pt x="8454" y="5288"/>
                  </a:lnTo>
                  <a:cubicBezTo>
                    <a:pt x="8835" y="4895"/>
                    <a:pt x="8787" y="4217"/>
                    <a:pt x="8358" y="3681"/>
                  </a:cubicBezTo>
                  <a:lnTo>
                    <a:pt x="7192" y="2264"/>
                  </a:lnTo>
                  <a:lnTo>
                    <a:pt x="9811" y="4300"/>
                  </a:lnTo>
                  <a:cubicBezTo>
                    <a:pt x="10049" y="4479"/>
                    <a:pt x="10180" y="4753"/>
                    <a:pt x="10192" y="5050"/>
                  </a:cubicBezTo>
                  <a:cubicBezTo>
                    <a:pt x="10204" y="5348"/>
                    <a:pt x="10109" y="5634"/>
                    <a:pt x="9894" y="5836"/>
                  </a:cubicBezTo>
                  <a:cubicBezTo>
                    <a:pt x="9835" y="5896"/>
                    <a:pt x="9835" y="6015"/>
                    <a:pt x="9894" y="6074"/>
                  </a:cubicBezTo>
                  <a:cubicBezTo>
                    <a:pt x="9924" y="6104"/>
                    <a:pt x="9969" y="6119"/>
                    <a:pt x="10013" y="6119"/>
                  </a:cubicBezTo>
                  <a:cubicBezTo>
                    <a:pt x="10058" y="6119"/>
                    <a:pt x="10103" y="6104"/>
                    <a:pt x="10132" y="6074"/>
                  </a:cubicBezTo>
                  <a:cubicBezTo>
                    <a:pt x="10382" y="5824"/>
                    <a:pt x="10537" y="5455"/>
                    <a:pt x="10502" y="5062"/>
                  </a:cubicBezTo>
                  <a:cubicBezTo>
                    <a:pt x="10478" y="4681"/>
                    <a:pt x="10299" y="4324"/>
                    <a:pt x="9990" y="4086"/>
                  </a:cubicBezTo>
                  <a:lnTo>
                    <a:pt x="7227" y="1943"/>
                  </a:lnTo>
                  <a:lnTo>
                    <a:pt x="7215" y="1919"/>
                  </a:lnTo>
                  <a:cubicBezTo>
                    <a:pt x="7025" y="1776"/>
                    <a:pt x="6799" y="1669"/>
                    <a:pt x="6561" y="1645"/>
                  </a:cubicBezTo>
                  <a:cubicBezTo>
                    <a:pt x="6498" y="1636"/>
                    <a:pt x="6436" y="1632"/>
                    <a:pt x="6374" y="1632"/>
                  </a:cubicBezTo>
                  <a:cubicBezTo>
                    <a:pt x="6022" y="1632"/>
                    <a:pt x="5683" y="1773"/>
                    <a:pt x="5429" y="2026"/>
                  </a:cubicBezTo>
                  <a:lnTo>
                    <a:pt x="5358" y="2097"/>
                  </a:lnTo>
                  <a:lnTo>
                    <a:pt x="5025" y="1776"/>
                  </a:lnTo>
                  <a:cubicBezTo>
                    <a:pt x="5001" y="1740"/>
                    <a:pt x="4953" y="1728"/>
                    <a:pt x="4906" y="1728"/>
                  </a:cubicBezTo>
                  <a:cubicBezTo>
                    <a:pt x="4870" y="1728"/>
                    <a:pt x="4822" y="1740"/>
                    <a:pt x="4787" y="1776"/>
                  </a:cubicBezTo>
                  <a:lnTo>
                    <a:pt x="3560" y="538"/>
                  </a:lnTo>
                  <a:cubicBezTo>
                    <a:pt x="3298" y="288"/>
                    <a:pt x="2989" y="109"/>
                    <a:pt x="2643" y="38"/>
                  </a:cubicBezTo>
                  <a:cubicBezTo>
                    <a:pt x="2627" y="31"/>
                    <a:pt x="2610" y="27"/>
                    <a:pt x="2593" y="27"/>
                  </a:cubicBezTo>
                  <a:cubicBezTo>
                    <a:pt x="2525" y="27"/>
                    <a:pt x="2460" y="81"/>
                    <a:pt x="2441" y="157"/>
                  </a:cubicBezTo>
                  <a:cubicBezTo>
                    <a:pt x="2405" y="240"/>
                    <a:pt x="2465" y="335"/>
                    <a:pt x="2560" y="359"/>
                  </a:cubicBezTo>
                  <a:cubicBezTo>
                    <a:pt x="2846" y="431"/>
                    <a:pt x="3096" y="585"/>
                    <a:pt x="3298" y="788"/>
                  </a:cubicBezTo>
                  <a:lnTo>
                    <a:pt x="4537" y="2026"/>
                  </a:lnTo>
                  <a:lnTo>
                    <a:pt x="4215" y="2359"/>
                  </a:lnTo>
                  <a:lnTo>
                    <a:pt x="2977" y="1121"/>
                  </a:lnTo>
                  <a:cubicBezTo>
                    <a:pt x="2751" y="895"/>
                    <a:pt x="2465" y="776"/>
                    <a:pt x="2155" y="776"/>
                  </a:cubicBezTo>
                  <a:cubicBezTo>
                    <a:pt x="1846" y="776"/>
                    <a:pt x="1560" y="895"/>
                    <a:pt x="1334" y="1121"/>
                  </a:cubicBezTo>
                  <a:cubicBezTo>
                    <a:pt x="1119" y="1347"/>
                    <a:pt x="1000" y="1621"/>
                    <a:pt x="1000" y="1943"/>
                  </a:cubicBezTo>
                  <a:cubicBezTo>
                    <a:pt x="1000" y="2252"/>
                    <a:pt x="1119" y="2538"/>
                    <a:pt x="1334" y="2752"/>
                  </a:cubicBezTo>
                  <a:lnTo>
                    <a:pt x="1977" y="3395"/>
                  </a:lnTo>
                  <a:cubicBezTo>
                    <a:pt x="2608" y="4026"/>
                    <a:pt x="2703" y="4991"/>
                    <a:pt x="2227" y="5729"/>
                  </a:cubicBezTo>
                  <a:lnTo>
                    <a:pt x="1893" y="5396"/>
                  </a:lnTo>
                  <a:cubicBezTo>
                    <a:pt x="2167" y="4860"/>
                    <a:pt x="2084" y="4181"/>
                    <a:pt x="1655" y="3741"/>
                  </a:cubicBezTo>
                  <a:lnTo>
                    <a:pt x="1012" y="3098"/>
                  </a:lnTo>
                  <a:cubicBezTo>
                    <a:pt x="381" y="2478"/>
                    <a:pt x="381" y="1431"/>
                    <a:pt x="1012" y="812"/>
                  </a:cubicBezTo>
                  <a:cubicBezTo>
                    <a:pt x="1262" y="550"/>
                    <a:pt x="1596" y="395"/>
                    <a:pt x="1953" y="347"/>
                  </a:cubicBezTo>
                  <a:cubicBezTo>
                    <a:pt x="2036" y="335"/>
                    <a:pt x="2108" y="252"/>
                    <a:pt x="2096" y="157"/>
                  </a:cubicBezTo>
                  <a:cubicBezTo>
                    <a:pt x="2085" y="69"/>
                    <a:pt x="2023" y="1"/>
                    <a:pt x="192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85" name="Google Shape;10485;p79"/>
            <p:cNvSpPr/>
            <p:nvPr/>
          </p:nvSpPr>
          <p:spPr>
            <a:xfrm>
              <a:off x="3361840" y="3799453"/>
              <a:ext cx="74701" cy="71438"/>
            </a:xfrm>
            <a:custGeom>
              <a:avLst/>
              <a:gdLst/>
              <a:ahLst/>
              <a:cxnLst/>
              <a:rect l="l" t="t" r="r" b="b"/>
              <a:pathLst>
                <a:path w="2358" h="2255" extrusionOk="0">
                  <a:moveTo>
                    <a:pt x="1441" y="337"/>
                  </a:moveTo>
                  <a:cubicBezTo>
                    <a:pt x="1572" y="337"/>
                    <a:pt x="1691" y="385"/>
                    <a:pt x="1798" y="480"/>
                  </a:cubicBezTo>
                  <a:cubicBezTo>
                    <a:pt x="1988" y="682"/>
                    <a:pt x="1988" y="1004"/>
                    <a:pt x="1798" y="1194"/>
                  </a:cubicBezTo>
                  <a:cubicBezTo>
                    <a:pt x="1703" y="1296"/>
                    <a:pt x="1572" y="1346"/>
                    <a:pt x="1441" y="1346"/>
                  </a:cubicBezTo>
                  <a:cubicBezTo>
                    <a:pt x="1310" y="1346"/>
                    <a:pt x="1179" y="1296"/>
                    <a:pt x="1084" y="1194"/>
                  </a:cubicBezTo>
                  <a:cubicBezTo>
                    <a:pt x="893" y="1004"/>
                    <a:pt x="893" y="682"/>
                    <a:pt x="1084" y="480"/>
                  </a:cubicBezTo>
                  <a:cubicBezTo>
                    <a:pt x="1191" y="385"/>
                    <a:pt x="1310" y="337"/>
                    <a:pt x="1441" y="337"/>
                  </a:cubicBezTo>
                  <a:close/>
                  <a:moveTo>
                    <a:pt x="1424" y="1"/>
                  </a:moveTo>
                  <a:cubicBezTo>
                    <a:pt x="1209" y="1"/>
                    <a:pt x="994" y="81"/>
                    <a:pt x="833" y="242"/>
                  </a:cubicBezTo>
                  <a:cubicBezTo>
                    <a:pt x="548" y="528"/>
                    <a:pt x="500" y="980"/>
                    <a:pt x="726" y="1302"/>
                  </a:cubicBezTo>
                  <a:lnTo>
                    <a:pt x="60" y="1968"/>
                  </a:lnTo>
                  <a:cubicBezTo>
                    <a:pt x="0" y="2028"/>
                    <a:pt x="0" y="2147"/>
                    <a:pt x="60" y="2206"/>
                  </a:cubicBezTo>
                  <a:cubicBezTo>
                    <a:pt x="83" y="2242"/>
                    <a:pt x="131" y="2254"/>
                    <a:pt x="167" y="2254"/>
                  </a:cubicBezTo>
                  <a:cubicBezTo>
                    <a:pt x="214" y="2254"/>
                    <a:pt x="262" y="2242"/>
                    <a:pt x="286" y="2206"/>
                  </a:cubicBezTo>
                  <a:lnTo>
                    <a:pt x="964" y="1540"/>
                  </a:lnTo>
                  <a:cubicBezTo>
                    <a:pt x="1095" y="1635"/>
                    <a:pt x="1262" y="1671"/>
                    <a:pt x="1417" y="1671"/>
                  </a:cubicBezTo>
                  <a:cubicBezTo>
                    <a:pt x="1643" y="1671"/>
                    <a:pt x="1857" y="1587"/>
                    <a:pt x="2012" y="1421"/>
                  </a:cubicBezTo>
                  <a:cubicBezTo>
                    <a:pt x="2357" y="1111"/>
                    <a:pt x="2357" y="575"/>
                    <a:pt x="2024" y="242"/>
                  </a:cubicBezTo>
                  <a:cubicBezTo>
                    <a:pt x="1857" y="81"/>
                    <a:pt x="1640" y="1"/>
                    <a:pt x="14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486" name="Google Shape;10486;p79"/>
          <p:cNvGrpSpPr/>
          <p:nvPr/>
        </p:nvGrpSpPr>
        <p:grpSpPr>
          <a:xfrm>
            <a:off x="1185791" y="4834437"/>
            <a:ext cx="468780" cy="452940"/>
            <a:chOff x="889343" y="3801227"/>
            <a:chExt cx="351585" cy="339705"/>
          </a:xfrm>
          <a:solidFill>
            <a:schemeClr val="tx1"/>
          </a:solidFill>
        </p:grpSpPr>
        <p:sp>
          <p:nvSpPr>
            <p:cNvPr id="10487" name="Google Shape;10487;p79"/>
            <p:cNvSpPr/>
            <p:nvPr/>
          </p:nvSpPr>
          <p:spPr>
            <a:xfrm>
              <a:off x="1014954" y="4068479"/>
              <a:ext cx="35862" cy="10233"/>
            </a:xfrm>
            <a:custGeom>
              <a:avLst/>
              <a:gdLst/>
              <a:ahLst/>
              <a:cxnLst/>
              <a:rect l="l" t="t" r="r" b="b"/>
              <a:pathLst>
                <a:path w="1132" h="323" extrusionOk="0">
                  <a:moveTo>
                    <a:pt x="167" y="1"/>
                  </a:moveTo>
                  <a:cubicBezTo>
                    <a:pt x="84" y="1"/>
                    <a:pt x="0" y="72"/>
                    <a:pt x="0" y="168"/>
                  </a:cubicBezTo>
                  <a:cubicBezTo>
                    <a:pt x="0" y="251"/>
                    <a:pt x="84" y="322"/>
                    <a:pt x="167" y="322"/>
                  </a:cubicBezTo>
                  <a:lnTo>
                    <a:pt x="977" y="322"/>
                  </a:lnTo>
                  <a:cubicBezTo>
                    <a:pt x="1060" y="322"/>
                    <a:pt x="1131" y="251"/>
                    <a:pt x="1131" y="168"/>
                  </a:cubicBezTo>
                  <a:cubicBezTo>
                    <a:pt x="1131" y="72"/>
                    <a:pt x="1060" y="1"/>
                    <a:pt x="9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88" name="Google Shape;10488;p79"/>
            <p:cNvSpPr/>
            <p:nvPr/>
          </p:nvSpPr>
          <p:spPr>
            <a:xfrm>
              <a:off x="889343" y="3801227"/>
              <a:ext cx="351585" cy="339705"/>
            </a:xfrm>
            <a:custGeom>
              <a:avLst/>
              <a:gdLst/>
              <a:ahLst/>
              <a:cxnLst/>
              <a:rect l="l" t="t" r="r" b="b"/>
              <a:pathLst>
                <a:path w="11098" h="10723" extrusionOk="0">
                  <a:moveTo>
                    <a:pt x="3894" y="746"/>
                  </a:moveTo>
                  <a:lnTo>
                    <a:pt x="3894" y="746"/>
                  </a:lnTo>
                  <a:cubicBezTo>
                    <a:pt x="3763" y="1079"/>
                    <a:pt x="3572" y="1281"/>
                    <a:pt x="3418" y="1400"/>
                  </a:cubicBezTo>
                  <a:cubicBezTo>
                    <a:pt x="3465" y="1115"/>
                    <a:pt x="3644" y="865"/>
                    <a:pt x="3894" y="746"/>
                  </a:cubicBezTo>
                  <a:close/>
                  <a:moveTo>
                    <a:pt x="4823" y="662"/>
                  </a:moveTo>
                  <a:cubicBezTo>
                    <a:pt x="5275" y="662"/>
                    <a:pt x="5656" y="1043"/>
                    <a:pt x="5656" y="1496"/>
                  </a:cubicBezTo>
                  <a:lnTo>
                    <a:pt x="5656" y="2008"/>
                  </a:lnTo>
                  <a:cubicBezTo>
                    <a:pt x="4715" y="1912"/>
                    <a:pt x="4418" y="1067"/>
                    <a:pt x="4323" y="662"/>
                  </a:cubicBezTo>
                  <a:close/>
                  <a:moveTo>
                    <a:pt x="3108" y="2377"/>
                  </a:moveTo>
                  <a:lnTo>
                    <a:pt x="3108" y="2508"/>
                  </a:lnTo>
                  <a:cubicBezTo>
                    <a:pt x="3108" y="2591"/>
                    <a:pt x="3108" y="2674"/>
                    <a:pt x="3120" y="2746"/>
                  </a:cubicBezTo>
                  <a:cubicBezTo>
                    <a:pt x="3060" y="2710"/>
                    <a:pt x="3037" y="2651"/>
                    <a:pt x="3037" y="2555"/>
                  </a:cubicBezTo>
                  <a:cubicBezTo>
                    <a:pt x="3037" y="2484"/>
                    <a:pt x="3060" y="2424"/>
                    <a:pt x="3108" y="2377"/>
                  </a:cubicBezTo>
                  <a:close/>
                  <a:moveTo>
                    <a:pt x="5966" y="2377"/>
                  </a:moveTo>
                  <a:cubicBezTo>
                    <a:pt x="6013" y="2424"/>
                    <a:pt x="6037" y="2484"/>
                    <a:pt x="6037" y="2555"/>
                  </a:cubicBezTo>
                  <a:cubicBezTo>
                    <a:pt x="6037" y="2627"/>
                    <a:pt x="5989" y="2710"/>
                    <a:pt x="5954" y="2746"/>
                  </a:cubicBezTo>
                  <a:cubicBezTo>
                    <a:pt x="5966" y="2674"/>
                    <a:pt x="5966" y="2603"/>
                    <a:pt x="5966" y="2508"/>
                  </a:cubicBezTo>
                  <a:lnTo>
                    <a:pt x="5966" y="2377"/>
                  </a:lnTo>
                  <a:close/>
                  <a:moveTo>
                    <a:pt x="6870" y="3460"/>
                  </a:moveTo>
                  <a:lnTo>
                    <a:pt x="6870" y="3746"/>
                  </a:lnTo>
                  <a:lnTo>
                    <a:pt x="5430" y="3746"/>
                  </a:lnTo>
                  <a:cubicBezTo>
                    <a:pt x="5513" y="3651"/>
                    <a:pt x="5608" y="3567"/>
                    <a:pt x="5680" y="3460"/>
                  </a:cubicBezTo>
                  <a:close/>
                  <a:moveTo>
                    <a:pt x="4108" y="1055"/>
                  </a:moveTo>
                  <a:cubicBezTo>
                    <a:pt x="4323" y="1698"/>
                    <a:pt x="4823" y="2258"/>
                    <a:pt x="5656" y="2317"/>
                  </a:cubicBezTo>
                  <a:lnTo>
                    <a:pt x="5656" y="2508"/>
                  </a:lnTo>
                  <a:cubicBezTo>
                    <a:pt x="5656" y="2984"/>
                    <a:pt x="5394" y="3424"/>
                    <a:pt x="5001" y="3663"/>
                  </a:cubicBezTo>
                  <a:lnTo>
                    <a:pt x="4799" y="3758"/>
                  </a:lnTo>
                  <a:cubicBezTo>
                    <a:pt x="4721" y="3811"/>
                    <a:pt x="4629" y="3838"/>
                    <a:pt x="4535" y="3838"/>
                  </a:cubicBezTo>
                  <a:cubicBezTo>
                    <a:pt x="4442" y="3838"/>
                    <a:pt x="4346" y="3811"/>
                    <a:pt x="4263" y="3758"/>
                  </a:cubicBezTo>
                  <a:lnTo>
                    <a:pt x="4073" y="3663"/>
                  </a:lnTo>
                  <a:cubicBezTo>
                    <a:pt x="3668" y="3424"/>
                    <a:pt x="3418" y="2984"/>
                    <a:pt x="3418" y="2508"/>
                  </a:cubicBezTo>
                  <a:lnTo>
                    <a:pt x="3418" y="2174"/>
                  </a:lnTo>
                  <a:lnTo>
                    <a:pt x="3418" y="1769"/>
                  </a:lnTo>
                  <a:cubicBezTo>
                    <a:pt x="3584" y="1698"/>
                    <a:pt x="3882" y="1484"/>
                    <a:pt x="4108" y="1055"/>
                  </a:cubicBezTo>
                  <a:close/>
                  <a:moveTo>
                    <a:pt x="4977" y="4055"/>
                  </a:moveTo>
                  <a:lnTo>
                    <a:pt x="4977" y="4591"/>
                  </a:lnTo>
                  <a:lnTo>
                    <a:pt x="4537" y="4913"/>
                  </a:lnTo>
                  <a:lnTo>
                    <a:pt x="4084" y="4591"/>
                  </a:lnTo>
                  <a:lnTo>
                    <a:pt x="4084" y="4055"/>
                  </a:lnTo>
                  <a:lnTo>
                    <a:pt x="4120" y="4055"/>
                  </a:lnTo>
                  <a:cubicBezTo>
                    <a:pt x="4251" y="4139"/>
                    <a:pt x="4382" y="4163"/>
                    <a:pt x="4537" y="4163"/>
                  </a:cubicBezTo>
                  <a:cubicBezTo>
                    <a:pt x="4680" y="4163"/>
                    <a:pt x="4823" y="4139"/>
                    <a:pt x="4954" y="4055"/>
                  </a:cubicBezTo>
                  <a:close/>
                  <a:moveTo>
                    <a:pt x="4084" y="4972"/>
                  </a:moveTo>
                  <a:lnTo>
                    <a:pt x="4299" y="5115"/>
                  </a:lnTo>
                  <a:lnTo>
                    <a:pt x="4084" y="5365"/>
                  </a:lnTo>
                  <a:lnTo>
                    <a:pt x="4084" y="4972"/>
                  </a:lnTo>
                  <a:close/>
                  <a:moveTo>
                    <a:pt x="4977" y="4984"/>
                  </a:moveTo>
                  <a:lnTo>
                    <a:pt x="4977" y="5389"/>
                  </a:lnTo>
                  <a:lnTo>
                    <a:pt x="4775" y="5127"/>
                  </a:lnTo>
                  <a:lnTo>
                    <a:pt x="4977" y="4984"/>
                  </a:lnTo>
                  <a:close/>
                  <a:moveTo>
                    <a:pt x="4977" y="5925"/>
                  </a:moveTo>
                  <a:lnTo>
                    <a:pt x="4977" y="6330"/>
                  </a:lnTo>
                  <a:lnTo>
                    <a:pt x="4942" y="6008"/>
                  </a:lnTo>
                  <a:lnTo>
                    <a:pt x="4977" y="5925"/>
                  </a:lnTo>
                  <a:close/>
                  <a:moveTo>
                    <a:pt x="4084" y="5925"/>
                  </a:moveTo>
                  <a:lnTo>
                    <a:pt x="4144" y="6008"/>
                  </a:lnTo>
                  <a:lnTo>
                    <a:pt x="4084" y="6353"/>
                  </a:lnTo>
                  <a:lnTo>
                    <a:pt x="4084" y="5925"/>
                  </a:lnTo>
                  <a:close/>
                  <a:moveTo>
                    <a:pt x="3775" y="4889"/>
                  </a:moveTo>
                  <a:lnTo>
                    <a:pt x="3775" y="7139"/>
                  </a:lnTo>
                  <a:lnTo>
                    <a:pt x="1632" y="7139"/>
                  </a:lnTo>
                  <a:lnTo>
                    <a:pt x="1632" y="6615"/>
                  </a:lnTo>
                  <a:cubicBezTo>
                    <a:pt x="1632" y="6044"/>
                    <a:pt x="1977" y="5520"/>
                    <a:pt x="2513" y="5306"/>
                  </a:cubicBezTo>
                  <a:cubicBezTo>
                    <a:pt x="2537" y="5294"/>
                    <a:pt x="2584" y="5282"/>
                    <a:pt x="2620" y="5270"/>
                  </a:cubicBezTo>
                  <a:lnTo>
                    <a:pt x="3775" y="4889"/>
                  </a:lnTo>
                  <a:close/>
                  <a:moveTo>
                    <a:pt x="4537" y="5341"/>
                  </a:moveTo>
                  <a:lnTo>
                    <a:pt x="4775" y="5627"/>
                  </a:lnTo>
                  <a:lnTo>
                    <a:pt x="4620" y="5901"/>
                  </a:lnTo>
                  <a:cubicBezTo>
                    <a:pt x="4608" y="5937"/>
                    <a:pt x="4596" y="5960"/>
                    <a:pt x="4608" y="6008"/>
                  </a:cubicBezTo>
                  <a:lnTo>
                    <a:pt x="4787" y="7139"/>
                  </a:lnTo>
                  <a:lnTo>
                    <a:pt x="4299" y="7139"/>
                  </a:lnTo>
                  <a:lnTo>
                    <a:pt x="4477" y="6008"/>
                  </a:lnTo>
                  <a:cubicBezTo>
                    <a:pt x="4477" y="5984"/>
                    <a:pt x="4465" y="5937"/>
                    <a:pt x="4442" y="5901"/>
                  </a:cubicBezTo>
                  <a:lnTo>
                    <a:pt x="4299" y="5627"/>
                  </a:lnTo>
                  <a:lnTo>
                    <a:pt x="4537" y="5341"/>
                  </a:lnTo>
                  <a:close/>
                  <a:moveTo>
                    <a:pt x="6882" y="4044"/>
                  </a:moveTo>
                  <a:lnTo>
                    <a:pt x="6859" y="4591"/>
                  </a:lnTo>
                  <a:cubicBezTo>
                    <a:pt x="6859" y="4651"/>
                    <a:pt x="6882" y="4698"/>
                    <a:pt x="6930" y="4734"/>
                  </a:cubicBezTo>
                  <a:cubicBezTo>
                    <a:pt x="6966" y="4746"/>
                    <a:pt x="6990" y="4758"/>
                    <a:pt x="7025" y="4758"/>
                  </a:cubicBezTo>
                  <a:cubicBezTo>
                    <a:pt x="7049" y="4758"/>
                    <a:pt x="7061" y="4758"/>
                    <a:pt x="7085" y="4746"/>
                  </a:cubicBezTo>
                  <a:lnTo>
                    <a:pt x="8109" y="4270"/>
                  </a:lnTo>
                  <a:cubicBezTo>
                    <a:pt x="8156" y="4282"/>
                    <a:pt x="8180" y="4282"/>
                    <a:pt x="8228" y="4294"/>
                  </a:cubicBezTo>
                  <a:lnTo>
                    <a:pt x="8192" y="7985"/>
                  </a:lnTo>
                  <a:lnTo>
                    <a:pt x="870" y="7985"/>
                  </a:lnTo>
                  <a:lnTo>
                    <a:pt x="870" y="4055"/>
                  </a:lnTo>
                  <a:lnTo>
                    <a:pt x="3775" y="4055"/>
                  </a:lnTo>
                  <a:lnTo>
                    <a:pt x="3775" y="4567"/>
                  </a:lnTo>
                  <a:lnTo>
                    <a:pt x="2525" y="4972"/>
                  </a:lnTo>
                  <a:cubicBezTo>
                    <a:pt x="2275" y="5044"/>
                    <a:pt x="2060" y="5175"/>
                    <a:pt x="1870" y="5341"/>
                  </a:cubicBezTo>
                  <a:cubicBezTo>
                    <a:pt x="1525" y="5663"/>
                    <a:pt x="1322" y="6115"/>
                    <a:pt x="1322" y="6615"/>
                  </a:cubicBezTo>
                  <a:lnTo>
                    <a:pt x="1322" y="7294"/>
                  </a:lnTo>
                  <a:cubicBezTo>
                    <a:pt x="1322" y="7377"/>
                    <a:pt x="1394" y="7449"/>
                    <a:pt x="1477" y="7449"/>
                  </a:cubicBezTo>
                  <a:lnTo>
                    <a:pt x="7621" y="7449"/>
                  </a:lnTo>
                  <a:cubicBezTo>
                    <a:pt x="7704" y="7449"/>
                    <a:pt x="7775" y="7377"/>
                    <a:pt x="7775" y="7294"/>
                  </a:cubicBezTo>
                  <a:lnTo>
                    <a:pt x="7775" y="6711"/>
                  </a:lnTo>
                  <a:cubicBezTo>
                    <a:pt x="7775" y="6615"/>
                    <a:pt x="7704" y="6544"/>
                    <a:pt x="7621" y="6544"/>
                  </a:cubicBezTo>
                  <a:cubicBezTo>
                    <a:pt x="7525" y="6544"/>
                    <a:pt x="7454" y="6615"/>
                    <a:pt x="7454" y="6711"/>
                  </a:cubicBezTo>
                  <a:lnTo>
                    <a:pt x="7454" y="7139"/>
                  </a:lnTo>
                  <a:lnTo>
                    <a:pt x="5311" y="7139"/>
                  </a:lnTo>
                  <a:lnTo>
                    <a:pt x="5311" y="4889"/>
                  </a:lnTo>
                  <a:lnTo>
                    <a:pt x="6466" y="5270"/>
                  </a:lnTo>
                  <a:cubicBezTo>
                    <a:pt x="6882" y="5401"/>
                    <a:pt x="7228" y="5722"/>
                    <a:pt x="7382" y="6139"/>
                  </a:cubicBezTo>
                  <a:cubicBezTo>
                    <a:pt x="7401" y="6212"/>
                    <a:pt x="7461" y="6243"/>
                    <a:pt x="7525" y="6243"/>
                  </a:cubicBezTo>
                  <a:cubicBezTo>
                    <a:pt x="7545" y="6243"/>
                    <a:pt x="7565" y="6240"/>
                    <a:pt x="7585" y="6234"/>
                  </a:cubicBezTo>
                  <a:cubicBezTo>
                    <a:pt x="7680" y="6199"/>
                    <a:pt x="7704" y="6115"/>
                    <a:pt x="7680" y="6020"/>
                  </a:cubicBezTo>
                  <a:cubicBezTo>
                    <a:pt x="7502" y="5520"/>
                    <a:pt x="7085" y="5115"/>
                    <a:pt x="6573" y="4948"/>
                  </a:cubicBezTo>
                  <a:lnTo>
                    <a:pt x="5323" y="4556"/>
                  </a:lnTo>
                  <a:lnTo>
                    <a:pt x="5323" y="4044"/>
                  </a:lnTo>
                  <a:close/>
                  <a:moveTo>
                    <a:pt x="4787" y="9199"/>
                  </a:moveTo>
                  <a:lnTo>
                    <a:pt x="4918" y="9818"/>
                  </a:lnTo>
                  <a:lnTo>
                    <a:pt x="4120" y="9818"/>
                  </a:lnTo>
                  <a:lnTo>
                    <a:pt x="4263" y="9199"/>
                  </a:lnTo>
                  <a:close/>
                  <a:moveTo>
                    <a:pt x="5858" y="10128"/>
                  </a:moveTo>
                  <a:lnTo>
                    <a:pt x="5858" y="10425"/>
                  </a:lnTo>
                  <a:lnTo>
                    <a:pt x="3227" y="10425"/>
                  </a:lnTo>
                  <a:lnTo>
                    <a:pt x="3227" y="10128"/>
                  </a:lnTo>
                  <a:close/>
                  <a:moveTo>
                    <a:pt x="8622" y="1"/>
                  </a:moveTo>
                  <a:cubicBezTo>
                    <a:pt x="8115" y="1"/>
                    <a:pt x="7612" y="175"/>
                    <a:pt x="7216" y="519"/>
                  </a:cubicBezTo>
                  <a:cubicBezTo>
                    <a:pt x="7156" y="579"/>
                    <a:pt x="7144" y="686"/>
                    <a:pt x="7204" y="746"/>
                  </a:cubicBezTo>
                  <a:cubicBezTo>
                    <a:pt x="7237" y="778"/>
                    <a:pt x="7280" y="797"/>
                    <a:pt x="7322" y="797"/>
                  </a:cubicBezTo>
                  <a:cubicBezTo>
                    <a:pt x="7357" y="797"/>
                    <a:pt x="7391" y="784"/>
                    <a:pt x="7418" y="757"/>
                  </a:cubicBezTo>
                  <a:cubicBezTo>
                    <a:pt x="7764" y="464"/>
                    <a:pt x="8195" y="314"/>
                    <a:pt x="8630" y="314"/>
                  </a:cubicBezTo>
                  <a:cubicBezTo>
                    <a:pt x="8989" y="314"/>
                    <a:pt x="9351" y="416"/>
                    <a:pt x="9668" y="626"/>
                  </a:cubicBezTo>
                  <a:cubicBezTo>
                    <a:pt x="10514" y="1186"/>
                    <a:pt x="10752" y="2353"/>
                    <a:pt x="10180" y="3198"/>
                  </a:cubicBezTo>
                  <a:cubicBezTo>
                    <a:pt x="9883" y="3639"/>
                    <a:pt x="9430" y="3925"/>
                    <a:pt x="8930" y="3996"/>
                  </a:cubicBezTo>
                  <a:lnTo>
                    <a:pt x="8883" y="3996"/>
                  </a:lnTo>
                  <a:cubicBezTo>
                    <a:pt x="8799" y="4014"/>
                    <a:pt x="8716" y="4023"/>
                    <a:pt x="8631" y="4023"/>
                  </a:cubicBezTo>
                  <a:cubicBezTo>
                    <a:pt x="8546" y="4023"/>
                    <a:pt x="8460" y="4014"/>
                    <a:pt x="8371" y="3996"/>
                  </a:cubicBezTo>
                  <a:cubicBezTo>
                    <a:pt x="8287" y="3984"/>
                    <a:pt x="8192" y="3972"/>
                    <a:pt x="8109" y="3936"/>
                  </a:cubicBezTo>
                  <a:cubicBezTo>
                    <a:pt x="8099" y="3933"/>
                    <a:pt x="8089" y="3932"/>
                    <a:pt x="8078" y="3932"/>
                  </a:cubicBezTo>
                  <a:cubicBezTo>
                    <a:pt x="8049" y="3932"/>
                    <a:pt x="8019" y="3943"/>
                    <a:pt x="8002" y="3960"/>
                  </a:cubicBezTo>
                  <a:lnTo>
                    <a:pt x="7156" y="4341"/>
                  </a:lnTo>
                  <a:lnTo>
                    <a:pt x="7204" y="3401"/>
                  </a:lnTo>
                  <a:cubicBezTo>
                    <a:pt x="7204" y="3365"/>
                    <a:pt x="7180" y="3329"/>
                    <a:pt x="7168" y="3305"/>
                  </a:cubicBezTo>
                  <a:cubicBezTo>
                    <a:pt x="6680" y="2686"/>
                    <a:pt x="6632" y="1829"/>
                    <a:pt x="7049" y="1174"/>
                  </a:cubicBezTo>
                  <a:cubicBezTo>
                    <a:pt x="7097" y="1103"/>
                    <a:pt x="7085" y="996"/>
                    <a:pt x="7001" y="948"/>
                  </a:cubicBezTo>
                  <a:cubicBezTo>
                    <a:pt x="6976" y="931"/>
                    <a:pt x="6946" y="923"/>
                    <a:pt x="6917" y="923"/>
                  </a:cubicBezTo>
                  <a:cubicBezTo>
                    <a:pt x="6863" y="923"/>
                    <a:pt x="6810" y="949"/>
                    <a:pt x="6787" y="996"/>
                  </a:cubicBezTo>
                  <a:cubicBezTo>
                    <a:pt x="6382" y="1650"/>
                    <a:pt x="6347" y="2448"/>
                    <a:pt x="6692" y="3103"/>
                  </a:cubicBezTo>
                  <a:lnTo>
                    <a:pt x="5858" y="3103"/>
                  </a:lnTo>
                  <a:cubicBezTo>
                    <a:pt x="5858" y="3091"/>
                    <a:pt x="5870" y="3091"/>
                    <a:pt x="5870" y="3079"/>
                  </a:cubicBezTo>
                  <a:cubicBezTo>
                    <a:pt x="6156" y="3043"/>
                    <a:pt x="6382" y="2805"/>
                    <a:pt x="6382" y="2531"/>
                  </a:cubicBezTo>
                  <a:cubicBezTo>
                    <a:pt x="6382" y="2270"/>
                    <a:pt x="6216" y="2067"/>
                    <a:pt x="5978" y="1996"/>
                  </a:cubicBezTo>
                  <a:lnTo>
                    <a:pt x="5978" y="1460"/>
                  </a:lnTo>
                  <a:cubicBezTo>
                    <a:pt x="5978" y="817"/>
                    <a:pt x="5454" y="305"/>
                    <a:pt x="4835" y="305"/>
                  </a:cubicBezTo>
                  <a:lnTo>
                    <a:pt x="4263" y="305"/>
                  </a:lnTo>
                  <a:cubicBezTo>
                    <a:pt x="4227" y="305"/>
                    <a:pt x="4180" y="305"/>
                    <a:pt x="4132" y="329"/>
                  </a:cubicBezTo>
                  <a:cubicBezTo>
                    <a:pt x="3549" y="400"/>
                    <a:pt x="3120" y="888"/>
                    <a:pt x="3120" y="1472"/>
                  </a:cubicBezTo>
                  <a:lnTo>
                    <a:pt x="3120" y="2008"/>
                  </a:lnTo>
                  <a:cubicBezTo>
                    <a:pt x="2894" y="2079"/>
                    <a:pt x="2715" y="2293"/>
                    <a:pt x="2715" y="2543"/>
                  </a:cubicBezTo>
                  <a:cubicBezTo>
                    <a:pt x="2715" y="2829"/>
                    <a:pt x="2941" y="3079"/>
                    <a:pt x="3227" y="3091"/>
                  </a:cubicBezTo>
                  <a:cubicBezTo>
                    <a:pt x="3227" y="3103"/>
                    <a:pt x="3239" y="3103"/>
                    <a:pt x="3239" y="3127"/>
                  </a:cubicBezTo>
                  <a:lnTo>
                    <a:pt x="155" y="3127"/>
                  </a:lnTo>
                  <a:cubicBezTo>
                    <a:pt x="72" y="3127"/>
                    <a:pt x="1" y="3198"/>
                    <a:pt x="1" y="3282"/>
                  </a:cubicBezTo>
                  <a:lnTo>
                    <a:pt x="1" y="9020"/>
                  </a:lnTo>
                  <a:cubicBezTo>
                    <a:pt x="1" y="9104"/>
                    <a:pt x="72" y="9175"/>
                    <a:pt x="155" y="9175"/>
                  </a:cubicBezTo>
                  <a:lnTo>
                    <a:pt x="1441" y="9175"/>
                  </a:lnTo>
                  <a:cubicBezTo>
                    <a:pt x="1525" y="9175"/>
                    <a:pt x="1608" y="9104"/>
                    <a:pt x="1608" y="9020"/>
                  </a:cubicBezTo>
                  <a:cubicBezTo>
                    <a:pt x="1608" y="8925"/>
                    <a:pt x="1525" y="8854"/>
                    <a:pt x="1441" y="8854"/>
                  </a:cubicBezTo>
                  <a:lnTo>
                    <a:pt x="322" y="8854"/>
                  </a:lnTo>
                  <a:lnTo>
                    <a:pt x="322" y="3436"/>
                  </a:lnTo>
                  <a:lnTo>
                    <a:pt x="3418" y="3436"/>
                  </a:lnTo>
                  <a:cubicBezTo>
                    <a:pt x="3489" y="3544"/>
                    <a:pt x="3572" y="3627"/>
                    <a:pt x="3668" y="3722"/>
                  </a:cubicBezTo>
                  <a:lnTo>
                    <a:pt x="739" y="3722"/>
                  </a:lnTo>
                  <a:cubicBezTo>
                    <a:pt x="655" y="3722"/>
                    <a:pt x="572" y="3794"/>
                    <a:pt x="572" y="3877"/>
                  </a:cubicBezTo>
                  <a:lnTo>
                    <a:pt x="572" y="8127"/>
                  </a:lnTo>
                  <a:cubicBezTo>
                    <a:pt x="572" y="8211"/>
                    <a:pt x="655" y="8282"/>
                    <a:pt x="739" y="8282"/>
                  </a:cubicBezTo>
                  <a:lnTo>
                    <a:pt x="8394" y="8282"/>
                  </a:lnTo>
                  <a:cubicBezTo>
                    <a:pt x="8478" y="8282"/>
                    <a:pt x="8549" y="8211"/>
                    <a:pt x="8549" y="8127"/>
                  </a:cubicBezTo>
                  <a:lnTo>
                    <a:pt x="8549" y="4317"/>
                  </a:lnTo>
                  <a:lnTo>
                    <a:pt x="8787" y="4317"/>
                  </a:lnTo>
                  <a:lnTo>
                    <a:pt x="8787" y="8842"/>
                  </a:lnTo>
                  <a:lnTo>
                    <a:pt x="2096" y="8842"/>
                  </a:lnTo>
                  <a:cubicBezTo>
                    <a:pt x="2001" y="8842"/>
                    <a:pt x="1929" y="8913"/>
                    <a:pt x="1929" y="8997"/>
                  </a:cubicBezTo>
                  <a:cubicBezTo>
                    <a:pt x="1929" y="9092"/>
                    <a:pt x="2001" y="9163"/>
                    <a:pt x="2096" y="9163"/>
                  </a:cubicBezTo>
                  <a:lnTo>
                    <a:pt x="3989" y="9163"/>
                  </a:lnTo>
                  <a:lnTo>
                    <a:pt x="3846" y="9794"/>
                  </a:lnTo>
                  <a:lnTo>
                    <a:pt x="3108" y="9794"/>
                  </a:lnTo>
                  <a:cubicBezTo>
                    <a:pt x="3013" y="9794"/>
                    <a:pt x="2941" y="9866"/>
                    <a:pt x="2941" y="9949"/>
                  </a:cubicBezTo>
                  <a:lnTo>
                    <a:pt x="2941" y="10568"/>
                  </a:lnTo>
                  <a:cubicBezTo>
                    <a:pt x="2941" y="10652"/>
                    <a:pt x="3013" y="10723"/>
                    <a:pt x="3108" y="10723"/>
                  </a:cubicBezTo>
                  <a:lnTo>
                    <a:pt x="6049" y="10723"/>
                  </a:lnTo>
                  <a:cubicBezTo>
                    <a:pt x="6144" y="10723"/>
                    <a:pt x="6216" y="10652"/>
                    <a:pt x="6216" y="10568"/>
                  </a:cubicBezTo>
                  <a:lnTo>
                    <a:pt x="6216" y="9973"/>
                  </a:lnTo>
                  <a:cubicBezTo>
                    <a:pt x="6216" y="9878"/>
                    <a:pt x="6144" y="9806"/>
                    <a:pt x="6049" y="9806"/>
                  </a:cubicBezTo>
                  <a:lnTo>
                    <a:pt x="5311" y="9806"/>
                  </a:lnTo>
                  <a:lnTo>
                    <a:pt x="5180" y="9175"/>
                  </a:lnTo>
                  <a:lnTo>
                    <a:pt x="8930" y="9175"/>
                  </a:lnTo>
                  <a:cubicBezTo>
                    <a:pt x="9014" y="9175"/>
                    <a:pt x="9085" y="9104"/>
                    <a:pt x="9085" y="9008"/>
                  </a:cubicBezTo>
                  <a:lnTo>
                    <a:pt x="9085" y="4282"/>
                  </a:lnTo>
                  <a:cubicBezTo>
                    <a:pt x="9621" y="4163"/>
                    <a:pt x="10121" y="3853"/>
                    <a:pt x="10442" y="3353"/>
                  </a:cubicBezTo>
                  <a:cubicBezTo>
                    <a:pt x="11097" y="2377"/>
                    <a:pt x="10835" y="1019"/>
                    <a:pt x="9835" y="365"/>
                  </a:cubicBezTo>
                  <a:cubicBezTo>
                    <a:pt x="9467" y="121"/>
                    <a:pt x="9043" y="1"/>
                    <a:pt x="86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89" name="Google Shape;10489;p79"/>
            <p:cNvSpPr/>
            <p:nvPr/>
          </p:nvSpPr>
          <p:spPr>
            <a:xfrm>
              <a:off x="1148865" y="3851598"/>
              <a:ext cx="27181" cy="51733"/>
            </a:xfrm>
            <a:custGeom>
              <a:avLst/>
              <a:gdLst/>
              <a:ahLst/>
              <a:cxnLst/>
              <a:rect l="l" t="t" r="r" b="b"/>
              <a:pathLst>
                <a:path w="858" h="1633" extrusionOk="0">
                  <a:moveTo>
                    <a:pt x="179" y="1"/>
                  </a:moveTo>
                  <a:cubicBezTo>
                    <a:pt x="95" y="1"/>
                    <a:pt x="24" y="72"/>
                    <a:pt x="24" y="168"/>
                  </a:cubicBezTo>
                  <a:cubicBezTo>
                    <a:pt x="24" y="251"/>
                    <a:pt x="95" y="322"/>
                    <a:pt x="179" y="322"/>
                  </a:cubicBezTo>
                  <a:lnTo>
                    <a:pt x="274" y="322"/>
                  </a:lnTo>
                  <a:lnTo>
                    <a:pt x="274" y="1311"/>
                  </a:lnTo>
                  <a:lnTo>
                    <a:pt x="167" y="1311"/>
                  </a:lnTo>
                  <a:cubicBezTo>
                    <a:pt x="83" y="1311"/>
                    <a:pt x="0" y="1382"/>
                    <a:pt x="0" y="1477"/>
                  </a:cubicBezTo>
                  <a:cubicBezTo>
                    <a:pt x="0" y="1561"/>
                    <a:pt x="83" y="1632"/>
                    <a:pt x="167" y="1632"/>
                  </a:cubicBezTo>
                  <a:lnTo>
                    <a:pt x="691" y="1632"/>
                  </a:lnTo>
                  <a:cubicBezTo>
                    <a:pt x="774" y="1632"/>
                    <a:pt x="857" y="1561"/>
                    <a:pt x="857" y="1477"/>
                  </a:cubicBezTo>
                  <a:cubicBezTo>
                    <a:pt x="857" y="1358"/>
                    <a:pt x="774" y="1299"/>
                    <a:pt x="691" y="1299"/>
                  </a:cubicBezTo>
                  <a:lnTo>
                    <a:pt x="583" y="1299"/>
                  </a:lnTo>
                  <a:lnTo>
                    <a:pt x="583" y="168"/>
                  </a:lnTo>
                  <a:cubicBezTo>
                    <a:pt x="583" y="72"/>
                    <a:pt x="512" y="1"/>
                    <a:pt x="41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90" name="Google Shape;10490;p79"/>
            <p:cNvSpPr/>
            <p:nvPr/>
          </p:nvSpPr>
          <p:spPr>
            <a:xfrm>
              <a:off x="1152255" y="3836138"/>
              <a:ext cx="15111" cy="15111"/>
            </a:xfrm>
            <a:custGeom>
              <a:avLst/>
              <a:gdLst/>
              <a:ahLst/>
              <a:cxnLst/>
              <a:rect l="l" t="t" r="r" b="b"/>
              <a:pathLst>
                <a:path w="477" h="477" extrusionOk="0">
                  <a:moveTo>
                    <a:pt x="238" y="1"/>
                  </a:moveTo>
                  <a:cubicBezTo>
                    <a:pt x="107" y="1"/>
                    <a:pt x="0" y="96"/>
                    <a:pt x="0" y="239"/>
                  </a:cubicBezTo>
                  <a:cubicBezTo>
                    <a:pt x="0" y="370"/>
                    <a:pt x="107" y="477"/>
                    <a:pt x="238" y="477"/>
                  </a:cubicBezTo>
                  <a:cubicBezTo>
                    <a:pt x="369" y="477"/>
                    <a:pt x="476" y="370"/>
                    <a:pt x="476" y="239"/>
                  </a:cubicBezTo>
                  <a:cubicBezTo>
                    <a:pt x="476" y="96"/>
                    <a:pt x="369" y="1"/>
                    <a:pt x="23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91" name="Google Shape;10491;p79"/>
            <p:cNvSpPr/>
            <p:nvPr/>
          </p:nvSpPr>
          <p:spPr>
            <a:xfrm>
              <a:off x="1022494" y="3867438"/>
              <a:ext cx="19642" cy="29843"/>
            </a:xfrm>
            <a:custGeom>
              <a:avLst/>
              <a:gdLst/>
              <a:ahLst/>
              <a:cxnLst/>
              <a:rect l="l" t="t" r="r" b="b"/>
              <a:pathLst>
                <a:path w="620" h="942" extrusionOk="0">
                  <a:moveTo>
                    <a:pt x="167" y="1"/>
                  </a:moveTo>
                  <a:cubicBezTo>
                    <a:pt x="84" y="1"/>
                    <a:pt x="0" y="84"/>
                    <a:pt x="0" y="168"/>
                  </a:cubicBezTo>
                  <a:lnTo>
                    <a:pt x="0" y="775"/>
                  </a:lnTo>
                  <a:cubicBezTo>
                    <a:pt x="0" y="870"/>
                    <a:pt x="84" y="942"/>
                    <a:pt x="167" y="942"/>
                  </a:cubicBezTo>
                  <a:lnTo>
                    <a:pt x="441" y="942"/>
                  </a:lnTo>
                  <a:cubicBezTo>
                    <a:pt x="524" y="942"/>
                    <a:pt x="596" y="870"/>
                    <a:pt x="596" y="775"/>
                  </a:cubicBezTo>
                  <a:cubicBezTo>
                    <a:pt x="620" y="692"/>
                    <a:pt x="536" y="620"/>
                    <a:pt x="453" y="620"/>
                  </a:cubicBezTo>
                  <a:lnTo>
                    <a:pt x="334" y="620"/>
                  </a:lnTo>
                  <a:lnTo>
                    <a:pt x="334" y="168"/>
                  </a:lnTo>
                  <a:cubicBezTo>
                    <a:pt x="334" y="84"/>
                    <a:pt x="262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492" name="Google Shape;10492;p79"/>
          <p:cNvGrpSpPr/>
          <p:nvPr/>
        </p:nvGrpSpPr>
        <p:grpSpPr>
          <a:xfrm>
            <a:off x="6528812" y="5447297"/>
            <a:ext cx="371712" cy="473764"/>
            <a:chOff x="4896609" y="4260872"/>
            <a:chExt cx="278784" cy="355323"/>
          </a:xfrm>
          <a:solidFill>
            <a:schemeClr val="tx1"/>
          </a:solidFill>
        </p:grpSpPr>
        <p:sp>
          <p:nvSpPr>
            <p:cNvPr id="10493" name="Google Shape;10493;p79"/>
            <p:cNvSpPr/>
            <p:nvPr/>
          </p:nvSpPr>
          <p:spPr>
            <a:xfrm>
              <a:off x="4997700" y="4378151"/>
              <a:ext cx="10201" cy="16252"/>
            </a:xfrm>
            <a:custGeom>
              <a:avLst/>
              <a:gdLst/>
              <a:ahLst/>
              <a:cxnLst/>
              <a:rect l="l" t="t" r="r" b="b"/>
              <a:pathLst>
                <a:path w="322" h="513" extrusionOk="0">
                  <a:moveTo>
                    <a:pt x="167" y="1"/>
                  </a:moveTo>
                  <a:cubicBezTo>
                    <a:pt x="72" y="1"/>
                    <a:pt x="0" y="72"/>
                    <a:pt x="0" y="168"/>
                  </a:cubicBezTo>
                  <a:lnTo>
                    <a:pt x="0" y="346"/>
                  </a:lnTo>
                  <a:cubicBezTo>
                    <a:pt x="0" y="430"/>
                    <a:pt x="72" y="513"/>
                    <a:pt x="167" y="513"/>
                  </a:cubicBezTo>
                  <a:cubicBezTo>
                    <a:pt x="250" y="513"/>
                    <a:pt x="322" y="430"/>
                    <a:pt x="322" y="346"/>
                  </a:cubicBezTo>
                  <a:lnTo>
                    <a:pt x="322" y="168"/>
                  </a:ln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94" name="Google Shape;10494;p79"/>
            <p:cNvSpPr/>
            <p:nvPr/>
          </p:nvSpPr>
          <p:spPr>
            <a:xfrm>
              <a:off x="5064830" y="4378151"/>
              <a:ext cx="10233" cy="16252"/>
            </a:xfrm>
            <a:custGeom>
              <a:avLst/>
              <a:gdLst/>
              <a:ahLst/>
              <a:cxnLst/>
              <a:rect l="l" t="t" r="r" b="b"/>
              <a:pathLst>
                <a:path w="323" h="513" extrusionOk="0">
                  <a:moveTo>
                    <a:pt x="156" y="1"/>
                  </a:moveTo>
                  <a:cubicBezTo>
                    <a:pt x="72" y="1"/>
                    <a:pt x="1" y="72"/>
                    <a:pt x="1" y="168"/>
                  </a:cubicBezTo>
                  <a:lnTo>
                    <a:pt x="1" y="346"/>
                  </a:lnTo>
                  <a:cubicBezTo>
                    <a:pt x="1" y="430"/>
                    <a:pt x="72" y="513"/>
                    <a:pt x="156" y="513"/>
                  </a:cubicBezTo>
                  <a:cubicBezTo>
                    <a:pt x="251" y="513"/>
                    <a:pt x="322" y="430"/>
                    <a:pt x="322" y="346"/>
                  </a:cubicBezTo>
                  <a:lnTo>
                    <a:pt x="322" y="168"/>
                  </a:lnTo>
                  <a:cubicBezTo>
                    <a:pt x="322" y="72"/>
                    <a:pt x="251" y="1"/>
                    <a:pt x="1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95" name="Google Shape;10495;p79"/>
            <p:cNvSpPr/>
            <p:nvPr/>
          </p:nvSpPr>
          <p:spPr>
            <a:xfrm>
              <a:off x="5013160" y="4417498"/>
              <a:ext cx="46063" cy="15777"/>
            </a:xfrm>
            <a:custGeom>
              <a:avLst/>
              <a:gdLst/>
              <a:ahLst/>
              <a:cxnLst/>
              <a:rect l="l" t="t" r="r" b="b"/>
              <a:pathLst>
                <a:path w="1454" h="498" extrusionOk="0">
                  <a:moveTo>
                    <a:pt x="188" y="0"/>
                  </a:moveTo>
                  <a:cubicBezTo>
                    <a:pt x="146" y="0"/>
                    <a:pt x="102" y="15"/>
                    <a:pt x="60" y="45"/>
                  </a:cubicBezTo>
                  <a:cubicBezTo>
                    <a:pt x="1" y="104"/>
                    <a:pt x="1" y="200"/>
                    <a:pt x="60" y="283"/>
                  </a:cubicBezTo>
                  <a:cubicBezTo>
                    <a:pt x="215" y="414"/>
                    <a:pt x="453" y="497"/>
                    <a:pt x="703" y="497"/>
                  </a:cubicBezTo>
                  <a:cubicBezTo>
                    <a:pt x="953" y="497"/>
                    <a:pt x="1215" y="414"/>
                    <a:pt x="1346" y="283"/>
                  </a:cubicBezTo>
                  <a:cubicBezTo>
                    <a:pt x="1453" y="200"/>
                    <a:pt x="1453" y="104"/>
                    <a:pt x="1370" y="45"/>
                  </a:cubicBezTo>
                  <a:cubicBezTo>
                    <a:pt x="1340" y="15"/>
                    <a:pt x="1301" y="0"/>
                    <a:pt x="1260" y="0"/>
                  </a:cubicBezTo>
                  <a:cubicBezTo>
                    <a:pt x="1218" y="0"/>
                    <a:pt x="1173" y="15"/>
                    <a:pt x="1132" y="45"/>
                  </a:cubicBezTo>
                  <a:cubicBezTo>
                    <a:pt x="1072" y="104"/>
                    <a:pt x="929" y="176"/>
                    <a:pt x="715" y="176"/>
                  </a:cubicBezTo>
                  <a:cubicBezTo>
                    <a:pt x="513" y="176"/>
                    <a:pt x="358" y="104"/>
                    <a:pt x="298" y="45"/>
                  </a:cubicBezTo>
                  <a:cubicBezTo>
                    <a:pt x="268" y="15"/>
                    <a:pt x="230" y="0"/>
                    <a:pt x="18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96" name="Google Shape;10496;p79"/>
            <p:cNvSpPr/>
            <p:nvPr/>
          </p:nvSpPr>
          <p:spPr>
            <a:xfrm>
              <a:off x="4896609" y="4260872"/>
              <a:ext cx="278784" cy="355323"/>
            </a:xfrm>
            <a:custGeom>
              <a:avLst/>
              <a:gdLst/>
              <a:ahLst/>
              <a:cxnLst/>
              <a:rect l="l" t="t" r="r" b="b"/>
              <a:pathLst>
                <a:path w="8800" h="11216" extrusionOk="0">
                  <a:moveTo>
                    <a:pt x="4418" y="322"/>
                  </a:moveTo>
                  <a:cubicBezTo>
                    <a:pt x="5108" y="322"/>
                    <a:pt x="5751" y="441"/>
                    <a:pt x="6299" y="655"/>
                  </a:cubicBezTo>
                  <a:cubicBezTo>
                    <a:pt x="6454" y="715"/>
                    <a:pt x="6537" y="845"/>
                    <a:pt x="6537" y="1000"/>
                  </a:cubicBezTo>
                  <a:lnTo>
                    <a:pt x="6537" y="1441"/>
                  </a:lnTo>
                  <a:cubicBezTo>
                    <a:pt x="5978" y="1203"/>
                    <a:pt x="5227" y="1048"/>
                    <a:pt x="4418" y="1048"/>
                  </a:cubicBezTo>
                  <a:cubicBezTo>
                    <a:pt x="3596" y="1048"/>
                    <a:pt x="2870" y="1203"/>
                    <a:pt x="2287" y="1441"/>
                  </a:cubicBezTo>
                  <a:lnTo>
                    <a:pt x="2287" y="1000"/>
                  </a:lnTo>
                  <a:cubicBezTo>
                    <a:pt x="2287" y="845"/>
                    <a:pt x="2394" y="715"/>
                    <a:pt x="2525" y="655"/>
                  </a:cubicBezTo>
                  <a:cubicBezTo>
                    <a:pt x="3060" y="441"/>
                    <a:pt x="3715" y="322"/>
                    <a:pt x="4418" y="322"/>
                  </a:cubicBezTo>
                  <a:close/>
                  <a:moveTo>
                    <a:pt x="1870" y="4715"/>
                  </a:moveTo>
                  <a:cubicBezTo>
                    <a:pt x="1929" y="4715"/>
                    <a:pt x="1977" y="4763"/>
                    <a:pt x="1977" y="4822"/>
                  </a:cubicBezTo>
                  <a:cubicBezTo>
                    <a:pt x="1953" y="4882"/>
                    <a:pt x="1917" y="4929"/>
                    <a:pt x="1870" y="4929"/>
                  </a:cubicBezTo>
                  <a:cubicBezTo>
                    <a:pt x="1810" y="4929"/>
                    <a:pt x="1763" y="4882"/>
                    <a:pt x="1763" y="4822"/>
                  </a:cubicBezTo>
                  <a:cubicBezTo>
                    <a:pt x="1763" y="4763"/>
                    <a:pt x="1810" y="4715"/>
                    <a:pt x="1870" y="4715"/>
                  </a:cubicBezTo>
                  <a:close/>
                  <a:moveTo>
                    <a:pt x="6954" y="4715"/>
                  </a:moveTo>
                  <a:cubicBezTo>
                    <a:pt x="7013" y="4715"/>
                    <a:pt x="7061" y="4763"/>
                    <a:pt x="7061" y="4822"/>
                  </a:cubicBezTo>
                  <a:cubicBezTo>
                    <a:pt x="7061" y="4882"/>
                    <a:pt x="7013" y="4929"/>
                    <a:pt x="6954" y="4929"/>
                  </a:cubicBezTo>
                  <a:cubicBezTo>
                    <a:pt x="6894" y="4929"/>
                    <a:pt x="6859" y="4882"/>
                    <a:pt x="6859" y="4822"/>
                  </a:cubicBezTo>
                  <a:cubicBezTo>
                    <a:pt x="6859" y="4763"/>
                    <a:pt x="6894" y="4715"/>
                    <a:pt x="6954" y="4715"/>
                  </a:cubicBezTo>
                  <a:close/>
                  <a:moveTo>
                    <a:pt x="4382" y="1417"/>
                  </a:moveTo>
                  <a:cubicBezTo>
                    <a:pt x="6001" y="1417"/>
                    <a:pt x="7394" y="2072"/>
                    <a:pt x="7394" y="2822"/>
                  </a:cubicBezTo>
                  <a:cubicBezTo>
                    <a:pt x="7394" y="3143"/>
                    <a:pt x="7168" y="3382"/>
                    <a:pt x="6954" y="3536"/>
                  </a:cubicBezTo>
                  <a:lnTo>
                    <a:pt x="6656" y="3536"/>
                  </a:lnTo>
                  <a:cubicBezTo>
                    <a:pt x="6561" y="3536"/>
                    <a:pt x="6466" y="3453"/>
                    <a:pt x="6466" y="3346"/>
                  </a:cubicBezTo>
                  <a:lnTo>
                    <a:pt x="6466" y="2643"/>
                  </a:lnTo>
                  <a:cubicBezTo>
                    <a:pt x="6466" y="2500"/>
                    <a:pt x="6394" y="2286"/>
                    <a:pt x="6025" y="2096"/>
                  </a:cubicBezTo>
                  <a:cubicBezTo>
                    <a:pt x="6000" y="2081"/>
                    <a:pt x="5973" y="2074"/>
                    <a:pt x="5947" y="2074"/>
                  </a:cubicBezTo>
                  <a:cubicBezTo>
                    <a:pt x="5888" y="2074"/>
                    <a:pt x="5832" y="2109"/>
                    <a:pt x="5799" y="2167"/>
                  </a:cubicBezTo>
                  <a:cubicBezTo>
                    <a:pt x="5751" y="2250"/>
                    <a:pt x="5787" y="2346"/>
                    <a:pt x="5870" y="2393"/>
                  </a:cubicBezTo>
                  <a:cubicBezTo>
                    <a:pt x="6037" y="2489"/>
                    <a:pt x="6144" y="2572"/>
                    <a:pt x="6144" y="2643"/>
                  </a:cubicBezTo>
                  <a:lnTo>
                    <a:pt x="6144" y="3346"/>
                  </a:lnTo>
                  <a:cubicBezTo>
                    <a:pt x="6144" y="3632"/>
                    <a:pt x="6382" y="3870"/>
                    <a:pt x="6656" y="3870"/>
                  </a:cubicBezTo>
                  <a:lnTo>
                    <a:pt x="6930" y="3870"/>
                  </a:lnTo>
                  <a:cubicBezTo>
                    <a:pt x="7001" y="3870"/>
                    <a:pt x="7073" y="3893"/>
                    <a:pt x="7132" y="3953"/>
                  </a:cubicBezTo>
                  <a:cubicBezTo>
                    <a:pt x="7192" y="4013"/>
                    <a:pt x="7216" y="4096"/>
                    <a:pt x="7216" y="4167"/>
                  </a:cubicBezTo>
                  <a:cubicBezTo>
                    <a:pt x="7192" y="4298"/>
                    <a:pt x="7061" y="4417"/>
                    <a:pt x="6918" y="4417"/>
                  </a:cubicBezTo>
                  <a:lnTo>
                    <a:pt x="6835" y="4417"/>
                  </a:lnTo>
                  <a:lnTo>
                    <a:pt x="6835" y="4394"/>
                  </a:lnTo>
                  <a:cubicBezTo>
                    <a:pt x="6835" y="4298"/>
                    <a:pt x="6763" y="4227"/>
                    <a:pt x="6680" y="4227"/>
                  </a:cubicBezTo>
                  <a:cubicBezTo>
                    <a:pt x="6585" y="4227"/>
                    <a:pt x="6513" y="4298"/>
                    <a:pt x="6513" y="4394"/>
                  </a:cubicBezTo>
                  <a:cubicBezTo>
                    <a:pt x="6537" y="5227"/>
                    <a:pt x="6049" y="5977"/>
                    <a:pt x="5287" y="6322"/>
                  </a:cubicBezTo>
                  <a:lnTo>
                    <a:pt x="4573" y="6037"/>
                  </a:lnTo>
                  <a:lnTo>
                    <a:pt x="4573" y="5977"/>
                  </a:lnTo>
                  <a:cubicBezTo>
                    <a:pt x="4573" y="5894"/>
                    <a:pt x="4501" y="5822"/>
                    <a:pt x="4418" y="5822"/>
                  </a:cubicBezTo>
                  <a:cubicBezTo>
                    <a:pt x="4323" y="5822"/>
                    <a:pt x="4251" y="5894"/>
                    <a:pt x="4251" y="5977"/>
                  </a:cubicBezTo>
                  <a:lnTo>
                    <a:pt x="4251" y="6037"/>
                  </a:lnTo>
                  <a:lnTo>
                    <a:pt x="3537" y="6322"/>
                  </a:lnTo>
                  <a:cubicBezTo>
                    <a:pt x="2775" y="5977"/>
                    <a:pt x="2287" y="5227"/>
                    <a:pt x="2287" y="4394"/>
                  </a:cubicBezTo>
                  <a:cubicBezTo>
                    <a:pt x="2287" y="4298"/>
                    <a:pt x="2215" y="4227"/>
                    <a:pt x="2120" y="4227"/>
                  </a:cubicBezTo>
                  <a:cubicBezTo>
                    <a:pt x="2037" y="4227"/>
                    <a:pt x="1953" y="4298"/>
                    <a:pt x="1953" y="4394"/>
                  </a:cubicBezTo>
                  <a:lnTo>
                    <a:pt x="1953" y="4405"/>
                  </a:lnTo>
                  <a:lnTo>
                    <a:pt x="1858" y="4405"/>
                  </a:lnTo>
                  <a:cubicBezTo>
                    <a:pt x="1775" y="4405"/>
                    <a:pt x="1703" y="4370"/>
                    <a:pt x="1644" y="4310"/>
                  </a:cubicBezTo>
                  <a:cubicBezTo>
                    <a:pt x="1584" y="4251"/>
                    <a:pt x="1572" y="4179"/>
                    <a:pt x="1572" y="4108"/>
                  </a:cubicBezTo>
                  <a:cubicBezTo>
                    <a:pt x="1584" y="3977"/>
                    <a:pt x="1715" y="3858"/>
                    <a:pt x="1870" y="3858"/>
                  </a:cubicBezTo>
                  <a:lnTo>
                    <a:pt x="2108" y="3858"/>
                  </a:lnTo>
                  <a:cubicBezTo>
                    <a:pt x="2394" y="3858"/>
                    <a:pt x="2632" y="3620"/>
                    <a:pt x="2632" y="3334"/>
                  </a:cubicBezTo>
                  <a:lnTo>
                    <a:pt x="2632" y="2631"/>
                  </a:lnTo>
                  <a:cubicBezTo>
                    <a:pt x="2632" y="2560"/>
                    <a:pt x="2751" y="2405"/>
                    <a:pt x="3084" y="2286"/>
                  </a:cubicBezTo>
                  <a:cubicBezTo>
                    <a:pt x="3430" y="2155"/>
                    <a:pt x="3906" y="2096"/>
                    <a:pt x="4394" y="2096"/>
                  </a:cubicBezTo>
                  <a:cubicBezTo>
                    <a:pt x="4692" y="2096"/>
                    <a:pt x="4989" y="2131"/>
                    <a:pt x="5251" y="2167"/>
                  </a:cubicBezTo>
                  <a:cubicBezTo>
                    <a:pt x="5264" y="2171"/>
                    <a:pt x="5276" y="2172"/>
                    <a:pt x="5289" y="2172"/>
                  </a:cubicBezTo>
                  <a:cubicBezTo>
                    <a:pt x="5361" y="2172"/>
                    <a:pt x="5432" y="2117"/>
                    <a:pt x="5442" y="2036"/>
                  </a:cubicBezTo>
                  <a:cubicBezTo>
                    <a:pt x="5454" y="1953"/>
                    <a:pt x="5394" y="1858"/>
                    <a:pt x="5299" y="1846"/>
                  </a:cubicBezTo>
                  <a:cubicBezTo>
                    <a:pt x="5025" y="1786"/>
                    <a:pt x="4704" y="1774"/>
                    <a:pt x="4394" y="1774"/>
                  </a:cubicBezTo>
                  <a:cubicBezTo>
                    <a:pt x="3858" y="1774"/>
                    <a:pt x="3358" y="1846"/>
                    <a:pt x="2965" y="1988"/>
                  </a:cubicBezTo>
                  <a:cubicBezTo>
                    <a:pt x="2418" y="2203"/>
                    <a:pt x="2298" y="2453"/>
                    <a:pt x="2298" y="2643"/>
                  </a:cubicBezTo>
                  <a:lnTo>
                    <a:pt x="2298" y="3346"/>
                  </a:lnTo>
                  <a:cubicBezTo>
                    <a:pt x="2298" y="3453"/>
                    <a:pt x="2215" y="3536"/>
                    <a:pt x="2108" y="3536"/>
                  </a:cubicBezTo>
                  <a:lnTo>
                    <a:pt x="1810" y="3536"/>
                  </a:lnTo>
                  <a:cubicBezTo>
                    <a:pt x="1596" y="3382"/>
                    <a:pt x="1382" y="3143"/>
                    <a:pt x="1382" y="2822"/>
                  </a:cubicBezTo>
                  <a:cubicBezTo>
                    <a:pt x="1382" y="2048"/>
                    <a:pt x="2751" y="1417"/>
                    <a:pt x="4382" y="1417"/>
                  </a:cubicBezTo>
                  <a:close/>
                  <a:moveTo>
                    <a:pt x="4394" y="6322"/>
                  </a:moveTo>
                  <a:lnTo>
                    <a:pt x="4977" y="6560"/>
                  </a:lnTo>
                  <a:lnTo>
                    <a:pt x="4668" y="6894"/>
                  </a:lnTo>
                  <a:cubicBezTo>
                    <a:pt x="4590" y="6965"/>
                    <a:pt x="4498" y="7001"/>
                    <a:pt x="4406" y="7001"/>
                  </a:cubicBezTo>
                  <a:cubicBezTo>
                    <a:pt x="4314" y="7001"/>
                    <a:pt x="4221" y="6965"/>
                    <a:pt x="4144" y="6894"/>
                  </a:cubicBezTo>
                  <a:lnTo>
                    <a:pt x="3811" y="6560"/>
                  </a:lnTo>
                  <a:lnTo>
                    <a:pt x="4394" y="6322"/>
                  </a:lnTo>
                  <a:close/>
                  <a:moveTo>
                    <a:pt x="4406" y="0"/>
                  </a:moveTo>
                  <a:cubicBezTo>
                    <a:pt x="3680" y="0"/>
                    <a:pt x="2989" y="119"/>
                    <a:pt x="2406" y="345"/>
                  </a:cubicBezTo>
                  <a:cubicBezTo>
                    <a:pt x="2132" y="441"/>
                    <a:pt x="1953" y="703"/>
                    <a:pt x="1953" y="1000"/>
                  </a:cubicBezTo>
                  <a:lnTo>
                    <a:pt x="1953" y="1607"/>
                  </a:lnTo>
                  <a:cubicBezTo>
                    <a:pt x="1406" y="1917"/>
                    <a:pt x="1072" y="2334"/>
                    <a:pt x="1072" y="2798"/>
                  </a:cubicBezTo>
                  <a:cubicBezTo>
                    <a:pt x="1072" y="3096"/>
                    <a:pt x="1215" y="3393"/>
                    <a:pt x="1489" y="3643"/>
                  </a:cubicBezTo>
                  <a:cubicBezTo>
                    <a:pt x="1358" y="3751"/>
                    <a:pt x="1286" y="3882"/>
                    <a:pt x="1275" y="4048"/>
                  </a:cubicBezTo>
                  <a:cubicBezTo>
                    <a:pt x="1251" y="4215"/>
                    <a:pt x="1310" y="4394"/>
                    <a:pt x="1417" y="4513"/>
                  </a:cubicBezTo>
                  <a:cubicBezTo>
                    <a:pt x="1453" y="4536"/>
                    <a:pt x="1477" y="4572"/>
                    <a:pt x="1513" y="4584"/>
                  </a:cubicBezTo>
                  <a:cubicBezTo>
                    <a:pt x="1465" y="4644"/>
                    <a:pt x="1453" y="4715"/>
                    <a:pt x="1453" y="4810"/>
                  </a:cubicBezTo>
                  <a:cubicBezTo>
                    <a:pt x="1453" y="5048"/>
                    <a:pt x="1644" y="5239"/>
                    <a:pt x="1882" y="5239"/>
                  </a:cubicBezTo>
                  <a:cubicBezTo>
                    <a:pt x="1965" y="5239"/>
                    <a:pt x="2048" y="5203"/>
                    <a:pt x="2120" y="5167"/>
                  </a:cubicBezTo>
                  <a:cubicBezTo>
                    <a:pt x="2346" y="5798"/>
                    <a:pt x="2822" y="6334"/>
                    <a:pt x="3453" y="6620"/>
                  </a:cubicBezTo>
                  <a:lnTo>
                    <a:pt x="3930" y="7096"/>
                  </a:lnTo>
                  <a:cubicBezTo>
                    <a:pt x="4073" y="7227"/>
                    <a:pt x="4251" y="7311"/>
                    <a:pt x="4430" y="7311"/>
                  </a:cubicBezTo>
                  <a:cubicBezTo>
                    <a:pt x="4608" y="7311"/>
                    <a:pt x="4787" y="7227"/>
                    <a:pt x="4918" y="7096"/>
                  </a:cubicBezTo>
                  <a:lnTo>
                    <a:pt x="5394" y="6620"/>
                  </a:lnTo>
                  <a:lnTo>
                    <a:pt x="5477" y="6572"/>
                  </a:lnTo>
                  <a:lnTo>
                    <a:pt x="5477" y="7144"/>
                  </a:lnTo>
                  <a:cubicBezTo>
                    <a:pt x="5477" y="7442"/>
                    <a:pt x="5692" y="7727"/>
                    <a:pt x="5978" y="7811"/>
                  </a:cubicBezTo>
                  <a:lnTo>
                    <a:pt x="6942" y="8096"/>
                  </a:lnTo>
                  <a:cubicBezTo>
                    <a:pt x="6573" y="8513"/>
                    <a:pt x="5537" y="9597"/>
                    <a:pt x="4406" y="10180"/>
                  </a:cubicBezTo>
                  <a:cubicBezTo>
                    <a:pt x="3275" y="9608"/>
                    <a:pt x="2251" y="8525"/>
                    <a:pt x="1882" y="8096"/>
                  </a:cubicBezTo>
                  <a:lnTo>
                    <a:pt x="2846" y="7811"/>
                  </a:lnTo>
                  <a:cubicBezTo>
                    <a:pt x="3144" y="7727"/>
                    <a:pt x="3334" y="7453"/>
                    <a:pt x="3334" y="7144"/>
                  </a:cubicBezTo>
                  <a:lnTo>
                    <a:pt x="3334" y="7013"/>
                  </a:lnTo>
                  <a:cubicBezTo>
                    <a:pt x="3334" y="6918"/>
                    <a:pt x="3263" y="6846"/>
                    <a:pt x="3180" y="6846"/>
                  </a:cubicBezTo>
                  <a:cubicBezTo>
                    <a:pt x="3084" y="6846"/>
                    <a:pt x="3013" y="6918"/>
                    <a:pt x="3013" y="7013"/>
                  </a:cubicBezTo>
                  <a:lnTo>
                    <a:pt x="3013" y="7144"/>
                  </a:lnTo>
                  <a:cubicBezTo>
                    <a:pt x="3013" y="7311"/>
                    <a:pt x="2906" y="7442"/>
                    <a:pt x="2739" y="7489"/>
                  </a:cubicBezTo>
                  <a:lnTo>
                    <a:pt x="882" y="8037"/>
                  </a:lnTo>
                  <a:cubicBezTo>
                    <a:pt x="358" y="8180"/>
                    <a:pt x="1" y="8680"/>
                    <a:pt x="1" y="9216"/>
                  </a:cubicBezTo>
                  <a:lnTo>
                    <a:pt x="1" y="11061"/>
                  </a:lnTo>
                  <a:cubicBezTo>
                    <a:pt x="1" y="11144"/>
                    <a:pt x="84" y="11216"/>
                    <a:pt x="167" y="11216"/>
                  </a:cubicBezTo>
                  <a:cubicBezTo>
                    <a:pt x="263" y="11216"/>
                    <a:pt x="334" y="11144"/>
                    <a:pt x="334" y="11061"/>
                  </a:cubicBezTo>
                  <a:lnTo>
                    <a:pt x="334" y="9216"/>
                  </a:lnTo>
                  <a:cubicBezTo>
                    <a:pt x="334" y="8823"/>
                    <a:pt x="596" y="8465"/>
                    <a:pt x="977" y="8358"/>
                  </a:cubicBezTo>
                  <a:lnTo>
                    <a:pt x="1513" y="8192"/>
                  </a:lnTo>
                  <a:cubicBezTo>
                    <a:pt x="1775" y="8525"/>
                    <a:pt x="2965" y="9847"/>
                    <a:pt x="4323" y="10501"/>
                  </a:cubicBezTo>
                  <a:cubicBezTo>
                    <a:pt x="4346" y="10525"/>
                    <a:pt x="4370" y="10525"/>
                    <a:pt x="4394" y="10525"/>
                  </a:cubicBezTo>
                  <a:cubicBezTo>
                    <a:pt x="4430" y="10525"/>
                    <a:pt x="4442" y="10525"/>
                    <a:pt x="4465" y="10501"/>
                  </a:cubicBezTo>
                  <a:cubicBezTo>
                    <a:pt x="5823" y="9847"/>
                    <a:pt x="7013" y="8525"/>
                    <a:pt x="7287" y="8192"/>
                  </a:cubicBezTo>
                  <a:lnTo>
                    <a:pt x="7823" y="8358"/>
                  </a:lnTo>
                  <a:cubicBezTo>
                    <a:pt x="8192" y="8465"/>
                    <a:pt x="8454" y="8823"/>
                    <a:pt x="8454" y="9216"/>
                  </a:cubicBezTo>
                  <a:lnTo>
                    <a:pt x="8454" y="11061"/>
                  </a:lnTo>
                  <a:cubicBezTo>
                    <a:pt x="8454" y="11144"/>
                    <a:pt x="8537" y="11216"/>
                    <a:pt x="8621" y="11216"/>
                  </a:cubicBezTo>
                  <a:cubicBezTo>
                    <a:pt x="8716" y="11216"/>
                    <a:pt x="8787" y="11144"/>
                    <a:pt x="8787" y="11061"/>
                  </a:cubicBezTo>
                  <a:lnTo>
                    <a:pt x="8787" y="9216"/>
                  </a:lnTo>
                  <a:cubicBezTo>
                    <a:pt x="8799" y="8692"/>
                    <a:pt x="8442" y="8215"/>
                    <a:pt x="7930" y="8049"/>
                  </a:cubicBezTo>
                  <a:lnTo>
                    <a:pt x="6061" y="7501"/>
                  </a:lnTo>
                  <a:cubicBezTo>
                    <a:pt x="5918" y="7453"/>
                    <a:pt x="5799" y="7311"/>
                    <a:pt x="5799" y="7156"/>
                  </a:cubicBezTo>
                  <a:lnTo>
                    <a:pt x="5799" y="6394"/>
                  </a:lnTo>
                  <a:cubicBezTo>
                    <a:pt x="6228" y="6096"/>
                    <a:pt x="6561" y="5668"/>
                    <a:pt x="6716" y="5179"/>
                  </a:cubicBezTo>
                  <a:cubicBezTo>
                    <a:pt x="6799" y="5215"/>
                    <a:pt x="6870" y="5251"/>
                    <a:pt x="6954" y="5251"/>
                  </a:cubicBezTo>
                  <a:cubicBezTo>
                    <a:pt x="7192" y="5251"/>
                    <a:pt x="7394" y="5060"/>
                    <a:pt x="7394" y="4822"/>
                  </a:cubicBezTo>
                  <a:cubicBezTo>
                    <a:pt x="7394" y="4727"/>
                    <a:pt x="7359" y="4655"/>
                    <a:pt x="7335" y="4596"/>
                  </a:cubicBezTo>
                  <a:cubicBezTo>
                    <a:pt x="7466" y="4489"/>
                    <a:pt x="7549" y="4346"/>
                    <a:pt x="7573" y="4179"/>
                  </a:cubicBezTo>
                  <a:cubicBezTo>
                    <a:pt x="7585" y="4013"/>
                    <a:pt x="7525" y="3834"/>
                    <a:pt x="7418" y="3715"/>
                  </a:cubicBezTo>
                  <a:cubicBezTo>
                    <a:pt x="7406" y="3691"/>
                    <a:pt x="7371" y="3679"/>
                    <a:pt x="7347" y="3643"/>
                  </a:cubicBezTo>
                  <a:cubicBezTo>
                    <a:pt x="7609" y="3393"/>
                    <a:pt x="7752" y="3096"/>
                    <a:pt x="7752" y="2798"/>
                  </a:cubicBezTo>
                  <a:cubicBezTo>
                    <a:pt x="7752" y="2334"/>
                    <a:pt x="7418" y="1917"/>
                    <a:pt x="6870" y="1607"/>
                  </a:cubicBezTo>
                  <a:lnTo>
                    <a:pt x="6870" y="1000"/>
                  </a:lnTo>
                  <a:cubicBezTo>
                    <a:pt x="6870" y="715"/>
                    <a:pt x="6692" y="453"/>
                    <a:pt x="6418" y="345"/>
                  </a:cubicBezTo>
                  <a:cubicBezTo>
                    <a:pt x="5835" y="119"/>
                    <a:pt x="5144" y="0"/>
                    <a:pt x="440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97" name="Google Shape;10497;p79"/>
            <p:cNvSpPr/>
            <p:nvPr/>
          </p:nvSpPr>
          <p:spPr>
            <a:xfrm>
              <a:off x="4992030" y="4361203"/>
              <a:ext cx="21923" cy="10581"/>
            </a:xfrm>
            <a:custGeom>
              <a:avLst/>
              <a:gdLst/>
              <a:ahLst/>
              <a:cxnLst/>
              <a:rect l="l" t="t" r="r" b="b"/>
              <a:pathLst>
                <a:path w="692" h="334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34"/>
                    <a:pt x="168" y="334"/>
                  </a:cubicBezTo>
                  <a:lnTo>
                    <a:pt x="525" y="334"/>
                  </a:lnTo>
                  <a:cubicBezTo>
                    <a:pt x="608" y="334"/>
                    <a:pt x="691" y="250"/>
                    <a:pt x="691" y="167"/>
                  </a:cubicBezTo>
                  <a:cubicBezTo>
                    <a:pt x="691" y="72"/>
                    <a:pt x="608" y="0"/>
                    <a:pt x="5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98" name="Google Shape;10498;p79"/>
            <p:cNvSpPr/>
            <p:nvPr/>
          </p:nvSpPr>
          <p:spPr>
            <a:xfrm>
              <a:off x="5059191" y="4361203"/>
              <a:ext cx="21511" cy="10581"/>
            </a:xfrm>
            <a:custGeom>
              <a:avLst/>
              <a:gdLst/>
              <a:ahLst/>
              <a:cxnLst/>
              <a:rect l="l" t="t" r="r" b="b"/>
              <a:pathLst>
                <a:path w="679" h="334" extrusionOk="0">
                  <a:moveTo>
                    <a:pt x="155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34"/>
                    <a:pt x="155" y="334"/>
                  </a:cubicBezTo>
                  <a:lnTo>
                    <a:pt x="512" y="334"/>
                  </a:lnTo>
                  <a:cubicBezTo>
                    <a:pt x="607" y="334"/>
                    <a:pt x="679" y="250"/>
                    <a:pt x="679" y="167"/>
                  </a:cubicBezTo>
                  <a:cubicBezTo>
                    <a:pt x="679" y="72"/>
                    <a:pt x="607" y="0"/>
                    <a:pt x="5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499" name="Google Shape;10499;p79"/>
          <p:cNvGrpSpPr/>
          <p:nvPr/>
        </p:nvGrpSpPr>
        <p:grpSpPr>
          <a:xfrm>
            <a:off x="10131251" y="5454308"/>
            <a:ext cx="347044" cy="461219"/>
            <a:chOff x="7598438" y="4266131"/>
            <a:chExt cx="260283" cy="345914"/>
          </a:xfrm>
          <a:solidFill>
            <a:schemeClr val="tx1"/>
          </a:solidFill>
        </p:grpSpPr>
        <p:sp>
          <p:nvSpPr>
            <p:cNvPr id="10500" name="Google Shape;10500;p79"/>
            <p:cNvSpPr/>
            <p:nvPr/>
          </p:nvSpPr>
          <p:spPr>
            <a:xfrm>
              <a:off x="7598438" y="4266131"/>
              <a:ext cx="260283" cy="345914"/>
            </a:xfrm>
            <a:custGeom>
              <a:avLst/>
              <a:gdLst/>
              <a:ahLst/>
              <a:cxnLst/>
              <a:rect l="l" t="t" r="r" b="b"/>
              <a:pathLst>
                <a:path w="8216" h="10919" extrusionOk="0">
                  <a:moveTo>
                    <a:pt x="6525" y="3477"/>
                  </a:moveTo>
                  <a:cubicBezTo>
                    <a:pt x="6644" y="3513"/>
                    <a:pt x="6763" y="3525"/>
                    <a:pt x="6882" y="3537"/>
                  </a:cubicBezTo>
                  <a:lnTo>
                    <a:pt x="6882" y="4430"/>
                  </a:lnTo>
                  <a:cubicBezTo>
                    <a:pt x="6882" y="4882"/>
                    <a:pt x="6941" y="5251"/>
                    <a:pt x="7060" y="5549"/>
                  </a:cubicBezTo>
                  <a:cubicBezTo>
                    <a:pt x="7072" y="5597"/>
                    <a:pt x="7072" y="5656"/>
                    <a:pt x="7060" y="5692"/>
                  </a:cubicBezTo>
                  <a:cubicBezTo>
                    <a:pt x="7037" y="5740"/>
                    <a:pt x="7001" y="5775"/>
                    <a:pt x="6953" y="5787"/>
                  </a:cubicBezTo>
                  <a:cubicBezTo>
                    <a:pt x="6608" y="5906"/>
                    <a:pt x="6120" y="6049"/>
                    <a:pt x="5572" y="6156"/>
                  </a:cubicBezTo>
                  <a:cubicBezTo>
                    <a:pt x="6144" y="5728"/>
                    <a:pt x="6525" y="5025"/>
                    <a:pt x="6525" y="4251"/>
                  </a:cubicBezTo>
                  <a:lnTo>
                    <a:pt x="6525" y="3477"/>
                  </a:lnTo>
                  <a:close/>
                  <a:moveTo>
                    <a:pt x="4120" y="334"/>
                  </a:moveTo>
                  <a:cubicBezTo>
                    <a:pt x="5644" y="334"/>
                    <a:pt x="6882" y="1572"/>
                    <a:pt x="6882" y="3096"/>
                  </a:cubicBezTo>
                  <a:lnTo>
                    <a:pt x="6882" y="3239"/>
                  </a:lnTo>
                  <a:cubicBezTo>
                    <a:pt x="6596" y="3192"/>
                    <a:pt x="6322" y="3132"/>
                    <a:pt x="6060" y="3061"/>
                  </a:cubicBezTo>
                  <a:cubicBezTo>
                    <a:pt x="6043" y="3054"/>
                    <a:pt x="6026" y="3051"/>
                    <a:pt x="6010" y="3051"/>
                  </a:cubicBezTo>
                  <a:cubicBezTo>
                    <a:pt x="5937" y="3051"/>
                    <a:pt x="5880" y="3112"/>
                    <a:pt x="5870" y="3180"/>
                  </a:cubicBezTo>
                  <a:cubicBezTo>
                    <a:pt x="5834" y="3263"/>
                    <a:pt x="5894" y="3358"/>
                    <a:pt x="5989" y="3370"/>
                  </a:cubicBezTo>
                  <a:cubicBezTo>
                    <a:pt x="6060" y="3382"/>
                    <a:pt x="6132" y="3418"/>
                    <a:pt x="6203" y="3430"/>
                  </a:cubicBezTo>
                  <a:lnTo>
                    <a:pt x="6203" y="4275"/>
                  </a:lnTo>
                  <a:cubicBezTo>
                    <a:pt x="6191" y="5394"/>
                    <a:pt x="5275" y="6323"/>
                    <a:pt x="4120" y="6323"/>
                  </a:cubicBezTo>
                  <a:cubicBezTo>
                    <a:pt x="2989" y="6323"/>
                    <a:pt x="2060" y="5394"/>
                    <a:pt x="2060" y="4251"/>
                  </a:cubicBezTo>
                  <a:lnTo>
                    <a:pt x="2060" y="3573"/>
                  </a:lnTo>
                  <a:cubicBezTo>
                    <a:pt x="2060" y="3477"/>
                    <a:pt x="1976" y="3406"/>
                    <a:pt x="1893" y="3406"/>
                  </a:cubicBezTo>
                  <a:cubicBezTo>
                    <a:pt x="1798" y="3406"/>
                    <a:pt x="1726" y="3477"/>
                    <a:pt x="1726" y="3573"/>
                  </a:cubicBezTo>
                  <a:lnTo>
                    <a:pt x="1726" y="4251"/>
                  </a:lnTo>
                  <a:cubicBezTo>
                    <a:pt x="1726" y="5025"/>
                    <a:pt x="2096" y="5716"/>
                    <a:pt x="2679" y="6156"/>
                  </a:cubicBezTo>
                  <a:cubicBezTo>
                    <a:pt x="2131" y="6037"/>
                    <a:pt x="1643" y="5906"/>
                    <a:pt x="1298" y="5787"/>
                  </a:cubicBezTo>
                  <a:cubicBezTo>
                    <a:pt x="1250" y="5775"/>
                    <a:pt x="1203" y="5740"/>
                    <a:pt x="1191" y="5692"/>
                  </a:cubicBezTo>
                  <a:cubicBezTo>
                    <a:pt x="1179" y="5656"/>
                    <a:pt x="1179" y="5609"/>
                    <a:pt x="1191" y="5561"/>
                  </a:cubicBezTo>
                  <a:cubicBezTo>
                    <a:pt x="1310" y="5263"/>
                    <a:pt x="1369" y="4882"/>
                    <a:pt x="1369" y="4442"/>
                  </a:cubicBezTo>
                  <a:lnTo>
                    <a:pt x="1369" y="3239"/>
                  </a:lnTo>
                  <a:cubicBezTo>
                    <a:pt x="1405" y="3239"/>
                    <a:pt x="1417" y="3227"/>
                    <a:pt x="1429" y="3227"/>
                  </a:cubicBezTo>
                  <a:cubicBezTo>
                    <a:pt x="1476" y="3216"/>
                    <a:pt x="2417" y="2942"/>
                    <a:pt x="3227" y="2275"/>
                  </a:cubicBezTo>
                  <a:cubicBezTo>
                    <a:pt x="3286" y="2221"/>
                    <a:pt x="3361" y="2195"/>
                    <a:pt x="3435" y="2195"/>
                  </a:cubicBezTo>
                  <a:cubicBezTo>
                    <a:pt x="3509" y="2195"/>
                    <a:pt x="3584" y="2221"/>
                    <a:pt x="3643" y="2275"/>
                  </a:cubicBezTo>
                  <a:cubicBezTo>
                    <a:pt x="3965" y="2513"/>
                    <a:pt x="4501" y="2858"/>
                    <a:pt x="5251" y="3132"/>
                  </a:cubicBezTo>
                  <a:cubicBezTo>
                    <a:pt x="5273" y="3141"/>
                    <a:pt x="5295" y="3144"/>
                    <a:pt x="5315" y="3144"/>
                  </a:cubicBezTo>
                  <a:cubicBezTo>
                    <a:pt x="5382" y="3144"/>
                    <a:pt x="5438" y="3104"/>
                    <a:pt x="5465" y="3049"/>
                  </a:cubicBezTo>
                  <a:cubicBezTo>
                    <a:pt x="5489" y="2954"/>
                    <a:pt x="5453" y="2870"/>
                    <a:pt x="5370" y="2835"/>
                  </a:cubicBezTo>
                  <a:cubicBezTo>
                    <a:pt x="4655" y="2573"/>
                    <a:pt x="4155" y="2239"/>
                    <a:pt x="3858" y="2025"/>
                  </a:cubicBezTo>
                  <a:cubicBezTo>
                    <a:pt x="3735" y="1931"/>
                    <a:pt x="3591" y="1883"/>
                    <a:pt x="3449" y="1883"/>
                  </a:cubicBezTo>
                  <a:cubicBezTo>
                    <a:pt x="3302" y="1883"/>
                    <a:pt x="3157" y="1934"/>
                    <a:pt x="3036" y="2037"/>
                  </a:cubicBezTo>
                  <a:cubicBezTo>
                    <a:pt x="2357" y="2584"/>
                    <a:pt x="1560" y="2870"/>
                    <a:pt x="1381" y="2918"/>
                  </a:cubicBezTo>
                  <a:cubicBezTo>
                    <a:pt x="1476" y="1465"/>
                    <a:pt x="2667" y="334"/>
                    <a:pt x="4120" y="334"/>
                  </a:cubicBezTo>
                  <a:close/>
                  <a:moveTo>
                    <a:pt x="4989" y="6466"/>
                  </a:moveTo>
                  <a:lnTo>
                    <a:pt x="4989" y="6823"/>
                  </a:lnTo>
                  <a:lnTo>
                    <a:pt x="4715" y="7871"/>
                  </a:lnTo>
                  <a:cubicBezTo>
                    <a:pt x="4536" y="7978"/>
                    <a:pt x="4334" y="8014"/>
                    <a:pt x="4120" y="8014"/>
                  </a:cubicBezTo>
                  <a:cubicBezTo>
                    <a:pt x="3917" y="8014"/>
                    <a:pt x="3703" y="7954"/>
                    <a:pt x="3524" y="7871"/>
                  </a:cubicBezTo>
                  <a:lnTo>
                    <a:pt x="3262" y="6823"/>
                  </a:lnTo>
                  <a:lnTo>
                    <a:pt x="3262" y="6466"/>
                  </a:lnTo>
                  <a:cubicBezTo>
                    <a:pt x="3524" y="6573"/>
                    <a:pt x="3822" y="6633"/>
                    <a:pt x="4120" y="6633"/>
                  </a:cubicBezTo>
                  <a:cubicBezTo>
                    <a:pt x="4417" y="6633"/>
                    <a:pt x="4715" y="6573"/>
                    <a:pt x="4989" y="6466"/>
                  </a:cubicBezTo>
                  <a:close/>
                  <a:moveTo>
                    <a:pt x="2619" y="9895"/>
                  </a:moveTo>
                  <a:lnTo>
                    <a:pt x="2619" y="10597"/>
                  </a:lnTo>
                  <a:lnTo>
                    <a:pt x="1226" y="10597"/>
                  </a:lnTo>
                  <a:lnTo>
                    <a:pt x="1226" y="9895"/>
                  </a:lnTo>
                  <a:lnTo>
                    <a:pt x="1762" y="9895"/>
                  </a:lnTo>
                  <a:lnTo>
                    <a:pt x="1762" y="9907"/>
                  </a:lnTo>
                  <a:cubicBezTo>
                    <a:pt x="1762" y="10002"/>
                    <a:pt x="1834" y="10074"/>
                    <a:pt x="1917" y="10074"/>
                  </a:cubicBezTo>
                  <a:cubicBezTo>
                    <a:pt x="2012" y="10074"/>
                    <a:pt x="2084" y="10002"/>
                    <a:pt x="2084" y="9907"/>
                  </a:cubicBezTo>
                  <a:lnTo>
                    <a:pt x="2084" y="9895"/>
                  </a:lnTo>
                  <a:close/>
                  <a:moveTo>
                    <a:pt x="4108" y="1"/>
                  </a:moveTo>
                  <a:cubicBezTo>
                    <a:pt x="2417" y="1"/>
                    <a:pt x="1048" y="1370"/>
                    <a:pt x="1048" y="3061"/>
                  </a:cubicBezTo>
                  <a:lnTo>
                    <a:pt x="1048" y="4430"/>
                  </a:lnTo>
                  <a:cubicBezTo>
                    <a:pt x="1048" y="4942"/>
                    <a:pt x="953" y="5251"/>
                    <a:pt x="881" y="5430"/>
                  </a:cubicBezTo>
                  <a:cubicBezTo>
                    <a:pt x="833" y="5561"/>
                    <a:pt x="833" y="5692"/>
                    <a:pt x="893" y="5811"/>
                  </a:cubicBezTo>
                  <a:cubicBezTo>
                    <a:pt x="953" y="5930"/>
                    <a:pt x="1060" y="6037"/>
                    <a:pt x="1191" y="6085"/>
                  </a:cubicBezTo>
                  <a:cubicBezTo>
                    <a:pt x="1607" y="6216"/>
                    <a:pt x="2238" y="6406"/>
                    <a:pt x="2917" y="6525"/>
                  </a:cubicBezTo>
                  <a:lnTo>
                    <a:pt x="2917" y="6752"/>
                  </a:lnTo>
                  <a:lnTo>
                    <a:pt x="2250" y="7061"/>
                  </a:lnTo>
                  <a:cubicBezTo>
                    <a:pt x="2143" y="7109"/>
                    <a:pt x="2060" y="7216"/>
                    <a:pt x="2024" y="7335"/>
                  </a:cubicBezTo>
                  <a:cubicBezTo>
                    <a:pt x="2012" y="7407"/>
                    <a:pt x="2012" y="7466"/>
                    <a:pt x="2024" y="7537"/>
                  </a:cubicBezTo>
                  <a:lnTo>
                    <a:pt x="786" y="7978"/>
                  </a:lnTo>
                  <a:cubicBezTo>
                    <a:pt x="310" y="8133"/>
                    <a:pt x="0" y="8585"/>
                    <a:pt x="0" y="9085"/>
                  </a:cubicBezTo>
                  <a:lnTo>
                    <a:pt x="0" y="10752"/>
                  </a:lnTo>
                  <a:cubicBezTo>
                    <a:pt x="0" y="10847"/>
                    <a:pt x="71" y="10919"/>
                    <a:pt x="167" y="10919"/>
                  </a:cubicBezTo>
                  <a:cubicBezTo>
                    <a:pt x="250" y="10919"/>
                    <a:pt x="333" y="10847"/>
                    <a:pt x="333" y="10752"/>
                  </a:cubicBezTo>
                  <a:lnTo>
                    <a:pt x="333" y="9085"/>
                  </a:lnTo>
                  <a:cubicBezTo>
                    <a:pt x="333" y="8716"/>
                    <a:pt x="572" y="8395"/>
                    <a:pt x="905" y="8276"/>
                  </a:cubicBezTo>
                  <a:lnTo>
                    <a:pt x="2203" y="7811"/>
                  </a:lnTo>
                  <a:lnTo>
                    <a:pt x="2369" y="8014"/>
                  </a:lnTo>
                  <a:lnTo>
                    <a:pt x="2191" y="8276"/>
                  </a:lnTo>
                  <a:cubicBezTo>
                    <a:pt x="2096" y="8419"/>
                    <a:pt x="2084" y="8597"/>
                    <a:pt x="2143" y="8764"/>
                  </a:cubicBezTo>
                  <a:lnTo>
                    <a:pt x="2512" y="9550"/>
                  </a:lnTo>
                  <a:lnTo>
                    <a:pt x="2024" y="9550"/>
                  </a:lnTo>
                  <a:lnTo>
                    <a:pt x="2024" y="9371"/>
                  </a:lnTo>
                  <a:cubicBezTo>
                    <a:pt x="2024" y="9276"/>
                    <a:pt x="1953" y="9204"/>
                    <a:pt x="1857" y="9204"/>
                  </a:cubicBezTo>
                  <a:cubicBezTo>
                    <a:pt x="1774" y="9204"/>
                    <a:pt x="1703" y="9276"/>
                    <a:pt x="1703" y="9371"/>
                  </a:cubicBezTo>
                  <a:lnTo>
                    <a:pt x="1703" y="9550"/>
                  </a:lnTo>
                  <a:lnTo>
                    <a:pt x="1000" y="9550"/>
                  </a:lnTo>
                  <a:cubicBezTo>
                    <a:pt x="905" y="9550"/>
                    <a:pt x="833" y="9621"/>
                    <a:pt x="833" y="9716"/>
                  </a:cubicBezTo>
                  <a:lnTo>
                    <a:pt x="833" y="10740"/>
                  </a:lnTo>
                  <a:cubicBezTo>
                    <a:pt x="833" y="10836"/>
                    <a:pt x="905" y="10907"/>
                    <a:pt x="1000" y="10907"/>
                  </a:cubicBezTo>
                  <a:lnTo>
                    <a:pt x="2715" y="10907"/>
                  </a:lnTo>
                  <a:cubicBezTo>
                    <a:pt x="2798" y="10907"/>
                    <a:pt x="2869" y="10836"/>
                    <a:pt x="2869" y="10740"/>
                  </a:cubicBezTo>
                  <a:lnTo>
                    <a:pt x="2869" y="10359"/>
                  </a:lnTo>
                  <a:lnTo>
                    <a:pt x="3084" y="10800"/>
                  </a:lnTo>
                  <a:cubicBezTo>
                    <a:pt x="3108" y="10859"/>
                    <a:pt x="3167" y="10895"/>
                    <a:pt x="3227" y="10895"/>
                  </a:cubicBezTo>
                  <a:cubicBezTo>
                    <a:pt x="3262" y="10895"/>
                    <a:pt x="3274" y="10895"/>
                    <a:pt x="3286" y="10871"/>
                  </a:cubicBezTo>
                  <a:cubicBezTo>
                    <a:pt x="3370" y="10847"/>
                    <a:pt x="3405" y="10740"/>
                    <a:pt x="3370" y="10669"/>
                  </a:cubicBezTo>
                  <a:lnTo>
                    <a:pt x="2417" y="8609"/>
                  </a:lnTo>
                  <a:cubicBezTo>
                    <a:pt x="2381" y="8550"/>
                    <a:pt x="2393" y="8490"/>
                    <a:pt x="2429" y="8430"/>
                  </a:cubicBezTo>
                  <a:lnTo>
                    <a:pt x="2667" y="8073"/>
                  </a:lnTo>
                  <a:cubicBezTo>
                    <a:pt x="2715" y="8014"/>
                    <a:pt x="2691" y="7942"/>
                    <a:pt x="2667" y="7895"/>
                  </a:cubicBezTo>
                  <a:lnTo>
                    <a:pt x="2334" y="7454"/>
                  </a:lnTo>
                  <a:cubicBezTo>
                    <a:pt x="2322" y="7418"/>
                    <a:pt x="2322" y="7395"/>
                    <a:pt x="2322" y="7383"/>
                  </a:cubicBezTo>
                  <a:cubicBezTo>
                    <a:pt x="2322" y="7359"/>
                    <a:pt x="2334" y="7335"/>
                    <a:pt x="2369" y="7323"/>
                  </a:cubicBezTo>
                  <a:lnTo>
                    <a:pt x="2953" y="7049"/>
                  </a:lnTo>
                  <a:lnTo>
                    <a:pt x="3286" y="8371"/>
                  </a:lnTo>
                  <a:cubicBezTo>
                    <a:pt x="3316" y="8450"/>
                    <a:pt x="3370" y="8496"/>
                    <a:pt x="3442" y="8496"/>
                  </a:cubicBezTo>
                  <a:cubicBezTo>
                    <a:pt x="3457" y="8496"/>
                    <a:pt x="3472" y="8494"/>
                    <a:pt x="3489" y="8490"/>
                  </a:cubicBezTo>
                  <a:cubicBezTo>
                    <a:pt x="3572" y="8466"/>
                    <a:pt x="3620" y="8383"/>
                    <a:pt x="3608" y="8299"/>
                  </a:cubicBezTo>
                  <a:lnTo>
                    <a:pt x="3584" y="8252"/>
                  </a:lnTo>
                  <a:lnTo>
                    <a:pt x="3584" y="8252"/>
                  </a:lnTo>
                  <a:cubicBezTo>
                    <a:pt x="3751" y="8311"/>
                    <a:pt x="3917" y="8335"/>
                    <a:pt x="4084" y="8335"/>
                  </a:cubicBezTo>
                  <a:cubicBezTo>
                    <a:pt x="4239" y="8335"/>
                    <a:pt x="4405" y="8299"/>
                    <a:pt x="4572" y="8252"/>
                  </a:cubicBezTo>
                  <a:lnTo>
                    <a:pt x="4572" y="8252"/>
                  </a:lnTo>
                  <a:lnTo>
                    <a:pt x="4084" y="10121"/>
                  </a:lnTo>
                  <a:lnTo>
                    <a:pt x="3786" y="9002"/>
                  </a:lnTo>
                  <a:cubicBezTo>
                    <a:pt x="3755" y="8918"/>
                    <a:pt x="3696" y="8881"/>
                    <a:pt x="3618" y="8881"/>
                  </a:cubicBezTo>
                  <a:cubicBezTo>
                    <a:pt x="3607" y="8881"/>
                    <a:pt x="3596" y="8881"/>
                    <a:pt x="3584" y="8883"/>
                  </a:cubicBezTo>
                  <a:cubicBezTo>
                    <a:pt x="3500" y="8907"/>
                    <a:pt x="3453" y="8990"/>
                    <a:pt x="3465" y="9073"/>
                  </a:cubicBezTo>
                  <a:lnTo>
                    <a:pt x="3917" y="10788"/>
                  </a:lnTo>
                  <a:cubicBezTo>
                    <a:pt x="3929" y="10859"/>
                    <a:pt x="4001" y="10907"/>
                    <a:pt x="4060" y="10907"/>
                  </a:cubicBezTo>
                  <a:cubicBezTo>
                    <a:pt x="4143" y="10907"/>
                    <a:pt x="4203" y="10859"/>
                    <a:pt x="4215" y="10788"/>
                  </a:cubicBezTo>
                  <a:lnTo>
                    <a:pt x="5191" y="7061"/>
                  </a:lnTo>
                  <a:lnTo>
                    <a:pt x="5775" y="7335"/>
                  </a:lnTo>
                  <a:cubicBezTo>
                    <a:pt x="5810" y="7347"/>
                    <a:pt x="5822" y="7383"/>
                    <a:pt x="5822" y="7395"/>
                  </a:cubicBezTo>
                  <a:cubicBezTo>
                    <a:pt x="5822" y="7407"/>
                    <a:pt x="5822" y="7430"/>
                    <a:pt x="5810" y="7466"/>
                  </a:cubicBezTo>
                  <a:lnTo>
                    <a:pt x="5477" y="7918"/>
                  </a:lnTo>
                  <a:cubicBezTo>
                    <a:pt x="5429" y="7978"/>
                    <a:pt x="5429" y="8049"/>
                    <a:pt x="5477" y="8097"/>
                  </a:cubicBezTo>
                  <a:lnTo>
                    <a:pt x="5715" y="8454"/>
                  </a:lnTo>
                  <a:cubicBezTo>
                    <a:pt x="5751" y="8514"/>
                    <a:pt x="5763" y="8573"/>
                    <a:pt x="5727" y="8633"/>
                  </a:cubicBezTo>
                  <a:lnTo>
                    <a:pt x="4774" y="10681"/>
                  </a:lnTo>
                  <a:cubicBezTo>
                    <a:pt x="4751" y="10752"/>
                    <a:pt x="4774" y="10859"/>
                    <a:pt x="4858" y="10895"/>
                  </a:cubicBezTo>
                  <a:cubicBezTo>
                    <a:pt x="4870" y="10907"/>
                    <a:pt x="4894" y="10907"/>
                    <a:pt x="4917" y="10907"/>
                  </a:cubicBezTo>
                  <a:cubicBezTo>
                    <a:pt x="4977" y="10907"/>
                    <a:pt x="5036" y="10871"/>
                    <a:pt x="5060" y="10812"/>
                  </a:cubicBezTo>
                  <a:lnTo>
                    <a:pt x="6013" y="8764"/>
                  </a:lnTo>
                  <a:cubicBezTo>
                    <a:pt x="6084" y="8597"/>
                    <a:pt x="6072" y="8419"/>
                    <a:pt x="5965" y="8276"/>
                  </a:cubicBezTo>
                  <a:lnTo>
                    <a:pt x="5786" y="8014"/>
                  </a:lnTo>
                  <a:lnTo>
                    <a:pt x="5953" y="7811"/>
                  </a:lnTo>
                  <a:lnTo>
                    <a:pt x="7251" y="8276"/>
                  </a:lnTo>
                  <a:cubicBezTo>
                    <a:pt x="7596" y="8395"/>
                    <a:pt x="7834" y="8716"/>
                    <a:pt x="7834" y="9085"/>
                  </a:cubicBezTo>
                  <a:lnTo>
                    <a:pt x="7834" y="10752"/>
                  </a:lnTo>
                  <a:cubicBezTo>
                    <a:pt x="7834" y="10847"/>
                    <a:pt x="7906" y="10919"/>
                    <a:pt x="7989" y="10919"/>
                  </a:cubicBezTo>
                  <a:cubicBezTo>
                    <a:pt x="8084" y="10919"/>
                    <a:pt x="8156" y="10847"/>
                    <a:pt x="8156" y="10752"/>
                  </a:cubicBezTo>
                  <a:lnTo>
                    <a:pt x="8156" y="9085"/>
                  </a:lnTo>
                  <a:cubicBezTo>
                    <a:pt x="8215" y="8585"/>
                    <a:pt x="7906" y="8133"/>
                    <a:pt x="7430" y="7978"/>
                  </a:cubicBezTo>
                  <a:lnTo>
                    <a:pt x="6191" y="7537"/>
                  </a:lnTo>
                  <a:cubicBezTo>
                    <a:pt x="6203" y="7478"/>
                    <a:pt x="6203" y="7407"/>
                    <a:pt x="6191" y="7335"/>
                  </a:cubicBezTo>
                  <a:cubicBezTo>
                    <a:pt x="6167" y="7216"/>
                    <a:pt x="6084" y="7121"/>
                    <a:pt x="5965" y="7061"/>
                  </a:cubicBezTo>
                  <a:lnTo>
                    <a:pt x="5298" y="6752"/>
                  </a:lnTo>
                  <a:lnTo>
                    <a:pt x="5298" y="6525"/>
                  </a:lnTo>
                  <a:cubicBezTo>
                    <a:pt x="5989" y="6406"/>
                    <a:pt x="6608" y="6228"/>
                    <a:pt x="7025" y="6085"/>
                  </a:cubicBezTo>
                  <a:cubicBezTo>
                    <a:pt x="7156" y="6037"/>
                    <a:pt x="7263" y="5954"/>
                    <a:pt x="7322" y="5811"/>
                  </a:cubicBezTo>
                  <a:cubicBezTo>
                    <a:pt x="7382" y="5692"/>
                    <a:pt x="7382" y="5549"/>
                    <a:pt x="7334" y="5430"/>
                  </a:cubicBezTo>
                  <a:cubicBezTo>
                    <a:pt x="7263" y="5251"/>
                    <a:pt x="7180" y="4918"/>
                    <a:pt x="7180" y="4430"/>
                  </a:cubicBezTo>
                  <a:lnTo>
                    <a:pt x="7180" y="3061"/>
                  </a:lnTo>
                  <a:cubicBezTo>
                    <a:pt x="7180" y="1370"/>
                    <a:pt x="5810" y="1"/>
                    <a:pt x="41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01" name="Google Shape;10501;p79"/>
            <p:cNvSpPr/>
            <p:nvPr/>
          </p:nvSpPr>
          <p:spPr>
            <a:xfrm>
              <a:off x="7686319" y="4368743"/>
              <a:ext cx="21131" cy="10581"/>
            </a:xfrm>
            <a:custGeom>
              <a:avLst/>
              <a:gdLst/>
              <a:ahLst/>
              <a:cxnLst/>
              <a:rect l="l" t="t" r="r" b="b"/>
              <a:pathLst>
                <a:path w="667" h="334" extrusionOk="0">
                  <a:moveTo>
                    <a:pt x="155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34"/>
                    <a:pt x="155" y="334"/>
                  </a:cubicBezTo>
                  <a:lnTo>
                    <a:pt x="500" y="334"/>
                  </a:lnTo>
                  <a:cubicBezTo>
                    <a:pt x="596" y="334"/>
                    <a:pt x="667" y="250"/>
                    <a:pt x="667" y="167"/>
                  </a:cubicBezTo>
                  <a:cubicBezTo>
                    <a:pt x="667" y="72"/>
                    <a:pt x="596" y="0"/>
                    <a:pt x="50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02" name="Google Shape;10502;p79"/>
            <p:cNvSpPr/>
            <p:nvPr/>
          </p:nvSpPr>
          <p:spPr>
            <a:xfrm>
              <a:off x="7751199" y="4368743"/>
              <a:ext cx="21131" cy="10581"/>
            </a:xfrm>
            <a:custGeom>
              <a:avLst/>
              <a:gdLst/>
              <a:ahLst/>
              <a:cxnLst/>
              <a:rect l="l" t="t" r="r" b="b"/>
              <a:pathLst>
                <a:path w="667" h="334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34"/>
                    <a:pt x="167" y="334"/>
                  </a:cubicBezTo>
                  <a:lnTo>
                    <a:pt x="512" y="334"/>
                  </a:lnTo>
                  <a:cubicBezTo>
                    <a:pt x="595" y="334"/>
                    <a:pt x="667" y="250"/>
                    <a:pt x="667" y="167"/>
                  </a:cubicBezTo>
                  <a:cubicBezTo>
                    <a:pt x="667" y="72"/>
                    <a:pt x="595" y="0"/>
                    <a:pt x="5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03" name="Google Shape;10503;p79"/>
            <p:cNvSpPr/>
            <p:nvPr/>
          </p:nvSpPr>
          <p:spPr>
            <a:xfrm>
              <a:off x="7794189" y="4558474"/>
              <a:ext cx="37731" cy="37731"/>
            </a:xfrm>
            <a:custGeom>
              <a:avLst/>
              <a:gdLst/>
              <a:ahLst/>
              <a:cxnLst/>
              <a:rect l="l" t="t" r="r" b="b"/>
              <a:pathLst>
                <a:path w="1191" h="1191" extrusionOk="0">
                  <a:moveTo>
                    <a:pt x="596" y="0"/>
                  </a:moveTo>
                  <a:cubicBezTo>
                    <a:pt x="500" y="0"/>
                    <a:pt x="429" y="72"/>
                    <a:pt x="429" y="155"/>
                  </a:cubicBezTo>
                  <a:lnTo>
                    <a:pt x="429" y="429"/>
                  </a:lnTo>
                  <a:lnTo>
                    <a:pt x="167" y="429"/>
                  </a:lnTo>
                  <a:cubicBezTo>
                    <a:pt x="72" y="429"/>
                    <a:pt x="0" y="500"/>
                    <a:pt x="0" y="595"/>
                  </a:cubicBezTo>
                  <a:cubicBezTo>
                    <a:pt x="0" y="679"/>
                    <a:pt x="72" y="750"/>
                    <a:pt x="167" y="750"/>
                  </a:cubicBezTo>
                  <a:lnTo>
                    <a:pt x="429" y="750"/>
                  </a:lnTo>
                  <a:lnTo>
                    <a:pt x="429" y="1024"/>
                  </a:lnTo>
                  <a:cubicBezTo>
                    <a:pt x="429" y="1107"/>
                    <a:pt x="500" y="1191"/>
                    <a:pt x="596" y="1191"/>
                  </a:cubicBezTo>
                  <a:cubicBezTo>
                    <a:pt x="679" y="1191"/>
                    <a:pt x="762" y="1107"/>
                    <a:pt x="762" y="1024"/>
                  </a:cubicBezTo>
                  <a:lnTo>
                    <a:pt x="762" y="750"/>
                  </a:lnTo>
                  <a:lnTo>
                    <a:pt x="1024" y="750"/>
                  </a:lnTo>
                  <a:cubicBezTo>
                    <a:pt x="1120" y="750"/>
                    <a:pt x="1191" y="679"/>
                    <a:pt x="1191" y="595"/>
                  </a:cubicBezTo>
                  <a:cubicBezTo>
                    <a:pt x="1191" y="500"/>
                    <a:pt x="1120" y="429"/>
                    <a:pt x="1024" y="429"/>
                  </a:cubicBezTo>
                  <a:lnTo>
                    <a:pt x="762" y="429"/>
                  </a:lnTo>
                  <a:lnTo>
                    <a:pt x="762" y="155"/>
                  </a:lnTo>
                  <a:cubicBezTo>
                    <a:pt x="762" y="72"/>
                    <a:pt x="679" y="0"/>
                    <a:pt x="5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04" name="Google Shape;10504;p79"/>
            <p:cNvSpPr/>
            <p:nvPr/>
          </p:nvSpPr>
          <p:spPr>
            <a:xfrm>
              <a:off x="7691197" y="4385343"/>
              <a:ext cx="10613" cy="15492"/>
            </a:xfrm>
            <a:custGeom>
              <a:avLst/>
              <a:gdLst/>
              <a:ahLst/>
              <a:cxnLst/>
              <a:rect l="l" t="t" r="r" b="b"/>
              <a:pathLst>
                <a:path w="335" h="489" extrusionOk="0">
                  <a:moveTo>
                    <a:pt x="168" y="0"/>
                  </a:moveTo>
                  <a:cubicBezTo>
                    <a:pt x="84" y="0"/>
                    <a:pt x="1" y="72"/>
                    <a:pt x="1" y="167"/>
                  </a:cubicBezTo>
                  <a:lnTo>
                    <a:pt x="1" y="322"/>
                  </a:lnTo>
                  <a:cubicBezTo>
                    <a:pt x="1" y="417"/>
                    <a:pt x="84" y="488"/>
                    <a:pt x="168" y="488"/>
                  </a:cubicBezTo>
                  <a:cubicBezTo>
                    <a:pt x="263" y="488"/>
                    <a:pt x="334" y="417"/>
                    <a:pt x="334" y="322"/>
                  </a:cubicBezTo>
                  <a:lnTo>
                    <a:pt x="334" y="167"/>
                  </a:lnTo>
                  <a:cubicBezTo>
                    <a:pt x="334" y="72"/>
                    <a:pt x="263" y="0"/>
                    <a:pt x="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05" name="Google Shape;10505;p79"/>
            <p:cNvSpPr/>
            <p:nvPr/>
          </p:nvSpPr>
          <p:spPr>
            <a:xfrm>
              <a:off x="7756458" y="4385343"/>
              <a:ext cx="10233" cy="15492"/>
            </a:xfrm>
            <a:custGeom>
              <a:avLst/>
              <a:gdLst/>
              <a:ahLst/>
              <a:cxnLst/>
              <a:rect l="l" t="t" r="r" b="b"/>
              <a:pathLst>
                <a:path w="323" h="489" extrusionOk="0">
                  <a:moveTo>
                    <a:pt x="167" y="0"/>
                  </a:moveTo>
                  <a:cubicBezTo>
                    <a:pt x="72" y="0"/>
                    <a:pt x="1" y="72"/>
                    <a:pt x="1" y="167"/>
                  </a:cubicBezTo>
                  <a:lnTo>
                    <a:pt x="1" y="322"/>
                  </a:lnTo>
                  <a:cubicBezTo>
                    <a:pt x="1" y="417"/>
                    <a:pt x="72" y="488"/>
                    <a:pt x="167" y="488"/>
                  </a:cubicBezTo>
                  <a:cubicBezTo>
                    <a:pt x="251" y="488"/>
                    <a:pt x="322" y="417"/>
                    <a:pt x="322" y="322"/>
                  </a:cubicBezTo>
                  <a:lnTo>
                    <a:pt x="322" y="167"/>
                  </a:lnTo>
                  <a:cubicBezTo>
                    <a:pt x="322" y="72"/>
                    <a:pt x="251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06" name="Google Shape;10506;p79"/>
            <p:cNvSpPr/>
            <p:nvPr/>
          </p:nvSpPr>
          <p:spPr>
            <a:xfrm>
              <a:off x="7699878" y="4415122"/>
              <a:ext cx="58893" cy="32092"/>
            </a:xfrm>
            <a:custGeom>
              <a:avLst/>
              <a:gdLst/>
              <a:ahLst/>
              <a:cxnLst/>
              <a:rect l="l" t="t" r="r" b="b"/>
              <a:pathLst>
                <a:path w="1859" h="1013" extrusionOk="0">
                  <a:moveTo>
                    <a:pt x="1501" y="322"/>
                  </a:moveTo>
                  <a:cubicBezTo>
                    <a:pt x="1430" y="537"/>
                    <a:pt x="1191" y="679"/>
                    <a:pt x="918" y="679"/>
                  </a:cubicBezTo>
                  <a:cubicBezTo>
                    <a:pt x="656" y="679"/>
                    <a:pt x="418" y="537"/>
                    <a:pt x="346" y="322"/>
                  </a:cubicBezTo>
                  <a:close/>
                  <a:moveTo>
                    <a:pt x="168" y="1"/>
                  </a:moveTo>
                  <a:cubicBezTo>
                    <a:pt x="72" y="1"/>
                    <a:pt x="1" y="72"/>
                    <a:pt x="1" y="156"/>
                  </a:cubicBezTo>
                  <a:cubicBezTo>
                    <a:pt x="1" y="620"/>
                    <a:pt x="418" y="1013"/>
                    <a:pt x="918" y="1013"/>
                  </a:cubicBezTo>
                  <a:cubicBezTo>
                    <a:pt x="1430" y="1013"/>
                    <a:pt x="1846" y="632"/>
                    <a:pt x="1846" y="156"/>
                  </a:cubicBezTo>
                  <a:cubicBezTo>
                    <a:pt x="1858" y="72"/>
                    <a:pt x="1787" y="1"/>
                    <a:pt x="169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507" name="Google Shape;10507;p79"/>
          <p:cNvGrpSpPr/>
          <p:nvPr/>
        </p:nvGrpSpPr>
        <p:grpSpPr>
          <a:xfrm>
            <a:off x="2356092" y="4246329"/>
            <a:ext cx="381765" cy="464217"/>
            <a:chOff x="1767069" y="3360146"/>
            <a:chExt cx="286324" cy="348163"/>
          </a:xfrm>
          <a:solidFill>
            <a:schemeClr val="tx1"/>
          </a:solidFill>
        </p:grpSpPr>
        <p:sp>
          <p:nvSpPr>
            <p:cNvPr id="10508" name="Google Shape;10508;p79"/>
            <p:cNvSpPr/>
            <p:nvPr/>
          </p:nvSpPr>
          <p:spPr>
            <a:xfrm>
              <a:off x="1767069" y="3404277"/>
              <a:ext cx="228223" cy="304033"/>
            </a:xfrm>
            <a:custGeom>
              <a:avLst/>
              <a:gdLst/>
              <a:ahLst/>
              <a:cxnLst/>
              <a:rect l="l" t="t" r="r" b="b"/>
              <a:pathLst>
                <a:path w="7204" h="9597" extrusionOk="0">
                  <a:moveTo>
                    <a:pt x="2072" y="7537"/>
                  </a:moveTo>
                  <a:lnTo>
                    <a:pt x="2072" y="9049"/>
                  </a:lnTo>
                  <a:lnTo>
                    <a:pt x="572" y="7537"/>
                  </a:lnTo>
                  <a:close/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lnTo>
                    <a:pt x="0" y="7382"/>
                  </a:lnTo>
                  <a:cubicBezTo>
                    <a:pt x="0" y="7418"/>
                    <a:pt x="12" y="7465"/>
                    <a:pt x="48" y="7501"/>
                  </a:cubicBezTo>
                  <a:lnTo>
                    <a:pt x="2096" y="9549"/>
                  </a:lnTo>
                  <a:cubicBezTo>
                    <a:pt x="2132" y="9585"/>
                    <a:pt x="2179" y="9597"/>
                    <a:pt x="2215" y="9597"/>
                  </a:cubicBezTo>
                  <a:lnTo>
                    <a:pt x="7025" y="9597"/>
                  </a:lnTo>
                  <a:cubicBezTo>
                    <a:pt x="7120" y="9597"/>
                    <a:pt x="7192" y="9513"/>
                    <a:pt x="7192" y="9430"/>
                  </a:cubicBezTo>
                  <a:lnTo>
                    <a:pt x="7192" y="7811"/>
                  </a:lnTo>
                  <a:cubicBezTo>
                    <a:pt x="7204" y="7715"/>
                    <a:pt x="7132" y="7644"/>
                    <a:pt x="7037" y="7644"/>
                  </a:cubicBezTo>
                  <a:cubicBezTo>
                    <a:pt x="6954" y="7644"/>
                    <a:pt x="6882" y="7715"/>
                    <a:pt x="6882" y="7811"/>
                  </a:cubicBezTo>
                  <a:lnTo>
                    <a:pt x="6882" y="9263"/>
                  </a:lnTo>
                  <a:lnTo>
                    <a:pt x="2382" y="9263"/>
                  </a:lnTo>
                  <a:lnTo>
                    <a:pt x="2382" y="7382"/>
                  </a:lnTo>
                  <a:cubicBezTo>
                    <a:pt x="2382" y="7287"/>
                    <a:pt x="2310" y="7215"/>
                    <a:pt x="2215" y="7215"/>
                  </a:cubicBezTo>
                  <a:lnTo>
                    <a:pt x="334" y="7215"/>
                  </a:lnTo>
                  <a:lnTo>
                    <a:pt x="334" y="322"/>
                  </a:lnTo>
                  <a:lnTo>
                    <a:pt x="1858" y="322"/>
                  </a:lnTo>
                  <a:cubicBezTo>
                    <a:pt x="1953" y="322"/>
                    <a:pt x="2024" y="250"/>
                    <a:pt x="2024" y="155"/>
                  </a:cubicBezTo>
                  <a:cubicBezTo>
                    <a:pt x="2024" y="72"/>
                    <a:pt x="1953" y="0"/>
                    <a:pt x="18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09" name="Google Shape;10509;p79"/>
            <p:cNvSpPr/>
            <p:nvPr/>
          </p:nvSpPr>
          <p:spPr>
            <a:xfrm>
              <a:off x="1799509" y="3360146"/>
              <a:ext cx="253884" cy="276883"/>
            </a:xfrm>
            <a:custGeom>
              <a:avLst/>
              <a:gdLst/>
              <a:ahLst/>
              <a:cxnLst/>
              <a:rect l="l" t="t" r="r" b="b"/>
              <a:pathLst>
                <a:path w="8014" h="8740" extrusionOk="0">
                  <a:moveTo>
                    <a:pt x="4406" y="3751"/>
                  </a:moveTo>
                  <a:cubicBezTo>
                    <a:pt x="4525" y="3870"/>
                    <a:pt x="4680" y="3965"/>
                    <a:pt x="4822" y="4048"/>
                  </a:cubicBezTo>
                  <a:lnTo>
                    <a:pt x="4822" y="4132"/>
                  </a:lnTo>
                  <a:lnTo>
                    <a:pt x="334" y="4132"/>
                  </a:lnTo>
                  <a:lnTo>
                    <a:pt x="334" y="3751"/>
                  </a:lnTo>
                  <a:close/>
                  <a:moveTo>
                    <a:pt x="5870" y="0"/>
                  </a:moveTo>
                  <a:cubicBezTo>
                    <a:pt x="4941" y="0"/>
                    <a:pt x="4156" y="583"/>
                    <a:pt x="3846" y="1405"/>
                  </a:cubicBezTo>
                  <a:lnTo>
                    <a:pt x="1477" y="1405"/>
                  </a:lnTo>
                  <a:cubicBezTo>
                    <a:pt x="1393" y="1405"/>
                    <a:pt x="1310" y="1476"/>
                    <a:pt x="1310" y="1572"/>
                  </a:cubicBezTo>
                  <a:cubicBezTo>
                    <a:pt x="1310" y="1655"/>
                    <a:pt x="1393" y="1726"/>
                    <a:pt x="1477" y="1726"/>
                  </a:cubicBezTo>
                  <a:lnTo>
                    <a:pt x="3739" y="1726"/>
                  </a:lnTo>
                  <a:cubicBezTo>
                    <a:pt x="3715" y="1869"/>
                    <a:pt x="3691" y="2012"/>
                    <a:pt x="3691" y="2167"/>
                  </a:cubicBezTo>
                  <a:cubicBezTo>
                    <a:pt x="3691" y="2643"/>
                    <a:pt x="3858" y="3084"/>
                    <a:pt x="4108" y="3441"/>
                  </a:cubicBezTo>
                  <a:lnTo>
                    <a:pt x="167" y="3441"/>
                  </a:lnTo>
                  <a:cubicBezTo>
                    <a:pt x="84" y="3441"/>
                    <a:pt x="0" y="3512"/>
                    <a:pt x="0" y="3608"/>
                  </a:cubicBezTo>
                  <a:lnTo>
                    <a:pt x="0" y="4310"/>
                  </a:lnTo>
                  <a:cubicBezTo>
                    <a:pt x="0" y="4393"/>
                    <a:pt x="84" y="4465"/>
                    <a:pt x="167" y="4465"/>
                  </a:cubicBezTo>
                  <a:lnTo>
                    <a:pt x="4977" y="4465"/>
                  </a:lnTo>
                  <a:cubicBezTo>
                    <a:pt x="5061" y="4465"/>
                    <a:pt x="5144" y="4393"/>
                    <a:pt x="5144" y="4310"/>
                  </a:cubicBezTo>
                  <a:lnTo>
                    <a:pt x="5144" y="4203"/>
                  </a:lnTo>
                  <a:cubicBezTo>
                    <a:pt x="5358" y="4274"/>
                    <a:pt x="5596" y="4322"/>
                    <a:pt x="5834" y="4322"/>
                  </a:cubicBezTo>
                  <a:lnTo>
                    <a:pt x="5834" y="8573"/>
                  </a:lnTo>
                  <a:cubicBezTo>
                    <a:pt x="5834" y="8668"/>
                    <a:pt x="5918" y="8739"/>
                    <a:pt x="6001" y="8739"/>
                  </a:cubicBezTo>
                  <a:cubicBezTo>
                    <a:pt x="6096" y="8739"/>
                    <a:pt x="6168" y="8668"/>
                    <a:pt x="6168" y="8573"/>
                  </a:cubicBezTo>
                  <a:lnTo>
                    <a:pt x="6168" y="4286"/>
                  </a:lnTo>
                  <a:cubicBezTo>
                    <a:pt x="6549" y="4227"/>
                    <a:pt x="6906" y="4084"/>
                    <a:pt x="7204" y="3834"/>
                  </a:cubicBezTo>
                  <a:cubicBezTo>
                    <a:pt x="7585" y="3512"/>
                    <a:pt x="7847" y="3096"/>
                    <a:pt x="7954" y="2619"/>
                  </a:cubicBezTo>
                  <a:cubicBezTo>
                    <a:pt x="7978" y="2536"/>
                    <a:pt x="7918" y="2441"/>
                    <a:pt x="7835" y="2429"/>
                  </a:cubicBezTo>
                  <a:cubicBezTo>
                    <a:pt x="7825" y="2428"/>
                    <a:pt x="7815" y="2427"/>
                    <a:pt x="7806" y="2427"/>
                  </a:cubicBezTo>
                  <a:cubicBezTo>
                    <a:pt x="7723" y="2427"/>
                    <a:pt x="7655" y="2473"/>
                    <a:pt x="7644" y="2548"/>
                  </a:cubicBezTo>
                  <a:cubicBezTo>
                    <a:pt x="7466" y="3381"/>
                    <a:pt x="6704" y="3989"/>
                    <a:pt x="5858" y="3989"/>
                  </a:cubicBezTo>
                  <a:cubicBezTo>
                    <a:pt x="4846" y="3989"/>
                    <a:pt x="4025" y="3179"/>
                    <a:pt x="4025" y="2167"/>
                  </a:cubicBezTo>
                  <a:cubicBezTo>
                    <a:pt x="4025" y="1155"/>
                    <a:pt x="4846" y="333"/>
                    <a:pt x="5858" y="333"/>
                  </a:cubicBezTo>
                  <a:cubicBezTo>
                    <a:pt x="6787" y="333"/>
                    <a:pt x="7585" y="1048"/>
                    <a:pt x="7680" y="1965"/>
                  </a:cubicBezTo>
                  <a:cubicBezTo>
                    <a:pt x="7704" y="2060"/>
                    <a:pt x="7775" y="2119"/>
                    <a:pt x="7858" y="2119"/>
                  </a:cubicBezTo>
                  <a:cubicBezTo>
                    <a:pt x="7954" y="2107"/>
                    <a:pt x="8013" y="2024"/>
                    <a:pt x="8013" y="1941"/>
                  </a:cubicBezTo>
                  <a:cubicBezTo>
                    <a:pt x="7954" y="1417"/>
                    <a:pt x="7716" y="929"/>
                    <a:pt x="7311" y="572"/>
                  </a:cubicBezTo>
                  <a:cubicBezTo>
                    <a:pt x="6906" y="214"/>
                    <a:pt x="6406" y="0"/>
                    <a:pt x="587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10" name="Google Shape;10510;p79"/>
            <p:cNvSpPr/>
            <p:nvPr/>
          </p:nvSpPr>
          <p:spPr>
            <a:xfrm>
              <a:off x="1948120" y="3388532"/>
              <a:ext cx="78852" cy="75367"/>
            </a:xfrm>
            <a:custGeom>
              <a:avLst/>
              <a:gdLst/>
              <a:ahLst/>
              <a:cxnLst/>
              <a:rect l="l" t="t" r="r" b="b"/>
              <a:pathLst>
                <a:path w="2489" h="2379" extrusionOk="0">
                  <a:moveTo>
                    <a:pt x="1513" y="330"/>
                  </a:moveTo>
                  <a:cubicBezTo>
                    <a:pt x="1667" y="330"/>
                    <a:pt x="1798" y="390"/>
                    <a:pt x="1917" y="497"/>
                  </a:cubicBezTo>
                  <a:cubicBezTo>
                    <a:pt x="2132" y="700"/>
                    <a:pt x="2132" y="1057"/>
                    <a:pt x="1905" y="1283"/>
                  </a:cubicBezTo>
                  <a:cubicBezTo>
                    <a:pt x="1792" y="1396"/>
                    <a:pt x="1646" y="1453"/>
                    <a:pt x="1504" y="1453"/>
                  </a:cubicBezTo>
                  <a:cubicBezTo>
                    <a:pt x="1361" y="1453"/>
                    <a:pt x="1221" y="1396"/>
                    <a:pt x="1120" y="1283"/>
                  </a:cubicBezTo>
                  <a:cubicBezTo>
                    <a:pt x="893" y="1057"/>
                    <a:pt x="893" y="700"/>
                    <a:pt x="1120" y="497"/>
                  </a:cubicBezTo>
                  <a:cubicBezTo>
                    <a:pt x="1215" y="390"/>
                    <a:pt x="1370" y="330"/>
                    <a:pt x="1513" y="330"/>
                  </a:cubicBezTo>
                  <a:close/>
                  <a:moveTo>
                    <a:pt x="1518" y="0"/>
                  </a:moveTo>
                  <a:cubicBezTo>
                    <a:pt x="1292" y="0"/>
                    <a:pt x="1066" y="86"/>
                    <a:pt x="893" y="259"/>
                  </a:cubicBezTo>
                  <a:cubicBezTo>
                    <a:pt x="584" y="569"/>
                    <a:pt x="548" y="1033"/>
                    <a:pt x="786" y="1390"/>
                  </a:cubicBezTo>
                  <a:lnTo>
                    <a:pt x="60" y="2116"/>
                  </a:lnTo>
                  <a:cubicBezTo>
                    <a:pt x="0" y="2176"/>
                    <a:pt x="0" y="2283"/>
                    <a:pt x="60" y="2343"/>
                  </a:cubicBezTo>
                  <a:cubicBezTo>
                    <a:pt x="96" y="2366"/>
                    <a:pt x="131" y="2378"/>
                    <a:pt x="179" y="2378"/>
                  </a:cubicBezTo>
                  <a:cubicBezTo>
                    <a:pt x="227" y="2378"/>
                    <a:pt x="274" y="2366"/>
                    <a:pt x="298" y="2343"/>
                  </a:cubicBezTo>
                  <a:lnTo>
                    <a:pt x="1024" y="1604"/>
                  </a:lnTo>
                  <a:cubicBezTo>
                    <a:pt x="1179" y="1712"/>
                    <a:pt x="1358" y="1759"/>
                    <a:pt x="1536" y="1759"/>
                  </a:cubicBezTo>
                  <a:cubicBezTo>
                    <a:pt x="1763" y="1759"/>
                    <a:pt x="1977" y="1664"/>
                    <a:pt x="2155" y="1509"/>
                  </a:cubicBezTo>
                  <a:cubicBezTo>
                    <a:pt x="2489" y="1164"/>
                    <a:pt x="2489" y="592"/>
                    <a:pt x="2144" y="259"/>
                  </a:cubicBezTo>
                  <a:cubicBezTo>
                    <a:pt x="1971" y="86"/>
                    <a:pt x="1745" y="0"/>
                    <a:pt x="15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11" name="Google Shape;10511;p79"/>
            <p:cNvSpPr/>
            <p:nvPr/>
          </p:nvSpPr>
          <p:spPr>
            <a:xfrm>
              <a:off x="1800270" y="3513636"/>
              <a:ext cx="162582" cy="10233"/>
            </a:xfrm>
            <a:custGeom>
              <a:avLst/>
              <a:gdLst/>
              <a:ahLst/>
              <a:cxnLst/>
              <a:rect l="l" t="t" r="r" b="b"/>
              <a:pathLst>
                <a:path w="5132" h="323" extrusionOk="0">
                  <a:moveTo>
                    <a:pt x="155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55" y="322"/>
                  </a:cubicBezTo>
                  <a:lnTo>
                    <a:pt x="4965" y="322"/>
                  </a:lnTo>
                  <a:cubicBezTo>
                    <a:pt x="5060" y="322"/>
                    <a:pt x="5132" y="251"/>
                    <a:pt x="5132" y="156"/>
                  </a:cubicBezTo>
                  <a:cubicBezTo>
                    <a:pt x="5132" y="72"/>
                    <a:pt x="5060" y="1"/>
                    <a:pt x="49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12" name="Google Shape;10512;p79"/>
            <p:cNvSpPr/>
            <p:nvPr/>
          </p:nvSpPr>
          <p:spPr>
            <a:xfrm>
              <a:off x="1800270" y="3536287"/>
              <a:ext cx="162582" cy="10201"/>
            </a:xfrm>
            <a:custGeom>
              <a:avLst/>
              <a:gdLst/>
              <a:ahLst/>
              <a:cxnLst/>
              <a:rect l="l" t="t" r="r" b="b"/>
              <a:pathLst>
                <a:path w="5132" h="322" extrusionOk="0">
                  <a:moveTo>
                    <a:pt x="155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55" y="322"/>
                  </a:cubicBezTo>
                  <a:lnTo>
                    <a:pt x="4965" y="322"/>
                  </a:lnTo>
                  <a:cubicBezTo>
                    <a:pt x="5060" y="322"/>
                    <a:pt x="5132" y="250"/>
                    <a:pt x="5132" y="155"/>
                  </a:cubicBezTo>
                  <a:cubicBezTo>
                    <a:pt x="5132" y="72"/>
                    <a:pt x="5060" y="0"/>
                    <a:pt x="49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13" name="Google Shape;10513;p79"/>
            <p:cNvSpPr/>
            <p:nvPr/>
          </p:nvSpPr>
          <p:spPr>
            <a:xfrm>
              <a:off x="1800270" y="3558146"/>
              <a:ext cx="162582" cy="10613"/>
            </a:xfrm>
            <a:custGeom>
              <a:avLst/>
              <a:gdLst/>
              <a:ahLst/>
              <a:cxnLst/>
              <a:rect l="l" t="t" r="r" b="b"/>
              <a:pathLst>
                <a:path w="5132" h="335" extrusionOk="0">
                  <a:moveTo>
                    <a:pt x="155" y="1"/>
                  </a:moveTo>
                  <a:cubicBezTo>
                    <a:pt x="72" y="1"/>
                    <a:pt x="0" y="84"/>
                    <a:pt x="0" y="168"/>
                  </a:cubicBezTo>
                  <a:cubicBezTo>
                    <a:pt x="0" y="263"/>
                    <a:pt x="72" y="334"/>
                    <a:pt x="155" y="334"/>
                  </a:cubicBezTo>
                  <a:lnTo>
                    <a:pt x="4965" y="334"/>
                  </a:lnTo>
                  <a:cubicBezTo>
                    <a:pt x="5060" y="334"/>
                    <a:pt x="5132" y="263"/>
                    <a:pt x="5132" y="168"/>
                  </a:cubicBezTo>
                  <a:cubicBezTo>
                    <a:pt x="5132" y="84"/>
                    <a:pt x="5060" y="1"/>
                    <a:pt x="49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14" name="Google Shape;10514;p79"/>
            <p:cNvSpPr/>
            <p:nvPr/>
          </p:nvSpPr>
          <p:spPr>
            <a:xfrm>
              <a:off x="1800270" y="3580798"/>
              <a:ext cx="162582" cy="10581"/>
            </a:xfrm>
            <a:custGeom>
              <a:avLst/>
              <a:gdLst/>
              <a:ahLst/>
              <a:cxnLst/>
              <a:rect l="l" t="t" r="r" b="b"/>
              <a:pathLst>
                <a:path w="5132" h="334" extrusionOk="0">
                  <a:moveTo>
                    <a:pt x="155" y="0"/>
                  </a:moveTo>
                  <a:cubicBezTo>
                    <a:pt x="72" y="0"/>
                    <a:pt x="0" y="84"/>
                    <a:pt x="0" y="167"/>
                  </a:cubicBezTo>
                  <a:cubicBezTo>
                    <a:pt x="0" y="262"/>
                    <a:pt x="72" y="334"/>
                    <a:pt x="155" y="334"/>
                  </a:cubicBezTo>
                  <a:lnTo>
                    <a:pt x="4965" y="334"/>
                  </a:lnTo>
                  <a:cubicBezTo>
                    <a:pt x="5060" y="334"/>
                    <a:pt x="5132" y="262"/>
                    <a:pt x="5132" y="167"/>
                  </a:cubicBezTo>
                  <a:cubicBezTo>
                    <a:pt x="5132" y="84"/>
                    <a:pt x="5060" y="0"/>
                    <a:pt x="49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515" name="Google Shape;10515;p79"/>
          <p:cNvGrpSpPr/>
          <p:nvPr/>
        </p:nvGrpSpPr>
        <p:grpSpPr>
          <a:xfrm>
            <a:off x="9533259" y="5454308"/>
            <a:ext cx="347044" cy="461219"/>
            <a:chOff x="7149944" y="4266131"/>
            <a:chExt cx="260283" cy="345914"/>
          </a:xfrm>
          <a:solidFill>
            <a:schemeClr val="tx1"/>
          </a:solidFill>
        </p:grpSpPr>
        <p:sp>
          <p:nvSpPr>
            <p:cNvPr id="10516" name="Google Shape;10516;p79"/>
            <p:cNvSpPr/>
            <p:nvPr/>
          </p:nvSpPr>
          <p:spPr>
            <a:xfrm>
              <a:off x="7149944" y="4266131"/>
              <a:ext cx="260283" cy="345914"/>
            </a:xfrm>
            <a:custGeom>
              <a:avLst/>
              <a:gdLst/>
              <a:ahLst/>
              <a:cxnLst/>
              <a:rect l="l" t="t" r="r" b="b"/>
              <a:pathLst>
                <a:path w="8216" h="10919" extrusionOk="0">
                  <a:moveTo>
                    <a:pt x="4096" y="1025"/>
                  </a:moveTo>
                  <a:cubicBezTo>
                    <a:pt x="5001" y="1025"/>
                    <a:pt x="5775" y="1608"/>
                    <a:pt x="6049" y="2442"/>
                  </a:cubicBezTo>
                  <a:cubicBezTo>
                    <a:pt x="5882" y="2358"/>
                    <a:pt x="5704" y="2299"/>
                    <a:pt x="5489" y="2239"/>
                  </a:cubicBezTo>
                  <a:cubicBezTo>
                    <a:pt x="5477" y="2236"/>
                    <a:pt x="5464" y="2234"/>
                    <a:pt x="5451" y="2234"/>
                  </a:cubicBezTo>
                  <a:cubicBezTo>
                    <a:pt x="5379" y="2234"/>
                    <a:pt x="5309" y="2288"/>
                    <a:pt x="5299" y="2358"/>
                  </a:cubicBezTo>
                  <a:cubicBezTo>
                    <a:pt x="5275" y="2454"/>
                    <a:pt x="5335" y="2537"/>
                    <a:pt x="5418" y="2561"/>
                  </a:cubicBezTo>
                  <a:cubicBezTo>
                    <a:pt x="5704" y="2632"/>
                    <a:pt x="5942" y="2739"/>
                    <a:pt x="6132" y="2835"/>
                  </a:cubicBezTo>
                  <a:cubicBezTo>
                    <a:pt x="6144" y="2930"/>
                    <a:pt x="6144" y="3013"/>
                    <a:pt x="6144" y="3108"/>
                  </a:cubicBezTo>
                  <a:lnTo>
                    <a:pt x="6144" y="4442"/>
                  </a:lnTo>
                  <a:cubicBezTo>
                    <a:pt x="6156" y="5561"/>
                    <a:pt x="5227" y="6502"/>
                    <a:pt x="4096" y="6502"/>
                  </a:cubicBezTo>
                  <a:cubicBezTo>
                    <a:pt x="2965" y="6502"/>
                    <a:pt x="2025" y="5573"/>
                    <a:pt x="2025" y="4430"/>
                  </a:cubicBezTo>
                  <a:lnTo>
                    <a:pt x="2025" y="3096"/>
                  </a:lnTo>
                  <a:cubicBezTo>
                    <a:pt x="2025" y="3001"/>
                    <a:pt x="2025" y="2918"/>
                    <a:pt x="2048" y="2823"/>
                  </a:cubicBezTo>
                  <a:cubicBezTo>
                    <a:pt x="2525" y="2537"/>
                    <a:pt x="3275" y="2382"/>
                    <a:pt x="4084" y="2382"/>
                  </a:cubicBezTo>
                  <a:cubicBezTo>
                    <a:pt x="4311" y="2382"/>
                    <a:pt x="4525" y="2394"/>
                    <a:pt x="4751" y="2418"/>
                  </a:cubicBezTo>
                  <a:cubicBezTo>
                    <a:pt x="4762" y="2421"/>
                    <a:pt x="4773" y="2422"/>
                    <a:pt x="4784" y="2422"/>
                  </a:cubicBezTo>
                  <a:cubicBezTo>
                    <a:pt x="4863" y="2422"/>
                    <a:pt x="4919" y="2350"/>
                    <a:pt x="4930" y="2287"/>
                  </a:cubicBezTo>
                  <a:cubicBezTo>
                    <a:pt x="4942" y="2203"/>
                    <a:pt x="4870" y="2120"/>
                    <a:pt x="4799" y="2108"/>
                  </a:cubicBezTo>
                  <a:cubicBezTo>
                    <a:pt x="4573" y="2073"/>
                    <a:pt x="4334" y="2061"/>
                    <a:pt x="4096" y="2061"/>
                  </a:cubicBezTo>
                  <a:cubicBezTo>
                    <a:pt x="3358" y="2061"/>
                    <a:pt x="2656" y="2203"/>
                    <a:pt x="2144" y="2442"/>
                  </a:cubicBezTo>
                  <a:cubicBezTo>
                    <a:pt x="2417" y="1608"/>
                    <a:pt x="3203" y="1025"/>
                    <a:pt x="4096" y="1025"/>
                  </a:cubicBezTo>
                  <a:close/>
                  <a:moveTo>
                    <a:pt x="4132" y="322"/>
                  </a:moveTo>
                  <a:cubicBezTo>
                    <a:pt x="5442" y="322"/>
                    <a:pt x="6549" y="1263"/>
                    <a:pt x="6775" y="2537"/>
                  </a:cubicBezTo>
                  <a:lnTo>
                    <a:pt x="7680" y="7645"/>
                  </a:lnTo>
                  <a:cubicBezTo>
                    <a:pt x="7692" y="7716"/>
                    <a:pt x="7668" y="7799"/>
                    <a:pt x="7597" y="7835"/>
                  </a:cubicBezTo>
                  <a:lnTo>
                    <a:pt x="7001" y="8180"/>
                  </a:lnTo>
                  <a:lnTo>
                    <a:pt x="5632" y="7692"/>
                  </a:lnTo>
                  <a:cubicBezTo>
                    <a:pt x="5418" y="7621"/>
                    <a:pt x="5287" y="7418"/>
                    <a:pt x="5287" y="7204"/>
                  </a:cubicBezTo>
                  <a:lnTo>
                    <a:pt x="5287" y="6502"/>
                  </a:lnTo>
                  <a:cubicBezTo>
                    <a:pt x="6001" y="6085"/>
                    <a:pt x="6478" y="5311"/>
                    <a:pt x="6478" y="4430"/>
                  </a:cubicBezTo>
                  <a:lnTo>
                    <a:pt x="6478" y="3096"/>
                  </a:lnTo>
                  <a:cubicBezTo>
                    <a:pt x="6478" y="2954"/>
                    <a:pt x="6466" y="2811"/>
                    <a:pt x="6454" y="2680"/>
                  </a:cubicBezTo>
                  <a:cubicBezTo>
                    <a:pt x="6358" y="2120"/>
                    <a:pt x="6061" y="1620"/>
                    <a:pt x="5644" y="1251"/>
                  </a:cubicBezTo>
                  <a:cubicBezTo>
                    <a:pt x="5215" y="894"/>
                    <a:pt x="4668" y="679"/>
                    <a:pt x="4108" y="679"/>
                  </a:cubicBezTo>
                  <a:cubicBezTo>
                    <a:pt x="3549" y="679"/>
                    <a:pt x="3001" y="870"/>
                    <a:pt x="2584" y="1251"/>
                  </a:cubicBezTo>
                  <a:cubicBezTo>
                    <a:pt x="2144" y="1608"/>
                    <a:pt x="1870" y="2108"/>
                    <a:pt x="1775" y="2680"/>
                  </a:cubicBezTo>
                  <a:cubicBezTo>
                    <a:pt x="1751" y="2811"/>
                    <a:pt x="1751" y="2954"/>
                    <a:pt x="1751" y="3096"/>
                  </a:cubicBezTo>
                  <a:lnTo>
                    <a:pt x="1751" y="4430"/>
                  </a:lnTo>
                  <a:cubicBezTo>
                    <a:pt x="1751" y="5311"/>
                    <a:pt x="2227" y="6085"/>
                    <a:pt x="2941" y="6502"/>
                  </a:cubicBezTo>
                  <a:lnTo>
                    <a:pt x="2941" y="7204"/>
                  </a:lnTo>
                  <a:cubicBezTo>
                    <a:pt x="2941" y="7418"/>
                    <a:pt x="2798" y="7621"/>
                    <a:pt x="2596" y="7692"/>
                  </a:cubicBezTo>
                  <a:lnTo>
                    <a:pt x="1227" y="8180"/>
                  </a:lnTo>
                  <a:lnTo>
                    <a:pt x="655" y="7835"/>
                  </a:lnTo>
                  <a:cubicBezTo>
                    <a:pt x="596" y="7799"/>
                    <a:pt x="560" y="7716"/>
                    <a:pt x="572" y="7645"/>
                  </a:cubicBezTo>
                  <a:lnTo>
                    <a:pt x="1477" y="2537"/>
                  </a:lnTo>
                  <a:cubicBezTo>
                    <a:pt x="1703" y="1251"/>
                    <a:pt x="2822" y="322"/>
                    <a:pt x="4132" y="322"/>
                  </a:cubicBezTo>
                  <a:close/>
                  <a:moveTo>
                    <a:pt x="4096" y="1"/>
                  </a:moveTo>
                  <a:cubicBezTo>
                    <a:pt x="2644" y="1"/>
                    <a:pt x="1382" y="1037"/>
                    <a:pt x="1120" y="2477"/>
                  </a:cubicBezTo>
                  <a:lnTo>
                    <a:pt x="215" y="7585"/>
                  </a:lnTo>
                  <a:cubicBezTo>
                    <a:pt x="179" y="7799"/>
                    <a:pt x="274" y="8002"/>
                    <a:pt x="453" y="8109"/>
                  </a:cubicBezTo>
                  <a:lnTo>
                    <a:pt x="786" y="8311"/>
                  </a:lnTo>
                  <a:cubicBezTo>
                    <a:pt x="310" y="8478"/>
                    <a:pt x="1" y="8931"/>
                    <a:pt x="1" y="9431"/>
                  </a:cubicBezTo>
                  <a:lnTo>
                    <a:pt x="1" y="10752"/>
                  </a:lnTo>
                  <a:cubicBezTo>
                    <a:pt x="1" y="10847"/>
                    <a:pt x="84" y="10919"/>
                    <a:pt x="167" y="10919"/>
                  </a:cubicBezTo>
                  <a:cubicBezTo>
                    <a:pt x="251" y="10919"/>
                    <a:pt x="334" y="10847"/>
                    <a:pt x="334" y="10752"/>
                  </a:cubicBezTo>
                  <a:lnTo>
                    <a:pt x="334" y="9431"/>
                  </a:lnTo>
                  <a:cubicBezTo>
                    <a:pt x="334" y="9121"/>
                    <a:pt x="489" y="8835"/>
                    <a:pt x="763" y="8669"/>
                  </a:cubicBezTo>
                  <a:cubicBezTo>
                    <a:pt x="1024" y="8931"/>
                    <a:pt x="1382" y="9133"/>
                    <a:pt x="1822" y="9300"/>
                  </a:cubicBezTo>
                  <a:cubicBezTo>
                    <a:pt x="1834" y="9312"/>
                    <a:pt x="1858" y="9312"/>
                    <a:pt x="1882" y="9312"/>
                  </a:cubicBezTo>
                  <a:cubicBezTo>
                    <a:pt x="1941" y="9312"/>
                    <a:pt x="2001" y="9264"/>
                    <a:pt x="2025" y="9204"/>
                  </a:cubicBezTo>
                  <a:cubicBezTo>
                    <a:pt x="2060" y="9121"/>
                    <a:pt x="2025" y="9026"/>
                    <a:pt x="1941" y="9002"/>
                  </a:cubicBezTo>
                  <a:cubicBezTo>
                    <a:pt x="1608" y="8871"/>
                    <a:pt x="1334" y="8716"/>
                    <a:pt x="1108" y="8538"/>
                  </a:cubicBezTo>
                  <a:lnTo>
                    <a:pt x="2679" y="7990"/>
                  </a:lnTo>
                  <a:cubicBezTo>
                    <a:pt x="3025" y="7871"/>
                    <a:pt x="3251" y="7561"/>
                    <a:pt x="3251" y="7204"/>
                  </a:cubicBezTo>
                  <a:lnTo>
                    <a:pt x="3251" y="6645"/>
                  </a:lnTo>
                  <a:cubicBezTo>
                    <a:pt x="3513" y="6752"/>
                    <a:pt x="3811" y="6811"/>
                    <a:pt x="4108" y="6811"/>
                  </a:cubicBezTo>
                  <a:cubicBezTo>
                    <a:pt x="4406" y="6811"/>
                    <a:pt x="4703" y="6752"/>
                    <a:pt x="4977" y="6645"/>
                  </a:cubicBezTo>
                  <a:lnTo>
                    <a:pt x="4977" y="7204"/>
                  </a:lnTo>
                  <a:cubicBezTo>
                    <a:pt x="4977" y="7561"/>
                    <a:pt x="5192" y="7871"/>
                    <a:pt x="5537" y="7990"/>
                  </a:cubicBezTo>
                  <a:lnTo>
                    <a:pt x="7120" y="8538"/>
                  </a:lnTo>
                  <a:cubicBezTo>
                    <a:pt x="6442" y="9073"/>
                    <a:pt x="5335" y="9383"/>
                    <a:pt x="4108" y="9383"/>
                  </a:cubicBezTo>
                  <a:cubicBezTo>
                    <a:pt x="3572" y="9383"/>
                    <a:pt x="3072" y="9323"/>
                    <a:pt x="2596" y="9204"/>
                  </a:cubicBezTo>
                  <a:cubicBezTo>
                    <a:pt x="2586" y="9203"/>
                    <a:pt x="2577" y="9203"/>
                    <a:pt x="2567" y="9203"/>
                  </a:cubicBezTo>
                  <a:cubicBezTo>
                    <a:pt x="2484" y="9203"/>
                    <a:pt x="2415" y="9249"/>
                    <a:pt x="2394" y="9323"/>
                  </a:cubicBezTo>
                  <a:cubicBezTo>
                    <a:pt x="2382" y="9419"/>
                    <a:pt x="2429" y="9502"/>
                    <a:pt x="2513" y="9514"/>
                  </a:cubicBezTo>
                  <a:cubicBezTo>
                    <a:pt x="2775" y="9573"/>
                    <a:pt x="3037" y="9621"/>
                    <a:pt x="3310" y="9669"/>
                  </a:cubicBezTo>
                  <a:lnTo>
                    <a:pt x="3632" y="10800"/>
                  </a:lnTo>
                  <a:cubicBezTo>
                    <a:pt x="3644" y="10871"/>
                    <a:pt x="3727" y="10919"/>
                    <a:pt x="3787" y="10919"/>
                  </a:cubicBezTo>
                  <a:lnTo>
                    <a:pt x="3822" y="10919"/>
                  </a:lnTo>
                  <a:cubicBezTo>
                    <a:pt x="3918" y="10883"/>
                    <a:pt x="3965" y="10800"/>
                    <a:pt x="3930" y="10728"/>
                  </a:cubicBezTo>
                  <a:lnTo>
                    <a:pt x="3644" y="9716"/>
                  </a:lnTo>
                  <a:lnTo>
                    <a:pt x="3644" y="9716"/>
                  </a:lnTo>
                  <a:cubicBezTo>
                    <a:pt x="3811" y="9728"/>
                    <a:pt x="3965" y="9728"/>
                    <a:pt x="4120" y="9728"/>
                  </a:cubicBezTo>
                  <a:cubicBezTo>
                    <a:pt x="4287" y="9728"/>
                    <a:pt x="4442" y="9728"/>
                    <a:pt x="4596" y="9716"/>
                  </a:cubicBezTo>
                  <a:lnTo>
                    <a:pt x="4596" y="9716"/>
                  </a:lnTo>
                  <a:lnTo>
                    <a:pt x="4322" y="10728"/>
                  </a:lnTo>
                  <a:cubicBezTo>
                    <a:pt x="4287" y="10812"/>
                    <a:pt x="4346" y="10907"/>
                    <a:pt x="4418" y="10919"/>
                  </a:cubicBezTo>
                  <a:lnTo>
                    <a:pt x="4465" y="10919"/>
                  </a:lnTo>
                  <a:cubicBezTo>
                    <a:pt x="4537" y="10919"/>
                    <a:pt x="4596" y="10871"/>
                    <a:pt x="4620" y="10800"/>
                  </a:cubicBezTo>
                  <a:lnTo>
                    <a:pt x="4942" y="9669"/>
                  </a:lnTo>
                  <a:cubicBezTo>
                    <a:pt x="5989" y="9550"/>
                    <a:pt x="6894" y="9192"/>
                    <a:pt x="7454" y="8669"/>
                  </a:cubicBezTo>
                  <a:cubicBezTo>
                    <a:pt x="7728" y="8823"/>
                    <a:pt x="7894" y="9097"/>
                    <a:pt x="7894" y="9419"/>
                  </a:cubicBezTo>
                  <a:lnTo>
                    <a:pt x="7894" y="10740"/>
                  </a:lnTo>
                  <a:cubicBezTo>
                    <a:pt x="7894" y="10824"/>
                    <a:pt x="7966" y="10907"/>
                    <a:pt x="8049" y="10907"/>
                  </a:cubicBezTo>
                  <a:cubicBezTo>
                    <a:pt x="8144" y="10907"/>
                    <a:pt x="8216" y="10824"/>
                    <a:pt x="8216" y="10740"/>
                  </a:cubicBezTo>
                  <a:lnTo>
                    <a:pt x="8216" y="9431"/>
                  </a:lnTo>
                  <a:cubicBezTo>
                    <a:pt x="8192" y="8931"/>
                    <a:pt x="7859" y="8478"/>
                    <a:pt x="7406" y="8311"/>
                  </a:cubicBezTo>
                  <a:lnTo>
                    <a:pt x="7740" y="8109"/>
                  </a:lnTo>
                  <a:cubicBezTo>
                    <a:pt x="7918" y="8002"/>
                    <a:pt x="8013" y="7799"/>
                    <a:pt x="7978" y="7585"/>
                  </a:cubicBezTo>
                  <a:lnTo>
                    <a:pt x="7073" y="2477"/>
                  </a:lnTo>
                  <a:cubicBezTo>
                    <a:pt x="6823" y="1037"/>
                    <a:pt x="5573" y="1"/>
                    <a:pt x="409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17" name="Google Shape;10517;p79"/>
            <p:cNvSpPr/>
            <p:nvPr/>
          </p:nvSpPr>
          <p:spPr>
            <a:xfrm>
              <a:off x="7257815" y="4428808"/>
              <a:ext cx="43782" cy="15396"/>
            </a:xfrm>
            <a:custGeom>
              <a:avLst/>
              <a:gdLst/>
              <a:ahLst/>
              <a:cxnLst/>
              <a:rect l="l" t="t" r="r" b="b"/>
              <a:pathLst>
                <a:path w="1382" h="486" extrusionOk="0">
                  <a:moveTo>
                    <a:pt x="178" y="0"/>
                  </a:moveTo>
                  <a:cubicBezTo>
                    <a:pt x="138" y="0"/>
                    <a:pt x="96" y="15"/>
                    <a:pt x="60" y="45"/>
                  </a:cubicBezTo>
                  <a:cubicBezTo>
                    <a:pt x="1" y="105"/>
                    <a:pt x="1" y="200"/>
                    <a:pt x="60" y="259"/>
                  </a:cubicBezTo>
                  <a:cubicBezTo>
                    <a:pt x="203" y="402"/>
                    <a:pt x="441" y="486"/>
                    <a:pt x="691" y="486"/>
                  </a:cubicBezTo>
                  <a:cubicBezTo>
                    <a:pt x="941" y="486"/>
                    <a:pt x="1179" y="414"/>
                    <a:pt x="1322" y="259"/>
                  </a:cubicBezTo>
                  <a:cubicBezTo>
                    <a:pt x="1382" y="200"/>
                    <a:pt x="1382" y="105"/>
                    <a:pt x="1322" y="45"/>
                  </a:cubicBezTo>
                  <a:cubicBezTo>
                    <a:pt x="1287" y="15"/>
                    <a:pt x="1245" y="0"/>
                    <a:pt x="1205" y="0"/>
                  </a:cubicBezTo>
                  <a:cubicBezTo>
                    <a:pt x="1165" y="0"/>
                    <a:pt x="1126" y="15"/>
                    <a:pt x="1096" y="45"/>
                  </a:cubicBezTo>
                  <a:cubicBezTo>
                    <a:pt x="1037" y="105"/>
                    <a:pt x="906" y="164"/>
                    <a:pt x="691" y="164"/>
                  </a:cubicBezTo>
                  <a:cubicBezTo>
                    <a:pt x="477" y="164"/>
                    <a:pt x="346" y="81"/>
                    <a:pt x="286" y="45"/>
                  </a:cubicBezTo>
                  <a:cubicBezTo>
                    <a:pt x="257" y="15"/>
                    <a:pt x="218" y="0"/>
                    <a:pt x="17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18" name="Google Shape;10518;p79"/>
            <p:cNvSpPr/>
            <p:nvPr/>
          </p:nvSpPr>
          <p:spPr>
            <a:xfrm>
              <a:off x="7241975" y="4390602"/>
              <a:ext cx="10581" cy="15523"/>
            </a:xfrm>
            <a:custGeom>
              <a:avLst/>
              <a:gdLst/>
              <a:ahLst/>
              <a:cxnLst/>
              <a:rect l="l" t="t" r="r" b="b"/>
              <a:pathLst>
                <a:path w="334" h="490" extrusionOk="0">
                  <a:moveTo>
                    <a:pt x="167" y="1"/>
                  </a:moveTo>
                  <a:cubicBezTo>
                    <a:pt x="72" y="1"/>
                    <a:pt x="1" y="72"/>
                    <a:pt x="1" y="156"/>
                  </a:cubicBezTo>
                  <a:lnTo>
                    <a:pt x="1" y="322"/>
                  </a:lnTo>
                  <a:cubicBezTo>
                    <a:pt x="1" y="418"/>
                    <a:pt x="72" y="489"/>
                    <a:pt x="167" y="489"/>
                  </a:cubicBezTo>
                  <a:cubicBezTo>
                    <a:pt x="251" y="489"/>
                    <a:pt x="334" y="418"/>
                    <a:pt x="334" y="322"/>
                  </a:cubicBezTo>
                  <a:lnTo>
                    <a:pt x="334" y="156"/>
                  </a:lnTo>
                  <a:cubicBezTo>
                    <a:pt x="310" y="72"/>
                    <a:pt x="251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19" name="Google Shape;10519;p79"/>
            <p:cNvSpPr/>
            <p:nvPr/>
          </p:nvSpPr>
          <p:spPr>
            <a:xfrm>
              <a:off x="7307236" y="4390602"/>
              <a:ext cx="10201" cy="15523"/>
            </a:xfrm>
            <a:custGeom>
              <a:avLst/>
              <a:gdLst/>
              <a:ahLst/>
              <a:cxnLst/>
              <a:rect l="l" t="t" r="r" b="b"/>
              <a:pathLst>
                <a:path w="322" h="490" extrusionOk="0">
                  <a:moveTo>
                    <a:pt x="155" y="1"/>
                  </a:moveTo>
                  <a:cubicBezTo>
                    <a:pt x="72" y="1"/>
                    <a:pt x="0" y="72"/>
                    <a:pt x="0" y="156"/>
                  </a:cubicBezTo>
                  <a:lnTo>
                    <a:pt x="0" y="322"/>
                  </a:lnTo>
                  <a:cubicBezTo>
                    <a:pt x="0" y="418"/>
                    <a:pt x="72" y="489"/>
                    <a:pt x="155" y="489"/>
                  </a:cubicBezTo>
                  <a:cubicBezTo>
                    <a:pt x="250" y="489"/>
                    <a:pt x="322" y="418"/>
                    <a:pt x="322" y="322"/>
                  </a:cubicBezTo>
                  <a:lnTo>
                    <a:pt x="322" y="156"/>
                  </a:lnTo>
                  <a:cubicBezTo>
                    <a:pt x="310" y="72"/>
                    <a:pt x="250" y="1"/>
                    <a:pt x="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20" name="Google Shape;10520;p79"/>
            <p:cNvSpPr/>
            <p:nvPr/>
          </p:nvSpPr>
          <p:spPr>
            <a:xfrm>
              <a:off x="7236336" y="4374382"/>
              <a:ext cx="21131" cy="10613"/>
            </a:xfrm>
            <a:custGeom>
              <a:avLst/>
              <a:gdLst/>
              <a:ahLst/>
              <a:cxnLst/>
              <a:rect l="l" t="t" r="r" b="b"/>
              <a:pathLst>
                <a:path w="667" h="335" extrusionOk="0">
                  <a:moveTo>
                    <a:pt x="167" y="1"/>
                  </a:moveTo>
                  <a:cubicBezTo>
                    <a:pt x="71" y="1"/>
                    <a:pt x="0" y="72"/>
                    <a:pt x="0" y="168"/>
                  </a:cubicBezTo>
                  <a:cubicBezTo>
                    <a:pt x="0" y="251"/>
                    <a:pt x="71" y="334"/>
                    <a:pt x="167" y="334"/>
                  </a:cubicBezTo>
                  <a:lnTo>
                    <a:pt x="512" y="334"/>
                  </a:lnTo>
                  <a:cubicBezTo>
                    <a:pt x="595" y="334"/>
                    <a:pt x="667" y="251"/>
                    <a:pt x="667" y="168"/>
                  </a:cubicBezTo>
                  <a:cubicBezTo>
                    <a:pt x="667" y="72"/>
                    <a:pt x="595" y="1"/>
                    <a:pt x="5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21" name="Google Shape;10521;p79"/>
            <p:cNvSpPr/>
            <p:nvPr/>
          </p:nvSpPr>
          <p:spPr>
            <a:xfrm>
              <a:off x="7301565" y="4374382"/>
              <a:ext cx="21162" cy="10613"/>
            </a:xfrm>
            <a:custGeom>
              <a:avLst/>
              <a:gdLst/>
              <a:ahLst/>
              <a:cxnLst/>
              <a:rect l="l" t="t" r="r" b="b"/>
              <a:pathLst>
                <a:path w="668" h="335" extrusionOk="0">
                  <a:moveTo>
                    <a:pt x="156" y="1"/>
                  </a:moveTo>
                  <a:cubicBezTo>
                    <a:pt x="72" y="1"/>
                    <a:pt x="1" y="72"/>
                    <a:pt x="1" y="168"/>
                  </a:cubicBezTo>
                  <a:cubicBezTo>
                    <a:pt x="1" y="251"/>
                    <a:pt x="72" y="334"/>
                    <a:pt x="156" y="334"/>
                  </a:cubicBezTo>
                  <a:lnTo>
                    <a:pt x="501" y="334"/>
                  </a:lnTo>
                  <a:cubicBezTo>
                    <a:pt x="596" y="334"/>
                    <a:pt x="668" y="251"/>
                    <a:pt x="668" y="168"/>
                  </a:cubicBezTo>
                  <a:cubicBezTo>
                    <a:pt x="668" y="72"/>
                    <a:pt x="596" y="1"/>
                    <a:pt x="50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522" name="Google Shape;10522;p79"/>
          <p:cNvGrpSpPr/>
          <p:nvPr/>
        </p:nvGrpSpPr>
        <p:grpSpPr>
          <a:xfrm>
            <a:off x="8926735" y="5445269"/>
            <a:ext cx="360139" cy="480311"/>
            <a:chOff x="6695051" y="4259351"/>
            <a:chExt cx="270104" cy="360233"/>
          </a:xfrm>
          <a:solidFill>
            <a:schemeClr val="tx1"/>
          </a:solidFill>
        </p:grpSpPr>
        <p:sp>
          <p:nvSpPr>
            <p:cNvPr id="10523" name="Google Shape;10523;p79"/>
            <p:cNvSpPr/>
            <p:nvPr/>
          </p:nvSpPr>
          <p:spPr>
            <a:xfrm>
              <a:off x="6790852" y="4383442"/>
              <a:ext cx="10233" cy="15872"/>
            </a:xfrm>
            <a:custGeom>
              <a:avLst/>
              <a:gdLst/>
              <a:ahLst/>
              <a:cxnLst/>
              <a:rect l="l" t="t" r="r" b="b"/>
              <a:pathLst>
                <a:path w="323" h="501" extrusionOk="0">
                  <a:moveTo>
                    <a:pt x="167" y="1"/>
                  </a:moveTo>
                  <a:cubicBezTo>
                    <a:pt x="72" y="1"/>
                    <a:pt x="1" y="72"/>
                    <a:pt x="1" y="167"/>
                  </a:cubicBezTo>
                  <a:lnTo>
                    <a:pt x="1" y="346"/>
                  </a:lnTo>
                  <a:cubicBezTo>
                    <a:pt x="1" y="429"/>
                    <a:pt x="72" y="501"/>
                    <a:pt x="167" y="501"/>
                  </a:cubicBezTo>
                  <a:cubicBezTo>
                    <a:pt x="251" y="501"/>
                    <a:pt x="322" y="429"/>
                    <a:pt x="322" y="346"/>
                  </a:cubicBezTo>
                  <a:lnTo>
                    <a:pt x="322" y="167"/>
                  </a:lnTo>
                  <a:cubicBezTo>
                    <a:pt x="322" y="72"/>
                    <a:pt x="251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24" name="Google Shape;10524;p79"/>
            <p:cNvSpPr/>
            <p:nvPr/>
          </p:nvSpPr>
          <p:spPr>
            <a:xfrm>
              <a:off x="6858742" y="4383442"/>
              <a:ext cx="10233" cy="15872"/>
            </a:xfrm>
            <a:custGeom>
              <a:avLst/>
              <a:gdLst/>
              <a:ahLst/>
              <a:cxnLst/>
              <a:rect l="l" t="t" r="r" b="b"/>
              <a:pathLst>
                <a:path w="323" h="501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lnTo>
                    <a:pt x="1" y="346"/>
                  </a:lnTo>
                  <a:cubicBezTo>
                    <a:pt x="1" y="429"/>
                    <a:pt x="72" y="501"/>
                    <a:pt x="168" y="501"/>
                  </a:cubicBezTo>
                  <a:cubicBezTo>
                    <a:pt x="251" y="501"/>
                    <a:pt x="322" y="429"/>
                    <a:pt x="322" y="346"/>
                  </a:cubicBezTo>
                  <a:lnTo>
                    <a:pt x="322" y="167"/>
                  </a:lnTo>
                  <a:cubicBezTo>
                    <a:pt x="322" y="72"/>
                    <a:pt x="251" y="1"/>
                    <a:pt x="1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25" name="Google Shape;10525;p79"/>
            <p:cNvSpPr/>
            <p:nvPr/>
          </p:nvSpPr>
          <p:spPr>
            <a:xfrm>
              <a:off x="6695051" y="4259351"/>
              <a:ext cx="270104" cy="360233"/>
            </a:xfrm>
            <a:custGeom>
              <a:avLst/>
              <a:gdLst/>
              <a:ahLst/>
              <a:cxnLst/>
              <a:rect l="l" t="t" r="r" b="b"/>
              <a:pathLst>
                <a:path w="8526" h="11371" extrusionOk="0">
                  <a:moveTo>
                    <a:pt x="4263" y="310"/>
                  </a:moveTo>
                  <a:cubicBezTo>
                    <a:pt x="5835" y="310"/>
                    <a:pt x="7121" y="1596"/>
                    <a:pt x="7121" y="3168"/>
                  </a:cubicBezTo>
                  <a:lnTo>
                    <a:pt x="7121" y="3781"/>
                  </a:lnTo>
                  <a:lnTo>
                    <a:pt x="7121" y="3781"/>
                  </a:lnTo>
                  <a:cubicBezTo>
                    <a:pt x="7030" y="3736"/>
                    <a:pt x="6949" y="3703"/>
                    <a:pt x="6847" y="3703"/>
                  </a:cubicBezTo>
                  <a:lnTo>
                    <a:pt x="6763" y="3703"/>
                  </a:lnTo>
                  <a:cubicBezTo>
                    <a:pt x="6597" y="3703"/>
                    <a:pt x="6430" y="3680"/>
                    <a:pt x="6263" y="3632"/>
                  </a:cubicBezTo>
                  <a:cubicBezTo>
                    <a:pt x="6251" y="3628"/>
                    <a:pt x="6238" y="3627"/>
                    <a:pt x="6225" y="3627"/>
                  </a:cubicBezTo>
                  <a:cubicBezTo>
                    <a:pt x="6153" y="3627"/>
                    <a:pt x="6081" y="3680"/>
                    <a:pt x="6061" y="3751"/>
                  </a:cubicBezTo>
                  <a:cubicBezTo>
                    <a:pt x="6025" y="3846"/>
                    <a:pt x="6085" y="3930"/>
                    <a:pt x="6180" y="3965"/>
                  </a:cubicBezTo>
                  <a:cubicBezTo>
                    <a:pt x="6370" y="4025"/>
                    <a:pt x="6561" y="4037"/>
                    <a:pt x="6763" y="4037"/>
                  </a:cubicBezTo>
                  <a:lnTo>
                    <a:pt x="6847" y="4037"/>
                  </a:lnTo>
                  <a:cubicBezTo>
                    <a:pt x="7001" y="4037"/>
                    <a:pt x="7132" y="4156"/>
                    <a:pt x="7132" y="4322"/>
                  </a:cubicBezTo>
                  <a:cubicBezTo>
                    <a:pt x="7132" y="4477"/>
                    <a:pt x="7013" y="4596"/>
                    <a:pt x="6847" y="4596"/>
                  </a:cubicBezTo>
                  <a:lnTo>
                    <a:pt x="6740" y="4596"/>
                  </a:lnTo>
                  <a:lnTo>
                    <a:pt x="6740" y="4584"/>
                  </a:lnTo>
                  <a:cubicBezTo>
                    <a:pt x="6740" y="4489"/>
                    <a:pt x="6668" y="4418"/>
                    <a:pt x="6585" y="4418"/>
                  </a:cubicBezTo>
                  <a:cubicBezTo>
                    <a:pt x="6489" y="4418"/>
                    <a:pt x="6418" y="4489"/>
                    <a:pt x="6418" y="4584"/>
                  </a:cubicBezTo>
                  <a:cubicBezTo>
                    <a:pt x="6418" y="5775"/>
                    <a:pt x="5454" y="6739"/>
                    <a:pt x="4263" y="6739"/>
                  </a:cubicBezTo>
                  <a:cubicBezTo>
                    <a:pt x="3072" y="6739"/>
                    <a:pt x="2096" y="5775"/>
                    <a:pt x="2096" y="4584"/>
                  </a:cubicBezTo>
                  <a:cubicBezTo>
                    <a:pt x="2096" y="4489"/>
                    <a:pt x="2025" y="4418"/>
                    <a:pt x="1941" y="4418"/>
                  </a:cubicBezTo>
                  <a:cubicBezTo>
                    <a:pt x="1846" y="4418"/>
                    <a:pt x="1775" y="4489"/>
                    <a:pt x="1775" y="4584"/>
                  </a:cubicBezTo>
                  <a:lnTo>
                    <a:pt x="1775" y="4596"/>
                  </a:lnTo>
                  <a:lnTo>
                    <a:pt x="1667" y="4596"/>
                  </a:lnTo>
                  <a:cubicBezTo>
                    <a:pt x="1525" y="4596"/>
                    <a:pt x="1382" y="4477"/>
                    <a:pt x="1382" y="4322"/>
                  </a:cubicBezTo>
                  <a:cubicBezTo>
                    <a:pt x="1382" y="4168"/>
                    <a:pt x="1501" y="4037"/>
                    <a:pt x="1667" y="4037"/>
                  </a:cubicBezTo>
                  <a:lnTo>
                    <a:pt x="1763" y="4037"/>
                  </a:lnTo>
                  <a:cubicBezTo>
                    <a:pt x="2953" y="4037"/>
                    <a:pt x="3906" y="3013"/>
                    <a:pt x="4239" y="2560"/>
                  </a:cubicBezTo>
                  <a:lnTo>
                    <a:pt x="4275" y="2560"/>
                  </a:lnTo>
                  <a:cubicBezTo>
                    <a:pt x="4477" y="2834"/>
                    <a:pt x="4930" y="3334"/>
                    <a:pt x="5525" y="3680"/>
                  </a:cubicBezTo>
                  <a:cubicBezTo>
                    <a:pt x="5547" y="3694"/>
                    <a:pt x="5573" y="3701"/>
                    <a:pt x="5600" y="3701"/>
                  </a:cubicBezTo>
                  <a:cubicBezTo>
                    <a:pt x="5658" y="3701"/>
                    <a:pt x="5719" y="3669"/>
                    <a:pt x="5751" y="3620"/>
                  </a:cubicBezTo>
                  <a:cubicBezTo>
                    <a:pt x="5787" y="3549"/>
                    <a:pt x="5763" y="3441"/>
                    <a:pt x="5692" y="3394"/>
                  </a:cubicBezTo>
                  <a:cubicBezTo>
                    <a:pt x="5156" y="3084"/>
                    <a:pt x="4727" y="2608"/>
                    <a:pt x="4525" y="2358"/>
                  </a:cubicBezTo>
                  <a:cubicBezTo>
                    <a:pt x="4465" y="2263"/>
                    <a:pt x="4358" y="2215"/>
                    <a:pt x="4263" y="2215"/>
                  </a:cubicBezTo>
                  <a:cubicBezTo>
                    <a:pt x="4156" y="2215"/>
                    <a:pt x="4049" y="2263"/>
                    <a:pt x="3989" y="2358"/>
                  </a:cubicBezTo>
                  <a:cubicBezTo>
                    <a:pt x="3025" y="3572"/>
                    <a:pt x="2120" y="3703"/>
                    <a:pt x="1775" y="3703"/>
                  </a:cubicBezTo>
                  <a:lnTo>
                    <a:pt x="1679" y="3703"/>
                  </a:lnTo>
                  <a:cubicBezTo>
                    <a:pt x="1584" y="3703"/>
                    <a:pt x="1489" y="3739"/>
                    <a:pt x="1406" y="3787"/>
                  </a:cubicBezTo>
                  <a:lnTo>
                    <a:pt x="1406" y="3168"/>
                  </a:lnTo>
                  <a:cubicBezTo>
                    <a:pt x="1406" y="1596"/>
                    <a:pt x="2679" y="310"/>
                    <a:pt x="4263" y="310"/>
                  </a:cubicBezTo>
                  <a:close/>
                  <a:moveTo>
                    <a:pt x="6120" y="6239"/>
                  </a:moveTo>
                  <a:cubicBezTo>
                    <a:pt x="6144" y="6323"/>
                    <a:pt x="6192" y="6418"/>
                    <a:pt x="6251" y="6489"/>
                  </a:cubicBezTo>
                  <a:cubicBezTo>
                    <a:pt x="6263" y="6501"/>
                    <a:pt x="6263" y="6537"/>
                    <a:pt x="6251" y="6549"/>
                  </a:cubicBezTo>
                  <a:cubicBezTo>
                    <a:pt x="6120" y="6716"/>
                    <a:pt x="6061" y="6906"/>
                    <a:pt x="6061" y="7120"/>
                  </a:cubicBezTo>
                  <a:cubicBezTo>
                    <a:pt x="6061" y="7335"/>
                    <a:pt x="6132" y="7549"/>
                    <a:pt x="6263" y="7716"/>
                  </a:cubicBezTo>
                  <a:cubicBezTo>
                    <a:pt x="6287" y="7740"/>
                    <a:pt x="6287" y="7751"/>
                    <a:pt x="6263" y="7787"/>
                  </a:cubicBezTo>
                  <a:cubicBezTo>
                    <a:pt x="6192" y="7871"/>
                    <a:pt x="6132" y="7978"/>
                    <a:pt x="6108" y="8085"/>
                  </a:cubicBezTo>
                  <a:lnTo>
                    <a:pt x="5870" y="7990"/>
                  </a:lnTo>
                  <a:cubicBezTo>
                    <a:pt x="5644" y="7918"/>
                    <a:pt x="5513" y="7716"/>
                    <a:pt x="5513" y="7478"/>
                  </a:cubicBezTo>
                  <a:lnTo>
                    <a:pt x="5513" y="6739"/>
                  </a:lnTo>
                  <a:cubicBezTo>
                    <a:pt x="5751" y="6608"/>
                    <a:pt x="5942" y="6442"/>
                    <a:pt x="6120" y="6239"/>
                  </a:cubicBezTo>
                  <a:close/>
                  <a:moveTo>
                    <a:pt x="2394" y="6251"/>
                  </a:moveTo>
                  <a:cubicBezTo>
                    <a:pt x="2572" y="6442"/>
                    <a:pt x="2787" y="6620"/>
                    <a:pt x="3013" y="6751"/>
                  </a:cubicBezTo>
                  <a:lnTo>
                    <a:pt x="3013" y="7490"/>
                  </a:lnTo>
                  <a:cubicBezTo>
                    <a:pt x="3013" y="7728"/>
                    <a:pt x="2858" y="7918"/>
                    <a:pt x="2644" y="8002"/>
                  </a:cubicBezTo>
                  <a:lnTo>
                    <a:pt x="2418" y="8097"/>
                  </a:lnTo>
                  <a:cubicBezTo>
                    <a:pt x="2382" y="7990"/>
                    <a:pt x="2322" y="7894"/>
                    <a:pt x="2251" y="7799"/>
                  </a:cubicBezTo>
                  <a:cubicBezTo>
                    <a:pt x="2239" y="7763"/>
                    <a:pt x="2239" y="7751"/>
                    <a:pt x="2251" y="7728"/>
                  </a:cubicBezTo>
                  <a:cubicBezTo>
                    <a:pt x="2382" y="7561"/>
                    <a:pt x="2453" y="7347"/>
                    <a:pt x="2453" y="7144"/>
                  </a:cubicBezTo>
                  <a:cubicBezTo>
                    <a:pt x="2477" y="6918"/>
                    <a:pt x="2394" y="6716"/>
                    <a:pt x="2263" y="6561"/>
                  </a:cubicBezTo>
                  <a:cubicBezTo>
                    <a:pt x="2251" y="6549"/>
                    <a:pt x="2251" y="6525"/>
                    <a:pt x="2263" y="6501"/>
                  </a:cubicBezTo>
                  <a:cubicBezTo>
                    <a:pt x="2322" y="6430"/>
                    <a:pt x="2370" y="6347"/>
                    <a:pt x="2394" y="6251"/>
                  </a:cubicBezTo>
                  <a:close/>
                  <a:moveTo>
                    <a:pt x="1787" y="4954"/>
                  </a:moveTo>
                  <a:cubicBezTo>
                    <a:pt x="1834" y="5299"/>
                    <a:pt x="1953" y="5608"/>
                    <a:pt x="2120" y="5894"/>
                  </a:cubicBezTo>
                  <a:lnTo>
                    <a:pt x="2120" y="5954"/>
                  </a:lnTo>
                  <a:cubicBezTo>
                    <a:pt x="2120" y="6085"/>
                    <a:pt x="2072" y="6204"/>
                    <a:pt x="2001" y="6311"/>
                  </a:cubicBezTo>
                  <a:cubicBezTo>
                    <a:pt x="1894" y="6442"/>
                    <a:pt x="1894" y="6644"/>
                    <a:pt x="2001" y="6775"/>
                  </a:cubicBezTo>
                  <a:cubicBezTo>
                    <a:pt x="2084" y="6882"/>
                    <a:pt x="2120" y="7001"/>
                    <a:pt x="2120" y="7132"/>
                  </a:cubicBezTo>
                  <a:cubicBezTo>
                    <a:pt x="2120" y="7263"/>
                    <a:pt x="2072" y="7394"/>
                    <a:pt x="1977" y="7501"/>
                  </a:cubicBezTo>
                  <a:cubicBezTo>
                    <a:pt x="1858" y="7656"/>
                    <a:pt x="1858" y="7859"/>
                    <a:pt x="1977" y="8013"/>
                  </a:cubicBezTo>
                  <a:cubicBezTo>
                    <a:pt x="2025" y="8073"/>
                    <a:pt x="2072" y="8132"/>
                    <a:pt x="2084" y="8204"/>
                  </a:cubicBezTo>
                  <a:lnTo>
                    <a:pt x="1560" y="8383"/>
                  </a:lnTo>
                  <a:cubicBezTo>
                    <a:pt x="1465" y="8275"/>
                    <a:pt x="1382" y="8132"/>
                    <a:pt x="1382" y="7966"/>
                  </a:cubicBezTo>
                  <a:cubicBezTo>
                    <a:pt x="1382" y="7835"/>
                    <a:pt x="1429" y="7692"/>
                    <a:pt x="1525" y="7597"/>
                  </a:cubicBezTo>
                  <a:cubicBezTo>
                    <a:pt x="1644" y="7442"/>
                    <a:pt x="1644" y="7240"/>
                    <a:pt x="1525" y="7085"/>
                  </a:cubicBezTo>
                  <a:cubicBezTo>
                    <a:pt x="1429" y="6978"/>
                    <a:pt x="1382" y="6847"/>
                    <a:pt x="1382" y="6716"/>
                  </a:cubicBezTo>
                  <a:cubicBezTo>
                    <a:pt x="1382" y="6585"/>
                    <a:pt x="1429" y="6466"/>
                    <a:pt x="1501" y="6358"/>
                  </a:cubicBezTo>
                  <a:cubicBezTo>
                    <a:pt x="1608" y="6227"/>
                    <a:pt x="1608" y="6025"/>
                    <a:pt x="1501" y="5894"/>
                  </a:cubicBezTo>
                  <a:cubicBezTo>
                    <a:pt x="1417" y="5787"/>
                    <a:pt x="1382" y="5668"/>
                    <a:pt x="1382" y="5537"/>
                  </a:cubicBezTo>
                  <a:cubicBezTo>
                    <a:pt x="1382" y="5299"/>
                    <a:pt x="1525" y="5096"/>
                    <a:pt x="1727" y="5001"/>
                  </a:cubicBezTo>
                  <a:cubicBezTo>
                    <a:pt x="1739" y="4989"/>
                    <a:pt x="1775" y="4977"/>
                    <a:pt x="1787" y="4954"/>
                  </a:cubicBezTo>
                  <a:close/>
                  <a:moveTo>
                    <a:pt x="6716" y="4942"/>
                  </a:moveTo>
                  <a:cubicBezTo>
                    <a:pt x="6728" y="4954"/>
                    <a:pt x="6740" y="4977"/>
                    <a:pt x="6775" y="4989"/>
                  </a:cubicBezTo>
                  <a:cubicBezTo>
                    <a:pt x="6978" y="5073"/>
                    <a:pt x="7121" y="5287"/>
                    <a:pt x="7121" y="5525"/>
                  </a:cubicBezTo>
                  <a:cubicBezTo>
                    <a:pt x="7121" y="5656"/>
                    <a:pt x="7073" y="5775"/>
                    <a:pt x="7001" y="5882"/>
                  </a:cubicBezTo>
                  <a:cubicBezTo>
                    <a:pt x="6894" y="6013"/>
                    <a:pt x="6894" y="6204"/>
                    <a:pt x="7001" y="6347"/>
                  </a:cubicBezTo>
                  <a:cubicBezTo>
                    <a:pt x="7085" y="6442"/>
                    <a:pt x="7121" y="6561"/>
                    <a:pt x="7121" y="6704"/>
                  </a:cubicBezTo>
                  <a:cubicBezTo>
                    <a:pt x="7121" y="6835"/>
                    <a:pt x="7073" y="6966"/>
                    <a:pt x="6978" y="7073"/>
                  </a:cubicBezTo>
                  <a:cubicBezTo>
                    <a:pt x="6859" y="7240"/>
                    <a:pt x="6859" y="7442"/>
                    <a:pt x="7001" y="7597"/>
                  </a:cubicBezTo>
                  <a:cubicBezTo>
                    <a:pt x="7085" y="7692"/>
                    <a:pt x="7132" y="7835"/>
                    <a:pt x="7132" y="7966"/>
                  </a:cubicBezTo>
                  <a:cubicBezTo>
                    <a:pt x="7132" y="8132"/>
                    <a:pt x="7073" y="8275"/>
                    <a:pt x="6954" y="8383"/>
                  </a:cubicBezTo>
                  <a:lnTo>
                    <a:pt x="6418" y="8192"/>
                  </a:lnTo>
                  <a:cubicBezTo>
                    <a:pt x="6442" y="8109"/>
                    <a:pt x="6478" y="8049"/>
                    <a:pt x="6525" y="7990"/>
                  </a:cubicBezTo>
                  <a:cubicBezTo>
                    <a:pt x="6644" y="7847"/>
                    <a:pt x="6644" y="7632"/>
                    <a:pt x="6525" y="7490"/>
                  </a:cubicBezTo>
                  <a:cubicBezTo>
                    <a:pt x="6430" y="7382"/>
                    <a:pt x="6382" y="7251"/>
                    <a:pt x="6382" y="7120"/>
                  </a:cubicBezTo>
                  <a:cubicBezTo>
                    <a:pt x="6382" y="6978"/>
                    <a:pt x="6430" y="6859"/>
                    <a:pt x="6501" y="6763"/>
                  </a:cubicBezTo>
                  <a:cubicBezTo>
                    <a:pt x="6609" y="6620"/>
                    <a:pt x="6609" y="6430"/>
                    <a:pt x="6501" y="6299"/>
                  </a:cubicBezTo>
                  <a:cubicBezTo>
                    <a:pt x="6418" y="6192"/>
                    <a:pt x="6382" y="6073"/>
                    <a:pt x="6382" y="5942"/>
                  </a:cubicBezTo>
                  <a:lnTo>
                    <a:pt x="6382" y="5882"/>
                  </a:lnTo>
                  <a:cubicBezTo>
                    <a:pt x="6549" y="5596"/>
                    <a:pt x="6668" y="5287"/>
                    <a:pt x="6716" y="4942"/>
                  </a:cubicBezTo>
                  <a:close/>
                  <a:moveTo>
                    <a:pt x="5180" y="6918"/>
                  </a:moveTo>
                  <a:lnTo>
                    <a:pt x="5180" y="7490"/>
                  </a:lnTo>
                  <a:cubicBezTo>
                    <a:pt x="5180" y="7847"/>
                    <a:pt x="5394" y="8156"/>
                    <a:pt x="5716" y="8287"/>
                  </a:cubicBezTo>
                  <a:cubicBezTo>
                    <a:pt x="5680" y="8561"/>
                    <a:pt x="5597" y="8799"/>
                    <a:pt x="5442" y="9025"/>
                  </a:cubicBezTo>
                  <a:cubicBezTo>
                    <a:pt x="5382" y="9097"/>
                    <a:pt x="5406" y="9204"/>
                    <a:pt x="5477" y="9264"/>
                  </a:cubicBezTo>
                  <a:cubicBezTo>
                    <a:pt x="5513" y="9275"/>
                    <a:pt x="5537" y="9287"/>
                    <a:pt x="5585" y="9287"/>
                  </a:cubicBezTo>
                  <a:cubicBezTo>
                    <a:pt x="5620" y="9287"/>
                    <a:pt x="5692" y="9264"/>
                    <a:pt x="5716" y="9216"/>
                  </a:cubicBezTo>
                  <a:cubicBezTo>
                    <a:pt x="5894" y="8978"/>
                    <a:pt x="6001" y="8692"/>
                    <a:pt x="6049" y="8406"/>
                  </a:cubicBezTo>
                  <a:lnTo>
                    <a:pt x="6585" y="8609"/>
                  </a:lnTo>
                  <a:cubicBezTo>
                    <a:pt x="6466" y="9109"/>
                    <a:pt x="6192" y="9573"/>
                    <a:pt x="5787" y="9918"/>
                  </a:cubicBezTo>
                  <a:cubicBezTo>
                    <a:pt x="5370" y="10288"/>
                    <a:pt x="4823" y="10490"/>
                    <a:pt x="4263" y="10490"/>
                  </a:cubicBezTo>
                  <a:cubicBezTo>
                    <a:pt x="3692" y="10490"/>
                    <a:pt x="3156" y="10288"/>
                    <a:pt x="2727" y="9930"/>
                  </a:cubicBezTo>
                  <a:cubicBezTo>
                    <a:pt x="2322" y="9585"/>
                    <a:pt x="2060" y="9109"/>
                    <a:pt x="1965" y="8609"/>
                  </a:cubicBezTo>
                  <a:lnTo>
                    <a:pt x="2501" y="8406"/>
                  </a:lnTo>
                  <a:cubicBezTo>
                    <a:pt x="2560" y="8799"/>
                    <a:pt x="2739" y="9168"/>
                    <a:pt x="3025" y="9442"/>
                  </a:cubicBezTo>
                  <a:cubicBezTo>
                    <a:pt x="3346" y="9764"/>
                    <a:pt x="3799" y="9930"/>
                    <a:pt x="4263" y="9930"/>
                  </a:cubicBezTo>
                  <a:cubicBezTo>
                    <a:pt x="4561" y="9930"/>
                    <a:pt x="4858" y="9859"/>
                    <a:pt x="5120" y="9704"/>
                  </a:cubicBezTo>
                  <a:cubicBezTo>
                    <a:pt x="5192" y="9656"/>
                    <a:pt x="5227" y="9561"/>
                    <a:pt x="5180" y="9478"/>
                  </a:cubicBezTo>
                  <a:cubicBezTo>
                    <a:pt x="5147" y="9429"/>
                    <a:pt x="5091" y="9402"/>
                    <a:pt x="5033" y="9402"/>
                  </a:cubicBezTo>
                  <a:cubicBezTo>
                    <a:pt x="5006" y="9402"/>
                    <a:pt x="4979" y="9407"/>
                    <a:pt x="4954" y="9418"/>
                  </a:cubicBezTo>
                  <a:cubicBezTo>
                    <a:pt x="4751" y="9537"/>
                    <a:pt x="4501" y="9597"/>
                    <a:pt x="4263" y="9597"/>
                  </a:cubicBezTo>
                  <a:cubicBezTo>
                    <a:pt x="3501" y="9597"/>
                    <a:pt x="2894" y="9037"/>
                    <a:pt x="2834" y="8287"/>
                  </a:cubicBezTo>
                  <a:cubicBezTo>
                    <a:pt x="3144" y="8156"/>
                    <a:pt x="3370" y="7835"/>
                    <a:pt x="3370" y="7490"/>
                  </a:cubicBezTo>
                  <a:lnTo>
                    <a:pt x="3370" y="6918"/>
                  </a:lnTo>
                  <a:cubicBezTo>
                    <a:pt x="3644" y="7025"/>
                    <a:pt x="3942" y="7085"/>
                    <a:pt x="4275" y="7085"/>
                  </a:cubicBezTo>
                  <a:cubicBezTo>
                    <a:pt x="4584" y="7085"/>
                    <a:pt x="4894" y="7025"/>
                    <a:pt x="5180" y="6918"/>
                  </a:cubicBezTo>
                  <a:close/>
                  <a:moveTo>
                    <a:pt x="4263" y="1"/>
                  </a:moveTo>
                  <a:cubicBezTo>
                    <a:pt x="2489" y="1"/>
                    <a:pt x="1060" y="1429"/>
                    <a:pt x="1060" y="3203"/>
                  </a:cubicBezTo>
                  <a:lnTo>
                    <a:pt x="1060" y="4346"/>
                  </a:lnTo>
                  <a:cubicBezTo>
                    <a:pt x="1060" y="4573"/>
                    <a:pt x="1179" y="4751"/>
                    <a:pt x="1346" y="4870"/>
                  </a:cubicBezTo>
                  <a:cubicBezTo>
                    <a:pt x="1167" y="5037"/>
                    <a:pt x="1060" y="5275"/>
                    <a:pt x="1060" y="5537"/>
                  </a:cubicBezTo>
                  <a:cubicBezTo>
                    <a:pt x="1060" y="5751"/>
                    <a:pt x="1132" y="5954"/>
                    <a:pt x="1251" y="6108"/>
                  </a:cubicBezTo>
                  <a:cubicBezTo>
                    <a:pt x="1263" y="6120"/>
                    <a:pt x="1263" y="6144"/>
                    <a:pt x="1251" y="6168"/>
                  </a:cubicBezTo>
                  <a:cubicBezTo>
                    <a:pt x="1120" y="6323"/>
                    <a:pt x="1060" y="6525"/>
                    <a:pt x="1060" y="6728"/>
                  </a:cubicBezTo>
                  <a:cubicBezTo>
                    <a:pt x="1060" y="6942"/>
                    <a:pt x="1132" y="7144"/>
                    <a:pt x="1263" y="7311"/>
                  </a:cubicBezTo>
                  <a:cubicBezTo>
                    <a:pt x="1286" y="7335"/>
                    <a:pt x="1286" y="7359"/>
                    <a:pt x="1263" y="7382"/>
                  </a:cubicBezTo>
                  <a:cubicBezTo>
                    <a:pt x="1132" y="7549"/>
                    <a:pt x="1060" y="7751"/>
                    <a:pt x="1060" y="7966"/>
                  </a:cubicBezTo>
                  <a:cubicBezTo>
                    <a:pt x="1060" y="8156"/>
                    <a:pt x="1120" y="8347"/>
                    <a:pt x="1239" y="8502"/>
                  </a:cubicBezTo>
                  <a:lnTo>
                    <a:pt x="822" y="8644"/>
                  </a:lnTo>
                  <a:cubicBezTo>
                    <a:pt x="334" y="8823"/>
                    <a:pt x="1" y="9287"/>
                    <a:pt x="1" y="9811"/>
                  </a:cubicBezTo>
                  <a:lnTo>
                    <a:pt x="1" y="11192"/>
                  </a:lnTo>
                  <a:cubicBezTo>
                    <a:pt x="1" y="11288"/>
                    <a:pt x="72" y="11359"/>
                    <a:pt x="167" y="11359"/>
                  </a:cubicBezTo>
                  <a:cubicBezTo>
                    <a:pt x="251" y="11359"/>
                    <a:pt x="334" y="11288"/>
                    <a:pt x="334" y="11192"/>
                  </a:cubicBezTo>
                  <a:lnTo>
                    <a:pt x="334" y="9811"/>
                  </a:lnTo>
                  <a:cubicBezTo>
                    <a:pt x="334" y="9418"/>
                    <a:pt x="560" y="9085"/>
                    <a:pt x="929" y="8966"/>
                  </a:cubicBezTo>
                  <a:lnTo>
                    <a:pt x="1656" y="8704"/>
                  </a:lnTo>
                  <a:cubicBezTo>
                    <a:pt x="1775" y="9275"/>
                    <a:pt x="2072" y="9787"/>
                    <a:pt x="2513" y="10180"/>
                  </a:cubicBezTo>
                  <a:cubicBezTo>
                    <a:pt x="3013" y="10597"/>
                    <a:pt x="3620" y="10835"/>
                    <a:pt x="4263" y="10835"/>
                  </a:cubicBezTo>
                  <a:cubicBezTo>
                    <a:pt x="4894" y="10835"/>
                    <a:pt x="5525" y="10597"/>
                    <a:pt x="6013" y="10180"/>
                  </a:cubicBezTo>
                  <a:cubicBezTo>
                    <a:pt x="6442" y="9787"/>
                    <a:pt x="6763" y="9287"/>
                    <a:pt x="6859" y="8728"/>
                  </a:cubicBezTo>
                  <a:lnTo>
                    <a:pt x="7597" y="8978"/>
                  </a:lnTo>
                  <a:cubicBezTo>
                    <a:pt x="7954" y="9109"/>
                    <a:pt x="8192" y="9454"/>
                    <a:pt x="8192" y="9823"/>
                  </a:cubicBezTo>
                  <a:lnTo>
                    <a:pt x="8192" y="11204"/>
                  </a:lnTo>
                  <a:cubicBezTo>
                    <a:pt x="8192" y="11300"/>
                    <a:pt x="8264" y="11371"/>
                    <a:pt x="8347" y="11371"/>
                  </a:cubicBezTo>
                  <a:cubicBezTo>
                    <a:pt x="8442" y="11371"/>
                    <a:pt x="8514" y="11300"/>
                    <a:pt x="8514" y="11204"/>
                  </a:cubicBezTo>
                  <a:lnTo>
                    <a:pt x="8514" y="9823"/>
                  </a:lnTo>
                  <a:cubicBezTo>
                    <a:pt x="8525" y="9287"/>
                    <a:pt x="8204" y="8823"/>
                    <a:pt x="7692" y="8644"/>
                  </a:cubicBezTo>
                  <a:lnTo>
                    <a:pt x="7275" y="8502"/>
                  </a:lnTo>
                  <a:cubicBezTo>
                    <a:pt x="7382" y="8347"/>
                    <a:pt x="7454" y="8156"/>
                    <a:pt x="7454" y="7966"/>
                  </a:cubicBezTo>
                  <a:cubicBezTo>
                    <a:pt x="7454" y="7751"/>
                    <a:pt x="7382" y="7549"/>
                    <a:pt x="7251" y="7382"/>
                  </a:cubicBezTo>
                  <a:cubicBezTo>
                    <a:pt x="7240" y="7347"/>
                    <a:pt x="7240" y="7335"/>
                    <a:pt x="7251" y="7311"/>
                  </a:cubicBezTo>
                  <a:cubicBezTo>
                    <a:pt x="7382" y="7144"/>
                    <a:pt x="7454" y="6942"/>
                    <a:pt x="7454" y="6728"/>
                  </a:cubicBezTo>
                  <a:cubicBezTo>
                    <a:pt x="7454" y="6525"/>
                    <a:pt x="7382" y="6311"/>
                    <a:pt x="7263" y="6168"/>
                  </a:cubicBezTo>
                  <a:cubicBezTo>
                    <a:pt x="7251" y="6144"/>
                    <a:pt x="7251" y="6120"/>
                    <a:pt x="7263" y="6108"/>
                  </a:cubicBezTo>
                  <a:cubicBezTo>
                    <a:pt x="7394" y="5942"/>
                    <a:pt x="7454" y="5751"/>
                    <a:pt x="7454" y="5537"/>
                  </a:cubicBezTo>
                  <a:cubicBezTo>
                    <a:pt x="7454" y="5287"/>
                    <a:pt x="7359" y="5037"/>
                    <a:pt x="7180" y="4870"/>
                  </a:cubicBezTo>
                  <a:cubicBezTo>
                    <a:pt x="7335" y="4763"/>
                    <a:pt x="7454" y="4573"/>
                    <a:pt x="7454" y="4358"/>
                  </a:cubicBezTo>
                  <a:lnTo>
                    <a:pt x="7454" y="3203"/>
                  </a:lnTo>
                  <a:cubicBezTo>
                    <a:pt x="7454" y="1441"/>
                    <a:pt x="6025" y="1"/>
                    <a:pt x="42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26" name="Google Shape;10526;p79"/>
            <p:cNvSpPr/>
            <p:nvPr/>
          </p:nvSpPr>
          <p:spPr>
            <a:xfrm>
              <a:off x="6799152" y="4414362"/>
              <a:ext cx="61523" cy="33232"/>
            </a:xfrm>
            <a:custGeom>
              <a:avLst/>
              <a:gdLst/>
              <a:ahLst/>
              <a:cxnLst/>
              <a:rect l="l" t="t" r="r" b="b"/>
              <a:pathLst>
                <a:path w="1942" h="1049" extrusionOk="0">
                  <a:moveTo>
                    <a:pt x="1572" y="334"/>
                  </a:moveTo>
                  <a:cubicBezTo>
                    <a:pt x="1489" y="561"/>
                    <a:pt x="1251" y="715"/>
                    <a:pt x="977" y="715"/>
                  </a:cubicBezTo>
                  <a:cubicBezTo>
                    <a:pt x="691" y="715"/>
                    <a:pt x="453" y="561"/>
                    <a:pt x="358" y="334"/>
                  </a:cubicBezTo>
                  <a:close/>
                  <a:moveTo>
                    <a:pt x="167" y="1"/>
                  </a:moveTo>
                  <a:cubicBezTo>
                    <a:pt x="84" y="1"/>
                    <a:pt x="1" y="84"/>
                    <a:pt x="1" y="168"/>
                  </a:cubicBezTo>
                  <a:cubicBezTo>
                    <a:pt x="1" y="656"/>
                    <a:pt x="441" y="1049"/>
                    <a:pt x="977" y="1049"/>
                  </a:cubicBezTo>
                  <a:cubicBezTo>
                    <a:pt x="1513" y="1049"/>
                    <a:pt x="1941" y="644"/>
                    <a:pt x="1941" y="168"/>
                  </a:cubicBezTo>
                  <a:cubicBezTo>
                    <a:pt x="1941" y="84"/>
                    <a:pt x="1870" y="1"/>
                    <a:pt x="17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527" name="Google Shape;10527;p79"/>
          <p:cNvGrpSpPr/>
          <p:nvPr/>
        </p:nvGrpSpPr>
        <p:grpSpPr>
          <a:xfrm>
            <a:off x="10730215" y="5442735"/>
            <a:ext cx="369684" cy="483352"/>
            <a:chOff x="8047661" y="4257451"/>
            <a:chExt cx="277263" cy="362514"/>
          </a:xfrm>
          <a:solidFill>
            <a:schemeClr val="tx1"/>
          </a:solidFill>
        </p:grpSpPr>
        <p:sp>
          <p:nvSpPr>
            <p:cNvPr id="10528" name="Google Shape;10528;p79"/>
            <p:cNvSpPr/>
            <p:nvPr/>
          </p:nvSpPr>
          <p:spPr>
            <a:xfrm>
              <a:off x="8164211" y="4425418"/>
              <a:ext cx="44542" cy="16157"/>
            </a:xfrm>
            <a:custGeom>
              <a:avLst/>
              <a:gdLst/>
              <a:ahLst/>
              <a:cxnLst/>
              <a:rect l="l" t="t" r="r" b="b"/>
              <a:pathLst>
                <a:path w="1406" h="510" extrusionOk="0">
                  <a:moveTo>
                    <a:pt x="179" y="0"/>
                  </a:moveTo>
                  <a:cubicBezTo>
                    <a:pt x="134" y="0"/>
                    <a:pt x="90" y="15"/>
                    <a:pt x="60" y="45"/>
                  </a:cubicBezTo>
                  <a:cubicBezTo>
                    <a:pt x="0" y="104"/>
                    <a:pt x="0" y="223"/>
                    <a:pt x="60" y="283"/>
                  </a:cubicBezTo>
                  <a:cubicBezTo>
                    <a:pt x="215" y="414"/>
                    <a:pt x="453" y="509"/>
                    <a:pt x="703" y="509"/>
                  </a:cubicBezTo>
                  <a:cubicBezTo>
                    <a:pt x="953" y="509"/>
                    <a:pt x="1203" y="414"/>
                    <a:pt x="1346" y="283"/>
                  </a:cubicBezTo>
                  <a:cubicBezTo>
                    <a:pt x="1405" y="223"/>
                    <a:pt x="1405" y="116"/>
                    <a:pt x="1346" y="45"/>
                  </a:cubicBezTo>
                  <a:cubicBezTo>
                    <a:pt x="1316" y="15"/>
                    <a:pt x="1274" y="0"/>
                    <a:pt x="1231" y="0"/>
                  </a:cubicBezTo>
                  <a:cubicBezTo>
                    <a:pt x="1188" y="0"/>
                    <a:pt x="1143" y="15"/>
                    <a:pt x="1108" y="45"/>
                  </a:cubicBezTo>
                  <a:cubicBezTo>
                    <a:pt x="1048" y="104"/>
                    <a:pt x="893" y="176"/>
                    <a:pt x="703" y="176"/>
                  </a:cubicBezTo>
                  <a:cubicBezTo>
                    <a:pt x="512" y="176"/>
                    <a:pt x="358" y="104"/>
                    <a:pt x="298" y="45"/>
                  </a:cubicBezTo>
                  <a:cubicBezTo>
                    <a:pt x="268" y="15"/>
                    <a:pt x="224" y="0"/>
                    <a:pt x="1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29" name="Google Shape;10529;p79"/>
            <p:cNvSpPr/>
            <p:nvPr/>
          </p:nvSpPr>
          <p:spPr>
            <a:xfrm>
              <a:off x="8141940" y="4575423"/>
              <a:ext cx="10613" cy="43813"/>
            </a:xfrm>
            <a:custGeom>
              <a:avLst/>
              <a:gdLst/>
              <a:ahLst/>
              <a:cxnLst/>
              <a:rect l="l" t="t" r="r" b="b"/>
              <a:pathLst>
                <a:path w="335" h="1383" extrusionOk="0">
                  <a:moveTo>
                    <a:pt x="168" y="1"/>
                  </a:moveTo>
                  <a:cubicBezTo>
                    <a:pt x="84" y="1"/>
                    <a:pt x="1" y="72"/>
                    <a:pt x="1" y="156"/>
                  </a:cubicBezTo>
                  <a:lnTo>
                    <a:pt x="1" y="1215"/>
                  </a:lnTo>
                  <a:cubicBezTo>
                    <a:pt x="1" y="1311"/>
                    <a:pt x="84" y="1382"/>
                    <a:pt x="168" y="1382"/>
                  </a:cubicBezTo>
                  <a:cubicBezTo>
                    <a:pt x="263" y="1382"/>
                    <a:pt x="334" y="1311"/>
                    <a:pt x="334" y="1215"/>
                  </a:cubicBezTo>
                  <a:lnTo>
                    <a:pt x="334" y="156"/>
                  </a:lnTo>
                  <a:cubicBezTo>
                    <a:pt x="334" y="72"/>
                    <a:pt x="263" y="1"/>
                    <a:pt x="1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30" name="Google Shape;10530;p79"/>
            <p:cNvSpPr/>
            <p:nvPr/>
          </p:nvSpPr>
          <p:spPr>
            <a:xfrm>
              <a:off x="8125720" y="4375522"/>
              <a:ext cx="121873" cy="42293"/>
            </a:xfrm>
            <a:custGeom>
              <a:avLst/>
              <a:gdLst/>
              <a:ahLst/>
              <a:cxnLst/>
              <a:rect l="l" t="t" r="r" b="b"/>
              <a:pathLst>
                <a:path w="3847" h="1335" extrusionOk="0">
                  <a:moveTo>
                    <a:pt x="3156" y="322"/>
                  </a:moveTo>
                  <a:cubicBezTo>
                    <a:pt x="3335" y="322"/>
                    <a:pt x="3490" y="477"/>
                    <a:pt x="3490" y="667"/>
                  </a:cubicBezTo>
                  <a:cubicBezTo>
                    <a:pt x="3490" y="775"/>
                    <a:pt x="3454" y="870"/>
                    <a:pt x="3359" y="929"/>
                  </a:cubicBezTo>
                  <a:cubicBezTo>
                    <a:pt x="3302" y="970"/>
                    <a:pt x="3229" y="994"/>
                    <a:pt x="3154" y="994"/>
                  </a:cubicBezTo>
                  <a:cubicBezTo>
                    <a:pt x="3119" y="994"/>
                    <a:pt x="3083" y="988"/>
                    <a:pt x="3049" y="977"/>
                  </a:cubicBezTo>
                  <a:lnTo>
                    <a:pt x="2644" y="834"/>
                  </a:lnTo>
                  <a:cubicBezTo>
                    <a:pt x="2513" y="786"/>
                    <a:pt x="2418" y="655"/>
                    <a:pt x="2418" y="513"/>
                  </a:cubicBezTo>
                  <a:lnTo>
                    <a:pt x="2418" y="322"/>
                  </a:lnTo>
                  <a:lnTo>
                    <a:pt x="2799" y="322"/>
                  </a:lnTo>
                  <a:lnTo>
                    <a:pt x="2799" y="489"/>
                  </a:lnTo>
                  <a:cubicBezTo>
                    <a:pt x="2799" y="572"/>
                    <a:pt x="2870" y="655"/>
                    <a:pt x="2954" y="655"/>
                  </a:cubicBezTo>
                  <a:cubicBezTo>
                    <a:pt x="3049" y="655"/>
                    <a:pt x="3120" y="572"/>
                    <a:pt x="3120" y="489"/>
                  </a:cubicBezTo>
                  <a:lnTo>
                    <a:pt x="3120" y="322"/>
                  </a:lnTo>
                  <a:close/>
                  <a:moveTo>
                    <a:pt x="680" y="310"/>
                  </a:moveTo>
                  <a:lnTo>
                    <a:pt x="680" y="477"/>
                  </a:lnTo>
                  <a:cubicBezTo>
                    <a:pt x="680" y="560"/>
                    <a:pt x="751" y="632"/>
                    <a:pt x="846" y="632"/>
                  </a:cubicBezTo>
                  <a:cubicBezTo>
                    <a:pt x="930" y="632"/>
                    <a:pt x="1013" y="560"/>
                    <a:pt x="1013" y="477"/>
                  </a:cubicBezTo>
                  <a:lnTo>
                    <a:pt x="1013" y="322"/>
                  </a:lnTo>
                  <a:lnTo>
                    <a:pt x="1382" y="322"/>
                  </a:lnTo>
                  <a:lnTo>
                    <a:pt x="1382" y="513"/>
                  </a:lnTo>
                  <a:lnTo>
                    <a:pt x="1394" y="513"/>
                  </a:lnTo>
                  <a:cubicBezTo>
                    <a:pt x="1394" y="655"/>
                    <a:pt x="1311" y="786"/>
                    <a:pt x="1168" y="834"/>
                  </a:cubicBezTo>
                  <a:lnTo>
                    <a:pt x="775" y="977"/>
                  </a:lnTo>
                  <a:cubicBezTo>
                    <a:pt x="734" y="995"/>
                    <a:pt x="691" y="1005"/>
                    <a:pt x="648" y="1005"/>
                  </a:cubicBezTo>
                  <a:cubicBezTo>
                    <a:pt x="580" y="1005"/>
                    <a:pt x="512" y="981"/>
                    <a:pt x="453" y="929"/>
                  </a:cubicBezTo>
                  <a:cubicBezTo>
                    <a:pt x="370" y="870"/>
                    <a:pt x="311" y="775"/>
                    <a:pt x="311" y="655"/>
                  </a:cubicBezTo>
                  <a:cubicBezTo>
                    <a:pt x="311" y="477"/>
                    <a:pt x="453" y="310"/>
                    <a:pt x="656" y="310"/>
                  </a:cubicBezTo>
                  <a:close/>
                  <a:moveTo>
                    <a:pt x="668" y="1"/>
                  </a:moveTo>
                  <a:cubicBezTo>
                    <a:pt x="299" y="1"/>
                    <a:pt x="1" y="298"/>
                    <a:pt x="1" y="667"/>
                  </a:cubicBezTo>
                  <a:cubicBezTo>
                    <a:pt x="1" y="894"/>
                    <a:pt x="96" y="1096"/>
                    <a:pt x="275" y="1215"/>
                  </a:cubicBezTo>
                  <a:cubicBezTo>
                    <a:pt x="394" y="1287"/>
                    <a:pt x="537" y="1334"/>
                    <a:pt x="668" y="1334"/>
                  </a:cubicBezTo>
                  <a:cubicBezTo>
                    <a:pt x="739" y="1334"/>
                    <a:pt x="834" y="1322"/>
                    <a:pt x="906" y="1287"/>
                  </a:cubicBezTo>
                  <a:lnTo>
                    <a:pt x="1311" y="1144"/>
                  </a:lnTo>
                  <a:cubicBezTo>
                    <a:pt x="1561" y="1036"/>
                    <a:pt x="1739" y="798"/>
                    <a:pt x="1739" y="513"/>
                  </a:cubicBezTo>
                  <a:lnTo>
                    <a:pt x="1739" y="322"/>
                  </a:lnTo>
                  <a:lnTo>
                    <a:pt x="2108" y="322"/>
                  </a:lnTo>
                  <a:lnTo>
                    <a:pt x="2108" y="513"/>
                  </a:lnTo>
                  <a:cubicBezTo>
                    <a:pt x="2108" y="798"/>
                    <a:pt x="2287" y="1048"/>
                    <a:pt x="2537" y="1144"/>
                  </a:cubicBezTo>
                  <a:lnTo>
                    <a:pt x="2942" y="1287"/>
                  </a:lnTo>
                  <a:cubicBezTo>
                    <a:pt x="3013" y="1322"/>
                    <a:pt x="3097" y="1334"/>
                    <a:pt x="3180" y="1334"/>
                  </a:cubicBezTo>
                  <a:cubicBezTo>
                    <a:pt x="3311" y="1334"/>
                    <a:pt x="3454" y="1287"/>
                    <a:pt x="3573" y="1215"/>
                  </a:cubicBezTo>
                  <a:cubicBezTo>
                    <a:pt x="3751" y="1096"/>
                    <a:pt x="3847" y="894"/>
                    <a:pt x="3847" y="667"/>
                  </a:cubicBezTo>
                  <a:cubicBezTo>
                    <a:pt x="3835" y="298"/>
                    <a:pt x="3537" y="1"/>
                    <a:pt x="31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31" name="Google Shape;10531;p79"/>
            <p:cNvSpPr/>
            <p:nvPr/>
          </p:nvSpPr>
          <p:spPr>
            <a:xfrm>
              <a:off x="8047661" y="4257451"/>
              <a:ext cx="277263" cy="362514"/>
            </a:xfrm>
            <a:custGeom>
              <a:avLst/>
              <a:gdLst/>
              <a:ahLst/>
              <a:cxnLst/>
              <a:rect l="l" t="t" r="r" b="b"/>
              <a:pathLst>
                <a:path w="8752" h="11443" extrusionOk="0">
                  <a:moveTo>
                    <a:pt x="5168" y="370"/>
                  </a:moveTo>
                  <a:cubicBezTo>
                    <a:pt x="6775" y="370"/>
                    <a:pt x="8073" y="1680"/>
                    <a:pt x="8073" y="3275"/>
                  </a:cubicBezTo>
                  <a:cubicBezTo>
                    <a:pt x="8073" y="4394"/>
                    <a:pt x="7430" y="5383"/>
                    <a:pt x="6465" y="5883"/>
                  </a:cubicBezTo>
                  <a:cubicBezTo>
                    <a:pt x="6644" y="5597"/>
                    <a:pt x="6763" y="5287"/>
                    <a:pt x="6811" y="4942"/>
                  </a:cubicBezTo>
                  <a:lnTo>
                    <a:pt x="6894" y="4942"/>
                  </a:lnTo>
                  <a:cubicBezTo>
                    <a:pt x="7227" y="4942"/>
                    <a:pt x="7489" y="4704"/>
                    <a:pt x="7525" y="4394"/>
                  </a:cubicBezTo>
                  <a:cubicBezTo>
                    <a:pt x="7537" y="4228"/>
                    <a:pt x="7478" y="4049"/>
                    <a:pt x="7370" y="3930"/>
                  </a:cubicBezTo>
                  <a:cubicBezTo>
                    <a:pt x="7251" y="3799"/>
                    <a:pt x="7085" y="3740"/>
                    <a:pt x="6930" y="3740"/>
                  </a:cubicBezTo>
                  <a:lnTo>
                    <a:pt x="6656" y="3740"/>
                  </a:lnTo>
                  <a:cubicBezTo>
                    <a:pt x="6549" y="3740"/>
                    <a:pt x="6477" y="3644"/>
                    <a:pt x="6477" y="3561"/>
                  </a:cubicBezTo>
                  <a:lnTo>
                    <a:pt x="6477" y="2680"/>
                  </a:lnTo>
                  <a:cubicBezTo>
                    <a:pt x="6477" y="2394"/>
                    <a:pt x="6239" y="2156"/>
                    <a:pt x="5954" y="2156"/>
                  </a:cubicBezTo>
                  <a:lnTo>
                    <a:pt x="5775" y="2156"/>
                  </a:lnTo>
                  <a:cubicBezTo>
                    <a:pt x="5692" y="2156"/>
                    <a:pt x="5620" y="2227"/>
                    <a:pt x="5620" y="2323"/>
                  </a:cubicBezTo>
                  <a:cubicBezTo>
                    <a:pt x="5620" y="2406"/>
                    <a:pt x="5692" y="2489"/>
                    <a:pt x="5775" y="2489"/>
                  </a:cubicBezTo>
                  <a:lnTo>
                    <a:pt x="5954" y="2489"/>
                  </a:lnTo>
                  <a:cubicBezTo>
                    <a:pt x="6061" y="2489"/>
                    <a:pt x="6132" y="2573"/>
                    <a:pt x="6132" y="2668"/>
                  </a:cubicBezTo>
                  <a:lnTo>
                    <a:pt x="6132" y="3537"/>
                  </a:lnTo>
                  <a:cubicBezTo>
                    <a:pt x="6132" y="3823"/>
                    <a:pt x="6370" y="4061"/>
                    <a:pt x="6656" y="4061"/>
                  </a:cubicBezTo>
                  <a:lnTo>
                    <a:pt x="6930" y="4061"/>
                  </a:lnTo>
                  <a:cubicBezTo>
                    <a:pt x="7001" y="4061"/>
                    <a:pt x="7073" y="4097"/>
                    <a:pt x="7132" y="4156"/>
                  </a:cubicBezTo>
                  <a:cubicBezTo>
                    <a:pt x="7192" y="4216"/>
                    <a:pt x="7204" y="4287"/>
                    <a:pt x="7204" y="4359"/>
                  </a:cubicBezTo>
                  <a:cubicBezTo>
                    <a:pt x="7192" y="4490"/>
                    <a:pt x="7061" y="4597"/>
                    <a:pt x="6906" y="4597"/>
                  </a:cubicBezTo>
                  <a:lnTo>
                    <a:pt x="6835" y="4597"/>
                  </a:lnTo>
                  <a:cubicBezTo>
                    <a:pt x="6835" y="4513"/>
                    <a:pt x="6763" y="4430"/>
                    <a:pt x="6668" y="4430"/>
                  </a:cubicBezTo>
                  <a:cubicBezTo>
                    <a:pt x="6585" y="4430"/>
                    <a:pt x="6513" y="4513"/>
                    <a:pt x="6513" y="4597"/>
                  </a:cubicBezTo>
                  <a:cubicBezTo>
                    <a:pt x="6489" y="5764"/>
                    <a:pt x="5537" y="6704"/>
                    <a:pt x="4382" y="6704"/>
                  </a:cubicBezTo>
                  <a:cubicBezTo>
                    <a:pt x="3215" y="6704"/>
                    <a:pt x="2263" y="5752"/>
                    <a:pt x="2263" y="4585"/>
                  </a:cubicBezTo>
                  <a:cubicBezTo>
                    <a:pt x="2263" y="4490"/>
                    <a:pt x="2191" y="4418"/>
                    <a:pt x="2108" y="4418"/>
                  </a:cubicBezTo>
                  <a:cubicBezTo>
                    <a:pt x="2013" y="4418"/>
                    <a:pt x="1941" y="4490"/>
                    <a:pt x="1941" y="4585"/>
                  </a:cubicBezTo>
                  <a:lnTo>
                    <a:pt x="1941" y="4597"/>
                  </a:lnTo>
                  <a:lnTo>
                    <a:pt x="1846" y="4597"/>
                  </a:lnTo>
                  <a:cubicBezTo>
                    <a:pt x="1774" y="4597"/>
                    <a:pt x="1703" y="4573"/>
                    <a:pt x="1643" y="4513"/>
                  </a:cubicBezTo>
                  <a:cubicBezTo>
                    <a:pt x="1584" y="4454"/>
                    <a:pt x="1572" y="4382"/>
                    <a:pt x="1572" y="4299"/>
                  </a:cubicBezTo>
                  <a:cubicBezTo>
                    <a:pt x="1584" y="4168"/>
                    <a:pt x="1715" y="4061"/>
                    <a:pt x="1870" y="4061"/>
                  </a:cubicBezTo>
                  <a:lnTo>
                    <a:pt x="2108" y="4061"/>
                  </a:lnTo>
                  <a:cubicBezTo>
                    <a:pt x="2382" y="4061"/>
                    <a:pt x="2620" y="3823"/>
                    <a:pt x="2620" y="3537"/>
                  </a:cubicBezTo>
                  <a:lnTo>
                    <a:pt x="2620" y="2668"/>
                  </a:lnTo>
                  <a:cubicBezTo>
                    <a:pt x="2620" y="2561"/>
                    <a:pt x="2715" y="2489"/>
                    <a:pt x="2798" y="2489"/>
                  </a:cubicBezTo>
                  <a:lnTo>
                    <a:pt x="5084" y="2489"/>
                  </a:lnTo>
                  <a:cubicBezTo>
                    <a:pt x="5168" y="2489"/>
                    <a:pt x="5239" y="2406"/>
                    <a:pt x="5239" y="2323"/>
                  </a:cubicBezTo>
                  <a:cubicBezTo>
                    <a:pt x="5239" y="2227"/>
                    <a:pt x="5168" y="2156"/>
                    <a:pt x="5084" y="2156"/>
                  </a:cubicBezTo>
                  <a:lnTo>
                    <a:pt x="2798" y="2156"/>
                  </a:lnTo>
                  <a:cubicBezTo>
                    <a:pt x="2525" y="2156"/>
                    <a:pt x="2286" y="2394"/>
                    <a:pt x="2286" y="2680"/>
                  </a:cubicBezTo>
                  <a:lnTo>
                    <a:pt x="2286" y="3561"/>
                  </a:lnTo>
                  <a:cubicBezTo>
                    <a:pt x="2286" y="3656"/>
                    <a:pt x="2191" y="3740"/>
                    <a:pt x="2108" y="3740"/>
                  </a:cubicBezTo>
                  <a:lnTo>
                    <a:pt x="1870" y="3740"/>
                  </a:lnTo>
                  <a:cubicBezTo>
                    <a:pt x="1536" y="3740"/>
                    <a:pt x="1274" y="3978"/>
                    <a:pt x="1239" y="4287"/>
                  </a:cubicBezTo>
                  <a:cubicBezTo>
                    <a:pt x="1227" y="4454"/>
                    <a:pt x="1286" y="4633"/>
                    <a:pt x="1393" y="4752"/>
                  </a:cubicBezTo>
                  <a:cubicBezTo>
                    <a:pt x="1512" y="4883"/>
                    <a:pt x="1667" y="4942"/>
                    <a:pt x="1834" y="4942"/>
                  </a:cubicBezTo>
                  <a:lnTo>
                    <a:pt x="1953" y="4942"/>
                  </a:lnTo>
                  <a:cubicBezTo>
                    <a:pt x="2001" y="5287"/>
                    <a:pt x="2120" y="5597"/>
                    <a:pt x="2298" y="5883"/>
                  </a:cubicBezTo>
                  <a:cubicBezTo>
                    <a:pt x="1334" y="5406"/>
                    <a:pt x="691" y="4394"/>
                    <a:pt x="691" y="3275"/>
                  </a:cubicBezTo>
                  <a:cubicBezTo>
                    <a:pt x="691" y="1668"/>
                    <a:pt x="2001" y="370"/>
                    <a:pt x="3596" y="370"/>
                  </a:cubicBezTo>
                  <a:close/>
                  <a:moveTo>
                    <a:pt x="5442" y="6799"/>
                  </a:moveTo>
                  <a:lnTo>
                    <a:pt x="5442" y="8157"/>
                  </a:lnTo>
                  <a:cubicBezTo>
                    <a:pt x="5168" y="8466"/>
                    <a:pt x="4787" y="8633"/>
                    <a:pt x="4382" y="8633"/>
                  </a:cubicBezTo>
                  <a:cubicBezTo>
                    <a:pt x="3977" y="8633"/>
                    <a:pt x="3596" y="8454"/>
                    <a:pt x="3322" y="8157"/>
                  </a:cubicBezTo>
                  <a:lnTo>
                    <a:pt x="3322" y="6799"/>
                  </a:lnTo>
                  <a:cubicBezTo>
                    <a:pt x="3656" y="6954"/>
                    <a:pt x="4013" y="7038"/>
                    <a:pt x="4382" y="7038"/>
                  </a:cubicBezTo>
                  <a:cubicBezTo>
                    <a:pt x="4763" y="7038"/>
                    <a:pt x="5120" y="6954"/>
                    <a:pt x="5442" y="6799"/>
                  </a:cubicBezTo>
                  <a:close/>
                  <a:moveTo>
                    <a:pt x="5442" y="8609"/>
                  </a:moveTo>
                  <a:lnTo>
                    <a:pt x="5442" y="9050"/>
                  </a:lnTo>
                  <a:cubicBezTo>
                    <a:pt x="5108" y="9240"/>
                    <a:pt x="4751" y="9335"/>
                    <a:pt x="4382" y="9335"/>
                  </a:cubicBezTo>
                  <a:cubicBezTo>
                    <a:pt x="4013" y="9335"/>
                    <a:pt x="3632" y="9228"/>
                    <a:pt x="3322" y="9050"/>
                  </a:cubicBezTo>
                  <a:lnTo>
                    <a:pt x="3322" y="8609"/>
                  </a:lnTo>
                  <a:cubicBezTo>
                    <a:pt x="3620" y="8847"/>
                    <a:pt x="3989" y="8966"/>
                    <a:pt x="4382" y="8966"/>
                  </a:cubicBezTo>
                  <a:cubicBezTo>
                    <a:pt x="4763" y="8966"/>
                    <a:pt x="5144" y="8824"/>
                    <a:pt x="5442" y="8609"/>
                  </a:cubicBezTo>
                  <a:close/>
                  <a:moveTo>
                    <a:pt x="3596" y="1"/>
                  </a:moveTo>
                  <a:cubicBezTo>
                    <a:pt x="1810" y="1"/>
                    <a:pt x="346" y="1465"/>
                    <a:pt x="346" y="3251"/>
                  </a:cubicBezTo>
                  <a:cubicBezTo>
                    <a:pt x="346" y="4704"/>
                    <a:pt x="1334" y="5990"/>
                    <a:pt x="2727" y="6371"/>
                  </a:cubicBezTo>
                  <a:cubicBezTo>
                    <a:pt x="2798" y="6442"/>
                    <a:pt x="2894" y="6526"/>
                    <a:pt x="2977" y="6585"/>
                  </a:cubicBezTo>
                  <a:lnTo>
                    <a:pt x="2977" y="7192"/>
                  </a:lnTo>
                  <a:cubicBezTo>
                    <a:pt x="2644" y="7264"/>
                    <a:pt x="2382" y="7514"/>
                    <a:pt x="2251" y="7669"/>
                  </a:cubicBezTo>
                  <a:cubicBezTo>
                    <a:pt x="2203" y="7728"/>
                    <a:pt x="2167" y="7788"/>
                    <a:pt x="2144" y="7859"/>
                  </a:cubicBezTo>
                  <a:lnTo>
                    <a:pt x="1001" y="8204"/>
                  </a:lnTo>
                  <a:cubicBezTo>
                    <a:pt x="405" y="8383"/>
                    <a:pt x="0" y="8931"/>
                    <a:pt x="0" y="9538"/>
                  </a:cubicBezTo>
                  <a:lnTo>
                    <a:pt x="0" y="11252"/>
                  </a:lnTo>
                  <a:cubicBezTo>
                    <a:pt x="0" y="11348"/>
                    <a:pt x="84" y="11419"/>
                    <a:pt x="167" y="11419"/>
                  </a:cubicBezTo>
                  <a:cubicBezTo>
                    <a:pt x="250" y="11419"/>
                    <a:pt x="334" y="11348"/>
                    <a:pt x="334" y="11252"/>
                  </a:cubicBezTo>
                  <a:lnTo>
                    <a:pt x="334" y="9538"/>
                  </a:lnTo>
                  <a:cubicBezTo>
                    <a:pt x="334" y="9085"/>
                    <a:pt x="643" y="8645"/>
                    <a:pt x="1084" y="8526"/>
                  </a:cubicBezTo>
                  <a:lnTo>
                    <a:pt x="2144" y="8216"/>
                  </a:lnTo>
                  <a:lnTo>
                    <a:pt x="2251" y="8978"/>
                  </a:lnTo>
                  <a:cubicBezTo>
                    <a:pt x="2263" y="9038"/>
                    <a:pt x="2239" y="9109"/>
                    <a:pt x="2179" y="9157"/>
                  </a:cubicBezTo>
                  <a:lnTo>
                    <a:pt x="1822" y="9419"/>
                  </a:lnTo>
                  <a:cubicBezTo>
                    <a:pt x="1655" y="9538"/>
                    <a:pt x="1584" y="9752"/>
                    <a:pt x="1620" y="9943"/>
                  </a:cubicBezTo>
                  <a:lnTo>
                    <a:pt x="1917" y="11300"/>
                  </a:lnTo>
                  <a:cubicBezTo>
                    <a:pt x="1941" y="11371"/>
                    <a:pt x="2013" y="11431"/>
                    <a:pt x="2084" y="11431"/>
                  </a:cubicBezTo>
                  <a:lnTo>
                    <a:pt x="2120" y="11431"/>
                  </a:lnTo>
                  <a:cubicBezTo>
                    <a:pt x="2203" y="11419"/>
                    <a:pt x="2263" y="11324"/>
                    <a:pt x="2251" y="11240"/>
                  </a:cubicBezTo>
                  <a:lnTo>
                    <a:pt x="1953" y="9883"/>
                  </a:lnTo>
                  <a:cubicBezTo>
                    <a:pt x="1941" y="9812"/>
                    <a:pt x="1965" y="9740"/>
                    <a:pt x="2024" y="9693"/>
                  </a:cubicBezTo>
                  <a:lnTo>
                    <a:pt x="2382" y="9419"/>
                  </a:lnTo>
                  <a:cubicBezTo>
                    <a:pt x="2536" y="9300"/>
                    <a:pt x="2608" y="9121"/>
                    <a:pt x="2596" y="8931"/>
                  </a:cubicBezTo>
                  <a:lnTo>
                    <a:pt x="2477" y="8050"/>
                  </a:lnTo>
                  <a:cubicBezTo>
                    <a:pt x="2465" y="7990"/>
                    <a:pt x="2489" y="7954"/>
                    <a:pt x="2513" y="7907"/>
                  </a:cubicBezTo>
                  <a:cubicBezTo>
                    <a:pt x="2608" y="7800"/>
                    <a:pt x="2786" y="7633"/>
                    <a:pt x="3001" y="7561"/>
                  </a:cubicBezTo>
                  <a:lnTo>
                    <a:pt x="3001" y="9514"/>
                  </a:lnTo>
                  <a:cubicBezTo>
                    <a:pt x="3001" y="9597"/>
                    <a:pt x="3072" y="9681"/>
                    <a:pt x="3156" y="9681"/>
                  </a:cubicBezTo>
                  <a:cubicBezTo>
                    <a:pt x="3251" y="9681"/>
                    <a:pt x="3322" y="9597"/>
                    <a:pt x="3322" y="9514"/>
                  </a:cubicBezTo>
                  <a:lnTo>
                    <a:pt x="3322" y="9443"/>
                  </a:lnTo>
                  <a:cubicBezTo>
                    <a:pt x="3644" y="9597"/>
                    <a:pt x="4025" y="9681"/>
                    <a:pt x="4382" y="9681"/>
                  </a:cubicBezTo>
                  <a:cubicBezTo>
                    <a:pt x="4739" y="9681"/>
                    <a:pt x="5108" y="9586"/>
                    <a:pt x="5430" y="9443"/>
                  </a:cubicBezTo>
                  <a:lnTo>
                    <a:pt x="5430" y="11264"/>
                  </a:lnTo>
                  <a:cubicBezTo>
                    <a:pt x="5430" y="11360"/>
                    <a:pt x="5513" y="11431"/>
                    <a:pt x="5596" y="11431"/>
                  </a:cubicBezTo>
                  <a:cubicBezTo>
                    <a:pt x="5692" y="11431"/>
                    <a:pt x="5763" y="11360"/>
                    <a:pt x="5763" y="11264"/>
                  </a:cubicBezTo>
                  <a:lnTo>
                    <a:pt x="5763" y="7573"/>
                  </a:lnTo>
                  <a:cubicBezTo>
                    <a:pt x="5989" y="7657"/>
                    <a:pt x="6144" y="7811"/>
                    <a:pt x="6239" y="7919"/>
                  </a:cubicBezTo>
                  <a:cubicBezTo>
                    <a:pt x="6263" y="7966"/>
                    <a:pt x="6287" y="8014"/>
                    <a:pt x="6287" y="8073"/>
                  </a:cubicBezTo>
                  <a:lnTo>
                    <a:pt x="6168" y="8943"/>
                  </a:lnTo>
                  <a:cubicBezTo>
                    <a:pt x="6132" y="9145"/>
                    <a:pt x="6204" y="9324"/>
                    <a:pt x="6370" y="9443"/>
                  </a:cubicBezTo>
                  <a:lnTo>
                    <a:pt x="6727" y="9705"/>
                  </a:lnTo>
                  <a:cubicBezTo>
                    <a:pt x="6787" y="9752"/>
                    <a:pt x="6823" y="9824"/>
                    <a:pt x="6799" y="9895"/>
                  </a:cubicBezTo>
                  <a:lnTo>
                    <a:pt x="6501" y="11252"/>
                  </a:lnTo>
                  <a:cubicBezTo>
                    <a:pt x="6489" y="11348"/>
                    <a:pt x="6537" y="11431"/>
                    <a:pt x="6644" y="11443"/>
                  </a:cubicBezTo>
                  <a:lnTo>
                    <a:pt x="6668" y="11443"/>
                  </a:lnTo>
                  <a:cubicBezTo>
                    <a:pt x="6739" y="11443"/>
                    <a:pt x="6823" y="11383"/>
                    <a:pt x="6835" y="11312"/>
                  </a:cubicBezTo>
                  <a:lnTo>
                    <a:pt x="7132" y="9955"/>
                  </a:lnTo>
                  <a:cubicBezTo>
                    <a:pt x="7180" y="9764"/>
                    <a:pt x="7097" y="9562"/>
                    <a:pt x="6942" y="9443"/>
                  </a:cubicBezTo>
                  <a:lnTo>
                    <a:pt x="6585" y="9169"/>
                  </a:lnTo>
                  <a:cubicBezTo>
                    <a:pt x="6525" y="9121"/>
                    <a:pt x="6501" y="9062"/>
                    <a:pt x="6501" y="8990"/>
                  </a:cubicBezTo>
                  <a:lnTo>
                    <a:pt x="6608" y="8228"/>
                  </a:lnTo>
                  <a:lnTo>
                    <a:pt x="7668" y="8550"/>
                  </a:lnTo>
                  <a:cubicBezTo>
                    <a:pt x="8109" y="8681"/>
                    <a:pt x="8430" y="9097"/>
                    <a:pt x="8430" y="9562"/>
                  </a:cubicBezTo>
                  <a:lnTo>
                    <a:pt x="8430" y="11264"/>
                  </a:lnTo>
                  <a:cubicBezTo>
                    <a:pt x="8430" y="11360"/>
                    <a:pt x="8501" y="11431"/>
                    <a:pt x="8585" y="11431"/>
                  </a:cubicBezTo>
                  <a:cubicBezTo>
                    <a:pt x="8680" y="11431"/>
                    <a:pt x="8751" y="11360"/>
                    <a:pt x="8751" y="11264"/>
                  </a:cubicBezTo>
                  <a:lnTo>
                    <a:pt x="8751" y="9562"/>
                  </a:lnTo>
                  <a:cubicBezTo>
                    <a:pt x="8751" y="8931"/>
                    <a:pt x="8335" y="8383"/>
                    <a:pt x="7763" y="8204"/>
                  </a:cubicBezTo>
                  <a:lnTo>
                    <a:pt x="6608" y="7859"/>
                  </a:lnTo>
                  <a:cubicBezTo>
                    <a:pt x="6596" y="7788"/>
                    <a:pt x="6549" y="7728"/>
                    <a:pt x="6513" y="7669"/>
                  </a:cubicBezTo>
                  <a:cubicBezTo>
                    <a:pt x="6370" y="7514"/>
                    <a:pt x="6120" y="7276"/>
                    <a:pt x="5775" y="7192"/>
                  </a:cubicBezTo>
                  <a:lnTo>
                    <a:pt x="5775" y="6585"/>
                  </a:lnTo>
                  <a:cubicBezTo>
                    <a:pt x="5870" y="6526"/>
                    <a:pt x="5954" y="6442"/>
                    <a:pt x="6037" y="6371"/>
                  </a:cubicBezTo>
                  <a:cubicBezTo>
                    <a:pt x="7430" y="5990"/>
                    <a:pt x="8418" y="4704"/>
                    <a:pt x="8418" y="3251"/>
                  </a:cubicBezTo>
                  <a:cubicBezTo>
                    <a:pt x="8418" y="1465"/>
                    <a:pt x="6954" y="1"/>
                    <a:pt x="51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532" name="Google Shape;10532;p79"/>
          <p:cNvGrpSpPr/>
          <p:nvPr/>
        </p:nvGrpSpPr>
        <p:grpSpPr>
          <a:xfrm>
            <a:off x="8330771" y="4812091"/>
            <a:ext cx="369684" cy="474820"/>
            <a:chOff x="6248078" y="3784468"/>
            <a:chExt cx="277263" cy="356115"/>
          </a:xfrm>
          <a:solidFill>
            <a:schemeClr val="tx1"/>
          </a:solidFill>
        </p:grpSpPr>
        <p:sp>
          <p:nvSpPr>
            <p:cNvPr id="10533" name="Google Shape;10533;p79"/>
            <p:cNvSpPr/>
            <p:nvPr/>
          </p:nvSpPr>
          <p:spPr>
            <a:xfrm>
              <a:off x="6337099" y="3874630"/>
              <a:ext cx="43402" cy="43402"/>
            </a:xfrm>
            <a:custGeom>
              <a:avLst/>
              <a:gdLst/>
              <a:ahLst/>
              <a:cxnLst/>
              <a:rect l="l" t="t" r="r" b="b"/>
              <a:pathLst>
                <a:path w="1370" h="1370" extrusionOk="0">
                  <a:moveTo>
                    <a:pt x="691" y="334"/>
                  </a:moveTo>
                  <a:cubicBezTo>
                    <a:pt x="882" y="334"/>
                    <a:pt x="1048" y="488"/>
                    <a:pt x="1048" y="691"/>
                  </a:cubicBezTo>
                  <a:cubicBezTo>
                    <a:pt x="1048" y="881"/>
                    <a:pt x="882" y="1048"/>
                    <a:pt x="691" y="1048"/>
                  </a:cubicBezTo>
                  <a:cubicBezTo>
                    <a:pt x="501" y="1048"/>
                    <a:pt x="334" y="881"/>
                    <a:pt x="334" y="691"/>
                  </a:cubicBezTo>
                  <a:cubicBezTo>
                    <a:pt x="334" y="488"/>
                    <a:pt x="489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98" y="0"/>
                    <a:pt x="1" y="310"/>
                    <a:pt x="1" y="691"/>
                  </a:cubicBezTo>
                  <a:cubicBezTo>
                    <a:pt x="1" y="1072"/>
                    <a:pt x="322" y="1369"/>
                    <a:pt x="691" y="1369"/>
                  </a:cubicBezTo>
                  <a:cubicBezTo>
                    <a:pt x="1072" y="1369"/>
                    <a:pt x="1370" y="1060"/>
                    <a:pt x="1370" y="691"/>
                  </a:cubicBezTo>
                  <a:cubicBezTo>
                    <a:pt x="1370" y="298"/>
                    <a:pt x="1060" y="0"/>
                    <a:pt x="69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34" name="Google Shape;10534;p79"/>
            <p:cNvSpPr/>
            <p:nvPr/>
          </p:nvSpPr>
          <p:spPr>
            <a:xfrm>
              <a:off x="6392919" y="3874630"/>
              <a:ext cx="43402" cy="43402"/>
            </a:xfrm>
            <a:custGeom>
              <a:avLst/>
              <a:gdLst/>
              <a:ahLst/>
              <a:cxnLst/>
              <a:rect l="l" t="t" r="r" b="b"/>
              <a:pathLst>
                <a:path w="1370" h="1370" extrusionOk="0">
                  <a:moveTo>
                    <a:pt x="679" y="334"/>
                  </a:moveTo>
                  <a:cubicBezTo>
                    <a:pt x="882" y="334"/>
                    <a:pt x="1037" y="488"/>
                    <a:pt x="1037" y="691"/>
                  </a:cubicBezTo>
                  <a:cubicBezTo>
                    <a:pt x="1037" y="881"/>
                    <a:pt x="882" y="1048"/>
                    <a:pt x="679" y="1048"/>
                  </a:cubicBezTo>
                  <a:cubicBezTo>
                    <a:pt x="489" y="1048"/>
                    <a:pt x="322" y="881"/>
                    <a:pt x="322" y="691"/>
                  </a:cubicBezTo>
                  <a:cubicBezTo>
                    <a:pt x="322" y="488"/>
                    <a:pt x="489" y="334"/>
                    <a:pt x="679" y="334"/>
                  </a:cubicBezTo>
                  <a:close/>
                  <a:moveTo>
                    <a:pt x="679" y="0"/>
                  </a:moveTo>
                  <a:cubicBezTo>
                    <a:pt x="298" y="0"/>
                    <a:pt x="1" y="310"/>
                    <a:pt x="1" y="691"/>
                  </a:cubicBezTo>
                  <a:cubicBezTo>
                    <a:pt x="1" y="1072"/>
                    <a:pt x="310" y="1369"/>
                    <a:pt x="679" y="1369"/>
                  </a:cubicBezTo>
                  <a:cubicBezTo>
                    <a:pt x="1060" y="1369"/>
                    <a:pt x="1370" y="1060"/>
                    <a:pt x="1370" y="691"/>
                  </a:cubicBezTo>
                  <a:cubicBezTo>
                    <a:pt x="1370" y="298"/>
                    <a:pt x="1060" y="0"/>
                    <a:pt x="6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35" name="Google Shape;10535;p79"/>
            <p:cNvSpPr/>
            <p:nvPr/>
          </p:nvSpPr>
          <p:spPr>
            <a:xfrm>
              <a:off x="6381609" y="3913469"/>
              <a:ext cx="10201" cy="15872"/>
            </a:xfrm>
            <a:custGeom>
              <a:avLst/>
              <a:gdLst/>
              <a:ahLst/>
              <a:cxnLst/>
              <a:rect l="l" t="t" r="r" b="b"/>
              <a:pathLst>
                <a:path w="322" h="501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lnTo>
                    <a:pt x="0" y="334"/>
                  </a:lnTo>
                  <a:cubicBezTo>
                    <a:pt x="0" y="429"/>
                    <a:pt x="72" y="501"/>
                    <a:pt x="167" y="501"/>
                  </a:cubicBezTo>
                  <a:cubicBezTo>
                    <a:pt x="251" y="501"/>
                    <a:pt x="322" y="429"/>
                    <a:pt x="322" y="334"/>
                  </a:cubicBezTo>
                  <a:lnTo>
                    <a:pt x="322" y="155"/>
                  </a:lnTo>
                  <a:cubicBezTo>
                    <a:pt x="322" y="72"/>
                    <a:pt x="251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36" name="Google Shape;10536;p79"/>
            <p:cNvSpPr/>
            <p:nvPr/>
          </p:nvSpPr>
          <p:spPr>
            <a:xfrm>
              <a:off x="6248078" y="3784468"/>
              <a:ext cx="277263" cy="356115"/>
            </a:xfrm>
            <a:custGeom>
              <a:avLst/>
              <a:gdLst/>
              <a:ahLst/>
              <a:cxnLst/>
              <a:rect l="l" t="t" r="r" b="b"/>
              <a:pathLst>
                <a:path w="8752" h="11241" extrusionOk="0">
                  <a:moveTo>
                    <a:pt x="5954" y="4751"/>
                  </a:moveTo>
                  <a:lnTo>
                    <a:pt x="5954" y="5335"/>
                  </a:lnTo>
                  <a:cubicBezTo>
                    <a:pt x="5954" y="5561"/>
                    <a:pt x="5823" y="5751"/>
                    <a:pt x="5609" y="5835"/>
                  </a:cubicBezTo>
                  <a:lnTo>
                    <a:pt x="4751" y="6180"/>
                  </a:lnTo>
                  <a:cubicBezTo>
                    <a:pt x="4632" y="6233"/>
                    <a:pt x="4501" y="6260"/>
                    <a:pt x="4369" y="6260"/>
                  </a:cubicBezTo>
                  <a:cubicBezTo>
                    <a:pt x="4236" y="6260"/>
                    <a:pt x="4102" y="6233"/>
                    <a:pt x="3977" y="6180"/>
                  </a:cubicBezTo>
                  <a:lnTo>
                    <a:pt x="3108" y="5835"/>
                  </a:lnTo>
                  <a:cubicBezTo>
                    <a:pt x="2906" y="5751"/>
                    <a:pt x="2775" y="5561"/>
                    <a:pt x="2775" y="5335"/>
                  </a:cubicBezTo>
                  <a:lnTo>
                    <a:pt x="2775" y="4751"/>
                  </a:lnTo>
                  <a:lnTo>
                    <a:pt x="3156" y="4882"/>
                  </a:lnTo>
                  <a:cubicBezTo>
                    <a:pt x="3215" y="5108"/>
                    <a:pt x="3406" y="5275"/>
                    <a:pt x="3668" y="5275"/>
                  </a:cubicBezTo>
                  <a:lnTo>
                    <a:pt x="3680" y="5275"/>
                  </a:lnTo>
                  <a:lnTo>
                    <a:pt x="3680" y="5287"/>
                  </a:lnTo>
                  <a:cubicBezTo>
                    <a:pt x="3680" y="5382"/>
                    <a:pt x="3751" y="5454"/>
                    <a:pt x="3846" y="5454"/>
                  </a:cubicBezTo>
                  <a:cubicBezTo>
                    <a:pt x="3930" y="5454"/>
                    <a:pt x="4001" y="5382"/>
                    <a:pt x="4001" y="5287"/>
                  </a:cubicBezTo>
                  <a:lnTo>
                    <a:pt x="4001" y="5275"/>
                  </a:lnTo>
                  <a:lnTo>
                    <a:pt x="4192" y="5275"/>
                  </a:lnTo>
                  <a:lnTo>
                    <a:pt x="4192" y="5287"/>
                  </a:lnTo>
                  <a:cubicBezTo>
                    <a:pt x="4192" y="5382"/>
                    <a:pt x="4275" y="5454"/>
                    <a:pt x="4358" y="5454"/>
                  </a:cubicBezTo>
                  <a:cubicBezTo>
                    <a:pt x="4454" y="5454"/>
                    <a:pt x="4525" y="5382"/>
                    <a:pt x="4525" y="5287"/>
                  </a:cubicBezTo>
                  <a:lnTo>
                    <a:pt x="4525" y="5275"/>
                  </a:lnTo>
                  <a:lnTo>
                    <a:pt x="4716" y="5275"/>
                  </a:lnTo>
                  <a:lnTo>
                    <a:pt x="4716" y="5287"/>
                  </a:lnTo>
                  <a:cubicBezTo>
                    <a:pt x="4716" y="5382"/>
                    <a:pt x="4787" y="5454"/>
                    <a:pt x="4882" y="5454"/>
                  </a:cubicBezTo>
                  <a:cubicBezTo>
                    <a:pt x="4966" y="5454"/>
                    <a:pt x="5049" y="5382"/>
                    <a:pt x="5049" y="5287"/>
                  </a:cubicBezTo>
                  <a:lnTo>
                    <a:pt x="5049" y="5275"/>
                  </a:lnTo>
                  <a:lnTo>
                    <a:pt x="5061" y="5275"/>
                  </a:lnTo>
                  <a:cubicBezTo>
                    <a:pt x="5299" y="5275"/>
                    <a:pt x="5501" y="5108"/>
                    <a:pt x="5561" y="4882"/>
                  </a:cubicBezTo>
                  <a:lnTo>
                    <a:pt x="5954" y="4751"/>
                  </a:lnTo>
                  <a:close/>
                  <a:moveTo>
                    <a:pt x="4716" y="6537"/>
                  </a:moveTo>
                  <a:lnTo>
                    <a:pt x="4716" y="6882"/>
                  </a:lnTo>
                  <a:lnTo>
                    <a:pt x="4001" y="6882"/>
                  </a:lnTo>
                  <a:lnTo>
                    <a:pt x="4001" y="6537"/>
                  </a:lnTo>
                  <a:cubicBezTo>
                    <a:pt x="4120" y="6573"/>
                    <a:pt x="4239" y="6585"/>
                    <a:pt x="4358" y="6585"/>
                  </a:cubicBezTo>
                  <a:cubicBezTo>
                    <a:pt x="4477" y="6585"/>
                    <a:pt x="4596" y="6573"/>
                    <a:pt x="4716" y="6537"/>
                  </a:cubicBezTo>
                  <a:close/>
                  <a:moveTo>
                    <a:pt x="4739" y="7204"/>
                  </a:moveTo>
                  <a:lnTo>
                    <a:pt x="4739" y="7585"/>
                  </a:lnTo>
                  <a:lnTo>
                    <a:pt x="4001" y="7585"/>
                  </a:lnTo>
                  <a:lnTo>
                    <a:pt x="4001" y="7204"/>
                  </a:lnTo>
                  <a:close/>
                  <a:moveTo>
                    <a:pt x="4358" y="346"/>
                  </a:moveTo>
                  <a:cubicBezTo>
                    <a:pt x="5823" y="346"/>
                    <a:pt x="7013" y="1536"/>
                    <a:pt x="7013" y="3001"/>
                  </a:cubicBezTo>
                  <a:lnTo>
                    <a:pt x="7013" y="4227"/>
                  </a:lnTo>
                  <a:cubicBezTo>
                    <a:pt x="7013" y="4906"/>
                    <a:pt x="6823" y="5501"/>
                    <a:pt x="6442" y="6073"/>
                  </a:cubicBezTo>
                  <a:cubicBezTo>
                    <a:pt x="6109" y="6597"/>
                    <a:pt x="5668" y="7013"/>
                    <a:pt x="5275" y="7382"/>
                  </a:cubicBezTo>
                  <a:cubicBezTo>
                    <a:pt x="5192" y="7466"/>
                    <a:pt x="5132" y="7525"/>
                    <a:pt x="5061" y="7585"/>
                  </a:cubicBezTo>
                  <a:lnTo>
                    <a:pt x="5061" y="6406"/>
                  </a:lnTo>
                  <a:lnTo>
                    <a:pt x="5739" y="6132"/>
                  </a:lnTo>
                  <a:cubicBezTo>
                    <a:pt x="6073" y="6001"/>
                    <a:pt x="6299" y="5692"/>
                    <a:pt x="6299" y="5335"/>
                  </a:cubicBezTo>
                  <a:lnTo>
                    <a:pt x="6299" y="4620"/>
                  </a:lnTo>
                  <a:cubicBezTo>
                    <a:pt x="6501" y="4501"/>
                    <a:pt x="6656" y="4275"/>
                    <a:pt x="6656" y="4025"/>
                  </a:cubicBezTo>
                  <a:lnTo>
                    <a:pt x="6656" y="3001"/>
                  </a:lnTo>
                  <a:cubicBezTo>
                    <a:pt x="6656" y="2441"/>
                    <a:pt x="6442" y="1906"/>
                    <a:pt x="6085" y="1489"/>
                  </a:cubicBezTo>
                  <a:cubicBezTo>
                    <a:pt x="6054" y="1452"/>
                    <a:pt x="6013" y="1434"/>
                    <a:pt x="5969" y="1434"/>
                  </a:cubicBezTo>
                  <a:cubicBezTo>
                    <a:pt x="5929" y="1434"/>
                    <a:pt x="5886" y="1449"/>
                    <a:pt x="5847" y="1477"/>
                  </a:cubicBezTo>
                  <a:cubicBezTo>
                    <a:pt x="5775" y="1536"/>
                    <a:pt x="5775" y="1644"/>
                    <a:pt x="5835" y="1715"/>
                  </a:cubicBezTo>
                  <a:cubicBezTo>
                    <a:pt x="6144" y="2072"/>
                    <a:pt x="6323" y="2537"/>
                    <a:pt x="6323" y="3001"/>
                  </a:cubicBezTo>
                  <a:lnTo>
                    <a:pt x="6323" y="4025"/>
                  </a:lnTo>
                  <a:cubicBezTo>
                    <a:pt x="6323" y="4168"/>
                    <a:pt x="6228" y="4323"/>
                    <a:pt x="6073" y="4370"/>
                  </a:cubicBezTo>
                  <a:lnTo>
                    <a:pt x="5370" y="4608"/>
                  </a:lnTo>
                  <a:cubicBezTo>
                    <a:pt x="5299" y="4632"/>
                    <a:pt x="5251" y="4692"/>
                    <a:pt x="5251" y="4751"/>
                  </a:cubicBezTo>
                  <a:cubicBezTo>
                    <a:pt x="5251" y="4858"/>
                    <a:pt x="5168" y="4942"/>
                    <a:pt x="5061" y="4942"/>
                  </a:cubicBezTo>
                  <a:lnTo>
                    <a:pt x="3668" y="4942"/>
                  </a:lnTo>
                  <a:cubicBezTo>
                    <a:pt x="3561" y="4942"/>
                    <a:pt x="3465" y="4858"/>
                    <a:pt x="3465" y="4751"/>
                  </a:cubicBezTo>
                  <a:cubicBezTo>
                    <a:pt x="3465" y="4680"/>
                    <a:pt x="3430" y="4620"/>
                    <a:pt x="3346" y="4608"/>
                  </a:cubicBezTo>
                  <a:lnTo>
                    <a:pt x="2656" y="4370"/>
                  </a:lnTo>
                  <a:cubicBezTo>
                    <a:pt x="2501" y="4323"/>
                    <a:pt x="2394" y="4168"/>
                    <a:pt x="2394" y="4025"/>
                  </a:cubicBezTo>
                  <a:lnTo>
                    <a:pt x="2394" y="3001"/>
                  </a:lnTo>
                  <a:cubicBezTo>
                    <a:pt x="2394" y="1929"/>
                    <a:pt x="3275" y="1048"/>
                    <a:pt x="4346" y="1048"/>
                  </a:cubicBezTo>
                  <a:cubicBezTo>
                    <a:pt x="4692" y="1048"/>
                    <a:pt x="5037" y="1132"/>
                    <a:pt x="5311" y="1298"/>
                  </a:cubicBezTo>
                  <a:cubicBezTo>
                    <a:pt x="5337" y="1313"/>
                    <a:pt x="5364" y="1320"/>
                    <a:pt x="5391" y="1320"/>
                  </a:cubicBezTo>
                  <a:cubicBezTo>
                    <a:pt x="5449" y="1320"/>
                    <a:pt x="5504" y="1288"/>
                    <a:pt x="5537" y="1239"/>
                  </a:cubicBezTo>
                  <a:cubicBezTo>
                    <a:pt x="5585" y="1167"/>
                    <a:pt x="5549" y="1060"/>
                    <a:pt x="5478" y="1013"/>
                  </a:cubicBezTo>
                  <a:cubicBezTo>
                    <a:pt x="5132" y="822"/>
                    <a:pt x="4739" y="715"/>
                    <a:pt x="4346" y="715"/>
                  </a:cubicBezTo>
                  <a:cubicBezTo>
                    <a:pt x="3096" y="715"/>
                    <a:pt x="2072" y="1727"/>
                    <a:pt x="2072" y="3001"/>
                  </a:cubicBezTo>
                  <a:lnTo>
                    <a:pt x="2072" y="4025"/>
                  </a:lnTo>
                  <a:cubicBezTo>
                    <a:pt x="2072" y="4275"/>
                    <a:pt x="2203" y="4501"/>
                    <a:pt x="2430" y="4620"/>
                  </a:cubicBezTo>
                  <a:lnTo>
                    <a:pt x="2430" y="5335"/>
                  </a:lnTo>
                  <a:cubicBezTo>
                    <a:pt x="2430" y="5692"/>
                    <a:pt x="2632" y="6001"/>
                    <a:pt x="2977" y="6132"/>
                  </a:cubicBezTo>
                  <a:lnTo>
                    <a:pt x="3668" y="6406"/>
                  </a:lnTo>
                  <a:lnTo>
                    <a:pt x="3668" y="7585"/>
                  </a:lnTo>
                  <a:cubicBezTo>
                    <a:pt x="3584" y="7525"/>
                    <a:pt x="3525" y="7442"/>
                    <a:pt x="3453" y="7382"/>
                  </a:cubicBezTo>
                  <a:cubicBezTo>
                    <a:pt x="3072" y="7013"/>
                    <a:pt x="2620" y="6585"/>
                    <a:pt x="2275" y="6073"/>
                  </a:cubicBezTo>
                  <a:cubicBezTo>
                    <a:pt x="1894" y="5501"/>
                    <a:pt x="1715" y="4882"/>
                    <a:pt x="1715" y="4227"/>
                  </a:cubicBezTo>
                  <a:lnTo>
                    <a:pt x="1715" y="3001"/>
                  </a:lnTo>
                  <a:cubicBezTo>
                    <a:pt x="1715" y="1536"/>
                    <a:pt x="2906" y="346"/>
                    <a:pt x="4358" y="346"/>
                  </a:cubicBezTo>
                  <a:close/>
                  <a:moveTo>
                    <a:pt x="4751" y="7906"/>
                  </a:moveTo>
                  <a:lnTo>
                    <a:pt x="4751" y="7918"/>
                  </a:lnTo>
                  <a:lnTo>
                    <a:pt x="4739" y="7918"/>
                  </a:lnTo>
                  <a:cubicBezTo>
                    <a:pt x="4585" y="8085"/>
                    <a:pt x="4466" y="8240"/>
                    <a:pt x="4382" y="8394"/>
                  </a:cubicBezTo>
                  <a:cubicBezTo>
                    <a:pt x="4287" y="8240"/>
                    <a:pt x="4156" y="8085"/>
                    <a:pt x="4025" y="7918"/>
                  </a:cubicBezTo>
                  <a:lnTo>
                    <a:pt x="4025" y="7906"/>
                  </a:lnTo>
                  <a:close/>
                  <a:moveTo>
                    <a:pt x="4382" y="1"/>
                  </a:moveTo>
                  <a:cubicBezTo>
                    <a:pt x="2739" y="1"/>
                    <a:pt x="1406" y="1346"/>
                    <a:pt x="1406" y="2977"/>
                  </a:cubicBezTo>
                  <a:lnTo>
                    <a:pt x="1406" y="4215"/>
                  </a:lnTo>
                  <a:cubicBezTo>
                    <a:pt x="1406" y="5477"/>
                    <a:pt x="2013" y="6347"/>
                    <a:pt x="2668" y="7049"/>
                  </a:cubicBezTo>
                  <a:cubicBezTo>
                    <a:pt x="2549" y="7156"/>
                    <a:pt x="2382" y="7251"/>
                    <a:pt x="2215" y="7311"/>
                  </a:cubicBezTo>
                  <a:lnTo>
                    <a:pt x="882" y="7716"/>
                  </a:lnTo>
                  <a:cubicBezTo>
                    <a:pt x="358" y="7859"/>
                    <a:pt x="1" y="8335"/>
                    <a:pt x="1" y="8871"/>
                  </a:cubicBezTo>
                  <a:lnTo>
                    <a:pt x="1" y="11073"/>
                  </a:lnTo>
                  <a:cubicBezTo>
                    <a:pt x="1" y="11169"/>
                    <a:pt x="72" y="11240"/>
                    <a:pt x="167" y="11240"/>
                  </a:cubicBezTo>
                  <a:cubicBezTo>
                    <a:pt x="251" y="11240"/>
                    <a:pt x="322" y="11169"/>
                    <a:pt x="322" y="11073"/>
                  </a:cubicBezTo>
                  <a:lnTo>
                    <a:pt x="322" y="8871"/>
                  </a:lnTo>
                  <a:cubicBezTo>
                    <a:pt x="322" y="8752"/>
                    <a:pt x="358" y="8633"/>
                    <a:pt x="405" y="8537"/>
                  </a:cubicBezTo>
                  <a:lnTo>
                    <a:pt x="1394" y="9407"/>
                  </a:lnTo>
                  <a:cubicBezTo>
                    <a:pt x="1513" y="9514"/>
                    <a:pt x="1572" y="9668"/>
                    <a:pt x="1572" y="9811"/>
                  </a:cubicBezTo>
                  <a:lnTo>
                    <a:pt x="1572" y="11073"/>
                  </a:lnTo>
                  <a:cubicBezTo>
                    <a:pt x="1572" y="11169"/>
                    <a:pt x="1656" y="11240"/>
                    <a:pt x="1739" y="11240"/>
                  </a:cubicBezTo>
                  <a:cubicBezTo>
                    <a:pt x="1834" y="11240"/>
                    <a:pt x="1906" y="11169"/>
                    <a:pt x="1906" y="11073"/>
                  </a:cubicBezTo>
                  <a:lnTo>
                    <a:pt x="1906" y="9811"/>
                  </a:lnTo>
                  <a:cubicBezTo>
                    <a:pt x="1906" y="9561"/>
                    <a:pt x="1799" y="9323"/>
                    <a:pt x="1608" y="9156"/>
                  </a:cubicBezTo>
                  <a:lnTo>
                    <a:pt x="584" y="8252"/>
                  </a:lnTo>
                  <a:cubicBezTo>
                    <a:pt x="679" y="8144"/>
                    <a:pt x="822" y="8061"/>
                    <a:pt x="965" y="8013"/>
                  </a:cubicBezTo>
                  <a:lnTo>
                    <a:pt x="2310" y="7609"/>
                  </a:lnTo>
                  <a:cubicBezTo>
                    <a:pt x="2525" y="7549"/>
                    <a:pt x="2727" y="7430"/>
                    <a:pt x="2882" y="7263"/>
                  </a:cubicBezTo>
                  <a:cubicBezTo>
                    <a:pt x="3001" y="7382"/>
                    <a:pt x="3120" y="7502"/>
                    <a:pt x="3239" y="7609"/>
                  </a:cubicBezTo>
                  <a:cubicBezTo>
                    <a:pt x="3763" y="8097"/>
                    <a:pt x="4215" y="8537"/>
                    <a:pt x="4215" y="8942"/>
                  </a:cubicBezTo>
                  <a:cubicBezTo>
                    <a:pt x="4215" y="9037"/>
                    <a:pt x="4287" y="9109"/>
                    <a:pt x="4370" y="9109"/>
                  </a:cubicBezTo>
                  <a:cubicBezTo>
                    <a:pt x="4466" y="9109"/>
                    <a:pt x="4537" y="9037"/>
                    <a:pt x="4537" y="8942"/>
                  </a:cubicBezTo>
                  <a:cubicBezTo>
                    <a:pt x="4537" y="8514"/>
                    <a:pt x="4989" y="8097"/>
                    <a:pt x="5501" y="7609"/>
                  </a:cubicBezTo>
                  <a:cubicBezTo>
                    <a:pt x="5620" y="7502"/>
                    <a:pt x="5739" y="7382"/>
                    <a:pt x="5859" y="7263"/>
                  </a:cubicBezTo>
                  <a:cubicBezTo>
                    <a:pt x="6025" y="7430"/>
                    <a:pt x="6216" y="7549"/>
                    <a:pt x="6442" y="7609"/>
                  </a:cubicBezTo>
                  <a:lnTo>
                    <a:pt x="7787" y="8013"/>
                  </a:lnTo>
                  <a:cubicBezTo>
                    <a:pt x="7930" y="8049"/>
                    <a:pt x="8061" y="8133"/>
                    <a:pt x="8168" y="8252"/>
                  </a:cubicBezTo>
                  <a:lnTo>
                    <a:pt x="7144" y="9156"/>
                  </a:lnTo>
                  <a:cubicBezTo>
                    <a:pt x="6954" y="9323"/>
                    <a:pt x="6847" y="9561"/>
                    <a:pt x="6847" y="9811"/>
                  </a:cubicBezTo>
                  <a:lnTo>
                    <a:pt x="6847" y="11073"/>
                  </a:lnTo>
                  <a:cubicBezTo>
                    <a:pt x="6847" y="11169"/>
                    <a:pt x="6918" y="11240"/>
                    <a:pt x="7013" y="11240"/>
                  </a:cubicBezTo>
                  <a:cubicBezTo>
                    <a:pt x="7097" y="11240"/>
                    <a:pt x="7168" y="11169"/>
                    <a:pt x="7168" y="11073"/>
                  </a:cubicBezTo>
                  <a:lnTo>
                    <a:pt x="7168" y="9811"/>
                  </a:lnTo>
                  <a:cubicBezTo>
                    <a:pt x="7168" y="9668"/>
                    <a:pt x="7252" y="9514"/>
                    <a:pt x="7347" y="9407"/>
                  </a:cubicBezTo>
                  <a:lnTo>
                    <a:pt x="8347" y="8537"/>
                  </a:lnTo>
                  <a:cubicBezTo>
                    <a:pt x="8395" y="8633"/>
                    <a:pt x="8418" y="8752"/>
                    <a:pt x="8418" y="8871"/>
                  </a:cubicBezTo>
                  <a:lnTo>
                    <a:pt x="8418" y="11073"/>
                  </a:lnTo>
                  <a:cubicBezTo>
                    <a:pt x="8418" y="11169"/>
                    <a:pt x="8502" y="11240"/>
                    <a:pt x="8585" y="11240"/>
                  </a:cubicBezTo>
                  <a:cubicBezTo>
                    <a:pt x="8680" y="11240"/>
                    <a:pt x="8752" y="11169"/>
                    <a:pt x="8752" y="11073"/>
                  </a:cubicBezTo>
                  <a:lnTo>
                    <a:pt x="8752" y="8871"/>
                  </a:lnTo>
                  <a:cubicBezTo>
                    <a:pt x="8752" y="8359"/>
                    <a:pt x="8395" y="7859"/>
                    <a:pt x="7871" y="7716"/>
                  </a:cubicBezTo>
                  <a:lnTo>
                    <a:pt x="6537" y="7311"/>
                  </a:lnTo>
                  <a:cubicBezTo>
                    <a:pt x="6359" y="7263"/>
                    <a:pt x="6204" y="7180"/>
                    <a:pt x="6085" y="7049"/>
                  </a:cubicBezTo>
                  <a:cubicBezTo>
                    <a:pt x="6740" y="6359"/>
                    <a:pt x="7359" y="5477"/>
                    <a:pt x="7359" y="4215"/>
                  </a:cubicBezTo>
                  <a:lnTo>
                    <a:pt x="7359" y="2977"/>
                  </a:lnTo>
                  <a:cubicBezTo>
                    <a:pt x="7359" y="1346"/>
                    <a:pt x="6013" y="1"/>
                    <a:pt x="438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37" name="Google Shape;10537;p79"/>
            <p:cNvSpPr/>
            <p:nvPr/>
          </p:nvSpPr>
          <p:spPr>
            <a:xfrm>
              <a:off x="6381609" y="4085840"/>
              <a:ext cx="10201" cy="54743"/>
            </a:xfrm>
            <a:custGeom>
              <a:avLst/>
              <a:gdLst/>
              <a:ahLst/>
              <a:cxnLst/>
              <a:rect l="l" t="t" r="r" b="b"/>
              <a:pathLst>
                <a:path w="322" h="1728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1560"/>
                  </a:lnTo>
                  <a:cubicBezTo>
                    <a:pt x="0" y="1656"/>
                    <a:pt x="72" y="1727"/>
                    <a:pt x="167" y="1727"/>
                  </a:cubicBezTo>
                  <a:cubicBezTo>
                    <a:pt x="251" y="1727"/>
                    <a:pt x="322" y="1656"/>
                    <a:pt x="322" y="1560"/>
                  </a:cubicBezTo>
                  <a:lnTo>
                    <a:pt x="322" y="167"/>
                  </a:lnTo>
                  <a:cubicBezTo>
                    <a:pt x="322" y="72"/>
                    <a:pt x="251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538" name="Google Shape;10538;p79"/>
          <p:cNvGrpSpPr/>
          <p:nvPr/>
        </p:nvGrpSpPr>
        <p:grpSpPr>
          <a:xfrm>
            <a:off x="7734300" y="4814119"/>
            <a:ext cx="370192" cy="472792"/>
            <a:chOff x="5800725" y="3785989"/>
            <a:chExt cx="277644" cy="354594"/>
          </a:xfrm>
          <a:solidFill>
            <a:schemeClr val="tx1"/>
          </a:solidFill>
        </p:grpSpPr>
        <p:sp>
          <p:nvSpPr>
            <p:cNvPr id="10539" name="Google Shape;10539;p79"/>
            <p:cNvSpPr/>
            <p:nvPr/>
          </p:nvSpPr>
          <p:spPr>
            <a:xfrm>
              <a:off x="5901055" y="3896869"/>
              <a:ext cx="10613" cy="15872"/>
            </a:xfrm>
            <a:custGeom>
              <a:avLst/>
              <a:gdLst/>
              <a:ahLst/>
              <a:cxnLst/>
              <a:rect l="l" t="t" r="r" b="b"/>
              <a:pathLst>
                <a:path w="335" h="501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lnTo>
                    <a:pt x="1" y="346"/>
                  </a:lnTo>
                  <a:cubicBezTo>
                    <a:pt x="1" y="429"/>
                    <a:pt x="72" y="501"/>
                    <a:pt x="168" y="501"/>
                  </a:cubicBezTo>
                  <a:cubicBezTo>
                    <a:pt x="251" y="501"/>
                    <a:pt x="322" y="429"/>
                    <a:pt x="322" y="346"/>
                  </a:cubicBezTo>
                  <a:lnTo>
                    <a:pt x="322" y="167"/>
                  </a:lnTo>
                  <a:cubicBezTo>
                    <a:pt x="334" y="72"/>
                    <a:pt x="251" y="1"/>
                    <a:pt x="1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40" name="Google Shape;10540;p79"/>
            <p:cNvSpPr/>
            <p:nvPr/>
          </p:nvSpPr>
          <p:spPr>
            <a:xfrm>
              <a:off x="5968217" y="3896869"/>
              <a:ext cx="10201" cy="15872"/>
            </a:xfrm>
            <a:custGeom>
              <a:avLst/>
              <a:gdLst/>
              <a:ahLst/>
              <a:cxnLst/>
              <a:rect l="l" t="t" r="r" b="b"/>
              <a:pathLst>
                <a:path w="322" h="501" extrusionOk="0">
                  <a:moveTo>
                    <a:pt x="155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346"/>
                  </a:lnTo>
                  <a:cubicBezTo>
                    <a:pt x="0" y="429"/>
                    <a:pt x="72" y="501"/>
                    <a:pt x="155" y="501"/>
                  </a:cubicBezTo>
                  <a:cubicBezTo>
                    <a:pt x="250" y="501"/>
                    <a:pt x="322" y="429"/>
                    <a:pt x="322" y="346"/>
                  </a:cubicBezTo>
                  <a:lnTo>
                    <a:pt x="322" y="167"/>
                  </a:lnTo>
                  <a:cubicBezTo>
                    <a:pt x="322" y="72"/>
                    <a:pt x="250" y="1"/>
                    <a:pt x="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41" name="Google Shape;10541;p79"/>
            <p:cNvSpPr/>
            <p:nvPr/>
          </p:nvSpPr>
          <p:spPr>
            <a:xfrm>
              <a:off x="5916547" y="3935804"/>
              <a:ext cx="45271" cy="16157"/>
            </a:xfrm>
            <a:custGeom>
              <a:avLst/>
              <a:gdLst/>
              <a:ahLst/>
              <a:cxnLst/>
              <a:rect l="l" t="t" r="r" b="b"/>
              <a:pathLst>
                <a:path w="1429" h="510" extrusionOk="0">
                  <a:moveTo>
                    <a:pt x="188" y="1"/>
                  </a:moveTo>
                  <a:cubicBezTo>
                    <a:pt x="146" y="1"/>
                    <a:pt x="101" y="16"/>
                    <a:pt x="60" y="46"/>
                  </a:cubicBezTo>
                  <a:cubicBezTo>
                    <a:pt x="0" y="105"/>
                    <a:pt x="0" y="212"/>
                    <a:pt x="60" y="284"/>
                  </a:cubicBezTo>
                  <a:cubicBezTo>
                    <a:pt x="214" y="427"/>
                    <a:pt x="453" y="510"/>
                    <a:pt x="703" y="510"/>
                  </a:cubicBezTo>
                  <a:cubicBezTo>
                    <a:pt x="976" y="510"/>
                    <a:pt x="1215" y="427"/>
                    <a:pt x="1345" y="284"/>
                  </a:cubicBezTo>
                  <a:cubicBezTo>
                    <a:pt x="1429" y="212"/>
                    <a:pt x="1429" y="105"/>
                    <a:pt x="1369" y="46"/>
                  </a:cubicBezTo>
                  <a:cubicBezTo>
                    <a:pt x="1340" y="16"/>
                    <a:pt x="1301" y="1"/>
                    <a:pt x="1259" y="1"/>
                  </a:cubicBezTo>
                  <a:cubicBezTo>
                    <a:pt x="1217" y="1"/>
                    <a:pt x="1173" y="16"/>
                    <a:pt x="1131" y="46"/>
                  </a:cubicBezTo>
                  <a:cubicBezTo>
                    <a:pt x="1072" y="105"/>
                    <a:pt x="929" y="188"/>
                    <a:pt x="714" y="188"/>
                  </a:cubicBezTo>
                  <a:cubicBezTo>
                    <a:pt x="512" y="188"/>
                    <a:pt x="357" y="105"/>
                    <a:pt x="298" y="46"/>
                  </a:cubicBezTo>
                  <a:cubicBezTo>
                    <a:pt x="268" y="16"/>
                    <a:pt x="229" y="1"/>
                    <a:pt x="18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42" name="Google Shape;10542;p79"/>
            <p:cNvSpPr/>
            <p:nvPr/>
          </p:nvSpPr>
          <p:spPr>
            <a:xfrm>
              <a:off x="5895416" y="3879888"/>
              <a:ext cx="21891" cy="10233"/>
            </a:xfrm>
            <a:custGeom>
              <a:avLst/>
              <a:gdLst/>
              <a:ahLst/>
              <a:cxnLst/>
              <a:rect l="l" t="t" r="r" b="b"/>
              <a:pathLst>
                <a:path w="691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8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68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43" name="Google Shape;10543;p79"/>
            <p:cNvSpPr/>
            <p:nvPr/>
          </p:nvSpPr>
          <p:spPr>
            <a:xfrm>
              <a:off x="5961786" y="3879888"/>
              <a:ext cx="21923" cy="10233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8" y="1"/>
                  </a:moveTo>
                  <a:cubicBezTo>
                    <a:pt x="84" y="1"/>
                    <a:pt x="1" y="72"/>
                    <a:pt x="1" y="168"/>
                  </a:cubicBezTo>
                  <a:cubicBezTo>
                    <a:pt x="1" y="251"/>
                    <a:pt x="84" y="322"/>
                    <a:pt x="168" y="322"/>
                  </a:cubicBezTo>
                  <a:lnTo>
                    <a:pt x="525" y="322"/>
                  </a:lnTo>
                  <a:cubicBezTo>
                    <a:pt x="620" y="322"/>
                    <a:pt x="691" y="251"/>
                    <a:pt x="691" y="168"/>
                  </a:cubicBezTo>
                  <a:cubicBezTo>
                    <a:pt x="691" y="72"/>
                    <a:pt x="620" y="1"/>
                    <a:pt x="5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44" name="Google Shape;10544;p79"/>
            <p:cNvSpPr/>
            <p:nvPr/>
          </p:nvSpPr>
          <p:spPr>
            <a:xfrm>
              <a:off x="5800725" y="3785989"/>
              <a:ext cx="277644" cy="354594"/>
            </a:xfrm>
            <a:custGeom>
              <a:avLst/>
              <a:gdLst/>
              <a:ahLst/>
              <a:cxnLst/>
              <a:rect l="l" t="t" r="r" b="b"/>
              <a:pathLst>
                <a:path w="8764" h="11193" extrusionOk="0">
                  <a:moveTo>
                    <a:pt x="4716" y="310"/>
                  </a:moveTo>
                  <a:cubicBezTo>
                    <a:pt x="5323" y="310"/>
                    <a:pt x="5859" y="572"/>
                    <a:pt x="5978" y="905"/>
                  </a:cubicBezTo>
                  <a:cubicBezTo>
                    <a:pt x="6005" y="979"/>
                    <a:pt x="6062" y="1024"/>
                    <a:pt x="6130" y="1024"/>
                  </a:cubicBezTo>
                  <a:cubicBezTo>
                    <a:pt x="6150" y="1024"/>
                    <a:pt x="6171" y="1020"/>
                    <a:pt x="6192" y="1012"/>
                  </a:cubicBezTo>
                  <a:cubicBezTo>
                    <a:pt x="6275" y="988"/>
                    <a:pt x="6323" y="893"/>
                    <a:pt x="6299" y="810"/>
                  </a:cubicBezTo>
                  <a:cubicBezTo>
                    <a:pt x="6275" y="774"/>
                    <a:pt x="6275" y="750"/>
                    <a:pt x="6264" y="715"/>
                  </a:cubicBezTo>
                  <a:lnTo>
                    <a:pt x="6264" y="715"/>
                  </a:lnTo>
                  <a:cubicBezTo>
                    <a:pt x="6609" y="834"/>
                    <a:pt x="6859" y="1167"/>
                    <a:pt x="6859" y="1548"/>
                  </a:cubicBezTo>
                  <a:lnTo>
                    <a:pt x="6859" y="3322"/>
                  </a:lnTo>
                  <a:lnTo>
                    <a:pt x="6668" y="3322"/>
                  </a:lnTo>
                  <a:cubicBezTo>
                    <a:pt x="6561" y="3322"/>
                    <a:pt x="6478" y="3227"/>
                    <a:pt x="6478" y="3132"/>
                  </a:cubicBezTo>
                  <a:lnTo>
                    <a:pt x="6478" y="2953"/>
                  </a:lnTo>
                  <a:cubicBezTo>
                    <a:pt x="6478" y="2191"/>
                    <a:pt x="5918" y="1619"/>
                    <a:pt x="5894" y="1608"/>
                  </a:cubicBezTo>
                  <a:cubicBezTo>
                    <a:pt x="5858" y="1571"/>
                    <a:pt x="5815" y="1556"/>
                    <a:pt x="5770" y="1556"/>
                  </a:cubicBezTo>
                  <a:cubicBezTo>
                    <a:pt x="5756" y="1556"/>
                    <a:pt x="5742" y="1557"/>
                    <a:pt x="5728" y="1560"/>
                  </a:cubicBezTo>
                  <a:cubicBezTo>
                    <a:pt x="5195" y="1728"/>
                    <a:pt x="4526" y="1884"/>
                    <a:pt x="3873" y="1884"/>
                  </a:cubicBezTo>
                  <a:cubicBezTo>
                    <a:pt x="3418" y="1884"/>
                    <a:pt x="2971" y="1808"/>
                    <a:pt x="2585" y="1608"/>
                  </a:cubicBezTo>
                  <a:cubicBezTo>
                    <a:pt x="2251" y="1441"/>
                    <a:pt x="2049" y="1227"/>
                    <a:pt x="1953" y="1072"/>
                  </a:cubicBezTo>
                  <a:cubicBezTo>
                    <a:pt x="2311" y="988"/>
                    <a:pt x="2573" y="846"/>
                    <a:pt x="2811" y="750"/>
                  </a:cubicBezTo>
                  <a:cubicBezTo>
                    <a:pt x="3347" y="512"/>
                    <a:pt x="3763" y="310"/>
                    <a:pt x="4716" y="310"/>
                  </a:cubicBezTo>
                  <a:close/>
                  <a:moveTo>
                    <a:pt x="2049" y="1679"/>
                  </a:moveTo>
                  <a:cubicBezTo>
                    <a:pt x="2156" y="1762"/>
                    <a:pt x="2275" y="1846"/>
                    <a:pt x="2406" y="1905"/>
                  </a:cubicBezTo>
                  <a:cubicBezTo>
                    <a:pt x="2787" y="2096"/>
                    <a:pt x="3227" y="2203"/>
                    <a:pt x="3716" y="2215"/>
                  </a:cubicBezTo>
                  <a:cubicBezTo>
                    <a:pt x="3770" y="2217"/>
                    <a:pt x="3825" y="2218"/>
                    <a:pt x="3881" y="2218"/>
                  </a:cubicBezTo>
                  <a:cubicBezTo>
                    <a:pt x="4435" y="2218"/>
                    <a:pt x="5056" y="2111"/>
                    <a:pt x="5716" y="1905"/>
                  </a:cubicBezTo>
                  <a:cubicBezTo>
                    <a:pt x="5847" y="2072"/>
                    <a:pt x="6133" y="2453"/>
                    <a:pt x="6133" y="2953"/>
                  </a:cubicBezTo>
                  <a:lnTo>
                    <a:pt x="6133" y="3132"/>
                  </a:lnTo>
                  <a:cubicBezTo>
                    <a:pt x="6133" y="3405"/>
                    <a:pt x="6371" y="3644"/>
                    <a:pt x="6656" y="3644"/>
                  </a:cubicBezTo>
                  <a:lnTo>
                    <a:pt x="6918" y="3644"/>
                  </a:lnTo>
                  <a:cubicBezTo>
                    <a:pt x="6990" y="3644"/>
                    <a:pt x="7073" y="3679"/>
                    <a:pt x="7133" y="3739"/>
                  </a:cubicBezTo>
                  <a:cubicBezTo>
                    <a:pt x="7192" y="3798"/>
                    <a:pt x="7204" y="3870"/>
                    <a:pt x="7204" y="3941"/>
                  </a:cubicBezTo>
                  <a:cubicBezTo>
                    <a:pt x="7192" y="4084"/>
                    <a:pt x="7049" y="4203"/>
                    <a:pt x="6906" y="4203"/>
                  </a:cubicBezTo>
                  <a:lnTo>
                    <a:pt x="6835" y="4203"/>
                  </a:lnTo>
                  <a:lnTo>
                    <a:pt x="6835" y="4179"/>
                  </a:lnTo>
                  <a:cubicBezTo>
                    <a:pt x="6835" y="4096"/>
                    <a:pt x="6752" y="4025"/>
                    <a:pt x="6668" y="4025"/>
                  </a:cubicBezTo>
                  <a:cubicBezTo>
                    <a:pt x="6573" y="4025"/>
                    <a:pt x="6502" y="4096"/>
                    <a:pt x="6502" y="4179"/>
                  </a:cubicBezTo>
                  <a:cubicBezTo>
                    <a:pt x="6502" y="5358"/>
                    <a:pt x="5549" y="6311"/>
                    <a:pt x="4394" y="6311"/>
                  </a:cubicBezTo>
                  <a:cubicBezTo>
                    <a:pt x="3227" y="6311"/>
                    <a:pt x="2275" y="5358"/>
                    <a:pt x="2275" y="4203"/>
                  </a:cubicBezTo>
                  <a:cubicBezTo>
                    <a:pt x="2275" y="4108"/>
                    <a:pt x="2204" y="4036"/>
                    <a:pt x="2108" y="4036"/>
                  </a:cubicBezTo>
                  <a:cubicBezTo>
                    <a:pt x="2025" y="4036"/>
                    <a:pt x="1953" y="4108"/>
                    <a:pt x="1953" y="4203"/>
                  </a:cubicBezTo>
                  <a:lnTo>
                    <a:pt x="1953" y="4215"/>
                  </a:lnTo>
                  <a:lnTo>
                    <a:pt x="1846" y="4215"/>
                  </a:lnTo>
                  <a:cubicBezTo>
                    <a:pt x="1775" y="4215"/>
                    <a:pt x="1692" y="4179"/>
                    <a:pt x="1632" y="4120"/>
                  </a:cubicBezTo>
                  <a:cubicBezTo>
                    <a:pt x="1572" y="4060"/>
                    <a:pt x="1561" y="3989"/>
                    <a:pt x="1561" y="3917"/>
                  </a:cubicBezTo>
                  <a:cubicBezTo>
                    <a:pt x="1572" y="3786"/>
                    <a:pt x="1715" y="3667"/>
                    <a:pt x="1858" y="3667"/>
                  </a:cubicBezTo>
                  <a:lnTo>
                    <a:pt x="2096" y="3667"/>
                  </a:lnTo>
                  <a:cubicBezTo>
                    <a:pt x="2382" y="3667"/>
                    <a:pt x="2620" y="3429"/>
                    <a:pt x="2620" y="3143"/>
                  </a:cubicBezTo>
                  <a:lnTo>
                    <a:pt x="2620" y="2512"/>
                  </a:lnTo>
                  <a:cubicBezTo>
                    <a:pt x="2620" y="2429"/>
                    <a:pt x="2549" y="2346"/>
                    <a:pt x="2454" y="2346"/>
                  </a:cubicBezTo>
                  <a:cubicBezTo>
                    <a:pt x="2370" y="2346"/>
                    <a:pt x="2287" y="2429"/>
                    <a:pt x="2287" y="2512"/>
                  </a:cubicBezTo>
                  <a:lnTo>
                    <a:pt x="2287" y="3143"/>
                  </a:lnTo>
                  <a:cubicBezTo>
                    <a:pt x="2287" y="3251"/>
                    <a:pt x="2204" y="3334"/>
                    <a:pt x="2096" y="3334"/>
                  </a:cubicBezTo>
                  <a:lnTo>
                    <a:pt x="1906" y="3334"/>
                  </a:lnTo>
                  <a:lnTo>
                    <a:pt x="1906" y="2322"/>
                  </a:lnTo>
                  <a:cubicBezTo>
                    <a:pt x="1906" y="1941"/>
                    <a:pt x="2013" y="1762"/>
                    <a:pt x="2049" y="1679"/>
                  </a:cubicBezTo>
                  <a:close/>
                  <a:moveTo>
                    <a:pt x="5478" y="6406"/>
                  </a:moveTo>
                  <a:lnTo>
                    <a:pt x="5478" y="6799"/>
                  </a:lnTo>
                  <a:lnTo>
                    <a:pt x="5442" y="6799"/>
                  </a:lnTo>
                  <a:lnTo>
                    <a:pt x="5132" y="7870"/>
                  </a:lnTo>
                  <a:cubicBezTo>
                    <a:pt x="4906" y="7989"/>
                    <a:pt x="4644" y="8073"/>
                    <a:pt x="4394" y="8073"/>
                  </a:cubicBezTo>
                  <a:cubicBezTo>
                    <a:pt x="4120" y="8073"/>
                    <a:pt x="3870" y="8013"/>
                    <a:pt x="3644" y="7870"/>
                  </a:cubicBezTo>
                  <a:lnTo>
                    <a:pt x="3335" y="6799"/>
                  </a:lnTo>
                  <a:lnTo>
                    <a:pt x="3335" y="6406"/>
                  </a:lnTo>
                  <a:cubicBezTo>
                    <a:pt x="3656" y="6561"/>
                    <a:pt x="4013" y="6644"/>
                    <a:pt x="4406" y="6644"/>
                  </a:cubicBezTo>
                  <a:cubicBezTo>
                    <a:pt x="4787" y="6644"/>
                    <a:pt x="5144" y="6549"/>
                    <a:pt x="5478" y="6406"/>
                  </a:cubicBezTo>
                  <a:close/>
                  <a:moveTo>
                    <a:pt x="2644" y="10156"/>
                  </a:moveTo>
                  <a:lnTo>
                    <a:pt x="2644" y="10871"/>
                  </a:lnTo>
                  <a:lnTo>
                    <a:pt x="1215" y="10871"/>
                  </a:lnTo>
                  <a:lnTo>
                    <a:pt x="1215" y="10156"/>
                  </a:lnTo>
                  <a:lnTo>
                    <a:pt x="1775" y="10156"/>
                  </a:lnTo>
                  <a:lnTo>
                    <a:pt x="1775" y="10168"/>
                  </a:lnTo>
                  <a:cubicBezTo>
                    <a:pt x="1775" y="10251"/>
                    <a:pt x="1846" y="10335"/>
                    <a:pt x="1930" y="10335"/>
                  </a:cubicBezTo>
                  <a:cubicBezTo>
                    <a:pt x="2025" y="10335"/>
                    <a:pt x="2096" y="10251"/>
                    <a:pt x="2096" y="10168"/>
                  </a:cubicBezTo>
                  <a:lnTo>
                    <a:pt x="2096" y="10156"/>
                  </a:lnTo>
                  <a:close/>
                  <a:moveTo>
                    <a:pt x="4728" y="0"/>
                  </a:moveTo>
                  <a:cubicBezTo>
                    <a:pt x="3704" y="0"/>
                    <a:pt x="3227" y="203"/>
                    <a:pt x="2692" y="465"/>
                  </a:cubicBezTo>
                  <a:cubicBezTo>
                    <a:pt x="2394" y="596"/>
                    <a:pt x="2096" y="726"/>
                    <a:pt x="1668" y="846"/>
                  </a:cubicBezTo>
                  <a:cubicBezTo>
                    <a:pt x="1620" y="857"/>
                    <a:pt x="1572" y="893"/>
                    <a:pt x="1561" y="941"/>
                  </a:cubicBezTo>
                  <a:cubicBezTo>
                    <a:pt x="1549" y="977"/>
                    <a:pt x="1549" y="1024"/>
                    <a:pt x="1561" y="1072"/>
                  </a:cubicBezTo>
                  <a:cubicBezTo>
                    <a:pt x="1561" y="1084"/>
                    <a:pt x="1632" y="1250"/>
                    <a:pt x="1834" y="1453"/>
                  </a:cubicBezTo>
                  <a:cubicBezTo>
                    <a:pt x="1751" y="1560"/>
                    <a:pt x="1596" y="1810"/>
                    <a:pt x="1596" y="2322"/>
                  </a:cubicBezTo>
                  <a:lnTo>
                    <a:pt x="1596" y="3393"/>
                  </a:lnTo>
                  <a:cubicBezTo>
                    <a:pt x="1394" y="3477"/>
                    <a:pt x="1263" y="3655"/>
                    <a:pt x="1251" y="3870"/>
                  </a:cubicBezTo>
                  <a:cubicBezTo>
                    <a:pt x="1239" y="4036"/>
                    <a:pt x="1299" y="4215"/>
                    <a:pt x="1394" y="4334"/>
                  </a:cubicBezTo>
                  <a:cubicBezTo>
                    <a:pt x="1513" y="4453"/>
                    <a:pt x="1680" y="4525"/>
                    <a:pt x="1846" y="4525"/>
                  </a:cubicBezTo>
                  <a:lnTo>
                    <a:pt x="1965" y="4525"/>
                  </a:lnTo>
                  <a:cubicBezTo>
                    <a:pt x="2049" y="5203"/>
                    <a:pt x="2442" y="5822"/>
                    <a:pt x="2989" y="6191"/>
                  </a:cubicBezTo>
                  <a:lnTo>
                    <a:pt x="2989" y="6715"/>
                  </a:lnTo>
                  <a:lnTo>
                    <a:pt x="2263" y="7084"/>
                  </a:lnTo>
                  <a:cubicBezTo>
                    <a:pt x="2156" y="7132"/>
                    <a:pt x="2084" y="7227"/>
                    <a:pt x="2073" y="7334"/>
                  </a:cubicBezTo>
                  <a:cubicBezTo>
                    <a:pt x="2049" y="7370"/>
                    <a:pt x="2049" y="7406"/>
                    <a:pt x="2049" y="7442"/>
                  </a:cubicBezTo>
                  <a:lnTo>
                    <a:pt x="858" y="7799"/>
                  </a:lnTo>
                  <a:cubicBezTo>
                    <a:pt x="346" y="7965"/>
                    <a:pt x="1" y="8430"/>
                    <a:pt x="1" y="8954"/>
                  </a:cubicBezTo>
                  <a:lnTo>
                    <a:pt x="1" y="11025"/>
                  </a:lnTo>
                  <a:cubicBezTo>
                    <a:pt x="1" y="11121"/>
                    <a:pt x="72" y="11192"/>
                    <a:pt x="168" y="11192"/>
                  </a:cubicBezTo>
                  <a:cubicBezTo>
                    <a:pt x="251" y="11192"/>
                    <a:pt x="322" y="11121"/>
                    <a:pt x="322" y="11025"/>
                  </a:cubicBezTo>
                  <a:lnTo>
                    <a:pt x="322" y="8954"/>
                  </a:lnTo>
                  <a:cubicBezTo>
                    <a:pt x="322" y="8573"/>
                    <a:pt x="584" y="8227"/>
                    <a:pt x="953" y="8108"/>
                  </a:cubicBezTo>
                  <a:lnTo>
                    <a:pt x="2192" y="7739"/>
                  </a:lnTo>
                  <a:lnTo>
                    <a:pt x="2406" y="8025"/>
                  </a:lnTo>
                  <a:lnTo>
                    <a:pt x="2156" y="8275"/>
                  </a:lnTo>
                  <a:cubicBezTo>
                    <a:pt x="1989" y="8442"/>
                    <a:pt x="1965" y="8680"/>
                    <a:pt x="2073" y="8870"/>
                  </a:cubicBezTo>
                  <a:lnTo>
                    <a:pt x="2549" y="9811"/>
                  </a:lnTo>
                  <a:lnTo>
                    <a:pt x="2096" y="9811"/>
                  </a:lnTo>
                  <a:lnTo>
                    <a:pt x="2096" y="9609"/>
                  </a:lnTo>
                  <a:cubicBezTo>
                    <a:pt x="2096" y="9525"/>
                    <a:pt x="2025" y="9454"/>
                    <a:pt x="1930" y="9454"/>
                  </a:cubicBezTo>
                  <a:cubicBezTo>
                    <a:pt x="1846" y="9454"/>
                    <a:pt x="1775" y="9525"/>
                    <a:pt x="1775" y="9609"/>
                  </a:cubicBezTo>
                  <a:lnTo>
                    <a:pt x="1775" y="9811"/>
                  </a:lnTo>
                  <a:lnTo>
                    <a:pt x="1061" y="9811"/>
                  </a:lnTo>
                  <a:cubicBezTo>
                    <a:pt x="965" y="9811"/>
                    <a:pt x="894" y="9882"/>
                    <a:pt x="894" y="9966"/>
                  </a:cubicBezTo>
                  <a:lnTo>
                    <a:pt x="894" y="11025"/>
                  </a:lnTo>
                  <a:cubicBezTo>
                    <a:pt x="894" y="11121"/>
                    <a:pt x="965" y="11192"/>
                    <a:pt x="1061" y="11192"/>
                  </a:cubicBezTo>
                  <a:lnTo>
                    <a:pt x="2811" y="11192"/>
                  </a:lnTo>
                  <a:cubicBezTo>
                    <a:pt x="2906" y="11192"/>
                    <a:pt x="2977" y="11121"/>
                    <a:pt x="2977" y="11025"/>
                  </a:cubicBezTo>
                  <a:lnTo>
                    <a:pt x="2977" y="10668"/>
                  </a:lnTo>
                  <a:lnTo>
                    <a:pt x="3180" y="11097"/>
                  </a:lnTo>
                  <a:cubicBezTo>
                    <a:pt x="3216" y="11156"/>
                    <a:pt x="3275" y="11192"/>
                    <a:pt x="3335" y="11192"/>
                  </a:cubicBezTo>
                  <a:cubicBezTo>
                    <a:pt x="3358" y="11192"/>
                    <a:pt x="3382" y="11192"/>
                    <a:pt x="3406" y="11180"/>
                  </a:cubicBezTo>
                  <a:cubicBezTo>
                    <a:pt x="3477" y="11133"/>
                    <a:pt x="3525" y="11037"/>
                    <a:pt x="3477" y="10954"/>
                  </a:cubicBezTo>
                  <a:lnTo>
                    <a:pt x="2370" y="8716"/>
                  </a:lnTo>
                  <a:cubicBezTo>
                    <a:pt x="2334" y="8644"/>
                    <a:pt x="2346" y="8561"/>
                    <a:pt x="2394" y="8513"/>
                  </a:cubicBezTo>
                  <a:lnTo>
                    <a:pt x="2739" y="8168"/>
                  </a:lnTo>
                  <a:cubicBezTo>
                    <a:pt x="2799" y="8108"/>
                    <a:pt x="2799" y="8025"/>
                    <a:pt x="2751" y="7965"/>
                  </a:cubicBezTo>
                  <a:lnTo>
                    <a:pt x="2382" y="7477"/>
                  </a:lnTo>
                  <a:cubicBezTo>
                    <a:pt x="2370" y="7454"/>
                    <a:pt x="2370" y="7442"/>
                    <a:pt x="2370" y="7430"/>
                  </a:cubicBezTo>
                  <a:cubicBezTo>
                    <a:pt x="2370" y="7418"/>
                    <a:pt x="2382" y="7394"/>
                    <a:pt x="2394" y="7394"/>
                  </a:cubicBezTo>
                  <a:lnTo>
                    <a:pt x="3037" y="7073"/>
                  </a:lnTo>
                  <a:lnTo>
                    <a:pt x="3501" y="8632"/>
                  </a:lnTo>
                  <a:cubicBezTo>
                    <a:pt x="3522" y="8716"/>
                    <a:pt x="3598" y="8754"/>
                    <a:pt x="3673" y="8754"/>
                  </a:cubicBezTo>
                  <a:cubicBezTo>
                    <a:pt x="3683" y="8754"/>
                    <a:pt x="3693" y="8753"/>
                    <a:pt x="3704" y="8751"/>
                  </a:cubicBezTo>
                  <a:cubicBezTo>
                    <a:pt x="3799" y="8716"/>
                    <a:pt x="3835" y="8632"/>
                    <a:pt x="3823" y="8549"/>
                  </a:cubicBezTo>
                  <a:lnTo>
                    <a:pt x="3751" y="8287"/>
                  </a:lnTo>
                  <a:lnTo>
                    <a:pt x="3751" y="8287"/>
                  </a:lnTo>
                  <a:cubicBezTo>
                    <a:pt x="3954" y="8358"/>
                    <a:pt x="4168" y="8394"/>
                    <a:pt x="4370" y="8394"/>
                  </a:cubicBezTo>
                  <a:cubicBezTo>
                    <a:pt x="4597" y="8394"/>
                    <a:pt x="4811" y="8358"/>
                    <a:pt x="5001" y="8287"/>
                  </a:cubicBezTo>
                  <a:lnTo>
                    <a:pt x="5001" y="8287"/>
                  </a:lnTo>
                  <a:lnTo>
                    <a:pt x="4370" y="10442"/>
                  </a:lnTo>
                  <a:lnTo>
                    <a:pt x="4013" y="9228"/>
                  </a:lnTo>
                  <a:cubicBezTo>
                    <a:pt x="3992" y="9144"/>
                    <a:pt x="3917" y="9106"/>
                    <a:pt x="3842" y="9106"/>
                  </a:cubicBezTo>
                  <a:cubicBezTo>
                    <a:pt x="3832" y="9106"/>
                    <a:pt x="3821" y="9107"/>
                    <a:pt x="3811" y="9108"/>
                  </a:cubicBezTo>
                  <a:cubicBezTo>
                    <a:pt x="3716" y="9120"/>
                    <a:pt x="3680" y="9228"/>
                    <a:pt x="3692" y="9311"/>
                  </a:cubicBezTo>
                  <a:lnTo>
                    <a:pt x="4192" y="11073"/>
                  </a:lnTo>
                  <a:cubicBezTo>
                    <a:pt x="4216" y="11144"/>
                    <a:pt x="4287" y="11192"/>
                    <a:pt x="4359" y="11192"/>
                  </a:cubicBezTo>
                  <a:cubicBezTo>
                    <a:pt x="4430" y="11192"/>
                    <a:pt x="4490" y="11144"/>
                    <a:pt x="4525" y="11073"/>
                  </a:cubicBezTo>
                  <a:lnTo>
                    <a:pt x="5704" y="7049"/>
                  </a:lnTo>
                  <a:lnTo>
                    <a:pt x="6335" y="7382"/>
                  </a:lnTo>
                  <a:lnTo>
                    <a:pt x="6371" y="7406"/>
                  </a:lnTo>
                  <a:cubicBezTo>
                    <a:pt x="6371" y="7430"/>
                    <a:pt x="6371" y="7442"/>
                    <a:pt x="6359" y="7454"/>
                  </a:cubicBezTo>
                  <a:lnTo>
                    <a:pt x="5978" y="7942"/>
                  </a:lnTo>
                  <a:cubicBezTo>
                    <a:pt x="5942" y="8001"/>
                    <a:pt x="5942" y="8108"/>
                    <a:pt x="6002" y="8156"/>
                  </a:cubicBezTo>
                  <a:lnTo>
                    <a:pt x="6335" y="8501"/>
                  </a:lnTo>
                  <a:cubicBezTo>
                    <a:pt x="6395" y="8561"/>
                    <a:pt x="6418" y="8644"/>
                    <a:pt x="6371" y="8704"/>
                  </a:cubicBezTo>
                  <a:lnTo>
                    <a:pt x="5252" y="10942"/>
                  </a:lnTo>
                  <a:cubicBezTo>
                    <a:pt x="5204" y="11013"/>
                    <a:pt x="5240" y="11121"/>
                    <a:pt x="5323" y="11156"/>
                  </a:cubicBezTo>
                  <a:cubicBezTo>
                    <a:pt x="5359" y="11180"/>
                    <a:pt x="5371" y="11180"/>
                    <a:pt x="5406" y="11180"/>
                  </a:cubicBezTo>
                  <a:cubicBezTo>
                    <a:pt x="5466" y="11180"/>
                    <a:pt x="5525" y="11144"/>
                    <a:pt x="5549" y="11085"/>
                  </a:cubicBezTo>
                  <a:lnTo>
                    <a:pt x="6668" y="8858"/>
                  </a:lnTo>
                  <a:cubicBezTo>
                    <a:pt x="6776" y="8656"/>
                    <a:pt x="6728" y="8418"/>
                    <a:pt x="6573" y="8263"/>
                  </a:cubicBezTo>
                  <a:lnTo>
                    <a:pt x="6323" y="8001"/>
                  </a:lnTo>
                  <a:lnTo>
                    <a:pt x="6549" y="7727"/>
                  </a:lnTo>
                  <a:lnTo>
                    <a:pt x="7788" y="8096"/>
                  </a:lnTo>
                  <a:cubicBezTo>
                    <a:pt x="8157" y="8216"/>
                    <a:pt x="8407" y="8561"/>
                    <a:pt x="8407" y="8942"/>
                  </a:cubicBezTo>
                  <a:lnTo>
                    <a:pt x="8407" y="11013"/>
                  </a:lnTo>
                  <a:cubicBezTo>
                    <a:pt x="8407" y="11097"/>
                    <a:pt x="8478" y="11180"/>
                    <a:pt x="8573" y="11180"/>
                  </a:cubicBezTo>
                  <a:cubicBezTo>
                    <a:pt x="8657" y="11180"/>
                    <a:pt x="8740" y="11097"/>
                    <a:pt x="8740" y="11013"/>
                  </a:cubicBezTo>
                  <a:lnTo>
                    <a:pt x="8740" y="8942"/>
                  </a:lnTo>
                  <a:cubicBezTo>
                    <a:pt x="8764" y="8442"/>
                    <a:pt x="8419" y="7965"/>
                    <a:pt x="7907" y="7811"/>
                  </a:cubicBezTo>
                  <a:lnTo>
                    <a:pt x="6716" y="7454"/>
                  </a:lnTo>
                  <a:cubicBezTo>
                    <a:pt x="6716" y="7430"/>
                    <a:pt x="6716" y="7382"/>
                    <a:pt x="6692" y="7358"/>
                  </a:cubicBezTo>
                  <a:cubicBezTo>
                    <a:pt x="6668" y="7251"/>
                    <a:pt x="6597" y="7144"/>
                    <a:pt x="6502" y="7096"/>
                  </a:cubicBezTo>
                  <a:lnTo>
                    <a:pt x="5775" y="6727"/>
                  </a:lnTo>
                  <a:lnTo>
                    <a:pt x="5775" y="6203"/>
                  </a:lnTo>
                  <a:cubicBezTo>
                    <a:pt x="6323" y="5822"/>
                    <a:pt x="6716" y="5227"/>
                    <a:pt x="6799" y="4536"/>
                  </a:cubicBezTo>
                  <a:lnTo>
                    <a:pt x="6906" y="4536"/>
                  </a:lnTo>
                  <a:cubicBezTo>
                    <a:pt x="7228" y="4536"/>
                    <a:pt x="7502" y="4298"/>
                    <a:pt x="7526" y="4001"/>
                  </a:cubicBezTo>
                  <a:cubicBezTo>
                    <a:pt x="7549" y="3834"/>
                    <a:pt x="7490" y="3655"/>
                    <a:pt x="7383" y="3536"/>
                  </a:cubicBezTo>
                  <a:cubicBezTo>
                    <a:pt x="7323" y="3477"/>
                    <a:pt x="7264" y="3441"/>
                    <a:pt x="7192" y="3393"/>
                  </a:cubicBezTo>
                  <a:lnTo>
                    <a:pt x="7192" y="1572"/>
                  </a:lnTo>
                  <a:cubicBezTo>
                    <a:pt x="7192" y="905"/>
                    <a:pt x="6633" y="357"/>
                    <a:pt x="5966" y="357"/>
                  </a:cubicBezTo>
                  <a:lnTo>
                    <a:pt x="5942" y="357"/>
                  </a:lnTo>
                  <a:cubicBezTo>
                    <a:pt x="5644" y="131"/>
                    <a:pt x="5204" y="0"/>
                    <a:pt x="47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45" name="Google Shape;10545;p79"/>
            <p:cNvSpPr/>
            <p:nvPr/>
          </p:nvSpPr>
          <p:spPr>
            <a:xfrm>
              <a:off x="6012727" y="4085840"/>
              <a:ext cx="37731" cy="37763"/>
            </a:xfrm>
            <a:custGeom>
              <a:avLst/>
              <a:gdLst/>
              <a:ahLst/>
              <a:cxnLst/>
              <a:rect l="l" t="t" r="r" b="b"/>
              <a:pathLst>
                <a:path w="1191" h="1192" extrusionOk="0">
                  <a:moveTo>
                    <a:pt x="595" y="1"/>
                  </a:moveTo>
                  <a:cubicBezTo>
                    <a:pt x="512" y="1"/>
                    <a:pt x="441" y="72"/>
                    <a:pt x="441" y="167"/>
                  </a:cubicBezTo>
                  <a:lnTo>
                    <a:pt x="441" y="429"/>
                  </a:lnTo>
                  <a:lnTo>
                    <a:pt x="167" y="429"/>
                  </a:lnTo>
                  <a:cubicBezTo>
                    <a:pt x="84" y="429"/>
                    <a:pt x="0" y="513"/>
                    <a:pt x="0" y="596"/>
                  </a:cubicBezTo>
                  <a:cubicBezTo>
                    <a:pt x="0" y="691"/>
                    <a:pt x="84" y="763"/>
                    <a:pt x="167" y="763"/>
                  </a:cubicBezTo>
                  <a:lnTo>
                    <a:pt x="441" y="763"/>
                  </a:lnTo>
                  <a:lnTo>
                    <a:pt x="441" y="1025"/>
                  </a:lnTo>
                  <a:cubicBezTo>
                    <a:pt x="441" y="1120"/>
                    <a:pt x="512" y="1191"/>
                    <a:pt x="595" y="1191"/>
                  </a:cubicBezTo>
                  <a:cubicBezTo>
                    <a:pt x="691" y="1191"/>
                    <a:pt x="762" y="1120"/>
                    <a:pt x="762" y="1025"/>
                  </a:cubicBezTo>
                  <a:lnTo>
                    <a:pt x="762" y="763"/>
                  </a:lnTo>
                  <a:lnTo>
                    <a:pt x="1024" y="763"/>
                  </a:lnTo>
                  <a:cubicBezTo>
                    <a:pt x="1119" y="763"/>
                    <a:pt x="1191" y="691"/>
                    <a:pt x="1191" y="596"/>
                  </a:cubicBezTo>
                  <a:cubicBezTo>
                    <a:pt x="1191" y="513"/>
                    <a:pt x="1119" y="429"/>
                    <a:pt x="1024" y="429"/>
                  </a:cubicBezTo>
                  <a:lnTo>
                    <a:pt x="762" y="429"/>
                  </a:lnTo>
                  <a:lnTo>
                    <a:pt x="762" y="167"/>
                  </a:lnTo>
                  <a:cubicBezTo>
                    <a:pt x="762" y="72"/>
                    <a:pt x="691" y="1"/>
                    <a:pt x="59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546" name="Google Shape;10546;p79"/>
          <p:cNvGrpSpPr/>
          <p:nvPr/>
        </p:nvGrpSpPr>
        <p:grpSpPr>
          <a:xfrm>
            <a:off x="2941497" y="4247131"/>
            <a:ext cx="410911" cy="463415"/>
            <a:chOff x="2206122" y="3360748"/>
            <a:chExt cx="308183" cy="347561"/>
          </a:xfrm>
          <a:solidFill>
            <a:schemeClr val="tx1"/>
          </a:solidFill>
        </p:grpSpPr>
        <p:sp>
          <p:nvSpPr>
            <p:cNvPr id="10547" name="Google Shape;10547;p79"/>
            <p:cNvSpPr/>
            <p:nvPr/>
          </p:nvSpPr>
          <p:spPr>
            <a:xfrm>
              <a:off x="2206122" y="3543859"/>
              <a:ext cx="199932" cy="164451"/>
            </a:xfrm>
            <a:custGeom>
              <a:avLst/>
              <a:gdLst/>
              <a:ahLst/>
              <a:cxnLst/>
              <a:rect l="l" t="t" r="r" b="b"/>
              <a:pathLst>
                <a:path w="6311" h="5191" extrusionOk="0">
                  <a:moveTo>
                    <a:pt x="289" y="1"/>
                  </a:moveTo>
                  <a:cubicBezTo>
                    <a:pt x="219" y="1"/>
                    <a:pt x="162" y="52"/>
                    <a:pt x="143" y="118"/>
                  </a:cubicBezTo>
                  <a:cubicBezTo>
                    <a:pt x="48" y="476"/>
                    <a:pt x="0" y="845"/>
                    <a:pt x="0" y="1214"/>
                  </a:cubicBezTo>
                  <a:cubicBezTo>
                    <a:pt x="0" y="3405"/>
                    <a:pt x="1786" y="5191"/>
                    <a:pt x="3977" y="5191"/>
                  </a:cubicBezTo>
                  <a:cubicBezTo>
                    <a:pt x="4787" y="5191"/>
                    <a:pt x="5584" y="4941"/>
                    <a:pt x="6251" y="4476"/>
                  </a:cubicBezTo>
                  <a:cubicBezTo>
                    <a:pt x="6275" y="4429"/>
                    <a:pt x="6311" y="4321"/>
                    <a:pt x="6251" y="4250"/>
                  </a:cubicBezTo>
                  <a:cubicBezTo>
                    <a:pt x="6221" y="4204"/>
                    <a:pt x="6166" y="4183"/>
                    <a:pt x="6111" y="4183"/>
                  </a:cubicBezTo>
                  <a:cubicBezTo>
                    <a:pt x="6081" y="4183"/>
                    <a:pt x="6050" y="4189"/>
                    <a:pt x="6025" y="4202"/>
                  </a:cubicBezTo>
                  <a:cubicBezTo>
                    <a:pt x="5418" y="4643"/>
                    <a:pt x="4691" y="4857"/>
                    <a:pt x="3941" y="4857"/>
                  </a:cubicBezTo>
                  <a:cubicBezTo>
                    <a:pt x="1929" y="4857"/>
                    <a:pt x="298" y="3226"/>
                    <a:pt x="298" y="1214"/>
                  </a:cubicBezTo>
                  <a:cubicBezTo>
                    <a:pt x="298" y="869"/>
                    <a:pt x="346" y="535"/>
                    <a:pt x="441" y="202"/>
                  </a:cubicBezTo>
                  <a:cubicBezTo>
                    <a:pt x="477" y="118"/>
                    <a:pt x="417" y="23"/>
                    <a:pt x="346" y="11"/>
                  </a:cubicBezTo>
                  <a:cubicBezTo>
                    <a:pt x="326" y="4"/>
                    <a:pt x="307" y="1"/>
                    <a:pt x="28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48" name="Google Shape;10548;p79"/>
            <p:cNvSpPr/>
            <p:nvPr/>
          </p:nvSpPr>
          <p:spPr>
            <a:xfrm>
              <a:off x="2216291" y="3360748"/>
              <a:ext cx="298014" cy="312872"/>
            </a:xfrm>
            <a:custGeom>
              <a:avLst/>
              <a:gdLst/>
              <a:ahLst/>
              <a:cxnLst/>
              <a:rect l="l" t="t" r="r" b="b"/>
              <a:pathLst>
                <a:path w="9407" h="9876" extrusionOk="0">
                  <a:moveTo>
                    <a:pt x="6830" y="0"/>
                  </a:moveTo>
                  <a:cubicBezTo>
                    <a:pt x="6032" y="0"/>
                    <a:pt x="5248" y="384"/>
                    <a:pt x="4763" y="1100"/>
                  </a:cubicBezTo>
                  <a:cubicBezTo>
                    <a:pt x="4632" y="1315"/>
                    <a:pt x="4513" y="1529"/>
                    <a:pt x="4454" y="1791"/>
                  </a:cubicBezTo>
                  <a:cubicBezTo>
                    <a:pt x="4418" y="1874"/>
                    <a:pt x="4478" y="1969"/>
                    <a:pt x="4561" y="1981"/>
                  </a:cubicBezTo>
                  <a:cubicBezTo>
                    <a:pt x="4574" y="1985"/>
                    <a:pt x="4587" y="1987"/>
                    <a:pt x="4600" y="1987"/>
                  </a:cubicBezTo>
                  <a:cubicBezTo>
                    <a:pt x="4671" y="1987"/>
                    <a:pt x="4741" y="1935"/>
                    <a:pt x="4751" y="1874"/>
                  </a:cubicBezTo>
                  <a:cubicBezTo>
                    <a:pt x="4811" y="1672"/>
                    <a:pt x="4894" y="1469"/>
                    <a:pt x="5037" y="1279"/>
                  </a:cubicBezTo>
                  <a:cubicBezTo>
                    <a:pt x="5455" y="652"/>
                    <a:pt x="6135" y="315"/>
                    <a:pt x="6830" y="315"/>
                  </a:cubicBezTo>
                  <a:cubicBezTo>
                    <a:pt x="7244" y="315"/>
                    <a:pt x="7664" y="435"/>
                    <a:pt x="8037" y="684"/>
                  </a:cubicBezTo>
                  <a:cubicBezTo>
                    <a:pt x="8514" y="1017"/>
                    <a:pt x="8847" y="1481"/>
                    <a:pt x="8966" y="2065"/>
                  </a:cubicBezTo>
                  <a:cubicBezTo>
                    <a:pt x="9085" y="2636"/>
                    <a:pt x="8966" y="3220"/>
                    <a:pt x="8633" y="3684"/>
                  </a:cubicBezTo>
                  <a:cubicBezTo>
                    <a:pt x="8230" y="4289"/>
                    <a:pt x="7574" y="4641"/>
                    <a:pt x="6873" y="4641"/>
                  </a:cubicBezTo>
                  <a:cubicBezTo>
                    <a:pt x="6829" y="4641"/>
                    <a:pt x="6784" y="4639"/>
                    <a:pt x="6740" y="4636"/>
                  </a:cubicBezTo>
                  <a:lnTo>
                    <a:pt x="6716" y="4636"/>
                  </a:lnTo>
                  <a:cubicBezTo>
                    <a:pt x="6549" y="4625"/>
                    <a:pt x="6406" y="4613"/>
                    <a:pt x="6240" y="4565"/>
                  </a:cubicBezTo>
                  <a:cubicBezTo>
                    <a:pt x="6220" y="4560"/>
                    <a:pt x="6204" y="4557"/>
                    <a:pt x="6189" y="4557"/>
                  </a:cubicBezTo>
                  <a:cubicBezTo>
                    <a:pt x="6168" y="4557"/>
                    <a:pt x="6148" y="4563"/>
                    <a:pt x="6121" y="4577"/>
                  </a:cubicBezTo>
                  <a:lnTo>
                    <a:pt x="5120" y="5053"/>
                  </a:lnTo>
                  <a:lnTo>
                    <a:pt x="5168" y="3958"/>
                  </a:lnTo>
                  <a:cubicBezTo>
                    <a:pt x="5168" y="3910"/>
                    <a:pt x="5156" y="3886"/>
                    <a:pt x="5144" y="3851"/>
                  </a:cubicBezTo>
                  <a:cubicBezTo>
                    <a:pt x="4823" y="3470"/>
                    <a:pt x="4668" y="2993"/>
                    <a:pt x="4680" y="2481"/>
                  </a:cubicBezTo>
                  <a:cubicBezTo>
                    <a:pt x="4680" y="2398"/>
                    <a:pt x="4608" y="2315"/>
                    <a:pt x="4513" y="2315"/>
                  </a:cubicBezTo>
                  <a:cubicBezTo>
                    <a:pt x="4418" y="2315"/>
                    <a:pt x="4347" y="2398"/>
                    <a:pt x="4347" y="2481"/>
                  </a:cubicBezTo>
                  <a:cubicBezTo>
                    <a:pt x="4347" y="2708"/>
                    <a:pt x="4382" y="2934"/>
                    <a:pt x="4442" y="3136"/>
                  </a:cubicBezTo>
                  <a:cubicBezTo>
                    <a:pt x="4168" y="3077"/>
                    <a:pt x="3894" y="3053"/>
                    <a:pt x="3620" y="3053"/>
                  </a:cubicBezTo>
                  <a:cubicBezTo>
                    <a:pt x="2858" y="3053"/>
                    <a:pt x="2132" y="3255"/>
                    <a:pt x="1489" y="3660"/>
                  </a:cubicBezTo>
                  <a:cubicBezTo>
                    <a:pt x="882" y="4041"/>
                    <a:pt x="370" y="4601"/>
                    <a:pt x="48" y="5256"/>
                  </a:cubicBezTo>
                  <a:cubicBezTo>
                    <a:pt x="1" y="5327"/>
                    <a:pt x="48" y="5434"/>
                    <a:pt x="120" y="5458"/>
                  </a:cubicBezTo>
                  <a:cubicBezTo>
                    <a:pt x="156" y="5470"/>
                    <a:pt x="167" y="5470"/>
                    <a:pt x="191" y="5470"/>
                  </a:cubicBezTo>
                  <a:cubicBezTo>
                    <a:pt x="251" y="5470"/>
                    <a:pt x="322" y="5446"/>
                    <a:pt x="346" y="5387"/>
                  </a:cubicBezTo>
                  <a:cubicBezTo>
                    <a:pt x="965" y="4136"/>
                    <a:pt x="2227" y="3362"/>
                    <a:pt x="3620" y="3362"/>
                  </a:cubicBezTo>
                  <a:cubicBezTo>
                    <a:pt x="3942" y="3362"/>
                    <a:pt x="4263" y="3410"/>
                    <a:pt x="4573" y="3482"/>
                  </a:cubicBezTo>
                  <a:cubicBezTo>
                    <a:pt x="4644" y="3660"/>
                    <a:pt x="4751" y="3827"/>
                    <a:pt x="4859" y="3970"/>
                  </a:cubicBezTo>
                  <a:lnTo>
                    <a:pt x="4799" y="5279"/>
                  </a:lnTo>
                  <a:cubicBezTo>
                    <a:pt x="4799" y="5339"/>
                    <a:pt x="4823" y="5387"/>
                    <a:pt x="4870" y="5410"/>
                  </a:cubicBezTo>
                  <a:cubicBezTo>
                    <a:pt x="4894" y="5434"/>
                    <a:pt x="4930" y="5446"/>
                    <a:pt x="4954" y="5446"/>
                  </a:cubicBezTo>
                  <a:cubicBezTo>
                    <a:pt x="4989" y="5446"/>
                    <a:pt x="5001" y="5446"/>
                    <a:pt x="5037" y="5434"/>
                  </a:cubicBezTo>
                  <a:lnTo>
                    <a:pt x="6228" y="4875"/>
                  </a:lnTo>
                  <a:cubicBezTo>
                    <a:pt x="6359" y="4910"/>
                    <a:pt x="6502" y="4934"/>
                    <a:pt x="6644" y="4958"/>
                  </a:cubicBezTo>
                  <a:cubicBezTo>
                    <a:pt x="7061" y="5565"/>
                    <a:pt x="7264" y="6268"/>
                    <a:pt x="7264" y="7006"/>
                  </a:cubicBezTo>
                  <a:cubicBezTo>
                    <a:pt x="7264" y="7994"/>
                    <a:pt x="6883" y="8911"/>
                    <a:pt x="6180" y="9613"/>
                  </a:cubicBezTo>
                  <a:cubicBezTo>
                    <a:pt x="6121" y="9673"/>
                    <a:pt x="6121" y="9780"/>
                    <a:pt x="6180" y="9839"/>
                  </a:cubicBezTo>
                  <a:cubicBezTo>
                    <a:pt x="6204" y="9863"/>
                    <a:pt x="6252" y="9875"/>
                    <a:pt x="6299" y="9875"/>
                  </a:cubicBezTo>
                  <a:cubicBezTo>
                    <a:pt x="6347" y="9875"/>
                    <a:pt x="6371" y="9863"/>
                    <a:pt x="6418" y="9839"/>
                  </a:cubicBezTo>
                  <a:cubicBezTo>
                    <a:pt x="7192" y="9077"/>
                    <a:pt x="7609" y="8077"/>
                    <a:pt x="7609" y="7006"/>
                  </a:cubicBezTo>
                  <a:cubicBezTo>
                    <a:pt x="7609" y="6279"/>
                    <a:pt x="7418" y="5577"/>
                    <a:pt x="7037" y="4958"/>
                  </a:cubicBezTo>
                  <a:cubicBezTo>
                    <a:pt x="7787" y="4898"/>
                    <a:pt x="8490" y="4505"/>
                    <a:pt x="8930" y="3851"/>
                  </a:cubicBezTo>
                  <a:cubicBezTo>
                    <a:pt x="9276" y="3303"/>
                    <a:pt x="9407" y="2648"/>
                    <a:pt x="9276" y="1993"/>
                  </a:cubicBezTo>
                  <a:cubicBezTo>
                    <a:pt x="9145" y="1338"/>
                    <a:pt x="8776" y="791"/>
                    <a:pt x="8216" y="422"/>
                  </a:cubicBezTo>
                  <a:cubicBezTo>
                    <a:pt x="7789" y="137"/>
                    <a:pt x="7307" y="0"/>
                    <a:pt x="683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49" name="Google Shape;10549;p79"/>
            <p:cNvSpPr/>
            <p:nvPr/>
          </p:nvSpPr>
          <p:spPr>
            <a:xfrm>
              <a:off x="2392812" y="3401615"/>
              <a:ext cx="83033" cy="80372"/>
            </a:xfrm>
            <a:custGeom>
              <a:avLst/>
              <a:gdLst/>
              <a:ahLst/>
              <a:cxnLst/>
              <a:rect l="l" t="t" r="r" b="b"/>
              <a:pathLst>
                <a:path w="2621" h="2537" extrusionOk="0">
                  <a:moveTo>
                    <a:pt x="1608" y="334"/>
                  </a:moveTo>
                  <a:cubicBezTo>
                    <a:pt x="1775" y="334"/>
                    <a:pt x="1918" y="394"/>
                    <a:pt x="2037" y="513"/>
                  </a:cubicBezTo>
                  <a:cubicBezTo>
                    <a:pt x="2275" y="739"/>
                    <a:pt x="2275" y="1132"/>
                    <a:pt x="2037" y="1370"/>
                  </a:cubicBezTo>
                  <a:cubicBezTo>
                    <a:pt x="1918" y="1489"/>
                    <a:pt x="1763" y="1549"/>
                    <a:pt x="1608" y="1549"/>
                  </a:cubicBezTo>
                  <a:cubicBezTo>
                    <a:pt x="1453" y="1549"/>
                    <a:pt x="1299" y="1489"/>
                    <a:pt x="1180" y="1370"/>
                  </a:cubicBezTo>
                  <a:cubicBezTo>
                    <a:pt x="941" y="1132"/>
                    <a:pt x="941" y="751"/>
                    <a:pt x="1180" y="513"/>
                  </a:cubicBezTo>
                  <a:cubicBezTo>
                    <a:pt x="1299" y="394"/>
                    <a:pt x="1442" y="334"/>
                    <a:pt x="1608" y="334"/>
                  </a:cubicBezTo>
                  <a:close/>
                  <a:moveTo>
                    <a:pt x="1608" y="1"/>
                  </a:moveTo>
                  <a:cubicBezTo>
                    <a:pt x="1358" y="1"/>
                    <a:pt x="1120" y="108"/>
                    <a:pt x="953" y="275"/>
                  </a:cubicBezTo>
                  <a:cubicBezTo>
                    <a:pt x="620" y="596"/>
                    <a:pt x="596" y="1108"/>
                    <a:pt x="846" y="1477"/>
                  </a:cubicBezTo>
                  <a:lnTo>
                    <a:pt x="60" y="2263"/>
                  </a:lnTo>
                  <a:cubicBezTo>
                    <a:pt x="1" y="2322"/>
                    <a:pt x="1" y="2430"/>
                    <a:pt x="60" y="2489"/>
                  </a:cubicBezTo>
                  <a:cubicBezTo>
                    <a:pt x="84" y="2525"/>
                    <a:pt x="132" y="2537"/>
                    <a:pt x="179" y="2537"/>
                  </a:cubicBezTo>
                  <a:cubicBezTo>
                    <a:pt x="227" y="2537"/>
                    <a:pt x="263" y="2525"/>
                    <a:pt x="299" y="2489"/>
                  </a:cubicBezTo>
                  <a:lnTo>
                    <a:pt x="1084" y="1703"/>
                  </a:lnTo>
                  <a:cubicBezTo>
                    <a:pt x="1251" y="1822"/>
                    <a:pt x="1430" y="1870"/>
                    <a:pt x="1620" y="1870"/>
                  </a:cubicBezTo>
                  <a:cubicBezTo>
                    <a:pt x="1858" y="1870"/>
                    <a:pt x="2096" y="1775"/>
                    <a:pt x="2275" y="1596"/>
                  </a:cubicBezTo>
                  <a:cubicBezTo>
                    <a:pt x="2620" y="1227"/>
                    <a:pt x="2620" y="644"/>
                    <a:pt x="2263" y="275"/>
                  </a:cubicBezTo>
                  <a:cubicBezTo>
                    <a:pt x="2084" y="96"/>
                    <a:pt x="1846" y="1"/>
                    <a:pt x="16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50" name="Google Shape;10550;p79"/>
            <p:cNvSpPr/>
            <p:nvPr/>
          </p:nvSpPr>
          <p:spPr>
            <a:xfrm>
              <a:off x="2229502" y="3535147"/>
              <a:ext cx="201833" cy="94723"/>
            </a:xfrm>
            <a:custGeom>
              <a:avLst/>
              <a:gdLst/>
              <a:ahLst/>
              <a:cxnLst/>
              <a:rect l="l" t="t" r="r" b="b"/>
              <a:pathLst>
                <a:path w="6371" h="2990" extrusionOk="0">
                  <a:moveTo>
                    <a:pt x="3191" y="310"/>
                  </a:moveTo>
                  <a:cubicBezTo>
                    <a:pt x="3477" y="310"/>
                    <a:pt x="3751" y="346"/>
                    <a:pt x="4025" y="393"/>
                  </a:cubicBezTo>
                  <a:cubicBezTo>
                    <a:pt x="4191" y="584"/>
                    <a:pt x="4275" y="834"/>
                    <a:pt x="4275" y="1084"/>
                  </a:cubicBezTo>
                  <a:cubicBezTo>
                    <a:pt x="4275" y="1703"/>
                    <a:pt x="3787" y="2191"/>
                    <a:pt x="3179" y="2191"/>
                  </a:cubicBezTo>
                  <a:cubicBezTo>
                    <a:pt x="2560" y="2191"/>
                    <a:pt x="2072" y="1703"/>
                    <a:pt x="2072" y="1084"/>
                  </a:cubicBezTo>
                  <a:cubicBezTo>
                    <a:pt x="2108" y="846"/>
                    <a:pt x="2191" y="596"/>
                    <a:pt x="2358" y="393"/>
                  </a:cubicBezTo>
                  <a:cubicBezTo>
                    <a:pt x="2620" y="346"/>
                    <a:pt x="2906" y="310"/>
                    <a:pt x="3191" y="310"/>
                  </a:cubicBezTo>
                  <a:close/>
                  <a:moveTo>
                    <a:pt x="1905" y="489"/>
                  </a:moveTo>
                  <a:lnTo>
                    <a:pt x="1905" y="489"/>
                  </a:lnTo>
                  <a:cubicBezTo>
                    <a:pt x="1822" y="691"/>
                    <a:pt x="1775" y="894"/>
                    <a:pt x="1775" y="1108"/>
                  </a:cubicBezTo>
                  <a:cubicBezTo>
                    <a:pt x="1775" y="1894"/>
                    <a:pt x="2417" y="2513"/>
                    <a:pt x="3191" y="2513"/>
                  </a:cubicBezTo>
                  <a:cubicBezTo>
                    <a:pt x="3965" y="2513"/>
                    <a:pt x="4608" y="1882"/>
                    <a:pt x="4608" y="1108"/>
                  </a:cubicBezTo>
                  <a:cubicBezTo>
                    <a:pt x="4608" y="894"/>
                    <a:pt x="4561" y="691"/>
                    <a:pt x="4465" y="489"/>
                  </a:cubicBezTo>
                  <a:lnTo>
                    <a:pt x="4465" y="489"/>
                  </a:lnTo>
                  <a:cubicBezTo>
                    <a:pt x="5180" y="691"/>
                    <a:pt x="5751" y="1060"/>
                    <a:pt x="6001" y="1489"/>
                  </a:cubicBezTo>
                  <a:cubicBezTo>
                    <a:pt x="5620" y="2191"/>
                    <a:pt x="4465" y="2668"/>
                    <a:pt x="3203" y="2668"/>
                  </a:cubicBezTo>
                  <a:cubicBezTo>
                    <a:pt x="1929" y="2668"/>
                    <a:pt x="798" y="2191"/>
                    <a:pt x="381" y="1489"/>
                  </a:cubicBezTo>
                  <a:cubicBezTo>
                    <a:pt x="632" y="1060"/>
                    <a:pt x="1191" y="691"/>
                    <a:pt x="1905" y="489"/>
                  </a:cubicBezTo>
                  <a:close/>
                  <a:moveTo>
                    <a:pt x="3191" y="1"/>
                  </a:moveTo>
                  <a:cubicBezTo>
                    <a:pt x="2858" y="1"/>
                    <a:pt x="2548" y="36"/>
                    <a:pt x="2239" y="96"/>
                  </a:cubicBezTo>
                  <a:cubicBezTo>
                    <a:pt x="1179" y="286"/>
                    <a:pt x="358" y="786"/>
                    <a:pt x="36" y="1429"/>
                  </a:cubicBezTo>
                  <a:cubicBezTo>
                    <a:pt x="0" y="1477"/>
                    <a:pt x="0" y="1536"/>
                    <a:pt x="36" y="1584"/>
                  </a:cubicBezTo>
                  <a:cubicBezTo>
                    <a:pt x="465" y="2429"/>
                    <a:pt x="1727" y="2989"/>
                    <a:pt x="3191" y="2989"/>
                  </a:cubicBezTo>
                  <a:cubicBezTo>
                    <a:pt x="4644" y="2989"/>
                    <a:pt x="5918" y="2429"/>
                    <a:pt x="6347" y="1584"/>
                  </a:cubicBezTo>
                  <a:cubicBezTo>
                    <a:pt x="6370" y="1525"/>
                    <a:pt x="6370" y="1477"/>
                    <a:pt x="6347" y="1429"/>
                  </a:cubicBezTo>
                  <a:cubicBezTo>
                    <a:pt x="6013" y="786"/>
                    <a:pt x="5204" y="286"/>
                    <a:pt x="4144" y="96"/>
                  </a:cubicBezTo>
                  <a:cubicBezTo>
                    <a:pt x="3822" y="36"/>
                    <a:pt x="3513" y="1"/>
                    <a:pt x="319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51" name="Google Shape;10551;p79"/>
            <p:cNvSpPr/>
            <p:nvPr/>
          </p:nvSpPr>
          <p:spPr>
            <a:xfrm>
              <a:off x="2236281" y="3609215"/>
              <a:ext cx="81893" cy="38364"/>
            </a:xfrm>
            <a:custGeom>
              <a:avLst/>
              <a:gdLst/>
              <a:ahLst/>
              <a:cxnLst/>
              <a:rect l="l" t="t" r="r" b="b"/>
              <a:pathLst>
                <a:path w="2585" h="1211" extrusionOk="0">
                  <a:moveTo>
                    <a:pt x="180" y="1"/>
                  </a:moveTo>
                  <a:cubicBezTo>
                    <a:pt x="140" y="1"/>
                    <a:pt x="101" y="15"/>
                    <a:pt x="72" y="44"/>
                  </a:cubicBezTo>
                  <a:cubicBezTo>
                    <a:pt x="1" y="103"/>
                    <a:pt x="1" y="211"/>
                    <a:pt x="60" y="270"/>
                  </a:cubicBezTo>
                  <a:cubicBezTo>
                    <a:pt x="525" y="818"/>
                    <a:pt x="1418" y="1175"/>
                    <a:pt x="2406" y="1211"/>
                  </a:cubicBezTo>
                  <a:cubicBezTo>
                    <a:pt x="2501" y="1211"/>
                    <a:pt x="2573" y="1127"/>
                    <a:pt x="2573" y="1056"/>
                  </a:cubicBezTo>
                  <a:cubicBezTo>
                    <a:pt x="2584" y="949"/>
                    <a:pt x="2513" y="877"/>
                    <a:pt x="2430" y="877"/>
                  </a:cubicBezTo>
                  <a:cubicBezTo>
                    <a:pt x="1513" y="853"/>
                    <a:pt x="703" y="532"/>
                    <a:pt x="298" y="56"/>
                  </a:cubicBezTo>
                  <a:cubicBezTo>
                    <a:pt x="267" y="18"/>
                    <a:pt x="223" y="1"/>
                    <a:pt x="18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552" name="Google Shape;10552;p79"/>
          <p:cNvGrpSpPr/>
          <p:nvPr/>
        </p:nvGrpSpPr>
        <p:grpSpPr>
          <a:xfrm>
            <a:off x="7137871" y="4813612"/>
            <a:ext cx="370656" cy="473299"/>
            <a:chOff x="5353403" y="3785609"/>
            <a:chExt cx="277992" cy="354974"/>
          </a:xfrm>
          <a:solidFill>
            <a:schemeClr val="tx1"/>
          </a:solidFill>
        </p:grpSpPr>
        <p:sp>
          <p:nvSpPr>
            <p:cNvPr id="10553" name="Google Shape;10553;p79"/>
            <p:cNvSpPr/>
            <p:nvPr/>
          </p:nvSpPr>
          <p:spPr>
            <a:xfrm>
              <a:off x="5476734" y="3952562"/>
              <a:ext cx="33232" cy="15998"/>
            </a:xfrm>
            <a:custGeom>
              <a:avLst/>
              <a:gdLst/>
              <a:ahLst/>
              <a:cxnLst/>
              <a:rect l="l" t="t" r="r" b="b"/>
              <a:pathLst>
                <a:path w="1049" h="505" extrusionOk="0">
                  <a:moveTo>
                    <a:pt x="189" y="0"/>
                  </a:moveTo>
                  <a:cubicBezTo>
                    <a:pt x="154" y="0"/>
                    <a:pt x="117" y="10"/>
                    <a:pt x="84" y="29"/>
                  </a:cubicBezTo>
                  <a:cubicBezTo>
                    <a:pt x="12" y="64"/>
                    <a:pt x="0" y="171"/>
                    <a:pt x="48" y="255"/>
                  </a:cubicBezTo>
                  <a:cubicBezTo>
                    <a:pt x="155" y="398"/>
                    <a:pt x="334" y="505"/>
                    <a:pt x="536" y="505"/>
                  </a:cubicBezTo>
                  <a:cubicBezTo>
                    <a:pt x="727" y="505"/>
                    <a:pt x="917" y="410"/>
                    <a:pt x="1024" y="255"/>
                  </a:cubicBezTo>
                  <a:cubicBezTo>
                    <a:pt x="1048" y="171"/>
                    <a:pt x="1024" y="76"/>
                    <a:pt x="953" y="29"/>
                  </a:cubicBezTo>
                  <a:cubicBezTo>
                    <a:pt x="924" y="10"/>
                    <a:pt x="890" y="0"/>
                    <a:pt x="856" y="0"/>
                  </a:cubicBezTo>
                  <a:cubicBezTo>
                    <a:pt x="805" y="0"/>
                    <a:pt x="755" y="21"/>
                    <a:pt x="727" y="64"/>
                  </a:cubicBezTo>
                  <a:cubicBezTo>
                    <a:pt x="691" y="124"/>
                    <a:pt x="608" y="171"/>
                    <a:pt x="524" y="171"/>
                  </a:cubicBezTo>
                  <a:cubicBezTo>
                    <a:pt x="429" y="171"/>
                    <a:pt x="346" y="136"/>
                    <a:pt x="310" y="64"/>
                  </a:cubicBezTo>
                  <a:cubicBezTo>
                    <a:pt x="289" y="21"/>
                    <a:pt x="241" y="0"/>
                    <a:pt x="18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54" name="Google Shape;10554;p79"/>
            <p:cNvSpPr/>
            <p:nvPr/>
          </p:nvSpPr>
          <p:spPr>
            <a:xfrm>
              <a:off x="5457124" y="3902540"/>
              <a:ext cx="10201" cy="15872"/>
            </a:xfrm>
            <a:custGeom>
              <a:avLst/>
              <a:gdLst/>
              <a:ahLst/>
              <a:cxnLst/>
              <a:rect l="l" t="t" r="r" b="b"/>
              <a:pathLst>
                <a:path w="322" h="501" extrusionOk="0">
                  <a:moveTo>
                    <a:pt x="155" y="0"/>
                  </a:moveTo>
                  <a:cubicBezTo>
                    <a:pt x="72" y="0"/>
                    <a:pt x="0" y="72"/>
                    <a:pt x="0" y="167"/>
                  </a:cubicBezTo>
                  <a:lnTo>
                    <a:pt x="0" y="346"/>
                  </a:lnTo>
                  <a:cubicBezTo>
                    <a:pt x="0" y="429"/>
                    <a:pt x="72" y="500"/>
                    <a:pt x="155" y="500"/>
                  </a:cubicBezTo>
                  <a:cubicBezTo>
                    <a:pt x="250" y="500"/>
                    <a:pt x="322" y="429"/>
                    <a:pt x="322" y="346"/>
                  </a:cubicBezTo>
                  <a:lnTo>
                    <a:pt x="322" y="167"/>
                  </a:lnTo>
                  <a:cubicBezTo>
                    <a:pt x="322" y="72"/>
                    <a:pt x="250" y="0"/>
                    <a:pt x="1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55" name="Google Shape;10555;p79"/>
            <p:cNvSpPr/>
            <p:nvPr/>
          </p:nvSpPr>
          <p:spPr>
            <a:xfrm>
              <a:off x="5518234" y="3902540"/>
              <a:ext cx="10581" cy="15872"/>
            </a:xfrm>
            <a:custGeom>
              <a:avLst/>
              <a:gdLst/>
              <a:ahLst/>
              <a:cxnLst/>
              <a:rect l="l" t="t" r="r" b="b"/>
              <a:pathLst>
                <a:path w="334" h="501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lnTo>
                    <a:pt x="0" y="346"/>
                  </a:lnTo>
                  <a:cubicBezTo>
                    <a:pt x="0" y="429"/>
                    <a:pt x="72" y="500"/>
                    <a:pt x="167" y="500"/>
                  </a:cubicBezTo>
                  <a:cubicBezTo>
                    <a:pt x="250" y="500"/>
                    <a:pt x="333" y="429"/>
                    <a:pt x="333" y="346"/>
                  </a:cubicBezTo>
                  <a:lnTo>
                    <a:pt x="333" y="167"/>
                  </a:lnTo>
                  <a:cubicBezTo>
                    <a:pt x="333" y="72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56" name="Google Shape;10556;p79"/>
            <p:cNvSpPr/>
            <p:nvPr/>
          </p:nvSpPr>
          <p:spPr>
            <a:xfrm>
              <a:off x="5353403" y="3785609"/>
              <a:ext cx="277992" cy="354974"/>
            </a:xfrm>
            <a:custGeom>
              <a:avLst/>
              <a:gdLst/>
              <a:ahLst/>
              <a:cxnLst/>
              <a:rect l="l" t="t" r="r" b="b"/>
              <a:pathLst>
                <a:path w="8775" h="11205" extrusionOk="0">
                  <a:moveTo>
                    <a:pt x="2822" y="846"/>
                  </a:moveTo>
                  <a:lnTo>
                    <a:pt x="2822" y="2274"/>
                  </a:lnTo>
                  <a:cubicBezTo>
                    <a:pt x="2822" y="2274"/>
                    <a:pt x="2822" y="2286"/>
                    <a:pt x="2810" y="2286"/>
                  </a:cubicBezTo>
                  <a:lnTo>
                    <a:pt x="2453" y="2286"/>
                  </a:lnTo>
                  <a:cubicBezTo>
                    <a:pt x="2453" y="2286"/>
                    <a:pt x="2441" y="2286"/>
                    <a:pt x="2441" y="2274"/>
                  </a:cubicBezTo>
                  <a:lnTo>
                    <a:pt x="2441" y="1215"/>
                  </a:lnTo>
                  <a:lnTo>
                    <a:pt x="2453" y="1215"/>
                  </a:lnTo>
                  <a:cubicBezTo>
                    <a:pt x="2453" y="1155"/>
                    <a:pt x="2477" y="1096"/>
                    <a:pt x="2524" y="1072"/>
                  </a:cubicBezTo>
                  <a:lnTo>
                    <a:pt x="2822" y="846"/>
                  </a:lnTo>
                  <a:close/>
                  <a:moveTo>
                    <a:pt x="4739" y="322"/>
                  </a:moveTo>
                  <a:cubicBezTo>
                    <a:pt x="4739" y="322"/>
                    <a:pt x="4763" y="322"/>
                    <a:pt x="4763" y="346"/>
                  </a:cubicBezTo>
                  <a:lnTo>
                    <a:pt x="4763" y="2274"/>
                  </a:lnTo>
                  <a:cubicBezTo>
                    <a:pt x="4763" y="2274"/>
                    <a:pt x="4763" y="2286"/>
                    <a:pt x="4739" y="2286"/>
                  </a:cubicBezTo>
                  <a:lnTo>
                    <a:pt x="4048" y="2286"/>
                  </a:lnTo>
                  <a:cubicBezTo>
                    <a:pt x="4048" y="2286"/>
                    <a:pt x="4024" y="2286"/>
                    <a:pt x="4024" y="2274"/>
                  </a:cubicBezTo>
                  <a:lnTo>
                    <a:pt x="4024" y="346"/>
                  </a:lnTo>
                  <a:cubicBezTo>
                    <a:pt x="4024" y="334"/>
                    <a:pt x="4030" y="328"/>
                    <a:pt x="4033" y="328"/>
                  </a:cubicBezTo>
                  <a:cubicBezTo>
                    <a:pt x="4036" y="328"/>
                    <a:pt x="4036" y="334"/>
                    <a:pt x="4024" y="346"/>
                  </a:cubicBezTo>
                  <a:lnTo>
                    <a:pt x="4739" y="322"/>
                  </a:lnTo>
                  <a:close/>
                  <a:moveTo>
                    <a:pt x="5965" y="846"/>
                  </a:moveTo>
                  <a:lnTo>
                    <a:pt x="6263" y="1072"/>
                  </a:lnTo>
                  <a:cubicBezTo>
                    <a:pt x="6310" y="1096"/>
                    <a:pt x="6334" y="1155"/>
                    <a:pt x="6334" y="1215"/>
                  </a:cubicBezTo>
                  <a:lnTo>
                    <a:pt x="6334" y="2274"/>
                  </a:lnTo>
                  <a:cubicBezTo>
                    <a:pt x="6334" y="2274"/>
                    <a:pt x="6334" y="2286"/>
                    <a:pt x="6322" y="2286"/>
                  </a:cubicBezTo>
                  <a:lnTo>
                    <a:pt x="5965" y="2286"/>
                  </a:lnTo>
                  <a:cubicBezTo>
                    <a:pt x="5965" y="2286"/>
                    <a:pt x="5953" y="2286"/>
                    <a:pt x="5953" y="2274"/>
                  </a:cubicBezTo>
                  <a:lnTo>
                    <a:pt x="5953" y="846"/>
                  </a:lnTo>
                  <a:close/>
                  <a:moveTo>
                    <a:pt x="5072" y="596"/>
                  </a:moveTo>
                  <a:cubicBezTo>
                    <a:pt x="5263" y="631"/>
                    <a:pt x="5441" y="715"/>
                    <a:pt x="5620" y="822"/>
                  </a:cubicBezTo>
                  <a:lnTo>
                    <a:pt x="5620" y="2274"/>
                  </a:lnTo>
                  <a:cubicBezTo>
                    <a:pt x="5620" y="2465"/>
                    <a:pt x="5775" y="2620"/>
                    <a:pt x="5965" y="2620"/>
                  </a:cubicBezTo>
                  <a:lnTo>
                    <a:pt x="6322" y="2620"/>
                  </a:lnTo>
                  <a:cubicBezTo>
                    <a:pt x="6513" y="2620"/>
                    <a:pt x="6668" y="2465"/>
                    <a:pt x="6668" y="2274"/>
                  </a:cubicBezTo>
                  <a:lnTo>
                    <a:pt x="6668" y="1798"/>
                  </a:lnTo>
                  <a:cubicBezTo>
                    <a:pt x="6870" y="2155"/>
                    <a:pt x="7001" y="2572"/>
                    <a:pt x="7037" y="2989"/>
                  </a:cubicBezTo>
                  <a:lnTo>
                    <a:pt x="6501" y="2989"/>
                  </a:lnTo>
                  <a:cubicBezTo>
                    <a:pt x="6406" y="2989"/>
                    <a:pt x="6334" y="3060"/>
                    <a:pt x="6334" y="3155"/>
                  </a:cubicBezTo>
                  <a:cubicBezTo>
                    <a:pt x="6334" y="3239"/>
                    <a:pt x="6406" y="3310"/>
                    <a:pt x="6501" y="3310"/>
                  </a:cubicBezTo>
                  <a:lnTo>
                    <a:pt x="6858" y="3310"/>
                  </a:lnTo>
                  <a:lnTo>
                    <a:pt x="6858" y="3536"/>
                  </a:lnTo>
                  <a:cubicBezTo>
                    <a:pt x="6799" y="3572"/>
                    <a:pt x="6763" y="3632"/>
                    <a:pt x="6763" y="3691"/>
                  </a:cubicBezTo>
                  <a:cubicBezTo>
                    <a:pt x="6763" y="3775"/>
                    <a:pt x="6846" y="3846"/>
                    <a:pt x="6929" y="3846"/>
                  </a:cubicBezTo>
                  <a:cubicBezTo>
                    <a:pt x="7001" y="3846"/>
                    <a:pt x="7084" y="3882"/>
                    <a:pt x="7144" y="3941"/>
                  </a:cubicBezTo>
                  <a:cubicBezTo>
                    <a:pt x="7203" y="4001"/>
                    <a:pt x="7215" y="4072"/>
                    <a:pt x="7215" y="4144"/>
                  </a:cubicBezTo>
                  <a:cubicBezTo>
                    <a:pt x="7203" y="4287"/>
                    <a:pt x="7060" y="4406"/>
                    <a:pt x="6918" y="4406"/>
                  </a:cubicBezTo>
                  <a:lnTo>
                    <a:pt x="6846" y="4406"/>
                  </a:lnTo>
                  <a:lnTo>
                    <a:pt x="6846" y="4394"/>
                  </a:lnTo>
                  <a:cubicBezTo>
                    <a:pt x="6846" y="4298"/>
                    <a:pt x="6763" y="4227"/>
                    <a:pt x="6679" y="4227"/>
                  </a:cubicBezTo>
                  <a:cubicBezTo>
                    <a:pt x="6584" y="4227"/>
                    <a:pt x="6513" y="4298"/>
                    <a:pt x="6513" y="4394"/>
                  </a:cubicBezTo>
                  <a:cubicBezTo>
                    <a:pt x="6513" y="5096"/>
                    <a:pt x="6156" y="5763"/>
                    <a:pt x="5572" y="6144"/>
                  </a:cubicBezTo>
                  <a:lnTo>
                    <a:pt x="5572" y="6108"/>
                  </a:lnTo>
                  <a:lnTo>
                    <a:pt x="5489" y="5370"/>
                  </a:lnTo>
                  <a:cubicBezTo>
                    <a:pt x="5441" y="5013"/>
                    <a:pt x="5155" y="4763"/>
                    <a:pt x="4798" y="4763"/>
                  </a:cubicBezTo>
                  <a:lnTo>
                    <a:pt x="3989" y="4763"/>
                  </a:lnTo>
                  <a:cubicBezTo>
                    <a:pt x="3631" y="4763"/>
                    <a:pt x="3334" y="5025"/>
                    <a:pt x="3298" y="5370"/>
                  </a:cubicBezTo>
                  <a:lnTo>
                    <a:pt x="3215" y="6108"/>
                  </a:lnTo>
                  <a:lnTo>
                    <a:pt x="3215" y="6144"/>
                  </a:lnTo>
                  <a:cubicBezTo>
                    <a:pt x="2977" y="5965"/>
                    <a:pt x="2774" y="5763"/>
                    <a:pt x="2619" y="5525"/>
                  </a:cubicBezTo>
                  <a:cubicBezTo>
                    <a:pt x="2393" y="5180"/>
                    <a:pt x="2274" y="4787"/>
                    <a:pt x="2274" y="4370"/>
                  </a:cubicBezTo>
                  <a:cubicBezTo>
                    <a:pt x="2274" y="4287"/>
                    <a:pt x="2203" y="4203"/>
                    <a:pt x="2107" y="4203"/>
                  </a:cubicBezTo>
                  <a:cubicBezTo>
                    <a:pt x="2024" y="4203"/>
                    <a:pt x="1941" y="4287"/>
                    <a:pt x="1941" y="4370"/>
                  </a:cubicBezTo>
                  <a:lnTo>
                    <a:pt x="1941" y="4394"/>
                  </a:lnTo>
                  <a:lnTo>
                    <a:pt x="1846" y="4394"/>
                  </a:lnTo>
                  <a:cubicBezTo>
                    <a:pt x="1762" y="4394"/>
                    <a:pt x="1691" y="4358"/>
                    <a:pt x="1631" y="4298"/>
                  </a:cubicBezTo>
                  <a:cubicBezTo>
                    <a:pt x="1572" y="4239"/>
                    <a:pt x="1560" y="4167"/>
                    <a:pt x="1560" y="4096"/>
                  </a:cubicBezTo>
                  <a:cubicBezTo>
                    <a:pt x="1572" y="3953"/>
                    <a:pt x="1703" y="3834"/>
                    <a:pt x="1857" y="3834"/>
                  </a:cubicBezTo>
                  <a:cubicBezTo>
                    <a:pt x="1941" y="3834"/>
                    <a:pt x="2024" y="3763"/>
                    <a:pt x="2024" y="3667"/>
                  </a:cubicBezTo>
                  <a:cubicBezTo>
                    <a:pt x="2024" y="3596"/>
                    <a:pt x="1976" y="3536"/>
                    <a:pt x="1905" y="3525"/>
                  </a:cubicBezTo>
                  <a:lnTo>
                    <a:pt x="1905" y="3310"/>
                  </a:lnTo>
                  <a:lnTo>
                    <a:pt x="5775" y="3310"/>
                  </a:lnTo>
                  <a:cubicBezTo>
                    <a:pt x="5858" y="3310"/>
                    <a:pt x="5929" y="3239"/>
                    <a:pt x="5929" y="3155"/>
                  </a:cubicBezTo>
                  <a:cubicBezTo>
                    <a:pt x="5929" y="3060"/>
                    <a:pt x="5858" y="2989"/>
                    <a:pt x="5775" y="2989"/>
                  </a:cubicBezTo>
                  <a:lnTo>
                    <a:pt x="1726" y="2989"/>
                  </a:lnTo>
                  <a:cubicBezTo>
                    <a:pt x="1750" y="2572"/>
                    <a:pt x="1869" y="2155"/>
                    <a:pt x="2096" y="1798"/>
                  </a:cubicBezTo>
                  <a:lnTo>
                    <a:pt x="2096" y="2274"/>
                  </a:lnTo>
                  <a:cubicBezTo>
                    <a:pt x="2096" y="2465"/>
                    <a:pt x="2238" y="2620"/>
                    <a:pt x="2441" y="2620"/>
                  </a:cubicBezTo>
                  <a:lnTo>
                    <a:pt x="2798" y="2620"/>
                  </a:lnTo>
                  <a:cubicBezTo>
                    <a:pt x="2989" y="2620"/>
                    <a:pt x="3131" y="2465"/>
                    <a:pt x="3131" y="2274"/>
                  </a:cubicBezTo>
                  <a:lnTo>
                    <a:pt x="3131" y="822"/>
                  </a:lnTo>
                  <a:cubicBezTo>
                    <a:pt x="3310" y="727"/>
                    <a:pt x="3489" y="655"/>
                    <a:pt x="3691" y="596"/>
                  </a:cubicBezTo>
                  <a:lnTo>
                    <a:pt x="3691" y="2274"/>
                  </a:lnTo>
                  <a:cubicBezTo>
                    <a:pt x="3691" y="2465"/>
                    <a:pt x="3834" y="2620"/>
                    <a:pt x="4024" y="2620"/>
                  </a:cubicBezTo>
                  <a:lnTo>
                    <a:pt x="4727" y="2620"/>
                  </a:lnTo>
                  <a:cubicBezTo>
                    <a:pt x="4917" y="2620"/>
                    <a:pt x="5072" y="2465"/>
                    <a:pt x="5072" y="2274"/>
                  </a:cubicBezTo>
                  <a:lnTo>
                    <a:pt x="5072" y="596"/>
                  </a:lnTo>
                  <a:close/>
                  <a:moveTo>
                    <a:pt x="4822" y="5072"/>
                  </a:moveTo>
                  <a:cubicBezTo>
                    <a:pt x="5001" y="5072"/>
                    <a:pt x="5155" y="5203"/>
                    <a:pt x="5179" y="5406"/>
                  </a:cubicBezTo>
                  <a:lnTo>
                    <a:pt x="5263" y="6144"/>
                  </a:lnTo>
                  <a:cubicBezTo>
                    <a:pt x="5263" y="6275"/>
                    <a:pt x="5191" y="6430"/>
                    <a:pt x="5060" y="6501"/>
                  </a:cubicBezTo>
                  <a:lnTo>
                    <a:pt x="4560" y="6739"/>
                  </a:lnTo>
                  <a:cubicBezTo>
                    <a:pt x="4513" y="6763"/>
                    <a:pt x="4459" y="6775"/>
                    <a:pt x="4404" y="6775"/>
                  </a:cubicBezTo>
                  <a:cubicBezTo>
                    <a:pt x="4349" y="6775"/>
                    <a:pt x="4292" y="6763"/>
                    <a:pt x="4239" y="6739"/>
                  </a:cubicBezTo>
                  <a:lnTo>
                    <a:pt x="3751" y="6501"/>
                  </a:lnTo>
                  <a:cubicBezTo>
                    <a:pt x="3608" y="6430"/>
                    <a:pt x="3536" y="6299"/>
                    <a:pt x="3548" y="6144"/>
                  </a:cubicBezTo>
                  <a:lnTo>
                    <a:pt x="3643" y="5406"/>
                  </a:lnTo>
                  <a:cubicBezTo>
                    <a:pt x="3655" y="5227"/>
                    <a:pt x="3822" y="5072"/>
                    <a:pt x="4001" y="5072"/>
                  </a:cubicBezTo>
                  <a:close/>
                  <a:moveTo>
                    <a:pt x="5489" y="6561"/>
                  </a:moveTo>
                  <a:lnTo>
                    <a:pt x="5489" y="7120"/>
                  </a:lnTo>
                  <a:cubicBezTo>
                    <a:pt x="5489" y="7370"/>
                    <a:pt x="5620" y="7608"/>
                    <a:pt x="5822" y="7716"/>
                  </a:cubicBezTo>
                  <a:cubicBezTo>
                    <a:pt x="5465" y="8168"/>
                    <a:pt x="4953" y="8418"/>
                    <a:pt x="4405" y="8418"/>
                  </a:cubicBezTo>
                  <a:cubicBezTo>
                    <a:pt x="3846" y="8418"/>
                    <a:pt x="3334" y="8168"/>
                    <a:pt x="3000" y="7739"/>
                  </a:cubicBezTo>
                  <a:cubicBezTo>
                    <a:pt x="3215" y="7620"/>
                    <a:pt x="3346" y="7394"/>
                    <a:pt x="3346" y="7144"/>
                  </a:cubicBezTo>
                  <a:lnTo>
                    <a:pt x="3346" y="6573"/>
                  </a:lnTo>
                  <a:lnTo>
                    <a:pt x="3370" y="6573"/>
                  </a:lnTo>
                  <a:cubicBezTo>
                    <a:pt x="3429" y="6668"/>
                    <a:pt x="3524" y="6727"/>
                    <a:pt x="3608" y="6787"/>
                  </a:cubicBezTo>
                  <a:lnTo>
                    <a:pt x="4096" y="7025"/>
                  </a:lnTo>
                  <a:cubicBezTo>
                    <a:pt x="4203" y="7073"/>
                    <a:pt x="4310" y="7096"/>
                    <a:pt x="4417" y="7096"/>
                  </a:cubicBezTo>
                  <a:cubicBezTo>
                    <a:pt x="4513" y="7096"/>
                    <a:pt x="4620" y="7073"/>
                    <a:pt x="4727" y="7025"/>
                  </a:cubicBezTo>
                  <a:lnTo>
                    <a:pt x="5215" y="6787"/>
                  </a:lnTo>
                  <a:cubicBezTo>
                    <a:pt x="5322" y="6739"/>
                    <a:pt x="5394" y="6668"/>
                    <a:pt x="5453" y="6573"/>
                  </a:cubicBezTo>
                  <a:cubicBezTo>
                    <a:pt x="5465" y="6573"/>
                    <a:pt x="5465" y="6573"/>
                    <a:pt x="5489" y="6561"/>
                  </a:cubicBezTo>
                  <a:close/>
                  <a:moveTo>
                    <a:pt x="2298" y="7966"/>
                  </a:moveTo>
                  <a:lnTo>
                    <a:pt x="2298" y="9299"/>
                  </a:lnTo>
                  <a:lnTo>
                    <a:pt x="2107" y="9299"/>
                  </a:lnTo>
                  <a:cubicBezTo>
                    <a:pt x="1976" y="9299"/>
                    <a:pt x="1857" y="9347"/>
                    <a:pt x="1750" y="9406"/>
                  </a:cubicBezTo>
                  <a:lnTo>
                    <a:pt x="1750" y="8120"/>
                  </a:lnTo>
                  <a:lnTo>
                    <a:pt x="2298" y="7966"/>
                  </a:lnTo>
                  <a:close/>
                  <a:moveTo>
                    <a:pt x="6501" y="7966"/>
                  </a:moveTo>
                  <a:lnTo>
                    <a:pt x="7049" y="8120"/>
                  </a:lnTo>
                  <a:lnTo>
                    <a:pt x="7049" y="9406"/>
                  </a:lnTo>
                  <a:cubicBezTo>
                    <a:pt x="6941" y="9347"/>
                    <a:pt x="6822" y="9299"/>
                    <a:pt x="6691" y="9299"/>
                  </a:cubicBezTo>
                  <a:lnTo>
                    <a:pt x="6501" y="9299"/>
                  </a:lnTo>
                  <a:lnTo>
                    <a:pt x="6501" y="7966"/>
                  </a:lnTo>
                  <a:close/>
                  <a:moveTo>
                    <a:pt x="4048" y="0"/>
                  </a:moveTo>
                  <a:cubicBezTo>
                    <a:pt x="3881" y="0"/>
                    <a:pt x="3762" y="96"/>
                    <a:pt x="3715" y="250"/>
                  </a:cubicBezTo>
                  <a:cubicBezTo>
                    <a:pt x="3477" y="310"/>
                    <a:pt x="3239" y="381"/>
                    <a:pt x="3036" y="500"/>
                  </a:cubicBezTo>
                  <a:cubicBezTo>
                    <a:pt x="3012" y="500"/>
                    <a:pt x="3012" y="488"/>
                    <a:pt x="3000" y="488"/>
                  </a:cubicBezTo>
                  <a:cubicBezTo>
                    <a:pt x="2965" y="468"/>
                    <a:pt x="2922" y="456"/>
                    <a:pt x="2878" y="456"/>
                  </a:cubicBezTo>
                  <a:cubicBezTo>
                    <a:pt x="2819" y="456"/>
                    <a:pt x="2757" y="477"/>
                    <a:pt x="2703" y="524"/>
                  </a:cubicBezTo>
                  <a:lnTo>
                    <a:pt x="2322" y="798"/>
                  </a:lnTo>
                  <a:cubicBezTo>
                    <a:pt x="2179" y="905"/>
                    <a:pt x="2107" y="1060"/>
                    <a:pt x="2107" y="1215"/>
                  </a:cubicBezTo>
                  <a:lnTo>
                    <a:pt x="2107" y="1227"/>
                  </a:lnTo>
                  <a:cubicBezTo>
                    <a:pt x="1691" y="1727"/>
                    <a:pt x="1453" y="2346"/>
                    <a:pt x="1405" y="2989"/>
                  </a:cubicBezTo>
                  <a:lnTo>
                    <a:pt x="1214" y="2989"/>
                  </a:lnTo>
                  <a:cubicBezTo>
                    <a:pt x="1131" y="2989"/>
                    <a:pt x="1048" y="3060"/>
                    <a:pt x="1048" y="3155"/>
                  </a:cubicBezTo>
                  <a:cubicBezTo>
                    <a:pt x="1048" y="3239"/>
                    <a:pt x="1131" y="3310"/>
                    <a:pt x="1214" y="3310"/>
                  </a:cubicBezTo>
                  <a:lnTo>
                    <a:pt x="1572" y="3310"/>
                  </a:lnTo>
                  <a:lnTo>
                    <a:pt x="1572" y="3584"/>
                  </a:lnTo>
                  <a:cubicBezTo>
                    <a:pt x="1381" y="3667"/>
                    <a:pt x="1250" y="3846"/>
                    <a:pt x="1226" y="4060"/>
                  </a:cubicBezTo>
                  <a:cubicBezTo>
                    <a:pt x="1214" y="4227"/>
                    <a:pt x="1274" y="4406"/>
                    <a:pt x="1381" y="4525"/>
                  </a:cubicBezTo>
                  <a:cubicBezTo>
                    <a:pt x="1500" y="4644"/>
                    <a:pt x="1667" y="4715"/>
                    <a:pt x="1822" y="4715"/>
                  </a:cubicBezTo>
                  <a:lnTo>
                    <a:pt x="1941" y="4715"/>
                  </a:lnTo>
                  <a:cubicBezTo>
                    <a:pt x="1988" y="5060"/>
                    <a:pt x="2119" y="5394"/>
                    <a:pt x="2298" y="5691"/>
                  </a:cubicBezTo>
                  <a:cubicBezTo>
                    <a:pt x="2477" y="5965"/>
                    <a:pt x="2703" y="6203"/>
                    <a:pt x="2977" y="6382"/>
                  </a:cubicBezTo>
                  <a:lnTo>
                    <a:pt x="2977" y="7144"/>
                  </a:lnTo>
                  <a:cubicBezTo>
                    <a:pt x="2977" y="7311"/>
                    <a:pt x="2869" y="7442"/>
                    <a:pt x="2715" y="7477"/>
                  </a:cubicBezTo>
                  <a:lnTo>
                    <a:pt x="869" y="8037"/>
                  </a:lnTo>
                  <a:cubicBezTo>
                    <a:pt x="357" y="8180"/>
                    <a:pt x="0" y="8656"/>
                    <a:pt x="0" y="9192"/>
                  </a:cubicBezTo>
                  <a:lnTo>
                    <a:pt x="0" y="11037"/>
                  </a:lnTo>
                  <a:cubicBezTo>
                    <a:pt x="0" y="11133"/>
                    <a:pt x="71" y="11204"/>
                    <a:pt x="155" y="11204"/>
                  </a:cubicBezTo>
                  <a:cubicBezTo>
                    <a:pt x="250" y="11204"/>
                    <a:pt x="322" y="11133"/>
                    <a:pt x="322" y="11037"/>
                  </a:cubicBezTo>
                  <a:lnTo>
                    <a:pt x="322" y="9192"/>
                  </a:lnTo>
                  <a:cubicBezTo>
                    <a:pt x="322" y="8811"/>
                    <a:pt x="595" y="8454"/>
                    <a:pt x="964" y="8347"/>
                  </a:cubicBezTo>
                  <a:lnTo>
                    <a:pt x="1393" y="8216"/>
                  </a:lnTo>
                  <a:lnTo>
                    <a:pt x="1393" y="11037"/>
                  </a:lnTo>
                  <a:cubicBezTo>
                    <a:pt x="1393" y="11133"/>
                    <a:pt x="1465" y="11204"/>
                    <a:pt x="1560" y="11204"/>
                  </a:cubicBezTo>
                  <a:cubicBezTo>
                    <a:pt x="1643" y="11204"/>
                    <a:pt x="1715" y="11133"/>
                    <a:pt x="1715" y="11037"/>
                  </a:cubicBezTo>
                  <a:lnTo>
                    <a:pt x="1715" y="9978"/>
                  </a:lnTo>
                  <a:cubicBezTo>
                    <a:pt x="1715" y="9787"/>
                    <a:pt x="1881" y="9621"/>
                    <a:pt x="2084" y="9621"/>
                  </a:cubicBezTo>
                  <a:lnTo>
                    <a:pt x="2774" y="9621"/>
                  </a:lnTo>
                  <a:cubicBezTo>
                    <a:pt x="2869" y="9621"/>
                    <a:pt x="2941" y="9549"/>
                    <a:pt x="2941" y="9466"/>
                  </a:cubicBezTo>
                  <a:cubicBezTo>
                    <a:pt x="2941" y="9371"/>
                    <a:pt x="2869" y="9299"/>
                    <a:pt x="2774" y="9299"/>
                  </a:cubicBezTo>
                  <a:lnTo>
                    <a:pt x="2584" y="9299"/>
                  </a:lnTo>
                  <a:lnTo>
                    <a:pt x="2584" y="7858"/>
                  </a:lnTo>
                  <a:lnTo>
                    <a:pt x="2631" y="7835"/>
                  </a:lnTo>
                  <a:cubicBezTo>
                    <a:pt x="3012" y="8406"/>
                    <a:pt x="3655" y="8751"/>
                    <a:pt x="4358" y="8751"/>
                  </a:cubicBezTo>
                  <a:cubicBezTo>
                    <a:pt x="5060" y="8751"/>
                    <a:pt x="5679" y="8406"/>
                    <a:pt x="6084" y="7835"/>
                  </a:cubicBezTo>
                  <a:lnTo>
                    <a:pt x="6120" y="7858"/>
                  </a:lnTo>
                  <a:lnTo>
                    <a:pt x="6120" y="9299"/>
                  </a:lnTo>
                  <a:lnTo>
                    <a:pt x="3477" y="9299"/>
                  </a:lnTo>
                  <a:cubicBezTo>
                    <a:pt x="3381" y="9299"/>
                    <a:pt x="3310" y="9371"/>
                    <a:pt x="3310" y="9466"/>
                  </a:cubicBezTo>
                  <a:cubicBezTo>
                    <a:pt x="3310" y="9549"/>
                    <a:pt x="3381" y="9621"/>
                    <a:pt x="3477" y="9621"/>
                  </a:cubicBezTo>
                  <a:lnTo>
                    <a:pt x="6632" y="9621"/>
                  </a:lnTo>
                  <a:cubicBezTo>
                    <a:pt x="6822" y="9621"/>
                    <a:pt x="6989" y="9787"/>
                    <a:pt x="6989" y="9978"/>
                  </a:cubicBezTo>
                  <a:lnTo>
                    <a:pt x="6989" y="11037"/>
                  </a:lnTo>
                  <a:cubicBezTo>
                    <a:pt x="6989" y="11133"/>
                    <a:pt x="7060" y="11204"/>
                    <a:pt x="7156" y="11204"/>
                  </a:cubicBezTo>
                  <a:cubicBezTo>
                    <a:pt x="7239" y="11204"/>
                    <a:pt x="7310" y="11133"/>
                    <a:pt x="7310" y="11037"/>
                  </a:cubicBezTo>
                  <a:lnTo>
                    <a:pt x="7310" y="8216"/>
                  </a:lnTo>
                  <a:lnTo>
                    <a:pt x="7751" y="8347"/>
                  </a:lnTo>
                  <a:cubicBezTo>
                    <a:pt x="8120" y="8454"/>
                    <a:pt x="8382" y="8811"/>
                    <a:pt x="8382" y="9192"/>
                  </a:cubicBezTo>
                  <a:lnTo>
                    <a:pt x="8382" y="11037"/>
                  </a:lnTo>
                  <a:cubicBezTo>
                    <a:pt x="8382" y="11133"/>
                    <a:pt x="8465" y="11204"/>
                    <a:pt x="8549" y="11204"/>
                  </a:cubicBezTo>
                  <a:cubicBezTo>
                    <a:pt x="8644" y="11204"/>
                    <a:pt x="8715" y="11133"/>
                    <a:pt x="8715" y="11037"/>
                  </a:cubicBezTo>
                  <a:lnTo>
                    <a:pt x="8715" y="9192"/>
                  </a:lnTo>
                  <a:cubicBezTo>
                    <a:pt x="8775" y="8656"/>
                    <a:pt x="8418" y="8180"/>
                    <a:pt x="7894" y="8037"/>
                  </a:cubicBezTo>
                  <a:lnTo>
                    <a:pt x="6048" y="7489"/>
                  </a:lnTo>
                  <a:cubicBezTo>
                    <a:pt x="5906" y="7442"/>
                    <a:pt x="5798" y="7287"/>
                    <a:pt x="5798" y="7144"/>
                  </a:cubicBezTo>
                  <a:lnTo>
                    <a:pt x="5798" y="6382"/>
                  </a:lnTo>
                  <a:cubicBezTo>
                    <a:pt x="6358" y="6001"/>
                    <a:pt x="6739" y="5382"/>
                    <a:pt x="6822" y="4715"/>
                  </a:cubicBezTo>
                  <a:lnTo>
                    <a:pt x="6929" y="4715"/>
                  </a:lnTo>
                  <a:cubicBezTo>
                    <a:pt x="7263" y="4715"/>
                    <a:pt x="7525" y="4477"/>
                    <a:pt x="7561" y="4179"/>
                  </a:cubicBezTo>
                  <a:cubicBezTo>
                    <a:pt x="7572" y="4013"/>
                    <a:pt x="7513" y="3834"/>
                    <a:pt x="7406" y="3715"/>
                  </a:cubicBezTo>
                  <a:cubicBezTo>
                    <a:pt x="7346" y="3656"/>
                    <a:pt x="7287" y="3608"/>
                    <a:pt x="7215" y="3572"/>
                  </a:cubicBezTo>
                  <a:lnTo>
                    <a:pt x="7215" y="3310"/>
                  </a:lnTo>
                  <a:lnTo>
                    <a:pt x="7572" y="3310"/>
                  </a:lnTo>
                  <a:cubicBezTo>
                    <a:pt x="7656" y="3310"/>
                    <a:pt x="7739" y="3239"/>
                    <a:pt x="7739" y="3155"/>
                  </a:cubicBezTo>
                  <a:cubicBezTo>
                    <a:pt x="7739" y="3060"/>
                    <a:pt x="7656" y="2989"/>
                    <a:pt x="7572" y="2989"/>
                  </a:cubicBezTo>
                  <a:lnTo>
                    <a:pt x="7382" y="2989"/>
                  </a:lnTo>
                  <a:cubicBezTo>
                    <a:pt x="7346" y="2346"/>
                    <a:pt x="7096" y="1727"/>
                    <a:pt x="6679" y="1227"/>
                  </a:cubicBezTo>
                  <a:lnTo>
                    <a:pt x="6679" y="1215"/>
                  </a:lnTo>
                  <a:cubicBezTo>
                    <a:pt x="6679" y="1048"/>
                    <a:pt x="6608" y="905"/>
                    <a:pt x="6465" y="798"/>
                  </a:cubicBezTo>
                  <a:lnTo>
                    <a:pt x="6084" y="524"/>
                  </a:lnTo>
                  <a:cubicBezTo>
                    <a:pt x="6024" y="487"/>
                    <a:pt x="5964" y="463"/>
                    <a:pt x="5900" y="463"/>
                  </a:cubicBezTo>
                  <a:cubicBezTo>
                    <a:pt x="5864" y="463"/>
                    <a:pt x="5826" y="471"/>
                    <a:pt x="5786" y="488"/>
                  </a:cubicBezTo>
                  <a:cubicBezTo>
                    <a:pt x="5775" y="488"/>
                    <a:pt x="5775" y="500"/>
                    <a:pt x="5751" y="500"/>
                  </a:cubicBezTo>
                  <a:cubicBezTo>
                    <a:pt x="5536" y="381"/>
                    <a:pt x="5310" y="310"/>
                    <a:pt x="5072" y="250"/>
                  </a:cubicBezTo>
                  <a:cubicBezTo>
                    <a:pt x="5024" y="96"/>
                    <a:pt x="4905" y="0"/>
                    <a:pt x="473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57" name="Google Shape;10557;p79"/>
            <p:cNvSpPr/>
            <p:nvPr/>
          </p:nvSpPr>
          <p:spPr>
            <a:xfrm>
              <a:off x="5420533" y="4102440"/>
              <a:ext cx="10581" cy="10201"/>
            </a:xfrm>
            <a:custGeom>
              <a:avLst/>
              <a:gdLst/>
              <a:ahLst/>
              <a:cxnLst/>
              <a:rect l="l" t="t" r="r" b="b"/>
              <a:pathLst>
                <a:path w="334" h="322" extrusionOk="0">
                  <a:moveTo>
                    <a:pt x="167" y="1"/>
                  </a:moveTo>
                  <a:cubicBezTo>
                    <a:pt x="84" y="1"/>
                    <a:pt x="0" y="72"/>
                    <a:pt x="0" y="167"/>
                  </a:cubicBezTo>
                  <a:cubicBezTo>
                    <a:pt x="0" y="251"/>
                    <a:pt x="84" y="322"/>
                    <a:pt x="167" y="322"/>
                  </a:cubicBezTo>
                  <a:cubicBezTo>
                    <a:pt x="262" y="322"/>
                    <a:pt x="334" y="251"/>
                    <a:pt x="334" y="167"/>
                  </a:cubicBezTo>
                  <a:cubicBezTo>
                    <a:pt x="334" y="72"/>
                    <a:pt x="262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58" name="Google Shape;10558;p79"/>
            <p:cNvSpPr/>
            <p:nvPr/>
          </p:nvSpPr>
          <p:spPr>
            <a:xfrm>
              <a:off x="5554064" y="4102440"/>
              <a:ext cx="10201" cy="10201"/>
            </a:xfrm>
            <a:custGeom>
              <a:avLst/>
              <a:gdLst/>
              <a:ahLst/>
              <a:cxnLst/>
              <a:rect l="l" t="t" r="r" b="b"/>
              <a:pathLst>
                <a:path w="322" h="322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cubicBezTo>
                    <a:pt x="250" y="322"/>
                    <a:pt x="322" y="251"/>
                    <a:pt x="322" y="167"/>
                  </a:cubicBezTo>
                  <a:cubicBezTo>
                    <a:pt x="322" y="72"/>
                    <a:pt x="274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559" name="Google Shape;10559;p79"/>
          <p:cNvGrpSpPr/>
          <p:nvPr/>
        </p:nvGrpSpPr>
        <p:grpSpPr>
          <a:xfrm>
            <a:off x="6528305" y="4814119"/>
            <a:ext cx="371712" cy="472792"/>
            <a:chOff x="4896229" y="3785989"/>
            <a:chExt cx="278784" cy="354594"/>
          </a:xfrm>
          <a:solidFill>
            <a:schemeClr val="tx1"/>
          </a:solidFill>
        </p:grpSpPr>
        <p:sp>
          <p:nvSpPr>
            <p:cNvPr id="10560" name="Google Shape;10560;p79"/>
            <p:cNvSpPr/>
            <p:nvPr/>
          </p:nvSpPr>
          <p:spPr>
            <a:xfrm>
              <a:off x="4896229" y="3785989"/>
              <a:ext cx="278784" cy="354594"/>
            </a:xfrm>
            <a:custGeom>
              <a:avLst/>
              <a:gdLst/>
              <a:ahLst/>
              <a:cxnLst/>
              <a:rect l="l" t="t" r="r" b="b"/>
              <a:pathLst>
                <a:path w="8800" h="11193" extrusionOk="0">
                  <a:moveTo>
                    <a:pt x="4418" y="488"/>
                  </a:moveTo>
                  <a:lnTo>
                    <a:pt x="4763" y="1536"/>
                  </a:lnTo>
                  <a:lnTo>
                    <a:pt x="4442" y="2072"/>
                  </a:lnTo>
                  <a:cubicBezTo>
                    <a:pt x="4442" y="2072"/>
                    <a:pt x="4442" y="2084"/>
                    <a:pt x="4418" y="2084"/>
                  </a:cubicBezTo>
                  <a:cubicBezTo>
                    <a:pt x="4406" y="2084"/>
                    <a:pt x="4406" y="2084"/>
                    <a:pt x="4406" y="2072"/>
                  </a:cubicBezTo>
                  <a:lnTo>
                    <a:pt x="4085" y="1536"/>
                  </a:lnTo>
                  <a:lnTo>
                    <a:pt x="4418" y="488"/>
                  </a:lnTo>
                  <a:close/>
                  <a:moveTo>
                    <a:pt x="5049" y="1703"/>
                  </a:moveTo>
                  <a:cubicBezTo>
                    <a:pt x="6120" y="1977"/>
                    <a:pt x="6882" y="2965"/>
                    <a:pt x="6882" y="4084"/>
                  </a:cubicBezTo>
                  <a:lnTo>
                    <a:pt x="6882" y="4465"/>
                  </a:lnTo>
                  <a:cubicBezTo>
                    <a:pt x="6823" y="4501"/>
                    <a:pt x="6787" y="4560"/>
                    <a:pt x="6787" y="4620"/>
                  </a:cubicBezTo>
                  <a:cubicBezTo>
                    <a:pt x="6787" y="4703"/>
                    <a:pt x="6871" y="4775"/>
                    <a:pt x="6954" y="4775"/>
                  </a:cubicBezTo>
                  <a:cubicBezTo>
                    <a:pt x="7025" y="4775"/>
                    <a:pt x="7097" y="4810"/>
                    <a:pt x="7168" y="4870"/>
                  </a:cubicBezTo>
                  <a:cubicBezTo>
                    <a:pt x="7228" y="4929"/>
                    <a:pt x="7240" y="5001"/>
                    <a:pt x="7240" y="5072"/>
                  </a:cubicBezTo>
                  <a:cubicBezTo>
                    <a:pt x="7228" y="5215"/>
                    <a:pt x="7085" y="5334"/>
                    <a:pt x="6942" y="5334"/>
                  </a:cubicBezTo>
                  <a:lnTo>
                    <a:pt x="6871" y="5334"/>
                  </a:lnTo>
                  <a:lnTo>
                    <a:pt x="6871" y="5310"/>
                  </a:lnTo>
                  <a:cubicBezTo>
                    <a:pt x="6871" y="5227"/>
                    <a:pt x="6787" y="5156"/>
                    <a:pt x="6704" y="5156"/>
                  </a:cubicBezTo>
                  <a:cubicBezTo>
                    <a:pt x="6609" y="5156"/>
                    <a:pt x="6537" y="5227"/>
                    <a:pt x="6537" y="5310"/>
                  </a:cubicBezTo>
                  <a:cubicBezTo>
                    <a:pt x="6537" y="6477"/>
                    <a:pt x="5585" y="7430"/>
                    <a:pt x="4430" y="7430"/>
                  </a:cubicBezTo>
                  <a:cubicBezTo>
                    <a:pt x="3263" y="7418"/>
                    <a:pt x="2310" y="6465"/>
                    <a:pt x="2310" y="5298"/>
                  </a:cubicBezTo>
                  <a:cubicBezTo>
                    <a:pt x="2310" y="5215"/>
                    <a:pt x="2239" y="5132"/>
                    <a:pt x="2144" y="5132"/>
                  </a:cubicBezTo>
                  <a:cubicBezTo>
                    <a:pt x="2060" y="5132"/>
                    <a:pt x="1989" y="5215"/>
                    <a:pt x="1989" y="5298"/>
                  </a:cubicBezTo>
                  <a:lnTo>
                    <a:pt x="1989" y="5310"/>
                  </a:lnTo>
                  <a:lnTo>
                    <a:pt x="1882" y="5310"/>
                  </a:lnTo>
                  <a:cubicBezTo>
                    <a:pt x="1810" y="5310"/>
                    <a:pt x="1727" y="5287"/>
                    <a:pt x="1668" y="5227"/>
                  </a:cubicBezTo>
                  <a:cubicBezTo>
                    <a:pt x="1608" y="5168"/>
                    <a:pt x="1596" y="5096"/>
                    <a:pt x="1596" y="5013"/>
                  </a:cubicBezTo>
                  <a:cubicBezTo>
                    <a:pt x="1608" y="4882"/>
                    <a:pt x="1751" y="4763"/>
                    <a:pt x="1894" y="4763"/>
                  </a:cubicBezTo>
                  <a:cubicBezTo>
                    <a:pt x="1989" y="4763"/>
                    <a:pt x="2060" y="4691"/>
                    <a:pt x="2060" y="4596"/>
                  </a:cubicBezTo>
                  <a:cubicBezTo>
                    <a:pt x="2060" y="4525"/>
                    <a:pt x="2013" y="4465"/>
                    <a:pt x="1941" y="4453"/>
                  </a:cubicBezTo>
                  <a:lnTo>
                    <a:pt x="1941" y="4084"/>
                  </a:lnTo>
                  <a:cubicBezTo>
                    <a:pt x="1941" y="2965"/>
                    <a:pt x="2703" y="1977"/>
                    <a:pt x="3775" y="1703"/>
                  </a:cubicBezTo>
                  <a:lnTo>
                    <a:pt x="4108" y="2250"/>
                  </a:lnTo>
                  <a:cubicBezTo>
                    <a:pt x="4168" y="2358"/>
                    <a:pt x="4287" y="2417"/>
                    <a:pt x="4406" y="2417"/>
                  </a:cubicBezTo>
                  <a:cubicBezTo>
                    <a:pt x="4525" y="2417"/>
                    <a:pt x="4644" y="2358"/>
                    <a:pt x="4704" y="2250"/>
                  </a:cubicBezTo>
                  <a:lnTo>
                    <a:pt x="5049" y="1703"/>
                  </a:lnTo>
                  <a:close/>
                  <a:moveTo>
                    <a:pt x="3025" y="7846"/>
                  </a:moveTo>
                  <a:lnTo>
                    <a:pt x="3025" y="7858"/>
                  </a:lnTo>
                  <a:lnTo>
                    <a:pt x="3025" y="8168"/>
                  </a:lnTo>
                  <a:cubicBezTo>
                    <a:pt x="3025" y="8323"/>
                    <a:pt x="2942" y="8454"/>
                    <a:pt x="2787" y="8513"/>
                  </a:cubicBezTo>
                  <a:lnTo>
                    <a:pt x="2418" y="8263"/>
                  </a:lnTo>
                  <a:cubicBezTo>
                    <a:pt x="2310" y="8192"/>
                    <a:pt x="2299" y="8085"/>
                    <a:pt x="2322" y="8001"/>
                  </a:cubicBezTo>
                  <a:cubicBezTo>
                    <a:pt x="2358" y="7930"/>
                    <a:pt x="2418" y="7846"/>
                    <a:pt x="2537" y="7846"/>
                  </a:cubicBezTo>
                  <a:close/>
                  <a:moveTo>
                    <a:pt x="6311" y="7870"/>
                  </a:moveTo>
                  <a:cubicBezTo>
                    <a:pt x="6430" y="7870"/>
                    <a:pt x="6501" y="7954"/>
                    <a:pt x="6525" y="8037"/>
                  </a:cubicBezTo>
                  <a:cubicBezTo>
                    <a:pt x="6549" y="8108"/>
                    <a:pt x="6537" y="8216"/>
                    <a:pt x="6430" y="8287"/>
                  </a:cubicBezTo>
                  <a:lnTo>
                    <a:pt x="6061" y="8549"/>
                  </a:lnTo>
                  <a:cubicBezTo>
                    <a:pt x="5906" y="8466"/>
                    <a:pt x="5823" y="8335"/>
                    <a:pt x="5823" y="8192"/>
                  </a:cubicBezTo>
                  <a:lnTo>
                    <a:pt x="5823" y="7870"/>
                  </a:lnTo>
                  <a:close/>
                  <a:moveTo>
                    <a:pt x="6406" y="7334"/>
                  </a:moveTo>
                  <a:cubicBezTo>
                    <a:pt x="6894" y="7334"/>
                    <a:pt x="7299" y="7739"/>
                    <a:pt x="7299" y="8227"/>
                  </a:cubicBezTo>
                  <a:cubicBezTo>
                    <a:pt x="7240" y="9049"/>
                    <a:pt x="6716" y="9763"/>
                    <a:pt x="5990" y="10049"/>
                  </a:cubicBezTo>
                  <a:lnTo>
                    <a:pt x="5990" y="9990"/>
                  </a:lnTo>
                  <a:cubicBezTo>
                    <a:pt x="5990" y="9894"/>
                    <a:pt x="5906" y="9823"/>
                    <a:pt x="5823" y="9823"/>
                  </a:cubicBezTo>
                  <a:cubicBezTo>
                    <a:pt x="5739" y="9823"/>
                    <a:pt x="5656" y="9894"/>
                    <a:pt x="5656" y="9990"/>
                  </a:cubicBezTo>
                  <a:lnTo>
                    <a:pt x="5656" y="10132"/>
                  </a:lnTo>
                  <a:cubicBezTo>
                    <a:pt x="5537" y="10156"/>
                    <a:pt x="5418" y="10168"/>
                    <a:pt x="5299" y="10168"/>
                  </a:cubicBezTo>
                  <a:lnTo>
                    <a:pt x="3549" y="10168"/>
                  </a:lnTo>
                  <a:cubicBezTo>
                    <a:pt x="3430" y="10168"/>
                    <a:pt x="3311" y="10156"/>
                    <a:pt x="3192" y="10132"/>
                  </a:cubicBezTo>
                  <a:lnTo>
                    <a:pt x="3192" y="9990"/>
                  </a:lnTo>
                  <a:cubicBezTo>
                    <a:pt x="3192" y="9894"/>
                    <a:pt x="3120" y="9823"/>
                    <a:pt x="3025" y="9823"/>
                  </a:cubicBezTo>
                  <a:cubicBezTo>
                    <a:pt x="2942" y="9823"/>
                    <a:pt x="2858" y="9894"/>
                    <a:pt x="2858" y="9990"/>
                  </a:cubicBezTo>
                  <a:lnTo>
                    <a:pt x="2858" y="10049"/>
                  </a:lnTo>
                  <a:cubicBezTo>
                    <a:pt x="2132" y="9763"/>
                    <a:pt x="1608" y="9061"/>
                    <a:pt x="1608" y="8227"/>
                  </a:cubicBezTo>
                  <a:cubicBezTo>
                    <a:pt x="1608" y="7739"/>
                    <a:pt x="2013" y="7334"/>
                    <a:pt x="2501" y="7334"/>
                  </a:cubicBezTo>
                  <a:lnTo>
                    <a:pt x="3037" y="7334"/>
                  </a:lnTo>
                  <a:lnTo>
                    <a:pt x="3037" y="7358"/>
                  </a:lnTo>
                  <a:lnTo>
                    <a:pt x="3037" y="7549"/>
                  </a:lnTo>
                  <a:lnTo>
                    <a:pt x="2549" y="7549"/>
                  </a:lnTo>
                  <a:cubicBezTo>
                    <a:pt x="2299" y="7549"/>
                    <a:pt x="2084" y="7692"/>
                    <a:pt x="2025" y="7930"/>
                  </a:cubicBezTo>
                  <a:cubicBezTo>
                    <a:pt x="1953" y="8168"/>
                    <a:pt x="2037" y="8406"/>
                    <a:pt x="2251" y="8549"/>
                  </a:cubicBezTo>
                  <a:lnTo>
                    <a:pt x="4156" y="9811"/>
                  </a:lnTo>
                  <a:cubicBezTo>
                    <a:pt x="4239" y="9870"/>
                    <a:pt x="4346" y="9894"/>
                    <a:pt x="4442" y="9894"/>
                  </a:cubicBezTo>
                  <a:cubicBezTo>
                    <a:pt x="4525" y="9894"/>
                    <a:pt x="4632" y="9870"/>
                    <a:pt x="4727" y="9811"/>
                  </a:cubicBezTo>
                  <a:lnTo>
                    <a:pt x="5228" y="9466"/>
                  </a:lnTo>
                  <a:cubicBezTo>
                    <a:pt x="5299" y="9418"/>
                    <a:pt x="5323" y="9323"/>
                    <a:pt x="5275" y="9239"/>
                  </a:cubicBezTo>
                  <a:cubicBezTo>
                    <a:pt x="5247" y="9197"/>
                    <a:pt x="5197" y="9175"/>
                    <a:pt x="5146" y="9175"/>
                  </a:cubicBezTo>
                  <a:cubicBezTo>
                    <a:pt x="5112" y="9175"/>
                    <a:pt x="5077" y="9185"/>
                    <a:pt x="5049" y="9204"/>
                  </a:cubicBezTo>
                  <a:lnTo>
                    <a:pt x="4549" y="9537"/>
                  </a:lnTo>
                  <a:cubicBezTo>
                    <a:pt x="4519" y="9561"/>
                    <a:pt x="4480" y="9573"/>
                    <a:pt x="4442" y="9573"/>
                  </a:cubicBezTo>
                  <a:cubicBezTo>
                    <a:pt x="4403" y="9573"/>
                    <a:pt x="4364" y="9561"/>
                    <a:pt x="4335" y="9537"/>
                  </a:cubicBezTo>
                  <a:lnTo>
                    <a:pt x="3120" y="8727"/>
                  </a:lnTo>
                  <a:cubicBezTo>
                    <a:pt x="3275" y="8585"/>
                    <a:pt x="3382" y="8394"/>
                    <a:pt x="3382" y="8192"/>
                  </a:cubicBezTo>
                  <a:lnTo>
                    <a:pt x="3382" y="7501"/>
                  </a:lnTo>
                  <a:cubicBezTo>
                    <a:pt x="3715" y="7668"/>
                    <a:pt x="4061" y="7739"/>
                    <a:pt x="4454" y="7739"/>
                  </a:cubicBezTo>
                  <a:cubicBezTo>
                    <a:pt x="4835" y="7739"/>
                    <a:pt x="5204" y="7656"/>
                    <a:pt x="5525" y="7501"/>
                  </a:cubicBezTo>
                  <a:lnTo>
                    <a:pt x="5525" y="8192"/>
                  </a:lnTo>
                  <a:cubicBezTo>
                    <a:pt x="5525" y="8394"/>
                    <a:pt x="5632" y="8597"/>
                    <a:pt x="5799" y="8727"/>
                  </a:cubicBezTo>
                  <a:lnTo>
                    <a:pt x="5692" y="8799"/>
                  </a:lnTo>
                  <a:cubicBezTo>
                    <a:pt x="5609" y="8847"/>
                    <a:pt x="5597" y="8942"/>
                    <a:pt x="5644" y="9025"/>
                  </a:cubicBezTo>
                  <a:cubicBezTo>
                    <a:pt x="5680" y="9061"/>
                    <a:pt x="5728" y="9097"/>
                    <a:pt x="5775" y="9097"/>
                  </a:cubicBezTo>
                  <a:cubicBezTo>
                    <a:pt x="5811" y="9097"/>
                    <a:pt x="5835" y="9085"/>
                    <a:pt x="5870" y="9061"/>
                  </a:cubicBezTo>
                  <a:lnTo>
                    <a:pt x="6656" y="8549"/>
                  </a:lnTo>
                  <a:cubicBezTo>
                    <a:pt x="6871" y="8406"/>
                    <a:pt x="6954" y="8156"/>
                    <a:pt x="6882" y="7930"/>
                  </a:cubicBezTo>
                  <a:cubicBezTo>
                    <a:pt x="6799" y="7704"/>
                    <a:pt x="6597" y="7549"/>
                    <a:pt x="6359" y="7549"/>
                  </a:cubicBezTo>
                  <a:lnTo>
                    <a:pt x="5870" y="7549"/>
                  </a:lnTo>
                  <a:lnTo>
                    <a:pt x="5870" y="7358"/>
                  </a:lnTo>
                  <a:lnTo>
                    <a:pt x="5870" y="7334"/>
                  </a:lnTo>
                  <a:close/>
                  <a:moveTo>
                    <a:pt x="4406" y="0"/>
                  </a:moveTo>
                  <a:cubicBezTo>
                    <a:pt x="4311" y="0"/>
                    <a:pt x="4215" y="72"/>
                    <a:pt x="4168" y="167"/>
                  </a:cubicBezTo>
                  <a:lnTo>
                    <a:pt x="3775" y="1358"/>
                  </a:lnTo>
                  <a:cubicBezTo>
                    <a:pt x="2501" y="1643"/>
                    <a:pt x="1596" y="2786"/>
                    <a:pt x="1596" y="4084"/>
                  </a:cubicBezTo>
                  <a:lnTo>
                    <a:pt x="1596" y="4513"/>
                  </a:lnTo>
                  <a:cubicBezTo>
                    <a:pt x="1406" y="4596"/>
                    <a:pt x="1275" y="4775"/>
                    <a:pt x="1251" y="4989"/>
                  </a:cubicBezTo>
                  <a:cubicBezTo>
                    <a:pt x="1239" y="5156"/>
                    <a:pt x="1298" y="5322"/>
                    <a:pt x="1406" y="5453"/>
                  </a:cubicBezTo>
                  <a:cubicBezTo>
                    <a:pt x="1525" y="5572"/>
                    <a:pt x="1691" y="5644"/>
                    <a:pt x="1846" y="5644"/>
                  </a:cubicBezTo>
                  <a:lnTo>
                    <a:pt x="1965" y="5644"/>
                  </a:lnTo>
                  <a:cubicBezTo>
                    <a:pt x="2049" y="6180"/>
                    <a:pt x="2287" y="6644"/>
                    <a:pt x="2644" y="7013"/>
                  </a:cubicBezTo>
                  <a:lnTo>
                    <a:pt x="2465" y="7013"/>
                  </a:lnTo>
                  <a:cubicBezTo>
                    <a:pt x="1787" y="7013"/>
                    <a:pt x="1239" y="7561"/>
                    <a:pt x="1239" y="8227"/>
                  </a:cubicBezTo>
                  <a:cubicBezTo>
                    <a:pt x="1239" y="8489"/>
                    <a:pt x="1287" y="8727"/>
                    <a:pt x="1358" y="8942"/>
                  </a:cubicBezTo>
                  <a:lnTo>
                    <a:pt x="882" y="9085"/>
                  </a:lnTo>
                  <a:cubicBezTo>
                    <a:pt x="358" y="9228"/>
                    <a:pt x="1" y="9704"/>
                    <a:pt x="1" y="10240"/>
                  </a:cubicBezTo>
                  <a:lnTo>
                    <a:pt x="1" y="11025"/>
                  </a:lnTo>
                  <a:cubicBezTo>
                    <a:pt x="1" y="11121"/>
                    <a:pt x="84" y="11192"/>
                    <a:pt x="167" y="11192"/>
                  </a:cubicBezTo>
                  <a:cubicBezTo>
                    <a:pt x="263" y="11192"/>
                    <a:pt x="334" y="11121"/>
                    <a:pt x="334" y="11025"/>
                  </a:cubicBezTo>
                  <a:lnTo>
                    <a:pt x="334" y="10240"/>
                  </a:lnTo>
                  <a:cubicBezTo>
                    <a:pt x="334" y="9847"/>
                    <a:pt x="596" y="9489"/>
                    <a:pt x="977" y="9394"/>
                  </a:cubicBezTo>
                  <a:lnTo>
                    <a:pt x="1477" y="9239"/>
                  </a:lnTo>
                  <a:cubicBezTo>
                    <a:pt x="1751" y="9775"/>
                    <a:pt x="2239" y="10192"/>
                    <a:pt x="2822" y="10382"/>
                  </a:cubicBezTo>
                  <a:lnTo>
                    <a:pt x="2822" y="11025"/>
                  </a:lnTo>
                  <a:cubicBezTo>
                    <a:pt x="2822" y="11121"/>
                    <a:pt x="2894" y="11192"/>
                    <a:pt x="2977" y="11192"/>
                  </a:cubicBezTo>
                  <a:cubicBezTo>
                    <a:pt x="3072" y="11192"/>
                    <a:pt x="3144" y="11121"/>
                    <a:pt x="3144" y="11025"/>
                  </a:cubicBezTo>
                  <a:lnTo>
                    <a:pt x="3144" y="10466"/>
                  </a:lnTo>
                  <a:cubicBezTo>
                    <a:pt x="3263" y="10478"/>
                    <a:pt x="3382" y="10490"/>
                    <a:pt x="3501" y="10490"/>
                  </a:cubicBezTo>
                  <a:lnTo>
                    <a:pt x="5263" y="10490"/>
                  </a:lnTo>
                  <a:cubicBezTo>
                    <a:pt x="5382" y="10490"/>
                    <a:pt x="5501" y="10478"/>
                    <a:pt x="5620" y="10466"/>
                  </a:cubicBezTo>
                  <a:lnTo>
                    <a:pt x="5620" y="11025"/>
                  </a:lnTo>
                  <a:cubicBezTo>
                    <a:pt x="5620" y="11121"/>
                    <a:pt x="5692" y="11192"/>
                    <a:pt x="5775" y="11192"/>
                  </a:cubicBezTo>
                  <a:cubicBezTo>
                    <a:pt x="5870" y="11192"/>
                    <a:pt x="5942" y="11121"/>
                    <a:pt x="5942" y="11025"/>
                  </a:cubicBezTo>
                  <a:lnTo>
                    <a:pt x="5942" y="10382"/>
                  </a:lnTo>
                  <a:cubicBezTo>
                    <a:pt x="6525" y="10192"/>
                    <a:pt x="7013" y="9775"/>
                    <a:pt x="7287" y="9239"/>
                  </a:cubicBezTo>
                  <a:lnTo>
                    <a:pt x="7787" y="9394"/>
                  </a:lnTo>
                  <a:cubicBezTo>
                    <a:pt x="8156" y="9489"/>
                    <a:pt x="8430" y="9847"/>
                    <a:pt x="8430" y="10240"/>
                  </a:cubicBezTo>
                  <a:lnTo>
                    <a:pt x="8430" y="11025"/>
                  </a:lnTo>
                  <a:cubicBezTo>
                    <a:pt x="8430" y="11121"/>
                    <a:pt x="8502" y="11192"/>
                    <a:pt x="8585" y="11192"/>
                  </a:cubicBezTo>
                  <a:cubicBezTo>
                    <a:pt x="8680" y="11192"/>
                    <a:pt x="8752" y="11121"/>
                    <a:pt x="8752" y="11025"/>
                  </a:cubicBezTo>
                  <a:lnTo>
                    <a:pt x="8752" y="10240"/>
                  </a:lnTo>
                  <a:cubicBezTo>
                    <a:pt x="8799" y="9704"/>
                    <a:pt x="8442" y="9228"/>
                    <a:pt x="7918" y="9085"/>
                  </a:cubicBezTo>
                  <a:lnTo>
                    <a:pt x="7442" y="8942"/>
                  </a:lnTo>
                  <a:cubicBezTo>
                    <a:pt x="7514" y="8727"/>
                    <a:pt x="7561" y="8489"/>
                    <a:pt x="7561" y="8227"/>
                  </a:cubicBezTo>
                  <a:cubicBezTo>
                    <a:pt x="7561" y="7561"/>
                    <a:pt x="7013" y="7013"/>
                    <a:pt x="6347" y="7013"/>
                  </a:cubicBezTo>
                  <a:lnTo>
                    <a:pt x="6168" y="7013"/>
                  </a:lnTo>
                  <a:cubicBezTo>
                    <a:pt x="6525" y="6644"/>
                    <a:pt x="6763" y="6180"/>
                    <a:pt x="6835" y="5644"/>
                  </a:cubicBezTo>
                  <a:lnTo>
                    <a:pt x="6942" y="5644"/>
                  </a:lnTo>
                  <a:cubicBezTo>
                    <a:pt x="7263" y="5644"/>
                    <a:pt x="7537" y="5406"/>
                    <a:pt x="7561" y="5108"/>
                  </a:cubicBezTo>
                  <a:cubicBezTo>
                    <a:pt x="7573" y="4941"/>
                    <a:pt x="7514" y="4763"/>
                    <a:pt x="7418" y="4644"/>
                  </a:cubicBezTo>
                  <a:cubicBezTo>
                    <a:pt x="7359" y="4584"/>
                    <a:pt x="7299" y="4536"/>
                    <a:pt x="7216" y="4489"/>
                  </a:cubicBezTo>
                  <a:lnTo>
                    <a:pt x="7216" y="4084"/>
                  </a:lnTo>
                  <a:cubicBezTo>
                    <a:pt x="7216" y="2786"/>
                    <a:pt x="6311" y="1643"/>
                    <a:pt x="5049" y="1358"/>
                  </a:cubicBezTo>
                  <a:lnTo>
                    <a:pt x="4644" y="167"/>
                  </a:lnTo>
                  <a:cubicBezTo>
                    <a:pt x="4620" y="60"/>
                    <a:pt x="4513" y="0"/>
                    <a:pt x="440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61" name="Google Shape;10561;p79"/>
            <p:cNvSpPr/>
            <p:nvPr/>
          </p:nvSpPr>
          <p:spPr>
            <a:xfrm>
              <a:off x="4997700" y="3932319"/>
              <a:ext cx="10201" cy="15872"/>
            </a:xfrm>
            <a:custGeom>
              <a:avLst/>
              <a:gdLst/>
              <a:ahLst/>
              <a:cxnLst/>
              <a:rect l="l" t="t" r="r" b="b"/>
              <a:pathLst>
                <a:path w="322" h="501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lnTo>
                    <a:pt x="0" y="334"/>
                  </a:lnTo>
                  <a:cubicBezTo>
                    <a:pt x="0" y="429"/>
                    <a:pt x="72" y="501"/>
                    <a:pt x="167" y="501"/>
                  </a:cubicBezTo>
                  <a:cubicBezTo>
                    <a:pt x="250" y="501"/>
                    <a:pt x="322" y="429"/>
                    <a:pt x="322" y="334"/>
                  </a:cubicBezTo>
                  <a:lnTo>
                    <a:pt x="322" y="156"/>
                  </a:lnTo>
                  <a:cubicBezTo>
                    <a:pt x="322" y="60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62" name="Google Shape;10562;p79"/>
            <p:cNvSpPr/>
            <p:nvPr/>
          </p:nvSpPr>
          <p:spPr>
            <a:xfrm>
              <a:off x="5064830" y="3932319"/>
              <a:ext cx="10233" cy="15872"/>
            </a:xfrm>
            <a:custGeom>
              <a:avLst/>
              <a:gdLst/>
              <a:ahLst/>
              <a:cxnLst/>
              <a:rect l="l" t="t" r="r" b="b"/>
              <a:pathLst>
                <a:path w="323" h="501" extrusionOk="0">
                  <a:moveTo>
                    <a:pt x="156" y="1"/>
                  </a:moveTo>
                  <a:cubicBezTo>
                    <a:pt x="72" y="1"/>
                    <a:pt x="1" y="72"/>
                    <a:pt x="1" y="156"/>
                  </a:cubicBezTo>
                  <a:lnTo>
                    <a:pt x="1" y="334"/>
                  </a:lnTo>
                  <a:cubicBezTo>
                    <a:pt x="1" y="429"/>
                    <a:pt x="72" y="501"/>
                    <a:pt x="156" y="501"/>
                  </a:cubicBezTo>
                  <a:cubicBezTo>
                    <a:pt x="251" y="501"/>
                    <a:pt x="322" y="429"/>
                    <a:pt x="322" y="334"/>
                  </a:cubicBezTo>
                  <a:lnTo>
                    <a:pt x="322" y="156"/>
                  </a:lnTo>
                  <a:cubicBezTo>
                    <a:pt x="322" y="60"/>
                    <a:pt x="251" y="1"/>
                    <a:pt x="1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63" name="Google Shape;10563;p79"/>
            <p:cNvSpPr/>
            <p:nvPr/>
          </p:nvSpPr>
          <p:spPr>
            <a:xfrm>
              <a:off x="5013160" y="3970905"/>
              <a:ext cx="46063" cy="16157"/>
            </a:xfrm>
            <a:custGeom>
              <a:avLst/>
              <a:gdLst/>
              <a:ahLst/>
              <a:cxnLst/>
              <a:rect l="l" t="t" r="r" b="b"/>
              <a:pathLst>
                <a:path w="1454" h="510" extrusionOk="0">
                  <a:moveTo>
                    <a:pt x="188" y="0"/>
                  </a:moveTo>
                  <a:cubicBezTo>
                    <a:pt x="146" y="0"/>
                    <a:pt x="102" y="15"/>
                    <a:pt x="60" y="45"/>
                  </a:cubicBezTo>
                  <a:cubicBezTo>
                    <a:pt x="1" y="104"/>
                    <a:pt x="1" y="212"/>
                    <a:pt x="60" y="283"/>
                  </a:cubicBezTo>
                  <a:cubicBezTo>
                    <a:pt x="215" y="414"/>
                    <a:pt x="453" y="509"/>
                    <a:pt x="703" y="509"/>
                  </a:cubicBezTo>
                  <a:cubicBezTo>
                    <a:pt x="977" y="509"/>
                    <a:pt x="1215" y="414"/>
                    <a:pt x="1346" y="283"/>
                  </a:cubicBezTo>
                  <a:cubicBezTo>
                    <a:pt x="1429" y="223"/>
                    <a:pt x="1453" y="116"/>
                    <a:pt x="1370" y="45"/>
                  </a:cubicBezTo>
                  <a:cubicBezTo>
                    <a:pt x="1340" y="15"/>
                    <a:pt x="1301" y="0"/>
                    <a:pt x="1260" y="0"/>
                  </a:cubicBezTo>
                  <a:cubicBezTo>
                    <a:pt x="1218" y="0"/>
                    <a:pt x="1173" y="15"/>
                    <a:pt x="1132" y="45"/>
                  </a:cubicBezTo>
                  <a:cubicBezTo>
                    <a:pt x="1072" y="104"/>
                    <a:pt x="929" y="176"/>
                    <a:pt x="715" y="176"/>
                  </a:cubicBezTo>
                  <a:cubicBezTo>
                    <a:pt x="513" y="176"/>
                    <a:pt x="358" y="104"/>
                    <a:pt x="298" y="45"/>
                  </a:cubicBezTo>
                  <a:cubicBezTo>
                    <a:pt x="268" y="15"/>
                    <a:pt x="230" y="0"/>
                    <a:pt x="18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64" name="Google Shape;10564;p79"/>
            <p:cNvSpPr/>
            <p:nvPr/>
          </p:nvSpPr>
          <p:spPr>
            <a:xfrm>
              <a:off x="4991649" y="3915370"/>
              <a:ext cx="28322" cy="16252"/>
            </a:xfrm>
            <a:custGeom>
              <a:avLst/>
              <a:gdLst/>
              <a:ahLst/>
              <a:cxnLst/>
              <a:rect l="l" t="t" r="r" b="b"/>
              <a:pathLst>
                <a:path w="894" h="513" extrusionOk="0">
                  <a:moveTo>
                    <a:pt x="177" y="0"/>
                  </a:moveTo>
                  <a:cubicBezTo>
                    <a:pt x="109" y="0"/>
                    <a:pt x="52" y="45"/>
                    <a:pt x="25" y="119"/>
                  </a:cubicBezTo>
                  <a:cubicBezTo>
                    <a:pt x="1" y="202"/>
                    <a:pt x="37" y="298"/>
                    <a:pt x="132" y="322"/>
                  </a:cubicBezTo>
                  <a:lnTo>
                    <a:pt x="656" y="500"/>
                  </a:lnTo>
                  <a:cubicBezTo>
                    <a:pt x="668" y="500"/>
                    <a:pt x="680" y="512"/>
                    <a:pt x="703" y="512"/>
                  </a:cubicBezTo>
                  <a:cubicBezTo>
                    <a:pt x="775" y="512"/>
                    <a:pt x="834" y="476"/>
                    <a:pt x="846" y="393"/>
                  </a:cubicBezTo>
                  <a:cubicBezTo>
                    <a:pt x="894" y="310"/>
                    <a:pt x="846" y="202"/>
                    <a:pt x="763" y="191"/>
                  </a:cubicBezTo>
                  <a:lnTo>
                    <a:pt x="239" y="12"/>
                  </a:lnTo>
                  <a:cubicBezTo>
                    <a:pt x="218" y="4"/>
                    <a:pt x="197" y="0"/>
                    <a:pt x="17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65" name="Google Shape;10565;p79"/>
            <p:cNvSpPr/>
            <p:nvPr/>
          </p:nvSpPr>
          <p:spPr>
            <a:xfrm>
              <a:off x="5052760" y="3915370"/>
              <a:ext cx="28322" cy="16252"/>
            </a:xfrm>
            <a:custGeom>
              <a:avLst/>
              <a:gdLst/>
              <a:ahLst/>
              <a:cxnLst/>
              <a:rect l="l" t="t" r="r" b="b"/>
              <a:pathLst>
                <a:path w="894" h="513" extrusionOk="0">
                  <a:moveTo>
                    <a:pt x="718" y="0"/>
                  </a:moveTo>
                  <a:cubicBezTo>
                    <a:pt x="698" y="0"/>
                    <a:pt x="677" y="4"/>
                    <a:pt x="656" y="12"/>
                  </a:cubicBezTo>
                  <a:lnTo>
                    <a:pt x="144" y="191"/>
                  </a:lnTo>
                  <a:cubicBezTo>
                    <a:pt x="48" y="214"/>
                    <a:pt x="1" y="310"/>
                    <a:pt x="36" y="393"/>
                  </a:cubicBezTo>
                  <a:cubicBezTo>
                    <a:pt x="60" y="476"/>
                    <a:pt x="120" y="512"/>
                    <a:pt x="179" y="512"/>
                  </a:cubicBezTo>
                  <a:cubicBezTo>
                    <a:pt x="191" y="512"/>
                    <a:pt x="215" y="512"/>
                    <a:pt x="227" y="500"/>
                  </a:cubicBezTo>
                  <a:lnTo>
                    <a:pt x="751" y="322"/>
                  </a:lnTo>
                  <a:cubicBezTo>
                    <a:pt x="858" y="298"/>
                    <a:pt x="894" y="191"/>
                    <a:pt x="870" y="119"/>
                  </a:cubicBezTo>
                  <a:cubicBezTo>
                    <a:pt x="842" y="45"/>
                    <a:pt x="786" y="0"/>
                    <a:pt x="7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566" name="Google Shape;10566;p79"/>
          <p:cNvGrpSpPr/>
          <p:nvPr/>
        </p:nvGrpSpPr>
        <p:grpSpPr>
          <a:xfrm>
            <a:off x="10123183" y="4816611"/>
            <a:ext cx="365165" cy="468272"/>
            <a:chOff x="7592387" y="3787858"/>
            <a:chExt cx="273874" cy="351204"/>
          </a:xfrm>
          <a:solidFill>
            <a:schemeClr val="tx1"/>
          </a:solidFill>
        </p:grpSpPr>
        <p:sp>
          <p:nvSpPr>
            <p:cNvPr id="10567" name="Google Shape;10567;p79"/>
            <p:cNvSpPr/>
            <p:nvPr/>
          </p:nvSpPr>
          <p:spPr>
            <a:xfrm>
              <a:off x="7592387" y="3787858"/>
              <a:ext cx="273874" cy="351204"/>
            </a:xfrm>
            <a:custGeom>
              <a:avLst/>
              <a:gdLst/>
              <a:ahLst/>
              <a:cxnLst/>
              <a:rect l="l" t="t" r="r" b="b"/>
              <a:pathLst>
                <a:path w="8645" h="11086" extrusionOk="0">
                  <a:moveTo>
                    <a:pt x="4692" y="1358"/>
                  </a:moveTo>
                  <a:lnTo>
                    <a:pt x="4692" y="1894"/>
                  </a:lnTo>
                  <a:cubicBezTo>
                    <a:pt x="4692" y="2084"/>
                    <a:pt x="4525" y="2251"/>
                    <a:pt x="4334" y="2251"/>
                  </a:cubicBezTo>
                  <a:cubicBezTo>
                    <a:pt x="4120" y="2251"/>
                    <a:pt x="3977" y="2084"/>
                    <a:pt x="3977" y="1894"/>
                  </a:cubicBezTo>
                  <a:lnTo>
                    <a:pt x="3977" y="1358"/>
                  </a:lnTo>
                  <a:close/>
                  <a:moveTo>
                    <a:pt x="4311" y="334"/>
                  </a:moveTo>
                  <a:lnTo>
                    <a:pt x="6799" y="1001"/>
                  </a:lnTo>
                  <a:lnTo>
                    <a:pt x="7740" y="2561"/>
                  </a:lnTo>
                  <a:lnTo>
                    <a:pt x="7073" y="3227"/>
                  </a:lnTo>
                  <a:lnTo>
                    <a:pt x="7073" y="2418"/>
                  </a:lnTo>
                  <a:cubicBezTo>
                    <a:pt x="7073" y="2239"/>
                    <a:pt x="6918" y="2072"/>
                    <a:pt x="6728" y="2072"/>
                  </a:cubicBezTo>
                  <a:lnTo>
                    <a:pt x="6549" y="2072"/>
                  </a:lnTo>
                  <a:cubicBezTo>
                    <a:pt x="6454" y="2072"/>
                    <a:pt x="6382" y="2144"/>
                    <a:pt x="6382" y="2239"/>
                  </a:cubicBezTo>
                  <a:cubicBezTo>
                    <a:pt x="6382" y="2322"/>
                    <a:pt x="6454" y="2394"/>
                    <a:pt x="6549" y="2394"/>
                  </a:cubicBezTo>
                  <a:lnTo>
                    <a:pt x="6728" y="2394"/>
                  </a:lnTo>
                  <a:cubicBezTo>
                    <a:pt x="6728" y="2394"/>
                    <a:pt x="6739" y="2394"/>
                    <a:pt x="6739" y="2418"/>
                  </a:cubicBezTo>
                  <a:lnTo>
                    <a:pt x="6739" y="3108"/>
                  </a:lnTo>
                  <a:lnTo>
                    <a:pt x="1870" y="3108"/>
                  </a:lnTo>
                  <a:lnTo>
                    <a:pt x="1870" y="2418"/>
                  </a:lnTo>
                  <a:cubicBezTo>
                    <a:pt x="1870" y="2418"/>
                    <a:pt x="1870" y="2394"/>
                    <a:pt x="1894" y="2394"/>
                  </a:cubicBezTo>
                  <a:lnTo>
                    <a:pt x="3858" y="2394"/>
                  </a:lnTo>
                  <a:cubicBezTo>
                    <a:pt x="3977" y="2501"/>
                    <a:pt x="4132" y="2572"/>
                    <a:pt x="4299" y="2572"/>
                  </a:cubicBezTo>
                  <a:cubicBezTo>
                    <a:pt x="4477" y="2572"/>
                    <a:pt x="4632" y="2513"/>
                    <a:pt x="4751" y="2394"/>
                  </a:cubicBezTo>
                  <a:lnTo>
                    <a:pt x="5847" y="2394"/>
                  </a:lnTo>
                  <a:cubicBezTo>
                    <a:pt x="5942" y="2394"/>
                    <a:pt x="6013" y="2322"/>
                    <a:pt x="6013" y="2239"/>
                  </a:cubicBezTo>
                  <a:cubicBezTo>
                    <a:pt x="6013" y="2144"/>
                    <a:pt x="5942" y="2072"/>
                    <a:pt x="5847" y="2072"/>
                  </a:cubicBezTo>
                  <a:lnTo>
                    <a:pt x="4942" y="2072"/>
                  </a:lnTo>
                  <a:cubicBezTo>
                    <a:pt x="4954" y="2013"/>
                    <a:pt x="4965" y="1953"/>
                    <a:pt x="4965" y="1894"/>
                  </a:cubicBezTo>
                  <a:lnTo>
                    <a:pt x="4965" y="1191"/>
                  </a:lnTo>
                  <a:cubicBezTo>
                    <a:pt x="4965" y="1096"/>
                    <a:pt x="4894" y="1025"/>
                    <a:pt x="4811" y="1025"/>
                  </a:cubicBezTo>
                  <a:lnTo>
                    <a:pt x="3763" y="1025"/>
                  </a:lnTo>
                  <a:cubicBezTo>
                    <a:pt x="3680" y="1025"/>
                    <a:pt x="3596" y="1096"/>
                    <a:pt x="3596" y="1191"/>
                  </a:cubicBezTo>
                  <a:lnTo>
                    <a:pt x="3596" y="1894"/>
                  </a:lnTo>
                  <a:cubicBezTo>
                    <a:pt x="3596" y="1953"/>
                    <a:pt x="3620" y="2013"/>
                    <a:pt x="3632" y="2072"/>
                  </a:cubicBezTo>
                  <a:lnTo>
                    <a:pt x="1858" y="2072"/>
                  </a:lnTo>
                  <a:cubicBezTo>
                    <a:pt x="1679" y="2072"/>
                    <a:pt x="1513" y="2215"/>
                    <a:pt x="1513" y="2418"/>
                  </a:cubicBezTo>
                  <a:lnTo>
                    <a:pt x="1513" y="3227"/>
                  </a:lnTo>
                  <a:lnTo>
                    <a:pt x="894" y="2561"/>
                  </a:lnTo>
                  <a:lnTo>
                    <a:pt x="1834" y="1001"/>
                  </a:lnTo>
                  <a:lnTo>
                    <a:pt x="4311" y="334"/>
                  </a:lnTo>
                  <a:close/>
                  <a:moveTo>
                    <a:pt x="6680" y="3442"/>
                  </a:moveTo>
                  <a:cubicBezTo>
                    <a:pt x="6561" y="3561"/>
                    <a:pt x="6323" y="3668"/>
                    <a:pt x="6120" y="3739"/>
                  </a:cubicBezTo>
                  <a:cubicBezTo>
                    <a:pt x="5644" y="3906"/>
                    <a:pt x="5013" y="3977"/>
                    <a:pt x="4334" y="3977"/>
                  </a:cubicBezTo>
                  <a:cubicBezTo>
                    <a:pt x="3644" y="3977"/>
                    <a:pt x="3025" y="3882"/>
                    <a:pt x="2548" y="3739"/>
                  </a:cubicBezTo>
                  <a:cubicBezTo>
                    <a:pt x="2334" y="3668"/>
                    <a:pt x="2096" y="3561"/>
                    <a:pt x="1977" y="3442"/>
                  </a:cubicBezTo>
                  <a:close/>
                  <a:moveTo>
                    <a:pt x="1906" y="3787"/>
                  </a:moveTo>
                  <a:cubicBezTo>
                    <a:pt x="1977" y="3858"/>
                    <a:pt x="2108" y="3918"/>
                    <a:pt x="2263" y="3977"/>
                  </a:cubicBezTo>
                  <a:lnTo>
                    <a:pt x="2263" y="4144"/>
                  </a:lnTo>
                  <a:cubicBezTo>
                    <a:pt x="2263" y="4239"/>
                    <a:pt x="2167" y="4323"/>
                    <a:pt x="2084" y="4323"/>
                  </a:cubicBezTo>
                  <a:lnTo>
                    <a:pt x="1906" y="4323"/>
                  </a:lnTo>
                  <a:lnTo>
                    <a:pt x="1906" y="3787"/>
                  </a:lnTo>
                  <a:close/>
                  <a:moveTo>
                    <a:pt x="6775" y="3787"/>
                  </a:moveTo>
                  <a:lnTo>
                    <a:pt x="6775" y="4323"/>
                  </a:lnTo>
                  <a:lnTo>
                    <a:pt x="6597" y="4323"/>
                  </a:lnTo>
                  <a:cubicBezTo>
                    <a:pt x="6489" y="4323"/>
                    <a:pt x="6418" y="4227"/>
                    <a:pt x="6418" y="4144"/>
                  </a:cubicBezTo>
                  <a:lnTo>
                    <a:pt x="6418" y="3977"/>
                  </a:lnTo>
                  <a:lnTo>
                    <a:pt x="6394" y="3977"/>
                  </a:lnTo>
                  <a:cubicBezTo>
                    <a:pt x="6549" y="3918"/>
                    <a:pt x="6668" y="3846"/>
                    <a:pt x="6775" y="3787"/>
                  </a:cubicBezTo>
                  <a:close/>
                  <a:moveTo>
                    <a:pt x="6037" y="4096"/>
                  </a:moveTo>
                  <a:lnTo>
                    <a:pt x="6037" y="4156"/>
                  </a:lnTo>
                  <a:cubicBezTo>
                    <a:pt x="6037" y="4442"/>
                    <a:pt x="6263" y="4656"/>
                    <a:pt x="6549" y="4656"/>
                  </a:cubicBezTo>
                  <a:lnTo>
                    <a:pt x="6799" y="4656"/>
                  </a:lnTo>
                  <a:cubicBezTo>
                    <a:pt x="6870" y="4656"/>
                    <a:pt x="6954" y="4692"/>
                    <a:pt x="7013" y="4751"/>
                  </a:cubicBezTo>
                  <a:cubicBezTo>
                    <a:pt x="7049" y="4811"/>
                    <a:pt x="7085" y="4882"/>
                    <a:pt x="7085" y="4954"/>
                  </a:cubicBezTo>
                  <a:cubicBezTo>
                    <a:pt x="7073" y="5097"/>
                    <a:pt x="6930" y="5192"/>
                    <a:pt x="6787" y="5192"/>
                  </a:cubicBezTo>
                  <a:lnTo>
                    <a:pt x="6716" y="5192"/>
                  </a:lnTo>
                  <a:lnTo>
                    <a:pt x="6716" y="5180"/>
                  </a:lnTo>
                  <a:cubicBezTo>
                    <a:pt x="6716" y="5097"/>
                    <a:pt x="6632" y="5013"/>
                    <a:pt x="6549" y="5013"/>
                  </a:cubicBezTo>
                  <a:cubicBezTo>
                    <a:pt x="6454" y="5013"/>
                    <a:pt x="6382" y="5097"/>
                    <a:pt x="6382" y="5180"/>
                  </a:cubicBezTo>
                  <a:cubicBezTo>
                    <a:pt x="6382" y="6323"/>
                    <a:pt x="5442" y="7264"/>
                    <a:pt x="4299" y="7264"/>
                  </a:cubicBezTo>
                  <a:cubicBezTo>
                    <a:pt x="4292" y="7264"/>
                    <a:pt x="4284" y="7264"/>
                    <a:pt x="4277" y="7264"/>
                  </a:cubicBezTo>
                  <a:cubicBezTo>
                    <a:pt x="3156" y="7264"/>
                    <a:pt x="2227" y="6339"/>
                    <a:pt x="2227" y="5180"/>
                  </a:cubicBezTo>
                  <a:cubicBezTo>
                    <a:pt x="2227" y="5097"/>
                    <a:pt x="2156" y="5013"/>
                    <a:pt x="2072" y="5013"/>
                  </a:cubicBezTo>
                  <a:cubicBezTo>
                    <a:pt x="1977" y="5013"/>
                    <a:pt x="1906" y="5097"/>
                    <a:pt x="1906" y="5180"/>
                  </a:cubicBezTo>
                  <a:lnTo>
                    <a:pt x="1906" y="5192"/>
                  </a:lnTo>
                  <a:lnTo>
                    <a:pt x="1798" y="5192"/>
                  </a:lnTo>
                  <a:cubicBezTo>
                    <a:pt x="1727" y="5192"/>
                    <a:pt x="1656" y="5168"/>
                    <a:pt x="1596" y="5109"/>
                  </a:cubicBezTo>
                  <a:cubicBezTo>
                    <a:pt x="1548" y="5049"/>
                    <a:pt x="1513" y="4978"/>
                    <a:pt x="1513" y="4894"/>
                  </a:cubicBezTo>
                  <a:cubicBezTo>
                    <a:pt x="1536" y="4763"/>
                    <a:pt x="1667" y="4656"/>
                    <a:pt x="1810" y="4656"/>
                  </a:cubicBezTo>
                  <a:lnTo>
                    <a:pt x="2048" y="4656"/>
                  </a:lnTo>
                  <a:cubicBezTo>
                    <a:pt x="2334" y="4656"/>
                    <a:pt x="2560" y="4442"/>
                    <a:pt x="2560" y="4156"/>
                  </a:cubicBezTo>
                  <a:lnTo>
                    <a:pt x="2560" y="4096"/>
                  </a:lnTo>
                  <a:cubicBezTo>
                    <a:pt x="3049" y="4227"/>
                    <a:pt x="3656" y="4323"/>
                    <a:pt x="4299" y="4323"/>
                  </a:cubicBezTo>
                  <a:cubicBezTo>
                    <a:pt x="4942" y="4323"/>
                    <a:pt x="5549" y="4239"/>
                    <a:pt x="6037" y="4096"/>
                  </a:cubicBezTo>
                  <a:close/>
                  <a:moveTo>
                    <a:pt x="2846" y="7859"/>
                  </a:moveTo>
                  <a:lnTo>
                    <a:pt x="4037" y="8526"/>
                  </a:lnTo>
                  <a:lnTo>
                    <a:pt x="3168" y="9264"/>
                  </a:lnTo>
                  <a:lnTo>
                    <a:pt x="3156" y="9264"/>
                  </a:lnTo>
                  <a:lnTo>
                    <a:pt x="2608" y="8311"/>
                  </a:lnTo>
                  <a:lnTo>
                    <a:pt x="2822" y="7859"/>
                  </a:lnTo>
                  <a:close/>
                  <a:moveTo>
                    <a:pt x="5370" y="7371"/>
                  </a:moveTo>
                  <a:lnTo>
                    <a:pt x="5370" y="7716"/>
                  </a:lnTo>
                  <a:lnTo>
                    <a:pt x="5180" y="7811"/>
                  </a:lnTo>
                  <a:cubicBezTo>
                    <a:pt x="5108" y="7859"/>
                    <a:pt x="5073" y="7966"/>
                    <a:pt x="5120" y="8037"/>
                  </a:cubicBezTo>
                  <a:cubicBezTo>
                    <a:pt x="5153" y="8086"/>
                    <a:pt x="5208" y="8119"/>
                    <a:pt x="5266" y="8119"/>
                  </a:cubicBezTo>
                  <a:cubicBezTo>
                    <a:pt x="5293" y="8119"/>
                    <a:pt x="5320" y="8112"/>
                    <a:pt x="5346" y="8097"/>
                  </a:cubicBezTo>
                  <a:lnTo>
                    <a:pt x="5799" y="7847"/>
                  </a:lnTo>
                  <a:lnTo>
                    <a:pt x="5823" y="7847"/>
                  </a:lnTo>
                  <a:lnTo>
                    <a:pt x="6037" y="8287"/>
                  </a:lnTo>
                  <a:lnTo>
                    <a:pt x="5501" y="9264"/>
                  </a:lnTo>
                  <a:lnTo>
                    <a:pt x="5489" y="9264"/>
                  </a:lnTo>
                  <a:lnTo>
                    <a:pt x="4608" y="8514"/>
                  </a:lnTo>
                  <a:lnTo>
                    <a:pt x="4763" y="8442"/>
                  </a:lnTo>
                  <a:cubicBezTo>
                    <a:pt x="4834" y="8395"/>
                    <a:pt x="4870" y="8287"/>
                    <a:pt x="4823" y="8216"/>
                  </a:cubicBezTo>
                  <a:cubicBezTo>
                    <a:pt x="4790" y="8167"/>
                    <a:pt x="4729" y="8135"/>
                    <a:pt x="4671" y="8135"/>
                  </a:cubicBezTo>
                  <a:cubicBezTo>
                    <a:pt x="4645" y="8135"/>
                    <a:pt x="4619" y="8142"/>
                    <a:pt x="4596" y="8157"/>
                  </a:cubicBezTo>
                  <a:lnTo>
                    <a:pt x="4334" y="8311"/>
                  </a:lnTo>
                  <a:lnTo>
                    <a:pt x="3275" y="7728"/>
                  </a:lnTo>
                  <a:lnTo>
                    <a:pt x="3275" y="7371"/>
                  </a:lnTo>
                  <a:cubicBezTo>
                    <a:pt x="3584" y="7514"/>
                    <a:pt x="3942" y="7609"/>
                    <a:pt x="4334" y="7609"/>
                  </a:cubicBezTo>
                  <a:cubicBezTo>
                    <a:pt x="4704" y="7609"/>
                    <a:pt x="5061" y="7514"/>
                    <a:pt x="5370" y="7371"/>
                  </a:cubicBezTo>
                  <a:close/>
                  <a:moveTo>
                    <a:pt x="4311" y="8692"/>
                  </a:moveTo>
                  <a:lnTo>
                    <a:pt x="4668" y="8990"/>
                  </a:lnTo>
                  <a:lnTo>
                    <a:pt x="4596" y="9228"/>
                  </a:lnTo>
                  <a:cubicBezTo>
                    <a:pt x="4573" y="9300"/>
                    <a:pt x="4513" y="9347"/>
                    <a:pt x="4418" y="9347"/>
                  </a:cubicBezTo>
                  <a:lnTo>
                    <a:pt x="4227" y="9347"/>
                  </a:lnTo>
                  <a:cubicBezTo>
                    <a:pt x="4156" y="9347"/>
                    <a:pt x="4072" y="9300"/>
                    <a:pt x="4049" y="9228"/>
                  </a:cubicBezTo>
                  <a:lnTo>
                    <a:pt x="3977" y="8990"/>
                  </a:lnTo>
                  <a:lnTo>
                    <a:pt x="4311" y="8692"/>
                  </a:lnTo>
                  <a:close/>
                  <a:moveTo>
                    <a:pt x="4275" y="1"/>
                  </a:moveTo>
                  <a:lnTo>
                    <a:pt x="1667" y="703"/>
                  </a:lnTo>
                  <a:cubicBezTo>
                    <a:pt x="1620" y="715"/>
                    <a:pt x="1596" y="727"/>
                    <a:pt x="1560" y="775"/>
                  </a:cubicBezTo>
                  <a:lnTo>
                    <a:pt x="513" y="2501"/>
                  </a:lnTo>
                  <a:cubicBezTo>
                    <a:pt x="477" y="2561"/>
                    <a:pt x="489" y="2656"/>
                    <a:pt x="548" y="2692"/>
                  </a:cubicBezTo>
                  <a:lnTo>
                    <a:pt x="1548" y="3692"/>
                  </a:lnTo>
                  <a:lnTo>
                    <a:pt x="1548" y="4394"/>
                  </a:lnTo>
                  <a:cubicBezTo>
                    <a:pt x="1358" y="4477"/>
                    <a:pt x="1215" y="4656"/>
                    <a:pt x="1203" y="4870"/>
                  </a:cubicBezTo>
                  <a:cubicBezTo>
                    <a:pt x="1191" y="5037"/>
                    <a:pt x="1251" y="5216"/>
                    <a:pt x="1358" y="5335"/>
                  </a:cubicBezTo>
                  <a:cubicBezTo>
                    <a:pt x="1477" y="5454"/>
                    <a:pt x="1620" y="5525"/>
                    <a:pt x="1798" y="5525"/>
                  </a:cubicBezTo>
                  <a:lnTo>
                    <a:pt x="1917" y="5525"/>
                  </a:lnTo>
                  <a:cubicBezTo>
                    <a:pt x="2001" y="6204"/>
                    <a:pt x="2394" y="6787"/>
                    <a:pt x="2929" y="7180"/>
                  </a:cubicBezTo>
                  <a:lnTo>
                    <a:pt x="2929" y="7549"/>
                  </a:lnTo>
                  <a:cubicBezTo>
                    <a:pt x="2894" y="7531"/>
                    <a:pt x="2861" y="7523"/>
                    <a:pt x="2827" y="7523"/>
                  </a:cubicBezTo>
                  <a:cubicBezTo>
                    <a:pt x="2793" y="7523"/>
                    <a:pt x="2757" y="7531"/>
                    <a:pt x="2715" y="7549"/>
                  </a:cubicBezTo>
                  <a:cubicBezTo>
                    <a:pt x="2632" y="7573"/>
                    <a:pt x="2560" y="7633"/>
                    <a:pt x="2525" y="7716"/>
                  </a:cubicBezTo>
                  <a:lnTo>
                    <a:pt x="2275" y="8216"/>
                  </a:lnTo>
                  <a:lnTo>
                    <a:pt x="858" y="8633"/>
                  </a:lnTo>
                  <a:cubicBezTo>
                    <a:pt x="358" y="8788"/>
                    <a:pt x="1" y="9264"/>
                    <a:pt x="1" y="9776"/>
                  </a:cubicBezTo>
                  <a:lnTo>
                    <a:pt x="1" y="10907"/>
                  </a:lnTo>
                  <a:cubicBezTo>
                    <a:pt x="1" y="11002"/>
                    <a:pt x="72" y="11074"/>
                    <a:pt x="155" y="11074"/>
                  </a:cubicBezTo>
                  <a:cubicBezTo>
                    <a:pt x="251" y="11074"/>
                    <a:pt x="322" y="11002"/>
                    <a:pt x="322" y="10907"/>
                  </a:cubicBezTo>
                  <a:lnTo>
                    <a:pt x="322" y="9776"/>
                  </a:lnTo>
                  <a:cubicBezTo>
                    <a:pt x="322" y="9621"/>
                    <a:pt x="370" y="9466"/>
                    <a:pt x="441" y="9335"/>
                  </a:cubicBezTo>
                  <a:lnTo>
                    <a:pt x="1370" y="10121"/>
                  </a:lnTo>
                  <a:cubicBezTo>
                    <a:pt x="1489" y="10228"/>
                    <a:pt x="1548" y="10371"/>
                    <a:pt x="1548" y="10526"/>
                  </a:cubicBezTo>
                  <a:lnTo>
                    <a:pt x="1548" y="10895"/>
                  </a:lnTo>
                  <a:cubicBezTo>
                    <a:pt x="1548" y="10990"/>
                    <a:pt x="1620" y="11062"/>
                    <a:pt x="1703" y="11062"/>
                  </a:cubicBezTo>
                  <a:cubicBezTo>
                    <a:pt x="1798" y="11062"/>
                    <a:pt x="1870" y="10990"/>
                    <a:pt x="1870" y="10895"/>
                  </a:cubicBezTo>
                  <a:lnTo>
                    <a:pt x="1870" y="10526"/>
                  </a:lnTo>
                  <a:cubicBezTo>
                    <a:pt x="1870" y="10276"/>
                    <a:pt x="1763" y="10038"/>
                    <a:pt x="1572" y="9871"/>
                  </a:cubicBezTo>
                  <a:lnTo>
                    <a:pt x="655" y="9085"/>
                  </a:lnTo>
                  <a:cubicBezTo>
                    <a:pt x="739" y="9002"/>
                    <a:pt x="834" y="8966"/>
                    <a:pt x="953" y="8930"/>
                  </a:cubicBezTo>
                  <a:lnTo>
                    <a:pt x="2346" y="8514"/>
                  </a:lnTo>
                  <a:lnTo>
                    <a:pt x="2858" y="9407"/>
                  </a:lnTo>
                  <a:cubicBezTo>
                    <a:pt x="2894" y="9502"/>
                    <a:pt x="2989" y="9561"/>
                    <a:pt x="3096" y="9573"/>
                  </a:cubicBezTo>
                  <a:lnTo>
                    <a:pt x="3156" y="9573"/>
                  </a:lnTo>
                  <a:cubicBezTo>
                    <a:pt x="3227" y="9573"/>
                    <a:pt x="3310" y="9538"/>
                    <a:pt x="3370" y="9502"/>
                  </a:cubicBezTo>
                  <a:lnTo>
                    <a:pt x="3703" y="9216"/>
                  </a:lnTo>
                  <a:lnTo>
                    <a:pt x="3751" y="9335"/>
                  </a:lnTo>
                  <a:cubicBezTo>
                    <a:pt x="3775" y="9419"/>
                    <a:pt x="3822" y="9502"/>
                    <a:pt x="3894" y="9561"/>
                  </a:cubicBezTo>
                  <a:lnTo>
                    <a:pt x="3656" y="10883"/>
                  </a:lnTo>
                  <a:cubicBezTo>
                    <a:pt x="3644" y="10966"/>
                    <a:pt x="3703" y="11062"/>
                    <a:pt x="3787" y="11074"/>
                  </a:cubicBezTo>
                  <a:lnTo>
                    <a:pt x="3822" y="11074"/>
                  </a:lnTo>
                  <a:cubicBezTo>
                    <a:pt x="3894" y="11074"/>
                    <a:pt x="3977" y="11014"/>
                    <a:pt x="3989" y="10943"/>
                  </a:cubicBezTo>
                  <a:lnTo>
                    <a:pt x="4203" y="9692"/>
                  </a:lnTo>
                  <a:lnTo>
                    <a:pt x="4465" y="9692"/>
                  </a:lnTo>
                  <a:lnTo>
                    <a:pt x="4680" y="10943"/>
                  </a:lnTo>
                  <a:cubicBezTo>
                    <a:pt x="4704" y="11014"/>
                    <a:pt x="4775" y="11074"/>
                    <a:pt x="4846" y="11074"/>
                  </a:cubicBezTo>
                  <a:lnTo>
                    <a:pt x="4882" y="11074"/>
                  </a:lnTo>
                  <a:cubicBezTo>
                    <a:pt x="4965" y="11062"/>
                    <a:pt x="5025" y="10966"/>
                    <a:pt x="5013" y="10883"/>
                  </a:cubicBezTo>
                  <a:lnTo>
                    <a:pt x="4775" y="9561"/>
                  </a:lnTo>
                  <a:cubicBezTo>
                    <a:pt x="4834" y="9502"/>
                    <a:pt x="4894" y="9419"/>
                    <a:pt x="4906" y="9335"/>
                  </a:cubicBezTo>
                  <a:lnTo>
                    <a:pt x="4942" y="9228"/>
                  </a:lnTo>
                  <a:lnTo>
                    <a:pt x="5263" y="9514"/>
                  </a:lnTo>
                  <a:cubicBezTo>
                    <a:pt x="5323" y="9573"/>
                    <a:pt x="5406" y="9585"/>
                    <a:pt x="5489" y="9585"/>
                  </a:cubicBezTo>
                  <a:lnTo>
                    <a:pt x="5549" y="9585"/>
                  </a:lnTo>
                  <a:cubicBezTo>
                    <a:pt x="5656" y="9573"/>
                    <a:pt x="5727" y="9514"/>
                    <a:pt x="5787" y="9419"/>
                  </a:cubicBezTo>
                  <a:lnTo>
                    <a:pt x="6299" y="8526"/>
                  </a:lnTo>
                  <a:lnTo>
                    <a:pt x="7692" y="8942"/>
                  </a:lnTo>
                  <a:cubicBezTo>
                    <a:pt x="7799" y="8978"/>
                    <a:pt x="7906" y="9038"/>
                    <a:pt x="7990" y="9097"/>
                  </a:cubicBezTo>
                  <a:lnTo>
                    <a:pt x="7073" y="9883"/>
                  </a:lnTo>
                  <a:cubicBezTo>
                    <a:pt x="6870" y="10050"/>
                    <a:pt x="6775" y="10288"/>
                    <a:pt x="6775" y="10538"/>
                  </a:cubicBezTo>
                  <a:lnTo>
                    <a:pt x="6775" y="10907"/>
                  </a:lnTo>
                  <a:cubicBezTo>
                    <a:pt x="6775" y="11002"/>
                    <a:pt x="6847" y="11074"/>
                    <a:pt x="6930" y="11074"/>
                  </a:cubicBezTo>
                  <a:cubicBezTo>
                    <a:pt x="7025" y="11074"/>
                    <a:pt x="7097" y="11002"/>
                    <a:pt x="7097" y="10907"/>
                  </a:cubicBezTo>
                  <a:lnTo>
                    <a:pt x="7097" y="10538"/>
                  </a:lnTo>
                  <a:cubicBezTo>
                    <a:pt x="7097" y="10395"/>
                    <a:pt x="7168" y="10240"/>
                    <a:pt x="7275" y="10133"/>
                  </a:cubicBezTo>
                  <a:lnTo>
                    <a:pt x="8204" y="9347"/>
                  </a:lnTo>
                  <a:cubicBezTo>
                    <a:pt x="8275" y="9478"/>
                    <a:pt x="8323" y="9633"/>
                    <a:pt x="8323" y="9800"/>
                  </a:cubicBezTo>
                  <a:lnTo>
                    <a:pt x="8323" y="10931"/>
                  </a:lnTo>
                  <a:cubicBezTo>
                    <a:pt x="8323" y="11014"/>
                    <a:pt x="8394" y="11085"/>
                    <a:pt x="8478" y="11085"/>
                  </a:cubicBezTo>
                  <a:cubicBezTo>
                    <a:pt x="8573" y="11085"/>
                    <a:pt x="8644" y="11014"/>
                    <a:pt x="8644" y="10931"/>
                  </a:cubicBezTo>
                  <a:lnTo>
                    <a:pt x="8644" y="9800"/>
                  </a:lnTo>
                  <a:cubicBezTo>
                    <a:pt x="8644" y="9240"/>
                    <a:pt x="8287" y="8764"/>
                    <a:pt x="7787" y="8621"/>
                  </a:cubicBezTo>
                  <a:lnTo>
                    <a:pt x="6370" y="8204"/>
                  </a:lnTo>
                  <a:lnTo>
                    <a:pt x="6120" y="7692"/>
                  </a:lnTo>
                  <a:cubicBezTo>
                    <a:pt x="6073" y="7621"/>
                    <a:pt x="6001" y="7549"/>
                    <a:pt x="5918" y="7537"/>
                  </a:cubicBezTo>
                  <a:cubicBezTo>
                    <a:pt x="5882" y="7525"/>
                    <a:pt x="5847" y="7520"/>
                    <a:pt x="5812" y="7520"/>
                  </a:cubicBezTo>
                  <a:cubicBezTo>
                    <a:pt x="5778" y="7520"/>
                    <a:pt x="5745" y="7525"/>
                    <a:pt x="5716" y="7537"/>
                  </a:cubicBezTo>
                  <a:lnTo>
                    <a:pt x="5716" y="7180"/>
                  </a:lnTo>
                  <a:cubicBezTo>
                    <a:pt x="6251" y="6799"/>
                    <a:pt x="6632" y="6204"/>
                    <a:pt x="6728" y="5525"/>
                  </a:cubicBezTo>
                  <a:lnTo>
                    <a:pt x="6811" y="5525"/>
                  </a:lnTo>
                  <a:cubicBezTo>
                    <a:pt x="7120" y="5525"/>
                    <a:pt x="7394" y="5287"/>
                    <a:pt x="7418" y="4989"/>
                  </a:cubicBezTo>
                  <a:cubicBezTo>
                    <a:pt x="7442" y="4823"/>
                    <a:pt x="7382" y="4644"/>
                    <a:pt x="7275" y="4525"/>
                  </a:cubicBezTo>
                  <a:cubicBezTo>
                    <a:pt x="7216" y="4466"/>
                    <a:pt x="7156" y="4418"/>
                    <a:pt x="7085" y="4394"/>
                  </a:cubicBezTo>
                  <a:lnTo>
                    <a:pt x="7085" y="3692"/>
                  </a:lnTo>
                  <a:lnTo>
                    <a:pt x="8073" y="2692"/>
                  </a:lnTo>
                  <a:cubicBezTo>
                    <a:pt x="8144" y="2632"/>
                    <a:pt x="8144" y="2561"/>
                    <a:pt x="8109" y="2501"/>
                  </a:cubicBezTo>
                  <a:lnTo>
                    <a:pt x="7061" y="775"/>
                  </a:lnTo>
                  <a:cubicBezTo>
                    <a:pt x="7049" y="751"/>
                    <a:pt x="7001" y="715"/>
                    <a:pt x="6966" y="703"/>
                  </a:cubicBezTo>
                  <a:lnTo>
                    <a:pt x="435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68" name="Google Shape;10568;p79"/>
            <p:cNvSpPr/>
            <p:nvPr/>
          </p:nvSpPr>
          <p:spPr>
            <a:xfrm>
              <a:off x="7691197" y="3930830"/>
              <a:ext cx="10613" cy="15872"/>
            </a:xfrm>
            <a:custGeom>
              <a:avLst/>
              <a:gdLst/>
              <a:ahLst/>
              <a:cxnLst/>
              <a:rect l="l" t="t" r="r" b="b"/>
              <a:pathLst>
                <a:path w="335" h="501" extrusionOk="0">
                  <a:moveTo>
                    <a:pt x="168" y="0"/>
                  </a:moveTo>
                  <a:cubicBezTo>
                    <a:pt x="84" y="0"/>
                    <a:pt x="1" y="72"/>
                    <a:pt x="1" y="167"/>
                  </a:cubicBezTo>
                  <a:lnTo>
                    <a:pt x="1" y="345"/>
                  </a:lnTo>
                  <a:cubicBezTo>
                    <a:pt x="1" y="429"/>
                    <a:pt x="84" y="500"/>
                    <a:pt x="168" y="500"/>
                  </a:cubicBezTo>
                  <a:cubicBezTo>
                    <a:pt x="263" y="500"/>
                    <a:pt x="334" y="429"/>
                    <a:pt x="334" y="345"/>
                  </a:cubicBezTo>
                  <a:lnTo>
                    <a:pt x="334" y="167"/>
                  </a:lnTo>
                  <a:cubicBezTo>
                    <a:pt x="334" y="60"/>
                    <a:pt x="263" y="0"/>
                    <a:pt x="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69" name="Google Shape;10569;p79"/>
            <p:cNvSpPr/>
            <p:nvPr/>
          </p:nvSpPr>
          <p:spPr>
            <a:xfrm>
              <a:off x="7757218" y="3930830"/>
              <a:ext cx="10581" cy="15872"/>
            </a:xfrm>
            <a:custGeom>
              <a:avLst/>
              <a:gdLst/>
              <a:ahLst/>
              <a:cxnLst/>
              <a:rect l="l" t="t" r="r" b="b"/>
              <a:pathLst>
                <a:path w="334" h="501" extrusionOk="0">
                  <a:moveTo>
                    <a:pt x="167" y="0"/>
                  </a:moveTo>
                  <a:cubicBezTo>
                    <a:pt x="84" y="0"/>
                    <a:pt x="1" y="72"/>
                    <a:pt x="1" y="167"/>
                  </a:cubicBezTo>
                  <a:lnTo>
                    <a:pt x="1" y="345"/>
                  </a:lnTo>
                  <a:cubicBezTo>
                    <a:pt x="1" y="429"/>
                    <a:pt x="84" y="500"/>
                    <a:pt x="167" y="500"/>
                  </a:cubicBezTo>
                  <a:cubicBezTo>
                    <a:pt x="263" y="500"/>
                    <a:pt x="334" y="429"/>
                    <a:pt x="334" y="345"/>
                  </a:cubicBezTo>
                  <a:lnTo>
                    <a:pt x="334" y="167"/>
                  </a:lnTo>
                  <a:cubicBezTo>
                    <a:pt x="322" y="60"/>
                    <a:pt x="263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70" name="Google Shape;10570;p79"/>
            <p:cNvSpPr/>
            <p:nvPr/>
          </p:nvSpPr>
          <p:spPr>
            <a:xfrm>
              <a:off x="7713088" y="3974580"/>
              <a:ext cx="32472" cy="10581"/>
            </a:xfrm>
            <a:custGeom>
              <a:avLst/>
              <a:gdLst/>
              <a:ahLst/>
              <a:cxnLst/>
              <a:rect l="l" t="t" r="r" b="b"/>
              <a:pathLst>
                <a:path w="1025" h="334" extrusionOk="0">
                  <a:moveTo>
                    <a:pt x="167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34"/>
                    <a:pt x="167" y="334"/>
                  </a:cubicBezTo>
                  <a:lnTo>
                    <a:pt x="858" y="334"/>
                  </a:lnTo>
                  <a:cubicBezTo>
                    <a:pt x="953" y="334"/>
                    <a:pt x="1024" y="250"/>
                    <a:pt x="1024" y="167"/>
                  </a:cubicBezTo>
                  <a:cubicBezTo>
                    <a:pt x="1024" y="60"/>
                    <a:pt x="953" y="0"/>
                    <a:pt x="8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571" name="Google Shape;10571;p79"/>
          <p:cNvGrpSpPr/>
          <p:nvPr/>
        </p:nvGrpSpPr>
        <p:grpSpPr>
          <a:xfrm>
            <a:off x="9527725" y="4816611"/>
            <a:ext cx="365672" cy="467259"/>
            <a:chOff x="7145794" y="3787858"/>
            <a:chExt cx="274254" cy="350444"/>
          </a:xfrm>
          <a:solidFill>
            <a:schemeClr val="tx1"/>
          </a:solidFill>
        </p:grpSpPr>
        <p:sp>
          <p:nvSpPr>
            <p:cNvPr id="10572" name="Google Shape;10572;p79"/>
            <p:cNvSpPr/>
            <p:nvPr/>
          </p:nvSpPr>
          <p:spPr>
            <a:xfrm>
              <a:off x="7247265" y="3891959"/>
              <a:ext cx="10201" cy="16252"/>
            </a:xfrm>
            <a:custGeom>
              <a:avLst/>
              <a:gdLst/>
              <a:ahLst/>
              <a:cxnLst/>
              <a:rect l="l" t="t" r="r" b="b"/>
              <a:pathLst>
                <a:path w="322" h="513" extrusionOk="0">
                  <a:moveTo>
                    <a:pt x="167" y="1"/>
                  </a:moveTo>
                  <a:cubicBezTo>
                    <a:pt x="72" y="1"/>
                    <a:pt x="0" y="84"/>
                    <a:pt x="0" y="168"/>
                  </a:cubicBezTo>
                  <a:lnTo>
                    <a:pt x="0" y="346"/>
                  </a:lnTo>
                  <a:cubicBezTo>
                    <a:pt x="0" y="441"/>
                    <a:pt x="72" y="513"/>
                    <a:pt x="167" y="513"/>
                  </a:cubicBezTo>
                  <a:cubicBezTo>
                    <a:pt x="250" y="513"/>
                    <a:pt x="322" y="441"/>
                    <a:pt x="322" y="346"/>
                  </a:cubicBezTo>
                  <a:lnTo>
                    <a:pt x="322" y="168"/>
                  </a:lnTo>
                  <a:cubicBezTo>
                    <a:pt x="322" y="84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73" name="Google Shape;10573;p79"/>
            <p:cNvSpPr/>
            <p:nvPr/>
          </p:nvSpPr>
          <p:spPr>
            <a:xfrm>
              <a:off x="7307616" y="3891959"/>
              <a:ext cx="10201" cy="16252"/>
            </a:xfrm>
            <a:custGeom>
              <a:avLst/>
              <a:gdLst/>
              <a:ahLst/>
              <a:cxnLst/>
              <a:rect l="l" t="t" r="r" b="b"/>
              <a:pathLst>
                <a:path w="322" h="513" extrusionOk="0">
                  <a:moveTo>
                    <a:pt x="167" y="1"/>
                  </a:moveTo>
                  <a:cubicBezTo>
                    <a:pt x="72" y="1"/>
                    <a:pt x="0" y="84"/>
                    <a:pt x="0" y="168"/>
                  </a:cubicBezTo>
                  <a:lnTo>
                    <a:pt x="0" y="346"/>
                  </a:lnTo>
                  <a:cubicBezTo>
                    <a:pt x="0" y="441"/>
                    <a:pt x="72" y="513"/>
                    <a:pt x="167" y="513"/>
                  </a:cubicBezTo>
                  <a:cubicBezTo>
                    <a:pt x="250" y="513"/>
                    <a:pt x="322" y="441"/>
                    <a:pt x="322" y="346"/>
                  </a:cubicBezTo>
                  <a:lnTo>
                    <a:pt x="322" y="168"/>
                  </a:lnTo>
                  <a:cubicBezTo>
                    <a:pt x="322" y="84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74" name="Google Shape;10574;p79"/>
            <p:cNvSpPr/>
            <p:nvPr/>
          </p:nvSpPr>
          <p:spPr>
            <a:xfrm>
              <a:off x="7145794" y="3787858"/>
              <a:ext cx="274254" cy="350444"/>
            </a:xfrm>
            <a:custGeom>
              <a:avLst/>
              <a:gdLst/>
              <a:ahLst/>
              <a:cxnLst/>
              <a:rect l="l" t="t" r="r" b="b"/>
              <a:pathLst>
                <a:path w="8657" h="11062" extrusionOk="0">
                  <a:moveTo>
                    <a:pt x="2775" y="882"/>
                  </a:moveTo>
                  <a:lnTo>
                    <a:pt x="2775" y="2596"/>
                  </a:lnTo>
                  <a:lnTo>
                    <a:pt x="1894" y="2596"/>
                  </a:lnTo>
                  <a:cubicBezTo>
                    <a:pt x="1917" y="1906"/>
                    <a:pt x="2263" y="1299"/>
                    <a:pt x="2775" y="882"/>
                  </a:cubicBezTo>
                  <a:close/>
                  <a:moveTo>
                    <a:pt x="4299" y="334"/>
                  </a:moveTo>
                  <a:cubicBezTo>
                    <a:pt x="4751" y="334"/>
                    <a:pt x="5168" y="453"/>
                    <a:pt x="5525" y="656"/>
                  </a:cubicBezTo>
                  <a:lnTo>
                    <a:pt x="5525" y="1727"/>
                  </a:lnTo>
                  <a:cubicBezTo>
                    <a:pt x="5525" y="1822"/>
                    <a:pt x="5596" y="1894"/>
                    <a:pt x="5692" y="1894"/>
                  </a:cubicBezTo>
                  <a:cubicBezTo>
                    <a:pt x="5775" y="1894"/>
                    <a:pt x="5847" y="1822"/>
                    <a:pt x="5847" y="1727"/>
                  </a:cubicBezTo>
                  <a:lnTo>
                    <a:pt x="5847" y="894"/>
                  </a:lnTo>
                  <a:cubicBezTo>
                    <a:pt x="6358" y="1310"/>
                    <a:pt x="6680" y="1918"/>
                    <a:pt x="6728" y="2608"/>
                  </a:cubicBezTo>
                  <a:lnTo>
                    <a:pt x="5847" y="2608"/>
                  </a:lnTo>
                  <a:lnTo>
                    <a:pt x="5847" y="2430"/>
                  </a:lnTo>
                  <a:cubicBezTo>
                    <a:pt x="5847" y="2334"/>
                    <a:pt x="5775" y="2263"/>
                    <a:pt x="5692" y="2263"/>
                  </a:cubicBezTo>
                  <a:cubicBezTo>
                    <a:pt x="5596" y="2263"/>
                    <a:pt x="5525" y="2334"/>
                    <a:pt x="5525" y="2430"/>
                  </a:cubicBezTo>
                  <a:lnTo>
                    <a:pt x="5525" y="2608"/>
                  </a:lnTo>
                  <a:lnTo>
                    <a:pt x="3084" y="2608"/>
                  </a:lnTo>
                  <a:lnTo>
                    <a:pt x="3084" y="656"/>
                  </a:lnTo>
                  <a:cubicBezTo>
                    <a:pt x="3441" y="453"/>
                    <a:pt x="3858" y="334"/>
                    <a:pt x="4299" y="334"/>
                  </a:cubicBezTo>
                  <a:close/>
                  <a:moveTo>
                    <a:pt x="4501" y="2918"/>
                  </a:moveTo>
                  <a:lnTo>
                    <a:pt x="4501" y="3632"/>
                  </a:lnTo>
                  <a:lnTo>
                    <a:pt x="4120" y="3632"/>
                  </a:lnTo>
                  <a:lnTo>
                    <a:pt x="4120" y="3620"/>
                  </a:lnTo>
                  <a:lnTo>
                    <a:pt x="4120" y="2918"/>
                  </a:lnTo>
                  <a:close/>
                  <a:moveTo>
                    <a:pt x="3799" y="2918"/>
                  </a:moveTo>
                  <a:lnTo>
                    <a:pt x="3799" y="3620"/>
                  </a:lnTo>
                  <a:cubicBezTo>
                    <a:pt x="3799" y="3799"/>
                    <a:pt x="3703" y="3966"/>
                    <a:pt x="3549" y="4037"/>
                  </a:cubicBezTo>
                  <a:cubicBezTo>
                    <a:pt x="3476" y="4073"/>
                    <a:pt x="3400" y="4092"/>
                    <a:pt x="3326" y="4092"/>
                  </a:cubicBezTo>
                  <a:cubicBezTo>
                    <a:pt x="3230" y="4092"/>
                    <a:pt x="3136" y="4062"/>
                    <a:pt x="3049" y="4001"/>
                  </a:cubicBezTo>
                  <a:lnTo>
                    <a:pt x="1858" y="3180"/>
                  </a:lnTo>
                  <a:lnTo>
                    <a:pt x="1858" y="2918"/>
                  </a:lnTo>
                  <a:close/>
                  <a:moveTo>
                    <a:pt x="6739" y="2918"/>
                  </a:moveTo>
                  <a:lnTo>
                    <a:pt x="6739" y="3180"/>
                  </a:lnTo>
                  <a:lnTo>
                    <a:pt x="5549" y="4001"/>
                  </a:lnTo>
                  <a:cubicBezTo>
                    <a:pt x="5468" y="4062"/>
                    <a:pt x="5377" y="4092"/>
                    <a:pt x="5282" y="4092"/>
                  </a:cubicBezTo>
                  <a:cubicBezTo>
                    <a:pt x="5209" y="4092"/>
                    <a:pt x="5134" y="4073"/>
                    <a:pt x="5061" y="4037"/>
                  </a:cubicBezTo>
                  <a:cubicBezTo>
                    <a:pt x="4894" y="3942"/>
                    <a:pt x="4811" y="3799"/>
                    <a:pt x="4811" y="3620"/>
                  </a:cubicBezTo>
                  <a:lnTo>
                    <a:pt x="4811" y="2918"/>
                  </a:lnTo>
                  <a:close/>
                  <a:moveTo>
                    <a:pt x="6906" y="3465"/>
                  </a:moveTo>
                  <a:cubicBezTo>
                    <a:pt x="7001" y="3513"/>
                    <a:pt x="7073" y="3585"/>
                    <a:pt x="7073" y="3692"/>
                  </a:cubicBezTo>
                  <a:cubicBezTo>
                    <a:pt x="7085" y="3763"/>
                    <a:pt x="7061" y="3846"/>
                    <a:pt x="7001" y="3906"/>
                  </a:cubicBezTo>
                  <a:cubicBezTo>
                    <a:pt x="6954" y="3966"/>
                    <a:pt x="6882" y="3989"/>
                    <a:pt x="6787" y="3989"/>
                  </a:cubicBezTo>
                  <a:lnTo>
                    <a:pt x="6680" y="3989"/>
                  </a:lnTo>
                  <a:lnTo>
                    <a:pt x="6680" y="3977"/>
                  </a:lnTo>
                  <a:cubicBezTo>
                    <a:pt x="6680" y="3882"/>
                    <a:pt x="6609" y="3811"/>
                    <a:pt x="6525" y="3811"/>
                  </a:cubicBezTo>
                  <a:cubicBezTo>
                    <a:pt x="6430" y="3811"/>
                    <a:pt x="6358" y="3882"/>
                    <a:pt x="6358" y="3977"/>
                  </a:cubicBezTo>
                  <a:cubicBezTo>
                    <a:pt x="6406" y="5120"/>
                    <a:pt x="5466" y="6061"/>
                    <a:pt x="4323" y="6061"/>
                  </a:cubicBezTo>
                  <a:cubicBezTo>
                    <a:pt x="3168" y="6061"/>
                    <a:pt x="2239" y="5120"/>
                    <a:pt x="2239" y="3977"/>
                  </a:cubicBezTo>
                  <a:cubicBezTo>
                    <a:pt x="2239" y="3882"/>
                    <a:pt x="2156" y="3811"/>
                    <a:pt x="2072" y="3811"/>
                  </a:cubicBezTo>
                  <a:cubicBezTo>
                    <a:pt x="1977" y="3811"/>
                    <a:pt x="1906" y="3882"/>
                    <a:pt x="1906" y="3977"/>
                  </a:cubicBezTo>
                  <a:lnTo>
                    <a:pt x="1906" y="3989"/>
                  </a:lnTo>
                  <a:lnTo>
                    <a:pt x="1798" y="3989"/>
                  </a:lnTo>
                  <a:cubicBezTo>
                    <a:pt x="1727" y="3989"/>
                    <a:pt x="1656" y="3966"/>
                    <a:pt x="1596" y="3906"/>
                  </a:cubicBezTo>
                  <a:cubicBezTo>
                    <a:pt x="1548" y="3846"/>
                    <a:pt x="1525" y="3763"/>
                    <a:pt x="1525" y="3692"/>
                  </a:cubicBezTo>
                  <a:cubicBezTo>
                    <a:pt x="1536" y="3608"/>
                    <a:pt x="1596" y="3513"/>
                    <a:pt x="1679" y="3465"/>
                  </a:cubicBezTo>
                  <a:lnTo>
                    <a:pt x="2858" y="4287"/>
                  </a:lnTo>
                  <a:cubicBezTo>
                    <a:pt x="2989" y="4382"/>
                    <a:pt x="3156" y="4442"/>
                    <a:pt x="3310" y="4442"/>
                  </a:cubicBezTo>
                  <a:cubicBezTo>
                    <a:pt x="3430" y="4442"/>
                    <a:pt x="3561" y="4406"/>
                    <a:pt x="3680" y="4347"/>
                  </a:cubicBezTo>
                  <a:cubicBezTo>
                    <a:pt x="3846" y="4263"/>
                    <a:pt x="3965" y="4144"/>
                    <a:pt x="4037" y="3977"/>
                  </a:cubicBezTo>
                  <a:lnTo>
                    <a:pt x="4561" y="3977"/>
                  </a:lnTo>
                  <a:cubicBezTo>
                    <a:pt x="4632" y="4120"/>
                    <a:pt x="4751" y="4263"/>
                    <a:pt x="4918" y="4347"/>
                  </a:cubicBezTo>
                  <a:cubicBezTo>
                    <a:pt x="5037" y="4406"/>
                    <a:pt x="5156" y="4442"/>
                    <a:pt x="5287" y="4442"/>
                  </a:cubicBezTo>
                  <a:cubicBezTo>
                    <a:pt x="5454" y="4442"/>
                    <a:pt x="5596" y="4394"/>
                    <a:pt x="5727" y="4287"/>
                  </a:cubicBezTo>
                  <a:lnTo>
                    <a:pt x="6906" y="3465"/>
                  </a:lnTo>
                  <a:close/>
                  <a:moveTo>
                    <a:pt x="4323" y="8633"/>
                  </a:moveTo>
                  <a:cubicBezTo>
                    <a:pt x="4620" y="8633"/>
                    <a:pt x="4858" y="8871"/>
                    <a:pt x="4858" y="9169"/>
                  </a:cubicBezTo>
                  <a:cubicBezTo>
                    <a:pt x="4834" y="9466"/>
                    <a:pt x="4596" y="9704"/>
                    <a:pt x="4323" y="9704"/>
                  </a:cubicBezTo>
                  <a:cubicBezTo>
                    <a:pt x="4025" y="9704"/>
                    <a:pt x="3787" y="9466"/>
                    <a:pt x="3787" y="9169"/>
                  </a:cubicBezTo>
                  <a:cubicBezTo>
                    <a:pt x="3787" y="8871"/>
                    <a:pt x="4025" y="8633"/>
                    <a:pt x="4323" y="8633"/>
                  </a:cubicBezTo>
                  <a:close/>
                  <a:moveTo>
                    <a:pt x="4323" y="1"/>
                  </a:moveTo>
                  <a:cubicBezTo>
                    <a:pt x="2799" y="1"/>
                    <a:pt x="1560" y="1239"/>
                    <a:pt x="1560" y="2751"/>
                  </a:cubicBezTo>
                  <a:lnTo>
                    <a:pt x="1560" y="3168"/>
                  </a:lnTo>
                  <a:cubicBezTo>
                    <a:pt x="1370" y="3263"/>
                    <a:pt x="1239" y="3442"/>
                    <a:pt x="1227" y="3644"/>
                  </a:cubicBezTo>
                  <a:cubicBezTo>
                    <a:pt x="1203" y="3811"/>
                    <a:pt x="1263" y="3989"/>
                    <a:pt x="1370" y="4108"/>
                  </a:cubicBezTo>
                  <a:cubicBezTo>
                    <a:pt x="1489" y="4227"/>
                    <a:pt x="1644" y="4299"/>
                    <a:pt x="1822" y="4299"/>
                  </a:cubicBezTo>
                  <a:lnTo>
                    <a:pt x="1941" y="4299"/>
                  </a:lnTo>
                  <a:cubicBezTo>
                    <a:pt x="2025" y="4989"/>
                    <a:pt x="2418" y="5573"/>
                    <a:pt x="2953" y="5954"/>
                  </a:cubicBezTo>
                  <a:lnTo>
                    <a:pt x="2953" y="6704"/>
                  </a:lnTo>
                  <a:cubicBezTo>
                    <a:pt x="2953" y="6859"/>
                    <a:pt x="2846" y="7002"/>
                    <a:pt x="2691" y="7037"/>
                  </a:cubicBezTo>
                  <a:lnTo>
                    <a:pt x="870" y="7573"/>
                  </a:lnTo>
                  <a:cubicBezTo>
                    <a:pt x="358" y="7728"/>
                    <a:pt x="1" y="8204"/>
                    <a:pt x="1" y="8728"/>
                  </a:cubicBezTo>
                  <a:lnTo>
                    <a:pt x="1" y="10895"/>
                  </a:lnTo>
                  <a:cubicBezTo>
                    <a:pt x="1" y="10990"/>
                    <a:pt x="72" y="11062"/>
                    <a:pt x="167" y="11062"/>
                  </a:cubicBezTo>
                  <a:cubicBezTo>
                    <a:pt x="251" y="11062"/>
                    <a:pt x="322" y="10990"/>
                    <a:pt x="322" y="10895"/>
                  </a:cubicBezTo>
                  <a:lnTo>
                    <a:pt x="322" y="8728"/>
                  </a:lnTo>
                  <a:cubicBezTo>
                    <a:pt x="322" y="8561"/>
                    <a:pt x="370" y="8407"/>
                    <a:pt x="441" y="8276"/>
                  </a:cubicBezTo>
                  <a:lnTo>
                    <a:pt x="1370" y="9061"/>
                  </a:lnTo>
                  <a:cubicBezTo>
                    <a:pt x="1489" y="9169"/>
                    <a:pt x="1548" y="9323"/>
                    <a:pt x="1548" y="9466"/>
                  </a:cubicBezTo>
                  <a:lnTo>
                    <a:pt x="1548" y="10883"/>
                  </a:lnTo>
                  <a:cubicBezTo>
                    <a:pt x="1548" y="10966"/>
                    <a:pt x="1620" y="11050"/>
                    <a:pt x="1715" y="11050"/>
                  </a:cubicBezTo>
                  <a:cubicBezTo>
                    <a:pt x="1798" y="11050"/>
                    <a:pt x="1870" y="10966"/>
                    <a:pt x="1870" y="10883"/>
                  </a:cubicBezTo>
                  <a:lnTo>
                    <a:pt x="1870" y="9466"/>
                  </a:lnTo>
                  <a:cubicBezTo>
                    <a:pt x="1870" y="9216"/>
                    <a:pt x="1775" y="8978"/>
                    <a:pt x="1572" y="8811"/>
                  </a:cubicBezTo>
                  <a:lnTo>
                    <a:pt x="655" y="8026"/>
                  </a:lnTo>
                  <a:cubicBezTo>
                    <a:pt x="739" y="7954"/>
                    <a:pt x="834" y="7906"/>
                    <a:pt x="953" y="7871"/>
                  </a:cubicBezTo>
                  <a:lnTo>
                    <a:pt x="1334" y="7752"/>
                  </a:lnTo>
                  <a:lnTo>
                    <a:pt x="2787" y="8466"/>
                  </a:lnTo>
                  <a:cubicBezTo>
                    <a:pt x="2810" y="8490"/>
                    <a:pt x="2822" y="8490"/>
                    <a:pt x="2858" y="8490"/>
                  </a:cubicBezTo>
                  <a:cubicBezTo>
                    <a:pt x="2918" y="8490"/>
                    <a:pt x="2977" y="8454"/>
                    <a:pt x="3001" y="8395"/>
                  </a:cubicBezTo>
                  <a:cubicBezTo>
                    <a:pt x="3049" y="8323"/>
                    <a:pt x="3025" y="8216"/>
                    <a:pt x="2929" y="8168"/>
                  </a:cubicBezTo>
                  <a:lnTo>
                    <a:pt x="1798" y="7609"/>
                  </a:lnTo>
                  <a:lnTo>
                    <a:pt x="2787" y="7323"/>
                  </a:lnTo>
                  <a:cubicBezTo>
                    <a:pt x="3060" y="7240"/>
                    <a:pt x="3275" y="6966"/>
                    <a:pt x="3275" y="6668"/>
                  </a:cubicBezTo>
                  <a:lnTo>
                    <a:pt x="3275" y="6121"/>
                  </a:lnTo>
                  <a:cubicBezTo>
                    <a:pt x="3584" y="6263"/>
                    <a:pt x="3942" y="6359"/>
                    <a:pt x="4334" y="6359"/>
                  </a:cubicBezTo>
                  <a:cubicBezTo>
                    <a:pt x="4715" y="6359"/>
                    <a:pt x="5061" y="6263"/>
                    <a:pt x="5382" y="6121"/>
                  </a:cubicBezTo>
                  <a:lnTo>
                    <a:pt x="5382" y="6668"/>
                  </a:lnTo>
                  <a:cubicBezTo>
                    <a:pt x="5382" y="6966"/>
                    <a:pt x="5596" y="7240"/>
                    <a:pt x="5882" y="7323"/>
                  </a:cubicBezTo>
                  <a:lnTo>
                    <a:pt x="6859" y="7609"/>
                  </a:lnTo>
                  <a:lnTo>
                    <a:pt x="4965" y="8549"/>
                  </a:lnTo>
                  <a:cubicBezTo>
                    <a:pt x="4823" y="8383"/>
                    <a:pt x="4596" y="8276"/>
                    <a:pt x="4346" y="8276"/>
                  </a:cubicBezTo>
                  <a:cubicBezTo>
                    <a:pt x="4096" y="8276"/>
                    <a:pt x="3870" y="8383"/>
                    <a:pt x="3715" y="8549"/>
                  </a:cubicBezTo>
                  <a:lnTo>
                    <a:pt x="3561" y="8454"/>
                  </a:lnTo>
                  <a:cubicBezTo>
                    <a:pt x="3535" y="8440"/>
                    <a:pt x="3508" y="8433"/>
                    <a:pt x="3482" y="8433"/>
                  </a:cubicBezTo>
                  <a:cubicBezTo>
                    <a:pt x="3423" y="8433"/>
                    <a:pt x="3367" y="8468"/>
                    <a:pt x="3334" y="8526"/>
                  </a:cubicBezTo>
                  <a:cubicBezTo>
                    <a:pt x="3287" y="8609"/>
                    <a:pt x="3322" y="8704"/>
                    <a:pt x="3406" y="8752"/>
                  </a:cubicBezTo>
                  <a:lnTo>
                    <a:pt x="3537" y="8823"/>
                  </a:lnTo>
                  <a:cubicBezTo>
                    <a:pt x="3513" y="8919"/>
                    <a:pt x="3477" y="9026"/>
                    <a:pt x="3477" y="9121"/>
                  </a:cubicBezTo>
                  <a:cubicBezTo>
                    <a:pt x="3477" y="9538"/>
                    <a:pt x="3775" y="9883"/>
                    <a:pt x="4180" y="9954"/>
                  </a:cubicBezTo>
                  <a:lnTo>
                    <a:pt x="4180" y="10847"/>
                  </a:lnTo>
                  <a:cubicBezTo>
                    <a:pt x="4180" y="10943"/>
                    <a:pt x="4251" y="11014"/>
                    <a:pt x="4346" y="11014"/>
                  </a:cubicBezTo>
                  <a:cubicBezTo>
                    <a:pt x="4430" y="11014"/>
                    <a:pt x="4513" y="10943"/>
                    <a:pt x="4513" y="10847"/>
                  </a:cubicBezTo>
                  <a:lnTo>
                    <a:pt x="4513" y="9954"/>
                  </a:lnTo>
                  <a:cubicBezTo>
                    <a:pt x="4894" y="9883"/>
                    <a:pt x="5204" y="9538"/>
                    <a:pt x="5204" y="9121"/>
                  </a:cubicBezTo>
                  <a:cubicBezTo>
                    <a:pt x="5204" y="9026"/>
                    <a:pt x="5192" y="8919"/>
                    <a:pt x="5144" y="8823"/>
                  </a:cubicBezTo>
                  <a:lnTo>
                    <a:pt x="7323" y="7740"/>
                  </a:lnTo>
                  <a:lnTo>
                    <a:pt x="7704" y="7859"/>
                  </a:lnTo>
                  <a:cubicBezTo>
                    <a:pt x="7811" y="7895"/>
                    <a:pt x="7918" y="7954"/>
                    <a:pt x="8002" y="8014"/>
                  </a:cubicBezTo>
                  <a:lnTo>
                    <a:pt x="7085" y="8799"/>
                  </a:lnTo>
                  <a:cubicBezTo>
                    <a:pt x="6894" y="8966"/>
                    <a:pt x="6787" y="9204"/>
                    <a:pt x="6787" y="9454"/>
                  </a:cubicBezTo>
                  <a:lnTo>
                    <a:pt x="6787" y="10871"/>
                  </a:lnTo>
                  <a:cubicBezTo>
                    <a:pt x="6787" y="10954"/>
                    <a:pt x="6859" y="11026"/>
                    <a:pt x="6954" y="11026"/>
                  </a:cubicBezTo>
                  <a:cubicBezTo>
                    <a:pt x="7037" y="11026"/>
                    <a:pt x="7109" y="10954"/>
                    <a:pt x="7109" y="10871"/>
                  </a:cubicBezTo>
                  <a:lnTo>
                    <a:pt x="7109" y="9454"/>
                  </a:lnTo>
                  <a:cubicBezTo>
                    <a:pt x="7109" y="9300"/>
                    <a:pt x="7192" y="9157"/>
                    <a:pt x="7287" y="9049"/>
                  </a:cubicBezTo>
                  <a:lnTo>
                    <a:pt x="8216" y="8264"/>
                  </a:lnTo>
                  <a:cubicBezTo>
                    <a:pt x="8287" y="8395"/>
                    <a:pt x="8335" y="8549"/>
                    <a:pt x="8335" y="8704"/>
                  </a:cubicBezTo>
                  <a:lnTo>
                    <a:pt x="8335" y="10883"/>
                  </a:lnTo>
                  <a:cubicBezTo>
                    <a:pt x="8335" y="10966"/>
                    <a:pt x="8406" y="11050"/>
                    <a:pt x="8502" y="11050"/>
                  </a:cubicBezTo>
                  <a:cubicBezTo>
                    <a:pt x="8585" y="11050"/>
                    <a:pt x="8656" y="10966"/>
                    <a:pt x="8656" y="10883"/>
                  </a:cubicBezTo>
                  <a:lnTo>
                    <a:pt x="8656" y="8704"/>
                  </a:lnTo>
                  <a:cubicBezTo>
                    <a:pt x="8633" y="8204"/>
                    <a:pt x="8275" y="7728"/>
                    <a:pt x="7775" y="7573"/>
                  </a:cubicBezTo>
                  <a:lnTo>
                    <a:pt x="5942" y="7037"/>
                  </a:lnTo>
                  <a:cubicBezTo>
                    <a:pt x="5787" y="7002"/>
                    <a:pt x="5692" y="6859"/>
                    <a:pt x="5692" y="6704"/>
                  </a:cubicBezTo>
                  <a:lnTo>
                    <a:pt x="5692" y="5954"/>
                  </a:lnTo>
                  <a:cubicBezTo>
                    <a:pt x="6228" y="5585"/>
                    <a:pt x="6609" y="4989"/>
                    <a:pt x="6704" y="4299"/>
                  </a:cubicBezTo>
                  <a:lnTo>
                    <a:pt x="6823" y="4299"/>
                  </a:lnTo>
                  <a:cubicBezTo>
                    <a:pt x="6978" y="4299"/>
                    <a:pt x="7144" y="4227"/>
                    <a:pt x="7263" y="4108"/>
                  </a:cubicBezTo>
                  <a:cubicBezTo>
                    <a:pt x="7382" y="3989"/>
                    <a:pt x="7430" y="3811"/>
                    <a:pt x="7418" y="3644"/>
                  </a:cubicBezTo>
                  <a:cubicBezTo>
                    <a:pt x="7394" y="3442"/>
                    <a:pt x="7263" y="3263"/>
                    <a:pt x="7073" y="3168"/>
                  </a:cubicBezTo>
                  <a:lnTo>
                    <a:pt x="7073" y="2751"/>
                  </a:lnTo>
                  <a:cubicBezTo>
                    <a:pt x="7073" y="1239"/>
                    <a:pt x="5835" y="1"/>
                    <a:pt x="432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75" name="Google Shape;10575;p79"/>
            <p:cNvSpPr/>
            <p:nvPr/>
          </p:nvSpPr>
          <p:spPr>
            <a:xfrm>
              <a:off x="7260824" y="3930925"/>
              <a:ext cx="43813" cy="15396"/>
            </a:xfrm>
            <a:custGeom>
              <a:avLst/>
              <a:gdLst/>
              <a:ahLst/>
              <a:cxnLst/>
              <a:rect l="l" t="t" r="r" b="b"/>
              <a:pathLst>
                <a:path w="1383" h="486" extrusionOk="0">
                  <a:moveTo>
                    <a:pt x="174" y="0"/>
                  </a:moveTo>
                  <a:cubicBezTo>
                    <a:pt x="132" y="0"/>
                    <a:pt x="90" y="15"/>
                    <a:pt x="60" y="45"/>
                  </a:cubicBezTo>
                  <a:cubicBezTo>
                    <a:pt x="1" y="104"/>
                    <a:pt x="1" y="200"/>
                    <a:pt x="60" y="259"/>
                  </a:cubicBezTo>
                  <a:cubicBezTo>
                    <a:pt x="191" y="402"/>
                    <a:pt x="430" y="485"/>
                    <a:pt x="703" y="485"/>
                  </a:cubicBezTo>
                  <a:cubicBezTo>
                    <a:pt x="965" y="485"/>
                    <a:pt x="1192" y="402"/>
                    <a:pt x="1346" y="259"/>
                  </a:cubicBezTo>
                  <a:cubicBezTo>
                    <a:pt x="1370" y="200"/>
                    <a:pt x="1382" y="104"/>
                    <a:pt x="1311" y="45"/>
                  </a:cubicBezTo>
                  <a:cubicBezTo>
                    <a:pt x="1281" y="15"/>
                    <a:pt x="1239" y="0"/>
                    <a:pt x="1198" y="0"/>
                  </a:cubicBezTo>
                  <a:cubicBezTo>
                    <a:pt x="1156" y="0"/>
                    <a:pt x="1114" y="15"/>
                    <a:pt x="1084" y="45"/>
                  </a:cubicBezTo>
                  <a:cubicBezTo>
                    <a:pt x="1025" y="104"/>
                    <a:pt x="894" y="152"/>
                    <a:pt x="692" y="152"/>
                  </a:cubicBezTo>
                  <a:cubicBezTo>
                    <a:pt x="477" y="152"/>
                    <a:pt x="346" y="81"/>
                    <a:pt x="287" y="45"/>
                  </a:cubicBezTo>
                  <a:cubicBezTo>
                    <a:pt x="257" y="15"/>
                    <a:pt x="215" y="0"/>
                    <a:pt x="1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76" name="Google Shape;10576;p79"/>
            <p:cNvSpPr/>
            <p:nvPr/>
          </p:nvSpPr>
          <p:spPr>
            <a:xfrm>
              <a:off x="7260476" y="3837532"/>
              <a:ext cx="44162" cy="21289"/>
            </a:xfrm>
            <a:custGeom>
              <a:avLst/>
              <a:gdLst/>
              <a:ahLst/>
              <a:cxnLst/>
              <a:rect l="l" t="t" r="r" b="b"/>
              <a:pathLst>
                <a:path w="1394" h="672" extrusionOk="0">
                  <a:moveTo>
                    <a:pt x="170" y="0"/>
                  </a:moveTo>
                  <a:cubicBezTo>
                    <a:pt x="119" y="0"/>
                    <a:pt x="70" y="25"/>
                    <a:pt x="48" y="76"/>
                  </a:cubicBezTo>
                  <a:cubicBezTo>
                    <a:pt x="0" y="147"/>
                    <a:pt x="12" y="254"/>
                    <a:pt x="83" y="290"/>
                  </a:cubicBezTo>
                  <a:lnTo>
                    <a:pt x="607" y="635"/>
                  </a:lnTo>
                  <a:cubicBezTo>
                    <a:pt x="643" y="647"/>
                    <a:pt x="667" y="671"/>
                    <a:pt x="691" y="671"/>
                  </a:cubicBezTo>
                  <a:cubicBezTo>
                    <a:pt x="726" y="671"/>
                    <a:pt x="762" y="647"/>
                    <a:pt x="786" y="635"/>
                  </a:cubicBezTo>
                  <a:lnTo>
                    <a:pt x="1310" y="290"/>
                  </a:lnTo>
                  <a:cubicBezTo>
                    <a:pt x="1381" y="231"/>
                    <a:pt x="1393" y="147"/>
                    <a:pt x="1357" y="76"/>
                  </a:cubicBezTo>
                  <a:cubicBezTo>
                    <a:pt x="1328" y="25"/>
                    <a:pt x="1276" y="0"/>
                    <a:pt x="1224" y="0"/>
                  </a:cubicBezTo>
                  <a:cubicBezTo>
                    <a:pt x="1191" y="0"/>
                    <a:pt x="1159" y="10"/>
                    <a:pt x="1131" y="28"/>
                  </a:cubicBezTo>
                  <a:lnTo>
                    <a:pt x="703" y="314"/>
                  </a:lnTo>
                  <a:lnTo>
                    <a:pt x="262" y="28"/>
                  </a:lnTo>
                  <a:cubicBezTo>
                    <a:pt x="234" y="10"/>
                    <a:pt x="202" y="0"/>
                    <a:pt x="17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77" name="Google Shape;10577;p79"/>
            <p:cNvSpPr/>
            <p:nvPr/>
          </p:nvSpPr>
          <p:spPr>
            <a:xfrm>
              <a:off x="7277425" y="3821059"/>
              <a:ext cx="10233" cy="15872"/>
            </a:xfrm>
            <a:custGeom>
              <a:avLst/>
              <a:gdLst/>
              <a:ahLst/>
              <a:cxnLst/>
              <a:rect l="l" t="t" r="r" b="b"/>
              <a:pathLst>
                <a:path w="323" h="501" extrusionOk="0">
                  <a:moveTo>
                    <a:pt x="168" y="0"/>
                  </a:moveTo>
                  <a:cubicBezTo>
                    <a:pt x="72" y="0"/>
                    <a:pt x="1" y="72"/>
                    <a:pt x="1" y="155"/>
                  </a:cubicBezTo>
                  <a:lnTo>
                    <a:pt x="1" y="334"/>
                  </a:lnTo>
                  <a:cubicBezTo>
                    <a:pt x="1" y="429"/>
                    <a:pt x="72" y="501"/>
                    <a:pt x="168" y="501"/>
                  </a:cubicBezTo>
                  <a:cubicBezTo>
                    <a:pt x="251" y="501"/>
                    <a:pt x="322" y="429"/>
                    <a:pt x="322" y="334"/>
                  </a:cubicBezTo>
                  <a:lnTo>
                    <a:pt x="322" y="155"/>
                  </a:lnTo>
                  <a:cubicBezTo>
                    <a:pt x="322" y="72"/>
                    <a:pt x="251" y="0"/>
                    <a:pt x="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578" name="Google Shape;10578;p79"/>
          <p:cNvGrpSpPr/>
          <p:nvPr/>
        </p:nvGrpSpPr>
        <p:grpSpPr>
          <a:xfrm>
            <a:off x="10738747" y="4815597"/>
            <a:ext cx="355112" cy="471779"/>
            <a:chOff x="8054060" y="3787098"/>
            <a:chExt cx="266334" cy="353834"/>
          </a:xfrm>
          <a:solidFill>
            <a:schemeClr val="tx1"/>
          </a:solidFill>
        </p:grpSpPr>
        <p:sp>
          <p:nvSpPr>
            <p:cNvPr id="10579" name="Google Shape;10579;p79"/>
            <p:cNvSpPr/>
            <p:nvPr/>
          </p:nvSpPr>
          <p:spPr>
            <a:xfrm>
              <a:off x="8164972" y="3974675"/>
              <a:ext cx="43782" cy="15396"/>
            </a:xfrm>
            <a:custGeom>
              <a:avLst/>
              <a:gdLst/>
              <a:ahLst/>
              <a:cxnLst/>
              <a:rect l="l" t="t" r="r" b="b"/>
              <a:pathLst>
                <a:path w="1382" h="486" extrusionOk="0">
                  <a:moveTo>
                    <a:pt x="179" y="0"/>
                  </a:moveTo>
                  <a:cubicBezTo>
                    <a:pt x="140" y="0"/>
                    <a:pt x="101" y="15"/>
                    <a:pt x="72" y="45"/>
                  </a:cubicBezTo>
                  <a:cubicBezTo>
                    <a:pt x="0" y="104"/>
                    <a:pt x="0" y="212"/>
                    <a:pt x="72" y="271"/>
                  </a:cubicBezTo>
                  <a:cubicBezTo>
                    <a:pt x="203" y="402"/>
                    <a:pt x="441" y="485"/>
                    <a:pt x="703" y="485"/>
                  </a:cubicBezTo>
                  <a:cubicBezTo>
                    <a:pt x="965" y="485"/>
                    <a:pt x="1191" y="402"/>
                    <a:pt x="1346" y="271"/>
                  </a:cubicBezTo>
                  <a:cubicBezTo>
                    <a:pt x="1381" y="212"/>
                    <a:pt x="1381" y="104"/>
                    <a:pt x="1322" y="45"/>
                  </a:cubicBezTo>
                  <a:cubicBezTo>
                    <a:pt x="1292" y="15"/>
                    <a:pt x="1250" y="0"/>
                    <a:pt x="1209" y="0"/>
                  </a:cubicBezTo>
                  <a:cubicBezTo>
                    <a:pt x="1167" y="0"/>
                    <a:pt x="1125" y="15"/>
                    <a:pt x="1096" y="45"/>
                  </a:cubicBezTo>
                  <a:cubicBezTo>
                    <a:pt x="1036" y="104"/>
                    <a:pt x="881" y="176"/>
                    <a:pt x="691" y="176"/>
                  </a:cubicBezTo>
                  <a:cubicBezTo>
                    <a:pt x="500" y="176"/>
                    <a:pt x="346" y="104"/>
                    <a:pt x="286" y="45"/>
                  </a:cubicBezTo>
                  <a:cubicBezTo>
                    <a:pt x="256" y="15"/>
                    <a:pt x="218" y="0"/>
                    <a:pt x="1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80" name="Google Shape;10580;p79"/>
            <p:cNvSpPr/>
            <p:nvPr/>
          </p:nvSpPr>
          <p:spPr>
            <a:xfrm>
              <a:off x="8148371" y="3930450"/>
              <a:ext cx="10201" cy="15872"/>
            </a:xfrm>
            <a:custGeom>
              <a:avLst/>
              <a:gdLst/>
              <a:ahLst/>
              <a:cxnLst/>
              <a:rect l="l" t="t" r="r" b="b"/>
              <a:pathLst>
                <a:path w="322" h="501" extrusionOk="0">
                  <a:moveTo>
                    <a:pt x="155" y="0"/>
                  </a:moveTo>
                  <a:cubicBezTo>
                    <a:pt x="72" y="0"/>
                    <a:pt x="0" y="72"/>
                    <a:pt x="0" y="155"/>
                  </a:cubicBezTo>
                  <a:lnTo>
                    <a:pt x="0" y="334"/>
                  </a:lnTo>
                  <a:cubicBezTo>
                    <a:pt x="0" y="429"/>
                    <a:pt x="72" y="500"/>
                    <a:pt x="155" y="500"/>
                  </a:cubicBezTo>
                  <a:cubicBezTo>
                    <a:pt x="250" y="500"/>
                    <a:pt x="322" y="429"/>
                    <a:pt x="322" y="334"/>
                  </a:cubicBezTo>
                  <a:lnTo>
                    <a:pt x="322" y="155"/>
                  </a:lnTo>
                  <a:cubicBezTo>
                    <a:pt x="310" y="72"/>
                    <a:pt x="250" y="0"/>
                    <a:pt x="1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81" name="Google Shape;10581;p79"/>
            <p:cNvSpPr/>
            <p:nvPr/>
          </p:nvSpPr>
          <p:spPr>
            <a:xfrm>
              <a:off x="8214361" y="3930450"/>
              <a:ext cx="10233" cy="15872"/>
            </a:xfrm>
            <a:custGeom>
              <a:avLst/>
              <a:gdLst/>
              <a:ahLst/>
              <a:cxnLst/>
              <a:rect l="l" t="t" r="r" b="b"/>
              <a:pathLst>
                <a:path w="323" h="501" extrusionOk="0">
                  <a:moveTo>
                    <a:pt x="156" y="0"/>
                  </a:moveTo>
                  <a:cubicBezTo>
                    <a:pt x="72" y="0"/>
                    <a:pt x="1" y="72"/>
                    <a:pt x="1" y="155"/>
                  </a:cubicBezTo>
                  <a:lnTo>
                    <a:pt x="1" y="334"/>
                  </a:lnTo>
                  <a:cubicBezTo>
                    <a:pt x="1" y="429"/>
                    <a:pt x="72" y="500"/>
                    <a:pt x="156" y="500"/>
                  </a:cubicBezTo>
                  <a:cubicBezTo>
                    <a:pt x="251" y="500"/>
                    <a:pt x="322" y="429"/>
                    <a:pt x="322" y="334"/>
                  </a:cubicBezTo>
                  <a:lnTo>
                    <a:pt x="322" y="155"/>
                  </a:lnTo>
                  <a:cubicBezTo>
                    <a:pt x="322" y="72"/>
                    <a:pt x="251" y="0"/>
                    <a:pt x="15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82" name="Google Shape;10582;p79"/>
            <p:cNvSpPr/>
            <p:nvPr/>
          </p:nvSpPr>
          <p:spPr>
            <a:xfrm>
              <a:off x="8054060" y="3787098"/>
              <a:ext cx="266334" cy="353834"/>
            </a:xfrm>
            <a:custGeom>
              <a:avLst/>
              <a:gdLst/>
              <a:ahLst/>
              <a:cxnLst/>
              <a:rect l="l" t="t" r="r" b="b"/>
              <a:pathLst>
                <a:path w="8407" h="11169" extrusionOk="0">
                  <a:moveTo>
                    <a:pt x="4537" y="1370"/>
                  </a:moveTo>
                  <a:lnTo>
                    <a:pt x="4537" y="1906"/>
                  </a:lnTo>
                  <a:cubicBezTo>
                    <a:pt x="4537" y="2096"/>
                    <a:pt x="4370" y="2263"/>
                    <a:pt x="4180" y="2263"/>
                  </a:cubicBezTo>
                  <a:cubicBezTo>
                    <a:pt x="3977" y="2263"/>
                    <a:pt x="3823" y="2096"/>
                    <a:pt x="3823" y="1906"/>
                  </a:cubicBezTo>
                  <a:lnTo>
                    <a:pt x="3823" y="1370"/>
                  </a:lnTo>
                  <a:close/>
                  <a:moveTo>
                    <a:pt x="4180" y="322"/>
                  </a:moveTo>
                  <a:lnTo>
                    <a:pt x="6680" y="989"/>
                  </a:lnTo>
                  <a:lnTo>
                    <a:pt x="7633" y="2573"/>
                  </a:lnTo>
                  <a:lnTo>
                    <a:pt x="6966" y="3239"/>
                  </a:lnTo>
                  <a:lnTo>
                    <a:pt x="6966" y="2406"/>
                  </a:lnTo>
                  <a:cubicBezTo>
                    <a:pt x="6966" y="2227"/>
                    <a:pt x="6811" y="2061"/>
                    <a:pt x="6621" y="2061"/>
                  </a:cubicBezTo>
                  <a:lnTo>
                    <a:pt x="6442" y="2061"/>
                  </a:lnTo>
                  <a:cubicBezTo>
                    <a:pt x="6347" y="2061"/>
                    <a:pt x="6275" y="2144"/>
                    <a:pt x="6275" y="2227"/>
                  </a:cubicBezTo>
                  <a:cubicBezTo>
                    <a:pt x="6275" y="2323"/>
                    <a:pt x="6347" y="2394"/>
                    <a:pt x="6442" y="2394"/>
                  </a:cubicBezTo>
                  <a:lnTo>
                    <a:pt x="6621" y="2394"/>
                  </a:lnTo>
                  <a:cubicBezTo>
                    <a:pt x="6621" y="2394"/>
                    <a:pt x="6633" y="2394"/>
                    <a:pt x="6633" y="2406"/>
                  </a:cubicBezTo>
                  <a:lnTo>
                    <a:pt x="6633" y="3120"/>
                  </a:lnTo>
                  <a:lnTo>
                    <a:pt x="1739" y="3120"/>
                  </a:lnTo>
                  <a:lnTo>
                    <a:pt x="1739" y="2406"/>
                  </a:lnTo>
                  <a:cubicBezTo>
                    <a:pt x="1739" y="2406"/>
                    <a:pt x="1739" y="2394"/>
                    <a:pt x="1751" y="2394"/>
                  </a:cubicBezTo>
                  <a:lnTo>
                    <a:pt x="3727" y="2394"/>
                  </a:lnTo>
                  <a:cubicBezTo>
                    <a:pt x="3847" y="2501"/>
                    <a:pt x="4013" y="2573"/>
                    <a:pt x="4192" y="2573"/>
                  </a:cubicBezTo>
                  <a:cubicBezTo>
                    <a:pt x="4370" y="2573"/>
                    <a:pt x="4513" y="2513"/>
                    <a:pt x="4656" y="2394"/>
                  </a:cubicBezTo>
                  <a:lnTo>
                    <a:pt x="5763" y="2394"/>
                  </a:lnTo>
                  <a:cubicBezTo>
                    <a:pt x="5859" y="2394"/>
                    <a:pt x="5930" y="2323"/>
                    <a:pt x="5930" y="2227"/>
                  </a:cubicBezTo>
                  <a:cubicBezTo>
                    <a:pt x="5930" y="2144"/>
                    <a:pt x="5859" y="2061"/>
                    <a:pt x="5763" y="2061"/>
                  </a:cubicBezTo>
                  <a:lnTo>
                    <a:pt x="4859" y="2061"/>
                  </a:lnTo>
                  <a:cubicBezTo>
                    <a:pt x="4870" y="2001"/>
                    <a:pt x="4894" y="1942"/>
                    <a:pt x="4894" y="1882"/>
                  </a:cubicBezTo>
                  <a:lnTo>
                    <a:pt x="4894" y="1180"/>
                  </a:lnTo>
                  <a:cubicBezTo>
                    <a:pt x="4894" y="1096"/>
                    <a:pt x="4811" y="1025"/>
                    <a:pt x="4728" y="1025"/>
                  </a:cubicBezTo>
                  <a:lnTo>
                    <a:pt x="3692" y="1025"/>
                  </a:lnTo>
                  <a:cubicBezTo>
                    <a:pt x="3596" y="1025"/>
                    <a:pt x="3525" y="1096"/>
                    <a:pt x="3525" y="1180"/>
                  </a:cubicBezTo>
                  <a:lnTo>
                    <a:pt x="3525" y="1882"/>
                  </a:lnTo>
                  <a:cubicBezTo>
                    <a:pt x="3525" y="1942"/>
                    <a:pt x="3537" y="2001"/>
                    <a:pt x="3549" y="2061"/>
                  </a:cubicBezTo>
                  <a:lnTo>
                    <a:pt x="1763" y="2061"/>
                  </a:lnTo>
                  <a:cubicBezTo>
                    <a:pt x="1584" y="2061"/>
                    <a:pt x="1430" y="2215"/>
                    <a:pt x="1430" y="2406"/>
                  </a:cubicBezTo>
                  <a:lnTo>
                    <a:pt x="1430" y="3239"/>
                  </a:lnTo>
                  <a:lnTo>
                    <a:pt x="727" y="2573"/>
                  </a:lnTo>
                  <a:lnTo>
                    <a:pt x="1680" y="989"/>
                  </a:lnTo>
                  <a:lnTo>
                    <a:pt x="4180" y="322"/>
                  </a:lnTo>
                  <a:close/>
                  <a:moveTo>
                    <a:pt x="6549" y="3454"/>
                  </a:moveTo>
                  <a:cubicBezTo>
                    <a:pt x="6430" y="3573"/>
                    <a:pt x="6180" y="3668"/>
                    <a:pt x="5978" y="3751"/>
                  </a:cubicBezTo>
                  <a:cubicBezTo>
                    <a:pt x="5501" y="3906"/>
                    <a:pt x="4859" y="4001"/>
                    <a:pt x="4180" y="4001"/>
                  </a:cubicBezTo>
                  <a:cubicBezTo>
                    <a:pt x="3489" y="4001"/>
                    <a:pt x="2858" y="3906"/>
                    <a:pt x="2382" y="3751"/>
                  </a:cubicBezTo>
                  <a:cubicBezTo>
                    <a:pt x="2168" y="3692"/>
                    <a:pt x="1930" y="3573"/>
                    <a:pt x="1811" y="3454"/>
                  </a:cubicBezTo>
                  <a:close/>
                  <a:moveTo>
                    <a:pt x="1739" y="3787"/>
                  </a:moveTo>
                  <a:cubicBezTo>
                    <a:pt x="1822" y="3870"/>
                    <a:pt x="1942" y="3942"/>
                    <a:pt x="2096" y="4001"/>
                  </a:cubicBezTo>
                  <a:lnTo>
                    <a:pt x="2096" y="4168"/>
                  </a:lnTo>
                  <a:cubicBezTo>
                    <a:pt x="2096" y="4263"/>
                    <a:pt x="2001" y="4347"/>
                    <a:pt x="1918" y="4347"/>
                  </a:cubicBezTo>
                  <a:lnTo>
                    <a:pt x="1739" y="4347"/>
                  </a:lnTo>
                  <a:lnTo>
                    <a:pt x="1739" y="3787"/>
                  </a:lnTo>
                  <a:close/>
                  <a:moveTo>
                    <a:pt x="6621" y="3811"/>
                  </a:moveTo>
                  <a:lnTo>
                    <a:pt x="6621" y="4359"/>
                  </a:lnTo>
                  <a:lnTo>
                    <a:pt x="6442" y="4359"/>
                  </a:lnTo>
                  <a:cubicBezTo>
                    <a:pt x="6394" y="4359"/>
                    <a:pt x="6347" y="4347"/>
                    <a:pt x="6299" y="4299"/>
                  </a:cubicBezTo>
                  <a:cubicBezTo>
                    <a:pt x="6275" y="4263"/>
                    <a:pt x="6240" y="4228"/>
                    <a:pt x="6240" y="4168"/>
                  </a:cubicBezTo>
                  <a:lnTo>
                    <a:pt x="6240" y="4001"/>
                  </a:lnTo>
                  <a:lnTo>
                    <a:pt x="6252" y="4001"/>
                  </a:lnTo>
                  <a:cubicBezTo>
                    <a:pt x="6394" y="3942"/>
                    <a:pt x="6525" y="3870"/>
                    <a:pt x="6621" y="3811"/>
                  </a:cubicBezTo>
                  <a:close/>
                  <a:moveTo>
                    <a:pt x="5930" y="4120"/>
                  </a:moveTo>
                  <a:lnTo>
                    <a:pt x="5930" y="4180"/>
                  </a:lnTo>
                  <a:cubicBezTo>
                    <a:pt x="5930" y="4311"/>
                    <a:pt x="5990" y="4442"/>
                    <a:pt x="6085" y="4537"/>
                  </a:cubicBezTo>
                  <a:cubicBezTo>
                    <a:pt x="6168" y="4621"/>
                    <a:pt x="6311" y="4680"/>
                    <a:pt x="6442" y="4680"/>
                  </a:cubicBezTo>
                  <a:lnTo>
                    <a:pt x="6704" y="4680"/>
                  </a:lnTo>
                  <a:cubicBezTo>
                    <a:pt x="6859" y="4680"/>
                    <a:pt x="6978" y="4799"/>
                    <a:pt x="6978" y="4954"/>
                  </a:cubicBezTo>
                  <a:cubicBezTo>
                    <a:pt x="6978" y="5097"/>
                    <a:pt x="6859" y="5216"/>
                    <a:pt x="6704" y="5216"/>
                  </a:cubicBezTo>
                  <a:lnTo>
                    <a:pt x="6609" y="5216"/>
                  </a:lnTo>
                  <a:lnTo>
                    <a:pt x="6609" y="5204"/>
                  </a:lnTo>
                  <a:cubicBezTo>
                    <a:pt x="6609" y="5109"/>
                    <a:pt x="6525" y="5037"/>
                    <a:pt x="6442" y="5037"/>
                  </a:cubicBezTo>
                  <a:cubicBezTo>
                    <a:pt x="6347" y="5037"/>
                    <a:pt x="6275" y="5109"/>
                    <a:pt x="6275" y="5204"/>
                  </a:cubicBezTo>
                  <a:cubicBezTo>
                    <a:pt x="6275" y="6359"/>
                    <a:pt x="5335" y="7299"/>
                    <a:pt x="4180" y="7299"/>
                  </a:cubicBezTo>
                  <a:cubicBezTo>
                    <a:pt x="3013" y="7299"/>
                    <a:pt x="2084" y="6371"/>
                    <a:pt x="2084" y="5204"/>
                  </a:cubicBezTo>
                  <a:cubicBezTo>
                    <a:pt x="2084" y="5109"/>
                    <a:pt x="2001" y="5037"/>
                    <a:pt x="1918" y="5037"/>
                  </a:cubicBezTo>
                  <a:cubicBezTo>
                    <a:pt x="1822" y="5037"/>
                    <a:pt x="1751" y="5109"/>
                    <a:pt x="1751" y="5204"/>
                  </a:cubicBezTo>
                  <a:lnTo>
                    <a:pt x="1751" y="5216"/>
                  </a:lnTo>
                  <a:lnTo>
                    <a:pt x="1644" y="5216"/>
                  </a:lnTo>
                  <a:cubicBezTo>
                    <a:pt x="1501" y="5216"/>
                    <a:pt x="1382" y="5097"/>
                    <a:pt x="1382" y="4954"/>
                  </a:cubicBezTo>
                  <a:cubicBezTo>
                    <a:pt x="1382" y="4799"/>
                    <a:pt x="1501" y="4680"/>
                    <a:pt x="1644" y="4680"/>
                  </a:cubicBezTo>
                  <a:lnTo>
                    <a:pt x="1918" y="4680"/>
                  </a:lnTo>
                  <a:cubicBezTo>
                    <a:pt x="2203" y="4680"/>
                    <a:pt x="2418" y="4466"/>
                    <a:pt x="2418" y="4180"/>
                  </a:cubicBezTo>
                  <a:lnTo>
                    <a:pt x="2418" y="4120"/>
                  </a:lnTo>
                  <a:cubicBezTo>
                    <a:pt x="2918" y="4251"/>
                    <a:pt x="3525" y="4347"/>
                    <a:pt x="4180" y="4347"/>
                  </a:cubicBezTo>
                  <a:cubicBezTo>
                    <a:pt x="4835" y="4347"/>
                    <a:pt x="5442" y="4263"/>
                    <a:pt x="5930" y="4120"/>
                  </a:cubicBezTo>
                  <a:close/>
                  <a:moveTo>
                    <a:pt x="1751" y="5549"/>
                  </a:moveTo>
                  <a:cubicBezTo>
                    <a:pt x="1858" y="6299"/>
                    <a:pt x="2311" y="6942"/>
                    <a:pt x="2942" y="7311"/>
                  </a:cubicBezTo>
                  <a:lnTo>
                    <a:pt x="2942" y="7728"/>
                  </a:lnTo>
                  <a:cubicBezTo>
                    <a:pt x="2858" y="7728"/>
                    <a:pt x="2763" y="7764"/>
                    <a:pt x="2692" y="7835"/>
                  </a:cubicBezTo>
                  <a:lnTo>
                    <a:pt x="2323" y="8228"/>
                  </a:lnTo>
                  <a:cubicBezTo>
                    <a:pt x="2299" y="8240"/>
                    <a:pt x="2287" y="8264"/>
                    <a:pt x="2275" y="8300"/>
                  </a:cubicBezTo>
                  <a:lnTo>
                    <a:pt x="1025" y="8752"/>
                  </a:lnTo>
                  <a:lnTo>
                    <a:pt x="1025" y="8347"/>
                  </a:lnTo>
                  <a:cubicBezTo>
                    <a:pt x="1025" y="7514"/>
                    <a:pt x="1215" y="7049"/>
                    <a:pt x="1406" y="6597"/>
                  </a:cubicBezTo>
                  <a:cubicBezTo>
                    <a:pt x="1549" y="6276"/>
                    <a:pt x="1680" y="5966"/>
                    <a:pt x="1703" y="5549"/>
                  </a:cubicBezTo>
                  <a:close/>
                  <a:moveTo>
                    <a:pt x="5061" y="7466"/>
                  </a:moveTo>
                  <a:lnTo>
                    <a:pt x="5061" y="7930"/>
                  </a:lnTo>
                  <a:lnTo>
                    <a:pt x="4180" y="8812"/>
                  </a:lnTo>
                  <a:lnTo>
                    <a:pt x="3299" y="7930"/>
                  </a:lnTo>
                  <a:lnTo>
                    <a:pt x="3299" y="7466"/>
                  </a:lnTo>
                  <a:cubicBezTo>
                    <a:pt x="3561" y="7573"/>
                    <a:pt x="3858" y="7633"/>
                    <a:pt x="4180" y="7633"/>
                  </a:cubicBezTo>
                  <a:cubicBezTo>
                    <a:pt x="4489" y="7633"/>
                    <a:pt x="4787" y="7573"/>
                    <a:pt x="5061" y="7466"/>
                  </a:cubicBezTo>
                  <a:close/>
                  <a:moveTo>
                    <a:pt x="2977" y="8061"/>
                  </a:moveTo>
                  <a:lnTo>
                    <a:pt x="3942" y="9026"/>
                  </a:lnTo>
                  <a:lnTo>
                    <a:pt x="3192" y="9645"/>
                  </a:lnTo>
                  <a:lnTo>
                    <a:pt x="3180" y="9645"/>
                  </a:lnTo>
                  <a:lnTo>
                    <a:pt x="2632" y="8395"/>
                  </a:lnTo>
                  <a:lnTo>
                    <a:pt x="2954" y="8061"/>
                  </a:lnTo>
                  <a:close/>
                  <a:moveTo>
                    <a:pt x="4180" y="9252"/>
                  </a:moveTo>
                  <a:lnTo>
                    <a:pt x="4501" y="9538"/>
                  </a:lnTo>
                  <a:lnTo>
                    <a:pt x="4442" y="9728"/>
                  </a:lnTo>
                  <a:cubicBezTo>
                    <a:pt x="4418" y="9800"/>
                    <a:pt x="4358" y="9859"/>
                    <a:pt x="4263" y="9859"/>
                  </a:cubicBezTo>
                  <a:lnTo>
                    <a:pt x="4073" y="9859"/>
                  </a:lnTo>
                  <a:cubicBezTo>
                    <a:pt x="4001" y="9859"/>
                    <a:pt x="3930" y="9824"/>
                    <a:pt x="3894" y="9728"/>
                  </a:cubicBezTo>
                  <a:lnTo>
                    <a:pt x="3835" y="9538"/>
                  </a:lnTo>
                  <a:lnTo>
                    <a:pt x="4180" y="9252"/>
                  </a:lnTo>
                  <a:close/>
                  <a:moveTo>
                    <a:pt x="4132" y="1"/>
                  </a:moveTo>
                  <a:lnTo>
                    <a:pt x="1513" y="691"/>
                  </a:lnTo>
                  <a:cubicBezTo>
                    <a:pt x="1465" y="715"/>
                    <a:pt x="1441" y="739"/>
                    <a:pt x="1406" y="775"/>
                  </a:cubicBezTo>
                  <a:lnTo>
                    <a:pt x="370" y="2513"/>
                  </a:lnTo>
                  <a:cubicBezTo>
                    <a:pt x="322" y="2573"/>
                    <a:pt x="334" y="2656"/>
                    <a:pt x="394" y="2704"/>
                  </a:cubicBezTo>
                  <a:lnTo>
                    <a:pt x="1394" y="3704"/>
                  </a:lnTo>
                  <a:lnTo>
                    <a:pt x="1394" y="4406"/>
                  </a:lnTo>
                  <a:cubicBezTo>
                    <a:pt x="1191" y="4490"/>
                    <a:pt x="1049" y="4704"/>
                    <a:pt x="1049" y="4954"/>
                  </a:cubicBezTo>
                  <a:cubicBezTo>
                    <a:pt x="1049" y="5192"/>
                    <a:pt x="1203" y="5394"/>
                    <a:pt x="1394" y="5490"/>
                  </a:cubicBezTo>
                  <a:cubicBezTo>
                    <a:pt x="1382" y="5871"/>
                    <a:pt x="1263" y="6156"/>
                    <a:pt x="1108" y="6490"/>
                  </a:cubicBezTo>
                  <a:cubicBezTo>
                    <a:pt x="918" y="6930"/>
                    <a:pt x="691" y="7454"/>
                    <a:pt x="691" y="8347"/>
                  </a:cubicBezTo>
                  <a:lnTo>
                    <a:pt x="691" y="8871"/>
                  </a:lnTo>
                  <a:cubicBezTo>
                    <a:pt x="275" y="9062"/>
                    <a:pt x="1" y="9490"/>
                    <a:pt x="1" y="9966"/>
                  </a:cubicBezTo>
                  <a:lnTo>
                    <a:pt x="1" y="10967"/>
                  </a:lnTo>
                  <a:cubicBezTo>
                    <a:pt x="1" y="11050"/>
                    <a:pt x="72" y="11133"/>
                    <a:pt x="156" y="11133"/>
                  </a:cubicBezTo>
                  <a:cubicBezTo>
                    <a:pt x="251" y="11133"/>
                    <a:pt x="322" y="11050"/>
                    <a:pt x="322" y="10967"/>
                  </a:cubicBezTo>
                  <a:lnTo>
                    <a:pt x="322" y="9966"/>
                  </a:lnTo>
                  <a:cubicBezTo>
                    <a:pt x="322" y="9859"/>
                    <a:pt x="334" y="9764"/>
                    <a:pt x="382" y="9657"/>
                  </a:cubicBezTo>
                  <a:lnTo>
                    <a:pt x="1203" y="10359"/>
                  </a:lnTo>
                  <a:cubicBezTo>
                    <a:pt x="1322" y="10455"/>
                    <a:pt x="1394" y="10609"/>
                    <a:pt x="1394" y="10752"/>
                  </a:cubicBezTo>
                  <a:lnTo>
                    <a:pt x="1394" y="10967"/>
                  </a:lnTo>
                  <a:cubicBezTo>
                    <a:pt x="1394" y="11050"/>
                    <a:pt x="1465" y="11133"/>
                    <a:pt x="1561" y="11133"/>
                  </a:cubicBezTo>
                  <a:cubicBezTo>
                    <a:pt x="1644" y="11133"/>
                    <a:pt x="1715" y="11050"/>
                    <a:pt x="1715" y="10967"/>
                  </a:cubicBezTo>
                  <a:lnTo>
                    <a:pt x="1715" y="10752"/>
                  </a:lnTo>
                  <a:cubicBezTo>
                    <a:pt x="1715" y="10502"/>
                    <a:pt x="1620" y="10264"/>
                    <a:pt x="1418" y="10097"/>
                  </a:cubicBezTo>
                  <a:lnTo>
                    <a:pt x="560" y="9359"/>
                  </a:lnTo>
                  <a:cubicBezTo>
                    <a:pt x="644" y="9252"/>
                    <a:pt x="787" y="9169"/>
                    <a:pt x="918" y="9121"/>
                  </a:cubicBezTo>
                  <a:lnTo>
                    <a:pt x="2382" y="8609"/>
                  </a:lnTo>
                  <a:lnTo>
                    <a:pt x="2894" y="9776"/>
                  </a:lnTo>
                  <a:cubicBezTo>
                    <a:pt x="2942" y="9883"/>
                    <a:pt x="3037" y="9943"/>
                    <a:pt x="3132" y="9966"/>
                  </a:cubicBezTo>
                  <a:cubicBezTo>
                    <a:pt x="3168" y="9966"/>
                    <a:pt x="3180" y="9978"/>
                    <a:pt x="3204" y="9978"/>
                  </a:cubicBezTo>
                  <a:cubicBezTo>
                    <a:pt x="3287" y="9978"/>
                    <a:pt x="3358" y="9955"/>
                    <a:pt x="3418" y="9907"/>
                  </a:cubicBezTo>
                  <a:lnTo>
                    <a:pt x="3585" y="9776"/>
                  </a:lnTo>
                  <a:lnTo>
                    <a:pt x="3608" y="9847"/>
                  </a:lnTo>
                  <a:cubicBezTo>
                    <a:pt x="3644" y="9943"/>
                    <a:pt x="3692" y="10014"/>
                    <a:pt x="3763" y="10074"/>
                  </a:cubicBezTo>
                  <a:lnTo>
                    <a:pt x="3608" y="10967"/>
                  </a:lnTo>
                  <a:cubicBezTo>
                    <a:pt x="3596" y="11050"/>
                    <a:pt x="3656" y="11145"/>
                    <a:pt x="3751" y="11157"/>
                  </a:cubicBezTo>
                  <a:lnTo>
                    <a:pt x="3775" y="11157"/>
                  </a:lnTo>
                  <a:cubicBezTo>
                    <a:pt x="3847" y="11157"/>
                    <a:pt x="3930" y="11098"/>
                    <a:pt x="3942" y="11026"/>
                  </a:cubicBezTo>
                  <a:lnTo>
                    <a:pt x="4073" y="10216"/>
                  </a:lnTo>
                  <a:lnTo>
                    <a:pt x="4323" y="10216"/>
                  </a:lnTo>
                  <a:lnTo>
                    <a:pt x="4466" y="11026"/>
                  </a:lnTo>
                  <a:cubicBezTo>
                    <a:pt x="4478" y="11098"/>
                    <a:pt x="4549" y="11157"/>
                    <a:pt x="4620" y="11157"/>
                  </a:cubicBezTo>
                  <a:lnTo>
                    <a:pt x="4656" y="11157"/>
                  </a:lnTo>
                  <a:cubicBezTo>
                    <a:pt x="4739" y="11145"/>
                    <a:pt x="4799" y="11050"/>
                    <a:pt x="4787" y="10967"/>
                  </a:cubicBezTo>
                  <a:lnTo>
                    <a:pt x="4644" y="10086"/>
                  </a:lnTo>
                  <a:cubicBezTo>
                    <a:pt x="4704" y="10026"/>
                    <a:pt x="4763" y="9955"/>
                    <a:pt x="4787" y="9859"/>
                  </a:cubicBezTo>
                  <a:lnTo>
                    <a:pt x="4823" y="9788"/>
                  </a:lnTo>
                  <a:lnTo>
                    <a:pt x="4978" y="9919"/>
                  </a:lnTo>
                  <a:cubicBezTo>
                    <a:pt x="5037" y="9966"/>
                    <a:pt x="5120" y="10002"/>
                    <a:pt x="5192" y="10002"/>
                  </a:cubicBezTo>
                  <a:cubicBezTo>
                    <a:pt x="5216" y="10002"/>
                    <a:pt x="5240" y="10002"/>
                    <a:pt x="5263" y="9978"/>
                  </a:cubicBezTo>
                  <a:cubicBezTo>
                    <a:pt x="5371" y="9955"/>
                    <a:pt x="5454" y="9895"/>
                    <a:pt x="5501" y="9788"/>
                  </a:cubicBezTo>
                  <a:lnTo>
                    <a:pt x="5752" y="9240"/>
                  </a:lnTo>
                  <a:cubicBezTo>
                    <a:pt x="5787" y="9145"/>
                    <a:pt x="5752" y="9062"/>
                    <a:pt x="5668" y="9026"/>
                  </a:cubicBezTo>
                  <a:cubicBezTo>
                    <a:pt x="5646" y="9020"/>
                    <a:pt x="5624" y="9017"/>
                    <a:pt x="5603" y="9017"/>
                  </a:cubicBezTo>
                  <a:cubicBezTo>
                    <a:pt x="5536" y="9017"/>
                    <a:pt x="5481" y="9048"/>
                    <a:pt x="5454" y="9121"/>
                  </a:cubicBezTo>
                  <a:lnTo>
                    <a:pt x="5204" y="9669"/>
                  </a:lnTo>
                  <a:lnTo>
                    <a:pt x="5180" y="9669"/>
                  </a:lnTo>
                  <a:lnTo>
                    <a:pt x="4442" y="9062"/>
                  </a:lnTo>
                  <a:lnTo>
                    <a:pt x="5418" y="8097"/>
                  </a:lnTo>
                  <a:lnTo>
                    <a:pt x="5430" y="8097"/>
                  </a:lnTo>
                  <a:lnTo>
                    <a:pt x="5752" y="8419"/>
                  </a:lnTo>
                  <a:lnTo>
                    <a:pt x="5728" y="8490"/>
                  </a:lnTo>
                  <a:cubicBezTo>
                    <a:pt x="5692" y="8585"/>
                    <a:pt x="5728" y="8669"/>
                    <a:pt x="5811" y="8704"/>
                  </a:cubicBezTo>
                  <a:cubicBezTo>
                    <a:pt x="5833" y="8711"/>
                    <a:pt x="5854" y="8714"/>
                    <a:pt x="5875" y="8714"/>
                  </a:cubicBezTo>
                  <a:cubicBezTo>
                    <a:pt x="5935" y="8714"/>
                    <a:pt x="5990" y="8689"/>
                    <a:pt x="6025" y="8645"/>
                  </a:cubicBezTo>
                  <a:lnTo>
                    <a:pt x="7478" y="9169"/>
                  </a:lnTo>
                  <a:cubicBezTo>
                    <a:pt x="7621" y="9204"/>
                    <a:pt x="7752" y="9300"/>
                    <a:pt x="7835" y="9407"/>
                  </a:cubicBezTo>
                  <a:lnTo>
                    <a:pt x="6978" y="10145"/>
                  </a:lnTo>
                  <a:cubicBezTo>
                    <a:pt x="6787" y="10312"/>
                    <a:pt x="6680" y="10550"/>
                    <a:pt x="6680" y="10800"/>
                  </a:cubicBezTo>
                  <a:lnTo>
                    <a:pt x="6680" y="11014"/>
                  </a:lnTo>
                  <a:cubicBezTo>
                    <a:pt x="6680" y="11098"/>
                    <a:pt x="6752" y="11169"/>
                    <a:pt x="6847" y="11169"/>
                  </a:cubicBezTo>
                  <a:cubicBezTo>
                    <a:pt x="6930" y="11169"/>
                    <a:pt x="7002" y="11098"/>
                    <a:pt x="7002" y="11014"/>
                  </a:cubicBezTo>
                  <a:lnTo>
                    <a:pt x="7002" y="10800"/>
                  </a:lnTo>
                  <a:cubicBezTo>
                    <a:pt x="7002" y="10657"/>
                    <a:pt x="7085" y="10502"/>
                    <a:pt x="7204" y="10395"/>
                  </a:cubicBezTo>
                  <a:lnTo>
                    <a:pt x="8014" y="9705"/>
                  </a:lnTo>
                  <a:cubicBezTo>
                    <a:pt x="8049" y="9800"/>
                    <a:pt x="8073" y="9907"/>
                    <a:pt x="8073" y="10014"/>
                  </a:cubicBezTo>
                  <a:lnTo>
                    <a:pt x="8073" y="11014"/>
                  </a:lnTo>
                  <a:cubicBezTo>
                    <a:pt x="8073" y="11098"/>
                    <a:pt x="8157" y="11169"/>
                    <a:pt x="8240" y="11169"/>
                  </a:cubicBezTo>
                  <a:cubicBezTo>
                    <a:pt x="8335" y="11169"/>
                    <a:pt x="8407" y="11098"/>
                    <a:pt x="8407" y="11014"/>
                  </a:cubicBezTo>
                  <a:lnTo>
                    <a:pt x="8407" y="10014"/>
                  </a:lnTo>
                  <a:cubicBezTo>
                    <a:pt x="8347" y="9443"/>
                    <a:pt x="8014" y="8990"/>
                    <a:pt x="7537" y="8823"/>
                  </a:cubicBezTo>
                  <a:lnTo>
                    <a:pt x="6085" y="8300"/>
                  </a:lnTo>
                  <a:cubicBezTo>
                    <a:pt x="6073" y="8264"/>
                    <a:pt x="6073" y="8252"/>
                    <a:pt x="6037" y="8228"/>
                  </a:cubicBezTo>
                  <a:lnTo>
                    <a:pt x="5632" y="7823"/>
                  </a:lnTo>
                  <a:cubicBezTo>
                    <a:pt x="5561" y="7752"/>
                    <a:pt x="5478" y="7716"/>
                    <a:pt x="5382" y="7716"/>
                  </a:cubicBezTo>
                  <a:lnTo>
                    <a:pt x="5382" y="7299"/>
                  </a:lnTo>
                  <a:cubicBezTo>
                    <a:pt x="6025" y="6930"/>
                    <a:pt x="6466" y="6287"/>
                    <a:pt x="6573" y="5537"/>
                  </a:cubicBezTo>
                  <a:lnTo>
                    <a:pt x="6692" y="5537"/>
                  </a:lnTo>
                  <a:cubicBezTo>
                    <a:pt x="7025" y="5537"/>
                    <a:pt x="7287" y="5263"/>
                    <a:pt x="7287" y="4942"/>
                  </a:cubicBezTo>
                  <a:cubicBezTo>
                    <a:pt x="7287" y="4692"/>
                    <a:pt x="7145" y="4490"/>
                    <a:pt x="6942" y="4382"/>
                  </a:cubicBezTo>
                  <a:lnTo>
                    <a:pt x="6942" y="3680"/>
                  </a:lnTo>
                  <a:lnTo>
                    <a:pt x="7942" y="2692"/>
                  </a:lnTo>
                  <a:cubicBezTo>
                    <a:pt x="8002" y="2632"/>
                    <a:pt x="8002" y="2549"/>
                    <a:pt x="7978" y="2489"/>
                  </a:cubicBezTo>
                  <a:lnTo>
                    <a:pt x="6930" y="751"/>
                  </a:lnTo>
                  <a:cubicBezTo>
                    <a:pt x="6918" y="727"/>
                    <a:pt x="6871" y="691"/>
                    <a:pt x="6823" y="680"/>
                  </a:cubicBezTo>
                  <a:lnTo>
                    <a:pt x="422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583" name="Google Shape;10583;p79"/>
          <p:cNvGrpSpPr/>
          <p:nvPr/>
        </p:nvGrpSpPr>
        <p:grpSpPr>
          <a:xfrm>
            <a:off x="8936281" y="4809599"/>
            <a:ext cx="360139" cy="482339"/>
            <a:chOff x="6702211" y="3782599"/>
            <a:chExt cx="270104" cy="361754"/>
          </a:xfrm>
          <a:solidFill>
            <a:schemeClr val="tx1"/>
          </a:solidFill>
        </p:grpSpPr>
        <p:sp>
          <p:nvSpPr>
            <p:cNvPr id="10584" name="Google Shape;10584;p79"/>
            <p:cNvSpPr/>
            <p:nvPr/>
          </p:nvSpPr>
          <p:spPr>
            <a:xfrm>
              <a:off x="6798011" y="3907070"/>
              <a:ext cx="10233" cy="16252"/>
            </a:xfrm>
            <a:custGeom>
              <a:avLst/>
              <a:gdLst/>
              <a:ahLst/>
              <a:cxnLst/>
              <a:rect l="l" t="t" r="r" b="b"/>
              <a:pathLst>
                <a:path w="323" h="513" extrusionOk="0">
                  <a:moveTo>
                    <a:pt x="156" y="0"/>
                  </a:moveTo>
                  <a:cubicBezTo>
                    <a:pt x="72" y="0"/>
                    <a:pt x="1" y="83"/>
                    <a:pt x="1" y="167"/>
                  </a:cubicBezTo>
                  <a:lnTo>
                    <a:pt x="1" y="345"/>
                  </a:lnTo>
                  <a:cubicBezTo>
                    <a:pt x="1" y="441"/>
                    <a:pt x="72" y="512"/>
                    <a:pt x="156" y="512"/>
                  </a:cubicBezTo>
                  <a:cubicBezTo>
                    <a:pt x="251" y="512"/>
                    <a:pt x="322" y="441"/>
                    <a:pt x="322" y="345"/>
                  </a:cubicBezTo>
                  <a:lnTo>
                    <a:pt x="322" y="167"/>
                  </a:lnTo>
                  <a:cubicBezTo>
                    <a:pt x="322" y="83"/>
                    <a:pt x="251" y="0"/>
                    <a:pt x="15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85" name="Google Shape;10585;p79"/>
            <p:cNvSpPr/>
            <p:nvPr/>
          </p:nvSpPr>
          <p:spPr>
            <a:xfrm>
              <a:off x="6865933" y="3907070"/>
              <a:ext cx="10201" cy="16252"/>
            </a:xfrm>
            <a:custGeom>
              <a:avLst/>
              <a:gdLst/>
              <a:ahLst/>
              <a:cxnLst/>
              <a:rect l="l" t="t" r="r" b="b"/>
              <a:pathLst>
                <a:path w="322" h="513" extrusionOk="0">
                  <a:moveTo>
                    <a:pt x="155" y="0"/>
                  </a:moveTo>
                  <a:cubicBezTo>
                    <a:pt x="72" y="0"/>
                    <a:pt x="0" y="83"/>
                    <a:pt x="0" y="167"/>
                  </a:cubicBezTo>
                  <a:lnTo>
                    <a:pt x="0" y="345"/>
                  </a:lnTo>
                  <a:cubicBezTo>
                    <a:pt x="0" y="441"/>
                    <a:pt x="72" y="512"/>
                    <a:pt x="155" y="512"/>
                  </a:cubicBezTo>
                  <a:cubicBezTo>
                    <a:pt x="250" y="512"/>
                    <a:pt x="322" y="441"/>
                    <a:pt x="322" y="345"/>
                  </a:cubicBezTo>
                  <a:lnTo>
                    <a:pt x="322" y="167"/>
                  </a:lnTo>
                  <a:cubicBezTo>
                    <a:pt x="322" y="83"/>
                    <a:pt x="250" y="0"/>
                    <a:pt x="1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86" name="Google Shape;10586;p79"/>
            <p:cNvSpPr/>
            <p:nvPr/>
          </p:nvSpPr>
          <p:spPr>
            <a:xfrm>
              <a:off x="6814231" y="3946765"/>
              <a:ext cx="45302" cy="16157"/>
            </a:xfrm>
            <a:custGeom>
              <a:avLst/>
              <a:gdLst/>
              <a:ahLst/>
              <a:cxnLst/>
              <a:rect l="l" t="t" r="r" b="b"/>
              <a:pathLst>
                <a:path w="1430" h="510" extrusionOk="0">
                  <a:moveTo>
                    <a:pt x="180" y="0"/>
                  </a:moveTo>
                  <a:cubicBezTo>
                    <a:pt x="135" y="0"/>
                    <a:pt x="90" y="15"/>
                    <a:pt x="60" y="45"/>
                  </a:cubicBezTo>
                  <a:cubicBezTo>
                    <a:pt x="1" y="104"/>
                    <a:pt x="1" y="223"/>
                    <a:pt x="60" y="283"/>
                  </a:cubicBezTo>
                  <a:cubicBezTo>
                    <a:pt x="215" y="438"/>
                    <a:pt x="453" y="509"/>
                    <a:pt x="715" y="509"/>
                  </a:cubicBezTo>
                  <a:cubicBezTo>
                    <a:pt x="989" y="509"/>
                    <a:pt x="1227" y="414"/>
                    <a:pt x="1370" y="283"/>
                  </a:cubicBezTo>
                  <a:cubicBezTo>
                    <a:pt x="1430" y="212"/>
                    <a:pt x="1430" y="104"/>
                    <a:pt x="1370" y="45"/>
                  </a:cubicBezTo>
                  <a:cubicBezTo>
                    <a:pt x="1340" y="15"/>
                    <a:pt x="1302" y="0"/>
                    <a:pt x="1260" y="0"/>
                  </a:cubicBezTo>
                  <a:cubicBezTo>
                    <a:pt x="1218" y="0"/>
                    <a:pt x="1174" y="15"/>
                    <a:pt x="1132" y="45"/>
                  </a:cubicBezTo>
                  <a:cubicBezTo>
                    <a:pt x="1073" y="104"/>
                    <a:pt x="930" y="176"/>
                    <a:pt x="715" y="176"/>
                  </a:cubicBezTo>
                  <a:cubicBezTo>
                    <a:pt x="513" y="176"/>
                    <a:pt x="358" y="104"/>
                    <a:pt x="299" y="45"/>
                  </a:cubicBezTo>
                  <a:cubicBezTo>
                    <a:pt x="269" y="15"/>
                    <a:pt x="224" y="0"/>
                    <a:pt x="18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87" name="Google Shape;10587;p79"/>
            <p:cNvSpPr/>
            <p:nvPr/>
          </p:nvSpPr>
          <p:spPr>
            <a:xfrm>
              <a:off x="6702211" y="3782599"/>
              <a:ext cx="270104" cy="361754"/>
            </a:xfrm>
            <a:custGeom>
              <a:avLst/>
              <a:gdLst/>
              <a:ahLst/>
              <a:cxnLst/>
              <a:rect l="l" t="t" r="r" b="b"/>
              <a:pathLst>
                <a:path w="8526" h="11419" extrusionOk="0">
                  <a:moveTo>
                    <a:pt x="4251" y="322"/>
                  </a:moveTo>
                  <a:cubicBezTo>
                    <a:pt x="5835" y="322"/>
                    <a:pt x="7109" y="1595"/>
                    <a:pt x="7109" y="3179"/>
                  </a:cubicBezTo>
                  <a:lnTo>
                    <a:pt x="7133" y="3810"/>
                  </a:lnTo>
                  <a:cubicBezTo>
                    <a:pt x="7037" y="3774"/>
                    <a:pt x="6954" y="3739"/>
                    <a:pt x="6847" y="3739"/>
                  </a:cubicBezTo>
                  <a:lnTo>
                    <a:pt x="6573" y="3739"/>
                  </a:lnTo>
                  <a:cubicBezTo>
                    <a:pt x="5835" y="3739"/>
                    <a:pt x="5025" y="3441"/>
                    <a:pt x="4335" y="2905"/>
                  </a:cubicBezTo>
                  <a:cubicBezTo>
                    <a:pt x="3632" y="2369"/>
                    <a:pt x="3061" y="1643"/>
                    <a:pt x="2692" y="774"/>
                  </a:cubicBezTo>
                  <a:cubicBezTo>
                    <a:pt x="3144" y="476"/>
                    <a:pt x="3680" y="322"/>
                    <a:pt x="4251" y="322"/>
                  </a:cubicBezTo>
                  <a:close/>
                  <a:moveTo>
                    <a:pt x="2406" y="976"/>
                  </a:moveTo>
                  <a:cubicBezTo>
                    <a:pt x="2811" y="1846"/>
                    <a:pt x="3394" y="2608"/>
                    <a:pt x="4120" y="3155"/>
                  </a:cubicBezTo>
                  <a:cubicBezTo>
                    <a:pt x="4882" y="3739"/>
                    <a:pt x="5740" y="4048"/>
                    <a:pt x="6561" y="4048"/>
                  </a:cubicBezTo>
                  <a:lnTo>
                    <a:pt x="6835" y="4048"/>
                  </a:lnTo>
                  <a:cubicBezTo>
                    <a:pt x="6906" y="4048"/>
                    <a:pt x="6978" y="4084"/>
                    <a:pt x="7037" y="4143"/>
                  </a:cubicBezTo>
                  <a:cubicBezTo>
                    <a:pt x="7097" y="4227"/>
                    <a:pt x="7133" y="4310"/>
                    <a:pt x="7109" y="4393"/>
                  </a:cubicBezTo>
                  <a:cubicBezTo>
                    <a:pt x="7097" y="4524"/>
                    <a:pt x="6966" y="4643"/>
                    <a:pt x="6811" y="4643"/>
                  </a:cubicBezTo>
                  <a:lnTo>
                    <a:pt x="6740" y="4643"/>
                  </a:lnTo>
                  <a:lnTo>
                    <a:pt x="6740" y="4632"/>
                  </a:lnTo>
                  <a:cubicBezTo>
                    <a:pt x="6740" y="4548"/>
                    <a:pt x="6668" y="4465"/>
                    <a:pt x="6573" y="4465"/>
                  </a:cubicBezTo>
                  <a:cubicBezTo>
                    <a:pt x="6490" y="4465"/>
                    <a:pt x="6418" y="4548"/>
                    <a:pt x="6418" y="4632"/>
                  </a:cubicBezTo>
                  <a:cubicBezTo>
                    <a:pt x="6418" y="5822"/>
                    <a:pt x="5442" y="6775"/>
                    <a:pt x="4251" y="6775"/>
                  </a:cubicBezTo>
                  <a:cubicBezTo>
                    <a:pt x="3061" y="6775"/>
                    <a:pt x="2096" y="5810"/>
                    <a:pt x="2096" y="4620"/>
                  </a:cubicBezTo>
                  <a:cubicBezTo>
                    <a:pt x="2096" y="4524"/>
                    <a:pt x="2025" y="4453"/>
                    <a:pt x="1930" y="4453"/>
                  </a:cubicBezTo>
                  <a:cubicBezTo>
                    <a:pt x="1846" y="4453"/>
                    <a:pt x="1775" y="4524"/>
                    <a:pt x="1775" y="4620"/>
                  </a:cubicBezTo>
                  <a:lnTo>
                    <a:pt x="1775" y="4632"/>
                  </a:lnTo>
                  <a:lnTo>
                    <a:pt x="1668" y="4632"/>
                  </a:lnTo>
                  <a:cubicBezTo>
                    <a:pt x="1596" y="4632"/>
                    <a:pt x="1513" y="4608"/>
                    <a:pt x="1453" y="4548"/>
                  </a:cubicBezTo>
                  <a:cubicBezTo>
                    <a:pt x="1394" y="4489"/>
                    <a:pt x="1382" y="4405"/>
                    <a:pt x="1382" y="4322"/>
                  </a:cubicBezTo>
                  <a:cubicBezTo>
                    <a:pt x="1394" y="4191"/>
                    <a:pt x="1537" y="4072"/>
                    <a:pt x="1680" y="4072"/>
                  </a:cubicBezTo>
                  <a:lnTo>
                    <a:pt x="1739" y="4072"/>
                  </a:lnTo>
                  <a:cubicBezTo>
                    <a:pt x="1930" y="4072"/>
                    <a:pt x="2096" y="3989"/>
                    <a:pt x="2227" y="3858"/>
                  </a:cubicBezTo>
                  <a:cubicBezTo>
                    <a:pt x="2370" y="3727"/>
                    <a:pt x="2442" y="3548"/>
                    <a:pt x="2442" y="3370"/>
                  </a:cubicBezTo>
                  <a:lnTo>
                    <a:pt x="2442" y="3191"/>
                  </a:lnTo>
                  <a:cubicBezTo>
                    <a:pt x="2442" y="2965"/>
                    <a:pt x="2549" y="2738"/>
                    <a:pt x="2727" y="2608"/>
                  </a:cubicBezTo>
                  <a:cubicBezTo>
                    <a:pt x="2799" y="2548"/>
                    <a:pt x="2811" y="2441"/>
                    <a:pt x="2751" y="2369"/>
                  </a:cubicBezTo>
                  <a:cubicBezTo>
                    <a:pt x="2717" y="2329"/>
                    <a:pt x="2668" y="2307"/>
                    <a:pt x="2619" y="2307"/>
                  </a:cubicBezTo>
                  <a:cubicBezTo>
                    <a:pt x="2581" y="2307"/>
                    <a:pt x="2544" y="2320"/>
                    <a:pt x="2513" y="2346"/>
                  </a:cubicBezTo>
                  <a:cubicBezTo>
                    <a:pt x="2251" y="2548"/>
                    <a:pt x="2096" y="2846"/>
                    <a:pt x="2096" y="3191"/>
                  </a:cubicBezTo>
                  <a:lnTo>
                    <a:pt x="2096" y="3370"/>
                  </a:lnTo>
                  <a:cubicBezTo>
                    <a:pt x="2096" y="3477"/>
                    <a:pt x="2049" y="3560"/>
                    <a:pt x="1989" y="3620"/>
                  </a:cubicBezTo>
                  <a:cubicBezTo>
                    <a:pt x="1918" y="3691"/>
                    <a:pt x="1834" y="3727"/>
                    <a:pt x="1739" y="3727"/>
                  </a:cubicBezTo>
                  <a:lnTo>
                    <a:pt x="1680" y="3727"/>
                  </a:lnTo>
                  <a:cubicBezTo>
                    <a:pt x="1572" y="3727"/>
                    <a:pt x="1477" y="3751"/>
                    <a:pt x="1382" y="3798"/>
                  </a:cubicBezTo>
                  <a:lnTo>
                    <a:pt x="1382" y="3179"/>
                  </a:lnTo>
                  <a:cubicBezTo>
                    <a:pt x="1382" y="2298"/>
                    <a:pt x="1787" y="1512"/>
                    <a:pt x="2406" y="976"/>
                  </a:cubicBezTo>
                  <a:close/>
                  <a:moveTo>
                    <a:pt x="1394" y="4905"/>
                  </a:moveTo>
                  <a:cubicBezTo>
                    <a:pt x="1489" y="4941"/>
                    <a:pt x="1572" y="4965"/>
                    <a:pt x="1668" y="4965"/>
                  </a:cubicBezTo>
                  <a:lnTo>
                    <a:pt x="1787" y="4965"/>
                  </a:lnTo>
                  <a:cubicBezTo>
                    <a:pt x="1894" y="5739"/>
                    <a:pt x="2370" y="6394"/>
                    <a:pt x="3001" y="6775"/>
                  </a:cubicBezTo>
                  <a:lnTo>
                    <a:pt x="3001" y="7501"/>
                  </a:lnTo>
                  <a:lnTo>
                    <a:pt x="3025" y="7501"/>
                  </a:lnTo>
                  <a:cubicBezTo>
                    <a:pt x="3025" y="7703"/>
                    <a:pt x="2918" y="7894"/>
                    <a:pt x="2739" y="7977"/>
                  </a:cubicBezTo>
                  <a:cubicBezTo>
                    <a:pt x="2453" y="7715"/>
                    <a:pt x="1513" y="6668"/>
                    <a:pt x="1394" y="4905"/>
                  </a:cubicBezTo>
                  <a:close/>
                  <a:moveTo>
                    <a:pt x="7454" y="8954"/>
                  </a:moveTo>
                  <a:lnTo>
                    <a:pt x="7585" y="8989"/>
                  </a:lnTo>
                  <a:cubicBezTo>
                    <a:pt x="7740" y="9037"/>
                    <a:pt x="7859" y="9132"/>
                    <a:pt x="7966" y="9227"/>
                  </a:cubicBezTo>
                  <a:lnTo>
                    <a:pt x="7454" y="9668"/>
                  </a:lnTo>
                  <a:lnTo>
                    <a:pt x="7454" y="8954"/>
                  </a:lnTo>
                  <a:close/>
                  <a:moveTo>
                    <a:pt x="2311" y="8489"/>
                  </a:moveTo>
                  <a:cubicBezTo>
                    <a:pt x="2632" y="9275"/>
                    <a:pt x="3406" y="9787"/>
                    <a:pt x="4251" y="9787"/>
                  </a:cubicBezTo>
                  <a:cubicBezTo>
                    <a:pt x="4763" y="9787"/>
                    <a:pt x="5251" y="9596"/>
                    <a:pt x="5621" y="9275"/>
                  </a:cubicBezTo>
                  <a:cubicBezTo>
                    <a:pt x="5680" y="9394"/>
                    <a:pt x="5763" y="9501"/>
                    <a:pt x="5823" y="9608"/>
                  </a:cubicBezTo>
                  <a:cubicBezTo>
                    <a:pt x="5371" y="9966"/>
                    <a:pt x="4823" y="10156"/>
                    <a:pt x="4251" y="10156"/>
                  </a:cubicBezTo>
                  <a:cubicBezTo>
                    <a:pt x="3239" y="10156"/>
                    <a:pt x="2334" y="9549"/>
                    <a:pt x="1953" y="8620"/>
                  </a:cubicBezTo>
                  <a:lnTo>
                    <a:pt x="2311" y="8489"/>
                  </a:lnTo>
                  <a:close/>
                  <a:moveTo>
                    <a:pt x="4251" y="0"/>
                  </a:moveTo>
                  <a:cubicBezTo>
                    <a:pt x="2489" y="0"/>
                    <a:pt x="1060" y="1429"/>
                    <a:pt x="1060" y="3203"/>
                  </a:cubicBezTo>
                  <a:lnTo>
                    <a:pt x="1060" y="4572"/>
                  </a:lnTo>
                  <a:cubicBezTo>
                    <a:pt x="1060" y="5858"/>
                    <a:pt x="1477" y="6787"/>
                    <a:pt x="1834" y="7370"/>
                  </a:cubicBezTo>
                  <a:cubicBezTo>
                    <a:pt x="2037" y="7715"/>
                    <a:pt x="2263" y="7965"/>
                    <a:pt x="2406" y="8132"/>
                  </a:cubicBezTo>
                  <a:lnTo>
                    <a:pt x="822" y="8692"/>
                  </a:lnTo>
                  <a:cubicBezTo>
                    <a:pt x="322" y="8870"/>
                    <a:pt x="1" y="9335"/>
                    <a:pt x="1" y="9858"/>
                  </a:cubicBezTo>
                  <a:lnTo>
                    <a:pt x="1" y="11240"/>
                  </a:lnTo>
                  <a:cubicBezTo>
                    <a:pt x="1" y="11323"/>
                    <a:pt x="72" y="11406"/>
                    <a:pt x="167" y="11406"/>
                  </a:cubicBezTo>
                  <a:cubicBezTo>
                    <a:pt x="251" y="11406"/>
                    <a:pt x="322" y="11323"/>
                    <a:pt x="322" y="11240"/>
                  </a:cubicBezTo>
                  <a:lnTo>
                    <a:pt x="322" y="9858"/>
                  </a:lnTo>
                  <a:cubicBezTo>
                    <a:pt x="322" y="9751"/>
                    <a:pt x="334" y="9632"/>
                    <a:pt x="382" y="9537"/>
                  </a:cubicBezTo>
                  <a:lnTo>
                    <a:pt x="1239" y="10275"/>
                  </a:lnTo>
                  <a:cubicBezTo>
                    <a:pt x="1358" y="10370"/>
                    <a:pt x="1430" y="10525"/>
                    <a:pt x="1430" y="10692"/>
                  </a:cubicBezTo>
                  <a:lnTo>
                    <a:pt x="1430" y="11251"/>
                  </a:lnTo>
                  <a:cubicBezTo>
                    <a:pt x="1430" y="11347"/>
                    <a:pt x="1501" y="11418"/>
                    <a:pt x="1596" y="11418"/>
                  </a:cubicBezTo>
                  <a:cubicBezTo>
                    <a:pt x="1680" y="11418"/>
                    <a:pt x="1751" y="11347"/>
                    <a:pt x="1751" y="11251"/>
                  </a:cubicBezTo>
                  <a:lnTo>
                    <a:pt x="1751" y="10692"/>
                  </a:lnTo>
                  <a:cubicBezTo>
                    <a:pt x="1751" y="10430"/>
                    <a:pt x="1632" y="10180"/>
                    <a:pt x="1441" y="10013"/>
                  </a:cubicBezTo>
                  <a:lnTo>
                    <a:pt x="560" y="9263"/>
                  </a:lnTo>
                  <a:cubicBezTo>
                    <a:pt x="668" y="9156"/>
                    <a:pt x="787" y="9061"/>
                    <a:pt x="929" y="9025"/>
                  </a:cubicBezTo>
                  <a:lnTo>
                    <a:pt x="1632" y="8763"/>
                  </a:lnTo>
                  <a:cubicBezTo>
                    <a:pt x="2072" y="9823"/>
                    <a:pt x="3108" y="10525"/>
                    <a:pt x="4275" y="10525"/>
                  </a:cubicBezTo>
                  <a:cubicBezTo>
                    <a:pt x="4906" y="10525"/>
                    <a:pt x="5525" y="10311"/>
                    <a:pt x="6013" y="9930"/>
                  </a:cubicBezTo>
                  <a:cubicBezTo>
                    <a:pt x="6240" y="10311"/>
                    <a:pt x="6418" y="10728"/>
                    <a:pt x="6418" y="11251"/>
                  </a:cubicBezTo>
                  <a:cubicBezTo>
                    <a:pt x="6418" y="11347"/>
                    <a:pt x="6490" y="11418"/>
                    <a:pt x="6573" y="11418"/>
                  </a:cubicBezTo>
                  <a:cubicBezTo>
                    <a:pt x="6668" y="11418"/>
                    <a:pt x="6740" y="11347"/>
                    <a:pt x="6740" y="11251"/>
                  </a:cubicBezTo>
                  <a:cubicBezTo>
                    <a:pt x="6740" y="10513"/>
                    <a:pt x="6430" y="9989"/>
                    <a:pt x="6109" y="9477"/>
                  </a:cubicBezTo>
                  <a:cubicBezTo>
                    <a:pt x="5787" y="8942"/>
                    <a:pt x="5490" y="8453"/>
                    <a:pt x="5490" y="7691"/>
                  </a:cubicBezTo>
                  <a:lnTo>
                    <a:pt x="5490" y="7513"/>
                  </a:lnTo>
                  <a:cubicBezTo>
                    <a:pt x="5490" y="7430"/>
                    <a:pt x="5418" y="7358"/>
                    <a:pt x="5323" y="7358"/>
                  </a:cubicBezTo>
                  <a:cubicBezTo>
                    <a:pt x="5240" y="7358"/>
                    <a:pt x="5168" y="7430"/>
                    <a:pt x="5168" y="7513"/>
                  </a:cubicBezTo>
                  <a:lnTo>
                    <a:pt x="5168" y="7691"/>
                  </a:lnTo>
                  <a:cubicBezTo>
                    <a:pt x="5168" y="8227"/>
                    <a:pt x="5299" y="8644"/>
                    <a:pt x="5478" y="9025"/>
                  </a:cubicBezTo>
                  <a:cubicBezTo>
                    <a:pt x="5144" y="9335"/>
                    <a:pt x="4716" y="9501"/>
                    <a:pt x="4251" y="9501"/>
                  </a:cubicBezTo>
                  <a:cubicBezTo>
                    <a:pt x="3537" y="9501"/>
                    <a:pt x="2906" y="9085"/>
                    <a:pt x="2620" y="8442"/>
                  </a:cubicBezTo>
                  <a:lnTo>
                    <a:pt x="2763" y="8382"/>
                  </a:lnTo>
                  <a:cubicBezTo>
                    <a:pt x="3120" y="8263"/>
                    <a:pt x="3346" y="7918"/>
                    <a:pt x="3346" y="7549"/>
                  </a:cubicBezTo>
                  <a:lnTo>
                    <a:pt x="3346" y="6977"/>
                  </a:lnTo>
                  <a:cubicBezTo>
                    <a:pt x="3632" y="7084"/>
                    <a:pt x="3930" y="7144"/>
                    <a:pt x="4251" y="7144"/>
                  </a:cubicBezTo>
                  <a:cubicBezTo>
                    <a:pt x="5501" y="7144"/>
                    <a:pt x="6549" y="6203"/>
                    <a:pt x="6704" y="5001"/>
                  </a:cubicBezTo>
                  <a:lnTo>
                    <a:pt x="6811" y="5001"/>
                  </a:lnTo>
                  <a:cubicBezTo>
                    <a:pt x="6918" y="5001"/>
                    <a:pt x="7025" y="4977"/>
                    <a:pt x="7109" y="4929"/>
                  </a:cubicBezTo>
                  <a:lnTo>
                    <a:pt x="7109" y="11251"/>
                  </a:lnTo>
                  <a:cubicBezTo>
                    <a:pt x="7109" y="11347"/>
                    <a:pt x="7180" y="11418"/>
                    <a:pt x="7276" y="11418"/>
                  </a:cubicBezTo>
                  <a:cubicBezTo>
                    <a:pt x="7359" y="11418"/>
                    <a:pt x="7442" y="11347"/>
                    <a:pt x="7442" y="11251"/>
                  </a:cubicBezTo>
                  <a:lnTo>
                    <a:pt x="7442" y="10108"/>
                  </a:lnTo>
                  <a:lnTo>
                    <a:pt x="8121" y="9525"/>
                  </a:lnTo>
                  <a:cubicBezTo>
                    <a:pt x="8168" y="9632"/>
                    <a:pt x="8180" y="9739"/>
                    <a:pt x="8180" y="9847"/>
                  </a:cubicBezTo>
                  <a:lnTo>
                    <a:pt x="8180" y="11228"/>
                  </a:lnTo>
                  <a:cubicBezTo>
                    <a:pt x="8180" y="11311"/>
                    <a:pt x="8252" y="11394"/>
                    <a:pt x="8347" y="11394"/>
                  </a:cubicBezTo>
                  <a:cubicBezTo>
                    <a:pt x="8430" y="11394"/>
                    <a:pt x="8514" y="11311"/>
                    <a:pt x="8514" y="11228"/>
                  </a:cubicBezTo>
                  <a:lnTo>
                    <a:pt x="8514" y="9847"/>
                  </a:lnTo>
                  <a:cubicBezTo>
                    <a:pt x="8526" y="9323"/>
                    <a:pt x="8204" y="8846"/>
                    <a:pt x="7692" y="8680"/>
                  </a:cubicBezTo>
                  <a:lnTo>
                    <a:pt x="7454" y="8596"/>
                  </a:lnTo>
                  <a:lnTo>
                    <a:pt x="7454" y="3203"/>
                  </a:lnTo>
                  <a:cubicBezTo>
                    <a:pt x="7454" y="1453"/>
                    <a:pt x="6025" y="0"/>
                    <a:pt x="42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88" name="Google Shape;10588;p79"/>
            <p:cNvSpPr/>
            <p:nvPr/>
          </p:nvSpPr>
          <p:spPr>
            <a:xfrm>
              <a:off x="6785941" y="3884229"/>
              <a:ext cx="29082" cy="16442"/>
            </a:xfrm>
            <a:custGeom>
              <a:avLst/>
              <a:gdLst/>
              <a:ahLst/>
              <a:cxnLst/>
              <a:rect l="l" t="t" r="r" b="b"/>
              <a:pathLst>
                <a:path w="918" h="519" extrusionOk="0">
                  <a:moveTo>
                    <a:pt x="717" y="1"/>
                  </a:moveTo>
                  <a:cubicBezTo>
                    <a:pt x="701" y="1"/>
                    <a:pt x="684" y="3"/>
                    <a:pt x="668" y="7"/>
                  </a:cubicBezTo>
                  <a:lnTo>
                    <a:pt x="144" y="185"/>
                  </a:lnTo>
                  <a:cubicBezTo>
                    <a:pt x="49" y="221"/>
                    <a:pt x="1" y="304"/>
                    <a:pt x="37" y="400"/>
                  </a:cubicBezTo>
                  <a:cubicBezTo>
                    <a:pt x="61" y="471"/>
                    <a:pt x="120" y="519"/>
                    <a:pt x="191" y="519"/>
                  </a:cubicBezTo>
                  <a:cubicBezTo>
                    <a:pt x="215" y="519"/>
                    <a:pt x="227" y="519"/>
                    <a:pt x="263" y="495"/>
                  </a:cubicBezTo>
                  <a:lnTo>
                    <a:pt x="787" y="316"/>
                  </a:lnTo>
                  <a:cubicBezTo>
                    <a:pt x="870" y="304"/>
                    <a:pt x="918" y="209"/>
                    <a:pt x="882" y="114"/>
                  </a:cubicBezTo>
                  <a:cubicBezTo>
                    <a:pt x="862" y="45"/>
                    <a:pt x="794" y="1"/>
                    <a:pt x="71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589" name="Google Shape;10589;p79"/>
          <p:cNvGrpSpPr/>
          <p:nvPr/>
        </p:nvGrpSpPr>
        <p:grpSpPr>
          <a:xfrm>
            <a:off x="4689181" y="4351103"/>
            <a:ext cx="522472" cy="359896"/>
            <a:chOff x="3516850" y="3406526"/>
            <a:chExt cx="369674" cy="254644"/>
          </a:xfrm>
          <a:solidFill>
            <a:schemeClr val="tx1"/>
          </a:solidFill>
        </p:grpSpPr>
        <p:sp>
          <p:nvSpPr>
            <p:cNvPr id="10590" name="Google Shape;10590;p79"/>
            <p:cNvSpPr/>
            <p:nvPr/>
          </p:nvSpPr>
          <p:spPr>
            <a:xfrm>
              <a:off x="3570421" y="3564577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91" name="Google Shape;10591;p79"/>
            <p:cNvSpPr/>
            <p:nvPr/>
          </p:nvSpPr>
          <p:spPr>
            <a:xfrm>
              <a:off x="3516850" y="3406526"/>
              <a:ext cx="184473" cy="253503"/>
            </a:xfrm>
            <a:custGeom>
              <a:avLst/>
              <a:gdLst/>
              <a:ahLst/>
              <a:cxnLst/>
              <a:rect l="l" t="t" r="r" b="b"/>
              <a:pathLst>
                <a:path w="5823" h="8002" extrusionOk="0">
                  <a:moveTo>
                    <a:pt x="3060" y="382"/>
                  </a:moveTo>
                  <a:cubicBezTo>
                    <a:pt x="3275" y="382"/>
                    <a:pt x="3453" y="560"/>
                    <a:pt x="3453" y="774"/>
                  </a:cubicBezTo>
                  <a:lnTo>
                    <a:pt x="3453" y="882"/>
                  </a:lnTo>
                  <a:lnTo>
                    <a:pt x="3453" y="917"/>
                  </a:lnTo>
                  <a:cubicBezTo>
                    <a:pt x="3465" y="1084"/>
                    <a:pt x="3453" y="2489"/>
                    <a:pt x="3453" y="3346"/>
                  </a:cubicBezTo>
                  <a:cubicBezTo>
                    <a:pt x="3453" y="3441"/>
                    <a:pt x="3525" y="3513"/>
                    <a:pt x="3620" y="3525"/>
                  </a:cubicBezTo>
                  <a:cubicBezTo>
                    <a:pt x="3703" y="3525"/>
                    <a:pt x="3775" y="3453"/>
                    <a:pt x="3775" y="3358"/>
                  </a:cubicBezTo>
                  <a:cubicBezTo>
                    <a:pt x="3775" y="3358"/>
                    <a:pt x="3799" y="2751"/>
                    <a:pt x="3799" y="2156"/>
                  </a:cubicBezTo>
                  <a:lnTo>
                    <a:pt x="3799" y="953"/>
                  </a:lnTo>
                  <a:cubicBezTo>
                    <a:pt x="3870" y="882"/>
                    <a:pt x="3953" y="846"/>
                    <a:pt x="4061" y="846"/>
                  </a:cubicBezTo>
                  <a:cubicBezTo>
                    <a:pt x="4275" y="846"/>
                    <a:pt x="4453" y="1024"/>
                    <a:pt x="4453" y="1227"/>
                  </a:cubicBezTo>
                  <a:lnTo>
                    <a:pt x="4453" y="1608"/>
                  </a:lnTo>
                  <a:lnTo>
                    <a:pt x="4453" y="3358"/>
                  </a:lnTo>
                  <a:cubicBezTo>
                    <a:pt x="4453" y="3453"/>
                    <a:pt x="4525" y="3525"/>
                    <a:pt x="4608" y="3525"/>
                  </a:cubicBezTo>
                  <a:cubicBezTo>
                    <a:pt x="4703" y="3525"/>
                    <a:pt x="4775" y="3453"/>
                    <a:pt x="4775" y="3358"/>
                  </a:cubicBezTo>
                  <a:lnTo>
                    <a:pt x="4775" y="1691"/>
                  </a:lnTo>
                  <a:cubicBezTo>
                    <a:pt x="4823" y="1667"/>
                    <a:pt x="4870" y="1644"/>
                    <a:pt x="4906" y="1644"/>
                  </a:cubicBezTo>
                  <a:cubicBezTo>
                    <a:pt x="5061" y="1644"/>
                    <a:pt x="5180" y="1763"/>
                    <a:pt x="5180" y="1917"/>
                  </a:cubicBezTo>
                  <a:lnTo>
                    <a:pt x="5192" y="6930"/>
                  </a:lnTo>
                  <a:lnTo>
                    <a:pt x="3179" y="6930"/>
                  </a:lnTo>
                  <a:lnTo>
                    <a:pt x="3179" y="6358"/>
                  </a:lnTo>
                  <a:cubicBezTo>
                    <a:pt x="3179" y="6204"/>
                    <a:pt x="3168" y="6061"/>
                    <a:pt x="3156" y="5906"/>
                  </a:cubicBezTo>
                  <a:cubicBezTo>
                    <a:pt x="3145" y="5833"/>
                    <a:pt x="3070" y="5759"/>
                    <a:pt x="2995" y="5759"/>
                  </a:cubicBezTo>
                  <a:cubicBezTo>
                    <a:pt x="2985" y="5759"/>
                    <a:pt x="2975" y="5760"/>
                    <a:pt x="2965" y="5763"/>
                  </a:cubicBezTo>
                  <a:cubicBezTo>
                    <a:pt x="2870" y="5775"/>
                    <a:pt x="2798" y="5858"/>
                    <a:pt x="2810" y="5954"/>
                  </a:cubicBezTo>
                  <a:cubicBezTo>
                    <a:pt x="2822" y="6085"/>
                    <a:pt x="2846" y="6216"/>
                    <a:pt x="2846" y="6358"/>
                  </a:cubicBezTo>
                  <a:lnTo>
                    <a:pt x="2846" y="6918"/>
                  </a:lnTo>
                  <a:lnTo>
                    <a:pt x="1679" y="6918"/>
                  </a:lnTo>
                  <a:lnTo>
                    <a:pt x="1679" y="4989"/>
                  </a:lnTo>
                  <a:lnTo>
                    <a:pt x="1679" y="4965"/>
                  </a:lnTo>
                  <a:cubicBezTo>
                    <a:pt x="1679" y="4930"/>
                    <a:pt x="1667" y="4894"/>
                    <a:pt x="1632" y="4858"/>
                  </a:cubicBezTo>
                  <a:lnTo>
                    <a:pt x="501" y="3727"/>
                  </a:lnTo>
                  <a:cubicBezTo>
                    <a:pt x="370" y="3596"/>
                    <a:pt x="370" y="3370"/>
                    <a:pt x="501" y="3251"/>
                  </a:cubicBezTo>
                  <a:cubicBezTo>
                    <a:pt x="572" y="3185"/>
                    <a:pt x="661" y="3153"/>
                    <a:pt x="751" y="3153"/>
                  </a:cubicBezTo>
                  <a:cubicBezTo>
                    <a:pt x="840" y="3153"/>
                    <a:pt x="929" y="3185"/>
                    <a:pt x="1001" y="3251"/>
                  </a:cubicBezTo>
                  <a:lnTo>
                    <a:pt x="1417" y="3656"/>
                  </a:lnTo>
                  <a:lnTo>
                    <a:pt x="1965" y="4203"/>
                  </a:lnTo>
                  <a:cubicBezTo>
                    <a:pt x="2275" y="4525"/>
                    <a:pt x="2525" y="4906"/>
                    <a:pt x="2679" y="5323"/>
                  </a:cubicBezTo>
                  <a:cubicBezTo>
                    <a:pt x="2698" y="5399"/>
                    <a:pt x="2771" y="5437"/>
                    <a:pt x="2848" y="5437"/>
                  </a:cubicBezTo>
                  <a:cubicBezTo>
                    <a:pt x="2867" y="5437"/>
                    <a:pt x="2887" y="5435"/>
                    <a:pt x="2906" y="5430"/>
                  </a:cubicBezTo>
                  <a:cubicBezTo>
                    <a:pt x="2989" y="5394"/>
                    <a:pt x="3037" y="5299"/>
                    <a:pt x="3001" y="5204"/>
                  </a:cubicBezTo>
                  <a:cubicBezTo>
                    <a:pt x="2846" y="4751"/>
                    <a:pt x="2560" y="4311"/>
                    <a:pt x="2203" y="3977"/>
                  </a:cubicBezTo>
                  <a:lnTo>
                    <a:pt x="1691" y="3477"/>
                  </a:lnTo>
                  <a:lnTo>
                    <a:pt x="1691" y="1072"/>
                  </a:lnTo>
                  <a:cubicBezTo>
                    <a:pt x="1691" y="858"/>
                    <a:pt x="1870" y="679"/>
                    <a:pt x="2084" y="679"/>
                  </a:cubicBezTo>
                  <a:cubicBezTo>
                    <a:pt x="2191" y="679"/>
                    <a:pt x="2275" y="727"/>
                    <a:pt x="2346" y="798"/>
                  </a:cubicBezTo>
                  <a:lnTo>
                    <a:pt x="2346" y="3346"/>
                  </a:lnTo>
                  <a:cubicBezTo>
                    <a:pt x="2346" y="3441"/>
                    <a:pt x="2429" y="3513"/>
                    <a:pt x="2513" y="3513"/>
                  </a:cubicBezTo>
                  <a:cubicBezTo>
                    <a:pt x="2608" y="3513"/>
                    <a:pt x="2679" y="3441"/>
                    <a:pt x="2679" y="3346"/>
                  </a:cubicBezTo>
                  <a:lnTo>
                    <a:pt x="2679" y="739"/>
                  </a:lnTo>
                  <a:cubicBezTo>
                    <a:pt x="2691" y="536"/>
                    <a:pt x="2858" y="382"/>
                    <a:pt x="3060" y="382"/>
                  </a:cubicBezTo>
                  <a:close/>
                  <a:moveTo>
                    <a:pt x="3072" y="1"/>
                  </a:moveTo>
                  <a:cubicBezTo>
                    <a:pt x="2798" y="1"/>
                    <a:pt x="2560" y="167"/>
                    <a:pt x="2441" y="405"/>
                  </a:cubicBezTo>
                  <a:cubicBezTo>
                    <a:pt x="2334" y="346"/>
                    <a:pt x="2215" y="310"/>
                    <a:pt x="2084" y="310"/>
                  </a:cubicBezTo>
                  <a:cubicBezTo>
                    <a:pt x="1679" y="310"/>
                    <a:pt x="1358" y="643"/>
                    <a:pt x="1358" y="1036"/>
                  </a:cubicBezTo>
                  <a:lnTo>
                    <a:pt x="1358" y="3120"/>
                  </a:lnTo>
                  <a:lnTo>
                    <a:pt x="1239" y="3001"/>
                  </a:lnTo>
                  <a:cubicBezTo>
                    <a:pt x="1102" y="2870"/>
                    <a:pt x="926" y="2804"/>
                    <a:pt x="751" y="2804"/>
                  </a:cubicBezTo>
                  <a:cubicBezTo>
                    <a:pt x="575" y="2804"/>
                    <a:pt x="399" y="2870"/>
                    <a:pt x="262" y="3001"/>
                  </a:cubicBezTo>
                  <a:cubicBezTo>
                    <a:pt x="1" y="3275"/>
                    <a:pt x="1" y="3703"/>
                    <a:pt x="262" y="3977"/>
                  </a:cubicBezTo>
                  <a:lnTo>
                    <a:pt x="1358" y="5061"/>
                  </a:lnTo>
                  <a:lnTo>
                    <a:pt x="1358" y="6918"/>
                  </a:lnTo>
                  <a:lnTo>
                    <a:pt x="1251" y="6918"/>
                  </a:lnTo>
                  <a:cubicBezTo>
                    <a:pt x="1155" y="6918"/>
                    <a:pt x="1084" y="6990"/>
                    <a:pt x="1084" y="7085"/>
                  </a:cubicBezTo>
                  <a:lnTo>
                    <a:pt x="1084" y="7847"/>
                  </a:lnTo>
                  <a:cubicBezTo>
                    <a:pt x="1084" y="7930"/>
                    <a:pt x="1155" y="8002"/>
                    <a:pt x="1251" y="8002"/>
                  </a:cubicBezTo>
                  <a:lnTo>
                    <a:pt x="4061" y="8002"/>
                  </a:lnTo>
                  <a:cubicBezTo>
                    <a:pt x="4156" y="8002"/>
                    <a:pt x="4227" y="7930"/>
                    <a:pt x="4227" y="7847"/>
                  </a:cubicBezTo>
                  <a:cubicBezTo>
                    <a:pt x="4227" y="7752"/>
                    <a:pt x="4156" y="7680"/>
                    <a:pt x="4061" y="7680"/>
                  </a:cubicBezTo>
                  <a:lnTo>
                    <a:pt x="1417" y="7680"/>
                  </a:lnTo>
                  <a:lnTo>
                    <a:pt x="1417" y="7263"/>
                  </a:lnTo>
                  <a:lnTo>
                    <a:pt x="5465" y="7263"/>
                  </a:lnTo>
                  <a:lnTo>
                    <a:pt x="5465" y="7680"/>
                  </a:lnTo>
                  <a:lnTo>
                    <a:pt x="4715" y="7680"/>
                  </a:lnTo>
                  <a:cubicBezTo>
                    <a:pt x="4632" y="7680"/>
                    <a:pt x="4549" y="7752"/>
                    <a:pt x="4549" y="7847"/>
                  </a:cubicBezTo>
                  <a:cubicBezTo>
                    <a:pt x="4549" y="7930"/>
                    <a:pt x="4632" y="8002"/>
                    <a:pt x="4715" y="8002"/>
                  </a:cubicBezTo>
                  <a:lnTo>
                    <a:pt x="5644" y="8002"/>
                  </a:lnTo>
                  <a:cubicBezTo>
                    <a:pt x="5727" y="8002"/>
                    <a:pt x="5799" y="7930"/>
                    <a:pt x="5799" y="7847"/>
                  </a:cubicBezTo>
                  <a:lnTo>
                    <a:pt x="5799" y="7097"/>
                  </a:lnTo>
                  <a:cubicBezTo>
                    <a:pt x="5823" y="7013"/>
                    <a:pt x="5739" y="6930"/>
                    <a:pt x="5656" y="6930"/>
                  </a:cubicBezTo>
                  <a:lnTo>
                    <a:pt x="5549" y="6930"/>
                  </a:lnTo>
                  <a:lnTo>
                    <a:pt x="5549" y="1894"/>
                  </a:lnTo>
                  <a:cubicBezTo>
                    <a:pt x="5549" y="1548"/>
                    <a:pt x="5287" y="1275"/>
                    <a:pt x="4942" y="1275"/>
                  </a:cubicBezTo>
                  <a:cubicBezTo>
                    <a:pt x="4894" y="1275"/>
                    <a:pt x="4846" y="1275"/>
                    <a:pt x="4799" y="1298"/>
                  </a:cubicBezTo>
                  <a:lnTo>
                    <a:pt x="4799" y="1191"/>
                  </a:lnTo>
                  <a:cubicBezTo>
                    <a:pt x="4799" y="786"/>
                    <a:pt x="4477" y="465"/>
                    <a:pt x="4072" y="465"/>
                  </a:cubicBezTo>
                  <a:cubicBezTo>
                    <a:pt x="3965" y="465"/>
                    <a:pt x="3870" y="489"/>
                    <a:pt x="3775" y="524"/>
                  </a:cubicBezTo>
                  <a:cubicBezTo>
                    <a:pt x="3691" y="227"/>
                    <a:pt x="3406" y="1"/>
                    <a:pt x="30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92" name="Google Shape;10592;p79"/>
            <p:cNvSpPr/>
            <p:nvPr/>
          </p:nvSpPr>
          <p:spPr>
            <a:xfrm>
              <a:off x="3768073" y="3480087"/>
              <a:ext cx="11341" cy="37731"/>
            </a:xfrm>
            <a:custGeom>
              <a:avLst/>
              <a:gdLst/>
              <a:ahLst/>
              <a:cxnLst/>
              <a:rect l="l" t="t" r="r" b="b"/>
              <a:pathLst>
                <a:path w="358" h="1191" extrusionOk="0">
                  <a:moveTo>
                    <a:pt x="167" y="0"/>
                  </a:moveTo>
                  <a:cubicBezTo>
                    <a:pt x="72" y="0"/>
                    <a:pt x="0" y="84"/>
                    <a:pt x="0" y="179"/>
                  </a:cubicBezTo>
                  <a:cubicBezTo>
                    <a:pt x="12" y="405"/>
                    <a:pt x="12" y="667"/>
                    <a:pt x="12" y="1012"/>
                  </a:cubicBezTo>
                  <a:cubicBezTo>
                    <a:pt x="12" y="1096"/>
                    <a:pt x="95" y="1191"/>
                    <a:pt x="179" y="1191"/>
                  </a:cubicBezTo>
                  <a:cubicBezTo>
                    <a:pt x="274" y="1191"/>
                    <a:pt x="345" y="1119"/>
                    <a:pt x="345" y="1024"/>
                  </a:cubicBezTo>
                  <a:cubicBezTo>
                    <a:pt x="357" y="667"/>
                    <a:pt x="357" y="381"/>
                    <a:pt x="345" y="167"/>
                  </a:cubicBezTo>
                  <a:cubicBezTo>
                    <a:pt x="345" y="72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93" name="Google Shape;10593;p79"/>
            <p:cNvSpPr/>
            <p:nvPr/>
          </p:nvSpPr>
          <p:spPr>
            <a:xfrm>
              <a:off x="3705061" y="3407286"/>
              <a:ext cx="181463" cy="253884"/>
            </a:xfrm>
            <a:custGeom>
              <a:avLst/>
              <a:gdLst/>
              <a:ahLst/>
              <a:cxnLst/>
              <a:rect l="l" t="t" r="r" b="b"/>
              <a:pathLst>
                <a:path w="5728" h="8014" extrusionOk="0">
                  <a:moveTo>
                    <a:pt x="2692" y="358"/>
                  </a:moveTo>
                  <a:cubicBezTo>
                    <a:pt x="2894" y="358"/>
                    <a:pt x="3061" y="524"/>
                    <a:pt x="3073" y="715"/>
                  </a:cubicBezTo>
                  <a:lnTo>
                    <a:pt x="3073" y="3322"/>
                  </a:lnTo>
                  <a:cubicBezTo>
                    <a:pt x="3073" y="3406"/>
                    <a:pt x="3156" y="3489"/>
                    <a:pt x="3239" y="3489"/>
                  </a:cubicBezTo>
                  <a:cubicBezTo>
                    <a:pt x="3334" y="3489"/>
                    <a:pt x="3406" y="3406"/>
                    <a:pt x="3406" y="3322"/>
                  </a:cubicBezTo>
                  <a:lnTo>
                    <a:pt x="3406" y="774"/>
                  </a:lnTo>
                  <a:cubicBezTo>
                    <a:pt x="3477" y="703"/>
                    <a:pt x="3573" y="655"/>
                    <a:pt x="3668" y="655"/>
                  </a:cubicBezTo>
                  <a:cubicBezTo>
                    <a:pt x="3882" y="655"/>
                    <a:pt x="4061" y="834"/>
                    <a:pt x="4061" y="1048"/>
                  </a:cubicBezTo>
                  <a:lnTo>
                    <a:pt x="4061" y="3453"/>
                  </a:lnTo>
                  <a:lnTo>
                    <a:pt x="3549" y="3941"/>
                  </a:lnTo>
                  <a:cubicBezTo>
                    <a:pt x="2918" y="4572"/>
                    <a:pt x="2561" y="5430"/>
                    <a:pt x="2561" y="6323"/>
                  </a:cubicBezTo>
                  <a:lnTo>
                    <a:pt x="2561" y="6894"/>
                  </a:lnTo>
                  <a:lnTo>
                    <a:pt x="548" y="6894"/>
                  </a:lnTo>
                  <a:lnTo>
                    <a:pt x="596" y="1870"/>
                  </a:lnTo>
                  <a:cubicBezTo>
                    <a:pt x="596" y="1715"/>
                    <a:pt x="715" y="1596"/>
                    <a:pt x="858" y="1596"/>
                  </a:cubicBezTo>
                  <a:cubicBezTo>
                    <a:pt x="906" y="1596"/>
                    <a:pt x="953" y="1608"/>
                    <a:pt x="989" y="1643"/>
                  </a:cubicBezTo>
                  <a:lnTo>
                    <a:pt x="989" y="3310"/>
                  </a:lnTo>
                  <a:cubicBezTo>
                    <a:pt x="989" y="3394"/>
                    <a:pt x="1072" y="3477"/>
                    <a:pt x="1156" y="3477"/>
                  </a:cubicBezTo>
                  <a:cubicBezTo>
                    <a:pt x="1251" y="3477"/>
                    <a:pt x="1322" y="3394"/>
                    <a:pt x="1322" y="3310"/>
                  </a:cubicBezTo>
                  <a:lnTo>
                    <a:pt x="1322" y="1548"/>
                  </a:lnTo>
                  <a:lnTo>
                    <a:pt x="1322" y="1179"/>
                  </a:lnTo>
                  <a:cubicBezTo>
                    <a:pt x="1322" y="977"/>
                    <a:pt x="1501" y="798"/>
                    <a:pt x="1703" y="798"/>
                  </a:cubicBezTo>
                  <a:cubicBezTo>
                    <a:pt x="1810" y="798"/>
                    <a:pt x="1906" y="834"/>
                    <a:pt x="1977" y="917"/>
                  </a:cubicBezTo>
                  <a:lnTo>
                    <a:pt x="1977" y="1846"/>
                  </a:lnTo>
                  <a:cubicBezTo>
                    <a:pt x="1977" y="1941"/>
                    <a:pt x="2049" y="2013"/>
                    <a:pt x="2144" y="2013"/>
                  </a:cubicBezTo>
                  <a:cubicBezTo>
                    <a:pt x="2227" y="2013"/>
                    <a:pt x="2299" y="1941"/>
                    <a:pt x="2299" y="1846"/>
                  </a:cubicBezTo>
                  <a:lnTo>
                    <a:pt x="2299" y="858"/>
                  </a:lnTo>
                  <a:lnTo>
                    <a:pt x="2299" y="750"/>
                  </a:lnTo>
                  <a:cubicBezTo>
                    <a:pt x="2299" y="536"/>
                    <a:pt x="2477" y="358"/>
                    <a:pt x="2692" y="358"/>
                  </a:cubicBezTo>
                  <a:close/>
                  <a:moveTo>
                    <a:pt x="5037" y="3132"/>
                  </a:moveTo>
                  <a:cubicBezTo>
                    <a:pt x="5132" y="3132"/>
                    <a:pt x="5216" y="3156"/>
                    <a:pt x="5275" y="3239"/>
                  </a:cubicBezTo>
                  <a:cubicBezTo>
                    <a:pt x="5335" y="3286"/>
                    <a:pt x="5382" y="3382"/>
                    <a:pt x="5382" y="3477"/>
                  </a:cubicBezTo>
                  <a:cubicBezTo>
                    <a:pt x="5382" y="3560"/>
                    <a:pt x="5359" y="3656"/>
                    <a:pt x="5275" y="3715"/>
                  </a:cubicBezTo>
                  <a:lnTo>
                    <a:pt x="4144" y="4858"/>
                  </a:lnTo>
                  <a:cubicBezTo>
                    <a:pt x="4120" y="4882"/>
                    <a:pt x="4108" y="4930"/>
                    <a:pt x="4108" y="4977"/>
                  </a:cubicBezTo>
                  <a:lnTo>
                    <a:pt x="4108" y="6906"/>
                  </a:lnTo>
                  <a:lnTo>
                    <a:pt x="2942" y="6906"/>
                  </a:lnTo>
                  <a:lnTo>
                    <a:pt x="2942" y="6334"/>
                  </a:lnTo>
                  <a:cubicBezTo>
                    <a:pt x="2942" y="5525"/>
                    <a:pt x="3275" y="4751"/>
                    <a:pt x="3835" y="4191"/>
                  </a:cubicBezTo>
                  <a:lnTo>
                    <a:pt x="4382" y="3632"/>
                  </a:lnTo>
                  <a:lnTo>
                    <a:pt x="4799" y="3239"/>
                  </a:lnTo>
                  <a:cubicBezTo>
                    <a:pt x="4858" y="3179"/>
                    <a:pt x="4954" y="3132"/>
                    <a:pt x="5037" y="3132"/>
                  </a:cubicBezTo>
                  <a:close/>
                  <a:moveTo>
                    <a:pt x="4370" y="7251"/>
                  </a:moveTo>
                  <a:lnTo>
                    <a:pt x="4382" y="7668"/>
                  </a:lnTo>
                  <a:lnTo>
                    <a:pt x="322" y="7668"/>
                  </a:lnTo>
                  <a:lnTo>
                    <a:pt x="322" y="7251"/>
                  </a:lnTo>
                  <a:close/>
                  <a:moveTo>
                    <a:pt x="2739" y="0"/>
                  </a:moveTo>
                  <a:cubicBezTo>
                    <a:pt x="2406" y="0"/>
                    <a:pt x="2120" y="227"/>
                    <a:pt x="2037" y="524"/>
                  </a:cubicBezTo>
                  <a:cubicBezTo>
                    <a:pt x="1941" y="477"/>
                    <a:pt x="1846" y="465"/>
                    <a:pt x="1739" y="465"/>
                  </a:cubicBezTo>
                  <a:cubicBezTo>
                    <a:pt x="1334" y="465"/>
                    <a:pt x="1013" y="798"/>
                    <a:pt x="1013" y="1191"/>
                  </a:cubicBezTo>
                  <a:lnTo>
                    <a:pt x="1013" y="1298"/>
                  </a:lnTo>
                  <a:cubicBezTo>
                    <a:pt x="965" y="1286"/>
                    <a:pt x="918" y="1286"/>
                    <a:pt x="870" y="1286"/>
                  </a:cubicBezTo>
                  <a:cubicBezTo>
                    <a:pt x="537" y="1286"/>
                    <a:pt x="263" y="1548"/>
                    <a:pt x="263" y="1893"/>
                  </a:cubicBezTo>
                  <a:lnTo>
                    <a:pt x="263" y="6918"/>
                  </a:lnTo>
                  <a:lnTo>
                    <a:pt x="156" y="6918"/>
                  </a:lnTo>
                  <a:cubicBezTo>
                    <a:pt x="72" y="6918"/>
                    <a:pt x="1" y="7001"/>
                    <a:pt x="1" y="7085"/>
                  </a:cubicBezTo>
                  <a:lnTo>
                    <a:pt x="1" y="7847"/>
                  </a:lnTo>
                  <a:cubicBezTo>
                    <a:pt x="1" y="7942"/>
                    <a:pt x="72" y="8013"/>
                    <a:pt x="156" y="8013"/>
                  </a:cubicBezTo>
                  <a:lnTo>
                    <a:pt x="4561" y="8013"/>
                  </a:lnTo>
                  <a:cubicBezTo>
                    <a:pt x="4656" y="8013"/>
                    <a:pt x="4728" y="7942"/>
                    <a:pt x="4728" y="7847"/>
                  </a:cubicBezTo>
                  <a:lnTo>
                    <a:pt x="4728" y="7073"/>
                  </a:lnTo>
                  <a:cubicBezTo>
                    <a:pt x="4728" y="6989"/>
                    <a:pt x="4656" y="6906"/>
                    <a:pt x="4561" y="6906"/>
                  </a:cubicBezTo>
                  <a:lnTo>
                    <a:pt x="4466" y="6906"/>
                  </a:lnTo>
                  <a:lnTo>
                    <a:pt x="4466" y="5049"/>
                  </a:lnTo>
                  <a:lnTo>
                    <a:pt x="5537" y="3965"/>
                  </a:lnTo>
                  <a:cubicBezTo>
                    <a:pt x="5668" y="3834"/>
                    <a:pt x="5728" y="3667"/>
                    <a:pt x="5728" y="3489"/>
                  </a:cubicBezTo>
                  <a:cubicBezTo>
                    <a:pt x="5728" y="3310"/>
                    <a:pt x="5656" y="3132"/>
                    <a:pt x="5537" y="3013"/>
                  </a:cubicBezTo>
                  <a:cubicBezTo>
                    <a:pt x="5394" y="2882"/>
                    <a:pt x="5239" y="2822"/>
                    <a:pt x="5061" y="2822"/>
                  </a:cubicBezTo>
                  <a:cubicBezTo>
                    <a:pt x="4870" y="2822"/>
                    <a:pt x="4704" y="2894"/>
                    <a:pt x="4573" y="3013"/>
                  </a:cubicBezTo>
                  <a:lnTo>
                    <a:pt x="4466" y="3132"/>
                  </a:lnTo>
                  <a:lnTo>
                    <a:pt x="4466" y="1048"/>
                  </a:lnTo>
                  <a:cubicBezTo>
                    <a:pt x="4466" y="643"/>
                    <a:pt x="4132" y="310"/>
                    <a:pt x="3727" y="310"/>
                  </a:cubicBezTo>
                  <a:cubicBezTo>
                    <a:pt x="3608" y="310"/>
                    <a:pt x="3489" y="346"/>
                    <a:pt x="3370" y="405"/>
                  </a:cubicBezTo>
                  <a:cubicBezTo>
                    <a:pt x="3251" y="167"/>
                    <a:pt x="3001" y="0"/>
                    <a:pt x="273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594" name="Google Shape;10594;p79"/>
          <p:cNvGrpSpPr/>
          <p:nvPr/>
        </p:nvGrpSpPr>
        <p:grpSpPr>
          <a:xfrm>
            <a:off x="1747540" y="4246837"/>
            <a:ext cx="408419" cy="463204"/>
            <a:chOff x="1310655" y="3360527"/>
            <a:chExt cx="306314" cy="347403"/>
          </a:xfrm>
          <a:solidFill>
            <a:schemeClr val="tx1"/>
          </a:solidFill>
        </p:grpSpPr>
        <p:sp>
          <p:nvSpPr>
            <p:cNvPr id="10595" name="Google Shape;10595;p79"/>
            <p:cNvSpPr/>
            <p:nvPr/>
          </p:nvSpPr>
          <p:spPr>
            <a:xfrm>
              <a:off x="1440416" y="3531630"/>
              <a:ext cx="151652" cy="176299"/>
            </a:xfrm>
            <a:custGeom>
              <a:avLst/>
              <a:gdLst/>
              <a:ahLst/>
              <a:cxnLst/>
              <a:rect l="l" t="t" r="r" b="b"/>
              <a:pathLst>
                <a:path w="4787" h="5565" extrusionOk="0">
                  <a:moveTo>
                    <a:pt x="1851" y="0"/>
                  </a:moveTo>
                  <a:cubicBezTo>
                    <a:pt x="1838" y="0"/>
                    <a:pt x="1824" y="2"/>
                    <a:pt x="1810" y="4"/>
                  </a:cubicBezTo>
                  <a:cubicBezTo>
                    <a:pt x="1751" y="28"/>
                    <a:pt x="1715" y="52"/>
                    <a:pt x="1691" y="112"/>
                  </a:cubicBezTo>
                  <a:lnTo>
                    <a:pt x="1275" y="1255"/>
                  </a:lnTo>
                  <a:cubicBezTo>
                    <a:pt x="429" y="1767"/>
                    <a:pt x="1" y="2731"/>
                    <a:pt x="191" y="3695"/>
                  </a:cubicBezTo>
                  <a:cubicBezTo>
                    <a:pt x="310" y="4314"/>
                    <a:pt x="667" y="4826"/>
                    <a:pt x="1179" y="5172"/>
                  </a:cubicBezTo>
                  <a:cubicBezTo>
                    <a:pt x="1560" y="5422"/>
                    <a:pt x="2013" y="5565"/>
                    <a:pt x="2453" y="5565"/>
                  </a:cubicBezTo>
                  <a:cubicBezTo>
                    <a:pt x="2608" y="5565"/>
                    <a:pt x="2751" y="5541"/>
                    <a:pt x="2918" y="5517"/>
                  </a:cubicBezTo>
                  <a:cubicBezTo>
                    <a:pt x="3799" y="5338"/>
                    <a:pt x="4489" y="4672"/>
                    <a:pt x="4715" y="3803"/>
                  </a:cubicBezTo>
                  <a:cubicBezTo>
                    <a:pt x="4727" y="3719"/>
                    <a:pt x="4692" y="3624"/>
                    <a:pt x="4596" y="3612"/>
                  </a:cubicBezTo>
                  <a:cubicBezTo>
                    <a:pt x="4586" y="3611"/>
                    <a:pt x="4576" y="3610"/>
                    <a:pt x="4565" y="3610"/>
                  </a:cubicBezTo>
                  <a:cubicBezTo>
                    <a:pt x="4491" y="3610"/>
                    <a:pt x="4416" y="3648"/>
                    <a:pt x="4406" y="3731"/>
                  </a:cubicBezTo>
                  <a:cubicBezTo>
                    <a:pt x="4215" y="4469"/>
                    <a:pt x="3620" y="5053"/>
                    <a:pt x="2858" y="5207"/>
                  </a:cubicBezTo>
                  <a:cubicBezTo>
                    <a:pt x="2728" y="5231"/>
                    <a:pt x="2597" y="5243"/>
                    <a:pt x="2468" y="5243"/>
                  </a:cubicBezTo>
                  <a:cubicBezTo>
                    <a:pt x="2075" y="5243"/>
                    <a:pt x="1692" y="5134"/>
                    <a:pt x="1370" y="4910"/>
                  </a:cubicBezTo>
                  <a:cubicBezTo>
                    <a:pt x="917" y="4612"/>
                    <a:pt x="620" y="4160"/>
                    <a:pt x="524" y="3636"/>
                  </a:cubicBezTo>
                  <a:cubicBezTo>
                    <a:pt x="346" y="2790"/>
                    <a:pt x="739" y="1933"/>
                    <a:pt x="1501" y="1517"/>
                  </a:cubicBezTo>
                  <a:cubicBezTo>
                    <a:pt x="1537" y="1493"/>
                    <a:pt x="1560" y="1469"/>
                    <a:pt x="1572" y="1421"/>
                  </a:cubicBezTo>
                  <a:lnTo>
                    <a:pt x="1918" y="469"/>
                  </a:lnTo>
                  <a:lnTo>
                    <a:pt x="2608" y="1219"/>
                  </a:lnTo>
                  <a:cubicBezTo>
                    <a:pt x="2632" y="1243"/>
                    <a:pt x="2668" y="1255"/>
                    <a:pt x="2703" y="1255"/>
                  </a:cubicBezTo>
                  <a:cubicBezTo>
                    <a:pt x="3572" y="1362"/>
                    <a:pt x="4275" y="2005"/>
                    <a:pt x="4430" y="2850"/>
                  </a:cubicBezTo>
                  <a:cubicBezTo>
                    <a:pt x="4454" y="2945"/>
                    <a:pt x="4465" y="3041"/>
                    <a:pt x="4465" y="3136"/>
                  </a:cubicBezTo>
                  <a:cubicBezTo>
                    <a:pt x="4465" y="3209"/>
                    <a:pt x="4521" y="3283"/>
                    <a:pt x="4599" y="3283"/>
                  </a:cubicBezTo>
                  <a:cubicBezTo>
                    <a:pt x="4610" y="3283"/>
                    <a:pt x="4621" y="3281"/>
                    <a:pt x="4632" y="3279"/>
                  </a:cubicBezTo>
                  <a:cubicBezTo>
                    <a:pt x="4715" y="3279"/>
                    <a:pt x="4787" y="3207"/>
                    <a:pt x="4775" y="3124"/>
                  </a:cubicBezTo>
                  <a:cubicBezTo>
                    <a:pt x="4775" y="3017"/>
                    <a:pt x="4763" y="2898"/>
                    <a:pt x="4727" y="2790"/>
                  </a:cubicBezTo>
                  <a:cubicBezTo>
                    <a:pt x="4537" y="1826"/>
                    <a:pt x="3763" y="1100"/>
                    <a:pt x="2787" y="945"/>
                  </a:cubicBezTo>
                  <a:lnTo>
                    <a:pt x="1965" y="52"/>
                  </a:lnTo>
                  <a:cubicBezTo>
                    <a:pt x="1929" y="16"/>
                    <a:pt x="1892" y="0"/>
                    <a:pt x="18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96" name="Google Shape;10596;p79"/>
            <p:cNvSpPr/>
            <p:nvPr/>
          </p:nvSpPr>
          <p:spPr>
            <a:xfrm>
              <a:off x="1486447" y="3589478"/>
              <a:ext cx="64152" cy="75842"/>
            </a:xfrm>
            <a:custGeom>
              <a:avLst/>
              <a:gdLst/>
              <a:ahLst/>
              <a:cxnLst/>
              <a:rect l="l" t="t" r="r" b="b"/>
              <a:pathLst>
                <a:path w="2025" h="2394" extrusionOk="0">
                  <a:moveTo>
                    <a:pt x="1691" y="1179"/>
                  </a:moveTo>
                  <a:lnTo>
                    <a:pt x="1691" y="2084"/>
                  </a:lnTo>
                  <a:lnTo>
                    <a:pt x="298" y="2084"/>
                  </a:lnTo>
                  <a:lnTo>
                    <a:pt x="298" y="1179"/>
                  </a:lnTo>
                  <a:close/>
                  <a:moveTo>
                    <a:pt x="1012" y="0"/>
                  </a:moveTo>
                  <a:cubicBezTo>
                    <a:pt x="715" y="0"/>
                    <a:pt x="476" y="238"/>
                    <a:pt x="476" y="536"/>
                  </a:cubicBezTo>
                  <a:lnTo>
                    <a:pt x="476" y="845"/>
                  </a:lnTo>
                  <a:lnTo>
                    <a:pt x="167" y="845"/>
                  </a:lnTo>
                  <a:cubicBezTo>
                    <a:pt x="84" y="845"/>
                    <a:pt x="0" y="917"/>
                    <a:pt x="0" y="1012"/>
                  </a:cubicBezTo>
                  <a:lnTo>
                    <a:pt x="0" y="2227"/>
                  </a:lnTo>
                  <a:cubicBezTo>
                    <a:pt x="0" y="2322"/>
                    <a:pt x="84" y="2393"/>
                    <a:pt x="167" y="2393"/>
                  </a:cubicBezTo>
                  <a:lnTo>
                    <a:pt x="1869" y="2393"/>
                  </a:lnTo>
                  <a:cubicBezTo>
                    <a:pt x="1953" y="2393"/>
                    <a:pt x="2024" y="2322"/>
                    <a:pt x="2024" y="2227"/>
                  </a:cubicBezTo>
                  <a:lnTo>
                    <a:pt x="2024" y="1012"/>
                  </a:lnTo>
                  <a:cubicBezTo>
                    <a:pt x="2012" y="917"/>
                    <a:pt x="1941" y="845"/>
                    <a:pt x="1846" y="845"/>
                  </a:cubicBezTo>
                  <a:lnTo>
                    <a:pt x="774" y="845"/>
                  </a:lnTo>
                  <a:lnTo>
                    <a:pt x="774" y="536"/>
                  </a:lnTo>
                  <a:cubicBezTo>
                    <a:pt x="774" y="417"/>
                    <a:pt x="881" y="310"/>
                    <a:pt x="1000" y="310"/>
                  </a:cubicBezTo>
                  <a:cubicBezTo>
                    <a:pt x="1119" y="310"/>
                    <a:pt x="1227" y="417"/>
                    <a:pt x="1227" y="536"/>
                  </a:cubicBezTo>
                  <a:cubicBezTo>
                    <a:pt x="1227" y="619"/>
                    <a:pt x="1298" y="703"/>
                    <a:pt x="1393" y="703"/>
                  </a:cubicBezTo>
                  <a:cubicBezTo>
                    <a:pt x="1477" y="703"/>
                    <a:pt x="1548" y="619"/>
                    <a:pt x="1548" y="536"/>
                  </a:cubicBezTo>
                  <a:cubicBezTo>
                    <a:pt x="1548" y="238"/>
                    <a:pt x="1310" y="0"/>
                    <a:pt x="10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97" name="Google Shape;10597;p79"/>
            <p:cNvSpPr/>
            <p:nvPr/>
          </p:nvSpPr>
          <p:spPr>
            <a:xfrm>
              <a:off x="1310655" y="3360527"/>
              <a:ext cx="306314" cy="334572"/>
            </a:xfrm>
            <a:custGeom>
              <a:avLst/>
              <a:gdLst/>
              <a:ahLst/>
              <a:cxnLst/>
              <a:rect l="l" t="t" r="r" b="b"/>
              <a:pathLst>
                <a:path w="9669" h="10561" extrusionOk="0">
                  <a:moveTo>
                    <a:pt x="2430" y="7941"/>
                  </a:moveTo>
                  <a:lnTo>
                    <a:pt x="3120" y="8644"/>
                  </a:lnTo>
                  <a:lnTo>
                    <a:pt x="2989" y="8775"/>
                  </a:lnTo>
                  <a:lnTo>
                    <a:pt x="2656" y="8430"/>
                  </a:lnTo>
                  <a:cubicBezTo>
                    <a:pt x="2626" y="8400"/>
                    <a:pt x="2585" y="8385"/>
                    <a:pt x="2543" y="8385"/>
                  </a:cubicBezTo>
                  <a:cubicBezTo>
                    <a:pt x="2501" y="8385"/>
                    <a:pt x="2459" y="8400"/>
                    <a:pt x="2430" y="8430"/>
                  </a:cubicBezTo>
                  <a:lnTo>
                    <a:pt x="2073" y="8787"/>
                  </a:lnTo>
                  <a:cubicBezTo>
                    <a:pt x="2037" y="8823"/>
                    <a:pt x="2025" y="8858"/>
                    <a:pt x="2025" y="8906"/>
                  </a:cubicBezTo>
                  <a:cubicBezTo>
                    <a:pt x="2025" y="8953"/>
                    <a:pt x="2037" y="9001"/>
                    <a:pt x="2073" y="9025"/>
                  </a:cubicBezTo>
                  <a:lnTo>
                    <a:pt x="2418" y="9370"/>
                  </a:lnTo>
                  <a:lnTo>
                    <a:pt x="2275" y="9501"/>
                  </a:lnTo>
                  <a:lnTo>
                    <a:pt x="1942" y="9156"/>
                  </a:lnTo>
                  <a:cubicBezTo>
                    <a:pt x="1912" y="9126"/>
                    <a:pt x="1870" y="9111"/>
                    <a:pt x="1828" y="9111"/>
                  </a:cubicBezTo>
                  <a:cubicBezTo>
                    <a:pt x="1787" y="9111"/>
                    <a:pt x="1745" y="9126"/>
                    <a:pt x="1715" y="9156"/>
                  </a:cubicBezTo>
                  <a:lnTo>
                    <a:pt x="1358" y="9513"/>
                  </a:lnTo>
                  <a:cubicBezTo>
                    <a:pt x="1322" y="9549"/>
                    <a:pt x="1311" y="9585"/>
                    <a:pt x="1311" y="9632"/>
                  </a:cubicBezTo>
                  <a:cubicBezTo>
                    <a:pt x="1311" y="9680"/>
                    <a:pt x="1322" y="9727"/>
                    <a:pt x="1358" y="9751"/>
                  </a:cubicBezTo>
                  <a:lnTo>
                    <a:pt x="1703" y="10096"/>
                  </a:lnTo>
                  <a:lnTo>
                    <a:pt x="1584" y="10192"/>
                  </a:lnTo>
                  <a:lnTo>
                    <a:pt x="882" y="9489"/>
                  </a:lnTo>
                  <a:lnTo>
                    <a:pt x="2430" y="7941"/>
                  </a:lnTo>
                  <a:close/>
                  <a:moveTo>
                    <a:pt x="6496" y="1"/>
                  </a:moveTo>
                  <a:cubicBezTo>
                    <a:pt x="5951" y="1"/>
                    <a:pt x="5469" y="199"/>
                    <a:pt x="5121" y="548"/>
                  </a:cubicBezTo>
                  <a:cubicBezTo>
                    <a:pt x="4704" y="964"/>
                    <a:pt x="4513" y="1572"/>
                    <a:pt x="4597" y="2238"/>
                  </a:cubicBezTo>
                  <a:cubicBezTo>
                    <a:pt x="4656" y="2727"/>
                    <a:pt x="4871" y="3227"/>
                    <a:pt x="5180" y="3655"/>
                  </a:cubicBezTo>
                  <a:lnTo>
                    <a:pt x="3501" y="5334"/>
                  </a:lnTo>
                  <a:cubicBezTo>
                    <a:pt x="3442" y="5394"/>
                    <a:pt x="3442" y="5501"/>
                    <a:pt x="3501" y="5560"/>
                  </a:cubicBezTo>
                  <a:cubicBezTo>
                    <a:pt x="3525" y="5584"/>
                    <a:pt x="3573" y="5608"/>
                    <a:pt x="3620" y="5608"/>
                  </a:cubicBezTo>
                  <a:cubicBezTo>
                    <a:pt x="3668" y="5608"/>
                    <a:pt x="3704" y="5584"/>
                    <a:pt x="3739" y="5560"/>
                  </a:cubicBezTo>
                  <a:lnTo>
                    <a:pt x="5406" y="3893"/>
                  </a:lnTo>
                  <a:cubicBezTo>
                    <a:pt x="5454" y="3953"/>
                    <a:pt x="5502" y="4000"/>
                    <a:pt x="5549" y="4060"/>
                  </a:cubicBezTo>
                  <a:cubicBezTo>
                    <a:pt x="5609" y="4120"/>
                    <a:pt x="5656" y="4155"/>
                    <a:pt x="5716" y="4203"/>
                  </a:cubicBezTo>
                  <a:lnTo>
                    <a:pt x="2334" y="7584"/>
                  </a:lnTo>
                  <a:lnTo>
                    <a:pt x="691" y="9239"/>
                  </a:lnTo>
                  <a:lnTo>
                    <a:pt x="370" y="8918"/>
                  </a:lnTo>
                  <a:lnTo>
                    <a:pt x="3299" y="5989"/>
                  </a:lnTo>
                  <a:cubicBezTo>
                    <a:pt x="3358" y="5929"/>
                    <a:pt x="3358" y="5822"/>
                    <a:pt x="3299" y="5763"/>
                  </a:cubicBezTo>
                  <a:cubicBezTo>
                    <a:pt x="3275" y="5733"/>
                    <a:pt x="3236" y="5718"/>
                    <a:pt x="3196" y="5718"/>
                  </a:cubicBezTo>
                  <a:cubicBezTo>
                    <a:pt x="3156" y="5718"/>
                    <a:pt x="3114" y="5733"/>
                    <a:pt x="3085" y="5763"/>
                  </a:cubicBezTo>
                  <a:lnTo>
                    <a:pt x="48" y="8799"/>
                  </a:lnTo>
                  <a:cubicBezTo>
                    <a:pt x="13" y="8834"/>
                    <a:pt x="1" y="8882"/>
                    <a:pt x="1" y="8918"/>
                  </a:cubicBezTo>
                  <a:cubicBezTo>
                    <a:pt x="1" y="8965"/>
                    <a:pt x="13" y="9013"/>
                    <a:pt x="48" y="9037"/>
                  </a:cubicBezTo>
                  <a:lnTo>
                    <a:pt x="596" y="9585"/>
                  </a:lnTo>
                  <a:lnTo>
                    <a:pt x="1513" y="10513"/>
                  </a:lnTo>
                  <a:cubicBezTo>
                    <a:pt x="1549" y="10549"/>
                    <a:pt x="1596" y="10561"/>
                    <a:pt x="1632" y="10561"/>
                  </a:cubicBezTo>
                  <a:cubicBezTo>
                    <a:pt x="1680" y="10561"/>
                    <a:pt x="1727" y="10537"/>
                    <a:pt x="1763" y="10513"/>
                  </a:cubicBezTo>
                  <a:lnTo>
                    <a:pt x="2108" y="10156"/>
                  </a:lnTo>
                  <a:cubicBezTo>
                    <a:pt x="2144" y="10120"/>
                    <a:pt x="2156" y="10085"/>
                    <a:pt x="2156" y="10037"/>
                  </a:cubicBezTo>
                  <a:cubicBezTo>
                    <a:pt x="2156" y="9989"/>
                    <a:pt x="2144" y="9954"/>
                    <a:pt x="2108" y="9918"/>
                  </a:cubicBezTo>
                  <a:lnTo>
                    <a:pt x="1775" y="9573"/>
                  </a:lnTo>
                  <a:lnTo>
                    <a:pt x="1906" y="9442"/>
                  </a:lnTo>
                  <a:lnTo>
                    <a:pt x="2251" y="9787"/>
                  </a:lnTo>
                  <a:cubicBezTo>
                    <a:pt x="2281" y="9817"/>
                    <a:pt x="2320" y="9832"/>
                    <a:pt x="2358" y="9832"/>
                  </a:cubicBezTo>
                  <a:cubicBezTo>
                    <a:pt x="2397" y="9832"/>
                    <a:pt x="2436" y="9817"/>
                    <a:pt x="2465" y="9787"/>
                  </a:cubicBezTo>
                  <a:lnTo>
                    <a:pt x="2823" y="9430"/>
                  </a:lnTo>
                  <a:cubicBezTo>
                    <a:pt x="2858" y="9394"/>
                    <a:pt x="2870" y="9358"/>
                    <a:pt x="2870" y="9311"/>
                  </a:cubicBezTo>
                  <a:cubicBezTo>
                    <a:pt x="2870" y="9263"/>
                    <a:pt x="2858" y="9215"/>
                    <a:pt x="2823" y="9192"/>
                  </a:cubicBezTo>
                  <a:lnTo>
                    <a:pt x="2489" y="8846"/>
                  </a:lnTo>
                  <a:lnTo>
                    <a:pt x="2620" y="8715"/>
                  </a:lnTo>
                  <a:lnTo>
                    <a:pt x="2966" y="9061"/>
                  </a:lnTo>
                  <a:cubicBezTo>
                    <a:pt x="2995" y="9090"/>
                    <a:pt x="3034" y="9105"/>
                    <a:pt x="3073" y="9105"/>
                  </a:cubicBezTo>
                  <a:cubicBezTo>
                    <a:pt x="3111" y="9105"/>
                    <a:pt x="3150" y="9090"/>
                    <a:pt x="3180" y="9061"/>
                  </a:cubicBezTo>
                  <a:lnTo>
                    <a:pt x="3537" y="8703"/>
                  </a:lnTo>
                  <a:cubicBezTo>
                    <a:pt x="3597" y="8644"/>
                    <a:pt x="3597" y="8537"/>
                    <a:pt x="3537" y="8477"/>
                  </a:cubicBezTo>
                  <a:lnTo>
                    <a:pt x="2727" y="7656"/>
                  </a:lnTo>
                  <a:lnTo>
                    <a:pt x="6014" y="4370"/>
                  </a:lnTo>
                  <a:cubicBezTo>
                    <a:pt x="6549" y="4751"/>
                    <a:pt x="7168" y="4977"/>
                    <a:pt x="7752" y="4977"/>
                  </a:cubicBezTo>
                  <a:cubicBezTo>
                    <a:pt x="8026" y="4977"/>
                    <a:pt x="8276" y="4929"/>
                    <a:pt x="8514" y="4846"/>
                  </a:cubicBezTo>
                  <a:cubicBezTo>
                    <a:pt x="8597" y="4810"/>
                    <a:pt x="8633" y="4727"/>
                    <a:pt x="8597" y="4632"/>
                  </a:cubicBezTo>
                  <a:cubicBezTo>
                    <a:pt x="8580" y="4570"/>
                    <a:pt x="8523" y="4534"/>
                    <a:pt x="8461" y="4534"/>
                  </a:cubicBezTo>
                  <a:cubicBezTo>
                    <a:pt x="8439" y="4534"/>
                    <a:pt x="8417" y="4539"/>
                    <a:pt x="8395" y="4548"/>
                  </a:cubicBezTo>
                  <a:cubicBezTo>
                    <a:pt x="8192" y="4625"/>
                    <a:pt x="7973" y="4662"/>
                    <a:pt x="7746" y="4662"/>
                  </a:cubicBezTo>
                  <a:cubicBezTo>
                    <a:pt x="7093" y="4662"/>
                    <a:pt x="6380" y="4355"/>
                    <a:pt x="5823" y="3798"/>
                  </a:cubicBezTo>
                  <a:cubicBezTo>
                    <a:pt x="4847" y="2834"/>
                    <a:pt x="4668" y="1453"/>
                    <a:pt x="5406" y="726"/>
                  </a:cubicBezTo>
                  <a:cubicBezTo>
                    <a:pt x="5707" y="421"/>
                    <a:pt x="6119" y="272"/>
                    <a:pt x="6568" y="272"/>
                  </a:cubicBezTo>
                  <a:cubicBezTo>
                    <a:pt x="7204" y="272"/>
                    <a:pt x="7913" y="571"/>
                    <a:pt x="8478" y="1143"/>
                  </a:cubicBezTo>
                  <a:cubicBezTo>
                    <a:pt x="9454" y="2107"/>
                    <a:pt x="9633" y="3489"/>
                    <a:pt x="8895" y="4215"/>
                  </a:cubicBezTo>
                  <a:lnTo>
                    <a:pt x="8883" y="4239"/>
                  </a:lnTo>
                  <a:cubicBezTo>
                    <a:pt x="8823" y="4298"/>
                    <a:pt x="8823" y="4393"/>
                    <a:pt x="8883" y="4453"/>
                  </a:cubicBezTo>
                  <a:cubicBezTo>
                    <a:pt x="8913" y="4483"/>
                    <a:pt x="8954" y="4498"/>
                    <a:pt x="8996" y="4498"/>
                  </a:cubicBezTo>
                  <a:cubicBezTo>
                    <a:pt x="9038" y="4498"/>
                    <a:pt x="9079" y="4483"/>
                    <a:pt x="9109" y="4453"/>
                  </a:cubicBezTo>
                  <a:lnTo>
                    <a:pt x="9121" y="4441"/>
                  </a:lnTo>
                  <a:cubicBezTo>
                    <a:pt x="9502" y="4072"/>
                    <a:pt x="9669" y="3465"/>
                    <a:pt x="9585" y="2786"/>
                  </a:cubicBezTo>
                  <a:cubicBezTo>
                    <a:pt x="9502" y="2131"/>
                    <a:pt x="9169" y="1476"/>
                    <a:pt x="8645" y="964"/>
                  </a:cubicBezTo>
                  <a:cubicBezTo>
                    <a:pt x="8133" y="441"/>
                    <a:pt x="7478" y="95"/>
                    <a:pt x="6823" y="24"/>
                  </a:cubicBezTo>
                  <a:cubicBezTo>
                    <a:pt x="6712" y="8"/>
                    <a:pt x="6603" y="1"/>
                    <a:pt x="649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98" name="Google Shape;10598;p79"/>
            <p:cNvSpPr/>
            <p:nvPr/>
          </p:nvSpPr>
          <p:spPr>
            <a:xfrm>
              <a:off x="1474377" y="3380453"/>
              <a:ext cx="122221" cy="118895"/>
            </a:xfrm>
            <a:custGeom>
              <a:avLst/>
              <a:gdLst/>
              <a:ahLst/>
              <a:cxnLst/>
              <a:rect l="l" t="t" r="r" b="b"/>
              <a:pathLst>
                <a:path w="3858" h="3753" extrusionOk="0">
                  <a:moveTo>
                    <a:pt x="1488" y="312"/>
                  </a:moveTo>
                  <a:cubicBezTo>
                    <a:pt x="1953" y="312"/>
                    <a:pt x="2453" y="526"/>
                    <a:pt x="2858" y="943"/>
                  </a:cubicBezTo>
                  <a:cubicBezTo>
                    <a:pt x="3536" y="1621"/>
                    <a:pt x="3691" y="2609"/>
                    <a:pt x="3167" y="3133"/>
                  </a:cubicBezTo>
                  <a:cubicBezTo>
                    <a:pt x="2965" y="3336"/>
                    <a:pt x="2667" y="3443"/>
                    <a:pt x="2346" y="3443"/>
                  </a:cubicBezTo>
                  <a:cubicBezTo>
                    <a:pt x="1881" y="3443"/>
                    <a:pt x="1381" y="3229"/>
                    <a:pt x="976" y="2812"/>
                  </a:cubicBezTo>
                  <a:cubicBezTo>
                    <a:pt x="631" y="2479"/>
                    <a:pt x="429" y="2050"/>
                    <a:pt x="369" y="1645"/>
                  </a:cubicBezTo>
                  <a:cubicBezTo>
                    <a:pt x="322" y="1240"/>
                    <a:pt x="429" y="883"/>
                    <a:pt x="667" y="633"/>
                  </a:cubicBezTo>
                  <a:cubicBezTo>
                    <a:pt x="869" y="419"/>
                    <a:pt x="1167" y="312"/>
                    <a:pt x="1488" y="312"/>
                  </a:cubicBezTo>
                  <a:close/>
                  <a:moveTo>
                    <a:pt x="1518" y="1"/>
                  </a:moveTo>
                  <a:cubicBezTo>
                    <a:pt x="1106" y="1"/>
                    <a:pt x="738" y="143"/>
                    <a:pt x="465" y="407"/>
                  </a:cubicBezTo>
                  <a:cubicBezTo>
                    <a:pt x="143" y="716"/>
                    <a:pt x="0" y="1181"/>
                    <a:pt x="72" y="1681"/>
                  </a:cubicBezTo>
                  <a:cubicBezTo>
                    <a:pt x="131" y="2181"/>
                    <a:pt x="381" y="2657"/>
                    <a:pt x="774" y="3038"/>
                  </a:cubicBezTo>
                  <a:cubicBezTo>
                    <a:pt x="1227" y="3502"/>
                    <a:pt x="1822" y="3752"/>
                    <a:pt x="2358" y="3752"/>
                  </a:cubicBezTo>
                  <a:cubicBezTo>
                    <a:pt x="2762" y="3752"/>
                    <a:pt x="3132" y="3622"/>
                    <a:pt x="3405" y="3348"/>
                  </a:cubicBezTo>
                  <a:cubicBezTo>
                    <a:pt x="3703" y="3038"/>
                    <a:pt x="3858" y="2574"/>
                    <a:pt x="3798" y="2074"/>
                  </a:cubicBezTo>
                  <a:cubicBezTo>
                    <a:pt x="3739" y="1586"/>
                    <a:pt x="3477" y="1109"/>
                    <a:pt x="3096" y="716"/>
                  </a:cubicBezTo>
                  <a:cubicBezTo>
                    <a:pt x="2703" y="335"/>
                    <a:pt x="2215" y="73"/>
                    <a:pt x="1738" y="14"/>
                  </a:cubicBezTo>
                  <a:cubicBezTo>
                    <a:pt x="1664" y="5"/>
                    <a:pt x="1590" y="1"/>
                    <a:pt x="151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599" name="Google Shape;10599;p79"/>
            <p:cNvSpPr/>
            <p:nvPr/>
          </p:nvSpPr>
          <p:spPr>
            <a:xfrm>
              <a:off x="1510207" y="3632848"/>
              <a:ext cx="15492" cy="17741"/>
            </a:xfrm>
            <a:custGeom>
              <a:avLst/>
              <a:gdLst/>
              <a:ahLst/>
              <a:cxnLst/>
              <a:rect l="l" t="t" r="r" b="b"/>
              <a:pathLst>
                <a:path w="489" h="560" extrusionOk="0">
                  <a:moveTo>
                    <a:pt x="155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27"/>
                    <a:pt x="24" y="262"/>
                    <a:pt x="72" y="298"/>
                  </a:cubicBezTo>
                  <a:lnTo>
                    <a:pt x="72" y="405"/>
                  </a:lnTo>
                  <a:cubicBezTo>
                    <a:pt x="72" y="488"/>
                    <a:pt x="143" y="560"/>
                    <a:pt x="238" y="560"/>
                  </a:cubicBezTo>
                  <a:cubicBezTo>
                    <a:pt x="322" y="560"/>
                    <a:pt x="393" y="488"/>
                    <a:pt x="393" y="405"/>
                  </a:cubicBezTo>
                  <a:lnTo>
                    <a:pt x="393" y="298"/>
                  </a:lnTo>
                  <a:cubicBezTo>
                    <a:pt x="441" y="262"/>
                    <a:pt x="477" y="227"/>
                    <a:pt x="477" y="167"/>
                  </a:cubicBezTo>
                  <a:cubicBezTo>
                    <a:pt x="488" y="72"/>
                    <a:pt x="417" y="0"/>
                    <a:pt x="3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600" name="Google Shape;10600;p79"/>
          <p:cNvGrpSpPr/>
          <p:nvPr/>
        </p:nvGrpSpPr>
        <p:grpSpPr>
          <a:xfrm>
            <a:off x="4159571" y="4246329"/>
            <a:ext cx="359124" cy="464724"/>
            <a:chOff x="3119678" y="3360146"/>
            <a:chExt cx="269343" cy="348543"/>
          </a:xfrm>
          <a:solidFill>
            <a:schemeClr val="tx1"/>
          </a:solidFill>
        </p:grpSpPr>
        <p:sp>
          <p:nvSpPr>
            <p:cNvPr id="10601" name="Google Shape;10601;p79"/>
            <p:cNvSpPr/>
            <p:nvPr/>
          </p:nvSpPr>
          <p:spPr>
            <a:xfrm>
              <a:off x="3268289" y="3498271"/>
              <a:ext cx="43782" cy="46728"/>
            </a:xfrm>
            <a:custGeom>
              <a:avLst/>
              <a:gdLst/>
              <a:ahLst/>
              <a:cxnLst/>
              <a:rect l="l" t="t" r="r" b="b"/>
              <a:pathLst>
                <a:path w="1382" h="1475" extrusionOk="0">
                  <a:moveTo>
                    <a:pt x="196" y="0"/>
                  </a:moveTo>
                  <a:cubicBezTo>
                    <a:pt x="137" y="0"/>
                    <a:pt x="81" y="35"/>
                    <a:pt x="48" y="93"/>
                  </a:cubicBezTo>
                  <a:cubicBezTo>
                    <a:pt x="0" y="164"/>
                    <a:pt x="36" y="272"/>
                    <a:pt x="119" y="319"/>
                  </a:cubicBezTo>
                  <a:cubicBezTo>
                    <a:pt x="584" y="557"/>
                    <a:pt x="905" y="926"/>
                    <a:pt x="1048" y="1355"/>
                  </a:cubicBezTo>
                  <a:cubicBezTo>
                    <a:pt x="1060" y="1438"/>
                    <a:pt x="1131" y="1474"/>
                    <a:pt x="1191" y="1474"/>
                  </a:cubicBezTo>
                  <a:cubicBezTo>
                    <a:pt x="1203" y="1474"/>
                    <a:pt x="1227" y="1474"/>
                    <a:pt x="1239" y="1462"/>
                  </a:cubicBezTo>
                  <a:cubicBezTo>
                    <a:pt x="1322" y="1415"/>
                    <a:pt x="1381" y="1331"/>
                    <a:pt x="1358" y="1236"/>
                  </a:cubicBezTo>
                  <a:cubicBezTo>
                    <a:pt x="1191" y="736"/>
                    <a:pt x="810" y="284"/>
                    <a:pt x="274" y="22"/>
                  </a:cubicBezTo>
                  <a:cubicBezTo>
                    <a:pt x="249" y="7"/>
                    <a:pt x="222" y="0"/>
                    <a:pt x="1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02" name="Google Shape;10602;p79"/>
            <p:cNvSpPr/>
            <p:nvPr/>
          </p:nvSpPr>
          <p:spPr>
            <a:xfrm>
              <a:off x="3147208" y="3475176"/>
              <a:ext cx="214664" cy="233513"/>
            </a:xfrm>
            <a:custGeom>
              <a:avLst/>
              <a:gdLst/>
              <a:ahLst/>
              <a:cxnLst/>
              <a:rect l="l" t="t" r="r" b="b"/>
              <a:pathLst>
                <a:path w="6776" h="7371" extrusionOk="0">
                  <a:moveTo>
                    <a:pt x="3537" y="4608"/>
                  </a:moveTo>
                  <a:lnTo>
                    <a:pt x="3537" y="4989"/>
                  </a:lnTo>
                  <a:lnTo>
                    <a:pt x="3179" y="4989"/>
                  </a:lnTo>
                  <a:lnTo>
                    <a:pt x="3179" y="4608"/>
                  </a:lnTo>
                  <a:cubicBezTo>
                    <a:pt x="3239" y="4620"/>
                    <a:pt x="3298" y="4620"/>
                    <a:pt x="3358" y="4620"/>
                  </a:cubicBezTo>
                  <a:cubicBezTo>
                    <a:pt x="3417" y="4620"/>
                    <a:pt x="3477" y="4620"/>
                    <a:pt x="3537" y="4608"/>
                  </a:cubicBezTo>
                  <a:close/>
                  <a:moveTo>
                    <a:pt x="5977" y="5299"/>
                  </a:moveTo>
                  <a:lnTo>
                    <a:pt x="5977" y="5763"/>
                  </a:lnTo>
                  <a:lnTo>
                    <a:pt x="798" y="5763"/>
                  </a:lnTo>
                  <a:lnTo>
                    <a:pt x="798" y="5299"/>
                  </a:lnTo>
                  <a:close/>
                  <a:moveTo>
                    <a:pt x="3406" y="0"/>
                  </a:moveTo>
                  <a:cubicBezTo>
                    <a:pt x="2751" y="0"/>
                    <a:pt x="2132" y="262"/>
                    <a:pt x="1667" y="715"/>
                  </a:cubicBezTo>
                  <a:cubicBezTo>
                    <a:pt x="1203" y="1179"/>
                    <a:pt x="953" y="1798"/>
                    <a:pt x="953" y="2465"/>
                  </a:cubicBezTo>
                  <a:lnTo>
                    <a:pt x="953" y="2715"/>
                  </a:lnTo>
                  <a:cubicBezTo>
                    <a:pt x="953" y="2798"/>
                    <a:pt x="1024" y="2882"/>
                    <a:pt x="1120" y="2882"/>
                  </a:cubicBezTo>
                  <a:cubicBezTo>
                    <a:pt x="1203" y="2882"/>
                    <a:pt x="1274" y="2798"/>
                    <a:pt x="1274" y="2715"/>
                  </a:cubicBezTo>
                  <a:lnTo>
                    <a:pt x="1274" y="2465"/>
                  </a:lnTo>
                  <a:cubicBezTo>
                    <a:pt x="1274" y="1894"/>
                    <a:pt x="1501" y="1358"/>
                    <a:pt x="1905" y="953"/>
                  </a:cubicBezTo>
                  <a:cubicBezTo>
                    <a:pt x="2310" y="548"/>
                    <a:pt x="2846" y="334"/>
                    <a:pt x="3406" y="334"/>
                  </a:cubicBezTo>
                  <a:cubicBezTo>
                    <a:pt x="4584" y="334"/>
                    <a:pt x="5549" y="1286"/>
                    <a:pt x="5549" y="2477"/>
                  </a:cubicBezTo>
                  <a:lnTo>
                    <a:pt x="5549" y="4989"/>
                  </a:lnTo>
                  <a:lnTo>
                    <a:pt x="3882" y="4989"/>
                  </a:lnTo>
                  <a:lnTo>
                    <a:pt x="3882" y="4489"/>
                  </a:lnTo>
                  <a:cubicBezTo>
                    <a:pt x="4060" y="4382"/>
                    <a:pt x="4215" y="4203"/>
                    <a:pt x="4299" y="3989"/>
                  </a:cubicBezTo>
                  <a:cubicBezTo>
                    <a:pt x="4334" y="3906"/>
                    <a:pt x="4287" y="3810"/>
                    <a:pt x="4215" y="3787"/>
                  </a:cubicBezTo>
                  <a:cubicBezTo>
                    <a:pt x="4193" y="3778"/>
                    <a:pt x="4171" y="3775"/>
                    <a:pt x="4149" y="3775"/>
                  </a:cubicBezTo>
                  <a:cubicBezTo>
                    <a:pt x="4079" y="3775"/>
                    <a:pt x="4019" y="3815"/>
                    <a:pt x="4001" y="3870"/>
                  </a:cubicBezTo>
                  <a:cubicBezTo>
                    <a:pt x="3941" y="4037"/>
                    <a:pt x="3822" y="4156"/>
                    <a:pt x="3668" y="4227"/>
                  </a:cubicBezTo>
                  <a:lnTo>
                    <a:pt x="3656" y="4227"/>
                  </a:lnTo>
                  <a:cubicBezTo>
                    <a:pt x="3572" y="4263"/>
                    <a:pt x="3477" y="4287"/>
                    <a:pt x="3394" y="4287"/>
                  </a:cubicBezTo>
                  <a:cubicBezTo>
                    <a:pt x="3036" y="4287"/>
                    <a:pt x="2739" y="3989"/>
                    <a:pt x="2739" y="3632"/>
                  </a:cubicBezTo>
                  <a:cubicBezTo>
                    <a:pt x="2739" y="3275"/>
                    <a:pt x="3036" y="2977"/>
                    <a:pt x="3394" y="2977"/>
                  </a:cubicBezTo>
                  <a:cubicBezTo>
                    <a:pt x="3644" y="2977"/>
                    <a:pt x="3882" y="3132"/>
                    <a:pt x="3989" y="3370"/>
                  </a:cubicBezTo>
                  <a:cubicBezTo>
                    <a:pt x="4006" y="3421"/>
                    <a:pt x="4067" y="3461"/>
                    <a:pt x="4126" y="3461"/>
                  </a:cubicBezTo>
                  <a:cubicBezTo>
                    <a:pt x="4149" y="3461"/>
                    <a:pt x="4171" y="3455"/>
                    <a:pt x="4191" y="3441"/>
                  </a:cubicBezTo>
                  <a:cubicBezTo>
                    <a:pt x="4263" y="3418"/>
                    <a:pt x="4310" y="3310"/>
                    <a:pt x="4263" y="3239"/>
                  </a:cubicBezTo>
                  <a:cubicBezTo>
                    <a:pt x="4108" y="2894"/>
                    <a:pt x="3763" y="2667"/>
                    <a:pt x="3370" y="2667"/>
                  </a:cubicBezTo>
                  <a:cubicBezTo>
                    <a:pt x="2834" y="2667"/>
                    <a:pt x="2394" y="3096"/>
                    <a:pt x="2394" y="3656"/>
                  </a:cubicBezTo>
                  <a:cubicBezTo>
                    <a:pt x="2394" y="4013"/>
                    <a:pt x="2584" y="4322"/>
                    <a:pt x="2870" y="4489"/>
                  </a:cubicBezTo>
                  <a:lnTo>
                    <a:pt x="2870" y="4989"/>
                  </a:lnTo>
                  <a:lnTo>
                    <a:pt x="1262" y="4989"/>
                  </a:lnTo>
                  <a:lnTo>
                    <a:pt x="1262" y="3358"/>
                  </a:lnTo>
                  <a:cubicBezTo>
                    <a:pt x="1262" y="3263"/>
                    <a:pt x="1191" y="3191"/>
                    <a:pt x="1096" y="3191"/>
                  </a:cubicBezTo>
                  <a:cubicBezTo>
                    <a:pt x="1012" y="3191"/>
                    <a:pt x="941" y="3263"/>
                    <a:pt x="941" y="3358"/>
                  </a:cubicBezTo>
                  <a:lnTo>
                    <a:pt x="941" y="4989"/>
                  </a:lnTo>
                  <a:lnTo>
                    <a:pt x="655" y="4989"/>
                  </a:lnTo>
                  <a:cubicBezTo>
                    <a:pt x="560" y="4989"/>
                    <a:pt x="489" y="5061"/>
                    <a:pt x="489" y="5156"/>
                  </a:cubicBezTo>
                  <a:lnTo>
                    <a:pt x="489" y="5775"/>
                  </a:lnTo>
                  <a:lnTo>
                    <a:pt x="167" y="5775"/>
                  </a:lnTo>
                  <a:cubicBezTo>
                    <a:pt x="72" y="5775"/>
                    <a:pt x="0" y="5858"/>
                    <a:pt x="0" y="5942"/>
                  </a:cubicBezTo>
                  <a:lnTo>
                    <a:pt x="0" y="7204"/>
                  </a:lnTo>
                  <a:cubicBezTo>
                    <a:pt x="0" y="7299"/>
                    <a:pt x="72" y="7370"/>
                    <a:pt x="167" y="7370"/>
                  </a:cubicBezTo>
                  <a:lnTo>
                    <a:pt x="3918" y="7370"/>
                  </a:lnTo>
                  <a:cubicBezTo>
                    <a:pt x="4001" y="7370"/>
                    <a:pt x="4072" y="7299"/>
                    <a:pt x="4072" y="7204"/>
                  </a:cubicBezTo>
                  <a:cubicBezTo>
                    <a:pt x="4072" y="7120"/>
                    <a:pt x="4001" y="7049"/>
                    <a:pt x="3918" y="7049"/>
                  </a:cubicBezTo>
                  <a:lnTo>
                    <a:pt x="322" y="7049"/>
                  </a:lnTo>
                  <a:lnTo>
                    <a:pt x="322" y="6108"/>
                  </a:lnTo>
                  <a:lnTo>
                    <a:pt x="6442" y="6108"/>
                  </a:lnTo>
                  <a:lnTo>
                    <a:pt x="6442" y="7049"/>
                  </a:lnTo>
                  <a:lnTo>
                    <a:pt x="4537" y="7049"/>
                  </a:lnTo>
                  <a:cubicBezTo>
                    <a:pt x="4453" y="7049"/>
                    <a:pt x="4370" y="7120"/>
                    <a:pt x="4370" y="7204"/>
                  </a:cubicBezTo>
                  <a:cubicBezTo>
                    <a:pt x="4370" y="7299"/>
                    <a:pt x="4453" y="7370"/>
                    <a:pt x="4537" y="7370"/>
                  </a:cubicBezTo>
                  <a:lnTo>
                    <a:pt x="6608" y="7370"/>
                  </a:lnTo>
                  <a:cubicBezTo>
                    <a:pt x="6692" y="7370"/>
                    <a:pt x="6775" y="7299"/>
                    <a:pt x="6775" y="7204"/>
                  </a:cubicBezTo>
                  <a:lnTo>
                    <a:pt x="6775" y="5942"/>
                  </a:lnTo>
                  <a:cubicBezTo>
                    <a:pt x="6775" y="5835"/>
                    <a:pt x="6716" y="5763"/>
                    <a:pt x="6620" y="5763"/>
                  </a:cubicBezTo>
                  <a:lnTo>
                    <a:pt x="6311" y="5763"/>
                  </a:lnTo>
                  <a:lnTo>
                    <a:pt x="6311" y="5144"/>
                  </a:lnTo>
                  <a:cubicBezTo>
                    <a:pt x="6311" y="5049"/>
                    <a:pt x="6239" y="4977"/>
                    <a:pt x="6144" y="4977"/>
                  </a:cubicBezTo>
                  <a:lnTo>
                    <a:pt x="5858" y="4977"/>
                  </a:lnTo>
                  <a:lnTo>
                    <a:pt x="5858" y="2465"/>
                  </a:lnTo>
                  <a:cubicBezTo>
                    <a:pt x="5858" y="1108"/>
                    <a:pt x="4763" y="0"/>
                    <a:pt x="340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03" name="Google Shape;10603;p79"/>
            <p:cNvSpPr/>
            <p:nvPr/>
          </p:nvSpPr>
          <p:spPr>
            <a:xfrm>
              <a:off x="3249408" y="3360146"/>
              <a:ext cx="10613" cy="97321"/>
            </a:xfrm>
            <a:custGeom>
              <a:avLst/>
              <a:gdLst/>
              <a:ahLst/>
              <a:cxnLst/>
              <a:rect l="l" t="t" r="r" b="b"/>
              <a:pathLst>
                <a:path w="335" h="3072" extrusionOk="0">
                  <a:moveTo>
                    <a:pt x="168" y="0"/>
                  </a:moveTo>
                  <a:cubicBezTo>
                    <a:pt x="72" y="0"/>
                    <a:pt x="1" y="83"/>
                    <a:pt x="1" y="167"/>
                  </a:cubicBezTo>
                  <a:lnTo>
                    <a:pt x="1" y="2905"/>
                  </a:lnTo>
                  <a:cubicBezTo>
                    <a:pt x="1" y="3000"/>
                    <a:pt x="72" y="3072"/>
                    <a:pt x="168" y="3072"/>
                  </a:cubicBezTo>
                  <a:cubicBezTo>
                    <a:pt x="251" y="3072"/>
                    <a:pt x="334" y="3000"/>
                    <a:pt x="334" y="2905"/>
                  </a:cubicBezTo>
                  <a:lnTo>
                    <a:pt x="334" y="167"/>
                  </a:lnTo>
                  <a:cubicBezTo>
                    <a:pt x="334" y="83"/>
                    <a:pt x="251" y="0"/>
                    <a:pt x="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04" name="Google Shape;10604;p79"/>
            <p:cNvSpPr/>
            <p:nvPr/>
          </p:nvSpPr>
          <p:spPr>
            <a:xfrm>
              <a:off x="3175879" y="3377919"/>
              <a:ext cx="54331" cy="86740"/>
            </a:xfrm>
            <a:custGeom>
              <a:avLst/>
              <a:gdLst/>
              <a:ahLst/>
              <a:cxnLst/>
              <a:rect l="l" t="t" r="r" b="b"/>
              <a:pathLst>
                <a:path w="1715" h="2738" extrusionOk="0">
                  <a:moveTo>
                    <a:pt x="188" y="1"/>
                  </a:moveTo>
                  <a:cubicBezTo>
                    <a:pt x="161" y="1"/>
                    <a:pt x="134" y="8"/>
                    <a:pt x="107" y="22"/>
                  </a:cubicBezTo>
                  <a:cubicBezTo>
                    <a:pt x="36" y="70"/>
                    <a:pt x="0" y="153"/>
                    <a:pt x="48" y="249"/>
                  </a:cubicBezTo>
                  <a:lnTo>
                    <a:pt x="1381" y="2642"/>
                  </a:lnTo>
                  <a:cubicBezTo>
                    <a:pt x="1417" y="2701"/>
                    <a:pt x="1477" y="2737"/>
                    <a:pt x="1524" y="2737"/>
                  </a:cubicBezTo>
                  <a:cubicBezTo>
                    <a:pt x="1548" y="2737"/>
                    <a:pt x="1584" y="2737"/>
                    <a:pt x="1596" y="2713"/>
                  </a:cubicBezTo>
                  <a:cubicBezTo>
                    <a:pt x="1679" y="2654"/>
                    <a:pt x="1715" y="2559"/>
                    <a:pt x="1667" y="2475"/>
                  </a:cubicBezTo>
                  <a:lnTo>
                    <a:pt x="334" y="82"/>
                  </a:lnTo>
                  <a:cubicBezTo>
                    <a:pt x="301" y="33"/>
                    <a:pt x="246" y="1"/>
                    <a:pt x="18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05" name="Google Shape;10605;p79"/>
            <p:cNvSpPr/>
            <p:nvPr/>
          </p:nvSpPr>
          <p:spPr>
            <a:xfrm>
              <a:off x="3119678" y="3429399"/>
              <a:ext cx="89401" cy="50720"/>
            </a:xfrm>
            <a:custGeom>
              <a:avLst/>
              <a:gdLst/>
              <a:ahLst/>
              <a:cxnLst/>
              <a:rect l="l" t="t" r="r" b="b"/>
              <a:pathLst>
                <a:path w="2822" h="1601" extrusionOk="0">
                  <a:moveTo>
                    <a:pt x="200" y="0"/>
                  </a:moveTo>
                  <a:cubicBezTo>
                    <a:pt x="142" y="0"/>
                    <a:pt x="81" y="27"/>
                    <a:pt x="48" y="76"/>
                  </a:cubicBezTo>
                  <a:cubicBezTo>
                    <a:pt x="0" y="160"/>
                    <a:pt x="36" y="255"/>
                    <a:pt x="107" y="302"/>
                  </a:cubicBezTo>
                  <a:lnTo>
                    <a:pt x="2536" y="1588"/>
                  </a:lnTo>
                  <a:cubicBezTo>
                    <a:pt x="2560" y="1600"/>
                    <a:pt x="2584" y="1600"/>
                    <a:pt x="2608" y="1600"/>
                  </a:cubicBezTo>
                  <a:cubicBezTo>
                    <a:pt x="2667" y="1600"/>
                    <a:pt x="2727" y="1565"/>
                    <a:pt x="2762" y="1505"/>
                  </a:cubicBezTo>
                  <a:cubicBezTo>
                    <a:pt x="2822" y="1445"/>
                    <a:pt x="2786" y="1350"/>
                    <a:pt x="2703" y="1303"/>
                  </a:cubicBezTo>
                  <a:lnTo>
                    <a:pt x="274" y="17"/>
                  </a:lnTo>
                  <a:cubicBezTo>
                    <a:pt x="252" y="6"/>
                    <a:pt x="226" y="0"/>
                    <a:pt x="20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06" name="Google Shape;10606;p79"/>
            <p:cNvSpPr/>
            <p:nvPr/>
          </p:nvSpPr>
          <p:spPr>
            <a:xfrm>
              <a:off x="3279219" y="3377919"/>
              <a:ext cx="54363" cy="85980"/>
            </a:xfrm>
            <a:custGeom>
              <a:avLst/>
              <a:gdLst/>
              <a:ahLst/>
              <a:cxnLst/>
              <a:rect l="l" t="t" r="r" b="b"/>
              <a:pathLst>
                <a:path w="1716" h="2714" extrusionOk="0">
                  <a:moveTo>
                    <a:pt x="1533" y="1"/>
                  </a:moveTo>
                  <a:cubicBezTo>
                    <a:pt x="1475" y="1"/>
                    <a:pt x="1414" y="33"/>
                    <a:pt x="1382" y="82"/>
                  </a:cubicBezTo>
                  <a:lnTo>
                    <a:pt x="48" y="2475"/>
                  </a:lnTo>
                  <a:cubicBezTo>
                    <a:pt x="1" y="2559"/>
                    <a:pt x="24" y="2654"/>
                    <a:pt x="108" y="2701"/>
                  </a:cubicBezTo>
                  <a:cubicBezTo>
                    <a:pt x="132" y="2713"/>
                    <a:pt x="143" y="2713"/>
                    <a:pt x="179" y="2713"/>
                  </a:cubicBezTo>
                  <a:cubicBezTo>
                    <a:pt x="239" y="2713"/>
                    <a:pt x="286" y="2689"/>
                    <a:pt x="310" y="2630"/>
                  </a:cubicBezTo>
                  <a:lnTo>
                    <a:pt x="1656" y="237"/>
                  </a:lnTo>
                  <a:cubicBezTo>
                    <a:pt x="1715" y="153"/>
                    <a:pt x="1679" y="70"/>
                    <a:pt x="1608" y="22"/>
                  </a:cubicBezTo>
                  <a:cubicBezTo>
                    <a:pt x="1585" y="8"/>
                    <a:pt x="1560" y="1"/>
                    <a:pt x="153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07" name="Google Shape;10607;p79"/>
            <p:cNvSpPr/>
            <p:nvPr/>
          </p:nvSpPr>
          <p:spPr>
            <a:xfrm>
              <a:off x="3300349" y="3429399"/>
              <a:ext cx="88672" cy="51100"/>
            </a:xfrm>
            <a:custGeom>
              <a:avLst/>
              <a:gdLst/>
              <a:ahLst/>
              <a:cxnLst/>
              <a:rect l="l" t="t" r="r" b="b"/>
              <a:pathLst>
                <a:path w="2799" h="1613" extrusionOk="0">
                  <a:moveTo>
                    <a:pt x="2615" y="0"/>
                  </a:moveTo>
                  <a:cubicBezTo>
                    <a:pt x="2589" y="0"/>
                    <a:pt x="2562" y="6"/>
                    <a:pt x="2536" y="17"/>
                  </a:cubicBezTo>
                  <a:lnTo>
                    <a:pt x="107" y="1303"/>
                  </a:lnTo>
                  <a:cubicBezTo>
                    <a:pt x="36" y="1350"/>
                    <a:pt x="0" y="1434"/>
                    <a:pt x="48" y="1529"/>
                  </a:cubicBezTo>
                  <a:cubicBezTo>
                    <a:pt x="72" y="1588"/>
                    <a:pt x="131" y="1612"/>
                    <a:pt x="191" y="1612"/>
                  </a:cubicBezTo>
                  <a:cubicBezTo>
                    <a:pt x="227" y="1612"/>
                    <a:pt x="238" y="1612"/>
                    <a:pt x="274" y="1600"/>
                  </a:cubicBezTo>
                  <a:lnTo>
                    <a:pt x="2691" y="314"/>
                  </a:lnTo>
                  <a:cubicBezTo>
                    <a:pt x="2774" y="255"/>
                    <a:pt x="2798" y="172"/>
                    <a:pt x="2751" y="76"/>
                  </a:cubicBezTo>
                  <a:cubicBezTo>
                    <a:pt x="2726" y="27"/>
                    <a:pt x="2673" y="0"/>
                    <a:pt x="26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608" name="Google Shape;10608;p79"/>
          <p:cNvGrpSpPr/>
          <p:nvPr/>
        </p:nvGrpSpPr>
        <p:grpSpPr>
          <a:xfrm>
            <a:off x="5289618" y="4242063"/>
            <a:ext cx="490913" cy="473004"/>
            <a:chOff x="3967213" y="3356947"/>
            <a:chExt cx="368185" cy="354753"/>
          </a:xfrm>
          <a:solidFill>
            <a:schemeClr val="tx1"/>
          </a:solidFill>
        </p:grpSpPr>
        <p:sp>
          <p:nvSpPr>
            <p:cNvPr id="10609" name="Google Shape;10609;p79"/>
            <p:cNvSpPr/>
            <p:nvPr/>
          </p:nvSpPr>
          <p:spPr>
            <a:xfrm>
              <a:off x="4180705" y="3356947"/>
              <a:ext cx="154693" cy="164292"/>
            </a:xfrm>
            <a:custGeom>
              <a:avLst/>
              <a:gdLst/>
              <a:ahLst/>
              <a:cxnLst/>
              <a:rect l="l" t="t" r="r" b="b"/>
              <a:pathLst>
                <a:path w="4883" h="5186" extrusionOk="0">
                  <a:moveTo>
                    <a:pt x="2526" y="0"/>
                  </a:moveTo>
                  <a:cubicBezTo>
                    <a:pt x="1765" y="0"/>
                    <a:pt x="1017" y="368"/>
                    <a:pt x="560" y="1042"/>
                  </a:cubicBezTo>
                  <a:cubicBezTo>
                    <a:pt x="1" y="1875"/>
                    <a:pt x="24" y="2959"/>
                    <a:pt x="632" y="3768"/>
                  </a:cubicBezTo>
                  <a:lnTo>
                    <a:pt x="572" y="5006"/>
                  </a:lnTo>
                  <a:cubicBezTo>
                    <a:pt x="572" y="5066"/>
                    <a:pt x="608" y="5126"/>
                    <a:pt x="655" y="5149"/>
                  </a:cubicBezTo>
                  <a:cubicBezTo>
                    <a:pt x="679" y="5161"/>
                    <a:pt x="715" y="5185"/>
                    <a:pt x="739" y="5185"/>
                  </a:cubicBezTo>
                  <a:cubicBezTo>
                    <a:pt x="774" y="5185"/>
                    <a:pt x="786" y="5185"/>
                    <a:pt x="810" y="5161"/>
                  </a:cubicBezTo>
                  <a:lnTo>
                    <a:pt x="1929" y="4649"/>
                  </a:lnTo>
                  <a:cubicBezTo>
                    <a:pt x="2120" y="4685"/>
                    <a:pt x="2334" y="4721"/>
                    <a:pt x="2525" y="4721"/>
                  </a:cubicBezTo>
                  <a:cubicBezTo>
                    <a:pt x="3299" y="4721"/>
                    <a:pt x="4049" y="4328"/>
                    <a:pt x="4489" y="3673"/>
                  </a:cubicBezTo>
                  <a:cubicBezTo>
                    <a:pt x="4703" y="3363"/>
                    <a:pt x="4834" y="3006"/>
                    <a:pt x="4882" y="2637"/>
                  </a:cubicBezTo>
                  <a:cubicBezTo>
                    <a:pt x="4882" y="2518"/>
                    <a:pt x="4811" y="2447"/>
                    <a:pt x="4715" y="2423"/>
                  </a:cubicBezTo>
                  <a:cubicBezTo>
                    <a:pt x="4709" y="2422"/>
                    <a:pt x="4703" y="2422"/>
                    <a:pt x="4697" y="2422"/>
                  </a:cubicBezTo>
                  <a:cubicBezTo>
                    <a:pt x="4619" y="2422"/>
                    <a:pt x="4536" y="2489"/>
                    <a:pt x="4525" y="2578"/>
                  </a:cubicBezTo>
                  <a:cubicBezTo>
                    <a:pt x="4489" y="2899"/>
                    <a:pt x="4370" y="3197"/>
                    <a:pt x="4192" y="3471"/>
                  </a:cubicBezTo>
                  <a:cubicBezTo>
                    <a:pt x="3809" y="4040"/>
                    <a:pt x="3177" y="4368"/>
                    <a:pt x="2514" y="4368"/>
                  </a:cubicBezTo>
                  <a:cubicBezTo>
                    <a:pt x="2332" y="4368"/>
                    <a:pt x="2147" y="4343"/>
                    <a:pt x="1965" y="4292"/>
                  </a:cubicBezTo>
                  <a:cubicBezTo>
                    <a:pt x="1944" y="4281"/>
                    <a:pt x="1927" y="4275"/>
                    <a:pt x="1911" y="4275"/>
                  </a:cubicBezTo>
                  <a:cubicBezTo>
                    <a:pt x="1891" y="4275"/>
                    <a:pt x="1872" y="4284"/>
                    <a:pt x="1846" y="4304"/>
                  </a:cubicBezTo>
                  <a:lnTo>
                    <a:pt x="917" y="4733"/>
                  </a:lnTo>
                  <a:lnTo>
                    <a:pt x="965" y="3721"/>
                  </a:lnTo>
                  <a:cubicBezTo>
                    <a:pt x="965" y="3673"/>
                    <a:pt x="953" y="3649"/>
                    <a:pt x="929" y="3602"/>
                  </a:cubicBezTo>
                  <a:cubicBezTo>
                    <a:pt x="382" y="2923"/>
                    <a:pt x="358" y="1947"/>
                    <a:pt x="846" y="1220"/>
                  </a:cubicBezTo>
                  <a:cubicBezTo>
                    <a:pt x="1235" y="644"/>
                    <a:pt x="1873" y="327"/>
                    <a:pt x="2524" y="327"/>
                  </a:cubicBezTo>
                  <a:cubicBezTo>
                    <a:pt x="2909" y="327"/>
                    <a:pt x="3299" y="438"/>
                    <a:pt x="3644" y="673"/>
                  </a:cubicBezTo>
                  <a:cubicBezTo>
                    <a:pt x="4084" y="970"/>
                    <a:pt x="4406" y="1435"/>
                    <a:pt x="4501" y="1970"/>
                  </a:cubicBezTo>
                  <a:cubicBezTo>
                    <a:pt x="4523" y="2047"/>
                    <a:pt x="4594" y="2103"/>
                    <a:pt x="4679" y="2103"/>
                  </a:cubicBezTo>
                  <a:cubicBezTo>
                    <a:pt x="4687" y="2103"/>
                    <a:pt x="4695" y="2102"/>
                    <a:pt x="4703" y="2101"/>
                  </a:cubicBezTo>
                  <a:cubicBezTo>
                    <a:pt x="4787" y="2089"/>
                    <a:pt x="4846" y="1994"/>
                    <a:pt x="4834" y="1911"/>
                  </a:cubicBezTo>
                  <a:cubicBezTo>
                    <a:pt x="4715" y="1280"/>
                    <a:pt x="4358" y="744"/>
                    <a:pt x="3834" y="399"/>
                  </a:cubicBezTo>
                  <a:cubicBezTo>
                    <a:pt x="3432" y="129"/>
                    <a:pt x="2977" y="0"/>
                    <a:pt x="25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10" name="Google Shape;10610;p79"/>
            <p:cNvSpPr/>
            <p:nvPr/>
          </p:nvSpPr>
          <p:spPr>
            <a:xfrm>
              <a:off x="4093585" y="3484237"/>
              <a:ext cx="21891" cy="37002"/>
            </a:xfrm>
            <a:custGeom>
              <a:avLst/>
              <a:gdLst/>
              <a:ahLst/>
              <a:cxnLst/>
              <a:rect l="l" t="t" r="r" b="b"/>
              <a:pathLst>
                <a:path w="691" h="1168" extrusionOk="0">
                  <a:moveTo>
                    <a:pt x="155" y="0"/>
                  </a:moveTo>
                  <a:cubicBezTo>
                    <a:pt x="72" y="0"/>
                    <a:pt x="0" y="72"/>
                    <a:pt x="0" y="167"/>
                  </a:cubicBezTo>
                  <a:lnTo>
                    <a:pt x="0" y="1000"/>
                  </a:lnTo>
                  <a:cubicBezTo>
                    <a:pt x="0" y="1084"/>
                    <a:pt x="72" y="1167"/>
                    <a:pt x="155" y="1167"/>
                  </a:cubicBezTo>
                  <a:lnTo>
                    <a:pt x="536" y="1167"/>
                  </a:lnTo>
                  <a:cubicBezTo>
                    <a:pt x="619" y="1167"/>
                    <a:pt x="691" y="1084"/>
                    <a:pt x="691" y="1000"/>
                  </a:cubicBezTo>
                  <a:cubicBezTo>
                    <a:pt x="691" y="893"/>
                    <a:pt x="619" y="822"/>
                    <a:pt x="512" y="822"/>
                  </a:cubicBezTo>
                  <a:lnTo>
                    <a:pt x="322" y="822"/>
                  </a:lnTo>
                  <a:lnTo>
                    <a:pt x="322" y="167"/>
                  </a:lnTo>
                  <a:cubicBezTo>
                    <a:pt x="322" y="72"/>
                    <a:pt x="250" y="0"/>
                    <a:pt x="1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11" name="Google Shape;10611;p79"/>
            <p:cNvSpPr/>
            <p:nvPr/>
          </p:nvSpPr>
          <p:spPr>
            <a:xfrm>
              <a:off x="3967213" y="3408047"/>
              <a:ext cx="275394" cy="303653"/>
            </a:xfrm>
            <a:custGeom>
              <a:avLst/>
              <a:gdLst/>
              <a:ahLst/>
              <a:cxnLst/>
              <a:rect l="l" t="t" r="r" b="b"/>
              <a:pathLst>
                <a:path w="8693" h="9585" extrusionOk="0">
                  <a:moveTo>
                    <a:pt x="3549" y="417"/>
                  </a:moveTo>
                  <a:lnTo>
                    <a:pt x="3549" y="417"/>
                  </a:lnTo>
                  <a:cubicBezTo>
                    <a:pt x="3346" y="1024"/>
                    <a:pt x="3001" y="1322"/>
                    <a:pt x="2775" y="1465"/>
                  </a:cubicBezTo>
                  <a:cubicBezTo>
                    <a:pt x="2799" y="976"/>
                    <a:pt x="3120" y="572"/>
                    <a:pt x="3549" y="417"/>
                  </a:cubicBezTo>
                  <a:close/>
                  <a:moveTo>
                    <a:pt x="4727" y="334"/>
                  </a:moveTo>
                  <a:cubicBezTo>
                    <a:pt x="5382" y="334"/>
                    <a:pt x="5906" y="869"/>
                    <a:pt x="5906" y="1524"/>
                  </a:cubicBezTo>
                  <a:lnTo>
                    <a:pt x="5906" y="2262"/>
                  </a:lnTo>
                  <a:cubicBezTo>
                    <a:pt x="4501" y="2155"/>
                    <a:pt x="4108" y="846"/>
                    <a:pt x="4001" y="334"/>
                  </a:cubicBezTo>
                  <a:close/>
                  <a:moveTo>
                    <a:pt x="2441" y="2643"/>
                  </a:moveTo>
                  <a:lnTo>
                    <a:pt x="2441" y="2893"/>
                  </a:lnTo>
                  <a:cubicBezTo>
                    <a:pt x="2441" y="3036"/>
                    <a:pt x="2453" y="3179"/>
                    <a:pt x="2477" y="3310"/>
                  </a:cubicBezTo>
                  <a:cubicBezTo>
                    <a:pt x="2334" y="3251"/>
                    <a:pt x="2239" y="3120"/>
                    <a:pt x="2239" y="2977"/>
                  </a:cubicBezTo>
                  <a:cubicBezTo>
                    <a:pt x="2239" y="2822"/>
                    <a:pt x="2322" y="2703"/>
                    <a:pt x="2441" y="2643"/>
                  </a:cubicBezTo>
                  <a:close/>
                  <a:moveTo>
                    <a:pt x="6251" y="2655"/>
                  </a:moveTo>
                  <a:cubicBezTo>
                    <a:pt x="6359" y="2715"/>
                    <a:pt x="6442" y="2834"/>
                    <a:pt x="6442" y="2989"/>
                  </a:cubicBezTo>
                  <a:cubicBezTo>
                    <a:pt x="6442" y="3155"/>
                    <a:pt x="6335" y="3286"/>
                    <a:pt x="6204" y="3334"/>
                  </a:cubicBezTo>
                  <a:cubicBezTo>
                    <a:pt x="6228" y="3179"/>
                    <a:pt x="6251" y="3048"/>
                    <a:pt x="6251" y="2917"/>
                  </a:cubicBezTo>
                  <a:lnTo>
                    <a:pt x="6251" y="2655"/>
                  </a:lnTo>
                  <a:close/>
                  <a:moveTo>
                    <a:pt x="3775" y="786"/>
                  </a:moveTo>
                  <a:cubicBezTo>
                    <a:pt x="3846" y="1012"/>
                    <a:pt x="3953" y="1274"/>
                    <a:pt x="4120" y="1524"/>
                  </a:cubicBezTo>
                  <a:cubicBezTo>
                    <a:pt x="4537" y="2167"/>
                    <a:pt x="5144" y="2536"/>
                    <a:pt x="5906" y="2584"/>
                  </a:cubicBezTo>
                  <a:lnTo>
                    <a:pt x="5906" y="2893"/>
                  </a:lnTo>
                  <a:cubicBezTo>
                    <a:pt x="5906" y="3548"/>
                    <a:pt x="5549" y="4179"/>
                    <a:pt x="4977" y="4501"/>
                  </a:cubicBezTo>
                  <a:lnTo>
                    <a:pt x="4727" y="4656"/>
                  </a:lnTo>
                  <a:cubicBezTo>
                    <a:pt x="4608" y="4721"/>
                    <a:pt x="4474" y="4754"/>
                    <a:pt x="4340" y="4754"/>
                  </a:cubicBezTo>
                  <a:cubicBezTo>
                    <a:pt x="4206" y="4754"/>
                    <a:pt x="4073" y="4721"/>
                    <a:pt x="3953" y="4656"/>
                  </a:cubicBezTo>
                  <a:lnTo>
                    <a:pt x="3703" y="4501"/>
                  </a:lnTo>
                  <a:cubicBezTo>
                    <a:pt x="3120" y="4179"/>
                    <a:pt x="2775" y="3572"/>
                    <a:pt x="2775" y="2893"/>
                  </a:cubicBezTo>
                  <a:lnTo>
                    <a:pt x="2775" y="2417"/>
                  </a:lnTo>
                  <a:lnTo>
                    <a:pt x="2775" y="1858"/>
                  </a:lnTo>
                  <a:cubicBezTo>
                    <a:pt x="3001" y="1750"/>
                    <a:pt x="3465" y="1465"/>
                    <a:pt x="3775" y="786"/>
                  </a:cubicBezTo>
                  <a:close/>
                  <a:moveTo>
                    <a:pt x="5001" y="4906"/>
                  </a:moveTo>
                  <a:lnTo>
                    <a:pt x="5001" y="5751"/>
                  </a:lnTo>
                  <a:lnTo>
                    <a:pt x="4965" y="5775"/>
                  </a:lnTo>
                  <a:lnTo>
                    <a:pt x="4334" y="6203"/>
                  </a:lnTo>
                  <a:lnTo>
                    <a:pt x="3692" y="5751"/>
                  </a:lnTo>
                  <a:lnTo>
                    <a:pt x="3692" y="4906"/>
                  </a:lnTo>
                  <a:lnTo>
                    <a:pt x="3775" y="4953"/>
                  </a:lnTo>
                  <a:cubicBezTo>
                    <a:pt x="3953" y="5048"/>
                    <a:pt x="4144" y="5096"/>
                    <a:pt x="4346" y="5096"/>
                  </a:cubicBezTo>
                  <a:cubicBezTo>
                    <a:pt x="4537" y="5096"/>
                    <a:pt x="4727" y="5048"/>
                    <a:pt x="4906" y="4953"/>
                  </a:cubicBezTo>
                  <a:lnTo>
                    <a:pt x="5001" y="4906"/>
                  </a:lnTo>
                  <a:close/>
                  <a:moveTo>
                    <a:pt x="3680" y="6168"/>
                  </a:moveTo>
                  <a:lnTo>
                    <a:pt x="4084" y="6453"/>
                  </a:lnTo>
                  <a:lnTo>
                    <a:pt x="3680" y="6930"/>
                  </a:lnTo>
                  <a:lnTo>
                    <a:pt x="3680" y="6263"/>
                  </a:lnTo>
                  <a:lnTo>
                    <a:pt x="3680" y="6168"/>
                  </a:lnTo>
                  <a:close/>
                  <a:moveTo>
                    <a:pt x="4977" y="6168"/>
                  </a:moveTo>
                  <a:lnTo>
                    <a:pt x="4977" y="6263"/>
                  </a:lnTo>
                  <a:lnTo>
                    <a:pt x="4977" y="6930"/>
                  </a:lnTo>
                  <a:lnTo>
                    <a:pt x="4573" y="6453"/>
                  </a:lnTo>
                  <a:lnTo>
                    <a:pt x="4977" y="6168"/>
                  </a:lnTo>
                  <a:close/>
                  <a:moveTo>
                    <a:pt x="4977" y="7453"/>
                  </a:moveTo>
                  <a:lnTo>
                    <a:pt x="4977" y="8406"/>
                  </a:lnTo>
                  <a:lnTo>
                    <a:pt x="4906" y="7656"/>
                  </a:lnTo>
                  <a:lnTo>
                    <a:pt x="4977" y="7453"/>
                  </a:lnTo>
                  <a:close/>
                  <a:moveTo>
                    <a:pt x="3692" y="7453"/>
                  </a:moveTo>
                  <a:lnTo>
                    <a:pt x="3763" y="7656"/>
                  </a:lnTo>
                  <a:lnTo>
                    <a:pt x="3692" y="8418"/>
                  </a:lnTo>
                  <a:lnTo>
                    <a:pt x="3692" y="7453"/>
                  </a:lnTo>
                  <a:close/>
                  <a:moveTo>
                    <a:pt x="4311" y="6703"/>
                  </a:moveTo>
                  <a:lnTo>
                    <a:pt x="4704" y="7168"/>
                  </a:lnTo>
                  <a:lnTo>
                    <a:pt x="4537" y="7584"/>
                  </a:lnTo>
                  <a:cubicBezTo>
                    <a:pt x="4525" y="7620"/>
                    <a:pt x="4525" y="7632"/>
                    <a:pt x="4525" y="7656"/>
                  </a:cubicBezTo>
                  <a:lnTo>
                    <a:pt x="4680" y="9251"/>
                  </a:lnTo>
                  <a:lnTo>
                    <a:pt x="3942" y="9251"/>
                  </a:lnTo>
                  <a:lnTo>
                    <a:pt x="4108" y="7656"/>
                  </a:lnTo>
                  <a:cubicBezTo>
                    <a:pt x="4108" y="7632"/>
                    <a:pt x="4108" y="7596"/>
                    <a:pt x="4084" y="7584"/>
                  </a:cubicBezTo>
                  <a:lnTo>
                    <a:pt x="3930" y="7168"/>
                  </a:lnTo>
                  <a:lnTo>
                    <a:pt x="4311" y="6703"/>
                  </a:lnTo>
                  <a:close/>
                  <a:moveTo>
                    <a:pt x="3965" y="0"/>
                  </a:moveTo>
                  <a:cubicBezTo>
                    <a:pt x="3906" y="0"/>
                    <a:pt x="3846" y="0"/>
                    <a:pt x="3787" y="12"/>
                  </a:cubicBezTo>
                  <a:cubicBezTo>
                    <a:pt x="3013" y="95"/>
                    <a:pt x="2453" y="750"/>
                    <a:pt x="2441" y="1524"/>
                  </a:cubicBezTo>
                  <a:lnTo>
                    <a:pt x="2441" y="1750"/>
                  </a:lnTo>
                  <a:lnTo>
                    <a:pt x="2441" y="2286"/>
                  </a:lnTo>
                  <a:cubicBezTo>
                    <a:pt x="2120" y="2358"/>
                    <a:pt x="1894" y="2643"/>
                    <a:pt x="1894" y="2977"/>
                  </a:cubicBezTo>
                  <a:cubicBezTo>
                    <a:pt x="1894" y="3358"/>
                    <a:pt x="2191" y="3667"/>
                    <a:pt x="2584" y="3691"/>
                  </a:cubicBezTo>
                  <a:cubicBezTo>
                    <a:pt x="2739" y="4084"/>
                    <a:pt x="3001" y="4441"/>
                    <a:pt x="3358" y="4703"/>
                  </a:cubicBezTo>
                  <a:lnTo>
                    <a:pt x="3358" y="5727"/>
                  </a:lnTo>
                  <a:lnTo>
                    <a:pt x="1620" y="6275"/>
                  </a:lnTo>
                  <a:cubicBezTo>
                    <a:pt x="655" y="6584"/>
                    <a:pt x="12" y="7465"/>
                    <a:pt x="1" y="8489"/>
                  </a:cubicBezTo>
                  <a:lnTo>
                    <a:pt x="1" y="9418"/>
                  </a:lnTo>
                  <a:cubicBezTo>
                    <a:pt x="1" y="9501"/>
                    <a:pt x="72" y="9585"/>
                    <a:pt x="155" y="9585"/>
                  </a:cubicBezTo>
                  <a:lnTo>
                    <a:pt x="1822" y="9585"/>
                  </a:lnTo>
                  <a:cubicBezTo>
                    <a:pt x="1917" y="9585"/>
                    <a:pt x="1989" y="9501"/>
                    <a:pt x="1989" y="9418"/>
                  </a:cubicBezTo>
                  <a:cubicBezTo>
                    <a:pt x="1989" y="9323"/>
                    <a:pt x="1917" y="9251"/>
                    <a:pt x="1822" y="9251"/>
                  </a:cubicBezTo>
                  <a:lnTo>
                    <a:pt x="334" y="9251"/>
                  </a:lnTo>
                  <a:lnTo>
                    <a:pt x="334" y="8489"/>
                  </a:lnTo>
                  <a:cubicBezTo>
                    <a:pt x="334" y="8299"/>
                    <a:pt x="370" y="8120"/>
                    <a:pt x="417" y="7942"/>
                  </a:cubicBezTo>
                  <a:cubicBezTo>
                    <a:pt x="429" y="7894"/>
                    <a:pt x="441" y="7834"/>
                    <a:pt x="453" y="7799"/>
                  </a:cubicBezTo>
                  <a:cubicBezTo>
                    <a:pt x="477" y="7751"/>
                    <a:pt x="501" y="7704"/>
                    <a:pt x="513" y="7644"/>
                  </a:cubicBezTo>
                  <a:cubicBezTo>
                    <a:pt x="739" y="7156"/>
                    <a:pt x="1167" y="6763"/>
                    <a:pt x="1703" y="6608"/>
                  </a:cubicBezTo>
                  <a:lnTo>
                    <a:pt x="2703" y="6287"/>
                  </a:lnTo>
                  <a:lnTo>
                    <a:pt x="3358" y="6084"/>
                  </a:lnTo>
                  <a:lnTo>
                    <a:pt x="3358" y="9251"/>
                  </a:lnTo>
                  <a:lnTo>
                    <a:pt x="2513" y="9251"/>
                  </a:lnTo>
                  <a:cubicBezTo>
                    <a:pt x="2418" y="9251"/>
                    <a:pt x="2346" y="9323"/>
                    <a:pt x="2346" y="9418"/>
                  </a:cubicBezTo>
                  <a:cubicBezTo>
                    <a:pt x="2346" y="9501"/>
                    <a:pt x="2418" y="9585"/>
                    <a:pt x="2513" y="9585"/>
                  </a:cubicBezTo>
                  <a:lnTo>
                    <a:pt x="8525" y="9585"/>
                  </a:lnTo>
                  <a:cubicBezTo>
                    <a:pt x="8609" y="9585"/>
                    <a:pt x="8692" y="9501"/>
                    <a:pt x="8692" y="9418"/>
                  </a:cubicBezTo>
                  <a:lnTo>
                    <a:pt x="8692" y="8489"/>
                  </a:lnTo>
                  <a:cubicBezTo>
                    <a:pt x="8692" y="7930"/>
                    <a:pt x="8466" y="7358"/>
                    <a:pt x="8073" y="6942"/>
                  </a:cubicBezTo>
                  <a:cubicBezTo>
                    <a:pt x="8042" y="6904"/>
                    <a:pt x="8001" y="6886"/>
                    <a:pt x="7957" y="6886"/>
                  </a:cubicBezTo>
                  <a:cubicBezTo>
                    <a:pt x="7917" y="6886"/>
                    <a:pt x="7875" y="6901"/>
                    <a:pt x="7835" y="6930"/>
                  </a:cubicBezTo>
                  <a:cubicBezTo>
                    <a:pt x="7763" y="6989"/>
                    <a:pt x="7763" y="7096"/>
                    <a:pt x="7823" y="7168"/>
                  </a:cubicBezTo>
                  <a:cubicBezTo>
                    <a:pt x="8156" y="7537"/>
                    <a:pt x="8335" y="8001"/>
                    <a:pt x="8335" y="8489"/>
                  </a:cubicBezTo>
                  <a:lnTo>
                    <a:pt x="8335" y="9251"/>
                  </a:lnTo>
                  <a:lnTo>
                    <a:pt x="5311" y="9251"/>
                  </a:lnTo>
                  <a:lnTo>
                    <a:pt x="5311" y="6084"/>
                  </a:lnTo>
                  <a:lnTo>
                    <a:pt x="6942" y="6608"/>
                  </a:lnTo>
                  <a:cubicBezTo>
                    <a:pt x="7085" y="6644"/>
                    <a:pt x="7216" y="6703"/>
                    <a:pt x="7335" y="6763"/>
                  </a:cubicBezTo>
                  <a:cubicBezTo>
                    <a:pt x="7359" y="6779"/>
                    <a:pt x="7388" y="6787"/>
                    <a:pt x="7418" y="6787"/>
                  </a:cubicBezTo>
                  <a:cubicBezTo>
                    <a:pt x="7474" y="6787"/>
                    <a:pt x="7534" y="6758"/>
                    <a:pt x="7573" y="6703"/>
                  </a:cubicBezTo>
                  <a:cubicBezTo>
                    <a:pt x="7621" y="6632"/>
                    <a:pt x="7585" y="6525"/>
                    <a:pt x="7513" y="6465"/>
                  </a:cubicBezTo>
                  <a:cubicBezTo>
                    <a:pt x="7359" y="6394"/>
                    <a:pt x="7216" y="6322"/>
                    <a:pt x="7061" y="6275"/>
                  </a:cubicBezTo>
                  <a:lnTo>
                    <a:pt x="5323" y="5715"/>
                  </a:lnTo>
                  <a:lnTo>
                    <a:pt x="5323" y="4679"/>
                  </a:lnTo>
                  <a:cubicBezTo>
                    <a:pt x="5680" y="4429"/>
                    <a:pt x="5954" y="4072"/>
                    <a:pt x="6097" y="3667"/>
                  </a:cubicBezTo>
                  <a:cubicBezTo>
                    <a:pt x="6466" y="3655"/>
                    <a:pt x="6787" y="3346"/>
                    <a:pt x="6787" y="2953"/>
                  </a:cubicBezTo>
                  <a:cubicBezTo>
                    <a:pt x="6787" y="2631"/>
                    <a:pt x="6561" y="2346"/>
                    <a:pt x="6251" y="2274"/>
                  </a:cubicBezTo>
                  <a:lnTo>
                    <a:pt x="6251" y="1512"/>
                  </a:lnTo>
                  <a:cubicBezTo>
                    <a:pt x="6251" y="679"/>
                    <a:pt x="5561" y="0"/>
                    <a:pt x="472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12" name="Google Shape;10612;p79"/>
            <p:cNvSpPr/>
            <p:nvPr/>
          </p:nvSpPr>
          <p:spPr>
            <a:xfrm>
              <a:off x="4239154" y="3387518"/>
              <a:ext cx="44922" cy="65071"/>
            </a:xfrm>
            <a:custGeom>
              <a:avLst/>
              <a:gdLst/>
              <a:ahLst/>
              <a:cxnLst/>
              <a:rect l="l" t="t" r="r" b="b"/>
              <a:pathLst>
                <a:path w="1418" h="2054" extrusionOk="0">
                  <a:moveTo>
                    <a:pt x="664" y="1"/>
                  </a:moveTo>
                  <a:cubicBezTo>
                    <a:pt x="396" y="1"/>
                    <a:pt x="158" y="171"/>
                    <a:pt x="49" y="422"/>
                  </a:cubicBezTo>
                  <a:cubicBezTo>
                    <a:pt x="1" y="505"/>
                    <a:pt x="49" y="612"/>
                    <a:pt x="132" y="648"/>
                  </a:cubicBezTo>
                  <a:cubicBezTo>
                    <a:pt x="156" y="657"/>
                    <a:pt x="181" y="662"/>
                    <a:pt x="204" y="662"/>
                  </a:cubicBezTo>
                  <a:cubicBezTo>
                    <a:pt x="272" y="662"/>
                    <a:pt x="332" y="624"/>
                    <a:pt x="358" y="553"/>
                  </a:cubicBezTo>
                  <a:cubicBezTo>
                    <a:pt x="412" y="436"/>
                    <a:pt x="532" y="347"/>
                    <a:pt x="668" y="347"/>
                  </a:cubicBezTo>
                  <a:cubicBezTo>
                    <a:pt x="683" y="347"/>
                    <a:pt x="699" y="348"/>
                    <a:pt x="715" y="351"/>
                  </a:cubicBezTo>
                  <a:cubicBezTo>
                    <a:pt x="894" y="362"/>
                    <a:pt x="1037" y="505"/>
                    <a:pt x="1049" y="684"/>
                  </a:cubicBezTo>
                  <a:cubicBezTo>
                    <a:pt x="1049" y="767"/>
                    <a:pt x="1037" y="851"/>
                    <a:pt x="1001" y="910"/>
                  </a:cubicBezTo>
                  <a:cubicBezTo>
                    <a:pt x="953" y="982"/>
                    <a:pt x="882" y="1029"/>
                    <a:pt x="799" y="1065"/>
                  </a:cubicBezTo>
                  <a:cubicBezTo>
                    <a:pt x="561" y="1136"/>
                    <a:pt x="406" y="1208"/>
                    <a:pt x="406" y="1374"/>
                  </a:cubicBezTo>
                  <a:lnTo>
                    <a:pt x="406" y="1898"/>
                  </a:lnTo>
                  <a:cubicBezTo>
                    <a:pt x="406" y="1982"/>
                    <a:pt x="477" y="2053"/>
                    <a:pt x="561" y="2053"/>
                  </a:cubicBezTo>
                  <a:cubicBezTo>
                    <a:pt x="656" y="2053"/>
                    <a:pt x="727" y="1982"/>
                    <a:pt x="727" y="1898"/>
                  </a:cubicBezTo>
                  <a:lnTo>
                    <a:pt x="727" y="1446"/>
                  </a:lnTo>
                  <a:cubicBezTo>
                    <a:pt x="763" y="1434"/>
                    <a:pt x="799" y="1422"/>
                    <a:pt x="882" y="1386"/>
                  </a:cubicBezTo>
                  <a:cubicBezTo>
                    <a:pt x="1037" y="1339"/>
                    <a:pt x="1180" y="1243"/>
                    <a:pt x="1263" y="1101"/>
                  </a:cubicBezTo>
                  <a:cubicBezTo>
                    <a:pt x="1370" y="958"/>
                    <a:pt x="1418" y="803"/>
                    <a:pt x="1394" y="660"/>
                  </a:cubicBezTo>
                  <a:cubicBezTo>
                    <a:pt x="1370" y="315"/>
                    <a:pt x="1096" y="29"/>
                    <a:pt x="739" y="5"/>
                  </a:cubicBezTo>
                  <a:cubicBezTo>
                    <a:pt x="714" y="2"/>
                    <a:pt x="689" y="1"/>
                    <a:pt x="66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13" name="Google Shape;10613;p79"/>
            <p:cNvSpPr/>
            <p:nvPr/>
          </p:nvSpPr>
          <p:spPr>
            <a:xfrm>
              <a:off x="4250876" y="3457816"/>
              <a:ext cx="14351" cy="14383"/>
            </a:xfrm>
            <a:custGeom>
              <a:avLst/>
              <a:gdLst/>
              <a:ahLst/>
              <a:cxnLst/>
              <a:rect l="l" t="t" r="r" b="b"/>
              <a:pathLst>
                <a:path w="453" h="454" extrusionOk="0">
                  <a:moveTo>
                    <a:pt x="226" y="1"/>
                  </a:moveTo>
                  <a:cubicBezTo>
                    <a:pt x="107" y="1"/>
                    <a:pt x="0" y="108"/>
                    <a:pt x="0" y="227"/>
                  </a:cubicBezTo>
                  <a:cubicBezTo>
                    <a:pt x="0" y="346"/>
                    <a:pt x="107" y="453"/>
                    <a:pt x="226" y="453"/>
                  </a:cubicBezTo>
                  <a:cubicBezTo>
                    <a:pt x="345" y="453"/>
                    <a:pt x="453" y="346"/>
                    <a:pt x="453" y="227"/>
                  </a:cubicBezTo>
                  <a:cubicBezTo>
                    <a:pt x="453" y="108"/>
                    <a:pt x="345" y="1"/>
                    <a:pt x="22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614" name="Google Shape;10614;p79"/>
          <p:cNvGrpSpPr/>
          <p:nvPr/>
        </p:nvGrpSpPr>
        <p:grpSpPr>
          <a:xfrm>
            <a:off x="1161673" y="4246329"/>
            <a:ext cx="380244" cy="462697"/>
            <a:chOff x="871254" y="3360146"/>
            <a:chExt cx="285183" cy="347023"/>
          </a:xfrm>
          <a:solidFill>
            <a:schemeClr val="tx1"/>
          </a:solidFill>
        </p:grpSpPr>
        <p:sp>
          <p:nvSpPr>
            <p:cNvPr id="10615" name="Google Shape;10615;p79"/>
            <p:cNvSpPr/>
            <p:nvPr/>
          </p:nvSpPr>
          <p:spPr>
            <a:xfrm>
              <a:off x="871254" y="3360146"/>
              <a:ext cx="135052" cy="164863"/>
            </a:xfrm>
            <a:custGeom>
              <a:avLst/>
              <a:gdLst/>
              <a:ahLst/>
              <a:cxnLst/>
              <a:rect l="l" t="t" r="r" b="b"/>
              <a:pathLst>
                <a:path w="4263" h="5204" extrusionOk="0">
                  <a:moveTo>
                    <a:pt x="4084" y="0"/>
                  </a:moveTo>
                  <a:cubicBezTo>
                    <a:pt x="2965" y="107"/>
                    <a:pt x="1941" y="619"/>
                    <a:pt x="1179" y="1453"/>
                  </a:cubicBezTo>
                  <a:cubicBezTo>
                    <a:pt x="417" y="2286"/>
                    <a:pt x="0" y="3358"/>
                    <a:pt x="0" y="4489"/>
                  </a:cubicBezTo>
                  <a:cubicBezTo>
                    <a:pt x="0" y="4679"/>
                    <a:pt x="12" y="4870"/>
                    <a:pt x="36" y="5060"/>
                  </a:cubicBezTo>
                  <a:cubicBezTo>
                    <a:pt x="48" y="5144"/>
                    <a:pt x="107" y="5203"/>
                    <a:pt x="191" y="5203"/>
                  </a:cubicBezTo>
                  <a:lnTo>
                    <a:pt x="214" y="5203"/>
                  </a:lnTo>
                  <a:cubicBezTo>
                    <a:pt x="298" y="5179"/>
                    <a:pt x="357" y="5108"/>
                    <a:pt x="345" y="5025"/>
                  </a:cubicBezTo>
                  <a:cubicBezTo>
                    <a:pt x="310" y="4834"/>
                    <a:pt x="310" y="4667"/>
                    <a:pt x="310" y="4477"/>
                  </a:cubicBezTo>
                  <a:cubicBezTo>
                    <a:pt x="310" y="2310"/>
                    <a:pt x="1941" y="524"/>
                    <a:pt x="4096" y="310"/>
                  </a:cubicBezTo>
                  <a:cubicBezTo>
                    <a:pt x="4107" y="312"/>
                    <a:pt x="4118" y="313"/>
                    <a:pt x="4128" y="313"/>
                  </a:cubicBezTo>
                  <a:cubicBezTo>
                    <a:pt x="4215" y="313"/>
                    <a:pt x="4263" y="229"/>
                    <a:pt x="4263" y="155"/>
                  </a:cubicBezTo>
                  <a:cubicBezTo>
                    <a:pt x="4239" y="60"/>
                    <a:pt x="4167" y="0"/>
                    <a:pt x="40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16" name="Google Shape;10616;p79"/>
            <p:cNvSpPr/>
            <p:nvPr/>
          </p:nvSpPr>
          <p:spPr>
            <a:xfrm>
              <a:off x="876132" y="3360146"/>
              <a:ext cx="280305" cy="347023"/>
            </a:xfrm>
            <a:custGeom>
              <a:avLst/>
              <a:gdLst/>
              <a:ahLst/>
              <a:cxnLst/>
              <a:rect l="l" t="t" r="r" b="b"/>
              <a:pathLst>
                <a:path w="8848" h="10954" extrusionOk="0">
                  <a:moveTo>
                    <a:pt x="4585" y="0"/>
                  </a:moveTo>
                  <a:cubicBezTo>
                    <a:pt x="4490" y="0"/>
                    <a:pt x="4418" y="60"/>
                    <a:pt x="4418" y="155"/>
                  </a:cubicBezTo>
                  <a:cubicBezTo>
                    <a:pt x="4418" y="238"/>
                    <a:pt x="4478" y="322"/>
                    <a:pt x="4561" y="322"/>
                  </a:cubicBezTo>
                  <a:cubicBezTo>
                    <a:pt x="6787" y="441"/>
                    <a:pt x="8526" y="2262"/>
                    <a:pt x="8526" y="4489"/>
                  </a:cubicBezTo>
                  <a:cubicBezTo>
                    <a:pt x="8526" y="6298"/>
                    <a:pt x="7359" y="7906"/>
                    <a:pt x="5621" y="8454"/>
                  </a:cubicBezTo>
                  <a:cubicBezTo>
                    <a:pt x="5597" y="8477"/>
                    <a:pt x="5549" y="8489"/>
                    <a:pt x="5537" y="8537"/>
                  </a:cubicBezTo>
                  <a:lnTo>
                    <a:pt x="4347" y="10501"/>
                  </a:lnTo>
                  <a:lnTo>
                    <a:pt x="3156" y="8537"/>
                  </a:lnTo>
                  <a:cubicBezTo>
                    <a:pt x="3132" y="8501"/>
                    <a:pt x="3108" y="8477"/>
                    <a:pt x="3061" y="8454"/>
                  </a:cubicBezTo>
                  <a:cubicBezTo>
                    <a:pt x="1727" y="8025"/>
                    <a:pt x="715" y="6965"/>
                    <a:pt x="322" y="5632"/>
                  </a:cubicBezTo>
                  <a:cubicBezTo>
                    <a:pt x="303" y="5556"/>
                    <a:pt x="238" y="5517"/>
                    <a:pt x="177" y="5517"/>
                  </a:cubicBezTo>
                  <a:cubicBezTo>
                    <a:pt x="161" y="5517"/>
                    <a:pt x="146" y="5520"/>
                    <a:pt x="132" y="5525"/>
                  </a:cubicBezTo>
                  <a:cubicBezTo>
                    <a:pt x="37" y="5560"/>
                    <a:pt x="1" y="5644"/>
                    <a:pt x="25" y="5715"/>
                  </a:cubicBezTo>
                  <a:cubicBezTo>
                    <a:pt x="239" y="6429"/>
                    <a:pt x="608" y="7084"/>
                    <a:pt x="1132" y="7608"/>
                  </a:cubicBezTo>
                  <a:cubicBezTo>
                    <a:pt x="1632" y="8132"/>
                    <a:pt x="2239" y="8513"/>
                    <a:pt x="2930" y="8739"/>
                  </a:cubicBezTo>
                  <a:lnTo>
                    <a:pt x="4228" y="10882"/>
                  </a:lnTo>
                  <a:cubicBezTo>
                    <a:pt x="4251" y="10930"/>
                    <a:pt x="4299" y="10954"/>
                    <a:pt x="4359" y="10954"/>
                  </a:cubicBezTo>
                  <a:cubicBezTo>
                    <a:pt x="4418" y="10954"/>
                    <a:pt x="4466" y="10930"/>
                    <a:pt x="4490" y="10882"/>
                  </a:cubicBezTo>
                  <a:lnTo>
                    <a:pt x="5787" y="8739"/>
                  </a:lnTo>
                  <a:cubicBezTo>
                    <a:pt x="6668" y="8442"/>
                    <a:pt x="7407" y="7894"/>
                    <a:pt x="7978" y="7144"/>
                  </a:cubicBezTo>
                  <a:cubicBezTo>
                    <a:pt x="8550" y="6370"/>
                    <a:pt x="8847" y="5441"/>
                    <a:pt x="8847" y="4465"/>
                  </a:cubicBezTo>
                  <a:cubicBezTo>
                    <a:pt x="8847" y="2107"/>
                    <a:pt x="6978" y="119"/>
                    <a:pt x="458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17" name="Google Shape;10617;p79"/>
            <p:cNvSpPr/>
            <p:nvPr/>
          </p:nvSpPr>
          <p:spPr>
            <a:xfrm>
              <a:off x="950073" y="3450656"/>
              <a:ext cx="792" cy="1172"/>
            </a:xfrm>
            <a:custGeom>
              <a:avLst/>
              <a:gdLst/>
              <a:ahLst/>
              <a:cxnLst/>
              <a:rect l="l" t="t" r="r" b="b"/>
              <a:pathLst>
                <a:path w="25" h="37" extrusionOk="0">
                  <a:moveTo>
                    <a:pt x="24" y="1"/>
                  </a:moveTo>
                  <a:lnTo>
                    <a:pt x="12" y="24"/>
                  </a:lnTo>
                  <a:cubicBezTo>
                    <a:pt x="12" y="24"/>
                    <a:pt x="0" y="24"/>
                    <a:pt x="0" y="36"/>
                  </a:cubicBezTo>
                  <a:cubicBezTo>
                    <a:pt x="12" y="24"/>
                    <a:pt x="24" y="24"/>
                    <a:pt x="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18" name="Google Shape;10618;p79"/>
            <p:cNvSpPr/>
            <p:nvPr/>
          </p:nvSpPr>
          <p:spPr>
            <a:xfrm>
              <a:off x="923304" y="3434784"/>
              <a:ext cx="178042" cy="156594"/>
            </a:xfrm>
            <a:custGeom>
              <a:avLst/>
              <a:gdLst/>
              <a:ahLst/>
              <a:cxnLst/>
              <a:rect l="l" t="t" r="r" b="b"/>
              <a:pathLst>
                <a:path w="5620" h="4943" extrusionOk="0">
                  <a:moveTo>
                    <a:pt x="845" y="549"/>
                  </a:moveTo>
                  <a:cubicBezTo>
                    <a:pt x="844" y="550"/>
                    <a:pt x="842" y="552"/>
                    <a:pt x="841" y="553"/>
                  </a:cubicBezTo>
                  <a:lnTo>
                    <a:pt x="841" y="553"/>
                  </a:lnTo>
                  <a:cubicBezTo>
                    <a:pt x="842" y="552"/>
                    <a:pt x="844" y="550"/>
                    <a:pt x="845" y="549"/>
                  </a:cubicBezTo>
                  <a:close/>
                  <a:moveTo>
                    <a:pt x="4548" y="2561"/>
                  </a:moveTo>
                  <a:lnTo>
                    <a:pt x="4548" y="3145"/>
                  </a:lnTo>
                  <a:cubicBezTo>
                    <a:pt x="4548" y="3228"/>
                    <a:pt x="4620" y="3300"/>
                    <a:pt x="4715" y="3300"/>
                  </a:cubicBezTo>
                  <a:lnTo>
                    <a:pt x="5298" y="3300"/>
                  </a:lnTo>
                  <a:lnTo>
                    <a:pt x="5298" y="3871"/>
                  </a:lnTo>
                  <a:lnTo>
                    <a:pt x="4715" y="3871"/>
                  </a:lnTo>
                  <a:cubicBezTo>
                    <a:pt x="4620" y="3871"/>
                    <a:pt x="4548" y="3942"/>
                    <a:pt x="4548" y="4038"/>
                  </a:cubicBezTo>
                  <a:lnTo>
                    <a:pt x="4548" y="4609"/>
                  </a:lnTo>
                  <a:lnTo>
                    <a:pt x="3989" y="4609"/>
                  </a:lnTo>
                  <a:lnTo>
                    <a:pt x="3989" y="4038"/>
                  </a:lnTo>
                  <a:cubicBezTo>
                    <a:pt x="3989" y="3942"/>
                    <a:pt x="3905" y="3871"/>
                    <a:pt x="3822" y="3871"/>
                  </a:cubicBezTo>
                  <a:lnTo>
                    <a:pt x="3239" y="3871"/>
                  </a:lnTo>
                  <a:lnTo>
                    <a:pt x="3239" y="3300"/>
                  </a:lnTo>
                  <a:lnTo>
                    <a:pt x="3822" y="3300"/>
                  </a:lnTo>
                  <a:cubicBezTo>
                    <a:pt x="3905" y="3300"/>
                    <a:pt x="3989" y="3228"/>
                    <a:pt x="3989" y="3145"/>
                  </a:cubicBezTo>
                  <a:lnTo>
                    <a:pt x="3989" y="2561"/>
                  </a:lnTo>
                  <a:close/>
                  <a:moveTo>
                    <a:pt x="1441" y="0"/>
                  </a:moveTo>
                  <a:cubicBezTo>
                    <a:pt x="1159" y="0"/>
                    <a:pt x="895" y="90"/>
                    <a:pt x="667" y="263"/>
                  </a:cubicBezTo>
                  <a:cubicBezTo>
                    <a:pt x="0" y="787"/>
                    <a:pt x="0" y="1716"/>
                    <a:pt x="274" y="2347"/>
                  </a:cubicBezTo>
                  <a:cubicBezTo>
                    <a:pt x="441" y="2704"/>
                    <a:pt x="679" y="3038"/>
                    <a:pt x="988" y="3371"/>
                  </a:cubicBezTo>
                  <a:cubicBezTo>
                    <a:pt x="1441" y="3859"/>
                    <a:pt x="1941" y="4228"/>
                    <a:pt x="2405" y="4585"/>
                  </a:cubicBezTo>
                  <a:cubicBezTo>
                    <a:pt x="2441" y="4597"/>
                    <a:pt x="2465" y="4609"/>
                    <a:pt x="2500" y="4609"/>
                  </a:cubicBezTo>
                  <a:cubicBezTo>
                    <a:pt x="2524" y="4609"/>
                    <a:pt x="2560" y="4597"/>
                    <a:pt x="2584" y="4585"/>
                  </a:cubicBezTo>
                  <a:cubicBezTo>
                    <a:pt x="2798" y="4454"/>
                    <a:pt x="2977" y="4312"/>
                    <a:pt x="3131" y="4193"/>
                  </a:cubicBezTo>
                  <a:lnTo>
                    <a:pt x="3667" y="4193"/>
                  </a:lnTo>
                  <a:lnTo>
                    <a:pt x="3667" y="4776"/>
                  </a:lnTo>
                  <a:cubicBezTo>
                    <a:pt x="3667" y="4859"/>
                    <a:pt x="3739" y="4943"/>
                    <a:pt x="3834" y="4943"/>
                  </a:cubicBezTo>
                  <a:lnTo>
                    <a:pt x="4715" y="4943"/>
                  </a:lnTo>
                  <a:cubicBezTo>
                    <a:pt x="4798" y="4943"/>
                    <a:pt x="4870" y="4859"/>
                    <a:pt x="4870" y="4776"/>
                  </a:cubicBezTo>
                  <a:lnTo>
                    <a:pt x="4870" y="4193"/>
                  </a:lnTo>
                  <a:lnTo>
                    <a:pt x="5453" y="4193"/>
                  </a:lnTo>
                  <a:cubicBezTo>
                    <a:pt x="5548" y="4193"/>
                    <a:pt x="5620" y="4121"/>
                    <a:pt x="5620" y="4026"/>
                  </a:cubicBezTo>
                  <a:lnTo>
                    <a:pt x="5620" y="3157"/>
                  </a:lnTo>
                  <a:cubicBezTo>
                    <a:pt x="5620" y="3050"/>
                    <a:pt x="5548" y="2978"/>
                    <a:pt x="5453" y="2978"/>
                  </a:cubicBezTo>
                  <a:lnTo>
                    <a:pt x="4882" y="2978"/>
                  </a:lnTo>
                  <a:lnTo>
                    <a:pt x="4882" y="2395"/>
                  </a:lnTo>
                  <a:cubicBezTo>
                    <a:pt x="4882" y="2323"/>
                    <a:pt x="4834" y="2276"/>
                    <a:pt x="4775" y="2252"/>
                  </a:cubicBezTo>
                  <a:cubicBezTo>
                    <a:pt x="4798" y="2157"/>
                    <a:pt x="4834" y="2073"/>
                    <a:pt x="4858" y="1966"/>
                  </a:cubicBezTo>
                  <a:cubicBezTo>
                    <a:pt x="4882" y="1871"/>
                    <a:pt x="4834" y="1787"/>
                    <a:pt x="4739" y="1776"/>
                  </a:cubicBezTo>
                  <a:cubicBezTo>
                    <a:pt x="4725" y="1771"/>
                    <a:pt x="4710" y="1769"/>
                    <a:pt x="4695" y="1769"/>
                  </a:cubicBezTo>
                  <a:cubicBezTo>
                    <a:pt x="4625" y="1769"/>
                    <a:pt x="4558" y="1816"/>
                    <a:pt x="4548" y="1895"/>
                  </a:cubicBezTo>
                  <a:cubicBezTo>
                    <a:pt x="4525" y="2014"/>
                    <a:pt x="4489" y="2109"/>
                    <a:pt x="4429" y="2228"/>
                  </a:cubicBezTo>
                  <a:lnTo>
                    <a:pt x="3834" y="2228"/>
                  </a:lnTo>
                  <a:cubicBezTo>
                    <a:pt x="3739" y="2228"/>
                    <a:pt x="3667" y="2311"/>
                    <a:pt x="3667" y="2395"/>
                  </a:cubicBezTo>
                  <a:lnTo>
                    <a:pt x="3667" y="2978"/>
                  </a:lnTo>
                  <a:lnTo>
                    <a:pt x="3096" y="2978"/>
                  </a:lnTo>
                  <a:cubicBezTo>
                    <a:pt x="3001" y="2978"/>
                    <a:pt x="2929" y="3050"/>
                    <a:pt x="2929" y="3145"/>
                  </a:cubicBezTo>
                  <a:lnTo>
                    <a:pt x="2929" y="3942"/>
                  </a:lnTo>
                  <a:cubicBezTo>
                    <a:pt x="2798" y="4050"/>
                    <a:pt x="2655" y="4157"/>
                    <a:pt x="2500" y="4252"/>
                  </a:cubicBezTo>
                  <a:cubicBezTo>
                    <a:pt x="2060" y="3942"/>
                    <a:pt x="1619" y="3585"/>
                    <a:pt x="1215" y="3169"/>
                  </a:cubicBezTo>
                  <a:cubicBezTo>
                    <a:pt x="917" y="2859"/>
                    <a:pt x="715" y="2549"/>
                    <a:pt x="560" y="2228"/>
                  </a:cubicBezTo>
                  <a:cubicBezTo>
                    <a:pt x="322" y="1718"/>
                    <a:pt x="322" y="970"/>
                    <a:pt x="841" y="553"/>
                  </a:cubicBezTo>
                  <a:lnTo>
                    <a:pt x="841" y="553"/>
                  </a:lnTo>
                  <a:cubicBezTo>
                    <a:pt x="770" y="610"/>
                    <a:pt x="665" y="692"/>
                    <a:pt x="665" y="692"/>
                  </a:cubicBezTo>
                  <a:cubicBezTo>
                    <a:pt x="664" y="692"/>
                    <a:pt x="713" y="653"/>
                    <a:pt x="857" y="537"/>
                  </a:cubicBezTo>
                  <a:cubicBezTo>
                    <a:pt x="887" y="514"/>
                    <a:pt x="899" y="505"/>
                    <a:pt x="899" y="505"/>
                  </a:cubicBezTo>
                  <a:lnTo>
                    <a:pt x="899" y="505"/>
                  </a:lnTo>
                  <a:cubicBezTo>
                    <a:pt x="899" y="505"/>
                    <a:pt x="887" y="514"/>
                    <a:pt x="869" y="525"/>
                  </a:cubicBezTo>
                  <a:cubicBezTo>
                    <a:pt x="1045" y="396"/>
                    <a:pt x="1250" y="331"/>
                    <a:pt x="1461" y="331"/>
                  </a:cubicBezTo>
                  <a:cubicBezTo>
                    <a:pt x="1521" y="331"/>
                    <a:pt x="1582" y="336"/>
                    <a:pt x="1643" y="347"/>
                  </a:cubicBezTo>
                  <a:cubicBezTo>
                    <a:pt x="1941" y="406"/>
                    <a:pt x="2191" y="561"/>
                    <a:pt x="2358" y="799"/>
                  </a:cubicBezTo>
                  <a:cubicBezTo>
                    <a:pt x="2396" y="866"/>
                    <a:pt x="2445" y="893"/>
                    <a:pt x="2495" y="893"/>
                  </a:cubicBezTo>
                  <a:cubicBezTo>
                    <a:pt x="2552" y="893"/>
                    <a:pt x="2611" y="857"/>
                    <a:pt x="2655" y="799"/>
                  </a:cubicBezTo>
                  <a:cubicBezTo>
                    <a:pt x="2903" y="497"/>
                    <a:pt x="3171" y="342"/>
                    <a:pt x="3440" y="342"/>
                  </a:cubicBezTo>
                  <a:cubicBezTo>
                    <a:pt x="3468" y="342"/>
                    <a:pt x="3496" y="343"/>
                    <a:pt x="3524" y="347"/>
                  </a:cubicBezTo>
                  <a:lnTo>
                    <a:pt x="3536" y="347"/>
                  </a:lnTo>
                  <a:cubicBezTo>
                    <a:pt x="3763" y="347"/>
                    <a:pt x="3929" y="383"/>
                    <a:pt x="4072" y="478"/>
                  </a:cubicBezTo>
                  <a:cubicBezTo>
                    <a:pt x="4227" y="561"/>
                    <a:pt x="4358" y="716"/>
                    <a:pt x="4441" y="894"/>
                  </a:cubicBezTo>
                  <a:cubicBezTo>
                    <a:pt x="4501" y="1014"/>
                    <a:pt x="4548" y="1133"/>
                    <a:pt x="4560" y="1264"/>
                  </a:cubicBezTo>
                  <a:cubicBezTo>
                    <a:pt x="4584" y="1335"/>
                    <a:pt x="4644" y="1395"/>
                    <a:pt x="4727" y="1395"/>
                  </a:cubicBezTo>
                  <a:lnTo>
                    <a:pt x="4763" y="1395"/>
                  </a:lnTo>
                  <a:cubicBezTo>
                    <a:pt x="4846" y="1383"/>
                    <a:pt x="4906" y="1287"/>
                    <a:pt x="4894" y="1204"/>
                  </a:cubicBezTo>
                  <a:cubicBezTo>
                    <a:pt x="4858" y="1037"/>
                    <a:pt x="4822" y="883"/>
                    <a:pt x="4739" y="740"/>
                  </a:cubicBezTo>
                  <a:cubicBezTo>
                    <a:pt x="4620" y="525"/>
                    <a:pt x="4465" y="323"/>
                    <a:pt x="4251" y="192"/>
                  </a:cubicBezTo>
                  <a:cubicBezTo>
                    <a:pt x="4060" y="73"/>
                    <a:pt x="3834" y="13"/>
                    <a:pt x="3548" y="13"/>
                  </a:cubicBezTo>
                  <a:cubicBezTo>
                    <a:pt x="3514" y="10"/>
                    <a:pt x="3479" y="8"/>
                    <a:pt x="3445" y="8"/>
                  </a:cubicBezTo>
                  <a:cubicBezTo>
                    <a:pt x="3115" y="8"/>
                    <a:pt x="2805" y="165"/>
                    <a:pt x="2524" y="478"/>
                  </a:cubicBezTo>
                  <a:cubicBezTo>
                    <a:pt x="2322" y="240"/>
                    <a:pt x="2036" y="85"/>
                    <a:pt x="1703" y="25"/>
                  </a:cubicBezTo>
                  <a:cubicBezTo>
                    <a:pt x="1614" y="9"/>
                    <a:pt x="1527" y="0"/>
                    <a:pt x="14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619" name="Google Shape;10619;p79"/>
          <p:cNvGrpSpPr/>
          <p:nvPr/>
        </p:nvGrpSpPr>
        <p:grpSpPr>
          <a:xfrm>
            <a:off x="3553554" y="4246328"/>
            <a:ext cx="375725" cy="466245"/>
            <a:chOff x="2665165" y="3360146"/>
            <a:chExt cx="281794" cy="349684"/>
          </a:xfrm>
          <a:solidFill>
            <a:schemeClr val="tx1"/>
          </a:solidFill>
        </p:grpSpPr>
        <p:sp>
          <p:nvSpPr>
            <p:cNvPr id="10620" name="Google Shape;10620;p79"/>
            <p:cNvSpPr/>
            <p:nvPr/>
          </p:nvSpPr>
          <p:spPr>
            <a:xfrm>
              <a:off x="2665165" y="3495547"/>
              <a:ext cx="136572" cy="214284"/>
            </a:xfrm>
            <a:custGeom>
              <a:avLst/>
              <a:gdLst/>
              <a:ahLst/>
              <a:cxnLst/>
              <a:rect l="l" t="t" r="r" b="b"/>
              <a:pathLst>
                <a:path w="4311" h="6764" extrusionOk="0">
                  <a:moveTo>
                    <a:pt x="3977" y="4453"/>
                  </a:moveTo>
                  <a:lnTo>
                    <a:pt x="3977" y="5049"/>
                  </a:lnTo>
                  <a:lnTo>
                    <a:pt x="2441" y="5049"/>
                  </a:lnTo>
                  <a:lnTo>
                    <a:pt x="2441" y="4453"/>
                  </a:lnTo>
                  <a:close/>
                  <a:moveTo>
                    <a:pt x="167" y="0"/>
                  </a:moveTo>
                  <a:cubicBezTo>
                    <a:pt x="84" y="0"/>
                    <a:pt x="0" y="72"/>
                    <a:pt x="0" y="167"/>
                  </a:cubicBezTo>
                  <a:lnTo>
                    <a:pt x="0" y="1727"/>
                  </a:lnTo>
                  <a:cubicBezTo>
                    <a:pt x="0" y="1858"/>
                    <a:pt x="84" y="2001"/>
                    <a:pt x="179" y="2072"/>
                  </a:cubicBezTo>
                  <a:lnTo>
                    <a:pt x="1167" y="2751"/>
                  </a:lnTo>
                  <a:cubicBezTo>
                    <a:pt x="1196" y="2770"/>
                    <a:pt x="1230" y="2779"/>
                    <a:pt x="1264" y="2779"/>
                  </a:cubicBezTo>
                  <a:cubicBezTo>
                    <a:pt x="1315" y="2779"/>
                    <a:pt x="1365" y="2758"/>
                    <a:pt x="1393" y="2715"/>
                  </a:cubicBezTo>
                  <a:cubicBezTo>
                    <a:pt x="1429" y="2632"/>
                    <a:pt x="1417" y="2536"/>
                    <a:pt x="1346" y="2489"/>
                  </a:cubicBezTo>
                  <a:lnTo>
                    <a:pt x="357" y="1798"/>
                  </a:lnTo>
                  <a:cubicBezTo>
                    <a:pt x="334" y="1786"/>
                    <a:pt x="322" y="1763"/>
                    <a:pt x="322" y="1727"/>
                  </a:cubicBezTo>
                  <a:lnTo>
                    <a:pt x="322" y="334"/>
                  </a:lnTo>
                  <a:lnTo>
                    <a:pt x="655" y="334"/>
                  </a:lnTo>
                  <a:cubicBezTo>
                    <a:pt x="679" y="334"/>
                    <a:pt x="679" y="346"/>
                    <a:pt x="679" y="346"/>
                  </a:cubicBezTo>
                  <a:lnTo>
                    <a:pt x="679" y="1251"/>
                  </a:lnTo>
                  <a:cubicBezTo>
                    <a:pt x="679" y="1382"/>
                    <a:pt x="750" y="1524"/>
                    <a:pt x="857" y="1596"/>
                  </a:cubicBezTo>
                  <a:lnTo>
                    <a:pt x="2286" y="2560"/>
                  </a:lnTo>
                  <a:cubicBezTo>
                    <a:pt x="2405" y="2656"/>
                    <a:pt x="2548" y="2691"/>
                    <a:pt x="2703" y="2691"/>
                  </a:cubicBezTo>
                  <a:lnTo>
                    <a:pt x="2822" y="2691"/>
                  </a:lnTo>
                  <a:cubicBezTo>
                    <a:pt x="2941" y="2691"/>
                    <a:pt x="3060" y="2656"/>
                    <a:pt x="3143" y="2560"/>
                  </a:cubicBezTo>
                  <a:lnTo>
                    <a:pt x="3191" y="2513"/>
                  </a:lnTo>
                  <a:cubicBezTo>
                    <a:pt x="3251" y="2453"/>
                    <a:pt x="3274" y="2382"/>
                    <a:pt x="3274" y="2298"/>
                  </a:cubicBezTo>
                  <a:cubicBezTo>
                    <a:pt x="3274" y="2203"/>
                    <a:pt x="3239" y="2132"/>
                    <a:pt x="3179" y="2072"/>
                  </a:cubicBezTo>
                  <a:lnTo>
                    <a:pt x="2524" y="1477"/>
                  </a:lnTo>
                  <a:lnTo>
                    <a:pt x="2524" y="1465"/>
                  </a:lnTo>
                  <a:lnTo>
                    <a:pt x="2727" y="1251"/>
                  </a:lnTo>
                  <a:lnTo>
                    <a:pt x="3905" y="2179"/>
                  </a:lnTo>
                  <a:cubicBezTo>
                    <a:pt x="3929" y="2191"/>
                    <a:pt x="3929" y="2215"/>
                    <a:pt x="3929" y="2251"/>
                  </a:cubicBezTo>
                  <a:lnTo>
                    <a:pt x="3929" y="4156"/>
                  </a:lnTo>
                  <a:lnTo>
                    <a:pt x="2643" y="4156"/>
                  </a:lnTo>
                  <a:lnTo>
                    <a:pt x="2643" y="3620"/>
                  </a:lnTo>
                  <a:cubicBezTo>
                    <a:pt x="2643" y="3465"/>
                    <a:pt x="2560" y="3346"/>
                    <a:pt x="2465" y="3263"/>
                  </a:cubicBezTo>
                  <a:lnTo>
                    <a:pt x="1869" y="2846"/>
                  </a:lnTo>
                  <a:cubicBezTo>
                    <a:pt x="1837" y="2828"/>
                    <a:pt x="1804" y="2818"/>
                    <a:pt x="1771" y="2818"/>
                  </a:cubicBezTo>
                  <a:cubicBezTo>
                    <a:pt x="1720" y="2818"/>
                    <a:pt x="1673" y="2842"/>
                    <a:pt x="1643" y="2894"/>
                  </a:cubicBezTo>
                  <a:cubicBezTo>
                    <a:pt x="1596" y="2965"/>
                    <a:pt x="1608" y="3072"/>
                    <a:pt x="1691" y="3108"/>
                  </a:cubicBezTo>
                  <a:lnTo>
                    <a:pt x="2286" y="3525"/>
                  </a:lnTo>
                  <a:cubicBezTo>
                    <a:pt x="2310" y="3548"/>
                    <a:pt x="2322" y="3584"/>
                    <a:pt x="2322" y="3620"/>
                  </a:cubicBezTo>
                  <a:lnTo>
                    <a:pt x="2322" y="4156"/>
                  </a:lnTo>
                  <a:lnTo>
                    <a:pt x="2286" y="4156"/>
                  </a:lnTo>
                  <a:cubicBezTo>
                    <a:pt x="2191" y="4156"/>
                    <a:pt x="2120" y="4227"/>
                    <a:pt x="2120" y="4322"/>
                  </a:cubicBezTo>
                  <a:lnTo>
                    <a:pt x="2120" y="5584"/>
                  </a:lnTo>
                  <a:lnTo>
                    <a:pt x="2120" y="6596"/>
                  </a:lnTo>
                  <a:cubicBezTo>
                    <a:pt x="2120" y="6680"/>
                    <a:pt x="2191" y="6763"/>
                    <a:pt x="2286" y="6763"/>
                  </a:cubicBezTo>
                  <a:lnTo>
                    <a:pt x="2834" y="6763"/>
                  </a:lnTo>
                  <a:cubicBezTo>
                    <a:pt x="2917" y="6763"/>
                    <a:pt x="3001" y="6680"/>
                    <a:pt x="3001" y="6596"/>
                  </a:cubicBezTo>
                  <a:cubicBezTo>
                    <a:pt x="3001" y="6501"/>
                    <a:pt x="2917" y="6430"/>
                    <a:pt x="2834" y="6430"/>
                  </a:cubicBezTo>
                  <a:lnTo>
                    <a:pt x="2429" y="6430"/>
                  </a:lnTo>
                  <a:lnTo>
                    <a:pt x="2429" y="5406"/>
                  </a:lnTo>
                  <a:lnTo>
                    <a:pt x="3965" y="5406"/>
                  </a:lnTo>
                  <a:lnTo>
                    <a:pt x="3965" y="5584"/>
                  </a:lnTo>
                  <a:lnTo>
                    <a:pt x="3965" y="6430"/>
                  </a:lnTo>
                  <a:lnTo>
                    <a:pt x="3477" y="6430"/>
                  </a:lnTo>
                  <a:cubicBezTo>
                    <a:pt x="3382" y="6430"/>
                    <a:pt x="3310" y="6501"/>
                    <a:pt x="3310" y="6596"/>
                  </a:cubicBezTo>
                  <a:cubicBezTo>
                    <a:pt x="3310" y="6680"/>
                    <a:pt x="3382" y="6763"/>
                    <a:pt x="3477" y="6763"/>
                  </a:cubicBezTo>
                  <a:lnTo>
                    <a:pt x="4144" y="6763"/>
                  </a:lnTo>
                  <a:cubicBezTo>
                    <a:pt x="4227" y="6763"/>
                    <a:pt x="4310" y="6680"/>
                    <a:pt x="4310" y="6596"/>
                  </a:cubicBezTo>
                  <a:lnTo>
                    <a:pt x="4310" y="5251"/>
                  </a:lnTo>
                  <a:lnTo>
                    <a:pt x="4286" y="4287"/>
                  </a:lnTo>
                  <a:lnTo>
                    <a:pt x="4286" y="2215"/>
                  </a:lnTo>
                  <a:cubicBezTo>
                    <a:pt x="4286" y="2084"/>
                    <a:pt x="4227" y="1965"/>
                    <a:pt x="4132" y="1894"/>
                  </a:cubicBezTo>
                  <a:lnTo>
                    <a:pt x="2846" y="881"/>
                  </a:lnTo>
                  <a:cubicBezTo>
                    <a:pt x="2818" y="859"/>
                    <a:pt x="2782" y="847"/>
                    <a:pt x="2746" y="847"/>
                  </a:cubicBezTo>
                  <a:cubicBezTo>
                    <a:pt x="2707" y="847"/>
                    <a:pt x="2669" y="862"/>
                    <a:pt x="2643" y="893"/>
                  </a:cubicBezTo>
                  <a:lnTo>
                    <a:pt x="2322" y="1203"/>
                  </a:lnTo>
                  <a:cubicBezTo>
                    <a:pt x="2262" y="1262"/>
                    <a:pt x="2215" y="1358"/>
                    <a:pt x="2215" y="1441"/>
                  </a:cubicBezTo>
                  <a:cubicBezTo>
                    <a:pt x="2215" y="1536"/>
                    <a:pt x="2262" y="1620"/>
                    <a:pt x="2322" y="1679"/>
                  </a:cubicBezTo>
                  <a:lnTo>
                    <a:pt x="2977" y="2275"/>
                  </a:lnTo>
                  <a:lnTo>
                    <a:pt x="2941" y="2322"/>
                  </a:lnTo>
                  <a:cubicBezTo>
                    <a:pt x="2905" y="2358"/>
                    <a:pt x="2882" y="2370"/>
                    <a:pt x="2846" y="2370"/>
                  </a:cubicBezTo>
                  <a:lnTo>
                    <a:pt x="2727" y="2370"/>
                  </a:lnTo>
                  <a:cubicBezTo>
                    <a:pt x="2643" y="2370"/>
                    <a:pt x="2560" y="2334"/>
                    <a:pt x="2489" y="2298"/>
                  </a:cubicBezTo>
                  <a:lnTo>
                    <a:pt x="1060" y="1322"/>
                  </a:lnTo>
                  <a:cubicBezTo>
                    <a:pt x="1024" y="1310"/>
                    <a:pt x="1012" y="1286"/>
                    <a:pt x="1012" y="1251"/>
                  </a:cubicBezTo>
                  <a:lnTo>
                    <a:pt x="1012" y="346"/>
                  </a:lnTo>
                  <a:cubicBezTo>
                    <a:pt x="1012" y="155"/>
                    <a:pt x="869" y="0"/>
                    <a:pt x="6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21" name="Google Shape;10621;p79"/>
            <p:cNvSpPr/>
            <p:nvPr/>
          </p:nvSpPr>
          <p:spPr>
            <a:xfrm>
              <a:off x="2811495" y="3494786"/>
              <a:ext cx="135464" cy="212003"/>
            </a:xfrm>
            <a:custGeom>
              <a:avLst/>
              <a:gdLst/>
              <a:ahLst/>
              <a:cxnLst/>
              <a:rect l="l" t="t" r="r" b="b"/>
              <a:pathLst>
                <a:path w="4276" h="6692" extrusionOk="0">
                  <a:moveTo>
                    <a:pt x="3942" y="322"/>
                  </a:moveTo>
                  <a:lnTo>
                    <a:pt x="3942" y="1727"/>
                  </a:lnTo>
                  <a:lnTo>
                    <a:pt x="3954" y="1727"/>
                  </a:lnTo>
                  <a:cubicBezTo>
                    <a:pt x="3954" y="1751"/>
                    <a:pt x="3942" y="1787"/>
                    <a:pt x="3918" y="1798"/>
                  </a:cubicBezTo>
                  <a:lnTo>
                    <a:pt x="1811" y="3251"/>
                  </a:lnTo>
                  <a:cubicBezTo>
                    <a:pt x="1692" y="3334"/>
                    <a:pt x="1632" y="3465"/>
                    <a:pt x="1632" y="3608"/>
                  </a:cubicBezTo>
                  <a:lnTo>
                    <a:pt x="1632" y="4144"/>
                  </a:lnTo>
                  <a:lnTo>
                    <a:pt x="334" y="4144"/>
                  </a:lnTo>
                  <a:lnTo>
                    <a:pt x="334" y="2239"/>
                  </a:lnTo>
                  <a:cubicBezTo>
                    <a:pt x="334" y="2215"/>
                    <a:pt x="358" y="2179"/>
                    <a:pt x="370" y="2168"/>
                  </a:cubicBezTo>
                  <a:lnTo>
                    <a:pt x="632" y="1965"/>
                  </a:lnTo>
                  <a:lnTo>
                    <a:pt x="1525" y="1251"/>
                  </a:lnTo>
                  <a:lnTo>
                    <a:pt x="1739" y="1453"/>
                  </a:lnTo>
                  <a:lnTo>
                    <a:pt x="1739" y="1465"/>
                  </a:lnTo>
                  <a:lnTo>
                    <a:pt x="1084" y="2060"/>
                  </a:lnTo>
                  <a:cubicBezTo>
                    <a:pt x="1025" y="2120"/>
                    <a:pt x="977" y="2203"/>
                    <a:pt x="977" y="2287"/>
                  </a:cubicBezTo>
                  <a:cubicBezTo>
                    <a:pt x="977" y="2382"/>
                    <a:pt x="1013" y="2453"/>
                    <a:pt x="1072" y="2513"/>
                  </a:cubicBezTo>
                  <a:lnTo>
                    <a:pt x="1108" y="2560"/>
                  </a:lnTo>
                  <a:cubicBezTo>
                    <a:pt x="1203" y="2644"/>
                    <a:pt x="1322" y="2691"/>
                    <a:pt x="1441" y="2691"/>
                  </a:cubicBezTo>
                  <a:lnTo>
                    <a:pt x="1561" y="2691"/>
                  </a:lnTo>
                  <a:cubicBezTo>
                    <a:pt x="1703" y="2691"/>
                    <a:pt x="1858" y="2644"/>
                    <a:pt x="1977" y="2560"/>
                  </a:cubicBezTo>
                  <a:lnTo>
                    <a:pt x="3406" y="1584"/>
                  </a:lnTo>
                  <a:cubicBezTo>
                    <a:pt x="3525" y="1513"/>
                    <a:pt x="3585" y="1382"/>
                    <a:pt x="3585" y="1251"/>
                  </a:cubicBezTo>
                  <a:lnTo>
                    <a:pt x="3585" y="334"/>
                  </a:lnTo>
                  <a:cubicBezTo>
                    <a:pt x="3585" y="322"/>
                    <a:pt x="3597" y="322"/>
                    <a:pt x="3597" y="322"/>
                  </a:cubicBezTo>
                  <a:close/>
                  <a:moveTo>
                    <a:pt x="1858" y="4477"/>
                  </a:moveTo>
                  <a:lnTo>
                    <a:pt x="1858" y="5073"/>
                  </a:lnTo>
                  <a:lnTo>
                    <a:pt x="322" y="5073"/>
                  </a:lnTo>
                  <a:lnTo>
                    <a:pt x="322" y="4477"/>
                  </a:lnTo>
                  <a:close/>
                  <a:moveTo>
                    <a:pt x="1858" y="5382"/>
                  </a:moveTo>
                  <a:lnTo>
                    <a:pt x="1858" y="6406"/>
                  </a:lnTo>
                  <a:lnTo>
                    <a:pt x="322" y="6406"/>
                  </a:lnTo>
                  <a:lnTo>
                    <a:pt x="322" y="5561"/>
                  </a:lnTo>
                  <a:lnTo>
                    <a:pt x="322" y="5382"/>
                  </a:lnTo>
                  <a:close/>
                  <a:moveTo>
                    <a:pt x="3620" y="1"/>
                  </a:moveTo>
                  <a:cubicBezTo>
                    <a:pt x="3418" y="1"/>
                    <a:pt x="3275" y="143"/>
                    <a:pt x="3275" y="334"/>
                  </a:cubicBezTo>
                  <a:lnTo>
                    <a:pt x="3275" y="1251"/>
                  </a:lnTo>
                  <a:cubicBezTo>
                    <a:pt x="3275" y="1275"/>
                    <a:pt x="3263" y="1310"/>
                    <a:pt x="3227" y="1322"/>
                  </a:cubicBezTo>
                  <a:lnTo>
                    <a:pt x="1799" y="2287"/>
                  </a:lnTo>
                  <a:cubicBezTo>
                    <a:pt x="1727" y="2334"/>
                    <a:pt x="1656" y="2358"/>
                    <a:pt x="1561" y="2358"/>
                  </a:cubicBezTo>
                  <a:lnTo>
                    <a:pt x="1441" y="2358"/>
                  </a:lnTo>
                  <a:cubicBezTo>
                    <a:pt x="1418" y="2358"/>
                    <a:pt x="1370" y="2346"/>
                    <a:pt x="1358" y="2322"/>
                  </a:cubicBezTo>
                  <a:lnTo>
                    <a:pt x="1311" y="2275"/>
                  </a:lnTo>
                  <a:lnTo>
                    <a:pt x="1965" y="1679"/>
                  </a:lnTo>
                  <a:cubicBezTo>
                    <a:pt x="2037" y="1620"/>
                    <a:pt x="2073" y="1525"/>
                    <a:pt x="2073" y="1441"/>
                  </a:cubicBezTo>
                  <a:cubicBezTo>
                    <a:pt x="2073" y="1346"/>
                    <a:pt x="2037" y="1263"/>
                    <a:pt x="1965" y="1203"/>
                  </a:cubicBezTo>
                  <a:lnTo>
                    <a:pt x="1656" y="894"/>
                  </a:lnTo>
                  <a:cubicBezTo>
                    <a:pt x="1622" y="860"/>
                    <a:pt x="1577" y="845"/>
                    <a:pt x="1534" y="845"/>
                  </a:cubicBezTo>
                  <a:cubicBezTo>
                    <a:pt x="1500" y="845"/>
                    <a:pt x="1467" y="854"/>
                    <a:pt x="1441" y="870"/>
                  </a:cubicBezTo>
                  <a:lnTo>
                    <a:pt x="429" y="1667"/>
                  </a:lnTo>
                  <a:lnTo>
                    <a:pt x="168" y="1870"/>
                  </a:lnTo>
                  <a:cubicBezTo>
                    <a:pt x="60" y="1941"/>
                    <a:pt x="1" y="2060"/>
                    <a:pt x="1" y="2203"/>
                  </a:cubicBezTo>
                  <a:lnTo>
                    <a:pt x="1" y="4263"/>
                  </a:lnTo>
                  <a:lnTo>
                    <a:pt x="1" y="5192"/>
                  </a:lnTo>
                  <a:lnTo>
                    <a:pt x="1" y="6525"/>
                  </a:lnTo>
                  <a:cubicBezTo>
                    <a:pt x="1" y="6620"/>
                    <a:pt x="72" y="6692"/>
                    <a:pt x="168" y="6692"/>
                  </a:cubicBezTo>
                  <a:lnTo>
                    <a:pt x="2025" y="6692"/>
                  </a:lnTo>
                  <a:cubicBezTo>
                    <a:pt x="2108" y="6692"/>
                    <a:pt x="2192" y="6620"/>
                    <a:pt x="2192" y="6525"/>
                  </a:cubicBezTo>
                  <a:lnTo>
                    <a:pt x="2192" y="5513"/>
                  </a:lnTo>
                  <a:lnTo>
                    <a:pt x="2192" y="4251"/>
                  </a:lnTo>
                  <a:cubicBezTo>
                    <a:pt x="2192" y="4168"/>
                    <a:pt x="2108" y="4084"/>
                    <a:pt x="2025" y="4084"/>
                  </a:cubicBezTo>
                  <a:lnTo>
                    <a:pt x="1953" y="4084"/>
                  </a:lnTo>
                  <a:lnTo>
                    <a:pt x="1953" y="3549"/>
                  </a:lnTo>
                  <a:cubicBezTo>
                    <a:pt x="1953" y="3525"/>
                    <a:pt x="1965" y="3477"/>
                    <a:pt x="1989" y="3465"/>
                  </a:cubicBezTo>
                  <a:lnTo>
                    <a:pt x="4097" y="2001"/>
                  </a:lnTo>
                  <a:cubicBezTo>
                    <a:pt x="4216" y="1929"/>
                    <a:pt x="4275" y="1798"/>
                    <a:pt x="4275" y="1667"/>
                  </a:cubicBezTo>
                  <a:lnTo>
                    <a:pt x="4275" y="96"/>
                  </a:lnTo>
                  <a:cubicBezTo>
                    <a:pt x="4275" y="72"/>
                    <a:pt x="4216" y="1"/>
                    <a:pt x="412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22" name="Google Shape;10622;p79"/>
            <p:cNvSpPr/>
            <p:nvPr/>
          </p:nvSpPr>
          <p:spPr>
            <a:xfrm>
              <a:off x="2731915" y="3360146"/>
              <a:ext cx="149403" cy="181812"/>
            </a:xfrm>
            <a:custGeom>
              <a:avLst/>
              <a:gdLst/>
              <a:ahLst/>
              <a:cxnLst/>
              <a:rect l="l" t="t" r="r" b="b"/>
              <a:pathLst>
                <a:path w="4716" h="5739" extrusionOk="0">
                  <a:moveTo>
                    <a:pt x="2358" y="0"/>
                  </a:moveTo>
                  <a:cubicBezTo>
                    <a:pt x="1156" y="0"/>
                    <a:pt x="155" y="893"/>
                    <a:pt x="13" y="2084"/>
                  </a:cubicBezTo>
                  <a:cubicBezTo>
                    <a:pt x="1" y="2179"/>
                    <a:pt x="72" y="2250"/>
                    <a:pt x="143" y="2262"/>
                  </a:cubicBezTo>
                  <a:cubicBezTo>
                    <a:pt x="155" y="2265"/>
                    <a:pt x="166" y="2266"/>
                    <a:pt x="176" y="2266"/>
                  </a:cubicBezTo>
                  <a:cubicBezTo>
                    <a:pt x="255" y="2266"/>
                    <a:pt x="312" y="2194"/>
                    <a:pt x="322" y="2131"/>
                  </a:cubicBezTo>
                  <a:cubicBezTo>
                    <a:pt x="441" y="1107"/>
                    <a:pt x="1322" y="333"/>
                    <a:pt x="2346" y="333"/>
                  </a:cubicBezTo>
                  <a:cubicBezTo>
                    <a:pt x="3477" y="333"/>
                    <a:pt x="4382" y="1250"/>
                    <a:pt x="4382" y="2369"/>
                  </a:cubicBezTo>
                  <a:cubicBezTo>
                    <a:pt x="4382" y="3262"/>
                    <a:pt x="3823" y="4036"/>
                    <a:pt x="2977" y="4322"/>
                  </a:cubicBezTo>
                  <a:cubicBezTo>
                    <a:pt x="2941" y="4334"/>
                    <a:pt x="2894" y="4346"/>
                    <a:pt x="2882" y="4393"/>
                  </a:cubicBezTo>
                  <a:lnTo>
                    <a:pt x="2346" y="5286"/>
                  </a:lnTo>
                  <a:lnTo>
                    <a:pt x="1810" y="4393"/>
                  </a:lnTo>
                  <a:cubicBezTo>
                    <a:pt x="1798" y="4370"/>
                    <a:pt x="1763" y="4334"/>
                    <a:pt x="1727" y="4322"/>
                  </a:cubicBezTo>
                  <a:cubicBezTo>
                    <a:pt x="989" y="4084"/>
                    <a:pt x="477" y="3477"/>
                    <a:pt x="334" y="2727"/>
                  </a:cubicBezTo>
                  <a:cubicBezTo>
                    <a:pt x="323" y="2650"/>
                    <a:pt x="252" y="2594"/>
                    <a:pt x="177" y="2594"/>
                  </a:cubicBezTo>
                  <a:cubicBezTo>
                    <a:pt x="170" y="2594"/>
                    <a:pt x="163" y="2595"/>
                    <a:pt x="155" y="2596"/>
                  </a:cubicBezTo>
                  <a:cubicBezTo>
                    <a:pt x="72" y="2608"/>
                    <a:pt x="13" y="2703"/>
                    <a:pt x="24" y="2774"/>
                  </a:cubicBezTo>
                  <a:cubicBezTo>
                    <a:pt x="179" y="3620"/>
                    <a:pt x="775" y="4322"/>
                    <a:pt x="1572" y="4608"/>
                  </a:cubicBezTo>
                  <a:lnTo>
                    <a:pt x="2215" y="5656"/>
                  </a:lnTo>
                  <a:cubicBezTo>
                    <a:pt x="2239" y="5703"/>
                    <a:pt x="2287" y="5739"/>
                    <a:pt x="2346" y="5739"/>
                  </a:cubicBezTo>
                  <a:cubicBezTo>
                    <a:pt x="2406" y="5739"/>
                    <a:pt x="2453" y="5703"/>
                    <a:pt x="2477" y="5656"/>
                  </a:cubicBezTo>
                  <a:lnTo>
                    <a:pt x="3120" y="4608"/>
                  </a:lnTo>
                  <a:cubicBezTo>
                    <a:pt x="4073" y="4274"/>
                    <a:pt x="4704" y="3381"/>
                    <a:pt x="4704" y="2369"/>
                  </a:cubicBezTo>
                  <a:cubicBezTo>
                    <a:pt x="4715" y="1060"/>
                    <a:pt x="3656" y="0"/>
                    <a:pt x="23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23" name="Google Shape;10623;p79"/>
            <p:cNvSpPr/>
            <p:nvPr/>
          </p:nvSpPr>
          <p:spPr>
            <a:xfrm>
              <a:off x="2760585" y="3389545"/>
              <a:ext cx="92442" cy="91333"/>
            </a:xfrm>
            <a:custGeom>
              <a:avLst/>
              <a:gdLst/>
              <a:ahLst/>
              <a:cxnLst/>
              <a:rect l="l" t="t" r="r" b="b"/>
              <a:pathLst>
                <a:path w="2918" h="2883" extrusionOk="0">
                  <a:moveTo>
                    <a:pt x="1453" y="679"/>
                  </a:moveTo>
                  <a:cubicBezTo>
                    <a:pt x="1858" y="679"/>
                    <a:pt x="2203" y="1025"/>
                    <a:pt x="2203" y="1430"/>
                  </a:cubicBezTo>
                  <a:cubicBezTo>
                    <a:pt x="2203" y="1846"/>
                    <a:pt x="1870" y="2168"/>
                    <a:pt x="1453" y="2168"/>
                  </a:cubicBezTo>
                  <a:cubicBezTo>
                    <a:pt x="1036" y="2168"/>
                    <a:pt x="715" y="1846"/>
                    <a:pt x="715" y="1430"/>
                  </a:cubicBezTo>
                  <a:cubicBezTo>
                    <a:pt x="715" y="1013"/>
                    <a:pt x="1036" y="679"/>
                    <a:pt x="1453" y="679"/>
                  </a:cubicBezTo>
                  <a:close/>
                  <a:moveTo>
                    <a:pt x="1453" y="1"/>
                  </a:moveTo>
                  <a:cubicBezTo>
                    <a:pt x="1370" y="1"/>
                    <a:pt x="1286" y="72"/>
                    <a:pt x="1286" y="167"/>
                  </a:cubicBezTo>
                  <a:lnTo>
                    <a:pt x="1286" y="382"/>
                  </a:lnTo>
                  <a:cubicBezTo>
                    <a:pt x="1108" y="417"/>
                    <a:pt x="953" y="477"/>
                    <a:pt x="810" y="572"/>
                  </a:cubicBezTo>
                  <a:lnTo>
                    <a:pt x="655" y="417"/>
                  </a:lnTo>
                  <a:cubicBezTo>
                    <a:pt x="626" y="388"/>
                    <a:pt x="584" y="373"/>
                    <a:pt x="542" y="373"/>
                  </a:cubicBezTo>
                  <a:cubicBezTo>
                    <a:pt x="501" y="373"/>
                    <a:pt x="459" y="388"/>
                    <a:pt x="429" y="417"/>
                  </a:cubicBezTo>
                  <a:cubicBezTo>
                    <a:pt x="370" y="477"/>
                    <a:pt x="370" y="572"/>
                    <a:pt x="429" y="632"/>
                  </a:cubicBezTo>
                  <a:lnTo>
                    <a:pt x="596" y="798"/>
                  </a:lnTo>
                  <a:cubicBezTo>
                    <a:pt x="489" y="929"/>
                    <a:pt x="429" y="1096"/>
                    <a:pt x="393" y="1275"/>
                  </a:cubicBezTo>
                  <a:lnTo>
                    <a:pt x="167" y="1275"/>
                  </a:lnTo>
                  <a:cubicBezTo>
                    <a:pt x="72" y="1275"/>
                    <a:pt x="0" y="1358"/>
                    <a:pt x="0" y="1441"/>
                  </a:cubicBezTo>
                  <a:cubicBezTo>
                    <a:pt x="0" y="1537"/>
                    <a:pt x="72" y="1608"/>
                    <a:pt x="167" y="1608"/>
                  </a:cubicBezTo>
                  <a:lnTo>
                    <a:pt x="381" y="1608"/>
                  </a:lnTo>
                  <a:cubicBezTo>
                    <a:pt x="417" y="1787"/>
                    <a:pt x="477" y="1953"/>
                    <a:pt x="572" y="2084"/>
                  </a:cubicBezTo>
                  <a:lnTo>
                    <a:pt x="417" y="2251"/>
                  </a:lnTo>
                  <a:cubicBezTo>
                    <a:pt x="358" y="2311"/>
                    <a:pt x="358" y="2406"/>
                    <a:pt x="417" y="2465"/>
                  </a:cubicBezTo>
                  <a:cubicBezTo>
                    <a:pt x="441" y="2501"/>
                    <a:pt x="489" y="2513"/>
                    <a:pt x="536" y="2513"/>
                  </a:cubicBezTo>
                  <a:cubicBezTo>
                    <a:pt x="572" y="2513"/>
                    <a:pt x="620" y="2501"/>
                    <a:pt x="655" y="2465"/>
                  </a:cubicBezTo>
                  <a:lnTo>
                    <a:pt x="810" y="2311"/>
                  </a:lnTo>
                  <a:cubicBezTo>
                    <a:pt x="953" y="2406"/>
                    <a:pt x="1108" y="2465"/>
                    <a:pt x="1286" y="2501"/>
                  </a:cubicBezTo>
                  <a:lnTo>
                    <a:pt x="1286" y="2727"/>
                  </a:lnTo>
                  <a:cubicBezTo>
                    <a:pt x="1286" y="2811"/>
                    <a:pt x="1370" y="2882"/>
                    <a:pt x="1453" y="2882"/>
                  </a:cubicBezTo>
                  <a:cubicBezTo>
                    <a:pt x="1548" y="2882"/>
                    <a:pt x="1620" y="2811"/>
                    <a:pt x="1620" y="2727"/>
                  </a:cubicBezTo>
                  <a:lnTo>
                    <a:pt x="1620" y="2501"/>
                  </a:lnTo>
                  <a:cubicBezTo>
                    <a:pt x="1798" y="2465"/>
                    <a:pt x="1965" y="2406"/>
                    <a:pt x="2096" y="2311"/>
                  </a:cubicBezTo>
                  <a:lnTo>
                    <a:pt x="2263" y="2465"/>
                  </a:lnTo>
                  <a:cubicBezTo>
                    <a:pt x="2286" y="2501"/>
                    <a:pt x="2334" y="2513"/>
                    <a:pt x="2382" y="2513"/>
                  </a:cubicBezTo>
                  <a:cubicBezTo>
                    <a:pt x="2417" y="2513"/>
                    <a:pt x="2465" y="2501"/>
                    <a:pt x="2501" y="2465"/>
                  </a:cubicBezTo>
                  <a:cubicBezTo>
                    <a:pt x="2560" y="2406"/>
                    <a:pt x="2560" y="2311"/>
                    <a:pt x="2501" y="2251"/>
                  </a:cubicBezTo>
                  <a:lnTo>
                    <a:pt x="2334" y="2084"/>
                  </a:lnTo>
                  <a:cubicBezTo>
                    <a:pt x="2441" y="1953"/>
                    <a:pt x="2501" y="1787"/>
                    <a:pt x="2525" y="1608"/>
                  </a:cubicBezTo>
                  <a:lnTo>
                    <a:pt x="2751" y="1608"/>
                  </a:lnTo>
                  <a:cubicBezTo>
                    <a:pt x="2834" y="1608"/>
                    <a:pt x="2918" y="1537"/>
                    <a:pt x="2918" y="1441"/>
                  </a:cubicBezTo>
                  <a:cubicBezTo>
                    <a:pt x="2882" y="1358"/>
                    <a:pt x="2822" y="1275"/>
                    <a:pt x="2739" y="1275"/>
                  </a:cubicBezTo>
                  <a:lnTo>
                    <a:pt x="2513" y="1275"/>
                  </a:lnTo>
                  <a:cubicBezTo>
                    <a:pt x="2477" y="1096"/>
                    <a:pt x="2417" y="941"/>
                    <a:pt x="2322" y="798"/>
                  </a:cubicBezTo>
                  <a:lnTo>
                    <a:pt x="2489" y="632"/>
                  </a:lnTo>
                  <a:cubicBezTo>
                    <a:pt x="2548" y="572"/>
                    <a:pt x="2548" y="477"/>
                    <a:pt x="2489" y="417"/>
                  </a:cubicBezTo>
                  <a:cubicBezTo>
                    <a:pt x="2459" y="388"/>
                    <a:pt x="2417" y="373"/>
                    <a:pt x="2376" y="373"/>
                  </a:cubicBezTo>
                  <a:cubicBezTo>
                    <a:pt x="2334" y="373"/>
                    <a:pt x="2292" y="388"/>
                    <a:pt x="2263" y="417"/>
                  </a:cubicBezTo>
                  <a:lnTo>
                    <a:pt x="2096" y="572"/>
                  </a:lnTo>
                  <a:cubicBezTo>
                    <a:pt x="1965" y="477"/>
                    <a:pt x="1798" y="417"/>
                    <a:pt x="1620" y="382"/>
                  </a:cubicBezTo>
                  <a:lnTo>
                    <a:pt x="1620" y="167"/>
                  </a:lnTo>
                  <a:cubicBezTo>
                    <a:pt x="1620" y="72"/>
                    <a:pt x="1548" y="1"/>
                    <a:pt x="145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24" name="Google Shape;10624;p79"/>
            <p:cNvSpPr/>
            <p:nvPr/>
          </p:nvSpPr>
          <p:spPr>
            <a:xfrm>
              <a:off x="2789636" y="3417836"/>
              <a:ext cx="33961" cy="33993"/>
            </a:xfrm>
            <a:custGeom>
              <a:avLst/>
              <a:gdLst/>
              <a:ahLst/>
              <a:cxnLst/>
              <a:rect l="l" t="t" r="r" b="b"/>
              <a:pathLst>
                <a:path w="1072" h="1073" extrusionOk="0">
                  <a:moveTo>
                    <a:pt x="536" y="346"/>
                  </a:moveTo>
                  <a:cubicBezTo>
                    <a:pt x="655" y="346"/>
                    <a:pt x="750" y="429"/>
                    <a:pt x="750" y="548"/>
                  </a:cubicBezTo>
                  <a:cubicBezTo>
                    <a:pt x="750" y="656"/>
                    <a:pt x="643" y="763"/>
                    <a:pt x="536" y="763"/>
                  </a:cubicBezTo>
                  <a:cubicBezTo>
                    <a:pt x="417" y="763"/>
                    <a:pt x="334" y="667"/>
                    <a:pt x="334" y="548"/>
                  </a:cubicBezTo>
                  <a:cubicBezTo>
                    <a:pt x="334" y="429"/>
                    <a:pt x="417" y="346"/>
                    <a:pt x="536" y="346"/>
                  </a:cubicBezTo>
                  <a:close/>
                  <a:moveTo>
                    <a:pt x="536" y="1"/>
                  </a:moveTo>
                  <a:cubicBezTo>
                    <a:pt x="238" y="1"/>
                    <a:pt x="0" y="239"/>
                    <a:pt x="0" y="537"/>
                  </a:cubicBezTo>
                  <a:cubicBezTo>
                    <a:pt x="0" y="834"/>
                    <a:pt x="238" y="1072"/>
                    <a:pt x="536" y="1072"/>
                  </a:cubicBezTo>
                  <a:cubicBezTo>
                    <a:pt x="834" y="1072"/>
                    <a:pt x="1072" y="834"/>
                    <a:pt x="1072" y="537"/>
                  </a:cubicBezTo>
                  <a:cubicBezTo>
                    <a:pt x="1072" y="251"/>
                    <a:pt x="822" y="1"/>
                    <a:pt x="53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625" name="Google Shape;10625;p79"/>
          <p:cNvGrpSpPr/>
          <p:nvPr/>
        </p:nvGrpSpPr>
        <p:grpSpPr>
          <a:xfrm>
            <a:off x="9541793" y="4229728"/>
            <a:ext cx="352620" cy="470765"/>
            <a:chOff x="7156344" y="3347696"/>
            <a:chExt cx="264465" cy="353074"/>
          </a:xfrm>
          <a:solidFill>
            <a:schemeClr val="tx1"/>
          </a:solidFill>
        </p:grpSpPr>
        <p:sp>
          <p:nvSpPr>
            <p:cNvPr id="10626" name="Google Shape;10626;p79"/>
            <p:cNvSpPr/>
            <p:nvPr/>
          </p:nvSpPr>
          <p:spPr>
            <a:xfrm>
              <a:off x="7248754" y="3468397"/>
              <a:ext cx="10233" cy="15872"/>
            </a:xfrm>
            <a:custGeom>
              <a:avLst/>
              <a:gdLst/>
              <a:ahLst/>
              <a:cxnLst/>
              <a:rect l="l" t="t" r="r" b="b"/>
              <a:pathLst>
                <a:path w="323" h="501" extrusionOk="0">
                  <a:moveTo>
                    <a:pt x="156" y="0"/>
                  </a:moveTo>
                  <a:cubicBezTo>
                    <a:pt x="72" y="0"/>
                    <a:pt x="1" y="72"/>
                    <a:pt x="1" y="155"/>
                  </a:cubicBezTo>
                  <a:lnTo>
                    <a:pt x="1" y="334"/>
                  </a:lnTo>
                  <a:cubicBezTo>
                    <a:pt x="1" y="429"/>
                    <a:pt x="72" y="500"/>
                    <a:pt x="156" y="500"/>
                  </a:cubicBezTo>
                  <a:cubicBezTo>
                    <a:pt x="251" y="500"/>
                    <a:pt x="322" y="429"/>
                    <a:pt x="322" y="334"/>
                  </a:cubicBezTo>
                  <a:lnTo>
                    <a:pt x="322" y="155"/>
                  </a:lnTo>
                  <a:cubicBezTo>
                    <a:pt x="322" y="72"/>
                    <a:pt x="251" y="0"/>
                    <a:pt x="15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27" name="Google Shape;10627;p79"/>
            <p:cNvSpPr/>
            <p:nvPr/>
          </p:nvSpPr>
          <p:spPr>
            <a:xfrm>
              <a:off x="7314775" y="3468397"/>
              <a:ext cx="10201" cy="15872"/>
            </a:xfrm>
            <a:custGeom>
              <a:avLst/>
              <a:gdLst/>
              <a:ahLst/>
              <a:cxnLst/>
              <a:rect l="l" t="t" r="r" b="b"/>
              <a:pathLst>
                <a:path w="322" h="501" extrusionOk="0">
                  <a:moveTo>
                    <a:pt x="155" y="0"/>
                  </a:moveTo>
                  <a:cubicBezTo>
                    <a:pt x="72" y="0"/>
                    <a:pt x="1" y="72"/>
                    <a:pt x="1" y="155"/>
                  </a:cubicBezTo>
                  <a:lnTo>
                    <a:pt x="1" y="334"/>
                  </a:lnTo>
                  <a:cubicBezTo>
                    <a:pt x="1" y="429"/>
                    <a:pt x="72" y="500"/>
                    <a:pt x="155" y="500"/>
                  </a:cubicBezTo>
                  <a:cubicBezTo>
                    <a:pt x="251" y="500"/>
                    <a:pt x="322" y="429"/>
                    <a:pt x="322" y="334"/>
                  </a:cubicBezTo>
                  <a:lnTo>
                    <a:pt x="322" y="155"/>
                  </a:lnTo>
                  <a:cubicBezTo>
                    <a:pt x="322" y="72"/>
                    <a:pt x="251" y="0"/>
                    <a:pt x="1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28" name="Google Shape;10628;p79"/>
            <p:cNvSpPr/>
            <p:nvPr/>
          </p:nvSpPr>
          <p:spPr>
            <a:xfrm>
              <a:off x="7156344" y="3347696"/>
              <a:ext cx="264465" cy="353074"/>
            </a:xfrm>
            <a:custGeom>
              <a:avLst/>
              <a:gdLst/>
              <a:ahLst/>
              <a:cxnLst/>
              <a:rect l="l" t="t" r="r" b="b"/>
              <a:pathLst>
                <a:path w="8348" h="11145" extrusionOk="0">
                  <a:moveTo>
                    <a:pt x="4111" y="310"/>
                  </a:moveTo>
                  <a:cubicBezTo>
                    <a:pt x="4118" y="310"/>
                    <a:pt x="4125" y="310"/>
                    <a:pt x="4132" y="310"/>
                  </a:cubicBezTo>
                  <a:cubicBezTo>
                    <a:pt x="5573" y="322"/>
                    <a:pt x="6740" y="1512"/>
                    <a:pt x="6740" y="2953"/>
                  </a:cubicBezTo>
                  <a:lnTo>
                    <a:pt x="6740" y="3643"/>
                  </a:lnTo>
                  <a:lnTo>
                    <a:pt x="6526" y="3643"/>
                  </a:lnTo>
                  <a:cubicBezTo>
                    <a:pt x="6430" y="3643"/>
                    <a:pt x="6311" y="3632"/>
                    <a:pt x="6216" y="3596"/>
                  </a:cubicBezTo>
                  <a:cubicBezTo>
                    <a:pt x="5859" y="3489"/>
                    <a:pt x="4978" y="3167"/>
                    <a:pt x="4359" y="2119"/>
                  </a:cubicBezTo>
                  <a:cubicBezTo>
                    <a:pt x="4311" y="2048"/>
                    <a:pt x="4299" y="1977"/>
                    <a:pt x="4299" y="1905"/>
                  </a:cubicBezTo>
                  <a:lnTo>
                    <a:pt x="4299" y="1548"/>
                  </a:lnTo>
                  <a:cubicBezTo>
                    <a:pt x="4299" y="1453"/>
                    <a:pt x="4228" y="1381"/>
                    <a:pt x="4132" y="1381"/>
                  </a:cubicBezTo>
                  <a:cubicBezTo>
                    <a:pt x="4049" y="1381"/>
                    <a:pt x="3966" y="1453"/>
                    <a:pt x="3966" y="1548"/>
                  </a:cubicBezTo>
                  <a:lnTo>
                    <a:pt x="3966" y="1905"/>
                  </a:lnTo>
                  <a:cubicBezTo>
                    <a:pt x="3966" y="1977"/>
                    <a:pt x="3954" y="2060"/>
                    <a:pt x="3906" y="2119"/>
                  </a:cubicBezTo>
                  <a:cubicBezTo>
                    <a:pt x="3275" y="3167"/>
                    <a:pt x="2406" y="3489"/>
                    <a:pt x="2049" y="3596"/>
                  </a:cubicBezTo>
                  <a:cubicBezTo>
                    <a:pt x="1942" y="3632"/>
                    <a:pt x="1846" y="3643"/>
                    <a:pt x="1739" y="3643"/>
                  </a:cubicBezTo>
                  <a:lnTo>
                    <a:pt x="1620" y="3643"/>
                  </a:lnTo>
                  <a:cubicBezTo>
                    <a:pt x="1584" y="3643"/>
                    <a:pt x="1561" y="3643"/>
                    <a:pt x="1513" y="3655"/>
                  </a:cubicBezTo>
                  <a:lnTo>
                    <a:pt x="1513" y="2941"/>
                  </a:lnTo>
                  <a:cubicBezTo>
                    <a:pt x="1501" y="1496"/>
                    <a:pt x="2680" y="310"/>
                    <a:pt x="4111" y="310"/>
                  </a:cubicBezTo>
                  <a:close/>
                  <a:moveTo>
                    <a:pt x="1799" y="5013"/>
                  </a:moveTo>
                  <a:cubicBezTo>
                    <a:pt x="1882" y="5322"/>
                    <a:pt x="2049" y="5620"/>
                    <a:pt x="2275" y="5894"/>
                  </a:cubicBezTo>
                  <a:cubicBezTo>
                    <a:pt x="2168" y="6013"/>
                    <a:pt x="2025" y="6084"/>
                    <a:pt x="1858" y="6084"/>
                  </a:cubicBezTo>
                  <a:cubicBezTo>
                    <a:pt x="1561" y="6084"/>
                    <a:pt x="1323" y="5846"/>
                    <a:pt x="1323" y="5548"/>
                  </a:cubicBezTo>
                  <a:cubicBezTo>
                    <a:pt x="1323" y="5275"/>
                    <a:pt x="1525" y="5060"/>
                    <a:pt x="1799" y="5013"/>
                  </a:cubicBezTo>
                  <a:close/>
                  <a:moveTo>
                    <a:pt x="6454" y="5013"/>
                  </a:moveTo>
                  <a:cubicBezTo>
                    <a:pt x="6704" y="5037"/>
                    <a:pt x="6918" y="5263"/>
                    <a:pt x="6918" y="5548"/>
                  </a:cubicBezTo>
                  <a:cubicBezTo>
                    <a:pt x="6918" y="5846"/>
                    <a:pt x="6680" y="6084"/>
                    <a:pt x="6383" y="6084"/>
                  </a:cubicBezTo>
                  <a:cubicBezTo>
                    <a:pt x="6216" y="6084"/>
                    <a:pt x="6073" y="6013"/>
                    <a:pt x="5978" y="5894"/>
                  </a:cubicBezTo>
                  <a:cubicBezTo>
                    <a:pt x="6204" y="5632"/>
                    <a:pt x="6347" y="5334"/>
                    <a:pt x="6454" y="5013"/>
                  </a:cubicBezTo>
                  <a:close/>
                  <a:moveTo>
                    <a:pt x="4132" y="2381"/>
                  </a:moveTo>
                  <a:cubicBezTo>
                    <a:pt x="4823" y="3453"/>
                    <a:pt x="5752" y="3810"/>
                    <a:pt x="6145" y="3905"/>
                  </a:cubicBezTo>
                  <a:cubicBezTo>
                    <a:pt x="6276" y="3941"/>
                    <a:pt x="6406" y="3965"/>
                    <a:pt x="6549" y="3965"/>
                  </a:cubicBezTo>
                  <a:lnTo>
                    <a:pt x="6668" y="3965"/>
                  </a:lnTo>
                  <a:cubicBezTo>
                    <a:pt x="6740" y="3965"/>
                    <a:pt x="6811" y="4001"/>
                    <a:pt x="6871" y="4060"/>
                  </a:cubicBezTo>
                  <a:cubicBezTo>
                    <a:pt x="6930" y="4120"/>
                    <a:pt x="6942" y="4191"/>
                    <a:pt x="6942" y="4263"/>
                  </a:cubicBezTo>
                  <a:cubicBezTo>
                    <a:pt x="6930" y="4405"/>
                    <a:pt x="6799" y="4501"/>
                    <a:pt x="6645" y="4501"/>
                  </a:cubicBezTo>
                  <a:lnTo>
                    <a:pt x="6573" y="4501"/>
                  </a:lnTo>
                  <a:cubicBezTo>
                    <a:pt x="6573" y="4417"/>
                    <a:pt x="6514" y="4346"/>
                    <a:pt x="6430" y="4322"/>
                  </a:cubicBezTo>
                  <a:cubicBezTo>
                    <a:pt x="6335" y="4322"/>
                    <a:pt x="6264" y="4382"/>
                    <a:pt x="6252" y="4477"/>
                  </a:cubicBezTo>
                  <a:cubicBezTo>
                    <a:pt x="6204" y="5001"/>
                    <a:pt x="5966" y="5489"/>
                    <a:pt x="5573" y="5858"/>
                  </a:cubicBezTo>
                  <a:cubicBezTo>
                    <a:pt x="5192" y="6215"/>
                    <a:pt x="4680" y="6430"/>
                    <a:pt x="4144" y="6430"/>
                  </a:cubicBezTo>
                  <a:cubicBezTo>
                    <a:pt x="3585" y="6430"/>
                    <a:pt x="3073" y="6227"/>
                    <a:pt x="2692" y="5858"/>
                  </a:cubicBezTo>
                  <a:cubicBezTo>
                    <a:pt x="2299" y="5501"/>
                    <a:pt x="2061" y="5013"/>
                    <a:pt x="2025" y="4477"/>
                  </a:cubicBezTo>
                  <a:cubicBezTo>
                    <a:pt x="2025" y="4389"/>
                    <a:pt x="1943" y="4321"/>
                    <a:pt x="1865" y="4321"/>
                  </a:cubicBezTo>
                  <a:cubicBezTo>
                    <a:pt x="1859" y="4321"/>
                    <a:pt x="1852" y="4321"/>
                    <a:pt x="1846" y="4322"/>
                  </a:cubicBezTo>
                  <a:cubicBezTo>
                    <a:pt x="1751" y="4322"/>
                    <a:pt x="1680" y="4417"/>
                    <a:pt x="1692" y="4501"/>
                  </a:cubicBezTo>
                  <a:lnTo>
                    <a:pt x="1620" y="4501"/>
                  </a:lnTo>
                  <a:cubicBezTo>
                    <a:pt x="1465" y="4501"/>
                    <a:pt x="1334" y="4405"/>
                    <a:pt x="1323" y="4263"/>
                  </a:cubicBezTo>
                  <a:cubicBezTo>
                    <a:pt x="1311" y="4191"/>
                    <a:pt x="1334" y="4120"/>
                    <a:pt x="1394" y="4060"/>
                  </a:cubicBezTo>
                  <a:cubicBezTo>
                    <a:pt x="1442" y="4001"/>
                    <a:pt x="1513" y="3965"/>
                    <a:pt x="1608" y="3965"/>
                  </a:cubicBezTo>
                  <a:lnTo>
                    <a:pt x="1727" y="3965"/>
                  </a:lnTo>
                  <a:cubicBezTo>
                    <a:pt x="1858" y="3965"/>
                    <a:pt x="2001" y="3953"/>
                    <a:pt x="2120" y="3905"/>
                  </a:cubicBezTo>
                  <a:cubicBezTo>
                    <a:pt x="2513" y="3810"/>
                    <a:pt x="3430" y="3453"/>
                    <a:pt x="4132" y="2381"/>
                  </a:cubicBezTo>
                  <a:close/>
                  <a:moveTo>
                    <a:pt x="5740" y="6108"/>
                  </a:moveTo>
                  <a:cubicBezTo>
                    <a:pt x="5871" y="6251"/>
                    <a:pt x="6037" y="6346"/>
                    <a:pt x="6228" y="6382"/>
                  </a:cubicBezTo>
                  <a:cubicBezTo>
                    <a:pt x="6287" y="6739"/>
                    <a:pt x="6406" y="6953"/>
                    <a:pt x="6526" y="7203"/>
                  </a:cubicBezTo>
                  <a:cubicBezTo>
                    <a:pt x="6645" y="7418"/>
                    <a:pt x="6764" y="7656"/>
                    <a:pt x="6871" y="8061"/>
                  </a:cubicBezTo>
                  <a:lnTo>
                    <a:pt x="5680" y="7644"/>
                  </a:lnTo>
                  <a:cubicBezTo>
                    <a:pt x="5478" y="7573"/>
                    <a:pt x="5323" y="7358"/>
                    <a:pt x="5323" y="7144"/>
                  </a:cubicBezTo>
                  <a:lnTo>
                    <a:pt x="5323" y="6430"/>
                  </a:lnTo>
                  <a:cubicBezTo>
                    <a:pt x="5478" y="6334"/>
                    <a:pt x="5621" y="6227"/>
                    <a:pt x="5740" y="6108"/>
                  </a:cubicBezTo>
                  <a:close/>
                  <a:moveTo>
                    <a:pt x="4978" y="6584"/>
                  </a:moveTo>
                  <a:lnTo>
                    <a:pt x="4978" y="7144"/>
                  </a:lnTo>
                  <a:cubicBezTo>
                    <a:pt x="4978" y="7442"/>
                    <a:pt x="5144" y="7715"/>
                    <a:pt x="5383" y="7870"/>
                  </a:cubicBezTo>
                  <a:cubicBezTo>
                    <a:pt x="5252" y="8132"/>
                    <a:pt x="4847" y="8727"/>
                    <a:pt x="4049" y="9370"/>
                  </a:cubicBezTo>
                  <a:cubicBezTo>
                    <a:pt x="3823" y="9180"/>
                    <a:pt x="3644" y="8989"/>
                    <a:pt x="3489" y="8823"/>
                  </a:cubicBezTo>
                  <a:cubicBezTo>
                    <a:pt x="3132" y="8406"/>
                    <a:pt x="2930" y="8061"/>
                    <a:pt x="2823" y="7870"/>
                  </a:cubicBezTo>
                  <a:cubicBezTo>
                    <a:pt x="3073" y="7715"/>
                    <a:pt x="3228" y="7442"/>
                    <a:pt x="3228" y="7144"/>
                  </a:cubicBezTo>
                  <a:lnTo>
                    <a:pt x="3228" y="6584"/>
                  </a:lnTo>
                  <a:cubicBezTo>
                    <a:pt x="3513" y="6691"/>
                    <a:pt x="3811" y="6751"/>
                    <a:pt x="4109" y="6751"/>
                  </a:cubicBezTo>
                  <a:cubicBezTo>
                    <a:pt x="4418" y="6751"/>
                    <a:pt x="4716" y="6691"/>
                    <a:pt x="4978" y="6584"/>
                  </a:cubicBezTo>
                  <a:close/>
                  <a:moveTo>
                    <a:pt x="4144" y="0"/>
                  </a:moveTo>
                  <a:cubicBezTo>
                    <a:pt x="2525" y="0"/>
                    <a:pt x="1203" y="1322"/>
                    <a:pt x="1203" y="2941"/>
                  </a:cubicBezTo>
                  <a:lnTo>
                    <a:pt x="1203" y="3822"/>
                  </a:lnTo>
                  <a:lnTo>
                    <a:pt x="1192" y="3834"/>
                  </a:lnTo>
                  <a:cubicBezTo>
                    <a:pt x="1072" y="3953"/>
                    <a:pt x="1025" y="4132"/>
                    <a:pt x="1037" y="4298"/>
                  </a:cubicBezTo>
                  <a:cubicBezTo>
                    <a:pt x="1072" y="4536"/>
                    <a:pt x="1227" y="4727"/>
                    <a:pt x="1453" y="4798"/>
                  </a:cubicBezTo>
                  <a:cubicBezTo>
                    <a:pt x="1203" y="4953"/>
                    <a:pt x="1037" y="5227"/>
                    <a:pt x="1037" y="5548"/>
                  </a:cubicBezTo>
                  <a:cubicBezTo>
                    <a:pt x="1037" y="6025"/>
                    <a:pt x="1430" y="6406"/>
                    <a:pt x="1906" y="6406"/>
                  </a:cubicBezTo>
                  <a:cubicBezTo>
                    <a:pt x="2144" y="6406"/>
                    <a:pt x="2382" y="6299"/>
                    <a:pt x="2537" y="6120"/>
                  </a:cubicBezTo>
                  <a:cubicBezTo>
                    <a:pt x="2680" y="6239"/>
                    <a:pt x="2811" y="6346"/>
                    <a:pt x="2954" y="6441"/>
                  </a:cubicBezTo>
                  <a:lnTo>
                    <a:pt x="2954" y="7156"/>
                  </a:lnTo>
                  <a:cubicBezTo>
                    <a:pt x="2954" y="7370"/>
                    <a:pt x="2811" y="7584"/>
                    <a:pt x="2596" y="7656"/>
                  </a:cubicBezTo>
                  <a:lnTo>
                    <a:pt x="799" y="8299"/>
                  </a:lnTo>
                  <a:cubicBezTo>
                    <a:pt x="322" y="8466"/>
                    <a:pt x="1" y="8918"/>
                    <a:pt x="1" y="9442"/>
                  </a:cubicBezTo>
                  <a:lnTo>
                    <a:pt x="1" y="10966"/>
                  </a:lnTo>
                  <a:cubicBezTo>
                    <a:pt x="1" y="11049"/>
                    <a:pt x="72" y="11121"/>
                    <a:pt x="156" y="11121"/>
                  </a:cubicBezTo>
                  <a:cubicBezTo>
                    <a:pt x="251" y="11121"/>
                    <a:pt x="322" y="11049"/>
                    <a:pt x="322" y="10966"/>
                  </a:cubicBezTo>
                  <a:lnTo>
                    <a:pt x="322" y="9442"/>
                  </a:lnTo>
                  <a:cubicBezTo>
                    <a:pt x="322" y="9073"/>
                    <a:pt x="561" y="8727"/>
                    <a:pt x="918" y="8608"/>
                  </a:cubicBezTo>
                  <a:lnTo>
                    <a:pt x="1394" y="8442"/>
                  </a:lnTo>
                  <a:cubicBezTo>
                    <a:pt x="1477" y="8954"/>
                    <a:pt x="1573" y="9478"/>
                    <a:pt x="1692" y="9966"/>
                  </a:cubicBezTo>
                  <a:cubicBezTo>
                    <a:pt x="1704" y="10037"/>
                    <a:pt x="1775" y="10097"/>
                    <a:pt x="1858" y="10097"/>
                  </a:cubicBezTo>
                  <a:lnTo>
                    <a:pt x="1882" y="10097"/>
                  </a:lnTo>
                  <a:cubicBezTo>
                    <a:pt x="1977" y="10085"/>
                    <a:pt x="2037" y="9990"/>
                    <a:pt x="2001" y="9906"/>
                  </a:cubicBezTo>
                  <a:cubicBezTo>
                    <a:pt x="1894" y="9418"/>
                    <a:pt x="1799" y="8858"/>
                    <a:pt x="1704" y="8358"/>
                  </a:cubicBezTo>
                  <a:lnTo>
                    <a:pt x="1965" y="8263"/>
                  </a:lnTo>
                  <a:cubicBezTo>
                    <a:pt x="2275" y="9275"/>
                    <a:pt x="2656" y="10382"/>
                    <a:pt x="3180" y="11085"/>
                  </a:cubicBezTo>
                  <a:cubicBezTo>
                    <a:pt x="3216" y="11121"/>
                    <a:pt x="3251" y="11144"/>
                    <a:pt x="3311" y="11144"/>
                  </a:cubicBezTo>
                  <a:cubicBezTo>
                    <a:pt x="3347" y="11144"/>
                    <a:pt x="3394" y="11121"/>
                    <a:pt x="3418" y="11109"/>
                  </a:cubicBezTo>
                  <a:cubicBezTo>
                    <a:pt x="3489" y="11049"/>
                    <a:pt x="3513" y="10966"/>
                    <a:pt x="3454" y="10882"/>
                  </a:cubicBezTo>
                  <a:cubicBezTo>
                    <a:pt x="2894" y="10144"/>
                    <a:pt x="2466" y="8823"/>
                    <a:pt x="2275" y="8144"/>
                  </a:cubicBezTo>
                  <a:lnTo>
                    <a:pt x="2596" y="8025"/>
                  </a:lnTo>
                  <a:cubicBezTo>
                    <a:pt x="2704" y="8227"/>
                    <a:pt x="2930" y="8596"/>
                    <a:pt x="3311" y="9061"/>
                  </a:cubicBezTo>
                  <a:cubicBezTo>
                    <a:pt x="3835" y="9656"/>
                    <a:pt x="4740" y="10490"/>
                    <a:pt x="6216" y="11121"/>
                  </a:cubicBezTo>
                  <a:cubicBezTo>
                    <a:pt x="6228" y="11144"/>
                    <a:pt x="6264" y="11144"/>
                    <a:pt x="6276" y="11144"/>
                  </a:cubicBezTo>
                  <a:cubicBezTo>
                    <a:pt x="6335" y="11144"/>
                    <a:pt x="6395" y="11109"/>
                    <a:pt x="6430" y="11037"/>
                  </a:cubicBezTo>
                  <a:cubicBezTo>
                    <a:pt x="6454" y="10942"/>
                    <a:pt x="6430" y="10859"/>
                    <a:pt x="6335" y="10823"/>
                  </a:cubicBezTo>
                  <a:cubicBezTo>
                    <a:pt x="5502" y="10454"/>
                    <a:pt x="4847" y="10025"/>
                    <a:pt x="4359" y="9620"/>
                  </a:cubicBezTo>
                  <a:cubicBezTo>
                    <a:pt x="5204" y="8918"/>
                    <a:pt x="5621" y="8299"/>
                    <a:pt x="5775" y="8025"/>
                  </a:cubicBezTo>
                  <a:lnTo>
                    <a:pt x="6097" y="8144"/>
                  </a:lnTo>
                  <a:cubicBezTo>
                    <a:pt x="5918" y="8727"/>
                    <a:pt x="5728" y="9251"/>
                    <a:pt x="5502" y="9692"/>
                  </a:cubicBezTo>
                  <a:cubicBezTo>
                    <a:pt x="5454" y="9775"/>
                    <a:pt x="5502" y="9870"/>
                    <a:pt x="5573" y="9918"/>
                  </a:cubicBezTo>
                  <a:cubicBezTo>
                    <a:pt x="5609" y="9930"/>
                    <a:pt x="5621" y="9930"/>
                    <a:pt x="5656" y="9930"/>
                  </a:cubicBezTo>
                  <a:cubicBezTo>
                    <a:pt x="5716" y="9930"/>
                    <a:pt x="5775" y="9906"/>
                    <a:pt x="5799" y="9847"/>
                  </a:cubicBezTo>
                  <a:cubicBezTo>
                    <a:pt x="6014" y="9382"/>
                    <a:pt x="6216" y="8858"/>
                    <a:pt x="6395" y="8263"/>
                  </a:cubicBezTo>
                  <a:lnTo>
                    <a:pt x="7419" y="8620"/>
                  </a:lnTo>
                  <a:cubicBezTo>
                    <a:pt x="7776" y="8739"/>
                    <a:pt x="8014" y="9085"/>
                    <a:pt x="8014" y="9454"/>
                  </a:cubicBezTo>
                  <a:lnTo>
                    <a:pt x="8014" y="10978"/>
                  </a:lnTo>
                  <a:cubicBezTo>
                    <a:pt x="8014" y="11061"/>
                    <a:pt x="8097" y="11144"/>
                    <a:pt x="8181" y="11144"/>
                  </a:cubicBezTo>
                  <a:cubicBezTo>
                    <a:pt x="8276" y="11144"/>
                    <a:pt x="8347" y="11061"/>
                    <a:pt x="8347" y="10978"/>
                  </a:cubicBezTo>
                  <a:lnTo>
                    <a:pt x="8347" y="9454"/>
                  </a:lnTo>
                  <a:cubicBezTo>
                    <a:pt x="8288" y="8906"/>
                    <a:pt x="7978" y="8454"/>
                    <a:pt x="7478" y="8287"/>
                  </a:cubicBezTo>
                  <a:lnTo>
                    <a:pt x="7240" y="8192"/>
                  </a:lnTo>
                  <a:cubicBezTo>
                    <a:pt x="7145" y="7620"/>
                    <a:pt x="6978" y="7323"/>
                    <a:pt x="6847" y="7049"/>
                  </a:cubicBezTo>
                  <a:cubicBezTo>
                    <a:pt x="6740" y="6846"/>
                    <a:pt x="6633" y="6656"/>
                    <a:pt x="6585" y="6382"/>
                  </a:cubicBezTo>
                  <a:cubicBezTo>
                    <a:pt x="6978" y="6287"/>
                    <a:pt x="7264" y="5953"/>
                    <a:pt x="7264" y="5548"/>
                  </a:cubicBezTo>
                  <a:cubicBezTo>
                    <a:pt x="7264" y="5227"/>
                    <a:pt x="7097" y="4953"/>
                    <a:pt x="6847" y="4798"/>
                  </a:cubicBezTo>
                  <a:cubicBezTo>
                    <a:pt x="7061" y="4727"/>
                    <a:pt x="7240" y="4536"/>
                    <a:pt x="7264" y="4298"/>
                  </a:cubicBezTo>
                  <a:cubicBezTo>
                    <a:pt x="7276" y="4132"/>
                    <a:pt x="7216" y="3953"/>
                    <a:pt x="7109" y="3834"/>
                  </a:cubicBezTo>
                  <a:lnTo>
                    <a:pt x="7097" y="3822"/>
                  </a:lnTo>
                  <a:lnTo>
                    <a:pt x="7097" y="2941"/>
                  </a:lnTo>
                  <a:cubicBezTo>
                    <a:pt x="7097" y="1322"/>
                    <a:pt x="5775" y="0"/>
                    <a:pt x="414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29" name="Google Shape;10629;p79"/>
            <p:cNvSpPr/>
            <p:nvPr/>
          </p:nvSpPr>
          <p:spPr>
            <a:xfrm>
              <a:off x="7212544" y="3678023"/>
              <a:ext cx="14763" cy="21226"/>
            </a:xfrm>
            <a:custGeom>
              <a:avLst/>
              <a:gdLst/>
              <a:ahLst/>
              <a:cxnLst/>
              <a:rect l="l" t="t" r="r" b="b"/>
              <a:pathLst>
                <a:path w="466" h="670" extrusionOk="0">
                  <a:moveTo>
                    <a:pt x="175" y="1"/>
                  </a:moveTo>
                  <a:cubicBezTo>
                    <a:pt x="165" y="1"/>
                    <a:pt x="154" y="2"/>
                    <a:pt x="144" y="3"/>
                  </a:cubicBezTo>
                  <a:cubicBezTo>
                    <a:pt x="49" y="27"/>
                    <a:pt x="1" y="122"/>
                    <a:pt x="25" y="205"/>
                  </a:cubicBezTo>
                  <a:cubicBezTo>
                    <a:pt x="49" y="348"/>
                    <a:pt x="96" y="467"/>
                    <a:pt x="132" y="563"/>
                  </a:cubicBezTo>
                  <a:cubicBezTo>
                    <a:pt x="156" y="646"/>
                    <a:pt x="215" y="670"/>
                    <a:pt x="275" y="670"/>
                  </a:cubicBezTo>
                  <a:cubicBezTo>
                    <a:pt x="287" y="670"/>
                    <a:pt x="311" y="670"/>
                    <a:pt x="334" y="658"/>
                  </a:cubicBezTo>
                  <a:cubicBezTo>
                    <a:pt x="430" y="646"/>
                    <a:pt x="465" y="551"/>
                    <a:pt x="453" y="467"/>
                  </a:cubicBezTo>
                  <a:cubicBezTo>
                    <a:pt x="430" y="360"/>
                    <a:pt x="382" y="253"/>
                    <a:pt x="346" y="122"/>
                  </a:cubicBezTo>
                  <a:cubicBezTo>
                    <a:pt x="325" y="39"/>
                    <a:pt x="250" y="1"/>
                    <a:pt x="1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30" name="Google Shape;10630;p79"/>
            <p:cNvSpPr/>
            <p:nvPr/>
          </p:nvSpPr>
          <p:spPr>
            <a:xfrm>
              <a:off x="7257055" y="3498936"/>
              <a:ext cx="60382" cy="32472"/>
            </a:xfrm>
            <a:custGeom>
              <a:avLst/>
              <a:gdLst/>
              <a:ahLst/>
              <a:cxnLst/>
              <a:rect l="l" t="t" r="r" b="b"/>
              <a:pathLst>
                <a:path w="1906" h="1025" extrusionOk="0">
                  <a:moveTo>
                    <a:pt x="1525" y="322"/>
                  </a:moveTo>
                  <a:cubicBezTo>
                    <a:pt x="1465" y="536"/>
                    <a:pt x="1227" y="703"/>
                    <a:pt x="941" y="703"/>
                  </a:cubicBezTo>
                  <a:cubicBezTo>
                    <a:pt x="656" y="703"/>
                    <a:pt x="430" y="548"/>
                    <a:pt x="346" y="322"/>
                  </a:cubicBezTo>
                  <a:close/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644"/>
                    <a:pt x="430" y="1025"/>
                    <a:pt x="953" y="1025"/>
                  </a:cubicBezTo>
                  <a:cubicBezTo>
                    <a:pt x="1477" y="1025"/>
                    <a:pt x="1906" y="644"/>
                    <a:pt x="1906" y="167"/>
                  </a:cubicBezTo>
                  <a:cubicBezTo>
                    <a:pt x="1894" y="72"/>
                    <a:pt x="1823" y="1"/>
                    <a:pt x="172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631" name="Google Shape;10631;p79"/>
          <p:cNvGrpSpPr/>
          <p:nvPr/>
        </p:nvGrpSpPr>
        <p:grpSpPr>
          <a:xfrm>
            <a:off x="8938310" y="4228716"/>
            <a:ext cx="353084" cy="470257"/>
            <a:chOff x="6703732" y="3346936"/>
            <a:chExt cx="264813" cy="352693"/>
          </a:xfrm>
          <a:solidFill>
            <a:schemeClr val="tx1"/>
          </a:solidFill>
        </p:grpSpPr>
        <p:sp>
          <p:nvSpPr>
            <p:cNvPr id="10632" name="Google Shape;10632;p79"/>
            <p:cNvSpPr/>
            <p:nvPr/>
          </p:nvSpPr>
          <p:spPr>
            <a:xfrm>
              <a:off x="6797283" y="3468777"/>
              <a:ext cx="10581" cy="15872"/>
            </a:xfrm>
            <a:custGeom>
              <a:avLst/>
              <a:gdLst/>
              <a:ahLst/>
              <a:cxnLst/>
              <a:rect l="l" t="t" r="r" b="b"/>
              <a:pathLst>
                <a:path w="334" h="501" extrusionOk="0">
                  <a:moveTo>
                    <a:pt x="167" y="0"/>
                  </a:moveTo>
                  <a:cubicBezTo>
                    <a:pt x="84" y="0"/>
                    <a:pt x="0" y="72"/>
                    <a:pt x="0" y="167"/>
                  </a:cubicBezTo>
                  <a:lnTo>
                    <a:pt x="0" y="345"/>
                  </a:lnTo>
                  <a:cubicBezTo>
                    <a:pt x="0" y="429"/>
                    <a:pt x="84" y="500"/>
                    <a:pt x="167" y="500"/>
                  </a:cubicBezTo>
                  <a:cubicBezTo>
                    <a:pt x="262" y="500"/>
                    <a:pt x="334" y="429"/>
                    <a:pt x="334" y="345"/>
                  </a:cubicBezTo>
                  <a:lnTo>
                    <a:pt x="334" y="167"/>
                  </a:lnTo>
                  <a:cubicBezTo>
                    <a:pt x="334" y="72"/>
                    <a:pt x="262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33" name="Google Shape;10633;p79"/>
            <p:cNvSpPr/>
            <p:nvPr/>
          </p:nvSpPr>
          <p:spPr>
            <a:xfrm>
              <a:off x="6863272" y="3468777"/>
              <a:ext cx="10613" cy="15872"/>
            </a:xfrm>
            <a:custGeom>
              <a:avLst/>
              <a:gdLst/>
              <a:ahLst/>
              <a:cxnLst/>
              <a:rect l="l" t="t" r="r" b="b"/>
              <a:pathLst>
                <a:path w="335" h="501" extrusionOk="0">
                  <a:moveTo>
                    <a:pt x="167" y="0"/>
                  </a:moveTo>
                  <a:cubicBezTo>
                    <a:pt x="84" y="0"/>
                    <a:pt x="1" y="72"/>
                    <a:pt x="1" y="167"/>
                  </a:cubicBezTo>
                  <a:lnTo>
                    <a:pt x="1" y="345"/>
                  </a:lnTo>
                  <a:cubicBezTo>
                    <a:pt x="1" y="429"/>
                    <a:pt x="84" y="500"/>
                    <a:pt x="167" y="500"/>
                  </a:cubicBezTo>
                  <a:cubicBezTo>
                    <a:pt x="263" y="500"/>
                    <a:pt x="334" y="429"/>
                    <a:pt x="334" y="345"/>
                  </a:cubicBezTo>
                  <a:lnTo>
                    <a:pt x="334" y="167"/>
                  </a:lnTo>
                  <a:cubicBezTo>
                    <a:pt x="334" y="72"/>
                    <a:pt x="263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34" name="Google Shape;10634;p79"/>
            <p:cNvSpPr/>
            <p:nvPr/>
          </p:nvSpPr>
          <p:spPr>
            <a:xfrm>
              <a:off x="6814231" y="3507712"/>
              <a:ext cx="43433" cy="15777"/>
            </a:xfrm>
            <a:custGeom>
              <a:avLst/>
              <a:gdLst/>
              <a:ahLst/>
              <a:cxnLst/>
              <a:rect l="l" t="t" r="r" b="b"/>
              <a:pathLst>
                <a:path w="1371" h="498" extrusionOk="0">
                  <a:moveTo>
                    <a:pt x="174" y="0"/>
                  </a:moveTo>
                  <a:cubicBezTo>
                    <a:pt x="132" y="0"/>
                    <a:pt x="90" y="15"/>
                    <a:pt x="60" y="45"/>
                  </a:cubicBezTo>
                  <a:cubicBezTo>
                    <a:pt x="1" y="105"/>
                    <a:pt x="1" y="212"/>
                    <a:pt x="60" y="271"/>
                  </a:cubicBezTo>
                  <a:cubicBezTo>
                    <a:pt x="203" y="402"/>
                    <a:pt x="441" y="497"/>
                    <a:pt x="703" y="497"/>
                  </a:cubicBezTo>
                  <a:cubicBezTo>
                    <a:pt x="953" y="497"/>
                    <a:pt x="1192" y="402"/>
                    <a:pt x="1346" y="271"/>
                  </a:cubicBezTo>
                  <a:cubicBezTo>
                    <a:pt x="1370" y="212"/>
                    <a:pt x="1370" y="105"/>
                    <a:pt x="1311" y="45"/>
                  </a:cubicBezTo>
                  <a:cubicBezTo>
                    <a:pt x="1281" y="15"/>
                    <a:pt x="1242" y="0"/>
                    <a:pt x="1203" y="0"/>
                  </a:cubicBezTo>
                  <a:cubicBezTo>
                    <a:pt x="1165" y="0"/>
                    <a:pt x="1126" y="15"/>
                    <a:pt x="1096" y="45"/>
                  </a:cubicBezTo>
                  <a:cubicBezTo>
                    <a:pt x="1037" y="105"/>
                    <a:pt x="882" y="188"/>
                    <a:pt x="692" y="188"/>
                  </a:cubicBezTo>
                  <a:cubicBezTo>
                    <a:pt x="477" y="188"/>
                    <a:pt x="346" y="105"/>
                    <a:pt x="287" y="45"/>
                  </a:cubicBezTo>
                  <a:cubicBezTo>
                    <a:pt x="257" y="15"/>
                    <a:pt x="215" y="0"/>
                    <a:pt x="1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35" name="Google Shape;10635;p79"/>
            <p:cNvSpPr/>
            <p:nvPr/>
          </p:nvSpPr>
          <p:spPr>
            <a:xfrm>
              <a:off x="6902143" y="3489876"/>
              <a:ext cx="32" cy="412"/>
            </a:xfrm>
            <a:custGeom>
              <a:avLst/>
              <a:gdLst/>
              <a:ahLst/>
              <a:cxnLst/>
              <a:rect l="l" t="t" r="r" b="b"/>
              <a:pathLst>
                <a:path w="1" h="13" extrusionOk="0">
                  <a:moveTo>
                    <a:pt x="0" y="13"/>
                  </a:moveTo>
                  <a:cubicBezTo>
                    <a:pt x="0" y="1"/>
                    <a:pt x="0" y="13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36" name="Google Shape;10636;p79"/>
            <p:cNvSpPr/>
            <p:nvPr/>
          </p:nvSpPr>
          <p:spPr>
            <a:xfrm>
              <a:off x="6703732" y="3346936"/>
              <a:ext cx="264813" cy="352693"/>
            </a:xfrm>
            <a:custGeom>
              <a:avLst/>
              <a:gdLst/>
              <a:ahLst/>
              <a:cxnLst/>
              <a:rect l="l" t="t" r="r" b="b"/>
              <a:pathLst>
                <a:path w="8359" h="11133" extrusionOk="0">
                  <a:moveTo>
                    <a:pt x="4120" y="346"/>
                  </a:moveTo>
                  <a:cubicBezTo>
                    <a:pt x="5668" y="346"/>
                    <a:pt x="6918" y="1596"/>
                    <a:pt x="6918" y="3144"/>
                  </a:cubicBezTo>
                  <a:lnTo>
                    <a:pt x="6918" y="8081"/>
                  </a:lnTo>
                  <a:lnTo>
                    <a:pt x="6918" y="8081"/>
                  </a:lnTo>
                  <a:lnTo>
                    <a:pt x="6049" y="7787"/>
                  </a:lnTo>
                  <a:cubicBezTo>
                    <a:pt x="6037" y="7763"/>
                    <a:pt x="6037" y="7739"/>
                    <a:pt x="6013" y="7716"/>
                  </a:cubicBezTo>
                  <a:lnTo>
                    <a:pt x="5608" y="7311"/>
                  </a:lnTo>
                  <a:cubicBezTo>
                    <a:pt x="5537" y="7239"/>
                    <a:pt x="5442" y="7204"/>
                    <a:pt x="5358" y="7204"/>
                  </a:cubicBezTo>
                  <a:lnTo>
                    <a:pt x="5358" y="6608"/>
                  </a:lnTo>
                  <a:cubicBezTo>
                    <a:pt x="5727" y="6406"/>
                    <a:pt x="6037" y="6084"/>
                    <a:pt x="6251" y="5715"/>
                  </a:cubicBezTo>
                  <a:lnTo>
                    <a:pt x="6251" y="7299"/>
                  </a:lnTo>
                  <a:cubicBezTo>
                    <a:pt x="6251" y="7382"/>
                    <a:pt x="6323" y="7466"/>
                    <a:pt x="6406" y="7466"/>
                  </a:cubicBezTo>
                  <a:cubicBezTo>
                    <a:pt x="6501" y="7466"/>
                    <a:pt x="6573" y="7382"/>
                    <a:pt x="6573" y="7299"/>
                  </a:cubicBezTo>
                  <a:lnTo>
                    <a:pt x="6573" y="4144"/>
                  </a:lnTo>
                  <a:cubicBezTo>
                    <a:pt x="6573" y="3882"/>
                    <a:pt x="6394" y="3667"/>
                    <a:pt x="6144" y="3620"/>
                  </a:cubicBezTo>
                  <a:cubicBezTo>
                    <a:pt x="5858" y="3572"/>
                    <a:pt x="5108" y="3370"/>
                    <a:pt x="4418" y="2370"/>
                  </a:cubicBezTo>
                  <a:cubicBezTo>
                    <a:pt x="4358" y="2274"/>
                    <a:pt x="4251" y="2215"/>
                    <a:pt x="4132" y="2215"/>
                  </a:cubicBezTo>
                  <a:cubicBezTo>
                    <a:pt x="4025" y="2215"/>
                    <a:pt x="3918" y="2274"/>
                    <a:pt x="3846" y="2370"/>
                  </a:cubicBezTo>
                  <a:cubicBezTo>
                    <a:pt x="3739" y="2536"/>
                    <a:pt x="3608" y="2679"/>
                    <a:pt x="3477" y="2810"/>
                  </a:cubicBezTo>
                  <a:cubicBezTo>
                    <a:pt x="3418" y="2870"/>
                    <a:pt x="3418" y="2977"/>
                    <a:pt x="3489" y="3036"/>
                  </a:cubicBezTo>
                  <a:cubicBezTo>
                    <a:pt x="3517" y="3065"/>
                    <a:pt x="3557" y="3080"/>
                    <a:pt x="3596" y="3080"/>
                  </a:cubicBezTo>
                  <a:cubicBezTo>
                    <a:pt x="3640" y="3080"/>
                    <a:pt x="3684" y="3062"/>
                    <a:pt x="3715" y="3025"/>
                  </a:cubicBezTo>
                  <a:cubicBezTo>
                    <a:pt x="3858" y="2870"/>
                    <a:pt x="3977" y="2715"/>
                    <a:pt x="4120" y="2536"/>
                  </a:cubicBezTo>
                  <a:lnTo>
                    <a:pt x="4144" y="2536"/>
                  </a:lnTo>
                  <a:cubicBezTo>
                    <a:pt x="4299" y="2739"/>
                    <a:pt x="4537" y="3036"/>
                    <a:pt x="4846" y="3322"/>
                  </a:cubicBezTo>
                  <a:cubicBezTo>
                    <a:pt x="5227" y="3656"/>
                    <a:pt x="5644" y="3858"/>
                    <a:pt x="6085" y="3929"/>
                  </a:cubicBezTo>
                  <a:cubicBezTo>
                    <a:pt x="6168" y="3953"/>
                    <a:pt x="6227" y="4037"/>
                    <a:pt x="6227" y="4120"/>
                  </a:cubicBezTo>
                  <a:lnTo>
                    <a:pt x="6227" y="4501"/>
                  </a:lnTo>
                  <a:cubicBezTo>
                    <a:pt x="6227" y="5656"/>
                    <a:pt x="5287" y="6596"/>
                    <a:pt x="4132" y="6596"/>
                  </a:cubicBezTo>
                  <a:cubicBezTo>
                    <a:pt x="2965" y="6596"/>
                    <a:pt x="2036" y="5656"/>
                    <a:pt x="2036" y="4513"/>
                  </a:cubicBezTo>
                  <a:lnTo>
                    <a:pt x="2036" y="4144"/>
                  </a:lnTo>
                  <a:cubicBezTo>
                    <a:pt x="2036" y="4048"/>
                    <a:pt x="2096" y="3965"/>
                    <a:pt x="2179" y="3953"/>
                  </a:cubicBezTo>
                  <a:cubicBezTo>
                    <a:pt x="2525" y="3894"/>
                    <a:pt x="2846" y="3751"/>
                    <a:pt x="3179" y="3537"/>
                  </a:cubicBezTo>
                  <a:cubicBezTo>
                    <a:pt x="3251" y="3489"/>
                    <a:pt x="3263" y="3382"/>
                    <a:pt x="3227" y="3310"/>
                  </a:cubicBezTo>
                  <a:cubicBezTo>
                    <a:pt x="3196" y="3264"/>
                    <a:pt x="3141" y="3238"/>
                    <a:pt x="3086" y="3238"/>
                  </a:cubicBezTo>
                  <a:cubicBezTo>
                    <a:pt x="3056" y="3238"/>
                    <a:pt x="3026" y="3246"/>
                    <a:pt x="3001" y="3263"/>
                  </a:cubicBezTo>
                  <a:cubicBezTo>
                    <a:pt x="2715" y="3453"/>
                    <a:pt x="2429" y="3572"/>
                    <a:pt x="2132" y="3632"/>
                  </a:cubicBezTo>
                  <a:cubicBezTo>
                    <a:pt x="1894" y="3679"/>
                    <a:pt x="1703" y="3894"/>
                    <a:pt x="1703" y="4156"/>
                  </a:cubicBezTo>
                  <a:lnTo>
                    <a:pt x="1703" y="7311"/>
                  </a:lnTo>
                  <a:cubicBezTo>
                    <a:pt x="1703" y="7406"/>
                    <a:pt x="1774" y="7477"/>
                    <a:pt x="1870" y="7477"/>
                  </a:cubicBezTo>
                  <a:cubicBezTo>
                    <a:pt x="1953" y="7477"/>
                    <a:pt x="2036" y="7406"/>
                    <a:pt x="2036" y="7311"/>
                  </a:cubicBezTo>
                  <a:lnTo>
                    <a:pt x="2036" y="5739"/>
                  </a:lnTo>
                  <a:cubicBezTo>
                    <a:pt x="2239" y="6108"/>
                    <a:pt x="2548" y="6418"/>
                    <a:pt x="2929" y="6632"/>
                  </a:cubicBezTo>
                  <a:lnTo>
                    <a:pt x="2929" y="7227"/>
                  </a:lnTo>
                  <a:cubicBezTo>
                    <a:pt x="2834" y="7227"/>
                    <a:pt x="2751" y="7251"/>
                    <a:pt x="2667" y="7323"/>
                  </a:cubicBezTo>
                  <a:lnTo>
                    <a:pt x="2275" y="7728"/>
                  </a:lnTo>
                  <a:cubicBezTo>
                    <a:pt x="2251" y="7739"/>
                    <a:pt x="2239" y="7775"/>
                    <a:pt x="2227" y="7799"/>
                  </a:cubicBezTo>
                  <a:lnTo>
                    <a:pt x="1322" y="8120"/>
                  </a:lnTo>
                  <a:lnTo>
                    <a:pt x="1322" y="3144"/>
                  </a:lnTo>
                  <a:cubicBezTo>
                    <a:pt x="1322" y="1596"/>
                    <a:pt x="2572" y="346"/>
                    <a:pt x="4120" y="346"/>
                  </a:cubicBezTo>
                  <a:close/>
                  <a:moveTo>
                    <a:pt x="5037" y="6787"/>
                  </a:moveTo>
                  <a:lnTo>
                    <a:pt x="5037" y="7418"/>
                  </a:lnTo>
                  <a:lnTo>
                    <a:pt x="4168" y="8299"/>
                  </a:lnTo>
                  <a:lnTo>
                    <a:pt x="3287" y="7418"/>
                  </a:lnTo>
                  <a:lnTo>
                    <a:pt x="3287" y="6787"/>
                  </a:lnTo>
                  <a:cubicBezTo>
                    <a:pt x="3548" y="6894"/>
                    <a:pt x="3846" y="6954"/>
                    <a:pt x="4168" y="6954"/>
                  </a:cubicBezTo>
                  <a:cubicBezTo>
                    <a:pt x="4477" y="6954"/>
                    <a:pt x="4775" y="6894"/>
                    <a:pt x="5037" y="6787"/>
                  </a:cubicBezTo>
                  <a:close/>
                  <a:moveTo>
                    <a:pt x="2953" y="7549"/>
                  </a:moveTo>
                  <a:lnTo>
                    <a:pt x="3929" y="8513"/>
                  </a:lnTo>
                  <a:lnTo>
                    <a:pt x="3191" y="9132"/>
                  </a:lnTo>
                  <a:lnTo>
                    <a:pt x="3167" y="9132"/>
                  </a:lnTo>
                  <a:lnTo>
                    <a:pt x="2620" y="7882"/>
                  </a:lnTo>
                  <a:lnTo>
                    <a:pt x="2941" y="7549"/>
                  </a:lnTo>
                  <a:close/>
                  <a:moveTo>
                    <a:pt x="5346" y="7561"/>
                  </a:moveTo>
                  <a:lnTo>
                    <a:pt x="5680" y="7894"/>
                  </a:lnTo>
                  <a:lnTo>
                    <a:pt x="5644" y="7966"/>
                  </a:lnTo>
                  <a:cubicBezTo>
                    <a:pt x="5620" y="8061"/>
                    <a:pt x="5644" y="8144"/>
                    <a:pt x="5739" y="8168"/>
                  </a:cubicBezTo>
                  <a:cubicBezTo>
                    <a:pt x="5759" y="8178"/>
                    <a:pt x="5782" y="8183"/>
                    <a:pt x="5804" y="8183"/>
                  </a:cubicBezTo>
                  <a:cubicBezTo>
                    <a:pt x="5860" y="8183"/>
                    <a:pt x="5916" y="8155"/>
                    <a:pt x="5942" y="8120"/>
                  </a:cubicBezTo>
                  <a:lnTo>
                    <a:pt x="6180" y="8192"/>
                  </a:lnTo>
                  <a:lnTo>
                    <a:pt x="6168" y="8359"/>
                  </a:lnTo>
                  <a:cubicBezTo>
                    <a:pt x="6037" y="9347"/>
                    <a:pt x="5180" y="10109"/>
                    <a:pt x="4168" y="10109"/>
                  </a:cubicBezTo>
                  <a:cubicBezTo>
                    <a:pt x="3156" y="10109"/>
                    <a:pt x="2286" y="9347"/>
                    <a:pt x="2155" y="8359"/>
                  </a:cubicBezTo>
                  <a:lnTo>
                    <a:pt x="2120" y="8168"/>
                  </a:lnTo>
                  <a:lnTo>
                    <a:pt x="2346" y="8097"/>
                  </a:lnTo>
                  <a:lnTo>
                    <a:pt x="2870" y="9263"/>
                  </a:lnTo>
                  <a:cubicBezTo>
                    <a:pt x="2917" y="9359"/>
                    <a:pt x="3001" y="9418"/>
                    <a:pt x="3108" y="9454"/>
                  </a:cubicBezTo>
                  <a:cubicBezTo>
                    <a:pt x="3132" y="9454"/>
                    <a:pt x="3156" y="9466"/>
                    <a:pt x="3179" y="9466"/>
                  </a:cubicBezTo>
                  <a:cubicBezTo>
                    <a:pt x="3251" y="9466"/>
                    <a:pt x="3334" y="9442"/>
                    <a:pt x="3394" y="9394"/>
                  </a:cubicBezTo>
                  <a:lnTo>
                    <a:pt x="4144" y="8751"/>
                  </a:lnTo>
                  <a:lnTo>
                    <a:pt x="4906" y="9394"/>
                  </a:lnTo>
                  <a:cubicBezTo>
                    <a:pt x="4965" y="9442"/>
                    <a:pt x="5037" y="9466"/>
                    <a:pt x="5120" y="9466"/>
                  </a:cubicBezTo>
                  <a:cubicBezTo>
                    <a:pt x="5144" y="9466"/>
                    <a:pt x="5156" y="9466"/>
                    <a:pt x="5192" y="9454"/>
                  </a:cubicBezTo>
                  <a:cubicBezTo>
                    <a:pt x="5299" y="9418"/>
                    <a:pt x="5382" y="9359"/>
                    <a:pt x="5430" y="9263"/>
                  </a:cubicBezTo>
                  <a:lnTo>
                    <a:pt x="5680" y="8704"/>
                  </a:lnTo>
                  <a:cubicBezTo>
                    <a:pt x="5715" y="8620"/>
                    <a:pt x="5680" y="8525"/>
                    <a:pt x="5596" y="8501"/>
                  </a:cubicBezTo>
                  <a:cubicBezTo>
                    <a:pt x="5571" y="8492"/>
                    <a:pt x="5547" y="8488"/>
                    <a:pt x="5525" y="8488"/>
                  </a:cubicBezTo>
                  <a:cubicBezTo>
                    <a:pt x="5461" y="8488"/>
                    <a:pt x="5408" y="8523"/>
                    <a:pt x="5382" y="8585"/>
                  </a:cubicBezTo>
                  <a:lnTo>
                    <a:pt x="5132" y="9144"/>
                  </a:lnTo>
                  <a:lnTo>
                    <a:pt x="5096" y="9144"/>
                  </a:lnTo>
                  <a:lnTo>
                    <a:pt x="4370" y="8525"/>
                  </a:lnTo>
                  <a:lnTo>
                    <a:pt x="5334" y="7561"/>
                  </a:lnTo>
                  <a:close/>
                  <a:moveTo>
                    <a:pt x="4168" y="0"/>
                  </a:moveTo>
                  <a:cubicBezTo>
                    <a:pt x="2441" y="0"/>
                    <a:pt x="1036" y="1405"/>
                    <a:pt x="1036" y="3132"/>
                  </a:cubicBezTo>
                  <a:lnTo>
                    <a:pt x="1036" y="8216"/>
                  </a:lnTo>
                  <a:lnTo>
                    <a:pt x="798" y="8311"/>
                  </a:lnTo>
                  <a:cubicBezTo>
                    <a:pt x="322" y="8478"/>
                    <a:pt x="0" y="8930"/>
                    <a:pt x="0" y="9454"/>
                  </a:cubicBezTo>
                  <a:lnTo>
                    <a:pt x="0" y="10978"/>
                  </a:lnTo>
                  <a:cubicBezTo>
                    <a:pt x="0" y="11061"/>
                    <a:pt x="72" y="11133"/>
                    <a:pt x="155" y="11133"/>
                  </a:cubicBezTo>
                  <a:cubicBezTo>
                    <a:pt x="250" y="11133"/>
                    <a:pt x="322" y="11061"/>
                    <a:pt x="322" y="10978"/>
                  </a:cubicBezTo>
                  <a:lnTo>
                    <a:pt x="322" y="9454"/>
                  </a:lnTo>
                  <a:cubicBezTo>
                    <a:pt x="322" y="9347"/>
                    <a:pt x="334" y="9252"/>
                    <a:pt x="381" y="9144"/>
                  </a:cubicBezTo>
                  <a:lnTo>
                    <a:pt x="1203" y="9847"/>
                  </a:lnTo>
                  <a:cubicBezTo>
                    <a:pt x="1322" y="9942"/>
                    <a:pt x="1393" y="10097"/>
                    <a:pt x="1393" y="10240"/>
                  </a:cubicBezTo>
                  <a:lnTo>
                    <a:pt x="1393" y="10978"/>
                  </a:lnTo>
                  <a:cubicBezTo>
                    <a:pt x="1393" y="11061"/>
                    <a:pt x="1465" y="11133"/>
                    <a:pt x="1560" y="11133"/>
                  </a:cubicBezTo>
                  <a:cubicBezTo>
                    <a:pt x="1643" y="11133"/>
                    <a:pt x="1715" y="11061"/>
                    <a:pt x="1715" y="10978"/>
                  </a:cubicBezTo>
                  <a:lnTo>
                    <a:pt x="1715" y="10240"/>
                  </a:lnTo>
                  <a:cubicBezTo>
                    <a:pt x="1715" y="9990"/>
                    <a:pt x="1620" y="9752"/>
                    <a:pt x="1417" y="9585"/>
                  </a:cubicBezTo>
                  <a:lnTo>
                    <a:pt x="560" y="8847"/>
                  </a:lnTo>
                  <a:cubicBezTo>
                    <a:pt x="643" y="8740"/>
                    <a:pt x="786" y="8656"/>
                    <a:pt x="917" y="8609"/>
                  </a:cubicBezTo>
                  <a:lnTo>
                    <a:pt x="1822" y="8275"/>
                  </a:lnTo>
                  <a:lnTo>
                    <a:pt x="1834" y="8382"/>
                  </a:lnTo>
                  <a:cubicBezTo>
                    <a:pt x="1917" y="8954"/>
                    <a:pt x="2191" y="9466"/>
                    <a:pt x="2632" y="9847"/>
                  </a:cubicBezTo>
                  <a:cubicBezTo>
                    <a:pt x="3060" y="10216"/>
                    <a:pt x="3608" y="10418"/>
                    <a:pt x="4180" y="10418"/>
                  </a:cubicBezTo>
                  <a:cubicBezTo>
                    <a:pt x="4739" y="10418"/>
                    <a:pt x="5287" y="10216"/>
                    <a:pt x="5727" y="9847"/>
                  </a:cubicBezTo>
                  <a:cubicBezTo>
                    <a:pt x="6156" y="9466"/>
                    <a:pt x="6430" y="8954"/>
                    <a:pt x="6513" y="8382"/>
                  </a:cubicBezTo>
                  <a:lnTo>
                    <a:pt x="6525" y="8275"/>
                  </a:lnTo>
                  <a:lnTo>
                    <a:pt x="7430" y="8609"/>
                  </a:lnTo>
                  <a:cubicBezTo>
                    <a:pt x="7573" y="8656"/>
                    <a:pt x="7704" y="8740"/>
                    <a:pt x="7787" y="8847"/>
                  </a:cubicBezTo>
                  <a:lnTo>
                    <a:pt x="6930" y="9585"/>
                  </a:lnTo>
                  <a:cubicBezTo>
                    <a:pt x="6739" y="9752"/>
                    <a:pt x="6632" y="9990"/>
                    <a:pt x="6632" y="10240"/>
                  </a:cubicBezTo>
                  <a:lnTo>
                    <a:pt x="6632" y="10978"/>
                  </a:lnTo>
                  <a:cubicBezTo>
                    <a:pt x="6632" y="11061"/>
                    <a:pt x="6704" y="11133"/>
                    <a:pt x="6799" y="11133"/>
                  </a:cubicBezTo>
                  <a:cubicBezTo>
                    <a:pt x="6882" y="11133"/>
                    <a:pt x="6954" y="11061"/>
                    <a:pt x="6954" y="10978"/>
                  </a:cubicBezTo>
                  <a:lnTo>
                    <a:pt x="6954" y="10240"/>
                  </a:lnTo>
                  <a:cubicBezTo>
                    <a:pt x="6954" y="10097"/>
                    <a:pt x="7037" y="9942"/>
                    <a:pt x="7156" y="9847"/>
                  </a:cubicBezTo>
                  <a:lnTo>
                    <a:pt x="7966" y="9144"/>
                  </a:lnTo>
                  <a:cubicBezTo>
                    <a:pt x="8001" y="9252"/>
                    <a:pt x="8025" y="9347"/>
                    <a:pt x="8025" y="9454"/>
                  </a:cubicBezTo>
                  <a:lnTo>
                    <a:pt x="8025" y="10978"/>
                  </a:lnTo>
                  <a:cubicBezTo>
                    <a:pt x="8025" y="11061"/>
                    <a:pt x="8109" y="11133"/>
                    <a:pt x="8192" y="11133"/>
                  </a:cubicBezTo>
                  <a:cubicBezTo>
                    <a:pt x="8287" y="11133"/>
                    <a:pt x="8359" y="11061"/>
                    <a:pt x="8359" y="10978"/>
                  </a:cubicBezTo>
                  <a:lnTo>
                    <a:pt x="8359" y="9454"/>
                  </a:lnTo>
                  <a:cubicBezTo>
                    <a:pt x="8335" y="8930"/>
                    <a:pt x="8001" y="8478"/>
                    <a:pt x="7525" y="8311"/>
                  </a:cubicBezTo>
                  <a:lnTo>
                    <a:pt x="7287" y="8216"/>
                  </a:lnTo>
                  <a:lnTo>
                    <a:pt x="7287" y="3132"/>
                  </a:lnTo>
                  <a:cubicBezTo>
                    <a:pt x="7287" y="1405"/>
                    <a:pt x="5894" y="0"/>
                    <a:pt x="4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637" name="Google Shape;10637;p79"/>
          <p:cNvGrpSpPr/>
          <p:nvPr/>
        </p:nvGrpSpPr>
        <p:grpSpPr>
          <a:xfrm>
            <a:off x="8336305" y="4228716"/>
            <a:ext cx="353591" cy="470257"/>
            <a:chOff x="6252228" y="3346936"/>
            <a:chExt cx="265193" cy="352693"/>
          </a:xfrm>
          <a:solidFill>
            <a:schemeClr val="tx1"/>
          </a:solidFill>
        </p:grpSpPr>
        <p:sp>
          <p:nvSpPr>
            <p:cNvPr id="10638" name="Google Shape;10638;p79"/>
            <p:cNvSpPr/>
            <p:nvPr/>
          </p:nvSpPr>
          <p:spPr>
            <a:xfrm>
              <a:off x="6252228" y="3346936"/>
              <a:ext cx="265193" cy="352693"/>
            </a:xfrm>
            <a:custGeom>
              <a:avLst/>
              <a:gdLst/>
              <a:ahLst/>
              <a:cxnLst/>
              <a:rect l="l" t="t" r="r" b="b"/>
              <a:pathLst>
                <a:path w="8371" h="11133" extrusionOk="0">
                  <a:moveTo>
                    <a:pt x="4156" y="2941"/>
                  </a:moveTo>
                  <a:cubicBezTo>
                    <a:pt x="4370" y="2941"/>
                    <a:pt x="4585" y="2953"/>
                    <a:pt x="4787" y="2965"/>
                  </a:cubicBezTo>
                  <a:cubicBezTo>
                    <a:pt x="3811" y="3560"/>
                    <a:pt x="2537" y="3775"/>
                    <a:pt x="2060" y="3810"/>
                  </a:cubicBezTo>
                  <a:lnTo>
                    <a:pt x="2060" y="3656"/>
                  </a:lnTo>
                  <a:cubicBezTo>
                    <a:pt x="2060" y="3358"/>
                    <a:pt x="2858" y="2941"/>
                    <a:pt x="4156" y="2941"/>
                  </a:cubicBezTo>
                  <a:close/>
                  <a:moveTo>
                    <a:pt x="4168" y="2239"/>
                  </a:moveTo>
                  <a:cubicBezTo>
                    <a:pt x="5466" y="2239"/>
                    <a:pt x="6275" y="2655"/>
                    <a:pt x="6275" y="2953"/>
                  </a:cubicBezTo>
                  <a:lnTo>
                    <a:pt x="6275" y="3108"/>
                  </a:lnTo>
                  <a:cubicBezTo>
                    <a:pt x="6242" y="3089"/>
                    <a:pt x="6207" y="3079"/>
                    <a:pt x="6173" y="3079"/>
                  </a:cubicBezTo>
                  <a:cubicBezTo>
                    <a:pt x="6123" y="3079"/>
                    <a:pt x="6078" y="3101"/>
                    <a:pt x="6049" y="3144"/>
                  </a:cubicBezTo>
                  <a:cubicBezTo>
                    <a:pt x="5989" y="3215"/>
                    <a:pt x="6001" y="3322"/>
                    <a:pt x="6073" y="3382"/>
                  </a:cubicBezTo>
                  <a:cubicBezTo>
                    <a:pt x="6168" y="3441"/>
                    <a:pt x="6275" y="3548"/>
                    <a:pt x="6275" y="3656"/>
                  </a:cubicBezTo>
                  <a:lnTo>
                    <a:pt x="6275" y="4358"/>
                  </a:lnTo>
                  <a:lnTo>
                    <a:pt x="4513" y="4358"/>
                  </a:lnTo>
                  <a:cubicBezTo>
                    <a:pt x="4430" y="4358"/>
                    <a:pt x="4346" y="4441"/>
                    <a:pt x="4346" y="4525"/>
                  </a:cubicBezTo>
                  <a:lnTo>
                    <a:pt x="4346" y="4549"/>
                  </a:lnTo>
                  <a:lnTo>
                    <a:pt x="3977" y="4549"/>
                  </a:lnTo>
                  <a:lnTo>
                    <a:pt x="3977" y="4525"/>
                  </a:lnTo>
                  <a:cubicBezTo>
                    <a:pt x="3977" y="4441"/>
                    <a:pt x="3906" y="4358"/>
                    <a:pt x="3811" y="4358"/>
                  </a:cubicBezTo>
                  <a:lnTo>
                    <a:pt x="2060" y="4358"/>
                  </a:lnTo>
                  <a:lnTo>
                    <a:pt x="2060" y="4156"/>
                  </a:lnTo>
                  <a:cubicBezTo>
                    <a:pt x="2560" y="4096"/>
                    <a:pt x="4168" y="3870"/>
                    <a:pt x="5263" y="3072"/>
                  </a:cubicBezTo>
                  <a:cubicBezTo>
                    <a:pt x="5347" y="3084"/>
                    <a:pt x="5442" y="3108"/>
                    <a:pt x="5513" y="3132"/>
                  </a:cubicBezTo>
                  <a:cubicBezTo>
                    <a:pt x="5526" y="3135"/>
                    <a:pt x="5539" y="3137"/>
                    <a:pt x="5552" y="3137"/>
                  </a:cubicBezTo>
                  <a:cubicBezTo>
                    <a:pt x="5624" y="3137"/>
                    <a:pt x="5695" y="3085"/>
                    <a:pt x="5716" y="3025"/>
                  </a:cubicBezTo>
                  <a:cubicBezTo>
                    <a:pt x="5751" y="2929"/>
                    <a:pt x="5692" y="2846"/>
                    <a:pt x="5620" y="2810"/>
                  </a:cubicBezTo>
                  <a:cubicBezTo>
                    <a:pt x="5204" y="2703"/>
                    <a:pt x="4704" y="2620"/>
                    <a:pt x="4168" y="2620"/>
                  </a:cubicBezTo>
                  <a:cubicBezTo>
                    <a:pt x="3370" y="2620"/>
                    <a:pt x="2525" y="2798"/>
                    <a:pt x="2072" y="3108"/>
                  </a:cubicBezTo>
                  <a:lnTo>
                    <a:pt x="2072" y="2953"/>
                  </a:lnTo>
                  <a:cubicBezTo>
                    <a:pt x="2072" y="2655"/>
                    <a:pt x="2882" y="2239"/>
                    <a:pt x="4168" y="2239"/>
                  </a:cubicBezTo>
                  <a:close/>
                  <a:moveTo>
                    <a:pt x="3668" y="4680"/>
                  </a:moveTo>
                  <a:lnTo>
                    <a:pt x="3668" y="4858"/>
                  </a:lnTo>
                  <a:cubicBezTo>
                    <a:pt x="3668" y="5156"/>
                    <a:pt x="3430" y="5394"/>
                    <a:pt x="3132" y="5394"/>
                  </a:cubicBezTo>
                  <a:cubicBezTo>
                    <a:pt x="2834" y="5394"/>
                    <a:pt x="2596" y="5156"/>
                    <a:pt x="2596" y="4858"/>
                  </a:cubicBezTo>
                  <a:lnTo>
                    <a:pt x="2596" y="4680"/>
                  </a:lnTo>
                  <a:lnTo>
                    <a:pt x="2965" y="4680"/>
                  </a:lnTo>
                  <a:lnTo>
                    <a:pt x="2965" y="4870"/>
                  </a:lnTo>
                  <a:cubicBezTo>
                    <a:pt x="2965" y="4965"/>
                    <a:pt x="3037" y="5037"/>
                    <a:pt x="3132" y="5037"/>
                  </a:cubicBezTo>
                  <a:cubicBezTo>
                    <a:pt x="3215" y="5037"/>
                    <a:pt x="3299" y="4965"/>
                    <a:pt x="3299" y="4870"/>
                  </a:cubicBezTo>
                  <a:lnTo>
                    <a:pt x="3299" y="4680"/>
                  </a:lnTo>
                  <a:close/>
                  <a:moveTo>
                    <a:pt x="5751" y="4680"/>
                  </a:moveTo>
                  <a:lnTo>
                    <a:pt x="5751" y="4858"/>
                  </a:lnTo>
                  <a:cubicBezTo>
                    <a:pt x="5751" y="5156"/>
                    <a:pt x="5513" y="5394"/>
                    <a:pt x="5216" y="5394"/>
                  </a:cubicBezTo>
                  <a:cubicBezTo>
                    <a:pt x="4918" y="5394"/>
                    <a:pt x="4680" y="5156"/>
                    <a:pt x="4680" y="4858"/>
                  </a:cubicBezTo>
                  <a:lnTo>
                    <a:pt x="4680" y="4680"/>
                  </a:lnTo>
                  <a:lnTo>
                    <a:pt x="5049" y="4680"/>
                  </a:lnTo>
                  <a:lnTo>
                    <a:pt x="5049" y="4870"/>
                  </a:lnTo>
                  <a:cubicBezTo>
                    <a:pt x="5049" y="4965"/>
                    <a:pt x="5120" y="5037"/>
                    <a:pt x="5216" y="5037"/>
                  </a:cubicBezTo>
                  <a:cubicBezTo>
                    <a:pt x="5299" y="5037"/>
                    <a:pt x="5382" y="4965"/>
                    <a:pt x="5382" y="4870"/>
                  </a:cubicBezTo>
                  <a:lnTo>
                    <a:pt x="5382" y="4680"/>
                  </a:lnTo>
                  <a:close/>
                  <a:moveTo>
                    <a:pt x="4168" y="334"/>
                  </a:moveTo>
                  <a:cubicBezTo>
                    <a:pt x="4299" y="334"/>
                    <a:pt x="4442" y="441"/>
                    <a:pt x="4585" y="536"/>
                  </a:cubicBezTo>
                  <a:cubicBezTo>
                    <a:pt x="4716" y="643"/>
                    <a:pt x="4870" y="750"/>
                    <a:pt x="5013" y="798"/>
                  </a:cubicBezTo>
                  <a:cubicBezTo>
                    <a:pt x="5088" y="814"/>
                    <a:pt x="5166" y="821"/>
                    <a:pt x="5245" y="821"/>
                  </a:cubicBezTo>
                  <a:cubicBezTo>
                    <a:pt x="5341" y="821"/>
                    <a:pt x="5439" y="811"/>
                    <a:pt x="5537" y="798"/>
                  </a:cubicBezTo>
                  <a:cubicBezTo>
                    <a:pt x="5626" y="786"/>
                    <a:pt x="5716" y="774"/>
                    <a:pt x="5796" y="774"/>
                  </a:cubicBezTo>
                  <a:cubicBezTo>
                    <a:pt x="5876" y="774"/>
                    <a:pt x="5948" y="786"/>
                    <a:pt x="6001" y="822"/>
                  </a:cubicBezTo>
                  <a:cubicBezTo>
                    <a:pt x="6109" y="881"/>
                    <a:pt x="6180" y="1048"/>
                    <a:pt x="6251" y="1215"/>
                  </a:cubicBezTo>
                  <a:cubicBezTo>
                    <a:pt x="6323" y="1370"/>
                    <a:pt x="6394" y="1536"/>
                    <a:pt x="6525" y="1655"/>
                  </a:cubicBezTo>
                  <a:cubicBezTo>
                    <a:pt x="6644" y="1774"/>
                    <a:pt x="6799" y="1846"/>
                    <a:pt x="6966" y="1929"/>
                  </a:cubicBezTo>
                  <a:cubicBezTo>
                    <a:pt x="7132" y="2001"/>
                    <a:pt x="7299" y="2072"/>
                    <a:pt x="7359" y="2179"/>
                  </a:cubicBezTo>
                  <a:cubicBezTo>
                    <a:pt x="7418" y="2286"/>
                    <a:pt x="7394" y="2465"/>
                    <a:pt x="7383" y="2644"/>
                  </a:cubicBezTo>
                  <a:cubicBezTo>
                    <a:pt x="7371" y="2822"/>
                    <a:pt x="7335" y="3001"/>
                    <a:pt x="7383" y="3156"/>
                  </a:cubicBezTo>
                  <a:cubicBezTo>
                    <a:pt x="7430" y="3322"/>
                    <a:pt x="7537" y="3453"/>
                    <a:pt x="7633" y="3596"/>
                  </a:cubicBezTo>
                  <a:cubicBezTo>
                    <a:pt x="7740" y="3739"/>
                    <a:pt x="7847" y="3870"/>
                    <a:pt x="7847" y="4013"/>
                  </a:cubicBezTo>
                  <a:cubicBezTo>
                    <a:pt x="7847" y="4144"/>
                    <a:pt x="7740" y="4275"/>
                    <a:pt x="7633" y="4429"/>
                  </a:cubicBezTo>
                  <a:cubicBezTo>
                    <a:pt x="7537" y="4560"/>
                    <a:pt x="7430" y="4703"/>
                    <a:pt x="7383" y="4858"/>
                  </a:cubicBezTo>
                  <a:cubicBezTo>
                    <a:pt x="7335" y="5025"/>
                    <a:pt x="7359" y="5191"/>
                    <a:pt x="7383" y="5382"/>
                  </a:cubicBezTo>
                  <a:cubicBezTo>
                    <a:pt x="7394" y="5561"/>
                    <a:pt x="7430" y="5739"/>
                    <a:pt x="7359" y="5834"/>
                  </a:cubicBezTo>
                  <a:cubicBezTo>
                    <a:pt x="7335" y="5870"/>
                    <a:pt x="7323" y="5882"/>
                    <a:pt x="7299" y="5894"/>
                  </a:cubicBezTo>
                  <a:cubicBezTo>
                    <a:pt x="7299" y="5680"/>
                    <a:pt x="7192" y="5525"/>
                    <a:pt x="7085" y="5406"/>
                  </a:cubicBezTo>
                  <a:cubicBezTo>
                    <a:pt x="7216" y="5299"/>
                    <a:pt x="7299" y="5144"/>
                    <a:pt x="7299" y="4941"/>
                  </a:cubicBezTo>
                  <a:cubicBezTo>
                    <a:pt x="7299" y="4620"/>
                    <a:pt x="7025" y="4346"/>
                    <a:pt x="6704" y="4346"/>
                  </a:cubicBezTo>
                  <a:lnTo>
                    <a:pt x="6597" y="4346"/>
                  </a:lnTo>
                  <a:lnTo>
                    <a:pt x="6597" y="2953"/>
                  </a:lnTo>
                  <a:cubicBezTo>
                    <a:pt x="6597" y="2286"/>
                    <a:pt x="5347" y="1929"/>
                    <a:pt x="4168" y="1929"/>
                  </a:cubicBezTo>
                  <a:cubicBezTo>
                    <a:pt x="2989" y="1929"/>
                    <a:pt x="1739" y="2286"/>
                    <a:pt x="1739" y="2953"/>
                  </a:cubicBezTo>
                  <a:lnTo>
                    <a:pt x="1739" y="4346"/>
                  </a:lnTo>
                  <a:lnTo>
                    <a:pt x="1644" y="4346"/>
                  </a:lnTo>
                  <a:cubicBezTo>
                    <a:pt x="1310" y="4346"/>
                    <a:pt x="1048" y="4620"/>
                    <a:pt x="1048" y="4941"/>
                  </a:cubicBezTo>
                  <a:cubicBezTo>
                    <a:pt x="1048" y="5120"/>
                    <a:pt x="1132" y="5287"/>
                    <a:pt x="1251" y="5406"/>
                  </a:cubicBezTo>
                  <a:cubicBezTo>
                    <a:pt x="1156" y="5525"/>
                    <a:pt x="1048" y="5692"/>
                    <a:pt x="1048" y="5894"/>
                  </a:cubicBezTo>
                  <a:lnTo>
                    <a:pt x="989" y="5834"/>
                  </a:lnTo>
                  <a:cubicBezTo>
                    <a:pt x="929" y="5739"/>
                    <a:pt x="941" y="5561"/>
                    <a:pt x="953" y="5382"/>
                  </a:cubicBezTo>
                  <a:cubicBezTo>
                    <a:pt x="965" y="5191"/>
                    <a:pt x="1001" y="5025"/>
                    <a:pt x="953" y="4858"/>
                  </a:cubicBezTo>
                  <a:cubicBezTo>
                    <a:pt x="917" y="4691"/>
                    <a:pt x="810" y="4560"/>
                    <a:pt x="703" y="4429"/>
                  </a:cubicBezTo>
                  <a:cubicBezTo>
                    <a:pt x="596" y="4275"/>
                    <a:pt x="489" y="4144"/>
                    <a:pt x="489" y="4013"/>
                  </a:cubicBezTo>
                  <a:cubicBezTo>
                    <a:pt x="489" y="3870"/>
                    <a:pt x="596" y="3739"/>
                    <a:pt x="703" y="3596"/>
                  </a:cubicBezTo>
                  <a:cubicBezTo>
                    <a:pt x="810" y="3453"/>
                    <a:pt x="917" y="3310"/>
                    <a:pt x="953" y="3156"/>
                  </a:cubicBezTo>
                  <a:cubicBezTo>
                    <a:pt x="1001" y="3001"/>
                    <a:pt x="989" y="2822"/>
                    <a:pt x="953" y="2644"/>
                  </a:cubicBezTo>
                  <a:cubicBezTo>
                    <a:pt x="941" y="2465"/>
                    <a:pt x="917" y="2286"/>
                    <a:pt x="989" y="2179"/>
                  </a:cubicBezTo>
                  <a:cubicBezTo>
                    <a:pt x="1048" y="2072"/>
                    <a:pt x="1215" y="2001"/>
                    <a:pt x="1370" y="1929"/>
                  </a:cubicBezTo>
                  <a:cubicBezTo>
                    <a:pt x="1537" y="1846"/>
                    <a:pt x="1703" y="1786"/>
                    <a:pt x="1822" y="1655"/>
                  </a:cubicBezTo>
                  <a:cubicBezTo>
                    <a:pt x="1941" y="1536"/>
                    <a:pt x="2013" y="1370"/>
                    <a:pt x="2084" y="1215"/>
                  </a:cubicBezTo>
                  <a:cubicBezTo>
                    <a:pt x="2156" y="1048"/>
                    <a:pt x="2239" y="881"/>
                    <a:pt x="2334" y="822"/>
                  </a:cubicBezTo>
                  <a:cubicBezTo>
                    <a:pt x="2392" y="790"/>
                    <a:pt x="2470" y="779"/>
                    <a:pt x="2557" y="779"/>
                  </a:cubicBezTo>
                  <a:cubicBezTo>
                    <a:pt x="2633" y="779"/>
                    <a:pt x="2716" y="787"/>
                    <a:pt x="2799" y="798"/>
                  </a:cubicBezTo>
                  <a:cubicBezTo>
                    <a:pt x="2907" y="805"/>
                    <a:pt x="3016" y="817"/>
                    <a:pt x="3121" y="817"/>
                  </a:cubicBezTo>
                  <a:cubicBezTo>
                    <a:pt x="3190" y="817"/>
                    <a:pt x="3257" y="812"/>
                    <a:pt x="3322" y="798"/>
                  </a:cubicBezTo>
                  <a:cubicBezTo>
                    <a:pt x="3489" y="750"/>
                    <a:pt x="3620" y="643"/>
                    <a:pt x="3751" y="536"/>
                  </a:cubicBezTo>
                  <a:cubicBezTo>
                    <a:pt x="3906" y="429"/>
                    <a:pt x="4037" y="334"/>
                    <a:pt x="4168" y="334"/>
                  </a:cubicBezTo>
                  <a:close/>
                  <a:moveTo>
                    <a:pt x="1548" y="5596"/>
                  </a:moveTo>
                  <a:cubicBezTo>
                    <a:pt x="1632" y="5656"/>
                    <a:pt x="1727" y="5775"/>
                    <a:pt x="1727" y="5930"/>
                  </a:cubicBezTo>
                  <a:cubicBezTo>
                    <a:pt x="1727" y="6013"/>
                    <a:pt x="1656" y="6108"/>
                    <a:pt x="1548" y="6108"/>
                  </a:cubicBezTo>
                  <a:cubicBezTo>
                    <a:pt x="1453" y="6108"/>
                    <a:pt x="1370" y="6013"/>
                    <a:pt x="1370" y="5930"/>
                  </a:cubicBezTo>
                  <a:cubicBezTo>
                    <a:pt x="1370" y="5763"/>
                    <a:pt x="1477" y="5656"/>
                    <a:pt x="1548" y="5596"/>
                  </a:cubicBezTo>
                  <a:close/>
                  <a:moveTo>
                    <a:pt x="6775" y="5596"/>
                  </a:moveTo>
                  <a:cubicBezTo>
                    <a:pt x="6847" y="5656"/>
                    <a:pt x="6954" y="5775"/>
                    <a:pt x="6954" y="5930"/>
                  </a:cubicBezTo>
                  <a:cubicBezTo>
                    <a:pt x="6966" y="6013"/>
                    <a:pt x="6882" y="6108"/>
                    <a:pt x="6775" y="6108"/>
                  </a:cubicBezTo>
                  <a:cubicBezTo>
                    <a:pt x="6668" y="6108"/>
                    <a:pt x="6597" y="6013"/>
                    <a:pt x="6597" y="5930"/>
                  </a:cubicBezTo>
                  <a:cubicBezTo>
                    <a:pt x="6597" y="5763"/>
                    <a:pt x="6704" y="5656"/>
                    <a:pt x="6775" y="5596"/>
                  </a:cubicBezTo>
                  <a:close/>
                  <a:moveTo>
                    <a:pt x="6394" y="6227"/>
                  </a:moveTo>
                  <a:cubicBezTo>
                    <a:pt x="6430" y="6275"/>
                    <a:pt x="6478" y="6311"/>
                    <a:pt x="6525" y="6346"/>
                  </a:cubicBezTo>
                  <a:cubicBezTo>
                    <a:pt x="6394" y="6477"/>
                    <a:pt x="6311" y="6632"/>
                    <a:pt x="6251" y="6787"/>
                  </a:cubicBezTo>
                  <a:cubicBezTo>
                    <a:pt x="6180" y="6954"/>
                    <a:pt x="6109" y="7120"/>
                    <a:pt x="6001" y="7180"/>
                  </a:cubicBezTo>
                  <a:cubicBezTo>
                    <a:pt x="5944" y="7212"/>
                    <a:pt x="5873" y="7223"/>
                    <a:pt x="5793" y="7223"/>
                  </a:cubicBezTo>
                  <a:cubicBezTo>
                    <a:pt x="5725" y="7223"/>
                    <a:pt x="5650" y="7215"/>
                    <a:pt x="5573" y="7204"/>
                  </a:cubicBezTo>
                  <a:cubicBezTo>
                    <a:pt x="5906" y="6954"/>
                    <a:pt x="6192" y="6632"/>
                    <a:pt x="6394" y="6227"/>
                  </a:cubicBezTo>
                  <a:close/>
                  <a:moveTo>
                    <a:pt x="1953" y="6239"/>
                  </a:moveTo>
                  <a:cubicBezTo>
                    <a:pt x="2132" y="6632"/>
                    <a:pt x="2418" y="6966"/>
                    <a:pt x="2775" y="7227"/>
                  </a:cubicBezTo>
                  <a:cubicBezTo>
                    <a:pt x="2724" y="7227"/>
                    <a:pt x="2674" y="7228"/>
                    <a:pt x="2626" y="7228"/>
                  </a:cubicBezTo>
                  <a:cubicBezTo>
                    <a:pt x="2506" y="7228"/>
                    <a:pt x="2399" y="7222"/>
                    <a:pt x="2322" y="7180"/>
                  </a:cubicBezTo>
                  <a:cubicBezTo>
                    <a:pt x="2227" y="7120"/>
                    <a:pt x="2144" y="6954"/>
                    <a:pt x="2072" y="6787"/>
                  </a:cubicBezTo>
                  <a:cubicBezTo>
                    <a:pt x="2001" y="6644"/>
                    <a:pt x="1941" y="6477"/>
                    <a:pt x="1822" y="6358"/>
                  </a:cubicBezTo>
                  <a:cubicBezTo>
                    <a:pt x="1882" y="6334"/>
                    <a:pt x="1929" y="6287"/>
                    <a:pt x="1953" y="6239"/>
                  </a:cubicBezTo>
                  <a:close/>
                  <a:moveTo>
                    <a:pt x="6704" y="4691"/>
                  </a:moveTo>
                  <a:cubicBezTo>
                    <a:pt x="6847" y="4691"/>
                    <a:pt x="6966" y="4810"/>
                    <a:pt x="6966" y="4965"/>
                  </a:cubicBezTo>
                  <a:cubicBezTo>
                    <a:pt x="6966" y="5108"/>
                    <a:pt x="6847" y="5227"/>
                    <a:pt x="6704" y="5227"/>
                  </a:cubicBezTo>
                  <a:lnTo>
                    <a:pt x="6597" y="5227"/>
                  </a:lnTo>
                  <a:lnTo>
                    <a:pt x="6597" y="5215"/>
                  </a:lnTo>
                  <a:cubicBezTo>
                    <a:pt x="6597" y="5120"/>
                    <a:pt x="6525" y="5049"/>
                    <a:pt x="6430" y="5049"/>
                  </a:cubicBezTo>
                  <a:cubicBezTo>
                    <a:pt x="6347" y="5049"/>
                    <a:pt x="6275" y="5120"/>
                    <a:pt x="6275" y="5215"/>
                  </a:cubicBezTo>
                  <a:cubicBezTo>
                    <a:pt x="6275" y="6370"/>
                    <a:pt x="5335" y="7311"/>
                    <a:pt x="4168" y="7311"/>
                  </a:cubicBezTo>
                  <a:cubicBezTo>
                    <a:pt x="4161" y="7311"/>
                    <a:pt x="4154" y="7311"/>
                    <a:pt x="4146" y="7311"/>
                  </a:cubicBezTo>
                  <a:cubicBezTo>
                    <a:pt x="3001" y="7311"/>
                    <a:pt x="2060" y="6363"/>
                    <a:pt x="2060" y="5215"/>
                  </a:cubicBezTo>
                  <a:cubicBezTo>
                    <a:pt x="2060" y="5120"/>
                    <a:pt x="1989" y="5049"/>
                    <a:pt x="1894" y="5049"/>
                  </a:cubicBezTo>
                  <a:cubicBezTo>
                    <a:pt x="1810" y="5049"/>
                    <a:pt x="1727" y="5120"/>
                    <a:pt x="1727" y="5215"/>
                  </a:cubicBezTo>
                  <a:lnTo>
                    <a:pt x="1727" y="5227"/>
                  </a:lnTo>
                  <a:lnTo>
                    <a:pt x="1632" y="5227"/>
                  </a:lnTo>
                  <a:cubicBezTo>
                    <a:pt x="1477" y="5227"/>
                    <a:pt x="1358" y="5108"/>
                    <a:pt x="1358" y="4965"/>
                  </a:cubicBezTo>
                  <a:cubicBezTo>
                    <a:pt x="1358" y="4810"/>
                    <a:pt x="1477" y="4691"/>
                    <a:pt x="1632" y="4691"/>
                  </a:cubicBezTo>
                  <a:lnTo>
                    <a:pt x="2251" y="4691"/>
                  </a:lnTo>
                  <a:lnTo>
                    <a:pt x="2251" y="4870"/>
                  </a:lnTo>
                  <a:cubicBezTo>
                    <a:pt x="2251" y="5346"/>
                    <a:pt x="2644" y="5739"/>
                    <a:pt x="3120" y="5739"/>
                  </a:cubicBezTo>
                  <a:cubicBezTo>
                    <a:pt x="3596" y="5739"/>
                    <a:pt x="3977" y="5346"/>
                    <a:pt x="3977" y="4870"/>
                  </a:cubicBezTo>
                  <a:lnTo>
                    <a:pt x="3977" y="4858"/>
                  </a:lnTo>
                  <a:lnTo>
                    <a:pt x="4346" y="4858"/>
                  </a:lnTo>
                  <a:lnTo>
                    <a:pt x="4346" y="4870"/>
                  </a:lnTo>
                  <a:cubicBezTo>
                    <a:pt x="4346" y="5346"/>
                    <a:pt x="4739" y="5739"/>
                    <a:pt x="5216" y="5739"/>
                  </a:cubicBezTo>
                  <a:cubicBezTo>
                    <a:pt x="5692" y="5739"/>
                    <a:pt x="6073" y="5346"/>
                    <a:pt x="6073" y="4870"/>
                  </a:cubicBezTo>
                  <a:lnTo>
                    <a:pt x="6073" y="4691"/>
                  </a:lnTo>
                  <a:close/>
                  <a:moveTo>
                    <a:pt x="5049" y="7477"/>
                  </a:moveTo>
                  <a:lnTo>
                    <a:pt x="5049" y="7942"/>
                  </a:lnTo>
                  <a:lnTo>
                    <a:pt x="4168" y="8811"/>
                  </a:lnTo>
                  <a:lnTo>
                    <a:pt x="3299" y="7942"/>
                  </a:lnTo>
                  <a:lnTo>
                    <a:pt x="3299" y="7477"/>
                  </a:lnTo>
                  <a:cubicBezTo>
                    <a:pt x="3561" y="7585"/>
                    <a:pt x="3858" y="7644"/>
                    <a:pt x="4168" y="7644"/>
                  </a:cubicBezTo>
                  <a:cubicBezTo>
                    <a:pt x="4489" y="7644"/>
                    <a:pt x="4787" y="7585"/>
                    <a:pt x="5049" y="7477"/>
                  </a:cubicBezTo>
                  <a:close/>
                  <a:moveTo>
                    <a:pt x="2953" y="8073"/>
                  </a:moveTo>
                  <a:lnTo>
                    <a:pt x="3918" y="9037"/>
                  </a:lnTo>
                  <a:lnTo>
                    <a:pt x="3192" y="9644"/>
                  </a:lnTo>
                  <a:lnTo>
                    <a:pt x="3156" y="9644"/>
                  </a:lnTo>
                  <a:lnTo>
                    <a:pt x="2608" y="8394"/>
                  </a:lnTo>
                  <a:lnTo>
                    <a:pt x="2941" y="8073"/>
                  </a:lnTo>
                  <a:close/>
                  <a:moveTo>
                    <a:pt x="2370" y="8620"/>
                  </a:moveTo>
                  <a:lnTo>
                    <a:pt x="2894" y="9787"/>
                  </a:lnTo>
                  <a:cubicBezTo>
                    <a:pt x="2941" y="9883"/>
                    <a:pt x="3025" y="9942"/>
                    <a:pt x="3132" y="9978"/>
                  </a:cubicBezTo>
                  <a:cubicBezTo>
                    <a:pt x="3156" y="9978"/>
                    <a:pt x="3180" y="9990"/>
                    <a:pt x="3203" y="9990"/>
                  </a:cubicBezTo>
                  <a:cubicBezTo>
                    <a:pt x="3275" y="9990"/>
                    <a:pt x="3358" y="9954"/>
                    <a:pt x="3418" y="9918"/>
                  </a:cubicBezTo>
                  <a:lnTo>
                    <a:pt x="4013" y="9406"/>
                  </a:lnTo>
                  <a:lnTo>
                    <a:pt x="4013" y="10633"/>
                  </a:lnTo>
                  <a:cubicBezTo>
                    <a:pt x="3001" y="10561"/>
                    <a:pt x="2179" y="9752"/>
                    <a:pt x="2072" y="8728"/>
                  </a:cubicBezTo>
                  <a:lnTo>
                    <a:pt x="2370" y="8620"/>
                  </a:lnTo>
                  <a:close/>
                  <a:moveTo>
                    <a:pt x="5394" y="8085"/>
                  </a:moveTo>
                  <a:lnTo>
                    <a:pt x="5716" y="8418"/>
                  </a:lnTo>
                  <a:lnTo>
                    <a:pt x="5692" y="8490"/>
                  </a:lnTo>
                  <a:cubicBezTo>
                    <a:pt x="5656" y="8573"/>
                    <a:pt x="5692" y="8668"/>
                    <a:pt x="5775" y="8692"/>
                  </a:cubicBezTo>
                  <a:cubicBezTo>
                    <a:pt x="5795" y="8702"/>
                    <a:pt x="5816" y="8706"/>
                    <a:pt x="5838" y="8706"/>
                  </a:cubicBezTo>
                  <a:cubicBezTo>
                    <a:pt x="5895" y="8706"/>
                    <a:pt x="5955" y="8676"/>
                    <a:pt x="5989" y="8632"/>
                  </a:cubicBezTo>
                  <a:lnTo>
                    <a:pt x="6287" y="8740"/>
                  </a:lnTo>
                  <a:cubicBezTo>
                    <a:pt x="6168" y="9740"/>
                    <a:pt x="5347" y="10537"/>
                    <a:pt x="4335" y="10633"/>
                  </a:cubicBezTo>
                  <a:lnTo>
                    <a:pt x="4335" y="9406"/>
                  </a:lnTo>
                  <a:lnTo>
                    <a:pt x="4930" y="9918"/>
                  </a:lnTo>
                  <a:cubicBezTo>
                    <a:pt x="4989" y="9954"/>
                    <a:pt x="5061" y="9990"/>
                    <a:pt x="5144" y="9990"/>
                  </a:cubicBezTo>
                  <a:cubicBezTo>
                    <a:pt x="5168" y="9990"/>
                    <a:pt x="5180" y="9990"/>
                    <a:pt x="5216" y="9978"/>
                  </a:cubicBezTo>
                  <a:cubicBezTo>
                    <a:pt x="5323" y="9942"/>
                    <a:pt x="5406" y="9883"/>
                    <a:pt x="5454" y="9787"/>
                  </a:cubicBezTo>
                  <a:lnTo>
                    <a:pt x="5704" y="9228"/>
                  </a:lnTo>
                  <a:cubicBezTo>
                    <a:pt x="5739" y="9144"/>
                    <a:pt x="5704" y="9049"/>
                    <a:pt x="5620" y="9025"/>
                  </a:cubicBezTo>
                  <a:cubicBezTo>
                    <a:pt x="5595" y="9016"/>
                    <a:pt x="5571" y="9011"/>
                    <a:pt x="5549" y="9011"/>
                  </a:cubicBezTo>
                  <a:cubicBezTo>
                    <a:pt x="5485" y="9011"/>
                    <a:pt x="5432" y="9047"/>
                    <a:pt x="5406" y="9109"/>
                  </a:cubicBezTo>
                  <a:lnTo>
                    <a:pt x="5156" y="9668"/>
                  </a:lnTo>
                  <a:lnTo>
                    <a:pt x="5120" y="9668"/>
                  </a:lnTo>
                  <a:lnTo>
                    <a:pt x="4394" y="9049"/>
                  </a:lnTo>
                  <a:lnTo>
                    <a:pt x="5358" y="8085"/>
                  </a:lnTo>
                  <a:close/>
                  <a:moveTo>
                    <a:pt x="4168" y="0"/>
                  </a:moveTo>
                  <a:cubicBezTo>
                    <a:pt x="3930" y="0"/>
                    <a:pt x="3739" y="155"/>
                    <a:pt x="3561" y="286"/>
                  </a:cubicBezTo>
                  <a:cubicBezTo>
                    <a:pt x="3442" y="381"/>
                    <a:pt x="3334" y="453"/>
                    <a:pt x="3239" y="477"/>
                  </a:cubicBezTo>
                  <a:cubicBezTo>
                    <a:pt x="3197" y="491"/>
                    <a:pt x="3148" y="495"/>
                    <a:pt x="3095" y="495"/>
                  </a:cubicBezTo>
                  <a:cubicBezTo>
                    <a:pt x="3012" y="495"/>
                    <a:pt x="2921" y="484"/>
                    <a:pt x="2834" y="477"/>
                  </a:cubicBezTo>
                  <a:cubicBezTo>
                    <a:pt x="2738" y="466"/>
                    <a:pt x="2639" y="456"/>
                    <a:pt x="2543" y="456"/>
                  </a:cubicBezTo>
                  <a:cubicBezTo>
                    <a:pt x="2414" y="456"/>
                    <a:pt x="2289" y="475"/>
                    <a:pt x="2179" y="536"/>
                  </a:cubicBezTo>
                  <a:cubicBezTo>
                    <a:pt x="1965" y="655"/>
                    <a:pt x="1882" y="881"/>
                    <a:pt x="1787" y="1072"/>
                  </a:cubicBezTo>
                  <a:cubicBezTo>
                    <a:pt x="1727" y="1203"/>
                    <a:pt x="1668" y="1346"/>
                    <a:pt x="1596" y="1417"/>
                  </a:cubicBezTo>
                  <a:cubicBezTo>
                    <a:pt x="1525" y="1489"/>
                    <a:pt x="1394" y="1548"/>
                    <a:pt x="1251" y="1608"/>
                  </a:cubicBezTo>
                  <a:cubicBezTo>
                    <a:pt x="1060" y="1703"/>
                    <a:pt x="834" y="1786"/>
                    <a:pt x="715" y="2001"/>
                  </a:cubicBezTo>
                  <a:cubicBezTo>
                    <a:pt x="596" y="2191"/>
                    <a:pt x="632" y="2429"/>
                    <a:pt x="655" y="2655"/>
                  </a:cubicBezTo>
                  <a:cubicBezTo>
                    <a:pt x="679" y="2798"/>
                    <a:pt x="691" y="2929"/>
                    <a:pt x="655" y="3048"/>
                  </a:cubicBezTo>
                  <a:cubicBezTo>
                    <a:pt x="632" y="3156"/>
                    <a:pt x="560" y="3263"/>
                    <a:pt x="465" y="3382"/>
                  </a:cubicBezTo>
                  <a:cubicBezTo>
                    <a:pt x="334" y="3560"/>
                    <a:pt x="179" y="3751"/>
                    <a:pt x="179" y="3989"/>
                  </a:cubicBezTo>
                  <a:cubicBezTo>
                    <a:pt x="179" y="4227"/>
                    <a:pt x="334" y="4418"/>
                    <a:pt x="465" y="4596"/>
                  </a:cubicBezTo>
                  <a:cubicBezTo>
                    <a:pt x="560" y="4715"/>
                    <a:pt x="632" y="4822"/>
                    <a:pt x="655" y="4930"/>
                  </a:cubicBezTo>
                  <a:cubicBezTo>
                    <a:pt x="691" y="5037"/>
                    <a:pt x="679" y="5180"/>
                    <a:pt x="655" y="5334"/>
                  </a:cubicBezTo>
                  <a:cubicBezTo>
                    <a:pt x="632" y="5561"/>
                    <a:pt x="620" y="5799"/>
                    <a:pt x="715" y="5989"/>
                  </a:cubicBezTo>
                  <a:cubicBezTo>
                    <a:pt x="834" y="6192"/>
                    <a:pt x="1060" y="6287"/>
                    <a:pt x="1251" y="6370"/>
                  </a:cubicBezTo>
                  <a:cubicBezTo>
                    <a:pt x="1394" y="6430"/>
                    <a:pt x="1525" y="6489"/>
                    <a:pt x="1596" y="6573"/>
                  </a:cubicBezTo>
                  <a:cubicBezTo>
                    <a:pt x="1668" y="6644"/>
                    <a:pt x="1727" y="6775"/>
                    <a:pt x="1787" y="6906"/>
                  </a:cubicBezTo>
                  <a:cubicBezTo>
                    <a:pt x="1882" y="7096"/>
                    <a:pt x="1965" y="7323"/>
                    <a:pt x="2179" y="7442"/>
                  </a:cubicBezTo>
                  <a:cubicBezTo>
                    <a:pt x="2286" y="7509"/>
                    <a:pt x="2408" y="7530"/>
                    <a:pt x="2534" y="7530"/>
                  </a:cubicBezTo>
                  <a:cubicBezTo>
                    <a:pt x="2633" y="7530"/>
                    <a:pt x="2735" y="7517"/>
                    <a:pt x="2834" y="7501"/>
                  </a:cubicBezTo>
                  <a:cubicBezTo>
                    <a:pt x="2882" y="7501"/>
                    <a:pt x="2918" y="7489"/>
                    <a:pt x="2965" y="7489"/>
                  </a:cubicBezTo>
                  <a:lnTo>
                    <a:pt x="2965" y="7716"/>
                  </a:lnTo>
                  <a:lnTo>
                    <a:pt x="2953" y="7716"/>
                  </a:lnTo>
                  <a:cubicBezTo>
                    <a:pt x="2858" y="7716"/>
                    <a:pt x="2775" y="7739"/>
                    <a:pt x="2715" y="7823"/>
                  </a:cubicBezTo>
                  <a:lnTo>
                    <a:pt x="2310" y="8216"/>
                  </a:lnTo>
                  <a:cubicBezTo>
                    <a:pt x="2299" y="8239"/>
                    <a:pt x="2287" y="8263"/>
                    <a:pt x="2263" y="8299"/>
                  </a:cubicBezTo>
                  <a:lnTo>
                    <a:pt x="810" y="8811"/>
                  </a:lnTo>
                  <a:cubicBezTo>
                    <a:pt x="334" y="8978"/>
                    <a:pt x="1" y="9442"/>
                    <a:pt x="1" y="9966"/>
                  </a:cubicBezTo>
                  <a:lnTo>
                    <a:pt x="1" y="10954"/>
                  </a:lnTo>
                  <a:cubicBezTo>
                    <a:pt x="1" y="11049"/>
                    <a:pt x="84" y="11121"/>
                    <a:pt x="167" y="11121"/>
                  </a:cubicBezTo>
                  <a:cubicBezTo>
                    <a:pt x="263" y="11121"/>
                    <a:pt x="334" y="11049"/>
                    <a:pt x="334" y="10954"/>
                  </a:cubicBezTo>
                  <a:lnTo>
                    <a:pt x="334" y="9966"/>
                  </a:lnTo>
                  <a:cubicBezTo>
                    <a:pt x="334" y="9859"/>
                    <a:pt x="346" y="9752"/>
                    <a:pt x="394" y="9644"/>
                  </a:cubicBezTo>
                  <a:lnTo>
                    <a:pt x="1215" y="10347"/>
                  </a:lnTo>
                  <a:cubicBezTo>
                    <a:pt x="1334" y="10454"/>
                    <a:pt x="1406" y="10597"/>
                    <a:pt x="1406" y="10752"/>
                  </a:cubicBezTo>
                  <a:lnTo>
                    <a:pt x="1406" y="10954"/>
                  </a:lnTo>
                  <a:cubicBezTo>
                    <a:pt x="1406" y="11049"/>
                    <a:pt x="1477" y="11121"/>
                    <a:pt x="1572" y="11121"/>
                  </a:cubicBezTo>
                  <a:cubicBezTo>
                    <a:pt x="1656" y="11121"/>
                    <a:pt x="1727" y="11049"/>
                    <a:pt x="1727" y="10954"/>
                  </a:cubicBezTo>
                  <a:lnTo>
                    <a:pt x="1727" y="10764"/>
                  </a:lnTo>
                  <a:cubicBezTo>
                    <a:pt x="1727" y="10514"/>
                    <a:pt x="1632" y="10275"/>
                    <a:pt x="1429" y="10109"/>
                  </a:cubicBezTo>
                  <a:lnTo>
                    <a:pt x="572" y="9371"/>
                  </a:lnTo>
                  <a:cubicBezTo>
                    <a:pt x="655" y="9263"/>
                    <a:pt x="798" y="9168"/>
                    <a:pt x="929" y="9132"/>
                  </a:cubicBezTo>
                  <a:lnTo>
                    <a:pt x="1775" y="8835"/>
                  </a:lnTo>
                  <a:cubicBezTo>
                    <a:pt x="1929" y="10037"/>
                    <a:pt x="2953" y="10954"/>
                    <a:pt x="4192" y="10954"/>
                  </a:cubicBezTo>
                  <a:cubicBezTo>
                    <a:pt x="5418" y="10954"/>
                    <a:pt x="6454" y="10037"/>
                    <a:pt x="6597" y="8835"/>
                  </a:cubicBezTo>
                  <a:lnTo>
                    <a:pt x="7442" y="9132"/>
                  </a:lnTo>
                  <a:cubicBezTo>
                    <a:pt x="7585" y="9168"/>
                    <a:pt x="7716" y="9263"/>
                    <a:pt x="7799" y="9371"/>
                  </a:cubicBezTo>
                  <a:lnTo>
                    <a:pt x="6942" y="10109"/>
                  </a:lnTo>
                  <a:cubicBezTo>
                    <a:pt x="6751" y="10275"/>
                    <a:pt x="6644" y="10514"/>
                    <a:pt x="6644" y="10764"/>
                  </a:cubicBezTo>
                  <a:lnTo>
                    <a:pt x="6644" y="10978"/>
                  </a:lnTo>
                  <a:cubicBezTo>
                    <a:pt x="6644" y="11061"/>
                    <a:pt x="6716" y="11133"/>
                    <a:pt x="6811" y="11133"/>
                  </a:cubicBezTo>
                  <a:cubicBezTo>
                    <a:pt x="6894" y="11133"/>
                    <a:pt x="6966" y="11061"/>
                    <a:pt x="6966" y="10978"/>
                  </a:cubicBezTo>
                  <a:lnTo>
                    <a:pt x="6966" y="10764"/>
                  </a:lnTo>
                  <a:cubicBezTo>
                    <a:pt x="6966" y="10621"/>
                    <a:pt x="7049" y="10466"/>
                    <a:pt x="7168" y="10359"/>
                  </a:cubicBezTo>
                  <a:lnTo>
                    <a:pt x="7978" y="9656"/>
                  </a:lnTo>
                  <a:cubicBezTo>
                    <a:pt x="8014" y="9763"/>
                    <a:pt x="8037" y="9871"/>
                    <a:pt x="8037" y="9978"/>
                  </a:cubicBezTo>
                  <a:lnTo>
                    <a:pt x="8037" y="10978"/>
                  </a:lnTo>
                  <a:cubicBezTo>
                    <a:pt x="8037" y="11061"/>
                    <a:pt x="8121" y="11133"/>
                    <a:pt x="8204" y="11133"/>
                  </a:cubicBezTo>
                  <a:cubicBezTo>
                    <a:pt x="8299" y="11133"/>
                    <a:pt x="8371" y="11061"/>
                    <a:pt x="8371" y="10978"/>
                  </a:cubicBezTo>
                  <a:lnTo>
                    <a:pt x="8371" y="9978"/>
                  </a:lnTo>
                  <a:cubicBezTo>
                    <a:pt x="8335" y="9454"/>
                    <a:pt x="8014" y="8990"/>
                    <a:pt x="7537" y="8835"/>
                  </a:cubicBezTo>
                  <a:lnTo>
                    <a:pt x="6073" y="8311"/>
                  </a:lnTo>
                  <a:cubicBezTo>
                    <a:pt x="6061" y="8275"/>
                    <a:pt x="6061" y="8263"/>
                    <a:pt x="6037" y="8239"/>
                  </a:cubicBezTo>
                  <a:lnTo>
                    <a:pt x="5632" y="7835"/>
                  </a:lnTo>
                  <a:cubicBezTo>
                    <a:pt x="5573" y="7775"/>
                    <a:pt x="5478" y="7728"/>
                    <a:pt x="5394" y="7728"/>
                  </a:cubicBezTo>
                  <a:lnTo>
                    <a:pt x="5382" y="7728"/>
                  </a:lnTo>
                  <a:lnTo>
                    <a:pt x="5382" y="7501"/>
                  </a:lnTo>
                  <a:cubicBezTo>
                    <a:pt x="5418" y="7501"/>
                    <a:pt x="5466" y="7525"/>
                    <a:pt x="5513" y="7525"/>
                  </a:cubicBezTo>
                  <a:cubicBezTo>
                    <a:pt x="5597" y="7537"/>
                    <a:pt x="5704" y="7537"/>
                    <a:pt x="5799" y="7537"/>
                  </a:cubicBezTo>
                  <a:cubicBezTo>
                    <a:pt x="5930" y="7537"/>
                    <a:pt x="6049" y="7525"/>
                    <a:pt x="6168" y="7442"/>
                  </a:cubicBezTo>
                  <a:cubicBezTo>
                    <a:pt x="6370" y="7323"/>
                    <a:pt x="6466" y="7108"/>
                    <a:pt x="6549" y="6906"/>
                  </a:cubicBezTo>
                  <a:cubicBezTo>
                    <a:pt x="6609" y="6775"/>
                    <a:pt x="6668" y="6644"/>
                    <a:pt x="6751" y="6573"/>
                  </a:cubicBezTo>
                  <a:cubicBezTo>
                    <a:pt x="6823" y="6489"/>
                    <a:pt x="6954" y="6430"/>
                    <a:pt x="7085" y="6370"/>
                  </a:cubicBezTo>
                  <a:cubicBezTo>
                    <a:pt x="7287" y="6287"/>
                    <a:pt x="7502" y="6192"/>
                    <a:pt x="7621" y="5989"/>
                  </a:cubicBezTo>
                  <a:cubicBezTo>
                    <a:pt x="7740" y="5799"/>
                    <a:pt x="7716" y="5561"/>
                    <a:pt x="7680" y="5334"/>
                  </a:cubicBezTo>
                  <a:cubicBezTo>
                    <a:pt x="7668" y="5180"/>
                    <a:pt x="7656" y="5049"/>
                    <a:pt x="7680" y="4930"/>
                  </a:cubicBezTo>
                  <a:cubicBezTo>
                    <a:pt x="7716" y="4822"/>
                    <a:pt x="7787" y="4727"/>
                    <a:pt x="7883" y="4596"/>
                  </a:cubicBezTo>
                  <a:cubicBezTo>
                    <a:pt x="8014" y="4418"/>
                    <a:pt x="8156" y="4227"/>
                    <a:pt x="8156" y="3989"/>
                  </a:cubicBezTo>
                  <a:cubicBezTo>
                    <a:pt x="8156" y="3751"/>
                    <a:pt x="8014" y="3560"/>
                    <a:pt x="7883" y="3382"/>
                  </a:cubicBezTo>
                  <a:cubicBezTo>
                    <a:pt x="7787" y="3263"/>
                    <a:pt x="7716" y="3156"/>
                    <a:pt x="7680" y="3048"/>
                  </a:cubicBezTo>
                  <a:cubicBezTo>
                    <a:pt x="7656" y="2953"/>
                    <a:pt x="7668" y="2798"/>
                    <a:pt x="7680" y="2655"/>
                  </a:cubicBezTo>
                  <a:cubicBezTo>
                    <a:pt x="7716" y="2429"/>
                    <a:pt x="7728" y="2191"/>
                    <a:pt x="7621" y="2001"/>
                  </a:cubicBezTo>
                  <a:cubicBezTo>
                    <a:pt x="7502" y="1786"/>
                    <a:pt x="7287" y="1703"/>
                    <a:pt x="7085" y="1608"/>
                  </a:cubicBezTo>
                  <a:cubicBezTo>
                    <a:pt x="6954" y="1548"/>
                    <a:pt x="6823" y="1489"/>
                    <a:pt x="6751" y="1417"/>
                  </a:cubicBezTo>
                  <a:cubicBezTo>
                    <a:pt x="6668" y="1346"/>
                    <a:pt x="6609" y="1203"/>
                    <a:pt x="6549" y="1072"/>
                  </a:cubicBezTo>
                  <a:cubicBezTo>
                    <a:pt x="6466" y="881"/>
                    <a:pt x="6370" y="655"/>
                    <a:pt x="6168" y="536"/>
                  </a:cubicBezTo>
                  <a:cubicBezTo>
                    <a:pt x="6064" y="471"/>
                    <a:pt x="5947" y="452"/>
                    <a:pt x="5825" y="452"/>
                  </a:cubicBezTo>
                  <a:cubicBezTo>
                    <a:pt x="5722" y="452"/>
                    <a:pt x="5616" y="466"/>
                    <a:pt x="5513" y="477"/>
                  </a:cubicBezTo>
                  <a:cubicBezTo>
                    <a:pt x="5419" y="484"/>
                    <a:pt x="5334" y="495"/>
                    <a:pt x="5255" y="495"/>
                  </a:cubicBezTo>
                  <a:cubicBezTo>
                    <a:pt x="5204" y="495"/>
                    <a:pt x="5155" y="491"/>
                    <a:pt x="5108" y="477"/>
                  </a:cubicBezTo>
                  <a:cubicBezTo>
                    <a:pt x="5001" y="453"/>
                    <a:pt x="4906" y="369"/>
                    <a:pt x="4787" y="286"/>
                  </a:cubicBezTo>
                  <a:cubicBezTo>
                    <a:pt x="4608" y="155"/>
                    <a:pt x="4406" y="0"/>
                    <a:pt x="4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39" name="Google Shape;10639;p79"/>
            <p:cNvSpPr/>
            <p:nvPr/>
          </p:nvSpPr>
          <p:spPr>
            <a:xfrm>
              <a:off x="6363140" y="3540532"/>
              <a:ext cx="43402" cy="15396"/>
            </a:xfrm>
            <a:custGeom>
              <a:avLst/>
              <a:gdLst/>
              <a:ahLst/>
              <a:cxnLst/>
              <a:rect l="l" t="t" r="r" b="b"/>
              <a:pathLst>
                <a:path w="1370" h="486" extrusionOk="0">
                  <a:moveTo>
                    <a:pt x="173" y="0"/>
                  </a:moveTo>
                  <a:cubicBezTo>
                    <a:pt x="131" y="0"/>
                    <a:pt x="89" y="15"/>
                    <a:pt x="60" y="45"/>
                  </a:cubicBezTo>
                  <a:cubicBezTo>
                    <a:pt x="0" y="104"/>
                    <a:pt x="0" y="200"/>
                    <a:pt x="60" y="259"/>
                  </a:cubicBezTo>
                  <a:cubicBezTo>
                    <a:pt x="191" y="402"/>
                    <a:pt x="429" y="485"/>
                    <a:pt x="703" y="485"/>
                  </a:cubicBezTo>
                  <a:cubicBezTo>
                    <a:pt x="964" y="485"/>
                    <a:pt x="1191" y="402"/>
                    <a:pt x="1334" y="259"/>
                  </a:cubicBezTo>
                  <a:cubicBezTo>
                    <a:pt x="1369" y="200"/>
                    <a:pt x="1369" y="104"/>
                    <a:pt x="1310" y="45"/>
                  </a:cubicBezTo>
                  <a:cubicBezTo>
                    <a:pt x="1280" y="15"/>
                    <a:pt x="1238" y="0"/>
                    <a:pt x="1197" y="0"/>
                  </a:cubicBezTo>
                  <a:cubicBezTo>
                    <a:pt x="1155" y="0"/>
                    <a:pt x="1113" y="15"/>
                    <a:pt x="1084" y="45"/>
                  </a:cubicBezTo>
                  <a:cubicBezTo>
                    <a:pt x="1024" y="104"/>
                    <a:pt x="881" y="176"/>
                    <a:pt x="691" y="176"/>
                  </a:cubicBezTo>
                  <a:cubicBezTo>
                    <a:pt x="488" y="176"/>
                    <a:pt x="345" y="104"/>
                    <a:pt x="286" y="45"/>
                  </a:cubicBezTo>
                  <a:cubicBezTo>
                    <a:pt x="256" y="15"/>
                    <a:pt x="214" y="0"/>
                    <a:pt x="1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40" name="Google Shape;10640;p79"/>
            <p:cNvSpPr/>
            <p:nvPr/>
          </p:nvSpPr>
          <p:spPr>
            <a:xfrm>
              <a:off x="6406890" y="3468397"/>
              <a:ext cx="21511" cy="10201"/>
            </a:xfrm>
            <a:custGeom>
              <a:avLst/>
              <a:gdLst/>
              <a:ahLst/>
              <a:cxnLst/>
              <a:rect l="l" t="t" r="r" b="b"/>
              <a:pathLst>
                <a:path w="679" h="322" extrusionOk="0">
                  <a:moveTo>
                    <a:pt x="167" y="0"/>
                  </a:moveTo>
                  <a:cubicBezTo>
                    <a:pt x="84" y="0"/>
                    <a:pt x="0" y="72"/>
                    <a:pt x="0" y="155"/>
                  </a:cubicBezTo>
                  <a:cubicBezTo>
                    <a:pt x="0" y="250"/>
                    <a:pt x="84" y="322"/>
                    <a:pt x="167" y="322"/>
                  </a:cubicBezTo>
                  <a:lnTo>
                    <a:pt x="512" y="322"/>
                  </a:lnTo>
                  <a:cubicBezTo>
                    <a:pt x="596" y="322"/>
                    <a:pt x="679" y="250"/>
                    <a:pt x="679" y="155"/>
                  </a:cubicBezTo>
                  <a:cubicBezTo>
                    <a:pt x="679" y="72"/>
                    <a:pt x="596" y="0"/>
                    <a:pt x="5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641" name="Google Shape;10641;p79"/>
          <p:cNvGrpSpPr/>
          <p:nvPr/>
        </p:nvGrpSpPr>
        <p:grpSpPr>
          <a:xfrm>
            <a:off x="7734807" y="4229729"/>
            <a:ext cx="353084" cy="469244"/>
            <a:chOff x="5801105" y="3347696"/>
            <a:chExt cx="264813" cy="351933"/>
          </a:xfrm>
          <a:solidFill>
            <a:schemeClr val="tx1"/>
          </a:solidFill>
        </p:grpSpPr>
        <p:sp>
          <p:nvSpPr>
            <p:cNvPr id="10642" name="Google Shape;10642;p79"/>
            <p:cNvSpPr/>
            <p:nvPr/>
          </p:nvSpPr>
          <p:spPr>
            <a:xfrm>
              <a:off x="5911256" y="3534862"/>
              <a:ext cx="43782" cy="15396"/>
            </a:xfrm>
            <a:custGeom>
              <a:avLst/>
              <a:gdLst/>
              <a:ahLst/>
              <a:cxnLst/>
              <a:rect l="l" t="t" r="r" b="b"/>
              <a:pathLst>
                <a:path w="1382" h="486" extrusionOk="0">
                  <a:moveTo>
                    <a:pt x="177" y="1"/>
                  </a:moveTo>
                  <a:cubicBezTo>
                    <a:pt x="137" y="1"/>
                    <a:pt x="96" y="16"/>
                    <a:pt x="60" y="45"/>
                  </a:cubicBezTo>
                  <a:cubicBezTo>
                    <a:pt x="0" y="105"/>
                    <a:pt x="0" y="200"/>
                    <a:pt x="60" y="260"/>
                  </a:cubicBezTo>
                  <a:cubicBezTo>
                    <a:pt x="203" y="402"/>
                    <a:pt x="441" y="486"/>
                    <a:pt x="703" y="486"/>
                  </a:cubicBezTo>
                  <a:cubicBezTo>
                    <a:pt x="953" y="486"/>
                    <a:pt x="1191" y="402"/>
                    <a:pt x="1346" y="260"/>
                  </a:cubicBezTo>
                  <a:cubicBezTo>
                    <a:pt x="1382" y="200"/>
                    <a:pt x="1382" y="105"/>
                    <a:pt x="1322" y="45"/>
                  </a:cubicBezTo>
                  <a:cubicBezTo>
                    <a:pt x="1286" y="16"/>
                    <a:pt x="1245" y="1"/>
                    <a:pt x="1204" y="1"/>
                  </a:cubicBezTo>
                  <a:cubicBezTo>
                    <a:pt x="1164" y="1"/>
                    <a:pt x="1126" y="16"/>
                    <a:pt x="1096" y="45"/>
                  </a:cubicBezTo>
                  <a:cubicBezTo>
                    <a:pt x="1036" y="105"/>
                    <a:pt x="881" y="176"/>
                    <a:pt x="691" y="176"/>
                  </a:cubicBezTo>
                  <a:cubicBezTo>
                    <a:pt x="477" y="176"/>
                    <a:pt x="346" y="105"/>
                    <a:pt x="286" y="45"/>
                  </a:cubicBezTo>
                  <a:cubicBezTo>
                    <a:pt x="256" y="16"/>
                    <a:pt x="218" y="1"/>
                    <a:pt x="1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43" name="Google Shape;10643;p79"/>
            <p:cNvSpPr/>
            <p:nvPr/>
          </p:nvSpPr>
          <p:spPr>
            <a:xfrm>
              <a:off x="5894656" y="3490256"/>
              <a:ext cx="10201" cy="16252"/>
            </a:xfrm>
            <a:custGeom>
              <a:avLst/>
              <a:gdLst/>
              <a:ahLst/>
              <a:cxnLst/>
              <a:rect l="l" t="t" r="r" b="b"/>
              <a:pathLst>
                <a:path w="322" h="513" extrusionOk="0">
                  <a:moveTo>
                    <a:pt x="155" y="1"/>
                  </a:moveTo>
                  <a:cubicBezTo>
                    <a:pt x="72" y="1"/>
                    <a:pt x="1" y="84"/>
                    <a:pt x="1" y="167"/>
                  </a:cubicBezTo>
                  <a:lnTo>
                    <a:pt x="1" y="346"/>
                  </a:lnTo>
                  <a:cubicBezTo>
                    <a:pt x="1" y="441"/>
                    <a:pt x="72" y="513"/>
                    <a:pt x="155" y="513"/>
                  </a:cubicBezTo>
                  <a:cubicBezTo>
                    <a:pt x="251" y="513"/>
                    <a:pt x="322" y="441"/>
                    <a:pt x="322" y="346"/>
                  </a:cubicBezTo>
                  <a:lnTo>
                    <a:pt x="322" y="167"/>
                  </a:lnTo>
                  <a:cubicBezTo>
                    <a:pt x="322" y="84"/>
                    <a:pt x="251" y="1"/>
                    <a:pt x="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44" name="Google Shape;10644;p79"/>
            <p:cNvSpPr/>
            <p:nvPr/>
          </p:nvSpPr>
          <p:spPr>
            <a:xfrm>
              <a:off x="5961057" y="3490256"/>
              <a:ext cx="10201" cy="16252"/>
            </a:xfrm>
            <a:custGeom>
              <a:avLst/>
              <a:gdLst/>
              <a:ahLst/>
              <a:cxnLst/>
              <a:rect l="l" t="t" r="r" b="b"/>
              <a:pathLst>
                <a:path w="322" h="513" extrusionOk="0">
                  <a:moveTo>
                    <a:pt x="167" y="1"/>
                  </a:moveTo>
                  <a:cubicBezTo>
                    <a:pt x="71" y="1"/>
                    <a:pt x="0" y="84"/>
                    <a:pt x="0" y="167"/>
                  </a:cubicBezTo>
                  <a:lnTo>
                    <a:pt x="0" y="346"/>
                  </a:lnTo>
                  <a:cubicBezTo>
                    <a:pt x="0" y="441"/>
                    <a:pt x="71" y="513"/>
                    <a:pt x="167" y="513"/>
                  </a:cubicBezTo>
                  <a:cubicBezTo>
                    <a:pt x="250" y="513"/>
                    <a:pt x="321" y="441"/>
                    <a:pt x="321" y="346"/>
                  </a:cubicBezTo>
                  <a:lnTo>
                    <a:pt x="321" y="167"/>
                  </a:lnTo>
                  <a:cubicBezTo>
                    <a:pt x="321" y="84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45" name="Google Shape;10645;p79"/>
            <p:cNvSpPr/>
            <p:nvPr/>
          </p:nvSpPr>
          <p:spPr>
            <a:xfrm>
              <a:off x="5801105" y="3347696"/>
              <a:ext cx="264813" cy="351933"/>
            </a:xfrm>
            <a:custGeom>
              <a:avLst/>
              <a:gdLst/>
              <a:ahLst/>
              <a:cxnLst/>
              <a:rect l="l" t="t" r="r" b="b"/>
              <a:pathLst>
                <a:path w="8359" h="11109" extrusionOk="0">
                  <a:moveTo>
                    <a:pt x="4608" y="310"/>
                  </a:moveTo>
                  <a:cubicBezTo>
                    <a:pt x="5061" y="310"/>
                    <a:pt x="5442" y="619"/>
                    <a:pt x="5549" y="1048"/>
                  </a:cubicBezTo>
                  <a:cubicBezTo>
                    <a:pt x="5559" y="1124"/>
                    <a:pt x="5621" y="1177"/>
                    <a:pt x="5689" y="1177"/>
                  </a:cubicBezTo>
                  <a:cubicBezTo>
                    <a:pt x="5706" y="1177"/>
                    <a:pt x="5723" y="1174"/>
                    <a:pt x="5740" y="1167"/>
                  </a:cubicBezTo>
                  <a:cubicBezTo>
                    <a:pt x="5835" y="1155"/>
                    <a:pt x="5894" y="1072"/>
                    <a:pt x="5859" y="976"/>
                  </a:cubicBezTo>
                  <a:cubicBezTo>
                    <a:pt x="5847" y="929"/>
                    <a:pt x="5835" y="869"/>
                    <a:pt x="5823" y="834"/>
                  </a:cubicBezTo>
                  <a:lnTo>
                    <a:pt x="6430" y="834"/>
                  </a:lnTo>
                  <a:cubicBezTo>
                    <a:pt x="6811" y="834"/>
                    <a:pt x="7145" y="1143"/>
                    <a:pt x="7145" y="1548"/>
                  </a:cubicBezTo>
                  <a:cubicBezTo>
                    <a:pt x="7145" y="1929"/>
                    <a:pt x="6835" y="2262"/>
                    <a:pt x="6430" y="2262"/>
                  </a:cubicBezTo>
                  <a:cubicBezTo>
                    <a:pt x="6335" y="2262"/>
                    <a:pt x="6263" y="2334"/>
                    <a:pt x="6263" y="2417"/>
                  </a:cubicBezTo>
                  <a:cubicBezTo>
                    <a:pt x="6263" y="2512"/>
                    <a:pt x="6335" y="2584"/>
                    <a:pt x="6430" y="2584"/>
                  </a:cubicBezTo>
                  <a:cubicBezTo>
                    <a:pt x="6490" y="2584"/>
                    <a:pt x="6549" y="2584"/>
                    <a:pt x="6609" y="2572"/>
                  </a:cubicBezTo>
                  <a:lnTo>
                    <a:pt x="6609" y="2953"/>
                  </a:lnTo>
                  <a:lnTo>
                    <a:pt x="6073" y="2953"/>
                  </a:lnTo>
                  <a:cubicBezTo>
                    <a:pt x="5978" y="2953"/>
                    <a:pt x="5906" y="3036"/>
                    <a:pt x="5906" y="3120"/>
                  </a:cubicBezTo>
                  <a:cubicBezTo>
                    <a:pt x="5906" y="3215"/>
                    <a:pt x="5978" y="3286"/>
                    <a:pt x="6073" y="3286"/>
                  </a:cubicBezTo>
                  <a:lnTo>
                    <a:pt x="6609" y="3286"/>
                  </a:lnTo>
                  <a:lnTo>
                    <a:pt x="6609" y="3655"/>
                  </a:lnTo>
                  <a:lnTo>
                    <a:pt x="1715" y="3655"/>
                  </a:lnTo>
                  <a:lnTo>
                    <a:pt x="1715" y="3286"/>
                  </a:lnTo>
                  <a:lnTo>
                    <a:pt x="5382" y="3286"/>
                  </a:lnTo>
                  <a:cubicBezTo>
                    <a:pt x="5478" y="3286"/>
                    <a:pt x="5549" y="3215"/>
                    <a:pt x="5549" y="3120"/>
                  </a:cubicBezTo>
                  <a:cubicBezTo>
                    <a:pt x="5549" y="3036"/>
                    <a:pt x="5478" y="2953"/>
                    <a:pt x="5382" y="2953"/>
                  </a:cubicBezTo>
                  <a:lnTo>
                    <a:pt x="1715" y="2953"/>
                  </a:lnTo>
                  <a:lnTo>
                    <a:pt x="1715" y="2560"/>
                  </a:lnTo>
                  <a:cubicBezTo>
                    <a:pt x="1775" y="2572"/>
                    <a:pt x="1834" y="2572"/>
                    <a:pt x="1894" y="2572"/>
                  </a:cubicBezTo>
                  <a:cubicBezTo>
                    <a:pt x="1977" y="2572"/>
                    <a:pt x="2049" y="2500"/>
                    <a:pt x="2049" y="2405"/>
                  </a:cubicBezTo>
                  <a:cubicBezTo>
                    <a:pt x="2049" y="2322"/>
                    <a:pt x="1977" y="2239"/>
                    <a:pt x="1894" y="2239"/>
                  </a:cubicBezTo>
                  <a:cubicBezTo>
                    <a:pt x="1501" y="2239"/>
                    <a:pt x="1191" y="1929"/>
                    <a:pt x="1191" y="1548"/>
                  </a:cubicBezTo>
                  <a:cubicBezTo>
                    <a:pt x="1191" y="1155"/>
                    <a:pt x="1501" y="834"/>
                    <a:pt x="1906" y="834"/>
                  </a:cubicBezTo>
                  <a:lnTo>
                    <a:pt x="2513" y="834"/>
                  </a:lnTo>
                  <a:cubicBezTo>
                    <a:pt x="2501" y="869"/>
                    <a:pt x="2489" y="929"/>
                    <a:pt x="2465" y="976"/>
                  </a:cubicBezTo>
                  <a:cubicBezTo>
                    <a:pt x="2453" y="1072"/>
                    <a:pt x="2501" y="1155"/>
                    <a:pt x="2584" y="1167"/>
                  </a:cubicBezTo>
                  <a:lnTo>
                    <a:pt x="2632" y="1167"/>
                  </a:lnTo>
                  <a:cubicBezTo>
                    <a:pt x="2703" y="1167"/>
                    <a:pt x="2763" y="1131"/>
                    <a:pt x="2799" y="1048"/>
                  </a:cubicBezTo>
                  <a:cubicBezTo>
                    <a:pt x="2906" y="619"/>
                    <a:pt x="3287" y="310"/>
                    <a:pt x="3739" y="310"/>
                  </a:cubicBezTo>
                  <a:close/>
                  <a:moveTo>
                    <a:pt x="2084" y="3965"/>
                  </a:moveTo>
                  <a:cubicBezTo>
                    <a:pt x="2084" y="4072"/>
                    <a:pt x="2037" y="4167"/>
                    <a:pt x="1977" y="4239"/>
                  </a:cubicBezTo>
                  <a:cubicBezTo>
                    <a:pt x="1906" y="4310"/>
                    <a:pt x="1822" y="4346"/>
                    <a:pt x="1727" y="4346"/>
                  </a:cubicBezTo>
                  <a:lnTo>
                    <a:pt x="1715" y="4346"/>
                  </a:lnTo>
                  <a:lnTo>
                    <a:pt x="1715" y="3965"/>
                  </a:lnTo>
                  <a:close/>
                  <a:moveTo>
                    <a:pt x="6609" y="3965"/>
                  </a:moveTo>
                  <a:lnTo>
                    <a:pt x="6609" y="4346"/>
                  </a:lnTo>
                  <a:lnTo>
                    <a:pt x="6597" y="4346"/>
                  </a:lnTo>
                  <a:cubicBezTo>
                    <a:pt x="6502" y="4346"/>
                    <a:pt x="6406" y="4298"/>
                    <a:pt x="6347" y="4239"/>
                  </a:cubicBezTo>
                  <a:cubicBezTo>
                    <a:pt x="6263" y="4167"/>
                    <a:pt x="6240" y="4072"/>
                    <a:pt x="6240" y="3977"/>
                  </a:cubicBezTo>
                  <a:lnTo>
                    <a:pt x="6240" y="3965"/>
                  </a:lnTo>
                  <a:close/>
                  <a:moveTo>
                    <a:pt x="6454" y="5953"/>
                  </a:moveTo>
                  <a:cubicBezTo>
                    <a:pt x="6549" y="6025"/>
                    <a:pt x="6609" y="6132"/>
                    <a:pt x="6609" y="6251"/>
                  </a:cubicBezTo>
                  <a:cubicBezTo>
                    <a:pt x="6609" y="6346"/>
                    <a:pt x="6561" y="6453"/>
                    <a:pt x="6478" y="6513"/>
                  </a:cubicBezTo>
                  <a:cubicBezTo>
                    <a:pt x="6430" y="6561"/>
                    <a:pt x="6418" y="6608"/>
                    <a:pt x="6418" y="6656"/>
                  </a:cubicBezTo>
                  <a:cubicBezTo>
                    <a:pt x="6418" y="6703"/>
                    <a:pt x="6430" y="6739"/>
                    <a:pt x="6430" y="6751"/>
                  </a:cubicBezTo>
                  <a:cubicBezTo>
                    <a:pt x="6430" y="7049"/>
                    <a:pt x="6192" y="7287"/>
                    <a:pt x="5894" y="7287"/>
                  </a:cubicBezTo>
                  <a:cubicBezTo>
                    <a:pt x="5775" y="7287"/>
                    <a:pt x="5656" y="7239"/>
                    <a:pt x="5549" y="7168"/>
                  </a:cubicBezTo>
                  <a:cubicBezTo>
                    <a:pt x="5966" y="6870"/>
                    <a:pt x="6299" y="6441"/>
                    <a:pt x="6454" y="5953"/>
                  </a:cubicBezTo>
                  <a:close/>
                  <a:moveTo>
                    <a:pt x="5918" y="3965"/>
                  </a:moveTo>
                  <a:lnTo>
                    <a:pt x="5918" y="3989"/>
                  </a:lnTo>
                  <a:cubicBezTo>
                    <a:pt x="5918" y="4167"/>
                    <a:pt x="6002" y="4346"/>
                    <a:pt x="6132" y="4477"/>
                  </a:cubicBezTo>
                  <a:cubicBezTo>
                    <a:pt x="6263" y="4608"/>
                    <a:pt x="6430" y="4667"/>
                    <a:pt x="6621" y="4667"/>
                  </a:cubicBezTo>
                  <a:lnTo>
                    <a:pt x="6716" y="4667"/>
                  </a:lnTo>
                  <a:cubicBezTo>
                    <a:pt x="6859" y="4667"/>
                    <a:pt x="6978" y="4786"/>
                    <a:pt x="6978" y="4941"/>
                  </a:cubicBezTo>
                  <a:cubicBezTo>
                    <a:pt x="6978" y="5084"/>
                    <a:pt x="6859" y="5203"/>
                    <a:pt x="6716" y="5203"/>
                  </a:cubicBezTo>
                  <a:lnTo>
                    <a:pt x="6609" y="5203"/>
                  </a:lnTo>
                  <a:lnTo>
                    <a:pt x="6609" y="5191"/>
                  </a:lnTo>
                  <a:cubicBezTo>
                    <a:pt x="6609" y="5096"/>
                    <a:pt x="6537" y="5025"/>
                    <a:pt x="6442" y="5025"/>
                  </a:cubicBezTo>
                  <a:cubicBezTo>
                    <a:pt x="6359" y="5025"/>
                    <a:pt x="6287" y="5096"/>
                    <a:pt x="6287" y="5191"/>
                  </a:cubicBezTo>
                  <a:cubicBezTo>
                    <a:pt x="6287" y="6346"/>
                    <a:pt x="5347" y="7287"/>
                    <a:pt x="4180" y="7287"/>
                  </a:cubicBezTo>
                  <a:cubicBezTo>
                    <a:pt x="4172" y="7287"/>
                    <a:pt x="4165" y="7287"/>
                    <a:pt x="4158" y="7287"/>
                  </a:cubicBezTo>
                  <a:cubicBezTo>
                    <a:pt x="2978" y="7287"/>
                    <a:pt x="2049" y="6339"/>
                    <a:pt x="2049" y="5191"/>
                  </a:cubicBezTo>
                  <a:cubicBezTo>
                    <a:pt x="2049" y="5096"/>
                    <a:pt x="1977" y="5025"/>
                    <a:pt x="1894" y="5025"/>
                  </a:cubicBezTo>
                  <a:cubicBezTo>
                    <a:pt x="1799" y="5025"/>
                    <a:pt x="1727" y="5096"/>
                    <a:pt x="1727" y="5191"/>
                  </a:cubicBezTo>
                  <a:lnTo>
                    <a:pt x="1727" y="5203"/>
                  </a:lnTo>
                  <a:lnTo>
                    <a:pt x="1620" y="5203"/>
                  </a:lnTo>
                  <a:cubicBezTo>
                    <a:pt x="1477" y="5203"/>
                    <a:pt x="1358" y="5084"/>
                    <a:pt x="1358" y="4941"/>
                  </a:cubicBezTo>
                  <a:cubicBezTo>
                    <a:pt x="1358" y="4786"/>
                    <a:pt x="1477" y="4667"/>
                    <a:pt x="1620" y="4667"/>
                  </a:cubicBezTo>
                  <a:lnTo>
                    <a:pt x="1715" y="4667"/>
                  </a:lnTo>
                  <a:cubicBezTo>
                    <a:pt x="1894" y="4667"/>
                    <a:pt x="2072" y="4596"/>
                    <a:pt x="2203" y="4477"/>
                  </a:cubicBezTo>
                  <a:cubicBezTo>
                    <a:pt x="2334" y="4346"/>
                    <a:pt x="2418" y="4179"/>
                    <a:pt x="2418" y="3989"/>
                  </a:cubicBezTo>
                  <a:lnTo>
                    <a:pt x="2418" y="3965"/>
                  </a:lnTo>
                  <a:close/>
                  <a:moveTo>
                    <a:pt x="1846" y="5977"/>
                  </a:moveTo>
                  <a:cubicBezTo>
                    <a:pt x="2013" y="6465"/>
                    <a:pt x="2334" y="6906"/>
                    <a:pt x="2751" y="7203"/>
                  </a:cubicBezTo>
                  <a:cubicBezTo>
                    <a:pt x="2668" y="7263"/>
                    <a:pt x="2549" y="7299"/>
                    <a:pt x="2418" y="7299"/>
                  </a:cubicBezTo>
                  <a:cubicBezTo>
                    <a:pt x="2120" y="7299"/>
                    <a:pt x="1882" y="7061"/>
                    <a:pt x="1882" y="6763"/>
                  </a:cubicBezTo>
                  <a:cubicBezTo>
                    <a:pt x="1882" y="6739"/>
                    <a:pt x="1882" y="6703"/>
                    <a:pt x="1894" y="6680"/>
                  </a:cubicBezTo>
                  <a:cubicBezTo>
                    <a:pt x="1906" y="6620"/>
                    <a:pt x="1882" y="6561"/>
                    <a:pt x="1834" y="6525"/>
                  </a:cubicBezTo>
                  <a:cubicBezTo>
                    <a:pt x="1739" y="6453"/>
                    <a:pt x="1691" y="6358"/>
                    <a:pt x="1691" y="6263"/>
                  </a:cubicBezTo>
                  <a:cubicBezTo>
                    <a:pt x="1691" y="6144"/>
                    <a:pt x="1751" y="6037"/>
                    <a:pt x="1846" y="5977"/>
                  </a:cubicBezTo>
                  <a:close/>
                  <a:moveTo>
                    <a:pt x="5192" y="7382"/>
                  </a:moveTo>
                  <a:lnTo>
                    <a:pt x="5192" y="7775"/>
                  </a:lnTo>
                  <a:cubicBezTo>
                    <a:pt x="4847" y="7918"/>
                    <a:pt x="4513" y="7989"/>
                    <a:pt x="4132" y="7989"/>
                  </a:cubicBezTo>
                  <a:lnTo>
                    <a:pt x="3977" y="7989"/>
                  </a:lnTo>
                  <a:cubicBezTo>
                    <a:pt x="3882" y="7989"/>
                    <a:pt x="3811" y="8049"/>
                    <a:pt x="3799" y="8132"/>
                  </a:cubicBezTo>
                  <a:cubicBezTo>
                    <a:pt x="3799" y="8227"/>
                    <a:pt x="3858" y="8299"/>
                    <a:pt x="3942" y="8311"/>
                  </a:cubicBezTo>
                  <a:lnTo>
                    <a:pt x="4120" y="8311"/>
                  </a:lnTo>
                  <a:cubicBezTo>
                    <a:pt x="4501" y="8311"/>
                    <a:pt x="4859" y="8251"/>
                    <a:pt x="5216" y="8120"/>
                  </a:cubicBezTo>
                  <a:cubicBezTo>
                    <a:pt x="5251" y="8275"/>
                    <a:pt x="5370" y="8394"/>
                    <a:pt x="5525" y="8454"/>
                  </a:cubicBezTo>
                  <a:lnTo>
                    <a:pt x="5704" y="8513"/>
                  </a:lnTo>
                  <a:cubicBezTo>
                    <a:pt x="5418" y="8835"/>
                    <a:pt x="4823" y="9049"/>
                    <a:pt x="4156" y="9049"/>
                  </a:cubicBezTo>
                  <a:cubicBezTo>
                    <a:pt x="3501" y="9049"/>
                    <a:pt x="2894" y="8835"/>
                    <a:pt x="2573" y="8525"/>
                  </a:cubicBezTo>
                  <a:lnTo>
                    <a:pt x="2751" y="8466"/>
                  </a:lnTo>
                  <a:cubicBezTo>
                    <a:pt x="2906" y="8406"/>
                    <a:pt x="3025" y="8287"/>
                    <a:pt x="3073" y="8132"/>
                  </a:cubicBezTo>
                  <a:cubicBezTo>
                    <a:pt x="3132" y="8156"/>
                    <a:pt x="3168" y="8180"/>
                    <a:pt x="3227" y="8192"/>
                  </a:cubicBezTo>
                  <a:lnTo>
                    <a:pt x="3275" y="8192"/>
                  </a:lnTo>
                  <a:cubicBezTo>
                    <a:pt x="3346" y="8192"/>
                    <a:pt x="3406" y="8156"/>
                    <a:pt x="3430" y="8073"/>
                  </a:cubicBezTo>
                  <a:cubicBezTo>
                    <a:pt x="3454" y="7989"/>
                    <a:pt x="3406" y="7894"/>
                    <a:pt x="3323" y="7870"/>
                  </a:cubicBezTo>
                  <a:cubicBezTo>
                    <a:pt x="3239" y="7834"/>
                    <a:pt x="3156" y="7811"/>
                    <a:pt x="3084" y="7775"/>
                  </a:cubicBezTo>
                  <a:lnTo>
                    <a:pt x="3084" y="7382"/>
                  </a:lnTo>
                  <a:cubicBezTo>
                    <a:pt x="3394" y="7525"/>
                    <a:pt x="3763" y="7620"/>
                    <a:pt x="4132" y="7620"/>
                  </a:cubicBezTo>
                  <a:cubicBezTo>
                    <a:pt x="4513" y="7620"/>
                    <a:pt x="4882" y="7525"/>
                    <a:pt x="5192" y="7382"/>
                  </a:cubicBezTo>
                  <a:close/>
                  <a:moveTo>
                    <a:pt x="3727" y="0"/>
                  </a:moveTo>
                  <a:cubicBezTo>
                    <a:pt x="3311" y="0"/>
                    <a:pt x="2918" y="203"/>
                    <a:pt x="2680" y="512"/>
                  </a:cubicBezTo>
                  <a:lnTo>
                    <a:pt x="1894" y="512"/>
                  </a:lnTo>
                  <a:cubicBezTo>
                    <a:pt x="1322" y="512"/>
                    <a:pt x="858" y="976"/>
                    <a:pt x="858" y="1548"/>
                  </a:cubicBezTo>
                  <a:cubicBezTo>
                    <a:pt x="858" y="1929"/>
                    <a:pt x="1072" y="2250"/>
                    <a:pt x="1382" y="2441"/>
                  </a:cubicBezTo>
                  <a:lnTo>
                    <a:pt x="1382" y="4382"/>
                  </a:lnTo>
                  <a:cubicBezTo>
                    <a:pt x="1179" y="4477"/>
                    <a:pt x="1049" y="4679"/>
                    <a:pt x="1049" y="4941"/>
                  </a:cubicBezTo>
                  <a:cubicBezTo>
                    <a:pt x="1049" y="5263"/>
                    <a:pt x="1310" y="5537"/>
                    <a:pt x="1644" y="5537"/>
                  </a:cubicBezTo>
                  <a:lnTo>
                    <a:pt x="1751" y="5537"/>
                  </a:lnTo>
                  <a:cubicBezTo>
                    <a:pt x="1751" y="5560"/>
                    <a:pt x="1775" y="5596"/>
                    <a:pt x="1775" y="5620"/>
                  </a:cubicBezTo>
                  <a:cubicBezTo>
                    <a:pt x="1537" y="5739"/>
                    <a:pt x="1382" y="5977"/>
                    <a:pt x="1382" y="6227"/>
                  </a:cubicBezTo>
                  <a:cubicBezTo>
                    <a:pt x="1382" y="6394"/>
                    <a:pt x="1441" y="6561"/>
                    <a:pt x="1560" y="6691"/>
                  </a:cubicBezTo>
                  <a:lnTo>
                    <a:pt x="1560" y="6751"/>
                  </a:lnTo>
                  <a:cubicBezTo>
                    <a:pt x="1560" y="7227"/>
                    <a:pt x="1953" y="7620"/>
                    <a:pt x="2430" y="7620"/>
                  </a:cubicBezTo>
                  <a:cubicBezTo>
                    <a:pt x="2549" y="7620"/>
                    <a:pt x="2680" y="7584"/>
                    <a:pt x="2787" y="7537"/>
                  </a:cubicBezTo>
                  <a:lnTo>
                    <a:pt x="2787" y="7977"/>
                  </a:lnTo>
                  <a:cubicBezTo>
                    <a:pt x="2787" y="8049"/>
                    <a:pt x="2739" y="8120"/>
                    <a:pt x="2668" y="8156"/>
                  </a:cubicBezTo>
                  <a:lnTo>
                    <a:pt x="810" y="8811"/>
                  </a:lnTo>
                  <a:cubicBezTo>
                    <a:pt x="334" y="8966"/>
                    <a:pt x="1" y="9430"/>
                    <a:pt x="1" y="9954"/>
                  </a:cubicBezTo>
                  <a:lnTo>
                    <a:pt x="1" y="10954"/>
                  </a:lnTo>
                  <a:cubicBezTo>
                    <a:pt x="1" y="11037"/>
                    <a:pt x="72" y="11109"/>
                    <a:pt x="167" y="11109"/>
                  </a:cubicBezTo>
                  <a:cubicBezTo>
                    <a:pt x="251" y="11109"/>
                    <a:pt x="322" y="11037"/>
                    <a:pt x="322" y="10954"/>
                  </a:cubicBezTo>
                  <a:lnTo>
                    <a:pt x="322" y="9954"/>
                  </a:lnTo>
                  <a:cubicBezTo>
                    <a:pt x="322" y="9847"/>
                    <a:pt x="346" y="9739"/>
                    <a:pt x="382" y="9644"/>
                  </a:cubicBezTo>
                  <a:lnTo>
                    <a:pt x="1203" y="10335"/>
                  </a:lnTo>
                  <a:cubicBezTo>
                    <a:pt x="1322" y="10442"/>
                    <a:pt x="1394" y="10597"/>
                    <a:pt x="1394" y="10740"/>
                  </a:cubicBezTo>
                  <a:lnTo>
                    <a:pt x="1394" y="10954"/>
                  </a:lnTo>
                  <a:cubicBezTo>
                    <a:pt x="1394" y="11037"/>
                    <a:pt x="1477" y="11109"/>
                    <a:pt x="1560" y="11109"/>
                  </a:cubicBezTo>
                  <a:cubicBezTo>
                    <a:pt x="1656" y="11109"/>
                    <a:pt x="1727" y="11037"/>
                    <a:pt x="1727" y="10954"/>
                  </a:cubicBezTo>
                  <a:lnTo>
                    <a:pt x="1727" y="10740"/>
                  </a:lnTo>
                  <a:cubicBezTo>
                    <a:pt x="1727" y="10490"/>
                    <a:pt x="1620" y="10251"/>
                    <a:pt x="1430" y="10085"/>
                  </a:cubicBezTo>
                  <a:lnTo>
                    <a:pt x="560" y="9347"/>
                  </a:lnTo>
                  <a:cubicBezTo>
                    <a:pt x="656" y="9239"/>
                    <a:pt x="787" y="9144"/>
                    <a:pt x="918" y="9108"/>
                  </a:cubicBezTo>
                  <a:lnTo>
                    <a:pt x="2263" y="8632"/>
                  </a:lnTo>
                  <a:cubicBezTo>
                    <a:pt x="2620" y="9073"/>
                    <a:pt x="3346" y="9358"/>
                    <a:pt x="4180" y="9358"/>
                  </a:cubicBezTo>
                  <a:cubicBezTo>
                    <a:pt x="4489" y="9358"/>
                    <a:pt x="4775" y="9311"/>
                    <a:pt x="5049" y="9251"/>
                  </a:cubicBezTo>
                  <a:lnTo>
                    <a:pt x="5073" y="9287"/>
                  </a:lnTo>
                  <a:cubicBezTo>
                    <a:pt x="5180" y="9382"/>
                    <a:pt x="5240" y="9525"/>
                    <a:pt x="5240" y="9656"/>
                  </a:cubicBezTo>
                  <a:lnTo>
                    <a:pt x="5240" y="10930"/>
                  </a:lnTo>
                  <a:cubicBezTo>
                    <a:pt x="5240" y="11025"/>
                    <a:pt x="5311" y="11097"/>
                    <a:pt x="5406" y="11097"/>
                  </a:cubicBezTo>
                  <a:cubicBezTo>
                    <a:pt x="5490" y="11097"/>
                    <a:pt x="5561" y="11025"/>
                    <a:pt x="5561" y="10930"/>
                  </a:cubicBezTo>
                  <a:lnTo>
                    <a:pt x="5561" y="9656"/>
                  </a:lnTo>
                  <a:cubicBezTo>
                    <a:pt x="5561" y="9466"/>
                    <a:pt x="5501" y="9287"/>
                    <a:pt x="5382" y="9132"/>
                  </a:cubicBezTo>
                  <a:cubicBezTo>
                    <a:pt x="5680" y="9013"/>
                    <a:pt x="5942" y="8835"/>
                    <a:pt x="6097" y="8632"/>
                  </a:cubicBezTo>
                  <a:lnTo>
                    <a:pt x="7442" y="9108"/>
                  </a:lnTo>
                  <a:cubicBezTo>
                    <a:pt x="7573" y="9144"/>
                    <a:pt x="7704" y="9239"/>
                    <a:pt x="7799" y="9347"/>
                  </a:cubicBezTo>
                  <a:lnTo>
                    <a:pt x="6930" y="10085"/>
                  </a:lnTo>
                  <a:cubicBezTo>
                    <a:pt x="6740" y="10251"/>
                    <a:pt x="6633" y="10490"/>
                    <a:pt x="6633" y="10740"/>
                  </a:cubicBezTo>
                  <a:lnTo>
                    <a:pt x="6633" y="10954"/>
                  </a:lnTo>
                  <a:cubicBezTo>
                    <a:pt x="6633" y="11037"/>
                    <a:pt x="6716" y="11109"/>
                    <a:pt x="6799" y="11109"/>
                  </a:cubicBezTo>
                  <a:cubicBezTo>
                    <a:pt x="6894" y="11109"/>
                    <a:pt x="6966" y="11037"/>
                    <a:pt x="6966" y="10954"/>
                  </a:cubicBezTo>
                  <a:lnTo>
                    <a:pt x="6966" y="10740"/>
                  </a:lnTo>
                  <a:cubicBezTo>
                    <a:pt x="6966" y="10597"/>
                    <a:pt x="7037" y="10442"/>
                    <a:pt x="7156" y="10335"/>
                  </a:cubicBezTo>
                  <a:lnTo>
                    <a:pt x="7978" y="9632"/>
                  </a:lnTo>
                  <a:cubicBezTo>
                    <a:pt x="8002" y="9739"/>
                    <a:pt x="8037" y="9847"/>
                    <a:pt x="8037" y="9954"/>
                  </a:cubicBezTo>
                  <a:lnTo>
                    <a:pt x="8037" y="10954"/>
                  </a:lnTo>
                  <a:cubicBezTo>
                    <a:pt x="8037" y="11037"/>
                    <a:pt x="8109" y="11109"/>
                    <a:pt x="8204" y="11109"/>
                  </a:cubicBezTo>
                  <a:cubicBezTo>
                    <a:pt x="8288" y="11109"/>
                    <a:pt x="8359" y="11037"/>
                    <a:pt x="8359" y="10954"/>
                  </a:cubicBezTo>
                  <a:lnTo>
                    <a:pt x="8359" y="9954"/>
                  </a:lnTo>
                  <a:cubicBezTo>
                    <a:pt x="8335" y="9430"/>
                    <a:pt x="8002" y="8966"/>
                    <a:pt x="7514" y="8811"/>
                  </a:cubicBezTo>
                  <a:lnTo>
                    <a:pt x="5656" y="8156"/>
                  </a:lnTo>
                  <a:cubicBezTo>
                    <a:pt x="5585" y="8120"/>
                    <a:pt x="5537" y="8061"/>
                    <a:pt x="5537" y="7977"/>
                  </a:cubicBezTo>
                  <a:lnTo>
                    <a:pt x="5537" y="7537"/>
                  </a:lnTo>
                  <a:cubicBezTo>
                    <a:pt x="5644" y="7584"/>
                    <a:pt x="5775" y="7620"/>
                    <a:pt x="5894" y="7620"/>
                  </a:cubicBezTo>
                  <a:cubicBezTo>
                    <a:pt x="6371" y="7620"/>
                    <a:pt x="6764" y="7227"/>
                    <a:pt x="6764" y="6751"/>
                  </a:cubicBezTo>
                  <a:lnTo>
                    <a:pt x="6764" y="6691"/>
                  </a:lnTo>
                  <a:cubicBezTo>
                    <a:pt x="6883" y="6572"/>
                    <a:pt x="6942" y="6406"/>
                    <a:pt x="6942" y="6227"/>
                  </a:cubicBezTo>
                  <a:cubicBezTo>
                    <a:pt x="6942" y="5965"/>
                    <a:pt x="6787" y="5727"/>
                    <a:pt x="6549" y="5620"/>
                  </a:cubicBezTo>
                  <a:cubicBezTo>
                    <a:pt x="6549" y="5596"/>
                    <a:pt x="6561" y="5560"/>
                    <a:pt x="6561" y="5537"/>
                  </a:cubicBezTo>
                  <a:lnTo>
                    <a:pt x="6680" y="5537"/>
                  </a:lnTo>
                  <a:cubicBezTo>
                    <a:pt x="7014" y="5537"/>
                    <a:pt x="7275" y="5263"/>
                    <a:pt x="7275" y="4941"/>
                  </a:cubicBezTo>
                  <a:cubicBezTo>
                    <a:pt x="7275" y="4703"/>
                    <a:pt x="7133" y="4489"/>
                    <a:pt x="6942" y="4382"/>
                  </a:cubicBezTo>
                  <a:lnTo>
                    <a:pt x="6942" y="2441"/>
                  </a:lnTo>
                  <a:cubicBezTo>
                    <a:pt x="7252" y="2250"/>
                    <a:pt x="7454" y="1917"/>
                    <a:pt x="7454" y="1548"/>
                  </a:cubicBezTo>
                  <a:cubicBezTo>
                    <a:pt x="7454" y="976"/>
                    <a:pt x="7002" y="512"/>
                    <a:pt x="6430" y="512"/>
                  </a:cubicBezTo>
                  <a:lnTo>
                    <a:pt x="5644" y="512"/>
                  </a:lnTo>
                  <a:cubicBezTo>
                    <a:pt x="5406" y="191"/>
                    <a:pt x="5013" y="0"/>
                    <a:pt x="459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646" name="Google Shape;10646;p79"/>
          <p:cNvGrpSpPr/>
          <p:nvPr/>
        </p:nvGrpSpPr>
        <p:grpSpPr>
          <a:xfrm>
            <a:off x="7132337" y="4228716"/>
            <a:ext cx="354563" cy="470257"/>
            <a:chOff x="5349253" y="3346936"/>
            <a:chExt cx="265922" cy="352693"/>
          </a:xfrm>
          <a:solidFill>
            <a:schemeClr val="tx1"/>
          </a:solidFill>
        </p:grpSpPr>
        <p:sp>
          <p:nvSpPr>
            <p:cNvPr id="10647" name="Google Shape;10647;p79"/>
            <p:cNvSpPr/>
            <p:nvPr/>
          </p:nvSpPr>
          <p:spPr>
            <a:xfrm>
              <a:off x="5460133" y="3534862"/>
              <a:ext cx="44162" cy="15396"/>
            </a:xfrm>
            <a:custGeom>
              <a:avLst/>
              <a:gdLst/>
              <a:ahLst/>
              <a:cxnLst/>
              <a:rect l="l" t="t" r="r" b="b"/>
              <a:pathLst>
                <a:path w="1394" h="486" extrusionOk="0">
                  <a:moveTo>
                    <a:pt x="173" y="1"/>
                  </a:moveTo>
                  <a:cubicBezTo>
                    <a:pt x="131" y="1"/>
                    <a:pt x="90" y="16"/>
                    <a:pt x="60" y="45"/>
                  </a:cubicBezTo>
                  <a:cubicBezTo>
                    <a:pt x="1" y="105"/>
                    <a:pt x="1" y="200"/>
                    <a:pt x="60" y="260"/>
                  </a:cubicBezTo>
                  <a:cubicBezTo>
                    <a:pt x="203" y="402"/>
                    <a:pt x="429" y="486"/>
                    <a:pt x="703" y="486"/>
                  </a:cubicBezTo>
                  <a:cubicBezTo>
                    <a:pt x="965" y="486"/>
                    <a:pt x="1191" y="402"/>
                    <a:pt x="1346" y="260"/>
                  </a:cubicBezTo>
                  <a:cubicBezTo>
                    <a:pt x="1394" y="200"/>
                    <a:pt x="1394" y="105"/>
                    <a:pt x="1310" y="45"/>
                  </a:cubicBezTo>
                  <a:cubicBezTo>
                    <a:pt x="1280" y="16"/>
                    <a:pt x="1242" y="1"/>
                    <a:pt x="1203" y="1"/>
                  </a:cubicBezTo>
                  <a:cubicBezTo>
                    <a:pt x="1164" y="1"/>
                    <a:pt x="1126" y="16"/>
                    <a:pt x="1096" y="45"/>
                  </a:cubicBezTo>
                  <a:cubicBezTo>
                    <a:pt x="1024" y="105"/>
                    <a:pt x="882" y="176"/>
                    <a:pt x="691" y="176"/>
                  </a:cubicBezTo>
                  <a:cubicBezTo>
                    <a:pt x="501" y="176"/>
                    <a:pt x="346" y="105"/>
                    <a:pt x="286" y="45"/>
                  </a:cubicBezTo>
                  <a:cubicBezTo>
                    <a:pt x="256" y="16"/>
                    <a:pt x="215" y="1"/>
                    <a:pt x="1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48" name="Google Shape;10648;p79"/>
            <p:cNvSpPr/>
            <p:nvPr/>
          </p:nvSpPr>
          <p:spPr>
            <a:xfrm>
              <a:off x="5443153" y="3495927"/>
              <a:ext cx="10613" cy="16252"/>
            </a:xfrm>
            <a:custGeom>
              <a:avLst/>
              <a:gdLst/>
              <a:ahLst/>
              <a:cxnLst/>
              <a:rect l="l" t="t" r="r" b="b"/>
              <a:pathLst>
                <a:path w="335" h="513" extrusionOk="0">
                  <a:moveTo>
                    <a:pt x="167" y="0"/>
                  </a:moveTo>
                  <a:cubicBezTo>
                    <a:pt x="84" y="0"/>
                    <a:pt x="1" y="84"/>
                    <a:pt x="1" y="167"/>
                  </a:cubicBezTo>
                  <a:lnTo>
                    <a:pt x="1" y="346"/>
                  </a:lnTo>
                  <a:cubicBezTo>
                    <a:pt x="1" y="441"/>
                    <a:pt x="84" y="512"/>
                    <a:pt x="167" y="512"/>
                  </a:cubicBezTo>
                  <a:cubicBezTo>
                    <a:pt x="251" y="512"/>
                    <a:pt x="334" y="441"/>
                    <a:pt x="334" y="346"/>
                  </a:cubicBezTo>
                  <a:lnTo>
                    <a:pt x="334" y="167"/>
                  </a:lnTo>
                  <a:cubicBezTo>
                    <a:pt x="334" y="84"/>
                    <a:pt x="251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49" name="Google Shape;10649;p79"/>
            <p:cNvSpPr/>
            <p:nvPr/>
          </p:nvSpPr>
          <p:spPr>
            <a:xfrm>
              <a:off x="5509934" y="3495927"/>
              <a:ext cx="10201" cy="16252"/>
            </a:xfrm>
            <a:custGeom>
              <a:avLst/>
              <a:gdLst/>
              <a:ahLst/>
              <a:cxnLst/>
              <a:rect l="l" t="t" r="r" b="b"/>
              <a:pathLst>
                <a:path w="322" h="513" extrusionOk="0">
                  <a:moveTo>
                    <a:pt x="155" y="0"/>
                  </a:moveTo>
                  <a:cubicBezTo>
                    <a:pt x="72" y="0"/>
                    <a:pt x="0" y="84"/>
                    <a:pt x="0" y="167"/>
                  </a:cubicBezTo>
                  <a:lnTo>
                    <a:pt x="0" y="346"/>
                  </a:lnTo>
                  <a:cubicBezTo>
                    <a:pt x="0" y="441"/>
                    <a:pt x="72" y="512"/>
                    <a:pt x="155" y="512"/>
                  </a:cubicBezTo>
                  <a:cubicBezTo>
                    <a:pt x="250" y="512"/>
                    <a:pt x="322" y="441"/>
                    <a:pt x="322" y="346"/>
                  </a:cubicBezTo>
                  <a:lnTo>
                    <a:pt x="322" y="167"/>
                  </a:lnTo>
                  <a:cubicBezTo>
                    <a:pt x="322" y="84"/>
                    <a:pt x="250" y="0"/>
                    <a:pt x="1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50" name="Google Shape;10650;p79"/>
            <p:cNvSpPr/>
            <p:nvPr/>
          </p:nvSpPr>
          <p:spPr>
            <a:xfrm>
              <a:off x="5438242" y="3479707"/>
              <a:ext cx="21162" cy="10201"/>
            </a:xfrm>
            <a:custGeom>
              <a:avLst/>
              <a:gdLst/>
              <a:ahLst/>
              <a:cxnLst/>
              <a:rect l="l" t="t" r="r" b="b"/>
              <a:pathLst>
                <a:path w="668" h="322" extrusionOk="0">
                  <a:moveTo>
                    <a:pt x="156" y="0"/>
                  </a:moveTo>
                  <a:cubicBezTo>
                    <a:pt x="72" y="0"/>
                    <a:pt x="1" y="72"/>
                    <a:pt x="1" y="155"/>
                  </a:cubicBezTo>
                  <a:cubicBezTo>
                    <a:pt x="1" y="250"/>
                    <a:pt x="72" y="322"/>
                    <a:pt x="156" y="322"/>
                  </a:cubicBezTo>
                  <a:lnTo>
                    <a:pt x="501" y="322"/>
                  </a:lnTo>
                  <a:cubicBezTo>
                    <a:pt x="596" y="322"/>
                    <a:pt x="668" y="250"/>
                    <a:pt x="668" y="155"/>
                  </a:cubicBezTo>
                  <a:cubicBezTo>
                    <a:pt x="668" y="72"/>
                    <a:pt x="596" y="0"/>
                    <a:pt x="5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51" name="Google Shape;10651;p79"/>
            <p:cNvSpPr/>
            <p:nvPr/>
          </p:nvSpPr>
          <p:spPr>
            <a:xfrm>
              <a:off x="5504644" y="3479707"/>
              <a:ext cx="21162" cy="10201"/>
            </a:xfrm>
            <a:custGeom>
              <a:avLst/>
              <a:gdLst/>
              <a:ahLst/>
              <a:cxnLst/>
              <a:rect l="l" t="t" r="r" b="b"/>
              <a:pathLst>
                <a:path w="668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01" y="322"/>
                  </a:lnTo>
                  <a:cubicBezTo>
                    <a:pt x="596" y="322"/>
                    <a:pt x="667" y="250"/>
                    <a:pt x="667" y="155"/>
                  </a:cubicBezTo>
                  <a:cubicBezTo>
                    <a:pt x="655" y="72"/>
                    <a:pt x="596" y="0"/>
                    <a:pt x="5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52" name="Google Shape;10652;p79"/>
            <p:cNvSpPr/>
            <p:nvPr/>
          </p:nvSpPr>
          <p:spPr>
            <a:xfrm>
              <a:off x="5349253" y="3346936"/>
              <a:ext cx="265922" cy="352693"/>
            </a:xfrm>
            <a:custGeom>
              <a:avLst/>
              <a:gdLst/>
              <a:ahLst/>
              <a:cxnLst/>
              <a:rect l="l" t="t" r="r" b="b"/>
              <a:pathLst>
                <a:path w="8394" h="11133" extrusionOk="0">
                  <a:moveTo>
                    <a:pt x="4179" y="334"/>
                  </a:moveTo>
                  <a:cubicBezTo>
                    <a:pt x="5810" y="334"/>
                    <a:pt x="7156" y="1667"/>
                    <a:pt x="7156" y="3310"/>
                  </a:cubicBezTo>
                  <a:lnTo>
                    <a:pt x="7156" y="3870"/>
                  </a:lnTo>
                  <a:cubicBezTo>
                    <a:pt x="7084" y="3846"/>
                    <a:pt x="7037" y="3846"/>
                    <a:pt x="6977" y="3846"/>
                  </a:cubicBezTo>
                  <a:lnTo>
                    <a:pt x="6953" y="3846"/>
                  </a:lnTo>
                  <a:lnTo>
                    <a:pt x="6953" y="3477"/>
                  </a:lnTo>
                  <a:cubicBezTo>
                    <a:pt x="6953" y="1941"/>
                    <a:pt x="5703" y="691"/>
                    <a:pt x="4179" y="691"/>
                  </a:cubicBezTo>
                  <a:cubicBezTo>
                    <a:pt x="2643" y="691"/>
                    <a:pt x="1393" y="1941"/>
                    <a:pt x="1393" y="3477"/>
                  </a:cubicBezTo>
                  <a:lnTo>
                    <a:pt x="1393" y="3834"/>
                  </a:lnTo>
                  <a:lnTo>
                    <a:pt x="1381" y="3834"/>
                  </a:lnTo>
                  <a:cubicBezTo>
                    <a:pt x="1322" y="3834"/>
                    <a:pt x="1238" y="3846"/>
                    <a:pt x="1203" y="3858"/>
                  </a:cubicBezTo>
                  <a:lnTo>
                    <a:pt x="1203" y="3310"/>
                  </a:lnTo>
                  <a:cubicBezTo>
                    <a:pt x="1203" y="1667"/>
                    <a:pt x="2536" y="334"/>
                    <a:pt x="4179" y="334"/>
                  </a:cubicBezTo>
                  <a:close/>
                  <a:moveTo>
                    <a:pt x="6953" y="4156"/>
                  </a:moveTo>
                  <a:cubicBezTo>
                    <a:pt x="7060" y="4156"/>
                    <a:pt x="7132" y="4251"/>
                    <a:pt x="7132" y="4334"/>
                  </a:cubicBezTo>
                  <a:lnTo>
                    <a:pt x="7132" y="5037"/>
                  </a:lnTo>
                  <a:cubicBezTo>
                    <a:pt x="7156" y="5156"/>
                    <a:pt x="7060" y="5227"/>
                    <a:pt x="6953" y="5227"/>
                  </a:cubicBezTo>
                  <a:lnTo>
                    <a:pt x="6596" y="5227"/>
                  </a:lnTo>
                  <a:lnTo>
                    <a:pt x="6596" y="5215"/>
                  </a:lnTo>
                  <a:lnTo>
                    <a:pt x="6596" y="4156"/>
                  </a:lnTo>
                  <a:close/>
                  <a:moveTo>
                    <a:pt x="1738" y="4168"/>
                  </a:moveTo>
                  <a:lnTo>
                    <a:pt x="1738" y="5239"/>
                  </a:lnTo>
                  <a:lnTo>
                    <a:pt x="1381" y="5239"/>
                  </a:lnTo>
                  <a:cubicBezTo>
                    <a:pt x="1274" y="5239"/>
                    <a:pt x="1203" y="5156"/>
                    <a:pt x="1203" y="5061"/>
                  </a:cubicBezTo>
                  <a:lnTo>
                    <a:pt x="1203" y="4346"/>
                  </a:lnTo>
                  <a:cubicBezTo>
                    <a:pt x="1203" y="4251"/>
                    <a:pt x="1286" y="4168"/>
                    <a:pt x="1381" y="4168"/>
                  </a:cubicBezTo>
                  <a:close/>
                  <a:moveTo>
                    <a:pt x="1203" y="5525"/>
                  </a:moveTo>
                  <a:cubicBezTo>
                    <a:pt x="1262" y="5561"/>
                    <a:pt x="1322" y="5561"/>
                    <a:pt x="1381" y="5561"/>
                  </a:cubicBezTo>
                  <a:lnTo>
                    <a:pt x="1738" y="5561"/>
                  </a:lnTo>
                  <a:cubicBezTo>
                    <a:pt x="1738" y="5692"/>
                    <a:pt x="1715" y="5811"/>
                    <a:pt x="1691" y="5930"/>
                  </a:cubicBezTo>
                  <a:lnTo>
                    <a:pt x="1560" y="5930"/>
                  </a:lnTo>
                  <a:cubicBezTo>
                    <a:pt x="1357" y="5930"/>
                    <a:pt x="1203" y="5763"/>
                    <a:pt x="1203" y="5572"/>
                  </a:cubicBezTo>
                  <a:lnTo>
                    <a:pt x="1203" y="5525"/>
                  </a:lnTo>
                  <a:close/>
                  <a:moveTo>
                    <a:pt x="4200" y="1024"/>
                  </a:moveTo>
                  <a:cubicBezTo>
                    <a:pt x="5536" y="1024"/>
                    <a:pt x="6644" y="2139"/>
                    <a:pt x="6644" y="3489"/>
                  </a:cubicBezTo>
                  <a:lnTo>
                    <a:pt x="6644" y="3846"/>
                  </a:lnTo>
                  <a:lnTo>
                    <a:pt x="6632" y="3846"/>
                  </a:lnTo>
                  <a:lnTo>
                    <a:pt x="6632" y="3822"/>
                  </a:lnTo>
                  <a:cubicBezTo>
                    <a:pt x="6632" y="3667"/>
                    <a:pt x="6560" y="3501"/>
                    <a:pt x="6418" y="3406"/>
                  </a:cubicBezTo>
                  <a:cubicBezTo>
                    <a:pt x="6330" y="3342"/>
                    <a:pt x="6227" y="3316"/>
                    <a:pt x="6126" y="3316"/>
                  </a:cubicBezTo>
                  <a:cubicBezTo>
                    <a:pt x="6075" y="3316"/>
                    <a:pt x="6025" y="3322"/>
                    <a:pt x="5977" y="3334"/>
                  </a:cubicBezTo>
                  <a:cubicBezTo>
                    <a:pt x="5620" y="3441"/>
                    <a:pt x="5263" y="3489"/>
                    <a:pt x="5072" y="3501"/>
                  </a:cubicBezTo>
                  <a:lnTo>
                    <a:pt x="5072" y="2798"/>
                  </a:lnTo>
                  <a:cubicBezTo>
                    <a:pt x="5072" y="2763"/>
                    <a:pt x="5048" y="2691"/>
                    <a:pt x="5013" y="2667"/>
                  </a:cubicBezTo>
                  <a:cubicBezTo>
                    <a:pt x="4983" y="2644"/>
                    <a:pt x="4944" y="2632"/>
                    <a:pt x="4905" y="2632"/>
                  </a:cubicBezTo>
                  <a:cubicBezTo>
                    <a:pt x="4867" y="2632"/>
                    <a:pt x="4828" y="2644"/>
                    <a:pt x="4798" y="2667"/>
                  </a:cubicBezTo>
                  <a:cubicBezTo>
                    <a:pt x="4429" y="2965"/>
                    <a:pt x="3786" y="3263"/>
                    <a:pt x="2941" y="3501"/>
                  </a:cubicBezTo>
                  <a:cubicBezTo>
                    <a:pt x="2846" y="3537"/>
                    <a:pt x="2810" y="3620"/>
                    <a:pt x="2822" y="3691"/>
                  </a:cubicBezTo>
                  <a:cubicBezTo>
                    <a:pt x="2843" y="3775"/>
                    <a:pt x="2919" y="3813"/>
                    <a:pt x="2985" y="3813"/>
                  </a:cubicBezTo>
                  <a:cubicBezTo>
                    <a:pt x="2994" y="3813"/>
                    <a:pt x="3004" y="3812"/>
                    <a:pt x="3012" y="3810"/>
                  </a:cubicBezTo>
                  <a:cubicBezTo>
                    <a:pt x="3739" y="3608"/>
                    <a:pt x="4322" y="3382"/>
                    <a:pt x="4727" y="3108"/>
                  </a:cubicBezTo>
                  <a:lnTo>
                    <a:pt x="4727" y="3667"/>
                  </a:lnTo>
                  <a:cubicBezTo>
                    <a:pt x="4727" y="3751"/>
                    <a:pt x="4798" y="3822"/>
                    <a:pt x="4894" y="3822"/>
                  </a:cubicBezTo>
                  <a:cubicBezTo>
                    <a:pt x="4917" y="3822"/>
                    <a:pt x="5465" y="3822"/>
                    <a:pt x="6048" y="3644"/>
                  </a:cubicBezTo>
                  <a:cubicBezTo>
                    <a:pt x="6063" y="3641"/>
                    <a:pt x="6078" y="3639"/>
                    <a:pt x="6093" y="3639"/>
                  </a:cubicBezTo>
                  <a:cubicBezTo>
                    <a:pt x="6137" y="3639"/>
                    <a:pt x="6179" y="3653"/>
                    <a:pt x="6215" y="3679"/>
                  </a:cubicBezTo>
                  <a:cubicBezTo>
                    <a:pt x="6251" y="3703"/>
                    <a:pt x="6275" y="3763"/>
                    <a:pt x="6275" y="3810"/>
                  </a:cubicBezTo>
                  <a:lnTo>
                    <a:pt x="6275" y="5406"/>
                  </a:lnTo>
                  <a:cubicBezTo>
                    <a:pt x="6227" y="5906"/>
                    <a:pt x="6001" y="6382"/>
                    <a:pt x="5632" y="6739"/>
                  </a:cubicBezTo>
                  <a:cubicBezTo>
                    <a:pt x="5245" y="7104"/>
                    <a:pt x="4746" y="7315"/>
                    <a:pt x="4210" y="7315"/>
                  </a:cubicBezTo>
                  <a:cubicBezTo>
                    <a:pt x="4168" y="7315"/>
                    <a:pt x="4126" y="7313"/>
                    <a:pt x="4084" y="7311"/>
                  </a:cubicBezTo>
                  <a:cubicBezTo>
                    <a:pt x="3548" y="7275"/>
                    <a:pt x="3048" y="7049"/>
                    <a:pt x="2655" y="6644"/>
                  </a:cubicBezTo>
                  <a:cubicBezTo>
                    <a:pt x="2548" y="6525"/>
                    <a:pt x="2453" y="6382"/>
                    <a:pt x="2369" y="6251"/>
                  </a:cubicBezTo>
                  <a:lnTo>
                    <a:pt x="2953" y="6251"/>
                  </a:lnTo>
                  <a:cubicBezTo>
                    <a:pt x="3048" y="6251"/>
                    <a:pt x="3120" y="6180"/>
                    <a:pt x="3120" y="6084"/>
                  </a:cubicBezTo>
                  <a:cubicBezTo>
                    <a:pt x="3120" y="6001"/>
                    <a:pt x="3048" y="5930"/>
                    <a:pt x="2953" y="5930"/>
                  </a:cubicBezTo>
                  <a:lnTo>
                    <a:pt x="2227" y="5930"/>
                  </a:lnTo>
                  <a:cubicBezTo>
                    <a:pt x="2131" y="5692"/>
                    <a:pt x="2096" y="5418"/>
                    <a:pt x="2096" y="5156"/>
                  </a:cubicBezTo>
                  <a:lnTo>
                    <a:pt x="2096" y="4001"/>
                  </a:lnTo>
                  <a:cubicBezTo>
                    <a:pt x="2167" y="3989"/>
                    <a:pt x="2227" y="3977"/>
                    <a:pt x="2298" y="3965"/>
                  </a:cubicBezTo>
                  <a:cubicBezTo>
                    <a:pt x="2393" y="3941"/>
                    <a:pt x="2453" y="3858"/>
                    <a:pt x="2429" y="3763"/>
                  </a:cubicBezTo>
                  <a:cubicBezTo>
                    <a:pt x="2418" y="3687"/>
                    <a:pt x="2347" y="3630"/>
                    <a:pt x="2263" y="3630"/>
                  </a:cubicBezTo>
                  <a:cubicBezTo>
                    <a:pt x="2255" y="3630"/>
                    <a:pt x="2247" y="3631"/>
                    <a:pt x="2238" y="3632"/>
                  </a:cubicBezTo>
                  <a:cubicBezTo>
                    <a:pt x="2072" y="3667"/>
                    <a:pt x="1917" y="3703"/>
                    <a:pt x="1738" y="3739"/>
                  </a:cubicBezTo>
                  <a:lnTo>
                    <a:pt x="1738" y="3501"/>
                  </a:lnTo>
                  <a:cubicBezTo>
                    <a:pt x="1738" y="2143"/>
                    <a:pt x="2822" y="1024"/>
                    <a:pt x="4179" y="1024"/>
                  </a:cubicBezTo>
                  <a:cubicBezTo>
                    <a:pt x="4186" y="1024"/>
                    <a:pt x="4193" y="1024"/>
                    <a:pt x="4200" y="1024"/>
                  </a:cubicBezTo>
                  <a:close/>
                  <a:moveTo>
                    <a:pt x="2000" y="6251"/>
                  </a:moveTo>
                  <a:cubicBezTo>
                    <a:pt x="2107" y="6477"/>
                    <a:pt x="2238" y="6680"/>
                    <a:pt x="2417" y="6870"/>
                  </a:cubicBezTo>
                  <a:cubicBezTo>
                    <a:pt x="2584" y="7049"/>
                    <a:pt x="2762" y="7192"/>
                    <a:pt x="2965" y="7311"/>
                  </a:cubicBezTo>
                  <a:lnTo>
                    <a:pt x="2965" y="7858"/>
                  </a:lnTo>
                  <a:cubicBezTo>
                    <a:pt x="2965" y="8085"/>
                    <a:pt x="2822" y="8299"/>
                    <a:pt x="2608" y="8370"/>
                  </a:cubicBezTo>
                  <a:lnTo>
                    <a:pt x="1691" y="8692"/>
                  </a:lnTo>
                  <a:cubicBezTo>
                    <a:pt x="1536" y="7882"/>
                    <a:pt x="1691" y="7311"/>
                    <a:pt x="1846" y="6727"/>
                  </a:cubicBezTo>
                  <a:cubicBezTo>
                    <a:pt x="1893" y="6585"/>
                    <a:pt x="1941" y="6418"/>
                    <a:pt x="1965" y="6251"/>
                  </a:cubicBezTo>
                  <a:close/>
                  <a:moveTo>
                    <a:pt x="6382" y="6239"/>
                  </a:moveTo>
                  <a:cubicBezTo>
                    <a:pt x="6406" y="6406"/>
                    <a:pt x="6453" y="6549"/>
                    <a:pt x="6489" y="6715"/>
                  </a:cubicBezTo>
                  <a:cubicBezTo>
                    <a:pt x="6656" y="7311"/>
                    <a:pt x="6810" y="7858"/>
                    <a:pt x="6656" y="8692"/>
                  </a:cubicBezTo>
                  <a:lnTo>
                    <a:pt x="5739" y="8370"/>
                  </a:lnTo>
                  <a:cubicBezTo>
                    <a:pt x="5525" y="8299"/>
                    <a:pt x="5382" y="8085"/>
                    <a:pt x="5382" y="7858"/>
                  </a:cubicBezTo>
                  <a:lnTo>
                    <a:pt x="5382" y="7323"/>
                  </a:lnTo>
                  <a:cubicBezTo>
                    <a:pt x="5536" y="7227"/>
                    <a:pt x="5703" y="7120"/>
                    <a:pt x="5858" y="6966"/>
                  </a:cubicBezTo>
                  <a:cubicBezTo>
                    <a:pt x="6084" y="6763"/>
                    <a:pt x="6263" y="6513"/>
                    <a:pt x="6382" y="6239"/>
                  </a:cubicBezTo>
                  <a:close/>
                  <a:moveTo>
                    <a:pt x="4179" y="0"/>
                  </a:moveTo>
                  <a:cubicBezTo>
                    <a:pt x="2346" y="0"/>
                    <a:pt x="869" y="1477"/>
                    <a:pt x="869" y="3310"/>
                  </a:cubicBezTo>
                  <a:lnTo>
                    <a:pt x="869" y="5572"/>
                  </a:lnTo>
                  <a:cubicBezTo>
                    <a:pt x="869" y="5942"/>
                    <a:pt x="1179" y="6251"/>
                    <a:pt x="1548" y="6251"/>
                  </a:cubicBezTo>
                  <a:lnTo>
                    <a:pt x="1631" y="6251"/>
                  </a:lnTo>
                  <a:cubicBezTo>
                    <a:pt x="1596" y="6394"/>
                    <a:pt x="1572" y="6513"/>
                    <a:pt x="1524" y="6644"/>
                  </a:cubicBezTo>
                  <a:cubicBezTo>
                    <a:pt x="1357" y="7251"/>
                    <a:pt x="1179" y="7882"/>
                    <a:pt x="1369" y="8799"/>
                  </a:cubicBezTo>
                  <a:lnTo>
                    <a:pt x="810" y="8990"/>
                  </a:lnTo>
                  <a:cubicBezTo>
                    <a:pt x="333" y="9156"/>
                    <a:pt x="0" y="9621"/>
                    <a:pt x="0" y="10144"/>
                  </a:cubicBezTo>
                  <a:lnTo>
                    <a:pt x="0" y="10978"/>
                  </a:lnTo>
                  <a:cubicBezTo>
                    <a:pt x="0" y="11061"/>
                    <a:pt x="83" y="11133"/>
                    <a:pt x="167" y="11133"/>
                  </a:cubicBezTo>
                  <a:cubicBezTo>
                    <a:pt x="262" y="11133"/>
                    <a:pt x="333" y="11061"/>
                    <a:pt x="333" y="10978"/>
                  </a:cubicBezTo>
                  <a:lnTo>
                    <a:pt x="333" y="10144"/>
                  </a:lnTo>
                  <a:cubicBezTo>
                    <a:pt x="333" y="9978"/>
                    <a:pt x="381" y="9823"/>
                    <a:pt x="453" y="9692"/>
                  </a:cubicBezTo>
                  <a:lnTo>
                    <a:pt x="1226" y="10347"/>
                  </a:lnTo>
                  <a:cubicBezTo>
                    <a:pt x="1345" y="10454"/>
                    <a:pt x="1417" y="10597"/>
                    <a:pt x="1417" y="10752"/>
                  </a:cubicBezTo>
                  <a:lnTo>
                    <a:pt x="1417" y="10954"/>
                  </a:lnTo>
                  <a:cubicBezTo>
                    <a:pt x="1417" y="11049"/>
                    <a:pt x="1488" y="11121"/>
                    <a:pt x="1584" y="11121"/>
                  </a:cubicBezTo>
                  <a:cubicBezTo>
                    <a:pt x="1667" y="11121"/>
                    <a:pt x="1750" y="11049"/>
                    <a:pt x="1750" y="10954"/>
                  </a:cubicBezTo>
                  <a:lnTo>
                    <a:pt x="1750" y="10764"/>
                  </a:lnTo>
                  <a:cubicBezTo>
                    <a:pt x="1750" y="10514"/>
                    <a:pt x="1643" y="10275"/>
                    <a:pt x="1453" y="10109"/>
                  </a:cubicBezTo>
                  <a:lnTo>
                    <a:pt x="679" y="9454"/>
                  </a:lnTo>
                  <a:cubicBezTo>
                    <a:pt x="750" y="9394"/>
                    <a:pt x="834" y="9347"/>
                    <a:pt x="929" y="9311"/>
                  </a:cubicBezTo>
                  <a:lnTo>
                    <a:pt x="2500" y="8751"/>
                  </a:lnTo>
                  <a:cubicBezTo>
                    <a:pt x="2679" y="9525"/>
                    <a:pt x="3381" y="10097"/>
                    <a:pt x="4191" y="10097"/>
                  </a:cubicBezTo>
                  <a:cubicBezTo>
                    <a:pt x="4465" y="10097"/>
                    <a:pt x="4739" y="10037"/>
                    <a:pt x="4977" y="9906"/>
                  </a:cubicBezTo>
                  <a:cubicBezTo>
                    <a:pt x="5048" y="9859"/>
                    <a:pt x="5084" y="9763"/>
                    <a:pt x="5048" y="9680"/>
                  </a:cubicBezTo>
                  <a:cubicBezTo>
                    <a:pt x="5013" y="9628"/>
                    <a:pt x="4959" y="9595"/>
                    <a:pt x="4896" y="9595"/>
                  </a:cubicBezTo>
                  <a:cubicBezTo>
                    <a:pt x="4872" y="9595"/>
                    <a:pt x="4848" y="9599"/>
                    <a:pt x="4822" y="9609"/>
                  </a:cubicBezTo>
                  <a:cubicBezTo>
                    <a:pt x="4632" y="9704"/>
                    <a:pt x="4405" y="9752"/>
                    <a:pt x="4191" y="9752"/>
                  </a:cubicBezTo>
                  <a:cubicBezTo>
                    <a:pt x="3512" y="9752"/>
                    <a:pt x="2941" y="9275"/>
                    <a:pt x="2822" y="8632"/>
                  </a:cubicBezTo>
                  <a:cubicBezTo>
                    <a:pt x="3120" y="8501"/>
                    <a:pt x="3310" y="8192"/>
                    <a:pt x="3310" y="7858"/>
                  </a:cubicBezTo>
                  <a:lnTo>
                    <a:pt x="3310" y="7477"/>
                  </a:lnTo>
                  <a:cubicBezTo>
                    <a:pt x="3548" y="7585"/>
                    <a:pt x="3810" y="7644"/>
                    <a:pt x="4084" y="7644"/>
                  </a:cubicBezTo>
                  <a:lnTo>
                    <a:pt x="4203" y="7644"/>
                  </a:lnTo>
                  <a:cubicBezTo>
                    <a:pt x="4501" y="7644"/>
                    <a:pt x="4798" y="7585"/>
                    <a:pt x="5084" y="7477"/>
                  </a:cubicBezTo>
                  <a:lnTo>
                    <a:pt x="5084" y="7847"/>
                  </a:lnTo>
                  <a:cubicBezTo>
                    <a:pt x="5084" y="8180"/>
                    <a:pt x="5275" y="8490"/>
                    <a:pt x="5572" y="8620"/>
                  </a:cubicBezTo>
                  <a:cubicBezTo>
                    <a:pt x="5525" y="8811"/>
                    <a:pt x="5453" y="9013"/>
                    <a:pt x="5322" y="9168"/>
                  </a:cubicBezTo>
                  <a:cubicBezTo>
                    <a:pt x="5263" y="9252"/>
                    <a:pt x="5275" y="9347"/>
                    <a:pt x="5346" y="9394"/>
                  </a:cubicBezTo>
                  <a:cubicBezTo>
                    <a:pt x="5382" y="9406"/>
                    <a:pt x="5406" y="9430"/>
                    <a:pt x="5453" y="9430"/>
                  </a:cubicBezTo>
                  <a:cubicBezTo>
                    <a:pt x="5501" y="9430"/>
                    <a:pt x="5560" y="9394"/>
                    <a:pt x="5584" y="9371"/>
                  </a:cubicBezTo>
                  <a:cubicBezTo>
                    <a:pt x="5715" y="9168"/>
                    <a:pt x="5822" y="8966"/>
                    <a:pt x="5882" y="8728"/>
                  </a:cubicBezTo>
                  <a:lnTo>
                    <a:pt x="7465" y="9275"/>
                  </a:lnTo>
                  <a:cubicBezTo>
                    <a:pt x="7561" y="9311"/>
                    <a:pt x="7656" y="9371"/>
                    <a:pt x="7727" y="9430"/>
                  </a:cubicBezTo>
                  <a:lnTo>
                    <a:pt x="6965" y="10085"/>
                  </a:lnTo>
                  <a:cubicBezTo>
                    <a:pt x="6775" y="10240"/>
                    <a:pt x="6668" y="10478"/>
                    <a:pt x="6668" y="10740"/>
                  </a:cubicBezTo>
                  <a:lnTo>
                    <a:pt x="6668" y="10942"/>
                  </a:lnTo>
                  <a:cubicBezTo>
                    <a:pt x="6668" y="11037"/>
                    <a:pt x="6751" y="11109"/>
                    <a:pt x="6834" y="11109"/>
                  </a:cubicBezTo>
                  <a:cubicBezTo>
                    <a:pt x="6930" y="11109"/>
                    <a:pt x="7001" y="11037"/>
                    <a:pt x="7001" y="10942"/>
                  </a:cubicBezTo>
                  <a:lnTo>
                    <a:pt x="7001" y="10764"/>
                  </a:lnTo>
                  <a:cubicBezTo>
                    <a:pt x="7001" y="10621"/>
                    <a:pt x="7072" y="10466"/>
                    <a:pt x="7191" y="10359"/>
                  </a:cubicBezTo>
                  <a:lnTo>
                    <a:pt x="7953" y="9704"/>
                  </a:lnTo>
                  <a:cubicBezTo>
                    <a:pt x="8025" y="9847"/>
                    <a:pt x="8073" y="9990"/>
                    <a:pt x="8073" y="10144"/>
                  </a:cubicBezTo>
                  <a:lnTo>
                    <a:pt x="8073" y="10978"/>
                  </a:lnTo>
                  <a:cubicBezTo>
                    <a:pt x="8073" y="11061"/>
                    <a:pt x="8144" y="11133"/>
                    <a:pt x="8239" y="11133"/>
                  </a:cubicBezTo>
                  <a:cubicBezTo>
                    <a:pt x="8323" y="11133"/>
                    <a:pt x="8394" y="11061"/>
                    <a:pt x="8394" y="10978"/>
                  </a:cubicBezTo>
                  <a:lnTo>
                    <a:pt x="8394" y="10144"/>
                  </a:lnTo>
                  <a:cubicBezTo>
                    <a:pt x="8346" y="9633"/>
                    <a:pt x="8013" y="9168"/>
                    <a:pt x="7537" y="8990"/>
                  </a:cubicBezTo>
                  <a:lnTo>
                    <a:pt x="6977" y="8799"/>
                  </a:lnTo>
                  <a:cubicBezTo>
                    <a:pt x="7156" y="7882"/>
                    <a:pt x="6989" y="7251"/>
                    <a:pt x="6822" y="6644"/>
                  </a:cubicBezTo>
                  <a:cubicBezTo>
                    <a:pt x="6739" y="6287"/>
                    <a:pt x="6632" y="5942"/>
                    <a:pt x="6608" y="5561"/>
                  </a:cubicBezTo>
                  <a:lnTo>
                    <a:pt x="6977" y="5561"/>
                  </a:lnTo>
                  <a:cubicBezTo>
                    <a:pt x="7251" y="5561"/>
                    <a:pt x="7477" y="5334"/>
                    <a:pt x="7477" y="5049"/>
                  </a:cubicBezTo>
                  <a:lnTo>
                    <a:pt x="7477" y="3310"/>
                  </a:lnTo>
                  <a:cubicBezTo>
                    <a:pt x="7477" y="1489"/>
                    <a:pt x="6001" y="0"/>
                    <a:pt x="41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653" name="Google Shape;10653;p79"/>
          <p:cNvGrpSpPr/>
          <p:nvPr/>
        </p:nvGrpSpPr>
        <p:grpSpPr>
          <a:xfrm>
            <a:off x="6542879" y="4228715"/>
            <a:ext cx="353127" cy="472285"/>
            <a:chOff x="4907159" y="3346936"/>
            <a:chExt cx="264845" cy="354214"/>
          </a:xfrm>
          <a:solidFill>
            <a:schemeClr val="tx1"/>
          </a:solidFill>
        </p:grpSpPr>
        <p:sp>
          <p:nvSpPr>
            <p:cNvPr id="10654" name="Google Shape;10654;p79"/>
            <p:cNvSpPr/>
            <p:nvPr/>
          </p:nvSpPr>
          <p:spPr>
            <a:xfrm>
              <a:off x="5015061" y="3556752"/>
              <a:ext cx="43402" cy="15777"/>
            </a:xfrm>
            <a:custGeom>
              <a:avLst/>
              <a:gdLst/>
              <a:ahLst/>
              <a:cxnLst/>
              <a:rect l="l" t="t" r="r" b="b"/>
              <a:pathLst>
                <a:path w="1370" h="498" extrusionOk="0">
                  <a:moveTo>
                    <a:pt x="173" y="0"/>
                  </a:moveTo>
                  <a:cubicBezTo>
                    <a:pt x="131" y="0"/>
                    <a:pt x="89" y="15"/>
                    <a:pt x="60" y="45"/>
                  </a:cubicBezTo>
                  <a:cubicBezTo>
                    <a:pt x="0" y="104"/>
                    <a:pt x="0" y="212"/>
                    <a:pt x="60" y="271"/>
                  </a:cubicBezTo>
                  <a:cubicBezTo>
                    <a:pt x="203" y="402"/>
                    <a:pt x="441" y="497"/>
                    <a:pt x="703" y="497"/>
                  </a:cubicBezTo>
                  <a:cubicBezTo>
                    <a:pt x="953" y="497"/>
                    <a:pt x="1191" y="402"/>
                    <a:pt x="1346" y="271"/>
                  </a:cubicBezTo>
                  <a:cubicBezTo>
                    <a:pt x="1369" y="212"/>
                    <a:pt x="1369" y="104"/>
                    <a:pt x="1310" y="45"/>
                  </a:cubicBezTo>
                  <a:cubicBezTo>
                    <a:pt x="1280" y="15"/>
                    <a:pt x="1241" y="0"/>
                    <a:pt x="1203" y="0"/>
                  </a:cubicBezTo>
                  <a:cubicBezTo>
                    <a:pt x="1164" y="0"/>
                    <a:pt x="1125" y="15"/>
                    <a:pt x="1096" y="45"/>
                  </a:cubicBezTo>
                  <a:cubicBezTo>
                    <a:pt x="1036" y="104"/>
                    <a:pt x="881" y="188"/>
                    <a:pt x="691" y="188"/>
                  </a:cubicBezTo>
                  <a:cubicBezTo>
                    <a:pt x="500" y="188"/>
                    <a:pt x="345" y="104"/>
                    <a:pt x="286" y="45"/>
                  </a:cubicBezTo>
                  <a:cubicBezTo>
                    <a:pt x="256" y="15"/>
                    <a:pt x="214" y="0"/>
                    <a:pt x="1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55" name="Google Shape;10655;p79"/>
            <p:cNvSpPr/>
            <p:nvPr/>
          </p:nvSpPr>
          <p:spPr>
            <a:xfrm>
              <a:off x="4907159" y="3346936"/>
              <a:ext cx="264845" cy="354214"/>
            </a:xfrm>
            <a:custGeom>
              <a:avLst/>
              <a:gdLst/>
              <a:ahLst/>
              <a:cxnLst/>
              <a:rect l="l" t="t" r="r" b="b"/>
              <a:pathLst>
                <a:path w="8360" h="11181" extrusionOk="0">
                  <a:moveTo>
                    <a:pt x="4240" y="334"/>
                  </a:moveTo>
                  <a:cubicBezTo>
                    <a:pt x="4418" y="334"/>
                    <a:pt x="4597" y="405"/>
                    <a:pt x="4716" y="560"/>
                  </a:cubicBezTo>
                  <a:lnTo>
                    <a:pt x="5287" y="1227"/>
                  </a:lnTo>
                  <a:cubicBezTo>
                    <a:pt x="5311" y="1274"/>
                    <a:pt x="5335" y="1310"/>
                    <a:pt x="5335" y="1358"/>
                  </a:cubicBezTo>
                  <a:cubicBezTo>
                    <a:pt x="5335" y="1405"/>
                    <a:pt x="5299" y="1465"/>
                    <a:pt x="5252" y="1489"/>
                  </a:cubicBezTo>
                  <a:lnTo>
                    <a:pt x="5156" y="1584"/>
                  </a:lnTo>
                  <a:lnTo>
                    <a:pt x="5013" y="1310"/>
                  </a:lnTo>
                  <a:cubicBezTo>
                    <a:pt x="4979" y="1259"/>
                    <a:pt x="4926" y="1219"/>
                    <a:pt x="4864" y="1219"/>
                  </a:cubicBezTo>
                  <a:cubicBezTo>
                    <a:pt x="4840" y="1219"/>
                    <a:pt x="4814" y="1225"/>
                    <a:pt x="4787" y="1239"/>
                  </a:cubicBezTo>
                  <a:cubicBezTo>
                    <a:pt x="4716" y="1286"/>
                    <a:pt x="4668" y="1370"/>
                    <a:pt x="4716" y="1465"/>
                  </a:cubicBezTo>
                  <a:lnTo>
                    <a:pt x="5549" y="3156"/>
                  </a:lnTo>
                  <a:lnTo>
                    <a:pt x="2573" y="3156"/>
                  </a:lnTo>
                  <a:lnTo>
                    <a:pt x="3680" y="703"/>
                  </a:lnTo>
                  <a:cubicBezTo>
                    <a:pt x="3787" y="477"/>
                    <a:pt x="4001" y="334"/>
                    <a:pt x="4240" y="334"/>
                  </a:cubicBezTo>
                  <a:close/>
                  <a:moveTo>
                    <a:pt x="5799" y="3453"/>
                  </a:moveTo>
                  <a:cubicBezTo>
                    <a:pt x="5799" y="3453"/>
                    <a:pt x="5823" y="3453"/>
                    <a:pt x="5823" y="3477"/>
                  </a:cubicBezTo>
                  <a:lnTo>
                    <a:pt x="5823" y="3834"/>
                  </a:lnTo>
                  <a:lnTo>
                    <a:pt x="5466" y="3834"/>
                  </a:lnTo>
                  <a:cubicBezTo>
                    <a:pt x="5371" y="3834"/>
                    <a:pt x="5299" y="3906"/>
                    <a:pt x="5299" y="3989"/>
                  </a:cubicBezTo>
                  <a:cubicBezTo>
                    <a:pt x="5299" y="4084"/>
                    <a:pt x="5371" y="4156"/>
                    <a:pt x="5466" y="4156"/>
                  </a:cubicBezTo>
                  <a:lnTo>
                    <a:pt x="5942" y="4156"/>
                  </a:lnTo>
                  <a:lnTo>
                    <a:pt x="7585" y="5049"/>
                  </a:lnTo>
                  <a:lnTo>
                    <a:pt x="537" y="5049"/>
                  </a:lnTo>
                  <a:lnTo>
                    <a:pt x="2192" y="4156"/>
                  </a:lnTo>
                  <a:lnTo>
                    <a:pt x="4763" y="4156"/>
                  </a:lnTo>
                  <a:cubicBezTo>
                    <a:pt x="4847" y="4156"/>
                    <a:pt x="4930" y="4084"/>
                    <a:pt x="4930" y="3989"/>
                  </a:cubicBezTo>
                  <a:cubicBezTo>
                    <a:pt x="4930" y="3906"/>
                    <a:pt x="4847" y="3834"/>
                    <a:pt x="4763" y="3834"/>
                  </a:cubicBezTo>
                  <a:lnTo>
                    <a:pt x="2311" y="3834"/>
                  </a:lnTo>
                  <a:lnTo>
                    <a:pt x="2311" y="3477"/>
                  </a:lnTo>
                  <a:cubicBezTo>
                    <a:pt x="2311" y="3477"/>
                    <a:pt x="2311" y="3453"/>
                    <a:pt x="2323" y="3453"/>
                  </a:cubicBezTo>
                  <a:close/>
                  <a:moveTo>
                    <a:pt x="6621" y="5394"/>
                  </a:moveTo>
                  <a:cubicBezTo>
                    <a:pt x="6776" y="5394"/>
                    <a:pt x="6895" y="5513"/>
                    <a:pt x="6895" y="5656"/>
                  </a:cubicBezTo>
                  <a:cubicBezTo>
                    <a:pt x="6883" y="5811"/>
                    <a:pt x="6752" y="5930"/>
                    <a:pt x="6609" y="5930"/>
                  </a:cubicBezTo>
                  <a:lnTo>
                    <a:pt x="6502" y="5930"/>
                  </a:lnTo>
                  <a:lnTo>
                    <a:pt x="6502" y="5918"/>
                  </a:lnTo>
                  <a:cubicBezTo>
                    <a:pt x="6502" y="5823"/>
                    <a:pt x="6430" y="5751"/>
                    <a:pt x="6347" y="5751"/>
                  </a:cubicBezTo>
                  <a:cubicBezTo>
                    <a:pt x="6252" y="5751"/>
                    <a:pt x="6180" y="5823"/>
                    <a:pt x="6180" y="5918"/>
                  </a:cubicBezTo>
                  <a:cubicBezTo>
                    <a:pt x="6180" y="7073"/>
                    <a:pt x="5240" y="8013"/>
                    <a:pt x="4085" y="8013"/>
                  </a:cubicBezTo>
                  <a:cubicBezTo>
                    <a:pt x="2918" y="8013"/>
                    <a:pt x="1977" y="7073"/>
                    <a:pt x="1977" y="5918"/>
                  </a:cubicBezTo>
                  <a:cubicBezTo>
                    <a:pt x="1977" y="5823"/>
                    <a:pt x="1906" y="5751"/>
                    <a:pt x="1823" y="5751"/>
                  </a:cubicBezTo>
                  <a:cubicBezTo>
                    <a:pt x="1727" y="5751"/>
                    <a:pt x="1656" y="5823"/>
                    <a:pt x="1656" y="5918"/>
                  </a:cubicBezTo>
                  <a:lnTo>
                    <a:pt x="1656" y="5930"/>
                  </a:lnTo>
                  <a:lnTo>
                    <a:pt x="1549" y="5930"/>
                  </a:lnTo>
                  <a:cubicBezTo>
                    <a:pt x="1406" y="5930"/>
                    <a:pt x="1287" y="5811"/>
                    <a:pt x="1287" y="5656"/>
                  </a:cubicBezTo>
                  <a:cubicBezTo>
                    <a:pt x="1287" y="5513"/>
                    <a:pt x="1406" y="5394"/>
                    <a:pt x="1549" y="5394"/>
                  </a:cubicBezTo>
                  <a:lnTo>
                    <a:pt x="2870" y="5394"/>
                  </a:lnTo>
                  <a:lnTo>
                    <a:pt x="2870" y="5632"/>
                  </a:lnTo>
                  <a:cubicBezTo>
                    <a:pt x="2870" y="5715"/>
                    <a:pt x="2954" y="5799"/>
                    <a:pt x="3037" y="5799"/>
                  </a:cubicBezTo>
                  <a:cubicBezTo>
                    <a:pt x="3132" y="5799"/>
                    <a:pt x="3204" y="5715"/>
                    <a:pt x="3204" y="5632"/>
                  </a:cubicBezTo>
                  <a:lnTo>
                    <a:pt x="3204" y="5394"/>
                  </a:lnTo>
                  <a:lnTo>
                    <a:pt x="4978" y="5394"/>
                  </a:lnTo>
                  <a:lnTo>
                    <a:pt x="4978" y="5632"/>
                  </a:lnTo>
                  <a:cubicBezTo>
                    <a:pt x="4978" y="5715"/>
                    <a:pt x="5049" y="5799"/>
                    <a:pt x="5133" y="5799"/>
                  </a:cubicBezTo>
                  <a:cubicBezTo>
                    <a:pt x="5228" y="5799"/>
                    <a:pt x="5299" y="5715"/>
                    <a:pt x="5299" y="5632"/>
                  </a:cubicBezTo>
                  <a:lnTo>
                    <a:pt x="5299" y="5394"/>
                  </a:lnTo>
                  <a:close/>
                  <a:moveTo>
                    <a:pt x="6537" y="6251"/>
                  </a:moveTo>
                  <a:cubicBezTo>
                    <a:pt x="6561" y="6596"/>
                    <a:pt x="6657" y="7525"/>
                    <a:pt x="6537" y="8549"/>
                  </a:cubicBezTo>
                  <a:lnTo>
                    <a:pt x="6323" y="8549"/>
                  </a:lnTo>
                  <a:cubicBezTo>
                    <a:pt x="6299" y="8549"/>
                    <a:pt x="6252" y="8549"/>
                    <a:pt x="6228" y="8561"/>
                  </a:cubicBezTo>
                  <a:cubicBezTo>
                    <a:pt x="6061" y="8418"/>
                    <a:pt x="5704" y="8120"/>
                    <a:pt x="5514" y="7882"/>
                  </a:cubicBezTo>
                  <a:cubicBezTo>
                    <a:pt x="6026" y="7501"/>
                    <a:pt x="6383" y="6930"/>
                    <a:pt x="6478" y="6251"/>
                  </a:cubicBezTo>
                  <a:close/>
                  <a:moveTo>
                    <a:pt x="4954" y="8180"/>
                  </a:moveTo>
                  <a:lnTo>
                    <a:pt x="4954" y="8561"/>
                  </a:lnTo>
                  <a:cubicBezTo>
                    <a:pt x="4954" y="8632"/>
                    <a:pt x="4966" y="8692"/>
                    <a:pt x="4990" y="8775"/>
                  </a:cubicBezTo>
                  <a:lnTo>
                    <a:pt x="4442" y="9037"/>
                  </a:lnTo>
                  <a:cubicBezTo>
                    <a:pt x="4347" y="8954"/>
                    <a:pt x="4216" y="8894"/>
                    <a:pt x="4073" y="8894"/>
                  </a:cubicBezTo>
                  <a:cubicBezTo>
                    <a:pt x="3942" y="8894"/>
                    <a:pt x="3811" y="8954"/>
                    <a:pt x="3716" y="9037"/>
                  </a:cubicBezTo>
                  <a:lnTo>
                    <a:pt x="3168" y="8775"/>
                  </a:lnTo>
                  <a:cubicBezTo>
                    <a:pt x="3180" y="8716"/>
                    <a:pt x="3204" y="8632"/>
                    <a:pt x="3204" y="8561"/>
                  </a:cubicBezTo>
                  <a:lnTo>
                    <a:pt x="3204" y="8180"/>
                  </a:lnTo>
                  <a:cubicBezTo>
                    <a:pt x="3466" y="8275"/>
                    <a:pt x="3763" y="8335"/>
                    <a:pt x="4073" y="8335"/>
                  </a:cubicBezTo>
                  <a:cubicBezTo>
                    <a:pt x="4394" y="8335"/>
                    <a:pt x="4692" y="8275"/>
                    <a:pt x="4954" y="8180"/>
                  </a:cubicBezTo>
                  <a:close/>
                  <a:moveTo>
                    <a:pt x="5287" y="8097"/>
                  </a:moveTo>
                  <a:cubicBezTo>
                    <a:pt x="5478" y="8335"/>
                    <a:pt x="5775" y="8597"/>
                    <a:pt x="5942" y="8728"/>
                  </a:cubicBezTo>
                  <a:cubicBezTo>
                    <a:pt x="5883" y="8811"/>
                    <a:pt x="5835" y="8930"/>
                    <a:pt x="5835" y="9049"/>
                  </a:cubicBezTo>
                  <a:lnTo>
                    <a:pt x="5835" y="9132"/>
                  </a:lnTo>
                  <a:lnTo>
                    <a:pt x="5645" y="9049"/>
                  </a:lnTo>
                  <a:cubicBezTo>
                    <a:pt x="5430" y="8978"/>
                    <a:pt x="5287" y="8775"/>
                    <a:pt x="5287" y="8549"/>
                  </a:cubicBezTo>
                  <a:lnTo>
                    <a:pt x="5287" y="8097"/>
                  </a:lnTo>
                  <a:close/>
                  <a:moveTo>
                    <a:pt x="2870" y="8132"/>
                  </a:moveTo>
                  <a:lnTo>
                    <a:pt x="2870" y="8561"/>
                  </a:lnTo>
                  <a:cubicBezTo>
                    <a:pt x="2870" y="8787"/>
                    <a:pt x="2727" y="8990"/>
                    <a:pt x="2513" y="9073"/>
                  </a:cubicBezTo>
                  <a:lnTo>
                    <a:pt x="2323" y="9144"/>
                  </a:lnTo>
                  <a:lnTo>
                    <a:pt x="2323" y="9073"/>
                  </a:lnTo>
                  <a:cubicBezTo>
                    <a:pt x="2323" y="8954"/>
                    <a:pt x="2275" y="8847"/>
                    <a:pt x="2216" y="8751"/>
                  </a:cubicBezTo>
                  <a:cubicBezTo>
                    <a:pt x="2382" y="8620"/>
                    <a:pt x="2680" y="8370"/>
                    <a:pt x="2870" y="8132"/>
                  </a:cubicBezTo>
                  <a:close/>
                  <a:moveTo>
                    <a:pt x="1823" y="8871"/>
                  </a:moveTo>
                  <a:cubicBezTo>
                    <a:pt x="1918" y="8871"/>
                    <a:pt x="2001" y="8966"/>
                    <a:pt x="2001" y="9049"/>
                  </a:cubicBezTo>
                  <a:cubicBezTo>
                    <a:pt x="2001" y="9144"/>
                    <a:pt x="1918" y="9228"/>
                    <a:pt x="1823" y="9228"/>
                  </a:cubicBezTo>
                  <a:lnTo>
                    <a:pt x="1644" y="9228"/>
                  </a:lnTo>
                  <a:cubicBezTo>
                    <a:pt x="1537" y="9228"/>
                    <a:pt x="1465" y="9144"/>
                    <a:pt x="1465" y="9049"/>
                  </a:cubicBezTo>
                  <a:cubicBezTo>
                    <a:pt x="1465" y="8966"/>
                    <a:pt x="1549" y="8871"/>
                    <a:pt x="1644" y="8871"/>
                  </a:cubicBezTo>
                  <a:close/>
                  <a:moveTo>
                    <a:pt x="6526" y="8871"/>
                  </a:moveTo>
                  <a:cubicBezTo>
                    <a:pt x="6621" y="8871"/>
                    <a:pt x="6704" y="8966"/>
                    <a:pt x="6704" y="9049"/>
                  </a:cubicBezTo>
                  <a:cubicBezTo>
                    <a:pt x="6704" y="9144"/>
                    <a:pt x="6621" y="9228"/>
                    <a:pt x="6526" y="9228"/>
                  </a:cubicBezTo>
                  <a:lnTo>
                    <a:pt x="6347" y="9228"/>
                  </a:lnTo>
                  <a:cubicBezTo>
                    <a:pt x="6240" y="9228"/>
                    <a:pt x="6156" y="9144"/>
                    <a:pt x="6156" y="9049"/>
                  </a:cubicBezTo>
                  <a:cubicBezTo>
                    <a:pt x="6156" y="8966"/>
                    <a:pt x="6252" y="8871"/>
                    <a:pt x="6347" y="8871"/>
                  </a:cubicBezTo>
                  <a:close/>
                  <a:moveTo>
                    <a:pt x="4073" y="9228"/>
                  </a:moveTo>
                  <a:cubicBezTo>
                    <a:pt x="4180" y="9228"/>
                    <a:pt x="4263" y="9323"/>
                    <a:pt x="4263" y="9406"/>
                  </a:cubicBezTo>
                  <a:cubicBezTo>
                    <a:pt x="4263" y="9502"/>
                    <a:pt x="4180" y="9585"/>
                    <a:pt x="4073" y="9585"/>
                  </a:cubicBezTo>
                  <a:cubicBezTo>
                    <a:pt x="3978" y="9585"/>
                    <a:pt x="3894" y="9502"/>
                    <a:pt x="3894" y="9406"/>
                  </a:cubicBezTo>
                  <a:cubicBezTo>
                    <a:pt x="3894" y="9323"/>
                    <a:pt x="3990" y="9228"/>
                    <a:pt x="4073" y="9228"/>
                  </a:cubicBezTo>
                  <a:close/>
                  <a:moveTo>
                    <a:pt x="4299" y="0"/>
                  </a:moveTo>
                  <a:cubicBezTo>
                    <a:pt x="3930" y="0"/>
                    <a:pt x="3585" y="227"/>
                    <a:pt x="3442" y="572"/>
                  </a:cubicBezTo>
                  <a:lnTo>
                    <a:pt x="2299" y="3156"/>
                  </a:lnTo>
                  <a:cubicBezTo>
                    <a:pt x="2156" y="3203"/>
                    <a:pt x="2073" y="3322"/>
                    <a:pt x="2073" y="3465"/>
                  </a:cubicBezTo>
                  <a:lnTo>
                    <a:pt x="2073" y="3906"/>
                  </a:lnTo>
                  <a:lnTo>
                    <a:pt x="311" y="4834"/>
                  </a:lnTo>
                  <a:cubicBezTo>
                    <a:pt x="191" y="4894"/>
                    <a:pt x="132" y="5037"/>
                    <a:pt x="180" y="5168"/>
                  </a:cubicBezTo>
                  <a:cubicBezTo>
                    <a:pt x="215" y="5299"/>
                    <a:pt x="334" y="5370"/>
                    <a:pt x="465" y="5370"/>
                  </a:cubicBezTo>
                  <a:lnTo>
                    <a:pt x="1108" y="5370"/>
                  </a:lnTo>
                  <a:cubicBezTo>
                    <a:pt x="1061" y="5453"/>
                    <a:pt x="1049" y="5549"/>
                    <a:pt x="1049" y="5644"/>
                  </a:cubicBezTo>
                  <a:cubicBezTo>
                    <a:pt x="1049" y="5882"/>
                    <a:pt x="1180" y="6084"/>
                    <a:pt x="1382" y="6180"/>
                  </a:cubicBezTo>
                  <a:cubicBezTo>
                    <a:pt x="1382" y="6239"/>
                    <a:pt x="1370" y="6311"/>
                    <a:pt x="1358" y="6418"/>
                  </a:cubicBezTo>
                  <a:cubicBezTo>
                    <a:pt x="1346" y="6501"/>
                    <a:pt x="1418" y="6585"/>
                    <a:pt x="1501" y="6596"/>
                  </a:cubicBezTo>
                  <a:lnTo>
                    <a:pt x="1513" y="6596"/>
                  </a:lnTo>
                  <a:cubicBezTo>
                    <a:pt x="1608" y="6596"/>
                    <a:pt x="1668" y="6537"/>
                    <a:pt x="1680" y="6442"/>
                  </a:cubicBezTo>
                  <a:cubicBezTo>
                    <a:pt x="1680" y="6370"/>
                    <a:pt x="1692" y="6299"/>
                    <a:pt x="1692" y="6251"/>
                  </a:cubicBezTo>
                  <a:lnTo>
                    <a:pt x="1751" y="6251"/>
                  </a:lnTo>
                  <a:cubicBezTo>
                    <a:pt x="1846" y="6906"/>
                    <a:pt x="2204" y="7489"/>
                    <a:pt x="2727" y="7870"/>
                  </a:cubicBezTo>
                  <a:cubicBezTo>
                    <a:pt x="2549" y="8120"/>
                    <a:pt x="2168" y="8430"/>
                    <a:pt x="1989" y="8561"/>
                  </a:cubicBezTo>
                  <a:cubicBezTo>
                    <a:pt x="1965" y="8561"/>
                    <a:pt x="1918" y="8549"/>
                    <a:pt x="1894" y="8549"/>
                  </a:cubicBezTo>
                  <a:lnTo>
                    <a:pt x="1680" y="8549"/>
                  </a:lnTo>
                  <a:cubicBezTo>
                    <a:pt x="1632" y="8097"/>
                    <a:pt x="1608" y="7620"/>
                    <a:pt x="1620" y="7144"/>
                  </a:cubicBezTo>
                  <a:cubicBezTo>
                    <a:pt x="1620" y="7061"/>
                    <a:pt x="1549" y="6977"/>
                    <a:pt x="1454" y="6977"/>
                  </a:cubicBezTo>
                  <a:cubicBezTo>
                    <a:pt x="1370" y="6977"/>
                    <a:pt x="1299" y="7061"/>
                    <a:pt x="1299" y="7144"/>
                  </a:cubicBezTo>
                  <a:cubicBezTo>
                    <a:pt x="1275" y="7680"/>
                    <a:pt x="1311" y="8204"/>
                    <a:pt x="1370" y="8680"/>
                  </a:cubicBezTo>
                  <a:cubicBezTo>
                    <a:pt x="1263" y="8763"/>
                    <a:pt x="1203" y="8906"/>
                    <a:pt x="1203" y="9061"/>
                  </a:cubicBezTo>
                  <a:cubicBezTo>
                    <a:pt x="1203" y="9216"/>
                    <a:pt x="1275" y="9359"/>
                    <a:pt x="1382" y="9454"/>
                  </a:cubicBezTo>
                  <a:lnTo>
                    <a:pt x="1382" y="9513"/>
                  </a:lnTo>
                  <a:lnTo>
                    <a:pt x="799" y="9716"/>
                  </a:lnTo>
                  <a:cubicBezTo>
                    <a:pt x="322" y="9883"/>
                    <a:pt x="1" y="10347"/>
                    <a:pt x="1" y="10871"/>
                  </a:cubicBezTo>
                  <a:lnTo>
                    <a:pt x="1" y="11002"/>
                  </a:lnTo>
                  <a:cubicBezTo>
                    <a:pt x="1" y="11097"/>
                    <a:pt x="72" y="11168"/>
                    <a:pt x="168" y="11168"/>
                  </a:cubicBezTo>
                  <a:cubicBezTo>
                    <a:pt x="251" y="11168"/>
                    <a:pt x="322" y="11097"/>
                    <a:pt x="322" y="11002"/>
                  </a:cubicBezTo>
                  <a:lnTo>
                    <a:pt x="322" y="10871"/>
                  </a:lnTo>
                  <a:cubicBezTo>
                    <a:pt x="322" y="10502"/>
                    <a:pt x="561" y="10156"/>
                    <a:pt x="918" y="10037"/>
                  </a:cubicBezTo>
                  <a:lnTo>
                    <a:pt x="1394" y="9871"/>
                  </a:lnTo>
                  <a:lnTo>
                    <a:pt x="1394" y="11002"/>
                  </a:lnTo>
                  <a:cubicBezTo>
                    <a:pt x="1394" y="11097"/>
                    <a:pt x="1477" y="11168"/>
                    <a:pt x="1561" y="11168"/>
                  </a:cubicBezTo>
                  <a:cubicBezTo>
                    <a:pt x="1656" y="11168"/>
                    <a:pt x="1727" y="11097"/>
                    <a:pt x="1727" y="11002"/>
                  </a:cubicBezTo>
                  <a:lnTo>
                    <a:pt x="1727" y="9609"/>
                  </a:lnTo>
                  <a:lnTo>
                    <a:pt x="1977" y="9609"/>
                  </a:lnTo>
                  <a:cubicBezTo>
                    <a:pt x="2096" y="9823"/>
                    <a:pt x="2466" y="10502"/>
                    <a:pt x="2620" y="11049"/>
                  </a:cubicBezTo>
                  <a:cubicBezTo>
                    <a:pt x="2632" y="11121"/>
                    <a:pt x="2704" y="11168"/>
                    <a:pt x="2787" y="11168"/>
                  </a:cubicBezTo>
                  <a:lnTo>
                    <a:pt x="2823" y="11168"/>
                  </a:lnTo>
                  <a:cubicBezTo>
                    <a:pt x="2918" y="11145"/>
                    <a:pt x="2966" y="11061"/>
                    <a:pt x="2942" y="10978"/>
                  </a:cubicBezTo>
                  <a:cubicBezTo>
                    <a:pt x="2811" y="10454"/>
                    <a:pt x="2501" y="9859"/>
                    <a:pt x="2335" y="9549"/>
                  </a:cubicBezTo>
                  <a:lnTo>
                    <a:pt x="2727" y="9406"/>
                  </a:lnTo>
                  <a:cubicBezTo>
                    <a:pt x="2882" y="9347"/>
                    <a:pt x="3037" y="9252"/>
                    <a:pt x="3144" y="9097"/>
                  </a:cubicBezTo>
                  <a:lnTo>
                    <a:pt x="3680" y="9359"/>
                  </a:lnTo>
                  <a:lnTo>
                    <a:pt x="3680" y="9442"/>
                  </a:lnTo>
                  <a:cubicBezTo>
                    <a:pt x="3680" y="9656"/>
                    <a:pt x="3823" y="9859"/>
                    <a:pt x="4013" y="9930"/>
                  </a:cubicBezTo>
                  <a:lnTo>
                    <a:pt x="4013" y="11014"/>
                  </a:lnTo>
                  <a:cubicBezTo>
                    <a:pt x="4013" y="11109"/>
                    <a:pt x="4097" y="11180"/>
                    <a:pt x="4180" y="11180"/>
                  </a:cubicBezTo>
                  <a:cubicBezTo>
                    <a:pt x="4275" y="11180"/>
                    <a:pt x="4347" y="11109"/>
                    <a:pt x="4347" y="11014"/>
                  </a:cubicBezTo>
                  <a:lnTo>
                    <a:pt x="4347" y="9930"/>
                  </a:lnTo>
                  <a:cubicBezTo>
                    <a:pt x="4549" y="9859"/>
                    <a:pt x="4692" y="9680"/>
                    <a:pt x="4692" y="9442"/>
                  </a:cubicBezTo>
                  <a:lnTo>
                    <a:pt x="4692" y="9359"/>
                  </a:lnTo>
                  <a:lnTo>
                    <a:pt x="5228" y="9097"/>
                  </a:lnTo>
                  <a:cubicBezTo>
                    <a:pt x="5323" y="9228"/>
                    <a:pt x="5466" y="9347"/>
                    <a:pt x="5645" y="9406"/>
                  </a:cubicBezTo>
                  <a:lnTo>
                    <a:pt x="6026" y="9549"/>
                  </a:lnTo>
                  <a:cubicBezTo>
                    <a:pt x="5859" y="9847"/>
                    <a:pt x="5549" y="10454"/>
                    <a:pt x="5418" y="10978"/>
                  </a:cubicBezTo>
                  <a:cubicBezTo>
                    <a:pt x="5406" y="11061"/>
                    <a:pt x="5442" y="11157"/>
                    <a:pt x="5537" y="11168"/>
                  </a:cubicBezTo>
                  <a:lnTo>
                    <a:pt x="5585" y="11168"/>
                  </a:lnTo>
                  <a:cubicBezTo>
                    <a:pt x="5656" y="11168"/>
                    <a:pt x="5716" y="11121"/>
                    <a:pt x="5740" y="11049"/>
                  </a:cubicBezTo>
                  <a:cubicBezTo>
                    <a:pt x="5883" y="10502"/>
                    <a:pt x="6252" y="9811"/>
                    <a:pt x="6383" y="9609"/>
                  </a:cubicBezTo>
                  <a:lnTo>
                    <a:pt x="6633" y="9609"/>
                  </a:lnTo>
                  <a:lnTo>
                    <a:pt x="6633" y="11002"/>
                  </a:lnTo>
                  <a:cubicBezTo>
                    <a:pt x="6633" y="11097"/>
                    <a:pt x="6716" y="11168"/>
                    <a:pt x="6799" y="11168"/>
                  </a:cubicBezTo>
                  <a:cubicBezTo>
                    <a:pt x="6895" y="11168"/>
                    <a:pt x="6966" y="11097"/>
                    <a:pt x="6966" y="11002"/>
                  </a:cubicBezTo>
                  <a:lnTo>
                    <a:pt x="6966" y="9871"/>
                  </a:lnTo>
                  <a:lnTo>
                    <a:pt x="7442" y="10037"/>
                  </a:lnTo>
                  <a:cubicBezTo>
                    <a:pt x="7800" y="10156"/>
                    <a:pt x="8038" y="10502"/>
                    <a:pt x="8038" y="10871"/>
                  </a:cubicBezTo>
                  <a:lnTo>
                    <a:pt x="8038" y="11002"/>
                  </a:lnTo>
                  <a:cubicBezTo>
                    <a:pt x="8038" y="11097"/>
                    <a:pt x="8109" y="11168"/>
                    <a:pt x="8204" y="11168"/>
                  </a:cubicBezTo>
                  <a:cubicBezTo>
                    <a:pt x="8288" y="11168"/>
                    <a:pt x="8359" y="11097"/>
                    <a:pt x="8359" y="11002"/>
                  </a:cubicBezTo>
                  <a:lnTo>
                    <a:pt x="8359" y="10871"/>
                  </a:lnTo>
                  <a:cubicBezTo>
                    <a:pt x="8240" y="10323"/>
                    <a:pt x="7919" y="9871"/>
                    <a:pt x="7442" y="9692"/>
                  </a:cubicBezTo>
                  <a:lnTo>
                    <a:pt x="6859" y="9490"/>
                  </a:lnTo>
                  <a:lnTo>
                    <a:pt x="6859" y="9430"/>
                  </a:lnTo>
                  <a:cubicBezTo>
                    <a:pt x="6966" y="9335"/>
                    <a:pt x="7038" y="9192"/>
                    <a:pt x="7038" y="9037"/>
                  </a:cubicBezTo>
                  <a:cubicBezTo>
                    <a:pt x="7038" y="8894"/>
                    <a:pt x="6978" y="8751"/>
                    <a:pt x="6883" y="8656"/>
                  </a:cubicBezTo>
                  <a:cubicBezTo>
                    <a:pt x="7014" y="7525"/>
                    <a:pt x="6918" y="6513"/>
                    <a:pt x="6895" y="6168"/>
                  </a:cubicBezTo>
                  <a:cubicBezTo>
                    <a:pt x="7085" y="6061"/>
                    <a:pt x="7216" y="5870"/>
                    <a:pt x="7216" y="5632"/>
                  </a:cubicBezTo>
                  <a:cubicBezTo>
                    <a:pt x="7216" y="5525"/>
                    <a:pt x="7192" y="5442"/>
                    <a:pt x="7157" y="5358"/>
                  </a:cubicBezTo>
                  <a:lnTo>
                    <a:pt x="7800" y="5358"/>
                  </a:lnTo>
                  <a:cubicBezTo>
                    <a:pt x="7931" y="5358"/>
                    <a:pt x="8038" y="5275"/>
                    <a:pt x="8085" y="5156"/>
                  </a:cubicBezTo>
                  <a:cubicBezTo>
                    <a:pt x="8109" y="5025"/>
                    <a:pt x="8050" y="4894"/>
                    <a:pt x="7942" y="4822"/>
                  </a:cubicBezTo>
                  <a:lnTo>
                    <a:pt x="6192" y="3894"/>
                  </a:lnTo>
                  <a:lnTo>
                    <a:pt x="6192" y="3477"/>
                  </a:lnTo>
                  <a:cubicBezTo>
                    <a:pt x="6192" y="3322"/>
                    <a:pt x="6109" y="3203"/>
                    <a:pt x="5966" y="3156"/>
                  </a:cubicBezTo>
                  <a:lnTo>
                    <a:pt x="5335" y="1870"/>
                  </a:lnTo>
                  <a:lnTo>
                    <a:pt x="5490" y="1751"/>
                  </a:lnTo>
                  <a:cubicBezTo>
                    <a:pt x="5609" y="1655"/>
                    <a:pt x="5680" y="1536"/>
                    <a:pt x="5704" y="1393"/>
                  </a:cubicBezTo>
                  <a:cubicBezTo>
                    <a:pt x="5716" y="1251"/>
                    <a:pt x="5668" y="1108"/>
                    <a:pt x="5585" y="1000"/>
                  </a:cubicBezTo>
                  <a:lnTo>
                    <a:pt x="5013" y="334"/>
                  </a:lnTo>
                  <a:cubicBezTo>
                    <a:pt x="4835" y="119"/>
                    <a:pt x="4573" y="0"/>
                    <a:pt x="429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656" name="Google Shape;10656;p79"/>
          <p:cNvGrpSpPr/>
          <p:nvPr/>
        </p:nvGrpSpPr>
        <p:grpSpPr>
          <a:xfrm>
            <a:off x="10731229" y="4212115"/>
            <a:ext cx="368671" cy="492899"/>
            <a:chOff x="8048421" y="3334486"/>
            <a:chExt cx="276503" cy="369674"/>
          </a:xfrm>
          <a:solidFill>
            <a:schemeClr val="tx1"/>
          </a:solidFill>
        </p:grpSpPr>
        <p:sp>
          <p:nvSpPr>
            <p:cNvPr id="10657" name="Google Shape;10657;p79"/>
            <p:cNvSpPr/>
            <p:nvPr/>
          </p:nvSpPr>
          <p:spPr>
            <a:xfrm>
              <a:off x="8146471" y="3456327"/>
              <a:ext cx="10613" cy="16252"/>
            </a:xfrm>
            <a:custGeom>
              <a:avLst/>
              <a:gdLst/>
              <a:ahLst/>
              <a:cxnLst/>
              <a:rect l="l" t="t" r="r" b="b"/>
              <a:pathLst>
                <a:path w="335" h="513" extrusionOk="0">
                  <a:moveTo>
                    <a:pt x="156" y="0"/>
                  </a:moveTo>
                  <a:cubicBezTo>
                    <a:pt x="72" y="0"/>
                    <a:pt x="1" y="84"/>
                    <a:pt x="1" y="167"/>
                  </a:cubicBezTo>
                  <a:lnTo>
                    <a:pt x="1" y="345"/>
                  </a:lnTo>
                  <a:cubicBezTo>
                    <a:pt x="1" y="441"/>
                    <a:pt x="72" y="512"/>
                    <a:pt x="156" y="512"/>
                  </a:cubicBezTo>
                  <a:cubicBezTo>
                    <a:pt x="251" y="512"/>
                    <a:pt x="322" y="441"/>
                    <a:pt x="322" y="345"/>
                  </a:cubicBezTo>
                  <a:lnTo>
                    <a:pt x="322" y="167"/>
                  </a:lnTo>
                  <a:cubicBezTo>
                    <a:pt x="334" y="84"/>
                    <a:pt x="251" y="0"/>
                    <a:pt x="15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58" name="Google Shape;10658;p79"/>
            <p:cNvSpPr/>
            <p:nvPr/>
          </p:nvSpPr>
          <p:spPr>
            <a:xfrm>
              <a:off x="8215501" y="3456327"/>
              <a:ext cx="10961" cy="16252"/>
            </a:xfrm>
            <a:custGeom>
              <a:avLst/>
              <a:gdLst/>
              <a:ahLst/>
              <a:cxnLst/>
              <a:rect l="l" t="t" r="r" b="b"/>
              <a:pathLst>
                <a:path w="346" h="513" extrusionOk="0">
                  <a:moveTo>
                    <a:pt x="167" y="0"/>
                  </a:moveTo>
                  <a:cubicBezTo>
                    <a:pt x="84" y="0"/>
                    <a:pt x="1" y="84"/>
                    <a:pt x="1" y="167"/>
                  </a:cubicBezTo>
                  <a:lnTo>
                    <a:pt x="1" y="345"/>
                  </a:lnTo>
                  <a:cubicBezTo>
                    <a:pt x="1" y="441"/>
                    <a:pt x="84" y="512"/>
                    <a:pt x="167" y="512"/>
                  </a:cubicBezTo>
                  <a:cubicBezTo>
                    <a:pt x="263" y="512"/>
                    <a:pt x="334" y="441"/>
                    <a:pt x="334" y="345"/>
                  </a:cubicBezTo>
                  <a:lnTo>
                    <a:pt x="334" y="167"/>
                  </a:lnTo>
                  <a:cubicBezTo>
                    <a:pt x="346" y="84"/>
                    <a:pt x="275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59" name="Google Shape;10659;p79"/>
            <p:cNvSpPr/>
            <p:nvPr/>
          </p:nvSpPr>
          <p:spPr>
            <a:xfrm>
              <a:off x="8048421" y="3334486"/>
              <a:ext cx="276503" cy="369674"/>
            </a:xfrm>
            <a:custGeom>
              <a:avLst/>
              <a:gdLst/>
              <a:ahLst/>
              <a:cxnLst/>
              <a:rect l="l" t="t" r="r" b="b"/>
              <a:pathLst>
                <a:path w="8728" h="11669" extrusionOk="0">
                  <a:moveTo>
                    <a:pt x="4322" y="334"/>
                  </a:moveTo>
                  <a:cubicBezTo>
                    <a:pt x="4703" y="334"/>
                    <a:pt x="5084" y="417"/>
                    <a:pt x="5441" y="548"/>
                  </a:cubicBezTo>
                  <a:cubicBezTo>
                    <a:pt x="5179" y="655"/>
                    <a:pt x="4953" y="786"/>
                    <a:pt x="4787" y="953"/>
                  </a:cubicBezTo>
                  <a:cubicBezTo>
                    <a:pt x="4679" y="810"/>
                    <a:pt x="4536" y="727"/>
                    <a:pt x="4358" y="727"/>
                  </a:cubicBezTo>
                  <a:cubicBezTo>
                    <a:pt x="4179" y="727"/>
                    <a:pt x="4013" y="810"/>
                    <a:pt x="3917" y="953"/>
                  </a:cubicBezTo>
                  <a:cubicBezTo>
                    <a:pt x="3739" y="774"/>
                    <a:pt x="3501" y="620"/>
                    <a:pt x="3239" y="536"/>
                  </a:cubicBezTo>
                  <a:cubicBezTo>
                    <a:pt x="3584" y="417"/>
                    <a:pt x="3953" y="334"/>
                    <a:pt x="4322" y="334"/>
                  </a:cubicBezTo>
                  <a:close/>
                  <a:moveTo>
                    <a:pt x="6151" y="749"/>
                  </a:moveTo>
                  <a:cubicBezTo>
                    <a:pt x="6261" y="749"/>
                    <a:pt x="6366" y="761"/>
                    <a:pt x="6465" y="786"/>
                  </a:cubicBezTo>
                  <a:cubicBezTo>
                    <a:pt x="6322" y="965"/>
                    <a:pt x="6072" y="1108"/>
                    <a:pt x="5787" y="1203"/>
                  </a:cubicBezTo>
                  <a:cubicBezTo>
                    <a:pt x="5617" y="1253"/>
                    <a:pt x="5443" y="1281"/>
                    <a:pt x="5282" y="1281"/>
                  </a:cubicBezTo>
                  <a:cubicBezTo>
                    <a:pt x="5172" y="1281"/>
                    <a:pt x="5069" y="1268"/>
                    <a:pt x="4977" y="1239"/>
                  </a:cubicBezTo>
                  <a:cubicBezTo>
                    <a:pt x="5132" y="1060"/>
                    <a:pt x="5382" y="917"/>
                    <a:pt x="5668" y="822"/>
                  </a:cubicBezTo>
                  <a:cubicBezTo>
                    <a:pt x="5834" y="773"/>
                    <a:pt x="5997" y="749"/>
                    <a:pt x="6151" y="749"/>
                  </a:cubicBezTo>
                  <a:close/>
                  <a:moveTo>
                    <a:pt x="2542" y="750"/>
                  </a:moveTo>
                  <a:cubicBezTo>
                    <a:pt x="2703" y="750"/>
                    <a:pt x="2878" y="777"/>
                    <a:pt x="3048" y="834"/>
                  </a:cubicBezTo>
                  <a:cubicBezTo>
                    <a:pt x="3334" y="917"/>
                    <a:pt x="3584" y="1072"/>
                    <a:pt x="3727" y="1251"/>
                  </a:cubicBezTo>
                  <a:cubicBezTo>
                    <a:pt x="3646" y="1273"/>
                    <a:pt x="3553" y="1284"/>
                    <a:pt x="3454" y="1284"/>
                  </a:cubicBezTo>
                  <a:cubicBezTo>
                    <a:pt x="3290" y="1284"/>
                    <a:pt x="3107" y="1255"/>
                    <a:pt x="2929" y="1203"/>
                  </a:cubicBezTo>
                  <a:cubicBezTo>
                    <a:pt x="2643" y="1108"/>
                    <a:pt x="2393" y="965"/>
                    <a:pt x="2239" y="786"/>
                  </a:cubicBezTo>
                  <a:cubicBezTo>
                    <a:pt x="2330" y="762"/>
                    <a:pt x="2433" y="750"/>
                    <a:pt x="2542" y="750"/>
                  </a:cubicBezTo>
                  <a:close/>
                  <a:moveTo>
                    <a:pt x="4358" y="1072"/>
                  </a:moveTo>
                  <a:cubicBezTo>
                    <a:pt x="4465" y="1072"/>
                    <a:pt x="4548" y="1155"/>
                    <a:pt x="4548" y="1263"/>
                  </a:cubicBezTo>
                  <a:cubicBezTo>
                    <a:pt x="4548" y="1370"/>
                    <a:pt x="4465" y="1453"/>
                    <a:pt x="4358" y="1453"/>
                  </a:cubicBezTo>
                  <a:cubicBezTo>
                    <a:pt x="4251" y="1453"/>
                    <a:pt x="4167" y="1370"/>
                    <a:pt x="4167" y="1263"/>
                  </a:cubicBezTo>
                  <a:cubicBezTo>
                    <a:pt x="4167" y="1155"/>
                    <a:pt x="4251" y="1072"/>
                    <a:pt x="4358" y="1072"/>
                  </a:cubicBezTo>
                  <a:close/>
                  <a:moveTo>
                    <a:pt x="2203" y="1167"/>
                  </a:moveTo>
                  <a:cubicBezTo>
                    <a:pt x="2381" y="1322"/>
                    <a:pt x="2620" y="1441"/>
                    <a:pt x="2870" y="1524"/>
                  </a:cubicBezTo>
                  <a:cubicBezTo>
                    <a:pt x="3072" y="1584"/>
                    <a:pt x="3286" y="1620"/>
                    <a:pt x="3477" y="1620"/>
                  </a:cubicBezTo>
                  <a:cubicBezTo>
                    <a:pt x="3644" y="1620"/>
                    <a:pt x="3810" y="1584"/>
                    <a:pt x="3953" y="1548"/>
                  </a:cubicBezTo>
                  <a:cubicBezTo>
                    <a:pt x="4048" y="1691"/>
                    <a:pt x="4227" y="1798"/>
                    <a:pt x="4417" y="1798"/>
                  </a:cubicBezTo>
                  <a:cubicBezTo>
                    <a:pt x="4608" y="1798"/>
                    <a:pt x="4775" y="1691"/>
                    <a:pt x="4882" y="1548"/>
                  </a:cubicBezTo>
                  <a:cubicBezTo>
                    <a:pt x="5013" y="1584"/>
                    <a:pt x="5179" y="1620"/>
                    <a:pt x="5358" y="1620"/>
                  </a:cubicBezTo>
                  <a:cubicBezTo>
                    <a:pt x="5549" y="1620"/>
                    <a:pt x="5751" y="1584"/>
                    <a:pt x="5965" y="1524"/>
                  </a:cubicBezTo>
                  <a:cubicBezTo>
                    <a:pt x="6203" y="1453"/>
                    <a:pt x="6430" y="1334"/>
                    <a:pt x="6608" y="1203"/>
                  </a:cubicBezTo>
                  <a:cubicBezTo>
                    <a:pt x="7287" y="1810"/>
                    <a:pt x="7704" y="2656"/>
                    <a:pt x="7763" y="3549"/>
                  </a:cubicBezTo>
                  <a:lnTo>
                    <a:pt x="7930" y="6370"/>
                  </a:lnTo>
                  <a:cubicBezTo>
                    <a:pt x="7977" y="7120"/>
                    <a:pt x="7775" y="7870"/>
                    <a:pt x="7358" y="8490"/>
                  </a:cubicBezTo>
                  <a:lnTo>
                    <a:pt x="5989" y="8037"/>
                  </a:lnTo>
                  <a:cubicBezTo>
                    <a:pt x="5775" y="7954"/>
                    <a:pt x="5620" y="7740"/>
                    <a:pt x="5620" y="7513"/>
                  </a:cubicBezTo>
                  <a:lnTo>
                    <a:pt x="5620" y="6763"/>
                  </a:lnTo>
                  <a:cubicBezTo>
                    <a:pt x="6287" y="6382"/>
                    <a:pt x="6763" y="5715"/>
                    <a:pt x="6870" y="4906"/>
                  </a:cubicBezTo>
                  <a:lnTo>
                    <a:pt x="7001" y="4906"/>
                  </a:lnTo>
                  <a:cubicBezTo>
                    <a:pt x="7346" y="4906"/>
                    <a:pt x="7632" y="4620"/>
                    <a:pt x="7632" y="4287"/>
                  </a:cubicBezTo>
                  <a:cubicBezTo>
                    <a:pt x="7632" y="3941"/>
                    <a:pt x="7346" y="3656"/>
                    <a:pt x="7001" y="3656"/>
                  </a:cubicBezTo>
                  <a:lnTo>
                    <a:pt x="6918" y="3656"/>
                  </a:lnTo>
                  <a:cubicBezTo>
                    <a:pt x="6811" y="3656"/>
                    <a:pt x="6727" y="3560"/>
                    <a:pt x="6727" y="3465"/>
                  </a:cubicBezTo>
                  <a:cubicBezTo>
                    <a:pt x="6727" y="2656"/>
                    <a:pt x="6072" y="2013"/>
                    <a:pt x="5275" y="2013"/>
                  </a:cubicBezTo>
                  <a:cubicBezTo>
                    <a:pt x="5191" y="2013"/>
                    <a:pt x="5120" y="2096"/>
                    <a:pt x="5120" y="2179"/>
                  </a:cubicBezTo>
                  <a:cubicBezTo>
                    <a:pt x="5120" y="2275"/>
                    <a:pt x="5191" y="2346"/>
                    <a:pt x="5275" y="2346"/>
                  </a:cubicBezTo>
                  <a:cubicBezTo>
                    <a:pt x="5894" y="2346"/>
                    <a:pt x="6382" y="2834"/>
                    <a:pt x="6382" y="3453"/>
                  </a:cubicBezTo>
                  <a:cubicBezTo>
                    <a:pt x="6382" y="3751"/>
                    <a:pt x="6620" y="3989"/>
                    <a:pt x="6918" y="3989"/>
                  </a:cubicBezTo>
                  <a:lnTo>
                    <a:pt x="7001" y="3989"/>
                  </a:lnTo>
                  <a:cubicBezTo>
                    <a:pt x="7168" y="3989"/>
                    <a:pt x="7287" y="4120"/>
                    <a:pt x="7287" y="4263"/>
                  </a:cubicBezTo>
                  <a:cubicBezTo>
                    <a:pt x="7287" y="4418"/>
                    <a:pt x="7156" y="4549"/>
                    <a:pt x="7001" y="4549"/>
                  </a:cubicBezTo>
                  <a:lnTo>
                    <a:pt x="6906" y="4549"/>
                  </a:lnTo>
                  <a:lnTo>
                    <a:pt x="6906" y="4537"/>
                  </a:lnTo>
                  <a:cubicBezTo>
                    <a:pt x="6906" y="4441"/>
                    <a:pt x="6822" y="4370"/>
                    <a:pt x="6739" y="4370"/>
                  </a:cubicBezTo>
                  <a:cubicBezTo>
                    <a:pt x="6644" y="4370"/>
                    <a:pt x="6572" y="4441"/>
                    <a:pt x="6572" y="4537"/>
                  </a:cubicBezTo>
                  <a:cubicBezTo>
                    <a:pt x="6572" y="5751"/>
                    <a:pt x="5596" y="6739"/>
                    <a:pt x="4370" y="6739"/>
                  </a:cubicBezTo>
                  <a:cubicBezTo>
                    <a:pt x="3155" y="6739"/>
                    <a:pt x="2167" y="5751"/>
                    <a:pt x="2167" y="4537"/>
                  </a:cubicBezTo>
                  <a:cubicBezTo>
                    <a:pt x="2167" y="4441"/>
                    <a:pt x="2096" y="4370"/>
                    <a:pt x="2000" y="4370"/>
                  </a:cubicBezTo>
                  <a:cubicBezTo>
                    <a:pt x="1917" y="4370"/>
                    <a:pt x="1846" y="4441"/>
                    <a:pt x="1846" y="4537"/>
                  </a:cubicBezTo>
                  <a:lnTo>
                    <a:pt x="1846" y="4549"/>
                  </a:lnTo>
                  <a:lnTo>
                    <a:pt x="1739" y="4549"/>
                  </a:lnTo>
                  <a:cubicBezTo>
                    <a:pt x="1572" y="4549"/>
                    <a:pt x="1453" y="4418"/>
                    <a:pt x="1453" y="4263"/>
                  </a:cubicBezTo>
                  <a:cubicBezTo>
                    <a:pt x="1453" y="4120"/>
                    <a:pt x="1584" y="3989"/>
                    <a:pt x="1739" y="3989"/>
                  </a:cubicBezTo>
                  <a:lnTo>
                    <a:pt x="1822" y="3989"/>
                  </a:lnTo>
                  <a:cubicBezTo>
                    <a:pt x="2120" y="3989"/>
                    <a:pt x="2358" y="3751"/>
                    <a:pt x="2358" y="3453"/>
                  </a:cubicBezTo>
                  <a:cubicBezTo>
                    <a:pt x="2358" y="2834"/>
                    <a:pt x="2858" y="2346"/>
                    <a:pt x="3465" y="2346"/>
                  </a:cubicBezTo>
                  <a:lnTo>
                    <a:pt x="4560" y="2346"/>
                  </a:lnTo>
                  <a:cubicBezTo>
                    <a:pt x="4656" y="2346"/>
                    <a:pt x="4727" y="2275"/>
                    <a:pt x="4727" y="2179"/>
                  </a:cubicBezTo>
                  <a:cubicBezTo>
                    <a:pt x="4727" y="2096"/>
                    <a:pt x="4656" y="2013"/>
                    <a:pt x="4560" y="2013"/>
                  </a:cubicBezTo>
                  <a:lnTo>
                    <a:pt x="3465" y="2013"/>
                  </a:lnTo>
                  <a:cubicBezTo>
                    <a:pt x="2655" y="2013"/>
                    <a:pt x="2024" y="2667"/>
                    <a:pt x="2024" y="3465"/>
                  </a:cubicBezTo>
                  <a:cubicBezTo>
                    <a:pt x="2024" y="3572"/>
                    <a:pt x="1929" y="3656"/>
                    <a:pt x="1822" y="3656"/>
                  </a:cubicBezTo>
                  <a:lnTo>
                    <a:pt x="1739" y="3656"/>
                  </a:lnTo>
                  <a:cubicBezTo>
                    <a:pt x="1393" y="3656"/>
                    <a:pt x="1107" y="3941"/>
                    <a:pt x="1107" y="4287"/>
                  </a:cubicBezTo>
                  <a:cubicBezTo>
                    <a:pt x="1107" y="4620"/>
                    <a:pt x="1393" y="4906"/>
                    <a:pt x="1739" y="4906"/>
                  </a:cubicBezTo>
                  <a:lnTo>
                    <a:pt x="1869" y="4906"/>
                  </a:lnTo>
                  <a:cubicBezTo>
                    <a:pt x="1977" y="5692"/>
                    <a:pt x="2465" y="6382"/>
                    <a:pt x="3120" y="6763"/>
                  </a:cubicBezTo>
                  <a:lnTo>
                    <a:pt x="3120" y="7513"/>
                  </a:lnTo>
                  <a:cubicBezTo>
                    <a:pt x="3120" y="7751"/>
                    <a:pt x="2977" y="7954"/>
                    <a:pt x="2751" y="8037"/>
                  </a:cubicBezTo>
                  <a:lnTo>
                    <a:pt x="1488" y="8478"/>
                  </a:lnTo>
                  <a:cubicBezTo>
                    <a:pt x="1072" y="7859"/>
                    <a:pt x="869" y="7108"/>
                    <a:pt x="917" y="6346"/>
                  </a:cubicBezTo>
                  <a:lnTo>
                    <a:pt x="1084" y="3465"/>
                  </a:lnTo>
                  <a:cubicBezTo>
                    <a:pt x="1131" y="2584"/>
                    <a:pt x="1548" y="1751"/>
                    <a:pt x="2203" y="1167"/>
                  </a:cubicBezTo>
                  <a:close/>
                  <a:moveTo>
                    <a:pt x="4346" y="0"/>
                  </a:moveTo>
                  <a:cubicBezTo>
                    <a:pt x="3763" y="0"/>
                    <a:pt x="3179" y="143"/>
                    <a:pt x="2679" y="417"/>
                  </a:cubicBezTo>
                  <a:cubicBezTo>
                    <a:pt x="2631" y="413"/>
                    <a:pt x="2583" y="411"/>
                    <a:pt x="2536" y="411"/>
                  </a:cubicBezTo>
                  <a:cubicBezTo>
                    <a:pt x="2303" y="411"/>
                    <a:pt x="2085" y="459"/>
                    <a:pt x="1917" y="548"/>
                  </a:cubicBezTo>
                  <a:cubicBezTo>
                    <a:pt x="1846" y="584"/>
                    <a:pt x="1798" y="691"/>
                    <a:pt x="1846" y="774"/>
                  </a:cubicBezTo>
                  <a:cubicBezTo>
                    <a:pt x="1869" y="810"/>
                    <a:pt x="1905" y="870"/>
                    <a:pt x="1929" y="917"/>
                  </a:cubicBezTo>
                  <a:cubicBezTo>
                    <a:pt x="1215" y="1560"/>
                    <a:pt x="774" y="2465"/>
                    <a:pt x="715" y="3429"/>
                  </a:cubicBezTo>
                  <a:lnTo>
                    <a:pt x="548" y="6323"/>
                  </a:lnTo>
                  <a:cubicBezTo>
                    <a:pt x="500" y="7120"/>
                    <a:pt x="691" y="7918"/>
                    <a:pt x="1131" y="8585"/>
                  </a:cubicBezTo>
                  <a:lnTo>
                    <a:pt x="846" y="8692"/>
                  </a:lnTo>
                  <a:cubicBezTo>
                    <a:pt x="334" y="8871"/>
                    <a:pt x="0" y="9347"/>
                    <a:pt x="0" y="9883"/>
                  </a:cubicBezTo>
                  <a:lnTo>
                    <a:pt x="0" y="11466"/>
                  </a:lnTo>
                  <a:cubicBezTo>
                    <a:pt x="0" y="11561"/>
                    <a:pt x="72" y="11633"/>
                    <a:pt x="155" y="11633"/>
                  </a:cubicBezTo>
                  <a:cubicBezTo>
                    <a:pt x="250" y="11633"/>
                    <a:pt x="322" y="11561"/>
                    <a:pt x="322" y="11466"/>
                  </a:cubicBezTo>
                  <a:lnTo>
                    <a:pt x="322" y="9883"/>
                  </a:lnTo>
                  <a:cubicBezTo>
                    <a:pt x="322" y="9490"/>
                    <a:pt x="572" y="9133"/>
                    <a:pt x="929" y="9002"/>
                  </a:cubicBezTo>
                  <a:lnTo>
                    <a:pt x="1941" y="8644"/>
                  </a:lnTo>
                  <a:cubicBezTo>
                    <a:pt x="2036" y="8835"/>
                    <a:pt x="2167" y="9002"/>
                    <a:pt x="2310" y="9168"/>
                  </a:cubicBezTo>
                  <a:cubicBezTo>
                    <a:pt x="2346" y="9192"/>
                    <a:pt x="2393" y="9228"/>
                    <a:pt x="2429" y="9228"/>
                  </a:cubicBezTo>
                  <a:cubicBezTo>
                    <a:pt x="2477" y="9228"/>
                    <a:pt x="2524" y="9204"/>
                    <a:pt x="2548" y="9180"/>
                  </a:cubicBezTo>
                  <a:cubicBezTo>
                    <a:pt x="2631" y="9121"/>
                    <a:pt x="2631" y="9002"/>
                    <a:pt x="2548" y="8942"/>
                  </a:cubicBezTo>
                  <a:cubicBezTo>
                    <a:pt x="2429" y="8823"/>
                    <a:pt x="2346" y="8692"/>
                    <a:pt x="2250" y="8537"/>
                  </a:cubicBezTo>
                  <a:lnTo>
                    <a:pt x="2810" y="8347"/>
                  </a:lnTo>
                  <a:cubicBezTo>
                    <a:pt x="3167" y="8216"/>
                    <a:pt x="3405" y="7882"/>
                    <a:pt x="3405" y="7501"/>
                  </a:cubicBezTo>
                  <a:lnTo>
                    <a:pt x="3405" y="6918"/>
                  </a:lnTo>
                  <a:cubicBezTo>
                    <a:pt x="3679" y="7037"/>
                    <a:pt x="4001" y="7097"/>
                    <a:pt x="4322" y="7097"/>
                  </a:cubicBezTo>
                  <a:cubicBezTo>
                    <a:pt x="4656" y="7097"/>
                    <a:pt x="4965" y="7037"/>
                    <a:pt x="5251" y="6918"/>
                  </a:cubicBezTo>
                  <a:lnTo>
                    <a:pt x="5251" y="7501"/>
                  </a:lnTo>
                  <a:cubicBezTo>
                    <a:pt x="5251" y="7882"/>
                    <a:pt x="5489" y="8228"/>
                    <a:pt x="5846" y="8347"/>
                  </a:cubicBezTo>
                  <a:lnTo>
                    <a:pt x="6394" y="8537"/>
                  </a:lnTo>
                  <a:cubicBezTo>
                    <a:pt x="6227" y="8847"/>
                    <a:pt x="5965" y="9121"/>
                    <a:pt x="5632" y="9311"/>
                  </a:cubicBezTo>
                  <a:cubicBezTo>
                    <a:pt x="5251" y="9549"/>
                    <a:pt x="4787" y="9668"/>
                    <a:pt x="4310" y="9668"/>
                  </a:cubicBezTo>
                  <a:cubicBezTo>
                    <a:pt x="3882" y="9668"/>
                    <a:pt x="3453" y="9561"/>
                    <a:pt x="3072" y="9359"/>
                  </a:cubicBezTo>
                  <a:cubicBezTo>
                    <a:pt x="3047" y="9344"/>
                    <a:pt x="3019" y="9337"/>
                    <a:pt x="2991" y="9337"/>
                  </a:cubicBezTo>
                  <a:cubicBezTo>
                    <a:pt x="2929" y="9337"/>
                    <a:pt x="2867" y="9372"/>
                    <a:pt x="2834" y="9430"/>
                  </a:cubicBezTo>
                  <a:cubicBezTo>
                    <a:pt x="2798" y="9525"/>
                    <a:pt x="2822" y="9621"/>
                    <a:pt x="2917" y="9668"/>
                  </a:cubicBezTo>
                  <a:cubicBezTo>
                    <a:pt x="3334" y="9895"/>
                    <a:pt x="3810" y="10026"/>
                    <a:pt x="4310" y="10026"/>
                  </a:cubicBezTo>
                  <a:cubicBezTo>
                    <a:pt x="4846" y="10026"/>
                    <a:pt x="5370" y="9883"/>
                    <a:pt x="5799" y="9621"/>
                  </a:cubicBezTo>
                  <a:cubicBezTo>
                    <a:pt x="6203" y="9383"/>
                    <a:pt x="6501" y="9061"/>
                    <a:pt x="6703" y="8668"/>
                  </a:cubicBezTo>
                  <a:lnTo>
                    <a:pt x="7715" y="9025"/>
                  </a:lnTo>
                  <a:cubicBezTo>
                    <a:pt x="8096" y="9156"/>
                    <a:pt x="8335" y="9502"/>
                    <a:pt x="8335" y="9906"/>
                  </a:cubicBezTo>
                  <a:lnTo>
                    <a:pt x="8335" y="11502"/>
                  </a:lnTo>
                  <a:cubicBezTo>
                    <a:pt x="8335" y="11585"/>
                    <a:pt x="8406" y="11669"/>
                    <a:pt x="8489" y="11669"/>
                  </a:cubicBezTo>
                  <a:cubicBezTo>
                    <a:pt x="8585" y="11669"/>
                    <a:pt x="8656" y="11585"/>
                    <a:pt x="8656" y="11502"/>
                  </a:cubicBezTo>
                  <a:lnTo>
                    <a:pt x="8656" y="9906"/>
                  </a:lnTo>
                  <a:cubicBezTo>
                    <a:pt x="8727" y="9359"/>
                    <a:pt x="8394" y="8883"/>
                    <a:pt x="7882" y="8704"/>
                  </a:cubicBezTo>
                  <a:lnTo>
                    <a:pt x="7596" y="8597"/>
                  </a:lnTo>
                  <a:cubicBezTo>
                    <a:pt x="8037" y="7918"/>
                    <a:pt x="8227" y="7144"/>
                    <a:pt x="8180" y="6335"/>
                  </a:cubicBezTo>
                  <a:lnTo>
                    <a:pt x="8013" y="3525"/>
                  </a:lnTo>
                  <a:cubicBezTo>
                    <a:pt x="7954" y="2560"/>
                    <a:pt x="7513" y="1632"/>
                    <a:pt x="6763" y="953"/>
                  </a:cubicBezTo>
                  <a:cubicBezTo>
                    <a:pt x="6811" y="893"/>
                    <a:pt x="6858" y="834"/>
                    <a:pt x="6882" y="774"/>
                  </a:cubicBezTo>
                  <a:cubicBezTo>
                    <a:pt x="6930" y="679"/>
                    <a:pt x="6906" y="584"/>
                    <a:pt x="6811" y="548"/>
                  </a:cubicBezTo>
                  <a:cubicBezTo>
                    <a:pt x="6634" y="455"/>
                    <a:pt x="6427" y="406"/>
                    <a:pt x="6192" y="406"/>
                  </a:cubicBezTo>
                  <a:cubicBezTo>
                    <a:pt x="6127" y="406"/>
                    <a:pt x="6059" y="409"/>
                    <a:pt x="5989" y="417"/>
                  </a:cubicBezTo>
                  <a:cubicBezTo>
                    <a:pt x="5477" y="131"/>
                    <a:pt x="4906" y="0"/>
                    <a:pt x="43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60" name="Google Shape;10660;p79"/>
            <p:cNvSpPr/>
            <p:nvPr/>
          </p:nvSpPr>
          <p:spPr>
            <a:xfrm>
              <a:off x="8154771" y="3491016"/>
              <a:ext cx="63392" cy="33993"/>
            </a:xfrm>
            <a:custGeom>
              <a:avLst/>
              <a:gdLst/>
              <a:ahLst/>
              <a:cxnLst/>
              <a:rect l="l" t="t" r="r" b="b"/>
              <a:pathLst>
                <a:path w="2001" h="1073" extrusionOk="0">
                  <a:moveTo>
                    <a:pt x="1608" y="334"/>
                  </a:moveTo>
                  <a:cubicBezTo>
                    <a:pt x="1537" y="560"/>
                    <a:pt x="1287" y="727"/>
                    <a:pt x="1001" y="727"/>
                  </a:cubicBezTo>
                  <a:cubicBezTo>
                    <a:pt x="715" y="727"/>
                    <a:pt x="465" y="560"/>
                    <a:pt x="370" y="334"/>
                  </a:cubicBezTo>
                  <a:close/>
                  <a:moveTo>
                    <a:pt x="167" y="1"/>
                  </a:moveTo>
                  <a:cubicBezTo>
                    <a:pt x="72" y="1"/>
                    <a:pt x="1" y="72"/>
                    <a:pt x="1" y="155"/>
                  </a:cubicBezTo>
                  <a:cubicBezTo>
                    <a:pt x="1" y="655"/>
                    <a:pt x="453" y="1072"/>
                    <a:pt x="1001" y="1072"/>
                  </a:cubicBezTo>
                  <a:cubicBezTo>
                    <a:pt x="1549" y="1072"/>
                    <a:pt x="2001" y="667"/>
                    <a:pt x="2001" y="155"/>
                  </a:cubicBezTo>
                  <a:cubicBezTo>
                    <a:pt x="2001" y="72"/>
                    <a:pt x="1906" y="1"/>
                    <a:pt x="18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61" name="Google Shape;10661;p79"/>
            <p:cNvSpPr/>
            <p:nvPr/>
          </p:nvSpPr>
          <p:spPr>
            <a:xfrm>
              <a:off x="8139691" y="3435988"/>
              <a:ext cx="23792" cy="13939"/>
            </a:xfrm>
            <a:custGeom>
              <a:avLst/>
              <a:gdLst/>
              <a:ahLst/>
              <a:cxnLst/>
              <a:rect l="l" t="t" r="r" b="b"/>
              <a:pathLst>
                <a:path w="751" h="440" extrusionOk="0">
                  <a:moveTo>
                    <a:pt x="575" y="1"/>
                  </a:moveTo>
                  <a:cubicBezTo>
                    <a:pt x="558" y="1"/>
                    <a:pt x="541" y="4"/>
                    <a:pt x="524" y="11"/>
                  </a:cubicBezTo>
                  <a:lnTo>
                    <a:pt x="155" y="94"/>
                  </a:lnTo>
                  <a:cubicBezTo>
                    <a:pt x="60" y="130"/>
                    <a:pt x="1" y="214"/>
                    <a:pt x="36" y="309"/>
                  </a:cubicBezTo>
                  <a:cubicBezTo>
                    <a:pt x="48" y="380"/>
                    <a:pt x="120" y="440"/>
                    <a:pt x="191" y="440"/>
                  </a:cubicBezTo>
                  <a:lnTo>
                    <a:pt x="239" y="440"/>
                  </a:lnTo>
                  <a:lnTo>
                    <a:pt x="608" y="345"/>
                  </a:lnTo>
                  <a:cubicBezTo>
                    <a:pt x="691" y="309"/>
                    <a:pt x="751" y="214"/>
                    <a:pt x="727" y="130"/>
                  </a:cubicBezTo>
                  <a:cubicBezTo>
                    <a:pt x="708" y="54"/>
                    <a:pt x="643" y="1"/>
                    <a:pt x="5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62" name="Google Shape;10662;p79"/>
            <p:cNvSpPr/>
            <p:nvPr/>
          </p:nvSpPr>
          <p:spPr>
            <a:xfrm>
              <a:off x="8209102" y="3435418"/>
              <a:ext cx="23412" cy="13401"/>
            </a:xfrm>
            <a:custGeom>
              <a:avLst/>
              <a:gdLst/>
              <a:ahLst/>
              <a:cxnLst/>
              <a:rect l="l" t="t" r="r" b="b"/>
              <a:pathLst>
                <a:path w="739" h="423" extrusionOk="0">
                  <a:moveTo>
                    <a:pt x="196" y="0"/>
                  </a:moveTo>
                  <a:cubicBezTo>
                    <a:pt x="119" y="0"/>
                    <a:pt x="54" y="54"/>
                    <a:pt x="24" y="124"/>
                  </a:cubicBezTo>
                  <a:cubicBezTo>
                    <a:pt x="0" y="220"/>
                    <a:pt x="60" y="303"/>
                    <a:pt x="143" y="339"/>
                  </a:cubicBezTo>
                  <a:lnTo>
                    <a:pt x="512" y="422"/>
                  </a:lnTo>
                  <a:lnTo>
                    <a:pt x="560" y="422"/>
                  </a:lnTo>
                  <a:cubicBezTo>
                    <a:pt x="631" y="422"/>
                    <a:pt x="715" y="386"/>
                    <a:pt x="727" y="291"/>
                  </a:cubicBezTo>
                  <a:cubicBezTo>
                    <a:pt x="738" y="220"/>
                    <a:pt x="703" y="124"/>
                    <a:pt x="607" y="101"/>
                  </a:cubicBezTo>
                  <a:lnTo>
                    <a:pt x="238" y="5"/>
                  </a:lnTo>
                  <a:cubicBezTo>
                    <a:pt x="224" y="2"/>
                    <a:pt x="210" y="0"/>
                    <a:pt x="1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663" name="Google Shape;10663;p79"/>
          <p:cNvGrpSpPr/>
          <p:nvPr/>
        </p:nvGrpSpPr>
        <p:grpSpPr>
          <a:xfrm>
            <a:off x="10101050" y="4206074"/>
            <a:ext cx="393845" cy="502445"/>
            <a:chOff x="7575787" y="3329955"/>
            <a:chExt cx="295384" cy="376834"/>
          </a:xfrm>
          <a:solidFill>
            <a:schemeClr val="tx1"/>
          </a:solidFill>
        </p:grpSpPr>
        <p:sp>
          <p:nvSpPr>
            <p:cNvPr id="10664" name="Google Shape;10664;p79"/>
            <p:cNvSpPr/>
            <p:nvPr/>
          </p:nvSpPr>
          <p:spPr>
            <a:xfrm>
              <a:off x="7682549" y="3453666"/>
              <a:ext cx="11341" cy="17392"/>
            </a:xfrm>
            <a:custGeom>
              <a:avLst/>
              <a:gdLst/>
              <a:ahLst/>
              <a:cxnLst/>
              <a:rect l="l" t="t" r="r" b="b"/>
              <a:pathLst>
                <a:path w="358" h="549" extrusionOk="0">
                  <a:moveTo>
                    <a:pt x="179" y="1"/>
                  </a:moveTo>
                  <a:cubicBezTo>
                    <a:pt x="83" y="1"/>
                    <a:pt x="0" y="72"/>
                    <a:pt x="0" y="179"/>
                  </a:cubicBezTo>
                  <a:lnTo>
                    <a:pt x="0" y="370"/>
                  </a:lnTo>
                  <a:cubicBezTo>
                    <a:pt x="0" y="465"/>
                    <a:pt x="72" y="549"/>
                    <a:pt x="179" y="549"/>
                  </a:cubicBezTo>
                  <a:cubicBezTo>
                    <a:pt x="274" y="549"/>
                    <a:pt x="357" y="477"/>
                    <a:pt x="357" y="370"/>
                  </a:cubicBezTo>
                  <a:lnTo>
                    <a:pt x="357" y="179"/>
                  </a:lnTo>
                  <a:cubicBezTo>
                    <a:pt x="357" y="72"/>
                    <a:pt x="262" y="1"/>
                    <a:pt x="1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65" name="Google Shape;10665;p79"/>
            <p:cNvSpPr/>
            <p:nvPr/>
          </p:nvSpPr>
          <p:spPr>
            <a:xfrm>
              <a:off x="7753068" y="3453666"/>
              <a:ext cx="11341" cy="17392"/>
            </a:xfrm>
            <a:custGeom>
              <a:avLst/>
              <a:gdLst/>
              <a:ahLst/>
              <a:cxnLst/>
              <a:rect l="l" t="t" r="r" b="b"/>
              <a:pathLst>
                <a:path w="358" h="549" extrusionOk="0">
                  <a:moveTo>
                    <a:pt x="179" y="1"/>
                  </a:moveTo>
                  <a:cubicBezTo>
                    <a:pt x="96" y="1"/>
                    <a:pt x="1" y="72"/>
                    <a:pt x="1" y="179"/>
                  </a:cubicBezTo>
                  <a:lnTo>
                    <a:pt x="1" y="370"/>
                  </a:lnTo>
                  <a:cubicBezTo>
                    <a:pt x="1" y="465"/>
                    <a:pt x="72" y="549"/>
                    <a:pt x="179" y="549"/>
                  </a:cubicBezTo>
                  <a:cubicBezTo>
                    <a:pt x="286" y="549"/>
                    <a:pt x="358" y="477"/>
                    <a:pt x="358" y="370"/>
                  </a:cubicBezTo>
                  <a:lnTo>
                    <a:pt x="358" y="179"/>
                  </a:lnTo>
                  <a:cubicBezTo>
                    <a:pt x="358" y="72"/>
                    <a:pt x="274" y="1"/>
                    <a:pt x="1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66" name="Google Shape;10666;p79"/>
            <p:cNvSpPr/>
            <p:nvPr/>
          </p:nvSpPr>
          <p:spPr>
            <a:xfrm>
              <a:off x="7699149" y="3494691"/>
              <a:ext cx="47932" cy="17487"/>
            </a:xfrm>
            <a:custGeom>
              <a:avLst/>
              <a:gdLst/>
              <a:ahLst/>
              <a:cxnLst/>
              <a:rect l="l" t="t" r="r" b="b"/>
              <a:pathLst>
                <a:path w="1513" h="552" extrusionOk="0">
                  <a:moveTo>
                    <a:pt x="1328" y="1"/>
                  </a:moveTo>
                  <a:cubicBezTo>
                    <a:pt x="1283" y="1"/>
                    <a:pt x="1238" y="21"/>
                    <a:pt x="1203" y="63"/>
                  </a:cubicBezTo>
                  <a:cubicBezTo>
                    <a:pt x="1131" y="123"/>
                    <a:pt x="976" y="194"/>
                    <a:pt x="762" y="194"/>
                  </a:cubicBezTo>
                  <a:cubicBezTo>
                    <a:pt x="536" y="194"/>
                    <a:pt x="393" y="123"/>
                    <a:pt x="333" y="63"/>
                  </a:cubicBezTo>
                  <a:cubicBezTo>
                    <a:pt x="301" y="25"/>
                    <a:pt x="260" y="9"/>
                    <a:pt x="219" y="9"/>
                  </a:cubicBezTo>
                  <a:cubicBezTo>
                    <a:pt x="171" y="9"/>
                    <a:pt x="122" y="31"/>
                    <a:pt x="83" y="63"/>
                  </a:cubicBezTo>
                  <a:cubicBezTo>
                    <a:pt x="0" y="135"/>
                    <a:pt x="24" y="242"/>
                    <a:pt x="83" y="313"/>
                  </a:cubicBezTo>
                  <a:cubicBezTo>
                    <a:pt x="226" y="456"/>
                    <a:pt x="476" y="551"/>
                    <a:pt x="762" y="551"/>
                  </a:cubicBezTo>
                  <a:cubicBezTo>
                    <a:pt x="1048" y="551"/>
                    <a:pt x="1298" y="456"/>
                    <a:pt x="1453" y="313"/>
                  </a:cubicBezTo>
                  <a:cubicBezTo>
                    <a:pt x="1512" y="242"/>
                    <a:pt x="1512" y="123"/>
                    <a:pt x="1453" y="63"/>
                  </a:cubicBezTo>
                  <a:cubicBezTo>
                    <a:pt x="1417" y="21"/>
                    <a:pt x="1372" y="1"/>
                    <a:pt x="132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67" name="Google Shape;10667;p79"/>
            <p:cNvSpPr/>
            <p:nvPr/>
          </p:nvSpPr>
          <p:spPr>
            <a:xfrm>
              <a:off x="7575787" y="3329955"/>
              <a:ext cx="295384" cy="376834"/>
            </a:xfrm>
            <a:custGeom>
              <a:avLst/>
              <a:gdLst/>
              <a:ahLst/>
              <a:cxnLst/>
              <a:rect l="l" t="t" r="r" b="b"/>
              <a:pathLst>
                <a:path w="9324" h="11895" extrusionOk="0">
                  <a:moveTo>
                    <a:pt x="4656" y="334"/>
                  </a:moveTo>
                  <a:cubicBezTo>
                    <a:pt x="5835" y="334"/>
                    <a:pt x="6859" y="929"/>
                    <a:pt x="7454" y="1834"/>
                  </a:cubicBezTo>
                  <a:lnTo>
                    <a:pt x="7335" y="3156"/>
                  </a:lnTo>
                  <a:cubicBezTo>
                    <a:pt x="6049" y="2025"/>
                    <a:pt x="4454" y="1882"/>
                    <a:pt x="4394" y="1858"/>
                  </a:cubicBezTo>
                  <a:cubicBezTo>
                    <a:pt x="4335" y="1858"/>
                    <a:pt x="4275" y="1882"/>
                    <a:pt x="4239" y="1941"/>
                  </a:cubicBezTo>
                  <a:cubicBezTo>
                    <a:pt x="4215" y="2001"/>
                    <a:pt x="4204" y="2060"/>
                    <a:pt x="4227" y="2108"/>
                  </a:cubicBezTo>
                  <a:lnTo>
                    <a:pt x="4406" y="2549"/>
                  </a:lnTo>
                  <a:cubicBezTo>
                    <a:pt x="3394" y="2406"/>
                    <a:pt x="2453" y="2060"/>
                    <a:pt x="1894" y="1810"/>
                  </a:cubicBezTo>
                  <a:cubicBezTo>
                    <a:pt x="2477" y="929"/>
                    <a:pt x="3501" y="334"/>
                    <a:pt x="4656" y="334"/>
                  </a:cubicBezTo>
                  <a:close/>
                  <a:moveTo>
                    <a:pt x="6882" y="3251"/>
                  </a:moveTo>
                  <a:cubicBezTo>
                    <a:pt x="7025" y="3358"/>
                    <a:pt x="7156" y="3477"/>
                    <a:pt x="7299" y="3608"/>
                  </a:cubicBezTo>
                  <a:lnTo>
                    <a:pt x="7275" y="3715"/>
                  </a:lnTo>
                  <a:lnTo>
                    <a:pt x="7073" y="3715"/>
                  </a:lnTo>
                  <a:cubicBezTo>
                    <a:pt x="6966" y="3715"/>
                    <a:pt x="6882" y="3620"/>
                    <a:pt x="6882" y="3513"/>
                  </a:cubicBezTo>
                  <a:lnTo>
                    <a:pt x="6882" y="3251"/>
                  </a:lnTo>
                  <a:close/>
                  <a:moveTo>
                    <a:pt x="2037" y="2251"/>
                  </a:moveTo>
                  <a:cubicBezTo>
                    <a:pt x="2691" y="2513"/>
                    <a:pt x="3644" y="2834"/>
                    <a:pt x="4644" y="2918"/>
                  </a:cubicBezTo>
                  <a:cubicBezTo>
                    <a:pt x="4704" y="2918"/>
                    <a:pt x="4763" y="2906"/>
                    <a:pt x="4811" y="2846"/>
                  </a:cubicBezTo>
                  <a:cubicBezTo>
                    <a:pt x="4835" y="2799"/>
                    <a:pt x="4858" y="2727"/>
                    <a:pt x="4823" y="2679"/>
                  </a:cubicBezTo>
                  <a:lnTo>
                    <a:pt x="4644" y="2251"/>
                  </a:lnTo>
                  <a:lnTo>
                    <a:pt x="4644" y="2251"/>
                  </a:lnTo>
                  <a:cubicBezTo>
                    <a:pt x="5049" y="2322"/>
                    <a:pt x="5787" y="2513"/>
                    <a:pt x="6537" y="2977"/>
                  </a:cubicBezTo>
                  <a:lnTo>
                    <a:pt x="6537" y="3489"/>
                  </a:lnTo>
                  <a:cubicBezTo>
                    <a:pt x="6537" y="3787"/>
                    <a:pt x="6775" y="4037"/>
                    <a:pt x="7085" y="4037"/>
                  </a:cubicBezTo>
                  <a:lnTo>
                    <a:pt x="7371" y="4037"/>
                  </a:lnTo>
                  <a:cubicBezTo>
                    <a:pt x="7454" y="4037"/>
                    <a:pt x="7537" y="4061"/>
                    <a:pt x="7597" y="4120"/>
                  </a:cubicBezTo>
                  <a:cubicBezTo>
                    <a:pt x="7656" y="4180"/>
                    <a:pt x="7680" y="4275"/>
                    <a:pt x="7668" y="4346"/>
                  </a:cubicBezTo>
                  <a:cubicBezTo>
                    <a:pt x="7656" y="4501"/>
                    <a:pt x="7514" y="4620"/>
                    <a:pt x="7359" y="4620"/>
                  </a:cubicBezTo>
                  <a:lnTo>
                    <a:pt x="7275" y="4620"/>
                  </a:lnTo>
                  <a:lnTo>
                    <a:pt x="7275" y="4596"/>
                  </a:lnTo>
                  <a:cubicBezTo>
                    <a:pt x="7275" y="4513"/>
                    <a:pt x="7204" y="4418"/>
                    <a:pt x="7097" y="4418"/>
                  </a:cubicBezTo>
                  <a:cubicBezTo>
                    <a:pt x="7013" y="4418"/>
                    <a:pt x="6918" y="4501"/>
                    <a:pt x="6918" y="4596"/>
                  </a:cubicBezTo>
                  <a:cubicBezTo>
                    <a:pt x="6918" y="5835"/>
                    <a:pt x="5906" y="6847"/>
                    <a:pt x="4680" y="6847"/>
                  </a:cubicBezTo>
                  <a:cubicBezTo>
                    <a:pt x="3442" y="6847"/>
                    <a:pt x="2430" y="5835"/>
                    <a:pt x="2430" y="4596"/>
                  </a:cubicBezTo>
                  <a:cubicBezTo>
                    <a:pt x="2430" y="4513"/>
                    <a:pt x="2358" y="4418"/>
                    <a:pt x="2251" y="4418"/>
                  </a:cubicBezTo>
                  <a:cubicBezTo>
                    <a:pt x="2156" y="4418"/>
                    <a:pt x="2072" y="4501"/>
                    <a:pt x="2072" y="4596"/>
                  </a:cubicBezTo>
                  <a:lnTo>
                    <a:pt x="2072" y="4620"/>
                  </a:lnTo>
                  <a:lnTo>
                    <a:pt x="1965" y="4620"/>
                  </a:lnTo>
                  <a:cubicBezTo>
                    <a:pt x="1882" y="4620"/>
                    <a:pt x="1799" y="4584"/>
                    <a:pt x="1739" y="4525"/>
                  </a:cubicBezTo>
                  <a:cubicBezTo>
                    <a:pt x="1679" y="4465"/>
                    <a:pt x="1656" y="4382"/>
                    <a:pt x="1668" y="4299"/>
                  </a:cubicBezTo>
                  <a:cubicBezTo>
                    <a:pt x="1679" y="4168"/>
                    <a:pt x="1822" y="4049"/>
                    <a:pt x="1977" y="4049"/>
                  </a:cubicBezTo>
                  <a:lnTo>
                    <a:pt x="2239" y="4049"/>
                  </a:lnTo>
                  <a:cubicBezTo>
                    <a:pt x="2537" y="4049"/>
                    <a:pt x="2787" y="3811"/>
                    <a:pt x="2787" y="3501"/>
                  </a:cubicBezTo>
                  <a:lnTo>
                    <a:pt x="2787" y="3072"/>
                  </a:lnTo>
                  <a:cubicBezTo>
                    <a:pt x="2787" y="2977"/>
                    <a:pt x="2715" y="2894"/>
                    <a:pt x="2608" y="2894"/>
                  </a:cubicBezTo>
                  <a:cubicBezTo>
                    <a:pt x="2513" y="2894"/>
                    <a:pt x="2430" y="2965"/>
                    <a:pt x="2430" y="3072"/>
                  </a:cubicBezTo>
                  <a:lnTo>
                    <a:pt x="2430" y="3501"/>
                  </a:lnTo>
                  <a:cubicBezTo>
                    <a:pt x="2430" y="3608"/>
                    <a:pt x="2334" y="3692"/>
                    <a:pt x="2239" y="3692"/>
                  </a:cubicBezTo>
                  <a:lnTo>
                    <a:pt x="2037" y="3692"/>
                  </a:lnTo>
                  <a:lnTo>
                    <a:pt x="2037" y="2251"/>
                  </a:lnTo>
                  <a:close/>
                  <a:moveTo>
                    <a:pt x="1703" y="2120"/>
                  </a:moveTo>
                  <a:lnTo>
                    <a:pt x="1703" y="3763"/>
                  </a:lnTo>
                  <a:cubicBezTo>
                    <a:pt x="1501" y="3858"/>
                    <a:pt x="1358" y="4049"/>
                    <a:pt x="1322" y="4275"/>
                  </a:cubicBezTo>
                  <a:cubicBezTo>
                    <a:pt x="1310" y="4454"/>
                    <a:pt x="1370" y="4632"/>
                    <a:pt x="1489" y="4763"/>
                  </a:cubicBezTo>
                  <a:cubicBezTo>
                    <a:pt x="1608" y="4894"/>
                    <a:pt x="1787" y="4977"/>
                    <a:pt x="1965" y="4977"/>
                  </a:cubicBezTo>
                  <a:lnTo>
                    <a:pt x="2096" y="4977"/>
                  </a:lnTo>
                  <a:cubicBezTo>
                    <a:pt x="2203" y="5704"/>
                    <a:pt x="2608" y="6347"/>
                    <a:pt x="3192" y="6740"/>
                  </a:cubicBezTo>
                  <a:lnTo>
                    <a:pt x="3192" y="7561"/>
                  </a:lnTo>
                  <a:cubicBezTo>
                    <a:pt x="3192" y="7644"/>
                    <a:pt x="3168" y="7716"/>
                    <a:pt x="3120" y="7763"/>
                  </a:cubicBezTo>
                  <a:lnTo>
                    <a:pt x="2822" y="7502"/>
                  </a:lnTo>
                  <a:cubicBezTo>
                    <a:pt x="1858" y="6680"/>
                    <a:pt x="1298" y="5489"/>
                    <a:pt x="1298" y="4215"/>
                  </a:cubicBezTo>
                  <a:lnTo>
                    <a:pt x="1298" y="3692"/>
                  </a:lnTo>
                  <a:cubicBezTo>
                    <a:pt x="1298" y="3132"/>
                    <a:pt x="1441" y="2596"/>
                    <a:pt x="1703" y="2120"/>
                  </a:cubicBezTo>
                  <a:close/>
                  <a:moveTo>
                    <a:pt x="7752" y="2406"/>
                  </a:moveTo>
                  <a:cubicBezTo>
                    <a:pt x="7918" y="2799"/>
                    <a:pt x="8025" y="3239"/>
                    <a:pt x="8025" y="3692"/>
                  </a:cubicBezTo>
                  <a:lnTo>
                    <a:pt x="8025" y="4215"/>
                  </a:lnTo>
                  <a:cubicBezTo>
                    <a:pt x="8025" y="5477"/>
                    <a:pt x="7478" y="6692"/>
                    <a:pt x="6490" y="7502"/>
                  </a:cubicBezTo>
                  <a:lnTo>
                    <a:pt x="6192" y="7763"/>
                  </a:lnTo>
                  <a:cubicBezTo>
                    <a:pt x="6168" y="7704"/>
                    <a:pt x="6132" y="7621"/>
                    <a:pt x="6132" y="7561"/>
                  </a:cubicBezTo>
                  <a:lnTo>
                    <a:pt x="6132" y="7430"/>
                  </a:lnTo>
                  <a:cubicBezTo>
                    <a:pt x="6132" y="7347"/>
                    <a:pt x="6061" y="7251"/>
                    <a:pt x="5954" y="7251"/>
                  </a:cubicBezTo>
                  <a:cubicBezTo>
                    <a:pt x="5870" y="7251"/>
                    <a:pt x="5775" y="7323"/>
                    <a:pt x="5775" y="7430"/>
                  </a:cubicBezTo>
                  <a:lnTo>
                    <a:pt x="5775" y="7561"/>
                  </a:lnTo>
                  <a:cubicBezTo>
                    <a:pt x="5775" y="7716"/>
                    <a:pt x="5823" y="7859"/>
                    <a:pt x="5906" y="8002"/>
                  </a:cubicBezTo>
                  <a:lnTo>
                    <a:pt x="4644" y="9073"/>
                  </a:lnTo>
                  <a:lnTo>
                    <a:pt x="3382" y="8002"/>
                  </a:lnTo>
                  <a:cubicBezTo>
                    <a:pt x="3465" y="7883"/>
                    <a:pt x="3513" y="7728"/>
                    <a:pt x="3513" y="7561"/>
                  </a:cubicBezTo>
                  <a:lnTo>
                    <a:pt x="3513" y="6966"/>
                  </a:lnTo>
                  <a:cubicBezTo>
                    <a:pt x="3858" y="7132"/>
                    <a:pt x="4239" y="7228"/>
                    <a:pt x="4644" y="7228"/>
                  </a:cubicBezTo>
                  <a:cubicBezTo>
                    <a:pt x="5954" y="7228"/>
                    <a:pt x="7037" y="6251"/>
                    <a:pt x="7216" y="4989"/>
                  </a:cubicBezTo>
                  <a:lnTo>
                    <a:pt x="7323" y="4989"/>
                  </a:lnTo>
                  <a:cubicBezTo>
                    <a:pt x="7668" y="4989"/>
                    <a:pt x="7954" y="4739"/>
                    <a:pt x="7990" y="4406"/>
                  </a:cubicBezTo>
                  <a:cubicBezTo>
                    <a:pt x="8002" y="4227"/>
                    <a:pt x="7954" y="4049"/>
                    <a:pt x="7835" y="3918"/>
                  </a:cubicBezTo>
                  <a:cubicBezTo>
                    <a:pt x="7775" y="3858"/>
                    <a:pt x="7716" y="3811"/>
                    <a:pt x="7633" y="3775"/>
                  </a:cubicBezTo>
                  <a:lnTo>
                    <a:pt x="7752" y="2406"/>
                  </a:lnTo>
                  <a:close/>
                  <a:moveTo>
                    <a:pt x="4656" y="9454"/>
                  </a:moveTo>
                  <a:cubicBezTo>
                    <a:pt x="4763" y="9454"/>
                    <a:pt x="4858" y="9549"/>
                    <a:pt x="4858" y="9645"/>
                  </a:cubicBezTo>
                  <a:lnTo>
                    <a:pt x="4858" y="10026"/>
                  </a:lnTo>
                  <a:cubicBezTo>
                    <a:pt x="4858" y="10121"/>
                    <a:pt x="4763" y="10216"/>
                    <a:pt x="4656" y="10216"/>
                  </a:cubicBezTo>
                  <a:cubicBezTo>
                    <a:pt x="4561" y="10216"/>
                    <a:pt x="4466" y="10121"/>
                    <a:pt x="4466" y="10026"/>
                  </a:cubicBezTo>
                  <a:lnTo>
                    <a:pt x="4466" y="9645"/>
                  </a:lnTo>
                  <a:cubicBezTo>
                    <a:pt x="4466" y="9549"/>
                    <a:pt x="4561" y="9454"/>
                    <a:pt x="4656" y="9454"/>
                  </a:cubicBezTo>
                  <a:close/>
                  <a:moveTo>
                    <a:pt x="4644" y="1"/>
                  </a:moveTo>
                  <a:cubicBezTo>
                    <a:pt x="2608" y="1"/>
                    <a:pt x="941" y="1667"/>
                    <a:pt x="941" y="3715"/>
                  </a:cubicBezTo>
                  <a:lnTo>
                    <a:pt x="941" y="4227"/>
                  </a:lnTo>
                  <a:cubicBezTo>
                    <a:pt x="941" y="5597"/>
                    <a:pt x="1537" y="6894"/>
                    <a:pt x="2596" y="7775"/>
                  </a:cubicBezTo>
                  <a:lnTo>
                    <a:pt x="2799" y="7954"/>
                  </a:lnTo>
                  <a:lnTo>
                    <a:pt x="929" y="8502"/>
                  </a:lnTo>
                  <a:cubicBezTo>
                    <a:pt x="370" y="8668"/>
                    <a:pt x="1" y="9168"/>
                    <a:pt x="1" y="9740"/>
                  </a:cubicBezTo>
                  <a:lnTo>
                    <a:pt x="1" y="11693"/>
                  </a:lnTo>
                  <a:cubicBezTo>
                    <a:pt x="1" y="11776"/>
                    <a:pt x="72" y="11871"/>
                    <a:pt x="179" y="11871"/>
                  </a:cubicBezTo>
                  <a:cubicBezTo>
                    <a:pt x="275" y="11871"/>
                    <a:pt x="358" y="11788"/>
                    <a:pt x="358" y="11693"/>
                  </a:cubicBezTo>
                  <a:lnTo>
                    <a:pt x="358" y="9740"/>
                  </a:lnTo>
                  <a:cubicBezTo>
                    <a:pt x="358" y="9609"/>
                    <a:pt x="394" y="9490"/>
                    <a:pt x="429" y="9383"/>
                  </a:cubicBezTo>
                  <a:lnTo>
                    <a:pt x="1489" y="10299"/>
                  </a:lnTo>
                  <a:cubicBezTo>
                    <a:pt x="1608" y="10407"/>
                    <a:pt x="1679" y="10573"/>
                    <a:pt x="1679" y="10740"/>
                  </a:cubicBezTo>
                  <a:lnTo>
                    <a:pt x="1679" y="11704"/>
                  </a:lnTo>
                  <a:cubicBezTo>
                    <a:pt x="1679" y="11788"/>
                    <a:pt x="1763" y="11883"/>
                    <a:pt x="1858" y="11883"/>
                  </a:cubicBezTo>
                  <a:cubicBezTo>
                    <a:pt x="1953" y="11883"/>
                    <a:pt x="2037" y="11812"/>
                    <a:pt x="2037" y="11704"/>
                  </a:cubicBezTo>
                  <a:lnTo>
                    <a:pt x="2037" y="10740"/>
                  </a:lnTo>
                  <a:cubicBezTo>
                    <a:pt x="2037" y="10466"/>
                    <a:pt x="1918" y="10216"/>
                    <a:pt x="1727" y="10049"/>
                  </a:cubicBezTo>
                  <a:lnTo>
                    <a:pt x="644" y="9097"/>
                  </a:lnTo>
                  <a:cubicBezTo>
                    <a:pt x="751" y="8978"/>
                    <a:pt x="894" y="8895"/>
                    <a:pt x="1048" y="8847"/>
                  </a:cubicBezTo>
                  <a:lnTo>
                    <a:pt x="3013" y="8264"/>
                  </a:lnTo>
                  <a:cubicBezTo>
                    <a:pt x="3049" y="8252"/>
                    <a:pt x="3084" y="8240"/>
                    <a:pt x="3132" y="8216"/>
                  </a:cubicBezTo>
                  <a:lnTo>
                    <a:pt x="4323" y="9228"/>
                  </a:lnTo>
                  <a:cubicBezTo>
                    <a:pt x="4180" y="9335"/>
                    <a:pt x="4108" y="9490"/>
                    <a:pt x="4108" y="9668"/>
                  </a:cubicBezTo>
                  <a:lnTo>
                    <a:pt x="4108" y="10038"/>
                  </a:lnTo>
                  <a:cubicBezTo>
                    <a:pt x="4108" y="10276"/>
                    <a:pt x="4263" y="10478"/>
                    <a:pt x="4477" y="10561"/>
                  </a:cubicBezTo>
                  <a:lnTo>
                    <a:pt x="4477" y="11716"/>
                  </a:lnTo>
                  <a:cubicBezTo>
                    <a:pt x="4477" y="11812"/>
                    <a:pt x="4561" y="11895"/>
                    <a:pt x="4656" y="11895"/>
                  </a:cubicBezTo>
                  <a:cubicBezTo>
                    <a:pt x="4751" y="11895"/>
                    <a:pt x="4835" y="11823"/>
                    <a:pt x="4835" y="11716"/>
                  </a:cubicBezTo>
                  <a:lnTo>
                    <a:pt x="4835" y="10561"/>
                  </a:lnTo>
                  <a:cubicBezTo>
                    <a:pt x="5061" y="10478"/>
                    <a:pt x="5216" y="10276"/>
                    <a:pt x="5216" y="10038"/>
                  </a:cubicBezTo>
                  <a:lnTo>
                    <a:pt x="5216" y="9668"/>
                  </a:lnTo>
                  <a:cubicBezTo>
                    <a:pt x="5216" y="9490"/>
                    <a:pt x="5132" y="9335"/>
                    <a:pt x="5001" y="9228"/>
                  </a:cubicBezTo>
                  <a:lnTo>
                    <a:pt x="6192" y="8216"/>
                  </a:lnTo>
                  <a:cubicBezTo>
                    <a:pt x="6240" y="8240"/>
                    <a:pt x="6263" y="8252"/>
                    <a:pt x="6311" y="8264"/>
                  </a:cubicBezTo>
                  <a:lnTo>
                    <a:pt x="8276" y="8847"/>
                  </a:lnTo>
                  <a:cubicBezTo>
                    <a:pt x="8442" y="8895"/>
                    <a:pt x="8573" y="8978"/>
                    <a:pt x="8680" y="9097"/>
                  </a:cubicBezTo>
                  <a:lnTo>
                    <a:pt x="7597" y="10049"/>
                  </a:lnTo>
                  <a:cubicBezTo>
                    <a:pt x="7394" y="10228"/>
                    <a:pt x="7275" y="10478"/>
                    <a:pt x="7275" y="10740"/>
                  </a:cubicBezTo>
                  <a:lnTo>
                    <a:pt x="7275" y="11704"/>
                  </a:lnTo>
                  <a:cubicBezTo>
                    <a:pt x="7275" y="11788"/>
                    <a:pt x="7359" y="11883"/>
                    <a:pt x="7454" y="11883"/>
                  </a:cubicBezTo>
                  <a:cubicBezTo>
                    <a:pt x="7549" y="11883"/>
                    <a:pt x="7633" y="11812"/>
                    <a:pt x="7633" y="11704"/>
                  </a:cubicBezTo>
                  <a:lnTo>
                    <a:pt x="7633" y="10740"/>
                  </a:lnTo>
                  <a:cubicBezTo>
                    <a:pt x="7633" y="10573"/>
                    <a:pt x="7716" y="10407"/>
                    <a:pt x="7835" y="10299"/>
                  </a:cubicBezTo>
                  <a:lnTo>
                    <a:pt x="8883" y="9383"/>
                  </a:lnTo>
                  <a:cubicBezTo>
                    <a:pt x="8930" y="9502"/>
                    <a:pt x="8966" y="9621"/>
                    <a:pt x="8966" y="9740"/>
                  </a:cubicBezTo>
                  <a:lnTo>
                    <a:pt x="8966" y="11693"/>
                  </a:lnTo>
                  <a:cubicBezTo>
                    <a:pt x="8966" y="11776"/>
                    <a:pt x="9038" y="11871"/>
                    <a:pt x="9145" y="11871"/>
                  </a:cubicBezTo>
                  <a:cubicBezTo>
                    <a:pt x="9228" y="11871"/>
                    <a:pt x="9323" y="11788"/>
                    <a:pt x="9323" y="11693"/>
                  </a:cubicBezTo>
                  <a:lnTo>
                    <a:pt x="9323" y="9740"/>
                  </a:lnTo>
                  <a:cubicBezTo>
                    <a:pt x="9299" y="9168"/>
                    <a:pt x="8918" y="8668"/>
                    <a:pt x="8371" y="8502"/>
                  </a:cubicBezTo>
                  <a:lnTo>
                    <a:pt x="6490" y="7954"/>
                  </a:lnTo>
                  <a:lnTo>
                    <a:pt x="6704" y="7775"/>
                  </a:lnTo>
                  <a:cubicBezTo>
                    <a:pt x="7752" y="6894"/>
                    <a:pt x="8347" y="5597"/>
                    <a:pt x="8347" y="4227"/>
                  </a:cubicBezTo>
                  <a:lnTo>
                    <a:pt x="8347" y="3715"/>
                  </a:lnTo>
                  <a:cubicBezTo>
                    <a:pt x="8347" y="1667"/>
                    <a:pt x="6680" y="1"/>
                    <a:pt x="464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68" name="Google Shape;10668;p79"/>
            <p:cNvSpPr/>
            <p:nvPr/>
          </p:nvSpPr>
          <p:spPr>
            <a:xfrm>
              <a:off x="7676118" y="3435576"/>
              <a:ext cx="23412" cy="11341"/>
            </a:xfrm>
            <a:custGeom>
              <a:avLst/>
              <a:gdLst/>
              <a:ahLst/>
              <a:cxnLst/>
              <a:rect l="l" t="t" r="r" b="b"/>
              <a:pathLst>
                <a:path w="739" h="358" extrusionOk="0">
                  <a:moveTo>
                    <a:pt x="179" y="0"/>
                  </a:moveTo>
                  <a:cubicBezTo>
                    <a:pt x="96" y="0"/>
                    <a:pt x="1" y="84"/>
                    <a:pt x="1" y="179"/>
                  </a:cubicBezTo>
                  <a:cubicBezTo>
                    <a:pt x="1" y="274"/>
                    <a:pt x="84" y="358"/>
                    <a:pt x="179" y="358"/>
                  </a:cubicBezTo>
                  <a:lnTo>
                    <a:pt x="560" y="358"/>
                  </a:lnTo>
                  <a:cubicBezTo>
                    <a:pt x="644" y="358"/>
                    <a:pt x="739" y="286"/>
                    <a:pt x="739" y="179"/>
                  </a:cubicBezTo>
                  <a:cubicBezTo>
                    <a:pt x="739" y="84"/>
                    <a:pt x="656" y="0"/>
                    <a:pt x="5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69" name="Google Shape;10669;p79"/>
            <p:cNvSpPr/>
            <p:nvPr/>
          </p:nvSpPr>
          <p:spPr>
            <a:xfrm>
              <a:off x="7747049" y="3435576"/>
              <a:ext cx="23031" cy="11341"/>
            </a:xfrm>
            <a:custGeom>
              <a:avLst/>
              <a:gdLst/>
              <a:ahLst/>
              <a:cxnLst/>
              <a:rect l="l" t="t" r="r" b="b"/>
              <a:pathLst>
                <a:path w="727" h="358" extrusionOk="0">
                  <a:moveTo>
                    <a:pt x="179" y="0"/>
                  </a:moveTo>
                  <a:cubicBezTo>
                    <a:pt x="83" y="0"/>
                    <a:pt x="0" y="84"/>
                    <a:pt x="0" y="179"/>
                  </a:cubicBezTo>
                  <a:cubicBezTo>
                    <a:pt x="0" y="274"/>
                    <a:pt x="72" y="358"/>
                    <a:pt x="179" y="358"/>
                  </a:cubicBezTo>
                  <a:lnTo>
                    <a:pt x="548" y="358"/>
                  </a:lnTo>
                  <a:cubicBezTo>
                    <a:pt x="643" y="358"/>
                    <a:pt x="726" y="286"/>
                    <a:pt x="726" y="179"/>
                  </a:cubicBezTo>
                  <a:cubicBezTo>
                    <a:pt x="726" y="84"/>
                    <a:pt x="655" y="0"/>
                    <a:pt x="5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670" name="Google Shape;10670;p79"/>
          <p:cNvGrpSpPr/>
          <p:nvPr/>
        </p:nvGrpSpPr>
        <p:grpSpPr>
          <a:xfrm>
            <a:off x="1152083" y="3612138"/>
            <a:ext cx="352112" cy="463711"/>
            <a:chOff x="864062" y="2884503"/>
            <a:chExt cx="264084" cy="347783"/>
          </a:xfrm>
          <a:solidFill>
            <a:schemeClr val="tx1"/>
          </a:solidFill>
        </p:grpSpPr>
        <p:sp>
          <p:nvSpPr>
            <p:cNvPr id="10671" name="Google Shape;10671;p79"/>
            <p:cNvSpPr/>
            <p:nvPr/>
          </p:nvSpPr>
          <p:spPr>
            <a:xfrm>
              <a:off x="944783" y="2884503"/>
              <a:ext cx="102263" cy="122982"/>
            </a:xfrm>
            <a:custGeom>
              <a:avLst/>
              <a:gdLst/>
              <a:ahLst/>
              <a:cxnLst/>
              <a:rect l="l" t="t" r="r" b="b"/>
              <a:pathLst>
                <a:path w="3228" h="3882" extrusionOk="0">
                  <a:moveTo>
                    <a:pt x="1608" y="0"/>
                  </a:moveTo>
                  <a:cubicBezTo>
                    <a:pt x="715" y="0"/>
                    <a:pt x="1" y="727"/>
                    <a:pt x="1" y="1608"/>
                  </a:cubicBezTo>
                  <a:cubicBezTo>
                    <a:pt x="1" y="2286"/>
                    <a:pt x="418" y="2882"/>
                    <a:pt x="1060" y="3120"/>
                  </a:cubicBezTo>
                  <a:lnTo>
                    <a:pt x="1477" y="3810"/>
                  </a:lnTo>
                  <a:cubicBezTo>
                    <a:pt x="1501" y="3858"/>
                    <a:pt x="1549" y="3882"/>
                    <a:pt x="1608" y="3882"/>
                  </a:cubicBezTo>
                  <a:cubicBezTo>
                    <a:pt x="1668" y="3882"/>
                    <a:pt x="1715" y="3858"/>
                    <a:pt x="1739" y="3810"/>
                  </a:cubicBezTo>
                  <a:lnTo>
                    <a:pt x="2156" y="3120"/>
                  </a:lnTo>
                  <a:cubicBezTo>
                    <a:pt x="2561" y="2977"/>
                    <a:pt x="2906" y="2667"/>
                    <a:pt x="3085" y="2263"/>
                  </a:cubicBezTo>
                  <a:cubicBezTo>
                    <a:pt x="3108" y="2191"/>
                    <a:pt x="3085" y="2084"/>
                    <a:pt x="3001" y="2060"/>
                  </a:cubicBezTo>
                  <a:cubicBezTo>
                    <a:pt x="2982" y="2051"/>
                    <a:pt x="2961" y="2046"/>
                    <a:pt x="2940" y="2046"/>
                  </a:cubicBezTo>
                  <a:cubicBezTo>
                    <a:pt x="2883" y="2046"/>
                    <a:pt x="2825" y="2079"/>
                    <a:pt x="2799" y="2132"/>
                  </a:cubicBezTo>
                  <a:cubicBezTo>
                    <a:pt x="2644" y="2465"/>
                    <a:pt x="2370" y="2727"/>
                    <a:pt x="2013" y="2834"/>
                  </a:cubicBezTo>
                  <a:cubicBezTo>
                    <a:pt x="1977" y="2846"/>
                    <a:pt x="1930" y="2858"/>
                    <a:pt x="1918" y="2905"/>
                  </a:cubicBezTo>
                  <a:lnTo>
                    <a:pt x="1608" y="3406"/>
                  </a:lnTo>
                  <a:lnTo>
                    <a:pt x="1299" y="2905"/>
                  </a:lnTo>
                  <a:cubicBezTo>
                    <a:pt x="1275" y="2870"/>
                    <a:pt x="1251" y="2846"/>
                    <a:pt x="1203" y="2834"/>
                  </a:cubicBezTo>
                  <a:cubicBezTo>
                    <a:pt x="668" y="2655"/>
                    <a:pt x="310" y="2155"/>
                    <a:pt x="310" y="1596"/>
                  </a:cubicBezTo>
                  <a:cubicBezTo>
                    <a:pt x="310" y="905"/>
                    <a:pt x="894" y="322"/>
                    <a:pt x="1608" y="322"/>
                  </a:cubicBezTo>
                  <a:cubicBezTo>
                    <a:pt x="2311" y="322"/>
                    <a:pt x="2870" y="881"/>
                    <a:pt x="2906" y="1572"/>
                  </a:cubicBezTo>
                  <a:cubicBezTo>
                    <a:pt x="2906" y="1667"/>
                    <a:pt x="2977" y="1739"/>
                    <a:pt x="3061" y="1739"/>
                  </a:cubicBezTo>
                  <a:cubicBezTo>
                    <a:pt x="3156" y="1739"/>
                    <a:pt x="3227" y="1667"/>
                    <a:pt x="3227" y="1572"/>
                  </a:cubicBezTo>
                  <a:cubicBezTo>
                    <a:pt x="3215" y="1167"/>
                    <a:pt x="3049" y="762"/>
                    <a:pt x="2739" y="465"/>
                  </a:cubicBezTo>
                  <a:cubicBezTo>
                    <a:pt x="2442" y="167"/>
                    <a:pt x="2037" y="0"/>
                    <a:pt x="160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72" name="Google Shape;10672;p79"/>
            <p:cNvSpPr/>
            <p:nvPr/>
          </p:nvSpPr>
          <p:spPr>
            <a:xfrm>
              <a:off x="963664" y="2903733"/>
              <a:ext cx="65261" cy="64152"/>
            </a:xfrm>
            <a:custGeom>
              <a:avLst/>
              <a:gdLst/>
              <a:ahLst/>
              <a:cxnLst/>
              <a:rect l="l" t="t" r="r" b="b"/>
              <a:pathLst>
                <a:path w="2060" h="2025" extrusionOk="0">
                  <a:moveTo>
                    <a:pt x="1012" y="584"/>
                  </a:moveTo>
                  <a:cubicBezTo>
                    <a:pt x="1250" y="584"/>
                    <a:pt x="1441" y="774"/>
                    <a:pt x="1441" y="1013"/>
                  </a:cubicBezTo>
                  <a:cubicBezTo>
                    <a:pt x="1441" y="1251"/>
                    <a:pt x="1250" y="1453"/>
                    <a:pt x="1012" y="1453"/>
                  </a:cubicBezTo>
                  <a:cubicBezTo>
                    <a:pt x="774" y="1453"/>
                    <a:pt x="584" y="1251"/>
                    <a:pt x="584" y="1013"/>
                  </a:cubicBezTo>
                  <a:cubicBezTo>
                    <a:pt x="584" y="774"/>
                    <a:pt x="774" y="584"/>
                    <a:pt x="1012" y="584"/>
                  </a:cubicBezTo>
                  <a:close/>
                  <a:moveTo>
                    <a:pt x="1012" y="1"/>
                  </a:moveTo>
                  <a:cubicBezTo>
                    <a:pt x="929" y="1"/>
                    <a:pt x="845" y="72"/>
                    <a:pt x="845" y="167"/>
                  </a:cubicBezTo>
                  <a:lnTo>
                    <a:pt x="845" y="274"/>
                  </a:lnTo>
                  <a:cubicBezTo>
                    <a:pt x="762" y="286"/>
                    <a:pt x="667" y="334"/>
                    <a:pt x="595" y="370"/>
                  </a:cubicBezTo>
                  <a:lnTo>
                    <a:pt x="524" y="298"/>
                  </a:lnTo>
                  <a:cubicBezTo>
                    <a:pt x="494" y="268"/>
                    <a:pt x="453" y="254"/>
                    <a:pt x="411" y="254"/>
                  </a:cubicBezTo>
                  <a:cubicBezTo>
                    <a:pt x="369" y="254"/>
                    <a:pt x="328" y="268"/>
                    <a:pt x="298" y="298"/>
                  </a:cubicBezTo>
                  <a:cubicBezTo>
                    <a:pt x="238" y="358"/>
                    <a:pt x="238" y="465"/>
                    <a:pt x="298" y="524"/>
                  </a:cubicBezTo>
                  <a:lnTo>
                    <a:pt x="369" y="596"/>
                  </a:lnTo>
                  <a:cubicBezTo>
                    <a:pt x="333" y="667"/>
                    <a:pt x="286" y="763"/>
                    <a:pt x="274" y="858"/>
                  </a:cubicBezTo>
                  <a:lnTo>
                    <a:pt x="167" y="858"/>
                  </a:lnTo>
                  <a:cubicBezTo>
                    <a:pt x="72" y="858"/>
                    <a:pt x="0" y="929"/>
                    <a:pt x="0" y="1013"/>
                  </a:cubicBezTo>
                  <a:cubicBezTo>
                    <a:pt x="0" y="1108"/>
                    <a:pt x="72" y="1179"/>
                    <a:pt x="167" y="1179"/>
                  </a:cubicBezTo>
                  <a:lnTo>
                    <a:pt x="274" y="1179"/>
                  </a:lnTo>
                  <a:cubicBezTo>
                    <a:pt x="286" y="1275"/>
                    <a:pt x="333" y="1358"/>
                    <a:pt x="369" y="1429"/>
                  </a:cubicBezTo>
                  <a:lnTo>
                    <a:pt x="298" y="1513"/>
                  </a:lnTo>
                  <a:cubicBezTo>
                    <a:pt x="238" y="1572"/>
                    <a:pt x="238" y="1667"/>
                    <a:pt x="298" y="1727"/>
                  </a:cubicBezTo>
                  <a:cubicBezTo>
                    <a:pt x="333" y="1763"/>
                    <a:pt x="369" y="1775"/>
                    <a:pt x="417" y="1775"/>
                  </a:cubicBezTo>
                  <a:cubicBezTo>
                    <a:pt x="464" y="1775"/>
                    <a:pt x="512" y="1763"/>
                    <a:pt x="536" y="1727"/>
                  </a:cubicBezTo>
                  <a:lnTo>
                    <a:pt x="607" y="1656"/>
                  </a:lnTo>
                  <a:cubicBezTo>
                    <a:pt x="691" y="1703"/>
                    <a:pt x="774" y="1751"/>
                    <a:pt x="869" y="1763"/>
                  </a:cubicBezTo>
                  <a:lnTo>
                    <a:pt x="869" y="1870"/>
                  </a:lnTo>
                  <a:cubicBezTo>
                    <a:pt x="869" y="1953"/>
                    <a:pt x="941" y="2025"/>
                    <a:pt x="1024" y="2025"/>
                  </a:cubicBezTo>
                  <a:cubicBezTo>
                    <a:pt x="1119" y="2025"/>
                    <a:pt x="1191" y="1953"/>
                    <a:pt x="1191" y="1870"/>
                  </a:cubicBezTo>
                  <a:lnTo>
                    <a:pt x="1191" y="1763"/>
                  </a:lnTo>
                  <a:cubicBezTo>
                    <a:pt x="1286" y="1751"/>
                    <a:pt x="1369" y="1703"/>
                    <a:pt x="1441" y="1656"/>
                  </a:cubicBezTo>
                  <a:lnTo>
                    <a:pt x="1524" y="1727"/>
                  </a:lnTo>
                  <a:cubicBezTo>
                    <a:pt x="1548" y="1763"/>
                    <a:pt x="1596" y="1775"/>
                    <a:pt x="1643" y="1775"/>
                  </a:cubicBezTo>
                  <a:cubicBezTo>
                    <a:pt x="1679" y="1775"/>
                    <a:pt x="1727" y="1763"/>
                    <a:pt x="1762" y="1727"/>
                  </a:cubicBezTo>
                  <a:cubicBezTo>
                    <a:pt x="1822" y="1667"/>
                    <a:pt x="1822" y="1572"/>
                    <a:pt x="1762" y="1513"/>
                  </a:cubicBezTo>
                  <a:lnTo>
                    <a:pt x="1679" y="1429"/>
                  </a:lnTo>
                  <a:cubicBezTo>
                    <a:pt x="1727" y="1358"/>
                    <a:pt x="1774" y="1275"/>
                    <a:pt x="1786" y="1179"/>
                  </a:cubicBezTo>
                  <a:lnTo>
                    <a:pt x="1893" y="1179"/>
                  </a:lnTo>
                  <a:cubicBezTo>
                    <a:pt x="1977" y="1179"/>
                    <a:pt x="2060" y="1108"/>
                    <a:pt x="2060" y="1013"/>
                  </a:cubicBezTo>
                  <a:cubicBezTo>
                    <a:pt x="2012" y="929"/>
                    <a:pt x="1953" y="858"/>
                    <a:pt x="1857" y="858"/>
                  </a:cubicBezTo>
                  <a:lnTo>
                    <a:pt x="1762" y="858"/>
                  </a:lnTo>
                  <a:cubicBezTo>
                    <a:pt x="1738" y="763"/>
                    <a:pt x="1703" y="667"/>
                    <a:pt x="1655" y="596"/>
                  </a:cubicBezTo>
                  <a:lnTo>
                    <a:pt x="1727" y="524"/>
                  </a:lnTo>
                  <a:cubicBezTo>
                    <a:pt x="1786" y="465"/>
                    <a:pt x="1786" y="358"/>
                    <a:pt x="1727" y="298"/>
                  </a:cubicBezTo>
                  <a:cubicBezTo>
                    <a:pt x="1697" y="268"/>
                    <a:pt x="1655" y="254"/>
                    <a:pt x="1613" y="254"/>
                  </a:cubicBezTo>
                  <a:cubicBezTo>
                    <a:pt x="1572" y="254"/>
                    <a:pt x="1530" y="268"/>
                    <a:pt x="1500" y="298"/>
                  </a:cubicBezTo>
                  <a:lnTo>
                    <a:pt x="1429" y="370"/>
                  </a:lnTo>
                  <a:cubicBezTo>
                    <a:pt x="1357" y="334"/>
                    <a:pt x="1262" y="286"/>
                    <a:pt x="1179" y="274"/>
                  </a:cubicBezTo>
                  <a:lnTo>
                    <a:pt x="1179" y="167"/>
                  </a:lnTo>
                  <a:cubicBezTo>
                    <a:pt x="1179" y="72"/>
                    <a:pt x="1107" y="1"/>
                    <a:pt x="10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73" name="Google Shape;10673;p79"/>
            <p:cNvSpPr/>
            <p:nvPr/>
          </p:nvSpPr>
          <p:spPr>
            <a:xfrm>
              <a:off x="864062" y="2987843"/>
              <a:ext cx="264084" cy="244443"/>
            </a:xfrm>
            <a:custGeom>
              <a:avLst/>
              <a:gdLst/>
              <a:ahLst/>
              <a:cxnLst/>
              <a:rect l="l" t="t" r="r" b="b"/>
              <a:pathLst>
                <a:path w="8336" h="7716" extrusionOk="0">
                  <a:moveTo>
                    <a:pt x="2513" y="1"/>
                  </a:moveTo>
                  <a:cubicBezTo>
                    <a:pt x="2477" y="1"/>
                    <a:pt x="2418" y="13"/>
                    <a:pt x="2370" y="24"/>
                  </a:cubicBezTo>
                  <a:cubicBezTo>
                    <a:pt x="1834" y="167"/>
                    <a:pt x="1442" y="667"/>
                    <a:pt x="1442" y="1263"/>
                  </a:cubicBezTo>
                  <a:lnTo>
                    <a:pt x="1442" y="1358"/>
                  </a:lnTo>
                  <a:cubicBezTo>
                    <a:pt x="953" y="1513"/>
                    <a:pt x="632" y="2013"/>
                    <a:pt x="632" y="2560"/>
                  </a:cubicBezTo>
                  <a:cubicBezTo>
                    <a:pt x="632" y="2751"/>
                    <a:pt x="680" y="2941"/>
                    <a:pt x="751" y="3120"/>
                  </a:cubicBezTo>
                  <a:cubicBezTo>
                    <a:pt x="287" y="3453"/>
                    <a:pt x="1" y="4001"/>
                    <a:pt x="1" y="4596"/>
                  </a:cubicBezTo>
                  <a:cubicBezTo>
                    <a:pt x="1" y="4966"/>
                    <a:pt x="108" y="5323"/>
                    <a:pt x="322" y="5620"/>
                  </a:cubicBezTo>
                  <a:cubicBezTo>
                    <a:pt x="346" y="5675"/>
                    <a:pt x="395" y="5699"/>
                    <a:pt x="446" y="5699"/>
                  </a:cubicBezTo>
                  <a:cubicBezTo>
                    <a:pt x="473" y="5699"/>
                    <a:pt x="500" y="5692"/>
                    <a:pt x="525" y="5680"/>
                  </a:cubicBezTo>
                  <a:cubicBezTo>
                    <a:pt x="620" y="5644"/>
                    <a:pt x="644" y="5537"/>
                    <a:pt x="584" y="5442"/>
                  </a:cubicBezTo>
                  <a:cubicBezTo>
                    <a:pt x="406" y="5192"/>
                    <a:pt x="322" y="4894"/>
                    <a:pt x="322" y="4596"/>
                  </a:cubicBezTo>
                  <a:cubicBezTo>
                    <a:pt x="322" y="4061"/>
                    <a:pt x="596" y="3573"/>
                    <a:pt x="1037" y="3311"/>
                  </a:cubicBezTo>
                  <a:cubicBezTo>
                    <a:pt x="1037" y="3311"/>
                    <a:pt x="1049" y="3311"/>
                    <a:pt x="1049" y="3299"/>
                  </a:cubicBezTo>
                  <a:cubicBezTo>
                    <a:pt x="1049" y="3299"/>
                    <a:pt x="1327" y="3093"/>
                    <a:pt x="1883" y="3093"/>
                  </a:cubicBezTo>
                  <a:cubicBezTo>
                    <a:pt x="1925" y="3093"/>
                    <a:pt x="1968" y="3094"/>
                    <a:pt x="2013" y="3096"/>
                  </a:cubicBezTo>
                  <a:cubicBezTo>
                    <a:pt x="2108" y="3096"/>
                    <a:pt x="2180" y="3037"/>
                    <a:pt x="2180" y="2941"/>
                  </a:cubicBezTo>
                  <a:cubicBezTo>
                    <a:pt x="2180" y="2858"/>
                    <a:pt x="2120" y="2775"/>
                    <a:pt x="2025" y="2775"/>
                  </a:cubicBezTo>
                  <a:cubicBezTo>
                    <a:pt x="2000" y="2774"/>
                    <a:pt x="1975" y="2774"/>
                    <a:pt x="1950" y="2774"/>
                  </a:cubicBezTo>
                  <a:cubicBezTo>
                    <a:pt x="1502" y="2774"/>
                    <a:pt x="1182" y="2874"/>
                    <a:pt x="1013" y="2953"/>
                  </a:cubicBezTo>
                  <a:cubicBezTo>
                    <a:pt x="953" y="2834"/>
                    <a:pt x="941" y="2703"/>
                    <a:pt x="941" y="2560"/>
                  </a:cubicBezTo>
                  <a:cubicBezTo>
                    <a:pt x="941" y="2108"/>
                    <a:pt x="1239" y="1727"/>
                    <a:pt x="1644" y="1632"/>
                  </a:cubicBezTo>
                  <a:cubicBezTo>
                    <a:pt x="1680" y="1632"/>
                    <a:pt x="1882" y="1632"/>
                    <a:pt x="2013" y="1763"/>
                  </a:cubicBezTo>
                  <a:cubicBezTo>
                    <a:pt x="2120" y="1870"/>
                    <a:pt x="2180" y="2025"/>
                    <a:pt x="2180" y="2239"/>
                  </a:cubicBezTo>
                  <a:cubicBezTo>
                    <a:pt x="2180" y="2334"/>
                    <a:pt x="2251" y="2406"/>
                    <a:pt x="2323" y="2406"/>
                  </a:cubicBezTo>
                  <a:cubicBezTo>
                    <a:pt x="2418" y="2406"/>
                    <a:pt x="2489" y="2334"/>
                    <a:pt x="2489" y="2239"/>
                  </a:cubicBezTo>
                  <a:cubicBezTo>
                    <a:pt x="2489" y="1929"/>
                    <a:pt x="2394" y="1691"/>
                    <a:pt x="2215" y="1525"/>
                  </a:cubicBezTo>
                  <a:cubicBezTo>
                    <a:pt x="2073" y="1394"/>
                    <a:pt x="1882" y="1334"/>
                    <a:pt x="1763" y="1322"/>
                  </a:cubicBezTo>
                  <a:lnTo>
                    <a:pt x="1763" y="1275"/>
                  </a:lnTo>
                  <a:cubicBezTo>
                    <a:pt x="1763" y="846"/>
                    <a:pt x="2037" y="453"/>
                    <a:pt x="2430" y="358"/>
                  </a:cubicBezTo>
                  <a:cubicBezTo>
                    <a:pt x="2477" y="334"/>
                    <a:pt x="2513" y="334"/>
                    <a:pt x="2561" y="322"/>
                  </a:cubicBezTo>
                  <a:lnTo>
                    <a:pt x="2846" y="322"/>
                  </a:lnTo>
                  <a:cubicBezTo>
                    <a:pt x="3370" y="322"/>
                    <a:pt x="3799" y="751"/>
                    <a:pt x="3799" y="1275"/>
                  </a:cubicBezTo>
                  <a:lnTo>
                    <a:pt x="3799" y="4608"/>
                  </a:lnTo>
                  <a:cubicBezTo>
                    <a:pt x="3311" y="4644"/>
                    <a:pt x="2858" y="4835"/>
                    <a:pt x="2513" y="5180"/>
                  </a:cubicBezTo>
                  <a:cubicBezTo>
                    <a:pt x="2477" y="5216"/>
                    <a:pt x="2454" y="5311"/>
                    <a:pt x="2489" y="5370"/>
                  </a:cubicBezTo>
                  <a:cubicBezTo>
                    <a:pt x="2513" y="5430"/>
                    <a:pt x="2573" y="5442"/>
                    <a:pt x="2620" y="5442"/>
                  </a:cubicBezTo>
                  <a:cubicBezTo>
                    <a:pt x="2668" y="5442"/>
                    <a:pt x="2715" y="5430"/>
                    <a:pt x="2739" y="5394"/>
                  </a:cubicBezTo>
                  <a:cubicBezTo>
                    <a:pt x="3037" y="5097"/>
                    <a:pt x="3454" y="4918"/>
                    <a:pt x="3894" y="4918"/>
                  </a:cubicBezTo>
                  <a:cubicBezTo>
                    <a:pt x="4168" y="5192"/>
                    <a:pt x="4335" y="5573"/>
                    <a:pt x="4335" y="5978"/>
                  </a:cubicBezTo>
                  <a:cubicBezTo>
                    <a:pt x="4335" y="6382"/>
                    <a:pt x="4168" y="6763"/>
                    <a:pt x="3894" y="7037"/>
                  </a:cubicBezTo>
                  <a:cubicBezTo>
                    <a:pt x="3656" y="7263"/>
                    <a:pt x="3335" y="7394"/>
                    <a:pt x="3013" y="7394"/>
                  </a:cubicBezTo>
                  <a:cubicBezTo>
                    <a:pt x="2358" y="7394"/>
                    <a:pt x="1811" y="6882"/>
                    <a:pt x="1703" y="6204"/>
                  </a:cubicBezTo>
                  <a:cubicBezTo>
                    <a:pt x="1763" y="6097"/>
                    <a:pt x="1942" y="5787"/>
                    <a:pt x="2215" y="5680"/>
                  </a:cubicBezTo>
                  <a:cubicBezTo>
                    <a:pt x="2299" y="5656"/>
                    <a:pt x="2358" y="5561"/>
                    <a:pt x="2323" y="5489"/>
                  </a:cubicBezTo>
                  <a:cubicBezTo>
                    <a:pt x="2304" y="5413"/>
                    <a:pt x="2239" y="5375"/>
                    <a:pt x="2171" y="5375"/>
                  </a:cubicBezTo>
                  <a:cubicBezTo>
                    <a:pt x="2154" y="5375"/>
                    <a:pt x="2137" y="5377"/>
                    <a:pt x="2120" y="5382"/>
                  </a:cubicBezTo>
                  <a:cubicBezTo>
                    <a:pt x="1775" y="5513"/>
                    <a:pt x="1549" y="5847"/>
                    <a:pt x="1442" y="6013"/>
                  </a:cubicBezTo>
                  <a:cubicBezTo>
                    <a:pt x="1287" y="5978"/>
                    <a:pt x="1132" y="5918"/>
                    <a:pt x="989" y="5835"/>
                  </a:cubicBezTo>
                  <a:cubicBezTo>
                    <a:pt x="956" y="5816"/>
                    <a:pt x="920" y="5806"/>
                    <a:pt x="887" y="5806"/>
                  </a:cubicBezTo>
                  <a:cubicBezTo>
                    <a:pt x="837" y="5806"/>
                    <a:pt x="791" y="5828"/>
                    <a:pt x="763" y="5870"/>
                  </a:cubicBezTo>
                  <a:cubicBezTo>
                    <a:pt x="715" y="5954"/>
                    <a:pt x="727" y="6049"/>
                    <a:pt x="810" y="6097"/>
                  </a:cubicBezTo>
                  <a:cubicBezTo>
                    <a:pt x="989" y="6216"/>
                    <a:pt x="1191" y="6287"/>
                    <a:pt x="1406" y="6323"/>
                  </a:cubicBezTo>
                  <a:cubicBezTo>
                    <a:pt x="1549" y="7121"/>
                    <a:pt x="2239" y="7716"/>
                    <a:pt x="3025" y="7716"/>
                  </a:cubicBezTo>
                  <a:cubicBezTo>
                    <a:pt x="3430" y="7716"/>
                    <a:pt x="3823" y="7561"/>
                    <a:pt x="4120" y="7275"/>
                  </a:cubicBezTo>
                  <a:lnTo>
                    <a:pt x="4168" y="7228"/>
                  </a:lnTo>
                  <a:lnTo>
                    <a:pt x="4216" y="7275"/>
                  </a:lnTo>
                  <a:cubicBezTo>
                    <a:pt x="4251" y="7299"/>
                    <a:pt x="4287" y="7335"/>
                    <a:pt x="4323" y="7359"/>
                  </a:cubicBezTo>
                  <a:cubicBezTo>
                    <a:pt x="4609" y="7597"/>
                    <a:pt x="4966" y="7716"/>
                    <a:pt x="5311" y="7716"/>
                  </a:cubicBezTo>
                  <a:cubicBezTo>
                    <a:pt x="6109" y="7716"/>
                    <a:pt x="6787" y="7121"/>
                    <a:pt x="6942" y="6323"/>
                  </a:cubicBezTo>
                  <a:cubicBezTo>
                    <a:pt x="7168" y="6287"/>
                    <a:pt x="7371" y="6204"/>
                    <a:pt x="7561" y="6085"/>
                  </a:cubicBezTo>
                  <a:cubicBezTo>
                    <a:pt x="7633" y="6037"/>
                    <a:pt x="7657" y="5954"/>
                    <a:pt x="7621" y="5870"/>
                  </a:cubicBezTo>
                  <a:cubicBezTo>
                    <a:pt x="7589" y="5816"/>
                    <a:pt x="7538" y="5781"/>
                    <a:pt x="7478" y="5781"/>
                  </a:cubicBezTo>
                  <a:cubicBezTo>
                    <a:pt x="7448" y="5781"/>
                    <a:pt x="7415" y="5791"/>
                    <a:pt x="7383" y="5811"/>
                  </a:cubicBezTo>
                  <a:cubicBezTo>
                    <a:pt x="7240" y="5918"/>
                    <a:pt x="7061" y="5978"/>
                    <a:pt x="6883" y="6013"/>
                  </a:cubicBezTo>
                  <a:cubicBezTo>
                    <a:pt x="6787" y="5835"/>
                    <a:pt x="6573" y="5513"/>
                    <a:pt x="6204" y="5382"/>
                  </a:cubicBezTo>
                  <a:cubicBezTo>
                    <a:pt x="6187" y="5377"/>
                    <a:pt x="6171" y="5375"/>
                    <a:pt x="6154" y="5375"/>
                  </a:cubicBezTo>
                  <a:cubicBezTo>
                    <a:pt x="6089" y="5375"/>
                    <a:pt x="6030" y="5413"/>
                    <a:pt x="6002" y="5489"/>
                  </a:cubicBezTo>
                  <a:cubicBezTo>
                    <a:pt x="5978" y="5573"/>
                    <a:pt x="6025" y="5656"/>
                    <a:pt x="6109" y="5680"/>
                  </a:cubicBezTo>
                  <a:cubicBezTo>
                    <a:pt x="6383" y="5787"/>
                    <a:pt x="6561" y="6097"/>
                    <a:pt x="6621" y="6204"/>
                  </a:cubicBezTo>
                  <a:cubicBezTo>
                    <a:pt x="6525" y="6882"/>
                    <a:pt x="5966" y="7394"/>
                    <a:pt x="5311" y="7394"/>
                  </a:cubicBezTo>
                  <a:cubicBezTo>
                    <a:pt x="5037" y="7394"/>
                    <a:pt x="4751" y="7287"/>
                    <a:pt x="4513" y="7109"/>
                  </a:cubicBezTo>
                  <a:cubicBezTo>
                    <a:pt x="4478" y="7085"/>
                    <a:pt x="4454" y="7061"/>
                    <a:pt x="4418" y="7037"/>
                  </a:cubicBezTo>
                  <a:cubicBezTo>
                    <a:pt x="4394" y="7025"/>
                    <a:pt x="4382" y="6990"/>
                    <a:pt x="4347" y="6966"/>
                  </a:cubicBezTo>
                  <a:cubicBezTo>
                    <a:pt x="4537" y="6680"/>
                    <a:pt x="4644" y="6323"/>
                    <a:pt x="4644" y="5966"/>
                  </a:cubicBezTo>
                  <a:cubicBezTo>
                    <a:pt x="4644" y="5859"/>
                    <a:pt x="4632" y="5775"/>
                    <a:pt x="4620" y="5680"/>
                  </a:cubicBezTo>
                  <a:lnTo>
                    <a:pt x="4620" y="5680"/>
                  </a:lnTo>
                  <a:cubicBezTo>
                    <a:pt x="5430" y="5859"/>
                    <a:pt x="5728" y="6251"/>
                    <a:pt x="5823" y="6430"/>
                  </a:cubicBezTo>
                  <a:cubicBezTo>
                    <a:pt x="5844" y="6482"/>
                    <a:pt x="5910" y="6516"/>
                    <a:pt x="5973" y="6516"/>
                  </a:cubicBezTo>
                  <a:cubicBezTo>
                    <a:pt x="5983" y="6516"/>
                    <a:pt x="5992" y="6515"/>
                    <a:pt x="6002" y="6513"/>
                  </a:cubicBezTo>
                  <a:cubicBezTo>
                    <a:pt x="6109" y="6501"/>
                    <a:pt x="6168" y="6382"/>
                    <a:pt x="6121" y="6275"/>
                  </a:cubicBezTo>
                  <a:cubicBezTo>
                    <a:pt x="5990" y="6025"/>
                    <a:pt x="5633" y="5561"/>
                    <a:pt x="4656" y="5370"/>
                  </a:cubicBezTo>
                  <a:cubicBezTo>
                    <a:pt x="4646" y="5367"/>
                    <a:pt x="4634" y="5365"/>
                    <a:pt x="4622" y="5365"/>
                  </a:cubicBezTo>
                  <a:cubicBezTo>
                    <a:pt x="4594" y="5365"/>
                    <a:pt x="4562" y="5374"/>
                    <a:pt x="4537" y="5382"/>
                  </a:cubicBezTo>
                  <a:cubicBezTo>
                    <a:pt x="4501" y="5239"/>
                    <a:pt x="4418" y="5097"/>
                    <a:pt x="4347" y="4977"/>
                  </a:cubicBezTo>
                  <a:cubicBezTo>
                    <a:pt x="4359" y="4954"/>
                    <a:pt x="4394" y="4942"/>
                    <a:pt x="4418" y="4906"/>
                  </a:cubicBezTo>
                  <a:cubicBezTo>
                    <a:pt x="4859" y="4906"/>
                    <a:pt x="5252" y="5073"/>
                    <a:pt x="5573" y="5382"/>
                  </a:cubicBezTo>
                  <a:cubicBezTo>
                    <a:pt x="5597" y="5418"/>
                    <a:pt x="5644" y="5430"/>
                    <a:pt x="5692" y="5430"/>
                  </a:cubicBezTo>
                  <a:cubicBezTo>
                    <a:pt x="5752" y="5430"/>
                    <a:pt x="5787" y="5394"/>
                    <a:pt x="5823" y="5358"/>
                  </a:cubicBezTo>
                  <a:cubicBezTo>
                    <a:pt x="5847" y="5299"/>
                    <a:pt x="5847" y="5204"/>
                    <a:pt x="5787" y="5156"/>
                  </a:cubicBezTo>
                  <a:cubicBezTo>
                    <a:pt x="5454" y="4823"/>
                    <a:pt x="4990" y="4608"/>
                    <a:pt x="4513" y="4596"/>
                  </a:cubicBezTo>
                  <a:lnTo>
                    <a:pt x="4513" y="1251"/>
                  </a:lnTo>
                  <a:cubicBezTo>
                    <a:pt x="4513" y="727"/>
                    <a:pt x="4942" y="298"/>
                    <a:pt x="5466" y="298"/>
                  </a:cubicBezTo>
                  <a:lnTo>
                    <a:pt x="5752" y="298"/>
                  </a:lnTo>
                  <a:cubicBezTo>
                    <a:pt x="5787" y="298"/>
                    <a:pt x="5835" y="310"/>
                    <a:pt x="5883" y="310"/>
                  </a:cubicBezTo>
                  <a:cubicBezTo>
                    <a:pt x="6287" y="417"/>
                    <a:pt x="6549" y="786"/>
                    <a:pt x="6549" y="1227"/>
                  </a:cubicBezTo>
                  <a:lnTo>
                    <a:pt x="6549" y="1275"/>
                  </a:lnTo>
                  <a:cubicBezTo>
                    <a:pt x="6418" y="1287"/>
                    <a:pt x="6240" y="1334"/>
                    <a:pt x="6085" y="1489"/>
                  </a:cubicBezTo>
                  <a:cubicBezTo>
                    <a:pt x="5906" y="1644"/>
                    <a:pt x="5823" y="1882"/>
                    <a:pt x="5823" y="2203"/>
                  </a:cubicBezTo>
                  <a:cubicBezTo>
                    <a:pt x="5823" y="2287"/>
                    <a:pt x="5883" y="2346"/>
                    <a:pt x="5954" y="2358"/>
                  </a:cubicBezTo>
                  <a:cubicBezTo>
                    <a:pt x="5967" y="2361"/>
                    <a:pt x="5979" y="2362"/>
                    <a:pt x="5990" y="2362"/>
                  </a:cubicBezTo>
                  <a:cubicBezTo>
                    <a:pt x="6077" y="2362"/>
                    <a:pt x="6133" y="2287"/>
                    <a:pt x="6133" y="2203"/>
                  </a:cubicBezTo>
                  <a:cubicBezTo>
                    <a:pt x="6133" y="1977"/>
                    <a:pt x="6192" y="1822"/>
                    <a:pt x="6299" y="1727"/>
                  </a:cubicBezTo>
                  <a:cubicBezTo>
                    <a:pt x="6430" y="1584"/>
                    <a:pt x="6621" y="1584"/>
                    <a:pt x="6668" y="1584"/>
                  </a:cubicBezTo>
                  <a:cubicBezTo>
                    <a:pt x="7073" y="1679"/>
                    <a:pt x="7371" y="2060"/>
                    <a:pt x="7371" y="2513"/>
                  </a:cubicBezTo>
                  <a:cubicBezTo>
                    <a:pt x="7371" y="2644"/>
                    <a:pt x="7335" y="2775"/>
                    <a:pt x="7299" y="2918"/>
                  </a:cubicBezTo>
                  <a:cubicBezTo>
                    <a:pt x="7138" y="2832"/>
                    <a:pt x="6840" y="2736"/>
                    <a:pt x="6424" y="2736"/>
                  </a:cubicBezTo>
                  <a:cubicBezTo>
                    <a:pt x="6380" y="2736"/>
                    <a:pt x="6334" y="2737"/>
                    <a:pt x="6287" y="2739"/>
                  </a:cubicBezTo>
                  <a:cubicBezTo>
                    <a:pt x="6192" y="2739"/>
                    <a:pt x="6133" y="2799"/>
                    <a:pt x="6121" y="2882"/>
                  </a:cubicBezTo>
                  <a:cubicBezTo>
                    <a:pt x="6109" y="2989"/>
                    <a:pt x="6192" y="3061"/>
                    <a:pt x="6287" y="3061"/>
                  </a:cubicBezTo>
                  <a:cubicBezTo>
                    <a:pt x="6317" y="3059"/>
                    <a:pt x="6346" y="3059"/>
                    <a:pt x="6374" y="3059"/>
                  </a:cubicBezTo>
                  <a:cubicBezTo>
                    <a:pt x="6937" y="3059"/>
                    <a:pt x="7240" y="3275"/>
                    <a:pt x="7252" y="3275"/>
                  </a:cubicBezTo>
                  <a:lnTo>
                    <a:pt x="7264" y="3287"/>
                  </a:lnTo>
                  <a:cubicBezTo>
                    <a:pt x="7716" y="3537"/>
                    <a:pt x="7978" y="4025"/>
                    <a:pt x="7978" y="4561"/>
                  </a:cubicBezTo>
                  <a:cubicBezTo>
                    <a:pt x="7978" y="4858"/>
                    <a:pt x="7895" y="5144"/>
                    <a:pt x="7740" y="5382"/>
                  </a:cubicBezTo>
                  <a:cubicBezTo>
                    <a:pt x="7692" y="5454"/>
                    <a:pt x="7716" y="5549"/>
                    <a:pt x="7776" y="5608"/>
                  </a:cubicBezTo>
                  <a:cubicBezTo>
                    <a:pt x="7799" y="5632"/>
                    <a:pt x="7835" y="5632"/>
                    <a:pt x="7871" y="5632"/>
                  </a:cubicBezTo>
                  <a:cubicBezTo>
                    <a:pt x="7930" y="5632"/>
                    <a:pt x="7978" y="5608"/>
                    <a:pt x="8014" y="5561"/>
                  </a:cubicBezTo>
                  <a:cubicBezTo>
                    <a:pt x="8204" y="5263"/>
                    <a:pt x="8311" y="4918"/>
                    <a:pt x="8311" y="4561"/>
                  </a:cubicBezTo>
                  <a:cubicBezTo>
                    <a:pt x="8335" y="4001"/>
                    <a:pt x="8061" y="3453"/>
                    <a:pt x="7597" y="3120"/>
                  </a:cubicBezTo>
                  <a:cubicBezTo>
                    <a:pt x="7680" y="2941"/>
                    <a:pt x="7716" y="2751"/>
                    <a:pt x="7716" y="2560"/>
                  </a:cubicBezTo>
                  <a:cubicBezTo>
                    <a:pt x="7716" y="2013"/>
                    <a:pt x="7371" y="1537"/>
                    <a:pt x="6895" y="1358"/>
                  </a:cubicBezTo>
                  <a:lnTo>
                    <a:pt x="6895" y="1263"/>
                  </a:lnTo>
                  <a:cubicBezTo>
                    <a:pt x="6895" y="679"/>
                    <a:pt x="6525" y="179"/>
                    <a:pt x="5978" y="24"/>
                  </a:cubicBezTo>
                  <a:cubicBezTo>
                    <a:pt x="5930" y="13"/>
                    <a:pt x="5871" y="13"/>
                    <a:pt x="5823" y="1"/>
                  </a:cubicBezTo>
                  <a:lnTo>
                    <a:pt x="5478" y="1"/>
                  </a:lnTo>
                  <a:cubicBezTo>
                    <a:pt x="4787" y="1"/>
                    <a:pt x="4216" y="560"/>
                    <a:pt x="4216" y="1263"/>
                  </a:cubicBezTo>
                  <a:lnTo>
                    <a:pt x="4216" y="4692"/>
                  </a:lnTo>
                  <a:lnTo>
                    <a:pt x="4168" y="4727"/>
                  </a:lnTo>
                  <a:lnTo>
                    <a:pt x="4120" y="4692"/>
                  </a:lnTo>
                  <a:lnTo>
                    <a:pt x="4120" y="1263"/>
                  </a:lnTo>
                  <a:cubicBezTo>
                    <a:pt x="4120" y="560"/>
                    <a:pt x="3561" y="1"/>
                    <a:pt x="285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74" name="Google Shape;10674;p79"/>
            <p:cNvSpPr/>
            <p:nvPr/>
          </p:nvSpPr>
          <p:spPr>
            <a:xfrm>
              <a:off x="1022494" y="3006724"/>
              <a:ext cx="44162" cy="22271"/>
            </a:xfrm>
            <a:custGeom>
              <a:avLst/>
              <a:gdLst/>
              <a:ahLst/>
              <a:cxnLst/>
              <a:rect l="l" t="t" r="r" b="b"/>
              <a:pathLst>
                <a:path w="1394" h="703" extrusionOk="0">
                  <a:moveTo>
                    <a:pt x="454" y="0"/>
                  </a:moveTo>
                  <a:cubicBezTo>
                    <a:pt x="402" y="0"/>
                    <a:pt x="350" y="4"/>
                    <a:pt x="298" y="12"/>
                  </a:cubicBezTo>
                  <a:lnTo>
                    <a:pt x="155" y="24"/>
                  </a:lnTo>
                  <a:cubicBezTo>
                    <a:pt x="60" y="48"/>
                    <a:pt x="0" y="119"/>
                    <a:pt x="12" y="202"/>
                  </a:cubicBezTo>
                  <a:cubicBezTo>
                    <a:pt x="34" y="290"/>
                    <a:pt x="96" y="347"/>
                    <a:pt x="170" y="347"/>
                  </a:cubicBezTo>
                  <a:cubicBezTo>
                    <a:pt x="177" y="347"/>
                    <a:pt x="184" y="346"/>
                    <a:pt x="191" y="345"/>
                  </a:cubicBezTo>
                  <a:lnTo>
                    <a:pt x="346" y="321"/>
                  </a:lnTo>
                  <a:cubicBezTo>
                    <a:pt x="370" y="319"/>
                    <a:pt x="394" y="318"/>
                    <a:pt x="417" y="318"/>
                  </a:cubicBezTo>
                  <a:cubicBezTo>
                    <a:pt x="675" y="318"/>
                    <a:pt x="908" y="436"/>
                    <a:pt x="1072" y="643"/>
                  </a:cubicBezTo>
                  <a:cubicBezTo>
                    <a:pt x="1108" y="679"/>
                    <a:pt x="1143" y="702"/>
                    <a:pt x="1203" y="702"/>
                  </a:cubicBezTo>
                  <a:cubicBezTo>
                    <a:pt x="1239" y="702"/>
                    <a:pt x="1286" y="679"/>
                    <a:pt x="1298" y="667"/>
                  </a:cubicBezTo>
                  <a:cubicBezTo>
                    <a:pt x="1370" y="607"/>
                    <a:pt x="1394" y="524"/>
                    <a:pt x="1334" y="440"/>
                  </a:cubicBezTo>
                  <a:cubicBezTo>
                    <a:pt x="1126" y="171"/>
                    <a:pt x="802" y="0"/>
                    <a:pt x="4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75" name="Google Shape;10675;p79"/>
            <p:cNvSpPr/>
            <p:nvPr/>
          </p:nvSpPr>
          <p:spPr>
            <a:xfrm>
              <a:off x="1086234" y="3100244"/>
              <a:ext cx="28322" cy="37002"/>
            </a:xfrm>
            <a:custGeom>
              <a:avLst/>
              <a:gdLst/>
              <a:ahLst/>
              <a:cxnLst/>
              <a:rect l="l" t="t" r="r" b="b"/>
              <a:pathLst>
                <a:path w="894" h="1168" extrusionOk="0">
                  <a:moveTo>
                    <a:pt x="181" y="1"/>
                  </a:moveTo>
                  <a:cubicBezTo>
                    <a:pt x="115" y="1"/>
                    <a:pt x="55" y="44"/>
                    <a:pt x="36" y="108"/>
                  </a:cubicBezTo>
                  <a:cubicBezTo>
                    <a:pt x="1" y="203"/>
                    <a:pt x="48" y="286"/>
                    <a:pt x="132" y="322"/>
                  </a:cubicBezTo>
                  <a:cubicBezTo>
                    <a:pt x="525" y="441"/>
                    <a:pt x="572" y="1025"/>
                    <a:pt x="572" y="1025"/>
                  </a:cubicBezTo>
                  <a:cubicBezTo>
                    <a:pt x="572" y="1108"/>
                    <a:pt x="644" y="1168"/>
                    <a:pt x="727" y="1168"/>
                  </a:cubicBezTo>
                  <a:lnTo>
                    <a:pt x="751" y="1168"/>
                  </a:lnTo>
                  <a:cubicBezTo>
                    <a:pt x="822" y="1168"/>
                    <a:pt x="894" y="1096"/>
                    <a:pt x="894" y="1001"/>
                  </a:cubicBezTo>
                  <a:cubicBezTo>
                    <a:pt x="894" y="977"/>
                    <a:pt x="846" y="203"/>
                    <a:pt x="239" y="13"/>
                  </a:cubicBezTo>
                  <a:cubicBezTo>
                    <a:pt x="220" y="4"/>
                    <a:pt x="200" y="1"/>
                    <a:pt x="1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76" name="Google Shape;10676;p79"/>
            <p:cNvSpPr/>
            <p:nvPr/>
          </p:nvSpPr>
          <p:spPr>
            <a:xfrm>
              <a:off x="1023634" y="3077941"/>
              <a:ext cx="26041" cy="49167"/>
            </a:xfrm>
            <a:custGeom>
              <a:avLst/>
              <a:gdLst/>
              <a:ahLst/>
              <a:cxnLst/>
              <a:rect l="l" t="t" r="r" b="b"/>
              <a:pathLst>
                <a:path w="822" h="1552" extrusionOk="0">
                  <a:moveTo>
                    <a:pt x="646" y="0"/>
                  </a:moveTo>
                  <a:cubicBezTo>
                    <a:pt x="617" y="0"/>
                    <a:pt x="588" y="9"/>
                    <a:pt x="560" y="26"/>
                  </a:cubicBezTo>
                  <a:cubicBezTo>
                    <a:pt x="345" y="181"/>
                    <a:pt x="0" y="538"/>
                    <a:pt x="0" y="1383"/>
                  </a:cubicBezTo>
                  <a:cubicBezTo>
                    <a:pt x="0" y="1462"/>
                    <a:pt x="74" y="1551"/>
                    <a:pt x="163" y="1551"/>
                  </a:cubicBezTo>
                  <a:cubicBezTo>
                    <a:pt x="168" y="1551"/>
                    <a:pt x="173" y="1551"/>
                    <a:pt x="179" y="1550"/>
                  </a:cubicBezTo>
                  <a:cubicBezTo>
                    <a:pt x="250" y="1526"/>
                    <a:pt x="310" y="1455"/>
                    <a:pt x="310" y="1383"/>
                  </a:cubicBezTo>
                  <a:cubicBezTo>
                    <a:pt x="310" y="681"/>
                    <a:pt x="584" y="395"/>
                    <a:pt x="726" y="312"/>
                  </a:cubicBezTo>
                  <a:cubicBezTo>
                    <a:pt x="786" y="264"/>
                    <a:pt x="822" y="205"/>
                    <a:pt x="798" y="133"/>
                  </a:cubicBezTo>
                  <a:cubicBezTo>
                    <a:pt x="781" y="49"/>
                    <a:pt x="716" y="0"/>
                    <a:pt x="6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77" name="Google Shape;10677;p79"/>
            <p:cNvSpPr/>
            <p:nvPr/>
          </p:nvSpPr>
          <p:spPr>
            <a:xfrm>
              <a:off x="924413" y="3006819"/>
              <a:ext cx="44162" cy="22176"/>
            </a:xfrm>
            <a:custGeom>
              <a:avLst/>
              <a:gdLst/>
              <a:ahLst/>
              <a:cxnLst/>
              <a:rect l="l" t="t" r="r" b="b"/>
              <a:pathLst>
                <a:path w="1394" h="700" extrusionOk="0">
                  <a:moveTo>
                    <a:pt x="963" y="1"/>
                  </a:moveTo>
                  <a:cubicBezTo>
                    <a:pt x="614" y="1"/>
                    <a:pt x="272" y="163"/>
                    <a:pt x="60" y="437"/>
                  </a:cubicBezTo>
                  <a:cubicBezTo>
                    <a:pt x="1" y="521"/>
                    <a:pt x="25" y="616"/>
                    <a:pt x="96" y="664"/>
                  </a:cubicBezTo>
                  <a:cubicBezTo>
                    <a:pt x="120" y="676"/>
                    <a:pt x="156" y="699"/>
                    <a:pt x="179" y="699"/>
                  </a:cubicBezTo>
                  <a:cubicBezTo>
                    <a:pt x="227" y="699"/>
                    <a:pt x="287" y="664"/>
                    <a:pt x="322" y="640"/>
                  </a:cubicBezTo>
                  <a:cubicBezTo>
                    <a:pt x="464" y="433"/>
                    <a:pt x="716" y="315"/>
                    <a:pt x="976" y="315"/>
                  </a:cubicBezTo>
                  <a:cubicBezTo>
                    <a:pt x="1000" y="315"/>
                    <a:pt x="1025" y="316"/>
                    <a:pt x="1049" y="318"/>
                  </a:cubicBezTo>
                  <a:lnTo>
                    <a:pt x="1191" y="342"/>
                  </a:lnTo>
                  <a:cubicBezTo>
                    <a:pt x="1200" y="343"/>
                    <a:pt x="1208" y="344"/>
                    <a:pt x="1215" y="344"/>
                  </a:cubicBezTo>
                  <a:cubicBezTo>
                    <a:pt x="1298" y="344"/>
                    <a:pt x="1359" y="287"/>
                    <a:pt x="1370" y="199"/>
                  </a:cubicBezTo>
                  <a:cubicBezTo>
                    <a:pt x="1394" y="116"/>
                    <a:pt x="1334" y="21"/>
                    <a:pt x="1239" y="21"/>
                  </a:cubicBezTo>
                  <a:lnTo>
                    <a:pt x="1096" y="9"/>
                  </a:lnTo>
                  <a:cubicBezTo>
                    <a:pt x="1052" y="3"/>
                    <a:pt x="1007" y="1"/>
                    <a:pt x="9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78" name="Google Shape;10678;p79"/>
            <p:cNvSpPr/>
            <p:nvPr/>
          </p:nvSpPr>
          <p:spPr>
            <a:xfrm>
              <a:off x="929703" y="3158757"/>
              <a:ext cx="56232" cy="41849"/>
            </a:xfrm>
            <a:custGeom>
              <a:avLst/>
              <a:gdLst/>
              <a:ahLst/>
              <a:cxnLst/>
              <a:rect l="l" t="t" r="r" b="b"/>
              <a:pathLst>
                <a:path w="1775" h="1321" extrusionOk="0">
                  <a:moveTo>
                    <a:pt x="1604" y="1"/>
                  </a:moveTo>
                  <a:cubicBezTo>
                    <a:pt x="1586" y="1"/>
                    <a:pt x="1567" y="4"/>
                    <a:pt x="1548" y="11"/>
                  </a:cubicBezTo>
                  <a:cubicBezTo>
                    <a:pt x="179" y="309"/>
                    <a:pt x="36" y="1095"/>
                    <a:pt x="12" y="1118"/>
                  </a:cubicBezTo>
                  <a:cubicBezTo>
                    <a:pt x="1" y="1214"/>
                    <a:pt x="60" y="1297"/>
                    <a:pt x="155" y="1321"/>
                  </a:cubicBezTo>
                  <a:lnTo>
                    <a:pt x="179" y="1321"/>
                  </a:lnTo>
                  <a:cubicBezTo>
                    <a:pt x="251" y="1321"/>
                    <a:pt x="334" y="1261"/>
                    <a:pt x="346" y="1178"/>
                  </a:cubicBezTo>
                  <a:cubicBezTo>
                    <a:pt x="346" y="1178"/>
                    <a:pt x="477" y="571"/>
                    <a:pt x="1620" y="333"/>
                  </a:cubicBezTo>
                  <a:cubicBezTo>
                    <a:pt x="1715" y="309"/>
                    <a:pt x="1775" y="213"/>
                    <a:pt x="1739" y="130"/>
                  </a:cubicBezTo>
                  <a:cubicBezTo>
                    <a:pt x="1729" y="54"/>
                    <a:pt x="1674" y="1"/>
                    <a:pt x="160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79" name="Google Shape;10679;p79"/>
            <p:cNvSpPr/>
            <p:nvPr/>
          </p:nvSpPr>
          <p:spPr>
            <a:xfrm>
              <a:off x="876512" y="3100244"/>
              <a:ext cx="28322" cy="37002"/>
            </a:xfrm>
            <a:custGeom>
              <a:avLst/>
              <a:gdLst/>
              <a:ahLst/>
              <a:cxnLst/>
              <a:rect l="l" t="t" r="r" b="b"/>
              <a:pathLst>
                <a:path w="894" h="1168" extrusionOk="0">
                  <a:moveTo>
                    <a:pt x="714" y="1"/>
                  </a:moveTo>
                  <a:cubicBezTo>
                    <a:pt x="694" y="1"/>
                    <a:pt x="675" y="4"/>
                    <a:pt x="656" y="13"/>
                  </a:cubicBezTo>
                  <a:cubicBezTo>
                    <a:pt x="60" y="203"/>
                    <a:pt x="1" y="965"/>
                    <a:pt x="1" y="1001"/>
                  </a:cubicBezTo>
                  <a:cubicBezTo>
                    <a:pt x="1" y="1096"/>
                    <a:pt x="60" y="1168"/>
                    <a:pt x="144" y="1168"/>
                  </a:cubicBezTo>
                  <a:lnTo>
                    <a:pt x="156" y="1168"/>
                  </a:lnTo>
                  <a:cubicBezTo>
                    <a:pt x="251" y="1168"/>
                    <a:pt x="322" y="1108"/>
                    <a:pt x="322" y="1025"/>
                  </a:cubicBezTo>
                  <a:cubicBezTo>
                    <a:pt x="322" y="1025"/>
                    <a:pt x="358" y="441"/>
                    <a:pt x="751" y="322"/>
                  </a:cubicBezTo>
                  <a:cubicBezTo>
                    <a:pt x="846" y="286"/>
                    <a:pt x="894" y="203"/>
                    <a:pt x="858" y="108"/>
                  </a:cubicBezTo>
                  <a:cubicBezTo>
                    <a:pt x="840" y="44"/>
                    <a:pt x="779" y="1"/>
                    <a:pt x="71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80" name="Google Shape;10680;p79"/>
            <p:cNvSpPr/>
            <p:nvPr/>
          </p:nvSpPr>
          <p:spPr>
            <a:xfrm>
              <a:off x="941393" y="3077941"/>
              <a:ext cx="26453" cy="49484"/>
            </a:xfrm>
            <a:custGeom>
              <a:avLst/>
              <a:gdLst/>
              <a:ahLst/>
              <a:cxnLst/>
              <a:rect l="l" t="t" r="r" b="b"/>
              <a:pathLst>
                <a:path w="835" h="1562" extrusionOk="0">
                  <a:moveTo>
                    <a:pt x="185" y="0"/>
                  </a:moveTo>
                  <a:cubicBezTo>
                    <a:pt x="112" y="0"/>
                    <a:pt x="41" y="49"/>
                    <a:pt x="24" y="133"/>
                  </a:cubicBezTo>
                  <a:cubicBezTo>
                    <a:pt x="1" y="193"/>
                    <a:pt x="36" y="264"/>
                    <a:pt x="96" y="312"/>
                  </a:cubicBezTo>
                  <a:cubicBezTo>
                    <a:pt x="239" y="419"/>
                    <a:pt x="513" y="681"/>
                    <a:pt x="513" y="1395"/>
                  </a:cubicBezTo>
                  <a:cubicBezTo>
                    <a:pt x="513" y="1491"/>
                    <a:pt x="584" y="1562"/>
                    <a:pt x="679" y="1562"/>
                  </a:cubicBezTo>
                  <a:cubicBezTo>
                    <a:pt x="763" y="1562"/>
                    <a:pt x="834" y="1491"/>
                    <a:pt x="834" y="1395"/>
                  </a:cubicBezTo>
                  <a:cubicBezTo>
                    <a:pt x="834" y="538"/>
                    <a:pt x="513" y="181"/>
                    <a:pt x="274" y="26"/>
                  </a:cubicBezTo>
                  <a:cubicBezTo>
                    <a:pt x="247" y="9"/>
                    <a:pt x="216" y="0"/>
                    <a:pt x="18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681" name="Google Shape;10681;p79"/>
          <p:cNvGrpSpPr/>
          <p:nvPr/>
        </p:nvGrpSpPr>
        <p:grpSpPr>
          <a:xfrm>
            <a:off x="5304698" y="3612348"/>
            <a:ext cx="465273" cy="462021"/>
            <a:chOff x="3978523" y="2884661"/>
            <a:chExt cx="348955" cy="346516"/>
          </a:xfrm>
          <a:solidFill>
            <a:schemeClr val="tx1"/>
          </a:solidFill>
        </p:grpSpPr>
        <p:sp>
          <p:nvSpPr>
            <p:cNvPr id="10682" name="Google Shape;10682;p79"/>
            <p:cNvSpPr/>
            <p:nvPr/>
          </p:nvSpPr>
          <p:spPr>
            <a:xfrm>
              <a:off x="4237285" y="2916658"/>
              <a:ext cx="58101" cy="56897"/>
            </a:xfrm>
            <a:custGeom>
              <a:avLst/>
              <a:gdLst/>
              <a:ahLst/>
              <a:cxnLst/>
              <a:rect l="l" t="t" r="r" b="b"/>
              <a:pathLst>
                <a:path w="1834" h="1796" extrusionOk="0">
                  <a:moveTo>
                    <a:pt x="1661" y="0"/>
                  </a:moveTo>
                  <a:cubicBezTo>
                    <a:pt x="1620" y="0"/>
                    <a:pt x="1578" y="15"/>
                    <a:pt x="1548" y="45"/>
                  </a:cubicBezTo>
                  <a:lnTo>
                    <a:pt x="60" y="1533"/>
                  </a:lnTo>
                  <a:cubicBezTo>
                    <a:pt x="0" y="1593"/>
                    <a:pt x="0" y="1700"/>
                    <a:pt x="60" y="1759"/>
                  </a:cubicBezTo>
                  <a:cubicBezTo>
                    <a:pt x="84" y="1783"/>
                    <a:pt x="131" y="1795"/>
                    <a:pt x="179" y="1795"/>
                  </a:cubicBezTo>
                  <a:cubicBezTo>
                    <a:pt x="215" y="1795"/>
                    <a:pt x="262" y="1783"/>
                    <a:pt x="298" y="1759"/>
                  </a:cubicBezTo>
                  <a:lnTo>
                    <a:pt x="1786" y="271"/>
                  </a:lnTo>
                  <a:cubicBezTo>
                    <a:pt x="1834" y="224"/>
                    <a:pt x="1834" y="116"/>
                    <a:pt x="1774" y="45"/>
                  </a:cubicBezTo>
                  <a:cubicBezTo>
                    <a:pt x="1745" y="15"/>
                    <a:pt x="1703" y="0"/>
                    <a:pt x="166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83" name="Google Shape;10683;p79"/>
            <p:cNvSpPr/>
            <p:nvPr/>
          </p:nvSpPr>
          <p:spPr>
            <a:xfrm>
              <a:off x="4216535" y="2886594"/>
              <a:ext cx="29843" cy="73751"/>
            </a:xfrm>
            <a:custGeom>
              <a:avLst/>
              <a:gdLst/>
              <a:ahLst/>
              <a:cxnLst/>
              <a:rect l="l" t="t" r="r" b="b"/>
              <a:pathLst>
                <a:path w="942" h="2328" extrusionOk="0">
                  <a:moveTo>
                    <a:pt x="760" y="0"/>
                  </a:moveTo>
                  <a:cubicBezTo>
                    <a:pt x="688" y="0"/>
                    <a:pt x="618" y="52"/>
                    <a:pt x="608" y="113"/>
                  </a:cubicBezTo>
                  <a:lnTo>
                    <a:pt x="24" y="2137"/>
                  </a:lnTo>
                  <a:cubicBezTo>
                    <a:pt x="1" y="2232"/>
                    <a:pt x="60" y="2316"/>
                    <a:pt x="132" y="2327"/>
                  </a:cubicBezTo>
                  <a:lnTo>
                    <a:pt x="179" y="2327"/>
                  </a:lnTo>
                  <a:cubicBezTo>
                    <a:pt x="251" y="2327"/>
                    <a:pt x="310" y="2292"/>
                    <a:pt x="322" y="2208"/>
                  </a:cubicBezTo>
                  <a:lnTo>
                    <a:pt x="905" y="184"/>
                  </a:lnTo>
                  <a:cubicBezTo>
                    <a:pt x="941" y="125"/>
                    <a:pt x="894" y="41"/>
                    <a:pt x="798" y="6"/>
                  </a:cubicBezTo>
                  <a:cubicBezTo>
                    <a:pt x="786" y="2"/>
                    <a:pt x="773" y="0"/>
                    <a:pt x="7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84" name="Google Shape;10684;p79"/>
            <p:cNvSpPr/>
            <p:nvPr/>
          </p:nvSpPr>
          <p:spPr>
            <a:xfrm>
              <a:off x="4176935" y="2884661"/>
              <a:ext cx="30571" cy="74163"/>
            </a:xfrm>
            <a:custGeom>
              <a:avLst/>
              <a:gdLst/>
              <a:ahLst/>
              <a:cxnLst/>
              <a:rect l="l" t="t" r="r" b="b"/>
              <a:pathLst>
                <a:path w="965" h="2341" extrusionOk="0">
                  <a:moveTo>
                    <a:pt x="187" y="0"/>
                  </a:moveTo>
                  <a:cubicBezTo>
                    <a:pt x="169" y="0"/>
                    <a:pt x="150" y="2"/>
                    <a:pt x="131" y="7"/>
                  </a:cubicBezTo>
                  <a:cubicBezTo>
                    <a:pt x="48" y="43"/>
                    <a:pt x="0" y="126"/>
                    <a:pt x="24" y="222"/>
                  </a:cubicBezTo>
                  <a:lnTo>
                    <a:pt x="643" y="2222"/>
                  </a:lnTo>
                  <a:cubicBezTo>
                    <a:pt x="655" y="2305"/>
                    <a:pt x="727" y="2341"/>
                    <a:pt x="786" y="2341"/>
                  </a:cubicBezTo>
                  <a:lnTo>
                    <a:pt x="834" y="2341"/>
                  </a:lnTo>
                  <a:cubicBezTo>
                    <a:pt x="917" y="2305"/>
                    <a:pt x="965" y="2210"/>
                    <a:pt x="953" y="2127"/>
                  </a:cubicBezTo>
                  <a:lnTo>
                    <a:pt x="346" y="114"/>
                  </a:lnTo>
                  <a:cubicBezTo>
                    <a:pt x="317" y="38"/>
                    <a:pt x="258" y="0"/>
                    <a:pt x="1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85" name="Google Shape;10685;p79"/>
            <p:cNvSpPr/>
            <p:nvPr/>
          </p:nvSpPr>
          <p:spPr>
            <a:xfrm>
              <a:off x="4250116" y="2965762"/>
              <a:ext cx="74701" cy="28544"/>
            </a:xfrm>
            <a:custGeom>
              <a:avLst/>
              <a:gdLst/>
              <a:ahLst/>
              <a:cxnLst/>
              <a:rect l="l" t="t" r="r" b="b"/>
              <a:pathLst>
                <a:path w="2358" h="901" extrusionOk="0">
                  <a:moveTo>
                    <a:pt x="2194" y="1"/>
                  </a:moveTo>
                  <a:cubicBezTo>
                    <a:pt x="2181" y="1"/>
                    <a:pt x="2168" y="3"/>
                    <a:pt x="2155" y="7"/>
                  </a:cubicBezTo>
                  <a:lnTo>
                    <a:pt x="131" y="590"/>
                  </a:lnTo>
                  <a:cubicBezTo>
                    <a:pt x="36" y="626"/>
                    <a:pt x="0" y="710"/>
                    <a:pt x="24" y="781"/>
                  </a:cubicBezTo>
                  <a:cubicBezTo>
                    <a:pt x="36" y="852"/>
                    <a:pt x="119" y="900"/>
                    <a:pt x="179" y="900"/>
                  </a:cubicBezTo>
                  <a:lnTo>
                    <a:pt x="215" y="900"/>
                  </a:lnTo>
                  <a:lnTo>
                    <a:pt x="2239" y="317"/>
                  </a:lnTo>
                  <a:cubicBezTo>
                    <a:pt x="2322" y="293"/>
                    <a:pt x="2358" y="209"/>
                    <a:pt x="2346" y="114"/>
                  </a:cubicBezTo>
                  <a:cubicBezTo>
                    <a:pt x="2326" y="45"/>
                    <a:pt x="2258" y="1"/>
                    <a:pt x="219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86" name="Google Shape;10686;p79"/>
            <p:cNvSpPr/>
            <p:nvPr/>
          </p:nvSpPr>
          <p:spPr>
            <a:xfrm>
              <a:off x="4251985" y="3004443"/>
              <a:ext cx="75493" cy="29462"/>
            </a:xfrm>
            <a:custGeom>
              <a:avLst/>
              <a:gdLst/>
              <a:ahLst/>
              <a:cxnLst/>
              <a:rect l="l" t="t" r="r" b="b"/>
              <a:pathLst>
                <a:path w="2383" h="930" extrusionOk="0">
                  <a:moveTo>
                    <a:pt x="175" y="1"/>
                  </a:moveTo>
                  <a:cubicBezTo>
                    <a:pt x="104" y="1"/>
                    <a:pt x="43" y="46"/>
                    <a:pt x="25" y="120"/>
                  </a:cubicBezTo>
                  <a:cubicBezTo>
                    <a:pt x="1" y="203"/>
                    <a:pt x="37" y="298"/>
                    <a:pt x="132" y="322"/>
                  </a:cubicBezTo>
                  <a:lnTo>
                    <a:pt x="2144" y="929"/>
                  </a:lnTo>
                  <a:lnTo>
                    <a:pt x="2180" y="929"/>
                  </a:lnTo>
                  <a:cubicBezTo>
                    <a:pt x="2263" y="929"/>
                    <a:pt x="2323" y="893"/>
                    <a:pt x="2334" y="810"/>
                  </a:cubicBezTo>
                  <a:cubicBezTo>
                    <a:pt x="2382" y="739"/>
                    <a:pt x="2334" y="655"/>
                    <a:pt x="2239" y="620"/>
                  </a:cubicBezTo>
                  <a:lnTo>
                    <a:pt x="239" y="12"/>
                  </a:lnTo>
                  <a:cubicBezTo>
                    <a:pt x="217" y="4"/>
                    <a:pt x="196" y="1"/>
                    <a:pt x="1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87" name="Google Shape;10687;p79"/>
            <p:cNvSpPr/>
            <p:nvPr/>
          </p:nvSpPr>
          <p:spPr>
            <a:xfrm>
              <a:off x="4033615" y="2996428"/>
              <a:ext cx="73941" cy="84237"/>
            </a:xfrm>
            <a:custGeom>
              <a:avLst/>
              <a:gdLst/>
              <a:ahLst/>
              <a:cxnLst/>
              <a:rect l="l" t="t" r="r" b="b"/>
              <a:pathLst>
                <a:path w="2334" h="2659" extrusionOk="0">
                  <a:moveTo>
                    <a:pt x="2157" y="0"/>
                  </a:moveTo>
                  <a:cubicBezTo>
                    <a:pt x="2112" y="0"/>
                    <a:pt x="2069" y="18"/>
                    <a:pt x="2036" y="51"/>
                  </a:cubicBezTo>
                  <a:lnTo>
                    <a:pt x="60" y="2397"/>
                  </a:lnTo>
                  <a:cubicBezTo>
                    <a:pt x="0" y="2468"/>
                    <a:pt x="12" y="2551"/>
                    <a:pt x="72" y="2611"/>
                  </a:cubicBezTo>
                  <a:cubicBezTo>
                    <a:pt x="107" y="2647"/>
                    <a:pt x="143" y="2659"/>
                    <a:pt x="179" y="2659"/>
                  </a:cubicBezTo>
                  <a:cubicBezTo>
                    <a:pt x="226" y="2659"/>
                    <a:pt x="262" y="2647"/>
                    <a:pt x="298" y="2599"/>
                  </a:cubicBezTo>
                  <a:lnTo>
                    <a:pt x="2274" y="265"/>
                  </a:lnTo>
                  <a:cubicBezTo>
                    <a:pt x="2334" y="194"/>
                    <a:pt x="2322" y="87"/>
                    <a:pt x="2262" y="39"/>
                  </a:cubicBezTo>
                  <a:cubicBezTo>
                    <a:pt x="2230" y="12"/>
                    <a:pt x="2193" y="0"/>
                    <a:pt x="21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88" name="Google Shape;10688;p79"/>
            <p:cNvSpPr/>
            <p:nvPr/>
          </p:nvSpPr>
          <p:spPr>
            <a:xfrm>
              <a:off x="3978523" y="2931738"/>
              <a:ext cx="303684" cy="299439"/>
            </a:xfrm>
            <a:custGeom>
              <a:avLst/>
              <a:gdLst/>
              <a:ahLst/>
              <a:cxnLst/>
              <a:rect l="l" t="t" r="r" b="b"/>
              <a:pathLst>
                <a:path w="9586" h="9452" extrusionOk="0">
                  <a:moveTo>
                    <a:pt x="5564" y="351"/>
                  </a:moveTo>
                  <a:cubicBezTo>
                    <a:pt x="5790" y="351"/>
                    <a:pt x="6037" y="460"/>
                    <a:pt x="6252" y="664"/>
                  </a:cubicBezTo>
                  <a:cubicBezTo>
                    <a:pt x="6490" y="902"/>
                    <a:pt x="6585" y="1236"/>
                    <a:pt x="6525" y="1486"/>
                  </a:cubicBezTo>
                  <a:lnTo>
                    <a:pt x="5418" y="367"/>
                  </a:lnTo>
                  <a:cubicBezTo>
                    <a:pt x="5465" y="356"/>
                    <a:pt x="5514" y="351"/>
                    <a:pt x="5564" y="351"/>
                  </a:cubicBezTo>
                  <a:close/>
                  <a:moveTo>
                    <a:pt x="5001" y="414"/>
                  </a:moveTo>
                  <a:lnTo>
                    <a:pt x="6502" y="1915"/>
                  </a:lnTo>
                  <a:lnTo>
                    <a:pt x="6192" y="2236"/>
                  </a:lnTo>
                  <a:lnTo>
                    <a:pt x="4680" y="724"/>
                  </a:lnTo>
                  <a:lnTo>
                    <a:pt x="5001" y="414"/>
                  </a:lnTo>
                  <a:close/>
                  <a:moveTo>
                    <a:pt x="8162" y="2958"/>
                  </a:moveTo>
                  <a:cubicBezTo>
                    <a:pt x="8390" y="2958"/>
                    <a:pt x="8640" y="3065"/>
                    <a:pt x="8835" y="3260"/>
                  </a:cubicBezTo>
                  <a:cubicBezTo>
                    <a:pt x="9085" y="3510"/>
                    <a:pt x="9192" y="3843"/>
                    <a:pt x="9133" y="4093"/>
                  </a:cubicBezTo>
                  <a:lnTo>
                    <a:pt x="8014" y="2974"/>
                  </a:lnTo>
                  <a:cubicBezTo>
                    <a:pt x="8061" y="2963"/>
                    <a:pt x="8111" y="2958"/>
                    <a:pt x="8162" y="2958"/>
                  </a:cubicBezTo>
                  <a:close/>
                  <a:moveTo>
                    <a:pt x="7597" y="3022"/>
                  </a:moveTo>
                  <a:lnTo>
                    <a:pt x="7633" y="3046"/>
                  </a:lnTo>
                  <a:lnTo>
                    <a:pt x="9109" y="4522"/>
                  </a:lnTo>
                  <a:lnTo>
                    <a:pt x="8776" y="4820"/>
                  </a:lnTo>
                  <a:lnTo>
                    <a:pt x="7287" y="3331"/>
                  </a:lnTo>
                  <a:lnTo>
                    <a:pt x="7597" y="3022"/>
                  </a:lnTo>
                  <a:close/>
                  <a:moveTo>
                    <a:pt x="3846" y="4712"/>
                  </a:moveTo>
                  <a:lnTo>
                    <a:pt x="4823" y="5689"/>
                  </a:lnTo>
                  <a:lnTo>
                    <a:pt x="4204" y="6403"/>
                  </a:lnTo>
                  <a:lnTo>
                    <a:pt x="3120" y="5308"/>
                  </a:lnTo>
                  <a:lnTo>
                    <a:pt x="3846" y="4712"/>
                  </a:lnTo>
                  <a:close/>
                  <a:moveTo>
                    <a:pt x="3454" y="7320"/>
                  </a:moveTo>
                  <a:lnTo>
                    <a:pt x="3537" y="7415"/>
                  </a:lnTo>
                  <a:lnTo>
                    <a:pt x="4787" y="8665"/>
                  </a:lnTo>
                  <a:lnTo>
                    <a:pt x="4311" y="9142"/>
                  </a:lnTo>
                  <a:lnTo>
                    <a:pt x="2977" y="7796"/>
                  </a:lnTo>
                  <a:lnTo>
                    <a:pt x="3454" y="7320"/>
                  </a:lnTo>
                  <a:close/>
                  <a:moveTo>
                    <a:pt x="5006" y="1"/>
                  </a:moveTo>
                  <a:cubicBezTo>
                    <a:pt x="4966" y="1"/>
                    <a:pt x="4924" y="15"/>
                    <a:pt x="4894" y="45"/>
                  </a:cubicBezTo>
                  <a:lnTo>
                    <a:pt x="4442" y="486"/>
                  </a:lnTo>
                  <a:cubicBezTo>
                    <a:pt x="4430" y="486"/>
                    <a:pt x="4418" y="474"/>
                    <a:pt x="4382" y="474"/>
                  </a:cubicBezTo>
                  <a:cubicBezTo>
                    <a:pt x="4347" y="474"/>
                    <a:pt x="4299" y="510"/>
                    <a:pt x="4263" y="533"/>
                  </a:cubicBezTo>
                  <a:lnTo>
                    <a:pt x="1049" y="4439"/>
                  </a:lnTo>
                  <a:lnTo>
                    <a:pt x="965" y="4343"/>
                  </a:lnTo>
                  <a:cubicBezTo>
                    <a:pt x="935" y="4314"/>
                    <a:pt x="894" y="4299"/>
                    <a:pt x="852" y="4299"/>
                  </a:cubicBezTo>
                  <a:cubicBezTo>
                    <a:pt x="810" y="4299"/>
                    <a:pt x="769" y="4314"/>
                    <a:pt x="739" y="4343"/>
                  </a:cubicBezTo>
                  <a:lnTo>
                    <a:pt x="36" y="5046"/>
                  </a:lnTo>
                  <a:cubicBezTo>
                    <a:pt x="13" y="5070"/>
                    <a:pt x="1" y="5117"/>
                    <a:pt x="1" y="5165"/>
                  </a:cubicBezTo>
                  <a:cubicBezTo>
                    <a:pt x="1" y="5213"/>
                    <a:pt x="13" y="5248"/>
                    <a:pt x="36" y="5284"/>
                  </a:cubicBezTo>
                  <a:lnTo>
                    <a:pt x="691" y="5939"/>
                  </a:lnTo>
                  <a:cubicBezTo>
                    <a:pt x="721" y="5969"/>
                    <a:pt x="763" y="5983"/>
                    <a:pt x="804" y="5983"/>
                  </a:cubicBezTo>
                  <a:cubicBezTo>
                    <a:pt x="846" y="5983"/>
                    <a:pt x="888" y="5969"/>
                    <a:pt x="918" y="5939"/>
                  </a:cubicBezTo>
                  <a:cubicBezTo>
                    <a:pt x="977" y="5879"/>
                    <a:pt x="977" y="5772"/>
                    <a:pt x="918" y="5713"/>
                  </a:cubicBezTo>
                  <a:lnTo>
                    <a:pt x="382" y="5177"/>
                  </a:lnTo>
                  <a:lnTo>
                    <a:pt x="858" y="4701"/>
                  </a:lnTo>
                  <a:lnTo>
                    <a:pt x="941" y="4796"/>
                  </a:lnTo>
                  <a:lnTo>
                    <a:pt x="2096" y="5939"/>
                  </a:lnTo>
                  <a:lnTo>
                    <a:pt x="2180" y="6022"/>
                  </a:lnTo>
                  <a:lnTo>
                    <a:pt x="1703" y="6498"/>
                  </a:lnTo>
                  <a:lnTo>
                    <a:pt x="1346" y="6141"/>
                  </a:lnTo>
                  <a:cubicBezTo>
                    <a:pt x="1316" y="6111"/>
                    <a:pt x="1278" y="6097"/>
                    <a:pt x="1239" y="6097"/>
                  </a:cubicBezTo>
                  <a:cubicBezTo>
                    <a:pt x="1200" y="6097"/>
                    <a:pt x="1162" y="6111"/>
                    <a:pt x="1132" y="6141"/>
                  </a:cubicBezTo>
                  <a:cubicBezTo>
                    <a:pt x="1072" y="6201"/>
                    <a:pt x="1072" y="6308"/>
                    <a:pt x="1132" y="6367"/>
                  </a:cubicBezTo>
                  <a:lnTo>
                    <a:pt x="1584" y="6832"/>
                  </a:lnTo>
                  <a:cubicBezTo>
                    <a:pt x="1620" y="6856"/>
                    <a:pt x="1668" y="6879"/>
                    <a:pt x="1703" y="6879"/>
                  </a:cubicBezTo>
                  <a:cubicBezTo>
                    <a:pt x="1751" y="6879"/>
                    <a:pt x="1799" y="6856"/>
                    <a:pt x="1822" y="6832"/>
                  </a:cubicBezTo>
                  <a:lnTo>
                    <a:pt x="2525" y="6129"/>
                  </a:lnTo>
                  <a:cubicBezTo>
                    <a:pt x="2561" y="6106"/>
                    <a:pt x="2573" y="6058"/>
                    <a:pt x="2573" y="6010"/>
                  </a:cubicBezTo>
                  <a:cubicBezTo>
                    <a:pt x="2573" y="5963"/>
                    <a:pt x="2549" y="5927"/>
                    <a:pt x="2525" y="5891"/>
                  </a:cubicBezTo>
                  <a:lnTo>
                    <a:pt x="2430" y="5808"/>
                  </a:lnTo>
                  <a:lnTo>
                    <a:pt x="2846" y="5463"/>
                  </a:lnTo>
                  <a:lnTo>
                    <a:pt x="3977" y="6594"/>
                  </a:lnTo>
                  <a:lnTo>
                    <a:pt x="3644" y="7010"/>
                  </a:lnTo>
                  <a:lnTo>
                    <a:pt x="3549" y="6915"/>
                  </a:lnTo>
                  <a:cubicBezTo>
                    <a:pt x="3525" y="6891"/>
                    <a:pt x="3477" y="6879"/>
                    <a:pt x="3430" y="6879"/>
                  </a:cubicBezTo>
                  <a:cubicBezTo>
                    <a:pt x="3394" y="6879"/>
                    <a:pt x="3346" y="6891"/>
                    <a:pt x="3311" y="6915"/>
                  </a:cubicBezTo>
                  <a:lnTo>
                    <a:pt x="2620" y="7618"/>
                  </a:lnTo>
                  <a:cubicBezTo>
                    <a:pt x="2561" y="7677"/>
                    <a:pt x="2561" y="7784"/>
                    <a:pt x="2620" y="7844"/>
                  </a:cubicBezTo>
                  <a:lnTo>
                    <a:pt x="4180" y="9404"/>
                  </a:lnTo>
                  <a:cubicBezTo>
                    <a:pt x="4204" y="9439"/>
                    <a:pt x="4251" y="9451"/>
                    <a:pt x="4299" y="9451"/>
                  </a:cubicBezTo>
                  <a:cubicBezTo>
                    <a:pt x="4335" y="9451"/>
                    <a:pt x="4382" y="9439"/>
                    <a:pt x="4418" y="9404"/>
                  </a:cubicBezTo>
                  <a:lnTo>
                    <a:pt x="5109" y="8701"/>
                  </a:lnTo>
                  <a:cubicBezTo>
                    <a:pt x="5168" y="8642"/>
                    <a:pt x="5168" y="8546"/>
                    <a:pt x="5109" y="8487"/>
                  </a:cubicBezTo>
                  <a:lnTo>
                    <a:pt x="5025" y="8392"/>
                  </a:lnTo>
                  <a:lnTo>
                    <a:pt x="6871" y="6879"/>
                  </a:lnTo>
                  <a:cubicBezTo>
                    <a:pt x="6942" y="6820"/>
                    <a:pt x="6942" y="6713"/>
                    <a:pt x="6883" y="6653"/>
                  </a:cubicBezTo>
                  <a:cubicBezTo>
                    <a:pt x="6851" y="6616"/>
                    <a:pt x="6807" y="6598"/>
                    <a:pt x="6764" y="6598"/>
                  </a:cubicBezTo>
                  <a:cubicBezTo>
                    <a:pt x="6724" y="6598"/>
                    <a:pt x="6685" y="6613"/>
                    <a:pt x="6656" y="6641"/>
                  </a:cubicBezTo>
                  <a:lnTo>
                    <a:pt x="4799" y="8165"/>
                  </a:lnTo>
                  <a:lnTo>
                    <a:pt x="3870" y="7237"/>
                  </a:lnTo>
                  <a:lnTo>
                    <a:pt x="6990" y="3450"/>
                  </a:lnTo>
                  <a:lnTo>
                    <a:pt x="8597" y="5058"/>
                  </a:lnTo>
                  <a:lnTo>
                    <a:pt x="7168" y="6236"/>
                  </a:lnTo>
                  <a:cubicBezTo>
                    <a:pt x="7097" y="6296"/>
                    <a:pt x="7097" y="6403"/>
                    <a:pt x="7156" y="6463"/>
                  </a:cubicBezTo>
                  <a:cubicBezTo>
                    <a:pt x="7188" y="6500"/>
                    <a:pt x="7228" y="6518"/>
                    <a:pt x="7269" y="6518"/>
                  </a:cubicBezTo>
                  <a:cubicBezTo>
                    <a:pt x="7306" y="6518"/>
                    <a:pt x="7342" y="6503"/>
                    <a:pt x="7371" y="6475"/>
                  </a:cubicBezTo>
                  <a:lnTo>
                    <a:pt x="8942" y="5177"/>
                  </a:lnTo>
                  <a:cubicBezTo>
                    <a:pt x="8966" y="5153"/>
                    <a:pt x="9002" y="5105"/>
                    <a:pt x="9002" y="5058"/>
                  </a:cubicBezTo>
                  <a:cubicBezTo>
                    <a:pt x="9002" y="5046"/>
                    <a:pt x="9002" y="5010"/>
                    <a:pt x="8978" y="4998"/>
                  </a:cubicBezTo>
                  <a:lnTo>
                    <a:pt x="9431" y="4558"/>
                  </a:lnTo>
                  <a:cubicBezTo>
                    <a:pt x="9434" y="4558"/>
                    <a:pt x="9438" y="4559"/>
                    <a:pt x="9441" y="4559"/>
                  </a:cubicBezTo>
                  <a:cubicBezTo>
                    <a:pt x="9502" y="4559"/>
                    <a:pt x="9499" y="4459"/>
                    <a:pt x="9442" y="4403"/>
                  </a:cubicBezTo>
                  <a:lnTo>
                    <a:pt x="9383" y="4343"/>
                  </a:lnTo>
                  <a:cubicBezTo>
                    <a:pt x="9585" y="3939"/>
                    <a:pt x="9466" y="3427"/>
                    <a:pt x="9073" y="3034"/>
                  </a:cubicBezTo>
                  <a:cubicBezTo>
                    <a:pt x="8812" y="2773"/>
                    <a:pt x="8485" y="2635"/>
                    <a:pt x="8174" y="2635"/>
                  </a:cubicBezTo>
                  <a:cubicBezTo>
                    <a:pt x="8031" y="2635"/>
                    <a:pt x="7891" y="2664"/>
                    <a:pt x="7764" y="2724"/>
                  </a:cubicBezTo>
                  <a:lnTo>
                    <a:pt x="7704" y="2665"/>
                  </a:lnTo>
                  <a:cubicBezTo>
                    <a:pt x="7680" y="2629"/>
                    <a:pt x="7633" y="2617"/>
                    <a:pt x="7585" y="2617"/>
                  </a:cubicBezTo>
                  <a:cubicBezTo>
                    <a:pt x="7537" y="2617"/>
                    <a:pt x="7502" y="2629"/>
                    <a:pt x="7466" y="2665"/>
                  </a:cubicBezTo>
                  <a:lnTo>
                    <a:pt x="7025" y="3105"/>
                  </a:lnTo>
                  <a:cubicBezTo>
                    <a:pt x="7002" y="3105"/>
                    <a:pt x="6990" y="3093"/>
                    <a:pt x="6966" y="3093"/>
                  </a:cubicBezTo>
                  <a:cubicBezTo>
                    <a:pt x="6918" y="3093"/>
                    <a:pt x="6871" y="3129"/>
                    <a:pt x="6847" y="3153"/>
                  </a:cubicBezTo>
                  <a:lnTo>
                    <a:pt x="5013" y="5415"/>
                  </a:lnTo>
                  <a:lnTo>
                    <a:pt x="4085" y="4498"/>
                  </a:lnTo>
                  <a:lnTo>
                    <a:pt x="4501" y="4153"/>
                  </a:lnTo>
                  <a:cubicBezTo>
                    <a:pt x="4573" y="4093"/>
                    <a:pt x="4573" y="3986"/>
                    <a:pt x="4513" y="3927"/>
                  </a:cubicBezTo>
                  <a:cubicBezTo>
                    <a:pt x="4488" y="3889"/>
                    <a:pt x="4447" y="3872"/>
                    <a:pt x="4405" y="3872"/>
                  </a:cubicBezTo>
                  <a:cubicBezTo>
                    <a:pt x="4367" y="3872"/>
                    <a:pt x="4327" y="3886"/>
                    <a:pt x="4299" y="3915"/>
                  </a:cubicBezTo>
                  <a:lnTo>
                    <a:pt x="3739" y="4379"/>
                  </a:lnTo>
                  <a:lnTo>
                    <a:pt x="2215" y="5641"/>
                  </a:lnTo>
                  <a:lnTo>
                    <a:pt x="1275" y="4701"/>
                  </a:lnTo>
                  <a:lnTo>
                    <a:pt x="4406" y="926"/>
                  </a:lnTo>
                  <a:lnTo>
                    <a:pt x="6002" y="2534"/>
                  </a:lnTo>
                  <a:lnTo>
                    <a:pt x="4799" y="3522"/>
                  </a:lnTo>
                  <a:cubicBezTo>
                    <a:pt x="4728" y="3581"/>
                    <a:pt x="4728" y="3689"/>
                    <a:pt x="4787" y="3748"/>
                  </a:cubicBezTo>
                  <a:cubicBezTo>
                    <a:pt x="4818" y="3785"/>
                    <a:pt x="4862" y="3803"/>
                    <a:pt x="4906" y="3803"/>
                  </a:cubicBezTo>
                  <a:cubicBezTo>
                    <a:pt x="4946" y="3803"/>
                    <a:pt x="4985" y="3788"/>
                    <a:pt x="5013" y="3760"/>
                  </a:cubicBezTo>
                  <a:lnTo>
                    <a:pt x="6347" y="2653"/>
                  </a:lnTo>
                  <a:cubicBezTo>
                    <a:pt x="6383" y="2617"/>
                    <a:pt x="6406" y="2569"/>
                    <a:pt x="6406" y="2534"/>
                  </a:cubicBezTo>
                  <a:lnTo>
                    <a:pt x="6406" y="2474"/>
                  </a:lnTo>
                  <a:lnTo>
                    <a:pt x="6859" y="2022"/>
                  </a:lnTo>
                  <a:cubicBezTo>
                    <a:pt x="6883" y="1998"/>
                    <a:pt x="6894" y="1950"/>
                    <a:pt x="6894" y="1903"/>
                  </a:cubicBezTo>
                  <a:cubicBezTo>
                    <a:pt x="6894" y="1855"/>
                    <a:pt x="6883" y="1819"/>
                    <a:pt x="6859" y="1784"/>
                  </a:cubicBezTo>
                  <a:lnTo>
                    <a:pt x="6799" y="1724"/>
                  </a:lnTo>
                  <a:cubicBezTo>
                    <a:pt x="6990" y="1319"/>
                    <a:pt x="6871" y="807"/>
                    <a:pt x="6478" y="414"/>
                  </a:cubicBezTo>
                  <a:cubicBezTo>
                    <a:pt x="6217" y="153"/>
                    <a:pt x="5889" y="15"/>
                    <a:pt x="5578" y="15"/>
                  </a:cubicBezTo>
                  <a:cubicBezTo>
                    <a:pt x="5435" y="15"/>
                    <a:pt x="5296" y="45"/>
                    <a:pt x="5168" y="105"/>
                  </a:cubicBezTo>
                  <a:lnTo>
                    <a:pt x="5109" y="45"/>
                  </a:lnTo>
                  <a:cubicBezTo>
                    <a:pt x="5085" y="15"/>
                    <a:pt x="5046" y="1"/>
                    <a:pt x="500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89" name="Google Shape;10689;p79"/>
            <p:cNvSpPr/>
            <p:nvPr/>
          </p:nvSpPr>
          <p:spPr>
            <a:xfrm>
              <a:off x="4116204" y="3078638"/>
              <a:ext cx="73973" cy="84269"/>
            </a:xfrm>
            <a:custGeom>
              <a:avLst/>
              <a:gdLst/>
              <a:ahLst/>
              <a:cxnLst/>
              <a:rect l="l" t="t" r="r" b="b"/>
              <a:pathLst>
                <a:path w="2335" h="2660" extrusionOk="0">
                  <a:moveTo>
                    <a:pt x="2152" y="1"/>
                  </a:moveTo>
                  <a:cubicBezTo>
                    <a:pt x="2109" y="1"/>
                    <a:pt x="2069" y="19"/>
                    <a:pt x="2037" y="52"/>
                  </a:cubicBezTo>
                  <a:lnTo>
                    <a:pt x="60" y="2385"/>
                  </a:lnTo>
                  <a:cubicBezTo>
                    <a:pt x="1" y="2457"/>
                    <a:pt x="12" y="2552"/>
                    <a:pt x="72" y="2612"/>
                  </a:cubicBezTo>
                  <a:cubicBezTo>
                    <a:pt x="96" y="2635"/>
                    <a:pt x="143" y="2659"/>
                    <a:pt x="179" y="2659"/>
                  </a:cubicBezTo>
                  <a:cubicBezTo>
                    <a:pt x="215" y="2659"/>
                    <a:pt x="262" y="2635"/>
                    <a:pt x="298" y="2600"/>
                  </a:cubicBezTo>
                  <a:lnTo>
                    <a:pt x="2275" y="254"/>
                  </a:lnTo>
                  <a:cubicBezTo>
                    <a:pt x="2334" y="195"/>
                    <a:pt x="2322" y="99"/>
                    <a:pt x="2263" y="40"/>
                  </a:cubicBezTo>
                  <a:cubicBezTo>
                    <a:pt x="2225" y="13"/>
                    <a:pt x="2188" y="1"/>
                    <a:pt x="215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690" name="Google Shape;10690;p79"/>
          <p:cNvGrpSpPr/>
          <p:nvPr/>
        </p:nvGrpSpPr>
        <p:grpSpPr>
          <a:xfrm>
            <a:off x="4741674" y="3613151"/>
            <a:ext cx="463247" cy="460712"/>
            <a:chOff x="3527780" y="2885263"/>
            <a:chExt cx="347435" cy="345534"/>
          </a:xfrm>
          <a:solidFill>
            <a:schemeClr val="tx1"/>
          </a:solidFill>
        </p:grpSpPr>
        <p:sp>
          <p:nvSpPr>
            <p:cNvPr id="10691" name="Google Shape;10691;p79"/>
            <p:cNvSpPr/>
            <p:nvPr/>
          </p:nvSpPr>
          <p:spPr>
            <a:xfrm>
              <a:off x="3527780" y="2885263"/>
              <a:ext cx="347435" cy="345534"/>
            </a:xfrm>
            <a:custGeom>
              <a:avLst/>
              <a:gdLst/>
              <a:ahLst/>
              <a:cxnLst/>
              <a:rect l="l" t="t" r="r" b="b"/>
              <a:pathLst>
                <a:path w="10967" h="10907" extrusionOk="0">
                  <a:moveTo>
                    <a:pt x="3751" y="298"/>
                  </a:moveTo>
                  <a:cubicBezTo>
                    <a:pt x="3811" y="298"/>
                    <a:pt x="3847" y="345"/>
                    <a:pt x="3847" y="405"/>
                  </a:cubicBezTo>
                  <a:cubicBezTo>
                    <a:pt x="3847" y="464"/>
                    <a:pt x="3811" y="512"/>
                    <a:pt x="3751" y="512"/>
                  </a:cubicBezTo>
                  <a:cubicBezTo>
                    <a:pt x="3692" y="512"/>
                    <a:pt x="3644" y="464"/>
                    <a:pt x="3644" y="405"/>
                  </a:cubicBezTo>
                  <a:cubicBezTo>
                    <a:pt x="3656" y="345"/>
                    <a:pt x="3704" y="298"/>
                    <a:pt x="3751" y="298"/>
                  </a:cubicBezTo>
                  <a:close/>
                  <a:moveTo>
                    <a:pt x="5490" y="298"/>
                  </a:moveTo>
                  <a:cubicBezTo>
                    <a:pt x="5549" y="298"/>
                    <a:pt x="5597" y="345"/>
                    <a:pt x="5597" y="405"/>
                  </a:cubicBezTo>
                  <a:cubicBezTo>
                    <a:pt x="5597" y="464"/>
                    <a:pt x="5549" y="512"/>
                    <a:pt x="5490" y="512"/>
                  </a:cubicBezTo>
                  <a:cubicBezTo>
                    <a:pt x="5430" y="512"/>
                    <a:pt x="5382" y="464"/>
                    <a:pt x="5382" y="405"/>
                  </a:cubicBezTo>
                  <a:cubicBezTo>
                    <a:pt x="5382" y="345"/>
                    <a:pt x="5430" y="298"/>
                    <a:pt x="5490" y="298"/>
                  </a:cubicBezTo>
                  <a:close/>
                  <a:moveTo>
                    <a:pt x="7216" y="298"/>
                  </a:moveTo>
                  <a:cubicBezTo>
                    <a:pt x="7276" y="298"/>
                    <a:pt x="7323" y="345"/>
                    <a:pt x="7323" y="405"/>
                  </a:cubicBezTo>
                  <a:cubicBezTo>
                    <a:pt x="7323" y="464"/>
                    <a:pt x="7276" y="512"/>
                    <a:pt x="7216" y="512"/>
                  </a:cubicBezTo>
                  <a:cubicBezTo>
                    <a:pt x="7156" y="512"/>
                    <a:pt x="7109" y="464"/>
                    <a:pt x="7109" y="405"/>
                  </a:cubicBezTo>
                  <a:cubicBezTo>
                    <a:pt x="7109" y="345"/>
                    <a:pt x="7156" y="298"/>
                    <a:pt x="7216" y="298"/>
                  </a:cubicBezTo>
                  <a:close/>
                  <a:moveTo>
                    <a:pt x="394" y="3632"/>
                  </a:moveTo>
                  <a:cubicBezTo>
                    <a:pt x="453" y="3632"/>
                    <a:pt x="501" y="3679"/>
                    <a:pt x="501" y="3739"/>
                  </a:cubicBezTo>
                  <a:cubicBezTo>
                    <a:pt x="501" y="3798"/>
                    <a:pt x="453" y="3846"/>
                    <a:pt x="394" y="3846"/>
                  </a:cubicBezTo>
                  <a:cubicBezTo>
                    <a:pt x="334" y="3846"/>
                    <a:pt x="287" y="3798"/>
                    <a:pt x="287" y="3739"/>
                  </a:cubicBezTo>
                  <a:cubicBezTo>
                    <a:pt x="287" y="3679"/>
                    <a:pt x="334" y="3632"/>
                    <a:pt x="394" y="3632"/>
                  </a:cubicBezTo>
                  <a:close/>
                  <a:moveTo>
                    <a:pt x="10562" y="3655"/>
                  </a:moveTo>
                  <a:cubicBezTo>
                    <a:pt x="10621" y="3655"/>
                    <a:pt x="10669" y="3691"/>
                    <a:pt x="10669" y="3763"/>
                  </a:cubicBezTo>
                  <a:cubicBezTo>
                    <a:pt x="10669" y="3822"/>
                    <a:pt x="10621" y="3858"/>
                    <a:pt x="10562" y="3858"/>
                  </a:cubicBezTo>
                  <a:cubicBezTo>
                    <a:pt x="10502" y="3858"/>
                    <a:pt x="10454" y="3822"/>
                    <a:pt x="10454" y="3763"/>
                  </a:cubicBezTo>
                  <a:cubicBezTo>
                    <a:pt x="10454" y="3691"/>
                    <a:pt x="10502" y="3655"/>
                    <a:pt x="10562" y="3655"/>
                  </a:cubicBezTo>
                  <a:close/>
                  <a:moveTo>
                    <a:pt x="394" y="5382"/>
                  </a:moveTo>
                  <a:cubicBezTo>
                    <a:pt x="453" y="5382"/>
                    <a:pt x="501" y="5417"/>
                    <a:pt x="501" y="5477"/>
                  </a:cubicBezTo>
                  <a:cubicBezTo>
                    <a:pt x="501" y="5548"/>
                    <a:pt x="453" y="5584"/>
                    <a:pt x="394" y="5584"/>
                  </a:cubicBezTo>
                  <a:cubicBezTo>
                    <a:pt x="334" y="5584"/>
                    <a:pt x="287" y="5548"/>
                    <a:pt x="287" y="5477"/>
                  </a:cubicBezTo>
                  <a:cubicBezTo>
                    <a:pt x="287" y="5417"/>
                    <a:pt x="334" y="5382"/>
                    <a:pt x="394" y="5382"/>
                  </a:cubicBezTo>
                  <a:close/>
                  <a:moveTo>
                    <a:pt x="10562" y="5382"/>
                  </a:moveTo>
                  <a:cubicBezTo>
                    <a:pt x="10621" y="5382"/>
                    <a:pt x="10669" y="5429"/>
                    <a:pt x="10669" y="5489"/>
                  </a:cubicBezTo>
                  <a:cubicBezTo>
                    <a:pt x="10669" y="5548"/>
                    <a:pt x="10621" y="5584"/>
                    <a:pt x="10562" y="5584"/>
                  </a:cubicBezTo>
                  <a:cubicBezTo>
                    <a:pt x="10502" y="5584"/>
                    <a:pt x="10454" y="5548"/>
                    <a:pt x="10454" y="5489"/>
                  </a:cubicBezTo>
                  <a:cubicBezTo>
                    <a:pt x="10454" y="5429"/>
                    <a:pt x="10502" y="5382"/>
                    <a:pt x="10562" y="5382"/>
                  </a:cubicBezTo>
                  <a:close/>
                  <a:moveTo>
                    <a:pt x="394" y="7108"/>
                  </a:moveTo>
                  <a:cubicBezTo>
                    <a:pt x="453" y="7108"/>
                    <a:pt x="501" y="7144"/>
                    <a:pt x="501" y="7215"/>
                  </a:cubicBezTo>
                  <a:cubicBezTo>
                    <a:pt x="501" y="7275"/>
                    <a:pt x="453" y="7311"/>
                    <a:pt x="394" y="7311"/>
                  </a:cubicBezTo>
                  <a:cubicBezTo>
                    <a:pt x="334" y="7311"/>
                    <a:pt x="287" y="7275"/>
                    <a:pt x="287" y="7215"/>
                  </a:cubicBezTo>
                  <a:cubicBezTo>
                    <a:pt x="287" y="7144"/>
                    <a:pt x="334" y="7108"/>
                    <a:pt x="394" y="7108"/>
                  </a:cubicBezTo>
                  <a:close/>
                  <a:moveTo>
                    <a:pt x="10562" y="7120"/>
                  </a:moveTo>
                  <a:cubicBezTo>
                    <a:pt x="10621" y="7120"/>
                    <a:pt x="10669" y="7168"/>
                    <a:pt x="10669" y="7227"/>
                  </a:cubicBezTo>
                  <a:cubicBezTo>
                    <a:pt x="10669" y="7287"/>
                    <a:pt x="10621" y="7334"/>
                    <a:pt x="10562" y="7334"/>
                  </a:cubicBezTo>
                  <a:cubicBezTo>
                    <a:pt x="10502" y="7334"/>
                    <a:pt x="10454" y="7287"/>
                    <a:pt x="10454" y="7227"/>
                  </a:cubicBezTo>
                  <a:cubicBezTo>
                    <a:pt x="10454" y="7168"/>
                    <a:pt x="10502" y="7120"/>
                    <a:pt x="10562" y="7120"/>
                  </a:cubicBezTo>
                  <a:close/>
                  <a:moveTo>
                    <a:pt x="3751" y="10454"/>
                  </a:moveTo>
                  <a:cubicBezTo>
                    <a:pt x="3811" y="10454"/>
                    <a:pt x="3847" y="10501"/>
                    <a:pt x="3847" y="10561"/>
                  </a:cubicBezTo>
                  <a:cubicBezTo>
                    <a:pt x="3847" y="10621"/>
                    <a:pt x="3811" y="10668"/>
                    <a:pt x="3751" y="10668"/>
                  </a:cubicBezTo>
                  <a:cubicBezTo>
                    <a:pt x="3692" y="10668"/>
                    <a:pt x="3644" y="10621"/>
                    <a:pt x="3644" y="10561"/>
                  </a:cubicBezTo>
                  <a:cubicBezTo>
                    <a:pt x="3644" y="10501"/>
                    <a:pt x="3680" y="10454"/>
                    <a:pt x="3751" y="10454"/>
                  </a:cubicBezTo>
                  <a:close/>
                  <a:moveTo>
                    <a:pt x="5490" y="10454"/>
                  </a:moveTo>
                  <a:cubicBezTo>
                    <a:pt x="5549" y="10454"/>
                    <a:pt x="5597" y="10501"/>
                    <a:pt x="5597" y="10561"/>
                  </a:cubicBezTo>
                  <a:cubicBezTo>
                    <a:pt x="5597" y="10621"/>
                    <a:pt x="5537" y="10668"/>
                    <a:pt x="5490" y="10668"/>
                  </a:cubicBezTo>
                  <a:cubicBezTo>
                    <a:pt x="5430" y="10668"/>
                    <a:pt x="5382" y="10621"/>
                    <a:pt x="5382" y="10561"/>
                  </a:cubicBezTo>
                  <a:cubicBezTo>
                    <a:pt x="5382" y="10501"/>
                    <a:pt x="5430" y="10454"/>
                    <a:pt x="5490" y="10454"/>
                  </a:cubicBezTo>
                  <a:close/>
                  <a:moveTo>
                    <a:pt x="7216" y="10454"/>
                  </a:moveTo>
                  <a:cubicBezTo>
                    <a:pt x="7276" y="10454"/>
                    <a:pt x="7323" y="10501"/>
                    <a:pt x="7323" y="10561"/>
                  </a:cubicBezTo>
                  <a:cubicBezTo>
                    <a:pt x="7323" y="10621"/>
                    <a:pt x="7276" y="10668"/>
                    <a:pt x="7216" y="10668"/>
                  </a:cubicBezTo>
                  <a:cubicBezTo>
                    <a:pt x="7156" y="10668"/>
                    <a:pt x="7109" y="10621"/>
                    <a:pt x="7109" y="10561"/>
                  </a:cubicBezTo>
                  <a:cubicBezTo>
                    <a:pt x="7109" y="10501"/>
                    <a:pt x="7156" y="10454"/>
                    <a:pt x="7216" y="10454"/>
                  </a:cubicBezTo>
                  <a:close/>
                  <a:moveTo>
                    <a:pt x="3811" y="0"/>
                  </a:moveTo>
                  <a:cubicBezTo>
                    <a:pt x="3561" y="0"/>
                    <a:pt x="3394" y="203"/>
                    <a:pt x="3394" y="417"/>
                  </a:cubicBezTo>
                  <a:cubicBezTo>
                    <a:pt x="3394" y="595"/>
                    <a:pt x="3489" y="750"/>
                    <a:pt x="3656" y="810"/>
                  </a:cubicBezTo>
                  <a:lnTo>
                    <a:pt x="3656" y="1738"/>
                  </a:lnTo>
                  <a:lnTo>
                    <a:pt x="1965" y="1738"/>
                  </a:lnTo>
                  <a:cubicBezTo>
                    <a:pt x="1870" y="1738"/>
                    <a:pt x="1799" y="1810"/>
                    <a:pt x="1799" y="1893"/>
                  </a:cubicBezTo>
                  <a:lnTo>
                    <a:pt x="1799" y="3596"/>
                  </a:lnTo>
                  <a:lnTo>
                    <a:pt x="799" y="3596"/>
                  </a:lnTo>
                  <a:cubicBezTo>
                    <a:pt x="739" y="3441"/>
                    <a:pt x="596" y="3322"/>
                    <a:pt x="418" y="3322"/>
                  </a:cubicBezTo>
                  <a:cubicBezTo>
                    <a:pt x="179" y="3322"/>
                    <a:pt x="1" y="3524"/>
                    <a:pt x="1" y="3739"/>
                  </a:cubicBezTo>
                  <a:cubicBezTo>
                    <a:pt x="1" y="3977"/>
                    <a:pt x="191" y="4155"/>
                    <a:pt x="418" y="4155"/>
                  </a:cubicBezTo>
                  <a:cubicBezTo>
                    <a:pt x="596" y="4155"/>
                    <a:pt x="739" y="4048"/>
                    <a:pt x="799" y="3893"/>
                  </a:cubicBezTo>
                  <a:lnTo>
                    <a:pt x="1727" y="3893"/>
                  </a:lnTo>
                  <a:lnTo>
                    <a:pt x="1727" y="5310"/>
                  </a:lnTo>
                  <a:lnTo>
                    <a:pt x="799" y="5310"/>
                  </a:lnTo>
                  <a:cubicBezTo>
                    <a:pt x="739" y="5156"/>
                    <a:pt x="596" y="5036"/>
                    <a:pt x="418" y="5036"/>
                  </a:cubicBezTo>
                  <a:cubicBezTo>
                    <a:pt x="179" y="5036"/>
                    <a:pt x="1" y="5227"/>
                    <a:pt x="1" y="5453"/>
                  </a:cubicBezTo>
                  <a:cubicBezTo>
                    <a:pt x="1" y="5691"/>
                    <a:pt x="191" y="5870"/>
                    <a:pt x="418" y="5870"/>
                  </a:cubicBezTo>
                  <a:cubicBezTo>
                    <a:pt x="596" y="5870"/>
                    <a:pt x="739" y="5763"/>
                    <a:pt x="799" y="5608"/>
                  </a:cubicBezTo>
                  <a:lnTo>
                    <a:pt x="1727" y="5608"/>
                  </a:lnTo>
                  <a:lnTo>
                    <a:pt x="1727" y="7013"/>
                  </a:lnTo>
                  <a:lnTo>
                    <a:pt x="799" y="7013"/>
                  </a:lnTo>
                  <a:cubicBezTo>
                    <a:pt x="739" y="6870"/>
                    <a:pt x="596" y="6751"/>
                    <a:pt x="418" y="6751"/>
                  </a:cubicBezTo>
                  <a:cubicBezTo>
                    <a:pt x="179" y="6751"/>
                    <a:pt x="1" y="6941"/>
                    <a:pt x="1" y="7168"/>
                  </a:cubicBezTo>
                  <a:cubicBezTo>
                    <a:pt x="1" y="7406"/>
                    <a:pt x="191" y="7584"/>
                    <a:pt x="418" y="7584"/>
                  </a:cubicBezTo>
                  <a:cubicBezTo>
                    <a:pt x="596" y="7584"/>
                    <a:pt x="739" y="7477"/>
                    <a:pt x="799" y="7311"/>
                  </a:cubicBezTo>
                  <a:lnTo>
                    <a:pt x="1727" y="7311"/>
                  </a:lnTo>
                  <a:lnTo>
                    <a:pt x="1727" y="9013"/>
                  </a:lnTo>
                  <a:cubicBezTo>
                    <a:pt x="1727" y="9097"/>
                    <a:pt x="1799" y="9180"/>
                    <a:pt x="1882" y="9180"/>
                  </a:cubicBezTo>
                  <a:lnTo>
                    <a:pt x="3585" y="9180"/>
                  </a:lnTo>
                  <a:lnTo>
                    <a:pt x="3585" y="10097"/>
                  </a:lnTo>
                  <a:cubicBezTo>
                    <a:pt x="3430" y="10156"/>
                    <a:pt x="3311" y="10311"/>
                    <a:pt x="3311" y="10490"/>
                  </a:cubicBezTo>
                  <a:cubicBezTo>
                    <a:pt x="3311" y="10728"/>
                    <a:pt x="3513" y="10906"/>
                    <a:pt x="3727" y="10906"/>
                  </a:cubicBezTo>
                  <a:cubicBezTo>
                    <a:pt x="3966" y="10906"/>
                    <a:pt x="4144" y="10704"/>
                    <a:pt x="4144" y="10490"/>
                  </a:cubicBezTo>
                  <a:cubicBezTo>
                    <a:pt x="4144" y="10311"/>
                    <a:pt x="4049" y="10156"/>
                    <a:pt x="3882" y="10097"/>
                  </a:cubicBezTo>
                  <a:lnTo>
                    <a:pt x="3882" y="9180"/>
                  </a:lnTo>
                  <a:lnTo>
                    <a:pt x="5299" y="9180"/>
                  </a:lnTo>
                  <a:lnTo>
                    <a:pt x="5299" y="10097"/>
                  </a:lnTo>
                  <a:cubicBezTo>
                    <a:pt x="5144" y="10156"/>
                    <a:pt x="5025" y="10311"/>
                    <a:pt x="5025" y="10490"/>
                  </a:cubicBezTo>
                  <a:cubicBezTo>
                    <a:pt x="5025" y="10728"/>
                    <a:pt x="5216" y="10906"/>
                    <a:pt x="5442" y="10906"/>
                  </a:cubicBezTo>
                  <a:cubicBezTo>
                    <a:pt x="5680" y="10906"/>
                    <a:pt x="5859" y="10704"/>
                    <a:pt x="5859" y="10490"/>
                  </a:cubicBezTo>
                  <a:cubicBezTo>
                    <a:pt x="5859" y="10311"/>
                    <a:pt x="5752" y="10156"/>
                    <a:pt x="5597" y="10097"/>
                  </a:cubicBezTo>
                  <a:lnTo>
                    <a:pt x="5597" y="9180"/>
                  </a:lnTo>
                  <a:lnTo>
                    <a:pt x="7002" y="9180"/>
                  </a:lnTo>
                  <a:lnTo>
                    <a:pt x="7002" y="10097"/>
                  </a:lnTo>
                  <a:cubicBezTo>
                    <a:pt x="6859" y="10156"/>
                    <a:pt x="6740" y="10311"/>
                    <a:pt x="6740" y="10490"/>
                  </a:cubicBezTo>
                  <a:cubicBezTo>
                    <a:pt x="6740" y="10728"/>
                    <a:pt x="6930" y="10906"/>
                    <a:pt x="7156" y="10906"/>
                  </a:cubicBezTo>
                  <a:cubicBezTo>
                    <a:pt x="7383" y="10906"/>
                    <a:pt x="7573" y="10704"/>
                    <a:pt x="7573" y="10490"/>
                  </a:cubicBezTo>
                  <a:cubicBezTo>
                    <a:pt x="7573" y="10311"/>
                    <a:pt x="7466" y="10156"/>
                    <a:pt x="7299" y="10097"/>
                  </a:cubicBezTo>
                  <a:lnTo>
                    <a:pt x="7299" y="9180"/>
                  </a:lnTo>
                  <a:lnTo>
                    <a:pt x="9002" y="9180"/>
                  </a:lnTo>
                  <a:cubicBezTo>
                    <a:pt x="9085" y="9180"/>
                    <a:pt x="9169" y="9097"/>
                    <a:pt x="9169" y="9013"/>
                  </a:cubicBezTo>
                  <a:lnTo>
                    <a:pt x="9169" y="7311"/>
                  </a:lnTo>
                  <a:lnTo>
                    <a:pt x="10085" y="7311"/>
                  </a:lnTo>
                  <a:cubicBezTo>
                    <a:pt x="10145" y="7465"/>
                    <a:pt x="10300" y="7584"/>
                    <a:pt x="10478" y="7584"/>
                  </a:cubicBezTo>
                  <a:cubicBezTo>
                    <a:pt x="10716" y="7584"/>
                    <a:pt x="10895" y="7394"/>
                    <a:pt x="10895" y="7168"/>
                  </a:cubicBezTo>
                  <a:cubicBezTo>
                    <a:pt x="10895" y="6930"/>
                    <a:pt x="10693" y="6751"/>
                    <a:pt x="10478" y="6751"/>
                  </a:cubicBezTo>
                  <a:cubicBezTo>
                    <a:pt x="10300" y="6751"/>
                    <a:pt x="10145" y="6858"/>
                    <a:pt x="10085" y="7013"/>
                  </a:cubicBezTo>
                  <a:lnTo>
                    <a:pt x="9169" y="7013"/>
                  </a:lnTo>
                  <a:lnTo>
                    <a:pt x="9240" y="5644"/>
                  </a:lnTo>
                  <a:lnTo>
                    <a:pt x="10157" y="5644"/>
                  </a:lnTo>
                  <a:cubicBezTo>
                    <a:pt x="10216" y="5798"/>
                    <a:pt x="10371" y="5918"/>
                    <a:pt x="10550" y="5918"/>
                  </a:cubicBezTo>
                  <a:cubicBezTo>
                    <a:pt x="10788" y="5918"/>
                    <a:pt x="10966" y="5727"/>
                    <a:pt x="10966" y="5501"/>
                  </a:cubicBezTo>
                  <a:cubicBezTo>
                    <a:pt x="10966" y="5263"/>
                    <a:pt x="10776" y="5084"/>
                    <a:pt x="10550" y="5084"/>
                  </a:cubicBezTo>
                  <a:cubicBezTo>
                    <a:pt x="10371" y="5084"/>
                    <a:pt x="10216" y="5191"/>
                    <a:pt x="10157" y="5346"/>
                  </a:cubicBezTo>
                  <a:lnTo>
                    <a:pt x="9240" y="5346"/>
                  </a:lnTo>
                  <a:lnTo>
                    <a:pt x="9240" y="3905"/>
                  </a:lnTo>
                  <a:lnTo>
                    <a:pt x="10157" y="3905"/>
                  </a:lnTo>
                  <a:cubicBezTo>
                    <a:pt x="10216" y="4060"/>
                    <a:pt x="10371" y="4179"/>
                    <a:pt x="10550" y="4179"/>
                  </a:cubicBezTo>
                  <a:cubicBezTo>
                    <a:pt x="10788" y="4179"/>
                    <a:pt x="10966" y="3977"/>
                    <a:pt x="10966" y="3763"/>
                  </a:cubicBezTo>
                  <a:cubicBezTo>
                    <a:pt x="10966" y="3524"/>
                    <a:pt x="10776" y="3346"/>
                    <a:pt x="10550" y="3346"/>
                  </a:cubicBezTo>
                  <a:cubicBezTo>
                    <a:pt x="10371" y="3346"/>
                    <a:pt x="10216" y="3441"/>
                    <a:pt x="10157" y="3608"/>
                  </a:cubicBezTo>
                  <a:lnTo>
                    <a:pt x="9240" y="3608"/>
                  </a:lnTo>
                  <a:lnTo>
                    <a:pt x="9240" y="1917"/>
                  </a:lnTo>
                  <a:cubicBezTo>
                    <a:pt x="9240" y="1822"/>
                    <a:pt x="9169" y="1750"/>
                    <a:pt x="9073" y="1750"/>
                  </a:cubicBezTo>
                  <a:lnTo>
                    <a:pt x="8395" y="1750"/>
                  </a:lnTo>
                  <a:cubicBezTo>
                    <a:pt x="8299" y="1750"/>
                    <a:pt x="8228" y="1822"/>
                    <a:pt x="8228" y="1917"/>
                  </a:cubicBezTo>
                  <a:cubicBezTo>
                    <a:pt x="8228" y="2000"/>
                    <a:pt x="8299" y="2072"/>
                    <a:pt x="8395" y="2072"/>
                  </a:cubicBezTo>
                  <a:lnTo>
                    <a:pt x="8930" y="2072"/>
                  </a:lnTo>
                  <a:lnTo>
                    <a:pt x="8930" y="3763"/>
                  </a:lnTo>
                  <a:lnTo>
                    <a:pt x="8930" y="5489"/>
                  </a:lnTo>
                  <a:lnTo>
                    <a:pt x="8930" y="7215"/>
                  </a:lnTo>
                  <a:lnTo>
                    <a:pt x="8930" y="8906"/>
                  </a:lnTo>
                  <a:lnTo>
                    <a:pt x="2049" y="8906"/>
                  </a:lnTo>
                  <a:lnTo>
                    <a:pt x="2049" y="7215"/>
                  </a:lnTo>
                  <a:lnTo>
                    <a:pt x="2049" y="5489"/>
                  </a:lnTo>
                  <a:lnTo>
                    <a:pt x="2049" y="3763"/>
                  </a:lnTo>
                  <a:lnTo>
                    <a:pt x="2049" y="2060"/>
                  </a:lnTo>
                  <a:lnTo>
                    <a:pt x="7752" y="2060"/>
                  </a:lnTo>
                  <a:cubicBezTo>
                    <a:pt x="7835" y="2060"/>
                    <a:pt x="7918" y="1988"/>
                    <a:pt x="7918" y="1893"/>
                  </a:cubicBezTo>
                  <a:cubicBezTo>
                    <a:pt x="7918" y="1810"/>
                    <a:pt x="7835" y="1738"/>
                    <a:pt x="7752" y="1738"/>
                  </a:cubicBezTo>
                  <a:lnTo>
                    <a:pt x="7383" y="1738"/>
                  </a:lnTo>
                  <a:lnTo>
                    <a:pt x="7383" y="810"/>
                  </a:lnTo>
                  <a:cubicBezTo>
                    <a:pt x="7526" y="750"/>
                    <a:pt x="7645" y="595"/>
                    <a:pt x="7645" y="417"/>
                  </a:cubicBezTo>
                  <a:cubicBezTo>
                    <a:pt x="7645" y="179"/>
                    <a:pt x="7454" y="0"/>
                    <a:pt x="7228" y="0"/>
                  </a:cubicBezTo>
                  <a:cubicBezTo>
                    <a:pt x="6990" y="0"/>
                    <a:pt x="6811" y="203"/>
                    <a:pt x="6811" y="417"/>
                  </a:cubicBezTo>
                  <a:cubicBezTo>
                    <a:pt x="6811" y="595"/>
                    <a:pt x="6918" y="750"/>
                    <a:pt x="7085" y="810"/>
                  </a:cubicBezTo>
                  <a:lnTo>
                    <a:pt x="7085" y="1738"/>
                  </a:lnTo>
                  <a:lnTo>
                    <a:pt x="5668" y="1738"/>
                  </a:lnTo>
                  <a:lnTo>
                    <a:pt x="5668" y="810"/>
                  </a:lnTo>
                  <a:cubicBezTo>
                    <a:pt x="5811" y="750"/>
                    <a:pt x="5930" y="595"/>
                    <a:pt x="5930" y="417"/>
                  </a:cubicBezTo>
                  <a:cubicBezTo>
                    <a:pt x="5930" y="179"/>
                    <a:pt x="5740" y="0"/>
                    <a:pt x="5513" y="0"/>
                  </a:cubicBezTo>
                  <a:cubicBezTo>
                    <a:pt x="5275" y="0"/>
                    <a:pt x="5097" y="203"/>
                    <a:pt x="5097" y="417"/>
                  </a:cubicBezTo>
                  <a:cubicBezTo>
                    <a:pt x="5097" y="595"/>
                    <a:pt x="5204" y="750"/>
                    <a:pt x="5371" y="810"/>
                  </a:cubicBezTo>
                  <a:lnTo>
                    <a:pt x="5371" y="1738"/>
                  </a:lnTo>
                  <a:lnTo>
                    <a:pt x="3954" y="1738"/>
                  </a:lnTo>
                  <a:lnTo>
                    <a:pt x="3954" y="810"/>
                  </a:lnTo>
                  <a:cubicBezTo>
                    <a:pt x="4108" y="750"/>
                    <a:pt x="4216" y="595"/>
                    <a:pt x="4216" y="417"/>
                  </a:cubicBezTo>
                  <a:cubicBezTo>
                    <a:pt x="4216" y="179"/>
                    <a:pt x="4025" y="0"/>
                    <a:pt x="38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92" name="Google Shape;10692;p79"/>
            <p:cNvSpPr/>
            <p:nvPr/>
          </p:nvSpPr>
          <p:spPr>
            <a:xfrm>
              <a:off x="3599440" y="2956543"/>
              <a:ext cx="204494" cy="204843"/>
            </a:xfrm>
            <a:custGeom>
              <a:avLst/>
              <a:gdLst/>
              <a:ahLst/>
              <a:cxnLst/>
              <a:rect l="l" t="t" r="r" b="b"/>
              <a:pathLst>
                <a:path w="6455" h="6466" extrusionOk="0">
                  <a:moveTo>
                    <a:pt x="156" y="0"/>
                  </a:moveTo>
                  <a:cubicBezTo>
                    <a:pt x="72" y="0"/>
                    <a:pt x="1" y="84"/>
                    <a:pt x="1" y="167"/>
                  </a:cubicBezTo>
                  <a:lnTo>
                    <a:pt x="1" y="4644"/>
                  </a:lnTo>
                  <a:cubicBezTo>
                    <a:pt x="1" y="4739"/>
                    <a:pt x="72" y="4811"/>
                    <a:pt x="156" y="4811"/>
                  </a:cubicBezTo>
                  <a:cubicBezTo>
                    <a:pt x="251" y="4811"/>
                    <a:pt x="322" y="4739"/>
                    <a:pt x="322" y="4644"/>
                  </a:cubicBezTo>
                  <a:lnTo>
                    <a:pt x="322" y="334"/>
                  </a:lnTo>
                  <a:lnTo>
                    <a:pt x="6133" y="334"/>
                  </a:lnTo>
                  <a:lnTo>
                    <a:pt x="6133" y="6132"/>
                  </a:lnTo>
                  <a:lnTo>
                    <a:pt x="322" y="6132"/>
                  </a:lnTo>
                  <a:lnTo>
                    <a:pt x="322" y="5287"/>
                  </a:lnTo>
                  <a:cubicBezTo>
                    <a:pt x="322" y="5203"/>
                    <a:pt x="251" y="5120"/>
                    <a:pt x="156" y="5120"/>
                  </a:cubicBezTo>
                  <a:cubicBezTo>
                    <a:pt x="72" y="5120"/>
                    <a:pt x="1" y="5203"/>
                    <a:pt x="1" y="5287"/>
                  </a:cubicBezTo>
                  <a:lnTo>
                    <a:pt x="1" y="6299"/>
                  </a:lnTo>
                  <a:cubicBezTo>
                    <a:pt x="1" y="6394"/>
                    <a:pt x="72" y="6466"/>
                    <a:pt x="156" y="6466"/>
                  </a:cubicBezTo>
                  <a:lnTo>
                    <a:pt x="6287" y="6466"/>
                  </a:lnTo>
                  <a:cubicBezTo>
                    <a:pt x="6383" y="6466"/>
                    <a:pt x="6454" y="6394"/>
                    <a:pt x="6454" y="6299"/>
                  </a:cubicBezTo>
                  <a:lnTo>
                    <a:pt x="6454" y="167"/>
                  </a:lnTo>
                  <a:cubicBezTo>
                    <a:pt x="6442" y="84"/>
                    <a:pt x="6383" y="0"/>
                    <a:pt x="62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93" name="Google Shape;10693;p79"/>
            <p:cNvSpPr/>
            <p:nvPr/>
          </p:nvSpPr>
          <p:spPr>
            <a:xfrm>
              <a:off x="3661691" y="3018763"/>
              <a:ext cx="79992" cy="80372"/>
            </a:xfrm>
            <a:custGeom>
              <a:avLst/>
              <a:gdLst/>
              <a:ahLst/>
              <a:cxnLst/>
              <a:rect l="l" t="t" r="r" b="b"/>
              <a:pathLst>
                <a:path w="2525" h="2537" extrusionOk="0">
                  <a:moveTo>
                    <a:pt x="155" y="1"/>
                  </a:moveTo>
                  <a:cubicBezTo>
                    <a:pt x="72" y="1"/>
                    <a:pt x="1" y="84"/>
                    <a:pt x="1" y="168"/>
                  </a:cubicBezTo>
                  <a:lnTo>
                    <a:pt x="1" y="2370"/>
                  </a:lnTo>
                  <a:cubicBezTo>
                    <a:pt x="1" y="2466"/>
                    <a:pt x="72" y="2537"/>
                    <a:pt x="155" y="2537"/>
                  </a:cubicBezTo>
                  <a:lnTo>
                    <a:pt x="1013" y="2537"/>
                  </a:lnTo>
                  <a:cubicBezTo>
                    <a:pt x="1096" y="2537"/>
                    <a:pt x="1167" y="2466"/>
                    <a:pt x="1167" y="2370"/>
                  </a:cubicBezTo>
                  <a:cubicBezTo>
                    <a:pt x="1167" y="2287"/>
                    <a:pt x="1096" y="2204"/>
                    <a:pt x="1013" y="2204"/>
                  </a:cubicBezTo>
                  <a:lnTo>
                    <a:pt x="322" y="2204"/>
                  </a:lnTo>
                  <a:lnTo>
                    <a:pt x="322" y="322"/>
                  </a:lnTo>
                  <a:lnTo>
                    <a:pt x="2215" y="322"/>
                  </a:lnTo>
                  <a:lnTo>
                    <a:pt x="2215" y="2204"/>
                  </a:lnTo>
                  <a:lnTo>
                    <a:pt x="1632" y="2204"/>
                  </a:lnTo>
                  <a:cubicBezTo>
                    <a:pt x="1548" y="2204"/>
                    <a:pt x="1465" y="2287"/>
                    <a:pt x="1465" y="2370"/>
                  </a:cubicBezTo>
                  <a:cubicBezTo>
                    <a:pt x="1465" y="2466"/>
                    <a:pt x="1548" y="2537"/>
                    <a:pt x="1632" y="2537"/>
                  </a:cubicBezTo>
                  <a:lnTo>
                    <a:pt x="2346" y="2537"/>
                  </a:lnTo>
                  <a:cubicBezTo>
                    <a:pt x="2441" y="2537"/>
                    <a:pt x="2513" y="2466"/>
                    <a:pt x="2513" y="2370"/>
                  </a:cubicBezTo>
                  <a:lnTo>
                    <a:pt x="2513" y="168"/>
                  </a:lnTo>
                  <a:cubicBezTo>
                    <a:pt x="2525" y="84"/>
                    <a:pt x="2453" y="1"/>
                    <a:pt x="235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94" name="Google Shape;10694;p79"/>
            <p:cNvSpPr/>
            <p:nvPr/>
          </p:nvSpPr>
          <p:spPr>
            <a:xfrm>
              <a:off x="3625101" y="2982552"/>
              <a:ext cx="18501" cy="18533"/>
            </a:xfrm>
            <a:custGeom>
              <a:avLst/>
              <a:gdLst/>
              <a:ahLst/>
              <a:cxnLst/>
              <a:rect l="l" t="t" r="r" b="b"/>
              <a:pathLst>
                <a:path w="584" h="585" extrusionOk="0">
                  <a:moveTo>
                    <a:pt x="167" y="1"/>
                  </a:moveTo>
                  <a:cubicBezTo>
                    <a:pt x="84" y="1"/>
                    <a:pt x="1" y="72"/>
                    <a:pt x="1" y="168"/>
                  </a:cubicBezTo>
                  <a:lnTo>
                    <a:pt x="1" y="418"/>
                  </a:lnTo>
                  <a:cubicBezTo>
                    <a:pt x="1" y="513"/>
                    <a:pt x="84" y="584"/>
                    <a:pt x="167" y="584"/>
                  </a:cubicBezTo>
                  <a:lnTo>
                    <a:pt x="417" y="584"/>
                  </a:lnTo>
                  <a:cubicBezTo>
                    <a:pt x="513" y="584"/>
                    <a:pt x="584" y="513"/>
                    <a:pt x="584" y="418"/>
                  </a:cubicBezTo>
                  <a:lnTo>
                    <a:pt x="584" y="168"/>
                  </a:lnTo>
                  <a:cubicBezTo>
                    <a:pt x="584" y="72"/>
                    <a:pt x="513" y="1"/>
                    <a:pt x="41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95" name="Google Shape;10695;p79"/>
            <p:cNvSpPr/>
            <p:nvPr/>
          </p:nvSpPr>
          <p:spPr>
            <a:xfrm>
              <a:off x="3651522" y="2982552"/>
              <a:ext cx="18881" cy="18533"/>
            </a:xfrm>
            <a:custGeom>
              <a:avLst/>
              <a:gdLst/>
              <a:ahLst/>
              <a:cxnLst/>
              <a:rect l="l" t="t" r="r" b="b"/>
              <a:pathLst>
                <a:path w="596" h="585" extrusionOk="0">
                  <a:moveTo>
                    <a:pt x="167" y="1"/>
                  </a:moveTo>
                  <a:cubicBezTo>
                    <a:pt x="83" y="1"/>
                    <a:pt x="0" y="72"/>
                    <a:pt x="0" y="168"/>
                  </a:cubicBezTo>
                  <a:lnTo>
                    <a:pt x="0" y="418"/>
                  </a:lnTo>
                  <a:cubicBezTo>
                    <a:pt x="0" y="513"/>
                    <a:pt x="83" y="584"/>
                    <a:pt x="167" y="584"/>
                  </a:cubicBezTo>
                  <a:lnTo>
                    <a:pt x="417" y="584"/>
                  </a:lnTo>
                  <a:cubicBezTo>
                    <a:pt x="512" y="584"/>
                    <a:pt x="583" y="513"/>
                    <a:pt x="583" y="418"/>
                  </a:cubicBezTo>
                  <a:lnTo>
                    <a:pt x="583" y="168"/>
                  </a:lnTo>
                  <a:cubicBezTo>
                    <a:pt x="595" y="72"/>
                    <a:pt x="524" y="1"/>
                    <a:pt x="44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96" name="Google Shape;10696;p79"/>
            <p:cNvSpPr/>
            <p:nvPr/>
          </p:nvSpPr>
          <p:spPr>
            <a:xfrm>
              <a:off x="3679052" y="2982552"/>
              <a:ext cx="18501" cy="18533"/>
            </a:xfrm>
            <a:custGeom>
              <a:avLst/>
              <a:gdLst/>
              <a:ahLst/>
              <a:cxnLst/>
              <a:rect l="l" t="t" r="r" b="b"/>
              <a:pathLst>
                <a:path w="584" h="585" extrusionOk="0">
                  <a:moveTo>
                    <a:pt x="167" y="1"/>
                  </a:moveTo>
                  <a:cubicBezTo>
                    <a:pt x="72" y="1"/>
                    <a:pt x="0" y="72"/>
                    <a:pt x="0" y="168"/>
                  </a:cubicBezTo>
                  <a:lnTo>
                    <a:pt x="0" y="418"/>
                  </a:lnTo>
                  <a:cubicBezTo>
                    <a:pt x="0" y="513"/>
                    <a:pt x="72" y="584"/>
                    <a:pt x="167" y="584"/>
                  </a:cubicBezTo>
                  <a:lnTo>
                    <a:pt x="417" y="584"/>
                  </a:lnTo>
                  <a:cubicBezTo>
                    <a:pt x="500" y="584"/>
                    <a:pt x="584" y="513"/>
                    <a:pt x="584" y="418"/>
                  </a:cubicBezTo>
                  <a:lnTo>
                    <a:pt x="584" y="168"/>
                  </a:lnTo>
                  <a:cubicBezTo>
                    <a:pt x="584" y="72"/>
                    <a:pt x="500" y="1"/>
                    <a:pt x="41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97" name="Google Shape;10697;p79"/>
            <p:cNvSpPr/>
            <p:nvPr/>
          </p:nvSpPr>
          <p:spPr>
            <a:xfrm>
              <a:off x="3705822" y="2982552"/>
              <a:ext cx="18501" cy="18533"/>
            </a:xfrm>
            <a:custGeom>
              <a:avLst/>
              <a:gdLst/>
              <a:ahLst/>
              <a:cxnLst/>
              <a:rect l="l" t="t" r="r" b="b"/>
              <a:pathLst>
                <a:path w="584" h="585" extrusionOk="0">
                  <a:moveTo>
                    <a:pt x="167" y="1"/>
                  </a:moveTo>
                  <a:cubicBezTo>
                    <a:pt x="72" y="1"/>
                    <a:pt x="1" y="72"/>
                    <a:pt x="1" y="168"/>
                  </a:cubicBezTo>
                  <a:lnTo>
                    <a:pt x="1" y="418"/>
                  </a:lnTo>
                  <a:cubicBezTo>
                    <a:pt x="1" y="513"/>
                    <a:pt x="72" y="584"/>
                    <a:pt x="167" y="584"/>
                  </a:cubicBezTo>
                  <a:lnTo>
                    <a:pt x="417" y="584"/>
                  </a:lnTo>
                  <a:cubicBezTo>
                    <a:pt x="513" y="584"/>
                    <a:pt x="584" y="513"/>
                    <a:pt x="584" y="418"/>
                  </a:cubicBezTo>
                  <a:lnTo>
                    <a:pt x="584" y="168"/>
                  </a:lnTo>
                  <a:cubicBezTo>
                    <a:pt x="584" y="72"/>
                    <a:pt x="513" y="1"/>
                    <a:pt x="41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98" name="Google Shape;10698;p79"/>
            <p:cNvSpPr/>
            <p:nvPr/>
          </p:nvSpPr>
          <p:spPr>
            <a:xfrm>
              <a:off x="3732591" y="2982552"/>
              <a:ext cx="18533" cy="18533"/>
            </a:xfrm>
            <a:custGeom>
              <a:avLst/>
              <a:gdLst/>
              <a:ahLst/>
              <a:cxnLst/>
              <a:rect l="l" t="t" r="r" b="b"/>
              <a:pathLst>
                <a:path w="585" h="585" extrusionOk="0">
                  <a:moveTo>
                    <a:pt x="168" y="1"/>
                  </a:moveTo>
                  <a:cubicBezTo>
                    <a:pt x="72" y="1"/>
                    <a:pt x="1" y="72"/>
                    <a:pt x="1" y="168"/>
                  </a:cubicBezTo>
                  <a:lnTo>
                    <a:pt x="1" y="418"/>
                  </a:lnTo>
                  <a:cubicBezTo>
                    <a:pt x="1" y="513"/>
                    <a:pt x="72" y="584"/>
                    <a:pt x="168" y="584"/>
                  </a:cubicBezTo>
                  <a:lnTo>
                    <a:pt x="418" y="584"/>
                  </a:lnTo>
                  <a:cubicBezTo>
                    <a:pt x="513" y="584"/>
                    <a:pt x="584" y="513"/>
                    <a:pt x="584" y="418"/>
                  </a:cubicBezTo>
                  <a:lnTo>
                    <a:pt x="584" y="168"/>
                  </a:lnTo>
                  <a:cubicBezTo>
                    <a:pt x="584" y="72"/>
                    <a:pt x="513" y="1"/>
                    <a:pt x="41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699" name="Google Shape;10699;p79"/>
            <p:cNvSpPr/>
            <p:nvPr/>
          </p:nvSpPr>
          <p:spPr>
            <a:xfrm>
              <a:off x="3759773" y="2982552"/>
              <a:ext cx="18121" cy="18533"/>
            </a:xfrm>
            <a:custGeom>
              <a:avLst/>
              <a:gdLst/>
              <a:ahLst/>
              <a:cxnLst/>
              <a:rect l="l" t="t" r="r" b="b"/>
              <a:pathLst>
                <a:path w="572" h="585" extrusionOk="0">
                  <a:moveTo>
                    <a:pt x="155" y="1"/>
                  </a:moveTo>
                  <a:cubicBezTo>
                    <a:pt x="72" y="1"/>
                    <a:pt x="0" y="72"/>
                    <a:pt x="0" y="168"/>
                  </a:cubicBezTo>
                  <a:lnTo>
                    <a:pt x="0" y="418"/>
                  </a:lnTo>
                  <a:cubicBezTo>
                    <a:pt x="0" y="513"/>
                    <a:pt x="72" y="584"/>
                    <a:pt x="155" y="584"/>
                  </a:cubicBezTo>
                  <a:lnTo>
                    <a:pt x="417" y="584"/>
                  </a:lnTo>
                  <a:cubicBezTo>
                    <a:pt x="500" y="584"/>
                    <a:pt x="572" y="513"/>
                    <a:pt x="572" y="418"/>
                  </a:cubicBezTo>
                  <a:lnTo>
                    <a:pt x="572" y="168"/>
                  </a:lnTo>
                  <a:cubicBezTo>
                    <a:pt x="572" y="72"/>
                    <a:pt x="500" y="1"/>
                    <a:pt x="41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00" name="Google Shape;10700;p79"/>
            <p:cNvSpPr/>
            <p:nvPr/>
          </p:nvSpPr>
          <p:spPr>
            <a:xfrm>
              <a:off x="3625101" y="3116844"/>
              <a:ext cx="18501" cy="18501"/>
            </a:xfrm>
            <a:custGeom>
              <a:avLst/>
              <a:gdLst/>
              <a:ahLst/>
              <a:cxnLst/>
              <a:rect l="l" t="t" r="r" b="b"/>
              <a:pathLst>
                <a:path w="584" h="584" extrusionOk="0">
                  <a:moveTo>
                    <a:pt x="167" y="1"/>
                  </a:moveTo>
                  <a:cubicBezTo>
                    <a:pt x="84" y="1"/>
                    <a:pt x="1" y="84"/>
                    <a:pt x="1" y="167"/>
                  </a:cubicBezTo>
                  <a:lnTo>
                    <a:pt x="1" y="417"/>
                  </a:lnTo>
                  <a:cubicBezTo>
                    <a:pt x="1" y="513"/>
                    <a:pt x="84" y="584"/>
                    <a:pt x="167" y="584"/>
                  </a:cubicBezTo>
                  <a:lnTo>
                    <a:pt x="417" y="584"/>
                  </a:lnTo>
                  <a:cubicBezTo>
                    <a:pt x="513" y="584"/>
                    <a:pt x="584" y="513"/>
                    <a:pt x="584" y="417"/>
                  </a:cubicBezTo>
                  <a:lnTo>
                    <a:pt x="584" y="167"/>
                  </a:lnTo>
                  <a:cubicBezTo>
                    <a:pt x="584" y="84"/>
                    <a:pt x="513" y="1"/>
                    <a:pt x="41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01" name="Google Shape;10701;p79"/>
            <p:cNvSpPr/>
            <p:nvPr/>
          </p:nvSpPr>
          <p:spPr>
            <a:xfrm>
              <a:off x="3651522" y="3116844"/>
              <a:ext cx="18881" cy="18501"/>
            </a:xfrm>
            <a:custGeom>
              <a:avLst/>
              <a:gdLst/>
              <a:ahLst/>
              <a:cxnLst/>
              <a:rect l="l" t="t" r="r" b="b"/>
              <a:pathLst>
                <a:path w="596" h="584" extrusionOk="0">
                  <a:moveTo>
                    <a:pt x="167" y="1"/>
                  </a:moveTo>
                  <a:cubicBezTo>
                    <a:pt x="83" y="1"/>
                    <a:pt x="0" y="84"/>
                    <a:pt x="0" y="167"/>
                  </a:cubicBezTo>
                  <a:lnTo>
                    <a:pt x="0" y="417"/>
                  </a:lnTo>
                  <a:cubicBezTo>
                    <a:pt x="0" y="513"/>
                    <a:pt x="83" y="584"/>
                    <a:pt x="167" y="584"/>
                  </a:cubicBezTo>
                  <a:lnTo>
                    <a:pt x="417" y="584"/>
                  </a:lnTo>
                  <a:cubicBezTo>
                    <a:pt x="512" y="584"/>
                    <a:pt x="583" y="513"/>
                    <a:pt x="583" y="417"/>
                  </a:cubicBezTo>
                  <a:lnTo>
                    <a:pt x="583" y="167"/>
                  </a:lnTo>
                  <a:cubicBezTo>
                    <a:pt x="595" y="84"/>
                    <a:pt x="524" y="1"/>
                    <a:pt x="44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02" name="Google Shape;10702;p79"/>
            <p:cNvSpPr/>
            <p:nvPr/>
          </p:nvSpPr>
          <p:spPr>
            <a:xfrm>
              <a:off x="3679052" y="3116844"/>
              <a:ext cx="18501" cy="18501"/>
            </a:xfrm>
            <a:custGeom>
              <a:avLst/>
              <a:gdLst/>
              <a:ahLst/>
              <a:cxnLst/>
              <a:rect l="l" t="t" r="r" b="b"/>
              <a:pathLst>
                <a:path w="584" h="584" extrusionOk="0">
                  <a:moveTo>
                    <a:pt x="167" y="1"/>
                  </a:moveTo>
                  <a:cubicBezTo>
                    <a:pt x="72" y="1"/>
                    <a:pt x="0" y="84"/>
                    <a:pt x="0" y="167"/>
                  </a:cubicBezTo>
                  <a:lnTo>
                    <a:pt x="0" y="417"/>
                  </a:lnTo>
                  <a:cubicBezTo>
                    <a:pt x="0" y="513"/>
                    <a:pt x="72" y="584"/>
                    <a:pt x="167" y="584"/>
                  </a:cubicBezTo>
                  <a:lnTo>
                    <a:pt x="417" y="584"/>
                  </a:lnTo>
                  <a:cubicBezTo>
                    <a:pt x="500" y="584"/>
                    <a:pt x="584" y="513"/>
                    <a:pt x="584" y="417"/>
                  </a:cubicBezTo>
                  <a:lnTo>
                    <a:pt x="584" y="167"/>
                  </a:lnTo>
                  <a:cubicBezTo>
                    <a:pt x="584" y="84"/>
                    <a:pt x="500" y="1"/>
                    <a:pt x="41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03" name="Google Shape;10703;p79"/>
            <p:cNvSpPr/>
            <p:nvPr/>
          </p:nvSpPr>
          <p:spPr>
            <a:xfrm>
              <a:off x="3705822" y="3116844"/>
              <a:ext cx="18501" cy="18501"/>
            </a:xfrm>
            <a:custGeom>
              <a:avLst/>
              <a:gdLst/>
              <a:ahLst/>
              <a:cxnLst/>
              <a:rect l="l" t="t" r="r" b="b"/>
              <a:pathLst>
                <a:path w="584" h="584" extrusionOk="0">
                  <a:moveTo>
                    <a:pt x="167" y="1"/>
                  </a:moveTo>
                  <a:cubicBezTo>
                    <a:pt x="72" y="1"/>
                    <a:pt x="1" y="84"/>
                    <a:pt x="1" y="167"/>
                  </a:cubicBezTo>
                  <a:lnTo>
                    <a:pt x="1" y="417"/>
                  </a:lnTo>
                  <a:cubicBezTo>
                    <a:pt x="1" y="513"/>
                    <a:pt x="72" y="584"/>
                    <a:pt x="167" y="584"/>
                  </a:cubicBezTo>
                  <a:lnTo>
                    <a:pt x="417" y="584"/>
                  </a:lnTo>
                  <a:cubicBezTo>
                    <a:pt x="513" y="584"/>
                    <a:pt x="584" y="513"/>
                    <a:pt x="584" y="417"/>
                  </a:cubicBezTo>
                  <a:lnTo>
                    <a:pt x="584" y="167"/>
                  </a:lnTo>
                  <a:cubicBezTo>
                    <a:pt x="584" y="84"/>
                    <a:pt x="513" y="1"/>
                    <a:pt x="41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04" name="Google Shape;10704;p79"/>
            <p:cNvSpPr/>
            <p:nvPr/>
          </p:nvSpPr>
          <p:spPr>
            <a:xfrm>
              <a:off x="3732591" y="3116844"/>
              <a:ext cx="18533" cy="18501"/>
            </a:xfrm>
            <a:custGeom>
              <a:avLst/>
              <a:gdLst/>
              <a:ahLst/>
              <a:cxnLst/>
              <a:rect l="l" t="t" r="r" b="b"/>
              <a:pathLst>
                <a:path w="585" h="584" extrusionOk="0">
                  <a:moveTo>
                    <a:pt x="168" y="1"/>
                  </a:moveTo>
                  <a:cubicBezTo>
                    <a:pt x="72" y="1"/>
                    <a:pt x="1" y="84"/>
                    <a:pt x="1" y="167"/>
                  </a:cubicBezTo>
                  <a:lnTo>
                    <a:pt x="1" y="417"/>
                  </a:lnTo>
                  <a:cubicBezTo>
                    <a:pt x="1" y="513"/>
                    <a:pt x="72" y="584"/>
                    <a:pt x="168" y="584"/>
                  </a:cubicBezTo>
                  <a:lnTo>
                    <a:pt x="418" y="584"/>
                  </a:lnTo>
                  <a:cubicBezTo>
                    <a:pt x="513" y="584"/>
                    <a:pt x="584" y="513"/>
                    <a:pt x="584" y="417"/>
                  </a:cubicBezTo>
                  <a:lnTo>
                    <a:pt x="584" y="167"/>
                  </a:lnTo>
                  <a:cubicBezTo>
                    <a:pt x="584" y="84"/>
                    <a:pt x="513" y="1"/>
                    <a:pt x="41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05" name="Google Shape;10705;p79"/>
            <p:cNvSpPr/>
            <p:nvPr/>
          </p:nvSpPr>
          <p:spPr>
            <a:xfrm>
              <a:off x="3759773" y="3116844"/>
              <a:ext cx="18121" cy="18501"/>
            </a:xfrm>
            <a:custGeom>
              <a:avLst/>
              <a:gdLst/>
              <a:ahLst/>
              <a:cxnLst/>
              <a:rect l="l" t="t" r="r" b="b"/>
              <a:pathLst>
                <a:path w="572" h="584" extrusionOk="0">
                  <a:moveTo>
                    <a:pt x="155" y="1"/>
                  </a:moveTo>
                  <a:cubicBezTo>
                    <a:pt x="72" y="1"/>
                    <a:pt x="0" y="84"/>
                    <a:pt x="0" y="167"/>
                  </a:cubicBezTo>
                  <a:lnTo>
                    <a:pt x="0" y="417"/>
                  </a:lnTo>
                  <a:cubicBezTo>
                    <a:pt x="0" y="513"/>
                    <a:pt x="72" y="584"/>
                    <a:pt x="155" y="584"/>
                  </a:cubicBezTo>
                  <a:lnTo>
                    <a:pt x="417" y="584"/>
                  </a:lnTo>
                  <a:cubicBezTo>
                    <a:pt x="500" y="584"/>
                    <a:pt x="572" y="513"/>
                    <a:pt x="572" y="417"/>
                  </a:cubicBezTo>
                  <a:lnTo>
                    <a:pt x="572" y="167"/>
                  </a:lnTo>
                  <a:cubicBezTo>
                    <a:pt x="572" y="84"/>
                    <a:pt x="500" y="1"/>
                    <a:pt x="41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06" name="Google Shape;10706;p79"/>
            <p:cNvSpPr/>
            <p:nvPr/>
          </p:nvSpPr>
          <p:spPr>
            <a:xfrm>
              <a:off x="3625101" y="3009354"/>
              <a:ext cx="18501" cy="18501"/>
            </a:xfrm>
            <a:custGeom>
              <a:avLst/>
              <a:gdLst/>
              <a:ahLst/>
              <a:cxnLst/>
              <a:rect l="l" t="t" r="r" b="b"/>
              <a:pathLst>
                <a:path w="584" h="584" extrusionOk="0">
                  <a:moveTo>
                    <a:pt x="167" y="0"/>
                  </a:moveTo>
                  <a:cubicBezTo>
                    <a:pt x="84" y="0"/>
                    <a:pt x="1" y="84"/>
                    <a:pt x="1" y="167"/>
                  </a:cubicBezTo>
                  <a:lnTo>
                    <a:pt x="1" y="417"/>
                  </a:lnTo>
                  <a:cubicBezTo>
                    <a:pt x="1" y="512"/>
                    <a:pt x="84" y="584"/>
                    <a:pt x="167" y="584"/>
                  </a:cubicBezTo>
                  <a:lnTo>
                    <a:pt x="417" y="584"/>
                  </a:lnTo>
                  <a:cubicBezTo>
                    <a:pt x="513" y="584"/>
                    <a:pt x="584" y="512"/>
                    <a:pt x="584" y="417"/>
                  </a:cubicBezTo>
                  <a:lnTo>
                    <a:pt x="584" y="167"/>
                  </a:lnTo>
                  <a:cubicBezTo>
                    <a:pt x="584" y="84"/>
                    <a:pt x="513" y="0"/>
                    <a:pt x="4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07" name="Google Shape;10707;p79"/>
            <p:cNvSpPr/>
            <p:nvPr/>
          </p:nvSpPr>
          <p:spPr>
            <a:xfrm>
              <a:off x="3625101" y="3036503"/>
              <a:ext cx="18501" cy="18153"/>
            </a:xfrm>
            <a:custGeom>
              <a:avLst/>
              <a:gdLst/>
              <a:ahLst/>
              <a:cxnLst/>
              <a:rect l="l" t="t" r="r" b="b"/>
              <a:pathLst>
                <a:path w="584" h="573" extrusionOk="0">
                  <a:moveTo>
                    <a:pt x="167" y="1"/>
                  </a:moveTo>
                  <a:cubicBezTo>
                    <a:pt x="84" y="1"/>
                    <a:pt x="1" y="72"/>
                    <a:pt x="1" y="155"/>
                  </a:cubicBezTo>
                  <a:lnTo>
                    <a:pt x="1" y="417"/>
                  </a:lnTo>
                  <a:cubicBezTo>
                    <a:pt x="1" y="501"/>
                    <a:pt x="84" y="572"/>
                    <a:pt x="167" y="572"/>
                  </a:cubicBezTo>
                  <a:lnTo>
                    <a:pt x="417" y="572"/>
                  </a:lnTo>
                  <a:cubicBezTo>
                    <a:pt x="513" y="572"/>
                    <a:pt x="584" y="501"/>
                    <a:pt x="584" y="417"/>
                  </a:cubicBezTo>
                  <a:lnTo>
                    <a:pt x="584" y="155"/>
                  </a:lnTo>
                  <a:cubicBezTo>
                    <a:pt x="584" y="72"/>
                    <a:pt x="513" y="1"/>
                    <a:pt x="41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08" name="Google Shape;10708;p79"/>
            <p:cNvSpPr/>
            <p:nvPr/>
          </p:nvSpPr>
          <p:spPr>
            <a:xfrm>
              <a:off x="3625101" y="3063273"/>
              <a:ext cx="18501" cy="18533"/>
            </a:xfrm>
            <a:custGeom>
              <a:avLst/>
              <a:gdLst/>
              <a:ahLst/>
              <a:cxnLst/>
              <a:rect l="l" t="t" r="r" b="b"/>
              <a:pathLst>
                <a:path w="584" h="585" extrusionOk="0">
                  <a:moveTo>
                    <a:pt x="167" y="1"/>
                  </a:moveTo>
                  <a:cubicBezTo>
                    <a:pt x="84" y="1"/>
                    <a:pt x="1" y="72"/>
                    <a:pt x="1" y="168"/>
                  </a:cubicBezTo>
                  <a:lnTo>
                    <a:pt x="1" y="418"/>
                  </a:lnTo>
                  <a:cubicBezTo>
                    <a:pt x="1" y="501"/>
                    <a:pt x="84" y="584"/>
                    <a:pt x="167" y="584"/>
                  </a:cubicBezTo>
                  <a:lnTo>
                    <a:pt x="417" y="584"/>
                  </a:lnTo>
                  <a:cubicBezTo>
                    <a:pt x="513" y="584"/>
                    <a:pt x="584" y="501"/>
                    <a:pt x="584" y="418"/>
                  </a:cubicBezTo>
                  <a:lnTo>
                    <a:pt x="584" y="168"/>
                  </a:lnTo>
                  <a:cubicBezTo>
                    <a:pt x="584" y="72"/>
                    <a:pt x="513" y="1"/>
                    <a:pt x="41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09" name="Google Shape;10709;p79"/>
            <p:cNvSpPr/>
            <p:nvPr/>
          </p:nvSpPr>
          <p:spPr>
            <a:xfrm>
              <a:off x="3625101" y="3090074"/>
              <a:ext cx="18501" cy="18501"/>
            </a:xfrm>
            <a:custGeom>
              <a:avLst/>
              <a:gdLst/>
              <a:ahLst/>
              <a:cxnLst/>
              <a:rect l="l" t="t" r="r" b="b"/>
              <a:pathLst>
                <a:path w="584" h="584" extrusionOk="0">
                  <a:moveTo>
                    <a:pt x="167" y="0"/>
                  </a:moveTo>
                  <a:cubicBezTo>
                    <a:pt x="84" y="0"/>
                    <a:pt x="1" y="72"/>
                    <a:pt x="1" y="167"/>
                  </a:cubicBezTo>
                  <a:lnTo>
                    <a:pt x="1" y="417"/>
                  </a:lnTo>
                  <a:cubicBezTo>
                    <a:pt x="1" y="512"/>
                    <a:pt x="84" y="584"/>
                    <a:pt x="167" y="584"/>
                  </a:cubicBezTo>
                  <a:lnTo>
                    <a:pt x="417" y="584"/>
                  </a:lnTo>
                  <a:cubicBezTo>
                    <a:pt x="513" y="584"/>
                    <a:pt x="584" y="512"/>
                    <a:pt x="584" y="417"/>
                  </a:cubicBezTo>
                  <a:lnTo>
                    <a:pt x="584" y="167"/>
                  </a:lnTo>
                  <a:cubicBezTo>
                    <a:pt x="584" y="72"/>
                    <a:pt x="513" y="0"/>
                    <a:pt x="4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10" name="Google Shape;10710;p79"/>
            <p:cNvSpPr/>
            <p:nvPr/>
          </p:nvSpPr>
          <p:spPr>
            <a:xfrm>
              <a:off x="3759773" y="3009354"/>
              <a:ext cx="18121" cy="18501"/>
            </a:xfrm>
            <a:custGeom>
              <a:avLst/>
              <a:gdLst/>
              <a:ahLst/>
              <a:cxnLst/>
              <a:rect l="l" t="t" r="r" b="b"/>
              <a:pathLst>
                <a:path w="572" h="584" extrusionOk="0">
                  <a:moveTo>
                    <a:pt x="155" y="0"/>
                  </a:moveTo>
                  <a:cubicBezTo>
                    <a:pt x="72" y="0"/>
                    <a:pt x="0" y="84"/>
                    <a:pt x="0" y="167"/>
                  </a:cubicBezTo>
                  <a:lnTo>
                    <a:pt x="0" y="417"/>
                  </a:lnTo>
                  <a:cubicBezTo>
                    <a:pt x="0" y="512"/>
                    <a:pt x="72" y="584"/>
                    <a:pt x="155" y="584"/>
                  </a:cubicBezTo>
                  <a:lnTo>
                    <a:pt x="417" y="584"/>
                  </a:lnTo>
                  <a:cubicBezTo>
                    <a:pt x="500" y="584"/>
                    <a:pt x="572" y="512"/>
                    <a:pt x="572" y="417"/>
                  </a:cubicBezTo>
                  <a:lnTo>
                    <a:pt x="572" y="167"/>
                  </a:lnTo>
                  <a:cubicBezTo>
                    <a:pt x="572" y="84"/>
                    <a:pt x="500" y="0"/>
                    <a:pt x="4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11" name="Google Shape;10711;p79"/>
            <p:cNvSpPr/>
            <p:nvPr/>
          </p:nvSpPr>
          <p:spPr>
            <a:xfrm>
              <a:off x="3759773" y="3036503"/>
              <a:ext cx="18121" cy="18153"/>
            </a:xfrm>
            <a:custGeom>
              <a:avLst/>
              <a:gdLst/>
              <a:ahLst/>
              <a:cxnLst/>
              <a:rect l="l" t="t" r="r" b="b"/>
              <a:pathLst>
                <a:path w="572" h="573" extrusionOk="0">
                  <a:moveTo>
                    <a:pt x="155" y="1"/>
                  </a:moveTo>
                  <a:cubicBezTo>
                    <a:pt x="72" y="1"/>
                    <a:pt x="0" y="72"/>
                    <a:pt x="0" y="155"/>
                  </a:cubicBezTo>
                  <a:lnTo>
                    <a:pt x="0" y="417"/>
                  </a:lnTo>
                  <a:cubicBezTo>
                    <a:pt x="0" y="501"/>
                    <a:pt x="72" y="572"/>
                    <a:pt x="155" y="572"/>
                  </a:cubicBezTo>
                  <a:lnTo>
                    <a:pt x="417" y="572"/>
                  </a:lnTo>
                  <a:cubicBezTo>
                    <a:pt x="500" y="572"/>
                    <a:pt x="572" y="501"/>
                    <a:pt x="572" y="417"/>
                  </a:cubicBezTo>
                  <a:lnTo>
                    <a:pt x="572" y="155"/>
                  </a:lnTo>
                  <a:cubicBezTo>
                    <a:pt x="572" y="72"/>
                    <a:pt x="500" y="1"/>
                    <a:pt x="41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12" name="Google Shape;10712;p79"/>
            <p:cNvSpPr/>
            <p:nvPr/>
          </p:nvSpPr>
          <p:spPr>
            <a:xfrm>
              <a:off x="3759773" y="3063273"/>
              <a:ext cx="18121" cy="18533"/>
            </a:xfrm>
            <a:custGeom>
              <a:avLst/>
              <a:gdLst/>
              <a:ahLst/>
              <a:cxnLst/>
              <a:rect l="l" t="t" r="r" b="b"/>
              <a:pathLst>
                <a:path w="572" h="585" extrusionOk="0">
                  <a:moveTo>
                    <a:pt x="155" y="1"/>
                  </a:moveTo>
                  <a:cubicBezTo>
                    <a:pt x="72" y="1"/>
                    <a:pt x="0" y="72"/>
                    <a:pt x="0" y="168"/>
                  </a:cubicBezTo>
                  <a:lnTo>
                    <a:pt x="0" y="418"/>
                  </a:lnTo>
                  <a:cubicBezTo>
                    <a:pt x="0" y="501"/>
                    <a:pt x="72" y="584"/>
                    <a:pt x="155" y="584"/>
                  </a:cubicBezTo>
                  <a:lnTo>
                    <a:pt x="417" y="584"/>
                  </a:lnTo>
                  <a:cubicBezTo>
                    <a:pt x="500" y="584"/>
                    <a:pt x="572" y="501"/>
                    <a:pt x="572" y="418"/>
                  </a:cubicBezTo>
                  <a:lnTo>
                    <a:pt x="572" y="168"/>
                  </a:lnTo>
                  <a:cubicBezTo>
                    <a:pt x="572" y="72"/>
                    <a:pt x="500" y="1"/>
                    <a:pt x="41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13" name="Google Shape;10713;p79"/>
            <p:cNvSpPr/>
            <p:nvPr/>
          </p:nvSpPr>
          <p:spPr>
            <a:xfrm>
              <a:off x="3759773" y="3090074"/>
              <a:ext cx="18121" cy="18501"/>
            </a:xfrm>
            <a:custGeom>
              <a:avLst/>
              <a:gdLst/>
              <a:ahLst/>
              <a:cxnLst/>
              <a:rect l="l" t="t" r="r" b="b"/>
              <a:pathLst>
                <a:path w="572" h="584" extrusionOk="0">
                  <a:moveTo>
                    <a:pt x="155" y="0"/>
                  </a:moveTo>
                  <a:cubicBezTo>
                    <a:pt x="72" y="0"/>
                    <a:pt x="0" y="72"/>
                    <a:pt x="0" y="167"/>
                  </a:cubicBezTo>
                  <a:lnTo>
                    <a:pt x="0" y="417"/>
                  </a:lnTo>
                  <a:cubicBezTo>
                    <a:pt x="0" y="512"/>
                    <a:pt x="72" y="584"/>
                    <a:pt x="155" y="584"/>
                  </a:cubicBezTo>
                  <a:lnTo>
                    <a:pt x="417" y="584"/>
                  </a:lnTo>
                  <a:cubicBezTo>
                    <a:pt x="500" y="584"/>
                    <a:pt x="572" y="512"/>
                    <a:pt x="572" y="417"/>
                  </a:cubicBezTo>
                  <a:lnTo>
                    <a:pt x="572" y="167"/>
                  </a:lnTo>
                  <a:cubicBezTo>
                    <a:pt x="572" y="72"/>
                    <a:pt x="500" y="0"/>
                    <a:pt x="4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714" name="Google Shape;10714;p79"/>
          <p:cNvGrpSpPr/>
          <p:nvPr/>
        </p:nvGrpSpPr>
        <p:grpSpPr>
          <a:xfrm>
            <a:off x="2986229" y="3612138"/>
            <a:ext cx="290737" cy="464724"/>
            <a:chOff x="2239671" y="2884503"/>
            <a:chExt cx="218053" cy="348543"/>
          </a:xfrm>
          <a:solidFill>
            <a:schemeClr val="tx1"/>
          </a:solidFill>
        </p:grpSpPr>
        <p:sp>
          <p:nvSpPr>
            <p:cNvPr id="10715" name="Google Shape;10715;p79"/>
            <p:cNvSpPr/>
            <p:nvPr/>
          </p:nvSpPr>
          <p:spPr>
            <a:xfrm>
              <a:off x="2341903" y="2884503"/>
              <a:ext cx="115822" cy="268963"/>
            </a:xfrm>
            <a:custGeom>
              <a:avLst/>
              <a:gdLst/>
              <a:ahLst/>
              <a:cxnLst/>
              <a:rect l="l" t="t" r="r" b="b"/>
              <a:pathLst>
                <a:path w="3656" h="8490" extrusionOk="0">
                  <a:moveTo>
                    <a:pt x="3144" y="2143"/>
                  </a:moveTo>
                  <a:lnTo>
                    <a:pt x="3144" y="2655"/>
                  </a:lnTo>
                  <a:lnTo>
                    <a:pt x="489" y="2655"/>
                  </a:lnTo>
                  <a:lnTo>
                    <a:pt x="489" y="2143"/>
                  </a:lnTo>
                  <a:close/>
                  <a:moveTo>
                    <a:pt x="1679" y="4882"/>
                  </a:moveTo>
                  <a:cubicBezTo>
                    <a:pt x="1810" y="4882"/>
                    <a:pt x="1917" y="4989"/>
                    <a:pt x="1917" y="5120"/>
                  </a:cubicBezTo>
                  <a:lnTo>
                    <a:pt x="1917" y="5692"/>
                  </a:lnTo>
                  <a:lnTo>
                    <a:pt x="560" y="5692"/>
                  </a:lnTo>
                  <a:cubicBezTo>
                    <a:pt x="429" y="5692"/>
                    <a:pt x="322" y="5584"/>
                    <a:pt x="322" y="5453"/>
                  </a:cubicBezTo>
                  <a:lnTo>
                    <a:pt x="322" y="5120"/>
                  </a:lnTo>
                  <a:lnTo>
                    <a:pt x="298" y="5120"/>
                  </a:lnTo>
                  <a:cubicBezTo>
                    <a:pt x="298" y="4989"/>
                    <a:pt x="405" y="4882"/>
                    <a:pt x="536" y="4882"/>
                  </a:cubicBezTo>
                  <a:close/>
                  <a:moveTo>
                    <a:pt x="1667" y="6013"/>
                  </a:moveTo>
                  <a:lnTo>
                    <a:pt x="1667" y="6787"/>
                  </a:lnTo>
                  <a:lnTo>
                    <a:pt x="1656" y="6787"/>
                  </a:lnTo>
                  <a:cubicBezTo>
                    <a:pt x="1656" y="6942"/>
                    <a:pt x="1536" y="7037"/>
                    <a:pt x="1394" y="7037"/>
                  </a:cubicBezTo>
                  <a:cubicBezTo>
                    <a:pt x="1322" y="7037"/>
                    <a:pt x="1263" y="7013"/>
                    <a:pt x="1215" y="6965"/>
                  </a:cubicBezTo>
                  <a:cubicBezTo>
                    <a:pt x="1179" y="6918"/>
                    <a:pt x="1144" y="6846"/>
                    <a:pt x="1144" y="6787"/>
                  </a:cubicBezTo>
                  <a:lnTo>
                    <a:pt x="1144" y="6501"/>
                  </a:lnTo>
                  <a:lnTo>
                    <a:pt x="1144" y="6013"/>
                  </a:lnTo>
                  <a:close/>
                  <a:moveTo>
                    <a:pt x="3096" y="5870"/>
                  </a:moveTo>
                  <a:cubicBezTo>
                    <a:pt x="3215" y="5870"/>
                    <a:pt x="3322" y="5965"/>
                    <a:pt x="3322" y="6084"/>
                  </a:cubicBezTo>
                  <a:lnTo>
                    <a:pt x="3322" y="6823"/>
                  </a:lnTo>
                  <a:cubicBezTo>
                    <a:pt x="3322" y="6942"/>
                    <a:pt x="3215" y="7037"/>
                    <a:pt x="3096" y="7037"/>
                  </a:cubicBezTo>
                  <a:lnTo>
                    <a:pt x="3037" y="7037"/>
                  </a:lnTo>
                  <a:cubicBezTo>
                    <a:pt x="2918" y="7037"/>
                    <a:pt x="2810" y="6942"/>
                    <a:pt x="2810" y="6823"/>
                  </a:cubicBezTo>
                  <a:lnTo>
                    <a:pt x="2810" y="6084"/>
                  </a:lnTo>
                  <a:cubicBezTo>
                    <a:pt x="2810" y="5965"/>
                    <a:pt x="2918" y="5870"/>
                    <a:pt x="3037" y="5870"/>
                  </a:cubicBezTo>
                  <a:close/>
                  <a:moveTo>
                    <a:pt x="2251" y="5692"/>
                  </a:moveTo>
                  <a:cubicBezTo>
                    <a:pt x="2382" y="5692"/>
                    <a:pt x="2501" y="5787"/>
                    <a:pt x="2501" y="5942"/>
                  </a:cubicBezTo>
                  <a:lnTo>
                    <a:pt x="2501" y="6799"/>
                  </a:lnTo>
                  <a:cubicBezTo>
                    <a:pt x="2501" y="6942"/>
                    <a:pt x="2394" y="7061"/>
                    <a:pt x="2251" y="7061"/>
                  </a:cubicBezTo>
                  <a:lnTo>
                    <a:pt x="2215" y="7061"/>
                  </a:lnTo>
                  <a:cubicBezTo>
                    <a:pt x="2084" y="7037"/>
                    <a:pt x="1977" y="6942"/>
                    <a:pt x="1977" y="6787"/>
                  </a:cubicBezTo>
                  <a:lnTo>
                    <a:pt x="1977" y="6013"/>
                  </a:lnTo>
                  <a:lnTo>
                    <a:pt x="2084" y="6013"/>
                  </a:lnTo>
                  <a:cubicBezTo>
                    <a:pt x="2167" y="6013"/>
                    <a:pt x="2251" y="5942"/>
                    <a:pt x="2251" y="5846"/>
                  </a:cubicBezTo>
                  <a:lnTo>
                    <a:pt x="2251" y="5692"/>
                  </a:lnTo>
                  <a:close/>
                  <a:moveTo>
                    <a:pt x="310" y="5953"/>
                  </a:moveTo>
                  <a:cubicBezTo>
                    <a:pt x="370" y="6001"/>
                    <a:pt x="441" y="6013"/>
                    <a:pt x="536" y="6013"/>
                  </a:cubicBezTo>
                  <a:lnTo>
                    <a:pt x="822" y="6013"/>
                  </a:lnTo>
                  <a:lnTo>
                    <a:pt x="822" y="6489"/>
                  </a:lnTo>
                  <a:lnTo>
                    <a:pt x="822" y="6775"/>
                  </a:lnTo>
                  <a:lnTo>
                    <a:pt x="822" y="7894"/>
                  </a:lnTo>
                  <a:cubicBezTo>
                    <a:pt x="822" y="7966"/>
                    <a:pt x="786" y="8025"/>
                    <a:pt x="739" y="8073"/>
                  </a:cubicBezTo>
                  <a:cubicBezTo>
                    <a:pt x="691" y="8108"/>
                    <a:pt x="620" y="8144"/>
                    <a:pt x="560" y="8144"/>
                  </a:cubicBezTo>
                  <a:cubicBezTo>
                    <a:pt x="417" y="8144"/>
                    <a:pt x="310" y="8025"/>
                    <a:pt x="310" y="7894"/>
                  </a:cubicBezTo>
                  <a:lnTo>
                    <a:pt x="310" y="5953"/>
                  </a:lnTo>
                  <a:close/>
                  <a:moveTo>
                    <a:pt x="346" y="0"/>
                  </a:moveTo>
                  <a:cubicBezTo>
                    <a:pt x="251" y="0"/>
                    <a:pt x="179" y="72"/>
                    <a:pt x="179" y="167"/>
                  </a:cubicBezTo>
                  <a:lnTo>
                    <a:pt x="179" y="762"/>
                  </a:lnTo>
                  <a:cubicBezTo>
                    <a:pt x="179" y="846"/>
                    <a:pt x="251" y="929"/>
                    <a:pt x="346" y="929"/>
                  </a:cubicBezTo>
                  <a:cubicBezTo>
                    <a:pt x="429" y="929"/>
                    <a:pt x="501" y="846"/>
                    <a:pt x="501" y="762"/>
                  </a:cubicBezTo>
                  <a:lnTo>
                    <a:pt x="501" y="334"/>
                  </a:lnTo>
                  <a:lnTo>
                    <a:pt x="3156" y="334"/>
                  </a:lnTo>
                  <a:lnTo>
                    <a:pt x="3156" y="1834"/>
                  </a:lnTo>
                  <a:lnTo>
                    <a:pt x="501" y="1834"/>
                  </a:lnTo>
                  <a:lnTo>
                    <a:pt x="501" y="1405"/>
                  </a:lnTo>
                  <a:cubicBezTo>
                    <a:pt x="501" y="1310"/>
                    <a:pt x="429" y="1239"/>
                    <a:pt x="346" y="1239"/>
                  </a:cubicBezTo>
                  <a:cubicBezTo>
                    <a:pt x="251" y="1239"/>
                    <a:pt x="179" y="1310"/>
                    <a:pt x="179" y="1405"/>
                  </a:cubicBezTo>
                  <a:lnTo>
                    <a:pt x="179" y="2155"/>
                  </a:lnTo>
                  <a:lnTo>
                    <a:pt x="179" y="2834"/>
                  </a:lnTo>
                  <a:cubicBezTo>
                    <a:pt x="179" y="2917"/>
                    <a:pt x="251" y="2989"/>
                    <a:pt x="346" y="2989"/>
                  </a:cubicBezTo>
                  <a:lnTo>
                    <a:pt x="548" y="2989"/>
                  </a:lnTo>
                  <a:lnTo>
                    <a:pt x="548" y="3489"/>
                  </a:lnTo>
                  <a:cubicBezTo>
                    <a:pt x="239" y="3560"/>
                    <a:pt x="1" y="3810"/>
                    <a:pt x="1" y="4120"/>
                  </a:cubicBezTo>
                  <a:lnTo>
                    <a:pt x="1" y="7906"/>
                  </a:lnTo>
                  <a:cubicBezTo>
                    <a:pt x="1" y="8228"/>
                    <a:pt x="262" y="8489"/>
                    <a:pt x="584" y="8489"/>
                  </a:cubicBezTo>
                  <a:cubicBezTo>
                    <a:pt x="727" y="8489"/>
                    <a:pt x="882" y="8430"/>
                    <a:pt x="1001" y="8323"/>
                  </a:cubicBezTo>
                  <a:cubicBezTo>
                    <a:pt x="1096" y="8216"/>
                    <a:pt x="1155" y="8073"/>
                    <a:pt x="1155" y="7906"/>
                  </a:cubicBezTo>
                  <a:lnTo>
                    <a:pt x="1155" y="7311"/>
                  </a:lnTo>
                  <a:cubicBezTo>
                    <a:pt x="1239" y="7358"/>
                    <a:pt x="1322" y="7370"/>
                    <a:pt x="1417" y="7370"/>
                  </a:cubicBezTo>
                  <a:cubicBezTo>
                    <a:pt x="1572" y="7370"/>
                    <a:pt x="1727" y="7299"/>
                    <a:pt x="1834" y="7192"/>
                  </a:cubicBezTo>
                  <a:cubicBezTo>
                    <a:pt x="1929" y="7299"/>
                    <a:pt x="2084" y="7370"/>
                    <a:pt x="2251" y="7370"/>
                  </a:cubicBezTo>
                  <a:lnTo>
                    <a:pt x="2263" y="7370"/>
                  </a:lnTo>
                  <a:cubicBezTo>
                    <a:pt x="2429" y="7370"/>
                    <a:pt x="2560" y="7311"/>
                    <a:pt x="2668" y="7204"/>
                  </a:cubicBezTo>
                  <a:cubicBezTo>
                    <a:pt x="2763" y="7311"/>
                    <a:pt x="2906" y="7370"/>
                    <a:pt x="3049" y="7370"/>
                  </a:cubicBezTo>
                  <a:lnTo>
                    <a:pt x="3108" y="7370"/>
                  </a:lnTo>
                  <a:cubicBezTo>
                    <a:pt x="3406" y="7370"/>
                    <a:pt x="3656" y="7120"/>
                    <a:pt x="3656" y="6823"/>
                  </a:cubicBezTo>
                  <a:lnTo>
                    <a:pt x="3656" y="6489"/>
                  </a:lnTo>
                  <a:lnTo>
                    <a:pt x="3656" y="5132"/>
                  </a:lnTo>
                  <a:cubicBezTo>
                    <a:pt x="3656" y="5049"/>
                    <a:pt x="3584" y="4965"/>
                    <a:pt x="3501" y="4965"/>
                  </a:cubicBezTo>
                  <a:cubicBezTo>
                    <a:pt x="3406" y="4965"/>
                    <a:pt x="3334" y="5049"/>
                    <a:pt x="3334" y="5132"/>
                  </a:cubicBezTo>
                  <a:lnTo>
                    <a:pt x="3334" y="5584"/>
                  </a:lnTo>
                  <a:cubicBezTo>
                    <a:pt x="3263" y="5549"/>
                    <a:pt x="3180" y="5537"/>
                    <a:pt x="3108" y="5537"/>
                  </a:cubicBezTo>
                  <a:lnTo>
                    <a:pt x="3049" y="5537"/>
                  </a:lnTo>
                  <a:cubicBezTo>
                    <a:pt x="2929" y="5537"/>
                    <a:pt x="2822" y="5572"/>
                    <a:pt x="2739" y="5632"/>
                  </a:cubicBezTo>
                  <a:cubicBezTo>
                    <a:pt x="2632" y="5465"/>
                    <a:pt x="2453" y="5358"/>
                    <a:pt x="2251" y="5358"/>
                  </a:cubicBezTo>
                  <a:lnTo>
                    <a:pt x="2251" y="5120"/>
                  </a:lnTo>
                  <a:cubicBezTo>
                    <a:pt x="2251" y="4810"/>
                    <a:pt x="1989" y="4560"/>
                    <a:pt x="1679" y="4560"/>
                  </a:cubicBezTo>
                  <a:lnTo>
                    <a:pt x="536" y="4560"/>
                  </a:lnTo>
                  <a:cubicBezTo>
                    <a:pt x="441" y="4560"/>
                    <a:pt x="370" y="4572"/>
                    <a:pt x="298" y="4620"/>
                  </a:cubicBezTo>
                  <a:lnTo>
                    <a:pt x="298" y="4120"/>
                  </a:lnTo>
                  <a:cubicBezTo>
                    <a:pt x="298" y="3941"/>
                    <a:pt x="477" y="3787"/>
                    <a:pt x="679" y="3787"/>
                  </a:cubicBezTo>
                  <a:cubicBezTo>
                    <a:pt x="774" y="3787"/>
                    <a:pt x="846" y="3703"/>
                    <a:pt x="846" y="3620"/>
                  </a:cubicBezTo>
                  <a:lnTo>
                    <a:pt x="846" y="2977"/>
                  </a:lnTo>
                  <a:lnTo>
                    <a:pt x="2787" y="2977"/>
                  </a:lnTo>
                  <a:lnTo>
                    <a:pt x="2787" y="3620"/>
                  </a:lnTo>
                  <a:cubicBezTo>
                    <a:pt x="2787" y="3703"/>
                    <a:pt x="2858" y="3787"/>
                    <a:pt x="2941" y="3787"/>
                  </a:cubicBezTo>
                  <a:cubicBezTo>
                    <a:pt x="3168" y="3787"/>
                    <a:pt x="3334" y="3929"/>
                    <a:pt x="3334" y="4120"/>
                  </a:cubicBezTo>
                  <a:lnTo>
                    <a:pt x="3334" y="4513"/>
                  </a:lnTo>
                  <a:cubicBezTo>
                    <a:pt x="3334" y="4596"/>
                    <a:pt x="3406" y="4679"/>
                    <a:pt x="3501" y="4679"/>
                  </a:cubicBezTo>
                  <a:cubicBezTo>
                    <a:pt x="3584" y="4679"/>
                    <a:pt x="3656" y="4596"/>
                    <a:pt x="3656" y="4513"/>
                  </a:cubicBezTo>
                  <a:lnTo>
                    <a:pt x="3656" y="4120"/>
                  </a:lnTo>
                  <a:cubicBezTo>
                    <a:pt x="3656" y="3810"/>
                    <a:pt x="3418" y="3548"/>
                    <a:pt x="3108" y="3489"/>
                  </a:cubicBezTo>
                  <a:lnTo>
                    <a:pt x="3108" y="2989"/>
                  </a:lnTo>
                  <a:lnTo>
                    <a:pt x="3322" y="2989"/>
                  </a:lnTo>
                  <a:cubicBezTo>
                    <a:pt x="3406" y="2989"/>
                    <a:pt x="3477" y="2917"/>
                    <a:pt x="3477" y="2834"/>
                  </a:cubicBezTo>
                  <a:lnTo>
                    <a:pt x="3477" y="2143"/>
                  </a:lnTo>
                  <a:lnTo>
                    <a:pt x="3477" y="2001"/>
                  </a:lnTo>
                  <a:lnTo>
                    <a:pt x="3477" y="167"/>
                  </a:lnTo>
                  <a:cubicBezTo>
                    <a:pt x="3477" y="72"/>
                    <a:pt x="3406" y="0"/>
                    <a:pt x="33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16" name="Google Shape;10716;p79"/>
            <p:cNvSpPr/>
            <p:nvPr/>
          </p:nvSpPr>
          <p:spPr>
            <a:xfrm>
              <a:off x="2275881" y="3157965"/>
              <a:ext cx="168284" cy="75082"/>
            </a:xfrm>
            <a:custGeom>
              <a:avLst/>
              <a:gdLst/>
              <a:ahLst/>
              <a:cxnLst/>
              <a:rect l="l" t="t" r="r" b="b"/>
              <a:pathLst>
                <a:path w="5312" h="2370" extrusionOk="0">
                  <a:moveTo>
                    <a:pt x="2668" y="322"/>
                  </a:moveTo>
                  <a:cubicBezTo>
                    <a:pt x="3085" y="322"/>
                    <a:pt x="3466" y="369"/>
                    <a:pt x="3775" y="429"/>
                  </a:cubicBezTo>
                  <a:cubicBezTo>
                    <a:pt x="4073" y="489"/>
                    <a:pt x="4192" y="560"/>
                    <a:pt x="4240" y="608"/>
                  </a:cubicBezTo>
                  <a:cubicBezTo>
                    <a:pt x="4192" y="655"/>
                    <a:pt x="4061" y="727"/>
                    <a:pt x="3775" y="786"/>
                  </a:cubicBezTo>
                  <a:cubicBezTo>
                    <a:pt x="3466" y="870"/>
                    <a:pt x="3085" y="893"/>
                    <a:pt x="2668" y="893"/>
                  </a:cubicBezTo>
                  <a:cubicBezTo>
                    <a:pt x="2251" y="893"/>
                    <a:pt x="1858" y="846"/>
                    <a:pt x="1549" y="786"/>
                  </a:cubicBezTo>
                  <a:cubicBezTo>
                    <a:pt x="1251" y="727"/>
                    <a:pt x="1132" y="655"/>
                    <a:pt x="1084" y="608"/>
                  </a:cubicBezTo>
                  <a:cubicBezTo>
                    <a:pt x="1132" y="584"/>
                    <a:pt x="1251" y="500"/>
                    <a:pt x="1549" y="429"/>
                  </a:cubicBezTo>
                  <a:cubicBezTo>
                    <a:pt x="1858" y="358"/>
                    <a:pt x="2251" y="322"/>
                    <a:pt x="2668" y="322"/>
                  </a:cubicBezTo>
                  <a:close/>
                  <a:moveTo>
                    <a:pt x="2668" y="0"/>
                  </a:moveTo>
                  <a:cubicBezTo>
                    <a:pt x="2466" y="0"/>
                    <a:pt x="846" y="12"/>
                    <a:pt x="763" y="572"/>
                  </a:cubicBezTo>
                  <a:lnTo>
                    <a:pt x="25" y="2143"/>
                  </a:lnTo>
                  <a:cubicBezTo>
                    <a:pt x="1" y="2191"/>
                    <a:pt x="13" y="2251"/>
                    <a:pt x="49" y="2298"/>
                  </a:cubicBezTo>
                  <a:cubicBezTo>
                    <a:pt x="72" y="2334"/>
                    <a:pt x="120" y="2370"/>
                    <a:pt x="180" y="2370"/>
                  </a:cubicBezTo>
                  <a:lnTo>
                    <a:pt x="2644" y="2370"/>
                  </a:lnTo>
                  <a:cubicBezTo>
                    <a:pt x="2739" y="2370"/>
                    <a:pt x="2811" y="2298"/>
                    <a:pt x="2811" y="2203"/>
                  </a:cubicBezTo>
                  <a:cubicBezTo>
                    <a:pt x="2811" y="2120"/>
                    <a:pt x="2739" y="2036"/>
                    <a:pt x="2644" y="2036"/>
                  </a:cubicBezTo>
                  <a:lnTo>
                    <a:pt x="430" y="2036"/>
                  </a:lnTo>
                  <a:lnTo>
                    <a:pt x="965" y="905"/>
                  </a:lnTo>
                  <a:cubicBezTo>
                    <a:pt x="1430" y="1203"/>
                    <a:pt x="2513" y="1227"/>
                    <a:pt x="2680" y="1227"/>
                  </a:cubicBezTo>
                  <a:cubicBezTo>
                    <a:pt x="2847" y="1227"/>
                    <a:pt x="3930" y="1203"/>
                    <a:pt x="4394" y="905"/>
                  </a:cubicBezTo>
                  <a:lnTo>
                    <a:pt x="4930" y="2036"/>
                  </a:lnTo>
                  <a:lnTo>
                    <a:pt x="3287" y="2036"/>
                  </a:lnTo>
                  <a:cubicBezTo>
                    <a:pt x="3204" y="2036"/>
                    <a:pt x="3120" y="2120"/>
                    <a:pt x="3120" y="2203"/>
                  </a:cubicBezTo>
                  <a:cubicBezTo>
                    <a:pt x="3120" y="2298"/>
                    <a:pt x="3204" y="2370"/>
                    <a:pt x="3287" y="2370"/>
                  </a:cubicBezTo>
                  <a:lnTo>
                    <a:pt x="5180" y="2370"/>
                  </a:lnTo>
                  <a:cubicBezTo>
                    <a:pt x="5240" y="2370"/>
                    <a:pt x="5287" y="2334"/>
                    <a:pt x="5311" y="2298"/>
                  </a:cubicBezTo>
                  <a:cubicBezTo>
                    <a:pt x="5311" y="2263"/>
                    <a:pt x="5311" y="2203"/>
                    <a:pt x="5299" y="2143"/>
                  </a:cubicBezTo>
                  <a:lnTo>
                    <a:pt x="4573" y="572"/>
                  </a:lnTo>
                  <a:cubicBezTo>
                    <a:pt x="4490" y="12"/>
                    <a:pt x="2858" y="0"/>
                    <a:pt x="26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17" name="Google Shape;10717;p79"/>
            <p:cNvSpPr/>
            <p:nvPr/>
          </p:nvSpPr>
          <p:spPr>
            <a:xfrm>
              <a:off x="2320012" y="3098755"/>
              <a:ext cx="10613" cy="54711"/>
            </a:xfrm>
            <a:custGeom>
              <a:avLst/>
              <a:gdLst/>
              <a:ahLst/>
              <a:cxnLst/>
              <a:rect l="l" t="t" r="r" b="b"/>
              <a:pathLst>
                <a:path w="335" h="1727" extrusionOk="0">
                  <a:moveTo>
                    <a:pt x="168" y="0"/>
                  </a:moveTo>
                  <a:cubicBezTo>
                    <a:pt x="84" y="0"/>
                    <a:pt x="1" y="72"/>
                    <a:pt x="1" y="155"/>
                  </a:cubicBezTo>
                  <a:lnTo>
                    <a:pt x="1" y="1560"/>
                  </a:lnTo>
                  <a:cubicBezTo>
                    <a:pt x="1" y="1643"/>
                    <a:pt x="84" y="1726"/>
                    <a:pt x="168" y="1726"/>
                  </a:cubicBezTo>
                  <a:cubicBezTo>
                    <a:pt x="263" y="1726"/>
                    <a:pt x="334" y="1643"/>
                    <a:pt x="334" y="1560"/>
                  </a:cubicBezTo>
                  <a:lnTo>
                    <a:pt x="334" y="155"/>
                  </a:lnTo>
                  <a:cubicBezTo>
                    <a:pt x="322" y="72"/>
                    <a:pt x="239" y="0"/>
                    <a:pt x="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18" name="Google Shape;10718;p79"/>
            <p:cNvSpPr/>
            <p:nvPr/>
          </p:nvSpPr>
          <p:spPr>
            <a:xfrm>
              <a:off x="2267961" y="3116939"/>
              <a:ext cx="42293" cy="41437"/>
            </a:xfrm>
            <a:custGeom>
              <a:avLst/>
              <a:gdLst/>
              <a:ahLst/>
              <a:cxnLst/>
              <a:rect l="l" t="t" r="r" b="b"/>
              <a:pathLst>
                <a:path w="1335" h="1308" extrusionOk="0">
                  <a:moveTo>
                    <a:pt x="168" y="1"/>
                  </a:moveTo>
                  <a:cubicBezTo>
                    <a:pt x="129" y="1"/>
                    <a:pt x="90" y="15"/>
                    <a:pt x="60" y="45"/>
                  </a:cubicBezTo>
                  <a:cubicBezTo>
                    <a:pt x="1" y="105"/>
                    <a:pt x="1" y="212"/>
                    <a:pt x="60" y="271"/>
                  </a:cubicBezTo>
                  <a:lnTo>
                    <a:pt x="1049" y="1272"/>
                  </a:lnTo>
                  <a:cubicBezTo>
                    <a:pt x="1084" y="1295"/>
                    <a:pt x="1132" y="1307"/>
                    <a:pt x="1168" y="1307"/>
                  </a:cubicBezTo>
                  <a:cubicBezTo>
                    <a:pt x="1215" y="1307"/>
                    <a:pt x="1263" y="1295"/>
                    <a:pt x="1287" y="1272"/>
                  </a:cubicBezTo>
                  <a:cubicBezTo>
                    <a:pt x="1334" y="1212"/>
                    <a:pt x="1334" y="1105"/>
                    <a:pt x="1275" y="1045"/>
                  </a:cubicBezTo>
                  <a:lnTo>
                    <a:pt x="275" y="45"/>
                  </a:lnTo>
                  <a:cubicBezTo>
                    <a:pt x="245" y="15"/>
                    <a:pt x="206" y="1"/>
                    <a:pt x="1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19" name="Google Shape;10719;p79"/>
            <p:cNvSpPr/>
            <p:nvPr/>
          </p:nvSpPr>
          <p:spPr>
            <a:xfrm>
              <a:off x="2239671" y="3166645"/>
              <a:ext cx="54743" cy="10201"/>
            </a:xfrm>
            <a:custGeom>
              <a:avLst/>
              <a:gdLst/>
              <a:ahLst/>
              <a:cxnLst/>
              <a:rect l="l" t="t" r="r" b="b"/>
              <a:pathLst>
                <a:path w="1728" h="322" extrusionOk="0">
                  <a:moveTo>
                    <a:pt x="156" y="0"/>
                  </a:moveTo>
                  <a:cubicBezTo>
                    <a:pt x="72" y="0"/>
                    <a:pt x="1" y="72"/>
                    <a:pt x="1" y="155"/>
                  </a:cubicBezTo>
                  <a:cubicBezTo>
                    <a:pt x="1" y="250"/>
                    <a:pt x="72" y="322"/>
                    <a:pt x="156" y="322"/>
                  </a:cubicBezTo>
                  <a:lnTo>
                    <a:pt x="1561" y="322"/>
                  </a:lnTo>
                  <a:cubicBezTo>
                    <a:pt x="1644" y="322"/>
                    <a:pt x="1727" y="250"/>
                    <a:pt x="1727" y="155"/>
                  </a:cubicBezTo>
                  <a:cubicBezTo>
                    <a:pt x="1727" y="72"/>
                    <a:pt x="1644" y="0"/>
                    <a:pt x="156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720" name="Google Shape;10720;p79"/>
          <p:cNvGrpSpPr/>
          <p:nvPr/>
        </p:nvGrpSpPr>
        <p:grpSpPr>
          <a:xfrm>
            <a:off x="3588740" y="3612137"/>
            <a:ext cx="286725" cy="465232"/>
            <a:chOff x="2691555" y="2884503"/>
            <a:chExt cx="215044" cy="348924"/>
          </a:xfrm>
          <a:solidFill>
            <a:schemeClr val="tx1"/>
          </a:solidFill>
        </p:grpSpPr>
        <p:sp>
          <p:nvSpPr>
            <p:cNvPr id="10721" name="Google Shape;10721;p79"/>
            <p:cNvSpPr/>
            <p:nvPr/>
          </p:nvSpPr>
          <p:spPr>
            <a:xfrm>
              <a:off x="2691555" y="2884503"/>
              <a:ext cx="215044" cy="348924"/>
            </a:xfrm>
            <a:custGeom>
              <a:avLst/>
              <a:gdLst/>
              <a:ahLst/>
              <a:cxnLst/>
              <a:rect l="l" t="t" r="r" b="b"/>
              <a:pathLst>
                <a:path w="6788" h="11014" extrusionOk="0">
                  <a:moveTo>
                    <a:pt x="632" y="4941"/>
                  </a:moveTo>
                  <a:lnTo>
                    <a:pt x="632" y="5394"/>
                  </a:lnTo>
                  <a:lnTo>
                    <a:pt x="441" y="5394"/>
                  </a:lnTo>
                  <a:lnTo>
                    <a:pt x="632" y="4941"/>
                  </a:lnTo>
                  <a:close/>
                  <a:moveTo>
                    <a:pt x="3703" y="0"/>
                  </a:moveTo>
                  <a:cubicBezTo>
                    <a:pt x="2013" y="0"/>
                    <a:pt x="632" y="1346"/>
                    <a:pt x="632" y="2989"/>
                  </a:cubicBezTo>
                  <a:lnTo>
                    <a:pt x="632" y="4179"/>
                  </a:lnTo>
                  <a:lnTo>
                    <a:pt x="36" y="5489"/>
                  </a:lnTo>
                  <a:cubicBezTo>
                    <a:pt x="1" y="5537"/>
                    <a:pt x="13" y="5596"/>
                    <a:pt x="48" y="5644"/>
                  </a:cubicBezTo>
                  <a:cubicBezTo>
                    <a:pt x="72" y="5692"/>
                    <a:pt x="120" y="5715"/>
                    <a:pt x="179" y="5715"/>
                  </a:cubicBezTo>
                  <a:lnTo>
                    <a:pt x="632" y="5715"/>
                  </a:lnTo>
                  <a:lnTo>
                    <a:pt x="632" y="6965"/>
                  </a:lnTo>
                  <a:cubicBezTo>
                    <a:pt x="632" y="7335"/>
                    <a:pt x="941" y="7656"/>
                    <a:pt x="1310" y="7656"/>
                  </a:cubicBezTo>
                  <a:lnTo>
                    <a:pt x="2156" y="7656"/>
                  </a:lnTo>
                  <a:lnTo>
                    <a:pt x="2156" y="8704"/>
                  </a:lnTo>
                  <a:lnTo>
                    <a:pt x="751" y="10775"/>
                  </a:lnTo>
                  <a:cubicBezTo>
                    <a:pt x="703" y="10835"/>
                    <a:pt x="703" y="10906"/>
                    <a:pt x="751" y="10954"/>
                  </a:cubicBezTo>
                  <a:cubicBezTo>
                    <a:pt x="775" y="11002"/>
                    <a:pt x="822" y="11014"/>
                    <a:pt x="882" y="11014"/>
                  </a:cubicBezTo>
                  <a:lnTo>
                    <a:pt x="929" y="11014"/>
                  </a:lnTo>
                  <a:lnTo>
                    <a:pt x="2394" y="10585"/>
                  </a:lnTo>
                  <a:cubicBezTo>
                    <a:pt x="2489" y="10549"/>
                    <a:pt x="2537" y="10466"/>
                    <a:pt x="2501" y="10394"/>
                  </a:cubicBezTo>
                  <a:cubicBezTo>
                    <a:pt x="2482" y="10328"/>
                    <a:pt x="2418" y="10277"/>
                    <a:pt x="2356" y="10277"/>
                  </a:cubicBezTo>
                  <a:cubicBezTo>
                    <a:pt x="2340" y="10277"/>
                    <a:pt x="2325" y="10280"/>
                    <a:pt x="2310" y="10287"/>
                  </a:cubicBezTo>
                  <a:lnTo>
                    <a:pt x="1263" y="10597"/>
                  </a:lnTo>
                  <a:lnTo>
                    <a:pt x="2441" y="8859"/>
                  </a:lnTo>
                  <a:cubicBezTo>
                    <a:pt x="2453" y="8823"/>
                    <a:pt x="2477" y="8799"/>
                    <a:pt x="2477" y="8763"/>
                  </a:cubicBezTo>
                  <a:lnTo>
                    <a:pt x="2477" y="7608"/>
                  </a:lnTo>
                  <a:lnTo>
                    <a:pt x="3453" y="7073"/>
                  </a:lnTo>
                  <a:cubicBezTo>
                    <a:pt x="3537" y="7025"/>
                    <a:pt x="3561" y="6942"/>
                    <a:pt x="3513" y="6846"/>
                  </a:cubicBezTo>
                  <a:cubicBezTo>
                    <a:pt x="3488" y="6797"/>
                    <a:pt x="3436" y="6765"/>
                    <a:pt x="3378" y="6765"/>
                  </a:cubicBezTo>
                  <a:cubicBezTo>
                    <a:pt x="3352" y="6765"/>
                    <a:pt x="3325" y="6772"/>
                    <a:pt x="3299" y="6787"/>
                  </a:cubicBezTo>
                  <a:lnTo>
                    <a:pt x="2263" y="7358"/>
                  </a:lnTo>
                  <a:lnTo>
                    <a:pt x="1298" y="7358"/>
                  </a:lnTo>
                  <a:cubicBezTo>
                    <a:pt x="1108" y="7358"/>
                    <a:pt x="941" y="7192"/>
                    <a:pt x="941" y="7001"/>
                  </a:cubicBezTo>
                  <a:lnTo>
                    <a:pt x="941" y="6549"/>
                  </a:lnTo>
                  <a:lnTo>
                    <a:pt x="1775" y="6549"/>
                  </a:lnTo>
                  <a:cubicBezTo>
                    <a:pt x="1870" y="6549"/>
                    <a:pt x="1941" y="6477"/>
                    <a:pt x="1941" y="6382"/>
                  </a:cubicBezTo>
                  <a:cubicBezTo>
                    <a:pt x="1941" y="6299"/>
                    <a:pt x="1870" y="6227"/>
                    <a:pt x="1775" y="6227"/>
                  </a:cubicBezTo>
                  <a:lnTo>
                    <a:pt x="941" y="6227"/>
                  </a:lnTo>
                  <a:lnTo>
                    <a:pt x="941" y="3025"/>
                  </a:lnTo>
                  <a:cubicBezTo>
                    <a:pt x="941" y="1548"/>
                    <a:pt x="2179" y="358"/>
                    <a:pt x="3715" y="358"/>
                  </a:cubicBezTo>
                  <a:cubicBezTo>
                    <a:pt x="5239" y="358"/>
                    <a:pt x="6478" y="1548"/>
                    <a:pt x="6478" y="3025"/>
                  </a:cubicBezTo>
                  <a:cubicBezTo>
                    <a:pt x="6478" y="4263"/>
                    <a:pt x="5811" y="5406"/>
                    <a:pt x="4727" y="6013"/>
                  </a:cubicBezTo>
                  <a:lnTo>
                    <a:pt x="3954" y="6442"/>
                  </a:lnTo>
                  <a:cubicBezTo>
                    <a:pt x="3870" y="6489"/>
                    <a:pt x="3846" y="6584"/>
                    <a:pt x="3894" y="6668"/>
                  </a:cubicBezTo>
                  <a:cubicBezTo>
                    <a:pt x="3918" y="6717"/>
                    <a:pt x="3971" y="6749"/>
                    <a:pt x="4029" y="6749"/>
                  </a:cubicBezTo>
                  <a:cubicBezTo>
                    <a:pt x="4055" y="6749"/>
                    <a:pt x="4082" y="6742"/>
                    <a:pt x="4108" y="6727"/>
                  </a:cubicBezTo>
                  <a:lnTo>
                    <a:pt x="4882" y="6299"/>
                  </a:lnTo>
                  <a:cubicBezTo>
                    <a:pt x="4918" y="6287"/>
                    <a:pt x="4930" y="6263"/>
                    <a:pt x="4966" y="6251"/>
                  </a:cubicBezTo>
                  <a:lnTo>
                    <a:pt x="4966" y="8525"/>
                  </a:lnTo>
                  <a:cubicBezTo>
                    <a:pt x="4966" y="8573"/>
                    <a:pt x="4977" y="8609"/>
                    <a:pt x="5001" y="8632"/>
                  </a:cubicBezTo>
                  <a:lnTo>
                    <a:pt x="5620" y="9323"/>
                  </a:lnTo>
                  <a:lnTo>
                    <a:pt x="2965" y="10109"/>
                  </a:lnTo>
                  <a:cubicBezTo>
                    <a:pt x="2882" y="10133"/>
                    <a:pt x="2834" y="10228"/>
                    <a:pt x="2858" y="10299"/>
                  </a:cubicBezTo>
                  <a:cubicBezTo>
                    <a:pt x="2882" y="10371"/>
                    <a:pt x="2953" y="10418"/>
                    <a:pt x="3013" y="10418"/>
                  </a:cubicBezTo>
                  <a:lnTo>
                    <a:pt x="3061" y="10418"/>
                  </a:lnTo>
                  <a:lnTo>
                    <a:pt x="5942" y="9573"/>
                  </a:lnTo>
                  <a:cubicBezTo>
                    <a:pt x="6001" y="9549"/>
                    <a:pt x="6037" y="9513"/>
                    <a:pt x="6049" y="9466"/>
                  </a:cubicBezTo>
                  <a:cubicBezTo>
                    <a:pt x="6061" y="9406"/>
                    <a:pt x="6049" y="9359"/>
                    <a:pt x="6013" y="9311"/>
                  </a:cubicBezTo>
                  <a:lnTo>
                    <a:pt x="5263" y="8442"/>
                  </a:lnTo>
                  <a:lnTo>
                    <a:pt x="5263" y="6013"/>
                  </a:lnTo>
                  <a:cubicBezTo>
                    <a:pt x="6216" y="5311"/>
                    <a:pt x="6787" y="4203"/>
                    <a:pt x="6787" y="2989"/>
                  </a:cubicBezTo>
                  <a:cubicBezTo>
                    <a:pt x="6787" y="1346"/>
                    <a:pt x="5406" y="0"/>
                    <a:pt x="370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22" name="Google Shape;10722;p79"/>
            <p:cNvSpPr/>
            <p:nvPr/>
          </p:nvSpPr>
          <p:spPr>
            <a:xfrm>
              <a:off x="2754535" y="2907503"/>
              <a:ext cx="126783" cy="127164"/>
            </a:xfrm>
            <a:custGeom>
              <a:avLst/>
              <a:gdLst/>
              <a:ahLst/>
              <a:cxnLst/>
              <a:rect l="l" t="t" r="r" b="b"/>
              <a:pathLst>
                <a:path w="4002" h="4014" extrusionOk="0">
                  <a:moveTo>
                    <a:pt x="1989" y="1"/>
                  </a:moveTo>
                  <a:cubicBezTo>
                    <a:pt x="953" y="1"/>
                    <a:pt x="72" y="822"/>
                    <a:pt x="1" y="1870"/>
                  </a:cubicBezTo>
                  <a:cubicBezTo>
                    <a:pt x="1" y="1953"/>
                    <a:pt x="61" y="2025"/>
                    <a:pt x="144" y="2048"/>
                  </a:cubicBezTo>
                  <a:cubicBezTo>
                    <a:pt x="239" y="2048"/>
                    <a:pt x="311" y="1989"/>
                    <a:pt x="322" y="1894"/>
                  </a:cubicBezTo>
                  <a:cubicBezTo>
                    <a:pt x="382" y="1013"/>
                    <a:pt x="1108" y="346"/>
                    <a:pt x="1989" y="346"/>
                  </a:cubicBezTo>
                  <a:cubicBezTo>
                    <a:pt x="2918" y="346"/>
                    <a:pt x="3656" y="1096"/>
                    <a:pt x="3656" y="2013"/>
                  </a:cubicBezTo>
                  <a:cubicBezTo>
                    <a:pt x="3656" y="2941"/>
                    <a:pt x="2918" y="3680"/>
                    <a:pt x="1989" y="3680"/>
                  </a:cubicBezTo>
                  <a:cubicBezTo>
                    <a:pt x="1251" y="3680"/>
                    <a:pt x="596" y="3191"/>
                    <a:pt x="382" y="2477"/>
                  </a:cubicBezTo>
                  <a:cubicBezTo>
                    <a:pt x="363" y="2401"/>
                    <a:pt x="298" y="2363"/>
                    <a:pt x="236" y="2363"/>
                  </a:cubicBezTo>
                  <a:cubicBezTo>
                    <a:pt x="221" y="2363"/>
                    <a:pt x="206" y="2365"/>
                    <a:pt x="191" y="2370"/>
                  </a:cubicBezTo>
                  <a:cubicBezTo>
                    <a:pt x="96" y="2406"/>
                    <a:pt x="61" y="2489"/>
                    <a:pt x="84" y="2560"/>
                  </a:cubicBezTo>
                  <a:cubicBezTo>
                    <a:pt x="322" y="3418"/>
                    <a:pt x="1108" y="4013"/>
                    <a:pt x="2001" y="4013"/>
                  </a:cubicBezTo>
                  <a:cubicBezTo>
                    <a:pt x="3109" y="4013"/>
                    <a:pt x="4001" y="3120"/>
                    <a:pt x="4001" y="2013"/>
                  </a:cubicBezTo>
                  <a:cubicBezTo>
                    <a:pt x="3990" y="917"/>
                    <a:pt x="3097" y="1"/>
                    <a:pt x="198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23" name="Google Shape;10723;p79"/>
            <p:cNvSpPr/>
            <p:nvPr/>
          </p:nvSpPr>
          <p:spPr>
            <a:xfrm>
              <a:off x="2781336" y="2931263"/>
              <a:ext cx="74321" cy="74353"/>
            </a:xfrm>
            <a:custGeom>
              <a:avLst/>
              <a:gdLst/>
              <a:ahLst/>
              <a:cxnLst/>
              <a:rect l="l" t="t" r="r" b="b"/>
              <a:pathLst>
                <a:path w="2346" h="2347" extrusionOk="0">
                  <a:moveTo>
                    <a:pt x="1465" y="310"/>
                  </a:moveTo>
                  <a:cubicBezTo>
                    <a:pt x="1620" y="310"/>
                    <a:pt x="1751" y="370"/>
                    <a:pt x="1858" y="477"/>
                  </a:cubicBezTo>
                  <a:cubicBezTo>
                    <a:pt x="1965" y="584"/>
                    <a:pt x="2024" y="715"/>
                    <a:pt x="2024" y="858"/>
                  </a:cubicBezTo>
                  <a:cubicBezTo>
                    <a:pt x="2024" y="1013"/>
                    <a:pt x="1965" y="1144"/>
                    <a:pt x="1858" y="1251"/>
                  </a:cubicBezTo>
                  <a:cubicBezTo>
                    <a:pt x="1751" y="1358"/>
                    <a:pt x="1620" y="1418"/>
                    <a:pt x="1465" y="1418"/>
                  </a:cubicBezTo>
                  <a:cubicBezTo>
                    <a:pt x="1322" y="1418"/>
                    <a:pt x="1191" y="1358"/>
                    <a:pt x="1084" y="1251"/>
                  </a:cubicBezTo>
                  <a:cubicBezTo>
                    <a:pt x="869" y="1037"/>
                    <a:pt x="869" y="679"/>
                    <a:pt x="1084" y="477"/>
                  </a:cubicBezTo>
                  <a:cubicBezTo>
                    <a:pt x="1191" y="370"/>
                    <a:pt x="1322" y="310"/>
                    <a:pt x="1465" y="310"/>
                  </a:cubicBezTo>
                  <a:close/>
                  <a:moveTo>
                    <a:pt x="1489" y="1"/>
                  </a:moveTo>
                  <a:cubicBezTo>
                    <a:pt x="1262" y="1"/>
                    <a:pt x="1036" y="84"/>
                    <a:pt x="869" y="251"/>
                  </a:cubicBezTo>
                  <a:cubicBezTo>
                    <a:pt x="572" y="548"/>
                    <a:pt x="536" y="1025"/>
                    <a:pt x="774" y="1370"/>
                  </a:cubicBezTo>
                  <a:lnTo>
                    <a:pt x="60" y="2084"/>
                  </a:lnTo>
                  <a:cubicBezTo>
                    <a:pt x="0" y="2144"/>
                    <a:pt x="0" y="2239"/>
                    <a:pt x="60" y="2299"/>
                  </a:cubicBezTo>
                  <a:cubicBezTo>
                    <a:pt x="84" y="2334"/>
                    <a:pt x="131" y="2346"/>
                    <a:pt x="179" y="2346"/>
                  </a:cubicBezTo>
                  <a:cubicBezTo>
                    <a:pt x="215" y="2346"/>
                    <a:pt x="262" y="2334"/>
                    <a:pt x="298" y="2299"/>
                  </a:cubicBezTo>
                  <a:lnTo>
                    <a:pt x="1012" y="1584"/>
                  </a:lnTo>
                  <a:cubicBezTo>
                    <a:pt x="1155" y="1691"/>
                    <a:pt x="1322" y="1739"/>
                    <a:pt x="1501" y="1739"/>
                  </a:cubicBezTo>
                  <a:cubicBezTo>
                    <a:pt x="1739" y="1739"/>
                    <a:pt x="1941" y="1644"/>
                    <a:pt x="2108" y="1489"/>
                  </a:cubicBezTo>
                  <a:cubicBezTo>
                    <a:pt x="2263" y="1310"/>
                    <a:pt x="2346" y="1096"/>
                    <a:pt x="2346" y="858"/>
                  </a:cubicBezTo>
                  <a:cubicBezTo>
                    <a:pt x="2346" y="620"/>
                    <a:pt x="2263" y="417"/>
                    <a:pt x="2096" y="251"/>
                  </a:cubicBezTo>
                  <a:cubicBezTo>
                    <a:pt x="1929" y="84"/>
                    <a:pt x="1703" y="1"/>
                    <a:pt x="148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724" name="Google Shape;10724;p79"/>
          <p:cNvGrpSpPr/>
          <p:nvPr/>
        </p:nvGrpSpPr>
        <p:grpSpPr>
          <a:xfrm>
            <a:off x="2360612" y="3612137"/>
            <a:ext cx="339525" cy="465104"/>
            <a:chOff x="1770459" y="2884503"/>
            <a:chExt cx="254644" cy="348828"/>
          </a:xfrm>
          <a:solidFill>
            <a:schemeClr val="tx1"/>
          </a:solidFill>
        </p:grpSpPr>
        <p:sp>
          <p:nvSpPr>
            <p:cNvPr id="10725" name="Google Shape;10725;p79"/>
            <p:cNvSpPr/>
            <p:nvPr/>
          </p:nvSpPr>
          <p:spPr>
            <a:xfrm>
              <a:off x="1832330" y="2884503"/>
              <a:ext cx="130902" cy="159572"/>
            </a:xfrm>
            <a:custGeom>
              <a:avLst/>
              <a:gdLst/>
              <a:ahLst/>
              <a:cxnLst/>
              <a:rect l="l" t="t" r="r" b="b"/>
              <a:pathLst>
                <a:path w="4132" h="5037" extrusionOk="0">
                  <a:moveTo>
                    <a:pt x="2060" y="0"/>
                  </a:moveTo>
                  <a:cubicBezTo>
                    <a:pt x="953" y="0"/>
                    <a:pt x="36" y="869"/>
                    <a:pt x="0" y="1977"/>
                  </a:cubicBezTo>
                  <a:cubicBezTo>
                    <a:pt x="0" y="2072"/>
                    <a:pt x="60" y="2143"/>
                    <a:pt x="143" y="2143"/>
                  </a:cubicBezTo>
                  <a:cubicBezTo>
                    <a:pt x="238" y="2143"/>
                    <a:pt x="310" y="2084"/>
                    <a:pt x="310" y="2001"/>
                  </a:cubicBezTo>
                  <a:cubicBezTo>
                    <a:pt x="357" y="1060"/>
                    <a:pt x="1131" y="322"/>
                    <a:pt x="2060" y="322"/>
                  </a:cubicBezTo>
                  <a:cubicBezTo>
                    <a:pt x="3036" y="322"/>
                    <a:pt x="3822" y="1120"/>
                    <a:pt x="3822" y="2084"/>
                  </a:cubicBezTo>
                  <a:cubicBezTo>
                    <a:pt x="3822" y="2846"/>
                    <a:pt x="3334" y="3513"/>
                    <a:pt x="2596" y="3751"/>
                  </a:cubicBezTo>
                  <a:cubicBezTo>
                    <a:pt x="2572" y="3763"/>
                    <a:pt x="2524" y="3787"/>
                    <a:pt x="2512" y="3822"/>
                  </a:cubicBezTo>
                  <a:lnTo>
                    <a:pt x="2060" y="4572"/>
                  </a:lnTo>
                  <a:lnTo>
                    <a:pt x="1619" y="3822"/>
                  </a:lnTo>
                  <a:cubicBezTo>
                    <a:pt x="1608" y="3798"/>
                    <a:pt x="1572" y="3763"/>
                    <a:pt x="1524" y="3751"/>
                  </a:cubicBezTo>
                  <a:cubicBezTo>
                    <a:pt x="977" y="3572"/>
                    <a:pt x="548" y="3144"/>
                    <a:pt x="381" y="2572"/>
                  </a:cubicBezTo>
                  <a:cubicBezTo>
                    <a:pt x="362" y="2503"/>
                    <a:pt x="293" y="2459"/>
                    <a:pt x="230" y="2459"/>
                  </a:cubicBezTo>
                  <a:cubicBezTo>
                    <a:pt x="216" y="2459"/>
                    <a:pt x="203" y="2461"/>
                    <a:pt x="191" y="2465"/>
                  </a:cubicBezTo>
                  <a:cubicBezTo>
                    <a:pt x="95" y="2501"/>
                    <a:pt x="60" y="2584"/>
                    <a:pt x="84" y="2667"/>
                  </a:cubicBezTo>
                  <a:cubicBezTo>
                    <a:pt x="274" y="3298"/>
                    <a:pt x="750" y="3810"/>
                    <a:pt x="1381" y="4037"/>
                  </a:cubicBezTo>
                  <a:lnTo>
                    <a:pt x="1929" y="4953"/>
                  </a:lnTo>
                  <a:cubicBezTo>
                    <a:pt x="1965" y="5001"/>
                    <a:pt x="2000" y="5037"/>
                    <a:pt x="2060" y="5037"/>
                  </a:cubicBezTo>
                  <a:cubicBezTo>
                    <a:pt x="2120" y="5037"/>
                    <a:pt x="2167" y="5001"/>
                    <a:pt x="2191" y="4953"/>
                  </a:cubicBezTo>
                  <a:lnTo>
                    <a:pt x="2751" y="4037"/>
                  </a:lnTo>
                  <a:cubicBezTo>
                    <a:pt x="3584" y="3739"/>
                    <a:pt x="4132" y="2965"/>
                    <a:pt x="4132" y="2084"/>
                  </a:cubicBezTo>
                  <a:cubicBezTo>
                    <a:pt x="4132" y="941"/>
                    <a:pt x="3215" y="0"/>
                    <a:pt x="2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26" name="Google Shape;10726;p79"/>
            <p:cNvSpPr/>
            <p:nvPr/>
          </p:nvSpPr>
          <p:spPr>
            <a:xfrm>
              <a:off x="1861000" y="2912698"/>
              <a:ext cx="75842" cy="72167"/>
            </a:xfrm>
            <a:custGeom>
              <a:avLst/>
              <a:gdLst/>
              <a:ahLst/>
              <a:cxnLst/>
              <a:rect l="l" t="t" r="r" b="b"/>
              <a:pathLst>
                <a:path w="2394" h="2278" extrusionOk="0">
                  <a:moveTo>
                    <a:pt x="1441" y="313"/>
                  </a:moveTo>
                  <a:cubicBezTo>
                    <a:pt x="1572" y="313"/>
                    <a:pt x="1715" y="360"/>
                    <a:pt x="1810" y="468"/>
                  </a:cubicBezTo>
                  <a:cubicBezTo>
                    <a:pt x="2036" y="670"/>
                    <a:pt x="2036" y="1015"/>
                    <a:pt x="1834" y="1218"/>
                  </a:cubicBezTo>
                  <a:cubicBezTo>
                    <a:pt x="1726" y="1325"/>
                    <a:pt x="1587" y="1378"/>
                    <a:pt x="1448" y="1378"/>
                  </a:cubicBezTo>
                  <a:cubicBezTo>
                    <a:pt x="1310" y="1378"/>
                    <a:pt x="1173" y="1325"/>
                    <a:pt x="1072" y="1218"/>
                  </a:cubicBezTo>
                  <a:cubicBezTo>
                    <a:pt x="857" y="1015"/>
                    <a:pt x="857" y="670"/>
                    <a:pt x="1072" y="468"/>
                  </a:cubicBezTo>
                  <a:cubicBezTo>
                    <a:pt x="1167" y="360"/>
                    <a:pt x="1310" y="313"/>
                    <a:pt x="1441" y="313"/>
                  </a:cubicBezTo>
                  <a:close/>
                  <a:moveTo>
                    <a:pt x="1451" y="0"/>
                  </a:moveTo>
                  <a:cubicBezTo>
                    <a:pt x="1232" y="0"/>
                    <a:pt x="1012" y="81"/>
                    <a:pt x="845" y="241"/>
                  </a:cubicBezTo>
                  <a:cubicBezTo>
                    <a:pt x="548" y="539"/>
                    <a:pt x="524" y="992"/>
                    <a:pt x="738" y="1325"/>
                  </a:cubicBezTo>
                  <a:lnTo>
                    <a:pt x="60" y="2015"/>
                  </a:lnTo>
                  <a:cubicBezTo>
                    <a:pt x="0" y="2075"/>
                    <a:pt x="0" y="2182"/>
                    <a:pt x="60" y="2242"/>
                  </a:cubicBezTo>
                  <a:cubicBezTo>
                    <a:pt x="83" y="2265"/>
                    <a:pt x="131" y="2277"/>
                    <a:pt x="179" y="2277"/>
                  </a:cubicBezTo>
                  <a:cubicBezTo>
                    <a:pt x="226" y="2277"/>
                    <a:pt x="262" y="2265"/>
                    <a:pt x="298" y="2242"/>
                  </a:cubicBezTo>
                  <a:lnTo>
                    <a:pt x="976" y="1551"/>
                  </a:lnTo>
                  <a:cubicBezTo>
                    <a:pt x="1131" y="1658"/>
                    <a:pt x="1298" y="1706"/>
                    <a:pt x="1453" y="1706"/>
                  </a:cubicBezTo>
                  <a:cubicBezTo>
                    <a:pt x="1679" y="1706"/>
                    <a:pt x="1881" y="1611"/>
                    <a:pt x="2072" y="1444"/>
                  </a:cubicBezTo>
                  <a:cubicBezTo>
                    <a:pt x="2393" y="1122"/>
                    <a:pt x="2393" y="575"/>
                    <a:pt x="2048" y="241"/>
                  </a:cubicBezTo>
                  <a:cubicBezTo>
                    <a:pt x="1887" y="81"/>
                    <a:pt x="1670" y="0"/>
                    <a:pt x="14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27" name="Google Shape;10727;p79"/>
            <p:cNvSpPr/>
            <p:nvPr/>
          </p:nvSpPr>
          <p:spPr>
            <a:xfrm>
              <a:off x="1818359" y="3060644"/>
              <a:ext cx="57753" cy="24172"/>
            </a:xfrm>
            <a:custGeom>
              <a:avLst/>
              <a:gdLst/>
              <a:ahLst/>
              <a:cxnLst/>
              <a:rect l="l" t="t" r="r" b="b"/>
              <a:pathLst>
                <a:path w="1823" h="763" extrusionOk="0">
                  <a:moveTo>
                    <a:pt x="181" y="0"/>
                  </a:moveTo>
                  <a:cubicBezTo>
                    <a:pt x="116" y="0"/>
                    <a:pt x="55" y="43"/>
                    <a:pt x="36" y="108"/>
                  </a:cubicBezTo>
                  <a:cubicBezTo>
                    <a:pt x="1" y="203"/>
                    <a:pt x="48" y="286"/>
                    <a:pt x="144" y="322"/>
                  </a:cubicBezTo>
                  <a:lnTo>
                    <a:pt x="1584" y="763"/>
                  </a:lnTo>
                  <a:lnTo>
                    <a:pt x="1632" y="763"/>
                  </a:lnTo>
                  <a:cubicBezTo>
                    <a:pt x="1703" y="763"/>
                    <a:pt x="1763" y="727"/>
                    <a:pt x="1775" y="643"/>
                  </a:cubicBezTo>
                  <a:cubicBezTo>
                    <a:pt x="1822" y="572"/>
                    <a:pt x="1775" y="465"/>
                    <a:pt x="1691" y="453"/>
                  </a:cubicBezTo>
                  <a:lnTo>
                    <a:pt x="239" y="12"/>
                  </a:lnTo>
                  <a:cubicBezTo>
                    <a:pt x="220" y="4"/>
                    <a:pt x="200" y="0"/>
                    <a:pt x="18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28" name="Google Shape;10728;p79"/>
            <p:cNvSpPr/>
            <p:nvPr/>
          </p:nvSpPr>
          <p:spPr>
            <a:xfrm>
              <a:off x="1818359" y="3078384"/>
              <a:ext cx="57753" cy="24552"/>
            </a:xfrm>
            <a:custGeom>
              <a:avLst/>
              <a:gdLst/>
              <a:ahLst/>
              <a:cxnLst/>
              <a:rect l="l" t="t" r="r" b="b"/>
              <a:pathLst>
                <a:path w="1823" h="775" extrusionOk="0">
                  <a:moveTo>
                    <a:pt x="182" y="0"/>
                  </a:moveTo>
                  <a:cubicBezTo>
                    <a:pt x="116" y="0"/>
                    <a:pt x="55" y="45"/>
                    <a:pt x="36" y="119"/>
                  </a:cubicBezTo>
                  <a:cubicBezTo>
                    <a:pt x="1" y="203"/>
                    <a:pt x="48" y="298"/>
                    <a:pt x="144" y="322"/>
                  </a:cubicBezTo>
                  <a:lnTo>
                    <a:pt x="1584" y="774"/>
                  </a:lnTo>
                  <a:lnTo>
                    <a:pt x="1632" y="774"/>
                  </a:lnTo>
                  <a:cubicBezTo>
                    <a:pt x="1703" y="774"/>
                    <a:pt x="1763" y="726"/>
                    <a:pt x="1775" y="655"/>
                  </a:cubicBezTo>
                  <a:cubicBezTo>
                    <a:pt x="1822" y="584"/>
                    <a:pt x="1775" y="488"/>
                    <a:pt x="1691" y="464"/>
                  </a:cubicBezTo>
                  <a:lnTo>
                    <a:pt x="239" y="12"/>
                  </a:lnTo>
                  <a:cubicBezTo>
                    <a:pt x="220" y="4"/>
                    <a:pt x="201" y="0"/>
                    <a:pt x="18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29" name="Google Shape;10729;p79"/>
            <p:cNvSpPr/>
            <p:nvPr/>
          </p:nvSpPr>
          <p:spPr>
            <a:xfrm>
              <a:off x="1818359" y="3096474"/>
              <a:ext cx="57753" cy="24172"/>
            </a:xfrm>
            <a:custGeom>
              <a:avLst/>
              <a:gdLst/>
              <a:ahLst/>
              <a:cxnLst/>
              <a:rect l="l" t="t" r="r" b="b"/>
              <a:pathLst>
                <a:path w="1823" h="763" extrusionOk="0">
                  <a:moveTo>
                    <a:pt x="181" y="1"/>
                  </a:moveTo>
                  <a:cubicBezTo>
                    <a:pt x="116" y="1"/>
                    <a:pt x="55" y="44"/>
                    <a:pt x="36" y="108"/>
                  </a:cubicBezTo>
                  <a:cubicBezTo>
                    <a:pt x="1" y="203"/>
                    <a:pt x="48" y="286"/>
                    <a:pt x="144" y="322"/>
                  </a:cubicBezTo>
                  <a:lnTo>
                    <a:pt x="1584" y="763"/>
                  </a:lnTo>
                  <a:lnTo>
                    <a:pt x="1632" y="763"/>
                  </a:lnTo>
                  <a:cubicBezTo>
                    <a:pt x="1703" y="763"/>
                    <a:pt x="1763" y="727"/>
                    <a:pt x="1775" y="644"/>
                  </a:cubicBezTo>
                  <a:cubicBezTo>
                    <a:pt x="1822" y="572"/>
                    <a:pt x="1775" y="489"/>
                    <a:pt x="1691" y="453"/>
                  </a:cubicBezTo>
                  <a:lnTo>
                    <a:pt x="239" y="13"/>
                  </a:lnTo>
                  <a:cubicBezTo>
                    <a:pt x="220" y="4"/>
                    <a:pt x="200" y="1"/>
                    <a:pt x="1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30" name="Google Shape;10730;p79"/>
            <p:cNvSpPr/>
            <p:nvPr/>
          </p:nvSpPr>
          <p:spPr>
            <a:xfrm>
              <a:off x="2022410" y="3029914"/>
              <a:ext cx="760" cy="570"/>
            </a:xfrm>
            <a:custGeom>
              <a:avLst/>
              <a:gdLst/>
              <a:ahLst/>
              <a:cxnLst/>
              <a:rect l="l" t="t" r="r" b="b"/>
              <a:pathLst>
                <a:path w="24" h="18" extrusionOk="0">
                  <a:moveTo>
                    <a:pt x="3" y="0"/>
                  </a:moveTo>
                  <a:cubicBezTo>
                    <a:pt x="0" y="0"/>
                    <a:pt x="21" y="18"/>
                    <a:pt x="23" y="18"/>
                  </a:cubicBezTo>
                  <a:cubicBezTo>
                    <a:pt x="24" y="18"/>
                    <a:pt x="22" y="15"/>
                    <a:pt x="13" y="6"/>
                  </a:cubicBezTo>
                  <a:cubicBezTo>
                    <a:pt x="7" y="2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31" name="Google Shape;10731;p79"/>
            <p:cNvSpPr/>
            <p:nvPr/>
          </p:nvSpPr>
          <p:spPr>
            <a:xfrm>
              <a:off x="1770459" y="3017337"/>
              <a:ext cx="254644" cy="215994"/>
            </a:xfrm>
            <a:custGeom>
              <a:avLst/>
              <a:gdLst/>
              <a:ahLst/>
              <a:cxnLst/>
              <a:rect l="l" t="t" r="r" b="b"/>
              <a:pathLst>
                <a:path w="8038" h="6818" extrusionOk="0">
                  <a:moveTo>
                    <a:pt x="7275" y="391"/>
                  </a:moveTo>
                  <a:lnTo>
                    <a:pt x="7275" y="3677"/>
                  </a:lnTo>
                  <a:lnTo>
                    <a:pt x="4180" y="4677"/>
                  </a:lnTo>
                  <a:lnTo>
                    <a:pt x="4180" y="2570"/>
                  </a:lnTo>
                  <a:lnTo>
                    <a:pt x="4180" y="1760"/>
                  </a:lnTo>
                  <a:lnTo>
                    <a:pt x="4180" y="1391"/>
                  </a:lnTo>
                  <a:lnTo>
                    <a:pt x="7275" y="391"/>
                  </a:lnTo>
                  <a:close/>
                  <a:moveTo>
                    <a:pt x="310" y="748"/>
                  </a:moveTo>
                  <a:lnTo>
                    <a:pt x="429" y="796"/>
                  </a:lnTo>
                  <a:lnTo>
                    <a:pt x="429" y="3820"/>
                  </a:lnTo>
                  <a:cubicBezTo>
                    <a:pt x="429" y="3892"/>
                    <a:pt x="477" y="3951"/>
                    <a:pt x="548" y="3963"/>
                  </a:cubicBezTo>
                  <a:lnTo>
                    <a:pt x="3858" y="5023"/>
                  </a:lnTo>
                  <a:lnTo>
                    <a:pt x="3858" y="5630"/>
                  </a:lnTo>
                  <a:lnTo>
                    <a:pt x="310" y="4499"/>
                  </a:lnTo>
                  <a:lnTo>
                    <a:pt x="310" y="1332"/>
                  </a:lnTo>
                  <a:lnTo>
                    <a:pt x="310" y="748"/>
                  </a:lnTo>
                  <a:close/>
                  <a:moveTo>
                    <a:pt x="7704" y="748"/>
                  </a:moveTo>
                  <a:lnTo>
                    <a:pt x="7704" y="1332"/>
                  </a:lnTo>
                  <a:lnTo>
                    <a:pt x="7704" y="4499"/>
                  </a:lnTo>
                  <a:lnTo>
                    <a:pt x="4168" y="5630"/>
                  </a:lnTo>
                  <a:lnTo>
                    <a:pt x="4168" y="5023"/>
                  </a:lnTo>
                  <a:lnTo>
                    <a:pt x="7466" y="3963"/>
                  </a:lnTo>
                  <a:cubicBezTo>
                    <a:pt x="7525" y="3951"/>
                    <a:pt x="7585" y="3880"/>
                    <a:pt x="7585" y="3820"/>
                  </a:cubicBezTo>
                  <a:lnTo>
                    <a:pt x="7585" y="796"/>
                  </a:lnTo>
                  <a:lnTo>
                    <a:pt x="7704" y="748"/>
                  </a:lnTo>
                  <a:close/>
                  <a:moveTo>
                    <a:pt x="310" y="4844"/>
                  </a:moveTo>
                  <a:lnTo>
                    <a:pt x="3858" y="5975"/>
                  </a:lnTo>
                  <a:lnTo>
                    <a:pt x="3858" y="6440"/>
                  </a:lnTo>
                  <a:lnTo>
                    <a:pt x="310" y="5309"/>
                  </a:lnTo>
                  <a:lnTo>
                    <a:pt x="310" y="4844"/>
                  </a:lnTo>
                  <a:close/>
                  <a:moveTo>
                    <a:pt x="595" y="0"/>
                  </a:moveTo>
                  <a:cubicBezTo>
                    <a:pt x="562" y="0"/>
                    <a:pt x="522" y="17"/>
                    <a:pt x="489" y="34"/>
                  </a:cubicBezTo>
                  <a:cubicBezTo>
                    <a:pt x="441" y="70"/>
                    <a:pt x="429" y="105"/>
                    <a:pt x="429" y="165"/>
                  </a:cubicBezTo>
                  <a:lnTo>
                    <a:pt x="429" y="439"/>
                  </a:lnTo>
                  <a:lnTo>
                    <a:pt x="203" y="367"/>
                  </a:lnTo>
                  <a:cubicBezTo>
                    <a:pt x="189" y="360"/>
                    <a:pt x="175" y="358"/>
                    <a:pt x="161" y="358"/>
                  </a:cubicBezTo>
                  <a:cubicBezTo>
                    <a:pt x="127" y="358"/>
                    <a:pt x="94" y="374"/>
                    <a:pt x="60" y="391"/>
                  </a:cubicBezTo>
                  <a:cubicBezTo>
                    <a:pt x="12" y="427"/>
                    <a:pt x="1" y="463"/>
                    <a:pt x="1" y="522"/>
                  </a:cubicBezTo>
                  <a:lnTo>
                    <a:pt x="1" y="1332"/>
                  </a:lnTo>
                  <a:lnTo>
                    <a:pt x="1" y="4618"/>
                  </a:lnTo>
                  <a:lnTo>
                    <a:pt x="1" y="5428"/>
                  </a:lnTo>
                  <a:cubicBezTo>
                    <a:pt x="1" y="5499"/>
                    <a:pt x="48" y="5559"/>
                    <a:pt x="120" y="5570"/>
                  </a:cubicBezTo>
                  <a:lnTo>
                    <a:pt x="3977" y="6809"/>
                  </a:lnTo>
                  <a:cubicBezTo>
                    <a:pt x="3989" y="6815"/>
                    <a:pt x="4001" y="6818"/>
                    <a:pt x="4016" y="6818"/>
                  </a:cubicBezTo>
                  <a:cubicBezTo>
                    <a:pt x="4031" y="6818"/>
                    <a:pt x="4049" y="6815"/>
                    <a:pt x="4073" y="6809"/>
                  </a:cubicBezTo>
                  <a:lnTo>
                    <a:pt x="6061" y="6166"/>
                  </a:lnTo>
                  <a:cubicBezTo>
                    <a:pt x="6144" y="6130"/>
                    <a:pt x="6192" y="6047"/>
                    <a:pt x="6156" y="5963"/>
                  </a:cubicBezTo>
                  <a:cubicBezTo>
                    <a:pt x="6138" y="5890"/>
                    <a:pt x="6076" y="5844"/>
                    <a:pt x="6011" y="5844"/>
                  </a:cubicBezTo>
                  <a:cubicBezTo>
                    <a:pt x="5992" y="5844"/>
                    <a:pt x="5972" y="5848"/>
                    <a:pt x="5954" y="5856"/>
                  </a:cubicBezTo>
                  <a:lnTo>
                    <a:pt x="4180" y="6440"/>
                  </a:lnTo>
                  <a:lnTo>
                    <a:pt x="4180" y="5975"/>
                  </a:lnTo>
                  <a:lnTo>
                    <a:pt x="7728" y="4844"/>
                  </a:lnTo>
                  <a:lnTo>
                    <a:pt x="7728" y="5309"/>
                  </a:lnTo>
                  <a:lnTo>
                    <a:pt x="6597" y="5666"/>
                  </a:lnTo>
                  <a:cubicBezTo>
                    <a:pt x="6501" y="5690"/>
                    <a:pt x="6454" y="5773"/>
                    <a:pt x="6489" y="5868"/>
                  </a:cubicBezTo>
                  <a:cubicBezTo>
                    <a:pt x="6501" y="5940"/>
                    <a:pt x="6573" y="5987"/>
                    <a:pt x="6632" y="5987"/>
                  </a:cubicBezTo>
                  <a:cubicBezTo>
                    <a:pt x="6656" y="5987"/>
                    <a:pt x="6668" y="5987"/>
                    <a:pt x="6680" y="5975"/>
                  </a:cubicBezTo>
                  <a:lnTo>
                    <a:pt x="7918" y="5570"/>
                  </a:lnTo>
                  <a:cubicBezTo>
                    <a:pt x="7978" y="5559"/>
                    <a:pt x="8037" y="5475"/>
                    <a:pt x="8037" y="5416"/>
                  </a:cubicBezTo>
                  <a:lnTo>
                    <a:pt x="8037" y="4618"/>
                  </a:lnTo>
                  <a:lnTo>
                    <a:pt x="8037" y="1332"/>
                  </a:lnTo>
                  <a:lnTo>
                    <a:pt x="8037" y="522"/>
                  </a:lnTo>
                  <a:cubicBezTo>
                    <a:pt x="8037" y="486"/>
                    <a:pt x="8002" y="439"/>
                    <a:pt x="7966" y="403"/>
                  </a:cubicBezTo>
                  <a:cubicBezTo>
                    <a:pt x="7931" y="386"/>
                    <a:pt x="7896" y="375"/>
                    <a:pt x="7857" y="375"/>
                  </a:cubicBezTo>
                  <a:cubicBezTo>
                    <a:pt x="7842" y="375"/>
                    <a:pt x="7827" y="376"/>
                    <a:pt x="7811" y="379"/>
                  </a:cubicBezTo>
                  <a:lnTo>
                    <a:pt x="7585" y="451"/>
                  </a:lnTo>
                  <a:lnTo>
                    <a:pt x="7585" y="189"/>
                  </a:lnTo>
                  <a:cubicBezTo>
                    <a:pt x="7585" y="141"/>
                    <a:pt x="7561" y="82"/>
                    <a:pt x="7525" y="46"/>
                  </a:cubicBezTo>
                  <a:cubicBezTo>
                    <a:pt x="7499" y="29"/>
                    <a:pt x="7467" y="17"/>
                    <a:pt x="7428" y="17"/>
                  </a:cubicBezTo>
                  <a:cubicBezTo>
                    <a:pt x="7413" y="17"/>
                    <a:pt x="7398" y="19"/>
                    <a:pt x="7382" y="22"/>
                  </a:cubicBezTo>
                  <a:lnTo>
                    <a:pt x="4013" y="1094"/>
                  </a:lnTo>
                  <a:lnTo>
                    <a:pt x="1965" y="439"/>
                  </a:lnTo>
                  <a:cubicBezTo>
                    <a:pt x="1944" y="431"/>
                    <a:pt x="1923" y="427"/>
                    <a:pt x="1903" y="427"/>
                  </a:cubicBezTo>
                  <a:cubicBezTo>
                    <a:pt x="1835" y="427"/>
                    <a:pt x="1778" y="472"/>
                    <a:pt x="1751" y="546"/>
                  </a:cubicBezTo>
                  <a:cubicBezTo>
                    <a:pt x="1727" y="629"/>
                    <a:pt x="1775" y="725"/>
                    <a:pt x="1858" y="748"/>
                  </a:cubicBezTo>
                  <a:lnTo>
                    <a:pt x="3834" y="1391"/>
                  </a:lnTo>
                  <a:lnTo>
                    <a:pt x="3834" y="1760"/>
                  </a:lnTo>
                  <a:lnTo>
                    <a:pt x="3834" y="2570"/>
                  </a:lnTo>
                  <a:lnTo>
                    <a:pt x="3834" y="4677"/>
                  </a:lnTo>
                  <a:lnTo>
                    <a:pt x="739" y="3677"/>
                  </a:lnTo>
                  <a:lnTo>
                    <a:pt x="739" y="391"/>
                  </a:lnTo>
                  <a:lnTo>
                    <a:pt x="1215" y="546"/>
                  </a:lnTo>
                  <a:cubicBezTo>
                    <a:pt x="1232" y="550"/>
                    <a:pt x="1248" y="552"/>
                    <a:pt x="1264" y="552"/>
                  </a:cubicBezTo>
                  <a:cubicBezTo>
                    <a:pt x="1338" y="552"/>
                    <a:pt x="1400" y="508"/>
                    <a:pt x="1429" y="439"/>
                  </a:cubicBezTo>
                  <a:cubicBezTo>
                    <a:pt x="1453" y="344"/>
                    <a:pt x="1406" y="260"/>
                    <a:pt x="1322" y="225"/>
                  </a:cubicBezTo>
                  <a:lnTo>
                    <a:pt x="632" y="10"/>
                  </a:lnTo>
                  <a:cubicBezTo>
                    <a:pt x="621" y="3"/>
                    <a:pt x="609" y="0"/>
                    <a:pt x="59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32" name="Google Shape;10732;p79"/>
            <p:cNvSpPr/>
            <p:nvPr/>
          </p:nvSpPr>
          <p:spPr>
            <a:xfrm>
              <a:off x="1929271" y="3055987"/>
              <a:ext cx="38111" cy="47298"/>
            </a:xfrm>
            <a:custGeom>
              <a:avLst/>
              <a:gdLst/>
              <a:ahLst/>
              <a:cxnLst/>
              <a:rect l="l" t="t" r="r" b="b"/>
              <a:pathLst>
                <a:path w="1203" h="1493" extrusionOk="0">
                  <a:moveTo>
                    <a:pt x="881" y="374"/>
                  </a:moveTo>
                  <a:lnTo>
                    <a:pt x="881" y="945"/>
                  </a:lnTo>
                  <a:lnTo>
                    <a:pt x="345" y="1112"/>
                  </a:lnTo>
                  <a:lnTo>
                    <a:pt x="345" y="540"/>
                  </a:lnTo>
                  <a:lnTo>
                    <a:pt x="881" y="374"/>
                  </a:lnTo>
                  <a:close/>
                  <a:moveTo>
                    <a:pt x="1029" y="0"/>
                  </a:moveTo>
                  <a:cubicBezTo>
                    <a:pt x="1017" y="0"/>
                    <a:pt x="1003" y="2"/>
                    <a:pt x="988" y="5"/>
                  </a:cubicBezTo>
                  <a:lnTo>
                    <a:pt x="119" y="279"/>
                  </a:lnTo>
                  <a:cubicBezTo>
                    <a:pt x="60" y="290"/>
                    <a:pt x="0" y="362"/>
                    <a:pt x="0" y="421"/>
                  </a:cubicBezTo>
                  <a:lnTo>
                    <a:pt x="0" y="1326"/>
                  </a:lnTo>
                  <a:cubicBezTo>
                    <a:pt x="0" y="1374"/>
                    <a:pt x="24" y="1433"/>
                    <a:pt x="60" y="1469"/>
                  </a:cubicBezTo>
                  <a:cubicBezTo>
                    <a:pt x="83" y="1481"/>
                    <a:pt x="119" y="1493"/>
                    <a:pt x="155" y="1493"/>
                  </a:cubicBezTo>
                  <a:cubicBezTo>
                    <a:pt x="167" y="1493"/>
                    <a:pt x="179" y="1493"/>
                    <a:pt x="191" y="1481"/>
                  </a:cubicBezTo>
                  <a:lnTo>
                    <a:pt x="1060" y="1207"/>
                  </a:lnTo>
                  <a:cubicBezTo>
                    <a:pt x="1119" y="1195"/>
                    <a:pt x="1179" y="1124"/>
                    <a:pt x="1179" y="1064"/>
                  </a:cubicBezTo>
                  <a:lnTo>
                    <a:pt x="1179" y="159"/>
                  </a:lnTo>
                  <a:cubicBezTo>
                    <a:pt x="1203" y="112"/>
                    <a:pt x="1179" y="64"/>
                    <a:pt x="1131" y="40"/>
                  </a:cubicBezTo>
                  <a:cubicBezTo>
                    <a:pt x="1095" y="14"/>
                    <a:pt x="1066" y="0"/>
                    <a:pt x="10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733" name="Google Shape;10733;p79"/>
          <p:cNvGrpSpPr/>
          <p:nvPr/>
        </p:nvGrpSpPr>
        <p:grpSpPr>
          <a:xfrm>
            <a:off x="1756622" y="3612645"/>
            <a:ext cx="344509" cy="464724"/>
            <a:chOff x="1317466" y="2884883"/>
            <a:chExt cx="258382" cy="348543"/>
          </a:xfrm>
          <a:solidFill>
            <a:schemeClr val="tx1"/>
          </a:solidFill>
        </p:grpSpPr>
        <p:sp>
          <p:nvSpPr>
            <p:cNvPr id="10734" name="Google Shape;10734;p79"/>
            <p:cNvSpPr/>
            <p:nvPr/>
          </p:nvSpPr>
          <p:spPr>
            <a:xfrm>
              <a:off x="1317847" y="2916943"/>
              <a:ext cx="51702" cy="278404"/>
            </a:xfrm>
            <a:custGeom>
              <a:avLst/>
              <a:gdLst/>
              <a:ahLst/>
              <a:cxnLst/>
              <a:rect l="l" t="t" r="r" b="b"/>
              <a:pathLst>
                <a:path w="1632" h="8788" extrusionOk="0">
                  <a:moveTo>
                    <a:pt x="167" y="0"/>
                  </a:moveTo>
                  <a:cubicBezTo>
                    <a:pt x="72" y="0"/>
                    <a:pt x="0" y="84"/>
                    <a:pt x="0" y="167"/>
                  </a:cubicBezTo>
                  <a:lnTo>
                    <a:pt x="0" y="8620"/>
                  </a:lnTo>
                  <a:cubicBezTo>
                    <a:pt x="0" y="8716"/>
                    <a:pt x="72" y="8787"/>
                    <a:pt x="167" y="8787"/>
                  </a:cubicBezTo>
                  <a:cubicBezTo>
                    <a:pt x="250" y="8787"/>
                    <a:pt x="322" y="8716"/>
                    <a:pt x="322" y="8620"/>
                  </a:cubicBezTo>
                  <a:lnTo>
                    <a:pt x="322" y="334"/>
                  </a:lnTo>
                  <a:lnTo>
                    <a:pt x="1476" y="334"/>
                  </a:lnTo>
                  <a:cubicBezTo>
                    <a:pt x="1560" y="334"/>
                    <a:pt x="1631" y="250"/>
                    <a:pt x="1631" y="167"/>
                  </a:cubicBezTo>
                  <a:cubicBezTo>
                    <a:pt x="1631" y="72"/>
                    <a:pt x="1560" y="0"/>
                    <a:pt x="14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35" name="Google Shape;10735;p79"/>
            <p:cNvSpPr/>
            <p:nvPr/>
          </p:nvSpPr>
          <p:spPr>
            <a:xfrm>
              <a:off x="1394766" y="3181725"/>
              <a:ext cx="32852" cy="32852"/>
            </a:xfrm>
            <a:custGeom>
              <a:avLst/>
              <a:gdLst/>
              <a:ahLst/>
              <a:cxnLst/>
              <a:rect l="l" t="t" r="r" b="b"/>
              <a:pathLst>
                <a:path w="1037" h="1037" extrusionOk="0">
                  <a:moveTo>
                    <a:pt x="513" y="322"/>
                  </a:moveTo>
                  <a:cubicBezTo>
                    <a:pt x="620" y="322"/>
                    <a:pt x="715" y="417"/>
                    <a:pt x="715" y="512"/>
                  </a:cubicBezTo>
                  <a:cubicBezTo>
                    <a:pt x="715" y="620"/>
                    <a:pt x="620" y="715"/>
                    <a:pt x="513" y="715"/>
                  </a:cubicBezTo>
                  <a:cubicBezTo>
                    <a:pt x="418" y="715"/>
                    <a:pt x="322" y="620"/>
                    <a:pt x="322" y="512"/>
                  </a:cubicBezTo>
                  <a:cubicBezTo>
                    <a:pt x="322" y="417"/>
                    <a:pt x="418" y="322"/>
                    <a:pt x="513" y="322"/>
                  </a:cubicBezTo>
                  <a:close/>
                  <a:moveTo>
                    <a:pt x="513" y="0"/>
                  </a:moveTo>
                  <a:cubicBezTo>
                    <a:pt x="239" y="0"/>
                    <a:pt x="1" y="239"/>
                    <a:pt x="1" y="512"/>
                  </a:cubicBezTo>
                  <a:cubicBezTo>
                    <a:pt x="1" y="798"/>
                    <a:pt x="239" y="1036"/>
                    <a:pt x="513" y="1036"/>
                  </a:cubicBezTo>
                  <a:cubicBezTo>
                    <a:pt x="799" y="1036"/>
                    <a:pt x="1037" y="798"/>
                    <a:pt x="1037" y="512"/>
                  </a:cubicBezTo>
                  <a:cubicBezTo>
                    <a:pt x="1037" y="215"/>
                    <a:pt x="799" y="0"/>
                    <a:pt x="5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36" name="Google Shape;10736;p79"/>
            <p:cNvSpPr/>
            <p:nvPr/>
          </p:nvSpPr>
          <p:spPr>
            <a:xfrm>
              <a:off x="1317466" y="2884883"/>
              <a:ext cx="258382" cy="348543"/>
            </a:xfrm>
            <a:custGeom>
              <a:avLst/>
              <a:gdLst/>
              <a:ahLst/>
              <a:cxnLst/>
              <a:rect l="l" t="t" r="r" b="b"/>
              <a:pathLst>
                <a:path w="8156" h="11002" extrusionOk="0">
                  <a:moveTo>
                    <a:pt x="3870" y="2322"/>
                  </a:moveTo>
                  <a:cubicBezTo>
                    <a:pt x="3929" y="3072"/>
                    <a:pt x="4370" y="3703"/>
                    <a:pt x="5013" y="4048"/>
                  </a:cubicBezTo>
                  <a:lnTo>
                    <a:pt x="5013" y="8966"/>
                  </a:lnTo>
                  <a:lnTo>
                    <a:pt x="893" y="8966"/>
                  </a:lnTo>
                  <a:lnTo>
                    <a:pt x="893" y="2322"/>
                  </a:lnTo>
                  <a:close/>
                  <a:moveTo>
                    <a:pt x="6013" y="0"/>
                  </a:moveTo>
                  <a:cubicBezTo>
                    <a:pt x="5239" y="0"/>
                    <a:pt x="4560" y="405"/>
                    <a:pt x="4179" y="1024"/>
                  </a:cubicBezTo>
                  <a:lnTo>
                    <a:pt x="2108" y="1024"/>
                  </a:lnTo>
                  <a:cubicBezTo>
                    <a:pt x="2024" y="1024"/>
                    <a:pt x="1941" y="1108"/>
                    <a:pt x="1941" y="1191"/>
                  </a:cubicBezTo>
                  <a:cubicBezTo>
                    <a:pt x="1941" y="1286"/>
                    <a:pt x="2024" y="1358"/>
                    <a:pt x="2108" y="1358"/>
                  </a:cubicBezTo>
                  <a:lnTo>
                    <a:pt x="4013" y="1358"/>
                  </a:lnTo>
                  <a:cubicBezTo>
                    <a:pt x="3929" y="1560"/>
                    <a:pt x="3882" y="1786"/>
                    <a:pt x="3870" y="2024"/>
                  </a:cubicBezTo>
                  <a:lnTo>
                    <a:pt x="726" y="2024"/>
                  </a:lnTo>
                  <a:cubicBezTo>
                    <a:pt x="631" y="2024"/>
                    <a:pt x="560" y="2096"/>
                    <a:pt x="560" y="2191"/>
                  </a:cubicBezTo>
                  <a:lnTo>
                    <a:pt x="560" y="9132"/>
                  </a:lnTo>
                  <a:cubicBezTo>
                    <a:pt x="560" y="9216"/>
                    <a:pt x="631" y="9287"/>
                    <a:pt x="726" y="9287"/>
                  </a:cubicBezTo>
                  <a:lnTo>
                    <a:pt x="5156" y="9287"/>
                  </a:lnTo>
                  <a:cubicBezTo>
                    <a:pt x="5251" y="9287"/>
                    <a:pt x="5322" y="9216"/>
                    <a:pt x="5322" y="9132"/>
                  </a:cubicBezTo>
                  <a:lnTo>
                    <a:pt x="5322" y="4191"/>
                  </a:lnTo>
                  <a:cubicBezTo>
                    <a:pt x="5394" y="4215"/>
                    <a:pt x="5489" y="4227"/>
                    <a:pt x="5560" y="4251"/>
                  </a:cubicBezTo>
                  <a:lnTo>
                    <a:pt x="5560" y="10680"/>
                  </a:lnTo>
                  <a:lnTo>
                    <a:pt x="322" y="10680"/>
                  </a:lnTo>
                  <a:lnTo>
                    <a:pt x="322" y="10263"/>
                  </a:lnTo>
                  <a:cubicBezTo>
                    <a:pt x="322" y="10168"/>
                    <a:pt x="250" y="10097"/>
                    <a:pt x="155" y="10097"/>
                  </a:cubicBezTo>
                  <a:cubicBezTo>
                    <a:pt x="72" y="10097"/>
                    <a:pt x="0" y="10168"/>
                    <a:pt x="0" y="10263"/>
                  </a:cubicBezTo>
                  <a:lnTo>
                    <a:pt x="0" y="10835"/>
                  </a:lnTo>
                  <a:cubicBezTo>
                    <a:pt x="0" y="10930"/>
                    <a:pt x="72" y="11002"/>
                    <a:pt x="155" y="11002"/>
                  </a:cubicBezTo>
                  <a:lnTo>
                    <a:pt x="5727" y="11002"/>
                  </a:lnTo>
                  <a:cubicBezTo>
                    <a:pt x="5810" y="11002"/>
                    <a:pt x="5894" y="10930"/>
                    <a:pt x="5894" y="10835"/>
                  </a:cubicBezTo>
                  <a:lnTo>
                    <a:pt x="5894" y="4286"/>
                  </a:lnTo>
                  <a:lnTo>
                    <a:pt x="6013" y="4286"/>
                  </a:lnTo>
                  <a:cubicBezTo>
                    <a:pt x="6525" y="4286"/>
                    <a:pt x="7025" y="4108"/>
                    <a:pt x="7406" y="3775"/>
                  </a:cubicBezTo>
                  <a:cubicBezTo>
                    <a:pt x="7799" y="3441"/>
                    <a:pt x="8049" y="2977"/>
                    <a:pt x="8120" y="2477"/>
                  </a:cubicBezTo>
                  <a:cubicBezTo>
                    <a:pt x="8156" y="2381"/>
                    <a:pt x="8096" y="2310"/>
                    <a:pt x="8001" y="2298"/>
                  </a:cubicBezTo>
                  <a:cubicBezTo>
                    <a:pt x="7994" y="2297"/>
                    <a:pt x="7987" y="2297"/>
                    <a:pt x="7980" y="2297"/>
                  </a:cubicBezTo>
                  <a:cubicBezTo>
                    <a:pt x="7904" y="2297"/>
                    <a:pt x="7833" y="2353"/>
                    <a:pt x="7823" y="2429"/>
                  </a:cubicBezTo>
                  <a:cubicBezTo>
                    <a:pt x="7692" y="3322"/>
                    <a:pt x="6930" y="3977"/>
                    <a:pt x="6025" y="3977"/>
                  </a:cubicBezTo>
                  <a:cubicBezTo>
                    <a:pt x="5013" y="3977"/>
                    <a:pt x="4191" y="3155"/>
                    <a:pt x="4191" y="2143"/>
                  </a:cubicBezTo>
                  <a:cubicBezTo>
                    <a:pt x="4191" y="1131"/>
                    <a:pt x="5013" y="322"/>
                    <a:pt x="6025" y="322"/>
                  </a:cubicBezTo>
                  <a:cubicBezTo>
                    <a:pt x="6918" y="322"/>
                    <a:pt x="7680" y="953"/>
                    <a:pt x="7823" y="1846"/>
                  </a:cubicBezTo>
                  <a:cubicBezTo>
                    <a:pt x="7833" y="1933"/>
                    <a:pt x="7914" y="1990"/>
                    <a:pt x="7982" y="1990"/>
                  </a:cubicBezTo>
                  <a:cubicBezTo>
                    <a:pt x="7989" y="1990"/>
                    <a:pt x="7995" y="1990"/>
                    <a:pt x="8001" y="1989"/>
                  </a:cubicBezTo>
                  <a:cubicBezTo>
                    <a:pt x="8096" y="1965"/>
                    <a:pt x="8156" y="1881"/>
                    <a:pt x="8132" y="1798"/>
                  </a:cubicBezTo>
                  <a:cubicBezTo>
                    <a:pt x="8049" y="1310"/>
                    <a:pt x="7799" y="857"/>
                    <a:pt x="7406" y="524"/>
                  </a:cubicBezTo>
                  <a:cubicBezTo>
                    <a:pt x="7025" y="191"/>
                    <a:pt x="6513" y="0"/>
                    <a:pt x="60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37" name="Google Shape;10737;p79"/>
            <p:cNvSpPr/>
            <p:nvPr/>
          </p:nvSpPr>
          <p:spPr>
            <a:xfrm>
              <a:off x="1467186" y="2912033"/>
              <a:ext cx="82653" cy="82273"/>
            </a:xfrm>
            <a:custGeom>
              <a:avLst/>
              <a:gdLst/>
              <a:ahLst/>
              <a:cxnLst/>
              <a:rect l="l" t="t" r="r" b="b"/>
              <a:pathLst>
                <a:path w="2609" h="2597" extrusionOk="0">
                  <a:moveTo>
                    <a:pt x="334" y="1263"/>
                  </a:moveTo>
                  <a:lnTo>
                    <a:pt x="418" y="1298"/>
                  </a:lnTo>
                  <a:cubicBezTo>
                    <a:pt x="656" y="1394"/>
                    <a:pt x="715" y="1489"/>
                    <a:pt x="715" y="1524"/>
                  </a:cubicBezTo>
                  <a:cubicBezTo>
                    <a:pt x="715" y="1560"/>
                    <a:pt x="656" y="1644"/>
                    <a:pt x="453" y="1751"/>
                  </a:cubicBezTo>
                  <a:cubicBezTo>
                    <a:pt x="370" y="1620"/>
                    <a:pt x="334" y="1465"/>
                    <a:pt x="334" y="1310"/>
                  </a:cubicBezTo>
                  <a:lnTo>
                    <a:pt x="334" y="1286"/>
                  </a:lnTo>
                  <a:lnTo>
                    <a:pt x="334" y="1263"/>
                  </a:lnTo>
                  <a:close/>
                  <a:moveTo>
                    <a:pt x="1192" y="334"/>
                  </a:moveTo>
                  <a:lnTo>
                    <a:pt x="1192" y="334"/>
                  </a:lnTo>
                  <a:cubicBezTo>
                    <a:pt x="1180" y="358"/>
                    <a:pt x="1168" y="381"/>
                    <a:pt x="1144" y="393"/>
                  </a:cubicBezTo>
                  <a:cubicBezTo>
                    <a:pt x="1013" y="620"/>
                    <a:pt x="1084" y="786"/>
                    <a:pt x="1144" y="870"/>
                  </a:cubicBezTo>
                  <a:cubicBezTo>
                    <a:pt x="1299" y="1084"/>
                    <a:pt x="1501" y="1132"/>
                    <a:pt x="1656" y="1155"/>
                  </a:cubicBezTo>
                  <a:cubicBezTo>
                    <a:pt x="1835" y="1203"/>
                    <a:pt x="1846" y="1203"/>
                    <a:pt x="1858" y="1322"/>
                  </a:cubicBezTo>
                  <a:cubicBezTo>
                    <a:pt x="1858" y="1429"/>
                    <a:pt x="1680" y="1548"/>
                    <a:pt x="1501" y="1644"/>
                  </a:cubicBezTo>
                  <a:cubicBezTo>
                    <a:pt x="1299" y="1786"/>
                    <a:pt x="1049" y="1929"/>
                    <a:pt x="942" y="2179"/>
                  </a:cubicBezTo>
                  <a:cubicBezTo>
                    <a:pt x="846" y="2156"/>
                    <a:pt x="775" y="2108"/>
                    <a:pt x="703" y="2048"/>
                  </a:cubicBezTo>
                  <a:cubicBezTo>
                    <a:pt x="680" y="2036"/>
                    <a:pt x="668" y="2025"/>
                    <a:pt x="656" y="2025"/>
                  </a:cubicBezTo>
                  <a:cubicBezTo>
                    <a:pt x="918" y="1870"/>
                    <a:pt x="1037" y="1691"/>
                    <a:pt x="1037" y="1513"/>
                  </a:cubicBezTo>
                  <a:cubicBezTo>
                    <a:pt x="1037" y="1370"/>
                    <a:pt x="953" y="1155"/>
                    <a:pt x="537" y="989"/>
                  </a:cubicBezTo>
                  <a:cubicBezTo>
                    <a:pt x="489" y="977"/>
                    <a:pt x="430" y="953"/>
                    <a:pt x="406" y="917"/>
                  </a:cubicBezTo>
                  <a:cubicBezTo>
                    <a:pt x="537" y="596"/>
                    <a:pt x="846" y="381"/>
                    <a:pt x="1192" y="334"/>
                  </a:cubicBezTo>
                  <a:close/>
                  <a:moveTo>
                    <a:pt x="1632" y="370"/>
                  </a:moveTo>
                  <a:cubicBezTo>
                    <a:pt x="1858" y="441"/>
                    <a:pt x="2049" y="620"/>
                    <a:pt x="2180" y="834"/>
                  </a:cubicBezTo>
                  <a:cubicBezTo>
                    <a:pt x="2251" y="965"/>
                    <a:pt x="2275" y="1108"/>
                    <a:pt x="2275" y="1274"/>
                  </a:cubicBezTo>
                  <a:cubicBezTo>
                    <a:pt x="2251" y="1644"/>
                    <a:pt x="2049" y="1977"/>
                    <a:pt x="1727" y="2132"/>
                  </a:cubicBezTo>
                  <a:cubicBezTo>
                    <a:pt x="1596" y="2215"/>
                    <a:pt x="1442" y="2239"/>
                    <a:pt x="1299" y="2239"/>
                  </a:cubicBezTo>
                  <a:cubicBezTo>
                    <a:pt x="1370" y="2132"/>
                    <a:pt x="1501" y="2036"/>
                    <a:pt x="1704" y="1917"/>
                  </a:cubicBezTo>
                  <a:cubicBezTo>
                    <a:pt x="1942" y="1763"/>
                    <a:pt x="2216" y="1584"/>
                    <a:pt x="2204" y="1286"/>
                  </a:cubicBezTo>
                  <a:cubicBezTo>
                    <a:pt x="2192" y="905"/>
                    <a:pt x="1918" y="846"/>
                    <a:pt x="1739" y="798"/>
                  </a:cubicBezTo>
                  <a:cubicBezTo>
                    <a:pt x="1620" y="762"/>
                    <a:pt x="1501" y="751"/>
                    <a:pt x="1442" y="643"/>
                  </a:cubicBezTo>
                  <a:cubicBezTo>
                    <a:pt x="1418" y="608"/>
                    <a:pt x="1454" y="512"/>
                    <a:pt x="1632" y="370"/>
                  </a:cubicBezTo>
                  <a:close/>
                  <a:moveTo>
                    <a:pt x="1299" y="0"/>
                  </a:moveTo>
                  <a:cubicBezTo>
                    <a:pt x="727" y="0"/>
                    <a:pt x="227" y="358"/>
                    <a:pt x="60" y="905"/>
                  </a:cubicBezTo>
                  <a:cubicBezTo>
                    <a:pt x="13" y="1024"/>
                    <a:pt x="1" y="1155"/>
                    <a:pt x="1" y="1286"/>
                  </a:cubicBezTo>
                  <a:lnTo>
                    <a:pt x="1" y="1322"/>
                  </a:lnTo>
                  <a:cubicBezTo>
                    <a:pt x="1" y="1608"/>
                    <a:pt x="96" y="1858"/>
                    <a:pt x="275" y="2084"/>
                  </a:cubicBezTo>
                  <a:lnTo>
                    <a:pt x="275" y="2096"/>
                  </a:lnTo>
                  <a:cubicBezTo>
                    <a:pt x="346" y="2179"/>
                    <a:pt x="418" y="2263"/>
                    <a:pt x="513" y="2334"/>
                  </a:cubicBezTo>
                  <a:cubicBezTo>
                    <a:pt x="656" y="2453"/>
                    <a:pt x="846" y="2525"/>
                    <a:pt x="1049" y="2572"/>
                  </a:cubicBezTo>
                  <a:cubicBezTo>
                    <a:pt x="1120" y="2584"/>
                    <a:pt x="1203" y="2596"/>
                    <a:pt x="1299" y="2596"/>
                  </a:cubicBezTo>
                  <a:cubicBezTo>
                    <a:pt x="1501" y="2596"/>
                    <a:pt x="1704" y="2560"/>
                    <a:pt x="1894" y="2465"/>
                  </a:cubicBezTo>
                  <a:cubicBezTo>
                    <a:pt x="2323" y="2239"/>
                    <a:pt x="2608" y="1798"/>
                    <a:pt x="2608" y="1310"/>
                  </a:cubicBezTo>
                  <a:cubicBezTo>
                    <a:pt x="2597" y="1084"/>
                    <a:pt x="2537" y="870"/>
                    <a:pt x="2442" y="691"/>
                  </a:cubicBezTo>
                  <a:cubicBezTo>
                    <a:pt x="2275" y="370"/>
                    <a:pt x="1965" y="131"/>
                    <a:pt x="1620" y="36"/>
                  </a:cubicBezTo>
                  <a:cubicBezTo>
                    <a:pt x="1525" y="12"/>
                    <a:pt x="1406" y="0"/>
                    <a:pt x="129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38" name="Google Shape;10738;p79"/>
            <p:cNvSpPr/>
            <p:nvPr/>
          </p:nvSpPr>
          <p:spPr>
            <a:xfrm>
              <a:off x="1403066" y="2929393"/>
              <a:ext cx="15872" cy="15872"/>
            </a:xfrm>
            <a:custGeom>
              <a:avLst/>
              <a:gdLst/>
              <a:ahLst/>
              <a:cxnLst/>
              <a:rect l="l" t="t" r="r" b="b"/>
              <a:pathLst>
                <a:path w="501" h="501" extrusionOk="0">
                  <a:moveTo>
                    <a:pt x="251" y="0"/>
                  </a:moveTo>
                  <a:cubicBezTo>
                    <a:pt x="108" y="0"/>
                    <a:pt x="1" y="119"/>
                    <a:pt x="1" y="250"/>
                  </a:cubicBezTo>
                  <a:cubicBezTo>
                    <a:pt x="1" y="381"/>
                    <a:pt x="120" y="500"/>
                    <a:pt x="251" y="500"/>
                  </a:cubicBezTo>
                  <a:cubicBezTo>
                    <a:pt x="382" y="500"/>
                    <a:pt x="501" y="381"/>
                    <a:pt x="501" y="250"/>
                  </a:cubicBezTo>
                  <a:cubicBezTo>
                    <a:pt x="501" y="119"/>
                    <a:pt x="394" y="0"/>
                    <a:pt x="2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39" name="Google Shape;10739;p79"/>
            <p:cNvSpPr/>
            <p:nvPr/>
          </p:nvSpPr>
          <p:spPr>
            <a:xfrm>
              <a:off x="1361597" y="3023293"/>
              <a:ext cx="98461" cy="30983"/>
            </a:xfrm>
            <a:custGeom>
              <a:avLst/>
              <a:gdLst/>
              <a:ahLst/>
              <a:cxnLst/>
              <a:rect l="l" t="t" r="r" b="b"/>
              <a:pathLst>
                <a:path w="3108" h="978" extrusionOk="0">
                  <a:moveTo>
                    <a:pt x="2798" y="322"/>
                  </a:moveTo>
                  <a:lnTo>
                    <a:pt x="2798" y="656"/>
                  </a:lnTo>
                  <a:lnTo>
                    <a:pt x="322" y="656"/>
                  </a:lnTo>
                  <a:lnTo>
                    <a:pt x="322" y="322"/>
                  </a:lnTo>
                  <a:close/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lnTo>
                    <a:pt x="0" y="810"/>
                  </a:lnTo>
                  <a:cubicBezTo>
                    <a:pt x="0" y="906"/>
                    <a:pt x="72" y="977"/>
                    <a:pt x="167" y="977"/>
                  </a:cubicBezTo>
                  <a:lnTo>
                    <a:pt x="2953" y="977"/>
                  </a:lnTo>
                  <a:cubicBezTo>
                    <a:pt x="3036" y="977"/>
                    <a:pt x="3108" y="906"/>
                    <a:pt x="3108" y="810"/>
                  </a:cubicBezTo>
                  <a:lnTo>
                    <a:pt x="3108" y="156"/>
                  </a:lnTo>
                  <a:cubicBezTo>
                    <a:pt x="3108" y="72"/>
                    <a:pt x="3036" y="1"/>
                    <a:pt x="295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40" name="Google Shape;10740;p79"/>
            <p:cNvSpPr/>
            <p:nvPr/>
          </p:nvSpPr>
          <p:spPr>
            <a:xfrm>
              <a:off x="1361597" y="3061024"/>
              <a:ext cx="98461" cy="30951"/>
            </a:xfrm>
            <a:custGeom>
              <a:avLst/>
              <a:gdLst/>
              <a:ahLst/>
              <a:cxnLst/>
              <a:rect l="l" t="t" r="r" b="b"/>
              <a:pathLst>
                <a:path w="3108" h="977" extrusionOk="0">
                  <a:moveTo>
                    <a:pt x="2798" y="322"/>
                  </a:moveTo>
                  <a:lnTo>
                    <a:pt x="2798" y="655"/>
                  </a:lnTo>
                  <a:lnTo>
                    <a:pt x="322" y="655"/>
                  </a:lnTo>
                  <a:lnTo>
                    <a:pt x="322" y="322"/>
                  </a:lnTo>
                  <a:close/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lnTo>
                    <a:pt x="0" y="810"/>
                  </a:lnTo>
                  <a:cubicBezTo>
                    <a:pt x="0" y="905"/>
                    <a:pt x="72" y="977"/>
                    <a:pt x="167" y="977"/>
                  </a:cubicBezTo>
                  <a:lnTo>
                    <a:pt x="2953" y="977"/>
                  </a:lnTo>
                  <a:cubicBezTo>
                    <a:pt x="3036" y="977"/>
                    <a:pt x="3108" y="905"/>
                    <a:pt x="3108" y="810"/>
                  </a:cubicBezTo>
                  <a:lnTo>
                    <a:pt x="3108" y="155"/>
                  </a:lnTo>
                  <a:cubicBezTo>
                    <a:pt x="3108" y="72"/>
                    <a:pt x="3036" y="0"/>
                    <a:pt x="295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41" name="Google Shape;10741;p79"/>
            <p:cNvSpPr/>
            <p:nvPr/>
          </p:nvSpPr>
          <p:spPr>
            <a:xfrm>
              <a:off x="1361597" y="3098755"/>
              <a:ext cx="98461" cy="30951"/>
            </a:xfrm>
            <a:custGeom>
              <a:avLst/>
              <a:gdLst/>
              <a:ahLst/>
              <a:cxnLst/>
              <a:rect l="l" t="t" r="r" b="b"/>
              <a:pathLst>
                <a:path w="3108" h="977" extrusionOk="0">
                  <a:moveTo>
                    <a:pt x="2798" y="333"/>
                  </a:moveTo>
                  <a:lnTo>
                    <a:pt x="2798" y="667"/>
                  </a:lnTo>
                  <a:lnTo>
                    <a:pt x="322" y="667"/>
                  </a:lnTo>
                  <a:lnTo>
                    <a:pt x="322" y="333"/>
                  </a:lnTo>
                  <a:close/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lnTo>
                    <a:pt x="0" y="810"/>
                  </a:lnTo>
                  <a:cubicBezTo>
                    <a:pt x="0" y="905"/>
                    <a:pt x="72" y="976"/>
                    <a:pt x="167" y="976"/>
                  </a:cubicBezTo>
                  <a:lnTo>
                    <a:pt x="2953" y="976"/>
                  </a:lnTo>
                  <a:cubicBezTo>
                    <a:pt x="3036" y="976"/>
                    <a:pt x="3108" y="905"/>
                    <a:pt x="3108" y="810"/>
                  </a:cubicBezTo>
                  <a:lnTo>
                    <a:pt x="3108" y="155"/>
                  </a:lnTo>
                  <a:cubicBezTo>
                    <a:pt x="3108" y="72"/>
                    <a:pt x="3036" y="0"/>
                    <a:pt x="295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742" name="Google Shape;10742;p79"/>
          <p:cNvGrpSpPr/>
          <p:nvPr/>
        </p:nvGrpSpPr>
        <p:grpSpPr>
          <a:xfrm>
            <a:off x="4161556" y="3612645"/>
            <a:ext cx="344552" cy="464724"/>
            <a:chOff x="3121167" y="2884883"/>
            <a:chExt cx="258414" cy="348543"/>
          </a:xfrm>
          <a:solidFill>
            <a:schemeClr val="tx1"/>
          </a:solidFill>
        </p:grpSpPr>
        <p:sp>
          <p:nvSpPr>
            <p:cNvPr id="10743" name="Google Shape;10743;p79"/>
            <p:cNvSpPr/>
            <p:nvPr/>
          </p:nvSpPr>
          <p:spPr>
            <a:xfrm>
              <a:off x="3196249" y="2932023"/>
              <a:ext cx="37351" cy="10581"/>
            </a:xfrm>
            <a:custGeom>
              <a:avLst/>
              <a:gdLst/>
              <a:ahLst/>
              <a:cxnLst/>
              <a:rect l="l" t="t" r="r" b="b"/>
              <a:pathLst>
                <a:path w="1179" h="334" extrusionOk="0">
                  <a:moveTo>
                    <a:pt x="167" y="1"/>
                  </a:moveTo>
                  <a:cubicBezTo>
                    <a:pt x="72" y="1"/>
                    <a:pt x="0" y="84"/>
                    <a:pt x="0" y="167"/>
                  </a:cubicBezTo>
                  <a:cubicBezTo>
                    <a:pt x="0" y="262"/>
                    <a:pt x="72" y="334"/>
                    <a:pt x="167" y="334"/>
                  </a:cubicBezTo>
                  <a:lnTo>
                    <a:pt x="1012" y="334"/>
                  </a:lnTo>
                  <a:cubicBezTo>
                    <a:pt x="1096" y="334"/>
                    <a:pt x="1179" y="262"/>
                    <a:pt x="1179" y="167"/>
                  </a:cubicBezTo>
                  <a:cubicBezTo>
                    <a:pt x="1179" y="84"/>
                    <a:pt x="1096" y="1"/>
                    <a:pt x="10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44" name="Google Shape;10744;p79"/>
            <p:cNvSpPr/>
            <p:nvPr/>
          </p:nvSpPr>
          <p:spPr>
            <a:xfrm>
              <a:off x="3165297" y="3031593"/>
              <a:ext cx="98873" cy="31332"/>
            </a:xfrm>
            <a:custGeom>
              <a:avLst/>
              <a:gdLst/>
              <a:ahLst/>
              <a:cxnLst/>
              <a:rect l="l" t="t" r="r" b="b"/>
              <a:pathLst>
                <a:path w="3121" h="989" extrusionOk="0">
                  <a:moveTo>
                    <a:pt x="2787" y="334"/>
                  </a:moveTo>
                  <a:lnTo>
                    <a:pt x="2787" y="656"/>
                  </a:lnTo>
                  <a:lnTo>
                    <a:pt x="334" y="656"/>
                  </a:lnTo>
                  <a:lnTo>
                    <a:pt x="334" y="334"/>
                  </a:lnTo>
                  <a:close/>
                  <a:moveTo>
                    <a:pt x="168" y="1"/>
                  </a:moveTo>
                  <a:cubicBezTo>
                    <a:pt x="84" y="1"/>
                    <a:pt x="1" y="72"/>
                    <a:pt x="1" y="167"/>
                  </a:cubicBezTo>
                  <a:lnTo>
                    <a:pt x="1" y="822"/>
                  </a:lnTo>
                  <a:cubicBezTo>
                    <a:pt x="1" y="906"/>
                    <a:pt x="84" y="989"/>
                    <a:pt x="168" y="989"/>
                  </a:cubicBezTo>
                  <a:lnTo>
                    <a:pt x="2954" y="989"/>
                  </a:lnTo>
                  <a:cubicBezTo>
                    <a:pt x="3049" y="989"/>
                    <a:pt x="3120" y="906"/>
                    <a:pt x="3120" y="822"/>
                  </a:cubicBezTo>
                  <a:lnTo>
                    <a:pt x="3120" y="167"/>
                  </a:lnTo>
                  <a:cubicBezTo>
                    <a:pt x="3120" y="60"/>
                    <a:pt x="3049" y="1"/>
                    <a:pt x="29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45" name="Google Shape;10745;p79"/>
            <p:cNvSpPr/>
            <p:nvPr/>
          </p:nvSpPr>
          <p:spPr>
            <a:xfrm>
              <a:off x="3165297" y="3075343"/>
              <a:ext cx="98873" cy="10613"/>
            </a:xfrm>
            <a:custGeom>
              <a:avLst/>
              <a:gdLst/>
              <a:ahLst/>
              <a:cxnLst/>
              <a:rect l="l" t="t" r="r" b="b"/>
              <a:pathLst>
                <a:path w="3121" h="335" extrusionOk="0">
                  <a:moveTo>
                    <a:pt x="168" y="1"/>
                  </a:moveTo>
                  <a:cubicBezTo>
                    <a:pt x="84" y="1"/>
                    <a:pt x="1" y="84"/>
                    <a:pt x="1" y="168"/>
                  </a:cubicBezTo>
                  <a:cubicBezTo>
                    <a:pt x="1" y="263"/>
                    <a:pt x="84" y="334"/>
                    <a:pt x="168" y="334"/>
                  </a:cubicBezTo>
                  <a:lnTo>
                    <a:pt x="2954" y="334"/>
                  </a:lnTo>
                  <a:cubicBezTo>
                    <a:pt x="3049" y="334"/>
                    <a:pt x="3120" y="263"/>
                    <a:pt x="3120" y="168"/>
                  </a:cubicBezTo>
                  <a:cubicBezTo>
                    <a:pt x="3120" y="84"/>
                    <a:pt x="3049" y="1"/>
                    <a:pt x="29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46" name="Google Shape;10746;p79"/>
            <p:cNvSpPr/>
            <p:nvPr/>
          </p:nvSpPr>
          <p:spPr>
            <a:xfrm>
              <a:off x="3165297" y="3099863"/>
              <a:ext cx="98873" cy="10613"/>
            </a:xfrm>
            <a:custGeom>
              <a:avLst/>
              <a:gdLst/>
              <a:ahLst/>
              <a:cxnLst/>
              <a:rect l="l" t="t" r="r" b="b"/>
              <a:pathLst>
                <a:path w="3121" h="335" extrusionOk="0">
                  <a:moveTo>
                    <a:pt x="168" y="1"/>
                  </a:moveTo>
                  <a:cubicBezTo>
                    <a:pt x="84" y="1"/>
                    <a:pt x="1" y="84"/>
                    <a:pt x="1" y="167"/>
                  </a:cubicBezTo>
                  <a:cubicBezTo>
                    <a:pt x="1" y="263"/>
                    <a:pt x="84" y="334"/>
                    <a:pt x="168" y="334"/>
                  </a:cubicBezTo>
                  <a:lnTo>
                    <a:pt x="2954" y="334"/>
                  </a:lnTo>
                  <a:cubicBezTo>
                    <a:pt x="3049" y="334"/>
                    <a:pt x="3120" y="263"/>
                    <a:pt x="3120" y="167"/>
                  </a:cubicBezTo>
                  <a:cubicBezTo>
                    <a:pt x="3120" y="84"/>
                    <a:pt x="3049" y="1"/>
                    <a:pt x="29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47" name="Google Shape;10747;p79"/>
            <p:cNvSpPr/>
            <p:nvPr/>
          </p:nvSpPr>
          <p:spPr>
            <a:xfrm>
              <a:off x="3198498" y="3181725"/>
              <a:ext cx="33232" cy="32852"/>
            </a:xfrm>
            <a:custGeom>
              <a:avLst/>
              <a:gdLst/>
              <a:ahLst/>
              <a:cxnLst/>
              <a:rect l="l" t="t" r="r" b="b"/>
              <a:pathLst>
                <a:path w="1049" h="1037" extrusionOk="0">
                  <a:moveTo>
                    <a:pt x="525" y="322"/>
                  </a:moveTo>
                  <a:cubicBezTo>
                    <a:pt x="632" y="322"/>
                    <a:pt x="715" y="417"/>
                    <a:pt x="715" y="512"/>
                  </a:cubicBezTo>
                  <a:cubicBezTo>
                    <a:pt x="715" y="620"/>
                    <a:pt x="632" y="715"/>
                    <a:pt x="525" y="715"/>
                  </a:cubicBezTo>
                  <a:cubicBezTo>
                    <a:pt x="417" y="715"/>
                    <a:pt x="334" y="620"/>
                    <a:pt x="334" y="512"/>
                  </a:cubicBezTo>
                  <a:cubicBezTo>
                    <a:pt x="334" y="417"/>
                    <a:pt x="417" y="322"/>
                    <a:pt x="525" y="322"/>
                  </a:cubicBezTo>
                  <a:close/>
                  <a:moveTo>
                    <a:pt x="525" y="0"/>
                  </a:moveTo>
                  <a:cubicBezTo>
                    <a:pt x="239" y="0"/>
                    <a:pt x="1" y="239"/>
                    <a:pt x="1" y="512"/>
                  </a:cubicBezTo>
                  <a:cubicBezTo>
                    <a:pt x="1" y="798"/>
                    <a:pt x="239" y="1036"/>
                    <a:pt x="525" y="1036"/>
                  </a:cubicBezTo>
                  <a:cubicBezTo>
                    <a:pt x="810" y="1036"/>
                    <a:pt x="1048" y="798"/>
                    <a:pt x="1048" y="512"/>
                  </a:cubicBezTo>
                  <a:cubicBezTo>
                    <a:pt x="1048" y="215"/>
                    <a:pt x="810" y="0"/>
                    <a:pt x="5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48" name="Google Shape;10748;p79"/>
            <p:cNvSpPr/>
            <p:nvPr/>
          </p:nvSpPr>
          <p:spPr>
            <a:xfrm>
              <a:off x="3121167" y="2884883"/>
              <a:ext cx="258414" cy="348543"/>
            </a:xfrm>
            <a:custGeom>
              <a:avLst/>
              <a:gdLst/>
              <a:ahLst/>
              <a:cxnLst/>
              <a:rect l="l" t="t" r="r" b="b"/>
              <a:pathLst>
                <a:path w="8157" h="11002" extrusionOk="0">
                  <a:moveTo>
                    <a:pt x="6014" y="0"/>
                  </a:moveTo>
                  <a:cubicBezTo>
                    <a:pt x="5240" y="0"/>
                    <a:pt x="4573" y="405"/>
                    <a:pt x="4180" y="1024"/>
                  </a:cubicBezTo>
                  <a:lnTo>
                    <a:pt x="168" y="1024"/>
                  </a:lnTo>
                  <a:cubicBezTo>
                    <a:pt x="72" y="1024"/>
                    <a:pt x="1" y="1108"/>
                    <a:pt x="1" y="1191"/>
                  </a:cubicBezTo>
                  <a:lnTo>
                    <a:pt x="1" y="9549"/>
                  </a:lnTo>
                  <a:cubicBezTo>
                    <a:pt x="1" y="9632"/>
                    <a:pt x="72" y="9704"/>
                    <a:pt x="168" y="9704"/>
                  </a:cubicBezTo>
                  <a:cubicBezTo>
                    <a:pt x="251" y="9704"/>
                    <a:pt x="334" y="9632"/>
                    <a:pt x="334" y="9549"/>
                  </a:cubicBezTo>
                  <a:lnTo>
                    <a:pt x="334" y="1358"/>
                  </a:lnTo>
                  <a:lnTo>
                    <a:pt x="4025" y="1358"/>
                  </a:lnTo>
                  <a:cubicBezTo>
                    <a:pt x="3930" y="1560"/>
                    <a:pt x="3882" y="1786"/>
                    <a:pt x="3870" y="2024"/>
                  </a:cubicBezTo>
                  <a:lnTo>
                    <a:pt x="727" y="2024"/>
                  </a:lnTo>
                  <a:cubicBezTo>
                    <a:pt x="644" y="2024"/>
                    <a:pt x="572" y="2096"/>
                    <a:pt x="572" y="2191"/>
                  </a:cubicBezTo>
                  <a:lnTo>
                    <a:pt x="572" y="9132"/>
                  </a:lnTo>
                  <a:cubicBezTo>
                    <a:pt x="572" y="9216"/>
                    <a:pt x="644" y="9287"/>
                    <a:pt x="727" y="9287"/>
                  </a:cubicBezTo>
                  <a:lnTo>
                    <a:pt x="3978" y="9287"/>
                  </a:lnTo>
                  <a:cubicBezTo>
                    <a:pt x="4061" y="9287"/>
                    <a:pt x="4144" y="9216"/>
                    <a:pt x="4144" y="9132"/>
                  </a:cubicBezTo>
                  <a:cubicBezTo>
                    <a:pt x="4144" y="9037"/>
                    <a:pt x="4061" y="8966"/>
                    <a:pt x="3978" y="8966"/>
                  </a:cubicBezTo>
                  <a:lnTo>
                    <a:pt x="894" y="8966"/>
                  </a:lnTo>
                  <a:lnTo>
                    <a:pt x="894" y="2322"/>
                  </a:lnTo>
                  <a:lnTo>
                    <a:pt x="3870" y="2322"/>
                  </a:lnTo>
                  <a:cubicBezTo>
                    <a:pt x="3930" y="3072"/>
                    <a:pt x="4382" y="3703"/>
                    <a:pt x="5013" y="4048"/>
                  </a:cubicBezTo>
                  <a:lnTo>
                    <a:pt x="5013" y="8966"/>
                  </a:lnTo>
                  <a:lnTo>
                    <a:pt x="4620" y="8966"/>
                  </a:lnTo>
                  <a:cubicBezTo>
                    <a:pt x="4525" y="8966"/>
                    <a:pt x="4454" y="9037"/>
                    <a:pt x="4454" y="9132"/>
                  </a:cubicBezTo>
                  <a:cubicBezTo>
                    <a:pt x="4454" y="9216"/>
                    <a:pt x="4525" y="9287"/>
                    <a:pt x="4620" y="9287"/>
                  </a:cubicBezTo>
                  <a:lnTo>
                    <a:pt x="5180" y="9287"/>
                  </a:lnTo>
                  <a:cubicBezTo>
                    <a:pt x="5275" y="9287"/>
                    <a:pt x="5347" y="9216"/>
                    <a:pt x="5347" y="9132"/>
                  </a:cubicBezTo>
                  <a:lnTo>
                    <a:pt x="5347" y="4191"/>
                  </a:lnTo>
                  <a:cubicBezTo>
                    <a:pt x="5418" y="4215"/>
                    <a:pt x="5513" y="4227"/>
                    <a:pt x="5585" y="4251"/>
                  </a:cubicBezTo>
                  <a:lnTo>
                    <a:pt x="5585" y="10680"/>
                  </a:lnTo>
                  <a:lnTo>
                    <a:pt x="346" y="10680"/>
                  </a:lnTo>
                  <a:lnTo>
                    <a:pt x="346" y="10168"/>
                  </a:lnTo>
                  <a:cubicBezTo>
                    <a:pt x="346" y="10085"/>
                    <a:pt x="263" y="10001"/>
                    <a:pt x="179" y="10001"/>
                  </a:cubicBezTo>
                  <a:cubicBezTo>
                    <a:pt x="84" y="10001"/>
                    <a:pt x="13" y="10085"/>
                    <a:pt x="13" y="10168"/>
                  </a:cubicBezTo>
                  <a:lnTo>
                    <a:pt x="13" y="10835"/>
                  </a:lnTo>
                  <a:cubicBezTo>
                    <a:pt x="13" y="10930"/>
                    <a:pt x="84" y="11002"/>
                    <a:pt x="179" y="11002"/>
                  </a:cubicBezTo>
                  <a:lnTo>
                    <a:pt x="5752" y="11002"/>
                  </a:lnTo>
                  <a:cubicBezTo>
                    <a:pt x="5835" y="11002"/>
                    <a:pt x="5906" y="10930"/>
                    <a:pt x="5906" y="10835"/>
                  </a:cubicBezTo>
                  <a:lnTo>
                    <a:pt x="5906" y="4286"/>
                  </a:lnTo>
                  <a:lnTo>
                    <a:pt x="6025" y="4286"/>
                  </a:lnTo>
                  <a:cubicBezTo>
                    <a:pt x="6537" y="4286"/>
                    <a:pt x="7037" y="4108"/>
                    <a:pt x="7430" y="3775"/>
                  </a:cubicBezTo>
                  <a:cubicBezTo>
                    <a:pt x="7811" y="3441"/>
                    <a:pt x="8061" y="2977"/>
                    <a:pt x="8157" y="2489"/>
                  </a:cubicBezTo>
                  <a:cubicBezTo>
                    <a:pt x="8157" y="2417"/>
                    <a:pt x="8097" y="2322"/>
                    <a:pt x="8014" y="2310"/>
                  </a:cubicBezTo>
                  <a:cubicBezTo>
                    <a:pt x="8006" y="2309"/>
                    <a:pt x="7998" y="2309"/>
                    <a:pt x="7990" y="2309"/>
                  </a:cubicBezTo>
                  <a:cubicBezTo>
                    <a:pt x="7907" y="2309"/>
                    <a:pt x="7846" y="2365"/>
                    <a:pt x="7835" y="2441"/>
                  </a:cubicBezTo>
                  <a:cubicBezTo>
                    <a:pt x="7680" y="3322"/>
                    <a:pt x="6918" y="3977"/>
                    <a:pt x="6025" y="3977"/>
                  </a:cubicBezTo>
                  <a:cubicBezTo>
                    <a:pt x="5013" y="3977"/>
                    <a:pt x="4204" y="3155"/>
                    <a:pt x="4204" y="2143"/>
                  </a:cubicBezTo>
                  <a:cubicBezTo>
                    <a:pt x="4204" y="1131"/>
                    <a:pt x="5013" y="322"/>
                    <a:pt x="6025" y="322"/>
                  </a:cubicBezTo>
                  <a:cubicBezTo>
                    <a:pt x="6918" y="322"/>
                    <a:pt x="7692" y="988"/>
                    <a:pt x="7835" y="1870"/>
                  </a:cubicBezTo>
                  <a:cubicBezTo>
                    <a:pt x="7846" y="1946"/>
                    <a:pt x="7907" y="2002"/>
                    <a:pt x="7990" y="2002"/>
                  </a:cubicBezTo>
                  <a:cubicBezTo>
                    <a:pt x="7998" y="2002"/>
                    <a:pt x="8006" y="2002"/>
                    <a:pt x="8014" y="2000"/>
                  </a:cubicBezTo>
                  <a:cubicBezTo>
                    <a:pt x="8097" y="1989"/>
                    <a:pt x="8157" y="1905"/>
                    <a:pt x="8145" y="1822"/>
                  </a:cubicBezTo>
                  <a:cubicBezTo>
                    <a:pt x="8073" y="1310"/>
                    <a:pt x="7811" y="857"/>
                    <a:pt x="7430" y="524"/>
                  </a:cubicBezTo>
                  <a:cubicBezTo>
                    <a:pt x="7037" y="179"/>
                    <a:pt x="6537" y="0"/>
                    <a:pt x="60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49" name="Google Shape;10749;p79"/>
            <p:cNvSpPr/>
            <p:nvPr/>
          </p:nvSpPr>
          <p:spPr>
            <a:xfrm>
              <a:off x="3298448" y="2932403"/>
              <a:ext cx="28322" cy="54331"/>
            </a:xfrm>
            <a:custGeom>
              <a:avLst/>
              <a:gdLst/>
              <a:ahLst/>
              <a:cxnLst/>
              <a:rect l="l" t="t" r="r" b="b"/>
              <a:pathLst>
                <a:path w="894" h="1715" extrusionOk="0">
                  <a:moveTo>
                    <a:pt x="179" y="0"/>
                  </a:moveTo>
                  <a:cubicBezTo>
                    <a:pt x="96" y="0"/>
                    <a:pt x="13" y="84"/>
                    <a:pt x="13" y="167"/>
                  </a:cubicBezTo>
                  <a:cubicBezTo>
                    <a:pt x="13" y="262"/>
                    <a:pt x="96" y="334"/>
                    <a:pt x="179" y="334"/>
                  </a:cubicBezTo>
                  <a:lnTo>
                    <a:pt x="287" y="334"/>
                  </a:lnTo>
                  <a:lnTo>
                    <a:pt x="287" y="1393"/>
                  </a:lnTo>
                  <a:lnTo>
                    <a:pt x="167" y="1393"/>
                  </a:lnTo>
                  <a:cubicBezTo>
                    <a:pt x="72" y="1393"/>
                    <a:pt x="1" y="1465"/>
                    <a:pt x="1" y="1560"/>
                  </a:cubicBezTo>
                  <a:cubicBezTo>
                    <a:pt x="1" y="1643"/>
                    <a:pt x="72" y="1715"/>
                    <a:pt x="167" y="1715"/>
                  </a:cubicBezTo>
                  <a:lnTo>
                    <a:pt x="727" y="1715"/>
                  </a:lnTo>
                  <a:cubicBezTo>
                    <a:pt x="822" y="1715"/>
                    <a:pt x="894" y="1643"/>
                    <a:pt x="894" y="1560"/>
                  </a:cubicBezTo>
                  <a:cubicBezTo>
                    <a:pt x="894" y="1465"/>
                    <a:pt x="822" y="1393"/>
                    <a:pt x="727" y="1393"/>
                  </a:cubicBezTo>
                  <a:lnTo>
                    <a:pt x="608" y="1393"/>
                  </a:lnTo>
                  <a:lnTo>
                    <a:pt x="608" y="167"/>
                  </a:lnTo>
                  <a:cubicBezTo>
                    <a:pt x="608" y="84"/>
                    <a:pt x="537" y="0"/>
                    <a:pt x="45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50" name="Google Shape;10750;p79"/>
            <p:cNvSpPr/>
            <p:nvPr/>
          </p:nvSpPr>
          <p:spPr>
            <a:xfrm>
              <a:off x="3302218" y="2916183"/>
              <a:ext cx="15492" cy="15111"/>
            </a:xfrm>
            <a:custGeom>
              <a:avLst/>
              <a:gdLst/>
              <a:ahLst/>
              <a:cxnLst/>
              <a:rect l="l" t="t" r="r" b="b"/>
              <a:pathLst>
                <a:path w="489" h="477" extrusionOk="0">
                  <a:moveTo>
                    <a:pt x="239" y="0"/>
                  </a:moveTo>
                  <a:cubicBezTo>
                    <a:pt x="108" y="0"/>
                    <a:pt x="1" y="108"/>
                    <a:pt x="1" y="239"/>
                  </a:cubicBezTo>
                  <a:cubicBezTo>
                    <a:pt x="1" y="370"/>
                    <a:pt x="108" y="477"/>
                    <a:pt x="239" y="477"/>
                  </a:cubicBezTo>
                  <a:cubicBezTo>
                    <a:pt x="370" y="477"/>
                    <a:pt x="477" y="370"/>
                    <a:pt x="477" y="239"/>
                  </a:cubicBezTo>
                  <a:cubicBezTo>
                    <a:pt x="489" y="108"/>
                    <a:pt x="370" y="0"/>
                    <a:pt x="23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751" name="Google Shape;10751;p79"/>
          <p:cNvGrpSpPr/>
          <p:nvPr/>
        </p:nvGrpSpPr>
        <p:grpSpPr>
          <a:xfrm>
            <a:off x="6533332" y="3608928"/>
            <a:ext cx="361659" cy="462401"/>
            <a:chOff x="4899999" y="2882095"/>
            <a:chExt cx="271244" cy="346801"/>
          </a:xfrm>
          <a:solidFill>
            <a:schemeClr val="tx1"/>
          </a:solidFill>
        </p:grpSpPr>
        <p:sp>
          <p:nvSpPr>
            <p:cNvPr id="10752" name="Google Shape;10752;p79"/>
            <p:cNvSpPr/>
            <p:nvPr/>
          </p:nvSpPr>
          <p:spPr>
            <a:xfrm>
              <a:off x="4899999" y="2882095"/>
              <a:ext cx="271244" cy="346801"/>
            </a:xfrm>
            <a:custGeom>
              <a:avLst/>
              <a:gdLst/>
              <a:ahLst/>
              <a:cxnLst/>
              <a:rect l="l" t="t" r="r" b="b"/>
              <a:pathLst>
                <a:path w="8562" h="10947" extrusionOk="0">
                  <a:moveTo>
                    <a:pt x="6609" y="1719"/>
                  </a:moveTo>
                  <a:cubicBezTo>
                    <a:pt x="6823" y="1803"/>
                    <a:pt x="6954" y="2041"/>
                    <a:pt x="6906" y="2279"/>
                  </a:cubicBezTo>
                  <a:lnTo>
                    <a:pt x="6716" y="3398"/>
                  </a:lnTo>
                  <a:lnTo>
                    <a:pt x="6502" y="3398"/>
                  </a:lnTo>
                  <a:cubicBezTo>
                    <a:pt x="6406" y="3398"/>
                    <a:pt x="6323" y="3327"/>
                    <a:pt x="6323" y="3220"/>
                  </a:cubicBezTo>
                  <a:lnTo>
                    <a:pt x="6323" y="1969"/>
                  </a:lnTo>
                  <a:cubicBezTo>
                    <a:pt x="6454" y="1910"/>
                    <a:pt x="6537" y="1815"/>
                    <a:pt x="6609" y="1719"/>
                  </a:cubicBezTo>
                  <a:close/>
                  <a:moveTo>
                    <a:pt x="2287" y="1684"/>
                  </a:moveTo>
                  <a:cubicBezTo>
                    <a:pt x="2287" y="1743"/>
                    <a:pt x="2263" y="1803"/>
                    <a:pt x="2263" y="1862"/>
                  </a:cubicBezTo>
                  <a:lnTo>
                    <a:pt x="2263" y="3231"/>
                  </a:lnTo>
                  <a:cubicBezTo>
                    <a:pt x="2263" y="3339"/>
                    <a:pt x="2191" y="3410"/>
                    <a:pt x="2084" y="3410"/>
                  </a:cubicBezTo>
                  <a:lnTo>
                    <a:pt x="1882" y="3410"/>
                  </a:lnTo>
                  <a:lnTo>
                    <a:pt x="1691" y="2291"/>
                  </a:lnTo>
                  <a:cubicBezTo>
                    <a:pt x="1656" y="2136"/>
                    <a:pt x="1703" y="1981"/>
                    <a:pt x="1810" y="1862"/>
                  </a:cubicBezTo>
                  <a:cubicBezTo>
                    <a:pt x="1906" y="1743"/>
                    <a:pt x="2037" y="1684"/>
                    <a:pt x="2203" y="1684"/>
                  </a:cubicBezTo>
                  <a:close/>
                  <a:moveTo>
                    <a:pt x="6454" y="386"/>
                  </a:moveTo>
                  <a:lnTo>
                    <a:pt x="6454" y="386"/>
                  </a:lnTo>
                  <a:cubicBezTo>
                    <a:pt x="6597" y="815"/>
                    <a:pt x="6573" y="1207"/>
                    <a:pt x="6394" y="1469"/>
                  </a:cubicBezTo>
                  <a:cubicBezTo>
                    <a:pt x="6228" y="1707"/>
                    <a:pt x="5954" y="1862"/>
                    <a:pt x="5680" y="1862"/>
                  </a:cubicBezTo>
                  <a:lnTo>
                    <a:pt x="3120" y="1862"/>
                  </a:lnTo>
                  <a:cubicBezTo>
                    <a:pt x="3025" y="1862"/>
                    <a:pt x="2953" y="1934"/>
                    <a:pt x="2953" y="2029"/>
                  </a:cubicBezTo>
                  <a:cubicBezTo>
                    <a:pt x="2953" y="2112"/>
                    <a:pt x="3025" y="2184"/>
                    <a:pt x="3120" y="2184"/>
                  </a:cubicBezTo>
                  <a:lnTo>
                    <a:pt x="5680" y="2184"/>
                  </a:lnTo>
                  <a:cubicBezTo>
                    <a:pt x="5799" y="2184"/>
                    <a:pt x="5918" y="2172"/>
                    <a:pt x="6037" y="2136"/>
                  </a:cubicBezTo>
                  <a:lnTo>
                    <a:pt x="6037" y="3220"/>
                  </a:lnTo>
                  <a:cubicBezTo>
                    <a:pt x="6037" y="3493"/>
                    <a:pt x="6252" y="3720"/>
                    <a:pt x="6537" y="3720"/>
                  </a:cubicBezTo>
                  <a:lnTo>
                    <a:pt x="6787" y="3720"/>
                  </a:lnTo>
                  <a:cubicBezTo>
                    <a:pt x="6871" y="3720"/>
                    <a:pt x="6942" y="3755"/>
                    <a:pt x="6990" y="3815"/>
                  </a:cubicBezTo>
                  <a:cubicBezTo>
                    <a:pt x="7025" y="3874"/>
                    <a:pt x="7061" y="3946"/>
                    <a:pt x="7061" y="4017"/>
                  </a:cubicBezTo>
                  <a:cubicBezTo>
                    <a:pt x="7049" y="4148"/>
                    <a:pt x="6930" y="4255"/>
                    <a:pt x="6763" y="4255"/>
                  </a:cubicBezTo>
                  <a:lnTo>
                    <a:pt x="6692" y="4255"/>
                  </a:lnTo>
                  <a:lnTo>
                    <a:pt x="6692" y="4244"/>
                  </a:lnTo>
                  <a:cubicBezTo>
                    <a:pt x="6692" y="4148"/>
                    <a:pt x="6609" y="4077"/>
                    <a:pt x="6525" y="4077"/>
                  </a:cubicBezTo>
                  <a:cubicBezTo>
                    <a:pt x="6430" y="4077"/>
                    <a:pt x="6359" y="4148"/>
                    <a:pt x="6359" y="4244"/>
                  </a:cubicBezTo>
                  <a:cubicBezTo>
                    <a:pt x="6359" y="5375"/>
                    <a:pt x="5442" y="6315"/>
                    <a:pt x="4287" y="6315"/>
                  </a:cubicBezTo>
                  <a:cubicBezTo>
                    <a:pt x="3180" y="6315"/>
                    <a:pt x="2239" y="5387"/>
                    <a:pt x="2239" y="4244"/>
                  </a:cubicBezTo>
                  <a:cubicBezTo>
                    <a:pt x="2239" y="4160"/>
                    <a:pt x="2168" y="4077"/>
                    <a:pt x="2072" y="4077"/>
                  </a:cubicBezTo>
                  <a:cubicBezTo>
                    <a:pt x="1989" y="4077"/>
                    <a:pt x="1906" y="4160"/>
                    <a:pt x="1906" y="4244"/>
                  </a:cubicBezTo>
                  <a:lnTo>
                    <a:pt x="1906" y="4255"/>
                  </a:lnTo>
                  <a:lnTo>
                    <a:pt x="1822" y="4255"/>
                  </a:lnTo>
                  <a:cubicBezTo>
                    <a:pt x="1751" y="4255"/>
                    <a:pt x="1668" y="4232"/>
                    <a:pt x="1632" y="4172"/>
                  </a:cubicBezTo>
                  <a:cubicBezTo>
                    <a:pt x="1584" y="4113"/>
                    <a:pt x="1549" y="4041"/>
                    <a:pt x="1549" y="3958"/>
                  </a:cubicBezTo>
                  <a:cubicBezTo>
                    <a:pt x="1572" y="3827"/>
                    <a:pt x="1691" y="3720"/>
                    <a:pt x="1846" y="3720"/>
                  </a:cubicBezTo>
                  <a:lnTo>
                    <a:pt x="2084" y="3720"/>
                  </a:lnTo>
                  <a:cubicBezTo>
                    <a:pt x="2370" y="3720"/>
                    <a:pt x="2596" y="3505"/>
                    <a:pt x="2596" y="3220"/>
                  </a:cubicBezTo>
                  <a:lnTo>
                    <a:pt x="2596" y="1850"/>
                  </a:lnTo>
                  <a:cubicBezTo>
                    <a:pt x="2596" y="1184"/>
                    <a:pt x="3132" y="648"/>
                    <a:pt x="3799" y="648"/>
                  </a:cubicBezTo>
                  <a:lnTo>
                    <a:pt x="5335" y="648"/>
                  </a:lnTo>
                  <a:cubicBezTo>
                    <a:pt x="5894" y="648"/>
                    <a:pt x="6252" y="493"/>
                    <a:pt x="6454" y="386"/>
                  </a:cubicBezTo>
                  <a:close/>
                  <a:moveTo>
                    <a:pt x="5347" y="6387"/>
                  </a:moveTo>
                  <a:lnTo>
                    <a:pt x="5347" y="6911"/>
                  </a:lnTo>
                  <a:lnTo>
                    <a:pt x="4299" y="7494"/>
                  </a:lnTo>
                  <a:lnTo>
                    <a:pt x="3263" y="6911"/>
                  </a:lnTo>
                  <a:lnTo>
                    <a:pt x="3263" y="6387"/>
                  </a:lnTo>
                  <a:cubicBezTo>
                    <a:pt x="3573" y="6541"/>
                    <a:pt x="3930" y="6625"/>
                    <a:pt x="4299" y="6625"/>
                  </a:cubicBezTo>
                  <a:cubicBezTo>
                    <a:pt x="4680" y="6625"/>
                    <a:pt x="5037" y="6541"/>
                    <a:pt x="5347" y="6387"/>
                  </a:cubicBezTo>
                  <a:close/>
                  <a:moveTo>
                    <a:pt x="2846" y="7041"/>
                  </a:moveTo>
                  <a:lnTo>
                    <a:pt x="4073" y="7708"/>
                  </a:lnTo>
                  <a:lnTo>
                    <a:pt x="3704" y="8149"/>
                  </a:lnTo>
                  <a:cubicBezTo>
                    <a:pt x="3680" y="8184"/>
                    <a:pt x="3632" y="8208"/>
                    <a:pt x="3596" y="8220"/>
                  </a:cubicBezTo>
                  <a:cubicBezTo>
                    <a:pt x="3549" y="8220"/>
                    <a:pt x="3489" y="8208"/>
                    <a:pt x="3454" y="8173"/>
                  </a:cubicBezTo>
                  <a:lnTo>
                    <a:pt x="2620" y="7458"/>
                  </a:lnTo>
                  <a:lnTo>
                    <a:pt x="2834" y="7041"/>
                  </a:lnTo>
                  <a:close/>
                  <a:moveTo>
                    <a:pt x="5787" y="7041"/>
                  </a:moveTo>
                  <a:lnTo>
                    <a:pt x="6001" y="7458"/>
                  </a:lnTo>
                  <a:lnTo>
                    <a:pt x="5156" y="8173"/>
                  </a:lnTo>
                  <a:cubicBezTo>
                    <a:pt x="5109" y="8208"/>
                    <a:pt x="5061" y="8220"/>
                    <a:pt x="5013" y="8220"/>
                  </a:cubicBezTo>
                  <a:cubicBezTo>
                    <a:pt x="4978" y="8220"/>
                    <a:pt x="4930" y="8184"/>
                    <a:pt x="4894" y="8149"/>
                  </a:cubicBezTo>
                  <a:lnTo>
                    <a:pt x="4561" y="7708"/>
                  </a:lnTo>
                  <a:lnTo>
                    <a:pt x="5775" y="7041"/>
                  </a:lnTo>
                  <a:close/>
                  <a:moveTo>
                    <a:pt x="6497" y="1"/>
                  </a:moveTo>
                  <a:cubicBezTo>
                    <a:pt x="6455" y="1"/>
                    <a:pt x="6419" y="16"/>
                    <a:pt x="6382" y="53"/>
                  </a:cubicBezTo>
                  <a:cubicBezTo>
                    <a:pt x="6382" y="53"/>
                    <a:pt x="6073" y="350"/>
                    <a:pt x="5299" y="350"/>
                  </a:cubicBezTo>
                  <a:lnTo>
                    <a:pt x="3763" y="350"/>
                  </a:lnTo>
                  <a:cubicBezTo>
                    <a:pt x="3096" y="350"/>
                    <a:pt x="2537" y="779"/>
                    <a:pt x="2322" y="1374"/>
                  </a:cubicBezTo>
                  <a:lnTo>
                    <a:pt x="2180" y="1374"/>
                  </a:lnTo>
                  <a:cubicBezTo>
                    <a:pt x="1918" y="1374"/>
                    <a:pt x="1703" y="1481"/>
                    <a:pt x="1537" y="1672"/>
                  </a:cubicBezTo>
                  <a:cubicBezTo>
                    <a:pt x="1370" y="1862"/>
                    <a:pt x="1310" y="2112"/>
                    <a:pt x="1346" y="2350"/>
                  </a:cubicBezTo>
                  <a:lnTo>
                    <a:pt x="1537" y="3505"/>
                  </a:lnTo>
                  <a:cubicBezTo>
                    <a:pt x="1358" y="3589"/>
                    <a:pt x="1239" y="3755"/>
                    <a:pt x="1203" y="3958"/>
                  </a:cubicBezTo>
                  <a:cubicBezTo>
                    <a:pt x="1191" y="4124"/>
                    <a:pt x="1251" y="4291"/>
                    <a:pt x="1358" y="4422"/>
                  </a:cubicBezTo>
                  <a:cubicBezTo>
                    <a:pt x="1465" y="4541"/>
                    <a:pt x="1620" y="4613"/>
                    <a:pt x="1787" y="4613"/>
                  </a:cubicBezTo>
                  <a:lnTo>
                    <a:pt x="1906" y="4613"/>
                  </a:lnTo>
                  <a:cubicBezTo>
                    <a:pt x="2001" y="5291"/>
                    <a:pt x="2382" y="5863"/>
                    <a:pt x="2906" y="6244"/>
                  </a:cubicBezTo>
                  <a:lnTo>
                    <a:pt x="2906" y="6780"/>
                  </a:lnTo>
                  <a:cubicBezTo>
                    <a:pt x="2876" y="6762"/>
                    <a:pt x="2843" y="6753"/>
                    <a:pt x="2808" y="6753"/>
                  </a:cubicBezTo>
                  <a:cubicBezTo>
                    <a:pt x="2772" y="6753"/>
                    <a:pt x="2733" y="6762"/>
                    <a:pt x="2692" y="6780"/>
                  </a:cubicBezTo>
                  <a:cubicBezTo>
                    <a:pt x="2608" y="6803"/>
                    <a:pt x="2537" y="6863"/>
                    <a:pt x="2501" y="6934"/>
                  </a:cubicBezTo>
                  <a:lnTo>
                    <a:pt x="2251" y="7434"/>
                  </a:lnTo>
                  <a:lnTo>
                    <a:pt x="846" y="7851"/>
                  </a:lnTo>
                  <a:cubicBezTo>
                    <a:pt x="346" y="7994"/>
                    <a:pt x="1" y="8458"/>
                    <a:pt x="1" y="8982"/>
                  </a:cubicBezTo>
                  <a:lnTo>
                    <a:pt x="1" y="10780"/>
                  </a:lnTo>
                  <a:cubicBezTo>
                    <a:pt x="1" y="10863"/>
                    <a:pt x="72" y="10947"/>
                    <a:pt x="167" y="10947"/>
                  </a:cubicBezTo>
                  <a:cubicBezTo>
                    <a:pt x="251" y="10947"/>
                    <a:pt x="334" y="10863"/>
                    <a:pt x="334" y="10780"/>
                  </a:cubicBezTo>
                  <a:lnTo>
                    <a:pt x="334" y="8982"/>
                  </a:lnTo>
                  <a:cubicBezTo>
                    <a:pt x="334" y="8589"/>
                    <a:pt x="584" y="8244"/>
                    <a:pt x="953" y="8149"/>
                  </a:cubicBezTo>
                  <a:lnTo>
                    <a:pt x="1549" y="7958"/>
                  </a:lnTo>
                  <a:lnTo>
                    <a:pt x="1549" y="10756"/>
                  </a:lnTo>
                  <a:cubicBezTo>
                    <a:pt x="1549" y="10851"/>
                    <a:pt x="1620" y="10923"/>
                    <a:pt x="1715" y="10923"/>
                  </a:cubicBezTo>
                  <a:cubicBezTo>
                    <a:pt x="1799" y="10923"/>
                    <a:pt x="1882" y="10851"/>
                    <a:pt x="1882" y="10756"/>
                  </a:cubicBezTo>
                  <a:lnTo>
                    <a:pt x="1882" y="7863"/>
                  </a:lnTo>
                  <a:lnTo>
                    <a:pt x="2239" y="7756"/>
                  </a:lnTo>
                  <a:lnTo>
                    <a:pt x="2239" y="10756"/>
                  </a:lnTo>
                  <a:cubicBezTo>
                    <a:pt x="2239" y="10851"/>
                    <a:pt x="2311" y="10923"/>
                    <a:pt x="2394" y="10923"/>
                  </a:cubicBezTo>
                  <a:cubicBezTo>
                    <a:pt x="2489" y="10923"/>
                    <a:pt x="2561" y="10851"/>
                    <a:pt x="2561" y="10756"/>
                  </a:cubicBezTo>
                  <a:lnTo>
                    <a:pt x="2561" y="7863"/>
                  </a:lnTo>
                  <a:lnTo>
                    <a:pt x="3227" y="8423"/>
                  </a:lnTo>
                  <a:cubicBezTo>
                    <a:pt x="3323" y="8494"/>
                    <a:pt x="3442" y="8542"/>
                    <a:pt x="3561" y="8542"/>
                  </a:cubicBezTo>
                  <a:lnTo>
                    <a:pt x="3608" y="8542"/>
                  </a:lnTo>
                  <a:cubicBezTo>
                    <a:pt x="3739" y="8530"/>
                    <a:pt x="3858" y="8470"/>
                    <a:pt x="3942" y="8351"/>
                  </a:cubicBezTo>
                  <a:lnTo>
                    <a:pt x="4287" y="7934"/>
                  </a:lnTo>
                  <a:lnTo>
                    <a:pt x="4632" y="8351"/>
                  </a:lnTo>
                  <a:cubicBezTo>
                    <a:pt x="4716" y="8458"/>
                    <a:pt x="4835" y="8530"/>
                    <a:pt x="4978" y="8542"/>
                  </a:cubicBezTo>
                  <a:lnTo>
                    <a:pt x="5013" y="8542"/>
                  </a:lnTo>
                  <a:cubicBezTo>
                    <a:pt x="5132" y="8542"/>
                    <a:pt x="5251" y="8494"/>
                    <a:pt x="5347" y="8423"/>
                  </a:cubicBezTo>
                  <a:lnTo>
                    <a:pt x="6180" y="7708"/>
                  </a:lnTo>
                  <a:lnTo>
                    <a:pt x="6680" y="7863"/>
                  </a:lnTo>
                  <a:lnTo>
                    <a:pt x="6680" y="10756"/>
                  </a:lnTo>
                  <a:cubicBezTo>
                    <a:pt x="6680" y="10851"/>
                    <a:pt x="6763" y="10923"/>
                    <a:pt x="6847" y="10923"/>
                  </a:cubicBezTo>
                  <a:cubicBezTo>
                    <a:pt x="6942" y="10923"/>
                    <a:pt x="7014" y="10851"/>
                    <a:pt x="7014" y="10756"/>
                  </a:cubicBezTo>
                  <a:lnTo>
                    <a:pt x="7014" y="7958"/>
                  </a:lnTo>
                  <a:lnTo>
                    <a:pt x="7609" y="8149"/>
                  </a:lnTo>
                  <a:cubicBezTo>
                    <a:pt x="7978" y="8244"/>
                    <a:pt x="8228" y="8589"/>
                    <a:pt x="8228" y="8982"/>
                  </a:cubicBezTo>
                  <a:lnTo>
                    <a:pt x="8228" y="10780"/>
                  </a:lnTo>
                  <a:cubicBezTo>
                    <a:pt x="8228" y="10863"/>
                    <a:pt x="8311" y="10947"/>
                    <a:pt x="8395" y="10947"/>
                  </a:cubicBezTo>
                  <a:cubicBezTo>
                    <a:pt x="8490" y="10947"/>
                    <a:pt x="8561" y="10863"/>
                    <a:pt x="8561" y="10780"/>
                  </a:cubicBezTo>
                  <a:lnTo>
                    <a:pt x="8561" y="8982"/>
                  </a:lnTo>
                  <a:cubicBezTo>
                    <a:pt x="8561" y="8423"/>
                    <a:pt x="8216" y="7970"/>
                    <a:pt x="7716" y="7815"/>
                  </a:cubicBezTo>
                  <a:lnTo>
                    <a:pt x="6311" y="7399"/>
                  </a:lnTo>
                  <a:lnTo>
                    <a:pt x="6061" y="6911"/>
                  </a:lnTo>
                  <a:cubicBezTo>
                    <a:pt x="6013" y="6839"/>
                    <a:pt x="5942" y="6756"/>
                    <a:pt x="5871" y="6744"/>
                  </a:cubicBezTo>
                  <a:cubicBezTo>
                    <a:pt x="5829" y="6738"/>
                    <a:pt x="5793" y="6735"/>
                    <a:pt x="5759" y="6735"/>
                  </a:cubicBezTo>
                  <a:cubicBezTo>
                    <a:pt x="5725" y="6735"/>
                    <a:pt x="5692" y="6738"/>
                    <a:pt x="5656" y="6744"/>
                  </a:cubicBezTo>
                  <a:lnTo>
                    <a:pt x="5656" y="6208"/>
                  </a:lnTo>
                  <a:cubicBezTo>
                    <a:pt x="6192" y="5839"/>
                    <a:pt x="6561" y="5256"/>
                    <a:pt x="6656" y="4589"/>
                  </a:cubicBezTo>
                  <a:lnTo>
                    <a:pt x="6740" y="4589"/>
                  </a:lnTo>
                  <a:cubicBezTo>
                    <a:pt x="7061" y="4589"/>
                    <a:pt x="7323" y="4351"/>
                    <a:pt x="7359" y="4065"/>
                  </a:cubicBezTo>
                  <a:cubicBezTo>
                    <a:pt x="7371" y="3898"/>
                    <a:pt x="7311" y="3743"/>
                    <a:pt x="7204" y="3601"/>
                  </a:cubicBezTo>
                  <a:cubicBezTo>
                    <a:pt x="7156" y="3541"/>
                    <a:pt x="7097" y="3505"/>
                    <a:pt x="7025" y="3470"/>
                  </a:cubicBezTo>
                  <a:lnTo>
                    <a:pt x="7216" y="2339"/>
                  </a:lnTo>
                  <a:cubicBezTo>
                    <a:pt x="7275" y="1969"/>
                    <a:pt x="7085" y="1600"/>
                    <a:pt x="6763" y="1446"/>
                  </a:cubicBezTo>
                  <a:cubicBezTo>
                    <a:pt x="6906" y="1065"/>
                    <a:pt x="6883" y="600"/>
                    <a:pt x="6656" y="88"/>
                  </a:cubicBezTo>
                  <a:cubicBezTo>
                    <a:pt x="6644" y="53"/>
                    <a:pt x="6597" y="5"/>
                    <a:pt x="6537" y="5"/>
                  </a:cubicBezTo>
                  <a:cubicBezTo>
                    <a:pt x="6523" y="2"/>
                    <a:pt x="6510" y="1"/>
                    <a:pt x="649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53" name="Google Shape;10753;p79"/>
            <p:cNvSpPr/>
            <p:nvPr/>
          </p:nvSpPr>
          <p:spPr>
            <a:xfrm>
              <a:off x="5090491" y="3141364"/>
              <a:ext cx="10581" cy="86391"/>
            </a:xfrm>
            <a:custGeom>
              <a:avLst/>
              <a:gdLst/>
              <a:ahLst/>
              <a:cxnLst/>
              <a:rect l="l" t="t" r="r" b="b"/>
              <a:pathLst>
                <a:path w="334" h="2727" extrusionOk="0">
                  <a:moveTo>
                    <a:pt x="167" y="0"/>
                  </a:moveTo>
                  <a:cubicBezTo>
                    <a:pt x="84" y="0"/>
                    <a:pt x="0" y="84"/>
                    <a:pt x="0" y="167"/>
                  </a:cubicBezTo>
                  <a:lnTo>
                    <a:pt x="0" y="2560"/>
                  </a:lnTo>
                  <a:cubicBezTo>
                    <a:pt x="0" y="2656"/>
                    <a:pt x="84" y="2727"/>
                    <a:pt x="167" y="2727"/>
                  </a:cubicBezTo>
                  <a:cubicBezTo>
                    <a:pt x="262" y="2727"/>
                    <a:pt x="334" y="2656"/>
                    <a:pt x="334" y="2560"/>
                  </a:cubicBezTo>
                  <a:lnTo>
                    <a:pt x="334" y="167"/>
                  </a:lnTo>
                  <a:cubicBezTo>
                    <a:pt x="334" y="84"/>
                    <a:pt x="262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54" name="Google Shape;10754;p79"/>
            <p:cNvSpPr/>
            <p:nvPr/>
          </p:nvSpPr>
          <p:spPr>
            <a:xfrm>
              <a:off x="5031281" y="3152294"/>
              <a:ext cx="10201" cy="10613"/>
            </a:xfrm>
            <a:custGeom>
              <a:avLst/>
              <a:gdLst/>
              <a:ahLst/>
              <a:cxnLst/>
              <a:rect l="l" t="t" r="r" b="b"/>
              <a:pathLst>
                <a:path w="322" h="335" extrusionOk="0">
                  <a:moveTo>
                    <a:pt x="155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34"/>
                    <a:pt x="155" y="334"/>
                  </a:cubicBezTo>
                  <a:cubicBezTo>
                    <a:pt x="250" y="334"/>
                    <a:pt x="322" y="251"/>
                    <a:pt x="322" y="167"/>
                  </a:cubicBezTo>
                  <a:cubicBezTo>
                    <a:pt x="322" y="72"/>
                    <a:pt x="250" y="1"/>
                    <a:pt x="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55" name="Google Shape;10755;p79"/>
            <p:cNvSpPr/>
            <p:nvPr/>
          </p:nvSpPr>
          <p:spPr>
            <a:xfrm>
              <a:off x="5031281" y="3217555"/>
              <a:ext cx="10201" cy="10201"/>
            </a:xfrm>
            <a:custGeom>
              <a:avLst/>
              <a:gdLst/>
              <a:ahLst/>
              <a:cxnLst/>
              <a:rect l="l" t="t" r="r" b="b"/>
              <a:pathLst>
                <a:path w="322" h="322" extrusionOk="0">
                  <a:moveTo>
                    <a:pt x="155" y="1"/>
                  </a:moveTo>
                  <a:cubicBezTo>
                    <a:pt x="72" y="1"/>
                    <a:pt x="0" y="72"/>
                    <a:pt x="0" y="155"/>
                  </a:cubicBezTo>
                  <a:cubicBezTo>
                    <a:pt x="0" y="251"/>
                    <a:pt x="72" y="322"/>
                    <a:pt x="155" y="322"/>
                  </a:cubicBezTo>
                  <a:cubicBezTo>
                    <a:pt x="250" y="322"/>
                    <a:pt x="322" y="251"/>
                    <a:pt x="322" y="155"/>
                  </a:cubicBezTo>
                  <a:cubicBezTo>
                    <a:pt x="322" y="72"/>
                    <a:pt x="250" y="1"/>
                    <a:pt x="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56" name="Google Shape;10756;p79"/>
            <p:cNvSpPr/>
            <p:nvPr/>
          </p:nvSpPr>
          <p:spPr>
            <a:xfrm>
              <a:off x="5031281" y="3184734"/>
              <a:ext cx="10201" cy="10613"/>
            </a:xfrm>
            <a:custGeom>
              <a:avLst/>
              <a:gdLst/>
              <a:ahLst/>
              <a:cxnLst/>
              <a:rect l="l" t="t" r="r" b="b"/>
              <a:pathLst>
                <a:path w="322" h="335" extrusionOk="0">
                  <a:moveTo>
                    <a:pt x="155" y="1"/>
                  </a:moveTo>
                  <a:cubicBezTo>
                    <a:pt x="72" y="1"/>
                    <a:pt x="0" y="84"/>
                    <a:pt x="0" y="167"/>
                  </a:cubicBezTo>
                  <a:cubicBezTo>
                    <a:pt x="0" y="263"/>
                    <a:pt x="72" y="334"/>
                    <a:pt x="155" y="334"/>
                  </a:cubicBezTo>
                  <a:cubicBezTo>
                    <a:pt x="250" y="334"/>
                    <a:pt x="322" y="263"/>
                    <a:pt x="322" y="167"/>
                  </a:cubicBezTo>
                  <a:cubicBezTo>
                    <a:pt x="322" y="84"/>
                    <a:pt x="250" y="1"/>
                    <a:pt x="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57" name="Google Shape;10757;p79"/>
            <p:cNvSpPr/>
            <p:nvPr/>
          </p:nvSpPr>
          <p:spPr>
            <a:xfrm>
              <a:off x="4998841" y="2995763"/>
              <a:ext cx="10201" cy="15492"/>
            </a:xfrm>
            <a:custGeom>
              <a:avLst/>
              <a:gdLst/>
              <a:ahLst/>
              <a:cxnLst/>
              <a:rect l="l" t="t" r="r" b="b"/>
              <a:pathLst>
                <a:path w="322" h="489" extrusionOk="0">
                  <a:moveTo>
                    <a:pt x="155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334"/>
                  </a:lnTo>
                  <a:cubicBezTo>
                    <a:pt x="0" y="417"/>
                    <a:pt x="72" y="489"/>
                    <a:pt x="155" y="489"/>
                  </a:cubicBezTo>
                  <a:cubicBezTo>
                    <a:pt x="250" y="489"/>
                    <a:pt x="322" y="417"/>
                    <a:pt x="322" y="334"/>
                  </a:cubicBezTo>
                  <a:lnTo>
                    <a:pt x="322" y="167"/>
                  </a:lnTo>
                  <a:cubicBezTo>
                    <a:pt x="322" y="72"/>
                    <a:pt x="250" y="1"/>
                    <a:pt x="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58" name="Google Shape;10758;p79"/>
            <p:cNvSpPr/>
            <p:nvPr/>
          </p:nvSpPr>
          <p:spPr>
            <a:xfrm>
              <a:off x="5063721" y="2995763"/>
              <a:ext cx="10201" cy="15492"/>
            </a:xfrm>
            <a:custGeom>
              <a:avLst/>
              <a:gdLst/>
              <a:ahLst/>
              <a:cxnLst/>
              <a:rect l="l" t="t" r="r" b="b"/>
              <a:pathLst>
                <a:path w="322" h="489" extrusionOk="0">
                  <a:moveTo>
                    <a:pt x="167" y="1"/>
                  </a:moveTo>
                  <a:cubicBezTo>
                    <a:pt x="71" y="1"/>
                    <a:pt x="0" y="72"/>
                    <a:pt x="0" y="167"/>
                  </a:cubicBezTo>
                  <a:lnTo>
                    <a:pt x="0" y="334"/>
                  </a:lnTo>
                  <a:cubicBezTo>
                    <a:pt x="0" y="417"/>
                    <a:pt x="71" y="489"/>
                    <a:pt x="167" y="489"/>
                  </a:cubicBezTo>
                  <a:cubicBezTo>
                    <a:pt x="250" y="489"/>
                    <a:pt x="322" y="417"/>
                    <a:pt x="322" y="334"/>
                  </a:cubicBezTo>
                  <a:lnTo>
                    <a:pt x="322" y="167"/>
                  </a:ln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59" name="Google Shape;10759;p79"/>
            <p:cNvSpPr/>
            <p:nvPr/>
          </p:nvSpPr>
          <p:spPr>
            <a:xfrm>
              <a:off x="4993550" y="2979163"/>
              <a:ext cx="21162" cy="10613"/>
            </a:xfrm>
            <a:custGeom>
              <a:avLst/>
              <a:gdLst/>
              <a:ahLst/>
              <a:cxnLst/>
              <a:rect l="l" t="t" r="r" b="b"/>
              <a:pathLst>
                <a:path w="668" h="335" extrusionOk="0">
                  <a:moveTo>
                    <a:pt x="167" y="1"/>
                  </a:moveTo>
                  <a:cubicBezTo>
                    <a:pt x="72" y="1"/>
                    <a:pt x="0" y="84"/>
                    <a:pt x="0" y="167"/>
                  </a:cubicBezTo>
                  <a:cubicBezTo>
                    <a:pt x="0" y="263"/>
                    <a:pt x="72" y="334"/>
                    <a:pt x="167" y="334"/>
                  </a:cubicBezTo>
                  <a:lnTo>
                    <a:pt x="501" y="334"/>
                  </a:lnTo>
                  <a:cubicBezTo>
                    <a:pt x="596" y="334"/>
                    <a:pt x="667" y="263"/>
                    <a:pt x="667" y="167"/>
                  </a:cubicBezTo>
                  <a:cubicBezTo>
                    <a:pt x="655" y="84"/>
                    <a:pt x="584" y="1"/>
                    <a:pt x="50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60" name="Google Shape;10760;p79"/>
            <p:cNvSpPr/>
            <p:nvPr/>
          </p:nvSpPr>
          <p:spPr>
            <a:xfrm>
              <a:off x="5058051" y="2979163"/>
              <a:ext cx="21162" cy="10613"/>
            </a:xfrm>
            <a:custGeom>
              <a:avLst/>
              <a:gdLst/>
              <a:ahLst/>
              <a:cxnLst/>
              <a:rect l="l" t="t" r="r" b="b"/>
              <a:pathLst>
                <a:path w="668" h="335" extrusionOk="0">
                  <a:moveTo>
                    <a:pt x="167" y="1"/>
                  </a:moveTo>
                  <a:cubicBezTo>
                    <a:pt x="72" y="1"/>
                    <a:pt x="0" y="84"/>
                    <a:pt x="0" y="167"/>
                  </a:cubicBezTo>
                  <a:cubicBezTo>
                    <a:pt x="0" y="263"/>
                    <a:pt x="72" y="334"/>
                    <a:pt x="167" y="334"/>
                  </a:cubicBezTo>
                  <a:lnTo>
                    <a:pt x="501" y="334"/>
                  </a:lnTo>
                  <a:cubicBezTo>
                    <a:pt x="596" y="334"/>
                    <a:pt x="667" y="263"/>
                    <a:pt x="667" y="167"/>
                  </a:cubicBezTo>
                  <a:cubicBezTo>
                    <a:pt x="667" y="84"/>
                    <a:pt x="596" y="1"/>
                    <a:pt x="50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61" name="Google Shape;10761;p79"/>
            <p:cNvSpPr/>
            <p:nvPr/>
          </p:nvSpPr>
          <p:spPr>
            <a:xfrm>
              <a:off x="5007141" y="3025574"/>
              <a:ext cx="58481" cy="32092"/>
            </a:xfrm>
            <a:custGeom>
              <a:avLst/>
              <a:gdLst/>
              <a:ahLst/>
              <a:cxnLst/>
              <a:rect l="l" t="t" r="r" b="b"/>
              <a:pathLst>
                <a:path w="1846" h="1013" extrusionOk="0">
                  <a:moveTo>
                    <a:pt x="1500" y="322"/>
                  </a:moveTo>
                  <a:cubicBezTo>
                    <a:pt x="1429" y="536"/>
                    <a:pt x="1191" y="679"/>
                    <a:pt x="917" y="679"/>
                  </a:cubicBezTo>
                  <a:cubicBezTo>
                    <a:pt x="655" y="679"/>
                    <a:pt x="417" y="536"/>
                    <a:pt x="345" y="322"/>
                  </a:cubicBezTo>
                  <a:close/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619"/>
                    <a:pt x="417" y="1012"/>
                    <a:pt x="929" y="1012"/>
                  </a:cubicBezTo>
                  <a:cubicBezTo>
                    <a:pt x="1429" y="1012"/>
                    <a:pt x="1846" y="643"/>
                    <a:pt x="1846" y="167"/>
                  </a:cubicBezTo>
                  <a:cubicBezTo>
                    <a:pt x="1846" y="72"/>
                    <a:pt x="1786" y="0"/>
                    <a:pt x="170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762" name="Google Shape;10762;p79"/>
          <p:cNvGrpSpPr/>
          <p:nvPr/>
        </p:nvGrpSpPr>
        <p:grpSpPr>
          <a:xfrm>
            <a:off x="9550367" y="3607618"/>
            <a:ext cx="346031" cy="461725"/>
            <a:chOff x="7162775" y="2881113"/>
            <a:chExt cx="259523" cy="346294"/>
          </a:xfrm>
          <a:solidFill>
            <a:schemeClr val="tx1"/>
          </a:solidFill>
        </p:grpSpPr>
        <p:sp>
          <p:nvSpPr>
            <p:cNvPr id="10763" name="Google Shape;10763;p79"/>
            <p:cNvSpPr/>
            <p:nvPr/>
          </p:nvSpPr>
          <p:spPr>
            <a:xfrm>
              <a:off x="7162775" y="2881113"/>
              <a:ext cx="259523" cy="346294"/>
            </a:xfrm>
            <a:custGeom>
              <a:avLst/>
              <a:gdLst/>
              <a:ahLst/>
              <a:cxnLst/>
              <a:rect l="l" t="t" r="r" b="b"/>
              <a:pathLst>
                <a:path w="8192" h="10931" extrusionOk="0">
                  <a:moveTo>
                    <a:pt x="4084" y="1536"/>
                  </a:moveTo>
                  <a:cubicBezTo>
                    <a:pt x="4382" y="1536"/>
                    <a:pt x="4703" y="1810"/>
                    <a:pt x="4989" y="2239"/>
                  </a:cubicBezTo>
                  <a:lnTo>
                    <a:pt x="3155" y="2239"/>
                  </a:lnTo>
                  <a:cubicBezTo>
                    <a:pt x="3453" y="1810"/>
                    <a:pt x="3787" y="1536"/>
                    <a:pt x="4084" y="1536"/>
                  </a:cubicBezTo>
                  <a:close/>
                  <a:moveTo>
                    <a:pt x="5191" y="2560"/>
                  </a:moveTo>
                  <a:cubicBezTo>
                    <a:pt x="5596" y="3310"/>
                    <a:pt x="5906" y="4334"/>
                    <a:pt x="5965" y="5322"/>
                  </a:cubicBezTo>
                  <a:cubicBezTo>
                    <a:pt x="5621" y="6068"/>
                    <a:pt x="4891" y="6515"/>
                    <a:pt x="4082" y="6515"/>
                  </a:cubicBezTo>
                  <a:cubicBezTo>
                    <a:pt x="4051" y="6515"/>
                    <a:pt x="4020" y="6514"/>
                    <a:pt x="3989" y="6513"/>
                  </a:cubicBezTo>
                  <a:cubicBezTo>
                    <a:pt x="3608" y="6489"/>
                    <a:pt x="3227" y="6358"/>
                    <a:pt x="2905" y="6120"/>
                  </a:cubicBezTo>
                  <a:cubicBezTo>
                    <a:pt x="2596" y="5894"/>
                    <a:pt x="2358" y="5596"/>
                    <a:pt x="2203" y="5239"/>
                  </a:cubicBezTo>
                  <a:cubicBezTo>
                    <a:pt x="2274" y="4286"/>
                    <a:pt x="2572" y="3274"/>
                    <a:pt x="2977" y="2560"/>
                  </a:cubicBezTo>
                  <a:close/>
                  <a:moveTo>
                    <a:pt x="2167" y="5870"/>
                  </a:moveTo>
                  <a:cubicBezTo>
                    <a:pt x="2322" y="6060"/>
                    <a:pt x="2501" y="6239"/>
                    <a:pt x="2691" y="6394"/>
                  </a:cubicBezTo>
                  <a:cubicBezTo>
                    <a:pt x="3060" y="6656"/>
                    <a:pt x="3501" y="6799"/>
                    <a:pt x="3953" y="6834"/>
                  </a:cubicBezTo>
                  <a:lnTo>
                    <a:pt x="4072" y="6834"/>
                  </a:lnTo>
                  <a:cubicBezTo>
                    <a:pt x="4525" y="6834"/>
                    <a:pt x="4965" y="6715"/>
                    <a:pt x="5346" y="6465"/>
                  </a:cubicBezTo>
                  <a:cubicBezTo>
                    <a:pt x="5584" y="6310"/>
                    <a:pt x="5787" y="6120"/>
                    <a:pt x="5953" y="5906"/>
                  </a:cubicBezTo>
                  <a:lnTo>
                    <a:pt x="5953" y="5906"/>
                  </a:lnTo>
                  <a:cubicBezTo>
                    <a:pt x="5918" y="6287"/>
                    <a:pt x="5739" y="6620"/>
                    <a:pt x="5430" y="6894"/>
                  </a:cubicBezTo>
                  <a:cubicBezTo>
                    <a:pt x="5358" y="6953"/>
                    <a:pt x="5358" y="7061"/>
                    <a:pt x="5418" y="7120"/>
                  </a:cubicBezTo>
                  <a:cubicBezTo>
                    <a:pt x="5441" y="7156"/>
                    <a:pt x="5489" y="7180"/>
                    <a:pt x="5537" y="7180"/>
                  </a:cubicBezTo>
                  <a:cubicBezTo>
                    <a:pt x="5561" y="7180"/>
                    <a:pt x="5608" y="7156"/>
                    <a:pt x="5644" y="7132"/>
                  </a:cubicBezTo>
                  <a:cubicBezTo>
                    <a:pt x="5763" y="7025"/>
                    <a:pt x="5858" y="6906"/>
                    <a:pt x="5953" y="6787"/>
                  </a:cubicBezTo>
                  <a:lnTo>
                    <a:pt x="5953" y="6787"/>
                  </a:lnTo>
                  <a:cubicBezTo>
                    <a:pt x="5894" y="7775"/>
                    <a:pt x="5072" y="8561"/>
                    <a:pt x="4060" y="8561"/>
                  </a:cubicBezTo>
                  <a:cubicBezTo>
                    <a:pt x="3084" y="8561"/>
                    <a:pt x="2263" y="7787"/>
                    <a:pt x="2191" y="6787"/>
                  </a:cubicBezTo>
                  <a:lnTo>
                    <a:pt x="2191" y="6787"/>
                  </a:lnTo>
                  <a:cubicBezTo>
                    <a:pt x="2572" y="7323"/>
                    <a:pt x="3275" y="7680"/>
                    <a:pt x="4084" y="7680"/>
                  </a:cubicBezTo>
                  <a:cubicBezTo>
                    <a:pt x="4394" y="7680"/>
                    <a:pt x="4703" y="7620"/>
                    <a:pt x="4989" y="7525"/>
                  </a:cubicBezTo>
                  <a:cubicBezTo>
                    <a:pt x="5072" y="7489"/>
                    <a:pt x="5108" y="7406"/>
                    <a:pt x="5072" y="7311"/>
                  </a:cubicBezTo>
                  <a:cubicBezTo>
                    <a:pt x="5055" y="7249"/>
                    <a:pt x="4998" y="7213"/>
                    <a:pt x="4936" y="7213"/>
                  </a:cubicBezTo>
                  <a:cubicBezTo>
                    <a:pt x="4914" y="7213"/>
                    <a:pt x="4892" y="7218"/>
                    <a:pt x="4870" y="7227"/>
                  </a:cubicBezTo>
                  <a:cubicBezTo>
                    <a:pt x="4608" y="7311"/>
                    <a:pt x="4346" y="7370"/>
                    <a:pt x="4060" y="7370"/>
                  </a:cubicBezTo>
                  <a:cubicBezTo>
                    <a:pt x="3036" y="7370"/>
                    <a:pt x="2203" y="6703"/>
                    <a:pt x="2167" y="5870"/>
                  </a:cubicBezTo>
                  <a:close/>
                  <a:moveTo>
                    <a:pt x="6787" y="7680"/>
                  </a:moveTo>
                  <a:cubicBezTo>
                    <a:pt x="6823" y="7739"/>
                    <a:pt x="6823" y="7823"/>
                    <a:pt x="6823" y="7894"/>
                  </a:cubicBezTo>
                  <a:cubicBezTo>
                    <a:pt x="6835" y="9013"/>
                    <a:pt x="5596" y="9930"/>
                    <a:pt x="4084" y="9930"/>
                  </a:cubicBezTo>
                  <a:cubicBezTo>
                    <a:pt x="3846" y="9930"/>
                    <a:pt x="3608" y="9906"/>
                    <a:pt x="3382" y="9870"/>
                  </a:cubicBezTo>
                  <a:cubicBezTo>
                    <a:pt x="4406" y="9811"/>
                    <a:pt x="5311" y="9442"/>
                    <a:pt x="5989" y="8799"/>
                  </a:cubicBezTo>
                  <a:cubicBezTo>
                    <a:pt x="6311" y="8489"/>
                    <a:pt x="6584" y="8096"/>
                    <a:pt x="6787" y="7680"/>
                  </a:cubicBezTo>
                  <a:close/>
                  <a:moveTo>
                    <a:pt x="4096" y="0"/>
                  </a:moveTo>
                  <a:cubicBezTo>
                    <a:pt x="2465" y="0"/>
                    <a:pt x="1120" y="1274"/>
                    <a:pt x="1024" y="2893"/>
                  </a:cubicBezTo>
                  <a:lnTo>
                    <a:pt x="881" y="5465"/>
                  </a:lnTo>
                  <a:cubicBezTo>
                    <a:pt x="834" y="6096"/>
                    <a:pt x="989" y="6703"/>
                    <a:pt x="1286" y="7239"/>
                  </a:cubicBezTo>
                  <a:cubicBezTo>
                    <a:pt x="1108" y="7418"/>
                    <a:pt x="1024" y="7620"/>
                    <a:pt x="1024" y="7870"/>
                  </a:cubicBezTo>
                  <a:lnTo>
                    <a:pt x="1024" y="7906"/>
                  </a:lnTo>
                  <a:lnTo>
                    <a:pt x="786" y="7989"/>
                  </a:lnTo>
                  <a:cubicBezTo>
                    <a:pt x="310" y="8156"/>
                    <a:pt x="0" y="8608"/>
                    <a:pt x="0" y="9108"/>
                  </a:cubicBezTo>
                  <a:lnTo>
                    <a:pt x="0" y="10763"/>
                  </a:lnTo>
                  <a:cubicBezTo>
                    <a:pt x="0" y="10859"/>
                    <a:pt x="72" y="10930"/>
                    <a:pt x="155" y="10930"/>
                  </a:cubicBezTo>
                  <a:cubicBezTo>
                    <a:pt x="238" y="10930"/>
                    <a:pt x="310" y="10859"/>
                    <a:pt x="310" y="10763"/>
                  </a:cubicBezTo>
                  <a:lnTo>
                    <a:pt x="310" y="9097"/>
                  </a:lnTo>
                  <a:cubicBezTo>
                    <a:pt x="310" y="8727"/>
                    <a:pt x="548" y="8394"/>
                    <a:pt x="893" y="8275"/>
                  </a:cubicBezTo>
                  <a:lnTo>
                    <a:pt x="1060" y="8215"/>
                  </a:lnTo>
                  <a:cubicBezTo>
                    <a:pt x="1108" y="8406"/>
                    <a:pt x="1167" y="8608"/>
                    <a:pt x="1262" y="8787"/>
                  </a:cubicBezTo>
                  <a:cubicBezTo>
                    <a:pt x="1298" y="8847"/>
                    <a:pt x="1358" y="8870"/>
                    <a:pt x="1405" y="8870"/>
                  </a:cubicBezTo>
                  <a:cubicBezTo>
                    <a:pt x="1429" y="8870"/>
                    <a:pt x="1465" y="8858"/>
                    <a:pt x="1489" y="8847"/>
                  </a:cubicBezTo>
                  <a:cubicBezTo>
                    <a:pt x="1548" y="8799"/>
                    <a:pt x="1560" y="8704"/>
                    <a:pt x="1536" y="8632"/>
                  </a:cubicBezTo>
                  <a:cubicBezTo>
                    <a:pt x="1405" y="8394"/>
                    <a:pt x="1346" y="8132"/>
                    <a:pt x="1346" y="7870"/>
                  </a:cubicBezTo>
                  <a:cubicBezTo>
                    <a:pt x="1346" y="7739"/>
                    <a:pt x="1381" y="7620"/>
                    <a:pt x="1465" y="7513"/>
                  </a:cubicBezTo>
                  <a:cubicBezTo>
                    <a:pt x="1548" y="7632"/>
                    <a:pt x="1643" y="7751"/>
                    <a:pt x="1739" y="7858"/>
                  </a:cubicBezTo>
                  <a:cubicBezTo>
                    <a:pt x="2360" y="8503"/>
                    <a:pt x="3177" y="8871"/>
                    <a:pt x="4066" y="8871"/>
                  </a:cubicBezTo>
                  <a:cubicBezTo>
                    <a:pt x="4080" y="8871"/>
                    <a:pt x="4094" y="8871"/>
                    <a:pt x="4108" y="8870"/>
                  </a:cubicBezTo>
                  <a:cubicBezTo>
                    <a:pt x="5311" y="8858"/>
                    <a:pt x="6299" y="7870"/>
                    <a:pt x="6299" y="6656"/>
                  </a:cubicBezTo>
                  <a:lnTo>
                    <a:pt x="6299" y="5632"/>
                  </a:lnTo>
                  <a:cubicBezTo>
                    <a:pt x="6299" y="4691"/>
                    <a:pt x="6061" y="3608"/>
                    <a:pt x="5644" y="2715"/>
                  </a:cubicBezTo>
                  <a:cubicBezTo>
                    <a:pt x="5430" y="2262"/>
                    <a:pt x="5191" y="1893"/>
                    <a:pt x="4953" y="1643"/>
                  </a:cubicBezTo>
                  <a:cubicBezTo>
                    <a:pt x="4679" y="1346"/>
                    <a:pt x="4382" y="1191"/>
                    <a:pt x="4096" y="1191"/>
                  </a:cubicBezTo>
                  <a:cubicBezTo>
                    <a:pt x="3810" y="1191"/>
                    <a:pt x="3513" y="1346"/>
                    <a:pt x="3227" y="1643"/>
                  </a:cubicBezTo>
                  <a:cubicBezTo>
                    <a:pt x="2989" y="1893"/>
                    <a:pt x="2751" y="2262"/>
                    <a:pt x="2548" y="2715"/>
                  </a:cubicBezTo>
                  <a:cubicBezTo>
                    <a:pt x="2132" y="3608"/>
                    <a:pt x="1893" y="4691"/>
                    <a:pt x="1893" y="5632"/>
                  </a:cubicBezTo>
                  <a:lnTo>
                    <a:pt x="1893" y="6656"/>
                  </a:lnTo>
                  <a:cubicBezTo>
                    <a:pt x="1893" y="7120"/>
                    <a:pt x="2036" y="7549"/>
                    <a:pt x="2274" y="7906"/>
                  </a:cubicBezTo>
                  <a:cubicBezTo>
                    <a:pt x="2179" y="7834"/>
                    <a:pt x="2084" y="7739"/>
                    <a:pt x="2001" y="7632"/>
                  </a:cubicBezTo>
                  <a:cubicBezTo>
                    <a:pt x="1441" y="7037"/>
                    <a:pt x="1167" y="6287"/>
                    <a:pt x="1203" y="5477"/>
                  </a:cubicBezTo>
                  <a:lnTo>
                    <a:pt x="1358" y="2905"/>
                  </a:lnTo>
                  <a:cubicBezTo>
                    <a:pt x="1441" y="1465"/>
                    <a:pt x="2655" y="310"/>
                    <a:pt x="4108" y="310"/>
                  </a:cubicBezTo>
                  <a:cubicBezTo>
                    <a:pt x="5549" y="310"/>
                    <a:pt x="6763" y="1441"/>
                    <a:pt x="6846" y="2893"/>
                  </a:cubicBezTo>
                  <a:lnTo>
                    <a:pt x="6954" y="4775"/>
                  </a:lnTo>
                  <a:cubicBezTo>
                    <a:pt x="7061" y="6406"/>
                    <a:pt x="6656" y="7692"/>
                    <a:pt x="5787" y="8537"/>
                  </a:cubicBezTo>
                  <a:cubicBezTo>
                    <a:pt x="5095" y="9187"/>
                    <a:pt x="4135" y="9532"/>
                    <a:pt x="3046" y="9532"/>
                  </a:cubicBezTo>
                  <a:cubicBezTo>
                    <a:pt x="2898" y="9532"/>
                    <a:pt x="2748" y="9526"/>
                    <a:pt x="2596" y="9513"/>
                  </a:cubicBezTo>
                  <a:cubicBezTo>
                    <a:pt x="2501" y="9501"/>
                    <a:pt x="2393" y="9466"/>
                    <a:pt x="2322" y="9430"/>
                  </a:cubicBezTo>
                  <a:cubicBezTo>
                    <a:pt x="2191" y="9335"/>
                    <a:pt x="2060" y="9228"/>
                    <a:pt x="1941" y="9132"/>
                  </a:cubicBezTo>
                  <a:cubicBezTo>
                    <a:pt x="1911" y="9102"/>
                    <a:pt x="1870" y="9088"/>
                    <a:pt x="1828" y="9088"/>
                  </a:cubicBezTo>
                  <a:cubicBezTo>
                    <a:pt x="1786" y="9088"/>
                    <a:pt x="1745" y="9102"/>
                    <a:pt x="1715" y="9132"/>
                  </a:cubicBezTo>
                  <a:cubicBezTo>
                    <a:pt x="1655" y="9180"/>
                    <a:pt x="1655" y="9287"/>
                    <a:pt x="1715" y="9347"/>
                  </a:cubicBezTo>
                  <a:cubicBezTo>
                    <a:pt x="2298" y="9906"/>
                    <a:pt x="3167" y="10228"/>
                    <a:pt x="4096" y="10228"/>
                  </a:cubicBezTo>
                  <a:cubicBezTo>
                    <a:pt x="4918" y="10228"/>
                    <a:pt x="5668" y="9990"/>
                    <a:pt x="6251" y="9537"/>
                  </a:cubicBezTo>
                  <a:cubicBezTo>
                    <a:pt x="6727" y="9180"/>
                    <a:pt x="7037" y="8704"/>
                    <a:pt x="7132" y="8204"/>
                  </a:cubicBezTo>
                  <a:lnTo>
                    <a:pt x="7299" y="8263"/>
                  </a:lnTo>
                  <a:cubicBezTo>
                    <a:pt x="7632" y="8382"/>
                    <a:pt x="7870" y="8704"/>
                    <a:pt x="7870" y="9085"/>
                  </a:cubicBezTo>
                  <a:lnTo>
                    <a:pt x="7870" y="10728"/>
                  </a:lnTo>
                  <a:cubicBezTo>
                    <a:pt x="7870" y="10823"/>
                    <a:pt x="7954" y="10894"/>
                    <a:pt x="8025" y="10894"/>
                  </a:cubicBezTo>
                  <a:cubicBezTo>
                    <a:pt x="8108" y="10894"/>
                    <a:pt x="8192" y="10823"/>
                    <a:pt x="8192" y="10728"/>
                  </a:cubicBezTo>
                  <a:lnTo>
                    <a:pt x="8192" y="9061"/>
                  </a:lnTo>
                  <a:cubicBezTo>
                    <a:pt x="8192" y="8620"/>
                    <a:pt x="7870" y="8156"/>
                    <a:pt x="7394" y="8001"/>
                  </a:cubicBezTo>
                  <a:lnTo>
                    <a:pt x="7156" y="7906"/>
                  </a:lnTo>
                  <a:lnTo>
                    <a:pt x="7156" y="7882"/>
                  </a:lnTo>
                  <a:cubicBezTo>
                    <a:pt x="7156" y="7656"/>
                    <a:pt x="7096" y="7477"/>
                    <a:pt x="6954" y="7311"/>
                  </a:cubicBezTo>
                  <a:cubicBezTo>
                    <a:pt x="7216" y="6584"/>
                    <a:pt x="7323" y="5739"/>
                    <a:pt x="7263" y="4786"/>
                  </a:cubicBezTo>
                  <a:lnTo>
                    <a:pt x="7156" y="2893"/>
                  </a:lnTo>
                  <a:cubicBezTo>
                    <a:pt x="7049" y="1274"/>
                    <a:pt x="5715" y="0"/>
                    <a:pt x="40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64" name="Google Shape;10764;p79"/>
            <p:cNvSpPr/>
            <p:nvPr/>
          </p:nvSpPr>
          <p:spPr>
            <a:xfrm>
              <a:off x="7270645" y="3044519"/>
              <a:ext cx="43402" cy="15396"/>
            </a:xfrm>
            <a:custGeom>
              <a:avLst/>
              <a:gdLst/>
              <a:ahLst/>
              <a:cxnLst/>
              <a:rect l="l" t="t" r="r" b="b"/>
              <a:pathLst>
                <a:path w="1370" h="486" extrusionOk="0">
                  <a:moveTo>
                    <a:pt x="173" y="1"/>
                  </a:moveTo>
                  <a:cubicBezTo>
                    <a:pt x="131" y="1"/>
                    <a:pt x="90" y="15"/>
                    <a:pt x="60" y="45"/>
                  </a:cubicBezTo>
                  <a:cubicBezTo>
                    <a:pt x="1" y="105"/>
                    <a:pt x="1" y="200"/>
                    <a:pt x="60" y="260"/>
                  </a:cubicBezTo>
                  <a:cubicBezTo>
                    <a:pt x="203" y="402"/>
                    <a:pt x="441" y="486"/>
                    <a:pt x="691" y="486"/>
                  </a:cubicBezTo>
                  <a:cubicBezTo>
                    <a:pt x="941" y="486"/>
                    <a:pt x="1179" y="414"/>
                    <a:pt x="1310" y="260"/>
                  </a:cubicBezTo>
                  <a:cubicBezTo>
                    <a:pt x="1370" y="200"/>
                    <a:pt x="1370" y="105"/>
                    <a:pt x="1310" y="45"/>
                  </a:cubicBezTo>
                  <a:cubicBezTo>
                    <a:pt x="1280" y="15"/>
                    <a:pt x="1242" y="1"/>
                    <a:pt x="1203" y="1"/>
                  </a:cubicBezTo>
                  <a:cubicBezTo>
                    <a:pt x="1164" y="1"/>
                    <a:pt x="1126" y="15"/>
                    <a:pt x="1096" y="45"/>
                  </a:cubicBezTo>
                  <a:cubicBezTo>
                    <a:pt x="1036" y="105"/>
                    <a:pt x="893" y="152"/>
                    <a:pt x="691" y="152"/>
                  </a:cubicBezTo>
                  <a:cubicBezTo>
                    <a:pt x="477" y="152"/>
                    <a:pt x="346" y="81"/>
                    <a:pt x="286" y="45"/>
                  </a:cubicBezTo>
                  <a:cubicBezTo>
                    <a:pt x="256" y="15"/>
                    <a:pt x="215" y="1"/>
                    <a:pt x="1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65" name="Google Shape;10765;p79"/>
            <p:cNvSpPr/>
            <p:nvPr/>
          </p:nvSpPr>
          <p:spPr>
            <a:xfrm>
              <a:off x="7254805" y="3006344"/>
              <a:ext cx="10201" cy="15492"/>
            </a:xfrm>
            <a:custGeom>
              <a:avLst/>
              <a:gdLst/>
              <a:ahLst/>
              <a:cxnLst/>
              <a:rect l="l" t="t" r="r" b="b"/>
              <a:pathLst>
                <a:path w="322" h="489" extrusionOk="0">
                  <a:moveTo>
                    <a:pt x="167" y="0"/>
                  </a:moveTo>
                  <a:cubicBezTo>
                    <a:pt x="72" y="0"/>
                    <a:pt x="0" y="71"/>
                    <a:pt x="0" y="155"/>
                  </a:cubicBezTo>
                  <a:lnTo>
                    <a:pt x="0" y="322"/>
                  </a:lnTo>
                  <a:cubicBezTo>
                    <a:pt x="0" y="417"/>
                    <a:pt x="72" y="488"/>
                    <a:pt x="167" y="488"/>
                  </a:cubicBezTo>
                  <a:cubicBezTo>
                    <a:pt x="250" y="488"/>
                    <a:pt x="322" y="417"/>
                    <a:pt x="322" y="322"/>
                  </a:cubicBezTo>
                  <a:lnTo>
                    <a:pt x="322" y="155"/>
                  </a:lnTo>
                  <a:cubicBezTo>
                    <a:pt x="322" y="71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66" name="Google Shape;10766;p79"/>
            <p:cNvSpPr/>
            <p:nvPr/>
          </p:nvSpPr>
          <p:spPr>
            <a:xfrm>
              <a:off x="7319686" y="3006344"/>
              <a:ext cx="10581" cy="15492"/>
            </a:xfrm>
            <a:custGeom>
              <a:avLst/>
              <a:gdLst/>
              <a:ahLst/>
              <a:cxnLst/>
              <a:rect l="l" t="t" r="r" b="b"/>
              <a:pathLst>
                <a:path w="334" h="489" extrusionOk="0">
                  <a:moveTo>
                    <a:pt x="167" y="0"/>
                  </a:moveTo>
                  <a:cubicBezTo>
                    <a:pt x="84" y="0"/>
                    <a:pt x="0" y="71"/>
                    <a:pt x="0" y="155"/>
                  </a:cubicBezTo>
                  <a:lnTo>
                    <a:pt x="0" y="322"/>
                  </a:lnTo>
                  <a:cubicBezTo>
                    <a:pt x="0" y="417"/>
                    <a:pt x="84" y="488"/>
                    <a:pt x="167" y="488"/>
                  </a:cubicBezTo>
                  <a:cubicBezTo>
                    <a:pt x="262" y="488"/>
                    <a:pt x="334" y="417"/>
                    <a:pt x="334" y="322"/>
                  </a:cubicBezTo>
                  <a:lnTo>
                    <a:pt x="334" y="155"/>
                  </a:lnTo>
                  <a:cubicBezTo>
                    <a:pt x="334" y="71"/>
                    <a:pt x="262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67" name="Google Shape;10767;p79"/>
            <p:cNvSpPr/>
            <p:nvPr/>
          </p:nvSpPr>
          <p:spPr>
            <a:xfrm>
              <a:off x="7249135" y="2990124"/>
              <a:ext cx="21162" cy="10581"/>
            </a:xfrm>
            <a:custGeom>
              <a:avLst/>
              <a:gdLst/>
              <a:ahLst/>
              <a:cxnLst/>
              <a:rect l="l" t="t" r="r" b="b"/>
              <a:pathLst>
                <a:path w="668" h="334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33"/>
                    <a:pt x="168" y="333"/>
                  </a:cubicBezTo>
                  <a:lnTo>
                    <a:pt x="501" y="333"/>
                  </a:lnTo>
                  <a:cubicBezTo>
                    <a:pt x="596" y="333"/>
                    <a:pt x="668" y="250"/>
                    <a:pt x="668" y="167"/>
                  </a:cubicBezTo>
                  <a:cubicBezTo>
                    <a:pt x="668" y="60"/>
                    <a:pt x="596" y="0"/>
                    <a:pt x="5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68" name="Google Shape;10768;p79"/>
            <p:cNvSpPr/>
            <p:nvPr/>
          </p:nvSpPr>
          <p:spPr>
            <a:xfrm>
              <a:off x="7314015" y="2990124"/>
              <a:ext cx="21542" cy="10581"/>
            </a:xfrm>
            <a:custGeom>
              <a:avLst/>
              <a:gdLst/>
              <a:ahLst/>
              <a:cxnLst/>
              <a:rect l="l" t="t" r="r" b="b"/>
              <a:pathLst>
                <a:path w="680" h="334" extrusionOk="0">
                  <a:moveTo>
                    <a:pt x="167" y="0"/>
                  </a:moveTo>
                  <a:cubicBezTo>
                    <a:pt x="84" y="0"/>
                    <a:pt x="1" y="72"/>
                    <a:pt x="1" y="167"/>
                  </a:cubicBezTo>
                  <a:cubicBezTo>
                    <a:pt x="1" y="250"/>
                    <a:pt x="84" y="333"/>
                    <a:pt x="167" y="333"/>
                  </a:cubicBezTo>
                  <a:lnTo>
                    <a:pt x="513" y="333"/>
                  </a:lnTo>
                  <a:cubicBezTo>
                    <a:pt x="596" y="333"/>
                    <a:pt x="667" y="250"/>
                    <a:pt x="667" y="167"/>
                  </a:cubicBezTo>
                  <a:cubicBezTo>
                    <a:pt x="679" y="60"/>
                    <a:pt x="596" y="0"/>
                    <a:pt x="5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769" name="Google Shape;10769;p79"/>
          <p:cNvGrpSpPr/>
          <p:nvPr/>
        </p:nvGrpSpPr>
        <p:grpSpPr>
          <a:xfrm>
            <a:off x="8946335" y="3608590"/>
            <a:ext cx="348100" cy="463753"/>
            <a:chOff x="6709751" y="2881842"/>
            <a:chExt cx="261075" cy="347815"/>
          </a:xfrm>
          <a:solidFill>
            <a:schemeClr val="tx1"/>
          </a:solidFill>
        </p:grpSpPr>
        <p:sp>
          <p:nvSpPr>
            <p:cNvPr id="10770" name="Google Shape;10770;p79"/>
            <p:cNvSpPr/>
            <p:nvPr/>
          </p:nvSpPr>
          <p:spPr>
            <a:xfrm>
              <a:off x="6709751" y="2881842"/>
              <a:ext cx="261075" cy="347815"/>
            </a:xfrm>
            <a:custGeom>
              <a:avLst/>
              <a:gdLst/>
              <a:ahLst/>
              <a:cxnLst/>
              <a:rect l="l" t="t" r="r" b="b"/>
              <a:pathLst>
                <a:path w="8241" h="10979" extrusionOk="0">
                  <a:moveTo>
                    <a:pt x="1394" y="4680"/>
                  </a:moveTo>
                  <a:cubicBezTo>
                    <a:pt x="1477" y="4728"/>
                    <a:pt x="1573" y="4740"/>
                    <a:pt x="1668" y="4740"/>
                  </a:cubicBezTo>
                  <a:lnTo>
                    <a:pt x="1787" y="4740"/>
                  </a:lnTo>
                  <a:cubicBezTo>
                    <a:pt x="1858" y="5323"/>
                    <a:pt x="2156" y="5823"/>
                    <a:pt x="2561" y="6180"/>
                  </a:cubicBezTo>
                  <a:cubicBezTo>
                    <a:pt x="2468" y="6204"/>
                    <a:pt x="2384" y="6215"/>
                    <a:pt x="2308" y="6215"/>
                  </a:cubicBezTo>
                  <a:cubicBezTo>
                    <a:pt x="1897" y="6215"/>
                    <a:pt x="1727" y="5915"/>
                    <a:pt x="1727" y="5895"/>
                  </a:cubicBezTo>
                  <a:cubicBezTo>
                    <a:pt x="1692" y="5835"/>
                    <a:pt x="1632" y="5799"/>
                    <a:pt x="1573" y="5799"/>
                  </a:cubicBezTo>
                  <a:cubicBezTo>
                    <a:pt x="1546" y="5802"/>
                    <a:pt x="1520" y="5803"/>
                    <a:pt x="1495" y="5803"/>
                  </a:cubicBezTo>
                  <a:cubicBezTo>
                    <a:pt x="1123" y="5803"/>
                    <a:pt x="974" y="5562"/>
                    <a:pt x="918" y="5395"/>
                  </a:cubicBezTo>
                  <a:cubicBezTo>
                    <a:pt x="1144" y="5323"/>
                    <a:pt x="1394" y="5133"/>
                    <a:pt x="1394" y="4716"/>
                  </a:cubicBezTo>
                  <a:lnTo>
                    <a:pt x="1394" y="4680"/>
                  </a:lnTo>
                  <a:close/>
                  <a:moveTo>
                    <a:pt x="6871" y="4716"/>
                  </a:moveTo>
                  <a:lnTo>
                    <a:pt x="6871" y="4740"/>
                  </a:lnTo>
                  <a:cubicBezTo>
                    <a:pt x="6895" y="5144"/>
                    <a:pt x="7145" y="5335"/>
                    <a:pt x="7371" y="5418"/>
                  </a:cubicBezTo>
                  <a:cubicBezTo>
                    <a:pt x="7314" y="5566"/>
                    <a:pt x="7159" y="5813"/>
                    <a:pt x="6770" y="5813"/>
                  </a:cubicBezTo>
                  <a:cubicBezTo>
                    <a:pt x="6752" y="5813"/>
                    <a:pt x="6734" y="5812"/>
                    <a:pt x="6716" y="5811"/>
                  </a:cubicBezTo>
                  <a:cubicBezTo>
                    <a:pt x="6645" y="5811"/>
                    <a:pt x="6597" y="5847"/>
                    <a:pt x="6561" y="5906"/>
                  </a:cubicBezTo>
                  <a:cubicBezTo>
                    <a:pt x="6551" y="5917"/>
                    <a:pt x="6367" y="6237"/>
                    <a:pt x="5922" y="6237"/>
                  </a:cubicBezTo>
                  <a:cubicBezTo>
                    <a:pt x="5859" y="6237"/>
                    <a:pt x="5790" y="6231"/>
                    <a:pt x="5716" y="6216"/>
                  </a:cubicBezTo>
                  <a:cubicBezTo>
                    <a:pt x="6133" y="5847"/>
                    <a:pt x="6418" y="5335"/>
                    <a:pt x="6490" y="4775"/>
                  </a:cubicBezTo>
                  <a:lnTo>
                    <a:pt x="6609" y="4775"/>
                  </a:lnTo>
                  <a:cubicBezTo>
                    <a:pt x="6692" y="4775"/>
                    <a:pt x="6799" y="4740"/>
                    <a:pt x="6871" y="4716"/>
                  </a:cubicBezTo>
                  <a:close/>
                  <a:moveTo>
                    <a:pt x="4132" y="275"/>
                  </a:moveTo>
                  <a:cubicBezTo>
                    <a:pt x="4656" y="275"/>
                    <a:pt x="5002" y="382"/>
                    <a:pt x="5133" y="596"/>
                  </a:cubicBezTo>
                  <a:cubicBezTo>
                    <a:pt x="5204" y="715"/>
                    <a:pt x="5359" y="787"/>
                    <a:pt x="5502" y="811"/>
                  </a:cubicBezTo>
                  <a:cubicBezTo>
                    <a:pt x="6299" y="906"/>
                    <a:pt x="6871" y="1561"/>
                    <a:pt x="6871" y="2347"/>
                  </a:cubicBezTo>
                  <a:lnTo>
                    <a:pt x="6871" y="3632"/>
                  </a:lnTo>
                  <a:cubicBezTo>
                    <a:pt x="6799" y="3585"/>
                    <a:pt x="6692" y="3573"/>
                    <a:pt x="6609" y="3573"/>
                  </a:cubicBezTo>
                  <a:lnTo>
                    <a:pt x="6514" y="3573"/>
                  </a:lnTo>
                  <a:lnTo>
                    <a:pt x="6514" y="3394"/>
                  </a:lnTo>
                  <a:cubicBezTo>
                    <a:pt x="6514" y="2858"/>
                    <a:pt x="6240" y="2632"/>
                    <a:pt x="5942" y="2394"/>
                  </a:cubicBezTo>
                  <a:cubicBezTo>
                    <a:pt x="5823" y="2299"/>
                    <a:pt x="5704" y="2204"/>
                    <a:pt x="5585" y="2085"/>
                  </a:cubicBezTo>
                  <a:cubicBezTo>
                    <a:pt x="5555" y="2055"/>
                    <a:pt x="5514" y="2040"/>
                    <a:pt x="5472" y="2040"/>
                  </a:cubicBezTo>
                  <a:cubicBezTo>
                    <a:pt x="5430" y="2040"/>
                    <a:pt x="5388" y="2055"/>
                    <a:pt x="5359" y="2085"/>
                  </a:cubicBezTo>
                  <a:cubicBezTo>
                    <a:pt x="5299" y="2144"/>
                    <a:pt x="5299" y="2239"/>
                    <a:pt x="5359" y="2299"/>
                  </a:cubicBezTo>
                  <a:cubicBezTo>
                    <a:pt x="5490" y="2442"/>
                    <a:pt x="5621" y="2537"/>
                    <a:pt x="5740" y="2644"/>
                  </a:cubicBezTo>
                  <a:cubicBezTo>
                    <a:pt x="6025" y="2870"/>
                    <a:pt x="6204" y="3013"/>
                    <a:pt x="6204" y="3394"/>
                  </a:cubicBezTo>
                  <a:lnTo>
                    <a:pt x="6204" y="3728"/>
                  </a:lnTo>
                  <a:cubicBezTo>
                    <a:pt x="6204" y="3787"/>
                    <a:pt x="6240" y="3835"/>
                    <a:pt x="6276" y="3871"/>
                  </a:cubicBezTo>
                  <a:cubicBezTo>
                    <a:pt x="6323" y="3894"/>
                    <a:pt x="6323" y="3894"/>
                    <a:pt x="6490" y="3894"/>
                  </a:cubicBezTo>
                  <a:lnTo>
                    <a:pt x="6621" y="3894"/>
                  </a:lnTo>
                  <a:cubicBezTo>
                    <a:pt x="6776" y="3894"/>
                    <a:pt x="6895" y="4013"/>
                    <a:pt x="6895" y="4168"/>
                  </a:cubicBezTo>
                  <a:cubicBezTo>
                    <a:pt x="6895" y="4311"/>
                    <a:pt x="6776" y="4430"/>
                    <a:pt x="6621" y="4430"/>
                  </a:cubicBezTo>
                  <a:lnTo>
                    <a:pt x="6537" y="4430"/>
                  </a:lnTo>
                  <a:lnTo>
                    <a:pt x="6537" y="4418"/>
                  </a:lnTo>
                  <a:cubicBezTo>
                    <a:pt x="6537" y="4323"/>
                    <a:pt x="6454" y="4252"/>
                    <a:pt x="6371" y="4252"/>
                  </a:cubicBezTo>
                  <a:cubicBezTo>
                    <a:pt x="6276" y="4252"/>
                    <a:pt x="6204" y="4323"/>
                    <a:pt x="6204" y="4418"/>
                  </a:cubicBezTo>
                  <a:cubicBezTo>
                    <a:pt x="6204" y="5549"/>
                    <a:pt x="5287" y="6478"/>
                    <a:pt x="4132" y="6478"/>
                  </a:cubicBezTo>
                  <a:cubicBezTo>
                    <a:pt x="4118" y="6478"/>
                    <a:pt x="4104" y="6478"/>
                    <a:pt x="4090" y="6478"/>
                  </a:cubicBezTo>
                  <a:cubicBezTo>
                    <a:pt x="2979" y="6478"/>
                    <a:pt x="2085" y="5547"/>
                    <a:pt x="2085" y="4430"/>
                  </a:cubicBezTo>
                  <a:cubicBezTo>
                    <a:pt x="2085" y="4347"/>
                    <a:pt x="2013" y="4263"/>
                    <a:pt x="1918" y="4263"/>
                  </a:cubicBezTo>
                  <a:cubicBezTo>
                    <a:pt x="1834" y="4263"/>
                    <a:pt x="1751" y="4347"/>
                    <a:pt x="1751" y="4430"/>
                  </a:cubicBezTo>
                  <a:lnTo>
                    <a:pt x="1751" y="4442"/>
                  </a:lnTo>
                  <a:lnTo>
                    <a:pt x="1668" y="4442"/>
                  </a:lnTo>
                  <a:cubicBezTo>
                    <a:pt x="1513" y="4442"/>
                    <a:pt x="1394" y="4323"/>
                    <a:pt x="1394" y="4180"/>
                  </a:cubicBezTo>
                  <a:cubicBezTo>
                    <a:pt x="1394" y="4025"/>
                    <a:pt x="1513" y="3906"/>
                    <a:pt x="1668" y="3906"/>
                  </a:cubicBezTo>
                  <a:lnTo>
                    <a:pt x="1751" y="3906"/>
                  </a:lnTo>
                  <a:cubicBezTo>
                    <a:pt x="2037" y="3906"/>
                    <a:pt x="2263" y="3692"/>
                    <a:pt x="2263" y="3406"/>
                  </a:cubicBezTo>
                  <a:cubicBezTo>
                    <a:pt x="2263" y="3228"/>
                    <a:pt x="2346" y="3073"/>
                    <a:pt x="2501" y="2942"/>
                  </a:cubicBezTo>
                  <a:lnTo>
                    <a:pt x="2513" y="2954"/>
                  </a:lnTo>
                  <a:cubicBezTo>
                    <a:pt x="2549" y="2989"/>
                    <a:pt x="2585" y="3001"/>
                    <a:pt x="2632" y="3001"/>
                  </a:cubicBezTo>
                  <a:cubicBezTo>
                    <a:pt x="2680" y="3001"/>
                    <a:pt x="2704" y="2989"/>
                    <a:pt x="2739" y="2954"/>
                  </a:cubicBezTo>
                  <a:cubicBezTo>
                    <a:pt x="2799" y="2894"/>
                    <a:pt x="2811" y="2823"/>
                    <a:pt x="2763" y="2751"/>
                  </a:cubicBezTo>
                  <a:cubicBezTo>
                    <a:pt x="3085" y="2573"/>
                    <a:pt x="3513" y="2442"/>
                    <a:pt x="3930" y="2299"/>
                  </a:cubicBezTo>
                  <a:cubicBezTo>
                    <a:pt x="4644" y="2061"/>
                    <a:pt x="5323" y="1846"/>
                    <a:pt x="5502" y="1394"/>
                  </a:cubicBezTo>
                  <a:cubicBezTo>
                    <a:pt x="5537" y="1311"/>
                    <a:pt x="5502" y="1215"/>
                    <a:pt x="5418" y="1192"/>
                  </a:cubicBezTo>
                  <a:cubicBezTo>
                    <a:pt x="5393" y="1182"/>
                    <a:pt x="5369" y="1178"/>
                    <a:pt x="5347" y="1178"/>
                  </a:cubicBezTo>
                  <a:cubicBezTo>
                    <a:pt x="5283" y="1178"/>
                    <a:pt x="5230" y="1213"/>
                    <a:pt x="5204" y="1275"/>
                  </a:cubicBezTo>
                  <a:cubicBezTo>
                    <a:pt x="5085" y="1585"/>
                    <a:pt x="4454" y="1799"/>
                    <a:pt x="3823" y="1989"/>
                  </a:cubicBezTo>
                  <a:cubicBezTo>
                    <a:pt x="3382" y="2144"/>
                    <a:pt x="2906" y="2287"/>
                    <a:pt x="2549" y="2513"/>
                  </a:cubicBezTo>
                  <a:lnTo>
                    <a:pt x="2085" y="2025"/>
                  </a:lnTo>
                  <a:cubicBezTo>
                    <a:pt x="2049" y="1990"/>
                    <a:pt x="1997" y="1967"/>
                    <a:pt x="1947" y="1967"/>
                  </a:cubicBezTo>
                  <a:cubicBezTo>
                    <a:pt x="1914" y="1967"/>
                    <a:pt x="1882" y="1977"/>
                    <a:pt x="1858" y="2001"/>
                  </a:cubicBezTo>
                  <a:cubicBezTo>
                    <a:pt x="1799" y="2061"/>
                    <a:pt x="1787" y="2168"/>
                    <a:pt x="1846" y="2227"/>
                  </a:cubicBezTo>
                  <a:lnTo>
                    <a:pt x="2275" y="2692"/>
                  </a:lnTo>
                  <a:cubicBezTo>
                    <a:pt x="2073" y="2870"/>
                    <a:pt x="1930" y="3097"/>
                    <a:pt x="1930" y="3394"/>
                  </a:cubicBezTo>
                  <a:cubicBezTo>
                    <a:pt x="1930" y="3490"/>
                    <a:pt x="1858" y="3573"/>
                    <a:pt x="1751" y="3573"/>
                  </a:cubicBezTo>
                  <a:lnTo>
                    <a:pt x="1668" y="3573"/>
                  </a:lnTo>
                  <a:cubicBezTo>
                    <a:pt x="1573" y="3573"/>
                    <a:pt x="1477" y="3597"/>
                    <a:pt x="1394" y="3632"/>
                  </a:cubicBezTo>
                  <a:lnTo>
                    <a:pt x="1394" y="2692"/>
                  </a:lnTo>
                  <a:cubicBezTo>
                    <a:pt x="1394" y="1787"/>
                    <a:pt x="1906" y="1204"/>
                    <a:pt x="2335" y="894"/>
                  </a:cubicBezTo>
                  <a:cubicBezTo>
                    <a:pt x="2858" y="501"/>
                    <a:pt x="3525" y="275"/>
                    <a:pt x="4132" y="275"/>
                  </a:cubicBezTo>
                  <a:close/>
                  <a:moveTo>
                    <a:pt x="5013" y="6680"/>
                  </a:moveTo>
                  <a:lnTo>
                    <a:pt x="5013" y="7526"/>
                  </a:lnTo>
                  <a:cubicBezTo>
                    <a:pt x="5013" y="7633"/>
                    <a:pt x="5002" y="7716"/>
                    <a:pt x="4966" y="7811"/>
                  </a:cubicBezTo>
                  <a:cubicBezTo>
                    <a:pt x="4942" y="7895"/>
                    <a:pt x="4990" y="7990"/>
                    <a:pt x="5073" y="8014"/>
                  </a:cubicBezTo>
                  <a:cubicBezTo>
                    <a:pt x="5085" y="8014"/>
                    <a:pt x="5109" y="8038"/>
                    <a:pt x="5133" y="8038"/>
                  </a:cubicBezTo>
                  <a:cubicBezTo>
                    <a:pt x="5192" y="8038"/>
                    <a:pt x="5263" y="7990"/>
                    <a:pt x="5287" y="7931"/>
                  </a:cubicBezTo>
                  <a:cubicBezTo>
                    <a:pt x="5323" y="7800"/>
                    <a:pt x="5359" y="7681"/>
                    <a:pt x="5359" y="7526"/>
                  </a:cubicBezTo>
                  <a:lnTo>
                    <a:pt x="5359" y="7240"/>
                  </a:lnTo>
                  <a:lnTo>
                    <a:pt x="5787" y="7395"/>
                  </a:lnTo>
                  <a:cubicBezTo>
                    <a:pt x="5859" y="7419"/>
                    <a:pt x="5906" y="7478"/>
                    <a:pt x="5906" y="7561"/>
                  </a:cubicBezTo>
                  <a:cubicBezTo>
                    <a:pt x="5918" y="8133"/>
                    <a:pt x="5787" y="8633"/>
                    <a:pt x="5656" y="8931"/>
                  </a:cubicBezTo>
                  <a:cubicBezTo>
                    <a:pt x="5567" y="9130"/>
                    <a:pt x="5376" y="9255"/>
                    <a:pt x="5170" y="9255"/>
                  </a:cubicBezTo>
                  <a:cubicBezTo>
                    <a:pt x="5130" y="9255"/>
                    <a:pt x="5090" y="9250"/>
                    <a:pt x="5049" y="9240"/>
                  </a:cubicBezTo>
                  <a:lnTo>
                    <a:pt x="4180" y="9026"/>
                  </a:lnTo>
                  <a:lnTo>
                    <a:pt x="4109" y="9026"/>
                  </a:lnTo>
                  <a:lnTo>
                    <a:pt x="3239" y="9240"/>
                  </a:lnTo>
                  <a:cubicBezTo>
                    <a:pt x="3197" y="9250"/>
                    <a:pt x="3154" y="9255"/>
                    <a:pt x="3112" y="9255"/>
                  </a:cubicBezTo>
                  <a:cubicBezTo>
                    <a:pt x="2908" y="9255"/>
                    <a:pt x="2721" y="9138"/>
                    <a:pt x="2632" y="8931"/>
                  </a:cubicBezTo>
                  <a:cubicBezTo>
                    <a:pt x="2513" y="8633"/>
                    <a:pt x="2370" y="8133"/>
                    <a:pt x="2406" y="7538"/>
                  </a:cubicBezTo>
                  <a:cubicBezTo>
                    <a:pt x="2406" y="7466"/>
                    <a:pt x="2466" y="7407"/>
                    <a:pt x="2525" y="7383"/>
                  </a:cubicBezTo>
                  <a:lnTo>
                    <a:pt x="2966" y="7228"/>
                  </a:lnTo>
                  <a:lnTo>
                    <a:pt x="2966" y="7514"/>
                  </a:lnTo>
                  <a:cubicBezTo>
                    <a:pt x="2966" y="8169"/>
                    <a:pt x="3501" y="8704"/>
                    <a:pt x="4156" y="8704"/>
                  </a:cubicBezTo>
                  <a:cubicBezTo>
                    <a:pt x="4394" y="8704"/>
                    <a:pt x="4609" y="8633"/>
                    <a:pt x="4811" y="8514"/>
                  </a:cubicBezTo>
                  <a:cubicBezTo>
                    <a:pt x="4882" y="8466"/>
                    <a:pt x="4894" y="8359"/>
                    <a:pt x="4847" y="8288"/>
                  </a:cubicBezTo>
                  <a:cubicBezTo>
                    <a:pt x="4824" y="8242"/>
                    <a:pt x="4771" y="8215"/>
                    <a:pt x="4717" y="8215"/>
                  </a:cubicBezTo>
                  <a:cubicBezTo>
                    <a:pt x="4688" y="8215"/>
                    <a:pt x="4658" y="8223"/>
                    <a:pt x="4632" y="8240"/>
                  </a:cubicBezTo>
                  <a:cubicBezTo>
                    <a:pt x="4478" y="8335"/>
                    <a:pt x="4311" y="8395"/>
                    <a:pt x="4156" y="8395"/>
                  </a:cubicBezTo>
                  <a:cubicBezTo>
                    <a:pt x="3680" y="8395"/>
                    <a:pt x="3287" y="8002"/>
                    <a:pt x="3287" y="7526"/>
                  </a:cubicBezTo>
                  <a:lnTo>
                    <a:pt x="3287" y="6680"/>
                  </a:lnTo>
                  <a:cubicBezTo>
                    <a:pt x="3561" y="6788"/>
                    <a:pt x="3859" y="6847"/>
                    <a:pt x="4156" y="6847"/>
                  </a:cubicBezTo>
                  <a:cubicBezTo>
                    <a:pt x="4454" y="6847"/>
                    <a:pt x="4752" y="6788"/>
                    <a:pt x="5013" y="6680"/>
                  </a:cubicBezTo>
                  <a:close/>
                  <a:moveTo>
                    <a:pt x="4109" y="1"/>
                  </a:moveTo>
                  <a:cubicBezTo>
                    <a:pt x="3418" y="1"/>
                    <a:pt x="2680" y="251"/>
                    <a:pt x="2108" y="668"/>
                  </a:cubicBezTo>
                  <a:cubicBezTo>
                    <a:pt x="1620" y="1025"/>
                    <a:pt x="1037" y="1680"/>
                    <a:pt x="1037" y="2716"/>
                  </a:cubicBezTo>
                  <a:lnTo>
                    <a:pt x="1037" y="4728"/>
                  </a:lnTo>
                  <a:cubicBezTo>
                    <a:pt x="1037" y="5097"/>
                    <a:pt x="739" y="5133"/>
                    <a:pt x="680" y="5133"/>
                  </a:cubicBezTo>
                  <a:cubicBezTo>
                    <a:pt x="644" y="5133"/>
                    <a:pt x="596" y="5144"/>
                    <a:pt x="561" y="5192"/>
                  </a:cubicBezTo>
                  <a:cubicBezTo>
                    <a:pt x="537" y="5216"/>
                    <a:pt x="525" y="5264"/>
                    <a:pt x="525" y="5311"/>
                  </a:cubicBezTo>
                  <a:cubicBezTo>
                    <a:pt x="525" y="5323"/>
                    <a:pt x="608" y="6133"/>
                    <a:pt x="1442" y="6145"/>
                  </a:cubicBezTo>
                  <a:cubicBezTo>
                    <a:pt x="1501" y="6216"/>
                    <a:pt x="1596" y="6323"/>
                    <a:pt x="1739" y="6407"/>
                  </a:cubicBezTo>
                  <a:cubicBezTo>
                    <a:pt x="1874" y="6489"/>
                    <a:pt x="2069" y="6571"/>
                    <a:pt x="2325" y="6571"/>
                  </a:cubicBezTo>
                  <a:cubicBezTo>
                    <a:pt x="2477" y="6571"/>
                    <a:pt x="2651" y="6542"/>
                    <a:pt x="2847" y="6466"/>
                  </a:cubicBezTo>
                  <a:cubicBezTo>
                    <a:pt x="2870" y="6478"/>
                    <a:pt x="2882" y="6502"/>
                    <a:pt x="2918" y="6514"/>
                  </a:cubicBezTo>
                  <a:lnTo>
                    <a:pt x="2918" y="6895"/>
                  </a:lnTo>
                  <a:lnTo>
                    <a:pt x="2382" y="7073"/>
                  </a:lnTo>
                  <a:cubicBezTo>
                    <a:pt x="2192" y="7157"/>
                    <a:pt x="2049" y="7323"/>
                    <a:pt x="2037" y="7526"/>
                  </a:cubicBezTo>
                  <a:lnTo>
                    <a:pt x="2037" y="7561"/>
                  </a:lnTo>
                  <a:lnTo>
                    <a:pt x="787" y="8002"/>
                  </a:lnTo>
                  <a:cubicBezTo>
                    <a:pt x="310" y="8169"/>
                    <a:pt x="1" y="8609"/>
                    <a:pt x="1" y="9121"/>
                  </a:cubicBezTo>
                  <a:lnTo>
                    <a:pt x="1" y="10788"/>
                  </a:lnTo>
                  <a:cubicBezTo>
                    <a:pt x="1" y="10871"/>
                    <a:pt x="72" y="10955"/>
                    <a:pt x="168" y="10955"/>
                  </a:cubicBezTo>
                  <a:cubicBezTo>
                    <a:pt x="251" y="10955"/>
                    <a:pt x="322" y="10871"/>
                    <a:pt x="322" y="10788"/>
                  </a:cubicBezTo>
                  <a:lnTo>
                    <a:pt x="322" y="9121"/>
                  </a:lnTo>
                  <a:cubicBezTo>
                    <a:pt x="322" y="9014"/>
                    <a:pt x="346" y="8895"/>
                    <a:pt x="382" y="8812"/>
                  </a:cubicBezTo>
                  <a:lnTo>
                    <a:pt x="1203" y="9502"/>
                  </a:lnTo>
                  <a:cubicBezTo>
                    <a:pt x="1323" y="9609"/>
                    <a:pt x="1382" y="9740"/>
                    <a:pt x="1382" y="9907"/>
                  </a:cubicBezTo>
                  <a:lnTo>
                    <a:pt x="1382" y="10788"/>
                  </a:lnTo>
                  <a:cubicBezTo>
                    <a:pt x="1382" y="10871"/>
                    <a:pt x="1453" y="10955"/>
                    <a:pt x="1549" y="10955"/>
                  </a:cubicBezTo>
                  <a:cubicBezTo>
                    <a:pt x="1632" y="10955"/>
                    <a:pt x="1715" y="10871"/>
                    <a:pt x="1715" y="10788"/>
                  </a:cubicBezTo>
                  <a:lnTo>
                    <a:pt x="1715" y="9907"/>
                  </a:lnTo>
                  <a:cubicBezTo>
                    <a:pt x="1715" y="9657"/>
                    <a:pt x="1608" y="9431"/>
                    <a:pt x="1418" y="9264"/>
                  </a:cubicBezTo>
                  <a:lnTo>
                    <a:pt x="561" y="8538"/>
                  </a:lnTo>
                  <a:cubicBezTo>
                    <a:pt x="656" y="8431"/>
                    <a:pt x="775" y="8359"/>
                    <a:pt x="906" y="8312"/>
                  </a:cubicBezTo>
                  <a:lnTo>
                    <a:pt x="2037" y="7919"/>
                  </a:lnTo>
                  <a:cubicBezTo>
                    <a:pt x="2049" y="8419"/>
                    <a:pt x="2180" y="8824"/>
                    <a:pt x="2287" y="9085"/>
                  </a:cubicBezTo>
                  <a:cubicBezTo>
                    <a:pt x="2426" y="9414"/>
                    <a:pt x="2740" y="9609"/>
                    <a:pt x="3075" y="9609"/>
                  </a:cubicBezTo>
                  <a:cubicBezTo>
                    <a:pt x="3141" y="9609"/>
                    <a:pt x="3208" y="9601"/>
                    <a:pt x="3275" y="9586"/>
                  </a:cubicBezTo>
                  <a:lnTo>
                    <a:pt x="4085" y="9371"/>
                  </a:lnTo>
                  <a:lnTo>
                    <a:pt x="4906" y="9586"/>
                  </a:lnTo>
                  <a:cubicBezTo>
                    <a:pt x="4978" y="9597"/>
                    <a:pt x="5049" y="9609"/>
                    <a:pt x="5121" y="9609"/>
                  </a:cubicBezTo>
                  <a:cubicBezTo>
                    <a:pt x="5442" y="9609"/>
                    <a:pt x="5752" y="9419"/>
                    <a:pt x="5895" y="9085"/>
                  </a:cubicBezTo>
                  <a:cubicBezTo>
                    <a:pt x="6002" y="8824"/>
                    <a:pt x="6133" y="8419"/>
                    <a:pt x="6145" y="7931"/>
                  </a:cubicBezTo>
                  <a:lnTo>
                    <a:pt x="7276" y="8335"/>
                  </a:lnTo>
                  <a:cubicBezTo>
                    <a:pt x="7407" y="8371"/>
                    <a:pt x="7526" y="8466"/>
                    <a:pt x="7621" y="8550"/>
                  </a:cubicBezTo>
                  <a:lnTo>
                    <a:pt x="6764" y="9288"/>
                  </a:lnTo>
                  <a:cubicBezTo>
                    <a:pt x="6573" y="9443"/>
                    <a:pt x="6466" y="9669"/>
                    <a:pt x="6466" y="9919"/>
                  </a:cubicBezTo>
                  <a:lnTo>
                    <a:pt x="6466" y="10800"/>
                  </a:lnTo>
                  <a:cubicBezTo>
                    <a:pt x="6466" y="10895"/>
                    <a:pt x="6549" y="10967"/>
                    <a:pt x="6633" y="10967"/>
                  </a:cubicBezTo>
                  <a:cubicBezTo>
                    <a:pt x="6728" y="10967"/>
                    <a:pt x="6799" y="10895"/>
                    <a:pt x="6799" y="10800"/>
                  </a:cubicBezTo>
                  <a:lnTo>
                    <a:pt x="6799" y="9919"/>
                  </a:lnTo>
                  <a:cubicBezTo>
                    <a:pt x="6799" y="9776"/>
                    <a:pt x="6859" y="9621"/>
                    <a:pt x="6978" y="9526"/>
                  </a:cubicBezTo>
                  <a:lnTo>
                    <a:pt x="7776" y="8835"/>
                  </a:lnTo>
                  <a:cubicBezTo>
                    <a:pt x="7823" y="8943"/>
                    <a:pt x="7835" y="9050"/>
                    <a:pt x="7835" y="9145"/>
                  </a:cubicBezTo>
                  <a:lnTo>
                    <a:pt x="7835" y="10812"/>
                  </a:lnTo>
                  <a:cubicBezTo>
                    <a:pt x="7835" y="10907"/>
                    <a:pt x="7919" y="10979"/>
                    <a:pt x="8002" y="10979"/>
                  </a:cubicBezTo>
                  <a:cubicBezTo>
                    <a:pt x="8097" y="10979"/>
                    <a:pt x="8169" y="10907"/>
                    <a:pt x="8169" y="10812"/>
                  </a:cubicBezTo>
                  <a:lnTo>
                    <a:pt x="8169" y="9145"/>
                  </a:lnTo>
                  <a:cubicBezTo>
                    <a:pt x="8240" y="8597"/>
                    <a:pt x="7919" y="8133"/>
                    <a:pt x="7442" y="7978"/>
                  </a:cubicBezTo>
                  <a:lnTo>
                    <a:pt x="6204" y="7538"/>
                  </a:lnTo>
                  <a:lnTo>
                    <a:pt x="6204" y="7514"/>
                  </a:lnTo>
                  <a:cubicBezTo>
                    <a:pt x="6192" y="7300"/>
                    <a:pt x="6061" y="7121"/>
                    <a:pt x="5859" y="7061"/>
                  </a:cubicBezTo>
                  <a:lnTo>
                    <a:pt x="5323" y="6883"/>
                  </a:lnTo>
                  <a:lnTo>
                    <a:pt x="5323" y="6502"/>
                  </a:lnTo>
                  <a:cubicBezTo>
                    <a:pt x="5359" y="6478"/>
                    <a:pt x="5371" y="6466"/>
                    <a:pt x="5406" y="6454"/>
                  </a:cubicBezTo>
                  <a:cubicBezTo>
                    <a:pt x="5597" y="6526"/>
                    <a:pt x="5775" y="6561"/>
                    <a:pt x="5918" y="6561"/>
                  </a:cubicBezTo>
                  <a:cubicBezTo>
                    <a:pt x="6180" y="6561"/>
                    <a:pt x="6371" y="6490"/>
                    <a:pt x="6490" y="6407"/>
                  </a:cubicBezTo>
                  <a:cubicBezTo>
                    <a:pt x="6633" y="6323"/>
                    <a:pt x="6728" y="6216"/>
                    <a:pt x="6787" y="6145"/>
                  </a:cubicBezTo>
                  <a:cubicBezTo>
                    <a:pt x="7621" y="6133"/>
                    <a:pt x="7704" y="5323"/>
                    <a:pt x="7704" y="5311"/>
                  </a:cubicBezTo>
                  <a:cubicBezTo>
                    <a:pt x="7704" y="5264"/>
                    <a:pt x="7692" y="5216"/>
                    <a:pt x="7669" y="5192"/>
                  </a:cubicBezTo>
                  <a:cubicBezTo>
                    <a:pt x="7633" y="5156"/>
                    <a:pt x="7585" y="5133"/>
                    <a:pt x="7549" y="5133"/>
                  </a:cubicBezTo>
                  <a:cubicBezTo>
                    <a:pt x="7549" y="5133"/>
                    <a:pt x="7454" y="5133"/>
                    <a:pt x="7371" y="5073"/>
                  </a:cubicBezTo>
                  <a:cubicBezTo>
                    <a:pt x="7252" y="5014"/>
                    <a:pt x="7192" y="4894"/>
                    <a:pt x="7192" y="4728"/>
                  </a:cubicBezTo>
                  <a:lnTo>
                    <a:pt x="7192" y="2382"/>
                  </a:lnTo>
                  <a:cubicBezTo>
                    <a:pt x="7192" y="1430"/>
                    <a:pt x="6478" y="620"/>
                    <a:pt x="5525" y="513"/>
                  </a:cubicBezTo>
                  <a:cubicBezTo>
                    <a:pt x="5466" y="513"/>
                    <a:pt x="5406" y="489"/>
                    <a:pt x="5371" y="442"/>
                  </a:cubicBezTo>
                  <a:cubicBezTo>
                    <a:pt x="5180" y="144"/>
                    <a:pt x="4752" y="1"/>
                    <a:pt x="410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71" name="Google Shape;10771;p79"/>
            <p:cNvSpPr/>
            <p:nvPr/>
          </p:nvSpPr>
          <p:spPr>
            <a:xfrm>
              <a:off x="6819522" y="3044519"/>
              <a:ext cx="43402" cy="15396"/>
            </a:xfrm>
            <a:custGeom>
              <a:avLst/>
              <a:gdLst/>
              <a:ahLst/>
              <a:cxnLst/>
              <a:rect l="l" t="t" r="r" b="b"/>
              <a:pathLst>
                <a:path w="1370" h="486" extrusionOk="0">
                  <a:moveTo>
                    <a:pt x="173" y="1"/>
                  </a:moveTo>
                  <a:cubicBezTo>
                    <a:pt x="132" y="1"/>
                    <a:pt x="90" y="15"/>
                    <a:pt x="60" y="45"/>
                  </a:cubicBezTo>
                  <a:cubicBezTo>
                    <a:pt x="1" y="105"/>
                    <a:pt x="1" y="200"/>
                    <a:pt x="60" y="260"/>
                  </a:cubicBezTo>
                  <a:cubicBezTo>
                    <a:pt x="191" y="402"/>
                    <a:pt x="429" y="486"/>
                    <a:pt x="691" y="486"/>
                  </a:cubicBezTo>
                  <a:cubicBezTo>
                    <a:pt x="941" y="486"/>
                    <a:pt x="1179" y="414"/>
                    <a:pt x="1310" y="260"/>
                  </a:cubicBezTo>
                  <a:cubicBezTo>
                    <a:pt x="1370" y="200"/>
                    <a:pt x="1370" y="105"/>
                    <a:pt x="1310" y="45"/>
                  </a:cubicBezTo>
                  <a:cubicBezTo>
                    <a:pt x="1281" y="15"/>
                    <a:pt x="1239" y="1"/>
                    <a:pt x="1197" y="1"/>
                  </a:cubicBezTo>
                  <a:cubicBezTo>
                    <a:pt x="1156" y="1"/>
                    <a:pt x="1114" y="15"/>
                    <a:pt x="1084" y="45"/>
                  </a:cubicBezTo>
                  <a:cubicBezTo>
                    <a:pt x="1025" y="105"/>
                    <a:pt x="894" y="152"/>
                    <a:pt x="691" y="152"/>
                  </a:cubicBezTo>
                  <a:cubicBezTo>
                    <a:pt x="477" y="152"/>
                    <a:pt x="346" y="81"/>
                    <a:pt x="286" y="45"/>
                  </a:cubicBezTo>
                  <a:cubicBezTo>
                    <a:pt x="257" y="15"/>
                    <a:pt x="215" y="1"/>
                    <a:pt x="1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72" name="Google Shape;10772;p79"/>
            <p:cNvSpPr/>
            <p:nvPr/>
          </p:nvSpPr>
          <p:spPr>
            <a:xfrm>
              <a:off x="6803682" y="3006344"/>
              <a:ext cx="10233" cy="15492"/>
            </a:xfrm>
            <a:custGeom>
              <a:avLst/>
              <a:gdLst/>
              <a:ahLst/>
              <a:cxnLst/>
              <a:rect l="l" t="t" r="r" b="b"/>
              <a:pathLst>
                <a:path w="323" h="489" extrusionOk="0">
                  <a:moveTo>
                    <a:pt x="155" y="0"/>
                  </a:moveTo>
                  <a:cubicBezTo>
                    <a:pt x="72" y="0"/>
                    <a:pt x="1" y="71"/>
                    <a:pt x="1" y="155"/>
                  </a:cubicBezTo>
                  <a:lnTo>
                    <a:pt x="1" y="322"/>
                  </a:lnTo>
                  <a:cubicBezTo>
                    <a:pt x="1" y="417"/>
                    <a:pt x="72" y="488"/>
                    <a:pt x="155" y="488"/>
                  </a:cubicBezTo>
                  <a:cubicBezTo>
                    <a:pt x="251" y="488"/>
                    <a:pt x="322" y="417"/>
                    <a:pt x="322" y="322"/>
                  </a:cubicBezTo>
                  <a:lnTo>
                    <a:pt x="322" y="155"/>
                  </a:lnTo>
                  <a:cubicBezTo>
                    <a:pt x="310" y="71"/>
                    <a:pt x="251" y="0"/>
                    <a:pt x="1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73" name="Google Shape;10773;p79"/>
            <p:cNvSpPr/>
            <p:nvPr/>
          </p:nvSpPr>
          <p:spPr>
            <a:xfrm>
              <a:off x="6868183" y="3006344"/>
              <a:ext cx="10201" cy="15492"/>
            </a:xfrm>
            <a:custGeom>
              <a:avLst/>
              <a:gdLst/>
              <a:ahLst/>
              <a:cxnLst/>
              <a:rect l="l" t="t" r="r" b="b"/>
              <a:pathLst>
                <a:path w="322" h="489" extrusionOk="0">
                  <a:moveTo>
                    <a:pt x="167" y="0"/>
                  </a:moveTo>
                  <a:cubicBezTo>
                    <a:pt x="72" y="0"/>
                    <a:pt x="1" y="71"/>
                    <a:pt x="1" y="155"/>
                  </a:cubicBezTo>
                  <a:lnTo>
                    <a:pt x="1" y="322"/>
                  </a:lnTo>
                  <a:cubicBezTo>
                    <a:pt x="1" y="417"/>
                    <a:pt x="72" y="488"/>
                    <a:pt x="167" y="488"/>
                  </a:cubicBezTo>
                  <a:cubicBezTo>
                    <a:pt x="251" y="488"/>
                    <a:pt x="322" y="417"/>
                    <a:pt x="322" y="322"/>
                  </a:cubicBezTo>
                  <a:lnTo>
                    <a:pt x="322" y="155"/>
                  </a:lnTo>
                  <a:cubicBezTo>
                    <a:pt x="322" y="71"/>
                    <a:pt x="251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74" name="Google Shape;10774;p79"/>
            <p:cNvSpPr/>
            <p:nvPr/>
          </p:nvSpPr>
          <p:spPr>
            <a:xfrm>
              <a:off x="6798011" y="2990124"/>
              <a:ext cx="21162" cy="10581"/>
            </a:xfrm>
            <a:custGeom>
              <a:avLst/>
              <a:gdLst/>
              <a:ahLst/>
              <a:cxnLst/>
              <a:rect l="l" t="t" r="r" b="b"/>
              <a:pathLst>
                <a:path w="668" h="334" extrusionOk="0">
                  <a:moveTo>
                    <a:pt x="156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33"/>
                    <a:pt x="156" y="333"/>
                  </a:cubicBezTo>
                  <a:lnTo>
                    <a:pt x="501" y="333"/>
                  </a:lnTo>
                  <a:cubicBezTo>
                    <a:pt x="584" y="333"/>
                    <a:pt x="668" y="250"/>
                    <a:pt x="668" y="167"/>
                  </a:cubicBezTo>
                  <a:cubicBezTo>
                    <a:pt x="668" y="60"/>
                    <a:pt x="596" y="0"/>
                    <a:pt x="5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75" name="Google Shape;10775;p79"/>
            <p:cNvSpPr/>
            <p:nvPr/>
          </p:nvSpPr>
          <p:spPr>
            <a:xfrm>
              <a:off x="6862892" y="2990124"/>
              <a:ext cx="21162" cy="10581"/>
            </a:xfrm>
            <a:custGeom>
              <a:avLst/>
              <a:gdLst/>
              <a:ahLst/>
              <a:cxnLst/>
              <a:rect l="l" t="t" r="r" b="b"/>
              <a:pathLst>
                <a:path w="668" h="334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33"/>
                    <a:pt x="168" y="333"/>
                  </a:cubicBezTo>
                  <a:lnTo>
                    <a:pt x="513" y="333"/>
                  </a:lnTo>
                  <a:cubicBezTo>
                    <a:pt x="596" y="333"/>
                    <a:pt x="668" y="250"/>
                    <a:pt x="668" y="167"/>
                  </a:cubicBezTo>
                  <a:cubicBezTo>
                    <a:pt x="668" y="60"/>
                    <a:pt x="596" y="0"/>
                    <a:pt x="5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776" name="Google Shape;10776;p79"/>
          <p:cNvGrpSpPr/>
          <p:nvPr/>
        </p:nvGrpSpPr>
        <p:grpSpPr>
          <a:xfrm>
            <a:off x="7742876" y="3607618"/>
            <a:ext cx="348057" cy="464217"/>
            <a:chOff x="5807156" y="2881113"/>
            <a:chExt cx="261043" cy="348163"/>
          </a:xfrm>
          <a:solidFill>
            <a:schemeClr val="tx1"/>
          </a:solidFill>
        </p:grpSpPr>
        <p:sp>
          <p:nvSpPr>
            <p:cNvPr id="10777" name="Google Shape;10777;p79"/>
            <p:cNvSpPr/>
            <p:nvPr/>
          </p:nvSpPr>
          <p:spPr>
            <a:xfrm>
              <a:off x="5807156" y="2881113"/>
              <a:ext cx="261043" cy="348163"/>
            </a:xfrm>
            <a:custGeom>
              <a:avLst/>
              <a:gdLst/>
              <a:ahLst/>
              <a:cxnLst/>
              <a:rect l="l" t="t" r="r" b="b"/>
              <a:pathLst>
                <a:path w="8240" h="10990" extrusionOk="0">
                  <a:moveTo>
                    <a:pt x="4477" y="334"/>
                  </a:moveTo>
                  <a:cubicBezTo>
                    <a:pt x="4763" y="334"/>
                    <a:pt x="5001" y="572"/>
                    <a:pt x="5001" y="857"/>
                  </a:cubicBezTo>
                  <a:cubicBezTo>
                    <a:pt x="5001" y="917"/>
                    <a:pt x="4989" y="976"/>
                    <a:pt x="4977" y="1036"/>
                  </a:cubicBezTo>
                  <a:lnTo>
                    <a:pt x="3310" y="1036"/>
                  </a:lnTo>
                  <a:cubicBezTo>
                    <a:pt x="3274" y="976"/>
                    <a:pt x="3274" y="917"/>
                    <a:pt x="3274" y="857"/>
                  </a:cubicBezTo>
                  <a:cubicBezTo>
                    <a:pt x="3274" y="572"/>
                    <a:pt x="3501" y="334"/>
                    <a:pt x="3798" y="334"/>
                  </a:cubicBezTo>
                  <a:close/>
                  <a:moveTo>
                    <a:pt x="5168" y="1369"/>
                  </a:moveTo>
                  <a:cubicBezTo>
                    <a:pt x="6215" y="1369"/>
                    <a:pt x="7061" y="2215"/>
                    <a:pt x="7061" y="3262"/>
                  </a:cubicBezTo>
                  <a:cubicBezTo>
                    <a:pt x="7061" y="3524"/>
                    <a:pt x="7001" y="3786"/>
                    <a:pt x="6894" y="4024"/>
                  </a:cubicBezTo>
                  <a:cubicBezTo>
                    <a:pt x="6811" y="3977"/>
                    <a:pt x="6715" y="3953"/>
                    <a:pt x="6608" y="3953"/>
                  </a:cubicBezTo>
                  <a:lnTo>
                    <a:pt x="6346" y="3953"/>
                  </a:lnTo>
                  <a:lnTo>
                    <a:pt x="6346" y="3596"/>
                  </a:lnTo>
                  <a:cubicBezTo>
                    <a:pt x="6346" y="2941"/>
                    <a:pt x="5811" y="2405"/>
                    <a:pt x="5156" y="2405"/>
                  </a:cubicBezTo>
                  <a:cubicBezTo>
                    <a:pt x="5060" y="2405"/>
                    <a:pt x="4989" y="2477"/>
                    <a:pt x="4989" y="2560"/>
                  </a:cubicBezTo>
                  <a:cubicBezTo>
                    <a:pt x="4989" y="2655"/>
                    <a:pt x="5060" y="2727"/>
                    <a:pt x="5156" y="2727"/>
                  </a:cubicBezTo>
                  <a:cubicBezTo>
                    <a:pt x="5632" y="2727"/>
                    <a:pt x="6013" y="3120"/>
                    <a:pt x="6013" y="3596"/>
                  </a:cubicBezTo>
                  <a:lnTo>
                    <a:pt x="6013" y="3953"/>
                  </a:lnTo>
                  <a:lnTo>
                    <a:pt x="5822" y="3953"/>
                  </a:lnTo>
                  <a:cubicBezTo>
                    <a:pt x="5680" y="3739"/>
                    <a:pt x="5418" y="3608"/>
                    <a:pt x="5144" y="3608"/>
                  </a:cubicBezTo>
                  <a:cubicBezTo>
                    <a:pt x="4798" y="3608"/>
                    <a:pt x="4501" y="3810"/>
                    <a:pt x="4370" y="4108"/>
                  </a:cubicBezTo>
                  <a:lnTo>
                    <a:pt x="3858" y="4108"/>
                  </a:lnTo>
                  <a:cubicBezTo>
                    <a:pt x="3727" y="3810"/>
                    <a:pt x="3429" y="3608"/>
                    <a:pt x="3084" y="3608"/>
                  </a:cubicBezTo>
                  <a:cubicBezTo>
                    <a:pt x="2798" y="3608"/>
                    <a:pt x="2560" y="3739"/>
                    <a:pt x="2405" y="3953"/>
                  </a:cubicBezTo>
                  <a:lnTo>
                    <a:pt x="2203" y="3953"/>
                  </a:lnTo>
                  <a:lnTo>
                    <a:pt x="2203" y="3596"/>
                  </a:lnTo>
                  <a:cubicBezTo>
                    <a:pt x="2203" y="3108"/>
                    <a:pt x="2596" y="2727"/>
                    <a:pt x="3072" y="2727"/>
                  </a:cubicBezTo>
                  <a:lnTo>
                    <a:pt x="4441" y="2727"/>
                  </a:lnTo>
                  <a:cubicBezTo>
                    <a:pt x="4525" y="2727"/>
                    <a:pt x="4608" y="2655"/>
                    <a:pt x="4608" y="2560"/>
                  </a:cubicBezTo>
                  <a:cubicBezTo>
                    <a:pt x="4608" y="2477"/>
                    <a:pt x="4525" y="2405"/>
                    <a:pt x="4441" y="2405"/>
                  </a:cubicBezTo>
                  <a:lnTo>
                    <a:pt x="3072" y="2405"/>
                  </a:lnTo>
                  <a:cubicBezTo>
                    <a:pt x="2417" y="2405"/>
                    <a:pt x="1881" y="2941"/>
                    <a:pt x="1881" y="3596"/>
                  </a:cubicBezTo>
                  <a:lnTo>
                    <a:pt x="1881" y="3953"/>
                  </a:lnTo>
                  <a:lnTo>
                    <a:pt x="1608" y="3953"/>
                  </a:lnTo>
                  <a:cubicBezTo>
                    <a:pt x="1512" y="3953"/>
                    <a:pt x="1417" y="3977"/>
                    <a:pt x="1334" y="4024"/>
                  </a:cubicBezTo>
                  <a:cubicBezTo>
                    <a:pt x="1286" y="3786"/>
                    <a:pt x="1227" y="3513"/>
                    <a:pt x="1227" y="3262"/>
                  </a:cubicBezTo>
                  <a:cubicBezTo>
                    <a:pt x="1227" y="2215"/>
                    <a:pt x="2072" y="1369"/>
                    <a:pt x="3120" y="1369"/>
                  </a:cubicBezTo>
                  <a:close/>
                  <a:moveTo>
                    <a:pt x="3120" y="3929"/>
                  </a:moveTo>
                  <a:cubicBezTo>
                    <a:pt x="3394" y="3929"/>
                    <a:pt x="3632" y="4155"/>
                    <a:pt x="3632" y="4453"/>
                  </a:cubicBezTo>
                  <a:cubicBezTo>
                    <a:pt x="3632" y="4739"/>
                    <a:pt x="3394" y="4977"/>
                    <a:pt x="3120" y="4977"/>
                  </a:cubicBezTo>
                  <a:cubicBezTo>
                    <a:pt x="2834" y="4977"/>
                    <a:pt x="2596" y="4739"/>
                    <a:pt x="2596" y="4453"/>
                  </a:cubicBezTo>
                  <a:cubicBezTo>
                    <a:pt x="2596" y="4167"/>
                    <a:pt x="2834" y="3929"/>
                    <a:pt x="3120" y="3929"/>
                  </a:cubicBezTo>
                  <a:close/>
                  <a:moveTo>
                    <a:pt x="5168" y="3929"/>
                  </a:moveTo>
                  <a:cubicBezTo>
                    <a:pt x="5453" y="3929"/>
                    <a:pt x="5691" y="4155"/>
                    <a:pt x="5691" y="4453"/>
                  </a:cubicBezTo>
                  <a:cubicBezTo>
                    <a:pt x="5691" y="4739"/>
                    <a:pt x="5453" y="4977"/>
                    <a:pt x="5168" y="4977"/>
                  </a:cubicBezTo>
                  <a:cubicBezTo>
                    <a:pt x="4882" y="4977"/>
                    <a:pt x="4644" y="4739"/>
                    <a:pt x="4644" y="4453"/>
                  </a:cubicBezTo>
                  <a:cubicBezTo>
                    <a:pt x="4644" y="4167"/>
                    <a:pt x="4882" y="3929"/>
                    <a:pt x="5168" y="3929"/>
                  </a:cubicBezTo>
                  <a:close/>
                  <a:moveTo>
                    <a:pt x="6632" y="4275"/>
                  </a:moveTo>
                  <a:cubicBezTo>
                    <a:pt x="6775" y="4275"/>
                    <a:pt x="6894" y="4394"/>
                    <a:pt x="6894" y="4548"/>
                  </a:cubicBezTo>
                  <a:cubicBezTo>
                    <a:pt x="6894" y="4691"/>
                    <a:pt x="6775" y="4810"/>
                    <a:pt x="6632" y="4810"/>
                  </a:cubicBezTo>
                  <a:lnTo>
                    <a:pt x="6537" y="4810"/>
                  </a:lnTo>
                  <a:lnTo>
                    <a:pt x="6537" y="4798"/>
                  </a:lnTo>
                  <a:cubicBezTo>
                    <a:pt x="6537" y="4703"/>
                    <a:pt x="6465" y="4632"/>
                    <a:pt x="6370" y="4632"/>
                  </a:cubicBezTo>
                  <a:cubicBezTo>
                    <a:pt x="6287" y="4632"/>
                    <a:pt x="6215" y="4703"/>
                    <a:pt x="6215" y="4798"/>
                  </a:cubicBezTo>
                  <a:cubicBezTo>
                    <a:pt x="6215" y="5929"/>
                    <a:pt x="5287" y="6870"/>
                    <a:pt x="4144" y="6870"/>
                  </a:cubicBezTo>
                  <a:cubicBezTo>
                    <a:pt x="3001" y="6870"/>
                    <a:pt x="2072" y="5929"/>
                    <a:pt x="2072" y="4798"/>
                  </a:cubicBezTo>
                  <a:cubicBezTo>
                    <a:pt x="2072" y="4703"/>
                    <a:pt x="2001" y="4632"/>
                    <a:pt x="1905" y="4632"/>
                  </a:cubicBezTo>
                  <a:cubicBezTo>
                    <a:pt x="1822" y="4632"/>
                    <a:pt x="1750" y="4703"/>
                    <a:pt x="1750" y="4798"/>
                  </a:cubicBezTo>
                  <a:lnTo>
                    <a:pt x="1750" y="4810"/>
                  </a:lnTo>
                  <a:lnTo>
                    <a:pt x="1655" y="4810"/>
                  </a:lnTo>
                  <a:cubicBezTo>
                    <a:pt x="1512" y="4810"/>
                    <a:pt x="1393" y="4691"/>
                    <a:pt x="1393" y="4548"/>
                  </a:cubicBezTo>
                  <a:cubicBezTo>
                    <a:pt x="1393" y="4394"/>
                    <a:pt x="1512" y="4275"/>
                    <a:pt x="1655" y="4275"/>
                  </a:cubicBezTo>
                  <a:lnTo>
                    <a:pt x="2286" y="4275"/>
                  </a:lnTo>
                  <a:cubicBezTo>
                    <a:pt x="2262" y="4334"/>
                    <a:pt x="2262" y="4394"/>
                    <a:pt x="2262" y="4453"/>
                  </a:cubicBezTo>
                  <a:cubicBezTo>
                    <a:pt x="2262" y="4917"/>
                    <a:pt x="2643" y="5298"/>
                    <a:pt x="3120" y="5298"/>
                  </a:cubicBezTo>
                  <a:cubicBezTo>
                    <a:pt x="3572" y="5298"/>
                    <a:pt x="3965" y="4929"/>
                    <a:pt x="3965" y="4453"/>
                  </a:cubicBezTo>
                  <a:lnTo>
                    <a:pt x="3965" y="4441"/>
                  </a:lnTo>
                  <a:lnTo>
                    <a:pt x="4322" y="4441"/>
                  </a:lnTo>
                  <a:lnTo>
                    <a:pt x="4322" y="4453"/>
                  </a:lnTo>
                  <a:cubicBezTo>
                    <a:pt x="4322" y="4917"/>
                    <a:pt x="4691" y="5298"/>
                    <a:pt x="5168" y="5298"/>
                  </a:cubicBezTo>
                  <a:cubicBezTo>
                    <a:pt x="5632" y="5298"/>
                    <a:pt x="6013" y="4929"/>
                    <a:pt x="6013" y="4453"/>
                  </a:cubicBezTo>
                  <a:cubicBezTo>
                    <a:pt x="6013" y="4394"/>
                    <a:pt x="6013" y="4334"/>
                    <a:pt x="6001" y="4275"/>
                  </a:cubicBezTo>
                  <a:close/>
                  <a:moveTo>
                    <a:pt x="5025" y="7013"/>
                  </a:moveTo>
                  <a:lnTo>
                    <a:pt x="5025" y="7882"/>
                  </a:lnTo>
                  <a:cubicBezTo>
                    <a:pt x="5025" y="7977"/>
                    <a:pt x="5001" y="8073"/>
                    <a:pt x="4977" y="8156"/>
                  </a:cubicBezTo>
                  <a:cubicBezTo>
                    <a:pt x="4941" y="8251"/>
                    <a:pt x="4989" y="8335"/>
                    <a:pt x="5084" y="8370"/>
                  </a:cubicBezTo>
                  <a:cubicBezTo>
                    <a:pt x="5096" y="8370"/>
                    <a:pt x="5108" y="8382"/>
                    <a:pt x="5144" y="8382"/>
                  </a:cubicBezTo>
                  <a:cubicBezTo>
                    <a:pt x="5203" y="8382"/>
                    <a:pt x="5275" y="8335"/>
                    <a:pt x="5287" y="8275"/>
                  </a:cubicBezTo>
                  <a:cubicBezTo>
                    <a:pt x="5334" y="8144"/>
                    <a:pt x="5358" y="8025"/>
                    <a:pt x="5358" y="7870"/>
                  </a:cubicBezTo>
                  <a:lnTo>
                    <a:pt x="5358" y="7596"/>
                  </a:lnTo>
                  <a:lnTo>
                    <a:pt x="5799" y="7739"/>
                  </a:lnTo>
                  <a:cubicBezTo>
                    <a:pt x="5870" y="7775"/>
                    <a:pt x="5918" y="7834"/>
                    <a:pt x="5918" y="7906"/>
                  </a:cubicBezTo>
                  <a:cubicBezTo>
                    <a:pt x="5918" y="8513"/>
                    <a:pt x="5775" y="9013"/>
                    <a:pt x="5656" y="9311"/>
                  </a:cubicBezTo>
                  <a:cubicBezTo>
                    <a:pt x="5566" y="9510"/>
                    <a:pt x="5376" y="9635"/>
                    <a:pt x="5169" y="9635"/>
                  </a:cubicBezTo>
                  <a:cubicBezTo>
                    <a:pt x="5130" y="9635"/>
                    <a:pt x="5089" y="9630"/>
                    <a:pt x="5049" y="9620"/>
                  </a:cubicBezTo>
                  <a:lnTo>
                    <a:pt x="4191" y="9406"/>
                  </a:lnTo>
                  <a:lnTo>
                    <a:pt x="4108" y="9406"/>
                  </a:lnTo>
                  <a:lnTo>
                    <a:pt x="3251" y="9620"/>
                  </a:lnTo>
                  <a:cubicBezTo>
                    <a:pt x="3208" y="9631"/>
                    <a:pt x="3165" y="9636"/>
                    <a:pt x="3123" y="9636"/>
                  </a:cubicBezTo>
                  <a:cubicBezTo>
                    <a:pt x="2916" y="9636"/>
                    <a:pt x="2722" y="9518"/>
                    <a:pt x="2643" y="9311"/>
                  </a:cubicBezTo>
                  <a:cubicBezTo>
                    <a:pt x="2524" y="9013"/>
                    <a:pt x="2370" y="8513"/>
                    <a:pt x="2417" y="7918"/>
                  </a:cubicBezTo>
                  <a:cubicBezTo>
                    <a:pt x="2417" y="7846"/>
                    <a:pt x="2477" y="7787"/>
                    <a:pt x="2536" y="7763"/>
                  </a:cubicBezTo>
                  <a:lnTo>
                    <a:pt x="2965" y="7608"/>
                  </a:lnTo>
                  <a:lnTo>
                    <a:pt x="2965" y="7894"/>
                  </a:lnTo>
                  <a:cubicBezTo>
                    <a:pt x="2965" y="8549"/>
                    <a:pt x="3501" y="9085"/>
                    <a:pt x="4156" y="9085"/>
                  </a:cubicBezTo>
                  <a:cubicBezTo>
                    <a:pt x="4394" y="9085"/>
                    <a:pt x="4620" y="9013"/>
                    <a:pt x="4810" y="8894"/>
                  </a:cubicBezTo>
                  <a:cubicBezTo>
                    <a:pt x="4882" y="8847"/>
                    <a:pt x="4906" y="8739"/>
                    <a:pt x="4858" y="8668"/>
                  </a:cubicBezTo>
                  <a:cubicBezTo>
                    <a:pt x="4827" y="8622"/>
                    <a:pt x="4772" y="8596"/>
                    <a:pt x="4717" y="8596"/>
                  </a:cubicBezTo>
                  <a:cubicBezTo>
                    <a:pt x="4687" y="8596"/>
                    <a:pt x="4657" y="8603"/>
                    <a:pt x="4632" y="8620"/>
                  </a:cubicBezTo>
                  <a:cubicBezTo>
                    <a:pt x="4489" y="8716"/>
                    <a:pt x="4322" y="8775"/>
                    <a:pt x="4156" y="8775"/>
                  </a:cubicBezTo>
                  <a:cubicBezTo>
                    <a:pt x="3679" y="8775"/>
                    <a:pt x="3298" y="8382"/>
                    <a:pt x="3298" y="7906"/>
                  </a:cubicBezTo>
                  <a:lnTo>
                    <a:pt x="3298" y="7013"/>
                  </a:lnTo>
                  <a:cubicBezTo>
                    <a:pt x="3560" y="7120"/>
                    <a:pt x="3858" y="7180"/>
                    <a:pt x="4156" y="7180"/>
                  </a:cubicBezTo>
                  <a:cubicBezTo>
                    <a:pt x="4465" y="7180"/>
                    <a:pt x="4751" y="7120"/>
                    <a:pt x="5025" y="7013"/>
                  </a:cubicBezTo>
                  <a:close/>
                  <a:moveTo>
                    <a:pt x="3786" y="0"/>
                  </a:moveTo>
                  <a:cubicBezTo>
                    <a:pt x="3322" y="0"/>
                    <a:pt x="2941" y="381"/>
                    <a:pt x="2941" y="857"/>
                  </a:cubicBezTo>
                  <a:cubicBezTo>
                    <a:pt x="2941" y="917"/>
                    <a:pt x="2953" y="976"/>
                    <a:pt x="2953" y="1048"/>
                  </a:cubicBezTo>
                  <a:cubicBezTo>
                    <a:pt x="1786" y="1119"/>
                    <a:pt x="881" y="2072"/>
                    <a:pt x="881" y="3251"/>
                  </a:cubicBezTo>
                  <a:cubicBezTo>
                    <a:pt x="881" y="3596"/>
                    <a:pt x="965" y="3953"/>
                    <a:pt x="1119" y="4263"/>
                  </a:cubicBezTo>
                  <a:cubicBezTo>
                    <a:pt x="1072" y="4346"/>
                    <a:pt x="1048" y="4441"/>
                    <a:pt x="1048" y="4548"/>
                  </a:cubicBezTo>
                  <a:cubicBezTo>
                    <a:pt x="1048" y="4870"/>
                    <a:pt x="1310" y="5120"/>
                    <a:pt x="1620" y="5120"/>
                  </a:cubicBezTo>
                  <a:lnTo>
                    <a:pt x="1739" y="5120"/>
                  </a:lnTo>
                  <a:cubicBezTo>
                    <a:pt x="1846" y="5870"/>
                    <a:pt x="2298" y="6489"/>
                    <a:pt x="2917" y="6870"/>
                  </a:cubicBezTo>
                  <a:lnTo>
                    <a:pt x="2917" y="7263"/>
                  </a:lnTo>
                  <a:lnTo>
                    <a:pt x="2382" y="7442"/>
                  </a:lnTo>
                  <a:cubicBezTo>
                    <a:pt x="2191" y="7525"/>
                    <a:pt x="2060" y="7680"/>
                    <a:pt x="2048" y="7894"/>
                  </a:cubicBezTo>
                  <a:lnTo>
                    <a:pt x="2048" y="7918"/>
                  </a:lnTo>
                  <a:lnTo>
                    <a:pt x="786" y="8370"/>
                  </a:lnTo>
                  <a:cubicBezTo>
                    <a:pt x="310" y="8537"/>
                    <a:pt x="0" y="8977"/>
                    <a:pt x="0" y="9489"/>
                  </a:cubicBezTo>
                  <a:lnTo>
                    <a:pt x="0" y="10799"/>
                  </a:lnTo>
                  <a:cubicBezTo>
                    <a:pt x="0" y="10882"/>
                    <a:pt x="72" y="10954"/>
                    <a:pt x="167" y="10954"/>
                  </a:cubicBezTo>
                  <a:cubicBezTo>
                    <a:pt x="250" y="10954"/>
                    <a:pt x="334" y="10882"/>
                    <a:pt x="334" y="10799"/>
                  </a:cubicBezTo>
                  <a:lnTo>
                    <a:pt x="334" y="9489"/>
                  </a:lnTo>
                  <a:cubicBezTo>
                    <a:pt x="334" y="9382"/>
                    <a:pt x="346" y="9263"/>
                    <a:pt x="393" y="9168"/>
                  </a:cubicBezTo>
                  <a:lnTo>
                    <a:pt x="1203" y="9870"/>
                  </a:lnTo>
                  <a:cubicBezTo>
                    <a:pt x="1322" y="9978"/>
                    <a:pt x="1381" y="10109"/>
                    <a:pt x="1381" y="10275"/>
                  </a:cubicBezTo>
                  <a:lnTo>
                    <a:pt x="1381" y="10799"/>
                  </a:lnTo>
                  <a:cubicBezTo>
                    <a:pt x="1381" y="10882"/>
                    <a:pt x="1465" y="10954"/>
                    <a:pt x="1548" y="10954"/>
                  </a:cubicBezTo>
                  <a:cubicBezTo>
                    <a:pt x="1643" y="10954"/>
                    <a:pt x="1715" y="10882"/>
                    <a:pt x="1715" y="10799"/>
                  </a:cubicBezTo>
                  <a:lnTo>
                    <a:pt x="1715" y="10275"/>
                  </a:lnTo>
                  <a:cubicBezTo>
                    <a:pt x="1715" y="10025"/>
                    <a:pt x="1608" y="9799"/>
                    <a:pt x="1417" y="9632"/>
                  </a:cubicBezTo>
                  <a:lnTo>
                    <a:pt x="572" y="8906"/>
                  </a:lnTo>
                  <a:cubicBezTo>
                    <a:pt x="655" y="8799"/>
                    <a:pt x="774" y="8727"/>
                    <a:pt x="905" y="8680"/>
                  </a:cubicBezTo>
                  <a:lnTo>
                    <a:pt x="2036" y="8275"/>
                  </a:lnTo>
                  <a:cubicBezTo>
                    <a:pt x="2060" y="8787"/>
                    <a:pt x="2191" y="9192"/>
                    <a:pt x="2298" y="9454"/>
                  </a:cubicBezTo>
                  <a:cubicBezTo>
                    <a:pt x="2425" y="9776"/>
                    <a:pt x="2729" y="9970"/>
                    <a:pt x="3057" y="9970"/>
                  </a:cubicBezTo>
                  <a:cubicBezTo>
                    <a:pt x="3129" y="9970"/>
                    <a:pt x="3202" y="9961"/>
                    <a:pt x="3274" y="9942"/>
                  </a:cubicBezTo>
                  <a:lnTo>
                    <a:pt x="4096" y="9739"/>
                  </a:lnTo>
                  <a:lnTo>
                    <a:pt x="4918" y="9942"/>
                  </a:lnTo>
                  <a:cubicBezTo>
                    <a:pt x="4989" y="9966"/>
                    <a:pt x="5049" y="9978"/>
                    <a:pt x="5120" y="9978"/>
                  </a:cubicBezTo>
                  <a:cubicBezTo>
                    <a:pt x="5453" y="9978"/>
                    <a:pt x="5763" y="9787"/>
                    <a:pt x="5894" y="9454"/>
                  </a:cubicBezTo>
                  <a:cubicBezTo>
                    <a:pt x="6001" y="9192"/>
                    <a:pt x="6132" y="8787"/>
                    <a:pt x="6144" y="8299"/>
                  </a:cubicBezTo>
                  <a:lnTo>
                    <a:pt x="7275" y="8692"/>
                  </a:lnTo>
                  <a:cubicBezTo>
                    <a:pt x="7418" y="8739"/>
                    <a:pt x="7537" y="8835"/>
                    <a:pt x="7620" y="8918"/>
                  </a:cubicBezTo>
                  <a:lnTo>
                    <a:pt x="6775" y="9644"/>
                  </a:lnTo>
                  <a:cubicBezTo>
                    <a:pt x="6584" y="9811"/>
                    <a:pt x="6477" y="10037"/>
                    <a:pt x="6477" y="10287"/>
                  </a:cubicBezTo>
                  <a:lnTo>
                    <a:pt x="6477" y="10811"/>
                  </a:lnTo>
                  <a:cubicBezTo>
                    <a:pt x="6477" y="10894"/>
                    <a:pt x="6549" y="10978"/>
                    <a:pt x="6644" y="10978"/>
                  </a:cubicBezTo>
                  <a:cubicBezTo>
                    <a:pt x="6727" y="10978"/>
                    <a:pt x="6799" y="10894"/>
                    <a:pt x="6799" y="10811"/>
                  </a:cubicBezTo>
                  <a:lnTo>
                    <a:pt x="6799" y="10287"/>
                  </a:lnTo>
                  <a:cubicBezTo>
                    <a:pt x="6799" y="10144"/>
                    <a:pt x="6858" y="9990"/>
                    <a:pt x="6977" y="9882"/>
                  </a:cubicBezTo>
                  <a:lnTo>
                    <a:pt x="7787" y="9204"/>
                  </a:lnTo>
                  <a:cubicBezTo>
                    <a:pt x="7835" y="9311"/>
                    <a:pt x="7846" y="9406"/>
                    <a:pt x="7846" y="9513"/>
                  </a:cubicBezTo>
                  <a:lnTo>
                    <a:pt x="7846" y="10823"/>
                  </a:lnTo>
                  <a:cubicBezTo>
                    <a:pt x="7846" y="10918"/>
                    <a:pt x="7918" y="10990"/>
                    <a:pt x="8013" y="10990"/>
                  </a:cubicBezTo>
                  <a:cubicBezTo>
                    <a:pt x="8097" y="10990"/>
                    <a:pt x="8168" y="10918"/>
                    <a:pt x="8168" y="10823"/>
                  </a:cubicBezTo>
                  <a:lnTo>
                    <a:pt x="8168" y="9513"/>
                  </a:lnTo>
                  <a:cubicBezTo>
                    <a:pt x="8239" y="8977"/>
                    <a:pt x="7918" y="8513"/>
                    <a:pt x="7442" y="8358"/>
                  </a:cubicBezTo>
                  <a:lnTo>
                    <a:pt x="6215" y="7918"/>
                  </a:lnTo>
                  <a:lnTo>
                    <a:pt x="6215" y="7894"/>
                  </a:lnTo>
                  <a:cubicBezTo>
                    <a:pt x="6192" y="7680"/>
                    <a:pt x="6061" y="7501"/>
                    <a:pt x="5870" y="7442"/>
                  </a:cubicBezTo>
                  <a:lnTo>
                    <a:pt x="5334" y="7263"/>
                  </a:lnTo>
                  <a:lnTo>
                    <a:pt x="5334" y="6870"/>
                  </a:lnTo>
                  <a:cubicBezTo>
                    <a:pt x="5953" y="6513"/>
                    <a:pt x="6406" y="5870"/>
                    <a:pt x="6513" y="5120"/>
                  </a:cubicBezTo>
                  <a:lnTo>
                    <a:pt x="6632" y="5120"/>
                  </a:lnTo>
                  <a:cubicBezTo>
                    <a:pt x="6954" y="5120"/>
                    <a:pt x="7204" y="4858"/>
                    <a:pt x="7204" y="4548"/>
                  </a:cubicBezTo>
                  <a:cubicBezTo>
                    <a:pt x="7204" y="4441"/>
                    <a:pt x="7180" y="4346"/>
                    <a:pt x="7132" y="4263"/>
                  </a:cubicBezTo>
                  <a:cubicBezTo>
                    <a:pt x="7299" y="3953"/>
                    <a:pt x="7370" y="3608"/>
                    <a:pt x="7370" y="3251"/>
                  </a:cubicBezTo>
                  <a:cubicBezTo>
                    <a:pt x="7370" y="2072"/>
                    <a:pt x="6453" y="1107"/>
                    <a:pt x="5299" y="1048"/>
                  </a:cubicBezTo>
                  <a:cubicBezTo>
                    <a:pt x="5322" y="988"/>
                    <a:pt x="5322" y="929"/>
                    <a:pt x="5322" y="857"/>
                  </a:cubicBezTo>
                  <a:cubicBezTo>
                    <a:pt x="5322" y="393"/>
                    <a:pt x="4941" y="0"/>
                    <a:pt x="44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78" name="Google Shape;10778;p79"/>
            <p:cNvSpPr/>
            <p:nvPr/>
          </p:nvSpPr>
          <p:spPr>
            <a:xfrm>
              <a:off x="5916547" y="3055828"/>
              <a:ext cx="43402" cy="15396"/>
            </a:xfrm>
            <a:custGeom>
              <a:avLst/>
              <a:gdLst/>
              <a:ahLst/>
              <a:cxnLst/>
              <a:rect l="l" t="t" r="r" b="b"/>
              <a:pathLst>
                <a:path w="1370" h="486" extrusionOk="0">
                  <a:moveTo>
                    <a:pt x="173" y="1"/>
                  </a:moveTo>
                  <a:cubicBezTo>
                    <a:pt x="131" y="1"/>
                    <a:pt x="89" y="16"/>
                    <a:pt x="60" y="45"/>
                  </a:cubicBezTo>
                  <a:cubicBezTo>
                    <a:pt x="0" y="105"/>
                    <a:pt x="0" y="200"/>
                    <a:pt x="60" y="260"/>
                  </a:cubicBezTo>
                  <a:cubicBezTo>
                    <a:pt x="191" y="403"/>
                    <a:pt x="429" y="486"/>
                    <a:pt x="691" y="486"/>
                  </a:cubicBezTo>
                  <a:cubicBezTo>
                    <a:pt x="941" y="486"/>
                    <a:pt x="1179" y="414"/>
                    <a:pt x="1310" y="260"/>
                  </a:cubicBezTo>
                  <a:cubicBezTo>
                    <a:pt x="1369" y="200"/>
                    <a:pt x="1369" y="105"/>
                    <a:pt x="1310" y="45"/>
                  </a:cubicBezTo>
                  <a:cubicBezTo>
                    <a:pt x="1280" y="16"/>
                    <a:pt x="1241" y="1"/>
                    <a:pt x="1201" y="1"/>
                  </a:cubicBezTo>
                  <a:cubicBezTo>
                    <a:pt x="1161" y="1"/>
                    <a:pt x="1119" y="16"/>
                    <a:pt x="1084" y="45"/>
                  </a:cubicBezTo>
                  <a:cubicBezTo>
                    <a:pt x="1024" y="105"/>
                    <a:pt x="893" y="164"/>
                    <a:pt x="691" y="164"/>
                  </a:cubicBezTo>
                  <a:cubicBezTo>
                    <a:pt x="476" y="164"/>
                    <a:pt x="345" y="81"/>
                    <a:pt x="286" y="45"/>
                  </a:cubicBezTo>
                  <a:cubicBezTo>
                    <a:pt x="256" y="16"/>
                    <a:pt x="214" y="1"/>
                    <a:pt x="1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79" name="Google Shape;10779;p79"/>
            <p:cNvSpPr/>
            <p:nvPr/>
          </p:nvSpPr>
          <p:spPr>
            <a:xfrm>
              <a:off x="5900707" y="3012363"/>
              <a:ext cx="10201" cy="15492"/>
            </a:xfrm>
            <a:custGeom>
              <a:avLst/>
              <a:gdLst/>
              <a:ahLst/>
              <a:cxnLst/>
              <a:rect l="l" t="t" r="r" b="b"/>
              <a:pathLst>
                <a:path w="322" h="489" extrusionOk="0">
                  <a:moveTo>
                    <a:pt x="167" y="1"/>
                  </a:moveTo>
                  <a:cubicBezTo>
                    <a:pt x="71" y="1"/>
                    <a:pt x="0" y="72"/>
                    <a:pt x="0" y="167"/>
                  </a:cubicBezTo>
                  <a:lnTo>
                    <a:pt x="0" y="322"/>
                  </a:lnTo>
                  <a:cubicBezTo>
                    <a:pt x="0" y="417"/>
                    <a:pt x="71" y="489"/>
                    <a:pt x="167" y="489"/>
                  </a:cubicBezTo>
                  <a:cubicBezTo>
                    <a:pt x="250" y="489"/>
                    <a:pt x="321" y="417"/>
                    <a:pt x="321" y="322"/>
                  </a:cubicBezTo>
                  <a:lnTo>
                    <a:pt x="321" y="167"/>
                  </a:lnTo>
                  <a:cubicBezTo>
                    <a:pt x="321" y="60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80" name="Google Shape;10780;p79"/>
            <p:cNvSpPr/>
            <p:nvPr/>
          </p:nvSpPr>
          <p:spPr>
            <a:xfrm>
              <a:off x="5965556" y="3012363"/>
              <a:ext cx="10613" cy="15492"/>
            </a:xfrm>
            <a:custGeom>
              <a:avLst/>
              <a:gdLst/>
              <a:ahLst/>
              <a:cxnLst/>
              <a:rect l="l" t="t" r="r" b="b"/>
              <a:pathLst>
                <a:path w="335" h="489" extrusionOk="0">
                  <a:moveTo>
                    <a:pt x="168" y="1"/>
                  </a:moveTo>
                  <a:cubicBezTo>
                    <a:pt x="84" y="1"/>
                    <a:pt x="1" y="72"/>
                    <a:pt x="1" y="167"/>
                  </a:cubicBezTo>
                  <a:lnTo>
                    <a:pt x="1" y="322"/>
                  </a:lnTo>
                  <a:cubicBezTo>
                    <a:pt x="1" y="417"/>
                    <a:pt x="84" y="489"/>
                    <a:pt x="168" y="489"/>
                  </a:cubicBezTo>
                  <a:cubicBezTo>
                    <a:pt x="251" y="489"/>
                    <a:pt x="334" y="417"/>
                    <a:pt x="334" y="322"/>
                  </a:cubicBezTo>
                  <a:lnTo>
                    <a:pt x="334" y="167"/>
                  </a:lnTo>
                  <a:cubicBezTo>
                    <a:pt x="334" y="60"/>
                    <a:pt x="263" y="1"/>
                    <a:pt x="1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81" name="Google Shape;10781;p79"/>
            <p:cNvSpPr/>
            <p:nvPr/>
          </p:nvSpPr>
          <p:spPr>
            <a:xfrm>
              <a:off x="5933116" y="3206625"/>
              <a:ext cx="10613" cy="10201"/>
            </a:xfrm>
            <a:custGeom>
              <a:avLst/>
              <a:gdLst/>
              <a:ahLst/>
              <a:cxnLst/>
              <a:rect l="l" t="t" r="r" b="b"/>
              <a:pathLst>
                <a:path w="335" h="322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22"/>
                    <a:pt x="168" y="322"/>
                  </a:cubicBezTo>
                  <a:cubicBezTo>
                    <a:pt x="251" y="322"/>
                    <a:pt x="334" y="250"/>
                    <a:pt x="334" y="167"/>
                  </a:cubicBezTo>
                  <a:cubicBezTo>
                    <a:pt x="334" y="72"/>
                    <a:pt x="251" y="0"/>
                    <a:pt x="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782" name="Google Shape;10782;p79"/>
          <p:cNvGrpSpPr/>
          <p:nvPr/>
        </p:nvGrpSpPr>
        <p:grpSpPr>
          <a:xfrm>
            <a:off x="7140871" y="3608125"/>
            <a:ext cx="349579" cy="462191"/>
            <a:chOff x="5355653" y="2881493"/>
            <a:chExt cx="262184" cy="346643"/>
          </a:xfrm>
          <a:solidFill>
            <a:schemeClr val="tx1"/>
          </a:solidFill>
        </p:grpSpPr>
        <p:sp>
          <p:nvSpPr>
            <p:cNvPr id="10783" name="Google Shape;10783;p79"/>
            <p:cNvSpPr/>
            <p:nvPr/>
          </p:nvSpPr>
          <p:spPr>
            <a:xfrm>
              <a:off x="5465044" y="3060359"/>
              <a:ext cx="43402" cy="15777"/>
            </a:xfrm>
            <a:custGeom>
              <a:avLst/>
              <a:gdLst/>
              <a:ahLst/>
              <a:cxnLst/>
              <a:rect l="l" t="t" r="r" b="b"/>
              <a:pathLst>
                <a:path w="1370" h="498" extrusionOk="0">
                  <a:moveTo>
                    <a:pt x="167" y="1"/>
                  </a:moveTo>
                  <a:cubicBezTo>
                    <a:pt x="128" y="1"/>
                    <a:pt x="90" y="15"/>
                    <a:pt x="60" y="45"/>
                  </a:cubicBezTo>
                  <a:cubicBezTo>
                    <a:pt x="0" y="105"/>
                    <a:pt x="0" y="212"/>
                    <a:pt x="60" y="271"/>
                  </a:cubicBezTo>
                  <a:cubicBezTo>
                    <a:pt x="191" y="402"/>
                    <a:pt x="429" y="498"/>
                    <a:pt x="679" y="498"/>
                  </a:cubicBezTo>
                  <a:cubicBezTo>
                    <a:pt x="941" y="498"/>
                    <a:pt x="1167" y="414"/>
                    <a:pt x="1310" y="271"/>
                  </a:cubicBezTo>
                  <a:cubicBezTo>
                    <a:pt x="1370" y="212"/>
                    <a:pt x="1370" y="117"/>
                    <a:pt x="1310" y="45"/>
                  </a:cubicBezTo>
                  <a:cubicBezTo>
                    <a:pt x="1280" y="15"/>
                    <a:pt x="1239" y="1"/>
                    <a:pt x="1197" y="1"/>
                  </a:cubicBezTo>
                  <a:cubicBezTo>
                    <a:pt x="1155" y="1"/>
                    <a:pt x="1114" y="15"/>
                    <a:pt x="1084" y="45"/>
                  </a:cubicBezTo>
                  <a:cubicBezTo>
                    <a:pt x="1024" y="105"/>
                    <a:pt x="893" y="164"/>
                    <a:pt x="679" y="164"/>
                  </a:cubicBezTo>
                  <a:cubicBezTo>
                    <a:pt x="477" y="164"/>
                    <a:pt x="346" y="93"/>
                    <a:pt x="274" y="45"/>
                  </a:cubicBezTo>
                  <a:cubicBezTo>
                    <a:pt x="244" y="15"/>
                    <a:pt x="206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84" name="Google Shape;10784;p79"/>
            <p:cNvSpPr/>
            <p:nvPr/>
          </p:nvSpPr>
          <p:spPr>
            <a:xfrm>
              <a:off x="5448823" y="3022564"/>
              <a:ext cx="10581" cy="15872"/>
            </a:xfrm>
            <a:custGeom>
              <a:avLst/>
              <a:gdLst/>
              <a:ahLst/>
              <a:cxnLst/>
              <a:rect l="l" t="t" r="r" b="b"/>
              <a:pathLst>
                <a:path w="334" h="501" extrusionOk="0">
                  <a:moveTo>
                    <a:pt x="167" y="0"/>
                  </a:moveTo>
                  <a:cubicBezTo>
                    <a:pt x="84" y="0"/>
                    <a:pt x="0" y="83"/>
                    <a:pt x="0" y="167"/>
                  </a:cubicBezTo>
                  <a:lnTo>
                    <a:pt x="0" y="333"/>
                  </a:lnTo>
                  <a:cubicBezTo>
                    <a:pt x="0" y="417"/>
                    <a:pt x="84" y="500"/>
                    <a:pt x="167" y="500"/>
                  </a:cubicBezTo>
                  <a:cubicBezTo>
                    <a:pt x="262" y="500"/>
                    <a:pt x="334" y="417"/>
                    <a:pt x="334" y="333"/>
                  </a:cubicBezTo>
                  <a:lnTo>
                    <a:pt x="334" y="167"/>
                  </a:lnTo>
                  <a:cubicBezTo>
                    <a:pt x="334" y="60"/>
                    <a:pt x="262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85" name="Google Shape;10785;p79"/>
            <p:cNvSpPr/>
            <p:nvPr/>
          </p:nvSpPr>
          <p:spPr>
            <a:xfrm>
              <a:off x="5514084" y="3022564"/>
              <a:ext cx="10201" cy="15872"/>
            </a:xfrm>
            <a:custGeom>
              <a:avLst/>
              <a:gdLst/>
              <a:ahLst/>
              <a:cxnLst/>
              <a:rect l="l" t="t" r="r" b="b"/>
              <a:pathLst>
                <a:path w="322" h="501" extrusionOk="0">
                  <a:moveTo>
                    <a:pt x="167" y="0"/>
                  </a:moveTo>
                  <a:cubicBezTo>
                    <a:pt x="72" y="0"/>
                    <a:pt x="0" y="83"/>
                    <a:pt x="0" y="167"/>
                  </a:cubicBezTo>
                  <a:lnTo>
                    <a:pt x="0" y="333"/>
                  </a:lnTo>
                  <a:cubicBezTo>
                    <a:pt x="0" y="417"/>
                    <a:pt x="72" y="500"/>
                    <a:pt x="167" y="500"/>
                  </a:cubicBezTo>
                  <a:cubicBezTo>
                    <a:pt x="250" y="500"/>
                    <a:pt x="322" y="417"/>
                    <a:pt x="322" y="333"/>
                  </a:cubicBezTo>
                  <a:lnTo>
                    <a:pt x="322" y="167"/>
                  </a:lnTo>
                  <a:cubicBezTo>
                    <a:pt x="322" y="60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86" name="Google Shape;10786;p79"/>
            <p:cNvSpPr/>
            <p:nvPr/>
          </p:nvSpPr>
          <p:spPr>
            <a:xfrm>
              <a:off x="5355653" y="2881493"/>
              <a:ext cx="262184" cy="346643"/>
            </a:xfrm>
            <a:custGeom>
              <a:avLst/>
              <a:gdLst/>
              <a:ahLst/>
              <a:cxnLst/>
              <a:rect l="l" t="t" r="r" b="b"/>
              <a:pathLst>
                <a:path w="8276" h="10942" extrusionOk="0">
                  <a:moveTo>
                    <a:pt x="4656" y="322"/>
                  </a:moveTo>
                  <a:cubicBezTo>
                    <a:pt x="4942" y="322"/>
                    <a:pt x="5180" y="560"/>
                    <a:pt x="5180" y="845"/>
                  </a:cubicBezTo>
                  <a:cubicBezTo>
                    <a:pt x="5180" y="988"/>
                    <a:pt x="5120" y="1119"/>
                    <a:pt x="5013" y="1215"/>
                  </a:cubicBezTo>
                  <a:cubicBezTo>
                    <a:pt x="4894" y="1203"/>
                    <a:pt x="4775" y="1179"/>
                    <a:pt x="4656" y="1179"/>
                  </a:cubicBezTo>
                  <a:lnTo>
                    <a:pt x="3632" y="1179"/>
                  </a:lnTo>
                  <a:cubicBezTo>
                    <a:pt x="3513" y="1179"/>
                    <a:pt x="3394" y="1203"/>
                    <a:pt x="3275" y="1215"/>
                  </a:cubicBezTo>
                  <a:cubicBezTo>
                    <a:pt x="3168" y="1107"/>
                    <a:pt x="3108" y="976"/>
                    <a:pt x="3108" y="845"/>
                  </a:cubicBezTo>
                  <a:cubicBezTo>
                    <a:pt x="3096" y="560"/>
                    <a:pt x="3334" y="322"/>
                    <a:pt x="3632" y="322"/>
                  </a:cubicBezTo>
                  <a:close/>
                  <a:moveTo>
                    <a:pt x="4632" y="1512"/>
                  </a:moveTo>
                  <a:cubicBezTo>
                    <a:pt x="5858" y="1512"/>
                    <a:pt x="6858" y="2512"/>
                    <a:pt x="6858" y="3739"/>
                  </a:cubicBezTo>
                  <a:lnTo>
                    <a:pt x="6858" y="4155"/>
                  </a:lnTo>
                  <a:cubicBezTo>
                    <a:pt x="6787" y="4120"/>
                    <a:pt x="6680" y="4096"/>
                    <a:pt x="6597" y="4096"/>
                  </a:cubicBezTo>
                  <a:lnTo>
                    <a:pt x="6489" y="4096"/>
                  </a:lnTo>
                  <a:lnTo>
                    <a:pt x="6489" y="4084"/>
                  </a:lnTo>
                  <a:lnTo>
                    <a:pt x="6489" y="3917"/>
                  </a:lnTo>
                  <a:cubicBezTo>
                    <a:pt x="6489" y="3834"/>
                    <a:pt x="6418" y="3762"/>
                    <a:pt x="6323" y="3762"/>
                  </a:cubicBezTo>
                  <a:lnTo>
                    <a:pt x="5418" y="3762"/>
                  </a:lnTo>
                  <a:lnTo>
                    <a:pt x="5287" y="3191"/>
                  </a:lnTo>
                  <a:cubicBezTo>
                    <a:pt x="5263" y="3131"/>
                    <a:pt x="5227" y="3084"/>
                    <a:pt x="5168" y="3072"/>
                  </a:cubicBezTo>
                  <a:cubicBezTo>
                    <a:pt x="5154" y="3069"/>
                    <a:pt x="5140" y="3068"/>
                    <a:pt x="5126" y="3068"/>
                  </a:cubicBezTo>
                  <a:cubicBezTo>
                    <a:pt x="5081" y="3068"/>
                    <a:pt x="5040" y="3083"/>
                    <a:pt x="5013" y="3120"/>
                  </a:cubicBezTo>
                  <a:lnTo>
                    <a:pt x="4370" y="3762"/>
                  </a:lnTo>
                  <a:lnTo>
                    <a:pt x="2906" y="3762"/>
                  </a:lnTo>
                  <a:cubicBezTo>
                    <a:pt x="2810" y="3762"/>
                    <a:pt x="2739" y="3834"/>
                    <a:pt x="2739" y="3917"/>
                  </a:cubicBezTo>
                  <a:cubicBezTo>
                    <a:pt x="2739" y="4012"/>
                    <a:pt x="2810" y="4084"/>
                    <a:pt x="2906" y="4084"/>
                  </a:cubicBezTo>
                  <a:lnTo>
                    <a:pt x="4430" y="4084"/>
                  </a:lnTo>
                  <a:cubicBezTo>
                    <a:pt x="4477" y="4084"/>
                    <a:pt x="4525" y="4072"/>
                    <a:pt x="4549" y="4036"/>
                  </a:cubicBezTo>
                  <a:lnTo>
                    <a:pt x="5049" y="3548"/>
                  </a:lnTo>
                  <a:lnTo>
                    <a:pt x="5144" y="3965"/>
                  </a:lnTo>
                  <a:cubicBezTo>
                    <a:pt x="5168" y="4036"/>
                    <a:pt x="5227" y="4084"/>
                    <a:pt x="5299" y="4084"/>
                  </a:cubicBezTo>
                  <a:lnTo>
                    <a:pt x="6156" y="4084"/>
                  </a:lnTo>
                  <a:lnTo>
                    <a:pt x="6156" y="4096"/>
                  </a:lnTo>
                  <a:cubicBezTo>
                    <a:pt x="6156" y="4191"/>
                    <a:pt x="6192" y="4274"/>
                    <a:pt x="6263" y="4334"/>
                  </a:cubicBezTo>
                  <a:cubicBezTo>
                    <a:pt x="6323" y="4393"/>
                    <a:pt x="6418" y="4441"/>
                    <a:pt x="6501" y="4441"/>
                  </a:cubicBezTo>
                  <a:lnTo>
                    <a:pt x="6597" y="4441"/>
                  </a:lnTo>
                  <a:cubicBezTo>
                    <a:pt x="6739" y="4441"/>
                    <a:pt x="6858" y="4560"/>
                    <a:pt x="6858" y="4715"/>
                  </a:cubicBezTo>
                  <a:cubicBezTo>
                    <a:pt x="6858" y="4858"/>
                    <a:pt x="6739" y="4977"/>
                    <a:pt x="6597" y="4977"/>
                  </a:cubicBezTo>
                  <a:lnTo>
                    <a:pt x="6501" y="4977"/>
                  </a:lnTo>
                  <a:lnTo>
                    <a:pt x="6501" y="4965"/>
                  </a:lnTo>
                  <a:cubicBezTo>
                    <a:pt x="6501" y="4870"/>
                    <a:pt x="6430" y="4798"/>
                    <a:pt x="6335" y="4798"/>
                  </a:cubicBezTo>
                  <a:cubicBezTo>
                    <a:pt x="6251" y="4798"/>
                    <a:pt x="6180" y="4870"/>
                    <a:pt x="6180" y="4965"/>
                  </a:cubicBezTo>
                  <a:cubicBezTo>
                    <a:pt x="6180" y="6096"/>
                    <a:pt x="5251" y="7037"/>
                    <a:pt x="4108" y="7037"/>
                  </a:cubicBezTo>
                  <a:cubicBezTo>
                    <a:pt x="2965" y="7037"/>
                    <a:pt x="2072" y="6096"/>
                    <a:pt x="2072" y="4953"/>
                  </a:cubicBezTo>
                  <a:cubicBezTo>
                    <a:pt x="2072" y="4858"/>
                    <a:pt x="1989" y="4786"/>
                    <a:pt x="1905" y="4786"/>
                  </a:cubicBezTo>
                  <a:cubicBezTo>
                    <a:pt x="1810" y="4786"/>
                    <a:pt x="1739" y="4858"/>
                    <a:pt x="1739" y="4953"/>
                  </a:cubicBezTo>
                  <a:lnTo>
                    <a:pt x="1739" y="4965"/>
                  </a:lnTo>
                  <a:lnTo>
                    <a:pt x="1655" y="4965"/>
                  </a:lnTo>
                  <a:cubicBezTo>
                    <a:pt x="1501" y="4965"/>
                    <a:pt x="1382" y="4846"/>
                    <a:pt x="1382" y="4691"/>
                  </a:cubicBezTo>
                  <a:cubicBezTo>
                    <a:pt x="1382" y="4548"/>
                    <a:pt x="1501" y="4429"/>
                    <a:pt x="1655" y="4429"/>
                  </a:cubicBezTo>
                  <a:lnTo>
                    <a:pt x="1739" y="4429"/>
                  </a:lnTo>
                  <a:cubicBezTo>
                    <a:pt x="1917" y="4429"/>
                    <a:pt x="2072" y="4274"/>
                    <a:pt x="2072" y="4096"/>
                  </a:cubicBezTo>
                  <a:lnTo>
                    <a:pt x="2072" y="4084"/>
                  </a:lnTo>
                  <a:lnTo>
                    <a:pt x="2251" y="4084"/>
                  </a:lnTo>
                  <a:cubicBezTo>
                    <a:pt x="2334" y="4084"/>
                    <a:pt x="2406" y="4012"/>
                    <a:pt x="2406" y="3917"/>
                  </a:cubicBezTo>
                  <a:cubicBezTo>
                    <a:pt x="2406" y="3834"/>
                    <a:pt x="2334" y="3762"/>
                    <a:pt x="2251" y="3762"/>
                  </a:cubicBezTo>
                  <a:lnTo>
                    <a:pt x="1905" y="3762"/>
                  </a:lnTo>
                  <a:cubicBezTo>
                    <a:pt x="1810" y="3762"/>
                    <a:pt x="1739" y="3834"/>
                    <a:pt x="1739" y="3917"/>
                  </a:cubicBezTo>
                  <a:lnTo>
                    <a:pt x="1739" y="4084"/>
                  </a:lnTo>
                  <a:cubicBezTo>
                    <a:pt x="1739" y="4084"/>
                    <a:pt x="1739" y="4096"/>
                    <a:pt x="1727" y="4096"/>
                  </a:cubicBezTo>
                  <a:lnTo>
                    <a:pt x="1632" y="4096"/>
                  </a:lnTo>
                  <a:cubicBezTo>
                    <a:pt x="1548" y="4096"/>
                    <a:pt x="1441" y="4132"/>
                    <a:pt x="1370" y="4155"/>
                  </a:cubicBezTo>
                  <a:lnTo>
                    <a:pt x="1370" y="3739"/>
                  </a:lnTo>
                  <a:cubicBezTo>
                    <a:pt x="1370" y="2512"/>
                    <a:pt x="2370" y="1512"/>
                    <a:pt x="3596" y="1512"/>
                  </a:cubicBezTo>
                  <a:close/>
                  <a:moveTo>
                    <a:pt x="2965" y="7513"/>
                  </a:moveTo>
                  <a:cubicBezTo>
                    <a:pt x="2941" y="7656"/>
                    <a:pt x="2858" y="7775"/>
                    <a:pt x="2715" y="7834"/>
                  </a:cubicBezTo>
                  <a:lnTo>
                    <a:pt x="2679" y="7846"/>
                  </a:lnTo>
                  <a:cubicBezTo>
                    <a:pt x="2667" y="7834"/>
                    <a:pt x="2644" y="7834"/>
                    <a:pt x="2632" y="7822"/>
                  </a:cubicBezTo>
                  <a:cubicBezTo>
                    <a:pt x="2581" y="7786"/>
                    <a:pt x="2521" y="7772"/>
                    <a:pt x="2460" y="7772"/>
                  </a:cubicBezTo>
                  <a:cubicBezTo>
                    <a:pt x="2422" y="7772"/>
                    <a:pt x="2383" y="7778"/>
                    <a:pt x="2346" y="7787"/>
                  </a:cubicBezTo>
                  <a:lnTo>
                    <a:pt x="1858" y="7977"/>
                  </a:lnTo>
                  <a:cubicBezTo>
                    <a:pt x="1751" y="8025"/>
                    <a:pt x="1667" y="8120"/>
                    <a:pt x="1620" y="8227"/>
                  </a:cubicBezTo>
                  <a:lnTo>
                    <a:pt x="1394" y="8299"/>
                  </a:lnTo>
                  <a:lnTo>
                    <a:pt x="1394" y="8025"/>
                  </a:lnTo>
                  <a:cubicBezTo>
                    <a:pt x="1394" y="7751"/>
                    <a:pt x="1632" y="7513"/>
                    <a:pt x="1917" y="7513"/>
                  </a:cubicBezTo>
                  <a:close/>
                  <a:moveTo>
                    <a:pt x="6370" y="7513"/>
                  </a:moveTo>
                  <a:cubicBezTo>
                    <a:pt x="6656" y="7513"/>
                    <a:pt x="6894" y="7751"/>
                    <a:pt x="6894" y="8025"/>
                  </a:cubicBezTo>
                  <a:lnTo>
                    <a:pt x="6894" y="8299"/>
                  </a:lnTo>
                  <a:lnTo>
                    <a:pt x="6882" y="8299"/>
                  </a:lnTo>
                  <a:lnTo>
                    <a:pt x="6668" y="8227"/>
                  </a:lnTo>
                  <a:cubicBezTo>
                    <a:pt x="6620" y="8120"/>
                    <a:pt x="6525" y="8025"/>
                    <a:pt x="6430" y="7989"/>
                  </a:cubicBezTo>
                  <a:lnTo>
                    <a:pt x="5942" y="7787"/>
                  </a:lnTo>
                  <a:cubicBezTo>
                    <a:pt x="5905" y="7778"/>
                    <a:pt x="5866" y="7772"/>
                    <a:pt x="5828" y="7772"/>
                  </a:cubicBezTo>
                  <a:cubicBezTo>
                    <a:pt x="5767" y="7772"/>
                    <a:pt x="5707" y="7786"/>
                    <a:pt x="5656" y="7822"/>
                  </a:cubicBezTo>
                  <a:cubicBezTo>
                    <a:pt x="5644" y="7834"/>
                    <a:pt x="5620" y="7834"/>
                    <a:pt x="5608" y="7846"/>
                  </a:cubicBezTo>
                  <a:lnTo>
                    <a:pt x="5561" y="7834"/>
                  </a:lnTo>
                  <a:cubicBezTo>
                    <a:pt x="5430" y="7787"/>
                    <a:pt x="5323" y="7656"/>
                    <a:pt x="5323" y="7513"/>
                  </a:cubicBezTo>
                  <a:close/>
                  <a:moveTo>
                    <a:pt x="2441" y="8084"/>
                  </a:moveTo>
                  <a:lnTo>
                    <a:pt x="2441" y="9073"/>
                  </a:lnTo>
                  <a:lnTo>
                    <a:pt x="1905" y="9073"/>
                  </a:lnTo>
                  <a:lnTo>
                    <a:pt x="1905" y="8382"/>
                  </a:lnTo>
                  <a:cubicBezTo>
                    <a:pt x="1905" y="8346"/>
                    <a:pt x="1929" y="8299"/>
                    <a:pt x="1977" y="8275"/>
                  </a:cubicBezTo>
                  <a:lnTo>
                    <a:pt x="2441" y="8084"/>
                  </a:lnTo>
                  <a:close/>
                  <a:moveTo>
                    <a:pt x="5835" y="8108"/>
                  </a:moveTo>
                  <a:lnTo>
                    <a:pt x="6287" y="8299"/>
                  </a:lnTo>
                  <a:cubicBezTo>
                    <a:pt x="6335" y="8311"/>
                    <a:pt x="6370" y="8358"/>
                    <a:pt x="6370" y="8406"/>
                  </a:cubicBezTo>
                  <a:lnTo>
                    <a:pt x="6370" y="9073"/>
                  </a:lnTo>
                  <a:lnTo>
                    <a:pt x="5835" y="9073"/>
                  </a:lnTo>
                  <a:lnTo>
                    <a:pt x="5835" y="8108"/>
                  </a:lnTo>
                  <a:close/>
                  <a:moveTo>
                    <a:pt x="4989" y="7168"/>
                  </a:moveTo>
                  <a:lnTo>
                    <a:pt x="4989" y="7489"/>
                  </a:lnTo>
                  <a:cubicBezTo>
                    <a:pt x="4989" y="7775"/>
                    <a:pt x="5168" y="8025"/>
                    <a:pt x="5430" y="8132"/>
                  </a:cubicBezTo>
                  <a:lnTo>
                    <a:pt x="5489" y="8168"/>
                  </a:lnTo>
                  <a:lnTo>
                    <a:pt x="5489" y="8406"/>
                  </a:lnTo>
                  <a:lnTo>
                    <a:pt x="5525" y="8406"/>
                  </a:lnTo>
                  <a:cubicBezTo>
                    <a:pt x="5251" y="8918"/>
                    <a:pt x="4727" y="9251"/>
                    <a:pt x="4132" y="9251"/>
                  </a:cubicBezTo>
                  <a:cubicBezTo>
                    <a:pt x="3560" y="9251"/>
                    <a:pt x="3025" y="8918"/>
                    <a:pt x="2751" y="8406"/>
                  </a:cubicBezTo>
                  <a:lnTo>
                    <a:pt x="2751" y="8168"/>
                  </a:lnTo>
                  <a:lnTo>
                    <a:pt x="2810" y="8132"/>
                  </a:lnTo>
                  <a:cubicBezTo>
                    <a:pt x="3084" y="8037"/>
                    <a:pt x="3263" y="7775"/>
                    <a:pt x="3263" y="7489"/>
                  </a:cubicBezTo>
                  <a:lnTo>
                    <a:pt x="3263" y="7168"/>
                  </a:lnTo>
                  <a:cubicBezTo>
                    <a:pt x="3525" y="7275"/>
                    <a:pt x="3822" y="7334"/>
                    <a:pt x="4120" y="7334"/>
                  </a:cubicBezTo>
                  <a:cubicBezTo>
                    <a:pt x="4418" y="7334"/>
                    <a:pt x="4715" y="7275"/>
                    <a:pt x="4989" y="7168"/>
                  </a:cubicBezTo>
                  <a:close/>
                  <a:moveTo>
                    <a:pt x="3596" y="0"/>
                  </a:moveTo>
                  <a:cubicBezTo>
                    <a:pt x="3144" y="0"/>
                    <a:pt x="2751" y="381"/>
                    <a:pt x="2751" y="857"/>
                  </a:cubicBezTo>
                  <a:cubicBezTo>
                    <a:pt x="2751" y="1012"/>
                    <a:pt x="2798" y="1167"/>
                    <a:pt x="2882" y="1298"/>
                  </a:cubicBezTo>
                  <a:cubicBezTo>
                    <a:pt x="1810" y="1607"/>
                    <a:pt x="1036" y="2596"/>
                    <a:pt x="1036" y="3751"/>
                  </a:cubicBezTo>
                  <a:lnTo>
                    <a:pt x="1036" y="4691"/>
                  </a:lnTo>
                  <a:cubicBezTo>
                    <a:pt x="1036" y="5025"/>
                    <a:pt x="1310" y="5275"/>
                    <a:pt x="1620" y="5275"/>
                  </a:cubicBezTo>
                  <a:lnTo>
                    <a:pt x="1739" y="5275"/>
                  </a:lnTo>
                  <a:cubicBezTo>
                    <a:pt x="1846" y="6013"/>
                    <a:pt x="2286" y="6644"/>
                    <a:pt x="2918" y="7013"/>
                  </a:cubicBezTo>
                  <a:lnTo>
                    <a:pt x="2918" y="7180"/>
                  </a:lnTo>
                  <a:lnTo>
                    <a:pt x="1870" y="7180"/>
                  </a:lnTo>
                  <a:cubicBezTo>
                    <a:pt x="1417" y="7180"/>
                    <a:pt x="1024" y="7549"/>
                    <a:pt x="1024" y="8025"/>
                  </a:cubicBezTo>
                  <a:lnTo>
                    <a:pt x="1024" y="8418"/>
                  </a:lnTo>
                  <a:lnTo>
                    <a:pt x="786" y="8501"/>
                  </a:lnTo>
                  <a:cubicBezTo>
                    <a:pt x="310" y="8668"/>
                    <a:pt x="0" y="9120"/>
                    <a:pt x="0" y="9620"/>
                  </a:cubicBezTo>
                  <a:lnTo>
                    <a:pt x="0" y="10763"/>
                  </a:lnTo>
                  <a:cubicBezTo>
                    <a:pt x="0" y="10859"/>
                    <a:pt x="72" y="10930"/>
                    <a:pt x="167" y="10930"/>
                  </a:cubicBezTo>
                  <a:cubicBezTo>
                    <a:pt x="251" y="10930"/>
                    <a:pt x="322" y="10859"/>
                    <a:pt x="322" y="10763"/>
                  </a:cubicBezTo>
                  <a:lnTo>
                    <a:pt x="322" y="9620"/>
                  </a:lnTo>
                  <a:cubicBezTo>
                    <a:pt x="322" y="9251"/>
                    <a:pt x="560" y="8918"/>
                    <a:pt x="905" y="8799"/>
                  </a:cubicBezTo>
                  <a:lnTo>
                    <a:pt x="1560" y="8584"/>
                  </a:lnTo>
                  <a:lnTo>
                    <a:pt x="1560" y="10787"/>
                  </a:lnTo>
                  <a:cubicBezTo>
                    <a:pt x="1560" y="10870"/>
                    <a:pt x="1632" y="10942"/>
                    <a:pt x="1727" y="10942"/>
                  </a:cubicBezTo>
                  <a:cubicBezTo>
                    <a:pt x="1810" y="10942"/>
                    <a:pt x="1894" y="10870"/>
                    <a:pt x="1894" y="10787"/>
                  </a:cubicBezTo>
                  <a:lnTo>
                    <a:pt x="1894" y="9382"/>
                  </a:lnTo>
                  <a:lnTo>
                    <a:pt x="2417" y="9382"/>
                  </a:lnTo>
                  <a:lnTo>
                    <a:pt x="2417" y="10763"/>
                  </a:lnTo>
                  <a:cubicBezTo>
                    <a:pt x="2417" y="10859"/>
                    <a:pt x="2501" y="10930"/>
                    <a:pt x="2584" y="10930"/>
                  </a:cubicBezTo>
                  <a:cubicBezTo>
                    <a:pt x="2679" y="10930"/>
                    <a:pt x="2751" y="10859"/>
                    <a:pt x="2751" y="10763"/>
                  </a:cubicBezTo>
                  <a:lnTo>
                    <a:pt x="2751" y="8954"/>
                  </a:lnTo>
                  <a:cubicBezTo>
                    <a:pt x="2858" y="9073"/>
                    <a:pt x="2989" y="9168"/>
                    <a:pt x="3120" y="9263"/>
                  </a:cubicBezTo>
                  <a:cubicBezTo>
                    <a:pt x="3418" y="9454"/>
                    <a:pt x="3775" y="9561"/>
                    <a:pt x="4132" y="9561"/>
                  </a:cubicBezTo>
                  <a:cubicBezTo>
                    <a:pt x="4489" y="9561"/>
                    <a:pt x="4834" y="9454"/>
                    <a:pt x="5144" y="9263"/>
                  </a:cubicBezTo>
                  <a:cubicBezTo>
                    <a:pt x="5275" y="9168"/>
                    <a:pt x="5418" y="9073"/>
                    <a:pt x="5513" y="8954"/>
                  </a:cubicBezTo>
                  <a:lnTo>
                    <a:pt x="5513" y="9573"/>
                  </a:lnTo>
                  <a:cubicBezTo>
                    <a:pt x="5513" y="9668"/>
                    <a:pt x="5596" y="9739"/>
                    <a:pt x="5680" y="9739"/>
                  </a:cubicBezTo>
                  <a:cubicBezTo>
                    <a:pt x="5775" y="9739"/>
                    <a:pt x="5846" y="9668"/>
                    <a:pt x="5846" y="9573"/>
                  </a:cubicBezTo>
                  <a:lnTo>
                    <a:pt x="5846" y="9382"/>
                  </a:lnTo>
                  <a:lnTo>
                    <a:pt x="6382" y="9382"/>
                  </a:lnTo>
                  <a:lnTo>
                    <a:pt x="6382" y="10763"/>
                  </a:lnTo>
                  <a:cubicBezTo>
                    <a:pt x="6382" y="10859"/>
                    <a:pt x="6454" y="10930"/>
                    <a:pt x="6549" y="10930"/>
                  </a:cubicBezTo>
                  <a:cubicBezTo>
                    <a:pt x="6632" y="10930"/>
                    <a:pt x="6704" y="10859"/>
                    <a:pt x="6704" y="10763"/>
                  </a:cubicBezTo>
                  <a:lnTo>
                    <a:pt x="6704" y="8561"/>
                  </a:lnTo>
                  <a:lnTo>
                    <a:pt x="7359" y="8787"/>
                  </a:lnTo>
                  <a:cubicBezTo>
                    <a:pt x="7704" y="8906"/>
                    <a:pt x="7942" y="9239"/>
                    <a:pt x="7942" y="9608"/>
                  </a:cubicBezTo>
                  <a:lnTo>
                    <a:pt x="7942" y="10751"/>
                  </a:lnTo>
                  <a:cubicBezTo>
                    <a:pt x="7942" y="10847"/>
                    <a:pt x="8013" y="10918"/>
                    <a:pt x="8109" y="10918"/>
                  </a:cubicBezTo>
                  <a:cubicBezTo>
                    <a:pt x="8192" y="10918"/>
                    <a:pt x="8275" y="10847"/>
                    <a:pt x="8275" y="10751"/>
                  </a:cubicBezTo>
                  <a:lnTo>
                    <a:pt x="8275" y="9608"/>
                  </a:lnTo>
                  <a:cubicBezTo>
                    <a:pt x="8240" y="9120"/>
                    <a:pt x="7918" y="8668"/>
                    <a:pt x="7442" y="8501"/>
                  </a:cubicBezTo>
                  <a:lnTo>
                    <a:pt x="7204" y="8418"/>
                  </a:lnTo>
                  <a:lnTo>
                    <a:pt x="7204" y="8025"/>
                  </a:lnTo>
                  <a:cubicBezTo>
                    <a:pt x="7204" y="7572"/>
                    <a:pt x="6835" y="7180"/>
                    <a:pt x="6358" y="7180"/>
                  </a:cubicBezTo>
                  <a:lnTo>
                    <a:pt x="5311" y="7180"/>
                  </a:lnTo>
                  <a:lnTo>
                    <a:pt x="5311" y="7013"/>
                  </a:lnTo>
                  <a:cubicBezTo>
                    <a:pt x="5942" y="6656"/>
                    <a:pt x="6382" y="6013"/>
                    <a:pt x="6489" y="5275"/>
                  </a:cubicBezTo>
                  <a:lnTo>
                    <a:pt x="6608" y="5275"/>
                  </a:lnTo>
                  <a:cubicBezTo>
                    <a:pt x="6930" y="5275"/>
                    <a:pt x="7192" y="5001"/>
                    <a:pt x="7192" y="4691"/>
                  </a:cubicBezTo>
                  <a:lnTo>
                    <a:pt x="7192" y="3751"/>
                  </a:lnTo>
                  <a:cubicBezTo>
                    <a:pt x="7192" y="2596"/>
                    <a:pt x="6418" y="1607"/>
                    <a:pt x="5346" y="1298"/>
                  </a:cubicBezTo>
                  <a:cubicBezTo>
                    <a:pt x="5430" y="1167"/>
                    <a:pt x="5477" y="1000"/>
                    <a:pt x="5477" y="857"/>
                  </a:cubicBezTo>
                  <a:cubicBezTo>
                    <a:pt x="5477" y="393"/>
                    <a:pt x="5108" y="0"/>
                    <a:pt x="463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87" name="Google Shape;10787;p79"/>
            <p:cNvSpPr/>
            <p:nvPr/>
          </p:nvSpPr>
          <p:spPr>
            <a:xfrm>
              <a:off x="5529924" y="3201335"/>
              <a:ext cx="10581" cy="26421"/>
            </a:xfrm>
            <a:custGeom>
              <a:avLst/>
              <a:gdLst/>
              <a:ahLst/>
              <a:cxnLst/>
              <a:rect l="l" t="t" r="r" b="b"/>
              <a:pathLst>
                <a:path w="334" h="834" extrusionOk="0">
                  <a:moveTo>
                    <a:pt x="167" y="1"/>
                  </a:moveTo>
                  <a:cubicBezTo>
                    <a:pt x="84" y="1"/>
                    <a:pt x="0" y="72"/>
                    <a:pt x="0" y="167"/>
                  </a:cubicBezTo>
                  <a:lnTo>
                    <a:pt x="0" y="667"/>
                  </a:lnTo>
                  <a:cubicBezTo>
                    <a:pt x="0" y="763"/>
                    <a:pt x="84" y="834"/>
                    <a:pt x="167" y="834"/>
                  </a:cubicBezTo>
                  <a:cubicBezTo>
                    <a:pt x="262" y="834"/>
                    <a:pt x="334" y="763"/>
                    <a:pt x="334" y="667"/>
                  </a:cubicBezTo>
                  <a:lnTo>
                    <a:pt x="334" y="167"/>
                  </a:lnTo>
                  <a:cubicBezTo>
                    <a:pt x="334" y="72"/>
                    <a:pt x="262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788" name="Google Shape;10788;p79"/>
          <p:cNvGrpSpPr/>
          <p:nvPr/>
        </p:nvGrpSpPr>
        <p:grpSpPr>
          <a:xfrm>
            <a:off x="10741282" y="3608589"/>
            <a:ext cx="347044" cy="461219"/>
            <a:chOff x="8055961" y="2881842"/>
            <a:chExt cx="260283" cy="345914"/>
          </a:xfrm>
          <a:solidFill>
            <a:schemeClr val="tx1"/>
          </a:solidFill>
        </p:grpSpPr>
        <p:sp>
          <p:nvSpPr>
            <p:cNvPr id="10789" name="Google Shape;10789;p79"/>
            <p:cNvSpPr/>
            <p:nvPr/>
          </p:nvSpPr>
          <p:spPr>
            <a:xfrm>
              <a:off x="8055961" y="2881842"/>
              <a:ext cx="260283" cy="345914"/>
            </a:xfrm>
            <a:custGeom>
              <a:avLst/>
              <a:gdLst/>
              <a:ahLst/>
              <a:cxnLst/>
              <a:rect l="l" t="t" r="r" b="b"/>
              <a:pathLst>
                <a:path w="8216" h="10919" extrusionOk="0">
                  <a:moveTo>
                    <a:pt x="4918" y="2358"/>
                  </a:moveTo>
                  <a:cubicBezTo>
                    <a:pt x="5120" y="2656"/>
                    <a:pt x="5334" y="2882"/>
                    <a:pt x="5561" y="3073"/>
                  </a:cubicBezTo>
                  <a:lnTo>
                    <a:pt x="4477" y="3073"/>
                  </a:lnTo>
                  <a:cubicBezTo>
                    <a:pt x="4429" y="3073"/>
                    <a:pt x="4382" y="3085"/>
                    <a:pt x="4358" y="3132"/>
                  </a:cubicBezTo>
                  <a:cubicBezTo>
                    <a:pt x="4310" y="3168"/>
                    <a:pt x="4298" y="3216"/>
                    <a:pt x="4298" y="3251"/>
                  </a:cubicBezTo>
                  <a:lnTo>
                    <a:pt x="4322" y="3442"/>
                  </a:lnTo>
                  <a:cubicBezTo>
                    <a:pt x="4263" y="3418"/>
                    <a:pt x="4191" y="3418"/>
                    <a:pt x="4120" y="3418"/>
                  </a:cubicBezTo>
                  <a:cubicBezTo>
                    <a:pt x="4048" y="3418"/>
                    <a:pt x="3965" y="3430"/>
                    <a:pt x="3906" y="3442"/>
                  </a:cubicBezTo>
                  <a:lnTo>
                    <a:pt x="3941" y="3251"/>
                  </a:lnTo>
                  <a:lnTo>
                    <a:pt x="3941" y="3228"/>
                  </a:lnTo>
                  <a:cubicBezTo>
                    <a:pt x="4263" y="2966"/>
                    <a:pt x="4596" y="2692"/>
                    <a:pt x="4918" y="2358"/>
                  </a:cubicBezTo>
                  <a:close/>
                  <a:moveTo>
                    <a:pt x="3572" y="3478"/>
                  </a:moveTo>
                  <a:lnTo>
                    <a:pt x="3525" y="3823"/>
                  </a:lnTo>
                  <a:cubicBezTo>
                    <a:pt x="3525" y="3823"/>
                    <a:pt x="3513" y="3894"/>
                    <a:pt x="3513" y="3906"/>
                  </a:cubicBezTo>
                  <a:cubicBezTo>
                    <a:pt x="3429" y="4121"/>
                    <a:pt x="3239" y="4263"/>
                    <a:pt x="3013" y="4263"/>
                  </a:cubicBezTo>
                  <a:lnTo>
                    <a:pt x="2858" y="4263"/>
                  </a:lnTo>
                  <a:cubicBezTo>
                    <a:pt x="2739" y="4263"/>
                    <a:pt x="2632" y="4204"/>
                    <a:pt x="2572" y="4121"/>
                  </a:cubicBezTo>
                  <a:cubicBezTo>
                    <a:pt x="2596" y="4097"/>
                    <a:pt x="2620" y="4085"/>
                    <a:pt x="2644" y="4073"/>
                  </a:cubicBezTo>
                  <a:cubicBezTo>
                    <a:pt x="2739" y="4013"/>
                    <a:pt x="2834" y="3954"/>
                    <a:pt x="2941" y="3894"/>
                  </a:cubicBezTo>
                  <a:lnTo>
                    <a:pt x="2941" y="3906"/>
                  </a:lnTo>
                  <a:cubicBezTo>
                    <a:pt x="2929" y="4013"/>
                    <a:pt x="3001" y="4073"/>
                    <a:pt x="3096" y="4073"/>
                  </a:cubicBezTo>
                  <a:cubicBezTo>
                    <a:pt x="3179" y="4073"/>
                    <a:pt x="3239" y="4001"/>
                    <a:pt x="3239" y="3906"/>
                  </a:cubicBezTo>
                  <a:lnTo>
                    <a:pt x="3239" y="3704"/>
                  </a:lnTo>
                  <a:cubicBezTo>
                    <a:pt x="3346" y="3632"/>
                    <a:pt x="3453" y="3549"/>
                    <a:pt x="3572" y="3478"/>
                  </a:cubicBezTo>
                  <a:close/>
                  <a:moveTo>
                    <a:pt x="4965" y="3370"/>
                  </a:moveTo>
                  <a:lnTo>
                    <a:pt x="4965" y="3382"/>
                  </a:lnTo>
                  <a:lnTo>
                    <a:pt x="5811" y="3382"/>
                  </a:lnTo>
                  <a:lnTo>
                    <a:pt x="5727" y="3966"/>
                  </a:lnTo>
                  <a:cubicBezTo>
                    <a:pt x="5692" y="4144"/>
                    <a:pt x="5549" y="4263"/>
                    <a:pt x="5382" y="4263"/>
                  </a:cubicBezTo>
                  <a:lnTo>
                    <a:pt x="5215" y="4263"/>
                  </a:lnTo>
                  <a:cubicBezTo>
                    <a:pt x="4977" y="4263"/>
                    <a:pt x="4775" y="4097"/>
                    <a:pt x="4715" y="3882"/>
                  </a:cubicBezTo>
                  <a:cubicBezTo>
                    <a:pt x="4715" y="3847"/>
                    <a:pt x="4703" y="3823"/>
                    <a:pt x="4703" y="3787"/>
                  </a:cubicBezTo>
                  <a:cubicBezTo>
                    <a:pt x="4679" y="3668"/>
                    <a:pt x="4644" y="3370"/>
                    <a:pt x="4644" y="3370"/>
                  </a:cubicBezTo>
                  <a:close/>
                  <a:moveTo>
                    <a:pt x="4453" y="311"/>
                  </a:moveTo>
                  <a:cubicBezTo>
                    <a:pt x="4549" y="311"/>
                    <a:pt x="4632" y="322"/>
                    <a:pt x="4715" y="358"/>
                  </a:cubicBezTo>
                  <a:cubicBezTo>
                    <a:pt x="5072" y="453"/>
                    <a:pt x="5299" y="811"/>
                    <a:pt x="5275" y="1215"/>
                  </a:cubicBezTo>
                  <a:cubicBezTo>
                    <a:pt x="5275" y="1299"/>
                    <a:pt x="5334" y="1382"/>
                    <a:pt x="5430" y="1382"/>
                  </a:cubicBezTo>
                  <a:cubicBezTo>
                    <a:pt x="5513" y="1382"/>
                    <a:pt x="5584" y="1323"/>
                    <a:pt x="5584" y="1227"/>
                  </a:cubicBezTo>
                  <a:cubicBezTo>
                    <a:pt x="5608" y="1025"/>
                    <a:pt x="5572" y="823"/>
                    <a:pt x="5501" y="668"/>
                  </a:cubicBezTo>
                  <a:lnTo>
                    <a:pt x="5501" y="668"/>
                  </a:lnTo>
                  <a:cubicBezTo>
                    <a:pt x="6084" y="751"/>
                    <a:pt x="6525" y="1263"/>
                    <a:pt x="6525" y="1858"/>
                  </a:cubicBezTo>
                  <a:lnTo>
                    <a:pt x="6525" y="3299"/>
                  </a:lnTo>
                  <a:cubicBezTo>
                    <a:pt x="6215" y="3156"/>
                    <a:pt x="5596" y="2811"/>
                    <a:pt x="5144" y="2120"/>
                  </a:cubicBezTo>
                  <a:cubicBezTo>
                    <a:pt x="5191" y="2061"/>
                    <a:pt x="5251" y="2025"/>
                    <a:pt x="5299" y="1966"/>
                  </a:cubicBezTo>
                  <a:cubicBezTo>
                    <a:pt x="5358" y="1906"/>
                    <a:pt x="5358" y="1799"/>
                    <a:pt x="5275" y="1739"/>
                  </a:cubicBezTo>
                  <a:cubicBezTo>
                    <a:pt x="5246" y="1711"/>
                    <a:pt x="5210" y="1696"/>
                    <a:pt x="5173" y="1696"/>
                  </a:cubicBezTo>
                  <a:cubicBezTo>
                    <a:pt x="5132" y="1696"/>
                    <a:pt x="5092" y="1714"/>
                    <a:pt x="5060" y="1751"/>
                  </a:cubicBezTo>
                  <a:cubicBezTo>
                    <a:pt x="3727" y="3239"/>
                    <a:pt x="2060" y="4061"/>
                    <a:pt x="1429" y="4323"/>
                  </a:cubicBezTo>
                  <a:cubicBezTo>
                    <a:pt x="1465" y="4061"/>
                    <a:pt x="1512" y="3585"/>
                    <a:pt x="1512" y="2882"/>
                  </a:cubicBezTo>
                  <a:cubicBezTo>
                    <a:pt x="1512" y="2192"/>
                    <a:pt x="1798" y="1549"/>
                    <a:pt x="2322" y="1049"/>
                  </a:cubicBezTo>
                  <a:cubicBezTo>
                    <a:pt x="2822" y="572"/>
                    <a:pt x="3477" y="311"/>
                    <a:pt x="4120" y="311"/>
                  </a:cubicBezTo>
                  <a:close/>
                  <a:moveTo>
                    <a:pt x="6108" y="3466"/>
                  </a:moveTo>
                  <a:cubicBezTo>
                    <a:pt x="6144" y="3478"/>
                    <a:pt x="6156" y="3490"/>
                    <a:pt x="6192" y="3490"/>
                  </a:cubicBezTo>
                  <a:cubicBezTo>
                    <a:pt x="6227" y="3632"/>
                    <a:pt x="6346" y="3728"/>
                    <a:pt x="6501" y="3728"/>
                  </a:cubicBezTo>
                  <a:lnTo>
                    <a:pt x="6584" y="3728"/>
                  </a:lnTo>
                  <a:cubicBezTo>
                    <a:pt x="6739" y="3728"/>
                    <a:pt x="6858" y="3847"/>
                    <a:pt x="6858" y="4001"/>
                  </a:cubicBezTo>
                  <a:cubicBezTo>
                    <a:pt x="6858" y="4144"/>
                    <a:pt x="6739" y="4263"/>
                    <a:pt x="6584" y="4263"/>
                  </a:cubicBezTo>
                  <a:lnTo>
                    <a:pt x="6477" y="4263"/>
                  </a:lnTo>
                  <a:cubicBezTo>
                    <a:pt x="6477" y="4180"/>
                    <a:pt x="6418" y="4097"/>
                    <a:pt x="6334" y="4097"/>
                  </a:cubicBezTo>
                  <a:cubicBezTo>
                    <a:pt x="6239" y="4097"/>
                    <a:pt x="6168" y="4156"/>
                    <a:pt x="6156" y="4252"/>
                  </a:cubicBezTo>
                  <a:cubicBezTo>
                    <a:pt x="6108" y="4775"/>
                    <a:pt x="5882" y="5252"/>
                    <a:pt x="5501" y="5609"/>
                  </a:cubicBezTo>
                  <a:cubicBezTo>
                    <a:pt x="5108" y="5966"/>
                    <a:pt x="4620" y="6157"/>
                    <a:pt x="4096" y="6157"/>
                  </a:cubicBezTo>
                  <a:cubicBezTo>
                    <a:pt x="3596" y="6157"/>
                    <a:pt x="3108" y="5966"/>
                    <a:pt x="2715" y="5621"/>
                  </a:cubicBezTo>
                  <a:cubicBezTo>
                    <a:pt x="2358" y="5287"/>
                    <a:pt x="2143" y="4859"/>
                    <a:pt x="2060" y="4382"/>
                  </a:cubicBezTo>
                  <a:cubicBezTo>
                    <a:pt x="2120" y="4359"/>
                    <a:pt x="2203" y="4311"/>
                    <a:pt x="2274" y="4287"/>
                  </a:cubicBezTo>
                  <a:cubicBezTo>
                    <a:pt x="2393" y="4478"/>
                    <a:pt x="2596" y="4597"/>
                    <a:pt x="2834" y="4597"/>
                  </a:cubicBezTo>
                  <a:lnTo>
                    <a:pt x="3001" y="4597"/>
                  </a:lnTo>
                  <a:cubicBezTo>
                    <a:pt x="3382" y="4597"/>
                    <a:pt x="3727" y="4311"/>
                    <a:pt x="3822" y="3942"/>
                  </a:cubicBezTo>
                  <a:cubicBezTo>
                    <a:pt x="3858" y="3823"/>
                    <a:pt x="3965" y="3728"/>
                    <a:pt x="4108" y="3728"/>
                  </a:cubicBezTo>
                  <a:cubicBezTo>
                    <a:pt x="4239" y="3728"/>
                    <a:pt x="4358" y="3823"/>
                    <a:pt x="4382" y="3942"/>
                  </a:cubicBezTo>
                  <a:cubicBezTo>
                    <a:pt x="4477" y="4311"/>
                    <a:pt x="4822" y="4597"/>
                    <a:pt x="5203" y="4597"/>
                  </a:cubicBezTo>
                  <a:lnTo>
                    <a:pt x="5370" y="4597"/>
                  </a:lnTo>
                  <a:cubicBezTo>
                    <a:pt x="5692" y="4597"/>
                    <a:pt x="5989" y="4347"/>
                    <a:pt x="6037" y="4013"/>
                  </a:cubicBezTo>
                  <a:lnTo>
                    <a:pt x="6108" y="3466"/>
                  </a:lnTo>
                  <a:close/>
                  <a:moveTo>
                    <a:pt x="4977" y="6311"/>
                  </a:moveTo>
                  <a:lnTo>
                    <a:pt x="4977" y="6859"/>
                  </a:lnTo>
                  <a:cubicBezTo>
                    <a:pt x="4977" y="7216"/>
                    <a:pt x="5203" y="7526"/>
                    <a:pt x="5549" y="7645"/>
                  </a:cubicBezTo>
                  <a:lnTo>
                    <a:pt x="5799" y="7740"/>
                  </a:lnTo>
                  <a:lnTo>
                    <a:pt x="5656" y="8062"/>
                  </a:lnTo>
                  <a:cubicBezTo>
                    <a:pt x="5382" y="8669"/>
                    <a:pt x="4775" y="9062"/>
                    <a:pt x="4120" y="9062"/>
                  </a:cubicBezTo>
                  <a:cubicBezTo>
                    <a:pt x="3453" y="9062"/>
                    <a:pt x="2858" y="8669"/>
                    <a:pt x="2584" y="8062"/>
                  </a:cubicBezTo>
                  <a:lnTo>
                    <a:pt x="2441" y="7740"/>
                  </a:lnTo>
                  <a:lnTo>
                    <a:pt x="2691" y="7645"/>
                  </a:lnTo>
                  <a:cubicBezTo>
                    <a:pt x="3036" y="7526"/>
                    <a:pt x="3251" y="7216"/>
                    <a:pt x="3251" y="6859"/>
                  </a:cubicBezTo>
                  <a:lnTo>
                    <a:pt x="3251" y="6311"/>
                  </a:lnTo>
                  <a:cubicBezTo>
                    <a:pt x="3525" y="6407"/>
                    <a:pt x="3822" y="6466"/>
                    <a:pt x="4120" y="6466"/>
                  </a:cubicBezTo>
                  <a:cubicBezTo>
                    <a:pt x="4418" y="6466"/>
                    <a:pt x="4715" y="6407"/>
                    <a:pt x="4977" y="6311"/>
                  </a:cubicBezTo>
                  <a:close/>
                  <a:moveTo>
                    <a:pt x="4084" y="1"/>
                  </a:moveTo>
                  <a:cubicBezTo>
                    <a:pt x="3358" y="1"/>
                    <a:pt x="2620" y="299"/>
                    <a:pt x="2060" y="834"/>
                  </a:cubicBezTo>
                  <a:cubicBezTo>
                    <a:pt x="1489" y="1382"/>
                    <a:pt x="1155" y="2120"/>
                    <a:pt x="1155" y="2882"/>
                  </a:cubicBezTo>
                  <a:cubicBezTo>
                    <a:pt x="1155" y="4025"/>
                    <a:pt x="1024" y="4537"/>
                    <a:pt x="1024" y="4537"/>
                  </a:cubicBezTo>
                  <a:cubicBezTo>
                    <a:pt x="1012" y="4597"/>
                    <a:pt x="1024" y="4656"/>
                    <a:pt x="1072" y="4704"/>
                  </a:cubicBezTo>
                  <a:cubicBezTo>
                    <a:pt x="1096" y="4728"/>
                    <a:pt x="1143" y="4740"/>
                    <a:pt x="1167" y="4740"/>
                  </a:cubicBezTo>
                  <a:cubicBezTo>
                    <a:pt x="1191" y="4740"/>
                    <a:pt x="1203" y="4740"/>
                    <a:pt x="1227" y="4728"/>
                  </a:cubicBezTo>
                  <a:cubicBezTo>
                    <a:pt x="1250" y="4728"/>
                    <a:pt x="1441" y="4656"/>
                    <a:pt x="1739" y="4525"/>
                  </a:cubicBezTo>
                  <a:cubicBezTo>
                    <a:pt x="1822" y="5025"/>
                    <a:pt x="2096" y="5490"/>
                    <a:pt x="2477" y="5847"/>
                  </a:cubicBezTo>
                  <a:cubicBezTo>
                    <a:pt x="2620" y="5966"/>
                    <a:pt x="2751" y="6073"/>
                    <a:pt x="2894" y="6145"/>
                  </a:cubicBezTo>
                  <a:lnTo>
                    <a:pt x="2894" y="6847"/>
                  </a:lnTo>
                  <a:cubicBezTo>
                    <a:pt x="2894" y="7061"/>
                    <a:pt x="2763" y="7264"/>
                    <a:pt x="2560" y="7335"/>
                  </a:cubicBezTo>
                  <a:lnTo>
                    <a:pt x="786" y="7954"/>
                  </a:lnTo>
                  <a:cubicBezTo>
                    <a:pt x="310" y="8121"/>
                    <a:pt x="0" y="8573"/>
                    <a:pt x="0" y="9074"/>
                  </a:cubicBezTo>
                  <a:lnTo>
                    <a:pt x="0" y="10740"/>
                  </a:lnTo>
                  <a:cubicBezTo>
                    <a:pt x="0" y="10836"/>
                    <a:pt x="72" y="10907"/>
                    <a:pt x="155" y="10907"/>
                  </a:cubicBezTo>
                  <a:cubicBezTo>
                    <a:pt x="250" y="10907"/>
                    <a:pt x="322" y="10836"/>
                    <a:pt x="322" y="10740"/>
                  </a:cubicBezTo>
                  <a:lnTo>
                    <a:pt x="322" y="9074"/>
                  </a:lnTo>
                  <a:cubicBezTo>
                    <a:pt x="322" y="8931"/>
                    <a:pt x="358" y="8788"/>
                    <a:pt x="429" y="8669"/>
                  </a:cubicBezTo>
                  <a:lnTo>
                    <a:pt x="596" y="8824"/>
                  </a:lnTo>
                  <a:cubicBezTo>
                    <a:pt x="619" y="8847"/>
                    <a:pt x="667" y="8871"/>
                    <a:pt x="691" y="8871"/>
                  </a:cubicBezTo>
                  <a:cubicBezTo>
                    <a:pt x="739" y="8871"/>
                    <a:pt x="786" y="8847"/>
                    <a:pt x="810" y="8812"/>
                  </a:cubicBezTo>
                  <a:cubicBezTo>
                    <a:pt x="869" y="8728"/>
                    <a:pt x="858" y="8645"/>
                    <a:pt x="798" y="8585"/>
                  </a:cubicBezTo>
                  <a:lnTo>
                    <a:pt x="619" y="8431"/>
                  </a:lnTo>
                  <a:cubicBezTo>
                    <a:pt x="691" y="8359"/>
                    <a:pt x="798" y="8312"/>
                    <a:pt x="893" y="8276"/>
                  </a:cubicBezTo>
                  <a:lnTo>
                    <a:pt x="2096" y="7835"/>
                  </a:lnTo>
                  <a:lnTo>
                    <a:pt x="2239" y="8181"/>
                  </a:lnTo>
                  <a:cubicBezTo>
                    <a:pt x="2572" y="8907"/>
                    <a:pt x="3286" y="9371"/>
                    <a:pt x="4072" y="9371"/>
                  </a:cubicBezTo>
                  <a:cubicBezTo>
                    <a:pt x="4858" y="9371"/>
                    <a:pt x="5572" y="8907"/>
                    <a:pt x="5906" y="8181"/>
                  </a:cubicBezTo>
                  <a:lnTo>
                    <a:pt x="6049" y="7835"/>
                  </a:lnTo>
                  <a:lnTo>
                    <a:pt x="7263" y="8276"/>
                  </a:lnTo>
                  <a:cubicBezTo>
                    <a:pt x="7358" y="8300"/>
                    <a:pt x="7454" y="8359"/>
                    <a:pt x="7525" y="8431"/>
                  </a:cubicBezTo>
                  <a:lnTo>
                    <a:pt x="6751" y="9085"/>
                  </a:lnTo>
                  <a:cubicBezTo>
                    <a:pt x="6561" y="9252"/>
                    <a:pt x="6454" y="9478"/>
                    <a:pt x="6454" y="9728"/>
                  </a:cubicBezTo>
                  <a:lnTo>
                    <a:pt x="6454" y="10752"/>
                  </a:lnTo>
                  <a:cubicBezTo>
                    <a:pt x="6454" y="10848"/>
                    <a:pt x="6525" y="10919"/>
                    <a:pt x="6620" y="10919"/>
                  </a:cubicBezTo>
                  <a:cubicBezTo>
                    <a:pt x="6704" y="10919"/>
                    <a:pt x="6787" y="10848"/>
                    <a:pt x="6787" y="10752"/>
                  </a:cubicBezTo>
                  <a:lnTo>
                    <a:pt x="6787" y="9728"/>
                  </a:lnTo>
                  <a:cubicBezTo>
                    <a:pt x="6787" y="9586"/>
                    <a:pt x="6846" y="9431"/>
                    <a:pt x="6965" y="9324"/>
                  </a:cubicBezTo>
                  <a:lnTo>
                    <a:pt x="7716" y="8669"/>
                  </a:lnTo>
                  <a:cubicBezTo>
                    <a:pt x="7775" y="8788"/>
                    <a:pt x="7823" y="8943"/>
                    <a:pt x="7823" y="9074"/>
                  </a:cubicBezTo>
                  <a:lnTo>
                    <a:pt x="7823" y="10740"/>
                  </a:lnTo>
                  <a:cubicBezTo>
                    <a:pt x="7823" y="10836"/>
                    <a:pt x="7894" y="10907"/>
                    <a:pt x="7989" y="10907"/>
                  </a:cubicBezTo>
                  <a:cubicBezTo>
                    <a:pt x="8073" y="10907"/>
                    <a:pt x="8144" y="10836"/>
                    <a:pt x="8144" y="10740"/>
                  </a:cubicBezTo>
                  <a:lnTo>
                    <a:pt x="8144" y="9074"/>
                  </a:lnTo>
                  <a:cubicBezTo>
                    <a:pt x="8216" y="8585"/>
                    <a:pt x="7882" y="8133"/>
                    <a:pt x="7418" y="7978"/>
                  </a:cubicBezTo>
                  <a:lnTo>
                    <a:pt x="5656" y="7347"/>
                  </a:lnTo>
                  <a:cubicBezTo>
                    <a:pt x="5441" y="7276"/>
                    <a:pt x="5311" y="7085"/>
                    <a:pt x="5311" y="6859"/>
                  </a:cubicBezTo>
                  <a:lnTo>
                    <a:pt x="5311" y="6157"/>
                  </a:lnTo>
                  <a:cubicBezTo>
                    <a:pt x="5453" y="6073"/>
                    <a:pt x="5608" y="5966"/>
                    <a:pt x="5739" y="5835"/>
                  </a:cubicBezTo>
                  <a:cubicBezTo>
                    <a:pt x="6096" y="5490"/>
                    <a:pt x="6346" y="5049"/>
                    <a:pt x="6442" y="4597"/>
                  </a:cubicBezTo>
                  <a:lnTo>
                    <a:pt x="6584" y="4597"/>
                  </a:lnTo>
                  <a:cubicBezTo>
                    <a:pt x="6918" y="4597"/>
                    <a:pt x="7168" y="4323"/>
                    <a:pt x="7168" y="4013"/>
                  </a:cubicBezTo>
                  <a:cubicBezTo>
                    <a:pt x="7168" y="3775"/>
                    <a:pt x="7037" y="3573"/>
                    <a:pt x="6823" y="3478"/>
                  </a:cubicBezTo>
                  <a:lnTo>
                    <a:pt x="6823" y="1870"/>
                  </a:lnTo>
                  <a:cubicBezTo>
                    <a:pt x="6823" y="1025"/>
                    <a:pt x="6144" y="334"/>
                    <a:pt x="5299" y="334"/>
                  </a:cubicBezTo>
                  <a:lnTo>
                    <a:pt x="5251" y="334"/>
                  </a:lnTo>
                  <a:cubicBezTo>
                    <a:pt x="5132" y="203"/>
                    <a:pt x="4965" y="96"/>
                    <a:pt x="4787" y="61"/>
                  </a:cubicBezTo>
                  <a:cubicBezTo>
                    <a:pt x="4668" y="25"/>
                    <a:pt x="4549" y="1"/>
                    <a:pt x="442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90" name="Google Shape;10790;p79"/>
            <p:cNvSpPr/>
            <p:nvPr/>
          </p:nvSpPr>
          <p:spPr>
            <a:xfrm>
              <a:off x="8164591" y="3033589"/>
              <a:ext cx="43402" cy="15396"/>
            </a:xfrm>
            <a:custGeom>
              <a:avLst/>
              <a:gdLst/>
              <a:ahLst/>
              <a:cxnLst/>
              <a:rect l="l" t="t" r="r" b="b"/>
              <a:pathLst>
                <a:path w="1370" h="486" extrusionOk="0">
                  <a:moveTo>
                    <a:pt x="173" y="0"/>
                  </a:moveTo>
                  <a:cubicBezTo>
                    <a:pt x="131" y="0"/>
                    <a:pt x="90" y="15"/>
                    <a:pt x="60" y="45"/>
                  </a:cubicBezTo>
                  <a:cubicBezTo>
                    <a:pt x="0" y="104"/>
                    <a:pt x="0" y="212"/>
                    <a:pt x="60" y="271"/>
                  </a:cubicBezTo>
                  <a:cubicBezTo>
                    <a:pt x="203" y="402"/>
                    <a:pt x="441" y="485"/>
                    <a:pt x="691" y="485"/>
                  </a:cubicBezTo>
                  <a:cubicBezTo>
                    <a:pt x="941" y="485"/>
                    <a:pt x="1179" y="414"/>
                    <a:pt x="1310" y="271"/>
                  </a:cubicBezTo>
                  <a:cubicBezTo>
                    <a:pt x="1370" y="212"/>
                    <a:pt x="1370" y="104"/>
                    <a:pt x="1310" y="45"/>
                  </a:cubicBezTo>
                  <a:cubicBezTo>
                    <a:pt x="1280" y="15"/>
                    <a:pt x="1242" y="0"/>
                    <a:pt x="1203" y="0"/>
                  </a:cubicBezTo>
                  <a:cubicBezTo>
                    <a:pt x="1164" y="0"/>
                    <a:pt x="1125" y="15"/>
                    <a:pt x="1096" y="45"/>
                  </a:cubicBezTo>
                  <a:cubicBezTo>
                    <a:pt x="1036" y="104"/>
                    <a:pt x="893" y="164"/>
                    <a:pt x="691" y="164"/>
                  </a:cubicBezTo>
                  <a:cubicBezTo>
                    <a:pt x="477" y="164"/>
                    <a:pt x="346" y="93"/>
                    <a:pt x="286" y="45"/>
                  </a:cubicBezTo>
                  <a:cubicBezTo>
                    <a:pt x="256" y="15"/>
                    <a:pt x="215" y="0"/>
                    <a:pt x="1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91" name="Google Shape;10791;p79"/>
            <p:cNvSpPr/>
            <p:nvPr/>
          </p:nvSpPr>
          <p:spPr>
            <a:xfrm>
              <a:off x="8213632" y="2995383"/>
              <a:ext cx="10581" cy="15492"/>
            </a:xfrm>
            <a:custGeom>
              <a:avLst/>
              <a:gdLst/>
              <a:ahLst/>
              <a:cxnLst/>
              <a:rect l="l" t="t" r="r" b="b"/>
              <a:pathLst>
                <a:path w="334" h="489" extrusionOk="0">
                  <a:moveTo>
                    <a:pt x="167" y="1"/>
                  </a:moveTo>
                  <a:cubicBezTo>
                    <a:pt x="83" y="1"/>
                    <a:pt x="0" y="72"/>
                    <a:pt x="0" y="167"/>
                  </a:cubicBezTo>
                  <a:lnTo>
                    <a:pt x="0" y="322"/>
                  </a:lnTo>
                  <a:cubicBezTo>
                    <a:pt x="0" y="417"/>
                    <a:pt x="83" y="489"/>
                    <a:pt x="167" y="489"/>
                  </a:cubicBezTo>
                  <a:cubicBezTo>
                    <a:pt x="250" y="489"/>
                    <a:pt x="334" y="417"/>
                    <a:pt x="334" y="322"/>
                  </a:cubicBezTo>
                  <a:lnTo>
                    <a:pt x="334" y="167"/>
                  </a:lnTo>
                  <a:cubicBezTo>
                    <a:pt x="322" y="72"/>
                    <a:pt x="262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92" name="Google Shape;10792;p79"/>
            <p:cNvSpPr/>
            <p:nvPr/>
          </p:nvSpPr>
          <p:spPr>
            <a:xfrm>
              <a:off x="8088401" y="3165758"/>
              <a:ext cx="21511" cy="61998"/>
            </a:xfrm>
            <a:custGeom>
              <a:avLst/>
              <a:gdLst/>
              <a:ahLst/>
              <a:cxnLst/>
              <a:rect l="l" t="t" r="r" b="b"/>
              <a:pathLst>
                <a:path w="679" h="1957" extrusionOk="0">
                  <a:moveTo>
                    <a:pt x="176" y="1"/>
                  </a:moveTo>
                  <a:cubicBezTo>
                    <a:pt x="132" y="1"/>
                    <a:pt x="93" y="19"/>
                    <a:pt x="60" y="52"/>
                  </a:cubicBezTo>
                  <a:cubicBezTo>
                    <a:pt x="0" y="123"/>
                    <a:pt x="12" y="219"/>
                    <a:pt x="72" y="278"/>
                  </a:cubicBezTo>
                  <a:lnTo>
                    <a:pt x="179" y="362"/>
                  </a:lnTo>
                  <a:cubicBezTo>
                    <a:pt x="298" y="469"/>
                    <a:pt x="357" y="600"/>
                    <a:pt x="357" y="766"/>
                  </a:cubicBezTo>
                  <a:lnTo>
                    <a:pt x="357" y="1790"/>
                  </a:lnTo>
                  <a:cubicBezTo>
                    <a:pt x="357" y="1886"/>
                    <a:pt x="429" y="1957"/>
                    <a:pt x="524" y="1957"/>
                  </a:cubicBezTo>
                  <a:cubicBezTo>
                    <a:pt x="607" y="1957"/>
                    <a:pt x="679" y="1886"/>
                    <a:pt x="679" y="1790"/>
                  </a:cubicBezTo>
                  <a:lnTo>
                    <a:pt x="679" y="766"/>
                  </a:lnTo>
                  <a:cubicBezTo>
                    <a:pt x="679" y="528"/>
                    <a:pt x="584" y="290"/>
                    <a:pt x="381" y="123"/>
                  </a:cubicBezTo>
                  <a:lnTo>
                    <a:pt x="286" y="40"/>
                  </a:lnTo>
                  <a:cubicBezTo>
                    <a:pt x="248" y="13"/>
                    <a:pt x="211" y="1"/>
                    <a:pt x="17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793" name="Google Shape;10793;p79"/>
          <p:cNvGrpSpPr/>
          <p:nvPr/>
        </p:nvGrpSpPr>
        <p:grpSpPr>
          <a:xfrm>
            <a:off x="10145825" y="3624683"/>
            <a:ext cx="353084" cy="470807"/>
            <a:chOff x="7609368" y="2893912"/>
            <a:chExt cx="264813" cy="353105"/>
          </a:xfrm>
          <a:solidFill>
            <a:schemeClr val="tx1"/>
          </a:solidFill>
        </p:grpSpPr>
        <p:sp>
          <p:nvSpPr>
            <p:cNvPr id="10794" name="Google Shape;10794;p79"/>
            <p:cNvSpPr/>
            <p:nvPr/>
          </p:nvSpPr>
          <p:spPr>
            <a:xfrm>
              <a:off x="7703267" y="3015753"/>
              <a:ext cx="10233" cy="15872"/>
            </a:xfrm>
            <a:custGeom>
              <a:avLst/>
              <a:gdLst/>
              <a:ahLst/>
              <a:cxnLst/>
              <a:rect l="l" t="t" r="r" b="b"/>
              <a:pathLst>
                <a:path w="323" h="501" extrusionOk="0">
                  <a:moveTo>
                    <a:pt x="156" y="1"/>
                  </a:moveTo>
                  <a:cubicBezTo>
                    <a:pt x="72" y="1"/>
                    <a:pt x="1" y="72"/>
                    <a:pt x="1" y="155"/>
                  </a:cubicBezTo>
                  <a:lnTo>
                    <a:pt x="1" y="334"/>
                  </a:lnTo>
                  <a:cubicBezTo>
                    <a:pt x="1" y="429"/>
                    <a:pt x="72" y="501"/>
                    <a:pt x="156" y="501"/>
                  </a:cubicBezTo>
                  <a:cubicBezTo>
                    <a:pt x="251" y="501"/>
                    <a:pt x="322" y="429"/>
                    <a:pt x="322" y="334"/>
                  </a:cubicBezTo>
                  <a:lnTo>
                    <a:pt x="322" y="155"/>
                  </a:lnTo>
                  <a:cubicBezTo>
                    <a:pt x="322" y="72"/>
                    <a:pt x="251" y="1"/>
                    <a:pt x="1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95" name="Google Shape;10795;p79"/>
            <p:cNvSpPr/>
            <p:nvPr/>
          </p:nvSpPr>
          <p:spPr>
            <a:xfrm>
              <a:off x="7769288" y="3015753"/>
              <a:ext cx="10233" cy="15872"/>
            </a:xfrm>
            <a:custGeom>
              <a:avLst/>
              <a:gdLst/>
              <a:ahLst/>
              <a:cxnLst/>
              <a:rect l="l" t="t" r="r" b="b"/>
              <a:pathLst>
                <a:path w="323" h="501" extrusionOk="0">
                  <a:moveTo>
                    <a:pt x="155" y="1"/>
                  </a:moveTo>
                  <a:cubicBezTo>
                    <a:pt x="72" y="1"/>
                    <a:pt x="1" y="72"/>
                    <a:pt x="1" y="155"/>
                  </a:cubicBezTo>
                  <a:lnTo>
                    <a:pt x="1" y="334"/>
                  </a:lnTo>
                  <a:cubicBezTo>
                    <a:pt x="1" y="429"/>
                    <a:pt x="72" y="501"/>
                    <a:pt x="155" y="501"/>
                  </a:cubicBezTo>
                  <a:cubicBezTo>
                    <a:pt x="251" y="501"/>
                    <a:pt x="322" y="429"/>
                    <a:pt x="322" y="334"/>
                  </a:cubicBezTo>
                  <a:lnTo>
                    <a:pt x="322" y="155"/>
                  </a:lnTo>
                  <a:cubicBezTo>
                    <a:pt x="322" y="72"/>
                    <a:pt x="251" y="1"/>
                    <a:pt x="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96" name="Google Shape;10796;p79"/>
            <p:cNvSpPr/>
            <p:nvPr/>
          </p:nvSpPr>
          <p:spPr>
            <a:xfrm>
              <a:off x="7697628" y="2997664"/>
              <a:ext cx="21542" cy="11722"/>
            </a:xfrm>
            <a:custGeom>
              <a:avLst/>
              <a:gdLst/>
              <a:ahLst/>
              <a:cxnLst/>
              <a:rect l="l" t="t" r="r" b="b"/>
              <a:pathLst>
                <a:path w="680" h="370" extrusionOk="0">
                  <a:moveTo>
                    <a:pt x="489" y="0"/>
                  </a:moveTo>
                  <a:lnTo>
                    <a:pt x="143" y="48"/>
                  </a:lnTo>
                  <a:cubicBezTo>
                    <a:pt x="60" y="60"/>
                    <a:pt x="0" y="131"/>
                    <a:pt x="0" y="226"/>
                  </a:cubicBezTo>
                  <a:cubicBezTo>
                    <a:pt x="12" y="310"/>
                    <a:pt x="72" y="369"/>
                    <a:pt x="155" y="369"/>
                  </a:cubicBezTo>
                  <a:lnTo>
                    <a:pt x="167" y="369"/>
                  </a:lnTo>
                  <a:lnTo>
                    <a:pt x="512" y="334"/>
                  </a:lnTo>
                  <a:cubicBezTo>
                    <a:pt x="620" y="322"/>
                    <a:pt x="679" y="238"/>
                    <a:pt x="667" y="155"/>
                  </a:cubicBezTo>
                  <a:cubicBezTo>
                    <a:pt x="655" y="60"/>
                    <a:pt x="572" y="0"/>
                    <a:pt x="48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97" name="Google Shape;10797;p79"/>
            <p:cNvSpPr/>
            <p:nvPr/>
          </p:nvSpPr>
          <p:spPr>
            <a:xfrm>
              <a:off x="7763618" y="2997600"/>
              <a:ext cx="21542" cy="11785"/>
            </a:xfrm>
            <a:custGeom>
              <a:avLst/>
              <a:gdLst/>
              <a:ahLst/>
              <a:cxnLst/>
              <a:rect l="l" t="t" r="r" b="b"/>
              <a:pathLst>
                <a:path w="680" h="372" extrusionOk="0">
                  <a:moveTo>
                    <a:pt x="171" y="1"/>
                  </a:moveTo>
                  <a:cubicBezTo>
                    <a:pt x="86" y="1"/>
                    <a:pt x="24" y="69"/>
                    <a:pt x="13" y="157"/>
                  </a:cubicBezTo>
                  <a:cubicBezTo>
                    <a:pt x="1" y="240"/>
                    <a:pt x="72" y="312"/>
                    <a:pt x="156" y="336"/>
                  </a:cubicBezTo>
                  <a:lnTo>
                    <a:pt x="501" y="371"/>
                  </a:lnTo>
                  <a:lnTo>
                    <a:pt x="513" y="371"/>
                  </a:lnTo>
                  <a:cubicBezTo>
                    <a:pt x="584" y="371"/>
                    <a:pt x="668" y="312"/>
                    <a:pt x="680" y="228"/>
                  </a:cubicBezTo>
                  <a:cubicBezTo>
                    <a:pt x="680" y="133"/>
                    <a:pt x="620" y="62"/>
                    <a:pt x="537" y="50"/>
                  </a:cubicBezTo>
                  <a:lnTo>
                    <a:pt x="191" y="2"/>
                  </a:lnTo>
                  <a:cubicBezTo>
                    <a:pt x="184" y="1"/>
                    <a:pt x="178" y="1"/>
                    <a:pt x="1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98" name="Google Shape;10798;p79"/>
            <p:cNvSpPr/>
            <p:nvPr/>
          </p:nvSpPr>
          <p:spPr>
            <a:xfrm>
              <a:off x="7609368" y="2893912"/>
              <a:ext cx="264813" cy="353105"/>
            </a:xfrm>
            <a:custGeom>
              <a:avLst/>
              <a:gdLst/>
              <a:ahLst/>
              <a:cxnLst/>
              <a:rect l="l" t="t" r="r" b="b"/>
              <a:pathLst>
                <a:path w="8359" h="11146" extrusionOk="0">
                  <a:moveTo>
                    <a:pt x="4168" y="370"/>
                  </a:moveTo>
                  <a:cubicBezTo>
                    <a:pt x="5715" y="370"/>
                    <a:pt x="6965" y="1620"/>
                    <a:pt x="6965" y="3168"/>
                  </a:cubicBezTo>
                  <a:cubicBezTo>
                    <a:pt x="6965" y="3370"/>
                    <a:pt x="6954" y="3561"/>
                    <a:pt x="6906" y="3751"/>
                  </a:cubicBezTo>
                  <a:cubicBezTo>
                    <a:pt x="6846" y="3728"/>
                    <a:pt x="6775" y="3704"/>
                    <a:pt x="6692" y="3704"/>
                  </a:cubicBezTo>
                  <a:lnTo>
                    <a:pt x="6596" y="3704"/>
                  </a:lnTo>
                  <a:lnTo>
                    <a:pt x="6596" y="3323"/>
                  </a:lnTo>
                  <a:lnTo>
                    <a:pt x="6608" y="3323"/>
                  </a:lnTo>
                  <a:cubicBezTo>
                    <a:pt x="6692" y="3323"/>
                    <a:pt x="6763" y="3251"/>
                    <a:pt x="6763" y="3156"/>
                  </a:cubicBezTo>
                  <a:cubicBezTo>
                    <a:pt x="6763" y="3073"/>
                    <a:pt x="6692" y="2989"/>
                    <a:pt x="6608" y="2989"/>
                  </a:cubicBezTo>
                  <a:cubicBezTo>
                    <a:pt x="5239" y="2989"/>
                    <a:pt x="4251" y="2549"/>
                    <a:pt x="3667" y="2180"/>
                  </a:cubicBezTo>
                  <a:cubicBezTo>
                    <a:pt x="3036" y="1775"/>
                    <a:pt x="2715" y="1358"/>
                    <a:pt x="2703" y="1358"/>
                  </a:cubicBezTo>
                  <a:cubicBezTo>
                    <a:pt x="2667" y="1315"/>
                    <a:pt x="2617" y="1289"/>
                    <a:pt x="2568" y="1289"/>
                  </a:cubicBezTo>
                  <a:cubicBezTo>
                    <a:pt x="2536" y="1289"/>
                    <a:pt x="2505" y="1299"/>
                    <a:pt x="2477" y="1323"/>
                  </a:cubicBezTo>
                  <a:cubicBezTo>
                    <a:pt x="2405" y="1382"/>
                    <a:pt x="2393" y="1489"/>
                    <a:pt x="2453" y="1549"/>
                  </a:cubicBezTo>
                  <a:cubicBezTo>
                    <a:pt x="2465" y="1561"/>
                    <a:pt x="2798" y="2001"/>
                    <a:pt x="3477" y="2430"/>
                  </a:cubicBezTo>
                  <a:cubicBezTo>
                    <a:pt x="4060" y="2799"/>
                    <a:pt x="5001" y="3216"/>
                    <a:pt x="6263" y="3287"/>
                  </a:cubicBezTo>
                  <a:lnTo>
                    <a:pt x="6263" y="3847"/>
                  </a:lnTo>
                  <a:cubicBezTo>
                    <a:pt x="6263" y="3906"/>
                    <a:pt x="6299" y="3942"/>
                    <a:pt x="6334" y="3978"/>
                  </a:cubicBezTo>
                  <a:cubicBezTo>
                    <a:pt x="6382" y="4001"/>
                    <a:pt x="6382" y="4001"/>
                    <a:pt x="6549" y="4001"/>
                  </a:cubicBezTo>
                  <a:lnTo>
                    <a:pt x="6680" y="4001"/>
                  </a:lnTo>
                  <a:cubicBezTo>
                    <a:pt x="6835" y="4001"/>
                    <a:pt x="6954" y="4121"/>
                    <a:pt x="6954" y="4275"/>
                  </a:cubicBezTo>
                  <a:cubicBezTo>
                    <a:pt x="6954" y="4418"/>
                    <a:pt x="6835" y="4537"/>
                    <a:pt x="6680" y="4537"/>
                  </a:cubicBezTo>
                  <a:lnTo>
                    <a:pt x="6573" y="4537"/>
                  </a:lnTo>
                  <a:lnTo>
                    <a:pt x="6573" y="4525"/>
                  </a:lnTo>
                  <a:cubicBezTo>
                    <a:pt x="6573" y="4430"/>
                    <a:pt x="6501" y="4359"/>
                    <a:pt x="6418" y="4359"/>
                  </a:cubicBezTo>
                  <a:cubicBezTo>
                    <a:pt x="6323" y="4359"/>
                    <a:pt x="6251" y="4430"/>
                    <a:pt x="6251" y="4525"/>
                  </a:cubicBezTo>
                  <a:cubicBezTo>
                    <a:pt x="6263" y="5692"/>
                    <a:pt x="5322" y="6645"/>
                    <a:pt x="4168" y="6645"/>
                  </a:cubicBezTo>
                  <a:cubicBezTo>
                    <a:pt x="3001" y="6645"/>
                    <a:pt x="2072" y="5704"/>
                    <a:pt x="2072" y="4537"/>
                  </a:cubicBezTo>
                  <a:cubicBezTo>
                    <a:pt x="2072" y="4454"/>
                    <a:pt x="1989" y="4382"/>
                    <a:pt x="1905" y="4382"/>
                  </a:cubicBezTo>
                  <a:cubicBezTo>
                    <a:pt x="1810" y="4382"/>
                    <a:pt x="1739" y="4454"/>
                    <a:pt x="1739" y="4537"/>
                  </a:cubicBezTo>
                  <a:lnTo>
                    <a:pt x="1739" y="4561"/>
                  </a:lnTo>
                  <a:lnTo>
                    <a:pt x="1631" y="4561"/>
                  </a:lnTo>
                  <a:cubicBezTo>
                    <a:pt x="1489" y="4561"/>
                    <a:pt x="1370" y="4442"/>
                    <a:pt x="1370" y="4287"/>
                  </a:cubicBezTo>
                  <a:cubicBezTo>
                    <a:pt x="1370" y="4144"/>
                    <a:pt x="1489" y="4025"/>
                    <a:pt x="1631" y="4025"/>
                  </a:cubicBezTo>
                  <a:lnTo>
                    <a:pt x="1774" y="4025"/>
                  </a:lnTo>
                  <a:cubicBezTo>
                    <a:pt x="1953" y="4025"/>
                    <a:pt x="1953" y="4025"/>
                    <a:pt x="1977" y="4001"/>
                  </a:cubicBezTo>
                  <a:cubicBezTo>
                    <a:pt x="2036" y="3978"/>
                    <a:pt x="2072" y="3918"/>
                    <a:pt x="2072" y="3859"/>
                  </a:cubicBezTo>
                  <a:lnTo>
                    <a:pt x="2072" y="3680"/>
                  </a:lnTo>
                  <a:cubicBezTo>
                    <a:pt x="2072" y="3156"/>
                    <a:pt x="2227" y="2716"/>
                    <a:pt x="2548" y="2335"/>
                  </a:cubicBezTo>
                  <a:cubicBezTo>
                    <a:pt x="2608" y="2263"/>
                    <a:pt x="2584" y="2156"/>
                    <a:pt x="2524" y="2120"/>
                  </a:cubicBezTo>
                  <a:cubicBezTo>
                    <a:pt x="2492" y="2093"/>
                    <a:pt x="2453" y="2081"/>
                    <a:pt x="2416" y="2081"/>
                  </a:cubicBezTo>
                  <a:cubicBezTo>
                    <a:pt x="2371" y="2081"/>
                    <a:pt x="2330" y="2099"/>
                    <a:pt x="2310" y="2132"/>
                  </a:cubicBezTo>
                  <a:cubicBezTo>
                    <a:pt x="1929" y="2561"/>
                    <a:pt x="1739" y="3085"/>
                    <a:pt x="1739" y="3692"/>
                  </a:cubicBezTo>
                  <a:lnTo>
                    <a:pt x="1739" y="3704"/>
                  </a:lnTo>
                  <a:lnTo>
                    <a:pt x="1631" y="3704"/>
                  </a:lnTo>
                  <a:cubicBezTo>
                    <a:pt x="1560" y="3704"/>
                    <a:pt x="1489" y="3728"/>
                    <a:pt x="1429" y="3751"/>
                  </a:cubicBezTo>
                  <a:cubicBezTo>
                    <a:pt x="1381" y="3561"/>
                    <a:pt x="1370" y="3370"/>
                    <a:pt x="1370" y="3168"/>
                  </a:cubicBezTo>
                  <a:cubicBezTo>
                    <a:pt x="1370" y="1620"/>
                    <a:pt x="2620" y="370"/>
                    <a:pt x="4168" y="370"/>
                  </a:cubicBezTo>
                  <a:close/>
                  <a:moveTo>
                    <a:pt x="2132" y="5823"/>
                  </a:moveTo>
                  <a:lnTo>
                    <a:pt x="2132" y="5823"/>
                  </a:lnTo>
                  <a:cubicBezTo>
                    <a:pt x="2334" y="6157"/>
                    <a:pt x="2632" y="6442"/>
                    <a:pt x="2977" y="6645"/>
                  </a:cubicBezTo>
                  <a:lnTo>
                    <a:pt x="2977" y="6799"/>
                  </a:lnTo>
                  <a:lnTo>
                    <a:pt x="2370" y="6799"/>
                  </a:lnTo>
                  <a:cubicBezTo>
                    <a:pt x="2346" y="6680"/>
                    <a:pt x="2322" y="6561"/>
                    <a:pt x="2286" y="6442"/>
                  </a:cubicBezTo>
                  <a:lnTo>
                    <a:pt x="2132" y="5823"/>
                  </a:lnTo>
                  <a:close/>
                  <a:moveTo>
                    <a:pt x="6239" y="5823"/>
                  </a:moveTo>
                  <a:lnTo>
                    <a:pt x="6061" y="6442"/>
                  </a:lnTo>
                  <a:cubicBezTo>
                    <a:pt x="6025" y="6561"/>
                    <a:pt x="6001" y="6680"/>
                    <a:pt x="5977" y="6799"/>
                  </a:cubicBezTo>
                  <a:lnTo>
                    <a:pt x="5382" y="6799"/>
                  </a:lnTo>
                  <a:lnTo>
                    <a:pt x="5382" y="6645"/>
                  </a:lnTo>
                  <a:cubicBezTo>
                    <a:pt x="5727" y="6442"/>
                    <a:pt x="6025" y="6157"/>
                    <a:pt x="6239" y="5823"/>
                  </a:cubicBezTo>
                  <a:close/>
                  <a:moveTo>
                    <a:pt x="2965" y="7133"/>
                  </a:moveTo>
                  <a:lnTo>
                    <a:pt x="2965" y="7502"/>
                  </a:lnTo>
                  <a:lnTo>
                    <a:pt x="2405" y="7502"/>
                  </a:lnTo>
                  <a:lnTo>
                    <a:pt x="2405" y="7478"/>
                  </a:lnTo>
                  <a:cubicBezTo>
                    <a:pt x="2405" y="7359"/>
                    <a:pt x="2405" y="7252"/>
                    <a:pt x="2393" y="7133"/>
                  </a:cubicBezTo>
                  <a:close/>
                  <a:moveTo>
                    <a:pt x="5930" y="7133"/>
                  </a:moveTo>
                  <a:cubicBezTo>
                    <a:pt x="5918" y="7252"/>
                    <a:pt x="5918" y="7359"/>
                    <a:pt x="5918" y="7478"/>
                  </a:cubicBezTo>
                  <a:lnTo>
                    <a:pt x="5918" y="7502"/>
                  </a:lnTo>
                  <a:lnTo>
                    <a:pt x="5370" y="7502"/>
                  </a:lnTo>
                  <a:lnTo>
                    <a:pt x="5370" y="7133"/>
                  </a:lnTo>
                  <a:close/>
                  <a:moveTo>
                    <a:pt x="4168" y="1"/>
                  </a:moveTo>
                  <a:cubicBezTo>
                    <a:pt x="2441" y="1"/>
                    <a:pt x="1036" y="1406"/>
                    <a:pt x="1036" y="3132"/>
                  </a:cubicBezTo>
                  <a:cubicBezTo>
                    <a:pt x="1036" y="3394"/>
                    <a:pt x="1072" y="3668"/>
                    <a:pt x="1143" y="3930"/>
                  </a:cubicBezTo>
                  <a:cubicBezTo>
                    <a:pt x="1084" y="4025"/>
                    <a:pt x="1036" y="4144"/>
                    <a:pt x="1036" y="4275"/>
                  </a:cubicBezTo>
                  <a:cubicBezTo>
                    <a:pt x="1036" y="4561"/>
                    <a:pt x="1250" y="4799"/>
                    <a:pt x="1512" y="4859"/>
                  </a:cubicBezTo>
                  <a:lnTo>
                    <a:pt x="1965" y="6538"/>
                  </a:lnTo>
                  <a:cubicBezTo>
                    <a:pt x="2048" y="6847"/>
                    <a:pt x="2084" y="7157"/>
                    <a:pt x="2084" y="7478"/>
                  </a:cubicBezTo>
                  <a:cubicBezTo>
                    <a:pt x="2084" y="7597"/>
                    <a:pt x="2084" y="7728"/>
                    <a:pt x="2072" y="7847"/>
                  </a:cubicBezTo>
                  <a:lnTo>
                    <a:pt x="2048" y="8050"/>
                  </a:lnTo>
                  <a:lnTo>
                    <a:pt x="798" y="8490"/>
                  </a:lnTo>
                  <a:cubicBezTo>
                    <a:pt x="322" y="8645"/>
                    <a:pt x="0" y="9109"/>
                    <a:pt x="0" y="9633"/>
                  </a:cubicBezTo>
                  <a:lnTo>
                    <a:pt x="0" y="10990"/>
                  </a:lnTo>
                  <a:cubicBezTo>
                    <a:pt x="0" y="11074"/>
                    <a:pt x="72" y="11145"/>
                    <a:pt x="167" y="11145"/>
                  </a:cubicBezTo>
                  <a:cubicBezTo>
                    <a:pt x="250" y="11145"/>
                    <a:pt x="322" y="11074"/>
                    <a:pt x="322" y="10990"/>
                  </a:cubicBezTo>
                  <a:lnTo>
                    <a:pt x="322" y="9633"/>
                  </a:lnTo>
                  <a:cubicBezTo>
                    <a:pt x="322" y="9264"/>
                    <a:pt x="560" y="8919"/>
                    <a:pt x="917" y="8800"/>
                  </a:cubicBezTo>
                  <a:lnTo>
                    <a:pt x="2024" y="8407"/>
                  </a:lnTo>
                  <a:lnTo>
                    <a:pt x="1751" y="10967"/>
                  </a:lnTo>
                  <a:cubicBezTo>
                    <a:pt x="1739" y="11062"/>
                    <a:pt x="1810" y="11133"/>
                    <a:pt x="1905" y="11145"/>
                  </a:cubicBezTo>
                  <a:lnTo>
                    <a:pt x="1917" y="11145"/>
                  </a:lnTo>
                  <a:cubicBezTo>
                    <a:pt x="2012" y="11145"/>
                    <a:pt x="2072" y="11086"/>
                    <a:pt x="2084" y="11002"/>
                  </a:cubicBezTo>
                  <a:lnTo>
                    <a:pt x="2405" y="7895"/>
                  </a:lnTo>
                  <a:lnTo>
                    <a:pt x="2405" y="7847"/>
                  </a:lnTo>
                  <a:lnTo>
                    <a:pt x="2977" y="7847"/>
                  </a:lnTo>
                  <a:lnTo>
                    <a:pt x="2977" y="10990"/>
                  </a:lnTo>
                  <a:cubicBezTo>
                    <a:pt x="2977" y="11074"/>
                    <a:pt x="3048" y="11145"/>
                    <a:pt x="3144" y="11145"/>
                  </a:cubicBezTo>
                  <a:cubicBezTo>
                    <a:pt x="3227" y="11145"/>
                    <a:pt x="3298" y="11074"/>
                    <a:pt x="3298" y="10990"/>
                  </a:cubicBezTo>
                  <a:lnTo>
                    <a:pt x="3298" y="9514"/>
                  </a:lnTo>
                  <a:cubicBezTo>
                    <a:pt x="3572" y="9681"/>
                    <a:pt x="3870" y="9752"/>
                    <a:pt x="4179" y="9752"/>
                  </a:cubicBezTo>
                  <a:cubicBezTo>
                    <a:pt x="4489" y="9752"/>
                    <a:pt x="4787" y="9657"/>
                    <a:pt x="5060" y="9514"/>
                  </a:cubicBezTo>
                  <a:lnTo>
                    <a:pt x="5060" y="10990"/>
                  </a:lnTo>
                  <a:cubicBezTo>
                    <a:pt x="5060" y="11074"/>
                    <a:pt x="5132" y="11145"/>
                    <a:pt x="5227" y="11145"/>
                  </a:cubicBezTo>
                  <a:cubicBezTo>
                    <a:pt x="5311" y="11145"/>
                    <a:pt x="5382" y="11074"/>
                    <a:pt x="5382" y="10990"/>
                  </a:cubicBezTo>
                  <a:lnTo>
                    <a:pt x="5382" y="8728"/>
                  </a:lnTo>
                  <a:cubicBezTo>
                    <a:pt x="5382" y="8633"/>
                    <a:pt x="5311" y="8562"/>
                    <a:pt x="5227" y="8562"/>
                  </a:cubicBezTo>
                  <a:cubicBezTo>
                    <a:pt x="5132" y="8562"/>
                    <a:pt x="5060" y="8633"/>
                    <a:pt x="5060" y="8728"/>
                  </a:cubicBezTo>
                  <a:lnTo>
                    <a:pt x="5060" y="9109"/>
                  </a:lnTo>
                  <a:cubicBezTo>
                    <a:pt x="4810" y="9324"/>
                    <a:pt x="4489" y="9419"/>
                    <a:pt x="4179" y="9419"/>
                  </a:cubicBezTo>
                  <a:cubicBezTo>
                    <a:pt x="3846" y="9419"/>
                    <a:pt x="3548" y="9324"/>
                    <a:pt x="3298" y="9109"/>
                  </a:cubicBezTo>
                  <a:lnTo>
                    <a:pt x="3298" y="6799"/>
                  </a:lnTo>
                  <a:cubicBezTo>
                    <a:pt x="3572" y="6907"/>
                    <a:pt x="3870" y="6966"/>
                    <a:pt x="4179" y="6966"/>
                  </a:cubicBezTo>
                  <a:cubicBezTo>
                    <a:pt x="4489" y="6966"/>
                    <a:pt x="4787" y="6907"/>
                    <a:pt x="5060" y="6799"/>
                  </a:cubicBezTo>
                  <a:lnTo>
                    <a:pt x="5060" y="8026"/>
                  </a:lnTo>
                  <a:cubicBezTo>
                    <a:pt x="5060" y="8109"/>
                    <a:pt x="5132" y="8192"/>
                    <a:pt x="5227" y="8192"/>
                  </a:cubicBezTo>
                  <a:cubicBezTo>
                    <a:pt x="5311" y="8192"/>
                    <a:pt x="5382" y="8109"/>
                    <a:pt x="5382" y="8026"/>
                  </a:cubicBezTo>
                  <a:lnTo>
                    <a:pt x="5382" y="7847"/>
                  </a:lnTo>
                  <a:lnTo>
                    <a:pt x="5953" y="7847"/>
                  </a:lnTo>
                  <a:lnTo>
                    <a:pt x="5953" y="7895"/>
                  </a:lnTo>
                  <a:lnTo>
                    <a:pt x="6275" y="11002"/>
                  </a:lnTo>
                  <a:cubicBezTo>
                    <a:pt x="6287" y="11086"/>
                    <a:pt x="6346" y="11145"/>
                    <a:pt x="6442" y="11145"/>
                  </a:cubicBezTo>
                  <a:lnTo>
                    <a:pt x="6454" y="11145"/>
                  </a:lnTo>
                  <a:cubicBezTo>
                    <a:pt x="6549" y="11133"/>
                    <a:pt x="6608" y="11062"/>
                    <a:pt x="6608" y="10967"/>
                  </a:cubicBezTo>
                  <a:lnTo>
                    <a:pt x="6334" y="8407"/>
                  </a:lnTo>
                  <a:lnTo>
                    <a:pt x="7442" y="8800"/>
                  </a:lnTo>
                  <a:cubicBezTo>
                    <a:pt x="7799" y="8919"/>
                    <a:pt x="8037" y="9264"/>
                    <a:pt x="8037" y="9633"/>
                  </a:cubicBezTo>
                  <a:lnTo>
                    <a:pt x="8037" y="10990"/>
                  </a:lnTo>
                  <a:cubicBezTo>
                    <a:pt x="8037" y="11074"/>
                    <a:pt x="8108" y="11145"/>
                    <a:pt x="8192" y="11145"/>
                  </a:cubicBezTo>
                  <a:cubicBezTo>
                    <a:pt x="8287" y="11145"/>
                    <a:pt x="8359" y="11074"/>
                    <a:pt x="8359" y="10990"/>
                  </a:cubicBezTo>
                  <a:lnTo>
                    <a:pt x="8359" y="9633"/>
                  </a:lnTo>
                  <a:cubicBezTo>
                    <a:pt x="8335" y="9121"/>
                    <a:pt x="8001" y="8669"/>
                    <a:pt x="7525" y="8490"/>
                  </a:cubicBezTo>
                  <a:lnTo>
                    <a:pt x="6275" y="8050"/>
                  </a:lnTo>
                  <a:lnTo>
                    <a:pt x="6263" y="7847"/>
                  </a:lnTo>
                  <a:cubicBezTo>
                    <a:pt x="6251" y="7728"/>
                    <a:pt x="6251" y="7597"/>
                    <a:pt x="6251" y="7478"/>
                  </a:cubicBezTo>
                  <a:cubicBezTo>
                    <a:pt x="6251" y="7157"/>
                    <a:pt x="6299" y="6847"/>
                    <a:pt x="6370" y="6538"/>
                  </a:cubicBezTo>
                  <a:lnTo>
                    <a:pt x="6811" y="4859"/>
                  </a:lnTo>
                  <a:cubicBezTo>
                    <a:pt x="7085" y="4799"/>
                    <a:pt x="7287" y="4561"/>
                    <a:pt x="7287" y="4275"/>
                  </a:cubicBezTo>
                  <a:cubicBezTo>
                    <a:pt x="7287" y="4156"/>
                    <a:pt x="7251" y="4037"/>
                    <a:pt x="7192" y="3930"/>
                  </a:cubicBezTo>
                  <a:cubicBezTo>
                    <a:pt x="7263" y="3680"/>
                    <a:pt x="7287" y="3406"/>
                    <a:pt x="7287" y="3132"/>
                  </a:cubicBezTo>
                  <a:cubicBezTo>
                    <a:pt x="7287" y="1406"/>
                    <a:pt x="5894" y="1"/>
                    <a:pt x="41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799" name="Google Shape;10799;p79"/>
            <p:cNvSpPr/>
            <p:nvPr/>
          </p:nvSpPr>
          <p:spPr>
            <a:xfrm>
              <a:off x="7711219" y="3046324"/>
              <a:ext cx="60350" cy="32472"/>
            </a:xfrm>
            <a:custGeom>
              <a:avLst/>
              <a:gdLst/>
              <a:ahLst/>
              <a:cxnLst/>
              <a:rect l="l" t="t" r="r" b="b"/>
              <a:pathLst>
                <a:path w="1905" h="1025" extrusionOk="0">
                  <a:moveTo>
                    <a:pt x="1536" y="322"/>
                  </a:moveTo>
                  <a:cubicBezTo>
                    <a:pt x="1453" y="536"/>
                    <a:pt x="1238" y="703"/>
                    <a:pt x="953" y="703"/>
                  </a:cubicBezTo>
                  <a:cubicBezTo>
                    <a:pt x="667" y="703"/>
                    <a:pt x="441" y="548"/>
                    <a:pt x="357" y="322"/>
                  </a:cubicBezTo>
                  <a:close/>
                  <a:moveTo>
                    <a:pt x="167" y="0"/>
                  </a:moveTo>
                  <a:cubicBezTo>
                    <a:pt x="71" y="0"/>
                    <a:pt x="0" y="72"/>
                    <a:pt x="0" y="167"/>
                  </a:cubicBezTo>
                  <a:cubicBezTo>
                    <a:pt x="0" y="643"/>
                    <a:pt x="429" y="1024"/>
                    <a:pt x="953" y="1024"/>
                  </a:cubicBezTo>
                  <a:cubicBezTo>
                    <a:pt x="1476" y="1024"/>
                    <a:pt x="1905" y="643"/>
                    <a:pt x="1905" y="167"/>
                  </a:cubicBezTo>
                  <a:cubicBezTo>
                    <a:pt x="1905" y="72"/>
                    <a:pt x="1834" y="0"/>
                    <a:pt x="173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800" name="Google Shape;10800;p79"/>
          <p:cNvGrpSpPr/>
          <p:nvPr/>
        </p:nvGrpSpPr>
        <p:grpSpPr>
          <a:xfrm>
            <a:off x="8331277" y="3592497"/>
            <a:ext cx="361152" cy="480860"/>
            <a:chOff x="6248458" y="2869772"/>
            <a:chExt cx="270864" cy="360645"/>
          </a:xfrm>
          <a:solidFill>
            <a:schemeClr val="tx1"/>
          </a:solidFill>
        </p:grpSpPr>
        <p:sp>
          <p:nvSpPr>
            <p:cNvPr id="10801" name="Google Shape;10801;p79"/>
            <p:cNvSpPr/>
            <p:nvPr/>
          </p:nvSpPr>
          <p:spPr>
            <a:xfrm>
              <a:off x="6345399" y="2995003"/>
              <a:ext cx="10201" cy="15872"/>
            </a:xfrm>
            <a:custGeom>
              <a:avLst/>
              <a:gdLst/>
              <a:ahLst/>
              <a:cxnLst/>
              <a:rect l="l" t="t" r="r" b="b"/>
              <a:pathLst>
                <a:path w="322" h="501" extrusionOk="0">
                  <a:moveTo>
                    <a:pt x="155" y="1"/>
                  </a:moveTo>
                  <a:cubicBezTo>
                    <a:pt x="72" y="1"/>
                    <a:pt x="0" y="72"/>
                    <a:pt x="0" y="156"/>
                  </a:cubicBezTo>
                  <a:lnTo>
                    <a:pt x="0" y="334"/>
                  </a:lnTo>
                  <a:cubicBezTo>
                    <a:pt x="0" y="429"/>
                    <a:pt x="72" y="501"/>
                    <a:pt x="155" y="501"/>
                  </a:cubicBezTo>
                  <a:cubicBezTo>
                    <a:pt x="251" y="501"/>
                    <a:pt x="322" y="429"/>
                    <a:pt x="322" y="334"/>
                  </a:cubicBezTo>
                  <a:lnTo>
                    <a:pt x="322" y="156"/>
                  </a:lnTo>
                  <a:cubicBezTo>
                    <a:pt x="322" y="72"/>
                    <a:pt x="251" y="1"/>
                    <a:pt x="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02" name="Google Shape;10802;p79"/>
            <p:cNvSpPr/>
            <p:nvPr/>
          </p:nvSpPr>
          <p:spPr>
            <a:xfrm>
              <a:off x="6412529" y="2995003"/>
              <a:ext cx="10993" cy="15872"/>
            </a:xfrm>
            <a:custGeom>
              <a:avLst/>
              <a:gdLst/>
              <a:ahLst/>
              <a:cxnLst/>
              <a:rect l="l" t="t" r="r" b="b"/>
              <a:pathLst>
                <a:path w="347" h="501" extrusionOk="0">
                  <a:moveTo>
                    <a:pt x="167" y="1"/>
                  </a:moveTo>
                  <a:cubicBezTo>
                    <a:pt x="84" y="1"/>
                    <a:pt x="1" y="72"/>
                    <a:pt x="1" y="156"/>
                  </a:cubicBezTo>
                  <a:lnTo>
                    <a:pt x="1" y="334"/>
                  </a:lnTo>
                  <a:cubicBezTo>
                    <a:pt x="1" y="429"/>
                    <a:pt x="84" y="501"/>
                    <a:pt x="167" y="501"/>
                  </a:cubicBezTo>
                  <a:cubicBezTo>
                    <a:pt x="251" y="501"/>
                    <a:pt x="334" y="429"/>
                    <a:pt x="334" y="334"/>
                  </a:cubicBezTo>
                  <a:lnTo>
                    <a:pt x="334" y="156"/>
                  </a:lnTo>
                  <a:cubicBezTo>
                    <a:pt x="346" y="72"/>
                    <a:pt x="275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03" name="Google Shape;10803;p79"/>
            <p:cNvSpPr/>
            <p:nvPr/>
          </p:nvSpPr>
          <p:spPr>
            <a:xfrm>
              <a:off x="6248458" y="2869772"/>
              <a:ext cx="270864" cy="360645"/>
            </a:xfrm>
            <a:custGeom>
              <a:avLst/>
              <a:gdLst/>
              <a:ahLst/>
              <a:cxnLst/>
              <a:rect l="l" t="t" r="r" b="b"/>
              <a:pathLst>
                <a:path w="8550" h="11384" extrusionOk="0">
                  <a:moveTo>
                    <a:pt x="4275" y="513"/>
                  </a:moveTo>
                  <a:cubicBezTo>
                    <a:pt x="5585" y="513"/>
                    <a:pt x="6668" y="1537"/>
                    <a:pt x="6775" y="2823"/>
                  </a:cubicBezTo>
                  <a:cubicBezTo>
                    <a:pt x="6073" y="2608"/>
                    <a:pt x="5204" y="2489"/>
                    <a:pt x="4275" y="2489"/>
                  </a:cubicBezTo>
                  <a:cubicBezTo>
                    <a:pt x="3358" y="2489"/>
                    <a:pt x="2477" y="2608"/>
                    <a:pt x="1775" y="2823"/>
                  </a:cubicBezTo>
                  <a:cubicBezTo>
                    <a:pt x="1882" y="1537"/>
                    <a:pt x="2965" y="513"/>
                    <a:pt x="4275" y="513"/>
                  </a:cubicBezTo>
                  <a:close/>
                  <a:moveTo>
                    <a:pt x="2156" y="3073"/>
                  </a:moveTo>
                  <a:lnTo>
                    <a:pt x="2156" y="3382"/>
                  </a:lnTo>
                  <a:cubicBezTo>
                    <a:pt x="2156" y="3490"/>
                    <a:pt x="2120" y="3573"/>
                    <a:pt x="2060" y="3632"/>
                  </a:cubicBezTo>
                  <a:cubicBezTo>
                    <a:pt x="1977" y="3716"/>
                    <a:pt x="1894" y="3740"/>
                    <a:pt x="1798" y="3740"/>
                  </a:cubicBezTo>
                  <a:lnTo>
                    <a:pt x="1787" y="3740"/>
                  </a:lnTo>
                  <a:lnTo>
                    <a:pt x="1787" y="3168"/>
                  </a:lnTo>
                  <a:lnTo>
                    <a:pt x="1775" y="3168"/>
                  </a:lnTo>
                  <a:cubicBezTo>
                    <a:pt x="1894" y="3132"/>
                    <a:pt x="2025" y="3097"/>
                    <a:pt x="2156" y="3073"/>
                  </a:cubicBezTo>
                  <a:close/>
                  <a:moveTo>
                    <a:pt x="4263" y="2835"/>
                  </a:moveTo>
                  <a:cubicBezTo>
                    <a:pt x="5204" y="2835"/>
                    <a:pt x="6073" y="2954"/>
                    <a:pt x="6763" y="3180"/>
                  </a:cubicBezTo>
                  <a:lnTo>
                    <a:pt x="6763" y="4430"/>
                  </a:lnTo>
                  <a:cubicBezTo>
                    <a:pt x="6692" y="4371"/>
                    <a:pt x="6597" y="4287"/>
                    <a:pt x="6489" y="4204"/>
                  </a:cubicBezTo>
                  <a:cubicBezTo>
                    <a:pt x="6459" y="4178"/>
                    <a:pt x="6421" y="4166"/>
                    <a:pt x="6384" y="4166"/>
                  </a:cubicBezTo>
                  <a:cubicBezTo>
                    <a:pt x="6334" y="4166"/>
                    <a:pt x="6285" y="4187"/>
                    <a:pt x="6251" y="4228"/>
                  </a:cubicBezTo>
                  <a:cubicBezTo>
                    <a:pt x="6192" y="4311"/>
                    <a:pt x="6216" y="4406"/>
                    <a:pt x="6287" y="4466"/>
                  </a:cubicBezTo>
                  <a:cubicBezTo>
                    <a:pt x="6335" y="4502"/>
                    <a:pt x="6370" y="4525"/>
                    <a:pt x="6406" y="4561"/>
                  </a:cubicBezTo>
                  <a:lnTo>
                    <a:pt x="6406" y="4621"/>
                  </a:lnTo>
                  <a:cubicBezTo>
                    <a:pt x="6406" y="5811"/>
                    <a:pt x="5442" y="6764"/>
                    <a:pt x="4251" y="6764"/>
                  </a:cubicBezTo>
                  <a:cubicBezTo>
                    <a:pt x="3060" y="6764"/>
                    <a:pt x="2084" y="5799"/>
                    <a:pt x="2084" y="4609"/>
                  </a:cubicBezTo>
                  <a:cubicBezTo>
                    <a:pt x="2084" y="4513"/>
                    <a:pt x="2013" y="4442"/>
                    <a:pt x="1929" y="4442"/>
                  </a:cubicBezTo>
                  <a:cubicBezTo>
                    <a:pt x="1834" y="4442"/>
                    <a:pt x="1763" y="4513"/>
                    <a:pt x="1763" y="4609"/>
                  </a:cubicBezTo>
                  <a:lnTo>
                    <a:pt x="1763" y="4621"/>
                  </a:lnTo>
                  <a:lnTo>
                    <a:pt x="1656" y="4621"/>
                  </a:lnTo>
                  <a:cubicBezTo>
                    <a:pt x="1584" y="4621"/>
                    <a:pt x="1513" y="4585"/>
                    <a:pt x="1453" y="4525"/>
                  </a:cubicBezTo>
                  <a:cubicBezTo>
                    <a:pt x="1429" y="4490"/>
                    <a:pt x="1417" y="4406"/>
                    <a:pt x="1417" y="4335"/>
                  </a:cubicBezTo>
                  <a:cubicBezTo>
                    <a:pt x="1429" y="4204"/>
                    <a:pt x="1572" y="4085"/>
                    <a:pt x="1715" y="4085"/>
                  </a:cubicBezTo>
                  <a:lnTo>
                    <a:pt x="1775" y="4085"/>
                  </a:lnTo>
                  <a:cubicBezTo>
                    <a:pt x="1965" y="4085"/>
                    <a:pt x="2132" y="4013"/>
                    <a:pt x="2263" y="3871"/>
                  </a:cubicBezTo>
                  <a:cubicBezTo>
                    <a:pt x="2406" y="3740"/>
                    <a:pt x="2477" y="3561"/>
                    <a:pt x="2477" y="3382"/>
                  </a:cubicBezTo>
                  <a:lnTo>
                    <a:pt x="2477" y="3001"/>
                  </a:lnTo>
                  <a:cubicBezTo>
                    <a:pt x="2787" y="2942"/>
                    <a:pt x="3120" y="2894"/>
                    <a:pt x="3453" y="2858"/>
                  </a:cubicBezTo>
                  <a:cubicBezTo>
                    <a:pt x="4251" y="3156"/>
                    <a:pt x="5001" y="3549"/>
                    <a:pt x="5739" y="4049"/>
                  </a:cubicBezTo>
                  <a:cubicBezTo>
                    <a:pt x="5763" y="4073"/>
                    <a:pt x="5799" y="4085"/>
                    <a:pt x="5823" y="4085"/>
                  </a:cubicBezTo>
                  <a:cubicBezTo>
                    <a:pt x="5882" y="4085"/>
                    <a:pt x="5930" y="4049"/>
                    <a:pt x="5954" y="4013"/>
                  </a:cubicBezTo>
                  <a:cubicBezTo>
                    <a:pt x="6013" y="3930"/>
                    <a:pt x="5989" y="3835"/>
                    <a:pt x="5918" y="3775"/>
                  </a:cubicBezTo>
                  <a:cubicBezTo>
                    <a:pt x="5382" y="3394"/>
                    <a:pt x="4823" y="3085"/>
                    <a:pt x="4251" y="2835"/>
                  </a:cubicBezTo>
                  <a:close/>
                  <a:moveTo>
                    <a:pt x="1822" y="4990"/>
                  </a:moveTo>
                  <a:cubicBezTo>
                    <a:pt x="1929" y="5764"/>
                    <a:pt x="2406" y="6418"/>
                    <a:pt x="3037" y="6811"/>
                  </a:cubicBezTo>
                  <a:lnTo>
                    <a:pt x="3037" y="7538"/>
                  </a:lnTo>
                  <a:cubicBezTo>
                    <a:pt x="3037" y="7776"/>
                    <a:pt x="2894" y="7966"/>
                    <a:pt x="2679" y="8062"/>
                  </a:cubicBezTo>
                  <a:lnTo>
                    <a:pt x="1656" y="8383"/>
                  </a:lnTo>
                  <a:lnTo>
                    <a:pt x="1310" y="8157"/>
                  </a:lnTo>
                  <a:lnTo>
                    <a:pt x="1906" y="7419"/>
                  </a:lnTo>
                  <a:cubicBezTo>
                    <a:pt x="1941" y="7371"/>
                    <a:pt x="1953" y="7323"/>
                    <a:pt x="1941" y="7288"/>
                  </a:cubicBezTo>
                  <a:cubicBezTo>
                    <a:pt x="1929" y="7240"/>
                    <a:pt x="1894" y="7192"/>
                    <a:pt x="1846" y="7169"/>
                  </a:cubicBezTo>
                  <a:lnTo>
                    <a:pt x="1286" y="6883"/>
                  </a:lnTo>
                  <a:cubicBezTo>
                    <a:pt x="1656" y="6073"/>
                    <a:pt x="1727" y="5323"/>
                    <a:pt x="1763" y="4990"/>
                  </a:cubicBezTo>
                  <a:close/>
                  <a:moveTo>
                    <a:pt x="6775" y="4847"/>
                  </a:moveTo>
                  <a:lnTo>
                    <a:pt x="6811" y="4871"/>
                  </a:lnTo>
                  <a:cubicBezTo>
                    <a:pt x="6823" y="5121"/>
                    <a:pt x="6882" y="5978"/>
                    <a:pt x="7287" y="6871"/>
                  </a:cubicBezTo>
                  <a:lnTo>
                    <a:pt x="6716" y="7145"/>
                  </a:lnTo>
                  <a:cubicBezTo>
                    <a:pt x="6668" y="7180"/>
                    <a:pt x="6644" y="7204"/>
                    <a:pt x="6632" y="7264"/>
                  </a:cubicBezTo>
                  <a:cubicBezTo>
                    <a:pt x="6609" y="7311"/>
                    <a:pt x="6632" y="7371"/>
                    <a:pt x="6656" y="7407"/>
                  </a:cubicBezTo>
                  <a:lnTo>
                    <a:pt x="7251" y="8145"/>
                  </a:lnTo>
                  <a:lnTo>
                    <a:pt x="6906" y="8383"/>
                  </a:lnTo>
                  <a:lnTo>
                    <a:pt x="5894" y="8026"/>
                  </a:lnTo>
                  <a:cubicBezTo>
                    <a:pt x="5680" y="7954"/>
                    <a:pt x="5537" y="7740"/>
                    <a:pt x="5537" y="7502"/>
                  </a:cubicBezTo>
                  <a:lnTo>
                    <a:pt x="5537" y="6776"/>
                  </a:lnTo>
                  <a:cubicBezTo>
                    <a:pt x="6228" y="6371"/>
                    <a:pt x="6704" y="5680"/>
                    <a:pt x="6775" y="4847"/>
                  </a:cubicBezTo>
                  <a:close/>
                  <a:moveTo>
                    <a:pt x="5192" y="6966"/>
                  </a:moveTo>
                  <a:lnTo>
                    <a:pt x="5192" y="7538"/>
                  </a:lnTo>
                  <a:cubicBezTo>
                    <a:pt x="5192" y="7859"/>
                    <a:pt x="5370" y="8157"/>
                    <a:pt x="5656" y="8312"/>
                  </a:cubicBezTo>
                  <a:cubicBezTo>
                    <a:pt x="5597" y="8478"/>
                    <a:pt x="5525" y="8621"/>
                    <a:pt x="5418" y="8752"/>
                  </a:cubicBezTo>
                  <a:cubicBezTo>
                    <a:pt x="5358" y="8835"/>
                    <a:pt x="5370" y="8931"/>
                    <a:pt x="5454" y="8990"/>
                  </a:cubicBezTo>
                  <a:cubicBezTo>
                    <a:pt x="5477" y="9026"/>
                    <a:pt x="5525" y="9026"/>
                    <a:pt x="5549" y="9026"/>
                  </a:cubicBezTo>
                  <a:cubicBezTo>
                    <a:pt x="5597" y="9026"/>
                    <a:pt x="5656" y="9014"/>
                    <a:pt x="5692" y="8966"/>
                  </a:cubicBezTo>
                  <a:cubicBezTo>
                    <a:pt x="5823" y="8800"/>
                    <a:pt x="5918" y="8621"/>
                    <a:pt x="5989" y="8431"/>
                  </a:cubicBezTo>
                  <a:lnTo>
                    <a:pt x="6347" y="8550"/>
                  </a:lnTo>
                  <a:cubicBezTo>
                    <a:pt x="6013" y="9395"/>
                    <a:pt x="5204" y="9990"/>
                    <a:pt x="4275" y="9990"/>
                  </a:cubicBezTo>
                  <a:cubicBezTo>
                    <a:pt x="3358" y="9990"/>
                    <a:pt x="2537" y="9395"/>
                    <a:pt x="2239" y="8538"/>
                  </a:cubicBezTo>
                  <a:lnTo>
                    <a:pt x="2596" y="8419"/>
                  </a:lnTo>
                  <a:cubicBezTo>
                    <a:pt x="2834" y="9133"/>
                    <a:pt x="3501" y="9621"/>
                    <a:pt x="4275" y="9621"/>
                  </a:cubicBezTo>
                  <a:cubicBezTo>
                    <a:pt x="4525" y="9621"/>
                    <a:pt x="4787" y="9562"/>
                    <a:pt x="5025" y="9455"/>
                  </a:cubicBezTo>
                  <a:cubicBezTo>
                    <a:pt x="5108" y="9407"/>
                    <a:pt x="5144" y="9324"/>
                    <a:pt x="5108" y="9228"/>
                  </a:cubicBezTo>
                  <a:cubicBezTo>
                    <a:pt x="5075" y="9170"/>
                    <a:pt x="5025" y="9136"/>
                    <a:pt x="4965" y="9136"/>
                  </a:cubicBezTo>
                  <a:cubicBezTo>
                    <a:pt x="4939" y="9136"/>
                    <a:pt x="4911" y="9142"/>
                    <a:pt x="4882" y="9157"/>
                  </a:cubicBezTo>
                  <a:cubicBezTo>
                    <a:pt x="4692" y="9252"/>
                    <a:pt x="4501" y="9288"/>
                    <a:pt x="4287" y="9288"/>
                  </a:cubicBezTo>
                  <a:cubicBezTo>
                    <a:pt x="3668" y="9288"/>
                    <a:pt x="3120" y="8895"/>
                    <a:pt x="2918" y="8312"/>
                  </a:cubicBezTo>
                  <a:cubicBezTo>
                    <a:pt x="3203" y="8157"/>
                    <a:pt x="3382" y="7859"/>
                    <a:pt x="3382" y="7538"/>
                  </a:cubicBezTo>
                  <a:lnTo>
                    <a:pt x="3382" y="6966"/>
                  </a:lnTo>
                  <a:cubicBezTo>
                    <a:pt x="3668" y="7073"/>
                    <a:pt x="3965" y="7133"/>
                    <a:pt x="4287" y="7133"/>
                  </a:cubicBezTo>
                  <a:cubicBezTo>
                    <a:pt x="4596" y="7133"/>
                    <a:pt x="4918" y="7073"/>
                    <a:pt x="5192" y="6966"/>
                  </a:cubicBezTo>
                  <a:close/>
                  <a:moveTo>
                    <a:pt x="4096" y="1"/>
                  </a:moveTo>
                  <a:cubicBezTo>
                    <a:pt x="4013" y="1"/>
                    <a:pt x="3930" y="84"/>
                    <a:pt x="3930" y="168"/>
                  </a:cubicBezTo>
                  <a:lnTo>
                    <a:pt x="3930" y="203"/>
                  </a:lnTo>
                  <a:cubicBezTo>
                    <a:pt x="2549" y="358"/>
                    <a:pt x="1477" y="1525"/>
                    <a:pt x="1429" y="2942"/>
                  </a:cubicBezTo>
                  <a:cubicBezTo>
                    <a:pt x="1346" y="2966"/>
                    <a:pt x="1251" y="3013"/>
                    <a:pt x="1167" y="3037"/>
                  </a:cubicBezTo>
                  <a:cubicBezTo>
                    <a:pt x="1072" y="3085"/>
                    <a:pt x="1048" y="3180"/>
                    <a:pt x="1072" y="3263"/>
                  </a:cubicBezTo>
                  <a:cubicBezTo>
                    <a:pt x="1109" y="3336"/>
                    <a:pt x="1173" y="3367"/>
                    <a:pt x="1238" y="3367"/>
                  </a:cubicBezTo>
                  <a:cubicBezTo>
                    <a:pt x="1258" y="3367"/>
                    <a:pt x="1279" y="3364"/>
                    <a:pt x="1298" y="3359"/>
                  </a:cubicBezTo>
                  <a:cubicBezTo>
                    <a:pt x="1346" y="3335"/>
                    <a:pt x="1370" y="3323"/>
                    <a:pt x="1417" y="3299"/>
                  </a:cubicBezTo>
                  <a:lnTo>
                    <a:pt x="1417" y="3799"/>
                  </a:lnTo>
                  <a:cubicBezTo>
                    <a:pt x="1227" y="3894"/>
                    <a:pt x="1096" y="4073"/>
                    <a:pt x="1060" y="4287"/>
                  </a:cubicBezTo>
                  <a:cubicBezTo>
                    <a:pt x="1048" y="4466"/>
                    <a:pt x="1108" y="4633"/>
                    <a:pt x="1215" y="4763"/>
                  </a:cubicBezTo>
                  <a:cubicBezTo>
                    <a:pt x="1275" y="4823"/>
                    <a:pt x="1334" y="4871"/>
                    <a:pt x="1406" y="4918"/>
                  </a:cubicBezTo>
                  <a:cubicBezTo>
                    <a:pt x="1394" y="5216"/>
                    <a:pt x="1298" y="6049"/>
                    <a:pt x="894" y="6871"/>
                  </a:cubicBezTo>
                  <a:cubicBezTo>
                    <a:pt x="858" y="6954"/>
                    <a:pt x="882" y="7049"/>
                    <a:pt x="965" y="7085"/>
                  </a:cubicBezTo>
                  <a:lnTo>
                    <a:pt x="1501" y="7359"/>
                  </a:lnTo>
                  <a:lnTo>
                    <a:pt x="929" y="8085"/>
                  </a:lnTo>
                  <a:cubicBezTo>
                    <a:pt x="894" y="8121"/>
                    <a:pt x="882" y="8181"/>
                    <a:pt x="894" y="8216"/>
                  </a:cubicBezTo>
                  <a:cubicBezTo>
                    <a:pt x="894" y="8264"/>
                    <a:pt x="929" y="8312"/>
                    <a:pt x="965" y="8335"/>
                  </a:cubicBezTo>
                  <a:lnTo>
                    <a:pt x="1251" y="8538"/>
                  </a:lnTo>
                  <a:lnTo>
                    <a:pt x="822" y="8681"/>
                  </a:lnTo>
                  <a:cubicBezTo>
                    <a:pt x="334" y="8859"/>
                    <a:pt x="1" y="9324"/>
                    <a:pt x="1" y="9836"/>
                  </a:cubicBezTo>
                  <a:lnTo>
                    <a:pt x="1" y="11229"/>
                  </a:lnTo>
                  <a:cubicBezTo>
                    <a:pt x="1" y="11312"/>
                    <a:pt x="72" y="11383"/>
                    <a:pt x="167" y="11383"/>
                  </a:cubicBezTo>
                  <a:cubicBezTo>
                    <a:pt x="251" y="11383"/>
                    <a:pt x="334" y="11312"/>
                    <a:pt x="334" y="11229"/>
                  </a:cubicBezTo>
                  <a:lnTo>
                    <a:pt x="334" y="9836"/>
                  </a:lnTo>
                  <a:cubicBezTo>
                    <a:pt x="334" y="9455"/>
                    <a:pt x="572" y="9109"/>
                    <a:pt x="929" y="8990"/>
                  </a:cubicBezTo>
                  <a:lnTo>
                    <a:pt x="1906" y="8645"/>
                  </a:lnTo>
                  <a:cubicBezTo>
                    <a:pt x="2251" y="9645"/>
                    <a:pt x="3191" y="10336"/>
                    <a:pt x="4263" y="10336"/>
                  </a:cubicBezTo>
                  <a:cubicBezTo>
                    <a:pt x="5335" y="10336"/>
                    <a:pt x="6263" y="9645"/>
                    <a:pt x="6609" y="8645"/>
                  </a:cubicBezTo>
                  <a:lnTo>
                    <a:pt x="7597" y="8990"/>
                  </a:lnTo>
                  <a:cubicBezTo>
                    <a:pt x="7954" y="9121"/>
                    <a:pt x="8192" y="9466"/>
                    <a:pt x="8192" y="9836"/>
                  </a:cubicBezTo>
                  <a:lnTo>
                    <a:pt x="8192" y="11229"/>
                  </a:lnTo>
                  <a:cubicBezTo>
                    <a:pt x="8192" y="11312"/>
                    <a:pt x="8264" y="11383"/>
                    <a:pt x="8347" y="11383"/>
                  </a:cubicBezTo>
                  <a:cubicBezTo>
                    <a:pt x="8442" y="11383"/>
                    <a:pt x="8514" y="11312"/>
                    <a:pt x="8514" y="11229"/>
                  </a:cubicBezTo>
                  <a:lnTo>
                    <a:pt x="8514" y="9836"/>
                  </a:lnTo>
                  <a:cubicBezTo>
                    <a:pt x="8549" y="9324"/>
                    <a:pt x="8216" y="8847"/>
                    <a:pt x="7728" y="8681"/>
                  </a:cubicBezTo>
                  <a:lnTo>
                    <a:pt x="7299" y="8538"/>
                  </a:lnTo>
                  <a:lnTo>
                    <a:pt x="7585" y="8335"/>
                  </a:lnTo>
                  <a:cubicBezTo>
                    <a:pt x="7621" y="8312"/>
                    <a:pt x="7644" y="8264"/>
                    <a:pt x="7656" y="8216"/>
                  </a:cubicBezTo>
                  <a:cubicBezTo>
                    <a:pt x="7668" y="8181"/>
                    <a:pt x="7656" y="8133"/>
                    <a:pt x="7621" y="8085"/>
                  </a:cubicBezTo>
                  <a:lnTo>
                    <a:pt x="7037" y="7359"/>
                  </a:lnTo>
                  <a:lnTo>
                    <a:pt x="7573" y="7085"/>
                  </a:lnTo>
                  <a:cubicBezTo>
                    <a:pt x="7668" y="7049"/>
                    <a:pt x="7692" y="6942"/>
                    <a:pt x="7656" y="6871"/>
                  </a:cubicBezTo>
                  <a:cubicBezTo>
                    <a:pt x="7144" y="5859"/>
                    <a:pt x="7132" y="4811"/>
                    <a:pt x="7132" y="4799"/>
                  </a:cubicBezTo>
                  <a:lnTo>
                    <a:pt x="7132" y="3299"/>
                  </a:lnTo>
                  <a:cubicBezTo>
                    <a:pt x="7180" y="3311"/>
                    <a:pt x="7204" y="3323"/>
                    <a:pt x="7251" y="3359"/>
                  </a:cubicBezTo>
                  <a:cubicBezTo>
                    <a:pt x="7275" y="3370"/>
                    <a:pt x="7299" y="3370"/>
                    <a:pt x="7323" y="3370"/>
                  </a:cubicBezTo>
                  <a:cubicBezTo>
                    <a:pt x="7382" y="3370"/>
                    <a:pt x="7442" y="3335"/>
                    <a:pt x="7478" y="3263"/>
                  </a:cubicBezTo>
                  <a:cubicBezTo>
                    <a:pt x="7513" y="3180"/>
                    <a:pt x="7478" y="3085"/>
                    <a:pt x="7382" y="3037"/>
                  </a:cubicBezTo>
                  <a:cubicBezTo>
                    <a:pt x="7299" y="3001"/>
                    <a:pt x="7216" y="2966"/>
                    <a:pt x="7121" y="2942"/>
                  </a:cubicBezTo>
                  <a:cubicBezTo>
                    <a:pt x="7073" y="1525"/>
                    <a:pt x="6001" y="358"/>
                    <a:pt x="4620" y="203"/>
                  </a:cubicBezTo>
                  <a:lnTo>
                    <a:pt x="4620" y="168"/>
                  </a:lnTo>
                  <a:cubicBezTo>
                    <a:pt x="4620" y="84"/>
                    <a:pt x="4537" y="1"/>
                    <a:pt x="44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04" name="Google Shape;10804;p79"/>
            <p:cNvSpPr/>
            <p:nvPr/>
          </p:nvSpPr>
          <p:spPr>
            <a:xfrm>
              <a:off x="6339728" y="2977294"/>
              <a:ext cx="21542" cy="10581"/>
            </a:xfrm>
            <a:custGeom>
              <a:avLst/>
              <a:gdLst/>
              <a:ahLst/>
              <a:cxnLst/>
              <a:rect l="l" t="t" r="r" b="b"/>
              <a:pathLst>
                <a:path w="680" h="334" extrusionOk="0">
                  <a:moveTo>
                    <a:pt x="156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62"/>
                    <a:pt x="72" y="334"/>
                    <a:pt x="156" y="334"/>
                  </a:cubicBezTo>
                  <a:lnTo>
                    <a:pt x="513" y="334"/>
                  </a:lnTo>
                  <a:cubicBezTo>
                    <a:pt x="608" y="334"/>
                    <a:pt x="680" y="262"/>
                    <a:pt x="680" y="167"/>
                  </a:cubicBezTo>
                  <a:cubicBezTo>
                    <a:pt x="680" y="72"/>
                    <a:pt x="608" y="0"/>
                    <a:pt x="5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05" name="Google Shape;10805;p79"/>
            <p:cNvSpPr/>
            <p:nvPr/>
          </p:nvSpPr>
          <p:spPr>
            <a:xfrm>
              <a:off x="6353319" y="3025194"/>
              <a:ext cx="61903" cy="32852"/>
            </a:xfrm>
            <a:custGeom>
              <a:avLst/>
              <a:gdLst/>
              <a:ahLst/>
              <a:cxnLst/>
              <a:rect l="l" t="t" r="r" b="b"/>
              <a:pathLst>
                <a:path w="1954" h="1037" extrusionOk="0">
                  <a:moveTo>
                    <a:pt x="1560" y="322"/>
                  </a:moveTo>
                  <a:cubicBezTo>
                    <a:pt x="1501" y="560"/>
                    <a:pt x="1251" y="715"/>
                    <a:pt x="965" y="715"/>
                  </a:cubicBezTo>
                  <a:cubicBezTo>
                    <a:pt x="679" y="715"/>
                    <a:pt x="441" y="548"/>
                    <a:pt x="358" y="322"/>
                  </a:cubicBezTo>
                  <a:close/>
                  <a:moveTo>
                    <a:pt x="167" y="0"/>
                  </a:moveTo>
                  <a:cubicBezTo>
                    <a:pt x="72" y="0"/>
                    <a:pt x="1" y="72"/>
                    <a:pt x="1" y="155"/>
                  </a:cubicBezTo>
                  <a:cubicBezTo>
                    <a:pt x="1" y="655"/>
                    <a:pt x="429" y="1036"/>
                    <a:pt x="965" y="1036"/>
                  </a:cubicBezTo>
                  <a:cubicBezTo>
                    <a:pt x="1501" y="1036"/>
                    <a:pt x="1929" y="631"/>
                    <a:pt x="1929" y="155"/>
                  </a:cubicBezTo>
                  <a:cubicBezTo>
                    <a:pt x="1953" y="72"/>
                    <a:pt x="1870" y="0"/>
                    <a:pt x="17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806" name="Google Shape;10806;p79"/>
          <p:cNvGrpSpPr/>
          <p:nvPr/>
        </p:nvGrpSpPr>
        <p:grpSpPr>
          <a:xfrm>
            <a:off x="4101238" y="3027198"/>
            <a:ext cx="484324" cy="400900"/>
            <a:chOff x="3075928" y="2445798"/>
            <a:chExt cx="363243" cy="300675"/>
          </a:xfrm>
          <a:solidFill>
            <a:schemeClr val="tx1"/>
          </a:solidFill>
        </p:grpSpPr>
        <p:sp>
          <p:nvSpPr>
            <p:cNvPr id="10807" name="Google Shape;10807;p79"/>
            <p:cNvSpPr/>
            <p:nvPr/>
          </p:nvSpPr>
          <p:spPr>
            <a:xfrm>
              <a:off x="3227168" y="2675542"/>
              <a:ext cx="37002" cy="10581"/>
            </a:xfrm>
            <a:custGeom>
              <a:avLst/>
              <a:gdLst/>
              <a:ahLst/>
              <a:cxnLst/>
              <a:rect l="l" t="t" r="r" b="b"/>
              <a:pathLst>
                <a:path w="1168" h="334" extrusionOk="0">
                  <a:moveTo>
                    <a:pt x="167" y="0"/>
                  </a:moveTo>
                  <a:cubicBezTo>
                    <a:pt x="84" y="0"/>
                    <a:pt x="1" y="72"/>
                    <a:pt x="1" y="167"/>
                  </a:cubicBezTo>
                  <a:cubicBezTo>
                    <a:pt x="1" y="262"/>
                    <a:pt x="84" y="334"/>
                    <a:pt x="167" y="334"/>
                  </a:cubicBezTo>
                  <a:lnTo>
                    <a:pt x="1001" y="334"/>
                  </a:lnTo>
                  <a:cubicBezTo>
                    <a:pt x="1096" y="334"/>
                    <a:pt x="1167" y="262"/>
                    <a:pt x="1167" y="167"/>
                  </a:cubicBezTo>
                  <a:cubicBezTo>
                    <a:pt x="1167" y="72"/>
                    <a:pt x="1096" y="0"/>
                    <a:pt x="10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08" name="Google Shape;10808;p79"/>
            <p:cNvSpPr/>
            <p:nvPr/>
          </p:nvSpPr>
          <p:spPr>
            <a:xfrm>
              <a:off x="3075928" y="2445798"/>
              <a:ext cx="363243" cy="300675"/>
            </a:xfrm>
            <a:custGeom>
              <a:avLst/>
              <a:gdLst/>
              <a:ahLst/>
              <a:cxnLst/>
              <a:rect l="l" t="t" r="r" b="b"/>
              <a:pathLst>
                <a:path w="11466" h="9491" extrusionOk="0">
                  <a:moveTo>
                    <a:pt x="7299" y="2787"/>
                  </a:moveTo>
                  <a:cubicBezTo>
                    <a:pt x="7322" y="2895"/>
                    <a:pt x="7370" y="3002"/>
                    <a:pt x="7418" y="3085"/>
                  </a:cubicBezTo>
                  <a:lnTo>
                    <a:pt x="1548" y="3085"/>
                  </a:lnTo>
                  <a:lnTo>
                    <a:pt x="1548" y="2787"/>
                  </a:lnTo>
                  <a:close/>
                  <a:moveTo>
                    <a:pt x="8323" y="4121"/>
                  </a:moveTo>
                  <a:lnTo>
                    <a:pt x="8323" y="6026"/>
                  </a:lnTo>
                  <a:lnTo>
                    <a:pt x="6418" y="6026"/>
                  </a:lnTo>
                  <a:lnTo>
                    <a:pt x="6418" y="4121"/>
                  </a:lnTo>
                  <a:close/>
                  <a:moveTo>
                    <a:pt x="6370" y="8467"/>
                  </a:moveTo>
                  <a:lnTo>
                    <a:pt x="6477" y="8550"/>
                  </a:lnTo>
                  <a:lnTo>
                    <a:pt x="4227" y="8550"/>
                  </a:lnTo>
                  <a:lnTo>
                    <a:pt x="4334" y="8467"/>
                  </a:lnTo>
                  <a:close/>
                  <a:moveTo>
                    <a:pt x="9835" y="8050"/>
                  </a:moveTo>
                  <a:lnTo>
                    <a:pt x="10216" y="8550"/>
                  </a:lnTo>
                  <a:lnTo>
                    <a:pt x="7037" y="8550"/>
                  </a:lnTo>
                  <a:lnTo>
                    <a:pt x="6549" y="8169"/>
                  </a:lnTo>
                  <a:cubicBezTo>
                    <a:pt x="6525" y="8133"/>
                    <a:pt x="6489" y="8133"/>
                    <a:pt x="6441" y="8133"/>
                  </a:cubicBezTo>
                  <a:lnTo>
                    <a:pt x="4286" y="8133"/>
                  </a:lnTo>
                  <a:cubicBezTo>
                    <a:pt x="4239" y="8133"/>
                    <a:pt x="4215" y="8145"/>
                    <a:pt x="4179" y="8169"/>
                  </a:cubicBezTo>
                  <a:lnTo>
                    <a:pt x="3691" y="8550"/>
                  </a:lnTo>
                  <a:lnTo>
                    <a:pt x="524" y="8550"/>
                  </a:lnTo>
                  <a:lnTo>
                    <a:pt x="893" y="8050"/>
                  </a:lnTo>
                  <a:close/>
                  <a:moveTo>
                    <a:pt x="9578" y="0"/>
                  </a:moveTo>
                  <a:cubicBezTo>
                    <a:pt x="9500" y="0"/>
                    <a:pt x="9417" y="68"/>
                    <a:pt x="9406" y="156"/>
                  </a:cubicBezTo>
                  <a:cubicBezTo>
                    <a:pt x="9394" y="240"/>
                    <a:pt x="9466" y="335"/>
                    <a:pt x="9561" y="347"/>
                  </a:cubicBezTo>
                  <a:cubicBezTo>
                    <a:pt x="10454" y="466"/>
                    <a:pt x="11121" y="1228"/>
                    <a:pt x="11121" y="2133"/>
                  </a:cubicBezTo>
                  <a:cubicBezTo>
                    <a:pt x="11121" y="3133"/>
                    <a:pt x="10311" y="3930"/>
                    <a:pt x="9323" y="3930"/>
                  </a:cubicBezTo>
                  <a:cubicBezTo>
                    <a:pt x="8323" y="3930"/>
                    <a:pt x="7513" y="3133"/>
                    <a:pt x="7513" y="2133"/>
                  </a:cubicBezTo>
                  <a:cubicBezTo>
                    <a:pt x="7513" y="1287"/>
                    <a:pt x="8108" y="561"/>
                    <a:pt x="8930" y="382"/>
                  </a:cubicBezTo>
                  <a:cubicBezTo>
                    <a:pt x="9025" y="359"/>
                    <a:pt x="9085" y="275"/>
                    <a:pt x="9061" y="180"/>
                  </a:cubicBezTo>
                  <a:cubicBezTo>
                    <a:pt x="9050" y="104"/>
                    <a:pt x="8969" y="48"/>
                    <a:pt x="8892" y="48"/>
                  </a:cubicBezTo>
                  <a:cubicBezTo>
                    <a:pt x="8885" y="48"/>
                    <a:pt x="8877" y="48"/>
                    <a:pt x="8870" y="49"/>
                  </a:cubicBezTo>
                  <a:cubicBezTo>
                    <a:pt x="8394" y="156"/>
                    <a:pt x="7977" y="406"/>
                    <a:pt x="7668" y="775"/>
                  </a:cubicBezTo>
                  <a:cubicBezTo>
                    <a:pt x="7406" y="1097"/>
                    <a:pt x="7251" y="1466"/>
                    <a:pt x="7203" y="1859"/>
                  </a:cubicBezTo>
                  <a:lnTo>
                    <a:pt x="5513" y="1859"/>
                  </a:lnTo>
                  <a:cubicBezTo>
                    <a:pt x="5417" y="1859"/>
                    <a:pt x="5346" y="1930"/>
                    <a:pt x="5346" y="2014"/>
                  </a:cubicBezTo>
                  <a:cubicBezTo>
                    <a:pt x="5346" y="2109"/>
                    <a:pt x="5417" y="2180"/>
                    <a:pt x="5513" y="2180"/>
                  </a:cubicBezTo>
                  <a:lnTo>
                    <a:pt x="7191" y="2180"/>
                  </a:lnTo>
                  <a:cubicBezTo>
                    <a:pt x="7191" y="2275"/>
                    <a:pt x="7203" y="2359"/>
                    <a:pt x="7215" y="2454"/>
                  </a:cubicBezTo>
                  <a:lnTo>
                    <a:pt x="1381" y="2454"/>
                  </a:lnTo>
                  <a:cubicBezTo>
                    <a:pt x="1298" y="2454"/>
                    <a:pt x="1215" y="2526"/>
                    <a:pt x="1215" y="2609"/>
                  </a:cubicBezTo>
                  <a:lnTo>
                    <a:pt x="1215" y="3240"/>
                  </a:lnTo>
                  <a:lnTo>
                    <a:pt x="1215" y="6955"/>
                  </a:lnTo>
                  <a:cubicBezTo>
                    <a:pt x="1215" y="7050"/>
                    <a:pt x="1298" y="7121"/>
                    <a:pt x="1381" y="7121"/>
                  </a:cubicBezTo>
                  <a:lnTo>
                    <a:pt x="7275" y="7121"/>
                  </a:lnTo>
                  <a:cubicBezTo>
                    <a:pt x="7370" y="7121"/>
                    <a:pt x="7442" y="7050"/>
                    <a:pt x="7442" y="6955"/>
                  </a:cubicBezTo>
                  <a:cubicBezTo>
                    <a:pt x="7442" y="6871"/>
                    <a:pt x="7370" y="6800"/>
                    <a:pt x="7275" y="6800"/>
                  </a:cubicBezTo>
                  <a:lnTo>
                    <a:pt x="1560" y="6800"/>
                  </a:lnTo>
                  <a:lnTo>
                    <a:pt x="1560" y="3418"/>
                  </a:lnTo>
                  <a:lnTo>
                    <a:pt x="7656" y="3418"/>
                  </a:lnTo>
                  <a:cubicBezTo>
                    <a:pt x="7751" y="3549"/>
                    <a:pt x="7858" y="3669"/>
                    <a:pt x="7989" y="3776"/>
                  </a:cubicBezTo>
                  <a:lnTo>
                    <a:pt x="6263" y="3776"/>
                  </a:lnTo>
                  <a:cubicBezTo>
                    <a:pt x="6179" y="3776"/>
                    <a:pt x="6096" y="3847"/>
                    <a:pt x="6096" y="3942"/>
                  </a:cubicBezTo>
                  <a:lnTo>
                    <a:pt x="6096" y="6181"/>
                  </a:lnTo>
                  <a:cubicBezTo>
                    <a:pt x="6096" y="6276"/>
                    <a:pt x="6179" y="6347"/>
                    <a:pt x="6263" y="6347"/>
                  </a:cubicBezTo>
                  <a:lnTo>
                    <a:pt x="8513" y="6347"/>
                  </a:lnTo>
                  <a:cubicBezTo>
                    <a:pt x="8596" y="6347"/>
                    <a:pt x="8680" y="6276"/>
                    <a:pt x="8680" y="6181"/>
                  </a:cubicBezTo>
                  <a:lnTo>
                    <a:pt x="8680" y="4145"/>
                  </a:lnTo>
                  <a:cubicBezTo>
                    <a:pt x="8846" y="4192"/>
                    <a:pt x="9001" y="4240"/>
                    <a:pt x="9168" y="4252"/>
                  </a:cubicBezTo>
                  <a:lnTo>
                    <a:pt x="9168" y="6800"/>
                  </a:lnTo>
                  <a:lnTo>
                    <a:pt x="8096" y="6800"/>
                  </a:lnTo>
                  <a:cubicBezTo>
                    <a:pt x="8001" y="6800"/>
                    <a:pt x="7930" y="6871"/>
                    <a:pt x="7930" y="6955"/>
                  </a:cubicBezTo>
                  <a:cubicBezTo>
                    <a:pt x="7930" y="7050"/>
                    <a:pt x="8001" y="7121"/>
                    <a:pt x="8096" y="7121"/>
                  </a:cubicBezTo>
                  <a:lnTo>
                    <a:pt x="9335" y="7121"/>
                  </a:lnTo>
                  <a:cubicBezTo>
                    <a:pt x="9418" y="7121"/>
                    <a:pt x="9489" y="7050"/>
                    <a:pt x="9489" y="6955"/>
                  </a:cubicBezTo>
                  <a:lnTo>
                    <a:pt x="9489" y="4240"/>
                  </a:lnTo>
                  <a:cubicBezTo>
                    <a:pt x="9585" y="4240"/>
                    <a:pt x="9656" y="4216"/>
                    <a:pt x="9751" y="4204"/>
                  </a:cubicBezTo>
                  <a:lnTo>
                    <a:pt x="9751" y="7705"/>
                  </a:lnTo>
                  <a:lnTo>
                    <a:pt x="965" y="7705"/>
                  </a:lnTo>
                  <a:lnTo>
                    <a:pt x="965" y="2168"/>
                  </a:lnTo>
                  <a:lnTo>
                    <a:pt x="4846" y="2168"/>
                  </a:lnTo>
                  <a:cubicBezTo>
                    <a:pt x="4941" y="2168"/>
                    <a:pt x="5013" y="2097"/>
                    <a:pt x="5013" y="2002"/>
                  </a:cubicBezTo>
                  <a:cubicBezTo>
                    <a:pt x="5013" y="1918"/>
                    <a:pt x="4941" y="1835"/>
                    <a:pt x="4846" y="1835"/>
                  </a:cubicBezTo>
                  <a:lnTo>
                    <a:pt x="786" y="1835"/>
                  </a:lnTo>
                  <a:cubicBezTo>
                    <a:pt x="703" y="1835"/>
                    <a:pt x="619" y="1918"/>
                    <a:pt x="619" y="2002"/>
                  </a:cubicBezTo>
                  <a:lnTo>
                    <a:pt x="619" y="7812"/>
                  </a:lnTo>
                  <a:lnTo>
                    <a:pt x="24" y="8598"/>
                  </a:lnTo>
                  <a:cubicBezTo>
                    <a:pt x="12" y="8622"/>
                    <a:pt x="0" y="8657"/>
                    <a:pt x="0" y="8705"/>
                  </a:cubicBezTo>
                  <a:lnTo>
                    <a:pt x="0" y="9324"/>
                  </a:lnTo>
                  <a:cubicBezTo>
                    <a:pt x="0" y="9419"/>
                    <a:pt x="72" y="9491"/>
                    <a:pt x="167" y="9491"/>
                  </a:cubicBezTo>
                  <a:lnTo>
                    <a:pt x="7930" y="9491"/>
                  </a:lnTo>
                  <a:cubicBezTo>
                    <a:pt x="8025" y="9491"/>
                    <a:pt x="8096" y="9419"/>
                    <a:pt x="8096" y="9324"/>
                  </a:cubicBezTo>
                  <a:cubicBezTo>
                    <a:pt x="8096" y="9241"/>
                    <a:pt x="8025" y="9157"/>
                    <a:pt x="7930" y="9157"/>
                  </a:cubicBezTo>
                  <a:lnTo>
                    <a:pt x="322" y="9157"/>
                  </a:lnTo>
                  <a:lnTo>
                    <a:pt x="322" y="8883"/>
                  </a:lnTo>
                  <a:lnTo>
                    <a:pt x="10359" y="8883"/>
                  </a:lnTo>
                  <a:lnTo>
                    <a:pt x="10359" y="9157"/>
                  </a:lnTo>
                  <a:lnTo>
                    <a:pt x="8585" y="9157"/>
                  </a:lnTo>
                  <a:cubicBezTo>
                    <a:pt x="8501" y="9157"/>
                    <a:pt x="8418" y="9241"/>
                    <a:pt x="8418" y="9324"/>
                  </a:cubicBezTo>
                  <a:cubicBezTo>
                    <a:pt x="8418" y="9419"/>
                    <a:pt x="8501" y="9491"/>
                    <a:pt x="8585" y="9491"/>
                  </a:cubicBezTo>
                  <a:lnTo>
                    <a:pt x="10525" y="9491"/>
                  </a:lnTo>
                  <a:cubicBezTo>
                    <a:pt x="10609" y="9491"/>
                    <a:pt x="10680" y="9419"/>
                    <a:pt x="10680" y="9324"/>
                  </a:cubicBezTo>
                  <a:lnTo>
                    <a:pt x="10680" y="8705"/>
                  </a:lnTo>
                  <a:cubicBezTo>
                    <a:pt x="10680" y="8669"/>
                    <a:pt x="10668" y="8622"/>
                    <a:pt x="10656" y="8598"/>
                  </a:cubicBezTo>
                  <a:lnTo>
                    <a:pt x="10061" y="7812"/>
                  </a:lnTo>
                  <a:lnTo>
                    <a:pt x="10061" y="4097"/>
                  </a:lnTo>
                  <a:cubicBezTo>
                    <a:pt x="10894" y="3823"/>
                    <a:pt x="11466" y="3049"/>
                    <a:pt x="11466" y="2121"/>
                  </a:cubicBezTo>
                  <a:cubicBezTo>
                    <a:pt x="11466" y="1049"/>
                    <a:pt x="10656" y="144"/>
                    <a:pt x="9597" y="1"/>
                  </a:cubicBezTo>
                  <a:cubicBezTo>
                    <a:pt x="9590" y="1"/>
                    <a:pt x="9584" y="0"/>
                    <a:pt x="957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09" name="Google Shape;10809;p79"/>
            <p:cNvSpPr/>
            <p:nvPr/>
          </p:nvSpPr>
          <p:spPr>
            <a:xfrm>
              <a:off x="3141537" y="2565390"/>
              <a:ext cx="37763" cy="37382"/>
            </a:xfrm>
            <a:custGeom>
              <a:avLst/>
              <a:gdLst/>
              <a:ahLst/>
              <a:cxnLst/>
              <a:rect l="l" t="t" r="r" b="b"/>
              <a:pathLst>
                <a:path w="1192" h="1180" extrusionOk="0">
                  <a:moveTo>
                    <a:pt x="846" y="322"/>
                  </a:moveTo>
                  <a:lnTo>
                    <a:pt x="846" y="834"/>
                  </a:lnTo>
                  <a:lnTo>
                    <a:pt x="346" y="834"/>
                  </a:lnTo>
                  <a:lnTo>
                    <a:pt x="346" y="322"/>
                  </a:lnTo>
                  <a:close/>
                  <a:moveTo>
                    <a:pt x="156" y="1"/>
                  </a:moveTo>
                  <a:cubicBezTo>
                    <a:pt x="72" y="1"/>
                    <a:pt x="1" y="72"/>
                    <a:pt x="1" y="167"/>
                  </a:cubicBezTo>
                  <a:lnTo>
                    <a:pt x="1" y="1013"/>
                  </a:lnTo>
                  <a:cubicBezTo>
                    <a:pt x="1" y="1096"/>
                    <a:pt x="72" y="1179"/>
                    <a:pt x="156" y="1179"/>
                  </a:cubicBezTo>
                  <a:lnTo>
                    <a:pt x="1013" y="1179"/>
                  </a:lnTo>
                  <a:cubicBezTo>
                    <a:pt x="1096" y="1179"/>
                    <a:pt x="1180" y="1096"/>
                    <a:pt x="1180" y="1013"/>
                  </a:cubicBezTo>
                  <a:lnTo>
                    <a:pt x="1180" y="167"/>
                  </a:lnTo>
                  <a:cubicBezTo>
                    <a:pt x="1191" y="72"/>
                    <a:pt x="1096" y="1"/>
                    <a:pt x="10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10" name="Google Shape;10810;p79"/>
            <p:cNvSpPr/>
            <p:nvPr/>
          </p:nvSpPr>
          <p:spPr>
            <a:xfrm>
              <a:off x="3185287" y="2565390"/>
              <a:ext cx="73593" cy="10233"/>
            </a:xfrm>
            <a:custGeom>
              <a:avLst/>
              <a:gdLst/>
              <a:ahLst/>
              <a:cxnLst/>
              <a:rect l="l" t="t" r="r" b="b"/>
              <a:pathLst>
                <a:path w="2323" h="323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51"/>
                    <a:pt x="72" y="322"/>
                    <a:pt x="168" y="322"/>
                  </a:cubicBezTo>
                  <a:lnTo>
                    <a:pt x="2144" y="322"/>
                  </a:lnTo>
                  <a:cubicBezTo>
                    <a:pt x="2239" y="322"/>
                    <a:pt x="2311" y="251"/>
                    <a:pt x="2311" y="167"/>
                  </a:cubicBezTo>
                  <a:cubicBezTo>
                    <a:pt x="2323" y="72"/>
                    <a:pt x="2251" y="1"/>
                    <a:pt x="214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11" name="Google Shape;10811;p79"/>
            <p:cNvSpPr/>
            <p:nvPr/>
          </p:nvSpPr>
          <p:spPr>
            <a:xfrm>
              <a:off x="3185287" y="2578601"/>
              <a:ext cx="73593" cy="10201"/>
            </a:xfrm>
            <a:custGeom>
              <a:avLst/>
              <a:gdLst/>
              <a:ahLst/>
              <a:cxnLst/>
              <a:rect l="l" t="t" r="r" b="b"/>
              <a:pathLst>
                <a:path w="2323" h="322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22"/>
                    <a:pt x="168" y="322"/>
                  </a:cubicBezTo>
                  <a:lnTo>
                    <a:pt x="2144" y="322"/>
                  </a:lnTo>
                  <a:cubicBezTo>
                    <a:pt x="2239" y="322"/>
                    <a:pt x="2311" y="250"/>
                    <a:pt x="2311" y="167"/>
                  </a:cubicBezTo>
                  <a:cubicBezTo>
                    <a:pt x="2323" y="72"/>
                    <a:pt x="2251" y="0"/>
                    <a:pt x="214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12" name="Google Shape;10812;p79"/>
            <p:cNvSpPr/>
            <p:nvPr/>
          </p:nvSpPr>
          <p:spPr>
            <a:xfrm>
              <a:off x="3185287" y="2591811"/>
              <a:ext cx="73212" cy="10201"/>
            </a:xfrm>
            <a:custGeom>
              <a:avLst/>
              <a:gdLst/>
              <a:ahLst/>
              <a:cxnLst/>
              <a:rect l="l" t="t" r="r" b="b"/>
              <a:pathLst>
                <a:path w="2311" h="322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22"/>
                    <a:pt x="168" y="322"/>
                  </a:cubicBezTo>
                  <a:lnTo>
                    <a:pt x="2144" y="322"/>
                  </a:lnTo>
                  <a:cubicBezTo>
                    <a:pt x="2239" y="322"/>
                    <a:pt x="2311" y="250"/>
                    <a:pt x="2311" y="167"/>
                  </a:cubicBezTo>
                  <a:cubicBezTo>
                    <a:pt x="2311" y="72"/>
                    <a:pt x="2251" y="0"/>
                    <a:pt x="214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13" name="Google Shape;10813;p79"/>
            <p:cNvSpPr/>
            <p:nvPr/>
          </p:nvSpPr>
          <p:spPr>
            <a:xfrm>
              <a:off x="3141537" y="2609520"/>
              <a:ext cx="37763" cy="37382"/>
            </a:xfrm>
            <a:custGeom>
              <a:avLst/>
              <a:gdLst/>
              <a:ahLst/>
              <a:cxnLst/>
              <a:rect l="l" t="t" r="r" b="b"/>
              <a:pathLst>
                <a:path w="1192" h="1180" extrusionOk="0">
                  <a:moveTo>
                    <a:pt x="846" y="346"/>
                  </a:moveTo>
                  <a:lnTo>
                    <a:pt x="846" y="858"/>
                  </a:lnTo>
                  <a:lnTo>
                    <a:pt x="346" y="858"/>
                  </a:lnTo>
                  <a:lnTo>
                    <a:pt x="346" y="346"/>
                  </a:lnTo>
                  <a:close/>
                  <a:moveTo>
                    <a:pt x="156" y="1"/>
                  </a:moveTo>
                  <a:cubicBezTo>
                    <a:pt x="72" y="1"/>
                    <a:pt x="1" y="72"/>
                    <a:pt x="1" y="167"/>
                  </a:cubicBezTo>
                  <a:lnTo>
                    <a:pt x="1" y="1013"/>
                  </a:lnTo>
                  <a:cubicBezTo>
                    <a:pt x="1" y="1108"/>
                    <a:pt x="72" y="1179"/>
                    <a:pt x="156" y="1179"/>
                  </a:cubicBezTo>
                  <a:lnTo>
                    <a:pt x="1013" y="1179"/>
                  </a:lnTo>
                  <a:cubicBezTo>
                    <a:pt x="1096" y="1179"/>
                    <a:pt x="1180" y="1108"/>
                    <a:pt x="1180" y="1013"/>
                  </a:cubicBezTo>
                  <a:lnTo>
                    <a:pt x="1180" y="167"/>
                  </a:lnTo>
                  <a:cubicBezTo>
                    <a:pt x="1191" y="72"/>
                    <a:pt x="1096" y="1"/>
                    <a:pt x="10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14" name="Google Shape;10814;p79"/>
            <p:cNvSpPr/>
            <p:nvPr/>
          </p:nvSpPr>
          <p:spPr>
            <a:xfrm>
              <a:off x="3185287" y="2609520"/>
              <a:ext cx="73212" cy="10613"/>
            </a:xfrm>
            <a:custGeom>
              <a:avLst/>
              <a:gdLst/>
              <a:ahLst/>
              <a:cxnLst/>
              <a:rect l="l" t="t" r="r" b="b"/>
              <a:pathLst>
                <a:path w="2311" h="335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63"/>
                    <a:pt x="72" y="334"/>
                    <a:pt x="168" y="334"/>
                  </a:cubicBezTo>
                  <a:lnTo>
                    <a:pt x="2144" y="334"/>
                  </a:lnTo>
                  <a:cubicBezTo>
                    <a:pt x="2239" y="334"/>
                    <a:pt x="2311" y="263"/>
                    <a:pt x="2311" y="167"/>
                  </a:cubicBezTo>
                  <a:cubicBezTo>
                    <a:pt x="2311" y="72"/>
                    <a:pt x="2251" y="1"/>
                    <a:pt x="214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15" name="Google Shape;10815;p79"/>
            <p:cNvSpPr/>
            <p:nvPr/>
          </p:nvSpPr>
          <p:spPr>
            <a:xfrm>
              <a:off x="3185287" y="2622731"/>
              <a:ext cx="73212" cy="10581"/>
            </a:xfrm>
            <a:custGeom>
              <a:avLst/>
              <a:gdLst/>
              <a:ahLst/>
              <a:cxnLst/>
              <a:rect l="l" t="t" r="r" b="b"/>
              <a:pathLst>
                <a:path w="2311" h="334" extrusionOk="0">
                  <a:moveTo>
                    <a:pt x="168" y="0"/>
                  </a:moveTo>
                  <a:cubicBezTo>
                    <a:pt x="72" y="0"/>
                    <a:pt x="1" y="84"/>
                    <a:pt x="1" y="167"/>
                  </a:cubicBezTo>
                  <a:cubicBezTo>
                    <a:pt x="1" y="262"/>
                    <a:pt x="72" y="334"/>
                    <a:pt x="168" y="334"/>
                  </a:cubicBezTo>
                  <a:lnTo>
                    <a:pt x="2144" y="334"/>
                  </a:lnTo>
                  <a:cubicBezTo>
                    <a:pt x="2239" y="334"/>
                    <a:pt x="2311" y="262"/>
                    <a:pt x="2311" y="167"/>
                  </a:cubicBezTo>
                  <a:cubicBezTo>
                    <a:pt x="2311" y="84"/>
                    <a:pt x="2251" y="0"/>
                    <a:pt x="214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16" name="Google Shape;10816;p79"/>
            <p:cNvSpPr/>
            <p:nvPr/>
          </p:nvSpPr>
          <p:spPr>
            <a:xfrm>
              <a:off x="3185287" y="2636670"/>
              <a:ext cx="73212" cy="10233"/>
            </a:xfrm>
            <a:custGeom>
              <a:avLst/>
              <a:gdLst/>
              <a:ahLst/>
              <a:cxnLst/>
              <a:rect l="l" t="t" r="r" b="b"/>
              <a:pathLst>
                <a:path w="2311" h="323" extrusionOk="0">
                  <a:moveTo>
                    <a:pt x="168" y="1"/>
                  </a:moveTo>
                  <a:cubicBezTo>
                    <a:pt x="72" y="1"/>
                    <a:pt x="1" y="72"/>
                    <a:pt x="1" y="156"/>
                  </a:cubicBezTo>
                  <a:cubicBezTo>
                    <a:pt x="1" y="251"/>
                    <a:pt x="72" y="322"/>
                    <a:pt x="168" y="322"/>
                  </a:cubicBezTo>
                  <a:lnTo>
                    <a:pt x="2144" y="322"/>
                  </a:lnTo>
                  <a:cubicBezTo>
                    <a:pt x="2239" y="322"/>
                    <a:pt x="2311" y="251"/>
                    <a:pt x="2311" y="156"/>
                  </a:cubicBezTo>
                  <a:cubicBezTo>
                    <a:pt x="2311" y="72"/>
                    <a:pt x="2251" y="1"/>
                    <a:pt x="214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17" name="Google Shape;10817;p79"/>
            <p:cNvSpPr/>
            <p:nvPr/>
          </p:nvSpPr>
          <p:spPr>
            <a:xfrm>
              <a:off x="3330509" y="2471839"/>
              <a:ext cx="82653" cy="82653"/>
            </a:xfrm>
            <a:custGeom>
              <a:avLst/>
              <a:gdLst/>
              <a:ahLst/>
              <a:cxnLst/>
              <a:rect l="l" t="t" r="r" b="b"/>
              <a:pathLst>
                <a:path w="2609" h="2609" extrusionOk="0">
                  <a:moveTo>
                    <a:pt x="346" y="1287"/>
                  </a:moveTo>
                  <a:lnTo>
                    <a:pt x="429" y="1323"/>
                  </a:lnTo>
                  <a:cubicBezTo>
                    <a:pt x="668" y="1418"/>
                    <a:pt x="727" y="1501"/>
                    <a:pt x="727" y="1549"/>
                  </a:cubicBezTo>
                  <a:cubicBezTo>
                    <a:pt x="727" y="1573"/>
                    <a:pt x="668" y="1656"/>
                    <a:pt x="465" y="1775"/>
                  </a:cubicBezTo>
                  <a:cubicBezTo>
                    <a:pt x="394" y="1644"/>
                    <a:pt x="346" y="1489"/>
                    <a:pt x="346" y="1334"/>
                  </a:cubicBezTo>
                  <a:lnTo>
                    <a:pt x="346" y="1311"/>
                  </a:lnTo>
                  <a:lnTo>
                    <a:pt x="346" y="1287"/>
                  </a:lnTo>
                  <a:close/>
                  <a:moveTo>
                    <a:pt x="1203" y="346"/>
                  </a:moveTo>
                  <a:cubicBezTo>
                    <a:pt x="1191" y="358"/>
                    <a:pt x="1180" y="394"/>
                    <a:pt x="1168" y="406"/>
                  </a:cubicBezTo>
                  <a:cubicBezTo>
                    <a:pt x="1025" y="632"/>
                    <a:pt x="1108" y="799"/>
                    <a:pt x="1168" y="882"/>
                  </a:cubicBezTo>
                  <a:cubicBezTo>
                    <a:pt x="1311" y="1096"/>
                    <a:pt x="1525" y="1132"/>
                    <a:pt x="1668" y="1168"/>
                  </a:cubicBezTo>
                  <a:cubicBezTo>
                    <a:pt x="1846" y="1203"/>
                    <a:pt x="1858" y="1203"/>
                    <a:pt x="1882" y="1334"/>
                  </a:cubicBezTo>
                  <a:cubicBezTo>
                    <a:pt x="1882" y="1430"/>
                    <a:pt x="1703" y="1549"/>
                    <a:pt x="1525" y="1656"/>
                  </a:cubicBezTo>
                  <a:cubicBezTo>
                    <a:pt x="1299" y="1787"/>
                    <a:pt x="1049" y="1954"/>
                    <a:pt x="953" y="2192"/>
                  </a:cubicBezTo>
                  <a:cubicBezTo>
                    <a:pt x="870" y="2156"/>
                    <a:pt x="787" y="2120"/>
                    <a:pt x="715" y="2061"/>
                  </a:cubicBezTo>
                  <a:cubicBezTo>
                    <a:pt x="703" y="2037"/>
                    <a:pt x="691" y="2025"/>
                    <a:pt x="668" y="2025"/>
                  </a:cubicBezTo>
                  <a:cubicBezTo>
                    <a:pt x="941" y="1882"/>
                    <a:pt x="1060" y="1704"/>
                    <a:pt x="1060" y="1525"/>
                  </a:cubicBezTo>
                  <a:cubicBezTo>
                    <a:pt x="1060" y="1370"/>
                    <a:pt x="965" y="1168"/>
                    <a:pt x="549" y="1001"/>
                  </a:cubicBezTo>
                  <a:cubicBezTo>
                    <a:pt x="513" y="989"/>
                    <a:pt x="453" y="953"/>
                    <a:pt x="418" y="930"/>
                  </a:cubicBezTo>
                  <a:cubicBezTo>
                    <a:pt x="549" y="596"/>
                    <a:pt x="870" y="394"/>
                    <a:pt x="1203" y="346"/>
                  </a:cubicBezTo>
                  <a:close/>
                  <a:moveTo>
                    <a:pt x="1644" y="394"/>
                  </a:moveTo>
                  <a:cubicBezTo>
                    <a:pt x="1858" y="465"/>
                    <a:pt x="2049" y="644"/>
                    <a:pt x="2180" y="858"/>
                  </a:cubicBezTo>
                  <a:cubicBezTo>
                    <a:pt x="2251" y="989"/>
                    <a:pt x="2275" y="1132"/>
                    <a:pt x="2275" y="1299"/>
                  </a:cubicBezTo>
                  <a:cubicBezTo>
                    <a:pt x="2251" y="1668"/>
                    <a:pt x="2061" y="2001"/>
                    <a:pt x="1727" y="2168"/>
                  </a:cubicBezTo>
                  <a:cubicBezTo>
                    <a:pt x="1596" y="2239"/>
                    <a:pt x="1441" y="2263"/>
                    <a:pt x="1299" y="2263"/>
                  </a:cubicBezTo>
                  <a:cubicBezTo>
                    <a:pt x="1370" y="2168"/>
                    <a:pt x="1501" y="2061"/>
                    <a:pt x="1703" y="1942"/>
                  </a:cubicBezTo>
                  <a:cubicBezTo>
                    <a:pt x="1942" y="1787"/>
                    <a:pt x="2215" y="1608"/>
                    <a:pt x="2203" y="1311"/>
                  </a:cubicBezTo>
                  <a:cubicBezTo>
                    <a:pt x="2192" y="930"/>
                    <a:pt x="1918" y="870"/>
                    <a:pt x="1739" y="822"/>
                  </a:cubicBezTo>
                  <a:cubicBezTo>
                    <a:pt x="1620" y="799"/>
                    <a:pt x="1501" y="775"/>
                    <a:pt x="1441" y="680"/>
                  </a:cubicBezTo>
                  <a:cubicBezTo>
                    <a:pt x="1418" y="632"/>
                    <a:pt x="1465" y="537"/>
                    <a:pt x="1644" y="394"/>
                  </a:cubicBezTo>
                  <a:close/>
                  <a:moveTo>
                    <a:pt x="1299" y="1"/>
                  </a:moveTo>
                  <a:cubicBezTo>
                    <a:pt x="727" y="1"/>
                    <a:pt x="227" y="358"/>
                    <a:pt x="60" y="918"/>
                  </a:cubicBezTo>
                  <a:cubicBezTo>
                    <a:pt x="13" y="1037"/>
                    <a:pt x="1" y="1168"/>
                    <a:pt x="1" y="1299"/>
                  </a:cubicBezTo>
                  <a:lnTo>
                    <a:pt x="1" y="1334"/>
                  </a:lnTo>
                  <a:cubicBezTo>
                    <a:pt x="1" y="1608"/>
                    <a:pt x="96" y="1870"/>
                    <a:pt x="275" y="2085"/>
                  </a:cubicBezTo>
                  <a:lnTo>
                    <a:pt x="275" y="2108"/>
                  </a:lnTo>
                  <a:cubicBezTo>
                    <a:pt x="346" y="2192"/>
                    <a:pt x="418" y="2263"/>
                    <a:pt x="513" y="2346"/>
                  </a:cubicBezTo>
                  <a:cubicBezTo>
                    <a:pt x="656" y="2466"/>
                    <a:pt x="846" y="2537"/>
                    <a:pt x="1049" y="2585"/>
                  </a:cubicBezTo>
                  <a:cubicBezTo>
                    <a:pt x="1120" y="2596"/>
                    <a:pt x="1203" y="2608"/>
                    <a:pt x="1299" y="2608"/>
                  </a:cubicBezTo>
                  <a:cubicBezTo>
                    <a:pt x="1501" y="2608"/>
                    <a:pt x="1703" y="2561"/>
                    <a:pt x="1894" y="2477"/>
                  </a:cubicBezTo>
                  <a:cubicBezTo>
                    <a:pt x="2323" y="2251"/>
                    <a:pt x="2608" y="1811"/>
                    <a:pt x="2608" y="1311"/>
                  </a:cubicBezTo>
                  <a:cubicBezTo>
                    <a:pt x="2596" y="1096"/>
                    <a:pt x="2549" y="894"/>
                    <a:pt x="2442" y="703"/>
                  </a:cubicBezTo>
                  <a:cubicBezTo>
                    <a:pt x="2275" y="370"/>
                    <a:pt x="1965" y="144"/>
                    <a:pt x="1620" y="49"/>
                  </a:cubicBezTo>
                  <a:cubicBezTo>
                    <a:pt x="1525" y="13"/>
                    <a:pt x="1406" y="1"/>
                    <a:pt x="129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818" name="Google Shape;10818;p79"/>
          <p:cNvGrpSpPr/>
          <p:nvPr/>
        </p:nvGrpSpPr>
        <p:grpSpPr>
          <a:xfrm>
            <a:off x="3510807" y="3008613"/>
            <a:ext cx="484324" cy="438113"/>
            <a:chOff x="2633105" y="2431859"/>
            <a:chExt cx="363243" cy="328585"/>
          </a:xfrm>
          <a:solidFill>
            <a:schemeClr val="tx1"/>
          </a:solidFill>
        </p:grpSpPr>
        <p:sp>
          <p:nvSpPr>
            <p:cNvPr id="10819" name="Google Shape;10819;p79"/>
            <p:cNvSpPr/>
            <p:nvPr/>
          </p:nvSpPr>
          <p:spPr>
            <a:xfrm>
              <a:off x="2633105" y="2498260"/>
              <a:ext cx="250462" cy="262184"/>
            </a:xfrm>
            <a:custGeom>
              <a:avLst/>
              <a:gdLst/>
              <a:ahLst/>
              <a:cxnLst/>
              <a:rect l="l" t="t" r="r" b="b"/>
              <a:pathLst>
                <a:path w="7906" h="8276" extrusionOk="0">
                  <a:moveTo>
                    <a:pt x="5322" y="6644"/>
                  </a:moveTo>
                  <a:lnTo>
                    <a:pt x="5465" y="7263"/>
                  </a:lnTo>
                  <a:lnTo>
                    <a:pt x="4560" y="7263"/>
                  </a:lnTo>
                  <a:lnTo>
                    <a:pt x="4691" y="6644"/>
                  </a:lnTo>
                  <a:close/>
                  <a:moveTo>
                    <a:pt x="6465" y="7608"/>
                  </a:moveTo>
                  <a:lnTo>
                    <a:pt x="6465" y="7954"/>
                  </a:lnTo>
                  <a:lnTo>
                    <a:pt x="3548" y="7954"/>
                  </a:lnTo>
                  <a:lnTo>
                    <a:pt x="3548" y="7608"/>
                  </a:lnTo>
                  <a:close/>
                  <a:moveTo>
                    <a:pt x="167" y="0"/>
                  </a:moveTo>
                  <a:cubicBezTo>
                    <a:pt x="84" y="0"/>
                    <a:pt x="0" y="72"/>
                    <a:pt x="0" y="167"/>
                  </a:cubicBezTo>
                  <a:lnTo>
                    <a:pt x="0" y="6489"/>
                  </a:lnTo>
                  <a:cubicBezTo>
                    <a:pt x="0" y="6585"/>
                    <a:pt x="84" y="6656"/>
                    <a:pt x="167" y="6656"/>
                  </a:cubicBezTo>
                  <a:lnTo>
                    <a:pt x="4346" y="6656"/>
                  </a:lnTo>
                  <a:lnTo>
                    <a:pt x="4203" y="7287"/>
                  </a:lnTo>
                  <a:lnTo>
                    <a:pt x="3370" y="7287"/>
                  </a:lnTo>
                  <a:cubicBezTo>
                    <a:pt x="3274" y="7287"/>
                    <a:pt x="3203" y="7358"/>
                    <a:pt x="3203" y="7442"/>
                  </a:cubicBezTo>
                  <a:lnTo>
                    <a:pt x="3203" y="8120"/>
                  </a:lnTo>
                  <a:cubicBezTo>
                    <a:pt x="3203" y="8204"/>
                    <a:pt x="3274" y="8275"/>
                    <a:pt x="3370" y="8275"/>
                  </a:cubicBezTo>
                  <a:lnTo>
                    <a:pt x="6632" y="8275"/>
                  </a:lnTo>
                  <a:cubicBezTo>
                    <a:pt x="6715" y="8275"/>
                    <a:pt x="6787" y="8204"/>
                    <a:pt x="6787" y="8120"/>
                  </a:cubicBezTo>
                  <a:lnTo>
                    <a:pt x="6787" y="7442"/>
                  </a:lnTo>
                  <a:cubicBezTo>
                    <a:pt x="6787" y="7358"/>
                    <a:pt x="6715" y="7287"/>
                    <a:pt x="6632" y="7287"/>
                  </a:cubicBezTo>
                  <a:lnTo>
                    <a:pt x="5787" y="7287"/>
                  </a:lnTo>
                  <a:lnTo>
                    <a:pt x="5644" y="6656"/>
                  </a:lnTo>
                  <a:lnTo>
                    <a:pt x="7727" y="6656"/>
                  </a:lnTo>
                  <a:cubicBezTo>
                    <a:pt x="7823" y="6656"/>
                    <a:pt x="7894" y="6585"/>
                    <a:pt x="7894" y="6489"/>
                  </a:cubicBezTo>
                  <a:cubicBezTo>
                    <a:pt x="7906" y="6394"/>
                    <a:pt x="7834" y="6311"/>
                    <a:pt x="7739" y="6311"/>
                  </a:cubicBezTo>
                  <a:lnTo>
                    <a:pt x="345" y="6311"/>
                  </a:lnTo>
                  <a:lnTo>
                    <a:pt x="345" y="334"/>
                  </a:lnTo>
                  <a:lnTo>
                    <a:pt x="4763" y="334"/>
                  </a:lnTo>
                  <a:cubicBezTo>
                    <a:pt x="4858" y="334"/>
                    <a:pt x="4929" y="262"/>
                    <a:pt x="4929" y="167"/>
                  </a:cubicBezTo>
                  <a:cubicBezTo>
                    <a:pt x="4929" y="72"/>
                    <a:pt x="4858" y="0"/>
                    <a:pt x="47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20" name="Google Shape;10820;p79"/>
            <p:cNvSpPr/>
            <p:nvPr/>
          </p:nvSpPr>
          <p:spPr>
            <a:xfrm>
              <a:off x="2772655" y="2680800"/>
              <a:ext cx="38491" cy="10613"/>
            </a:xfrm>
            <a:custGeom>
              <a:avLst/>
              <a:gdLst/>
              <a:ahLst/>
              <a:cxnLst/>
              <a:rect l="l" t="t" r="r" b="b"/>
              <a:pathLst>
                <a:path w="1215" h="335" extrusionOk="0">
                  <a:moveTo>
                    <a:pt x="167" y="1"/>
                  </a:moveTo>
                  <a:cubicBezTo>
                    <a:pt x="84" y="1"/>
                    <a:pt x="0" y="72"/>
                    <a:pt x="0" y="168"/>
                  </a:cubicBezTo>
                  <a:cubicBezTo>
                    <a:pt x="0" y="251"/>
                    <a:pt x="84" y="334"/>
                    <a:pt x="167" y="334"/>
                  </a:cubicBezTo>
                  <a:lnTo>
                    <a:pt x="1048" y="334"/>
                  </a:lnTo>
                  <a:cubicBezTo>
                    <a:pt x="1132" y="334"/>
                    <a:pt x="1215" y="251"/>
                    <a:pt x="1215" y="168"/>
                  </a:cubicBezTo>
                  <a:cubicBezTo>
                    <a:pt x="1215" y="72"/>
                    <a:pt x="1132" y="1"/>
                    <a:pt x="104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21" name="Google Shape;10821;p79"/>
            <p:cNvSpPr/>
            <p:nvPr/>
          </p:nvSpPr>
          <p:spPr>
            <a:xfrm>
              <a:off x="2729286" y="2583131"/>
              <a:ext cx="35862" cy="35862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798" y="334"/>
                  </a:moveTo>
                  <a:lnTo>
                    <a:pt x="798" y="810"/>
                  </a:lnTo>
                  <a:lnTo>
                    <a:pt x="334" y="810"/>
                  </a:lnTo>
                  <a:lnTo>
                    <a:pt x="334" y="334"/>
                  </a:lnTo>
                  <a:close/>
                  <a:moveTo>
                    <a:pt x="167" y="0"/>
                  </a:moveTo>
                  <a:cubicBezTo>
                    <a:pt x="84" y="0"/>
                    <a:pt x="0" y="84"/>
                    <a:pt x="0" y="167"/>
                  </a:cubicBezTo>
                  <a:lnTo>
                    <a:pt x="0" y="977"/>
                  </a:lnTo>
                  <a:cubicBezTo>
                    <a:pt x="0" y="1060"/>
                    <a:pt x="84" y="1131"/>
                    <a:pt x="167" y="1131"/>
                  </a:cubicBezTo>
                  <a:lnTo>
                    <a:pt x="953" y="1131"/>
                  </a:lnTo>
                  <a:cubicBezTo>
                    <a:pt x="1048" y="1131"/>
                    <a:pt x="1119" y="1060"/>
                    <a:pt x="1119" y="977"/>
                  </a:cubicBezTo>
                  <a:lnTo>
                    <a:pt x="1119" y="167"/>
                  </a:lnTo>
                  <a:cubicBezTo>
                    <a:pt x="1131" y="84"/>
                    <a:pt x="1060" y="0"/>
                    <a:pt x="95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22" name="Google Shape;10822;p79"/>
            <p:cNvSpPr/>
            <p:nvPr/>
          </p:nvSpPr>
          <p:spPr>
            <a:xfrm>
              <a:off x="2774176" y="2583131"/>
              <a:ext cx="35482" cy="35862"/>
            </a:xfrm>
            <a:custGeom>
              <a:avLst/>
              <a:gdLst/>
              <a:ahLst/>
              <a:cxnLst/>
              <a:rect l="l" t="t" r="r" b="b"/>
              <a:pathLst>
                <a:path w="1120" h="1132" extrusionOk="0">
                  <a:moveTo>
                    <a:pt x="786" y="334"/>
                  </a:moveTo>
                  <a:lnTo>
                    <a:pt x="786" y="810"/>
                  </a:lnTo>
                  <a:lnTo>
                    <a:pt x="333" y="810"/>
                  </a:lnTo>
                  <a:lnTo>
                    <a:pt x="333" y="334"/>
                  </a:lnTo>
                  <a:close/>
                  <a:moveTo>
                    <a:pt x="167" y="0"/>
                  </a:moveTo>
                  <a:cubicBezTo>
                    <a:pt x="72" y="0"/>
                    <a:pt x="0" y="84"/>
                    <a:pt x="0" y="167"/>
                  </a:cubicBezTo>
                  <a:lnTo>
                    <a:pt x="0" y="977"/>
                  </a:lnTo>
                  <a:cubicBezTo>
                    <a:pt x="0" y="1060"/>
                    <a:pt x="72" y="1131"/>
                    <a:pt x="167" y="1131"/>
                  </a:cubicBezTo>
                  <a:lnTo>
                    <a:pt x="953" y="1131"/>
                  </a:lnTo>
                  <a:cubicBezTo>
                    <a:pt x="1048" y="1131"/>
                    <a:pt x="1119" y="1060"/>
                    <a:pt x="1119" y="977"/>
                  </a:cubicBezTo>
                  <a:lnTo>
                    <a:pt x="1119" y="167"/>
                  </a:lnTo>
                  <a:cubicBezTo>
                    <a:pt x="1119" y="84"/>
                    <a:pt x="1036" y="0"/>
                    <a:pt x="95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23" name="Google Shape;10823;p79"/>
            <p:cNvSpPr/>
            <p:nvPr/>
          </p:nvSpPr>
          <p:spPr>
            <a:xfrm>
              <a:off x="2817926" y="2583131"/>
              <a:ext cx="35862" cy="35862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798" y="334"/>
                  </a:moveTo>
                  <a:lnTo>
                    <a:pt x="798" y="810"/>
                  </a:lnTo>
                  <a:lnTo>
                    <a:pt x="334" y="810"/>
                  </a:lnTo>
                  <a:lnTo>
                    <a:pt x="334" y="334"/>
                  </a:lnTo>
                  <a:close/>
                  <a:moveTo>
                    <a:pt x="167" y="0"/>
                  </a:moveTo>
                  <a:cubicBezTo>
                    <a:pt x="84" y="0"/>
                    <a:pt x="0" y="84"/>
                    <a:pt x="0" y="167"/>
                  </a:cubicBezTo>
                  <a:lnTo>
                    <a:pt x="0" y="977"/>
                  </a:lnTo>
                  <a:cubicBezTo>
                    <a:pt x="0" y="1060"/>
                    <a:pt x="84" y="1131"/>
                    <a:pt x="167" y="1131"/>
                  </a:cubicBezTo>
                  <a:lnTo>
                    <a:pt x="953" y="1131"/>
                  </a:lnTo>
                  <a:cubicBezTo>
                    <a:pt x="1048" y="1131"/>
                    <a:pt x="1119" y="1060"/>
                    <a:pt x="1119" y="977"/>
                  </a:cubicBezTo>
                  <a:lnTo>
                    <a:pt x="1119" y="167"/>
                  </a:lnTo>
                  <a:cubicBezTo>
                    <a:pt x="1131" y="84"/>
                    <a:pt x="1060" y="0"/>
                    <a:pt x="95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24" name="Google Shape;10824;p79"/>
            <p:cNvSpPr/>
            <p:nvPr/>
          </p:nvSpPr>
          <p:spPr>
            <a:xfrm>
              <a:off x="2653475" y="2431859"/>
              <a:ext cx="342873" cy="275394"/>
            </a:xfrm>
            <a:custGeom>
              <a:avLst/>
              <a:gdLst/>
              <a:ahLst/>
              <a:cxnLst/>
              <a:rect l="l" t="t" r="r" b="b"/>
              <a:pathLst>
                <a:path w="10823" h="8693" extrusionOk="0">
                  <a:moveTo>
                    <a:pt x="6429" y="3001"/>
                  </a:moveTo>
                  <a:cubicBezTo>
                    <a:pt x="6715" y="3870"/>
                    <a:pt x="7489" y="4513"/>
                    <a:pt x="8406" y="4585"/>
                  </a:cubicBezTo>
                  <a:lnTo>
                    <a:pt x="8406" y="7359"/>
                  </a:lnTo>
                  <a:lnTo>
                    <a:pt x="310" y="7359"/>
                  </a:lnTo>
                  <a:lnTo>
                    <a:pt x="310" y="3001"/>
                  </a:lnTo>
                  <a:close/>
                  <a:moveTo>
                    <a:pt x="8608" y="1"/>
                  </a:moveTo>
                  <a:cubicBezTo>
                    <a:pt x="7430" y="1"/>
                    <a:pt x="6477" y="906"/>
                    <a:pt x="6358" y="2073"/>
                  </a:cubicBezTo>
                  <a:lnTo>
                    <a:pt x="4798" y="2073"/>
                  </a:lnTo>
                  <a:cubicBezTo>
                    <a:pt x="4703" y="2073"/>
                    <a:pt x="4632" y="2144"/>
                    <a:pt x="4632" y="2239"/>
                  </a:cubicBezTo>
                  <a:cubicBezTo>
                    <a:pt x="4632" y="2323"/>
                    <a:pt x="4703" y="2394"/>
                    <a:pt x="4798" y="2394"/>
                  </a:cubicBezTo>
                  <a:lnTo>
                    <a:pt x="6334" y="2394"/>
                  </a:lnTo>
                  <a:cubicBezTo>
                    <a:pt x="6334" y="2489"/>
                    <a:pt x="6358" y="2561"/>
                    <a:pt x="6370" y="2656"/>
                  </a:cubicBezTo>
                  <a:lnTo>
                    <a:pt x="167" y="2656"/>
                  </a:lnTo>
                  <a:cubicBezTo>
                    <a:pt x="72" y="2656"/>
                    <a:pt x="0" y="2727"/>
                    <a:pt x="0" y="2811"/>
                  </a:cubicBezTo>
                  <a:lnTo>
                    <a:pt x="0" y="7502"/>
                  </a:lnTo>
                  <a:cubicBezTo>
                    <a:pt x="0" y="7597"/>
                    <a:pt x="72" y="7668"/>
                    <a:pt x="167" y="7668"/>
                  </a:cubicBezTo>
                  <a:lnTo>
                    <a:pt x="8608" y="7668"/>
                  </a:lnTo>
                  <a:cubicBezTo>
                    <a:pt x="8692" y="7668"/>
                    <a:pt x="8763" y="7597"/>
                    <a:pt x="8763" y="7502"/>
                  </a:cubicBezTo>
                  <a:lnTo>
                    <a:pt x="8763" y="4561"/>
                  </a:lnTo>
                  <a:cubicBezTo>
                    <a:pt x="8858" y="4561"/>
                    <a:pt x="8966" y="4537"/>
                    <a:pt x="9049" y="4513"/>
                  </a:cubicBezTo>
                  <a:lnTo>
                    <a:pt x="9049" y="8371"/>
                  </a:lnTo>
                  <a:lnTo>
                    <a:pt x="7787" y="8371"/>
                  </a:lnTo>
                  <a:cubicBezTo>
                    <a:pt x="7692" y="8371"/>
                    <a:pt x="7620" y="8442"/>
                    <a:pt x="7620" y="8526"/>
                  </a:cubicBezTo>
                  <a:cubicBezTo>
                    <a:pt x="7620" y="8621"/>
                    <a:pt x="7692" y="8692"/>
                    <a:pt x="7787" y="8692"/>
                  </a:cubicBezTo>
                  <a:lnTo>
                    <a:pt x="9216" y="8692"/>
                  </a:lnTo>
                  <a:cubicBezTo>
                    <a:pt x="9299" y="8692"/>
                    <a:pt x="9382" y="8621"/>
                    <a:pt x="9382" y="8526"/>
                  </a:cubicBezTo>
                  <a:lnTo>
                    <a:pt x="9382" y="4406"/>
                  </a:lnTo>
                  <a:cubicBezTo>
                    <a:pt x="9632" y="4323"/>
                    <a:pt x="9858" y="4180"/>
                    <a:pt x="10061" y="4001"/>
                  </a:cubicBezTo>
                  <a:cubicBezTo>
                    <a:pt x="10466" y="3644"/>
                    <a:pt x="10728" y="3168"/>
                    <a:pt x="10823" y="2632"/>
                  </a:cubicBezTo>
                  <a:cubicBezTo>
                    <a:pt x="10823" y="2596"/>
                    <a:pt x="10763" y="2501"/>
                    <a:pt x="10668" y="2489"/>
                  </a:cubicBezTo>
                  <a:cubicBezTo>
                    <a:pt x="10656" y="2486"/>
                    <a:pt x="10643" y="2484"/>
                    <a:pt x="10630" y="2484"/>
                  </a:cubicBezTo>
                  <a:cubicBezTo>
                    <a:pt x="10558" y="2484"/>
                    <a:pt x="10488" y="2539"/>
                    <a:pt x="10478" y="2620"/>
                  </a:cubicBezTo>
                  <a:cubicBezTo>
                    <a:pt x="10359" y="3358"/>
                    <a:pt x="9835" y="3942"/>
                    <a:pt x="9168" y="4156"/>
                  </a:cubicBezTo>
                  <a:lnTo>
                    <a:pt x="9144" y="4156"/>
                  </a:lnTo>
                  <a:cubicBezTo>
                    <a:pt x="8966" y="4216"/>
                    <a:pt x="8763" y="4239"/>
                    <a:pt x="8573" y="4239"/>
                  </a:cubicBezTo>
                  <a:cubicBezTo>
                    <a:pt x="7513" y="4239"/>
                    <a:pt x="6656" y="3358"/>
                    <a:pt x="6656" y="2287"/>
                  </a:cubicBezTo>
                  <a:cubicBezTo>
                    <a:pt x="6656" y="1215"/>
                    <a:pt x="7513" y="346"/>
                    <a:pt x="8573" y="346"/>
                  </a:cubicBezTo>
                  <a:cubicBezTo>
                    <a:pt x="9513" y="346"/>
                    <a:pt x="10335" y="1061"/>
                    <a:pt x="10478" y="1989"/>
                  </a:cubicBezTo>
                  <a:cubicBezTo>
                    <a:pt x="10490" y="2084"/>
                    <a:pt x="10585" y="2144"/>
                    <a:pt x="10668" y="2144"/>
                  </a:cubicBezTo>
                  <a:cubicBezTo>
                    <a:pt x="10763" y="2132"/>
                    <a:pt x="10823" y="2037"/>
                    <a:pt x="10823" y="1953"/>
                  </a:cubicBezTo>
                  <a:cubicBezTo>
                    <a:pt x="10751" y="1418"/>
                    <a:pt x="10478" y="918"/>
                    <a:pt x="10073" y="572"/>
                  </a:cubicBezTo>
                  <a:cubicBezTo>
                    <a:pt x="9656" y="215"/>
                    <a:pt x="9144" y="1"/>
                    <a:pt x="86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25" name="Google Shape;10825;p79"/>
            <p:cNvSpPr/>
            <p:nvPr/>
          </p:nvSpPr>
          <p:spPr>
            <a:xfrm>
              <a:off x="2881286" y="2460529"/>
              <a:ext cx="87532" cy="87912"/>
            </a:xfrm>
            <a:custGeom>
              <a:avLst/>
              <a:gdLst/>
              <a:ahLst/>
              <a:cxnLst/>
              <a:rect l="l" t="t" r="r" b="b"/>
              <a:pathLst>
                <a:path w="2763" h="2775" extrusionOk="0">
                  <a:moveTo>
                    <a:pt x="1414" y="703"/>
                  </a:moveTo>
                  <a:cubicBezTo>
                    <a:pt x="1786" y="703"/>
                    <a:pt x="2084" y="1020"/>
                    <a:pt x="2084" y="1406"/>
                  </a:cubicBezTo>
                  <a:cubicBezTo>
                    <a:pt x="2084" y="1787"/>
                    <a:pt x="1775" y="2108"/>
                    <a:pt x="1394" y="2108"/>
                  </a:cubicBezTo>
                  <a:cubicBezTo>
                    <a:pt x="1013" y="2108"/>
                    <a:pt x="715" y="1787"/>
                    <a:pt x="715" y="1406"/>
                  </a:cubicBezTo>
                  <a:cubicBezTo>
                    <a:pt x="715" y="1013"/>
                    <a:pt x="1024" y="703"/>
                    <a:pt x="1394" y="703"/>
                  </a:cubicBezTo>
                  <a:cubicBezTo>
                    <a:pt x="1400" y="703"/>
                    <a:pt x="1407" y="703"/>
                    <a:pt x="1414" y="703"/>
                  </a:cubicBezTo>
                  <a:close/>
                  <a:moveTo>
                    <a:pt x="1382" y="1"/>
                  </a:moveTo>
                  <a:cubicBezTo>
                    <a:pt x="1286" y="1"/>
                    <a:pt x="1215" y="72"/>
                    <a:pt x="1215" y="167"/>
                  </a:cubicBezTo>
                  <a:lnTo>
                    <a:pt x="1215" y="370"/>
                  </a:lnTo>
                  <a:cubicBezTo>
                    <a:pt x="1048" y="406"/>
                    <a:pt x="917" y="465"/>
                    <a:pt x="786" y="560"/>
                  </a:cubicBezTo>
                  <a:lnTo>
                    <a:pt x="632" y="406"/>
                  </a:lnTo>
                  <a:cubicBezTo>
                    <a:pt x="607" y="374"/>
                    <a:pt x="559" y="356"/>
                    <a:pt x="511" y="356"/>
                  </a:cubicBezTo>
                  <a:cubicBezTo>
                    <a:pt x="467" y="356"/>
                    <a:pt x="422" y="371"/>
                    <a:pt x="393" y="406"/>
                  </a:cubicBezTo>
                  <a:cubicBezTo>
                    <a:pt x="334" y="465"/>
                    <a:pt x="322" y="584"/>
                    <a:pt x="393" y="644"/>
                  </a:cubicBezTo>
                  <a:lnTo>
                    <a:pt x="548" y="798"/>
                  </a:lnTo>
                  <a:cubicBezTo>
                    <a:pt x="453" y="929"/>
                    <a:pt x="393" y="1072"/>
                    <a:pt x="370" y="1227"/>
                  </a:cubicBezTo>
                  <a:lnTo>
                    <a:pt x="155" y="1227"/>
                  </a:lnTo>
                  <a:cubicBezTo>
                    <a:pt x="72" y="1227"/>
                    <a:pt x="0" y="1299"/>
                    <a:pt x="0" y="1394"/>
                  </a:cubicBezTo>
                  <a:cubicBezTo>
                    <a:pt x="0" y="1477"/>
                    <a:pt x="72" y="1549"/>
                    <a:pt x="155" y="1549"/>
                  </a:cubicBezTo>
                  <a:lnTo>
                    <a:pt x="370" y="1549"/>
                  </a:lnTo>
                  <a:cubicBezTo>
                    <a:pt x="393" y="1715"/>
                    <a:pt x="453" y="1870"/>
                    <a:pt x="548" y="1989"/>
                  </a:cubicBezTo>
                  <a:lnTo>
                    <a:pt x="393" y="2132"/>
                  </a:lnTo>
                  <a:cubicBezTo>
                    <a:pt x="334" y="2191"/>
                    <a:pt x="334" y="2311"/>
                    <a:pt x="393" y="2370"/>
                  </a:cubicBezTo>
                  <a:cubicBezTo>
                    <a:pt x="429" y="2406"/>
                    <a:pt x="477" y="2418"/>
                    <a:pt x="512" y="2418"/>
                  </a:cubicBezTo>
                  <a:cubicBezTo>
                    <a:pt x="560" y="2418"/>
                    <a:pt x="608" y="2394"/>
                    <a:pt x="632" y="2370"/>
                  </a:cubicBezTo>
                  <a:lnTo>
                    <a:pt x="786" y="2227"/>
                  </a:lnTo>
                  <a:cubicBezTo>
                    <a:pt x="905" y="2311"/>
                    <a:pt x="1048" y="2370"/>
                    <a:pt x="1215" y="2406"/>
                  </a:cubicBezTo>
                  <a:lnTo>
                    <a:pt x="1215" y="2608"/>
                  </a:lnTo>
                  <a:cubicBezTo>
                    <a:pt x="1215" y="2703"/>
                    <a:pt x="1286" y="2775"/>
                    <a:pt x="1382" y="2775"/>
                  </a:cubicBezTo>
                  <a:cubicBezTo>
                    <a:pt x="1465" y="2775"/>
                    <a:pt x="1548" y="2703"/>
                    <a:pt x="1548" y="2608"/>
                  </a:cubicBezTo>
                  <a:lnTo>
                    <a:pt x="1548" y="2430"/>
                  </a:lnTo>
                  <a:cubicBezTo>
                    <a:pt x="1703" y="2394"/>
                    <a:pt x="1846" y="2346"/>
                    <a:pt x="1977" y="2251"/>
                  </a:cubicBezTo>
                  <a:lnTo>
                    <a:pt x="2120" y="2394"/>
                  </a:lnTo>
                  <a:cubicBezTo>
                    <a:pt x="2156" y="2430"/>
                    <a:pt x="2203" y="2442"/>
                    <a:pt x="2239" y="2442"/>
                  </a:cubicBezTo>
                  <a:cubicBezTo>
                    <a:pt x="2286" y="2442"/>
                    <a:pt x="2334" y="2430"/>
                    <a:pt x="2358" y="2394"/>
                  </a:cubicBezTo>
                  <a:cubicBezTo>
                    <a:pt x="2417" y="2346"/>
                    <a:pt x="2441" y="2215"/>
                    <a:pt x="2358" y="2156"/>
                  </a:cubicBezTo>
                  <a:lnTo>
                    <a:pt x="2215" y="2013"/>
                  </a:lnTo>
                  <a:cubicBezTo>
                    <a:pt x="2298" y="1882"/>
                    <a:pt x="2358" y="1727"/>
                    <a:pt x="2394" y="1584"/>
                  </a:cubicBezTo>
                  <a:lnTo>
                    <a:pt x="2596" y="1584"/>
                  </a:lnTo>
                  <a:cubicBezTo>
                    <a:pt x="2691" y="1584"/>
                    <a:pt x="2763" y="1501"/>
                    <a:pt x="2763" y="1418"/>
                  </a:cubicBezTo>
                  <a:cubicBezTo>
                    <a:pt x="2763" y="1299"/>
                    <a:pt x="2691" y="1227"/>
                    <a:pt x="2608" y="1227"/>
                  </a:cubicBezTo>
                  <a:lnTo>
                    <a:pt x="2394" y="1227"/>
                  </a:lnTo>
                  <a:cubicBezTo>
                    <a:pt x="2370" y="1060"/>
                    <a:pt x="2310" y="906"/>
                    <a:pt x="2215" y="798"/>
                  </a:cubicBezTo>
                  <a:lnTo>
                    <a:pt x="2370" y="644"/>
                  </a:lnTo>
                  <a:cubicBezTo>
                    <a:pt x="2417" y="584"/>
                    <a:pt x="2417" y="465"/>
                    <a:pt x="2370" y="406"/>
                  </a:cubicBezTo>
                  <a:cubicBezTo>
                    <a:pt x="2340" y="376"/>
                    <a:pt x="2292" y="361"/>
                    <a:pt x="2245" y="361"/>
                  </a:cubicBezTo>
                  <a:cubicBezTo>
                    <a:pt x="2197" y="361"/>
                    <a:pt x="2150" y="376"/>
                    <a:pt x="2120" y="406"/>
                  </a:cubicBezTo>
                  <a:lnTo>
                    <a:pt x="1977" y="560"/>
                  </a:lnTo>
                  <a:cubicBezTo>
                    <a:pt x="1858" y="465"/>
                    <a:pt x="1715" y="406"/>
                    <a:pt x="1548" y="370"/>
                  </a:cubicBezTo>
                  <a:lnTo>
                    <a:pt x="1548" y="167"/>
                  </a:lnTo>
                  <a:cubicBezTo>
                    <a:pt x="1548" y="72"/>
                    <a:pt x="1477" y="1"/>
                    <a:pt x="138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26" name="Google Shape;10826;p79"/>
            <p:cNvSpPr/>
            <p:nvPr/>
          </p:nvSpPr>
          <p:spPr>
            <a:xfrm>
              <a:off x="2908436" y="2488059"/>
              <a:ext cx="33612" cy="33993"/>
            </a:xfrm>
            <a:custGeom>
              <a:avLst/>
              <a:gdLst/>
              <a:ahLst/>
              <a:cxnLst/>
              <a:rect l="l" t="t" r="r" b="b"/>
              <a:pathLst>
                <a:path w="1061" h="1073" extrusionOk="0">
                  <a:moveTo>
                    <a:pt x="525" y="346"/>
                  </a:moveTo>
                  <a:cubicBezTo>
                    <a:pt x="632" y="346"/>
                    <a:pt x="715" y="430"/>
                    <a:pt x="715" y="537"/>
                  </a:cubicBezTo>
                  <a:cubicBezTo>
                    <a:pt x="715" y="632"/>
                    <a:pt x="632" y="727"/>
                    <a:pt x="525" y="727"/>
                  </a:cubicBezTo>
                  <a:cubicBezTo>
                    <a:pt x="417" y="727"/>
                    <a:pt x="334" y="632"/>
                    <a:pt x="334" y="537"/>
                  </a:cubicBezTo>
                  <a:cubicBezTo>
                    <a:pt x="334" y="430"/>
                    <a:pt x="417" y="346"/>
                    <a:pt x="525" y="346"/>
                  </a:cubicBezTo>
                  <a:close/>
                  <a:moveTo>
                    <a:pt x="525" y="1"/>
                  </a:moveTo>
                  <a:cubicBezTo>
                    <a:pt x="239" y="1"/>
                    <a:pt x="1" y="239"/>
                    <a:pt x="1" y="537"/>
                  </a:cubicBezTo>
                  <a:cubicBezTo>
                    <a:pt x="1" y="834"/>
                    <a:pt x="239" y="1072"/>
                    <a:pt x="525" y="1072"/>
                  </a:cubicBezTo>
                  <a:cubicBezTo>
                    <a:pt x="810" y="1072"/>
                    <a:pt x="1048" y="834"/>
                    <a:pt x="1048" y="537"/>
                  </a:cubicBezTo>
                  <a:cubicBezTo>
                    <a:pt x="1060" y="239"/>
                    <a:pt x="822" y="1"/>
                    <a:pt x="5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827" name="Google Shape;10827;p79"/>
          <p:cNvGrpSpPr/>
          <p:nvPr/>
        </p:nvGrpSpPr>
        <p:grpSpPr>
          <a:xfrm>
            <a:off x="2918856" y="2994547"/>
            <a:ext cx="487872" cy="466752"/>
            <a:chOff x="2189142" y="2421310"/>
            <a:chExt cx="365904" cy="350064"/>
          </a:xfrm>
          <a:solidFill>
            <a:schemeClr val="tx1"/>
          </a:solidFill>
        </p:grpSpPr>
        <p:sp>
          <p:nvSpPr>
            <p:cNvPr id="10828" name="Google Shape;10828;p79"/>
            <p:cNvSpPr/>
            <p:nvPr/>
          </p:nvSpPr>
          <p:spPr>
            <a:xfrm>
              <a:off x="2400384" y="2421310"/>
              <a:ext cx="154662" cy="162613"/>
            </a:xfrm>
            <a:custGeom>
              <a:avLst/>
              <a:gdLst/>
              <a:ahLst/>
              <a:cxnLst/>
              <a:rect l="l" t="t" r="r" b="b"/>
              <a:pathLst>
                <a:path w="4882" h="5133" extrusionOk="0">
                  <a:moveTo>
                    <a:pt x="2482" y="0"/>
                  </a:moveTo>
                  <a:cubicBezTo>
                    <a:pt x="1731" y="0"/>
                    <a:pt x="996" y="363"/>
                    <a:pt x="548" y="1036"/>
                  </a:cubicBezTo>
                  <a:cubicBezTo>
                    <a:pt x="0" y="1870"/>
                    <a:pt x="24" y="2941"/>
                    <a:pt x="619" y="3727"/>
                  </a:cubicBezTo>
                  <a:lnTo>
                    <a:pt x="560" y="4953"/>
                  </a:lnTo>
                  <a:cubicBezTo>
                    <a:pt x="560" y="5013"/>
                    <a:pt x="595" y="5073"/>
                    <a:pt x="643" y="5096"/>
                  </a:cubicBezTo>
                  <a:cubicBezTo>
                    <a:pt x="667" y="5108"/>
                    <a:pt x="702" y="5132"/>
                    <a:pt x="726" y="5132"/>
                  </a:cubicBezTo>
                  <a:cubicBezTo>
                    <a:pt x="762" y="5132"/>
                    <a:pt x="774" y="5132"/>
                    <a:pt x="798" y="5108"/>
                  </a:cubicBezTo>
                  <a:lnTo>
                    <a:pt x="1905" y="4596"/>
                  </a:lnTo>
                  <a:cubicBezTo>
                    <a:pt x="2090" y="4640"/>
                    <a:pt x="2289" y="4665"/>
                    <a:pt x="2486" y="4665"/>
                  </a:cubicBezTo>
                  <a:cubicBezTo>
                    <a:pt x="2555" y="4665"/>
                    <a:pt x="2623" y="4662"/>
                    <a:pt x="2691" y="4656"/>
                  </a:cubicBezTo>
                  <a:cubicBezTo>
                    <a:pt x="2786" y="4632"/>
                    <a:pt x="2858" y="4561"/>
                    <a:pt x="2846" y="4477"/>
                  </a:cubicBezTo>
                  <a:cubicBezTo>
                    <a:pt x="2824" y="4389"/>
                    <a:pt x="2761" y="4321"/>
                    <a:pt x="2685" y="4321"/>
                  </a:cubicBezTo>
                  <a:cubicBezTo>
                    <a:pt x="2679" y="4321"/>
                    <a:pt x="2673" y="4322"/>
                    <a:pt x="2667" y="4322"/>
                  </a:cubicBezTo>
                  <a:cubicBezTo>
                    <a:pt x="2597" y="4332"/>
                    <a:pt x="2528" y="4336"/>
                    <a:pt x="2461" y="4336"/>
                  </a:cubicBezTo>
                  <a:cubicBezTo>
                    <a:pt x="2277" y="4336"/>
                    <a:pt x="2103" y="4303"/>
                    <a:pt x="1929" y="4251"/>
                  </a:cubicBezTo>
                  <a:cubicBezTo>
                    <a:pt x="1913" y="4240"/>
                    <a:pt x="1897" y="4234"/>
                    <a:pt x="1880" y="4234"/>
                  </a:cubicBezTo>
                  <a:cubicBezTo>
                    <a:pt x="1859" y="4234"/>
                    <a:pt x="1836" y="4243"/>
                    <a:pt x="1810" y="4263"/>
                  </a:cubicBezTo>
                  <a:lnTo>
                    <a:pt x="905" y="4680"/>
                  </a:lnTo>
                  <a:lnTo>
                    <a:pt x="953" y="3680"/>
                  </a:lnTo>
                  <a:cubicBezTo>
                    <a:pt x="953" y="3632"/>
                    <a:pt x="941" y="3608"/>
                    <a:pt x="917" y="3560"/>
                  </a:cubicBezTo>
                  <a:cubicBezTo>
                    <a:pt x="381" y="2882"/>
                    <a:pt x="345" y="1941"/>
                    <a:pt x="833" y="1215"/>
                  </a:cubicBezTo>
                  <a:cubicBezTo>
                    <a:pt x="1218" y="642"/>
                    <a:pt x="1855" y="327"/>
                    <a:pt x="2504" y="327"/>
                  </a:cubicBezTo>
                  <a:cubicBezTo>
                    <a:pt x="2880" y="327"/>
                    <a:pt x="3259" y="433"/>
                    <a:pt x="3596" y="655"/>
                  </a:cubicBezTo>
                  <a:cubicBezTo>
                    <a:pt x="4048" y="953"/>
                    <a:pt x="4346" y="1405"/>
                    <a:pt x="4453" y="1929"/>
                  </a:cubicBezTo>
                  <a:cubicBezTo>
                    <a:pt x="4548" y="2441"/>
                    <a:pt x="4453" y="2989"/>
                    <a:pt x="4155" y="3418"/>
                  </a:cubicBezTo>
                  <a:cubicBezTo>
                    <a:pt x="3941" y="3727"/>
                    <a:pt x="3643" y="3977"/>
                    <a:pt x="3286" y="4132"/>
                  </a:cubicBezTo>
                  <a:cubicBezTo>
                    <a:pt x="3203" y="4156"/>
                    <a:pt x="3167" y="4263"/>
                    <a:pt x="3203" y="4346"/>
                  </a:cubicBezTo>
                  <a:cubicBezTo>
                    <a:pt x="3221" y="4419"/>
                    <a:pt x="3288" y="4450"/>
                    <a:pt x="3356" y="4450"/>
                  </a:cubicBezTo>
                  <a:cubicBezTo>
                    <a:pt x="3376" y="4450"/>
                    <a:pt x="3397" y="4447"/>
                    <a:pt x="3417" y="4442"/>
                  </a:cubicBezTo>
                  <a:cubicBezTo>
                    <a:pt x="3834" y="4263"/>
                    <a:pt x="4179" y="3977"/>
                    <a:pt x="4429" y="3608"/>
                  </a:cubicBezTo>
                  <a:cubicBezTo>
                    <a:pt x="4763" y="3108"/>
                    <a:pt x="4882" y="2477"/>
                    <a:pt x="4763" y="1882"/>
                  </a:cubicBezTo>
                  <a:cubicBezTo>
                    <a:pt x="4643" y="1274"/>
                    <a:pt x="4286" y="751"/>
                    <a:pt x="3774" y="393"/>
                  </a:cubicBezTo>
                  <a:cubicBezTo>
                    <a:pt x="3376" y="128"/>
                    <a:pt x="2926" y="0"/>
                    <a:pt x="248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29" name="Google Shape;10829;p79"/>
            <p:cNvSpPr/>
            <p:nvPr/>
          </p:nvSpPr>
          <p:spPr>
            <a:xfrm>
              <a:off x="2292862" y="2724899"/>
              <a:ext cx="168252" cy="46475"/>
            </a:xfrm>
            <a:custGeom>
              <a:avLst/>
              <a:gdLst/>
              <a:ahLst/>
              <a:cxnLst/>
              <a:rect l="l" t="t" r="r" b="b"/>
              <a:pathLst>
                <a:path w="5311" h="1467" extrusionOk="0">
                  <a:moveTo>
                    <a:pt x="5139" y="1"/>
                  </a:moveTo>
                  <a:cubicBezTo>
                    <a:pt x="5133" y="1"/>
                    <a:pt x="5127" y="1"/>
                    <a:pt x="5120" y="2"/>
                  </a:cubicBezTo>
                  <a:cubicBezTo>
                    <a:pt x="5025" y="26"/>
                    <a:pt x="4954" y="97"/>
                    <a:pt x="4966" y="193"/>
                  </a:cubicBezTo>
                  <a:cubicBezTo>
                    <a:pt x="4966" y="264"/>
                    <a:pt x="4989" y="323"/>
                    <a:pt x="4989" y="395"/>
                  </a:cubicBezTo>
                  <a:lnTo>
                    <a:pt x="4989" y="1145"/>
                  </a:lnTo>
                  <a:lnTo>
                    <a:pt x="167" y="1145"/>
                  </a:lnTo>
                  <a:cubicBezTo>
                    <a:pt x="72" y="1145"/>
                    <a:pt x="1" y="1216"/>
                    <a:pt x="1" y="1300"/>
                  </a:cubicBezTo>
                  <a:cubicBezTo>
                    <a:pt x="1" y="1395"/>
                    <a:pt x="72" y="1466"/>
                    <a:pt x="167" y="1466"/>
                  </a:cubicBezTo>
                  <a:lnTo>
                    <a:pt x="5144" y="1466"/>
                  </a:lnTo>
                  <a:cubicBezTo>
                    <a:pt x="5239" y="1466"/>
                    <a:pt x="5311" y="1395"/>
                    <a:pt x="5311" y="1300"/>
                  </a:cubicBezTo>
                  <a:lnTo>
                    <a:pt x="5311" y="395"/>
                  </a:lnTo>
                  <a:cubicBezTo>
                    <a:pt x="5311" y="323"/>
                    <a:pt x="5311" y="252"/>
                    <a:pt x="5299" y="157"/>
                  </a:cubicBezTo>
                  <a:cubicBezTo>
                    <a:pt x="5288" y="69"/>
                    <a:pt x="5216" y="1"/>
                    <a:pt x="513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30" name="Google Shape;10830;p79"/>
            <p:cNvSpPr/>
            <p:nvPr/>
          </p:nvSpPr>
          <p:spPr>
            <a:xfrm>
              <a:off x="2189142" y="2460149"/>
              <a:ext cx="266714" cy="310844"/>
            </a:xfrm>
            <a:custGeom>
              <a:avLst/>
              <a:gdLst/>
              <a:ahLst/>
              <a:cxnLst/>
              <a:rect l="l" t="t" r="r" b="b"/>
              <a:pathLst>
                <a:path w="8419" h="9812" extrusionOk="0">
                  <a:moveTo>
                    <a:pt x="3525" y="787"/>
                  </a:moveTo>
                  <a:lnTo>
                    <a:pt x="3525" y="787"/>
                  </a:lnTo>
                  <a:cubicBezTo>
                    <a:pt x="3322" y="1382"/>
                    <a:pt x="2977" y="1703"/>
                    <a:pt x="2751" y="1834"/>
                  </a:cubicBezTo>
                  <a:cubicBezTo>
                    <a:pt x="2787" y="1358"/>
                    <a:pt x="3096" y="941"/>
                    <a:pt x="3525" y="787"/>
                  </a:cubicBezTo>
                  <a:close/>
                  <a:moveTo>
                    <a:pt x="4692" y="715"/>
                  </a:moveTo>
                  <a:cubicBezTo>
                    <a:pt x="5323" y="715"/>
                    <a:pt x="5846" y="1239"/>
                    <a:pt x="5846" y="1870"/>
                  </a:cubicBezTo>
                  <a:lnTo>
                    <a:pt x="5846" y="2608"/>
                  </a:lnTo>
                  <a:cubicBezTo>
                    <a:pt x="5168" y="2561"/>
                    <a:pt x="4644" y="2215"/>
                    <a:pt x="4299" y="1596"/>
                  </a:cubicBezTo>
                  <a:cubicBezTo>
                    <a:pt x="4108" y="1251"/>
                    <a:pt x="4013" y="906"/>
                    <a:pt x="3977" y="715"/>
                  </a:cubicBezTo>
                  <a:close/>
                  <a:moveTo>
                    <a:pt x="2048" y="2454"/>
                  </a:moveTo>
                  <a:lnTo>
                    <a:pt x="2048" y="3525"/>
                  </a:lnTo>
                  <a:cubicBezTo>
                    <a:pt x="1858" y="3454"/>
                    <a:pt x="1715" y="3275"/>
                    <a:pt x="1715" y="3049"/>
                  </a:cubicBezTo>
                  <a:lnTo>
                    <a:pt x="1715" y="2930"/>
                  </a:lnTo>
                  <a:cubicBezTo>
                    <a:pt x="1715" y="2704"/>
                    <a:pt x="1846" y="2525"/>
                    <a:pt x="2048" y="2454"/>
                  </a:cubicBezTo>
                  <a:close/>
                  <a:moveTo>
                    <a:pt x="6549" y="2454"/>
                  </a:moveTo>
                  <a:cubicBezTo>
                    <a:pt x="6739" y="2537"/>
                    <a:pt x="6894" y="2715"/>
                    <a:pt x="6894" y="2930"/>
                  </a:cubicBezTo>
                  <a:lnTo>
                    <a:pt x="6894" y="3049"/>
                  </a:lnTo>
                  <a:cubicBezTo>
                    <a:pt x="6894" y="3275"/>
                    <a:pt x="6751" y="3454"/>
                    <a:pt x="6549" y="3525"/>
                  </a:cubicBezTo>
                  <a:lnTo>
                    <a:pt x="6549" y="2454"/>
                  </a:lnTo>
                  <a:close/>
                  <a:moveTo>
                    <a:pt x="3739" y="1168"/>
                  </a:moveTo>
                  <a:cubicBezTo>
                    <a:pt x="3799" y="1346"/>
                    <a:pt x="3870" y="1549"/>
                    <a:pt x="3989" y="1763"/>
                  </a:cubicBezTo>
                  <a:cubicBezTo>
                    <a:pt x="4394" y="2489"/>
                    <a:pt x="5025" y="2906"/>
                    <a:pt x="5835" y="2954"/>
                  </a:cubicBezTo>
                  <a:lnTo>
                    <a:pt x="5835" y="3251"/>
                  </a:lnTo>
                  <a:cubicBezTo>
                    <a:pt x="5846" y="3894"/>
                    <a:pt x="5501" y="4489"/>
                    <a:pt x="4942" y="4835"/>
                  </a:cubicBezTo>
                  <a:lnTo>
                    <a:pt x="4692" y="4990"/>
                  </a:lnTo>
                  <a:cubicBezTo>
                    <a:pt x="4573" y="5055"/>
                    <a:pt x="4439" y="5088"/>
                    <a:pt x="4305" y="5088"/>
                  </a:cubicBezTo>
                  <a:cubicBezTo>
                    <a:pt x="4171" y="5088"/>
                    <a:pt x="4037" y="5055"/>
                    <a:pt x="3918" y="4990"/>
                  </a:cubicBezTo>
                  <a:lnTo>
                    <a:pt x="3656" y="4835"/>
                  </a:lnTo>
                  <a:cubicBezTo>
                    <a:pt x="3096" y="4513"/>
                    <a:pt x="2751" y="3906"/>
                    <a:pt x="2751" y="3251"/>
                  </a:cubicBezTo>
                  <a:lnTo>
                    <a:pt x="2751" y="2215"/>
                  </a:lnTo>
                  <a:cubicBezTo>
                    <a:pt x="2965" y="2108"/>
                    <a:pt x="3418" y="1834"/>
                    <a:pt x="3739" y="1168"/>
                  </a:cubicBezTo>
                  <a:close/>
                  <a:moveTo>
                    <a:pt x="4942" y="5228"/>
                  </a:moveTo>
                  <a:lnTo>
                    <a:pt x="4942" y="5656"/>
                  </a:lnTo>
                  <a:cubicBezTo>
                    <a:pt x="4894" y="5656"/>
                    <a:pt x="4834" y="5668"/>
                    <a:pt x="4787" y="5668"/>
                  </a:cubicBezTo>
                  <a:cubicBezTo>
                    <a:pt x="4751" y="5549"/>
                    <a:pt x="4668" y="5454"/>
                    <a:pt x="4573" y="5382"/>
                  </a:cubicBezTo>
                  <a:cubicBezTo>
                    <a:pt x="4668" y="5359"/>
                    <a:pt x="4763" y="5335"/>
                    <a:pt x="4846" y="5275"/>
                  </a:cubicBezTo>
                  <a:lnTo>
                    <a:pt x="4942" y="5228"/>
                  </a:lnTo>
                  <a:close/>
                  <a:moveTo>
                    <a:pt x="4299" y="5656"/>
                  </a:moveTo>
                  <a:cubicBezTo>
                    <a:pt x="4406" y="5656"/>
                    <a:pt x="4477" y="5728"/>
                    <a:pt x="4477" y="5835"/>
                  </a:cubicBezTo>
                  <a:cubicBezTo>
                    <a:pt x="4477" y="5942"/>
                    <a:pt x="4406" y="6013"/>
                    <a:pt x="4299" y="6013"/>
                  </a:cubicBezTo>
                  <a:cubicBezTo>
                    <a:pt x="4215" y="6013"/>
                    <a:pt x="4120" y="5930"/>
                    <a:pt x="4120" y="5835"/>
                  </a:cubicBezTo>
                  <a:cubicBezTo>
                    <a:pt x="4120" y="5728"/>
                    <a:pt x="4192" y="5656"/>
                    <a:pt x="4299" y="5656"/>
                  </a:cubicBezTo>
                  <a:close/>
                  <a:moveTo>
                    <a:pt x="3656" y="5228"/>
                  </a:moveTo>
                  <a:lnTo>
                    <a:pt x="3751" y="5263"/>
                  </a:lnTo>
                  <a:cubicBezTo>
                    <a:pt x="3834" y="5323"/>
                    <a:pt x="3941" y="5359"/>
                    <a:pt x="4037" y="5382"/>
                  </a:cubicBezTo>
                  <a:cubicBezTo>
                    <a:pt x="3882" y="5478"/>
                    <a:pt x="3775" y="5644"/>
                    <a:pt x="3775" y="5835"/>
                  </a:cubicBezTo>
                  <a:cubicBezTo>
                    <a:pt x="3775" y="6121"/>
                    <a:pt x="4013" y="6359"/>
                    <a:pt x="4299" y="6359"/>
                  </a:cubicBezTo>
                  <a:cubicBezTo>
                    <a:pt x="4525" y="6359"/>
                    <a:pt x="4715" y="6204"/>
                    <a:pt x="4787" y="6013"/>
                  </a:cubicBezTo>
                  <a:cubicBezTo>
                    <a:pt x="4834" y="6013"/>
                    <a:pt x="4894" y="6013"/>
                    <a:pt x="4942" y="6002"/>
                  </a:cubicBezTo>
                  <a:lnTo>
                    <a:pt x="4942" y="6073"/>
                  </a:lnTo>
                  <a:lnTo>
                    <a:pt x="4299" y="6514"/>
                  </a:lnTo>
                  <a:lnTo>
                    <a:pt x="3656" y="6061"/>
                  </a:lnTo>
                  <a:lnTo>
                    <a:pt x="3656" y="5228"/>
                  </a:lnTo>
                  <a:close/>
                  <a:moveTo>
                    <a:pt x="3656" y="6466"/>
                  </a:moveTo>
                  <a:lnTo>
                    <a:pt x="4049" y="6740"/>
                  </a:lnTo>
                  <a:lnTo>
                    <a:pt x="3656" y="7204"/>
                  </a:lnTo>
                  <a:lnTo>
                    <a:pt x="3656" y="6549"/>
                  </a:lnTo>
                  <a:lnTo>
                    <a:pt x="3656" y="6466"/>
                  </a:lnTo>
                  <a:close/>
                  <a:moveTo>
                    <a:pt x="4942" y="6466"/>
                  </a:moveTo>
                  <a:lnTo>
                    <a:pt x="4942" y="6549"/>
                  </a:lnTo>
                  <a:lnTo>
                    <a:pt x="4942" y="7204"/>
                  </a:lnTo>
                  <a:lnTo>
                    <a:pt x="4549" y="6740"/>
                  </a:lnTo>
                  <a:lnTo>
                    <a:pt x="4942" y="6466"/>
                  </a:lnTo>
                  <a:close/>
                  <a:moveTo>
                    <a:pt x="3858" y="1"/>
                  </a:moveTo>
                  <a:cubicBezTo>
                    <a:pt x="2858" y="1"/>
                    <a:pt x="2048" y="799"/>
                    <a:pt x="2048" y="1799"/>
                  </a:cubicBezTo>
                  <a:lnTo>
                    <a:pt x="2048" y="2096"/>
                  </a:lnTo>
                  <a:cubicBezTo>
                    <a:pt x="1667" y="2168"/>
                    <a:pt x="1382" y="2513"/>
                    <a:pt x="1382" y="2918"/>
                  </a:cubicBezTo>
                  <a:lnTo>
                    <a:pt x="1382" y="3037"/>
                  </a:lnTo>
                  <a:cubicBezTo>
                    <a:pt x="1382" y="3501"/>
                    <a:pt x="1751" y="3870"/>
                    <a:pt x="2215" y="3870"/>
                  </a:cubicBezTo>
                  <a:cubicBezTo>
                    <a:pt x="2310" y="3870"/>
                    <a:pt x="2382" y="3799"/>
                    <a:pt x="2382" y="3704"/>
                  </a:cubicBezTo>
                  <a:lnTo>
                    <a:pt x="2382" y="2251"/>
                  </a:lnTo>
                  <a:lnTo>
                    <a:pt x="2382" y="1799"/>
                  </a:lnTo>
                  <a:cubicBezTo>
                    <a:pt x="2382" y="1001"/>
                    <a:pt x="3037" y="346"/>
                    <a:pt x="3834" y="346"/>
                  </a:cubicBezTo>
                  <a:lnTo>
                    <a:pt x="4727" y="346"/>
                  </a:lnTo>
                  <a:cubicBezTo>
                    <a:pt x="5537" y="346"/>
                    <a:pt x="6192" y="1001"/>
                    <a:pt x="6192" y="1799"/>
                  </a:cubicBezTo>
                  <a:lnTo>
                    <a:pt x="6192" y="2251"/>
                  </a:lnTo>
                  <a:lnTo>
                    <a:pt x="6192" y="4180"/>
                  </a:lnTo>
                  <a:cubicBezTo>
                    <a:pt x="6192" y="4811"/>
                    <a:pt x="5799" y="5335"/>
                    <a:pt x="5251" y="5549"/>
                  </a:cubicBezTo>
                  <a:lnTo>
                    <a:pt x="5251" y="5001"/>
                  </a:lnTo>
                  <a:cubicBezTo>
                    <a:pt x="5823" y="4597"/>
                    <a:pt x="6156" y="3930"/>
                    <a:pt x="6156" y="3227"/>
                  </a:cubicBezTo>
                  <a:lnTo>
                    <a:pt x="6156" y="1870"/>
                  </a:lnTo>
                  <a:cubicBezTo>
                    <a:pt x="6156" y="1037"/>
                    <a:pt x="5489" y="370"/>
                    <a:pt x="4656" y="370"/>
                  </a:cubicBezTo>
                  <a:lnTo>
                    <a:pt x="3894" y="370"/>
                  </a:lnTo>
                  <a:cubicBezTo>
                    <a:pt x="3834" y="370"/>
                    <a:pt x="3775" y="370"/>
                    <a:pt x="3715" y="382"/>
                  </a:cubicBezTo>
                  <a:cubicBezTo>
                    <a:pt x="2965" y="477"/>
                    <a:pt x="2394" y="1120"/>
                    <a:pt x="2394" y="1870"/>
                  </a:cubicBezTo>
                  <a:lnTo>
                    <a:pt x="2394" y="2084"/>
                  </a:lnTo>
                  <a:lnTo>
                    <a:pt x="2394" y="3227"/>
                  </a:lnTo>
                  <a:cubicBezTo>
                    <a:pt x="2394" y="3930"/>
                    <a:pt x="2739" y="4585"/>
                    <a:pt x="3299" y="5001"/>
                  </a:cubicBezTo>
                  <a:lnTo>
                    <a:pt x="3299" y="6013"/>
                  </a:lnTo>
                  <a:lnTo>
                    <a:pt x="1596" y="6561"/>
                  </a:lnTo>
                  <a:cubicBezTo>
                    <a:pt x="643" y="6859"/>
                    <a:pt x="1" y="7740"/>
                    <a:pt x="1" y="8740"/>
                  </a:cubicBezTo>
                  <a:lnTo>
                    <a:pt x="1" y="9645"/>
                  </a:lnTo>
                  <a:cubicBezTo>
                    <a:pt x="1" y="9740"/>
                    <a:pt x="72" y="9812"/>
                    <a:pt x="167" y="9812"/>
                  </a:cubicBezTo>
                  <a:lnTo>
                    <a:pt x="2739" y="9812"/>
                  </a:lnTo>
                  <a:cubicBezTo>
                    <a:pt x="2822" y="9812"/>
                    <a:pt x="2906" y="9740"/>
                    <a:pt x="2906" y="9645"/>
                  </a:cubicBezTo>
                  <a:cubicBezTo>
                    <a:pt x="2906" y="9550"/>
                    <a:pt x="2822" y="9478"/>
                    <a:pt x="2739" y="9478"/>
                  </a:cubicBezTo>
                  <a:lnTo>
                    <a:pt x="322" y="9478"/>
                  </a:lnTo>
                  <a:lnTo>
                    <a:pt x="322" y="8740"/>
                  </a:lnTo>
                  <a:cubicBezTo>
                    <a:pt x="322" y="7883"/>
                    <a:pt x="882" y="7133"/>
                    <a:pt x="1679" y="6871"/>
                  </a:cubicBezTo>
                  <a:lnTo>
                    <a:pt x="3287" y="6359"/>
                  </a:lnTo>
                  <a:lnTo>
                    <a:pt x="3287" y="6537"/>
                  </a:lnTo>
                  <a:lnTo>
                    <a:pt x="3287" y="7657"/>
                  </a:lnTo>
                  <a:cubicBezTo>
                    <a:pt x="3287" y="7728"/>
                    <a:pt x="3334" y="7788"/>
                    <a:pt x="3394" y="7811"/>
                  </a:cubicBezTo>
                  <a:cubicBezTo>
                    <a:pt x="3406" y="7811"/>
                    <a:pt x="3441" y="7835"/>
                    <a:pt x="3453" y="7835"/>
                  </a:cubicBezTo>
                  <a:cubicBezTo>
                    <a:pt x="3501" y="7835"/>
                    <a:pt x="3537" y="7811"/>
                    <a:pt x="3584" y="7776"/>
                  </a:cubicBezTo>
                  <a:lnTo>
                    <a:pt x="4275" y="6966"/>
                  </a:lnTo>
                  <a:lnTo>
                    <a:pt x="4954" y="7776"/>
                  </a:lnTo>
                  <a:cubicBezTo>
                    <a:pt x="4989" y="7811"/>
                    <a:pt x="5025" y="7835"/>
                    <a:pt x="5084" y="7835"/>
                  </a:cubicBezTo>
                  <a:cubicBezTo>
                    <a:pt x="5108" y="7835"/>
                    <a:pt x="5132" y="7835"/>
                    <a:pt x="5144" y="7811"/>
                  </a:cubicBezTo>
                  <a:cubicBezTo>
                    <a:pt x="5204" y="7788"/>
                    <a:pt x="5251" y="7728"/>
                    <a:pt x="5251" y="7657"/>
                  </a:cubicBezTo>
                  <a:lnTo>
                    <a:pt x="5251" y="6359"/>
                  </a:lnTo>
                  <a:lnTo>
                    <a:pt x="6859" y="6871"/>
                  </a:lnTo>
                  <a:cubicBezTo>
                    <a:pt x="7382" y="7037"/>
                    <a:pt x="7811" y="7430"/>
                    <a:pt x="8037" y="7918"/>
                  </a:cubicBezTo>
                  <a:cubicBezTo>
                    <a:pt x="8074" y="7991"/>
                    <a:pt x="8131" y="8022"/>
                    <a:pt x="8198" y="8022"/>
                  </a:cubicBezTo>
                  <a:cubicBezTo>
                    <a:pt x="8219" y="8022"/>
                    <a:pt x="8241" y="8019"/>
                    <a:pt x="8263" y="8014"/>
                  </a:cubicBezTo>
                  <a:cubicBezTo>
                    <a:pt x="8383" y="7990"/>
                    <a:pt x="8418" y="7895"/>
                    <a:pt x="8383" y="7799"/>
                  </a:cubicBezTo>
                  <a:cubicBezTo>
                    <a:pt x="8109" y="7216"/>
                    <a:pt x="7609" y="6775"/>
                    <a:pt x="6989" y="6561"/>
                  </a:cubicBezTo>
                  <a:lnTo>
                    <a:pt x="5287" y="6013"/>
                  </a:lnTo>
                  <a:lnTo>
                    <a:pt x="5287" y="5906"/>
                  </a:lnTo>
                  <a:cubicBezTo>
                    <a:pt x="6013" y="5680"/>
                    <a:pt x="6549" y="5001"/>
                    <a:pt x="6549" y="4180"/>
                  </a:cubicBezTo>
                  <a:lnTo>
                    <a:pt x="6549" y="3858"/>
                  </a:lnTo>
                  <a:cubicBezTo>
                    <a:pt x="6930" y="3775"/>
                    <a:pt x="7216" y="3442"/>
                    <a:pt x="7216" y="3037"/>
                  </a:cubicBezTo>
                  <a:lnTo>
                    <a:pt x="7216" y="2918"/>
                  </a:lnTo>
                  <a:cubicBezTo>
                    <a:pt x="7216" y="2513"/>
                    <a:pt x="6930" y="2168"/>
                    <a:pt x="6549" y="2096"/>
                  </a:cubicBezTo>
                  <a:lnTo>
                    <a:pt x="6549" y="1799"/>
                  </a:lnTo>
                  <a:cubicBezTo>
                    <a:pt x="6549" y="799"/>
                    <a:pt x="5739" y="1"/>
                    <a:pt x="47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31" name="Google Shape;10831;p79"/>
            <p:cNvSpPr/>
            <p:nvPr/>
          </p:nvSpPr>
          <p:spPr>
            <a:xfrm>
              <a:off x="2320012" y="2699682"/>
              <a:ext cx="10993" cy="11341"/>
            </a:xfrm>
            <a:custGeom>
              <a:avLst/>
              <a:gdLst/>
              <a:ahLst/>
              <a:cxnLst/>
              <a:rect l="l" t="t" r="r" b="b"/>
              <a:pathLst>
                <a:path w="347" h="358" extrusionOk="0">
                  <a:moveTo>
                    <a:pt x="168" y="0"/>
                  </a:moveTo>
                  <a:cubicBezTo>
                    <a:pt x="84" y="0"/>
                    <a:pt x="1" y="72"/>
                    <a:pt x="1" y="167"/>
                  </a:cubicBezTo>
                  <a:lnTo>
                    <a:pt x="1" y="191"/>
                  </a:lnTo>
                  <a:cubicBezTo>
                    <a:pt x="1" y="286"/>
                    <a:pt x="84" y="357"/>
                    <a:pt x="168" y="357"/>
                  </a:cubicBezTo>
                  <a:cubicBezTo>
                    <a:pt x="263" y="357"/>
                    <a:pt x="334" y="286"/>
                    <a:pt x="334" y="191"/>
                  </a:cubicBezTo>
                  <a:lnTo>
                    <a:pt x="334" y="167"/>
                  </a:lnTo>
                  <a:cubicBezTo>
                    <a:pt x="346" y="72"/>
                    <a:pt x="263" y="0"/>
                    <a:pt x="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32" name="Google Shape;10832;p79"/>
            <p:cNvSpPr/>
            <p:nvPr/>
          </p:nvSpPr>
          <p:spPr>
            <a:xfrm>
              <a:off x="2320012" y="2718151"/>
              <a:ext cx="10993" cy="11341"/>
            </a:xfrm>
            <a:custGeom>
              <a:avLst/>
              <a:gdLst/>
              <a:ahLst/>
              <a:cxnLst/>
              <a:rect l="l" t="t" r="r" b="b"/>
              <a:pathLst>
                <a:path w="347" h="358" extrusionOk="0">
                  <a:moveTo>
                    <a:pt x="168" y="1"/>
                  </a:moveTo>
                  <a:cubicBezTo>
                    <a:pt x="84" y="1"/>
                    <a:pt x="1" y="72"/>
                    <a:pt x="1" y="167"/>
                  </a:cubicBezTo>
                  <a:lnTo>
                    <a:pt x="1" y="191"/>
                  </a:lnTo>
                  <a:cubicBezTo>
                    <a:pt x="1" y="286"/>
                    <a:pt x="84" y="358"/>
                    <a:pt x="168" y="358"/>
                  </a:cubicBezTo>
                  <a:cubicBezTo>
                    <a:pt x="263" y="358"/>
                    <a:pt x="334" y="286"/>
                    <a:pt x="334" y="191"/>
                  </a:cubicBezTo>
                  <a:lnTo>
                    <a:pt x="334" y="167"/>
                  </a:lnTo>
                  <a:cubicBezTo>
                    <a:pt x="346" y="72"/>
                    <a:pt x="263" y="1"/>
                    <a:pt x="1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33" name="Google Shape;10833;p79"/>
            <p:cNvSpPr/>
            <p:nvPr/>
          </p:nvSpPr>
          <p:spPr>
            <a:xfrm>
              <a:off x="2364522" y="2716662"/>
              <a:ext cx="63804" cy="30571"/>
            </a:xfrm>
            <a:custGeom>
              <a:avLst/>
              <a:gdLst/>
              <a:ahLst/>
              <a:cxnLst/>
              <a:rect l="l" t="t" r="r" b="b"/>
              <a:pathLst>
                <a:path w="2014" h="965" extrusionOk="0">
                  <a:moveTo>
                    <a:pt x="1596" y="322"/>
                  </a:moveTo>
                  <a:cubicBezTo>
                    <a:pt x="1632" y="322"/>
                    <a:pt x="1668" y="357"/>
                    <a:pt x="1668" y="405"/>
                  </a:cubicBezTo>
                  <a:lnTo>
                    <a:pt x="1668" y="560"/>
                  </a:lnTo>
                  <a:cubicBezTo>
                    <a:pt x="1668" y="607"/>
                    <a:pt x="1632" y="643"/>
                    <a:pt x="1596" y="643"/>
                  </a:cubicBezTo>
                  <a:lnTo>
                    <a:pt x="382" y="643"/>
                  </a:lnTo>
                  <a:cubicBezTo>
                    <a:pt x="346" y="643"/>
                    <a:pt x="310" y="607"/>
                    <a:pt x="310" y="560"/>
                  </a:cubicBezTo>
                  <a:lnTo>
                    <a:pt x="310" y="405"/>
                  </a:lnTo>
                  <a:cubicBezTo>
                    <a:pt x="310" y="357"/>
                    <a:pt x="346" y="322"/>
                    <a:pt x="382" y="322"/>
                  </a:cubicBezTo>
                  <a:close/>
                  <a:moveTo>
                    <a:pt x="406" y="0"/>
                  </a:moveTo>
                  <a:cubicBezTo>
                    <a:pt x="180" y="0"/>
                    <a:pt x="1" y="179"/>
                    <a:pt x="1" y="405"/>
                  </a:cubicBezTo>
                  <a:lnTo>
                    <a:pt x="1" y="572"/>
                  </a:lnTo>
                  <a:cubicBezTo>
                    <a:pt x="1" y="786"/>
                    <a:pt x="180" y="964"/>
                    <a:pt x="406" y="964"/>
                  </a:cubicBezTo>
                  <a:lnTo>
                    <a:pt x="1608" y="964"/>
                  </a:lnTo>
                  <a:cubicBezTo>
                    <a:pt x="1834" y="964"/>
                    <a:pt x="2013" y="786"/>
                    <a:pt x="2013" y="572"/>
                  </a:cubicBezTo>
                  <a:lnTo>
                    <a:pt x="2013" y="405"/>
                  </a:lnTo>
                  <a:cubicBezTo>
                    <a:pt x="2013" y="179"/>
                    <a:pt x="1834" y="0"/>
                    <a:pt x="160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34" name="Google Shape;10834;p79"/>
            <p:cNvSpPr/>
            <p:nvPr/>
          </p:nvSpPr>
          <p:spPr>
            <a:xfrm>
              <a:off x="2437323" y="2454510"/>
              <a:ext cx="82273" cy="83002"/>
            </a:xfrm>
            <a:custGeom>
              <a:avLst/>
              <a:gdLst/>
              <a:ahLst/>
              <a:cxnLst/>
              <a:rect l="l" t="t" r="r" b="b"/>
              <a:pathLst>
                <a:path w="2597" h="2620" extrusionOk="0">
                  <a:moveTo>
                    <a:pt x="1299" y="655"/>
                  </a:moveTo>
                  <a:cubicBezTo>
                    <a:pt x="1656" y="655"/>
                    <a:pt x="1942" y="953"/>
                    <a:pt x="1942" y="1310"/>
                  </a:cubicBezTo>
                  <a:cubicBezTo>
                    <a:pt x="1930" y="1667"/>
                    <a:pt x="1644" y="1965"/>
                    <a:pt x="1299" y="1965"/>
                  </a:cubicBezTo>
                  <a:cubicBezTo>
                    <a:pt x="941" y="1965"/>
                    <a:pt x="668" y="1667"/>
                    <a:pt x="668" y="1310"/>
                  </a:cubicBezTo>
                  <a:cubicBezTo>
                    <a:pt x="668" y="953"/>
                    <a:pt x="941" y="655"/>
                    <a:pt x="1299" y="655"/>
                  </a:cubicBezTo>
                  <a:close/>
                  <a:moveTo>
                    <a:pt x="1299" y="0"/>
                  </a:moveTo>
                  <a:cubicBezTo>
                    <a:pt x="1215" y="0"/>
                    <a:pt x="1132" y="72"/>
                    <a:pt x="1132" y="167"/>
                  </a:cubicBezTo>
                  <a:lnTo>
                    <a:pt x="1132" y="346"/>
                  </a:lnTo>
                  <a:cubicBezTo>
                    <a:pt x="989" y="369"/>
                    <a:pt x="858" y="429"/>
                    <a:pt x="751" y="500"/>
                  </a:cubicBezTo>
                  <a:lnTo>
                    <a:pt x="620" y="369"/>
                  </a:lnTo>
                  <a:cubicBezTo>
                    <a:pt x="590" y="340"/>
                    <a:pt x="546" y="325"/>
                    <a:pt x="501" y="325"/>
                  </a:cubicBezTo>
                  <a:cubicBezTo>
                    <a:pt x="456" y="325"/>
                    <a:pt x="412" y="340"/>
                    <a:pt x="382" y="369"/>
                  </a:cubicBezTo>
                  <a:cubicBezTo>
                    <a:pt x="322" y="429"/>
                    <a:pt x="322" y="548"/>
                    <a:pt x="382" y="607"/>
                  </a:cubicBezTo>
                  <a:lnTo>
                    <a:pt x="513" y="750"/>
                  </a:lnTo>
                  <a:cubicBezTo>
                    <a:pt x="441" y="857"/>
                    <a:pt x="382" y="1000"/>
                    <a:pt x="346" y="1143"/>
                  </a:cubicBezTo>
                  <a:lnTo>
                    <a:pt x="168" y="1143"/>
                  </a:lnTo>
                  <a:cubicBezTo>
                    <a:pt x="84" y="1143"/>
                    <a:pt x="1" y="1227"/>
                    <a:pt x="1" y="1310"/>
                  </a:cubicBezTo>
                  <a:cubicBezTo>
                    <a:pt x="1" y="1405"/>
                    <a:pt x="84" y="1477"/>
                    <a:pt x="168" y="1477"/>
                  </a:cubicBezTo>
                  <a:lnTo>
                    <a:pt x="346" y="1477"/>
                  </a:lnTo>
                  <a:cubicBezTo>
                    <a:pt x="382" y="1619"/>
                    <a:pt x="441" y="1762"/>
                    <a:pt x="513" y="1881"/>
                  </a:cubicBezTo>
                  <a:lnTo>
                    <a:pt x="382" y="2012"/>
                  </a:lnTo>
                  <a:cubicBezTo>
                    <a:pt x="322" y="2072"/>
                    <a:pt x="322" y="2191"/>
                    <a:pt x="382" y="2251"/>
                  </a:cubicBezTo>
                  <a:cubicBezTo>
                    <a:pt x="406" y="2274"/>
                    <a:pt x="453" y="2298"/>
                    <a:pt x="501" y="2298"/>
                  </a:cubicBezTo>
                  <a:cubicBezTo>
                    <a:pt x="537" y="2298"/>
                    <a:pt x="584" y="2274"/>
                    <a:pt x="620" y="2251"/>
                  </a:cubicBezTo>
                  <a:lnTo>
                    <a:pt x="751" y="2120"/>
                  </a:lnTo>
                  <a:cubicBezTo>
                    <a:pt x="870" y="2191"/>
                    <a:pt x="1001" y="2251"/>
                    <a:pt x="1132" y="2274"/>
                  </a:cubicBezTo>
                  <a:lnTo>
                    <a:pt x="1132" y="2453"/>
                  </a:lnTo>
                  <a:cubicBezTo>
                    <a:pt x="1132" y="2548"/>
                    <a:pt x="1215" y="2620"/>
                    <a:pt x="1299" y="2620"/>
                  </a:cubicBezTo>
                  <a:cubicBezTo>
                    <a:pt x="1394" y="2620"/>
                    <a:pt x="1465" y="2548"/>
                    <a:pt x="1465" y="2453"/>
                  </a:cubicBezTo>
                  <a:lnTo>
                    <a:pt x="1465" y="2274"/>
                  </a:lnTo>
                  <a:cubicBezTo>
                    <a:pt x="1608" y="2251"/>
                    <a:pt x="1751" y="2191"/>
                    <a:pt x="1846" y="2120"/>
                  </a:cubicBezTo>
                  <a:lnTo>
                    <a:pt x="1989" y="2251"/>
                  </a:lnTo>
                  <a:cubicBezTo>
                    <a:pt x="2013" y="2274"/>
                    <a:pt x="2061" y="2298"/>
                    <a:pt x="2108" y="2298"/>
                  </a:cubicBezTo>
                  <a:cubicBezTo>
                    <a:pt x="2144" y="2298"/>
                    <a:pt x="2192" y="2274"/>
                    <a:pt x="2227" y="2251"/>
                  </a:cubicBezTo>
                  <a:cubicBezTo>
                    <a:pt x="2287" y="2191"/>
                    <a:pt x="2287" y="2072"/>
                    <a:pt x="2227" y="2012"/>
                  </a:cubicBezTo>
                  <a:lnTo>
                    <a:pt x="2084" y="1881"/>
                  </a:lnTo>
                  <a:cubicBezTo>
                    <a:pt x="2168" y="1762"/>
                    <a:pt x="2227" y="1619"/>
                    <a:pt x="2251" y="1477"/>
                  </a:cubicBezTo>
                  <a:lnTo>
                    <a:pt x="2430" y="1477"/>
                  </a:lnTo>
                  <a:cubicBezTo>
                    <a:pt x="2525" y="1477"/>
                    <a:pt x="2596" y="1405"/>
                    <a:pt x="2596" y="1310"/>
                  </a:cubicBezTo>
                  <a:cubicBezTo>
                    <a:pt x="2596" y="1227"/>
                    <a:pt x="2525" y="1143"/>
                    <a:pt x="2430" y="1143"/>
                  </a:cubicBezTo>
                  <a:lnTo>
                    <a:pt x="2251" y="1143"/>
                  </a:lnTo>
                  <a:cubicBezTo>
                    <a:pt x="2227" y="1000"/>
                    <a:pt x="2168" y="869"/>
                    <a:pt x="2096" y="750"/>
                  </a:cubicBezTo>
                  <a:lnTo>
                    <a:pt x="2227" y="607"/>
                  </a:lnTo>
                  <a:cubicBezTo>
                    <a:pt x="2287" y="548"/>
                    <a:pt x="2287" y="429"/>
                    <a:pt x="2227" y="369"/>
                  </a:cubicBezTo>
                  <a:cubicBezTo>
                    <a:pt x="2198" y="340"/>
                    <a:pt x="2153" y="325"/>
                    <a:pt x="2108" y="325"/>
                  </a:cubicBezTo>
                  <a:cubicBezTo>
                    <a:pt x="2064" y="325"/>
                    <a:pt x="2019" y="340"/>
                    <a:pt x="1989" y="369"/>
                  </a:cubicBezTo>
                  <a:lnTo>
                    <a:pt x="1846" y="500"/>
                  </a:lnTo>
                  <a:cubicBezTo>
                    <a:pt x="1727" y="429"/>
                    <a:pt x="1596" y="369"/>
                    <a:pt x="1465" y="346"/>
                  </a:cubicBezTo>
                  <a:lnTo>
                    <a:pt x="1465" y="167"/>
                  </a:lnTo>
                  <a:cubicBezTo>
                    <a:pt x="1465" y="72"/>
                    <a:pt x="1394" y="0"/>
                    <a:pt x="129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35" name="Google Shape;10835;p79"/>
            <p:cNvSpPr/>
            <p:nvPr/>
          </p:nvSpPr>
          <p:spPr>
            <a:xfrm>
              <a:off x="2462603" y="2479759"/>
              <a:ext cx="32092" cy="32092"/>
            </a:xfrm>
            <a:custGeom>
              <a:avLst/>
              <a:gdLst/>
              <a:ahLst/>
              <a:cxnLst/>
              <a:rect l="l" t="t" r="r" b="b"/>
              <a:pathLst>
                <a:path w="1013" h="1013" extrusionOk="0">
                  <a:moveTo>
                    <a:pt x="501" y="358"/>
                  </a:moveTo>
                  <a:cubicBezTo>
                    <a:pt x="596" y="358"/>
                    <a:pt x="667" y="441"/>
                    <a:pt x="667" y="525"/>
                  </a:cubicBezTo>
                  <a:cubicBezTo>
                    <a:pt x="667" y="620"/>
                    <a:pt x="596" y="692"/>
                    <a:pt x="501" y="692"/>
                  </a:cubicBezTo>
                  <a:cubicBezTo>
                    <a:pt x="417" y="692"/>
                    <a:pt x="346" y="620"/>
                    <a:pt x="346" y="525"/>
                  </a:cubicBezTo>
                  <a:cubicBezTo>
                    <a:pt x="346" y="441"/>
                    <a:pt x="417" y="358"/>
                    <a:pt x="501" y="358"/>
                  </a:cubicBezTo>
                  <a:close/>
                  <a:moveTo>
                    <a:pt x="501" y="1"/>
                  </a:moveTo>
                  <a:cubicBezTo>
                    <a:pt x="227" y="1"/>
                    <a:pt x="1" y="227"/>
                    <a:pt x="1" y="513"/>
                  </a:cubicBezTo>
                  <a:cubicBezTo>
                    <a:pt x="1" y="799"/>
                    <a:pt x="227" y="1013"/>
                    <a:pt x="501" y="1013"/>
                  </a:cubicBezTo>
                  <a:cubicBezTo>
                    <a:pt x="786" y="1013"/>
                    <a:pt x="1013" y="799"/>
                    <a:pt x="1013" y="513"/>
                  </a:cubicBezTo>
                  <a:cubicBezTo>
                    <a:pt x="1001" y="251"/>
                    <a:pt x="774" y="1"/>
                    <a:pt x="50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36" name="Google Shape;10836;p79"/>
            <p:cNvSpPr/>
            <p:nvPr/>
          </p:nvSpPr>
          <p:spPr>
            <a:xfrm>
              <a:off x="2314373" y="2546921"/>
              <a:ext cx="21891" cy="36242"/>
            </a:xfrm>
            <a:custGeom>
              <a:avLst/>
              <a:gdLst/>
              <a:ahLst/>
              <a:cxnLst/>
              <a:rect l="l" t="t" r="r" b="b"/>
              <a:pathLst>
                <a:path w="691" h="1144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lnTo>
                    <a:pt x="0" y="988"/>
                  </a:lnTo>
                  <a:cubicBezTo>
                    <a:pt x="0" y="1072"/>
                    <a:pt x="72" y="1143"/>
                    <a:pt x="167" y="1143"/>
                  </a:cubicBezTo>
                  <a:lnTo>
                    <a:pt x="524" y="1143"/>
                  </a:lnTo>
                  <a:cubicBezTo>
                    <a:pt x="620" y="1143"/>
                    <a:pt x="691" y="1072"/>
                    <a:pt x="691" y="988"/>
                  </a:cubicBezTo>
                  <a:cubicBezTo>
                    <a:pt x="691" y="893"/>
                    <a:pt x="620" y="822"/>
                    <a:pt x="524" y="822"/>
                  </a:cubicBezTo>
                  <a:lnTo>
                    <a:pt x="334" y="822"/>
                  </a:lnTo>
                  <a:lnTo>
                    <a:pt x="334" y="167"/>
                  </a:lnTo>
                  <a:cubicBezTo>
                    <a:pt x="334" y="72"/>
                    <a:pt x="262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0837" name="Google Shape;10837;p79"/>
          <p:cNvSpPr/>
          <p:nvPr/>
        </p:nvSpPr>
        <p:spPr>
          <a:xfrm>
            <a:off x="4691669" y="2986480"/>
            <a:ext cx="485337" cy="481873"/>
          </a:xfrm>
          <a:custGeom>
            <a:avLst/>
            <a:gdLst/>
            <a:ahLst/>
            <a:cxnLst/>
            <a:rect l="l" t="t" r="r" b="b"/>
            <a:pathLst>
              <a:path w="11490" h="11408" extrusionOk="0">
                <a:moveTo>
                  <a:pt x="9311" y="394"/>
                </a:moveTo>
                <a:lnTo>
                  <a:pt x="11073" y="2144"/>
                </a:lnTo>
                <a:lnTo>
                  <a:pt x="10537" y="2680"/>
                </a:lnTo>
                <a:lnTo>
                  <a:pt x="10513" y="2668"/>
                </a:lnTo>
                <a:lnTo>
                  <a:pt x="8799" y="942"/>
                </a:lnTo>
                <a:lnTo>
                  <a:pt x="9311" y="394"/>
                </a:lnTo>
                <a:close/>
                <a:moveTo>
                  <a:pt x="2846" y="1299"/>
                </a:moveTo>
                <a:lnTo>
                  <a:pt x="3000" y="1465"/>
                </a:lnTo>
                <a:cubicBezTo>
                  <a:pt x="3228" y="1693"/>
                  <a:pt x="3531" y="1812"/>
                  <a:pt x="3838" y="1812"/>
                </a:cubicBezTo>
                <a:cubicBezTo>
                  <a:pt x="3852" y="1812"/>
                  <a:pt x="3867" y="1811"/>
                  <a:pt x="3881" y="1811"/>
                </a:cubicBezTo>
                <a:cubicBezTo>
                  <a:pt x="4524" y="1775"/>
                  <a:pt x="5334" y="1704"/>
                  <a:pt x="5763" y="1596"/>
                </a:cubicBezTo>
                <a:cubicBezTo>
                  <a:pt x="5775" y="1608"/>
                  <a:pt x="5798" y="1656"/>
                  <a:pt x="5834" y="1692"/>
                </a:cubicBezTo>
                <a:cubicBezTo>
                  <a:pt x="5858" y="1835"/>
                  <a:pt x="5798" y="1989"/>
                  <a:pt x="5667" y="2073"/>
                </a:cubicBezTo>
                <a:lnTo>
                  <a:pt x="4715" y="2466"/>
                </a:lnTo>
                <a:cubicBezTo>
                  <a:pt x="4655" y="2477"/>
                  <a:pt x="4632" y="2537"/>
                  <a:pt x="4608" y="2585"/>
                </a:cubicBezTo>
                <a:cubicBezTo>
                  <a:pt x="4596" y="2644"/>
                  <a:pt x="4608" y="2704"/>
                  <a:pt x="4655" y="2728"/>
                </a:cubicBezTo>
                <a:lnTo>
                  <a:pt x="5513" y="3597"/>
                </a:lnTo>
                <a:lnTo>
                  <a:pt x="5227" y="3894"/>
                </a:lnTo>
                <a:lnTo>
                  <a:pt x="4929" y="3597"/>
                </a:lnTo>
                <a:cubicBezTo>
                  <a:pt x="4899" y="3567"/>
                  <a:pt x="4852" y="3552"/>
                  <a:pt x="4806" y="3552"/>
                </a:cubicBezTo>
                <a:cubicBezTo>
                  <a:pt x="4760" y="3552"/>
                  <a:pt x="4715" y="3567"/>
                  <a:pt x="4691" y="3597"/>
                </a:cubicBezTo>
                <a:cubicBezTo>
                  <a:pt x="4632" y="3656"/>
                  <a:pt x="4632" y="3775"/>
                  <a:pt x="4691" y="3835"/>
                </a:cubicBezTo>
                <a:lnTo>
                  <a:pt x="4989" y="4132"/>
                </a:lnTo>
                <a:lnTo>
                  <a:pt x="4691" y="4430"/>
                </a:lnTo>
                <a:lnTo>
                  <a:pt x="4191" y="3930"/>
                </a:lnTo>
                <a:cubicBezTo>
                  <a:pt x="4161" y="3900"/>
                  <a:pt x="4117" y="3885"/>
                  <a:pt x="4072" y="3885"/>
                </a:cubicBezTo>
                <a:cubicBezTo>
                  <a:pt x="4027" y="3885"/>
                  <a:pt x="3983" y="3900"/>
                  <a:pt x="3953" y="3930"/>
                </a:cubicBezTo>
                <a:cubicBezTo>
                  <a:pt x="3893" y="3990"/>
                  <a:pt x="3893" y="4109"/>
                  <a:pt x="3953" y="4168"/>
                </a:cubicBezTo>
                <a:lnTo>
                  <a:pt x="4441" y="4668"/>
                </a:lnTo>
                <a:lnTo>
                  <a:pt x="4143" y="4966"/>
                </a:lnTo>
                <a:lnTo>
                  <a:pt x="3846" y="4668"/>
                </a:lnTo>
                <a:cubicBezTo>
                  <a:pt x="3822" y="4638"/>
                  <a:pt x="3777" y="4624"/>
                  <a:pt x="3731" y="4624"/>
                </a:cubicBezTo>
                <a:cubicBezTo>
                  <a:pt x="3685" y="4624"/>
                  <a:pt x="3637" y="4638"/>
                  <a:pt x="3608" y="4668"/>
                </a:cubicBezTo>
                <a:cubicBezTo>
                  <a:pt x="3548" y="4728"/>
                  <a:pt x="3548" y="4847"/>
                  <a:pt x="3608" y="4906"/>
                </a:cubicBezTo>
                <a:lnTo>
                  <a:pt x="3905" y="5204"/>
                </a:lnTo>
                <a:lnTo>
                  <a:pt x="3608" y="5502"/>
                </a:lnTo>
                <a:lnTo>
                  <a:pt x="1976" y="3859"/>
                </a:lnTo>
                <a:cubicBezTo>
                  <a:pt x="1929" y="3811"/>
                  <a:pt x="1881" y="3751"/>
                  <a:pt x="1857" y="3680"/>
                </a:cubicBezTo>
                <a:cubicBezTo>
                  <a:pt x="1822" y="3620"/>
                  <a:pt x="1810" y="3549"/>
                  <a:pt x="1810" y="3478"/>
                </a:cubicBezTo>
                <a:cubicBezTo>
                  <a:pt x="1798" y="3335"/>
                  <a:pt x="1750" y="3216"/>
                  <a:pt x="1667" y="3132"/>
                </a:cubicBezTo>
                <a:lnTo>
                  <a:pt x="1334" y="2799"/>
                </a:lnTo>
                <a:lnTo>
                  <a:pt x="2846" y="1299"/>
                </a:lnTo>
                <a:close/>
                <a:moveTo>
                  <a:pt x="7882" y="5954"/>
                </a:moveTo>
                <a:lnTo>
                  <a:pt x="9525" y="7597"/>
                </a:lnTo>
                <a:cubicBezTo>
                  <a:pt x="9620" y="7704"/>
                  <a:pt x="9680" y="7835"/>
                  <a:pt x="9680" y="7966"/>
                </a:cubicBezTo>
                <a:cubicBezTo>
                  <a:pt x="9680" y="8026"/>
                  <a:pt x="9704" y="8085"/>
                  <a:pt x="9727" y="8145"/>
                </a:cubicBezTo>
                <a:cubicBezTo>
                  <a:pt x="9763" y="8204"/>
                  <a:pt x="9787" y="8252"/>
                  <a:pt x="9835" y="8300"/>
                </a:cubicBezTo>
                <a:lnTo>
                  <a:pt x="10156" y="8621"/>
                </a:lnTo>
                <a:lnTo>
                  <a:pt x="8680" y="10145"/>
                </a:lnTo>
                <a:lnTo>
                  <a:pt x="8513" y="9978"/>
                </a:lnTo>
                <a:cubicBezTo>
                  <a:pt x="8286" y="9751"/>
                  <a:pt x="7993" y="9632"/>
                  <a:pt x="7677" y="9632"/>
                </a:cubicBezTo>
                <a:cubicBezTo>
                  <a:pt x="7662" y="9632"/>
                  <a:pt x="7647" y="9633"/>
                  <a:pt x="7632" y="9633"/>
                </a:cubicBezTo>
                <a:cubicBezTo>
                  <a:pt x="6989" y="9669"/>
                  <a:pt x="6179" y="9740"/>
                  <a:pt x="5763" y="9847"/>
                </a:cubicBezTo>
                <a:cubicBezTo>
                  <a:pt x="5739" y="9824"/>
                  <a:pt x="5715" y="9788"/>
                  <a:pt x="5679" y="9752"/>
                </a:cubicBezTo>
                <a:cubicBezTo>
                  <a:pt x="5656" y="9609"/>
                  <a:pt x="5715" y="9455"/>
                  <a:pt x="5846" y="9371"/>
                </a:cubicBezTo>
                <a:lnTo>
                  <a:pt x="6799" y="8978"/>
                </a:lnTo>
                <a:cubicBezTo>
                  <a:pt x="6858" y="8966"/>
                  <a:pt x="6894" y="8907"/>
                  <a:pt x="6906" y="8859"/>
                </a:cubicBezTo>
                <a:cubicBezTo>
                  <a:pt x="6918" y="8800"/>
                  <a:pt x="6906" y="8740"/>
                  <a:pt x="6858" y="8716"/>
                </a:cubicBezTo>
                <a:lnTo>
                  <a:pt x="6001" y="7847"/>
                </a:lnTo>
                <a:lnTo>
                  <a:pt x="6298" y="7550"/>
                </a:lnTo>
                <a:lnTo>
                  <a:pt x="6596" y="7847"/>
                </a:lnTo>
                <a:cubicBezTo>
                  <a:pt x="6620" y="7883"/>
                  <a:pt x="6668" y="7895"/>
                  <a:pt x="6715" y="7895"/>
                </a:cubicBezTo>
                <a:cubicBezTo>
                  <a:pt x="6751" y="7895"/>
                  <a:pt x="6799" y="7883"/>
                  <a:pt x="6834" y="7847"/>
                </a:cubicBezTo>
                <a:cubicBezTo>
                  <a:pt x="6894" y="7788"/>
                  <a:pt x="6894" y="7669"/>
                  <a:pt x="6834" y="7609"/>
                </a:cubicBezTo>
                <a:lnTo>
                  <a:pt x="6537" y="7311"/>
                </a:lnTo>
                <a:lnTo>
                  <a:pt x="6834" y="7014"/>
                </a:lnTo>
                <a:lnTo>
                  <a:pt x="7322" y="7502"/>
                </a:lnTo>
                <a:cubicBezTo>
                  <a:pt x="7346" y="7538"/>
                  <a:pt x="7394" y="7550"/>
                  <a:pt x="7441" y="7550"/>
                </a:cubicBezTo>
                <a:cubicBezTo>
                  <a:pt x="7477" y="7550"/>
                  <a:pt x="7525" y="7538"/>
                  <a:pt x="7561" y="7502"/>
                </a:cubicBezTo>
                <a:cubicBezTo>
                  <a:pt x="7620" y="7442"/>
                  <a:pt x="7620" y="7323"/>
                  <a:pt x="7561" y="7264"/>
                </a:cubicBezTo>
                <a:lnTo>
                  <a:pt x="7072" y="6776"/>
                </a:lnTo>
                <a:lnTo>
                  <a:pt x="7263" y="6585"/>
                </a:lnTo>
                <a:lnTo>
                  <a:pt x="7346" y="6490"/>
                </a:lnTo>
                <a:lnTo>
                  <a:pt x="7644" y="6788"/>
                </a:lnTo>
                <a:cubicBezTo>
                  <a:pt x="7680" y="6823"/>
                  <a:pt x="7715" y="6835"/>
                  <a:pt x="7763" y="6835"/>
                </a:cubicBezTo>
                <a:cubicBezTo>
                  <a:pt x="7811" y="6835"/>
                  <a:pt x="7858" y="6823"/>
                  <a:pt x="7882" y="6788"/>
                </a:cubicBezTo>
                <a:cubicBezTo>
                  <a:pt x="7942" y="6728"/>
                  <a:pt x="7942" y="6609"/>
                  <a:pt x="7882" y="6549"/>
                </a:cubicBezTo>
                <a:lnTo>
                  <a:pt x="7584" y="6252"/>
                </a:lnTo>
                <a:lnTo>
                  <a:pt x="7882" y="5954"/>
                </a:lnTo>
                <a:close/>
                <a:moveTo>
                  <a:pt x="964" y="8752"/>
                </a:moveTo>
                <a:lnTo>
                  <a:pt x="976" y="8776"/>
                </a:lnTo>
                <a:lnTo>
                  <a:pt x="2703" y="10502"/>
                </a:lnTo>
                <a:lnTo>
                  <a:pt x="2191" y="11050"/>
                </a:lnTo>
                <a:lnTo>
                  <a:pt x="429" y="9288"/>
                </a:lnTo>
                <a:lnTo>
                  <a:pt x="964" y="8752"/>
                </a:lnTo>
                <a:close/>
                <a:moveTo>
                  <a:pt x="10537" y="8752"/>
                </a:moveTo>
                <a:lnTo>
                  <a:pt x="11073" y="9288"/>
                </a:lnTo>
                <a:lnTo>
                  <a:pt x="9311" y="11050"/>
                </a:lnTo>
                <a:lnTo>
                  <a:pt x="8775" y="10514"/>
                </a:lnTo>
                <a:lnTo>
                  <a:pt x="8799" y="10490"/>
                </a:lnTo>
                <a:lnTo>
                  <a:pt x="10525" y="8764"/>
                </a:lnTo>
                <a:lnTo>
                  <a:pt x="10537" y="8752"/>
                </a:lnTo>
                <a:close/>
                <a:moveTo>
                  <a:pt x="2203" y="1"/>
                </a:moveTo>
                <a:cubicBezTo>
                  <a:pt x="2155" y="1"/>
                  <a:pt x="2107" y="13"/>
                  <a:pt x="2084" y="49"/>
                </a:cubicBezTo>
                <a:lnTo>
                  <a:pt x="1429" y="703"/>
                </a:lnTo>
                <a:cubicBezTo>
                  <a:pt x="1369" y="763"/>
                  <a:pt x="1369" y="882"/>
                  <a:pt x="1429" y="942"/>
                </a:cubicBezTo>
                <a:cubicBezTo>
                  <a:pt x="1459" y="971"/>
                  <a:pt x="1503" y="986"/>
                  <a:pt x="1548" y="986"/>
                </a:cubicBezTo>
                <a:cubicBezTo>
                  <a:pt x="1592" y="986"/>
                  <a:pt x="1637" y="971"/>
                  <a:pt x="1667" y="942"/>
                </a:cubicBezTo>
                <a:lnTo>
                  <a:pt x="2203" y="406"/>
                </a:lnTo>
                <a:lnTo>
                  <a:pt x="2738" y="942"/>
                </a:lnTo>
                <a:lnTo>
                  <a:pt x="2727" y="953"/>
                </a:lnTo>
                <a:lnTo>
                  <a:pt x="964" y="2668"/>
                </a:lnTo>
                <a:lnTo>
                  <a:pt x="953" y="2680"/>
                </a:lnTo>
                <a:lnTo>
                  <a:pt x="417" y="2144"/>
                </a:lnTo>
                <a:lnTo>
                  <a:pt x="1155" y="1406"/>
                </a:lnTo>
                <a:cubicBezTo>
                  <a:pt x="1214" y="1346"/>
                  <a:pt x="1214" y="1227"/>
                  <a:pt x="1155" y="1168"/>
                </a:cubicBezTo>
                <a:cubicBezTo>
                  <a:pt x="1125" y="1138"/>
                  <a:pt x="1081" y="1123"/>
                  <a:pt x="1036" y="1123"/>
                </a:cubicBezTo>
                <a:cubicBezTo>
                  <a:pt x="991" y="1123"/>
                  <a:pt x="947" y="1138"/>
                  <a:pt x="917" y="1168"/>
                </a:cubicBezTo>
                <a:lnTo>
                  <a:pt x="60" y="2025"/>
                </a:lnTo>
                <a:cubicBezTo>
                  <a:pt x="24" y="2061"/>
                  <a:pt x="12" y="2096"/>
                  <a:pt x="12" y="2144"/>
                </a:cubicBezTo>
                <a:cubicBezTo>
                  <a:pt x="12" y="2192"/>
                  <a:pt x="24" y="2239"/>
                  <a:pt x="60" y="2263"/>
                </a:cubicBezTo>
                <a:lnTo>
                  <a:pt x="833" y="3037"/>
                </a:lnTo>
                <a:cubicBezTo>
                  <a:pt x="857" y="3073"/>
                  <a:pt x="905" y="3085"/>
                  <a:pt x="953" y="3085"/>
                </a:cubicBezTo>
                <a:cubicBezTo>
                  <a:pt x="1000" y="3085"/>
                  <a:pt x="1036" y="3073"/>
                  <a:pt x="1072" y="3037"/>
                </a:cubicBezTo>
                <a:lnTo>
                  <a:pt x="1084" y="3025"/>
                </a:lnTo>
                <a:lnTo>
                  <a:pt x="1417" y="3347"/>
                </a:lnTo>
                <a:cubicBezTo>
                  <a:pt x="1441" y="3382"/>
                  <a:pt x="1476" y="3430"/>
                  <a:pt x="1476" y="3466"/>
                </a:cubicBezTo>
                <a:cubicBezTo>
                  <a:pt x="1488" y="3573"/>
                  <a:pt x="1500" y="3692"/>
                  <a:pt x="1548" y="3787"/>
                </a:cubicBezTo>
                <a:cubicBezTo>
                  <a:pt x="1595" y="3882"/>
                  <a:pt x="1655" y="3978"/>
                  <a:pt x="1738" y="4049"/>
                </a:cubicBezTo>
                <a:lnTo>
                  <a:pt x="3381" y="5692"/>
                </a:lnTo>
                <a:lnTo>
                  <a:pt x="2691" y="6371"/>
                </a:lnTo>
                <a:lnTo>
                  <a:pt x="2393" y="5645"/>
                </a:lnTo>
                <a:cubicBezTo>
                  <a:pt x="2393" y="5645"/>
                  <a:pt x="2393" y="5633"/>
                  <a:pt x="2381" y="5633"/>
                </a:cubicBezTo>
                <a:cubicBezTo>
                  <a:pt x="2248" y="5404"/>
                  <a:pt x="2016" y="5274"/>
                  <a:pt x="1775" y="5274"/>
                </a:cubicBezTo>
                <a:cubicBezTo>
                  <a:pt x="1715" y="5274"/>
                  <a:pt x="1655" y="5283"/>
                  <a:pt x="1595" y="5299"/>
                </a:cubicBezTo>
                <a:cubicBezTo>
                  <a:pt x="1572" y="5299"/>
                  <a:pt x="1560" y="5311"/>
                  <a:pt x="1548" y="5311"/>
                </a:cubicBezTo>
                <a:cubicBezTo>
                  <a:pt x="1393" y="5406"/>
                  <a:pt x="1214" y="5573"/>
                  <a:pt x="1274" y="5728"/>
                </a:cubicBezTo>
                <a:cubicBezTo>
                  <a:pt x="1369" y="6014"/>
                  <a:pt x="1441" y="6668"/>
                  <a:pt x="1488" y="7573"/>
                </a:cubicBezTo>
                <a:cubicBezTo>
                  <a:pt x="1500" y="7811"/>
                  <a:pt x="1417" y="8038"/>
                  <a:pt x="1250" y="8204"/>
                </a:cubicBezTo>
                <a:lnTo>
                  <a:pt x="1084" y="8371"/>
                </a:lnTo>
                <a:lnTo>
                  <a:pt x="1072" y="8347"/>
                </a:lnTo>
                <a:cubicBezTo>
                  <a:pt x="1042" y="8317"/>
                  <a:pt x="997" y="8303"/>
                  <a:pt x="953" y="8303"/>
                </a:cubicBezTo>
                <a:cubicBezTo>
                  <a:pt x="908" y="8303"/>
                  <a:pt x="863" y="8317"/>
                  <a:pt x="833" y="8347"/>
                </a:cubicBezTo>
                <a:lnTo>
                  <a:pt x="60" y="9121"/>
                </a:lnTo>
                <a:cubicBezTo>
                  <a:pt x="0" y="9181"/>
                  <a:pt x="0" y="9300"/>
                  <a:pt x="60" y="9359"/>
                </a:cubicBezTo>
                <a:lnTo>
                  <a:pt x="2048" y="11360"/>
                </a:lnTo>
                <a:cubicBezTo>
                  <a:pt x="2084" y="11383"/>
                  <a:pt x="2119" y="11407"/>
                  <a:pt x="2167" y="11407"/>
                </a:cubicBezTo>
                <a:cubicBezTo>
                  <a:pt x="2215" y="11407"/>
                  <a:pt x="2262" y="11383"/>
                  <a:pt x="2286" y="11360"/>
                </a:cubicBezTo>
                <a:lnTo>
                  <a:pt x="3060" y="10586"/>
                </a:lnTo>
                <a:cubicBezTo>
                  <a:pt x="3119" y="10526"/>
                  <a:pt x="3119" y="10407"/>
                  <a:pt x="3060" y="10348"/>
                </a:cubicBezTo>
                <a:lnTo>
                  <a:pt x="3048" y="10336"/>
                </a:lnTo>
                <a:lnTo>
                  <a:pt x="3370" y="10002"/>
                </a:lnTo>
                <a:cubicBezTo>
                  <a:pt x="3405" y="9978"/>
                  <a:pt x="3453" y="9943"/>
                  <a:pt x="3489" y="9943"/>
                </a:cubicBezTo>
                <a:cubicBezTo>
                  <a:pt x="3572" y="9943"/>
                  <a:pt x="3631" y="9931"/>
                  <a:pt x="3691" y="9919"/>
                </a:cubicBezTo>
                <a:cubicBezTo>
                  <a:pt x="3751" y="9895"/>
                  <a:pt x="3822" y="9871"/>
                  <a:pt x="3881" y="9836"/>
                </a:cubicBezTo>
                <a:cubicBezTo>
                  <a:pt x="3953" y="9800"/>
                  <a:pt x="3989" y="9693"/>
                  <a:pt x="3941" y="9621"/>
                </a:cubicBezTo>
                <a:cubicBezTo>
                  <a:pt x="3910" y="9566"/>
                  <a:pt x="3853" y="9537"/>
                  <a:pt x="3797" y="9537"/>
                </a:cubicBezTo>
                <a:cubicBezTo>
                  <a:pt x="3768" y="9537"/>
                  <a:pt x="3739" y="9545"/>
                  <a:pt x="3715" y="9562"/>
                </a:cubicBezTo>
                <a:cubicBezTo>
                  <a:pt x="3667" y="9574"/>
                  <a:pt x="3643" y="9597"/>
                  <a:pt x="3596" y="9597"/>
                </a:cubicBezTo>
                <a:cubicBezTo>
                  <a:pt x="3548" y="9621"/>
                  <a:pt x="3512" y="9621"/>
                  <a:pt x="3465" y="9633"/>
                </a:cubicBezTo>
                <a:cubicBezTo>
                  <a:pt x="3334" y="9645"/>
                  <a:pt x="3215" y="9693"/>
                  <a:pt x="3119" y="9776"/>
                </a:cubicBezTo>
                <a:lnTo>
                  <a:pt x="2798" y="10109"/>
                </a:lnTo>
                <a:lnTo>
                  <a:pt x="1286" y="8609"/>
                </a:lnTo>
                <a:lnTo>
                  <a:pt x="1453" y="8443"/>
                </a:lnTo>
                <a:cubicBezTo>
                  <a:pt x="1691" y="8204"/>
                  <a:pt x="1810" y="7895"/>
                  <a:pt x="1798" y="7561"/>
                </a:cubicBezTo>
                <a:cubicBezTo>
                  <a:pt x="1762" y="6919"/>
                  <a:pt x="1691" y="6109"/>
                  <a:pt x="1584" y="5692"/>
                </a:cubicBezTo>
                <a:cubicBezTo>
                  <a:pt x="1607" y="5668"/>
                  <a:pt x="1643" y="5645"/>
                  <a:pt x="1679" y="5609"/>
                </a:cubicBezTo>
                <a:cubicBezTo>
                  <a:pt x="1699" y="5605"/>
                  <a:pt x="1720" y="5604"/>
                  <a:pt x="1741" y="5604"/>
                </a:cubicBezTo>
                <a:cubicBezTo>
                  <a:pt x="1865" y="5604"/>
                  <a:pt x="1989" y="5663"/>
                  <a:pt x="2060" y="5776"/>
                </a:cubicBezTo>
                <a:lnTo>
                  <a:pt x="2453" y="6728"/>
                </a:lnTo>
                <a:cubicBezTo>
                  <a:pt x="2465" y="6788"/>
                  <a:pt x="2524" y="6823"/>
                  <a:pt x="2572" y="6835"/>
                </a:cubicBezTo>
                <a:cubicBezTo>
                  <a:pt x="2586" y="6838"/>
                  <a:pt x="2600" y="6839"/>
                  <a:pt x="2613" y="6839"/>
                </a:cubicBezTo>
                <a:cubicBezTo>
                  <a:pt x="2657" y="6839"/>
                  <a:pt x="2696" y="6824"/>
                  <a:pt x="2715" y="6788"/>
                </a:cubicBezTo>
                <a:lnTo>
                  <a:pt x="4441" y="5061"/>
                </a:lnTo>
                <a:lnTo>
                  <a:pt x="5298" y="4216"/>
                </a:lnTo>
                <a:lnTo>
                  <a:pt x="5382" y="4121"/>
                </a:lnTo>
                <a:cubicBezTo>
                  <a:pt x="5417" y="4085"/>
                  <a:pt x="5465" y="4067"/>
                  <a:pt x="5514" y="4067"/>
                </a:cubicBezTo>
                <a:cubicBezTo>
                  <a:pt x="5563" y="4067"/>
                  <a:pt x="5614" y="4085"/>
                  <a:pt x="5656" y="4121"/>
                </a:cubicBezTo>
                <a:lnTo>
                  <a:pt x="5679" y="4156"/>
                </a:lnTo>
                <a:cubicBezTo>
                  <a:pt x="5715" y="4180"/>
                  <a:pt x="5739" y="4240"/>
                  <a:pt x="5739" y="4287"/>
                </a:cubicBezTo>
                <a:cubicBezTo>
                  <a:pt x="5739" y="4335"/>
                  <a:pt x="5727" y="4382"/>
                  <a:pt x="5679" y="4418"/>
                </a:cubicBezTo>
                <a:lnTo>
                  <a:pt x="5060" y="5049"/>
                </a:lnTo>
                <a:lnTo>
                  <a:pt x="4739" y="5359"/>
                </a:lnTo>
                <a:lnTo>
                  <a:pt x="3584" y="6526"/>
                </a:lnTo>
                <a:cubicBezTo>
                  <a:pt x="3524" y="6585"/>
                  <a:pt x="3524" y="6704"/>
                  <a:pt x="3584" y="6764"/>
                </a:cubicBezTo>
                <a:cubicBezTo>
                  <a:pt x="3608" y="6788"/>
                  <a:pt x="3655" y="6799"/>
                  <a:pt x="3703" y="6799"/>
                </a:cubicBezTo>
                <a:cubicBezTo>
                  <a:pt x="3751" y="6799"/>
                  <a:pt x="3786" y="6788"/>
                  <a:pt x="3822" y="6764"/>
                </a:cubicBezTo>
                <a:lnTo>
                  <a:pt x="5834" y="4752"/>
                </a:lnTo>
                <a:cubicBezTo>
                  <a:pt x="5846" y="4740"/>
                  <a:pt x="5870" y="4716"/>
                  <a:pt x="5894" y="4704"/>
                </a:cubicBezTo>
                <a:cubicBezTo>
                  <a:pt x="5912" y="4696"/>
                  <a:pt x="5934" y="4692"/>
                  <a:pt x="5955" y="4692"/>
                </a:cubicBezTo>
                <a:cubicBezTo>
                  <a:pt x="6002" y="4692"/>
                  <a:pt x="6052" y="4711"/>
                  <a:pt x="6084" y="4752"/>
                </a:cubicBezTo>
                <a:lnTo>
                  <a:pt x="6132" y="4799"/>
                </a:lnTo>
                <a:cubicBezTo>
                  <a:pt x="6203" y="4871"/>
                  <a:pt x="6203" y="4978"/>
                  <a:pt x="6132" y="5049"/>
                </a:cubicBezTo>
                <a:lnTo>
                  <a:pt x="5132" y="6049"/>
                </a:lnTo>
                <a:lnTo>
                  <a:pt x="5072" y="6109"/>
                </a:lnTo>
                <a:lnTo>
                  <a:pt x="3941" y="7240"/>
                </a:lnTo>
                <a:cubicBezTo>
                  <a:pt x="3881" y="7300"/>
                  <a:pt x="3881" y="7419"/>
                  <a:pt x="3941" y="7478"/>
                </a:cubicBezTo>
                <a:cubicBezTo>
                  <a:pt x="3965" y="7502"/>
                  <a:pt x="4012" y="7514"/>
                  <a:pt x="4060" y="7514"/>
                </a:cubicBezTo>
                <a:cubicBezTo>
                  <a:pt x="4108" y="7514"/>
                  <a:pt x="4143" y="7502"/>
                  <a:pt x="4179" y="7478"/>
                </a:cubicBezTo>
                <a:lnTo>
                  <a:pt x="5310" y="6347"/>
                </a:lnTo>
                <a:lnTo>
                  <a:pt x="6310" y="5347"/>
                </a:lnTo>
                <a:cubicBezTo>
                  <a:pt x="6334" y="5311"/>
                  <a:pt x="6382" y="5299"/>
                  <a:pt x="6429" y="5299"/>
                </a:cubicBezTo>
                <a:cubicBezTo>
                  <a:pt x="6465" y="5299"/>
                  <a:pt x="6513" y="5311"/>
                  <a:pt x="6548" y="5347"/>
                </a:cubicBezTo>
                <a:lnTo>
                  <a:pt x="6584" y="5395"/>
                </a:lnTo>
                <a:cubicBezTo>
                  <a:pt x="6620" y="5418"/>
                  <a:pt x="6632" y="5466"/>
                  <a:pt x="6632" y="5514"/>
                </a:cubicBezTo>
                <a:cubicBezTo>
                  <a:pt x="6632" y="5549"/>
                  <a:pt x="6620" y="5597"/>
                  <a:pt x="6584" y="5633"/>
                </a:cubicBezTo>
                <a:lnTo>
                  <a:pt x="5596" y="6621"/>
                </a:lnTo>
                <a:lnTo>
                  <a:pt x="4655" y="7561"/>
                </a:lnTo>
                <a:cubicBezTo>
                  <a:pt x="4596" y="7621"/>
                  <a:pt x="4596" y="7740"/>
                  <a:pt x="4655" y="7800"/>
                </a:cubicBezTo>
                <a:cubicBezTo>
                  <a:pt x="4679" y="7835"/>
                  <a:pt x="4727" y="7847"/>
                  <a:pt x="4774" y="7847"/>
                </a:cubicBezTo>
                <a:cubicBezTo>
                  <a:pt x="4822" y="7847"/>
                  <a:pt x="4858" y="7835"/>
                  <a:pt x="4894" y="7800"/>
                </a:cubicBezTo>
                <a:lnTo>
                  <a:pt x="6691" y="6002"/>
                </a:lnTo>
                <a:cubicBezTo>
                  <a:pt x="6728" y="5965"/>
                  <a:pt x="6764" y="5950"/>
                  <a:pt x="6806" y="5950"/>
                </a:cubicBezTo>
                <a:cubicBezTo>
                  <a:pt x="6819" y="5950"/>
                  <a:pt x="6832" y="5951"/>
                  <a:pt x="6846" y="5954"/>
                </a:cubicBezTo>
                <a:cubicBezTo>
                  <a:pt x="6870" y="5954"/>
                  <a:pt x="6906" y="5966"/>
                  <a:pt x="6918" y="6002"/>
                </a:cubicBezTo>
                <a:lnTo>
                  <a:pt x="6977" y="6061"/>
                </a:lnTo>
                <a:cubicBezTo>
                  <a:pt x="7037" y="6121"/>
                  <a:pt x="7037" y="6228"/>
                  <a:pt x="6977" y="6287"/>
                </a:cubicBezTo>
                <a:lnTo>
                  <a:pt x="5608" y="7657"/>
                </a:lnTo>
                <a:lnTo>
                  <a:pt x="4179" y="9085"/>
                </a:lnTo>
                <a:cubicBezTo>
                  <a:pt x="4120" y="9145"/>
                  <a:pt x="4120" y="9264"/>
                  <a:pt x="4179" y="9324"/>
                </a:cubicBezTo>
                <a:cubicBezTo>
                  <a:pt x="4203" y="9347"/>
                  <a:pt x="4251" y="9359"/>
                  <a:pt x="4298" y="9359"/>
                </a:cubicBezTo>
                <a:cubicBezTo>
                  <a:pt x="4346" y="9359"/>
                  <a:pt x="4382" y="9347"/>
                  <a:pt x="4417" y="9324"/>
                </a:cubicBezTo>
                <a:lnTo>
                  <a:pt x="5727" y="8014"/>
                </a:lnTo>
                <a:lnTo>
                  <a:pt x="6406" y="8693"/>
                </a:lnTo>
                <a:lnTo>
                  <a:pt x="5679" y="8990"/>
                </a:lnTo>
                <a:cubicBezTo>
                  <a:pt x="5679" y="8990"/>
                  <a:pt x="5667" y="8990"/>
                  <a:pt x="5667" y="9002"/>
                </a:cubicBezTo>
                <a:cubicBezTo>
                  <a:pt x="5382" y="9169"/>
                  <a:pt x="5251" y="9502"/>
                  <a:pt x="5334" y="9800"/>
                </a:cubicBezTo>
                <a:cubicBezTo>
                  <a:pt x="5334" y="9812"/>
                  <a:pt x="5358" y="9824"/>
                  <a:pt x="5358" y="9836"/>
                </a:cubicBezTo>
                <a:cubicBezTo>
                  <a:pt x="5430" y="9969"/>
                  <a:pt x="5564" y="10121"/>
                  <a:pt x="5707" y="10121"/>
                </a:cubicBezTo>
                <a:cubicBezTo>
                  <a:pt x="5730" y="10121"/>
                  <a:pt x="5752" y="10117"/>
                  <a:pt x="5775" y="10109"/>
                </a:cubicBezTo>
                <a:cubicBezTo>
                  <a:pt x="6048" y="10014"/>
                  <a:pt x="6703" y="9943"/>
                  <a:pt x="7620" y="9895"/>
                </a:cubicBezTo>
                <a:cubicBezTo>
                  <a:pt x="7633" y="9894"/>
                  <a:pt x="7647" y="9894"/>
                  <a:pt x="7660" y="9894"/>
                </a:cubicBezTo>
                <a:cubicBezTo>
                  <a:pt x="7882" y="9894"/>
                  <a:pt x="8082" y="9987"/>
                  <a:pt x="8239" y="10133"/>
                </a:cubicBezTo>
                <a:lnTo>
                  <a:pt x="8406" y="10300"/>
                </a:lnTo>
                <a:lnTo>
                  <a:pt x="8394" y="10312"/>
                </a:lnTo>
                <a:cubicBezTo>
                  <a:pt x="8334" y="10371"/>
                  <a:pt x="8334" y="10490"/>
                  <a:pt x="8394" y="10550"/>
                </a:cubicBezTo>
                <a:lnTo>
                  <a:pt x="9168" y="11324"/>
                </a:lnTo>
                <a:cubicBezTo>
                  <a:pt x="9192" y="11360"/>
                  <a:pt x="9239" y="11371"/>
                  <a:pt x="9287" y="11371"/>
                </a:cubicBezTo>
                <a:cubicBezTo>
                  <a:pt x="9323" y="11371"/>
                  <a:pt x="9370" y="11360"/>
                  <a:pt x="9406" y="11324"/>
                </a:cubicBezTo>
                <a:lnTo>
                  <a:pt x="11394" y="9335"/>
                </a:lnTo>
                <a:cubicBezTo>
                  <a:pt x="11454" y="9276"/>
                  <a:pt x="11454" y="9157"/>
                  <a:pt x="11394" y="9097"/>
                </a:cubicBezTo>
                <a:lnTo>
                  <a:pt x="10656" y="8395"/>
                </a:lnTo>
                <a:cubicBezTo>
                  <a:pt x="10620" y="8371"/>
                  <a:pt x="10585" y="8359"/>
                  <a:pt x="10537" y="8359"/>
                </a:cubicBezTo>
                <a:cubicBezTo>
                  <a:pt x="10489" y="8359"/>
                  <a:pt x="10442" y="8371"/>
                  <a:pt x="10418" y="8395"/>
                </a:cubicBezTo>
                <a:lnTo>
                  <a:pt x="10406" y="8419"/>
                </a:lnTo>
                <a:lnTo>
                  <a:pt x="10073" y="8085"/>
                </a:lnTo>
                <a:cubicBezTo>
                  <a:pt x="10061" y="8073"/>
                  <a:pt x="10049" y="8050"/>
                  <a:pt x="10025" y="8026"/>
                </a:cubicBezTo>
                <a:cubicBezTo>
                  <a:pt x="10013" y="8014"/>
                  <a:pt x="10013" y="7978"/>
                  <a:pt x="10013" y="7954"/>
                </a:cubicBezTo>
                <a:cubicBezTo>
                  <a:pt x="10001" y="7728"/>
                  <a:pt x="9906" y="7526"/>
                  <a:pt x="9751" y="7359"/>
                </a:cubicBezTo>
                <a:lnTo>
                  <a:pt x="8108" y="5716"/>
                </a:lnTo>
                <a:lnTo>
                  <a:pt x="8799" y="5037"/>
                </a:lnTo>
                <a:lnTo>
                  <a:pt x="9096" y="5764"/>
                </a:lnTo>
                <a:cubicBezTo>
                  <a:pt x="9096" y="5764"/>
                  <a:pt x="9096" y="5776"/>
                  <a:pt x="9108" y="5776"/>
                </a:cubicBezTo>
                <a:cubicBezTo>
                  <a:pt x="9242" y="6004"/>
                  <a:pt x="9474" y="6134"/>
                  <a:pt x="9714" y="6134"/>
                </a:cubicBezTo>
                <a:cubicBezTo>
                  <a:pt x="9774" y="6134"/>
                  <a:pt x="9835" y="6126"/>
                  <a:pt x="9894" y="6109"/>
                </a:cubicBezTo>
                <a:cubicBezTo>
                  <a:pt x="9906" y="6109"/>
                  <a:pt x="9930" y="6097"/>
                  <a:pt x="9942" y="6097"/>
                </a:cubicBezTo>
                <a:cubicBezTo>
                  <a:pt x="10085" y="6002"/>
                  <a:pt x="10263" y="5835"/>
                  <a:pt x="10204" y="5680"/>
                </a:cubicBezTo>
                <a:cubicBezTo>
                  <a:pt x="10120" y="5406"/>
                  <a:pt x="10049" y="4740"/>
                  <a:pt x="10001" y="3835"/>
                </a:cubicBezTo>
                <a:cubicBezTo>
                  <a:pt x="9989" y="3632"/>
                  <a:pt x="10049" y="3442"/>
                  <a:pt x="10168" y="3299"/>
                </a:cubicBezTo>
                <a:cubicBezTo>
                  <a:pt x="10192" y="3263"/>
                  <a:pt x="10204" y="3239"/>
                  <a:pt x="10239" y="3204"/>
                </a:cubicBezTo>
                <a:lnTo>
                  <a:pt x="10406" y="3037"/>
                </a:lnTo>
                <a:lnTo>
                  <a:pt x="10418" y="3061"/>
                </a:lnTo>
                <a:cubicBezTo>
                  <a:pt x="10442" y="3085"/>
                  <a:pt x="10489" y="3097"/>
                  <a:pt x="10537" y="3097"/>
                </a:cubicBezTo>
                <a:cubicBezTo>
                  <a:pt x="10585" y="3097"/>
                  <a:pt x="10620" y="3085"/>
                  <a:pt x="10656" y="3061"/>
                </a:cubicBezTo>
                <a:lnTo>
                  <a:pt x="11430" y="2287"/>
                </a:lnTo>
                <a:cubicBezTo>
                  <a:pt x="11490" y="2227"/>
                  <a:pt x="11490" y="2096"/>
                  <a:pt x="11430" y="2037"/>
                </a:cubicBezTo>
                <a:lnTo>
                  <a:pt x="9430" y="49"/>
                </a:lnTo>
                <a:cubicBezTo>
                  <a:pt x="9406" y="13"/>
                  <a:pt x="9358" y="1"/>
                  <a:pt x="9311" y="1"/>
                </a:cubicBezTo>
                <a:cubicBezTo>
                  <a:pt x="9275" y="1"/>
                  <a:pt x="9227" y="25"/>
                  <a:pt x="9192" y="49"/>
                </a:cubicBezTo>
                <a:lnTo>
                  <a:pt x="8418" y="823"/>
                </a:lnTo>
                <a:cubicBezTo>
                  <a:pt x="8358" y="882"/>
                  <a:pt x="8358" y="1001"/>
                  <a:pt x="8418" y="1061"/>
                </a:cubicBezTo>
                <a:lnTo>
                  <a:pt x="8442" y="1073"/>
                </a:lnTo>
                <a:lnTo>
                  <a:pt x="8108" y="1406"/>
                </a:lnTo>
                <a:cubicBezTo>
                  <a:pt x="8096" y="1418"/>
                  <a:pt x="8084" y="1430"/>
                  <a:pt x="8049" y="1454"/>
                </a:cubicBezTo>
                <a:cubicBezTo>
                  <a:pt x="8037" y="1465"/>
                  <a:pt x="8001" y="1465"/>
                  <a:pt x="7977" y="1465"/>
                </a:cubicBezTo>
                <a:cubicBezTo>
                  <a:pt x="7751" y="1477"/>
                  <a:pt x="7549" y="1573"/>
                  <a:pt x="7382" y="1727"/>
                </a:cubicBezTo>
                <a:lnTo>
                  <a:pt x="7191" y="1930"/>
                </a:lnTo>
                <a:cubicBezTo>
                  <a:pt x="7132" y="1989"/>
                  <a:pt x="7132" y="2108"/>
                  <a:pt x="7191" y="2168"/>
                </a:cubicBezTo>
                <a:cubicBezTo>
                  <a:pt x="7215" y="2192"/>
                  <a:pt x="7263" y="2204"/>
                  <a:pt x="7310" y="2204"/>
                </a:cubicBezTo>
                <a:cubicBezTo>
                  <a:pt x="7346" y="2204"/>
                  <a:pt x="7394" y="2192"/>
                  <a:pt x="7418" y="2168"/>
                </a:cubicBezTo>
                <a:lnTo>
                  <a:pt x="7632" y="1954"/>
                </a:lnTo>
                <a:cubicBezTo>
                  <a:pt x="7739" y="1846"/>
                  <a:pt x="7870" y="1787"/>
                  <a:pt x="8001" y="1787"/>
                </a:cubicBezTo>
                <a:cubicBezTo>
                  <a:pt x="8061" y="1787"/>
                  <a:pt x="8132" y="1775"/>
                  <a:pt x="8180" y="1751"/>
                </a:cubicBezTo>
                <a:cubicBezTo>
                  <a:pt x="8239" y="1715"/>
                  <a:pt x="8287" y="1692"/>
                  <a:pt x="8346" y="1644"/>
                </a:cubicBezTo>
                <a:lnTo>
                  <a:pt x="8680" y="1311"/>
                </a:lnTo>
                <a:lnTo>
                  <a:pt x="10180" y="2823"/>
                </a:lnTo>
                <a:lnTo>
                  <a:pt x="10013" y="2978"/>
                </a:lnTo>
                <a:cubicBezTo>
                  <a:pt x="9966" y="3025"/>
                  <a:pt x="9942" y="3073"/>
                  <a:pt x="9894" y="3120"/>
                </a:cubicBezTo>
                <a:cubicBezTo>
                  <a:pt x="9727" y="3335"/>
                  <a:pt x="9656" y="3597"/>
                  <a:pt x="9668" y="3859"/>
                </a:cubicBezTo>
                <a:cubicBezTo>
                  <a:pt x="9704" y="4502"/>
                  <a:pt x="9775" y="5311"/>
                  <a:pt x="9882" y="5740"/>
                </a:cubicBezTo>
                <a:cubicBezTo>
                  <a:pt x="9870" y="5752"/>
                  <a:pt x="9823" y="5776"/>
                  <a:pt x="9787" y="5811"/>
                </a:cubicBezTo>
                <a:cubicBezTo>
                  <a:pt x="9766" y="5815"/>
                  <a:pt x="9745" y="5816"/>
                  <a:pt x="9725" y="5816"/>
                </a:cubicBezTo>
                <a:cubicBezTo>
                  <a:pt x="9601" y="5816"/>
                  <a:pt x="9477" y="5757"/>
                  <a:pt x="9406" y="5645"/>
                </a:cubicBezTo>
                <a:lnTo>
                  <a:pt x="9013" y="4692"/>
                </a:lnTo>
                <a:cubicBezTo>
                  <a:pt x="9001" y="4633"/>
                  <a:pt x="8942" y="4609"/>
                  <a:pt x="8894" y="4585"/>
                </a:cubicBezTo>
                <a:cubicBezTo>
                  <a:pt x="8880" y="4582"/>
                  <a:pt x="8866" y="4581"/>
                  <a:pt x="8852" y="4581"/>
                </a:cubicBezTo>
                <a:cubicBezTo>
                  <a:pt x="8808" y="4581"/>
                  <a:pt x="8769" y="4596"/>
                  <a:pt x="8751" y="4633"/>
                </a:cubicBezTo>
                <a:lnTo>
                  <a:pt x="7346" y="6026"/>
                </a:lnTo>
                <a:lnTo>
                  <a:pt x="7263" y="5895"/>
                </a:lnTo>
                <a:lnTo>
                  <a:pt x="7203" y="5835"/>
                </a:lnTo>
                <a:cubicBezTo>
                  <a:pt x="7156" y="5799"/>
                  <a:pt x="7108" y="5764"/>
                  <a:pt x="7072" y="5752"/>
                </a:cubicBezTo>
                <a:lnTo>
                  <a:pt x="7906" y="4918"/>
                </a:lnTo>
                <a:cubicBezTo>
                  <a:pt x="7965" y="4859"/>
                  <a:pt x="7965" y="4740"/>
                  <a:pt x="7906" y="4680"/>
                </a:cubicBezTo>
                <a:cubicBezTo>
                  <a:pt x="7876" y="4650"/>
                  <a:pt x="7831" y="4635"/>
                  <a:pt x="7787" y="4635"/>
                </a:cubicBezTo>
                <a:cubicBezTo>
                  <a:pt x="7742" y="4635"/>
                  <a:pt x="7697" y="4650"/>
                  <a:pt x="7668" y="4680"/>
                </a:cubicBezTo>
                <a:lnTo>
                  <a:pt x="6977" y="5359"/>
                </a:lnTo>
                <a:cubicBezTo>
                  <a:pt x="6953" y="5299"/>
                  <a:pt x="6918" y="5252"/>
                  <a:pt x="6870" y="5216"/>
                </a:cubicBezTo>
                <a:lnTo>
                  <a:pt x="6834" y="5168"/>
                </a:lnTo>
                <a:cubicBezTo>
                  <a:pt x="6787" y="5121"/>
                  <a:pt x="6739" y="5097"/>
                  <a:pt x="6679" y="5061"/>
                </a:cubicBezTo>
                <a:lnTo>
                  <a:pt x="7549" y="4204"/>
                </a:lnTo>
                <a:cubicBezTo>
                  <a:pt x="7608" y="4144"/>
                  <a:pt x="7608" y="4025"/>
                  <a:pt x="7549" y="3966"/>
                </a:cubicBezTo>
                <a:cubicBezTo>
                  <a:pt x="7519" y="3936"/>
                  <a:pt x="7474" y="3921"/>
                  <a:pt x="7430" y="3921"/>
                </a:cubicBezTo>
                <a:cubicBezTo>
                  <a:pt x="7385" y="3921"/>
                  <a:pt x="7340" y="3936"/>
                  <a:pt x="7310" y="3966"/>
                </a:cubicBezTo>
                <a:lnTo>
                  <a:pt x="6513" y="4752"/>
                </a:lnTo>
                <a:cubicBezTo>
                  <a:pt x="6489" y="4692"/>
                  <a:pt x="6453" y="4644"/>
                  <a:pt x="6418" y="4597"/>
                </a:cubicBezTo>
                <a:lnTo>
                  <a:pt x="6370" y="4561"/>
                </a:lnTo>
                <a:cubicBezTo>
                  <a:pt x="6322" y="4513"/>
                  <a:pt x="6275" y="4478"/>
                  <a:pt x="6215" y="4454"/>
                </a:cubicBezTo>
                <a:lnTo>
                  <a:pt x="6834" y="3847"/>
                </a:lnTo>
                <a:cubicBezTo>
                  <a:pt x="6894" y="3787"/>
                  <a:pt x="6894" y="3668"/>
                  <a:pt x="6834" y="3609"/>
                </a:cubicBezTo>
                <a:cubicBezTo>
                  <a:pt x="6804" y="3579"/>
                  <a:pt x="6760" y="3564"/>
                  <a:pt x="6715" y="3564"/>
                </a:cubicBezTo>
                <a:cubicBezTo>
                  <a:pt x="6671" y="3564"/>
                  <a:pt x="6626" y="3579"/>
                  <a:pt x="6596" y="3609"/>
                </a:cubicBezTo>
                <a:lnTo>
                  <a:pt x="6084" y="4109"/>
                </a:lnTo>
                <a:cubicBezTo>
                  <a:pt x="6060" y="4049"/>
                  <a:pt x="6025" y="3990"/>
                  <a:pt x="5977" y="3942"/>
                </a:cubicBezTo>
                <a:lnTo>
                  <a:pt x="5953" y="3918"/>
                </a:lnTo>
                <a:cubicBezTo>
                  <a:pt x="5906" y="3871"/>
                  <a:pt x="5846" y="3823"/>
                  <a:pt x="5786" y="3811"/>
                </a:cubicBezTo>
                <a:lnTo>
                  <a:pt x="6965" y="2632"/>
                </a:lnTo>
                <a:cubicBezTo>
                  <a:pt x="7025" y="2573"/>
                  <a:pt x="7025" y="2454"/>
                  <a:pt x="6965" y="2394"/>
                </a:cubicBezTo>
                <a:cubicBezTo>
                  <a:pt x="6935" y="2364"/>
                  <a:pt x="6891" y="2349"/>
                  <a:pt x="6846" y="2349"/>
                </a:cubicBezTo>
                <a:cubicBezTo>
                  <a:pt x="6801" y="2349"/>
                  <a:pt x="6757" y="2364"/>
                  <a:pt x="6727" y="2394"/>
                </a:cubicBezTo>
                <a:lnTo>
                  <a:pt x="5751" y="3370"/>
                </a:lnTo>
                <a:lnTo>
                  <a:pt x="5072" y="2680"/>
                </a:lnTo>
                <a:lnTo>
                  <a:pt x="5798" y="2382"/>
                </a:lnTo>
                <a:cubicBezTo>
                  <a:pt x="5798" y="2382"/>
                  <a:pt x="5810" y="2382"/>
                  <a:pt x="5810" y="2370"/>
                </a:cubicBezTo>
                <a:cubicBezTo>
                  <a:pt x="6096" y="2204"/>
                  <a:pt x="6227" y="1882"/>
                  <a:pt x="6144" y="1585"/>
                </a:cubicBezTo>
                <a:cubicBezTo>
                  <a:pt x="6144" y="1561"/>
                  <a:pt x="6132" y="1549"/>
                  <a:pt x="6132" y="1537"/>
                </a:cubicBezTo>
                <a:cubicBezTo>
                  <a:pt x="6049" y="1403"/>
                  <a:pt x="5914" y="1251"/>
                  <a:pt x="5778" y="1251"/>
                </a:cubicBezTo>
                <a:cubicBezTo>
                  <a:pt x="5757" y="1251"/>
                  <a:pt x="5736" y="1255"/>
                  <a:pt x="5715" y="1263"/>
                </a:cubicBezTo>
                <a:cubicBezTo>
                  <a:pt x="5429" y="1358"/>
                  <a:pt x="4774" y="1430"/>
                  <a:pt x="3870" y="1477"/>
                </a:cubicBezTo>
                <a:cubicBezTo>
                  <a:pt x="3855" y="1478"/>
                  <a:pt x="3840" y="1478"/>
                  <a:pt x="3825" y="1478"/>
                </a:cubicBezTo>
                <a:cubicBezTo>
                  <a:pt x="3603" y="1478"/>
                  <a:pt x="3395" y="1395"/>
                  <a:pt x="3239" y="1239"/>
                </a:cubicBezTo>
                <a:lnTo>
                  <a:pt x="3072" y="1073"/>
                </a:lnTo>
                <a:lnTo>
                  <a:pt x="3096" y="1061"/>
                </a:lnTo>
                <a:cubicBezTo>
                  <a:pt x="3155" y="1001"/>
                  <a:pt x="3155" y="882"/>
                  <a:pt x="3096" y="823"/>
                </a:cubicBezTo>
                <a:lnTo>
                  <a:pt x="2322" y="49"/>
                </a:lnTo>
                <a:cubicBezTo>
                  <a:pt x="2286" y="13"/>
                  <a:pt x="2238" y="1"/>
                  <a:pt x="2203" y="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0838" name="Google Shape;10838;p79"/>
          <p:cNvGrpSpPr/>
          <p:nvPr/>
        </p:nvGrpSpPr>
        <p:grpSpPr>
          <a:xfrm>
            <a:off x="5282565" y="3081223"/>
            <a:ext cx="485887" cy="294581"/>
            <a:chOff x="3961923" y="2486317"/>
            <a:chExt cx="364415" cy="220936"/>
          </a:xfrm>
          <a:solidFill>
            <a:schemeClr val="tx1"/>
          </a:solidFill>
        </p:grpSpPr>
        <p:sp>
          <p:nvSpPr>
            <p:cNvPr id="10839" name="Google Shape;10839;p79"/>
            <p:cNvSpPr/>
            <p:nvPr/>
          </p:nvSpPr>
          <p:spPr>
            <a:xfrm>
              <a:off x="4106764" y="2486507"/>
              <a:ext cx="219574" cy="220746"/>
            </a:xfrm>
            <a:custGeom>
              <a:avLst/>
              <a:gdLst/>
              <a:ahLst/>
              <a:cxnLst/>
              <a:rect l="l" t="t" r="r" b="b"/>
              <a:pathLst>
                <a:path w="6931" h="6968" extrusionOk="0">
                  <a:moveTo>
                    <a:pt x="4114" y="1"/>
                  </a:moveTo>
                  <a:cubicBezTo>
                    <a:pt x="4035" y="1"/>
                    <a:pt x="3953" y="69"/>
                    <a:pt x="3942" y="157"/>
                  </a:cubicBezTo>
                  <a:cubicBezTo>
                    <a:pt x="3930" y="240"/>
                    <a:pt x="4001" y="336"/>
                    <a:pt x="4085" y="348"/>
                  </a:cubicBezTo>
                  <a:cubicBezTo>
                    <a:pt x="4906" y="455"/>
                    <a:pt x="5633" y="895"/>
                    <a:pt x="6085" y="1574"/>
                  </a:cubicBezTo>
                  <a:cubicBezTo>
                    <a:pt x="6764" y="2610"/>
                    <a:pt x="6728" y="3943"/>
                    <a:pt x="5954" y="4908"/>
                  </a:cubicBezTo>
                  <a:cubicBezTo>
                    <a:pt x="5918" y="4943"/>
                    <a:pt x="5906" y="4991"/>
                    <a:pt x="5918" y="5027"/>
                  </a:cubicBezTo>
                  <a:lnTo>
                    <a:pt x="5990" y="6539"/>
                  </a:lnTo>
                  <a:lnTo>
                    <a:pt x="5990" y="6539"/>
                  </a:lnTo>
                  <a:lnTo>
                    <a:pt x="4644" y="5896"/>
                  </a:lnTo>
                  <a:cubicBezTo>
                    <a:pt x="4609" y="5884"/>
                    <a:pt x="4561" y="5884"/>
                    <a:pt x="4525" y="5884"/>
                  </a:cubicBezTo>
                  <a:cubicBezTo>
                    <a:pt x="4272" y="5957"/>
                    <a:pt x="4014" y="5992"/>
                    <a:pt x="3758" y="5992"/>
                  </a:cubicBezTo>
                  <a:cubicBezTo>
                    <a:pt x="2969" y="5992"/>
                    <a:pt x="2201" y="5659"/>
                    <a:pt x="1644" y="5074"/>
                  </a:cubicBezTo>
                  <a:cubicBezTo>
                    <a:pt x="1584" y="5015"/>
                    <a:pt x="1549" y="4955"/>
                    <a:pt x="1501" y="4896"/>
                  </a:cubicBezTo>
                  <a:cubicBezTo>
                    <a:pt x="1453" y="4836"/>
                    <a:pt x="1430" y="4789"/>
                    <a:pt x="1382" y="4729"/>
                  </a:cubicBezTo>
                  <a:lnTo>
                    <a:pt x="1382" y="4717"/>
                  </a:lnTo>
                  <a:cubicBezTo>
                    <a:pt x="1620" y="4300"/>
                    <a:pt x="1751" y="3836"/>
                    <a:pt x="1787" y="3384"/>
                  </a:cubicBezTo>
                  <a:cubicBezTo>
                    <a:pt x="1787" y="3288"/>
                    <a:pt x="1727" y="3205"/>
                    <a:pt x="1632" y="3205"/>
                  </a:cubicBezTo>
                  <a:cubicBezTo>
                    <a:pt x="1549" y="3205"/>
                    <a:pt x="1453" y="3265"/>
                    <a:pt x="1453" y="3348"/>
                  </a:cubicBezTo>
                  <a:cubicBezTo>
                    <a:pt x="1430" y="3836"/>
                    <a:pt x="1263" y="4312"/>
                    <a:pt x="977" y="4729"/>
                  </a:cubicBezTo>
                  <a:cubicBezTo>
                    <a:pt x="739" y="5074"/>
                    <a:pt x="441" y="5360"/>
                    <a:pt x="96" y="5586"/>
                  </a:cubicBezTo>
                  <a:cubicBezTo>
                    <a:pt x="25" y="5622"/>
                    <a:pt x="1" y="5729"/>
                    <a:pt x="37" y="5801"/>
                  </a:cubicBezTo>
                  <a:cubicBezTo>
                    <a:pt x="72" y="5848"/>
                    <a:pt x="132" y="5884"/>
                    <a:pt x="191" y="5884"/>
                  </a:cubicBezTo>
                  <a:cubicBezTo>
                    <a:pt x="215" y="5884"/>
                    <a:pt x="251" y="5860"/>
                    <a:pt x="275" y="5848"/>
                  </a:cubicBezTo>
                  <a:cubicBezTo>
                    <a:pt x="632" y="5622"/>
                    <a:pt x="953" y="5348"/>
                    <a:pt x="1192" y="5015"/>
                  </a:cubicBezTo>
                  <a:cubicBezTo>
                    <a:pt x="1203" y="5051"/>
                    <a:pt x="1215" y="5062"/>
                    <a:pt x="1251" y="5086"/>
                  </a:cubicBezTo>
                  <a:cubicBezTo>
                    <a:pt x="1311" y="5170"/>
                    <a:pt x="1370" y="5229"/>
                    <a:pt x="1406" y="5301"/>
                  </a:cubicBezTo>
                  <a:cubicBezTo>
                    <a:pt x="1811" y="5729"/>
                    <a:pt x="2323" y="6039"/>
                    <a:pt x="2894" y="6205"/>
                  </a:cubicBezTo>
                  <a:cubicBezTo>
                    <a:pt x="3179" y="6284"/>
                    <a:pt x="3465" y="6323"/>
                    <a:pt x="3749" y="6323"/>
                  </a:cubicBezTo>
                  <a:cubicBezTo>
                    <a:pt x="4021" y="6323"/>
                    <a:pt x="4293" y="6287"/>
                    <a:pt x="4561" y="6217"/>
                  </a:cubicBezTo>
                  <a:lnTo>
                    <a:pt x="6109" y="6956"/>
                  </a:lnTo>
                  <a:cubicBezTo>
                    <a:pt x="6145" y="6967"/>
                    <a:pt x="6156" y="6967"/>
                    <a:pt x="6192" y="6967"/>
                  </a:cubicBezTo>
                  <a:cubicBezTo>
                    <a:pt x="6216" y="6967"/>
                    <a:pt x="6252" y="6956"/>
                    <a:pt x="6275" y="6932"/>
                  </a:cubicBezTo>
                  <a:cubicBezTo>
                    <a:pt x="6323" y="6908"/>
                    <a:pt x="6347" y="6848"/>
                    <a:pt x="6347" y="6789"/>
                  </a:cubicBezTo>
                  <a:lnTo>
                    <a:pt x="6275" y="5074"/>
                  </a:lnTo>
                  <a:cubicBezTo>
                    <a:pt x="6668" y="4574"/>
                    <a:pt x="6883" y="3955"/>
                    <a:pt x="6918" y="3300"/>
                  </a:cubicBezTo>
                  <a:cubicBezTo>
                    <a:pt x="6930" y="2622"/>
                    <a:pt x="6752" y="1967"/>
                    <a:pt x="6371" y="1383"/>
                  </a:cubicBezTo>
                  <a:cubicBezTo>
                    <a:pt x="5859" y="633"/>
                    <a:pt x="5037" y="121"/>
                    <a:pt x="4132" y="2"/>
                  </a:cubicBezTo>
                  <a:cubicBezTo>
                    <a:pt x="4126" y="1"/>
                    <a:pt x="4120" y="1"/>
                    <a:pt x="411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40" name="Google Shape;10840;p79"/>
            <p:cNvSpPr/>
            <p:nvPr/>
          </p:nvSpPr>
          <p:spPr>
            <a:xfrm>
              <a:off x="3961923" y="2486317"/>
              <a:ext cx="259839" cy="220936"/>
            </a:xfrm>
            <a:custGeom>
              <a:avLst/>
              <a:gdLst/>
              <a:ahLst/>
              <a:cxnLst/>
              <a:rect l="l" t="t" r="r" b="b"/>
              <a:pathLst>
                <a:path w="8202" h="6974" extrusionOk="0">
                  <a:moveTo>
                    <a:pt x="3198" y="1"/>
                  </a:moveTo>
                  <a:cubicBezTo>
                    <a:pt x="2177" y="1"/>
                    <a:pt x="1174" y="493"/>
                    <a:pt x="560" y="1413"/>
                  </a:cubicBezTo>
                  <a:cubicBezTo>
                    <a:pt x="179" y="1973"/>
                    <a:pt x="1" y="2640"/>
                    <a:pt x="25" y="3318"/>
                  </a:cubicBezTo>
                  <a:cubicBezTo>
                    <a:pt x="60" y="3949"/>
                    <a:pt x="287" y="4556"/>
                    <a:pt x="668" y="5080"/>
                  </a:cubicBezTo>
                  <a:lnTo>
                    <a:pt x="596" y="6795"/>
                  </a:lnTo>
                  <a:cubicBezTo>
                    <a:pt x="596" y="6854"/>
                    <a:pt x="620" y="6914"/>
                    <a:pt x="668" y="6938"/>
                  </a:cubicBezTo>
                  <a:cubicBezTo>
                    <a:pt x="703" y="6962"/>
                    <a:pt x="727" y="6973"/>
                    <a:pt x="763" y="6973"/>
                  </a:cubicBezTo>
                  <a:cubicBezTo>
                    <a:pt x="787" y="6973"/>
                    <a:pt x="799" y="6973"/>
                    <a:pt x="834" y="6962"/>
                  </a:cubicBezTo>
                  <a:lnTo>
                    <a:pt x="2382" y="6235"/>
                  </a:lnTo>
                  <a:cubicBezTo>
                    <a:pt x="2647" y="6300"/>
                    <a:pt x="2916" y="6333"/>
                    <a:pt x="3186" y="6333"/>
                  </a:cubicBezTo>
                  <a:cubicBezTo>
                    <a:pt x="3512" y="6333"/>
                    <a:pt x="3837" y="6285"/>
                    <a:pt x="4156" y="6188"/>
                  </a:cubicBezTo>
                  <a:cubicBezTo>
                    <a:pt x="4240" y="6152"/>
                    <a:pt x="4287" y="6069"/>
                    <a:pt x="4251" y="5973"/>
                  </a:cubicBezTo>
                  <a:cubicBezTo>
                    <a:pt x="4233" y="5909"/>
                    <a:pt x="4172" y="5866"/>
                    <a:pt x="4107" y="5866"/>
                  </a:cubicBezTo>
                  <a:cubicBezTo>
                    <a:pt x="4088" y="5866"/>
                    <a:pt x="4068" y="5870"/>
                    <a:pt x="4049" y="5878"/>
                  </a:cubicBezTo>
                  <a:cubicBezTo>
                    <a:pt x="3772" y="5971"/>
                    <a:pt x="3484" y="6015"/>
                    <a:pt x="3198" y="6015"/>
                  </a:cubicBezTo>
                  <a:cubicBezTo>
                    <a:pt x="2931" y="6015"/>
                    <a:pt x="2664" y="5976"/>
                    <a:pt x="2406" y="5902"/>
                  </a:cubicBezTo>
                  <a:cubicBezTo>
                    <a:pt x="2391" y="5897"/>
                    <a:pt x="2376" y="5894"/>
                    <a:pt x="2361" y="5894"/>
                  </a:cubicBezTo>
                  <a:cubicBezTo>
                    <a:pt x="2339" y="5894"/>
                    <a:pt x="2315" y="5900"/>
                    <a:pt x="2287" y="5914"/>
                  </a:cubicBezTo>
                  <a:lnTo>
                    <a:pt x="941" y="6533"/>
                  </a:lnTo>
                  <a:lnTo>
                    <a:pt x="941" y="6533"/>
                  </a:lnTo>
                  <a:lnTo>
                    <a:pt x="1013" y="5021"/>
                  </a:lnTo>
                  <a:cubicBezTo>
                    <a:pt x="1013" y="4985"/>
                    <a:pt x="1001" y="4949"/>
                    <a:pt x="977" y="4902"/>
                  </a:cubicBezTo>
                  <a:cubicBezTo>
                    <a:pt x="203" y="3937"/>
                    <a:pt x="168" y="2604"/>
                    <a:pt x="846" y="1568"/>
                  </a:cubicBezTo>
                  <a:cubicBezTo>
                    <a:pt x="1393" y="759"/>
                    <a:pt x="2293" y="318"/>
                    <a:pt x="3208" y="318"/>
                  </a:cubicBezTo>
                  <a:cubicBezTo>
                    <a:pt x="3748" y="318"/>
                    <a:pt x="4294" y="472"/>
                    <a:pt x="4775" y="794"/>
                  </a:cubicBezTo>
                  <a:cubicBezTo>
                    <a:pt x="5430" y="1247"/>
                    <a:pt x="5883" y="1949"/>
                    <a:pt x="6002" y="2735"/>
                  </a:cubicBezTo>
                  <a:cubicBezTo>
                    <a:pt x="6013" y="2811"/>
                    <a:pt x="6083" y="2867"/>
                    <a:pt x="6168" y="2867"/>
                  </a:cubicBezTo>
                  <a:cubicBezTo>
                    <a:pt x="6176" y="2867"/>
                    <a:pt x="6184" y="2867"/>
                    <a:pt x="6192" y="2866"/>
                  </a:cubicBezTo>
                  <a:cubicBezTo>
                    <a:pt x="6275" y="2854"/>
                    <a:pt x="6335" y="2759"/>
                    <a:pt x="6323" y="2675"/>
                  </a:cubicBezTo>
                  <a:cubicBezTo>
                    <a:pt x="6264" y="2282"/>
                    <a:pt x="6133" y="1913"/>
                    <a:pt x="5954" y="1592"/>
                  </a:cubicBezTo>
                  <a:cubicBezTo>
                    <a:pt x="5990" y="1532"/>
                    <a:pt x="6025" y="1473"/>
                    <a:pt x="6073" y="1413"/>
                  </a:cubicBezTo>
                  <a:cubicBezTo>
                    <a:pt x="6133" y="1330"/>
                    <a:pt x="6192" y="1270"/>
                    <a:pt x="6252" y="1199"/>
                  </a:cubicBezTo>
                  <a:cubicBezTo>
                    <a:pt x="6395" y="1056"/>
                    <a:pt x="6561" y="901"/>
                    <a:pt x="6740" y="782"/>
                  </a:cubicBezTo>
                  <a:cubicBezTo>
                    <a:pt x="7121" y="520"/>
                    <a:pt x="7585" y="365"/>
                    <a:pt x="8050" y="318"/>
                  </a:cubicBezTo>
                  <a:cubicBezTo>
                    <a:pt x="8057" y="320"/>
                    <a:pt x="8065" y="322"/>
                    <a:pt x="8073" y="322"/>
                  </a:cubicBezTo>
                  <a:cubicBezTo>
                    <a:pt x="8137" y="322"/>
                    <a:pt x="8202" y="238"/>
                    <a:pt x="8180" y="163"/>
                  </a:cubicBezTo>
                  <a:cubicBezTo>
                    <a:pt x="8169" y="75"/>
                    <a:pt x="8107" y="7"/>
                    <a:pt x="8022" y="7"/>
                  </a:cubicBezTo>
                  <a:cubicBezTo>
                    <a:pt x="8016" y="7"/>
                    <a:pt x="8009" y="7"/>
                    <a:pt x="8002" y="8"/>
                  </a:cubicBezTo>
                  <a:cubicBezTo>
                    <a:pt x="7490" y="56"/>
                    <a:pt x="6978" y="234"/>
                    <a:pt x="6549" y="532"/>
                  </a:cubicBezTo>
                  <a:cubicBezTo>
                    <a:pt x="6359" y="663"/>
                    <a:pt x="6156" y="818"/>
                    <a:pt x="6002" y="996"/>
                  </a:cubicBezTo>
                  <a:cubicBezTo>
                    <a:pt x="5918" y="1068"/>
                    <a:pt x="5859" y="1139"/>
                    <a:pt x="5799" y="1211"/>
                  </a:cubicBezTo>
                  <a:cubicBezTo>
                    <a:pt x="5787" y="1247"/>
                    <a:pt x="5764" y="1258"/>
                    <a:pt x="5740" y="1294"/>
                  </a:cubicBezTo>
                  <a:cubicBezTo>
                    <a:pt x="5525" y="996"/>
                    <a:pt x="5252" y="735"/>
                    <a:pt x="4954" y="532"/>
                  </a:cubicBezTo>
                  <a:cubicBezTo>
                    <a:pt x="4414" y="174"/>
                    <a:pt x="3803" y="1"/>
                    <a:pt x="319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41" name="Google Shape;10841;p79"/>
            <p:cNvSpPr/>
            <p:nvPr/>
          </p:nvSpPr>
          <p:spPr>
            <a:xfrm>
              <a:off x="4015113" y="2540870"/>
              <a:ext cx="96212" cy="95832"/>
            </a:xfrm>
            <a:custGeom>
              <a:avLst/>
              <a:gdLst/>
              <a:ahLst/>
              <a:cxnLst/>
              <a:rect l="l" t="t" r="r" b="b"/>
              <a:pathLst>
                <a:path w="3037" h="3025" extrusionOk="0">
                  <a:moveTo>
                    <a:pt x="1418" y="346"/>
                  </a:moveTo>
                  <a:cubicBezTo>
                    <a:pt x="2013" y="346"/>
                    <a:pt x="2501" y="834"/>
                    <a:pt x="2501" y="1430"/>
                  </a:cubicBezTo>
                  <a:cubicBezTo>
                    <a:pt x="2501" y="1668"/>
                    <a:pt x="2430" y="1894"/>
                    <a:pt x="2299" y="2072"/>
                  </a:cubicBezTo>
                  <a:lnTo>
                    <a:pt x="1537" y="1310"/>
                  </a:lnTo>
                  <a:cubicBezTo>
                    <a:pt x="1507" y="1281"/>
                    <a:pt x="1462" y="1266"/>
                    <a:pt x="1418" y="1266"/>
                  </a:cubicBezTo>
                  <a:cubicBezTo>
                    <a:pt x="1373" y="1266"/>
                    <a:pt x="1328" y="1281"/>
                    <a:pt x="1298" y="1310"/>
                  </a:cubicBezTo>
                  <a:cubicBezTo>
                    <a:pt x="1239" y="1370"/>
                    <a:pt x="1239" y="1489"/>
                    <a:pt x="1298" y="1549"/>
                  </a:cubicBezTo>
                  <a:lnTo>
                    <a:pt x="2060" y="2311"/>
                  </a:lnTo>
                  <a:cubicBezTo>
                    <a:pt x="1870" y="2442"/>
                    <a:pt x="1656" y="2513"/>
                    <a:pt x="1418" y="2513"/>
                  </a:cubicBezTo>
                  <a:cubicBezTo>
                    <a:pt x="822" y="2513"/>
                    <a:pt x="334" y="2025"/>
                    <a:pt x="334" y="1430"/>
                  </a:cubicBezTo>
                  <a:cubicBezTo>
                    <a:pt x="334" y="834"/>
                    <a:pt x="822" y="346"/>
                    <a:pt x="1418" y="346"/>
                  </a:cubicBezTo>
                  <a:close/>
                  <a:moveTo>
                    <a:pt x="1429" y="1"/>
                  </a:moveTo>
                  <a:cubicBezTo>
                    <a:pt x="644" y="1"/>
                    <a:pt x="1" y="644"/>
                    <a:pt x="1" y="1430"/>
                  </a:cubicBezTo>
                  <a:cubicBezTo>
                    <a:pt x="1" y="2215"/>
                    <a:pt x="644" y="2858"/>
                    <a:pt x="1429" y="2858"/>
                  </a:cubicBezTo>
                  <a:cubicBezTo>
                    <a:pt x="1763" y="2858"/>
                    <a:pt x="2072" y="2739"/>
                    <a:pt x="2310" y="2549"/>
                  </a:cubicBezTo>
                  <a:lnTo>
                    <a:pt x="2739" y="2977"/>
                  </a:lnTo>
                  <a:cubicBezTo>
                    <a:pt x="2775" y="3001"/>
                    <a:pt x="2811" y="3025"/>
                    <a:pt x="2858" y="3025"/>
                  </a:cubicBezTo>
                  <a:cubicBezTo>
                    <a:pt x="2906" y="3025"/>
                    <a:pt x="2953" y="3001"/>
                    <a:pt x="2977" y="2977"/>
                  </a:cubicBezTo>
                  <a:cubicBezTo>
                    <a:pt x="3037" y="2918"/>
                    <a:pt x="3037" y="2811"/>
                    <a:pt x="2977" y="2739"/>
                  </a:cubicBezTo>
                  <a:lnTo>
                    <a:pt x="2549" y="2311"/>
                  </a:lnTo>
                  <a:cubicBezTo>
                    <a:pt x="2739" y="2072"/>
                    <a:pt x="2858" y="1751"/>
                    <a:pt x="2858" y="1430"/>
                  </a:cubicBezTo>
                  <a:cubicBezTo>
                    <a:pt x="2858" y="644"/>
                    <a:pt x="2215" y="1"/>
                    <a:pt x="142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42" name="Google Shape;10842;p79"/>
            <p:cNvSpPr/>
            <p:nvPr/>
          </p:nvSpPr>
          <p:spPr>
            <a:xfrm>
              <a:off x="4186375" y="2539381"/>
              <a:ext cx="77331" cy="90541"/>
            </a:xfrm>
            <a:custGeom>
              <a:avLst/>
              <a:gdLst/>
              <a:ahLst/>
              <a:cxnLst/>
              <a:rect l="l" t="t" r="r" b="b"/>
              <a:pathLst>
                <a:path w="2441" h="2858" extrusionOk="0">
                  <a:moveTo>
                    <a:pt x="1203" y="607"/>
                  </a:moveTo>
                  <a:lnTo>
                    <a:pt x="1572" y="1524"/>
                  </a:lnTo>
                  <a:lnTo>
                    <a:pt x="834" y="1524"/>
                  </a:lnTo>
                  <a:lnTo>
                    <a:pt x="1203" y="607"/>
                  </a:lnTo>
                  <a:close/>
                  <a:moveTo>
                    <a:pt x="1215" y="0"/>
                  </a:moveTo>
                  <a:cubicBezTo>
                    <a:pt x="1155" y="0"/>
                    <a:pt x="1084" y="48"/>
                    <a:pt x="1072" y="107"/>
                  </a:cubicBezTo>
                  <a:lnTo>
                    <a:pt x="441" y="1619"/>
                  </a:lnTo>
                  <a:lnTo>
                    <a:pt x="24" y="2620"/>
                  </a:lnTo>
                  <a:cubicBezTo>
                    <a:pt x="0" y="2715"/>
                    <a:pt x="24" y="2798"/>
                    <a:pt x="119" y="2846"/>
                  </a:cubicBezTo>
                  <a:cubicBezTo>
                    <a:pt x="139" y="2851"/>
                    <a:pt x="159" y="2854"/>
                    <a:pt x="179" y="2854"/>
                  </a:cubicBezTo>
                  <a:cubicBezTo>
                    <a:pt x="245" y="2854"/>
                    <a:pt x="309" y="2823"/>
                    <a:pt x="345" y="2750"/>
                  </a:cubicBezTo>
                  <a:lnTo>
                    <a:pt x="714" y="1858"/>
                  </a:lnTo>
                  <a:lnTo>
                    <a:pt x="1750" y="1858"/>
                  </a:lnTo>
                  <a:lnTo>
                    <a:pt x="2131" y="2750"/>
                  </a:lnTo>
                  <a:cubicBezTo>
                    <a:pt x="2155" y="2810"/>
                    <a:pt x="2215" y="2858"/>
                    <a:pt x="2274" y="2858"/>
                  </a:cubicBezTo>
                  <a:cubicBezTo>
                    <a:pt x="2286" y="2858"/>
                    <a:pt x="2322" y="2858"/>
                    <a:pt x="2334" y="2846"/>
                  </a:cubicBezTo>
                  <a:cubicBezTo>
                    <a:pt x="2405" y="2798"/>
                    <a:pt x="2441" y="2715"/>
                    <a:pt x="2405" y="2620"/>
                  </a:cubicBezTo>
                  <a:lnTo>
                    <a:pt x="1988" y="1619"/>
                  </a:lnTo>
                  <a:lnTo>
                    <a:pt x="1369" y="107"/>
                  </a:lnTo>
                  <a:cubicBezTo>
                    <a:pt x="1334" y="48"/>
                    <a:pt x="1274" y="0"/>
                    <a:pt x="12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0843" name="Google Shape;10843;p79"/>
          <p:cNvSpPr/>
          <p:nvPr/>
        </p:nvSpPr>
        <p:spPr>
          <a:xfrm>
            <a:off x="2330452" y="2985000"/>
            <a:ext cx="482339" cy="483352"/>
          </a:xfrm>
          <a:custGeom>
            <a:avLst/>
            <a:gdLst/>
            <a:ahLst/>
            <a:cxnLst/>
            <a:rect l="l" t="t" r="r" b="b"/>
            <a:pathLst>
              <a:path w="11419" h="11443" extrusionOk="0">
                <a:moveTo>
                  <a:pt x="4644" y="3560"/>
                </a:moveTo>
                <a:lnTo>
                  <a:pt x="4727" y="3655"/>
                </a:lnTo>
                <a:lnTo>
                  <a:pt x="4132" y="4263"/>
                </a:lnTo>
                <a:cubicBezTo>
                  <a:pt x="3989" y="4084"/>
                  <a:pt x="3965" y="3834"/>
                  <a:pt x="4108" y="3655"/>
                </a:cubicBezTo>
                <a:lnTo>
                  <a:pt x="4120" y="3655"/>
                </a:lnTo>
                <a:cubicBezTo>
                  <a:pt x="4298" y="3655"/>
                  <a:pt x="4465" y="3620"/>
                  <a:pt x="4644" y="3560"/>
                </a:cubicBezTo>
                <a:close/>
                <a:moveTo>
                  <a:pt x="8751" y="5739"/>
                </a:moveTo>
                <a:lnTo>
                  <a:pt x="8918" y="5906"/>
                </a:lnTo>
                <a:cubicBezTo>
                  <a:pt x="8944" y="5932"/>
                  <a:pt x="8994" y="5951"/>
                  <a:pt x="9043" y="5951"/>
                </a:cubicBezTo>
                <a:cubicBezTo>
                  <a:pt x="9061" y="5951"/>
                  <a:pt x="9080" y="5948"/>
                  <a:pt x="9097" y="5941"/>
                </a:cubicBezTo>
                <a:cubicBezTo>
                  <a:pt x="9275" y="5894"/>
                  <a:pt x="9430" y="5858"/>
                  <a:pt x="9597" y="5846"/>
                </a:cubicBezTo>
                <a:lnTo>
                  <a:pt x="9704" y="5858"/>
                </a:lnTo>
                <a:cubicBezTo>
                  <a:pt x="10478" y="5918"/>
                  <a:pt x="11073" y="6561"/>
                  <a:pt x="11073" y="7335"/>
                </a:cubicBezTo>
                <a:cubicBezTo>
                  <a:pt x="11085" y="7454"/>
                  <a:pt x="11073" y="7585"/>
                  <a:pt x="11025" y="7716"/>
                </a:cubicBezTo>
                <a:lnTo>
                  <a:pt x="10121" y="6811"/>
                </a:lnTo>
                <a:cubicBezTo>
                  <a:pt x="10061" y="6739"/>
                  <a:pt x="9966" y="6692"/>
                  <a:pt x="9870" y="6644"/>
                </a:cubicBezTo>
                <a:cubicBezTo>
                  <a:pt x="9787" y="6620"/>
                  <a:pt x="9704" y="6608"/>
                  <a:pt x="9609" y="6608"/>
                </a:cubicBezTo>
                <a:cubicBezTo>
                  <a:pt x="9418" y="6608"/>
                  <a:pt x="9239" y="6680"/>
                  <a:pt x="9108" y="6811"/>
                </a:cubicBezTo>
                <a:cubicBezTo>
                  <a:pt x="8918" y="7001"/>
                  <a:pt x="8858" y="7299"/>
                  <a:pt x="8942" y="7573"/>
                </a:cubicBezTo>
                <a:cubicBezTo>
                  <a:pt x="8978" y="7680"/>
                  <a:pt x="9037" y="7763"/>
                  <a:pt x="9108" y="7823"/>
                </a:cubicBezTo>
                <a:lnTo>
                  <a:pt x="10013" y="8728"/>
                </a:lnTo>
                <a:cubicBezTo>
                  <a:pt x="9882" y="8775"/>
                  <a:pt x="9751" y="8787"/>
                  <a:pt x="9609" y="8787"/>
                </a:cubicBezTo>
                <a:cubicBezTo>
                  <a:pt x="8835" y="8787"/>
                  <a:pt x="8204" y="8180"/>
                  <a:pt x="8156" y="7418"/>
                </a:cubicBezTo>
                <a:lnTo>
                  <a:pt x="8144" y="7323"/>
                </a:lnTo>
                <a:cubicBezTo>
                  <a:pt x="8144" y="7156"/>
                  <a:pt x="8168" y="6977"/>
                  <a:pt x="8227" y="6811"/>
                </a:cubicBezTo>
                <a:cubicBezTo>
                  <a:pt x="8263" y="6751"/>
                  <a:pt x="8239" y="6680"/>
                  <a:pt x="8180" y="6632"/>
                </a:cubicBezTo>
                <a:lnTo>
                  <a:pt x="8025" y="6465"/>
                </a:lnTo>
                <a:lnTo>
                  <a:pt x="8751" y="5739"/>
                </a:lnTo>
                <a:close/>
                <a:moveTo>
                  <a:pt x="2393" y="6537"/>
                </a:moveTo>
                <a:lnTo>
                  <a:pt x="2751" y="6894"/>
                </a:lnTo>
                <a:lnTo>
                  <a:pt x="4632" y="8775"/>
                </a:lnTo>
                <a:lnTo>
                  <a:pt x="4894" y="9037"/>
                </a:lnTo>
                <a:lnTo>
                  <a:pt x="4358" y="9573"/>
                </a:lnTo>
                <a:lnTo>
                  <a:pt x="1858" y="7084"/>
                </a:lnTo>
                <a:lnTo>
                  <a:pt x="2393" y="6537"/>
                </a:lnTo>
                <a:close/>
                <a:moveTo>
                  <a:pt x="4155" y="0"/>
                </a:moveTo>
                <a:cubicBezTo>
                  <a:pt x="3882" y="0"/>
                  <a:pt x="3632" y="60"/>
                  <a:pt x="3382" y="179"/>
                </a:cubicBezTo>
                <a:cubicBezTo>
                  <a:pt x="3334" y="203"/>
                  <a:pt x="3286" y="250"/>
                  <a:pt x="3286" y="298"/>
                </a:cubicBezTo>
                <a:cubicBezTo>
                  <a:pt x="3274" y="357"/>
                  <a:pt x="3298" y="393"/>
                  <a:pt x="3334" y="441"/>
                </a:cubicBezTo>
                <a:lnTo>
                  <a:pt x="4417" y="1524"/>
                </a:lnTo>
                <a:cubicBezTo>
                  <a:pt x="4453" y="1560"/>
                  <a:pt x="4477" y="1608"/>
                  <a:pt x="4513" y="1667"/>
                </a:cubicBezTo>
                <a:cubicBezTo>
                  <a:pt x="4548" y="1810"/>
                  <a:pt x="4525" y="1965"/>
                  <a:pt x="4417" y="2060"/>
                </a:cubicBezTo>
                <a:cubicBezTo>
                  <a:pt x="4346" y="2143"/>
                  <a:pt x="4251" y="2167"/>
                  <a:pt x="4155" y="2167"/>
                </a:cubicBezTo>
                <a:cubicBezTo>
                  <a:pt x="4108" y="2167"/>
                  <a:pt x="4060" y="2155"/>
                  <a:pt x="4013" y="2143"/>
                </a:cubicBezTo>
                <a:cubicBezTo>
                  <a:pt x="3953" y="2108"/>
                  <a:pt x="3917" y="2096"/>
                  <a:pt x="3882" y="2048"/>
                </a:cubicBezTo>
                <a:lnTo>
                  <a:pt x="2798" y="965"/>
                </a:lnTo>
                <a:cubicBezTo>
                  <a:pt x="2762" y="928"/>
                  <a:pt x="2725" y="913"/>
                  <a:pt x="2684" y="913"/>
                </a:cubicBezTo>
                <a:cubicBezTo>
                  <a:pt x="2671" y="913"/>
                  <a:pt x="2657" y="914"/>
                  <a:pt x="2643" y="917"/>
                </a:cubicBezTo>
                <a:cubicBezTo>
                  <a:pt x="2584" y="929"/>
                  <a:pt x="2548" y="965"/>
                  <a:pt x="2524" y="1012"/>
                </a:cubicBezTo>
                <a:cubicBezTo>
                  <a:pt x="2405" y="1262"/>
                  <a:pt x="2346" y="1512"/>
                  <a:pt x="2346" y="1786"/>
                </a:cubicBezTo>
                <a:cubicBezTo>
                  <a:pt x="2346" y="2239"/>
                  <a:pt x="2524" y="2679"/>
                  <a:pt x="2846" y="3013"/>
                </a:cubicBezTo>
                <a:cubicBezTo>
                  <a:pt x="3096" y="3286"/>
                  <a:pt x="3417" y="3465"/>
                  <a:pt x="3798" y="3548"/>
                </a:cubicBezTo>
                <a:cubicBezTo>
                  <a:pt x="3655" y="3846"/>
                  <a:pt x="3715" y="4203"/>
                  <a:pt x="3941" y="4465"/>
                </a:cubicBezTo>
                <a:lnTo>
                  <a:pt x="3560" y="4846"/>
                </a:lnTo>
                <a:cubicBezTo>
                  <a:pt x="3405" y="5001"/>
                  <a:pt x="3334" y="5191"/>
                  <a:pt x="3334" y="5394"/>
                </a:cubicBezTo>
                <a:cubicBezTo>
                  <a:pt x="3334" y="5596"/>
                  <a:pt x="3405" y="5775"/>
                  <a:pt x="3524" y="5906"/>
                </a:cubicBezTo>
                <a:lnTo>
                  <a:pt x="2917" y="6513"/>
                </a:lnTo>
                <a:lnTo>
                  <a:pt x="2560" y="6156"/>
                </a:lnTo>
                <a:cubicBezTo>
                  <a:pt x="2530" y="6126"/>
                  <a:pt x="2486" y="6111"/>
                  <a:pt x="2441" y="6111"/>
                </a:cubicBezTo>
                <a:cubicBezTo>
                  <a:pt x="2396" y="6111"/>
                  <a:pt x="2352" y="6126"/>
                  <a:pt x="2322" y="6156"/>
                </a:cubicBezTo>
                <a:lnTo>
                  <a:pt x="1417" y="7061"/>
                </a:lnTo>
                <a:lnTo>
                  <a:pt x="60" y="8418"/>
                </a:lnTo>
                <a:cubicBezTo>
                  <a:pt x="0" y="8478"/>
                  <a:pt x="0" y="8597"/>
                  <a:pt x="60" y="8656"/>
                </a:cubicBezTo>
                <a:lnTo>
                  <a:pt x="1096" y="9704"/>
                </a:lnTo>
                <a:cubicBezTo>
                  <a:pt x="1125" y="9734"/>
                  <a:pt x="1170" y="9748"/>
                  <a:pt x="1215" y="9748"/>
                </a:cubicBezTo>
                <a:cubicBezTo>
                  <a:pt x="1259" y="9748"/>
                  <a:pt x="1304" y="9734"/>
                  <a:pt x="1334" y="9704"/>
                </a:cubicBezTo>
                <a:cubicBezTo>
                  <a:pt x="1393" y="9644"/>
                  <a:pt x="1393" y="9525"/>
                  <a:pt x="1334" y="9466"/>
                </a:cubicBezTo>
                <a:lnTo>
                  <a:pt x="417" y="8537"/>
                </a:lnTo>
                <a:lnTo>
                  <a:pt x="1667" y="7287"/>
                </a:lnTo>
                <a:lnTo>
                  <a:pt x="4167" y="9787"/>
                </a:lnTo>
                <a:lnTo>
                  <a:pt x="2917" y="11037"/>
                </a:lnTo>
                <a:lnTo>
                  <a:pt x="1810" y="9942"/>
                </a:lnTo>
                <a:cubicBezTo>
                  <a:pt x="1780" y="9912"/>
                  <a:pt x="1736" y="9897"/>
                  <a:pt x="1691" y="9897"/>
                </a:cubicBezTo>
                <a:cubicBezTo>
                  <a:pt x="1646" y="9897"/>
                  <a:pt x="1602" y="9912"/>
                  <a:pt x="1572" y="9942"/>
                </a:cubicBezTo>
                <a:cubicBezTo>
                  <a:pt x="1512" y="10002"/>
                  <a:pt x="1512" y="10121"/>
                  <a:pt x="1572" y="10180"/>
                </a:cubicBezTo>
                <a:lnTo>
                  <a:pt x="2798" y="11395"/>
                </a:lnTo>
                <a:cubicBezTo>
                  <a:pt x="2822" y="11430"/>
                  <a:pt x="2870" y="11442"/>
                  <a:pt x="2917" y="11442"/>
                </a:cubicBezTo>
                <a:cubicBezTo>
                  <a:pt x="2965" y="11442"/>
                  <a:pt x="3001" y="11430"/>
                  <a:pt x="3036" y="11395"/>
                </a:cubicBezTo>
                <a:lnTo>
                  <a:pt x="4394" y="10037"/>
                </a:lnTo>
                <a:lnTo>
                  <a:pt x="5298" y="9132"/>
                </a:lnTo>
                <a:cubicBezTo>
                  <a:pt x="5322" y="9109"/>
                  <a:pt x="5346" y="9061"/>
                  <a:pt x="5346" y="9013"/>
                </a:cubicBezTo>
                <a:cubicBezTo>
                  <a:pt x="5346" y="8966"/>
                  <a:pt x="5322" y="8930"/>
                  <a:pt x="5298" y="8894"/>
                </a:cubicBezTo>
                <a:lnTo>
                  <a:pt x="5025" y="8632"/>
                </a:lnTo>
                <a:lnTo>
                  <a:pt x="5644" y="8013"/>
                </a:lnTo>
                <a:cubicBezTo>
                  <a:pt x="5770" y="8094"/>
                  <a:pt x="5916" y="8135"/>
                  <a:pt x="6062" y="8135"/>
                </a:cubicBezTo>
                <a:cubicBezTo>
                  <a:pt x="6217" y="8135"/>
                  <a:pt x="6372" y="8088"/>
                  <a:pt x="6501" y="7989"/>
                </a:cubicBezTo>
                <a:cubicBezTo>
                  <a:pt x="6572" y="7930"/>
                  <a:pt x="6596" y="7823"/>
                  <a:pt x="6537" y="7751"/>
                </a:cubicBezTo>
                <a:cubicBezTo>
                  <a:pt x="6500" y="7708"/>
                  <a:pt x="6446" y="7682"/>
                  <a:pt x="6393" y="7682"/>
                </a:cubicBezTo>
                <a:cubicBezTo>
                  <a:pt x="6360" y="7682"/>
                  <a:pt x="6326" y="7692"/>
                  <a:pt x="6299" y="7716"/>
                </a:cubicBezTo>
                <a:cubicBezTo>
                  <a:pt x="6220" y="7778"/>
                  <a:pt x="6131" y="7806"/>
                  <a:pt x="6041" y="7806"/>
                </a:cubicBezTo>
                <a:cubicBezTo>
                  <a:pt x="5927" y="7806"/>
                  <a:pt x="5814" y="7760"/>
                  <a:pt x="5727" y="7680"/>
                </a:cubicBezTo>
                <a:cubicBezTo>
                  <a:pt x="5703" y="7644"/>
                  <a:pt x="5656" y="7632"/>
                  <a:pt x="5608" y="7632"/>
                </a:cubicBezTo>
                <a:cubicBezTo>
                  <a:pt x="5560" y="7632"/>
                  <a:pt x="5525" y="7644"/>
                  <a:pt x="5489" y="7680"/>
                </a:cubicBezTo>
                <a:lnTo>
                  <a:pt x="4763" y="8406"/>
                </a:lnTo>
                <a:lnTo>
                  <a:pt x="3108" y="6799"/>
                </a:lnTo>
                <a:lnTo>
                  <a:pt x="3834" y="6072"/>
                </a:lnTo>
                <a:cubicBezTo>
                  <a:pt x="3894" y="6013"/>
                  <a:pt x="3894" y="5894"/>
                  <a:pt x="3834" y="5834"/>
                </a:cubicBezTo>
                <a:lnTo>
                  <a:pt x="3751" y="5739"/>
                </a:lnTo>
                <a:cubicBezTo>
                  <a:pt x="3655" y="5644"/>
                  <a:pt x="3620" y="5549"/>
                  <a:pt x="3620" y="5430"/>
                </a:cubicBezTo>
                <a:cubicBezTo>
                  <a:pt x="3620" y="5310"/>
                  <a:pt x="3655" y="5203"/>
                  <a:pt x="3751" y="5108"/>
                </a:cubicBezTo>
                <a:lnTo>
                  <a:pt x="4251" y="4608"/>
                </a:lnTo>
                <a:lnTo>
                  <a:pt x="5096" y="3763"/>
                </a:lnTo>
                <a:lnTo>
                  <a:pt x="6013" y="2846"/>
                </a:lnTo>
                <a:cubicBezTo>
                  <a:pt x="6025" y="2834"/>
                  <a:pt x="6037" y="2822"/>
                  <a:pt x="6049" y="2822"/>
                </a:cubicBezTo>
                <a:cubicBezTo>
                  <a:pt x="6106" y="2780"/>
                  <a:pt x="6170" y="2761"/>
                  <a:pt x="6233" y="2761"/>
                </a:cubicBezTo>
                <a:cubicBezTo>
                  <a:pt x="6314" y="2761"/>
                  <a:pt x="6393" y="2792"/>
                  <a:pt x="6453" y="2846"/>
                </a:cubicBezTo>
                <a:lnTo>
                  <a:pt x="6477" y="2870"/>
                </a:lnTo>
                <a:cubicBezTo>
                  <a:pt x="6572" y="2965"/>
                  <a:pt x="6596" y="3132"/>
                  <a:pt x="6501" y="3263"/>
                </a:cubicBezTo>
                <a:cubicBezTo>
                  <a:pt x="6489" y="3286"/>
                  <a:pt x="6477" y="3298"/>
                  <a:pt x="6477" y="3310"/>
                </a:cubicBezTo>
                <a:lnTo>
                  <a:pt x="5477" y="4310"/>
                </a:lnTo>
                <a:cubicBezTo>
                  <a:pt x="5418" y="4370"/>
                  <a:pt x="5418" y="4489"/>
                  <a:pt x="5477" y="4548"/>
                </a:cubicBezTo>
                <a:cubicBezTo>
                  <a:pt x="5501" y="4584"/>
                  <a:pt x="5549" y="4596"/>
                  <a:pt x="5596" y="4596"/>
                </a:cubicBezTo>
                <a:cubicBezTo>
                  <a:pt x="5644" y="4596"/>
                  <a:pt x="5679" y="4572"/>
                  <a:pt x="5715" y="4548"/>
                </a:cubicBezTo>
                <a:lnTo>
                  <a:pt x="6715" y="3548"/>
                </a:lnTo>
                <a:cubicBezTo>
                  <a:pt x="6727" y="3536"/>
                  <a:pt x="6739" y="3525"/>
                  <a:pt x="6751" y="3525"/>
                </a:cubicBezTo>
                <a:cubicBezTo>
                  <a:pt x="6805" y="3481"/>
                  <a:pt x="6872" y="3460"/>
                  <a:pt x="6939" y="3460"/>
                </a:cubicBezTo>
                <a:cubicBezTo>
                  <a:pt x="7018" y="3460"/>
                  <a:pt x="7098" y="3490"/>
                  <a:pt x="7156" y="3548"/>
                </a:cubicBezTo>
                <a:lnTo>
                  <a:pt x="7168" y="3560"/>
                </a:lnTo>
                <a:cubicBezTo>
                  <a:pt x="7275" y="3667"/>
                  <a:pt x="7287" y="3834"/>
                  <a:pt x="7203" y="3965"/>
                </a:cubicBezTo>
                <a:cubicBezTo>
                  <a:pt x="7192" y="3989"/>
                  <a:pt x="7192" y="4001"/>
                  <a:pt x="7168" y="4013"/>
                </a:cubicBezTo>
                <a:lnTo>
                  <a:pt x="6180" y="5013"/>
                </a:lnTo>
                <a:cubicBezTo>
                  <a:pt x="6120" y="5072"/>
                  <a:pt x="6120" y="5191"/>
                  <a:pt x="6180" y="5251"/>
                </a:cubicBezTo>
                <a:cubicBezTo>
                  <a:pt x="6203" y="5275"/>
                  <a:pt x="6251" y="5299"/>
                  <a:pt x="6299" y="5299"/>
                </a:cubicBezTo>
                <a:cubicBezTo>
                  <a:pt x="6334" y="5299"/>
                  <a:pt x="6382" y="5275"/>
                  <a:pt x="6418" y="5251"/>
                </a:cubicBezTo>
                <a:lnTo>
                  <a:pt x="7406" y="4251"/>
                </a:lnTo>
                <a:cubicBezTo>
                  <a:pt x="7430" y="4239"/>
                  <a:pt x="7442" y="4215"/>
                  <a:pt x="7454" y="4215"/>
                </a:cubicBezTo>
                <a:cubicBezTo>
                  <a:pt x="7506" y="4179"/>
                  <a:pt x="7569" y="4160"/>
                  <a:pt x="7633" y="4160"/>
                </a:cubicBezTo>
                <a:cubicBezTo>
                  <a:pt x="7715" y="4160"/>
                  <a:pt x="7798" y="4191"/>
                  <a:pt x="7858" y="4251"/>
                </a:cubicBezTo>
                <a:lnTo>
                  <a:pt x="7870" y="4263"/>
                </a:lnTo>
                <a:cubicBezTo>
                  <a:pt x="7977" y="4370"/>
                  <a:pt x="7989" y="4537"/>
                  <a:pt x="7906" y="4668"/>
                </a:cubicBezTo>
                <a:cubicBezTo>
                  <a:pt x="7882" y="4679"/>
                  <a:pt x="7882" y="4703"/>
                  <a:pt x="7870" y="4715"/>
                </a:cubicBezTo>
                <a:lnTo>
                  <a:pt x="6870" y="5715"/>
                </a:lnTo>
                <a:cubicBezTo>
                  <a:pt x="6811" y="5775"/>
                  <a:pt x="6811" y="5894"/>
                  <a:pt x="6870" y="5953"/>
                </a:cubicBezTo>
                <a:cubicBezTo>
                  <a:pt x="6906" y="5977"/>
                  <a:pt x="6953" y="5989"/>
                  <a:pt x="6989" y="5989"/>
                </a:cubicBezTo>
                <a:cubicBezTo>
                  <a:pt x="7037" y="5989"/>
                  <a:pt x="7084" y="5977"/>
                  <a:pt x="7108" y="5953"/>
                </a:cubicBezTo>
                <a:lnTo>
                  <a:pt x="8108" y="4953"/>
                </a:lnTo>
                <a:cubicBezTo>
                  <a:pt x="8120" y="4941"/>
                  <a:pt x="8144" y="4918"/>
                  <a:pt x="8156" y="4918"/>
                </a:cubicBezTo>
                <a:cubicBezTo>
                  <a:pt x="8208" y="4881"/>
                  <a:pt x="8272" y="4863"/>
                  <a:pt x="8335" y="4863"/>
                </a:cubicBezTo>
                <a:cubicBezTo>
                  <a:pt x="8418" y="4863"/>
                  <a:pt x="8501" y="4893"/>
                  <a:pt x="8561" y="4953"/>
                </a:cubicBezTo>
                <a:lnTo>
                  <a:pt x="8573" y="4965"/>
                </a:lnTo>
                <a:cubicBezTo>
                  <a:pt x="8680" y="5072"/>
                  <a:pt x="8692" y="5239"/>
                  <a:pt x="8597" y="5370"/>
                </a:cubicBezTo>
                <a:cubicBezTo>
                  <a:pt x="8585" y="5382"/>
                  <a:pt x="8573" y="5394"/>
                  <a:pt x="8573" y="5418"/>
                </a:cubicBezTo>
                <a:lnTo>
                  <a:pt x="6715" y="7275"/>
                </a:lnTo>
                <a:cubicBezTo>
                  <a:pt x="6656" y="7335"/>
                  <a:pt x="6656" y="7454"/>
                  <a:pt x="6715" y="7513"/>
                </a:cubicBezTo>
                <a:cubicBezTo>
                  <a:pt x="6739" y="7537"/>
                  <a:pt x="6787" y="7561"/>
                  <a:pt x="6834" y="7561"/>
                </a:cubicBezTo>
                <a:cubicBezTo>
                  <a:pt x="6870" y="7561"/>
                  <a:pt x="6918" y="7537"/>
                  <a:pt x="6953" y="7513"/>
                </a:cubicBezTo>
                <a:lnTo>
                  <a:pt x="7787" y="6680"/>
                </a:lnTo>
                <a:lnTo>
                  <a:pt x="7870" y="6763"/>
                </a:lnTo>
                <a:cubicBezTo>
                  <a:pt x="7811" y="6942"/>
                  <a:pt x="7787" y="7120"/>
                  <a:pt x="7787" y="7287"/>
                </a:cubicBezTo>
                <a:lnTo>
                  <a:pt x="7787" y="7299"/>
                </a:lnTo>
                <a:lnTo>
                  <a:pt x="7799" y="7406"/>
                </a:lnTo>
                <a:cubicBezTo>
                  <a:pt x="7823" y="7870"/>
                  <a:pt x="8037" y="8287"/>
                  <a:pt x="8358" y="8597"/>
                </a:cubicBezTo>
                <a:cubicBezTo>
                  <a:pt x="8692" y="8906"/>
                  <a:pt x="9132" y="9085"/>
                  <a:pt x="9597" y="9085"/>
                </a:cubicBezTo>
                <a:cubicBezTo>
                  <a:pt x="9870" y="9085"/>
                  <a:pt x="10121" y="9025"/>
                  <a:pt x="10371" y="8906"/>
                </a:cubicBezTo>
                <a:cubicBezTo>
                  <a:pt x="10418" y="8882"/>
                  <a:pt x="10466" y="8835"/>
                  <a:pt x="10466" y="8787"/>
                </a:cubicBezTo>
                <a:cubicBezTo>
                  <a:pt x="10478" y="8728"/>
                  <a:pt x="10442" y="8692"/>
                  <a:pt x="10418" y="8644"/>
                </a:cubicBezTo>
                <a:lnTo>
                  <a:pt x="9335" y="7537"/>
                </a:lnTo>
                <a:cubicBezTo>
                  <a:pt x="9287" y="7501"/>
                  <a:pt x="9251" y="7454"/>
                  <a:pt x="9251" y="7406"/>
                </a:cubicBezTo>
                <a:cubicBezTo>
                  <a:pt x="9192" y="7263"/>
                  <a:pt x="9239" y="7108"/>
                  <a:pt x="9347" y="7001"/>
                </a:cubicBezTo>
                <a:cubicBezTo>
                  <a:pt x="9418" y="6930"/>
                  <a:pt x="9513" y="6882"/>
                  <a:pt x="9609" y="6882"/>
                </a:cubicBezTo>
                <a:cubicBezTo>
                  <a:pt x="9656" y="6882"/>
                  <a:pt x="9704" y="6906"/>
                  <a:pt x="9751" y="6918"/>
                </a:cubicBezTo>
                <a:cubicBezTo>
                  <a:pt x="9811" y="6942"/>
                  <a:pt x="9847" y="6965"/>
                  <a:pt x="9882" y="7001"/>
                </a:cubicBezTo>
                <a:lnTo>
                  <a:pt x="10966" y="8097"/>
                </a:lnTo>
                <a:cubicBezTo>
                  <a:pt x="11000" y="8122"/>
                  <a:pt x="11034" y="8142"/>
                  <a:pt x="11073" y="8142"/>
                </a:cubicBezTo>
                <a:cubicBezTo>
                  <a:pt x="11088" y="8142"/>
                  <a:pt x="11104" y="8139"/>
                  <a:pt x="11121" y="8132"/>
                </a:cubicBezTo>
                <a:cubicBezTo>
                  <a:pt x="11180" y="8120"/>
                  <a:pt x="11216" y="8097"/>
                  <a:pt x="11240" y="8049"/>
                </a:cubicBezTo>
                <a:cubicBezTo>
                  <a:pt x="11359" y="7799"/>
                  <a:pt x="11418" y="7537"/>
                  <a:pt x="11418" y="7275"/>
                </a:cubicBezTo>
                <a:cubicBezTo>
                  <a:pt x="11418" y="6858"/>
                  <a:pt x="11252" y="6430"/>
                  <a:pt x="10918" y="6084"/>
                </a:cubicBezTo>
                <a:cubicBezTo>
                  <a:pt x="10609" y="5751"/>
                  <a:pt x="10180" y="5549"/>
                  <a:pt x="9728" y="5513"/>
                </a:cubicBezTo>
                <a:lnTo>
                  <a:pt x="9632" y="5501"/>
                </a:lnTo>
                <a:lnTo>
                  <a:pt x="9609" y="5501"/>
                </a:lnTo>
                <a:cubicBezTo>
                  <a:pt x="9454" y="5501"/>
                  <a:pt x="9275" y="5537"/>
                  <a:pt x="9097" y="5596"/>
                </a:cubicBezTo>
                <a:lnTo>
                  <a:pt x="8954" y="5453"/>
                </a:lnTo>
                <a:cubicBezTo>
                  <a:pt x="9049" y="5215"/>
                  <a:pt x="9001" y="4953"/>
                  <a:pt x="8811" y="4763"/>
                </a:cubicBezTo>
                <a:lnTo>
                  <a:pt x="8799" y="4739"/>
                </a:lnTo>
                <a:cubicBezTo>
                  <a:pt x="8656" y="4608"/>
                  <a:pt x="8477" y="4548"/>
                  <a:pt x="8299" y="4548"/>
                </a:cubicBezTo>
                <a:cubicBezTo>
                  <a:pt x="8323" y="4370"/>
                  <a:pt x="8239" y="4191"/>
                  <a:pt x="8108" y="4060"/>
                </a:cubicBezTo>
                <a:lnTo>
                  <a:pt x="8096" y="4048"/>
                </a:lnTo>
                <a:cubicBezTo>
                  <a:pt x="7965" y="3906"/>
                  <a:pt x="7775" y="3846"/>
                  <a:pt x="7596" y="3846"/>
                </a:cubicBezTo>
                <a:cubicBezTo>
                  <a:pt x="7620" y="3667"/>
                  <a:pt x="7537" y="3489"/>
                  <a:pt x="7406" y="3358"/>
                </a:cubicBezTo>
                <a:lnTo>
                  <a:pt x="7394" y="3346"/>
                </a:lnTo>
                <a:cubicBezTo>
                  <a:pt x="7263" y="3215"/>
                  <a:pt x="7084" y="3155"/>
                  <a:pt x="6906" y="3155"/>
                </a:cubicBezTo>
                <a:cubicBezTo>
                  <a:pt x="6918" y="2977"/>
                  <a:pt x="6846" y="2798"/>
                  <a:pt x="6703" y="2655"/>
                </a:cubicBezTo>
                <a:lnTo>
                  <a:pt x="6692" y="2643"/>
                </a:lnTo>
                <a:cubicBezTo>
                  <a:pt x="6565" y="2516"/>
                  <a:pt x="6400" y="2453"/>
                  <a:pt x="6235" y="2453"/>
                </a:cubicBezTo>
                <a:cubicBezTo>
                  <a:pt x="6152" y="2453"/>
                  <a:pt x="6068" y="2469"/>
                  <a:pt x="5989" y="2501"/>
                </a:cubicBezTo>
                <a:lnTo>
                  <a:pt x="5858" y="2358"/>
                </a:lnTo>
                <a:cubicBezTo>
                  <a:pt x="5918" y="2179"/>
                  <a:pt x="5953" y="2001"/>
                  <a:pt x="5953" y="1846"/>
                </a:cubicBezTo>
                <a:lnTo>
                  <a:pt x="5953" y="1822"/>
                </a:lnTo>
                <a:lnTo>
                  <a:pt x="5930" y="1727"/>
                </a:lnTo>
                <a:cubicBezTo>
                  <a:pt x="5918" y="1465"/>
                  <a:pt x="5846" y="1215"/>
                  <a:pt x="5727" y="988"/>
                </a:cubicBezTo>
                <a:cubicBezTo>
                  <a:pt x="5693" y="937"/>
                  <a:pt x="5628" y="898"/>
                  <a:pt x="5567" y="898"/>
                </a:cubicBezTo>
                <a:cubicBezTo>
                  <a:pt x="5544" y="898"/>
                  <a:pt x="5521" y="904"/>
                  <a:pt x="5501" y="917"/>
                </a:cubicBezTo>
                <a:cubicBezTo>
                  <a:pt x="5429" y="965"/>
                  <a:pt x="5382" y="1072"/>
                  <a:pt x="5429" y="1143"/>
                </a:cubicBezTo>
                <a:cubicBezTo>
                  <a:pt x="5537" y="1334"/>
                  <a:pt x="5596" y="1524"/>
                  <a:pt x="5608" y="1739"/>
                </a:cubicBezTo>
                <a:lnTo>
                  <a:pt x="5620" y="1846"/>
                </a:lnTo>
                <a:cubicBezTo>
                  <a:pt x="5620" y="2001"/>
                  <a:pt x="5596" y="2167"/>
                  <a:pt x="5513" y="2346"/>
                </a:cubicBezTo>
                <a:cubicBezTo>
                  <a:pt x="5489" y="2405"/>
                  <a:pt x="5513" y="2477"/>
                  <a:pt x="5560" y="2524"/>
                </a:cubicBezTo>
                <a:lnTo>
                  <a:pt x="5727" y="2691"/>
                </a:lnTo>
                <a:lnTo>
                  <a:pt x="5001" y="3417"/>
                </a:lnTo>
                <a:lnTo>
                  <a:pt x="4834" y="3251"/>
                </a:lnTo>
                <a:cubicBezTo>
                  <a:pt x="4800" y="3225"/>
                  <a:pt x="4753" y="3205"/>
                  <a:pt x="4707" y="3205"/>
                </a:cubicBezTo>
                <a:cubicBezTo>
                  <a:pt x="4690" y="3205"/>
                  <a:pt x="4672" y="3208"/>
                  <a:pt x="4656" y="3215"/>
                </a:cubicBezTo>
                <a:cubicBezTo>
                  <a:pt x="4477" y="3274"/>
                  <a:pt x="4310" y="3298"/>
                  <a:pt x="4155" y="3298"/>
                </a:cubicBezTo>
                <a:lnTo>
                  <a:pt x="4048" y="3286"/>
                </a:lnTo>
                <a:cubicBezTo>
                  <a:pt x="3274" y="3227"/>
                  <a:pt x="2679" y="2584"/>
                  <a:pt x="2679" y="1822"/>
                </a:cubicBezTo>
                <a:cubicBezTo>
                  <a:pt x="2679" y="1691"/>
                  <a:pt x="2691" y="1560"/>
                  <a:pt x="2739" y="1429"/>
                </a:cubicBezTo>
                <a:lnTo>
                  <a:pt x="3644" y="2334"/>
                </a:lnTo>
                <a:cubicBezTo>
                  <a:pt x="3703" y="2405"/>
                  <a:pt x="3798" y="2453"/>
                  <a:pt x="3894" y="2501"/>
                </a:cubicBezTo>
                <a:cubicBezTo>
                  <a:pt x="3989" y="2524"/>
                  <a:pt x="4060" y="2536"/>
                  <a:pt x="4155" y="2536"/>
                </a:cubicBezTo>
                <a:cubicBezTo>
                  <a:pt x="4346" y="2536"/>
                  <a:pt x="4525" y="2465"/>
                  <a:pt x="4656" y="2334"/>
                </a:cubicBezTo>
                <a:cubicBezTo>
                  <a:pt x="4846" y="2143"/>
                  <a:pt x="4929" y="1846"/>
                  <a:pt x="4822" y="1572"/>
                </a:cubicBezTo>
                <a:lnTo>
                  <a:pt x="4822" y="1560"/>
                </a:lnTo>
                <a:cubicBezTo>
                  <a:pt x="4787" y="1489"/>
                  <a:pt x="4751" y="1393"/>
                  <a:pt x="4656" y="1310"/>
                </a:cubicBezTo>
                <a:lnTo>
                  <a:pt x="3751" y="393"/>
                </a:lnTo>
                <a:cubicBezTo>
                  <a:pt x="3882" y="357"/>
                  <a:pt x="4013" y="334"/>
                  <a:pt x="4144" y="334"/>
                </a:cubicBezTo>
                <a:cubicBezTo>
                  <a:pt x="4489" y="334"/>
                  <a:pt x="4798" y="441"/>
                  <a:pt x="5060" y="655"/>
                </a:cubicBezTo>
                <a:cubicBezTo>
                  <a:pt x="5088" y="678"/>
                  <a:pt x="5121" y="689"/>
                  <a:pt x="5155" y="689"/>
                </a:cubicBezTo>
                <a:cubicBezTo>
                  <a:pt x="5208" y="689"/>
                  <a:pt x="5262" y="663"/>
                  <a:pt x="5298" y="619"/>
                </a:cubicBezTo>
                <a:cubicBezTo>
                  <a:pt x="5358" y="548"/>
                  <a:pt x="5346" y="441"/>
                  <a:pt x="5263" y="381"/>
                </a:cubicBezTo>
                <a:cubicBezTo>
                  <a:pt x="4941" y="131"/>
                  <a:pt x="4548" y="0"/>
                  <a:pt x="4155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0844" name="Google Shape;10844;p79"/>
          <p:cNvGrpSpPr/>
          <p:nvPr/>
        </p:nvGrpSpPr>
        <p:grpSpPr>
          <a:xfrm>
            <a:off x="1738502" y="2991969"/>
            <a:ext cx="484367" cy="472835"/>
            <a:chOff x="1303876" y="2419377"/>
            <a:chExt cx="363275" cy="354626"/>
          </a:xfrm>
          <a:solidFill>
            <a:schemeClr val="tx1"/>
          </a:solidFill>
        </p:grpSpPr>
        <p:sp>
          <p:nvSpPr>
            <p:cNvPr id="10845" name="Google Shape;10845;p79"/>
            <p:cNvSpPr/>
            <p:nvPr/>
          </p:nvSpPr>
          <p:spPr>
            <a:xfrm>
              <a:off x="1303876" y="2507701"/>
              <a:ext cx="363275" cy="266302"/>
            </a:xfrm>
            <a:custGeom>
              <a:avLst/>
              <a:gdLst/>
              <a:ahLst/>
              <a:cxnLst/>
              <a:rect l="l" t="t" r="r" b="b"/>
              <a:pathLst>
                <a:path w="11467" h="8406" extrusionOk="0">
                  <a:moveTo>
                    <a:pt x="3251" y="1631"/>
                  </a:moveTo>
                  <a:lnTo>
                    <a:pt x="3680" y="2060"/>
                  </a:lnTo>
                  <a:lnTo>
                    <a:pt x="2060" y="3691"/>
                  </a:lnTo>
                  <a:lnTo>
                    <a:pt x="1620" y="3262"/>
                  </a:lnTo>
                  <a:lnTo>
                    <a:pt x="3251" y="1631"/>
                  </a:lnTo>
                  <a:close/>
                  <a:moveTo>
                    <a:pt x="8156" y="1929"/>
                  </a:moveTo>
                  <a:lnTo>
                    <a:pt x="9799" y="3560"/>
                  </a:lnTo>
                  <a:lnTo>
                    <a:pt x="9371" y="3989"/>
                  </a:lnTo>
                  <a:lnTo>
                    <a:pt x="7728" y="2357"/>
                  </a:lnTo>
                  <a:lnTo>
                    <a:pt x="8156" y="1929"/>
                  </a:lnTo>
                  <a:close/>
                  <a:moveTo>
                    <a:pt x="7609" y="2715"/>
                  </a:moveTo>
                  <a:lnTo>
                    <a:pt x="9014" y="4108"/>
                  </a:lnTo>
                  <a:lnTo>
                    <a:pt x="8692" y="4405"/>
                  </a:lnTo>
                  <a:cubicBezTo>
                    <a:pt x="8656" y="4453"/>
                    <a:pt x="8621" y="4501"/>
                    <a:pt x="8597" y="4560"/>
                  </a:cubicBezTo>
                  <a:cubicBezTo>
                    <a:pt x="8561" y="4620"/>
                    <a:pt x="8549" y="4679"/>
                    <a:pt x="8549" y="4739"/>
                  </a:cubicBezTo>
                  <a:cubicBezTo>
                    <a:pt x="8537" y="4870"/>
                    <a:pt x="8490" y="4989"/>
                    <a:pt x="8383" y="5072"/>
                  </a:cubicBezTo>
                  <a:lnTo>
                    <a:pt x="7847" y="5620"/>
                  </a:lnTo>
                  <a:lnTo>
                    <a:pt x="5930" y="3691"/>
                  </a:lnTo>
                  <a:lnTo>
                    <a:pt x="6609" y="3429"/>
                  </a:lnTo>
                  <a:cubicBezTo>
                    <a:pt x="6609" y="3429"/>
                    <a:pt x="6632" y="3429"/>
                    <a:pt x="6632" y="3417"/>
                  </a:cubicBezTo>
                  <a:cubicBezTo>
                    <a:pt x="6739" y="3358"/>
                    <a:pt x="6823" y="3262"/>
                    <a:pt x="6882" y="3155"/>
                  </a:cubicBezTo>
                  <a:cubicBezTo>
                    <a:pt x="7109" y="3119"/>
                    <a:pt x="7299" y="3012"/>
                    <a:pt x="7466" y="2858"/>
                  </a:cubicBezTo>
                  <a:lnTo>
                    <a:pt x="7609" y="2715"/>
                  </a:lnTo>
                  <a:close/>
                  <a:moveTo>
                    <a:pt x="3846" y="6084"/>
                  </a:moveTo>
                  <a:lnTo>
                    <a:pt x="4120" y="6358"/>
                  </a:lnTo>
                  <a:lnTo>
                    <a:pt x="3739" y="6727"/>
                  </a:lnTo>
                  <a:lnTo>
                    <a:pt x="3656" y="6822"/>
                  </a:lnTo>
                  <a:cubicBezTo>
                    <a:pt x="3620" y="6846"/>
                    <a:pt x="3584" y="6858"/>
                    <a:pt x="3537" y="6858"/>
                  </a:cubicBezTo>
                  <a:cubicBezTo>
                    <a:pt x="3489" y="6858"/>
                    <a:pt x="3441" y="6846"/>
                    <a:pt x="3418" y="6822"/>
                  </a:cubicBezTo>
                  <a:lnTo>
                    <a:pt x="3382" y="6787"/>
                  </a:lnTo>
                  <a:cubicBezTo>
                    <a:pt x="3322" y="6727"/>
                    <a:pt x="3322" y="6608"/>
                    <a:pt x="3382" y="6548"/>
                  </a:cubicBezTo>
                  <a:lnTo>
                    <a:pt x="3846" y="6084"/>
                  </a:lnTo>
                  <a:close/>
                  <a:moveTo>
                    <a:pt x="4334" y="6608"/>
                  </a:moveTo>
                  <a:lnTo>
                    <a:pt x="4608" y="6882"/>
                  </a:lnTo>
                  <a:lnTo>
                    <a:pt x="4311" y="7156"/>
                  </a:lnTo>
                  <a:lnTo>
                    <a:pt x="4227" y="7239"/>
                  </a:lnTo>
                  <a:cubicBezTo>
                    <a:pt x="4203" y="7263"/>
                    <a:pt x="4156" y="7275"/>
                    <a:pt x="4108" y="7275"/>
                  </a:cubicBezTo>
                  <a:cubicBezTo>
                    <a:pt x="4072" y="7275"/>
                    <a:pt x="4025" y="7263"/>
                    <a:pt x="3989" y="7239"/>
                  </a:cubicBezTo>
                  <a:lnTo>
                    <a:pt x="3965" y="7203"/>
                  </a:lnTo>
                  <a:cubicBezTo>
                    <a:pt x="3906" y="7144"/>
                    <a:pt x="3906" y="7037"/>
                    <a:pt x="3965" y="6977"/>
                  </a:cubicBezTo>
                  <a:lnTo>
                    <a:pt x="4334" y="6608"/>
                  </a:lnTo>
                  <a:close/>
                  <a:moveTo>
                    <a:pt x="4858" y="7096"/>
                  </a:moveTo>
                  <a:lnTo>
                    <a:pt x="5132" y="7370"/>
                  </a:lnTo>
                  <a:lnTo>
                    <a:pt x="4954" y="7537"/>
                  </a:lnTo>
                  <a:lnTo>
                    <a:pt x="4811" y="7668"/>
                  </a:lnTo>
                  <a:cubicBezTo>
                    <a:pt x="4781" y="7697"/>
                    <a:pt x="4742" y="7712"/>
                    <a:pt x="4704" y="7712"/>
                  </a:cubicBezTo>
                  <a:cubicBezTo>
                    <a:pt x="4665" y="7712"/>
                    <a:pt x="4626" y="7697"/>
                    <a:pt x="4596" y="7668"/>
                  </a:cubicBezTo>
                  <a:lnTo>
                    <a:pt x="4549" y="7620"/>
                  </a:lnTo>
                  <a:cubicBezTo>
                    <a:pt x="4513" y="7596"/>
                    <a:pt x="4501" y="7549"/>
                    <a:pt x="4501" y="7513"/>
                  </a:cubicBezTo>
                  <a:cubicBezTo>
                    <a:pt x="4501" y="7477"/>
                    <a:pt x="4513" y="7441"/>
                    <a:pt x="4549" y="7418"/>
                  </a:cubicBezTo>
                  <a:lnTo>
                    <a:pt x="4858" y="7096"/>
                  </a:lnTo>
                  <a:close/>
                  <a:moveTo>
                    <a:pt x="3811" y="2417"/>
                  </a:moveTo>
                  <a:lnTo>
                    <a:pt x="3965" y="2560"/>
                  </a:lnTo>
                  <a:cubicBezTo>
                    <a:pt x="4181" y="2776"/>
                    <a:pt x="4462" y="2894"/>
                    <a:pt x="4756" y="2894"/>
                  </a:cubicBezTo>
                  <a:cubicBezTo>
                    <a:pt x="4771" y="2894"/>
                    <a:pt x="4785" y="2894"/>
                    <a:pt x="4799" y="2893"/>
                  </a:cubicBezTo>
                  <a:cubicBezTo>
                    <a:pt x="5394" y="2858"/>
                    <a:pt x="6168" y="2798"/>
                    <a:pt x="6549" y="2703"/>
                  </a:cubicBezTo>
                  <a:cubicBezTo>
                    <a:pt x="6573" y="2715"/>
                    <a:pt x="6597" y="2738"/>
                    <a:pt x="6609" y="2774"/>
                  </a:cubicBezTo>
                  <a:cubicBezTo>
                    <a:pt x="6632" y="2834"/>
                    <a:pt x="6632" y="2893"/>
                    <a:pt x="6597" y="2953"/>
                  </a:cubicBezTo>
                  <a:cubicBezTo>
                    <a:pt x="6573" y="3024"/>
                    <a:pt x="6525" y="3084"/>
                    <a:pt x="6466" y="3119"/>
                  </a:cubicBezTo>
                  <a:lnTo>
                    <a:pt x="5561" y="3489"/>
                  </a:lnTo>
                  <a:cubicBezTo>
                    <a:pt x="5501" y="3500"/>
                    <a:pt x="5466" y="3560"/>
                    <a:pt x="5454" y="3608"/>
                  </a:cubicBezTo>
                  <a:cubicBezTo>
                    <a:pt x="5442" y="3667"/>
                    <a:pt x="5454" y="3727"/>
                    <a:pt x="5501" y="3750"/>
                  </a:cubicBezTo>
                  <a:lnTo>
                    <a:pt x="7716" y="5977"/>
                  </a:lnTo>
                  <a:lnTo>
                    <a:pt x="8013" y="6275"/>
                  </a:lnTo>
                  <a:cubicBezTo>
                    <a:pt x="8097" y="6346"/>
                    <a:pt x="8097" y="6453"/>
                    <a:pt x="8025" y="6513"/>
                  </a:cubicBezTo>
                  <a:lnTo>
                    <a:pt x="8002" y="6537"/>
                  </a:lnTo>
                  <a:cubicBezTo>
                    <a:pt x="7972" y="6566"/>
                    <a:pt x="7927" y="6581"/>
                    <a:pt x="7882" y="6581"/>
                  </a:cubicBezTo>
                  <a:cubicBezTo>
                    <a:pt x="7838" y="6581"/>
                    <a:pt x="7793" y="6566"/>
                    <a:pt x="7763" y="6537"/>
                  </a:cubicBezTo>
                  <a:lnTo>
                    <a:pt x="7668" y="6453"/>
                  </a:lnTo>
                  <a:lnTo>
                    <a:pt x="5775" y="4560"/>
                  </a:lnTo>
                  <a:cubicBezTo>
                    <a:pt x="5745" y="4530"/>
                    <a:pt x="5701" y="4515"/>
                    <a:pt x="5656" y="4515"/>
                  </a:cubicBezTo>
                  <a:cubicBezTo>
                    <a:pt x="5611" y="4515"/>
                    <a:pt x="5567" y="4530"/>
                    <a:pt x="5537" y="4560"/>
                  </a:cubicBezTo>
                  <a:cubicBezTo>
                    <a:pt x="5477" y="4620"/>
                    <a:pt x="5477" y="4739"/>
                    <a:pt x="5537" y="4798"/>
                  </a:cubicBezTo>
                  <a:lnTo>
                    <a:pt x="7430" y="6691"/>
                  </a:lnTo>
                  <a:cubicBezTo>
                    <a:pt x="7490" y="6751"/>
                    <a:pt x="7490" y="6846"/>
                    <a:pt x="7430" y="6906"/>
                  </a:cubicBezTo>
                  <a:lnTo>
                    <a:pt x="7406" y="6941"/>
                  </a:lnTo>
                  <a:cubicBezTo>
                    <a:pt x="7376" y="6971"/>
                    <a:pt x="7335" y="6986"/>
                    <a:pt x="7293" y="6986"/>
                  </a:cubicBezTo>
                  <a:cubicBezTo>
                    <a:pt x="7251" y="6986"/>
                    <a:pt x="7210" y="6971"/>
                    <a:pt x="7180" y="6941"/>
                  </a:cubicBezTo>
                  <a:lnTo>
                    <a:pt x="7120" y="6882"/>
                  </a:lnTo>
                  <a:lnTo>
                    <a:pt x="5120" y="4882"/>
                  </a:lnTo>
                  <a:cubicBezTo>
                    <a:pt x="5096" y="4852"/>
                    <a:pt x="5055" y="4837"/>
                    <a:pt x="5010" y="4837"/>
                  </a:cubicBezTo>
                  <a:cubicBezTo>
                    <a:pt x="4965" y="4837"/>
                    <a:pt x="4918" y="4852"/>
                    <a:pt x="4882" y="4882"/>
                  </a:cubicBezTo>
                  <a:cubicBezTo>
                    <a:pt x="4823" y="4941"/>
                    <a:pt x="4823" y="5060"/>
                    <a:pt x="4882" y="5120"/>
                  </a:cubicBezTo>
                  <a:lnTo>
                    <a:pt x="6882" y="7120"/>
                  </a:lnTo>
                  <a:cubicBezTo>
                    <a:pt x="6906" y="7144"/>
                    <a:pt x="6930" y="7191"/>
                    <a:pt x="6930" y="7227"/>
                  </a:cubicBezTo>
                  <a:cubicBezTo>
                    <a:pt x="6930" y="7251"/>
                    <a:pt x="6906" y="7299"/>
                    <a:pt x="6882" y="7322"/>
                  </a:cubicBezTo>
                  <a:lnTo>
                    <a:pt x="6835" y="7370"/>
                  </a:lnTo>
                  <a:cubicBezTo>
                    <a:pt x="6805" y="7400"/>
                    <a:pt x="6763" y="7415"/>
                    <a:pt x="6722" y="7415"/>
                  </a:cubicBezTo>
                  <a:cubicBezTo>
                    <a:pt x="6680" y="7415"/>
                    <a:pt x="6638" y="7400"/>
                    <a:pt x="6609" y="7370"/>
                  </a:cubicBezTo>
                  <a:lnTo>
                    <a:pt x="6478" y="7239"/>
                  </a:lnTo>
                  <a:lnTo>
                    <a:pt x="4799" y="5560"/>
                  </a:lnTo>
                  <a:cubicBezTo>
                    <a:pt x="4769" y="5530"/>
                    <a:pt x="4724" y="5516"/>
                    <a:pt x="4680" y="5516"/>
                  </a:cubicBezTo>
                  <a:cubicBezTo>
                    <a:pt x="4635" y="5516"/>
                    <a:pt x="4590" y="5530"/>
                    <a:pt x="4561" y="5560"/>
                  </a:cubicBezTo>
                  <a:cubicBezTo>
                    <a:pt x="4501" y="5620"/>
                    <a:pt x="4501" y="5739"/>
                    <a:pt x="4561" y="5798"/>
                  </a:cubicBezTo>
                  <a:lnTo>
                    <a:pt x="6239" y="7477"/>
                  </a:lnTo>
                  <a:cubicBezTo>
                    <a:pt x="6275" y="7501"/>
                    <a:pt x="6287" y="7537"/>
                    <a:pt x="6287" y="7584"/>
                  </a:cubicBezTo>
                  <a:cubicBezTo>
                    <a:pt x="6287" y="7620"/>
                    <a:pt x="6275" y="7656"/>
                    <a:pt x="6239" y="7680"/>
                  </a:cubicBezTo>
                  <a:lnTo>
                    <a:pt x="6180" y="7739"/>
                  </a:lnTo>
                  <a:cubicBezTo>
                    <a:pt x="6150" y="7769"/>
                    <a:pt x="6114" y="7784"/>
                    <a:pt x="6080" y="7784"/>
                  </a:cubicBezTo>
                  <a:cubicBezTo>
                    <a:pt x="6046" y="7784"/>
                    <a:pt x="6013" y="7769"/>
                    <a:pt x="5989" y="7739"/>
                  </a:cubicBezTo>
                  <a:lnTo>
                    <a:pt x="3037" y="4798"/>
                  </a:lnTo>
                  <a:cubicBezTo>
                    <a:pt x="2953" y="4703"/>
                    <a:pt x="2894" y="4584"/>
                    <a:pt x="2882" y="4453"/>
                  </a:cubicBezTo>
                  <a:cubicBezTo>
                    <a:pt x="2882" y="4393"/>
                    <a:pt x="2858" y="4334"/>
                    <a:pt x="2834" y="4274"/>
                  </a:cubicBezTo>
                  <a:cubicBezTo>
                    <a:pt x="2799" y="4215"/>
                    <a:pt x="2775" y="4167"/>
                    <a:pt x="2727" y="4131"/>
                  </a:cubicBezTo>
                  <a:lnTo>
                    <a:pt x="2418" y="3810"/>
                  </a:lnTo>
                  <a:lnTo>
                    <a:pt x="3811" y="2417"/>
                  </a:lnTo>
                  <a:close/>
                  <a:moveTo>
                    <a:pt x="5370" y="7572"/>
                  </a:moveTo>
                  <a:lnTo>
                    <a:pt x="5632" y="7846"/>
                  </a:lnTo>
                  <a:lnTo>
                    <a:pt x="5454" y="8025"/>
                  </a:lnTo>
                  <a:cubicBezTo>
                    <a:pt x="5430" y="8061"/>
                    <a:pt x="5394" y="8072"/>
                    <a:pt x="5346" y="8072"/>
                  </a:cubicBezTo>
                  <a:cubicBezTo>
                    <a:pt x="5311" y="8072"/>
                    <a:pt x="5275" y="8049"/>
                    <a:pt x="5251" y="8025"/>
                  </a:cubicBezTo>
                  <a:lnTo>
                    <a:pt x="5192" y="7965"/>
                  </a:lnTo>
                  <a:cubicBezTo>
                    <a:pt x="5156" y="7941"/>
                    <a:pt x="5144" y="7906"/>
                    <a:pt x="5144" y="7858"/>
                  </a:cubicBezTo>
                  <a:cubicBezTo>
                    <a:pt x="5144" y="7822"/>
                    <a:pt x="5156" y="7787"/>
                    <a:pt x="5192" y="7751"/>
                  </a:cubicBezTo>
                  <a:lnTo>
                    <a:pt x="5370" y="7572"/>
                  </a:lnTo>
                  <a:close/>
                  <a:moveTo>
                    <a:pt x="2251" y="0"/>
                  </a:moveTo>
                  <a:cubicBezTo>
                    <a:pt x="2203" y="0"/>
                    <a:pt x="2167" y="12"/>
                    <a:pt x="2132" y="48"/>
                  </a:cubicBezTo>
                  <a:lnTo>
                    <a:pt x="1394" y="786"/>
                  </a:lnTo>
                  <a:cubicBezTo>
                    <a:pt x="1334" y="845"/>
                    <a:pt x="1334" y="964"/>
                    <a:pt x="1394" y="1024"/>
                  </a:cubicBezTo>
                  <a:cubicBezTo>
                    <a:pt x="1423" y="1054"/>
                    <a:pt x="1468" y="1069"/>
                    <a:pt x="1513" y="1069"/>
                  </a:cubicBezTo>
                  <a:cubicBezTo>
                    <a:pt x="1557" y="1069"/>
                    <a:pt x="1602" y="1054"/>
                    <a:pt x="1632" y="1024"/>
                  </a:cubicBezTo>
                  <a:lnTo>
                    <a:pt x="2251" y="405"/>
                  </a:lnTo>
                  <a:lnTo>
                    <a:pt x="3156" y="1310"/>
                  </a:lnTo>
                  <a:lnTo>
                    <a:pt x="1334" y="3143"/>
                  </a:lnTo>
                  <a:lnTo>
                    <a:pt x="417" y="2238"/>
                  </a:lnTo>
                  <a:lnTo>
                    <a:pt x="1155" y="1500"/>
                  </a:lnTo>
                  <a:cubicBezTo>
                    <a:pt x="1215" y="1441"/>
                    <a:pt x="1215" y="1322"/>
                    <a:pt x="1155" y="1262"/>
                  </a:cubicBezTo>
                  <a:cubicBezTo>
                    <a:pt x="1126" y="1232"/>
                    <a:pt x="1081" y="1217"/>
                    <a:pt x="1036" y="1217"/>
                  </a:cubicBezTo>
                  <a:cubicBezTo>
                    <a:pt x="992" y="1217"/>
                    <a:pt x="947" y="1232"/>
                    <a:pt x="917" y="1262"/>
                  </a:cubicBezTo>
                  <a:lnTo>
                    <a:pt x="60" y="2119"/>
                  </a:lnTo>
                  <a:cubicBezTo>
                    <a:pt x="1" y="2179"/>
                    <a:pt x="1" y="2298"/>
                    <a:pt x="60" y="2357"/>
                  </a:cubicBezTo>
                  <a:lnTo>
                    <a:pt x="1191" y="3489"/>
                  </a:lnTo>
                  <a:cubicBezTo>
                    <a:pt x="1227" y="3512"/>
                    <a:pt x="1275" y="3524"/>
                    <a:pt x="1310" y="3524"/>
                  </a:cubicBezTo>
                  <a:cubicBezTo>
                    <a:pt x="1346" y="3524"/>
                    <a:pt x="1370" y="3512"/>
                    <a:pt x="1405" y="3500"/>
                  </a:cubicBezTo>
                  <a:lnTo>
                    <a:pt x="1953" y="4048"/>
                  </a:lnTo>
                  <a:cubicBezTo>
                    <a:pt x="1989" y="4084"/>
                    <a:pt x="2025" y="4096"/>
                    <a:pt x="2072" y="4096"/>
                  </a:cubicBezTo>
                  <a:cubicBezTo>
                    <a:pt x="2120" y="4096"/>
                    <a:pt x="2167" y="4084"/>
                    <a:pt x="2191" y="4048"/>
                  </a:cubicBezTo>
                  <a:lnTo>
                    <a:pt x="2501" y="4358"/>
                  </a:lnTo>
                  <a:cubicBezTo>
                    <a:pt x="2525" y="4382"/>
                    <a:pt x="2537" y="4393"/>
                    <a:pt x="2537" y="4405"/>
                  </a:cubicBezTo>
                  <a:cubicBezTo>
                    <a:pt x="2548" y="4417"/>
                    <a:pt x="2548" y="4453"/>
                    <a:pt x="2548" y="4465"/>
                  </a:cubicBezTo>
                  <a:cubicBezTo>
                    <a:pt x="2560" y="4679"/>
                    <a:pt x="2656" y="4882"/>
                    <a:pt x="2799" y="5036"/>
                  </a:cubicBezTo>
                  <a:lnTo>
                    <a:pt x="3632" y="5870"/>
                  </a:lnTo>
                  <a:lnTo>
                    <a:pt x="3180" y="6322"/>
                  </a:lnTo>
                  <a:cubicBezTo>
                    <a:pt x="2977" y="6525"/>
                    <a:pt x="2977" y="6846"/>
                    <a:pt x="3180" y="7037"/>
                  </a:cubicBezTo>
                  <a:lnTo>
                    <a:pt x="3203" y="7072"/>
                  </a:lnTo>
                  <a:cubicBezTo>
                    <a:pt x="3299" y="7156"/>
                    <a:pt x="3430" y="7215"/>
                    <a:pt x="3561" y="7215"/>
                  </a:cubicBezTo>
                  <a:lnTo>
                    <a:pt x="3632" y="7215"/>
                  </a:lnTo>
                  <a:cubicBezTo>
                    <a:pt x="3656" y="7310"/>
                    <a:pt x="3691" y="7382"/>
                    <a:pt x="3775" y="7453"/>
                  </a:cubicBezTo>
                  <a:lnTo>
                    <a:pt x="3799" y="7489"/>
                  </a:lnTo>
                  <a:cubicBezTo>
                    <a:pt x="3894" y="7572"/>
                    <a:pt x="4025" y="7632"/>
                    <a:pt x="4156" y="7632"/>
                  </a:cubicBezTo>
                  <a:lnTo>
                    <a:pt x="4203" y="7632"/>
                  </a:lnTo>
                  <a:cubicBezTo>
                    <a:pt x="4215" y="7727"/>
                    <a:pt x="4263" y="7811"/>
                    <a:pt x="4334" y="7870"/>
                  </a:cubicBezTo>
                  <a:lnTo>
                    <a:pt x="4382" y="7918"/>
                  </a:lnTo>
                  <a:cubicBezTo>
                    <a:pt x="4475" y="8011"/>
                    <a:pt x="4593" y="8062"/>
                    <a:pt x="4713" y="8062"/>
                  </a:cubicBezTo>
                  <a:cubicBezTo>
                    <a:pt x="4762" y="8062"/>
                    <a:pt x="4810" y="8054"/>
                    <a:pt x="4858" y="8037"/>
                  </a:cubicBezTo>
                  <a:cubicBezTo>
                    <a:pt x="4882" y="8096"/>
                    <a:pt x="4918" y="8156"/>
                    <a:pt x="4977" y="8215"/>
                  </a:cubicBezTo>
                  <a:lnTo>
                    <a:pt x="5037" y="8275"/>
                  </a:lnTo>
                  <a:cubicBezTo>
                    <a:pt x="5120" y="8370"/>
                    <a:pt x="5239" y="8406"/>
                    <a:pt x="5382" y="8406"/>
                  </a:cubicBezTo>
                  <a:cubicBezTo>
                    <a:pt x="5513" y="8406"/>
                    <a:pt x="5632" y="8370"/>
                    <a:pt x="5716" y="8275"/>
                  </a:cubicBezTo>
                  <a:lnTo>
                    <a:pt x="5918" y="8084"/>
                  </a:lnTo>
                  <a:cubicBezTo>
                    <a:pt x="5977" y="8108"/>
                    <a:pt x="6049" y="8132"/>
                    <a:pt x="6120" y="8132"/>
                  </a:cubicBezTo>
                  <a:cubicBezTo>
                    <a:pt x="6239" y="8132"/>
                    <a:pt x="6358" y="8084"/>
                    <a:pt x="6466" y="7989"/>
                  </a:cubicBezTo>
                  <a:lnTo>
                    <a:pt x="6525" y="7930"/>
                  </a:lnTo>
                  <a:cubicBezTo>
                    <a:pt x="6573" y="7894"/>
                    <a:pt x="6609" y="7834"/>
                    <a:pt x="6644" y="7751"/>
                  </a:cubicBezTo>
                  <a:cubicBezTo>
                    <a:pt x="6687" y="7763"/>
                    <a:pt x="6732" y="7769"/>
                    <a:pt x="6777" y="7769"/>
                  </a:cubicBezTo>
                  <a:cubicBezTo>
                    <a:pt x="6905" y="7769"/>
                    <a:pt x="7032" y="7720"/>
                    <a:pt x="7120" y="7632"/>
                  </a:cubicBezTo>
                  <a:lnTo>
                    <a:pt x="7168" y="7596"/>
                  </a:lnTo>
                  <a:cubicBezTo>
                    <a:pt x="7240" y="7513"/>
                    <a:pt x="7287" y="7441"/>
                    <a:pt x="7299" y="7358"/>
                  </a:cubicBezTo>
                  <a:cubicBezTo>
                    <a:pt x="7313" y="7359"/>
                    <a:pt x="7327" y="7360"/>
                    <a:pt x="7341" y="7360"/>
                  </a:cubicBezTo>
                  <a:cubicBezTo>
                    <a:pt x="7470" y="7360"/>
                    <a:pt x="7597" y="7311"/>
                    <a:pt x="7704" y="7203"/>
                  </a:cubicBezTo>
                  <a:lnTo>
                    <a:pt x="7728" y="7179"/>
                  </a:lnTo>
                  <a:cubicBezTo>
                    <a:pt x="7799" y="7096"/>
                    <a:pt x="7835" y="7025"/>
                    <a:pt x="7859" y="6941"/>
                  </a:cubicBezTo>
                  <a:cubicBezTo>
                    <a:pt x="7874" y="6943"/>
                    <a:pt x="7889" y="6943"/>
                    <a:pt x="7905" y="6943"/>
                  </a:cubicBezTo>
                  <a:cubicBezTo>
                    <a:pt x="8046" y="6943"/>
                    <a:pt x="8192" y="6894"/>
                    <a:pt x="8299" y="6787"/>
                  </a:cubicBezTo>
                  <a:lnTo>
                    <a:pt x="8323" y="6763"/>
                  </a:lnTo>
                  <a:cubicBezTo>
                    <a:pt x="8514" y="6560"/>
                    <a:pt x="8514" y="6239"/>
                    <a:pt x="8323" y="6048"/>
                  </a:cubicBezTo>
                  <a:lnTo>
                    <a:pt x="8144" y="5870"/>
                  </a:lnTo>
                  <a:lnTo>
                    <a:pt x="8680" y="5334"/>
                  </a:lnTo>
                  <a:cubicBezTo>
                    <a:pt x="8835" y="5179"/>
                    <a:pt x="8918" y="4989"/>
                    <a:pt x="8930" y="4763"/>
                  </a:cubicBezTo>
                  <a:cubicBezTo>
                    <a:pt x="8930" y="4751"/>
                    <a:pt x="8930" y="4715"/>
                    <a:pt x="8954" y="4703"/>
                  </a:cubicBezTo>
                  <a:cubicBezTo>
                    <a:pt x="8966" y="4691"/>
                    <a:pt x="8966" y="4679"/>
                    <a:pt x="8978" y="4655"/>
                  </a:cubicBezTo>
                  <a:lnTo>
                    <a:pt x="9287" y="4346"/>
                  </a:lnTo>
                  <a:cubicBezTo>
                    <a:pt x="9323" y="4382"/>
                    <a:pt x="9371" y="4393"/>
                    <a:pt x="9406" y="4393"/>
                  </a:cubicBezTo>
                  <a:cubicBezTo>
                    <a:pt x="9454" y="4393"/>
                    <a:pt x="9502" y="4382"/>
                    <a:pt x="9526" y="4346"/>
                  </a:cubicBezTo>
                  <a:lnTo>
                    <a:pt x="10085" y="3798"/>
                  </a:lnTo>
                  <a:cubicBezTo>
                    <a:pt x="10109" y="3810"/>
                    <a:pt x="10145" y="3822"/>
                    <a:pt x="10168" y="3822"/>
                  </a:cubicBezTo>
                  <a:cubicBezTo>
                    <a:pt x="10216" y="3822"/>
                    <a:pt x="10264" y="3810"/>
                    <a:pt x="10288" y="3786"/>
                  </a:cubicBezTo>
                  <a:lnTo>
                    <a:pt x="11419" y="2655"/>
                  </a:lnTo>
                  <a:cubicBezTo>
                    <a:pt x="11466" y="2560"/>
                    <a:pt x="11466" y="2465"/>
                    <a:pt x="11395" y="2393"/>
                  </a:cubicBezTo>
                  <a:lnTo>
                    <a:pt x="10490" y="1488"/>
                  </a:lnTo>
                  <a:cubicBezTo>
                    <a:pt x="10460" y="1459"/>
                    <a:pt x="10416" y="1444"/>
                    <a:pt x="10369" y="1444"/>
                  </a:cubicBezTo>
                  <a:cubicBezTo>
                    <a:pt x="10323" y="1444"/>
                    <a:pt x="10276" y="1459"/>
                    <a:pt x="10240" y="1488"/>
                  </a:cubicBezTo>
                  <a:cubicBezTo>
                    <a:pt x="10180" y="1548"/>
                    <a:pt x="10180" y="1667"/>
                    <a:pt x="10240" y="1726"/>
                  </a:cubicBezTo>
                  <a:lnTo>
                    <a:pt x="11038" y="2512"/>
                  </a:lnTo>
                  <a:lnTo>
                    <a:pt x="10121" y="3429"/>
                  </a:lnTo>
                  <a:lnTo>
                    <a:pt x="8299" y="1595"/>
                  </a:lnTo>
                  <a:lnTo>
                    <a:pt x="9204" y="691"/>
                  </a:lnTo>
                  <a:lnTo>
                    <a:pt x="9787" y="1262"/>
                  </a:lnTo>
                  <a:cubicBezTo>
                    <a:pt x="9817" y="1292"/>
                    <a:pt x="9862" y="1307"/>
                    <a:pt x="9907" y="1307"/>
                  </a:cubicBezTo>
                  <a:cubicBezTo>
                    <a:pt x="9951" y="1307"/>
                    <a:pt x="9996" y="1292"/>
                    <a:pt x="10026" y="1262"/>
                  </a:cubicBezTo>
                  <a:cubicBezTo>
                    <a:pt x="10085" y="1203"/>
                    <a:pt x="10085" y="1083"/>
                    <a:pt x="10026" y="1024"/>
                  </a:cubicBezTo>
                  <a:lnTo>
                    <a:pt x="9323" y="333"/>
                  </a:lnTo>
                  <a:cubicBezTo>
                    <a:pt x="9287" y="298"/>
                    <a:pt x="9252" y="286"/>
                    <a:pt x="9204" y="286"/>
                  </a:cubicBezTo>
                  <a:cubicBezTo>
                    <a:pt x="9156" y="286"/>
                    <a:pt x="9109" y="298"/>
                    <a:pt x="9085" y="333"/>
                  </a:cubicBezTo>
                  <a:lnTo>
                    <a:pt x="7954" y="1464"/>
                  </a:lnTo>
                  <a:cubicBezTo>
                    <a:pt x="7894" y="1524"/>
                    <a:pt x="7894" y="1607"/>
                    <a:pt x="7942" y="1667"/>
                  </a:cubicBezTo>
                  <a:lnTo>
                    <a:pt x="7382" y="2215"/>
                  </a:lnTo>
                  <a:cubicBezTo>
                    <a:pt x="7359" y="2250"/>
                    <a:pt x="7347" y="2298"/>
                    <a:pt x="7347" y="2334"/>
                  </a:cubicBezTo>
                  <a:cubicBezTo>
                    <a:pt x="7347" y="2381"/>
                    <a:pt x="7359" y="2429"/>
                    <a:pt x="7382" y="2453"/>
                  </a:cubicBezTo>
                  <a:lnTo>
                    <a:pt x="7240" y="2607"/>
                  </a:lnTo>
                  <a:cubicBezTo>
                    <a:pt x="7168" y="2679"/>
                    <a:pt x="7073" y="2738"/>
                    <a:pt x="6966" y="2786"/>
                  </a:cubicBezTo>
                  <a:cubicBezTo>
                    <a:pt x="6966" y="2738"/>
                    <a:pt x="6954" y="2691"/>
                    <a:pt x="6942" y="2655"/>
                  </a:cubicBezTo>
                  <a:cubicBezTo>
                    <a:pt x="6942" y="2631"/>
                    <a:pt x="6930" y="2619"/>
                    <a:pt x="6930" y="2607"/>
                  </a:cubicBezTo>
                  <a:cubicBezTo>
                    <a:pt x="6849" y="2476"/>
                    <a:pt x="6734" y="2344"/>
                    <a:pt x="6599" y="2344"/>
                  </a:cubicBezTo>
                  <a:cubicBezTo>
                    <a:pt x="6575" y="2344"/>
                    <a:pt x="6550" y="2349"/>
                    <a:pt x="6525" y="2357"/>
                  </a:cubicBezTo>
                  <a:cubicBezTo>
                    <a:pt x="6275" y="2441"/>
                    <a:pt x="5644" y="2500"/>
                    <a:pt x="4799" y="2548"/>
                  </a:cubicBezTo>
                  <a:cubicBezTo>
                    <a:pt x="4785" y="2549"/>
                    <a:pt x="4770" y="2549"/>
                    <a:pt x="4756" y="2549"/>
                  </a:cubicBezTo>
                  <a:cubicBezTo>
                    <a:pt x="4547" y="2549"/>
                    <a:pt x="4360" y="2467"/>
                    <a:pt x="4215" y="2322"/>
                  </a:cubicBezTo>
                  <a:lnTo>
                    <a:pt x="4072" y="2179"/>
                  </a:lnTo>
                  <a:cubicBezTo>
                    <a:pt x="4132" y="2119"/>
                    <a:pt x="4132" y="2000"/>
                    <a:pt x="4072" y="1941"/>
                  </a:cubicBezTo>
                  <a:lnTo>
                    <a:pt x="3513" y="1381"/>
                  </a:lnTo>
                  <a:cubicBezTo>
                    <a:pt x="3561" y="1322"/>
                    <a:pt x="3561" y="1238"/>
                    <a:pt x="3501" y="1179"/>
                  </a:cubicBezTo>
                  <a:lnTo>
                    <a:pt x="2370" y="48"/>
                  </a:lnTo>
                  <a:cubicBezTo>
                    <a:pt x="2346" y="12"/>
                    <a:pt x="2298" y="0"/>
                    <a:pt x="22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46" name="Google Shape;10846;p79"/>
            <p:cNvSpPr/>
            <p:nvPr/>
          </p:nvSpPr>
          <p:spPr>
            <a:xfrm>
              <a:off x="1399296" y="2419377"/>
              <a:ext cx="172054" cy="104924"/>
            </a:xfrm>
            <a:custGeom>
              <a:avLst/>
              <a:gdLst/>
              <a:ahLst/>
              <a:cxnLst/>
              <a:rect l="l" t="t" r="r" b="b"/>
              <a:pathLst>
                <a:path w="5431" h="3312" extrusionOk="0">
                  <a:moveTo>
                    <a:pt x="1561" y="323"/>
                  </a:moveTo>
                  <a:cubicBezTo>
                    <a:pt x="1787" y="323"/>
                    <a:pt x="2013" y="395"/>
                    <a:pt x="2215" y="514"/>
                  </a:cubicBezTo>
                  <a:cubicBezTo>
                    <a:pt x="2751" y="883"/>
                    <a:pt x="2894" y="1609"/>
                    <a:pt x="2537" y="2157"/>
                  </a:cubicBezTo>
                  <a:cubicBezTo>
                    <a:pt x="2313" y="2493"/>
                    <a:pt x="1942" y="2675"/>
                    <a:pt x="1558" y="2675"/>
                  </a:cubicBezTo>
                  <a:cubicBezTo>
                    <a:pt x="1452" y="2675"/>
                    <a:pt x="1345" y="2662"/>
                    <a:pt x="1239" y="2633"/>
                  </a:cubicBezTo>
                  <a:cubicBezTo>
                    <a:pt x="1218" y="2623"/>
                    <a:pt x="1201" y="2617"/>
                    <a:pt x="1185" y="2617"/>
                  </a:cubicBezTo>
                  <a:cubicBezTo>
                    <a:pt x="1165" y="2617"/>
                    <a:pt x="1146" y="2625"/>
                    <a:pt x="1120" y="2645"/>
                  </a:cubicBezTo>
                  <a:lnTo>
                    <a:pt x="656" y="2871"/>
                  </a:lnTo>
                  <a:lnTo>
                    <a:pt x="656" y="2871"/>
                  </a:lnTo>
                  <a:lnTo>
                    <a:pt x="679" y="2347"/>
                  </a:lnTo>
                  <a:cubicBezTo>
                    <a:pt x="679" y="2300"/>
                    <a:pt x="668" y="2276"/>
                    <a:pt x="656" y="2228"/>
                  </a:cubicBezTo>
                  <a:cubicBezTo>
                    <a:pt x="346" y="1824"/>
                    <a:pt x="310" y="1276"/>
                    <a:pt x="596" y="847"/>
                  </a:cubicBezTo>
                  <a:cubicBezTo>
                    <a:pt x="775" y="585"/>
                    <a:pt x="1025" y="407"/>
                    <a:pt x="1346" y="347"/>
                  </a:cubicBezTo>
                  <a:cubicBezTo>
                    <a:pt x="1418" y="335"/>
                    <a:pt x="1489" y="323"/>
                    <a:pt x="1561" y="323"/>
                  </a:cubicBezTo>
                  <a:close/>
                  <a:moveTo>
                    <a:pt x="3883" y="0"/>
                  </a:moveTo>
                  <a:cubicBezTo>
                    <a:pt x="3588" y="0"/>
                    <a:pt x="3291" y="87"/>
                    <a:pt x="3037" y="264"/>
                  </a:cubicBezTo>
                  <a:cubicBezTo>
                    <a:pt x="2942" y="323"/>
                    <a:pt x="2858" y="395"/>
                    <a:pt x="2787" y="478"/>
                  </a:cubicBezTo>
                  <a:lnTo>
                    <a:pt x="2739" y="526"/>
                  </a:lnTo>
                  <a:cubicBezTo>
                    <a:pt x="2644" y="419"/>
                    <a:pt x="2549" y="335"/>
                    <a:pt x="2442" y="264"/>
                  </a:cubicBezTo>
                  <a:cubicBezTo>
                    <a:pt x="2191" y="94"/>
                    <a:pt x="1906" y="11"/>
                    <a:pt x="1608" y="11"/>
                  </a:cubicBezTo>
                  <a:cubicBezTo>
                    <a:pt x="1510" y="11"/>
                    <a:pt x="1411" y="20"/>
                    <a:pt x="1311" y="38"/>
                  </a:cubicBezTo>
                  <a:cubicBezTo>
                    <a:pt x="906" y="109"/>
                    <a:pt x="584" y="347"/>
                    <a:pt x="358" y="681"/>
                  </a:cubicBezTo>
                  <a:cubicBezTo>
                    <a:pt x="1" y="1193"/>
                    <a:pt x="13" y="1883"/>
                    <a:pt x="382" y="2407"/>
                  </a:cubicBezTo>
                  <a:lnTo>
                    <a:pt x="358" y="3133"/>
                  </a:lnTo>
                  <a:cubicBezTo>
                    <a:pt x="358" y="3193"/>
                    <a:pt x="382" y="3252"/>
                    <a:pt x="429" y="3276"/>
                  </a:cubicBezTo>
                  <a:cubicBezTo>
                    <a:pt x="465" y="3300"/>
                    <a:pt x="489" y="3312"/>
                    <a:pt x="525" y="3312"/>
                  </a:cubicBezTo>
                  <a:cubicBezTo>
                    <a:pt x="549" y="3312"/>
                    <a:pt x="560" y="3312"/>
                    <a:pt x="596" y="3300"/>
                  </a:cubicBezTo>
                  <a:lnTo>
                    <a:pt x="1251" y="2979"/>
                  </a:lnTo>
                  <a:cubicBezTo>
                    <a:pt x="1369" y="3009"/>
                    <a:pt x="1489" y="3024"/>
                    <a:pt x="1608" y="3024"/>
                  </a:cubicBezTo>
                  <a:cubicBezTo>
                    <a:pt x="2040" y="3024"/>
                    <a:pt x="2459" y="2829"/>
                    <a:pt x="2739" y="2502"/>
                  </a:cubicBezTo>
                  <a:cubicBezTo>
                    <a:pt x="2751" y="2526"/>
                    <a:pt x="2751" y="2538"/>
                    <a:pt x="2763" y="2538"/>
                  </a:cubicBezTo>
                  <a:cubicBezTo>
                    <a:pt x="3049" y="2848"/>
                    <a:pt x="3466" y="3026"/>
                    <a:pt x="3882" y="3026"/>
                  </a:cubicBezTo>
                  <a:cubicBezTo>
                    <a:pt x="4001" y="3026"/>
                    <a:pt x="4120" y="3014"/>
                    <a:pt x="4228" y="2979"/>
                  </a:cubicBezTo>
                  <a:lnTo>
                    <a:pt x="4882" y="3300"/>
                  </a:lnTo>
                  <a:cubicBezTo>
                    <a:pt x="4906" y="3312"/>
                    <a:pt x="4930" y="3312"/>
                    <a:pt x="4954" y="3312"/>
                  </a:cubicBezTo>
                  <a:cubicBezTo>
                    <a:pt x="4990" y="3312"/>
                    <a:pt x="5013" y="3300"/>
                    <a:pt x="5049" y="3276"/>
                  </a:cubicBezTo>
                  <a:cubicBezTo>
                    <a:pt x="5085" y="3252"/>
                    <a:pt x="5121" y="3193"/>
                    <a:pt x="5121" y="3133"/>
                  </a:cubicBezTo>
                  <a:lnTo>
                    <a:pt x="5085" y="2407"/>
                  </a:lnTo>
                  <a:cubicBezTo>
                    <a:pt x="5359" y="1978"/>
                    <a:pt x="5430" y="1419"/>
                    <a:pt x="5251" y="943"/>
                  </a:cubicBezTo>
                  <a:cubicBezTo>
                    <a:pt x="5234" y="882"/>
                    <a:pt x="5173" y="840"/>
                    <a:pt x="5109" y="840"/>
                  </a:cubicBezTo>
                  <a:cubicBezTo>
                    <a:pt x="5085" y="840"/>
                    <a:pt x="5060" y="846"/>
                    <a:pt x="5037" y="859"/>
                  </a:cubicBezTo>
                  <a:cubicBezTo>
                    <a:pt x="4942" y="883"/>
                    <a:pt x="4894" y="990"/>
                    <a:pt x="4942" y="1074"/>
                  </a:cubicBezTo>
                  <a:cubicBezTo>
                    <a:pt x="5085" y="1466"/>
                    <a:pt x="5013" y="1895"/>
                    <a:pt x="4763" y="2228"/>
                  </a:cubicBezTo>
                  <a:cubicBezTo>
                    <a:pt x="4740" y="2252"/>
                    <a:pt x="4716" y="2300"/>
                    <a:pt x="4740" y="2347"/>
                  </a:cubicBezTo>
                  <a:lnTo>
                    <a:pt x="4763" y="2859"/>
                  </a:lnTo>
                  <a:lnTo>
                    <a:pt x="4299" y="2645"/>
                  </a:lnTo>
                  <a:cubicBezTo>
                    <a:pt x="4275" y="2621"/>
                    <a:pt x="4228" y="2621"/>
                    <a:pt x="4180" y="2621"/>
                  </a:cubicBezTo>
                  <a:cubicBezTo>
                    <a:pt x="4077" y="2651"/>
                    <a:pt x="3971" y="2665"/>
                    <a:pt x="3864" y="2665"/>
                  </a:cubicBezTo>
                  <a:cubicBezTo>
                    <a:pt x="3539" y="2665"/>
                    <a:pt x="3213" y="2533"/>
                    <a:pt x="2989" y="2300"/>
                  </a:cubicBezTo>
                  <a:cubicBezTo>
                    <a:pt x="2977" y="2288"/>
                    <a:pt x="2942" y="2252"/>
                    <a:pt x="2930" y="2228"/>
                  </a:cubicBezTo>
                  <a:cubicBezTo>
                    <a:pt x="2930" y="2205"/>
                    <a:pt x="2918" y="2205"/>
                    <a:pt x="2918" y="2193"/>
                  </a:cubicBezTo>
                  <a:cubicBezTo>
                    <a:pt x="3144" y="1752"/>
                    <a:pt x="3144" y="1240"/>
                    <a:pt x="2918" y="812"/>
                  </a:cubicBezTo>
                  <a:cubicBezTo>
                    <a:pt x="2918" y="800"/>
                    <a:pt x="2930" y="800"/>
                    <a:pt x="2930" y="776"/>
                  </a:cubicBezTo>
                  <a:cubicBezTo>
                    <a:pt x="2965" y="752"/>
                    <a:pt x="2977" y="716"/>
                    <a:pt x="3001" y="693"/>
                  </a:cubicBezTo>
                  <a:cubicBezTo>
                    <a:pt x="3061" y="633"/>
                    <a:pt x="3144" y="573"/>
                    <a:pt x="3216" y="526"/>
                  </a:cubicBezTo>
                  <a:cubicBezTo>
                    <a:pt x="3411" y="396"/>
                    <a:pt x="3639" y="332"/>
                    <a:pt x="3865" y="332"/>
                  </a:cubicBezTo>
                  <a:cubicBezTo>
                    <a:pt x="4134" y="332"/>
                    <a:pt x="4401" y="422"/>
                    <a:pt x="4609" y="597"/>
                  </a:cubicBezTo>
                  <a:cubicBezTo>
                    <a:pt x="4646" y="624"/>
                    <a:pt x="4686" y="636"/>
                    <a:pt x="4724" y="636"/>
                  </a:cubicBezTo>
                  <a:cubicBezTo>
                    <a:pt x="4770" y="636"/>
                    <a:pt x="4814" y="618"/>
                    <a:pt x="4847" y="585"/>
                  </a:cubicBezTo>
                  <a:cubicBezTo>
                    <a:pt x="4906" y="514"/>
                    <a:pt x="4894" y="407"/>
                    <a:pt x="4835" y="347"/>
                  </a:cubicBezTo>
                  <a:cubicBezTo>
                    <a:pt x="4566" y="117"/>
                    <a:pt x="4226" y="0"/>
                    <a:pt x="388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47" name="Google Shape;10847;p79"/>
            <p:cNvSpPr/>
            <p:nvPr/>
          </p:nvSpPr>
          <p:spPr>
            <a:xfrm>
              <a:off x="1428346" y="2463191"/>
              <a:ext cx="10581" cy="11341"/>
            </a:xfrm>
            <a:custGeom>
              <a:avLst/>
              <a:gdLst/>
              <a:ahLst/>
              <a:cxnLst/>
              <a:rect l="l" t="t" r="r" b="b"/>
              <a:pathLst>
                <a:path w="334" h="358" extrusionOk="0">
                  <a:moveTo>
                    <a:pt x="167" y="0"/>
                  </a:moveTo>
                  <a:cubicBezTo>
                    <a:pt x="84" y="0"/>
                    <a:pt x="1" y="72"/>
                    <a:pt x="1" y="155"/>
                  </a:cubicBezTo>
                  <a:lnTo>
                    <a:pt x="1" y="191"/>
                  </a:lnTo>
                  <a:cubicBezTo>
                    <a:pt x="1" y="274"/>
                    <a:pt x="84" y="357"/>
                    <a:pt x="167" y="357"/>
                  </a:cubicBezTo>
                  <a:cubicBezTo>
                    <a:pt x="263" y="357"/>
                    <a:pt x="334" y="274"/>
                    <a:pt x="334" y="191"/>
                  </a:cubicBezTo>
                  <a:lnTo>
                    <a:pt x="334" y="155"/>
                  </a:lnTo>
                  <a:cubicBezTo>
                    <a:pt x="334" y="72"/>
                    <a:pt x="263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48" name="Google Shape;10848;p79"/>
            <p:cNvSpPr/>
            <p:nvPr/>
          </p:nvSpPr>
          <p:spPr>
            <a:xfrm>
              <a:off x="1443426" y="2463191"/>
              <a:ext cx="10613" cy="11341"/>
            </a:xfrm>
            <a:custGeom>
              <a:avLst/>
              <a:gdLst/>
              <a:ahLst/>
              <a:cxnLst/>
              <a:rect l="l" t="t" r="r" b="b"/>
              <a:pathLst>
                <a:path w="335" h="358" extrusionOk="0">
                  <a:moveTo>
                    <a:pt x="168" y="0"/>
                  </a:moveTo>
                  <a:cubicBezTo>
                    <a:pt x="84" y="0"/>
                    <a:pt x="1" y="72"/>
                    <a:pt x="1" y="155"/>
                  </a:cubicBezTo>
                  <a:lnTo>
                    <a:pt x="1" y="191"/>
                  </a:lnTo>
                  <a:cubicBezTo>
                    <a:pt x="1" y="274"/>
                    <a:pt x="84" y="357"/>
                    <a:pt x="168" y="357"/>
                  </a:cubicBezTo>
                  <a:cubicBezTo>
                    <a:pt x="263" y="357"/>
                    <a:pt x="334" y="274"/>
                    <a:pt x="334" y="191"/>
                  </a:cubicBezTo>
                  <a:lnTo>
                    <a:pt x="334" y="155"/>
                  </a:lnTo>
                  <a:cubicBezTo>
                    <a:pt x="334" y="72"/>
                    <a:pt x="263" y="0"/>
                    <a:pt x="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49" name="Google Shape;10849;p79"/>
            <p:cNvSpPr/>
            <p:nvPr/>
          </p:nvSpPr>
          <p:spPr>
            <a:xfrm>
              <a:off x="1458537" y="2463191"/>
              <a:ext cx="10581" cy="11341"/>
            </a:xfrm>
            <a:custGeom>
              <a:avLst/>
              <a:gdLst/>
              <a:ahLst/>
              <a:cxnLst/>
              <a:rect l="l" t="t" r="r" b="b"/>
              <a:pathLst>
                <a:path w="334" h="358" extrusionOk="0">
                  <a:moveTo>
                    <a:pt x="167" y="0"/>
                  </a:moveTo>
                  <a:cubicBezTo>
                    <a:pt x="83" y="0"/>
                    <a:pt x="0" y="72"/>
                    <a:pt x="0" y="155"/>
                  </a:cubicBezTo>
                  <a:lnTo>
                    <a:pt x="0" y="191"/>
                  </a:lnTo>
                  <a:cubicBezTo>
                    <a:pt x="0" y="274"/>
                    <a:pt x="83" y="357"/>
                    <a:pt x="167" y="357"/>
                  </a:cubicBezTo>
                  <a:cubicBezTo>
                    <a:pt x="262" y="357"/>
                    <a:pt x="333" y="274"/>
                    <a:pt x="333" y="191"/>
                  </a:cubicBezTo>
                  <a:lnTo>
                    <a:pt x="333" y="155"/>
                  </a:lnTo>
                  <a:cubicBezTo>
                    <a:pt x="333" y="72"/>
                    <a:pt x="262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50" name="Google Shape;10850;p79"/>
            <p:cNvSpPr/>
            <p:nvPr/>
          </p:nvSpPr>
          <p:spPr>
            <a:xfrm>
              <a:off x="1502287" y="2463191"/>
              <a:ext cx="10201" cy="11341"/>
            </a:xfrm>
            <a:custGeom>
              <a:avLst/>
              <a:gdLst/>
              <a:ahLst/>
              <a:cxnLst/>
              <a:rect l="l" t="t" r="r" b="b"/>
              <a:pathLst>
                <a:path w="322" h="358" extrusionOk="0">
                  <a:moveTo>
                    <a:pt x="155" y="0"/>
                  </a:moveTo>
                  <a:cubicBezTo>
                    <a:pt x="72" y="0"/>
                    <a:pt x="0" y="72"/>
                    <a:pt x="0" y="155"/>
                  </a:cubicBezTo>
                  <a:lnTo>
                    <a:pt x="0" y="191"/>
                  </a:lnTo>
                  <a:cubicBezTo>
                    <a:pt x="0" y="274"/>
                    <a:pt x="72" y="357"/>
                    <a:pt x="155" y="357"/>
                  </a:cubicBezTo>
                  <a:cubicBezTo>
                    <a:pt x="250" y="357"/>
                    <a:pt x="322" y="274"/>
                    <a:pt x="322" y="191"/>
                  </a:cubicBezTo>
                  <a:lnTo>
                    <a:pt x="322" y="155"/>
                  </a:lnTo>
                  <a:cubicBezTo>
                    <a:pt x="322" y="72"/>
                    <a:pt x="250" y="0"/>
                    <a:pt x="1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51" name="Google Shape;10851;p79"/>
            <p:cNvSpPr/>
            <p:nvPr/>
          </p:nvSpPr>
          <p:spPr>
            <a:xfrm>
              <a:off x="1517367" y="2463191"/>
              <a:ext cx="10201" cy="11341"/>
            </a:xfrm>
            <a:custGeom>
              <a:avLst/>
              <a:gdLst/>
              <a:ahLst/>
              <a:cxnLst/>
              <a:rect l="l" t="t" r="r" b="b"/>
              <a:pathLst>
                <a:path w="322" h="358" extrusionOk="0">
                  <a:moveTo>
                    <a:pt x="155" y="0"/>
                  </a:moveTo>
                  <a:cubicBezTo>
                    <a:pt x="72" y="0"/>
                    <a:pt x="0" y="72"/>
                    <a:pt x="0" y="155"/>
                  </a:cubicBezTo>
                  <a:lnTo>
                    <a:pt x="0" y="191"/>
                  </a:lnTo>
                  <a:cubicBezTo>
                    <a:pt x="0" y="274"/>
                    <a:pt x="72" y="357"/>
                    <a:pt x="155" y="357"/>
                  </a:cubicBezTo>
                  <a:cubicBezTo>
                    <a:pt x="251" y="357"/>
                    <a:pt x="322" y="274"/>
                    <a:pt x="322" y="191"/>
                  </a:cubicBezTo>
                  <a:lnTo>
                    <a:pt x="322" y="155"/>
                  </a:lnTo>
                  <a:cubicBezTo>
                    <a:pt x="322" y="72"/>
                    <a:pt x="251" y="0"/>
                    <a:pt x="1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52" name="Google Shape;10852;p79"/>
            <p:cNvSpPr/>
            <p:nvPr/>
          </p:nvSpPr>
          <p:spPr>
            <a:xfrm>
              <a:off x="1532067" y="2463191"/>
              <a:ext cx="10613" cy="11341"/>
            </a:xfrm>
            <a:custGeom>
              <a:avLst/>
              <a:gdLst/>
              <a:ahLst/>
              <a:cxnLst/>
              <a:rect l="l" t="t" r="r" b="b"/>
              <a:pathLst>
                <a:path w="335" h="358" extrusionOk="0">
                  <a:moveTo>
                    <a:pt x="168" y="0"/>
                  </a:moveTo>
                  <a:cubicBezTo>
                    <a:pt x="84" y="0"/>
                    <a:pt x="1" y="72"/>
                    <a:pt x="1" y="155"/>
                  </a:cubicBezTo>
                  <a:lnTo>
                    <a:pt x="1" y="191"/>
                  </a:lnTo>
                  <a:cubicBezTo>
                    <a:pt x="1" y="274"/>
                    <a:pt x="84" y="357"/>
                    <a:pt x="168" y="357"/>
                  </a:cubicBezTo>
                  <a:cubicBezTo>
                    <a:pt x="263" y="357"/>
                    <a:pt x="334" y="274"/>
                    <a:pt x="334" y="191"/>
                  </a:cubicBezTo>
                  <a:lnTo>
                    <a:pt x="334" y="155"/>
                  </a:lnTo>
                  <a:cubicBezTo>
                    <a:pt x="334" y="72"/>
                    <a:pt x="263" y="0"/>
                    <a:pt x="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853" name="Google Shape;10853;p79"/>
          <p:cNvGrpSpPr/>
          <p:nvPr/>
        </p:nvGrpSpPr>
        <p:grpSpPr>
          <a:xfrm>
            <a:off x="1148071" y="2986014"/>
            <a:ext cx="482845" cy="484831"/>
            <a:chOff x="861053" y="2414910"/>
            <a:chExt cx="362134" cy="363623"/>
          </a:xfrm>
          <a:solidFill>
            <a:schemeClr val="tx1"/>
          </a:solidFill>
        </p:grpSpPr>
        <p:sp>
          <p:nvSpPr>
            <p:cNvPr id="10854" name="Google Shape;10854;p79"/>
            <p:cNvSpPr/>
            <p:nvPr/>
          </p:nvSpPr>
          <p:spPr>
            <a:xfrm>
              <a:off x="965153" y="2609235"/>
              <a:ext cx="64912" cy="63677"/>
            </a:xfrm>
            <a:custGeom>
              <a:avLst/>
              <a:gdLst/>
              <a:ahLst/>
              <a:cxnLst/>
              <a:rect l="l" t="t" r="r" b="b"/>
              <a:pathLst>
                <a:path w="2049" h="2010" extrusionOk="0">
                  <a:moveTo>
                    <a:pt x="1382" y="1"/>
                  </a:moveTo>
                  <a:cubicBezTo>
                    <a:pt x="1337" y="1"/>
                    <a:pt x="1293" y="16"/>
                    <a:pt x="1263" y="45"/>
                  </a:cubicBezTo>
                  <a:lnTo>
                    <a:pt x="858" y="450"/>
                  </a:lnTo>
                  <a:cubicBezTo>
                    <a:pt x="798" y="510"/>
                    <a:pt x="798" y="629"/>
                    <a:pt x="858" y="688"/>
                  </a:cubicBezTo>
                  <a:cubicBezTo>
                    <a:pt x="888" y="718"/>
                    <a:pt x="932" y="733"/>
                    <a:pt x="977" y="733"/>
                  </a:cubicBezTo>
                  <a:cubicBezTo>
                    <a:pt x="1022" y="733"/>
                    <a:pt x="1066" y="718"/>
                    <a:pt x="1096" y="688"/>
                  </a:cubicBezTo>
                  <a:lnTo>
                    <a:pt x="1382" y="403"/>
                  </a:lnTo>
                  <a:lnTo>
                    <a:pt x="1620" y="641"/>
                  </a:lnTo>
                  <a:lnTo>
                    <a:pt x="656" y="1605"/>
                  </a:lnTo>
                  <a:lnTo>
                    <a:pt x="417" y="1367"/>
                  </a:lnTo>
                  <a:lnTo>
                    <a:pt x="620" y="1165"/>
                  </a:lnTo>
                  <a:cubicBezTo>
                    <a:pt x="679" y="1105"/>
                    <a:pt x="679" y="986"/>
                    <a:pt x="620" y="926"/>
                  </a:cubicBezTo>
                  <a:cubicBezTo>
                    <a:pt x="590" y="897"/>
                    <a:pt x="545" y="882"/>
                    <a:pt x="501" y="882"/>
                  </a:cubicBezTo>
                  <a:cubicBezTo>
                    <a:pt x="456" y="882"/>
                    <a:pt x="411" y="897"/>
                    <a:pt x="382" y="926"/>
                  </a:cubicBezTo>
                  <a:lnTo>
                    <a:pt x="60" y="1248"/>
                  </a:lnTo>
                  <a:cubicBezTo>
                    <a:pt x="1" y="1307"/>
                    <a:pt x="1" y="1427"/>
                    <a:pt x="60" y="1486"/>
                  </a:cubicBezTo>
                  <a:lnTo>
                    <a:pt x="537" y="1962"/>
                  </a:lnTo>
                  <a:cubicBezTo>
                    <a:pt x="560" y="1998"/>
                    <a:pt x="608" y="2010"/>
                    <a:pt x="656" y="2010"/>
                  </a:cubicBezTo>
                  <a:cubicBezTo>
                    <a:pt x="703" y="2010"/>
                    <a:pt x="739" y="1998"/>
                    <a:pt x="775" y="1962"/>
                  </a:cubicBezTo>
                  <a:lnTo>
                    <a:pt x="1977" y="760"/>
                  </a:lnTo>
                  <a:cubicBezTo>
                    <a:pt x="2049" y="676"/>
                    <a:pt x="2049" y="581"/>
                    <a:pt x="1977" y="522"/>
                  </a:cubicBezTo>
                  <a:lnTo>
                    <a:pt x="1501" y="45"/>
                  </a:lnTo>
                  <a:cubicBezTo>
                    <a:pt x="1471" y="16"/>
                    <a:pt x="1426" y="1"/>
                    <a:pt x="138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55" name="Google Shape;10855;p79"/>
            <p:cNvSpPr/>
            <p:nvPr/>
          </p:nvSpPr>
          <p:spPr>
            <a:xfrm>
              <a:off x="861053" y="2479854"/>
              <a:ext cx="298394" cy="298679"/>
            </a:xfrm>
            <a:custGeom>
              <a:avLst/>
              <a:gdLst/>
              <a:ahLst/>
              <a:cxnLst/>
              <a:rect l="l" t="t" r="r" b="b"/>
              <a:pathLst>
                <a:path w="9419" h="9428" extrusionOk="0">
                  <a:moveTo>
                    <a:pt x="6938" y="1115"/>
                  </a:moveTo>
                  <a:cubicBezTo>
                    <a:pt x="7280" y="1115"/>
                    <a:pt x="7617" y="1256"/>
                    <a:pt x="7883" y="1510"/>
                  </a:cubicBezTo>
                  <a:cubicBezTo>
                    <a:pt x="8156" y="1772"/>
                    <a:pt x="8287" y="2165"/>
                    <a:pt x="8275" y="2534"/>
                  </a:cubicBezTo>
                  <a:lnTo>
                    <a:pt x="6859" y="1117"/>
                  </a:lnTo>
                  <a:cubicBezTo>
                    <a:pt x="6885" y="1115"/>
                    <a:pt x="6912" y="1115"/>
                    <a:pt x="6938" y="1115"/>
                  </a:cubicBezTo>
                  <a:close/>
                  <a:moveTo>
                    <a:pt x="4799" y="2903"/>
                  </a:moveTo>
                  <a:lnTo>
                    <a:pt x="4954" y="3058"/>
                  </a:lnTo>
                  <a:lnTo>
                    <a:pt x="6335" y="4439"/>
                  </a:lnTo>
                  <a:lnTo>
                    <a:pt x="6490" y="4582"/>
                  </a:lnTo>
                  <a:lnTo>
                    <a:pt x="6311" y="4760"/>
                  </a:lnTo>
                  <a:lnTo>
                    <a:pt x="4620" y="3082"/>
                  </a:lnTo>
                  <a:lnTo>
                    <a:pt x="4799" y="2903"/>
                  </a:lnTo>
                  <a:close/>
                  <a:moveTo>
                    <a:pt x="751" y="7856"/>
                  </a:moveTo>
                  <a:lnTo>
                    <a:pt x="1525" y="8630"/>
                  </a:lnTo>
                  <a:lnTo>
                    <a:pt x="1156" y="9011"/>
                  </a:lnTo>
                  <a:lnTo>
                    <a:pt x="382" y="8237"/>
                  </a:lnTo>
                  <a:lnTo>
                    <a:pt x="751" y="7856"/>
                  </a:lnTo>
                  <a:close/>
                  <a:moveTo>
                    <a:pt x="5668" y="1"/>
                  </a:moveTo>
                  <a:cubicBezTo>
                    <a:pt x="5623" y="1"/>
                    <a:pt x="5579" y="16"/>
                    <a:pt x="5549" y="46"/>
                  </a:cubicBezTo>
                  <a:lnTo>
                    <a:pt x="5073" y="522"/>
                  </a:lnTo>
                  <a:cubicBezTo>
                    <a:pt x="5013" y="581"/>
                    <a:pt x="5013" y="700"/>
                    <a:pt x="5073" y="760"/>
                  </a:cubicBezTo>
                  <a:cubicBezTo>
                    <a:pt x="5102" y="790"/>
                    <a:pt x="5147" y="805"/>
                    <a:pt x="5192" y="805"/>
                  </a:cubicBezTo>
                  <a:cubicBezTo>
                    <a:pt x="5236" y="805"/>
                    <a:pt x="5281" y="790"/>
                    <a:pt x="5311" y="760"/>
                  </a:cubicBezTo>
                  <a:lnTo>
                    <a:pt x="5668" y="403"/>
                  </a:lnTo>
                  <a:lnTo>
                    <a:pt x="9014" y="3760"/>
                  </a:lnTo>
                  <a:lnTo>
                    <a:pt x="8549" y="4213"/>
                  </a:lnTo>
                  <a:cubicBezTo>
                    <a:pt x="8287" y="4487"/>
                    <a:pt x="7942" y="4618"/>
                    <a:pt x="7573" y="4618"/>
                  </a:cubicBezTo>
                  <a:cubicBezTo>
                    <a:pt x="7204" y="4618"/>
                    <a:pt x="6859" y="4475"/>
                    <a:pt x="6585" y="4213"/>
                  </a:cubicBezTo>
                  <a:lnTo>
                    <a:pt x="5906" y="3534"/>
                  </a:lnTo>
                  <a:lnTo>
                    <a:pt x="5216" y="2844"/>
                  </a:lnTo>
                  <a:cubicBezTo>
                    <a:pt x="4799" y="2427"/>
                    <a:pt x="4704" y="1796"/>
                    <a:pt x="4954" y="1260"/>
                  </a:cubicBezTo>
                  <a:cubicBezTo>
                    <a:pt x="5001" y="1165"/>
                    <a:pt x="4954" y="1081"/>
                    <a:pt x="4882" y="1034"/>
                  </a:cubicBezTo>
                  <a:cubicBezTo>
                    <a:pt x="4856" y="1020"/>
                    <a:pt x="4830" y="1015"/>
                    <a:pt x="4806" y="1015"/>
                  </a:cubicBezTo>
                  <a:cubicBezTo>
                    <a:pt x="4743" y="1015"/>
                    <a:pt x="4690" y="1054"/>
                    <a:pt x="4656" y="1105"/>
                  </a:cubicBezTo>
                  <a:cubicBezTo>
                    <a:pt x="4418" y="1593"/>
                    <a:pt x="4430" y="2165"/>
                    <a:pt x="4668" y="2629"/>
                  </a:cubicBezTo>
                  <a:lnTo>
                    <a:pt x="4299" y="2998"/>
                  </a:lnTo>
                  <a:cubicBezTo>
                    <a:pt x="4263" y="3022"/>
                    <a:pt x="4251" y="3070"/>
                    <a:pt x="4251" y="3117"/>
                  </a:cubicBezTo>
                  <a:cubicBezTo>
                    <a:pt x="4251" y="3165"/>
                    <a:pt x="4263" y="3201"/>
                    <a:pt x="4299" y="3236"/>
                  </a:cubicBezTo>
                  <a:lnTo>
                    <a:pt x="4442" y="3379"/>
                  </a:lnTo>
                  <a:lnTo>
                    <a:pt x="489" y="7344"/>
                  </a:lnTo>
                  <a:cubicBezTo>
                    <a:pt x="453" y="7368"/>
                    <a:pt x="441" y="7416"/>
                    <a:pt x="441" y="7463"/>
                  </a:cubicBezTo>
                  <a:cubicBezTo>
                    <a:pt x="441" y="7511"/>
                    <a:pt x="453" y="7547"/>
                    <a:pt x="489" y="7582"/>
                  </a:cubicBezTo>
                  <a:lnTo>
                    <a:pt x="548" y="7642"/>
                  </a:lnTo>
                  <a:lnTo>
                    <a:pt x="60" y="8130"/>
                  </a:lnTo>
                  <a:cubicBezTo>
                    <a:pt x="1" y="8189"/>
                    <a:pt x="1" y="8309"/>
                    <a:pt x="60" y="8368"/>
                  </a:cubicBezTo>
                  <a:lnTo>
                    <a:pt x="1072" y="9380"/>
                  </a:lnTo>
                  <a:cubicBezTo>
                    <a:pt x="1096" y="9416"/>
                    <a:pt x="1144" y="9428"/>
                    <a:pt x="1191" y="9428"/>
                  </a:cubicBezTo>
                  <a:cubicBezTo>
                    <a:pt x="1227" y="9428"/>
                    <a:pt x="1275" y="9404"/>
                    <a:pt x="1310" y="9380"/>
                  </a:cubicBezTo>
                  <a:lnTo>
                    <a:pt x="1798" y="8892"/>
                  </a:lnTo>
                  <a:lnTo>
                    <a:pt x="1858" y="8951"/>
                  </a:lnTo>
                  <a:cubicBezTo>
                    <a:pt x="1882" y="8975"/>
                    <a:pt x="1929" y="8987"/>
                    <a:pt x="1977" y="8987"/>
                  </a:cubicBezTo>
                  <a:cubicBezTo>
                    <a:pt x="2025" y="8987"/>
                    <a:pt x="2060" y="8975"/>
                    <a:pt x="2096" y="8951"/>
                  </a:cubicBezTo>
                  <a:lnTo>
                    <a:pt x="3251" y="7785"/>
                  </a:lnTo>
                  <a:cubicBezTo>
                    <a:pt x="3311" y="7725"/>
                    <a:pt x="3311" y="7606"/>
                    <a:pt x="3251" y="7547"/>
                  </a:cubicBezTo>
                  <a:cubicBezTo>
                    <a:pt x="3221" y="7517"/>
                    <a:pt x="3177" y="7502"/>
                    <a:pt x="3132" y="7502"/>
                  </a:cubicBezTo>
                  <a:cubicBezTo>
                    <a:pt x="3087" y="7502"/>
                    <a:pt x="3043" y="7517"/>
                    <a:pt x="3013" y="7547"/>
                  </a:cubicBezTo>
                  <a:lnTo>
                    <a:pt x="1977" y="8594"/>
                  </a:lnTo>
                  <a:lnTo>
                    <a:pt x="1918" y="8535"/>
                  </a:lnTo>
                  <a:lnTo>
                    <a:pt x="905" y="7523"/>
                  </a:lnTo>
                  <a:lnTo>
                    <a:pt x="846" y="7463"/>
                  </a:lnTo>
                  <a:lnTo>
                    <a:pt x="4680" y="3617"/>
                  </a:lnTo>
                  <a:lnTo>
                    <a:pt x="5835" y="4772"/>
                  </a:lnTo>
                  <a:lnTo>
                    <a:pt x="3489" y="7106"/>
                  </a:lnTo>
                  <a:cubicBezTo>
                    <a:pt x="3430" y="7166"/>
                    <a:pt x="3430" y="7285"/>
                    <a:pt x="3489" y="7344"/>
                  </a:cubicBezTo>
                  <a:cubicBezTo>
                    <a:pt x="3525" y="7368"/>
                    <a:pt x="3572" y="7392"/>
                    <a:pt x="3608" y="7392"/>
                  </a:cubicBezTo>
                  <a:cubicBezTo>
                    <a:pt x="3656" y="7392"/>
                    <a:pt x="3703" y="7368"/>
                    <a:pt x="3727" y="7344"/>
                  </a:cubicBezTo>
                  <a:lnTo>
                    <a:pt x="6073" y="5010"/>
                  </a:lnTo>
                  <a:lnTo>
                    <a:pt x="6216" y="5153"/>
                  </a:lnTo>
                  <a:cubicBezTo>
                    <a:pt x="6251" y="5189"/>
                    <a:pt x="6287" y="5201"/>
                    <a:pt x="6335" y="5201"/>
                  </a:cubicBezTo>
                  <a:cubicBezTo>
                    <a:pt x="6382" y="5201"/>
                    <a:pt x="6430" y="5189"/>
                    <a:pt x="6454" y="5153"/>
                  </a:cubicBezTo>
                  <a:lnTo>
                    <a:pt x="6811" y="4796"/>
                  </a:lnTo>
                  <a:cubicBezTo>
                    <a:pt x="7049" y="4915"/>
                    <a:pt x="7323" y="4975"/>
                    <a:pt x="7585" y="4975"/>
                  </a:cubicBezTo>
                  <a:cubicBezTo>
                    <a:pt x="8049" y="4975"/>
                    <a:pt x="8478" y="4796"/>
                    <a:pt x="8811" y="4475"/>
                  </a:cubicBezTo>
                  <a:lnTo>
                    <a:pt x="9383" y="3891"/>
                  </a:lnTo>
                  <a:cubicBezTo>
                    <a:pt x="9418" y="3784"/>
                    <a:pt x="9418" y="3677"/>
                    <a:pt x="9359" y="3617"/>
                  </a:cubicBezTo>
                  <a:lnTo>
                    <a:pt x="8573" y="2832"/>
                  </a:lnTo>
                  <a:cubicBezTo>
                    <a:pt x="8704" y="2272"/>
                    <a:pt x="8537" y="1689"/>
                    <a:pt x="8121" y="1284"/>
                  </a:cubicBezTo>
                  <a:cubicBezTo>
                    <a:pt x="7809" y="972"/>
                    <a:pt x="7384" y="795"/>
                    <a:pt x="6956" y="795"/>
                  </a:cubicBezTo>
                  <a:cubicBezTo>
                    <a:pt x="6827" y="795"/>
                    <a:pt x="6699" y="810"/>
                    <a:pt x="6573" y="843"/>
                  </a:cubicBezTo>
                  <a:lnTo>
                    <a:pt x="5787" y="46"/>
                  </a:lnTo>
                  <a:cubicBezTo>
                    <a:pt x="5757" y="16"/>
                    <a:pt x="5713" y="1"/>
                    <a:pt x="56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56" name="Google Shape;10856;p79"/>
            <p:cNvSpPr/>
            <p:nvPr/>
          </p:nvSpPr>
          <p:spPr>
            <a:xfrm>
              <a:off x="1128875" y="2455366"/>
              <a:ext cx="54711" cy="53856"/>
            </a:xfrm>
            <a:custGeom>
              <a:avLst/>
              <a:gdLst/>
              <a:ahLst/>
              <a:cxnLst/>
              <a:rect l="l" t="t" r="r" b="b"/>
              <a:pathLst>
                <a:path w="1727" h="1700" extrusionOk="0">
                  <a:moveTo>
                    <a:pt x="1548" y="0"/>
                  </a:moveTo>
                  <a:cubicBezTo>
                    <a:pt x="1503" y="0"/>
                    <a:pt x="1459" y="15"/>
                    <a:pt x="1429" y="45"/>
                  </a:cubicBezTo>
                  <a:lnTo>
                    <a:pt x="60" y="1414"/>
                  </a:lnTo>
                  <a:cubicBezTo>
                    <a:pt x="0" y="1473"/>
                    <a:pt x="0" y="1592"/>
                    <a:pt x="60" y="1652"/>
                  </a:cubicBezTo>
                  <a:cubicBezTo>
                    <a:pt x="83" y="1688"/>
                    <a:pt x="131" y="1700"/>
                    <a:pt x="179" y="1700"/>
                  </a:cubicBezTo>
                  <a:cubicBezTo>
                    <a:pt x="214" y="1700"/>
                    <a:pt x="262" y="1688"/>
                    <a:pt x="298" y="1652"/>
                  </a:cubicBezTo>
                  <a:lnTo>
                    <a:pt x="1667" y="283"/>
                  </a:lnTo>
                  <a:cubicBezTo>
                    <a:pt x="1726" y="223"/>
                    <a:pt x="1726" y="104"/>
                    <a:pt x="1667" y="45"/>
                  </a:cubicBezTo>
                  <a:cubicBezTo>
                    <a:pt x="1637" y="15"/>
                    <a:pt x="1592" y="0"/>
                    <a:pt x="15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57" name="Google Shape;10857;p79"/>
            <p:cNvSpPr/>
            <p:nvPr/>
          </p:nvSpPr>
          <p:spPr>
            <a:xfrm>
              <a:off x="1099445" y="2414910"/>
              <a:ext cx="10581" cy="71692"/>
            </a:xfrm>
            <a:custGeom>
              <a:avLst/>
              <a:gdLst/>
              <a:ahLst/>
              <a:cxnLst/>
              <a:rect l="l" t="t" r="r" b="b"/>
              <a:pathLst>
                <a:path w="334" h="2263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lnTo>
                    <a:pt x="0" y="2096"/>
                  </a:lnTo>
                  <a:cubicBezTo>
                    <a:pt x="0" y="2191"/>
                    <a:pt x="72" y="2262"/>
                    <a:pt x="167" y="2262"/>
                  </a:cubicBezTo>
                  <a:cubicBezTo>
                    <a:pt x="250" y="2262"/>
                    <a:pt x="334" y="2191"/>
                    <a:pt x="334" y="2096"/>
                  </a:cubicBezTo>
                  <a:lnTo>
                    <a:pt x="334" y="167"/>
                  </a:lnTo>
                  <a:cubicBezTo>
                    <a:pt x="334" y="72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58" name="Google Shape;10858;p79"/>
            <p:cNvSpPr/>
            <p:nvPr/>
          </p:nvSpPr>
          <p:spPr>
            <a:xfrm>
              <a:off x="1151495" y="2528420"/>
              <a:ext cx="71692" cy="10613"/>
            </a:xfrm>
            <a:custGeom>
              <a:avLst/>
              <a:gdLst/>
              <a:ahLst/>
              <a:cxnLst/>
              <a:rect l="l" t="t" r="r" b="b"/>
              <a:pathLst>
                <a:path w="2263" h="335" extrusionOk="0">
                  <a:moveTo>
                    <a:pt x="155" y="1"/>
                  </a:moveTo>
                  <a:cubicBezTo>
                    <a:pt x="72" y="1"/>
                    <a:pt x="0" y="84"/>
                    <a:pt x="0" y="168"/>
                  </a:cubicBezTo>
                  <a:cubicBezTo>
                    <a:pt x="0" y="263"/>
                    <a:pt x="72" y="334"/>
                    <a:pt x="155" y="334"/>
                  </a:cubicBezTo>
                  <a:lnTo>
                    <a:pt x="2096" y="334"/>
                  </a:lnTo>
                  <a:cubicBezTo>
                    <a:pt x="2179" y="334"/>
                    <a:pt x="2263" y="263"/>
                    <a:pt x="2263" y="168"/>
                  </a:cubicBezTo>
                  <a:cubicBezTo>
                    <a:pt x="2263" y="84"/>
                    <a:pt x="2203" y="1"/>
                    <a:pt x="209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859" name="Google Shape;10859;p79"/>
          <p:cNvGrpSpPr/>
          <p:nvPr/>
        </p:nvGrpSpPr>
        <p:grpSpPr>
          <a:xfrm>
            <a:off x="10125718" y="2986480"/>
            <a:ext cx="372684" cy="474313"/>
            <a:chOff x="7594288" y="2415259"/>
            <a:chExt cx="279513" cy="355735"/>
          </a:xfrm>
          <a:solidFill>
            <a:schemeClr val="tx1"/>
          </a:solidFill>
        </p:grpSpPr>
        <p:sp>
          <p:nvSpPr>
            <p:cNvPr id="10860" name="Google Shape;10860;p79"/>
            <p:cNvSpPr/>
            <p:nvPr/>
          </p:nvSpPr>
          <p:spPr>
            <a:xfrm>
              <a:off x="7696108" y="2531841"/>
              <a:ext cx="10233" cy="16220"/>
            </a:xfrm>
            <a:custGeom>
              <a:avLst/>
              <a:gdLst/>
              <a:ahLst/>
              <a:cxnLst/>
              <a:rect l="l" t="t" r="r" b="b"/>
              <a:pathLst>
                <a:path w="323" h="512" extrusionOk="0">
                  <a:moveTo>
                    <a:pt x="167" y="0"/>
                  </a:moveTo>
                  <a:cubicBezTo>
                    <a:pt x="72" y="0"/>
                    <a:pt x="1" y="71"/>
                    <a:pt x="1" y="167"/>
                  </a:cubicBezTo>
                  <a:lnTo>
                    <a:pt x="1" y="345"/>
                  </a:lnTo>
                  <a:cubicBezTo>
                    <a:pt x="1" y="429"/>
                    <a:pt x="72" y="512"/>
                    <a:pt x="167" y="512"/>
                  </a:cubicBezTo>
                  <a:cubicBezTo>
                    <a:pt x="251" y="512"/>
                    <a:pt x="322" y="429"/>
                    <a:pt x="322" y="345"/>
                  </a:cubicBezTo>
                  <a:lnTo>
                    <a:pt x="322" y="167"/>
                  </a:lnTo>
                  <a:cubicBezTo>
                    <a:pt x="322" y="71"/>
                    <a:pt x="251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61" name="Google Shape;10861;p79"/>
            <p:cNvSpPr/>
            <p:nvPr/>
          </p:nvSpPr>
          <p:spPr>
            <a:xfrm>
              <a:off x="7762889" y="2531841"/>
              <a:ext cx="10581" cy="16220"/>
            </a:xfrm>
            <a:custGeom>
              <a:avLst/>
              <a:gdLst/>
              <a:ahLst/>
              <a:cxnLst/>
              <a:rect l="l" t="t" r="r" b="b"/>
              <a:pathLst>
                <a:path w="334" h="512" extrusionOk="0">
                  <a:moveTo>
                    <a:pt x="167" y="0"/>
                  </a:moveTo>
                  <a:cubicBezTo>
                    <a:pt x="84" y="0"/>
                    <a:pt x="0" y="71"/>
                    <a:pt x="0" y="167"/>
                  </a:cubicBezTo>
                  <a:lnTo>
                    <a:pt x="0" y="345"/>
                  </a:lnTo>
                  <a:cubicBezTo>
                    <a:pt x="0" y="429"/>
                    <a:pt x="84" y="512"/>
                    <a:pt x="167" y="512"/>
                  </a:cubicBezTo>
                  <a:cubicBezTo>
                    <a:pt x="262" y="512"/>
                    <a:pt x="334" y="429"/>
                    <a:pt x="334" y="345"/>
                  </a:cubicBezTo>
                  <a:lnTo>
                    <a:pt x="334" y="167"/>
                  </a:lnTo>
                  <a:cubicBezTo>
                    <a:pt x="334" y="71"/>
                    <a:pt x="262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62" name="Google Shape;10862;p79"/>
            <p:cNvSpPr/>
            <p:nvPr/>
          </p:nvSpPr>
          <p:spPr>
            <a:xfrm>
              <a:off x="7711948" y="2571156"/>
              <a:ext cx="45302" cy="15777"/>
            </a:xfrm>
            <a:custGeom>
              <a:avLst/>
              <a:gdLst/>
              <a:ahLst/>
              <a:cxnLst/>
              <a:rect l="l" t="t" r="r" b="b"/>
              <a:pathLst>
                <a:path w="1430" h="498" extrusionOk="0">
                  <a:moveTo>
                    <a:pt x="188" y="0"/>
                  </a:moveTo>
                  <a:cubicBezTo>
                    <a:pt x="147" y="0"/>
                    <a:pt x="102" y="15"/>
                    <a:pt x="60" y="45"/>
                  </a:cubicBezTo>
                  <a:cubicBezTo>
                    <a:pt x="1" y="93"/>
                    <a:pt x="1" y="200"/>
                    <a:pt x="60" y="283"/>
                  </a:cubicBezTo>
                  <a:cubicBezTo>
                    <a:pt x="215" y="414"/>
                    <a:pt x="453" y="497"/>
                    <a:pt x="703" y="497"/>
                  </a:cubicBezTo>
                  <a:cubicBezTo>
                    <a:pt x="977" y="497"/>
                    <a:pt x="1215" y="414"/>
                    <a:pt x="1346" y="283"/>
                  </a:cubicBezTo>
                  <a:cubicBezTo>
                    <a:pt x="1430" y="223"/>
                    <a:pt x="1430" y="116"/>
                    <a:pt x="1370" y="45"/>
                  </a:cubicBezTo>
                  <a:cubicBezTo>
                    <a:pt x="1340" y="15"/>
                    <a:pt x="1302" y="0"/>
                    <a:pt x="1260" y="0"/>
                  </a:cubicBezTo>
                  <a:cubicBezTo>
                    <a:pt x="1218" y="0"/>
                    <a:pt x="1174" y="15"/>
                    <a:pt x="1132" y="45"/>
                  </a:cubicBezTo>
                  <a:cubicBezTo>
                    <a:pt x="1072" y="93"/>
                    <a:pt x="930" y="176"/>
                    <a:pt x="715" y="176"/>
                  </a:cubicBezTo>
                  <a:cubicBezTo>
                    <a:pt x="513" y="176"/>
                    <a:pt x="358" y="93"/>
                    <a:pt x="298" y="45"/>
                  </a:cubicBezTo>
                  <a:cubicBezTo>
                    <a:pt x="269" y="15"/>
                    <a:pt x="230" y="0"/>
                    <a:pt x="18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63" name="Google Shape;10863;p79"/>
            <p:cNvSpPr/>
            <p:nvPr/>
          </p:nvSpPr>
          <p:spPr>
            <a:xfrm>
              <a:off x="7594288" y="2415259"/>
              <a:ext cx="279513" cy="355735"/>
            </a:xfrm>
            <a:custGeom>
              <a:avLst/>
              <a:gdLst/>
              <a:ahLst/>
              <a:cxnLst/>
              <a:rect l="l" t="t" r="r" b="b"/>
              <a:pathLst>
                <a:path w="8823" h="11229" extrusionOk="0">
                  <a:moveTo>
                    <a:pt x="6846" y="2323"/>
                  </a:moveTo>
                  <a:lnTo>
                    <a:pt x="6751" y="3501"/>
                  </a:lnTo>
                  <a:lnTo>
                    <a:pt x="6727" y="3501"/>
                  </a:lnTo>
                  <a:cubicBezTo>
                    <a:pt x="6620" y="3501"/>
                    <a:pt x="6537" y="3418"/>
                    <a:pt x="6537" y="3311"/>
                  </a:cubicBezTo>
                  <a:lnTo>
                    <a:pt x="6537" y="2406"/>
                  </a:lnTo>
                  <a:cubicBezTo>
                    <a:pt x="6632" y="2406"/>
                    <a:pt x="6739" y="2370"/>
                    <a:pt x="6846" y="2323"/>
                  </a:cubicBezTo>
                  <a:close/>
                  <a:moveTo>
                    <a:pt x="6358" y="346"/>
                  </a:moveTo>
                  <a:cubicBezTo>
                    <a:pt x="6846" y="346"/>
                    <a:pt x="7251" y="751"/>
                    <a:pt x="7251" y="1239"/>
                  </a:cubicBezTo>
                  <a:cubicBezTo>
                    <a:pt x="7251" y="1727"/>
                    <a:pt x="6846" y="2132"/>
                    <a:pt x="6358" y="2132"/>
                  </a:cubicBezTo>
                  <a:cubicBezTo>
                    <a:pt x="6037" y="2132"/>
                    <a:pt x="5739" y="1954"/>
                    <a:pt x="5584" y="1680"/>
                  </a:cubicBezTo>
                  <a:cubicBezTo>
                    <a:pt x="5551" y="1630"/>
                    <a:pt x="5490" y="1604"/>
                    <a:pt x="5432" y="1604"/>
                  </a:cubicBezTo>
                  <a:cubicBezTo>
                    <a:pt x="5406" y="1604"/>
                    <a:pt x="5380" y="1609"/>
                    <a:pt x="5358" y="1620"/>
                  </a:cubicBezTo>
                  <a:cubicBezTo>
                    <a:pt x="5286" y="1668"/>
                    <a:pt x="5251" y="1775"/>
                    <a:pt x="5298" y="1846"/>
                  </a:cubicBezTo>
                  <a:cubicBezTo>
                    <a:pt x="5310" y="1858"/>
                    <a:pt x="5310" y="1882"/>
                    <a:pt x="5322" y="1894"/>
                  </a:cubicBezTo>
                  <a:cubicBezTo>
                    <a:pt x="5263" y="1942"/>
                    <a:pt x="5191" y="1954"/>
                    <a:pt x="5120" y="1954"/>
                  </a:cubicBezTo>
                  <a:cubicBezTo>
                    <a:pt x="4917" y="1954"/>
                    <a:pt x="4763" y="1787"/>
                    <a:pt x="4763" y="1596"/>
                  </a:cubicBezTo>
                  <a:cubicBezTo>
                    <a:pt x="4763" y="1501"/>
                    <a:pt x="4679" y="1430"/>
                    <a:pt x="4596" y="1430"/>
                  </a:cubicBezTo>
                  <a:cubicBezTo>
                    <a:pt x="4513" y="1430"/>
                    <a:pt x="4429" y="1501"/>
                    <a:pt x="4429" y="1596"/>
                  </a:cubicBezTo>
                  <a:cubicBezTo>
                    <a:pt x="4429" y="1977"/>
                    <a:pt x="4739" y="2299"/>
                    <a:pt x="5132" y="2299"/>
                  </a:cubicBezTo>
                  <a:cubicBezTo>
                    <a:pt x="5286" y="2299"/>
                    <a:pt x="5429" y="2251"/>
                    <a:pt x="5548" y="2156"/>
                  </a:cubicBezTo>
                  <a:cubicBezTo>
                    <a:pt x="5727" y="2323"/>
                    <a:pt x="5965" y="2430"/>
                    <a:pt x="6215" y="2454"/>
                  </a:cubicBezTo>
                  <a:lnTo>
                    <a:pt x="6215" y="3347"/>
                  </a:lnTo>
                  <a:cubicBezTo>
                    <a:pt x="6215" y="3632"/>
                    <a:pt x="6453" y="3871"/>
                    <a:pt x="6739" y="3871"/>
                  </a:cubicBezTo>
                  <a:lnTo>
                    <a:pt x="7001" y="3871"/>
                  </a:lnTo>
                  <a:cubicBezTo>
                    <a:pt x="7084" y="3871"/>
                    <a:pt x="7156" y="3906"/>
                    <a:pt x="7215" y="3966"/>
                  </a:cubicBezTo>
                  <a:cubicBezTo>
                    <a:pt x="7275" y="4025"/>
                    <a:pt x="7287" y="4097"/>
                    <a:pt x="7287" y="4168"/>
                  </a:cubicBezTo>
                  <a:cubicBezTo>
                    <a:pt x="7275" y="4299"/>
                    <a:pt x="7144" y="4418"/>
                    <a:pt x="6989" y="4418"/>
                  </a:cubicBezTo>
                  <a:lnTo>
                    <a:pt x="6918" y="4418"/>
                  </a:lnTo>
                  <a:lnTo>
                    <a:pt x="6918" y="4406"/>
                  </a:lnTo>
                  <a:cubicBezTo>
                    <a:pt x="6918" y="4323"/>
                    <a:pt x="6846" y="4240"/>
                    <a:pt x="6751" y="4240"/>
                  </a:cubicBezTo>
                  <a:cubicBezTo>
                    <a:pt x="6668" y="4240"/>
                    <a:pt x="6596" y="4323"/>
                    <a:pt x="6596" y="4406"/>
                  </a:cubicBezTo>
                  <a:cubicBezTo>
                    <a:pt x="6596" y="5585"/>
                    <a:pt x="5644" y="6526"/>
                    <a:pt x="4465" y="6526"/>
                  </a:cubicBezTo>
                  <a:cubicBezTo>
                    <a:pt x="3274" y="6490"/>
                    <a:pt x="2322" y="5561"/>
                    <a:pt x="2322" y="4382"/>
                  </a:cubicBezTo>
                  <a:cubicBezTo>
                    <a:pt x="2322" y="4287"/>
                    <a:pt x="2250" y="4216"/>
                    <a:pt x="2155" y="4216"/>
                  </a:cubicBezTo>
                  <a:cubicBezTo>
                    <a:pt x="2072" y="4216"/>
                    <a:pt x="1988" y="4287"/>
                    <a:pt x="1988" y="4382"/>
                  </a:cubicBezTo>
                  <a:lnTo>
                    <a:pt x="1988" y="4394"/>
                  </a:lnTo>
                  <a:lnTo>
                    <a:pt x="1893" y="4394"/>
                  </a:lnTo>
                  <a:cubicBezTo>
                    <a:pt x="1810" y="4394"/>
                    <a:pt x="1738" y="4371"/>
                    <a:pt x="1679" y="4311"/>
                  </a:cubicBezTo>
                  <a:cubicBezTo>
                    <a:pt x="1619" y="4252"/>
                    <a:pt x="1607" y="4168"/>
                    <a:pt x="1607" y="4097"/>
                  </a:cubicBezTo>
                  <a:cubicBezTo>
                    <a:pt x="1619" y="3966"/>
                    <a:pt x="1750" y="3847"/>
                    <a:pt x="1905" y="3847"/>
                  </a:cubicBezTo>
                  <a:lnTo>
                    <a:pt x="2143" y="3847"/>
                  </a:lnTo>
                  <a:cubicBezTo>
                    <a:pt x="2429" y="3847"/>
                    <a:pt x="2667" y="3609"/>
                    <a:pt x="2667" y="3323"/>
                  </a:cubicBezTo>
                  <a:lnTo>
                    <a:pt x="2667" y="2549"/>
                  </a:lnTo>
                  <a:cubicBezTo>
                    <a:pt x="2667" y="2251"/>
                    <a:pt x="2905" y="2013"/>
                    <a:pt x="3203" y="2013"/>
                  </a:cubicBezTo>
                  <a:lnTo>
                    <a:pt x="3882" y="2013"/>
                  </a:lnTo>
                  <a:cubicBezTo>
                    <a:pt x="3965" y="2013"/>
                    <a:pt x="4048" y="1942"/>
                    <a:pt x="4048" y="1846"/>
                  </a:cubicBezTo>
                  <a:cubicBezTo>
                    <a:pt x="4048" y="1763"/>
                    <a:pt x="3965" y="1680"/>
                    <a:pt x="3882" y="1680"/>
                  </a:cubicBezTo>
                  <a:lnTo>
                    <a:pt x="3203" y="1680"/>
                  </a:lnTo>
                  <a:cubicBezTo>
                    <a:pt x="2727" y="1680"/>
                    <a:pt x="2334" y="2073"/>
                    <a:pt x="2334" y="2549"/>
                  </a:cubicBezTo>
                  <a:lnTo>
                    <a:pt x="2334" y="3323"/>
                  </a:lnTo>
                  <a:cubicBezTo>
                    <a:pt x="2334" y="3430"/>
                    <a:pt x="2250" y="3513"/>
                    <a:pt x="2143" y="3513"/>
                  </a:cubicBezTo>
                  <a:lnTo>
                    <a:pt x="2107" y="3513"/>
                  </a:lnTo>
                  <a:lnTo>
                    <a:pt x="1929" y="1704"/>
                  </a:lnTo>
                  <a:cubicBezTo>
                    <a:pt x="1905" y="1358"/>
                    <a:pt x="2012" y="1001"/>
                    <a:pt x="2238" y="751"/>
                  </a:cubicBezTo>
                  <a:cubicBezTo>
                    <a:pt x="2477" y="489"/>
                    <a:pt x="2810" y="346"/>
                    <a:pt x="3167" y="346"/>
                  </a:cubicBezTo>
                  <a:close/>
                  <a:moveTo>
                    <a:pt x="5525" y="6597"/>
                  </a:moveTo>
                  <a:lnTo>
                    <a:pt x="5525" y="7169"/>
                  </a:lnTo>
                  <a:cubicBezTo>
                    <a:pt x="5525" y="7466"/>
                    <a:pt x="5727" y="7740"/>
                    <a:pt x="6013" y="7835"/>
                  </a:cubicBezTo>
                  <a:lnTo>
                    <a:pt x="6310" y="7919"/>
                  </a:lnTo>
                  <a:cubicBezTo>
                    <a:pt x="6239" y="8204"/>
                    <a:pt x="6084" y="8454"/>
                    <a:pt x="5894" y="8681"/>
                  </a:cubicBezTo>
                  <a:cubicBezTo>
                    <a:pt x="5834" y="8752"/>
                    <a:pt x="5834" y="8859"/>
                    <a:pt x="5906" y="8919"/>
                  </a:cubicBezTo>
                  <a:cubicBezTo>
                    <a:pt x="5941" y="8954"/>
                    <a:pt x="5977" y="8966"/>
                    <a:pt x="6013" y="8966"/>
                  </a:cubicBezTo>
                  <a:cubicBezTo>
                    <a:pt x="6060" y="8966"/>
                    <a:pt x="6096" y="8954"/>
                    <a:pt x="6132" y="8907"/>
                  </a:cubicBezTo>
                  <a:cubicBezTo>
                    <a:pt x="6358" y="8657"/>
                    <a:pt x="6513" y="8359"/>
                    <a:pt x="6608" y="8026"/>
                  </a:cubicBezTo>
                  <a:lnTo>
                    <a:pt x="6965" y="8133"/>
                  </a:lnTo>
                  <a:cubicBezTo>
                    <a:pt x="6810" y="8621"/>
                    <a:pt x="6501" y="9097"/>
                    <a:pt x="6084" y="9443"/>
                  </a:cubicBezTo>
                  <a:cubicBezTo>
                    <a:pt x="5608" y="9824"/>
                    <a:pt x="5048" y="10026"/>
                    <a:pt x="4429" y="10026"/>
                  </a:cubicBezTo>
                  <a:cubicBezTo>
                    <a:pt x="3822" y="10026"/>
                    <a:pt x="3262" y="9812"/>
                    <a:pt x="2786" y="9443"/>
                  </a:cubicBezTo>
                  <a:cubicBezTo>
                    <a:pt x="2346" y="9097"/>
                    <a:pt x="2036" y="8633"/>
                    <a:pt x="1893" y="8121"/>
                  </a:cubicBezTo>
                  <a:lnTo>
                    <a:pt x="2250" y="8014"/>
                  </a:lnTo>
                  <a:cubicBezTo>
                    <a:pt x="2381" y="8454"/>
                    <a:pt x="2631" y="8847"/>
                    <a:pt x="2989" y="9145"/>
                  </a:cubicBezTo>
                  <a:cubicBezTo>
                    <a:pt x="3393" y="9466"/>
                    <a:pt x="3917" y="9669"/>
                    <a:pt x="4429" y="9669"/>
                  </a:cubicBezTo>
                  <a:cubicBezTo>
                    <a:pt x="4834" y="9669"/>
                    <a:pt x="5227" y="9562"/>
                    <a:pt x="5560" y="9371"/>
                  </a:cubicBezTo>
                  <a:cubicBezTo>
                    <a:pt x="5644" y="9324"/>
                    <a:pt x="5667" y="9216"/>
                    <a:pt x="5620" y="9145"/>
                  </a:cubicBezTo>
                  <a:cubicBezTo>
                    <a:pt x="5595" y="9096"/>
                    <a:pt x="5537" y="9064"/>
                    <a:pt x="5480" y="9064"/>
                  </a:cubicBezTo>
                  <a:cubicBezTo>
                    <a:pt x="5454" y="9064"/>
                    <a:pt x="5428" y="9070"/>
                    <a:pt x="5406" y="9085"/>
                  </a:cubicBezTo>
                  <a:cubicBezTo>
                    <a:pt x="5108" y="9252"/>
                    <a:pt x="4774" y="9335"/>
                    <a:pt x="4429" y="9335"/>
                  </a:cubicBezTo>
                  <a:cubicBezTo>
                    <a:pt x="3572" y="9335"/>
                    <a:pt x="2798" y="8752"/>
                    <a:pt x="2560" y="7919"/>
                  </a:cubicBezTo>
                  <a:lnTo>
                    <a:pt x="2881" y="7835"/>
                  </a:lnTo>
                  <a:cubicBezTo>
                    <a:pt x="3179" y="7740"/>
                    <a:pt x="3381" y="7478"/>
                    <a:pt x="3381" y="7169"/>
                  </a:cubicBezTo>
                  <a:lnTo>
                    <a:pt x="3381" y="6597"/>
                  </a:lnTo>
                  <a:cubicBezTo>
                    <a:pt x="3703" y="6764"/>
                    <a:pt x="4060" y="6835"/>
                    <a:pt x="4453" y="6835"/>
                  </a:cubicBezTo>
                  <a:cubicBezTo>
                    <a:pt x="4834" y="6835"/>
                    <a:pt x="5191" y="6752"/>
                    <a:pt x="5525" y="6597"/>
                  </a:cubicBezTo>
                  <a:close/>
                  <a:moveTo>
                    <a:pt x="3155" y="1"/>
                  </a:moveTo>
                  <a:cubicBezTo>
                    <a:pt x="2703" y="1"/>
                    <a:pt x="2286" y="191"/>
                    <a:pt x="1988" y="525"/>
                  </a:cubicBezTo>
                  <a:cubicBezTo>
                    <a:pt x="1691" y="846"/>
                    <a:pt x="1548" y="1299"/>
                    <a:pt x="1596" y="1727"/>
                  </a:cubicBezTo>
                  <a:lnTo>
                    <a:pt x="1774" y="3525"/>
                  </a:lnTo>
                  <a:cubicBezTo>
                    <a:pt x="1500" y="3573"/>
                    <a:pt x="1298" y="3799"/>
                    <a:pt x="1262" y="4073"/>
                  </a:cubicBezTo>
                  <a:cubicBezTo>
                    <a:pt x="1250" y="4228"/>
                    <a:pt x="1310" y="4406"/>
                    <a:pt x="1417" y="4525"/>
                  </a:cubicBezTo>
                  <a:cubicBezTo>
                    <a:pt x="1536" y="4644"/>
                    <a:pt x="1691" y="4716"/>
                    <a:pt x="1857" y="4716"/>
                  </a:cubicBezTo>
                  <a:lnTo>
                    <a:pt x="1977" y="4716"/>
                  </a:lnTo>
                  <a:cubicBezTo>
                    <a:pt x="2060" y="5406"/>
                    <a:pt x="2453" y="6014"/>
                    <a:pt x="3000" y="6395"/>
                  </a:cubicBezTo>
                  <a:lnTo>
                    <a:pt x="3000" y="7145"/>
                  </a:lnTo>
                  <a:cubicBezTo>
                    <a:pt x="3000" y="7311"/>
                    <a:pt x="2905" y="7442"/>
                    <a:pt x="2739" y="7490"/>
                  </a:cubicBezTo>
                  <a:lnTo>
                    <a:pt x="881" y="8038"/>
                  </a:lnTo>
                  <a:cubicBezTo>
                    <a:pt x="357" y="8192"/>
                    <a:pt x="0" y="8681"/>
                    <a:pt x="0" y="9216"/>
                  </a:cubicBezTo>
                  <a:lnTo>
                    <a:pt x="0" y="11062"/>
                  </a:lnTo>
                  <a:cubicBezTo>
                    <a:pt x="0" y="11157"/>
                    <a:pt x="72" y="11229"/>
                    <a:pt x="155" y="11229"/>
                  </a:cubicBezTo>
                  <a:cubicBezTo>
                    <a:pt x="250" y="11229"/>
                    <a:pt x="322" y="11157"/>
                    <a:pt x="322" y="11062"/>
                  </a:cubicBezTo>
                  <a:lnTo>
                    <a:pt x="322" y="9216"/>
                  </a:lnTo>
                  <a:cubicBezTo>
                    <a:pt x="322" y="8835"/>
                    <a:pt x="595" y="8478"/>
                    <a:pt x="964" y="8371"/>
                  </a:cubicBezTo>
                  <a:lnTo>
                    <a:pt x="1500" y="8204"/>
                  </a:lnTo>
                  <a:cubicBezTo>
                    <a:pt x="1667" y="8788"/>
                    <a:pt x="2024" y="9324"/>
                    <a:pt x="2500" y="9693"/>
                  </a:cubicBezTo>
                  <a:cubicBezTo>
                    <a:pt x="3012" y="10109"/>
                    <a:pt x="3691" y="10348"/>
                    <a:pt x="4358" y="10348"/>
                  </a:cubicBezTo>
                  <a:cubicBezTo>
                    <a:pt x="5025" y="10348"/>
                    <a:pt x="5691" y="10109"/>
                    <a:pt x="6215" y="9693"/>
                  </a:cubicBezTo>
                  <a:cubicBezTo>
                    <a:pt x="6691" y="9300"/>
                    <a:pt x="7049" y="8788"/>
                    <a:pt x="7215" y="8192"/>
                  </a:cubicBezTo>
                  <a:lnTo>
                    <a:pt x="7775" y="8347"/>
                  </a:lnTo>
                  <a:cubicBezTo>
                    <a:pt x="8156" y="8454"/>
                    <a:pt x="8418" y="8812"/>
                    <a:pt x="8418" y="9205"/>
                  </a:cubicBezTo>
                  <a:lnTo>
                    <a:pt x="8418" y="11050"/>
                  </a:lnTo>
                  <a:cubicBezTo>
                    <a:pt x="8418" y="11133"/>
                    <a:pt x="8489" y="11217"/>
                    <a:pt x="8584" y="11217"/>
                  </a:cubicBezTo>
                  <a:cubicBezTo>
                    <a:pt x="8668" y="11217"/>
                    <a:pt x="8751" y="11133"/>
                    <a:pt x="8751" y="11050"/>
                  </a:cubicBezTo>
                  <a:lnTo>
                    <a:pt x="8751" y="9216"/>
                  </a:lnTo>
                  <a:cubicBezTo>
                    <a:pt x="8823" y="8681"/>
                    <a:pt x="8465" y="8192"/>
                    <a:pt x="7942" y="8038"/>
                  </a:cubicBezTo>
                  <a:lnTo>
                    <a:pt x="6084" y="7490"/>
                  </a:lnTo>
                  <a:cubicBezTo>
                    <a:pt x="5941" y="7442"/>
                    <a:pt x="5822" y="7300"/>
                    <a:pt x="5822" y="7145"/>
                  </a:cubicBezTo>
                  <a:lnTo>
                    <a:pt x="5822" y="6395"/>
                  </a:lnTo>
                  <a:cubicBezTo>
                    <a:pt x="6370" y="6002"/>
                    <a:pt x="6751" y="5406"/>
                    <a:pt x="6846" y="4716"/>
                  </a:cubicBezTo>
                  <a:lnTo>
                    <a:pt x="6953" y="4716"/>
                  </a:lnTo>
                  <a:cubicBezTo>
                    <a:pt x="7275" y="4716"/>
                    <a:pt x="7549" y="4478"/>
                    <a:pt x="7572" y="4180"/>
                  </a:cubicBezTo>
                  <a:cubicBezTo>
                    <a:pt x="7584" y="4025"/>
                    <a:pt x="7525" y="3847"/>
                    <a:pt x="7430" y="3728"/>
                  </a:cubicBezTo>
                  <a:cubicBezTo>
                    <a:pt x="7334" y="3620"/>
                    <a:pt x="7203" y="3549"/>
                    <a:pt x="7072" y="3525"/>
                  </a:cubicBezTo>
                  <a:lnTo>
                    <a:pt x="7168" y="2120"/>
                  </a:lnTo>
                  <a:cubicBezTo>
                    <a:pt x="7406" y="1894"/>
                    <a:pt x="7561" y="1585"/>
                    <a:pt x="7561" y="1227"/>
                  </a:cubicBezTo>
                  <a:cubicBezTo>
                    <a:pt x="7561" y="549"/>
                    <a:pt x="7013" y="1"/>
                    <a:pt x="633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64" name="Google Shape;10864;p79"/>
            <p:cNvSpPr/>
            <p:nvPr/>
          </p:nvSpPr>
          <p:spPr>
            <a:xfrm>
              <a:off x="7690469" y="2515241"/>
              <a:ext cx="21511" cy="10581"/>
            </a:xfrm>
            <a:custGeom>
              <a:avLst/>
              <a:gdLst/>
              <a:ahLst/>
              <a:cxnLst/>
              <a:rect l="l" t="t" r="r" b="b"/>
              <a:pathLst>
                <a:path w="679" h="334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62"/>
                    <a:pt x="72" y="334"/>
                    <a:pt x="167" y="334"/>
                  </a:cubicBezTo>
                  <a:lnTo>
                    <a:pt x="524" y="334"/>
                  </a:lnTo>
                  <a:cubicBezTo>
                    <a:pt x="607" y="334"/>
                    <a:pt x="679" y="262"/>
                    <a:pt x="679" y="167"/>
                  </a:cubicBezTo>
                  <a:cubicBezTo>
                    <a:pt x="679" y="72"/>
                    <a:pt x="607" y="0"/>
                    <a:pt x="5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65" name="Google Shape;10865;p79"/>
            <p:cNvSpPr/>
            <p:nvPr/>
          </p:nvSpPr>
          <p:spPr>
            <a:xfrm>
              <a:off x="7757218" y="2515241"/>
              <a:ext cx="21923" cy="10581"/>
            </a:xfrm>
            <a:custGeom>
              <a:avLst/>
              <a:gdLst/>
              <a:ahLst/>
              <a:cxnLst/>
              <a:rect l="l" t="t" r="r" b="b"/>
              <a:pathLst>
                <a:path w="692" h="334" extrusionOk="0">
                  <a:moveTo>
                    <a:pt x="167" y="0"/>
                  </a:moveTo>
                  <a:cubicBezTo>
                    <a:pt x="84" y="0"/>
                    <a:pt x="1" y="72"/>
                    <a:pt x="1" y="167"/>
                  </a:cubicBezTo>
                  <a:cubicBezTo>
                    <a:pt x="1" y="262"/>
                    <a:pt x="84" y="334"/>
                    <a:pt x="167" y="334"/>
                  </a:cubicBezTo>
                  <a:lnTo>
                    <a:pt x="524" y="334"/>
                  </a:lnTo>
                  <a:cubicBezTo>
                    <a:pt x="620" y="334"/>
                    <a:pt x="691" y="262"/>
                    <a:pt x="691" y="167"/>
                  </a:cubicBezTo>
                  <a:cubicBezTo>
                    <a:pt x="691" y="72"/>
                    <a:pt x="620" y="0"/>
                    <a:pt x="5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866" name="Google Shape;10866;p79"/>
          <p:cNvGrpSpPr/>
          <p:nvPr/>
        </p:nvGrpSpPr>
        <p:grpSpPr>
          <a:xfrm>
            <a:off x="9527725" y="2986986"/>
            <a:ext cx="371712" cy="474313"/>
            <a:chOff x="7145794" y="2415639"/>
            <a:chExt cx="278784" cy="355735"/>
          </a:xfrm>
          <a:solidFill>
            <a:schemeClr val="tx1"/>
          </a:solidFill>
        </p:grpSpPr>
        <p:sp>
          <p:nvSpPr>
            <p:cNvPr id="10867" name="Google Shape;10867;p79"/>
            <p:cNvSpPr/>
            <p:nvPr/>
          </p:nvSpPr>
          <p:spPr>
            <a:xfrm>
              <a:off x="7247265" y="2520880"/>
              <a:ext cx="10201" cy="16252"/>
            </a:xfrm>
            <a:custGeom>
              <a:avLst/>
              <a:gdLst/>
              <a:ahLst/>
              <a:cxnLst/>
              <a:rect l="l" t="t" r="r" b="b"/>
              <a:pathLst>
                <a:path w="322" h="513" extrusionOk="0">
                  <a:moveTo>
                    <a:pt x="167" y="1"/>
                  </a:moveTo>
                  <a:cubicBezTo>
                    <a:pt x="72" y="1"/>
                    <a:pt x="0" y="84"/>
                    <a:pt x="0" y="167"/>
                  </a:cubicBezTo>
                  <a:lnTo>
                    <a:pt x="0" y="346"/>
                  </a:lnTo>
                  <a:cubicBezTo>
                    <a:pt x="0" y="441"/>
                    <a:pt x="72" y="513"/>
                    <a:pt x="167" y="513"/>
                  </a:cubicBezTo>
                  <a:cubicBezTo>
                    <a:pt x="250" y="513"/>
                    <a:pt x="322" y="441"/>
                    <a:pt x="322" y="346"/>
                  </a:cubicBezTo>
                  <a:lnTo>
                    <a:pt x="322" y="167"/>
                  </a:lnTo>
                  <a:cubicBezTo>
                    <a:pt x="322" y="84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68" name="Google Shape;10868;p79"/>
            <p:cNvSpPr/>
            <p:nvPr/>
          </p:nvSpPr>
          <p:spPr>
            <a:xfrm>
              <a:off x="7313635" y="2520880"/>
              <a:ext cx="10613" cy="16252"/>
            </a:xfrm>
            <a:custGeom>
              <a:avLst/>
              <a:gdLst/>
              <a:ahLst/>
              <a:cxnLst/>
              <a:rect l="l" t="t" r="r" b="b"/>
              <a:pathLst>
                <a:path w="335" h="513" extrusionOk="0">
                  <a:moveTo>
                    <a:pt x="168" y="1"/>
                  </a:moveTo>
                  <a:cubicBezTo>
                    <a:pt x="72" y="1"/>
                    <a:pt x="1" y="84"/>
                    <a:pt x="1" y="167"/>
                  </a:cubicBezTo>
                  <a:lnTo>
                    <a:pt x="1" y="346"/>
                  </a:lnTo>
                  <a:cubicBezTo>
                    <a:pt x="1" y="441"/>
                    <a:pt x="72" y="513"/>
                    <a:pt x="168" y="513"/>
                  </a:cubicBezTo>
                  <a:cubicBezTo>
                    <a:pt x="251" y="513"/>
                    <a:pt x="334" y="441"/>
                    <a:pt x="334" y="346"/>
                  </a:cubicBezTo>
                  <a:lnTo>
                    <a:pt x="334" y="167"/>
                  </a:lnTo>
                  <a:cubicBezTo>
                    <a:pt x="334" y="84"/>
                    <a:pt x="275" y="1"/>
                    <a:pt x="1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69" name="Google Shape;10869;p79"/>
            <p:cNvSpPr/>
            <p:nvPr/>
          </p:nvSpPr>
          <p:spPr>
            <a:xfrm>
              <a:off x="7145794" y="2415639"/>
              <a:ext cx="278784" cy="355735"/>
            </a:xfrm>
            <a:custGeom>
              <a:avLst/>
              <a:gdLst/>
              <a:ahLst/>
              <a:cxnLst/>
              <a:rect l="l" t="t" r="r" b="b"/>
              <a:pathLst>
                <a:path w="8800" h="11229" extrusionOk="0">
                  <a:moveTo>
                    <a:pt x="4763" y="310"/>
                  </a:moveTo>
                  <a:cubicBezTo>
                    <a:pt x="5525" y="310"/>
                    <a:pt x="6192" y="751"/>
                    <a:pt x="6501" y="1382"/>
                  </a:cubicBezTo>
                  <a:lnTo>
                    <a:pt x="6180" y="1382"/>
                  </a:lnTo>
                  <a:cubicBezTo>
                    <a:pt x="6085" y="1382"/>
                    <a:pt x="6013" y="1453"/>
                    <a:pt x="6013" y="1537"/>
                  </a:cubicBezTo>
                  <a:cubicBezTo>
                    <a:pt x="6013" y="1632"/>
                    <a:pt x="6085" y="1703"/>
                    <a:pt x="6180" y="1703"/>
                  </a:cubicBezTo>
                  <a:lnTo>
                    <a:pt x="6644" y="1703"/>
                  </a:lnTo>
                  <a:cubicBezTo>
                    <a:pt x="6668" y="1823"/>
                    <a:pt x="6704" y="1954"/>
                    <a:pt x="6716" y="2073"/>
                  </a:cubicBezTo>
                  <a:lnTo>
                    <a:pt x="2132" y="2073"/>
                  </a:lnTo>
                  <a:cubicBezTo>
                    <a:pt x="2203" y="1096"/>
                    <a:pt x="3037" y="310"/>
                    <a:pt x="4061" y="310"/>
                  </a:cubicBezTo>
                  <a:close/>
                  <a:moveTo>
                    <a:pt x="6501" y="2418"/>
                  </a:moveTo>
                  <a:lnTo>
                    <a:pt x="6501" y="2787"/>
                  </a:lnTo>
                  <a:lnTo>
                    <a:pt x="6311" y="2787"/>
                  </a:lnTo>
                  <a:cubicBezTo>
                    <a:pt x="6228" y="2787"/>
                    <a:pt x="6144" y="2870"/>
                    <a:pt x="6144" y="2954"/>
                  </a:cubicBezTo>
                  <a:cubicBezTo>
                    <a:pt x="6144" y="3049"/>
                    <a:pt x="6228" y="3120"/>
                    <a:pt x="6311" y="3120"/>
                  </a:cubicBezTo>
                  <a:lnTo>
                    <a:pt x="6501" y="3120"/>
                  </a:lnTo>
                  <a:lnTo>
                    <a:pt x="6501" y="3311"/>
                  </a:lnTo>
                  <a:cubicBezTo>
                    <a:pt x="6501" y="3406"/>
                    <a:pt x="6573" y="3478"/>
                    <a:pt x="6668" y="3478"/>
                  </a:cubicBezTo>
                  <a:lnTo>
                    <a:pt x="6930" y="3478"/>
                  </a:lnTo>
                  <a:cubicBezTo>
                    <a:pt x="7013" y="3478"/>
                    <a:pt x="7085" y="3501"/>
                    <a:pt x="7144" y="3561"/>
                  </a:cubicBezTo>
                  <a:cubicBezTo>
                    <a:pt x="7204" y="3620"/>
                    <a:pt x="7216" y="3704"/>
                    <a:pt x="7216" y="3775"/>
                  </a:cubicBezTo>
                  <a:cubicBezTo>
                    <a:pt x="7204" y="3906"/>
                    <a:pt x="7073" y="4025"/>
                    <a:pt x="6918" y="4025"/>
                  </a:cubicBezTo>
                  <a:lnTo>
                    <a:pt x="6847" y="4025"/>
                  </a:lnTo>
                  <a:lnTo>
                    <a:pt x="6847" y="4013"/>
                  </a:lnTo>
                  <a:cubicBezTo>
                    <a:pt x="6847" y="3918"/>
                    <a:pt x="6775" y="3847"/>
                    <a:pt x="6680" y="3847"/>
                  </a:cubicBezTo>
                  <a:cubicBezTo>
                    <a:pt x="6597" y="3847"/>
                    <a:pt x="6525" y="3918"/>
                    <a:pt x="6525" y="4013"/>
                  </a:cubicBezTo>
                  <a:cubicBezTo>
                    <a:pt x="6537" y="5192"/>
                    <a:pt x="5585" y="6145"/>
                    <a:pt x="4406" y="6145"/>
                  </a:cubicBezTo>
                  <a:cubicBezTo>
                    <a:pt x="3227" y="6145"/>
                    <a:pt x="2275" y="5192"/>
                    <a:pt x="2275" y="4013"/>
                  </a:cubicBezTo>
                  <a:cubicBezTo>
                    <a:pt x="2275" y="3918"/>
                    <a:pt x="2203" y="3847"/>
                    <a:pt x="2120" y="3847"/>
                  </a:cubicBezTo>
                  <a:cubicBezTo>
                    <a:pt x="2025" y="3847"/>
                    <a:pt x="1953" y="3918"/>
                    <a:pt x="1953" y="4013"/>
                  </a:cubicBezTo>
                  <a:lnTo>
                    <a:pt x="1953" y="4025"/>
                  </a:lnTo>
                  <a:lnTo>
                    <a:pt x="1846" y="4025"/>
                  </a:lnTo>
                  <a:cubicBezTo>
                    <a:pt x="1775" y="4025"/>
                    <a:pt x="1703" y="4001"/>
                    <a:pt x="1644" y="3942"/>
                  </a:cubicBezTo>
                  <a:cubicBezTo>
                    <a:pt x="1584" y="3882"/>
                    <a:pt x="1560" y="3799"/>
                    <a:pt x="1560" y="3728"/>
                  </a:cubicBezTo>
                  <a:cubicBezTo>
                    <a:pt x="1584" y="3597"/>
                    <a:pt x="1715" y="3478"/>
                    <a:pt x="1858" y="3478"/>
                  </a:cubicBezTo>
                  <a:lnTo>
                    <a:pt x="2096" y="3478"/>
                  </a:lnTo>
                  <a:cubicBezTo>
                    <a:pt x="2144" y="3478"/>
                    <a:pt x="2191" y="3466"/>
                    <a:pt x="2215" y="3430"/>
                  </a:cubicBezTo>
                  <a:cubicBezTo>
                    <a:pt x="2251" y="3406"/>
                    <a:pt x="2263" y="3358"/>
                    <a:pt x="2263" y="3311"/>
                  </a:cubicBezTo>
                  <a:lnTo>
                    <a:pt x="2263" y="3120"/>
                  </a:lnTo>
                  <a:lnTo>
                    <a:pt x="5608" y="3120"/>
                  </a:lnTo>
                  <a:cubicBezTo>
                    <a:pt x="5704" y="3120"/>
                    <a:pt x="5775" y="3049"/>
                    <a:pt x="5775" y="2954"/>
                  </a:cubicBezTo>
                  <a:cubicBezTo>
                    <a:pt x="5775" y="2870"/>
                    <a:pt x="5704" y="2787"/>
                    <a:pt x="5608" y="2787"/>
                  </a:cubicBezTo>
                  <a:lnTo>
                    <a:pt x="2263" y="2787"/>
                  </a:lnTo>
                  <a:lnTo>
                    <a:pt x="2263" y="2418"/>
                  </a:lnTo>
                  <a:close/>
                  <a:moveTo>
                    <a:pt x="4049" y="1"/>
                  </a:moveTo>
                  <a:cubicBezTo>
                    <a:pt x="2846" y="1"/>
                    <a:pt x="1858" y="941"/>
                    <a:pt x="1786" y="2120"/>
                  </a:cubicBezTo>
                  <a:lnTo>
                    <a:pt x="536" y="2120"/>
                  </a:lnTo>
                  <a:cubicBezTo>
                    <a:pt x="453" y="2120"/>
                    <a:pt x="370" y="2192"/>
                    <a:pt x="370" y="2287"/>
                  </a:cubicBezTo>
                  <a:cubicBezTo>
                    <a:pt x="370" y="2370"/>
                    <a:pt x="453" y="2454"/>
                    <a:pt x="536" y="2454"/>
                  </a:cubicBezTo>
                  <a:lnTo>
                    <a:pt x="1965" y="2454"/>
                  </a:lnTo>
                  <a:lnTo>
                    <a:pt x="1965" y="3180"/>
                  </a:lnTo>
                  <a:lnTo>
                    <a:pt x="1894" y="3180"/>
                  </a:lnTo>
                  <a:cubicBezTo>
                    <a:pt x="1560" y="3180"/>
                    <a:pt x="1298" y="3418"/>
                    <a:pt x="1263" y="3716"/>
                  </a:cubicBezTo>
                  <a:cubicBezTo>
                    <a:pt x="1251" y="3882"/>
                    <a:pt x="1310" y="4061"/>
                    <a:pt x="1417" y="4180"/>
                  </a:cubicBezTo>
                  <a:cubicBezTo>
                    <a:pt x="1536" y="4299"/>
                    <a:pt x="1703" y="4370"/>
                    <a:pt x="1858" y="4370"/>
                  </a:cubicBezTo>
                  <a:lnTo>
                    <a:pt x="1977" y="4370"/>
                  </a:lnTo>
                  <a:cubicBezTo>
                    <a:pt x="2072" y="5049"/>
                    <a:pt x="2453" y="5668"/>
                    <a:pt x="3001" y="6037"/>
                  </a:cubicBezTo>
                  <a:lnTo>
                    <a:pt x="3001" y="6799"/>
                  </a:lnTo>
                  <a:cubicBezTo>
                    <a:pt x="3001" y="6954"/>
                    <a:pt x="2906" y="7097"/>
                    <a:pt x="2739" y="7133"/>
                  </a:cubicBezTo>
                  <a:lnTo>
                    <a:pt x="882" y="7692"/>
                  </a:lnTo>
                  <a:cubicBezTo>
                    <a:pt x="358" y="7835"/>
                    <a:pt x="1" y="8323"/>
                    <a:pt x="1" y="8859"/>
                  </a:cubicBezTo>
                  <a:lnTo>
                    <a:pt x="1" y="11062"/>
                  </a:lnTo>
                  <a:cubicBezTo>
                    <a:pt x="1" y="11157"/>
                    <a:pt x="72" y="11228"/>
                    <a:pt x="167" y="11228"/>
                  </a:cubicBezTo>
                  <a:cubicBezTo>
                    <a:pt x="251" y="11228"/>
                    <a:pt x="322" y="11157"/>
                    <a:pt x="322" y="11062"/>
                  </a:cubicBezTo>
                  <a:lnTo>
                    <a:pt x="322" y="8859"/>
                  </a:lnTo>
                  <a:cubicBezTo>
                    <a:pt x="322" y="8478"/>
                    <a:pt x="596" y="8121"/>
                    <a:pt x="965" y="8014"/>
                  </a:cubicBezTo>
                  <a:lnTo>
                    <a:pt x="1501" y="7847"/>
                  </a:lnTo>
                  <a:lnTo>
                    <a:pt x="1501" y="7883"/>
                  </a:lnTo>
                  <a:cubicBezTo>
                    <a:pt x="1513" y="7954"/>
                    <a:pt x="1596" y="8002"/>
                    <a:pt x="1667" y="8002"/>
                  </a:cubicBezTo>
                  <a:lnTo>
                    <a:pt x="1715" y="8002"/>
                  </a:lnTo>
                  <a:cubicBezTo>
                    <a:pt x="1798" y="7966"/>
                    <a:pt x="1846" y="7883"/>
                    <a:pt x="1810" y="7788"/>
                  </a:cubicBezTo>
                  <a:lnTo>
                    <a:pt x="1810" y="7776"/>
                  </a:lnTo>
                  <a:lnTo>
                    <a:pt x="2346" y="7609"/>
                  </a:lnTo>
                  <a:cubicBezTo>
                    <a:pt x="2608" y="8502"/>
                    <a:pt x="3441" y="9133"/>
                    <a:pt x="4370" y="9133"/>
                  </a:cubicBezTo>
                  <a:cubicBezTo>
                    <a:pt x="4715" y="9133"/>
                    <a:pt x="5025" y="9062"/>
                    <a:pt x="5323" y="8907"/>
                  </a:cubicBezTo>
                  <a:cubicBezTo>
                    <a:pt x="5406" y="8859"/>
                    <a:pt x="5442" y="8776"/>
                    <a:pt x="5406" y="8681"/>
                  </a:cubicBezTo>
                  <a:cubicBezTo>
                    <a:pt x="5373" y="8623"/>
                    <a:pt x="5317" y="8588"/>
                    <a:pt x="5258" y="8588"/>
                  </a:cubicBezTo>
                  <a:cubicBezTo>
                    <a:pt x="5232" y="8588"/>
                    <a:pt x="5205" y="8595"/>
                    <a:pt x="5180" y="8609"/>
                  </a:cubicBezTo>
                  <a:cubicBezTo>
                    <a:pt x="4930" y="8740"/>
                    <a:pt x="4656" y="8800"/>
                    <a:pt x="4370" y="8800"/>
                  </a:cubicBezTo>
                  <a:cubicBezTo>
                    <a:pt x="3584" y="8800"/>
                    <a:pt x="2882" y="8264"/>
                    <a:pt x="2679" y="7526"/>
                  </a:cubicBezTo>
                  <a:lnTo>
                    <a:pt x="2810" y="7478"/>
                  </a:lnTo>
                  <a:cubicBezTo>
                    <a:pt x="3108" y="7383"/>
                    <a:pt x="3299" y="7121"/>
                    <a:pt x="3299" y="6811"/>
                  </a:cubicBezTo>
                  <a:lnTo>
                    <a:pt x="3299" y="6228"/>
                  </a:lnTo>
                  <a:cubicBezTo>
                    <a:pt x="3632" y="6395"/>
                    <a:pt x="3989" y="6466"/>
                    <a:pt x="4370" y="6466"/>
                  </a:cubicBezTo>
                  <a:cubicBezTo>
                    <a:pt x="4763" y="6466"/>
                    <a:pt x="5120" y="6383"/>
                    <a:pt x="5442" y="6228"/>
                  </a:cubicBezTo>
                  <a:lnTo>
                    <a:pt x="5442" y="6787"/>
                  </a:lnTo>
                  <a:cubicBezTo>
                    <a:pt x="5442" y="7085"/>
                    <a:pt x="5656" y="7371"/>
                    <a:pt x="5942" y="7466"/>
                  </a:cubicBezTo>
                  <a:lnTo>
                    <a:pt x="6073" y="7502"/>
                  </a:lnTo>
                  <a:cubicBezTo>
                    <a:pt x="6001" y="7764"/>
                    <a:pt x="5882" y="7978"/>
                    <a:pt x="5704" y="8180"/>
                  </a:cubicBezTo>
                  <a:cubicBezTo>
                    <a:pt x="5644" y="8252"/>
                    <a:pt x="5644" y="8359"/>
                    <a:pt x="5716" y="8419"/>
                  </a:cubicBezTo>
                  <a:cubicBezTo>
                    <a:pt x="5739" y="8442"/>
                    <a:pt x="5787" y="8454"/>
                    <a:pt x="5823" y="8454"/>
                  </a:cubicBezTo>
                  <a:cubicBezTo>
                    <a:pt x="5858" y="8454"/>
                    <a:pt x="5906" y="8442"/>
                    <a:pt x="5942" y="8395"/>
                  </a:cubicBezTo>
                  <a:cubicBezTo>
                    <a:pt x="6144" y="8157"/>
                    <a:pt x="6299" y="7895"/>
                    <a:pt x="6370" y="7597"/>
                  </a:cubicBezTo>
                  <a:lnTo>
                    <a:pt x="6894" y="7740"/>
                  </a:lnTo>
                  <a:cubicBezTo>
                    <a:pt x="6870" y="7799"/>
                    <a:pt x="6847" y="7883"/>
                    <a:pt x="6835" y="7942"/>
                  </a:cubicBezTo>
                  <a:cubicBezTo>
                    <a:pt x="6799" y="8026"/>
                    <a:pt x="6847" y="8121"/>
                    <a:pt x="6930" y="8145"/>
                  </a:cubicBezTo>
                  <a:cubicBezTo>
                    <a:pt x="6954" y="8145"/>
                    <a:pt x="6978" y="8157"/>
                    <a:pt x="6990" y="8157"/>
                  </a:cubicBezTo>
                  <a:cubicBezTo>
                    <a:pt x="7049" y="8157"/>
                    <a:pt x="7132" y="8121"/>
                    <a:pt x="7144" y="8061"/>
                  </a:cubicBezTo>
                  <a:cubicBezTo>
                    <a:pt x="7168" y="7978"/>
                    <a:pt x="7192" y="7907"/>
                    <a:pt x="7216" y="7835"/>
                  </a:cubicBezTo>
                  <a:lnTo>
                    <a:pt x="7787" y="8002"/>
                  </a:lnTo>
                  <a:cubicBezTo>
                    <a:pt x="8156" y="8097"/>
                    <a:pt x="8418" y="8454"/>
                    <a:pt x="8418" y="8847"/>
                  </a:cubicBezTo>
                  <a:lnTo>
                    <a:pt x="8418" y="11050"/>
                  </a:lnTo>
                  <a:cubicBezTo>
                    <a:pt x="8418" y="11133"/>
                    <a:pt x="8502" y="11217"/>
                    <a:pt x="8585" y="11217"/>
                  </a:cubicBezTo>
                  <a:cubicBezTo>
                    <a:pt x="8680" y="11217"/>
                    <a:pt x="8752" y="11133"/>
                    <a:pt x="8752" y="11050"/>
                  </a:cubicBezTo>
                  <a:lnTo>
                    <a:pt x="8752" y="8847"/>
                  </a:lnTo>
                  <a:cubicBezTo>
                    <a:pt x="8799" y="8311"/>
                    <a:pt x="8442" y="7835"/>
                    <a:pt x="7918" y="7680"/>
                  </a:cubicBezTo>
                  <a:lnTo>
                    <a:pt x="6061" y="7133"/>
                  </a:lnTo>
                  <a:cubicBezTo>
                    <a:pt x="5906" y="7085"/>
                    <a:pt x="5787" y="6942"/>
                    <a:pt x="5787" y="6787"/>
                  </a:cubicBezTo>
                  <a:lnTo>
                    <a:pt x="5787" y="6037"/>
                  </a:lnTo>
                  <a:cubicBezTo>
                    <a:pt x="6347" y="5644"/>
                    <a:pt x="6728" y="5049"/>
                    <a:pt x="6823" y="4370"/>
                  </a:cubicBezTo>
                  <a:lnTo>
                    <a:pt x="6918" y="4370"/>
                  </a:lnTo>
                  <a:cubicBezTo>
                    <a:pt x="7251" y="4370"/>
                    <a:pt x="7513" y="4132"/>
                    <a:pt x="7549" y="3835"/>
                  </a:cubicBezTo>
                  <a:cubicBezTo>
                    <a:pt x="7561" y="3668"/>
                    <a:pt x="7501" y="3489"/>
                    <a:pt x="7394" y="3370"/>
                  </a:cubicBezTo>
                  <a:cubicBezTo>
                    <a:pt x="7275" y="3251"/>
                    <a:pt x="7120" y="3180"/>
                    <a:pt x="6954" y="3180"/>
                  </a:cubicBezTo>
                  <a:lnTo>
                    <a:pt x="6847" y="3180"/>
                  </a:lnTo>
                  <a:lnTo>
                    <a:pt x="6847" y="2442"/>
                  </a:lnTo>
                  <a:lnTo>
                    <a:pt x="6859" y="2442"/>
                  </a:lnTo>
                  <a:cubicBezTo>
                    <a:pt x="6954" y="2442"/>
                    <a:pt x="7025" y="2370"/>
                    <a:pt x="7025" y="2287"/>
                  </a:cubicBezTo>
                  <a:cubicBezTo>
                    <a:pt x="7025" y="1037"/>
                    <a:pt x="6001" y="1"/>
                    <a:pt x="47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70" name="Google Shape;10870;p79"/>
            <p:cNvSpPr/>
            <p:nvPr/>
          </p:nvSpPr>
          <p:spPr>
            <a:xfrm>
              <a:off x="7254045" y="2717834"/>
              <a:ext cx="23031" cy="12799"/>
            </a:xfrm>
            <a:custGeom>
              <a:avLst/>
              <a:gdLst/>
              <a:ahLst/>
              <a:cxnLst/>
              <a:rect l="l" t="t" r="r" b="b"/>
              <a:pathLst>
                <a:path w="727" h="404" extrusionOk="0">
                  <a:moveTo>
                    <a:pt x="195" y="0"/>
                  </a:moveTo>
                  <a:cubicBezTo>
                    <a:pt x="124" y="0"/>
                    <a:pt x="65" y="54"/>
                    <a:pt x="36" y="130"/>
                  </a:cubicBezTo>
                  <a:cubicBezTo>
                    <a:pt x="1" y="213"/>
                    <a:pt x="72" y="308"/>
                    <a:pt x="155" y="332"/>
                  </a:cubicBezTo>
                  <a:cubicBezTo>
                    <a:pt x="274" y="368"/>
                    <a:pt x="394" y="392"/>
                    <a:pt x="513" y="404"/>
                  </a:cubicBezTo>
                  <a:lnTo>
                    <a:pt x="548" y="404"/>
                  </a:lnTo>
                  <a:cubicBezTo>
                    <a:pt x="620" y="404"/>
                    <a:pt x="691" y="344"/>
                    <a:pt x="703" y="273"/>
                  </a:cubicBezTo>
                  <a:cubicBezTo>
                    <a:pt x="727" y="189"/>
                    <a:pt x="667" y="94"/>
                    <a:pt x="572" y="82"/>
                  </a:cubicBezTo>
                  <a:cubicBezTo>
                    <a:pt x="465" y="70"/>
                    <a:pt x="346" y="35"/>
                    <a:pt x="251" y="11"/>
                  </a:cubicBezTo>
                  <a:cubicBezTo>
                    <a:pt x="232" y="4"/>
                    <a:pt x="213" y="0"/>
                    <a:pt x="19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71" name="Google Shape;10871;p79"/>
            <p:cNvSpPr/>
            <p:nvPr/>
          </p:nvSpPr>
          <p:spPr>
            <a:xfrm>
              <a:off x="7287626" y="2719703"/>
              <a:ext cx="22271" cy="12070"/>
            </a:xfrm>
            <a:custGeom>
              <a:avLst/>
              <a:gdLst/>
              <a:ahLst/>
              <a:cxnLst/>
              <a:rect l="l" t="t" r="r" b="b"/>
              <a:pathLst>
                <a:path w="703" h="381" extrusionOk="0">
                  <a:moveTo>
                    <a:pt x="551" y="1"/>
                  </a:moveTo>
                  <a:cubicBezTo>
                    <a:pt x="534" y="1"/>
                    <a:pt x="517" y="4"/>
                    <a:pt x="500" y="11"/>
                  </a:cubicBezTo>
                  <a:cubicBezTo>
                    <a:pt x="393" y="35"/>
                    <a:pt x="274" y="59"/>
                    <a:pt x="167" y="59"/>
                  </a:cubicBezTo>
                  <a:cubicBezTo>
                    <a:pt x="84" y="71"/>
                    <a:pt x="0" y="142"/>
                    <a:pt x="24" y="237"/>
                  </a:cubicBezTo>
                  <a:cubicBezTo>
                    <a:pt x="36" y="321"/>
                    <a:pt x="96" y="380"/>
                    <a:pt x="179" y="380"/>
                  </a:cubicBezTo>
                  <a:lnTo>
                    <a:pt x="203" y="380"/>
                  </a:lnTo>
                  <a:cubicBezTo>
                    <a:pt x="310" y="368"/>
                    <a:pt x="453" y="357"/>
                    <a:pt x="572" y="321"/>
                  </a:cubicBezTo>
                  <a:cubicBezTo>
                    <a:pt x="643" y="297"/>
                    <a:pt x="703" y="214"/>
                    <a:pt x="691" y="130"/>
                  </a:cubicBezTo>
                  <a:cubicBezTo>
                    <a:pt x="681" y="54"/>
                    <a:pt x="618" y="1"/>
                    <a:pt x="5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72" name="Google Shape;10872;p79"/>
            <p:cNvSpPr/>
            <p:nvPr/>
          </p:nvSpPr>
          <p:spPr>
            <a:xfrm>
              <a:off x="7224614" y="2703357"/>
              <a:ext cx="21162" cy="17107"/>
            </a:xfrm>
            <a:custGeom>
              <a:avLst/>
              <a:gdLst/>
              <a:ahLst/>
              <a:cxnLst/>
              <a:rect l="l" t="t" r="r" b="b"/>
              <a:pathLst>
                <a:path w="668" h="540" extrusionOk="0">
                  <a:moveTo>
                    <a:pt x="193" y="1"/>
                  </a:moveTo>
                  <a:cubicBezTo>
                    <a:pt x="143" y="1"/>
                    <a:pt x="94" y="22"/>
                    <a:pt x="60" y="63"/>
                  </a:cubicBezTo>
                  <a:cubicBezTo>
                    <a:pt x="1" y="134"/>
                    <a:pt x="13" y="241"/>
                    <a:pt x="84" y="301"/>
                  </a:cubicBezTo>
                  <a:cubicBezTo>
                    <a:pt x="191" y="372"/>
                    <a:pt x="299" y="456"/>
                    <a:pt x="406" y="515"/>
                  </a:cubicBezTo>
                  <a:cubicBezTo>
                    <a:pt x="430" y="527"/>
                    <a:pt x="465" y="539"/>
                    <a:pt x="489" y="539"/>
                  </a:cubicBezTo>
                  <a:cubicBezTo>
                    <a:pt x="549" y="539"/>
                    <a:pt x="596" y="515"/>
                    <a:pt x="644" y="468"/>
                  </a:cubicBezTo>
                  <a:cubicBezTo>
                    <a:pt x="668" y="361"/>
                    <a:pt x="644" y="253"/>
                    <a:pt x="561" y="218"/>
                  </a:cubicBezTo>
                  <a:cubicBezTo>
                    <a:pt x="477" y="158"/>
                    <a:pt x="370" y="99"/>
                    <a:pt x="299" y="39"/>
                  </a:cubicBezTo>
                  <a:cubicBezTo>
                    <a:pt x="268" y="13"/>
                    <a:pt x="230" y="1"/>
                    <a:pt x="19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73" name="Google Shape;10873;p79"/>
            <p:cNvSpPr/>
            <p:nvPr/>
          </p:nvSpPr>
          <p:spPr>
            <a:xfrm>
              <a:off x="7319306" y="2706335"/>
              <a:ext cx="21162" cy="15998"/>
            </a:xfrm>
            <a:custGeom>
              <a:avLst/>
              <a:gdLst/>
              <a:ahLst/>
              <a:cxnLst/>
              <a:rect l="l" t="t" r="r" b="b"/>
              <a:pathLst>
                <a:path w="668" h="505" extrusionOk="0">
                  <a:moveTo>
                    <a:pt x="498" y="1"/>
                  </a:moveTo>
                  <a:cubicBezTo>
                    <a:pt x="466" y="1"/>
                    <a:pt x="433" y="10"/>
                    <a:pt x="405" y="28"/>
                  </a:cubicBezTo>
                  <a:cubicBezTo>
                    <a:pt x="310" y="88"/>
                    <a:pt x="215" y="147"/>
                    <a:pt x="119" y="195"/>
                  </a:cubicBezTo>
                  <a:cubicBezTo>
                    <a:pt x="48" y="243"/>
                    <a:pt x="0" y="326"/>
                    <a:pt x="48" y="421"/>
                  </a:cubicBezTo>
                  <a:cubicBezTo>
                    <a:pt x="72" y="481"/>
                    <a:pt x="131" y="505"/>
                    <a:pt x="191" y="505"/>
                  </a:cubicBezTo>
                  <a:cubicBezTo>
                    <a:pt x="227" y="505"/>
                    <a:pt x="239" y="505"/>
                    <a:pt x="274" y="493"/>
                  </a:cubicBezTo>
                  <a:cubicBezTo>
                    <a:pt x="370" y="433"/>
                    <a:pt x="489" y="374"/>
                    <a:pt x="596" y="302"/>
                  </a:cubicBezTo>
                  <a:cubicBezTo>
                    <a:pt x="655" y="255"/>
                    <a:pt x="667" y="147"/>
                    <a:pt x="631" y="76"/>
                  </a:cubicBezTo>
                  <a:cubicBezTo>
                    <a:pt x="602" y="25"/>
                    <a:pt x="550" y="1"/>
                    <a:pt x="49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74" name="Google Shape;10874;p79"/>
            <p:cNvSpPr/>
            <p:nvPr/>
          </p:nvSpPr>
          <p:spPr>
            <a:xfrm>
              <a:off x="7202375" y="2678234"/>
              <a:ext cx="18501" cy="19578"/>
            </a:xfrm>
            <a:custGeom>
              <a:avLst/>
              <a:gdLst/>
              <a:ahLst/>
              <a:cxnLst/>
              <a:rect l="l" t="t" r="r" b="b"/>
              <a:pathLst>
                <a:path w="584" h="618" extrusionOk="0">
                  <a:moveTo>
                    <a:pt x="183" y="1"/>
                  </a:moveTo>
                  <a:cubicBezTo>
                    <a:pt x="156" y="1"/>
                    <a:pt x="130" y="7"/>
                    <a:pt x="108" y="22"/>
                  </a:cubicBezTo>
                  <a:cubicBezTo>
                    <a:pt x="36" y="70"/>
                    <a:pt x="0" y="177"/>
                    <a:pt x="48" y="249"/>
                  </a:cubicBezTo>
                  <a:cubicBezTo>
                    <a:pt x="108" y="356"/>
                    <a:pt x="179" y="451"/>
                    <a:pt x="251" y="558"/>
                  </a:cubicBezTo>
                  <a:cubicBezTo>
                    <a:pt x="286" y="606"/>
                    <a:pt x="334" y="618"/>
                    <a:pt x="393" y="618"/>
                  </a:cubicBezTo>
                  <a:cubicBezTo>
                    <a:pt x="417" y="618"/>
                    <a:pt x="465" y="606"/>
                    <a:pt x="489" y="594"/>
                  </a:cubicBezTo>
                  <a:cubicBezTo>
                    <a:pt x="572" y="534"/>
                    <a:pt x="584" y="427"/>
                    <a:pt x="524" y="356"/>
                  </a:cubicBezTo>
                  <a:cubicBezTo>
                    <a:pt x="453" y="261"/>
                    <a:pt x="393" y="177"/>
                    <a:pt x="334" y="82"/>
                  </a:cubicBezTo>
                  <a:cubicBezTo>
                    <a:pt x="301" y="33"/>
                    <a:pt x="240" y="1"/>
                    <a:pt x="18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75" name="Google Shape;10875;p79"/>
            <p:cNvSpPr/>
            <p:nvPr/>
          </p:nvSpPr>
          <p:spPr>
            <a:xfrm>
              <a:off x="7345695" y="2683335"/>
              <a:ext cx="18913" cy="19388"/>
            </a:xfrm>
            <a:custGeom>
              <a:avLst/>
              <a:gdLst/>
              <a:ahLst/>
              <a:cxnLst/>
              <a:rect l="l" t="t" r="r" b="b"/>
              <a:pathLst>
                <a:path w="597" h="612" extrusionOk="0">
                  <a:moveTo>
                    <a:pt x="397" y="0"/>
                  </a:moveTo>
                  <a:cubicBezTo>
                    <a:pt x="346" y="0"/>
                    <a:pt x="297" y="25"/>
                    <a:pt x="275" y="76"/>
                  </a:cubicBezTo>
                  <a:cubicBezTo>
                    <a:pt x="215" y="159"/>
                    <a:pt x="132" y="254"/>
                    <a:pt x="60" y="326"/>
                  </a:cubicBezTo>
                  <a:cubicBezTo>
                    <a:pt x="1" y="397"/>
                    <a:pt x="1" y="504"/>
                    <a:pt x="72" y="564"/>
                  </a:cubicBezTo>
                  <a:cubicBezTo>
                    <a:pt x="108" y="588"/>
                    <a:pt x="156" y="612"/>
                    <a:pt x="179" y="612"/>
                  </a:cubicBezTo>
                  <a:cubicBezTo>
                    <a:pt x="227" y="612"/>
                    <a:pt x="263" y="588"/>
                    <a:pt x="299" y="552"/>
                  </a:cubicBezTo>
                  <a:cubicBezTo>
                    <a:pt x="382" y="457"/>
                    <a:pt x="465" y="350"/>
                    <a:pt x="525" y="254"/>
                  </a:cubicBezTo>
                  <a:cubicBezTo>
                    <a:pt x="596" y="171"/>
                    <a:pt x="572" y="76"/>
                    <a:pt x="489" y="28"/>
                  </a:cubicBezTo>
                  <a:cubicBezTo>
                    <a:pt x="461" y="10"/>
                    <a:pt x="429" y="0"/>
                    <a:pt x="39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76" name="Google Shape;10876;p79"/>
            <p:cNvSpPr/>
            <p:nvPr/>
          </p:nvSpPr>
          <p:spPr>
            <a:xfrm>
              <a:off x="7280086" y="2559751"/>
              <a:ext cx="21891" cy="10201"/>
            </a:xfrm>
            <a:custGeom>
              <a:avLst/>
              <a:gdLst/>
              <a:ahLst/>
              <a:cxnLst/>
              <a:rect l="l" t="t" r="r" b="b"/>
              <a:pathLst>
                <a:path w="691" h="322" extrusionOk="0">
                  <a:moveTo>
                    <a:pt x="167" y="0"/>
                  </a:moveTo>
                  <a:cubicBezTo>
                    <a:pt x="84" y="0"/>
                    <a:pt x="0" y="72"/>
                    <a:pt x="0" y="167"/>
                  </a:cubicBezTo>
                  <a:cubicBezTo>
                    <a:pt x="0" y="250"/>
                    <a:pt x="84" y="322"/>
                    <a:pt x="167" y="322"/>
                  </a:cubicBezTo>
                  <a:lnTo>
                    <a:pt x="524" y="322"/>
                  </a:lnTo>
                  <a:cubicBezTo>
                    <a:pt x="619" y="322"/>
                    <a:pt x="691" y="250"/>
                    <a:pt x="691" y="167"/>
                  </a:cubicBezTo>
                  <a:cubicBezTo>
                    <a:pt x="691" y="72"/>
                    <a:pt x="619" y="0"/>
                    <a:pt x="5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877" name="Google Shape;10877;p79"/>
          <p:cNvGrpSpPr/>
          <p:nvPr/>
        </p:nvGrpSpPr>
        <p:grpSpPr>
          <a:xfrm>
            <a:off x="8931255" y="2985507"/>
            <a:ext cx="370192" cy="477312"/>
            <a:chOff x="6698441" y="2414530"/>
            <a:chExt cx="277644" cy="357984"/>
          </a:xfrm>
          <a:solidFill>
            <a:schemeClr val="tx1"/>
          </a:solidFill>
        </p:grpSpPr>
        <p:sp>
          <p:nvSpPr>
            <p:cNvPr id="10878" name="Google Shape;10878;p79"/>
            <p:cNvSpPr/>
            <p:nvPr/>
          </p:nvSpPr>
          <p:spPr>
            <a:xfrm>
              <a:off x="6764462" y="2710611"/>
              <a:ext cx="10201" cy="60382"/>
            </a:xfrm>
            <a:custGeom>
              <a:avLst/>
              <a:gdLst/>
              <a:ahLst/>
              <a:cxnLst/>
              <a:rect l="l" t="t" r="r" b="b"/>
              <a:pathLst>
                <a:path w="322" h="1906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1739"/>
                  </a:lnTo>
                  <a:cubicBezTo>
                    <a:pt x="0" y="1834"/>
                    <a:pt x="72" y="1906"/>
                    <a:pt x="167" y="1906"/>
                  </a:cubicBezTo>
                  <a:cubicBezTo>
                    <a:pt x="250" y="1906"/>
                    <a:pt x="322" y="1834"/>
                    <a:pt x="322" y="1739"/>
                  </a:cubicBezTo>
                  <a:lnTo>
                    <a:pt x="322" y="167"/>
                  </a:ln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79" name="Google Shape;10879;p79"/>
            <p:cNvSpPr/>
            <p:nvPr/>
          </p:nvSpPr>
          <p:spPr>
            <a:xfrm>
              <a:off x="6898374" y="2710611"/>
              <a:ext cx="10201" cy="60382"/>
            </a:xfrm>
            <a:custGeom>
              <a:avLst/>
              <a:gdLst/>
              <a:ahLst/>
              <a:cxnLst/>
              <a:rect l="l" t="t" r="r" b="b"/>
              <a:pathLst>
                <a:path w="322" h="1906" extrusionOk="0">
                  <a:moveTo>
                    <a:pt x="167" y="1"/>
                  </a:moveTo>
                  <a:cubicBezTo>
                    <a:pt x="71" y="1"/>
                    <a:pt x="0" y="72"/>
                    <a:pt x="0" y="167"/>
                  </a:cubicBezTo>
                  <a:lnTo>
                    <a:pt x="0" y="1739"/>
                  </a:lnTo>
                  <a:cubicBezTo>
                    <a:pt x="0" y="1834"/>
                    <a:pt x="71" y="1906"/>
                    <a:pt x="167" y="1906"/>
                  </a:cubicBezTo>
                  <a:cubicBezTo>
                    <a:pt x="250" y="1906"/>
                    <a:pt x="322" y="1834"/>
                    <a:pt x="322" y="1739"/>
                  </a:cubicBezTo>
                  <a:lnTo>
                    <a:pt x="322" y="167"/>
                  </a:ln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80" name="Google Shape;10880;p79"/>
            <p:cNvSpPr/>
            <p:nvPr/>
          </p:nvSpPr>
          <p:spPr>
            <a:xfrm>
              <a:off x="6698441" y="2414530"/>
              <a:ext cx="277644" cy="357984"/>
            </a:xfrm>
            <a:custGeom>
              <a:avLst/>
              <a:gdLst/>
              <a:ahLst/>
              <a:cxnLst/>
              <a:rect l="l" t="t" r="r" b="b"/>
              <a:pathLst>
                <a:path w="8764" h="11300" extrusionOk="0">
                  <a:moveTo>
                    <a:pt x="3835" y="3334"/>
                  </a:moveTo>
                  <a:lnTo>
                    <a:pt x="3835" y="3691"/>
                  </a:lnTo>
                  <a:cubicBezTo>
                    <a:pt x="3835" y="3798"/>
                    <a:pt x="3751" y="3882"/>
                    <a:pt x="3644" y="3882"/>
                  </a:cubicBezTo>
                  <a:lnTo>
                    <a:pt x="3120" y="3882"/>
                  </a:lnTo>
                  <a:cubicBezTo>
                    <a:pt x="3025" y="3882"/>
                    <a:pt x="2930" y="3786"/>
                    <a:pt x="2930" y="3691"/>
                  </a:cubicBezTo>
                  <a:lnTo>
                    <a:pt x="2930" y="3334"/>
                  </a:lnTo>
                  <a:lnTo>
                    <a:pt x="3215" y="3334"/>
                  </a:lnTo>
                  <a:lnTo>
                    <a:pt x="3215" y="3346"/>
                  </a:lnTo>
                  <a:lnTo>
                    <a:pt x="3215" y="3524"/>
                  </a:lnTo>
                  <a:cubicBezTo>
                    <a:pt x="3227" y="3620"/>
                    <a:pt x="3299" y="3691"/>
                    <a:pt x="3394" y="3691"/>
                  </a:cubicBezTo>
                  <a:cubicBezTo>
                    <a:pt x="3477" y="3691"/>
                    <a:pt x="3561" y="3620"/>
                    <a:pt x="3561" y="3524"/>
                  </a:cubicBezTo>
                  <a:lnTo>
                    <a:pt x="3561" y="3346"/>
                  </a:lnTo>
                  <a:lnTo>
                    <a:pt x="3561" y="3334"/>
                  </a:lnTo>
                  <a:close/>
                  <a:moveTo>
                    <a:pt x="5775" y="3334"/>
                  </a:moveTo>
                  <a:lnTo>
                    <a:pt x="5775" y="3691"/>
                  </a:lnTo>
                  <a:cubicBezTo>
                    <a:pt x="5775" y="3798"/>
                    <a:pt x="5680" y="3882"/>
                    <a:pt x="5585" y="3882"/>
                  </a:cubicBezTo>
                  <a:lnTo>
                    <a:pt x="5061" y="3882"/>
                  </a:lnTo>
                  <a:cubicBezTo>
                    <a:pt x="4954" y="3882"/>
                    <a:pt x="4870" y="3786"/>
                    <a:pt x="4870" y="3691"/>
                  </a:cubicBezTo>
                  <a:lnTo>
                    <a:pt x="4870" y="3334"/>
                  </a:lnTo>
                  <a:lnTo>
                    <a:pt x="5144" y="3334"/>
                  </a:lnTo>
                  <a:lnTo>
                    <a:pt x="5144" y="3346"/>
                  </a:lnTo>
                  <a:lnTo>
                    <a:pt x="5144" y="3524"/>
                  </a:lnTo>
                  <a:cubicBezTo>
                    <a:pt x="5168" y="3620"/>
                    <a:pt x="5239" y="3691"/>
                    <a:pt x="5323" y="3691"/>
                  </a:cubicBezTo>
                  <a:cubicBezTo>
                    <a:pt x="5418" y="3691"/>
                    <a:pt x="5490" y="3620"/>
                    <a:pt x="5490" y="3524"/>
                  </a:cubicBezTo>
                  <a:lnTo>
                    <a:pt x="5490" y="3346"/>
                  </a:lnTo>
                  <a:lnTo>
                    <a:pt x="5490" y="3334"/>
                  </a:lnTo>
                  <a:close/>
                  <a:moveTo>
                    <a:pt x="1858" y="1512"/>
                  </a:moveTo>
                  <a:lnTo>
                    <a:pt x="1858" y="1512"/>
                  </a:lnTo>
                  <a:cubicBezTo>
                    <a:pt x="1644" y="1905"/>
                    <a:pt x="1549" y="2346"/>
                    <a:pt x="1549" y="2810"/>
                  </a:cubicBezTo>
                  <a:lnTo>
                    <a:pt x="1549" y="3239"/>
                  </a:lnTo>
                  <a:cubicBezTo>
                    <a:pt x="1358" y="3334"/>
                    <a:pt x="1215" y="3513"/>
                    <a:pt x="1203" y="3715"/>
                  </a:cubicBezTo>
                  <a:cubicBezTo>
                    <a:pt x="1191" y="3882"/>
                    <a:pt x="1251" y="4060"/>
                    <a:pt x="1358" y="4179"/>
                  </a:cubicBezTo>
                  <a:cubicBezTo>
                    <a:pt x="1477" y="4298"/>
                    <a:pt x="1632" y="4370"/>
                    <a:pt x="1799" y="4370"/>
                  </a:cubicBezTo>
                  <a:lnTo>
                    <a:pt x="1918" y="4370"/>
                  </a:lnTo>
                  <a:cubicBezTo>
                    <a:pt x="1965" y="4691"/>
                    <a:pt x="2072" y="4965"/>
                    <a:pt x="2215" y="5239"/>
                  </a:cubicBezTo>
                  <a:cubicBezTo>
                    <a:pt x="1918" y="5191"/>
                    <a:pt x="1668" y="5108"/>
                    <a:pt x="1501" y="5025"/>
                  </a:cubicBezTo>
                  <a:cubicBezTo>
                    <a:pt x="1382" y="4965"/>
                    <a:pt x="1299" y="4929"/>
                    <a:pt x="1215" y="4882"/>
                  </a:cubicBezTo>
                  <a:cubicBezTo>
                    <a:pt x="1275" y="4751"/>
                    <a:pt x="1358" y="4548"/>
                    <a:pt x="1358" y="4405"/>
                  </a:cubicBezTo>
                  <a:cubicBezTo>
                    <a:pt x="1358" y="4370"/>
                    <a:pt x="1334" y="4334"/>
                    <a:pt x="1322" y="4298"/>
                  </a:cubicBezTo>
                  <a:lnTo>
                    <a:pt x="834" y="3655"/>
                  </a:lnTo>
                  <a:cubicBezTo>
                    <a:pt x="858" y="3501"/>
                    <a:pt x="977" y="3036"/>
                    <a:pt x="1179" y="2560"/>
                  </a:cubicBezTo>
                  <a:cubicBezTo>
                    <a:pt x="1394" y="2048"/>
                    <a:pt x="1632" y="1727"/>
                    <a:pt x="1858" y="1512"/>
                  </a:cubicBezTo>
                  <a:close/>
                  <a:moveTo>
                    <a:pt x="4347" y="334"/>
                  </a:moveTo>
                  <a:cubicBezTo>
                    <a:pt x="5644" y="334"/>
                    <a:pt x="6728" y="1346"/>
                    <a:pt x="6811" y="2643"/>
                  </a:cubicBezTo>
                  <a:cubicBezTo>
                    <a:pt x="6811" y="2732"/>
                    <a:pt x="6893" y="2799"/>
                    <a:pt x="6971" y="2799"/>
                  </a:cubicBezTo>
                  <a:cubicBezTo>
                    <a:pt x="6977" y="2799"/>
                    <a:pt x="6984" y="2799"/>
                    <a:pt x="6990" y="2798"/>
                  </a:cubicBezTo>
                  <a:cubicBezTo>
                    <a:pt x="7085" y="2798"/>
                    <a:pt x="7156" y="2703"/>
                    <a:pt x="7144" y="2620"/>
                  </a:cubicBezTo>
                  <a:cubicBezTo>
                    <a:pt x="7109" y="2215"/>
                    <a:pt x="7002" y="1846"/>
                    <a:pt x="6835" y="1500"/>
                  </a:cubicBezTo>
                  <a:lnTo>
                    <a:pt x="6835" y="1500"/>
                  </a:lnTo>
                  <a:cubicBezTo>
                    <a:pt x="7144" y="1786"/>
                    <a:pt x="7371" y="2179"/>
                    <a:pt x="7514" y="2536"/>
                  </a:cubicBezTo>
                  <a:cubicBezTo>
                    <a:pt x="7728" y="3012"/>
                    <a:pt x="7823" y="3477"/>
                    <a:pt x="7859" y="3643"/>
                  </a:cubicBezTo>
                  <a:lnTo>
                    <a:pt x="7371" y="4286"/>
                  </a:lnTo>
                  <a:cubicBezTo>
                    <a:pt x="7347" y="4310"/>
                    <a:pt x="7335" y="4346"/>
                    <a:pt x="7335" y="4382"/>
                  </a:cubicBezTo>
                  <a:cubicBezTo>
                    <a:pt x="7335" y="4525"/>
                    <a:pt x="7406" y="4727"/>
                    <a:pt x="7466" y="4858"/>
                  </a:cubicBezTo>
                  <a:cubicBezTo>
                    <a:pt x="7406" y="4906"/>
                    <a:pt x="7311" y="4953"/>
                    <a:pt x="7192" y="5013"/>
                  </a:cubicBezTo>
                  <a:cubicBezTo>
                    <a:pt x="7025" y="5084"/>
                    <a:pt x="6775" y="5191"/>
                    <a:pt x="6454" y="5251"/>
                  </a:cubicBezTo>
                  <a:cubicBezTo>
                    <a:pt x="6609" y="4989"/>
                    <a:pt x="6704" y="4691"/>
                    <a:pt x="6752" y="4394"/>
                  </a:cubicBezTo>
                  <a:lnTo>
                    <a:pt x="6859" y="4394"/>
                  </a:lnTo>
                  <a:cubicBezTo>
                    <a:pt x="7192" y="4394"/>
                    <a:pt x="7454" y="4144"/>
                    <a:pt x="7490" y="3846"/>
                  </a:cubicBezTo>
                  <a:cubicBezTo>
                    <a:pt x="7502" y="3691"/>
                    <a:pt x="7442" y="3513"/>
                    <a:pt x="7335" y="3393"/>
                  </a:cubicBezTo>
                  <a:cubicBezTo>
                    <a:pt x="7216" y="3274"/>
                    <a:pt x="7049" y="3203"/>
                    <a:pt x="6894" y="3203"/>
                  </a:cubicBezTo>
                  <a:lnTo>
                    <a:pt x="6085" y="3203"/>
                  </a:lnTo>
                  <a:lnTo>
                    <a:pt x="6085" y="3179"/>
                  </a:lnTo>
                  <a:cubicBezTo>
                    <a:pt x="6085" y="3096"/>
                    <a:pt x="6013" y="3012"/>
                    <a:pt x="5918" y="3012"/>
                  </a:cubicBezTo>
                  <a:lnTo>
                    <a:pt x="4692" y="3012"/>
                  </a:lnTo>
                  <a:cubicBezTo>
                    <a:pt x="4597" y="3012"/>
                    <a:pt x="4525" y="3096"/>
                    <a:pt x="4525" y="3179"/>
                  </a:cubicBezTo>
                  <a:lnTo>
                    <a:pt x="4525" y="3227"/>
                  </a:lnTo>
                  <a:cubicBezTo>
                    <a:pt x="4466" y="3191"/>
                    <a:pt x="4406" y="3191"/>
                    <a:pt x="4335" y="3191"/>
                  </a:cubicBezTo>
                  <a:cubicBezTo>
                    <a:pt x="4251" y="3191"/>
                    <a:pt x="4192" y="3215"/>
                    <a:pt x="4132" y="3227"/>
                  </a:cubicBezTo>
                  <a:lnTo>
                    <a:pt x="4132" y="3179"/>
                  </a:lnTo>
                  <a:cubicBezTo>
                    <a:pt x="4132" y="3096"/>
                    <a:pt x="4061" y="3012"/>
                    <a:pt x="3977" y="3012"/>
                  </a:cubicBezTo>
                  <a:lnTo>
                    <a:pt x="2739" y="3012"/>
                  </a:lnTo>
                  <a:cubicBezTo>
                    <a:pt x="2644" y="3012"/>
                    <a:pt x="2572" y="3096"/>
                    <a:pt x="2572" y="3179"/>
                  </a:cubicBezTo>
                  <a:lnTo>
                    <a:pt x="2572" y="3203"/>
                  </a:lnTo>
                  <a:lnTo>
                    <a:pt x="1846" y="3203"/>
                  </a:lnTo>
                  <a:lnTo>
                    <a:pt x="1846" y="2810"/>
                  </a:lnTo>
                  <a:lnTo>
                    <a:pt x="1870" y="2810"/>
                  </a:lnTo>
                  <a:cubicBezTo>
                    <a:pt x="1870" y="1441"/>
                    <a:pt x="2989" y="334"/>
                    <a:pt x="4347" y="334"/>
                  </a:cubicBezTo>
                  <a:close/>
                  <a:moveTo>
                    <a:pt x="6906" y="3513"/>
                  </a:moveTo>
                  <a:cubicBezTo>
                    <a:pt x="6978" y="3513"/>
                    <a:pt x="7049" y="3536"/>
                    <a:pt x="7109" y="3596"/>
                  </a:cubicBezTo>
                  <a:cubicBezTo>
                    <a:pt x="7168" y="3655"/>
                    <a:pt x="7192" y="3739"/>
                    <a:pt x="7192" y="3810"/>
                  </a:cubicBezTo>
                  <a:cubicBezTo>
                    <a:pt x="7168" y="3941"/>
                    <a:pt x="7037" y="4060"/>
                    <a:pt x="6894" y="4060"/>
                  </a:cubicBezTo>
                  <a:lnTo>
                    <a:pt x="6811" y="4060"/>
                  </a:lnTo>
                  <a:lnTo>
                    <a:pt x="6811" y="4048"/>
                  </a:lnTo>
                  <a:cubicBezTo>
                    <a:pt x="6811" y="3953"/>
                    <a:pt x="6740" y="3882"/>
                    <a:pt x="6656" y="3882"/>
                  </a:cubicBezTo>
                  <a:cubicBezTo>
                    <a:pt x="6561" y="3882"/>
                    <a:pt x="6490" y="3953"/>
                    <a:pt x="6490" y="4048"/>
                  </a:cubicBezTo>
                  <a:cubicBezTo>
                    <a:pt x="6490" y="4536"/>
                    <a:pt x="6323" y="5001"/>
                    <a:pt x="6025" y="5370"/>
                  </a:cubicBezTo>
                  <a:cubicBezTo>
                    <a:pt x="5763" y="5679"/>
                    <a:pt x="5430" y="5918"/>
                    <a:pt x="5049" y="6060"/>
                  </a:cubicBezTo>
                  <a:lnTo>
                    <a:pt x="5049" y="5644"/>
                  </a:lnTo>
                  <a:cubicBezTo>
                    <a:pt x="5049" y="5548"/>
                    <a:pt x="4966" y="5477"/>
                    <a:pt x="4882" y="5477"/>
                  </a:cubicBezTo>
                  <a:lnTo>
                    <a:pt x="3823" y="5477"/>
                  </a:lnTo>
                  <a:cubicBezTo>
                    <a:pt x="3739" y="5477"/>
                    <a:pt x="3656" y="5548"/>
                    <a:pt x="3656" y="5644"/>
                  </a:cubicBezTo>
                  <a:lnTo>
                    <a:pt x="3656" y="6060"/>
                  </a:lnTo>
                  <a:cubicBezTo>
                    <a:pt x="3287" y="5918"/>
                    <a:pt x="2942" y="5679"/>
                    <a:pt x="2692" y="5370"/>
                  </a:cubicBezTo>
                  <a:cubicBezTo>
                    <a:pt x="2394" y="4989"/>
                    <a:pt x="2227" y="4536"/>
                    <a:pt x="2227" y="4048"/>
                  </a:cubicBezTo>
                  <a:cubicBezTo>
                    <a:pt x="2227" y="3953"/>
                    <a:pt x="2156" y="3882"/>
                    <a:pt x="2072" y="3882"/>
                  </a:cubicBezTo>
                  <a:cubicBezTo>
                    <a:pt x="1977" y="3882"/>
                    <a:pt x="1906" y="3953"/>
                    <a:pt x="1906" y="4048"/>
                  </a:cubicBezTo>
                  <a:lnTo>
                    <a:pt x="1906" y="4060"/>
                  </a:lnTo>
                  <a:lnTo>
                    <a:pt x="1799" y="4060"/>
                  </a:lnTo>
                  <a:cubicBezTo>
                    <a:pt x="1727" y="4060"/>
                    <a:pt x="1656" y="4036"/>
                    <a:pt x="1596" y="3977"/>
                  </a:cubicBezTo>
                  <a:cubicBezTo>
                    <a:pt x="1537" y="3917"/>
                    <a:pt x="1513" y="3834"/>
                    <a:pt x="1513" y="3763"/>
                  </a:cubicBezTo>
                  <a:cubicBezTo>
                    <a:pt x="1537" y="3632"/>
                    <a:pt x="1668" y="3513"/>
                    <a:pt x="1810" y="3513"/>
                  </a:cubicBezTo>
                  <a:lnTo>
                    <a:pt x="2584" y="3513"/>
                  </a:lnTo>
                  <a:lnTo>
                    <a:pt x="2584" y="3703"/>
                  </a:lnTo>
                  <a:cubicBezTo>
                    <a:pt x="2584" y="3989"/>
                    <a:pt x="2823" y="4227"/>
                    <a:pt x="3108" y="4227"/>
                  </a:cubicBezTo>
                  <a:lnTo>
                    <a:pt x="3632" y="4227"/>
                  </a:lnTo>
                  <a:cubicBezTo>
                    <a:pt x="3918" y="4227"/>
                    <a:pt x="4156" y="3989"/>
                    <a:pt x="4156" y="3703"/>
                  </a:cubicBezTo>
                  <a:cubicBezTo>
                    <a:pt x="4156" y="3596"/>
                    <a:pt x="4239" y="3513"/>
                    <a:pt x="4347" y="3513"/>
                  </a:cubicBezTo>
                  <a:cubicBezTo>
                    <a:pt x="4454" y="3513"/>
                    <a:pt x="4537" y="3596"/>
                    <a:pt x="4537" y="3703"/>
                  </a:cubicBezTo>
                  <a:cubicBezTo>
                    <a:pt x="4537" y="3989"/>
                    <a:pt x="4775" y="4227"/>
                    <a:pt x="5061" y="4227"/>
                  </a:cubicBezTo>
                  <a:lnTo>
                    <a:pt x="5585" y="4227"/>
                  </a:lnTo>
                  <a:cubicBezTo>
                    <a:pt x="5859" y="4227"/>
                    <a:pt x="6097" y="3989"/>
                    <a:pt x="6097" y="3703"/>
                  </a:cubicBezTo>
                  <a:lnTo>
                    <a:pt x="6097" y="3513"/>
                  </a:lnTo>
                  <a:close/>
                  <a:moveTo>
                    <a:pt x="4716" y="5799"/>
                  </a:moveTo>
                  <a:lnTo>
                    <a:pt x="4716" y="6156"/>
                  </a:lnTo>
                  <a:cubicBezTo>
                    <a:pt x="4716" y="6346"/>
                    <a:pt x="4549" y="6513"/>
                    <a:pt x="4358" y="6513"/>
                  </a:cubicBezTo>
                  <a:cubicBezTo>
                    <a:pt x="4156" y="6513"/>
                    <a:pt x="3989" y="6370"/>
                    <a:pt x="3989" y="6156"/>
                  </a:cubicBezTo>
                  <a:lnTo>
                    <a:pt x="3989" y="5799"/>
                  </a:lnTo>
                  <a:close/>
                  <a:moveTo>
                    <a:pt x="5418" y="6263"/>
                  </a:moveTo>
                  <a:lnTo>
                    <a:pt x="5418" y="6822"/>
                  </a:lnTo>
                  <a:lnTo>
                    <a:pt x="5418" y="6942"/>
                  </a:lnTo>
                  <a:lnTo>
                    <a:pt x="4347" y="7561"/>
                  </a:lnTo>
                  <a:lnTo>
                    <a:pt x="3275" y="6942"/>
                  </a:lnTo>
                  <a:lnTo>
                    <a:pt x="3275" y="6822"/>
                  </a:lnTo>
                  <a:lnTo>
                    <a:pt x="3275" y="6263"/>
                  </a:lnTo>
                  <a:cubicBezTo>
                    <a:pt x="3406" y="6322"/>
                    <a:pt x="3561" y="6382"/>
                    <a:pt x="3692" y="6430"/>
                  </a:cubicBezTo>
                  <a:cubicBezTo>
                    <a:pt x="3811" y="6668"/>
                    <a:pt x="4061" y="6858"/>
                    <a:pt x="4358" y="6858"/>
                  </a:cubicBezTo>
                  <a:cubicBezTo>
                    <a:pt x="4656" y="6858"/>
                    <a:pt x="4894" y="6680"/>
                    <a:pt x="5001" y="6430"/>
                  </a:cubicBezTo>
                  <a:cubicBezTo>
                    <a:pt x="5144" y="6382"/>
                    <a:pt x="5287" y="6334"/>
                    <a:pt x="5418" y="6263"/>
                  </a:cubicBezTo>
                  <a:close/>
                  <a:moveTo>
                    <a:pt x="3204" y="7251"/>
                  </a:moveTo>
                  <a:lnTo>
                    <a:pt x="4096" y="7751"/>
                  </a:lnTo>
                  <a:lnTo>
                    <a:pt x="3632" y="8227"/>
                  </a:lnTo>
                  <a:cubicBezTo>
                    <a:pt x="3585" y="8275"/>
                    <a:pt x="3537" y="8287"/>
                    <a:pt x="3501" y="8287"/>
                  </a:cubicBezTo>
                  <a:cubicBezTo>
                    <a:pt x="3430" y="8287"/>
                    <a:pt x="3394" y="8263"/>
                    <a:pt x="3358" y="8215"/>
                  </a:cubicBezTo>
                  <a:lnTo>
                    <a:pt x="2882" y="7644"/>
                  </a:lnTo>
                  <a:lnTo>
                    <a:pt x="2989" y="7549"/>
                  </a:lnTo>
                  <a:cubicBezTo>
                    <a:pt x="3073" y="7453"/>
                    <a:pt x="3132" y="7370"/>
                    <a:pt x="3204" y="7251"/>
                  </a:cubicBezTo>
                  <a:close/>
                  <a:moveTo>
                    <a:pt x="5513" y="7275"/>
                  </a:moveTo>
                  <a:cubicBezTo>
                    <a:pt x="5561" y="7382"/>
                    <a:pt x="5632" y="7477"/>
                    <a:pt x="5728" y="7573"/>
                  </a:cubicBezTo>
                  <a:lnTo>
                    <a:pt x="5835" y="7668"/>
                  </a:lnTo>
                  <a:lnTo>
                    <a:pt x="5359" y="8227"/>
                  </a:lnTo>
                  <a:cubicBezTo>
                    <a:pt x="5323" y="8275"/>
                    <a:pt x="5263" y="8287"/>
                    <a:pt x="5216" y="8299"/>
                  </a:cubicBezTo>
                  <a:cubicBezTo>
                    <a:pt x="5156" y="8299"/>
                    <a:pt x="5120" y="8287"/>
                    <a:pt x="5085" y="8239"/>
                  </a:cubicBezTo>
                  <a:lnTo>
                    <a:pt x="4620" y="7775"/>
                  </a:lnTo>
                  <a:lnTo>
                    <a:pt x="5513" y="7275"/>
                  </a:lnTo>
                  <a:close/>
                  <a:moveTo>
                    <a:pt x="4358" y="7965"/>
                  </a:moveTo>
                  <a:lnTo>
                    <a:pt x="4704" y="8299"/>
                  </a:lnTo>
                  <a:lnTo>
                    <a:pt x="4632" y="8513"/>
                  </a:lnTo>
                  <a:cubicBezTo>
                    <a:pt x="4608" y="8561"/>
                    <a:pt x="4585" y="8585"/>
                    <a:pt x="4537" y="8620"/>
                  </a:cubicBezTo>
                  <a:lnTo>
                    <a:pt x="4525" y="8620"/>
                  </a:lnTo>
                  <a:cubicBezTo>
                    <a:pt x="4489" y="8632"/>
                    <a:pt x="4477" y="8632"/>
                    <a:pt x="4454" y="8632"/>
                  </a:cubicBezTo>
                  <a:lnTo>
                    <a:pt x="4251" y="8632"/>
                  </a:lnTo>
                  <a:cubicBezTo>
                    <a:pt x="4180" y="8632"/>
                    <a:pt x="4108" y="8585"/>
                    <a:pt x="4073" y="8501"/>
                  </a:cubicBezTo>
                  <a:lnTo>
                    <a:pt x="4013" y="8299"/>
                  </a:lnTo>
                  <a:lnTo>
                    <a:pt x="4358" y="7965"/>
                  </a:lnTo>
                  <a:close/>
                  <a:moveTo>
                    <a:pt x="4370" y="0"/>
                  </a:moveTo>
                  <a:cubicBezTo>
                    <a:pt x="3573" y="0"/>
                    <a:pt x="2823" y="345"/>
                    <a:pt x="2322" y="893"/>
                  </a:cubicBezTo>
                  <a:cubicBezTo>
                    <a:pt x="953" y="1250"/>
                    <a:pt x="537" y="3560"/>
                    <a:pt x="525" y="3643"/>
                  </a:cubicBezTo>
                  <a:cubicBezTo>
                    <a:pt x="501" y="3691"/>
                    <a:pt x="525" y="3739"/>
                    <a:pt x="548" y="3774"/>
                  </a:cubicBezTo>
                  <a:lnTo>
                    <a:pt x="1037" y="4429"/>
                  </a:lnTo>
                  <a:cubicBezTo>
                    <a:pt x="1025" y="4536"/>
                    <a:pt x="941" y="4727"/>
                    <a:pt x="894" y="4834"/>
                  </a:cubicBezTo>
                  <a:cubicBezTo>
                    <a:pt x="858" y="4906"/>
                    <a:pt x="882" y="4989"/>
                    <a:pt x="941" y="5048"/>
                  </a:cubicBezTo>
                  <a:cubicBezTo>
                    <a:pt x="965" y="5060"/>
                    <a:pt x="1549" y="5525"/>
                    <a:pt x="2513" y="5620"/>
                  </a:cubicBezTo>
                  <a:cubicBezTo>
                    <a:pt x="2644" y="5787"/>
                    <a:pt x="2811" y="5941"/>
                    <a:pt x="2989" y="6060"/>
                  </a:cubicBezTo>
                  <a:lnTo>
                    <a:pt x="2989" y="6358"/>
                  </a:lnTo>
                  <a:cubicBezTo>
                    <a:pt x="2703" y="6453"/>
                    <a:pt x="1977" y="6751"/>
                    <a:pt x="1537" y="7489"/>
                  </a:cubicBezTo>
                  <a:lnTo>
                    <a:pt x="882" y="7680"/>
                  </a:lnTo>
                  <a:cubicBezTo>
                    <a:pt x="358" y="7823"/>
                    <a:pt x="1" y="8311"/>
                    <a:pt x="1" y="8858"/>
                  </a:cubicBezTo>
                  <a:lnTo>
                    <a:pt x="1" y="11085"/>
                  </a:lnTo>
                  <a:cubicBezTo>
                    <a:pt x="1" y="11180"/>
                    <a:pt x="72" y="11252"/>
                    <a:pt x="156" y="11252"/>
                  </a:cubicBezTo>
                  <a:cubicBezTo>
                    <a:pt x="251" y="11252"/>
                    <a:pt x="322" y="11180"/>
                    <a:pt x="322" y="11085"/>
                  </a:cubicBezTo>
                  <a:lnTo>
                    <a:pt x="322" y="8858"/>
                  </a:lnTo>
                  <a:cubicBezTo>
                    <a:pt x="322" y="8466"/>
                    <a:pt x="596" y="8108"/>
                    <a:pt x="965" y="8001"/>
                  </a:cubicBezTo>
                  <a:lnTo>
                    <a:pt x="1334" y="7894"/>
                  </a:lnTo>
                  <a:lnTo>
                    <a:pt x="1334" y="7894"/>
                  </a:lnTo>
                  <a:cubicBezTo>
                    <a:pt x="1322" y="7942"/>
                    <a:pt x="1310" y="7977"/>
                    <a:pt x="1287" y="8013"/>
                  </a:cubicBezTo>
                  <a:cubicBezTo>
                    <a:pt x="1251" y="8168"/>
                    <a:pt x="1263" y="8346"/>
                    <a:pt x="1346" y="8477"/>
                  </a:cubicBezTo>
                  <a:lnTo>
                    <a:pt x="1549" y="8763"/>
                  </a:lnTo>
                  <a:lnTo>
                    <a:pt x="1072" y="9239"/>
                  </a:lnTo>
                  <a:cubicBezTo>
                    <a:pt x="953" y="9358"/>
                    <a:pt x="894" y="9537"/>
                    <a:pt x="929" y="9716"/>
                  </a:cubicBezTo>
                  <a:lnTo>
                    <a:pt x="1251" y="11144"/>
                  </a:lnTo>
                  <a:cubicBezTo>
                    <a:pt x="1263" y="11216"/>
                    <a:pt x="1334" y="11275"/>
                    <a:pt x="1406" y="11275"/>
                  </a:cubicBezTo>
                  <a:lnTo>
                    <a:pt x="1441" y="11275"/>
                  </a:lnTo>
                  <a:cubicBezTo>
                    <a:pt x="1525" y="11263"/>
                    <a:pt x="1584" y="11168"/>
                    <a:pt x="1560" y="11085"/>
                  </a:cubicBezTo>
                  <a:lnTo>
                    <a:pt x="1251" y="9656"/>
                  </a:lnTo>
                  <a:cubicBezTo>
                    <a:pt x="1227" y="9597"/>
                    <a:pt x="1251" y="9525"/>
                    <a:pt x="1287" y="9478"/>
                  </a:cubicBezTo>
                  <a:lnTo>
                    <a:pt x="1858" y="8906"/>
                  </a:lnTo>
                  <a:cubicBezTo>
                    <a:pt x="1918" y="8858"/>
                    <a:pt x="1918" y="8763"/>
                    <a:pt x="1870" y="8704"/>
                  </a:cubicBezTo>
                  <a:lnTo>
                    <a:pt x="1608" y="8311"/>
                  </a:lnTo>
                  <a:cubicBezTo>
                    <a:pt x="1572" y="8275"/>
                    <a:pt x="1560" y="8215"/>
                    <a:pt x="1584" y="8156"/>
                  </a:cubicBezTo>
                  <a:cubicBezTo>
                    <a:pt x="1870" y="7287"/>
                    <a:pt x="2620" y="6882"/>
                    <a:pt x="2977" y="6751"/>
                  </a:cubicBezTo>
                  <a:lnTo>
                    <a:pt x="2977" y="6858"/>
                  </a:lnTo>
                  <a:cubicBezTo>
                    <a:pt x="2977" y="7049"/>
                    <a:pt x="2894" y="7227"/>
                    <a:pt x="2763" y="7370"/>
                  </a:cubicBezTo>
                  <a:lnTo>
                    <a:pt x="2561" y="7573"/>
                  </a:lnTo>
                  <a:cubicBezTo>
                    <a:pt x="2263" y="7870"/>
                    <a:pt x="2096" y="8263"/>
                    <a:pt x="2096" y="8692"/>
                  </a:cubicBezTo>
                  <a:lnTo>
                    <a:pt x="2096" y="8835"/>
                  </a:lnTo>
                  <a:cubicBezTo>
                    <a:pt x="2096" y="8930"/>
                    <a:pt x="2168" y="9001"/>
                    <a:pt x="2263" y="9001"/>
                  </a:cubicBezTo>
                  <a:cubicBezTo>
                    <a:pt x="2346" y="9001"/>
                    <a:pt x="2418" y="8930"/>
                    <a:pt x="2418" y="8835"/>
                  </a:cubicBezTo>
                  <a:lnTo>
                    <a:pt x="2418" y="8692"/>
                  </a:lnTo>
                  <a:cubicBezTo>
                    <a:pt x="2418" y="8418"/>
                    <a:pt x="2513" y="8156"/>
                    <a:pt x="2680" y="7942"/>
                  </a:cubicBezTo>
                  <a:lnTo>
                    <a:pt x="3120" y="8477"/>
                  </a:lnTo>
                  <a:cubicBezTo>
                    <a:pt x="3215" y="8585"/>
                    <a:pt x="3346" y="8656"/>
                    <a:pt x="3489" y="8656"/>
                  </a:cubicBezTo>
                  <a:lnTo>
                    <a:pt x="3525" y="8656"/>
                  </a:lnTo>
                  <a:cubicBezTo>
                    <a:pt x="3608" y="8656"/>
                    <a:pt x="3704" y="8632"/>
                    <a:pt x="3775" y="8596"/>
                  </a:cubicBezTo>
                  <a:lnTo>
                    <a:pt x="3787" y="8656"/>
                  </a:lnTo>
                  <a:cubicBezTo>
                    <a:pt x="3823" y="8751"/>
                    <a:pt x="3882" y="8823"/>
                    <a:pt x="3942" y="8882"/>
                  </a:cubicBezTo>
                  <a:lnTo>
                    <a:pt x="3692" y="11121"/>
                  </a:lnTo>
                  <a:cubicBezTo>
                    <a:pt x="3668" y="11204"/>
                    <a:pt x="3751" y="11299"/>
                    <a:pt x="3835" y="11299"/>
                  </a:cubicBezTo>
                  <a:lnTo>
                    <a:pt x="3846" y="11299"/>
                  </a:lnTo>
                  <a:cubicBezTo>
                    <a:pt x="3942" y="11299"/>
                    <a:pt x="4001" y="11240"/>
                    <a:pt x="4013" y="11144"/>
                  </a:cubicBezTo>
                  <a:lnTo>
                    <a:pt x="4251" y="9001"/>
                  </a:lnTo>
                  <a:lnTo>
                    <a:pt x="4501" y="9001"/>
                  </a:lnTo>
                  <a:lnTo>
                    <a:pt x="4739" y="11144"/>
                  </a:lnTo>
                  <a:cubicBezTo>
                    <a:pt x="4763" y="11240"/>
                    <a:pt x="4823" y="11299"/>
                    <a:pt x="4906" y="11299"/>
                  </a:cubicBezTo>
                  <a:lnTo>
                    <a:pt x="4918" y="11299"/>
                  </a:lnTo>
                  <a:cubicBezTo>
                    <a:pt x="5013" y="11275"/>
                    <a:pt x="5073" y="11204"/>
                    <a:pt x="5073" y="11121"/>
                  </a:cubicBezTo>
                  <a:lnTo>
                    <a:pt x="4823" y="8882"/>
                  </a:lnTo>
                  <a:cubicBezTo>
                    <a:pt x="4894" y="8823"/>
                    <a:pt x="4942" y="8751"/>
                    <a:pt x="4966" y="8656"/>
                  </a:cubicBezTo>
                  <a:lnTo>
                    <a:pt x="4978" y="8596"/>
                  </a:lnTo>
                  <a:cubicBezTo>
                    <a:pt x="5061" y="8644"/>
                    <a:pt x="5144" y="8656"/>
                    <a:pt x="5239" y="8656"/>
                  </a:cubicBezTo>
                  <a:lnTo>
                    <a:pt x="5263" y="8656"/>
                  </a:lnTo>
                  <a:cubicBezTo>
                    <a:pt x="5418" y="8656"/>
                    <a:pt x="5549" y="8585"/>
                    <a:pt x="5632" y="8477"/>
                  </a:cubicBezTo>
                  <a:lnTo>
                    <a:pt x="6085" y="7942"/>
                  </a:lnTo>
                  <a:cubicBezTo>
                    <a:pt x="6252" y="8156"/>
                    <a:pt x="6335" y="8418"/>
                    <a:pt x="6335" y="8692"/>
                  </a:cubicBezTo>
                  <a:lnTo>
                    <a:pt x="6335" y="8835"/>
                  </a:lnTo>
                  <a:cubicBezTo>
                    <a:pt x="6335" y="8930"/>
                    <a:pt x="6406" y="9001"/>
                    <a:pt x="6502" y="9001"/>
                  </a:cubicBezTo>
                  <a:cubicBezTo>
                    <a:pt x="6585" y="9001"/>
                    <a:pt x="6668" y="8930"/>
                    <a:pt x="6668" y="8835"/>
                  </a:cubicBezTo>
                  <a:lnTo>
                    <a:pt x="6668" y="8692"/>
                  </a:lnTo>
                  <a:cubicBezTo>
                    <a:pt x="6668" y="8275"/>
                    <a:pt x="6502" y="7870"/>
                    <a:pt x="6204" y="7573"/>
                  </a:cubicBezTo>
                  <a:lnTo>
                    <a:pt x="5990" y="7370"/>
                  </a:lnTo>
                  <a:cubicBezTo>
                    <a:pt x="5859" y="7227"/>
                    <a:pt x="5787" y="7049"/>
                    <a:pt x="5787" y="6858"/>
                  </a:cubicBezTo>
                  <a:lnTo>
                    <a:pt x="5787" y="6715"/>
                  </a:lnTo>
                  <a:cubicBezTo>
                    <a:pt x="6144" y="6858"/>
                    <a:pt x="6883" y="7251"/>
                    <a:pt x="7168" y="8108"/>
                  </a:cubicBezTo>
                  <a:cubicBezTo>
                    <a:pt x="7180" y="8168"/>
                    <a:pt x="7180" y="8227"/>
                    <a:pt x="7156" y="8275"/>
                  </a:cubicBezTo>
                  <a:lnTo>
                    <a:pt x="6883" y="8656"/>
                  </a:lnTo>
                  <a:cubicBezTo>
                    <a:pt x="6847" y="8716"/>
                    <a:pt x="6859" y="8811"/>
                    <a:pt x="6906" y="8870"/>
                  </a:cubicBezTo>
                  <a:lnTo>
                    <a:pt x="7466" y="9430"/>
                  </a:lnTo>
                  <a:cubicBezTo>
                    <a:pt x="7514" y="9478"/>
                    <a:pt x="7525" y="9537"/>
                    <a:pt x="7514" y="9609"/>
                  </a:cubicBezTo>
                  <a:lnTo>
                    <a:pt x="7204" y="11037"/>
                  </a:lnTo>
                  <a:cubicBezTo>
                    <a:pt x="7180" y="11132"/>
                    <a:pt x="7228" y="11216"/>
                    <a:pt x="7323" y="11240"/>
                  </a:cubicBezTo>
                  <a:lnTo>
                    <a:pt x="7347" y="11240"/>
                  </a:lnTo>
                  <a:cubicBezTo>
                    <a:pt x="7418" y="11240"/>
                    <a:pt x="7502" y="11180"/>
                    <a:pt x="7514" y="11097"/>
                  </a:cubicBezTo>
                  <a:lnTo>
                    <a:pt x="7823" y="9668"/>
                  </a:lnTo>
                  <a:cubicBezTo>
                    <a:pt x="7871" y="9489"/>
                    <a:pt x="7811" y="9311"/>
                    <a:pt x="7692" y="9192"/>
                  </a:cubicBezTo>
                  <a:lnTo>
                    <a:pt x="7216" y="8716"/>
                  </a:lnTo>
                  <a:lnTo>
                    <a:pt x="7406" y="8430"/>
                  </a:lnTo>
                  <a:cubicBezTo>
                    <a:pt x="7502" y="8299"/>
                    <a:pt x="7514" y="8132"/>
                    <a:pt x="7466" y="7977"/>
                  </a:cubicBezTo>
                  <a:cubicBezTo>
                    <a:pt x="7454" y="7930"/>
                    <a:pt x="7442" y="7894"/>
                    <a:pt x="7418" y="7858"/>
                  </a:cubicBezTo>
                  <a:lnTo>
                    <a:pt x="7418" y="7858"/>
                  </a:lnTo>
                  <a:lnTo>
                    <a:pt x="7799" y="7965"/>
                  </a:lnTo>
                  <a:cubicBezTo>
                    <a:pt x="8168" y="8061"/>
                    <a:pt x="8430" y="8418"/>
                    <a:pt x="8430" y="8811"/>
                  </a:cubicBezTo>
                  <a:lnTo>
                    <a:pt x="8430" y="11037"/>
                  </a:lnTo>
                  <a:cubicBezTo>
                    <a:pt x="8430" y="11132"/>
                    <a:pt x="8514" y="11204"/>
                    <a:pt x="8597" y="11204"/>
                  </a:cubicBezTo>
                  <a:cubicBezTo>
                    <a:pt x="8692" y="11204"/>
                    <a:pt x="8764" y="11132"/>
                    <a:pt x="8764" y="11037"/>
                  </a:cubicBezTo>
                  <a:lnTo>
                    <a:pt x="8764" y="8811"/>
                  </a:lnTo>
                  <a:cubicBezTo>
                    <a:pt x="8740" y="8311"/>
                    <a:pt x="8383" y="7846"/>
                    <a:pt x="7871" y="7680"/>
                  </a:cubicBezTo>
                  <a:lnTo>
                    <a:pt x="7216" y="7489"/>
                  </a:lnTo>
                  <a:cubicBezTo>
                    <a:pt x="6775" y="6751"/>
                    <a:pt x="6061" y="6453"/>
                    <a:pt x="5763" y="6358"/>
                  </a:cubicBezTo>
                  <a:lnTo>
                    <a:pt x="5763" y="6060"/>
                  </a:lnTo>
                  <a:cubicBezTo>
                    <a:pt x="5942" y="5941"/>
                    <a:pt x="6097" y="5787"/>
                    <a:pt x="6240" y="5620"/>
                  </a:cubicBezTo>
                  <a:cubicBezTo>
                    <a:pt x="7204" y="5525"/>
                    <a:pt x="7787" y="5072"/>
                    <a:pt x="7811" y="5048"/>
                  </a:cubicBezTo>
                  <a:cubicBezTo>
                    <a:pt x="7871" y="5001"/>
                    <a:pt x="7883" y="4906"/>
                    <a:pt x="7859" y="4834"/>
                  </a:cubicBezTo>
                  <a:cubicBezTo>
                    <a:pt x="7799" y="4727"/>
                    <a:pt x="7716" y="4536"/>
                    <a:pt x="7704" y="4429"/>
                  </a:cubicBezTo>
                  <a:lnTo>
                    <a:pt x="8192" y="3774"/>
                  </a:lnTo>
                  <a:cubicBezTo>
                    <a:pt x="8228" y="3751"/>
                    <a:pt x="8240" y="3691"/>
                    <a:pt x="8228" y="3643"/>
                  </a:cubicBezTo>
                  <a:cubicBezTo>
                    <a:pt x="8216" y="3536"/>
                    <a:pt x="7799" y="1250"/>
                    <a:pt x="6430" y="893"/>
                  </a:cubicBezTo>
                  <a:cubicBezTo>
                    <a:pt x="5906" y="345"/>
                    <a:pt x="5180" y="0"/>
                    <a:pt x="437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81" name="Google Shape;10881;p79"/>
            <p:cNvSpPr/>
            <p:nvPr/>
          </p:nvSpPr>
          <p:spPr>
            <a:xfrm>
              <a:off x="6813503" y="2560195"/>
              <a:ext cx="45271" cy="16157"/>
            </a:xfrm>
            <a:custGeom>
              <a:avLst/>
              <a:gdLst/>
              <a:ahLst/>
              <a:cxnLst/>
              <a:rect l="l" t="t" r="r" b="b"/>
              <a:pathLst>
                <a:path w="1429" h="510" extrusionOk="0">
                  <a:moveTo>
                    <a:pt x="183" y="1"/>
                  </a:moveTo>
                  <a:cubicBezTo>
                    <a:pt x="140" y="1"/>
                    <a:pt x="95" y="16"/>
                    <a:pt x="60" y="46"/>
                  </a:cubicBezTo>
                  <a:cubicBezTo>
                    <a:pt x="0" y="105"/>
                    <a:pt x="0" y="212"/>
                    <a:pt x="60" y="284"/>
                  </a:cubicBezTo>
                  <a:cubicBezTo>
                    <a:pt x="203" y="415"/>
                    <a:pt x="441" y="510"/>
                    <a:pt x="703" y="510"/>
                  </a:cubicBezTo>
                  <a:cubicBezTo>
                    <a:pt x="965" y="510"/>
                    <a:pt x="1203" y="415"/>
                    <a:pt x="1334" y="284"/>
                  </a:cubicBezTo>
                  <a:cubicBezTo>
                    <a:pt x="1429" y="212"/>
                    <a:pt x="1429" y="105"/>
                    <a:pt x="1369" y="46"/>
                  </a:cubicBezTo>
                  <a:cubicBezTo>
                    <a:pt x="1340" y="16"/>
                    <a:pt x="1298" y="1"/>
                    <a:pt x="1255" y="1"/>
                  </a:cubicBezTo>
                  <a:cubicBezTo>
                    <a:pt x="1212" y="1"/>
                    <a:pt x="1167" y="16"/>
                    <a:pt x="1131" y="46"/>
                  </a:cubicBezTo>
                  <a:cubicBezTo>
                    <a:pt x="1072" y="105"/>
                    <a:pt x="917" y="177"/>
                    <a:pt x="715" y="177"/>
                  </a:cubicBezTo>
                  <a:cubicBezTo>
                    <a:pt x="500" y="177"/>
                    <a:pt x="357" y="105"/>
                    <a:pt x="298" y="46"/>
                  </a:cubicBezTo>
                  <a:cubicBezTo>
                    <a:pt x="268" y="16"/>
                    <a:pt x="226" y="1"/>
                    <a:pt x="18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82" name="Google Shape;10882;p79"/>
            <p:cNvSpPr/>
            <p:nvPr/>
          </p:nvSpPr>
          <p:spPr>
            <a:xfrm>
              <a:off x="6792372" y="2493350"/>
              <a:ext cx="26801" cy="10233"/>
            </a:xfrm>
            <a:custGeom>
              <a:avLst/>
              <a:gdLst/>
              <a:ahLst/>
              <a:cxnLst/>
              <a:rect l="l" t="t" r="r" b="b"/>
              <a:pathLst>
                <a:path w="846" h="323" extrusionOk="0">
                  <a:moveTo>
                    <a:pt x="155" y="1"/>
                  </a:moveTo>
                  <a:cubicBezTo>
                    <a:pt x="72" y="1"/>
                    <a:pt x="0" y="72"/>
                    <a:pt x="0" y="155"/>
                  </a:cubicBezTo>
                  <a:cubicBezTo>
                    <a:pt x="0" y="251"/>
                    <a:pt x="72" y="322"/>
                    <a:pt x="155" y="322"/>
                  </a:cubicBezTo>
                  <a:lnTo>
                    <a:pt x="679" y="322"/>
                  </a:lnTo>
                  <a:cubicBezTo>
                    <a:pt x="762" y="322"/>
                    <a:pt x="846" y="251"/>
                    <a:pt x="846" y="155"/>
                  </a:cubicBezTo>
                  <a:cubicBezTo>
                    <a:pt x="846" y="72"/>
                    <a:pt x="786" y="1"/>
                    <a:pt x="6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83" name="Google Shape;10883;p79"/>
            <p:cNvSpPr/>
            <p:nvPr/>
          </p:nvSpPr>
          <p:spPr>
            <a:xfrm>
              <a:off x="6853483" y="2493350"/>
              <a:ext cx="26801" cy="10233"/>
            </a:xfrm>
            <a:custGeom>
              <a:avLst/>
              <a:gdLst/>
              <a:ahLst/>
              <a:cxnLst/>
              <a:rect l="l" t="t" r="r" b="b"/>
              <a:pathLst>
                <a:path w="846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691" y="322"/>
                  </a:lnTo>
                  <a:cubicBezTo>
                    <a:pt x="774" y="322"/>
                    <a:pt x="846" y="251"/>
                    <a:pt x="846" y="155"/>
                  </a:cubicBezTo>
                  <a:cubicBezTo>
                    <a:pt x="846" y="72"/>
                    <a:pt x="786" y="1"/>
                    <a:pt x="69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884" name="Google Shape;10884;p79"/>
          <p:cNvGrpSpPr/>
          <p:nvPr/>
        </p:nvGrpSpPr>
        <p:grpSpPr>
          <a:xfrm>
            <a:off x="6530334" y="2986986"/>
            <a:ext cx="372684" cy="476340"/>
            <a:chOff x="4897750" y="2415639"/>
            <a:chExt cx="279513" cy="357255"/>
          </a:xfrm>
          <a:solidFill>
            <a:schemeClr val="tx1"/>
          </a:solidFill>
        </p:grpSpPr>
        <p:sp>
          <p:nvSpPr>
            <p:cNvPr id="10885" name="Google Shape;10885;p79"/>
            <p:cNvSpPr/>
            <p:nvPr/>
          </p:nvSpPr>
          <p:spPr>
            <a:xfrm>
              <a:off x="4964119" y="2715522"/>
              <a:ext cx="10613" cy="55472"/>
            </a:xfrm>
            <a:custGeom>
              <a:avLst/>
              <a:gdLst/>
              <a:ahLst/>
              <a:cxnLst/>
              <a:rect l="l" t="t" r="r" b="b"/>
              <a:pathLst>
                <a:path w="335" h="1751" extrusionOk="0">
                  <a:moveTo>
                    <a:pt x="167" y="0"/>
                  </a:moveTo>
                  <a:cubicBezTo>
                    <a:pt x="84" y="0"/>
                    <a:pt x="1" y="84"/>
                    <a:pt x="1" y="167"/>
                  </a:cubicBezTo>
                  <a:lnTo>
                    <a:pt x="1" y="1584"/>
                  </a:lnTo>
                  <a:cubicBezTo>
                    <a:pt x="1" y="1679"/>
                    <a:pt x="84" y="1751"/>
                    <a:pt x="167" y="1751"/>
                  </a:cubicBezTo>
                  <a:cubicBezTo>
                    <a:pt x="263" y="1751"/>
                    <a:pt x="334" y="1679"/>
                    <a:pt x="334" y="1584"/>
                  </a:cubicBezTo>
                  <a:lnTo>
                    <a:pt x="334" y="167"/>
                  </a:lnTo>
                  <a:cubicBezTo>
                    <a:pt x="334" y="84"/>
                    <a:pt x="263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86" name="Google Shape;10886;p79"/>
            <p:cNvSpPr/>
            <p:nvPr/>
          </p:nvSpPr>
          <p:spPr>
            <a:xfrm>
              <a:off x="5098031" y="2715522"/>
              <a:ext cx="10581" cy="55472"/>
            </a:xfrm>
            <a:custGeom>
              <a:avLst/>
              <a:gdLst/>
              <a:ahLst/>
              <a:cxnLst/>
              <a:rect l="l" t="t" r="r" b="b"/>
              <a:pathLst>
                <a:path w="334" h="1751" extrusionOk="0">
                  <a:moveTo>
                    <a:pt x="167" y="0"/>
                  </a:moveTo>
                  <a:cubicBezTo>
                    <a:pt x="84" y="0"/>
                    <a:pt x="1" y="84"/>
                    <a:pt x="1" y="167"/>
                  </a:cubicBezTo>
                  <a:lnTo>
                    <a:pt x="1" y="1584"/>
                  </a:lnTo>
                  <a:cubicBezTo>
                    <a:pt x="1" y="1679"/>
                    <a:pt x="84" y="1751"/>
                    <a:pt x="167" y="1751"/>
                  </a:cubicBezTo>
                  <a:cubicBezTo>
                    <a:pt x="251" y="1751"/>
                    <a:pt x="334" y="1679"/>
                    <a:pt x="334" y="1584"/>
                  </a:cubicBezTo>
                  <a:lnTo>
                    <a:pt x="334" y="167"/>
                  </a:lnTo>
                  <a:cubicBezTo>
                    <a:pt x="334" y="84"/>
                    <a:pt x="262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87" name="Google Shape;10887;p79"/>
            <p:cNvSpPr/>
            <p:nvPr/>
          </p:nvSpPr>
          <p:spPr>
            <a:xfrm>
              <a:off x="4897750" y="2415639"/>
              <a:ext cx="279513" cy="357255"/>
            </a:xfrm>
            <a:custGeom>
              <a:avLst/>
              <a:gdLst/>
              <a:ahLst/>
              <a:cxnLst/>
              <a:rect l="l" t="t" r="r" b="b"/>
              <a:pathLst>
                <a:path w="8823" h="11277" extrusionOk="0">
                  <a:moveTo>
                    <a:pt x="4787" y="299"/>
                  </a:moveTo>
                  <a:cubicBezTo>
                    <a:pt x="5418" y="299"/>
                    <a:pt x="6013" y="584"/>
                    <a:pt x="6430" y="1061"/>
                  </a:cubicBezTo>
                  <a:cubicBezTo>
                    <a:pt x="6834" y="1549"/>
                    <a:pt x="6989" y="2180"/>
                    <a:pt x="6894" y="2799"/>
                  </a:cubicBezTo>
                  <a:lnTo>
                    <a:pt x="6799" y="3311"/>
                  </a:lnTo>
                  <a:lnTo>
                    <a:pt x="6715" y="3311"/>
                  </a:lnTo>
                  <a:cubicBezTo>
                    <a:pt x="6656" y="3311"/>
                    <a:pt x="6608" y="3299"/>
                    <a:pt x="6573" y="3251"/>
                  </a:cubicBezTo>
                  <a:cubicBezTo>
                    <a:pt x="6549" y="3204"/>
                    <a:pt x="6513" y="3156"/>
                    <a:pt x="6537" y="3097"/>
                  </a:cubicBezTo>
                  <a:lnTo>
                    <a:pt x="6561" y="2882"/>
                  </a:lnTo>
                  <a:cubicBezTo>
                    <a:pt x="6596" y="2585"/>
                    <a:pt x="6501" y="2287"/>
                    <a:pt x="6311" y="2061"/>
                  </a:cubicBezTo>
                  <a:cubicBezTo>
                    <a:pt x="6120" y="1834"/>
                    <a:pt x="5834" y="1715"/>
                    <a:pt x="5537" y="1715"/>
                  </a:cubicBezTo>
                  <a:lnTo>
                    <a:pt x="5465" y="1715"/>
                  </a:lnTo>
                  <a:cubicBezTo>
                    <a:pt x="5370" y="1715"/>
                    <a:pt x="5299" y="1787"/>
                    <a:pt x="5299" y="1882"/>
                  </a:cubicBezTo>
                  <a:cubicBezTo>
                    <a:pt x="5299" y="1965"/>
                    <a:pt x="5370" y="2049"/>
                    <a:pt x="5465" y="2049"/>
                  </a:cubicBezTo>
                  <a:lnTo>
                    <a:pt x="5537" y="2049"/>
                  </a:lnTo>
                  <a:cubicBezTo>
                    <a:pt x="5751" y="2049"/>
                    <a:pt x="5942" y="2132"/>
                    <a:pt x="6072" y="2287"/>
                  </a:cubicBezTo>
                  <a:cubicBezTo>
                    <a:pt x="6203" y="2430"/>
                    <a:pt x="6263" y="2644"/>
                    <a:pt x="6251" y="2835"/>
                  </a:cubicBezTo>
                  <a:lnTo>
                    <a:pt x="6215" y="3061"/>
                  </a:lnTo>
                  <a:cubicBezTo>
                    <a:pt x="6203" y="3204"/>
                    <a:pt x="6251" y="3358"/>
                    <a:pt x="6358" y="3466"/>
                  </a:cubicBezTo>
                  <a:cubicBezTo>
                    <a:pt x="6453" y="3561"/>
                    <a:pt x="6596" y="3644"/>
                    <a:pt x="6739" y="3644"/>
                  </a:cubicBezTo>
                  <a:lnTo>
                    <a:pt x="6965" y="3644"/>
                  </a:lnTo>
                  <a:cubicBezTo>
                    <a:pt x="7037" y="3644"/>
                    <a:pt x="7108" y="3668"/>
                    <a:pt x="7168" y="3728"/>
                  </a:cubicBezTo>
                  <a:cubicBezTo>
                    <a:pt x="7239" y="3787"/>
                    <a:pt x="7251" y="3859"/>
                    <a:pt x="7251" y="3942"/>
                  </a:cubicBezTo>
                  <a:cubicBezTo>
                    <a:pt x="7239" y="4073"/>
                    <a:pt x="7096" y="4192"/>
                    <a:pt x="6954" y="4192"/>
                  </a:cubicBezTo>
                  <a:lnTo>
                    <a:pt x="6870" y="4192"/>
                  </a:lnTo>
                  <a:lnTo>
                    <a:pt x="6870" y="4180"/>
                  </a:lnTo>
                  <a:cubicBezTo>
                    <a:pt x="6870" y="4085"/>
                    <a:pt x="6799" y="4013"/>
                    <a:pt x="6715" y="4013"/>
                  </a:cubicBezTo>
                  <a:cubicBezTo>
                    <a:pt x="6620" y="4013"/>
                    <a:pt x="6549" y="4085"/>
                    <a:pt x="6549" y="4180"/>
                  </a:cubicBezTo>
                  <a:cubicBezTo>
                    <a:pt x="6549" y="5347"/>
                    <a:pt x="5596" y="6287"/>
                    <a:pt x="4418" y="6287"/>
                  </a:cubicBezTo>
                  <a:cubicBezTo>
                    <a:pt x="4395" y="6288"/>
                    <a:pt x="4373" y="6288"/>
                    <a:pt x="4351" y="6288"/>
                  </a:cubicBezTo>
                  <a:cubicBezTo>
                    <a:pt x="3169" y="6288"/>
                    <a:pt x="2251" y="5349"/>
                    <a:pt x="2251" y="4192"/>
                  </a:cubicBezTo>
                  <a:cubicBezTo>
                    <a:pt x="2251" y="4097"/>
                    <a:pt x="2179" y="4025"/>
                    <a:pt x="2084" y="4025"/>
                  </a:cubicBezTo>
                  <a:cubicBezTo>
                    <a:pt x="2001" y="4025"/>
                    <a:pt x="1917" y="4097"/>
                    <a:pt x="1917" y="4192"/>
                  </a:cubicBezTo>
                  <a:lnTo>
                    <a:pt x="1917" y="4204"/>
                  </a:lnTo>
                  <a:lnTo>
                    <a:pt x="1822" y="4204"/>
                  </a:lnTo>
                  <a:cubicBezTo>
                    <a:pt x="1739" y="4204"/>
                    <a:pt x="1667" y="4168"/>
                    <a:pt x="1608" y="4109"/>
                  </a:cubicBezTo>
                  <a:cubicBezTo>
                    <a:pt x="1548" y="4061"/>
                    <a:pt x="1536" y="3978"/>
                    <a:pt x="1536" y="3906"/>
                  </a:cubicBezTo>
                  <a:cubicBezTo>
                    <a:pt x="1548" y="3775"/>
                    <a:pt x="1679" y="3656"/>
                    <a:pt x="1834" y="3656"/>
                  </a:cubicBezTo>
                  <a:lnTo>
                    <a:pt x="2024" y="3656"/>
                  </a:lnTo>
                  <a:cubicBezTo>
                    <a:pt x="2179" y="3656"/>
                    <a:pt x="2310" y="3597"/>
                    <a:pt x="2405" y="3478"/>
                  </a:cubicBezTo>
                  <a:cubicBezTo>
                    <a:pt x="2513" y="3370"/>
                    <a:pt x="2560" y="3216"/>
                    <a:pt x="2548" y="3073"/>
                  </a:cubicBezTo>
                  <a:lnTo>
                    <a:pt x="2513" y="2846"/>
                  </a:lnTo>
                  <a:cubicBezTo>
                    <a:pt x="2489" y="2644"/>
                    <a:pt x="2560" y="2442"/>
                    <a:pt x="2691" y="2299"/>
                  </a:cubicBezTo>
                  <a:cubicBezTo>
                    <a:pt x="2834" y="2144"/>
                    <a:pt x="3024" y="2061"/>
                    <a:pt x="3227" y="2061"/>
                  </a:cubicBezTo>
                  <a:lnTo>
                    <a:pt x="4703" y="2061"/>
                  </a:lnTo>
                  <a:cubicBezTo>
                    <a:pt x="4787" y="2061"/>
                    <a:pt x="4870" y="1989"/>
                    <a:pt x="4870" y="1894"/>
                  </a:cubicBezTo>
                  <a:cubicBezTo>
                    <a:pt x="4870" y="1811"/>
                    <a:pt x="4787" y="1727"/>
                    <a:pt x="4703" y="1727"/>
                  </a:cubicBezTo>
                  <a:lnTo>
                    <a:pt x="3227" y="1727"/>
                  </a:lnTo>
                  <a:cubicBezTo>
                    <a:pt x="2929" y="1727"/>
                    <a:pt x="2643" y="1870"/>
                    <a:pt x="2453" y="2073"/>
                  </a:cubicBezTo>
                  <a:cubicBezTo>
                    <a:pt x="2262" y="2299"/>
                    <a:pt x="2155" y="2596"/>
                    <a:pt x="2203" y="2894"/>
                  </a:cubicBezTo>
                  <a:lnTo>
                    <a:pt x="2227" y="3120"/>
                  </a:lnTo>
                  <a:cubicBezTo>
                    <a:pt x="2227" y="3180"/>
                    <a:pt x="2215" y="3216"/>
                    <a:pt x="2191" y="3263"/>
                  </a:cubicBezTo>
                  <a:cubicBezTo>
                    <a:pt x="2155" y="3311"/>
                    <a:pt x="2096" y="3323"/>
                    <a:pt x="2048" y="3323"/>
                  </a:cubicBezTo>
                  <a:lnTo>
                    <a:pt x="1893" y="3323"/>
                  </a:lnTo>
                  <a:lnTo>
                    <a:pt x="1798" y="2763"/>
                  </a:lnTo>
                  <a:cubicBezTo>
                    <a:pt x="1691" y="2144"/>
                    <a:pt x="1881" y="1525"/>
                    <a:pt x="2274" y="1049"/>
                  </a:cubicBezTo>
                  <a:cubicBezTo>
                    <a:pt x="2679" y="572"/>
                    <a:pt x="3275" y="299"/>
                    <a:pt x="3882" y="299"/>
                  </a:cubicBezTo>
                  <a:close/>
                  <a:moveTo>
                    <a:pt x="5453" y="6395"/>
                  </a:moveTo>
                  <a:lnTo>
                    <a:pt x="5453" y="6954"/>
                  </a:lnTo>
                  <a:lnTo>
                    <a:pt x="5453" y="7073"/>
                  </a:lnTo>
                  <a:lnTo>
                    <a:pt x="4370" y="7692"/>
                  </a:lnTo>
                  <a:lnTo>
                    <a:pt x="3298" y="7073"/>
                  </a:lnTo>
                  <a:lnTo>
                    <a:pt x="3298" y="6954"/>
                  </a:lnTo>
                  <a:lnTo>
                    <a:pt x="3298" y="6395"/>
                  </a:lnTo>
                  <a:cubicBezTo>
                    <a:pt x="3632" y="6561"/>
                    <a:pt x="3989" y="6633"/>
                    <a:pt x="4370" y="6633"/>
                  </a:cubicBezTo>
                  <a:cubicBezTo>
                    <a:pt x="4763" y="6633"/>
                    <a:pt x="5120" y="6537"/>
                    <a:pt x="5453" y="6395"/>
                  </a:cubicBezTo>
                  <a:close/>
                  <a:moveTo>
                    <a:pt x="3215" y="7383"/>
                  </a:moveTo>
                  <a:lnTo>
                    <a:pt x="4108" y="7895"/>
                  </a:lnTo>
                  <a:lnTo>
                    <a:pt x="3644" y="8371"/>
                  </a:lnTo>
                  <a:cubicBezTo>
                    <a:pt x="3608" y="8419"/>
                    <a:pt x="3560" y="8431"/>
                    <a:pt x="3513" y="8431"/>
                  </a:cubicBezTo>
                  <a:cubicBezTo>
                    <a:pt x="3453" y="8431"/>
                    <a:pt x="3405" y="8395"/>
                    <a:pt x="3382" y="8359"/>
                  </a:cubicBezTo>
                  <a:lnTo>
                    <a:pt x="2905" y="7788"/>
                  </a:lnTo>
                  <a:lnTo>
                    <a:pt x="3001" y="7680"/>
                  </a:lnTo>
                  <a:cubicBezTo>
                    <a:pt x="3096" y="7597"/>
                    <a:pt x="3155" y="7502"/>
                    <a:pt x="3215" y="7383"/>
                  </a:cubicBezTo>
                  <a:close/>
                  <a:moveTo>
                    <a:pt x="5537" y="7407"/>
                  </a:moveTo>
                  <a:cubicBezTo>
                    <a:pt x="5584" y="7514"/>
                    <a:pt x="5656" y="7609"/>
                    <a:pt x="5751" y="7704"/>
                  </a:cubicBezTo>
                  <a:lnTo>
                    <a:pt x="5846" y="7788"/>
                  </a:lnTo>
                  <a:lnTo>
                    <a:pt x="5370" y="8359"/>
                  </a:lnTo>
                  <a:cubicBezTo>
                    <a:pt x="5346" y="8395"/>
                    <a:pt x="5287" y="8419"/>
                    <a:pt x="5239" y="8431"/>
                  </a:cubicBezTo>
                  <a:cubicBezTo>
                    <a:pt x="5180" y="8431"/>
                    <a:pt x="5132" y="8419"/>
                    <a:pt x="5108" y="8371"/>
                  </a:cubicBezTo>
                  <a:lnTo>
                    <a:pt x="4644" y="7907"/>
                  </a:lnTo>
                  <a:lnTo>
                    <a:pt x="5537" y="7407"/>
                  </a:lnTo>
                  <a:close/>
                  <a:moveTo>
                    <a:pt x="4394" y="8121"/>
                  </a:moveTo>
                  <a:lnTo>
                    <a:pt x="4727" y="8466"/>
                  </a:lnTo>
                  <a:lnTo>
                    <a:pt x="4656" y="8657"/>
                  </a:lnTo>
                  <a:cubicBezTo>
                    <a:pt x="4632" y="8728"/>
                    <a:pt x="4560" y="8788"/>
                    <a:pt x="4477" y="8788"/>
                  </a:cubicBezTo>
                  <a:lnTo>
                    <a:pt x="4287" y="8788"/>
                  </a:lnTo>
                  <a:cubicBezTo>
                    <a:pt x="4215" y="8788"/>
                    <a:pt x="4144" y="8740"/>
                    <a:pt x="4108" y="8657"/>
                  </a:cubicBezTo>
                  <a:lnTo>
                    <a:pt x="4048" y="8466"/>
                  </a:lnTo>
                  <a:lnTo>
                    <a:pt x="4394" y="8121"/>
                  </a:lnTo>
                  <a:close/>
                  <a:moveTo>
                    <a:pt x="3906" y="1"/>
                  </a:moveTo>
                  <a:cubicBezTo>
                    <a:pt x="3191" y="1"/>
                    <a:pt x="2501" y="322"/>
                    <a:pt x="2036" y="870"/>
                  </a:cubicBezTo>
                  <a:cubicBezTo>
                    <a:pt x="1584" y="1418"/>
                    <a:pt x="1370" y="2132"/>
                    <a:pt x="1489" y="2846"/>
                  </a:cubicBezTo>
                  <a:lnTo>
                    <a:pt x="1584" y="3430"/>
                  </a:lnTo>
                  <a:cubicBezTo>
                    <a:pt x="1393" y="3513"/>
                    <a:pt x="1262" y="3692"/>
                    <a:pt x="1250" y="3906"/>
                  </a:cubicBezTo>
                  <a:cubicBezTo>
                    <a:pt x="1239" y="4073"/>
                    <a:pt x="1298" y="4251"/>
                    <a:pt x="1393" y="4370"/>
                  </a:cubicBezTo>
                  <a:cubicBezTo>
                    <a:pt x="1512" y="4490"/>
                    <a:pt x="1679" y="4561"/>
                    <a:pt x="1846" y="4561"/>
                  </a:cubicBezTo>
                  <a:lnTo>
                    <a:pt x="1965" y="4561"/>
                  </a:lnTo>
                  <a:cubicBezTo>
                    <a:pt x="2048" y="5240"/>
                    <a:pt x="2441" y="5859"/>
                    <a:pt x="2989" y="6228"/>
                  </a:cubicBezTo>
                  <a:lnTo>
                    <a:pt x="2989" y="6526"/>
                  </a:lnTo>
                  <a:cubicBezTo>
                    <a:pt x="2703" y="6633"/>
                    <a:pt x="1977" y="6930"/>
                    <a:pt x="1536" y="7657"/>
                  </a:cubicBezTo>
                  <a:lnTo>
                    <a:pt x="881" y="7847"/>
                  </a:lnTo>
                  <a:cubicBezTo>
                    <a:pt x="357" y="8002"/>
                    <a:pt x="0" y="8490"/>
                    <a:pt x="0" y="9026"/>
                  </a:cubicBezTo>
                  <a:lnTo>
                    <a:pt x="0" y="11074"/>
                  </a:lnTo>
                  <a:cubicBezTo>
                    <a:pt x="0" y="11169"/>
                    <a:pt x="72" y="11240"/>
                    <a:pt x="167" y="11240"/>
                  </a:cubicBezTo>
                  <a:cubicBezTo>
                    <a:pt x="250" y="11240"/>
                    <a:pt x="334" y="11169"/>
                    <a:pt x="334" y="11074"/>
                  </a:cubicBezTo>
                  <a:lnTo>
                    <a:pt x="334" y="9026"/>
                  </a:lnTo>
                  <a:cubicBezTo>
                    <a:pt x="334" y="8633"/>
                    <a:pt x="596" y="8276"/>
                    <a:pt x="965" y="8180"/>
                  </a:cubicBezTo>
                  <a:lnTo>
                    <a:pt x="1346" y="8073"/>
                  </a:lnTo>
                  <a:lnTo>
                    <a:pt x="1346" y="8073"/>
                  </a:lnTo>
                  <a:cubicBezTo>
                    <a:pt x="1322" y="8121"/>
                    <a:pt x="1310" y="8145"/>
                    <a:pt x="1298" y="8192"/>
                  </a:cubicBezTo>
                  <a:cubicBezTo>
                    <a:pt x="1250" y="8335"/>
                    <a:pt x="1262" y="8514"/>
                    <a:pt x="1358" y="8657"/>
                  </a:cubicBezTo>
                  <a:lnTo>
                    <a:pt x="1548" y="8931"/>
                  </a:lnTo>
                  <a:lnTo>
                    <a:pt x="1084" y="9395"/>
                  </a:lnTo>
                  <a:cubicBezTo>
                    <a:pt x="953" y="9526"/>
                    <a:pt x="905" y="9704"/>
                    <a:pt x="953" y="9883"/>
                  </a:cubicBezTo>
                  <a:lnTo>
                    <a:pt x="1250" y="11133"/>
                  </a:lnTo>
                  <a:cubicBezTo>
                    <a:pt x="1262" y="11217"/>
                    <a:pt x="1346" y="11252"/>
                    <a:pt x="1417" y="11252"/>
                  </a:cubicBezTo>
                  <a:lnTo>
                    <a:pt x="1465" y="11252"/>
                  </a:lnTo>
                  <a:cubicBezTo>
                    <a:pt x="1548" y="11240"/>
                    <a:pt x="1608" y="11157"/>
                    <a:pt x="1584" y="11062"/>
                  </a:cubicBezTo>
                  <a:lnTo>
                    <a:pt x="1286" y="9812"/>
                  </a:lnTo>
                  <a:cubicBezTo>
                    <a:pt x="1262" y="9752"/>
                    <a:pt x="1286" y="9681"/>
                    <a:pt x="1322" y="9633"/>
                  </a:cubicBezTo>
                  <a:lnTo>
                    <a:pt x="1893" y="9073"/>
                  </a:lnTo>
                  <a:cubicBezTo>
                    <a:pt x="1953" y="9014"/>
                    <a:pt x="1953" y="8919"/>
                    <a:pt x="1905" y="8859"/>
                  </a:cubicBezTo>
                  <a:lnTo>
                    <a:pt x="1631" y="8478"/>
                  </a:lnTo>
                  <a:cubicBezTo>
                    <a:pt x="1608" y="8431"/>
                    <a:pt x="1596" y="8371"/>
                    <a:pt x="1620" y="8311"/>
                  </a:cubicBezTo>
                  <a:cubicBezTo>
                    <a:pt x="1905" y="7442"/>
                    <a:pt x="2655" y="7049"/>
                    <a:pt x="3001" y="6907"/>
                  </a:cubicBezTo>
                  <a:lnTo>
                    <a:pt x="3001" y="7014"/>
                  </a:lnTo>
                  <a:cubicBezTo>
                    <a:pt x="3001" y="7204"/>
                    <a:pt x="2929" y="7383"/>
                    <a:pt x="2798" y="7526"/>
                  </a:cubicBezTo>
                  <a:lnTo>
                    <a:pt x="2584" y="7728"/>
                  </a:lnTo>
                  <a:cubicBezTo>
                    <a:pt x="2286" y="8026"/>
                    <a:pt x="2132" y="8419"/>
                    <a:pt x="2132" y="8847"/>
                  </a:cubicBezTo>
                  <a:lnTo>
                    <a:pt x="2132" y="8990"/>
                  </a:lnTo>
                  <a:cubicBezTo>
                    <a:pt x="2132" y="9085"/>
                    <a:pt x="2203" y="9157"/>
                    <a:pt x="2286" y="9157"/>
                  </a:cubicBezTo>
                  <a:cubicBezTo>
                    <a:pt x="2382" y="9157"/>
                    <a:pt x="2453" y="9085"/>
                    <a:pt x="2453" y="8990"/>
                  </a:cubicBezTo>
                  <a:lnTo>
                    <a:pt x="2453" y="8847"/>
                  </a:lnTo>
                  <a:cubicBezTo>
                    <a:pt x="2453" y="8573"/>
                    <a:pt x="2548" y="8311"/>
                    <a:pt x="2703" y="8097"/>
                  </a:cubicBezTo>
                  <a:lnTo>
                    <a:pt x="3155" y="8633"/>
                  </a:lnTo>
                  <a:cubicBezTo>
                    <a:pt x="3239" y="8740"/>
                    <a:pt x="3382" y="8812"/>
                    <a:pt x="3525" y="8812"/>
                  </a:cubicBezTo>
                  <a:lnTo>
                    <a:pt x="3560" y="8812"/>
                  </a:lnTo>
                  <a:cubicBezTo>
                    <a:pt x="3644" y="8812"/>
                    <a:pt x="3739" y="8788"/>
                    <a:pt x="3810" y="8752"/>
                  </a:cubicBezTo>
                  <a:lnTo>
                    <a:pt x="3822" y="8812"/>
                  </a:lnTo>
                  <a:cubicBezTo>
                    <a:pt x="3858" y="8907"/>
                    <a:pt x="3894" y="8978"/>
                    <a:pt x="3977" y="9038"/>
                  </a:cubicBezTo>
                  <a:lnTo>
                    <a:pt x="3715" y="11097"/>
                  </a:lnTo>
                  <a:cubicBezTo>
                    <a:pt x="3703" y="11181"/>
                    <a:pt x="3775" y="11276"/>
                    <a:pt x="3870" y="11276"/>
                  </a:cubicBezTo>
                  <a:lnTo>
                    <a:pt x="3882" y="11276"/>
                  </a:lnTo>
                  <a:cubicBezTo>
                    <a:pt x="3977" y="11276"/>
                    <a:pt x="4037" y="11217"/>
                    <a:pt x="4048" y="11121"/>
                  </a:cubicBezTo>
                  <a:lnTo>
                    <a:pt x="4287" y="9157"/>
                  </a:lnTo>
                  <a:lnTo>
                    <a:pt x="4537" y="9157"/>
                  </a:lnTo>
                  <a:lnTo>
                    <a:pt x="4775" y="11121"/>
                  </a:lnTo>
                  <a:cubicBezTo>
                    <a:pt x="4787" y="11217"/>
                    <a:pt x="4846" y="11276"/>
                    <a:pt x="4941" y="11276"/>
                  </a:cubicBezTo>
                  <a:lnTo>
                    <a:pt x="4953" y="11276"/>
                  </a:lnTo>
                  <a:cubicBezTo>
                    <a:pt x="5049" y="11252"/>
                    <a:pt x="5108" y="11181"/>
                    <a:pt x="5108" y="11097"/>
                  </a:cubicBezTo>
                  <a:lnTo>
                    <a:pt x="4846" y="9038"/>
                  </a:lnTo>
                  <a:cubicBezTo>
                    <a:pt x="4906" y="8978"/>
                    <a:pt x="4965" y="8907"/>
                    <a:pt x="5001" y="8812"/>
                  </a:cubicBezTo>
                  <a:lnTo>
                    <a:pt x="5013" y="8752"/>
                  </a:lnTo>
                  <a:cubicBezTo>
                    <a:pt x="5084" y="8800"/>
                    <a:pt x="5180" y="8812"/>
                    <a:pt x="5263" y="8812"/>
                  </a:cubicBezTo>
                  <a:lnTo>
                    <a:pt x="5299" y="8812"/>
                  </a:lnTo>
                  <a:cubicBezTo>
                    <a:pt x="5441" y="8812"/>
                    <a:pt x="5584" y="8740"/>
                    <a:pt x="5668" y="8633"/>
                  </a:cubicBezTo>
                  <a:lnTo>
                    <a:pt x="6120" y="8097"/>
                  </a:lnTo>
                  <a:cubicBezTo>
                    <a:pt x="6275" y="8311"/>
                    <a:pt x="6370" y="8573"/>
                    <a:pt x="6370" y="8847"/>
                  </a:cubicBezTo>
                  <a:lnTo>
                    <a:pt x="6370" y="8990"/>
                  </a:lnTo>
                  <a:cubicBezTo>
                    <a:pt x="6370" y="9085"/>
                    <a:pt x="6442" y="9157"/>
                    <a:pt x="6537" y="9157"/>
                  </a:cubicBezTo>
                  <a:cubicBezTo>
                    <a:pt x="6620" y="9157"/>
                    <a:pt x="6692" y="9085"/>
                    <a:pt x="6692" y="8990"/>
                  </a:cubicBezTo>
                  <a:lnTo>
                    <a:pt x="6692" y="8847"/>
                  </a:lnTo>
                  <a:cubicBezTo>
                    <a:pt x="6692" y="8431"/>
                    <a:pt x="6537" y="8026"/>
                    <a:pt x="6239" y="7728"/>
                  </a:cubicBezTo>
                  <a:lnTo>
                    <a:pt x="6025" y="7526"/>
                  </a:lnTo>
                  <a:cubicBezTo>
                    <a:pt x="5894" y="7383"/>
                    <a:pt x="5822" y="7204"/>
                    <a:pt x="5822" y="7014"/>
                  </a:cubicBezTo>
                  <a:lnTo>
                    <a:pt x="5822" y="6907"/>
                  </a:lnTo>
                  <a:cubicBezTo>
                    <a:pt x="6180" y="7061"/>
                    <a:pt x="6918" y="7442"/>
                    <a:pt x="7204" y="8311"/>
                  </a:cubicBezTo>
                  <a:cubicBezTo>
                    <a:pt x="7215" y="8371"/>
                    <a:pt x="7215" y="8431"/>
                    <a:pt x="7192" y="8478"/>
                  </a:cubicBezTo>
                  <a:lnTo>
                    <a:pt x="6918" y="8859"/>
                  </a:lnTo>
                  <a:cubicBezTo>
                    <a:pt x="6870" y="8919"/>
                    <a:pt x="6894" y="9014"/>
                    <a:pt x="6930" y="9073"/>
                  </a:cubicBezTo>
                  <a:lnTo>
                    <a:pt x="7501" y="9633"/>
                  </a:lnTo>
                  <a:cubicBezTo>
                    <a:pt x="7549" y="9681"/>
                    <a:pt x="7561" y="9752"/>
                    <a:pt x="7549" y="9812"/>
                  </a:cubicBezTo>
                  <a:lnTo>
                    <a:pt x="7251" y="11062"/>
                  </a:lnTo>
                  <a:cubicBezTo>
                    <a:pt x="7227" y="11157"/>
                    <a:pt x="7275" y="11240"/>
                    <a:pt x="7370" y="11252"/>
                  </a:cubicBezTo>
                  <a:lnTo>
                    <a:pt x="7406" y="11252"/>
                  </a:lnTo>
                  <a:cubicBezTo>
                    <a:pt x="7489" y="11252"/>
                    <a:pt x="7549" y="11217"/>
                    <a:pt x="7573" y="11133"/>
                  </a:cubicBezTo>
                  <a:lnTo>
                    <a:pt x="7870" y="9883"/>
                  </a:lnTo>
                  <a:cubicBezTo>
                    <a:pt x="7918" y="9704"/>
                    <a:pt x="7858" y="9526"/>
                    <a:pt x="7739" y="9395"/>
                  </a:cubicBezTo>
                  <a:lnTo>
                    <a:pt x="7275" y="8931"/>
                  </a:lnTo>
                  <a:lnTo>
                    <a:pt x="7466" y="8657"/>
                  </a:lnTo>
                  <a:cubicBezTo>
                    <a:pt x="7561" y="8514"/>
                    <a:pt x="7573" y="8359"/>
                    <a:pt x="7525" y="8192"/>
                  </a:cubicBezTo>
                  <a:cubicBezTo>
                    <a:pt x="7513" y="8145"/>
                    <a:pt x="7501" y="8121"/>
                    <a:pt x="7489" y="8073"/>
                  </a:cubicBezTo>
                  <a:lnTo>
                    <a:pt x="7489" y="8073"/>
                  </a:lnTo>
                  <a:lnTo>
                    <a:pt x="7858" y="8180"/>
                  </a:lnTo>
                  <a:cubicBezTo>
                    <a:pt x="8228" y="8276"/>
                    <a:pt x="8501" y="8633"/>
                    <a:pt x="8501" y="9026"/>
                  </a:cubicBezTo>
                  <a:lnTo>
                    <a:pt x="8501" y="11074"/>
                  </a:lnTo>
                  <a:cubicBezTo>
                    <a:pt x="8501" y="11169"/>
                    <a:pt x="8573" y="11240"/>
                    <a:pt x="8656" y="11240"/>
                  </a:cubicBezTo>
                  <a:cubicBezTo>
                    <a:pt x="8751" y="11240"/>
                    <a:pt x="8823" y="11169"/>
                    <a:pt x="8823" y="11074"/>
                  </a:cubicBezTo>
                  <a:lnTo>
                    <a:pt x="8823" y="9026"/>
                  </a:lnTo>
                  <a:cubicBezTo>
                    <a:pt x="8763" y="8466"/>
                    <a:pt x="8406" y="7966"/>
                    <a:pt x="7894" y="7823"/>
                  </a:cubicBezTo>
                  <a:lnTo>
                    <a:pt x="7239" y="7633"/>
                  </a:lnTo>
                  <a:cubicBezTo>
                    <a:pt x="6787" y="6895"/>
                    <a:pt x="6072" y="6597"/>
                    <a:pt x="5775" y="6502"/>
                  </a:cubicBezTo>
                  <a:lnTo>
                    <a:pt x="5775" y="6204"/>
                  </a:lnTo>
                  <a:cubicBezTo>
                    <a:pt x="6323" y="5811"/>
                    <a:pt x="6715" y="5216"/>
                    <a:pt x="6799" y="4537"/>
                  </a:cubicBezTo>
                  <a:lnTo>
                    <a:pt x="6906" y="4537"/>
                  </a:lnTo>
                  <a:cubicBezTo>
                    <a:pt x="7239" y="4537"/>
                    <a:pt x="7501" y="4299"/>
                    <a:pt x="7537" y="4001"/>
                  </a:cubicBezTo>
                  <a:cubicBezTo>
                    <a:pt x="7549" y="3835"/>
                    <a:pt x="7489" y="3656"/>
                    <a:pt x="7382" y="3537"/>
                  </a:cubicBezTo>
                  <a:cubicBezTo>
                    <a:pt x="7311" y="3466"/>
                    <a:pt x="7215" y="3406"/>
                    <a:pt x="7132" y="3370"/>
                  </a:cubicBezTo>
                  <a:lnTo>
                    <a:pt x="7215" y="2894"/>
                  </a:lnTo>
                  <a:cubicBezTo>
                    <a:pt x="7358" y="2180"/>
                    <a:pt x="7156" y="1430"/>
                    <a:pt x="6704" y="882"/>
                  </a:cubicBezTo>
                  <a:cubicBezTo>
                    <a:pt x="6239" y="334"/>
                    <a:pt x="5537" y="1"/>
                    <a:pt x="48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88" name="Google Shape;10888;p79"/>
            <p:cNvSpPr/>
            <p:nvPr/>
          </p:nvSpPr>
          <p:spPr>
            <a:xfrm>
              <a:off x="4997700" y="2526551"/>
              <a:ext cx="10201" cy="16252"/>
            </a:xfrm>
            <a:custGeom>
              <a:avLst/>
              <a:gdLst/>
              <a:ahLst/>
              <a:cxnLst/>
              <a:rect l="l" t="t" r="r" b="b"/>
              <a:pathLst>
                <a:path w="322" h="513" extrusionOk="0">
                  <a:moveTo>
                    <a:pt x="167" y="0"/>
                  </a:moveTo>
                  <a:cubicBezTo>
                    <a:pt x="72" y="0"/>
                    <a:pt x="0" y="84"/>
                    <a:pt x="0" y="167"/>
                  </a:cubicBezTo>
                  <a:lnTo>
                    <a:pt x="0" y="346"/>
                  </a:lnTo>
                  <a:cubicBezTo>
                    <a:pt x="0" y="441"/>
                    <a:pt x="72" y="512"/>
                    <a:pt x="167" y="512"/>
                  </a:cubicBezTo>
                  <a:cubicBezTo>
                    <a:pt x="250" y="512"/>
                    <a:pt x="322" y="441"/>
                    <a:pt x="322" y="346"/>
                  </a:cubicBezTo>
                  <a:lnTo>
                    <a:pt x="322" y="167"/>
                  </a:lnTo>
                  <a:cubicBezTo>
                    <a:pt x="322" y="60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89" name="Google Shape;10889;p79"/>
            <p:cNvSpPr/>
            <p:nvPr/>
          </p:nvSpPr>
          <p:spPr>
            <a:xfrm>
              <a:off x="5064830" y="2526551"/>
              <a:ext cx="10233" cy="16252"/>
            </a:xfrm>
            <a:custGeom>
              <a:avLst/>
              <a:gdLst/>
              <a:ahLst/>
              <a:cxnLst/>
              <a:rect l="l" t="t" r="r" b="b"/>
              <a:pathLst>
                <a:path w="323" h="513" extrusionOk="0">
                  <a:moveTo>
                    <a:pt x="156" y="0"/>
                  </a:moveTo>
                  <a:cubicBezTo>
                    <a:pt x="72" y="0"/>
                    <a:pt x="1" y="84"/>
                    <a:pt x="1" y="167"/>
                  </a:cubicBezTo>
                  <a:lnTo>
                    <a:pt x="1" y="346"/>
                  </a:lnTo>
                  <a:cubicBezTo>
                    <a:pt x="1" y="441"/>
                    <a:pt x="72" y="512"/>
                    <a:pt x="156" y="512"/>
                  </a:cubicBezTo>
                  <a:cubicBezTo>
                    <a:pt x="251" y="512"/>
                    <a:pt x="322" y="441"/>
                    <a:pt x="322" y="346"/>
                  </a:cubicBezTo>
                  <a:lnTo>
                    <a:pt x="322" y="167"/>
                  </a:lnTo>
                  <a:cubicBezTo>
                    <a:pt x="322" y="60"/>
                    <a:pt x="251" y="0"/>
                    <a:pt x="15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90" name="Google Shape;10890;p79"/>
            <p:cNvSpPr/>
            <p:nvPr/>
          </p:nvSpPr>
          <p:spPr>
            <a:xfrm>
              <a:off x="5013160" y="2565865"/>
              <a:ext cx="46063" cy="16157"/>
            </a:xfrm>
            <a:custGeom>
              <a:avLst/>
              <a:gdLst/>
              <a:ahLst/>
              <a:cxnLst/>
              <a:rect l="l" t="t" r="r" b="b"/>
              <a:pathLst>
                <a:path w="1454" h="510" extrusionOk="0">
                  <a:moveTo>
                    <a:pt x="188" y="1"/>
                  </a:moveTo>
                  <a:cubicBezTo>
                    <a:pt x="146" y="1"/>
                    <a:pt x="102" y="15"/>
                    <a:pt x="60" y="45"/>
                  </a:cubicBezTo>
                  <a:cubicBezTo>
                    <a:pt x="1" y="105"/>
                    <a:pt x="1" y="212"/>
                    <a:pt x="60" y="283"/>
                  </a:cubicBezTo>
                  <a:cubicBezTo>
                    <a:pt x="215" y="414"/>
                    <a:pt x="453" y="510"/>
                    <a:pt x="703" y="510"/>
                  </a:cubicBezTo>
                  <a:cubicBezTo>
                    <a:pt x="977" y="510"/>
                    <a:pt x="1215" y="414"/>
                    <a:pt x="1346" y="283"/>
                  </a:cubicBezTo>
                  <a:cubicBezTo>
                    <a:pt x="1453" y="212"/>
                    <a:pt x="1453" y="105"/>
                    <a:pt x="1370" y="45"/>
                  </a:cubicBezTo>
                  <a:cubicBezTo>
                    <a:pt x="1340" y="15"/>
                    <a:pt x="1301" y="1"/>
                    <a:pt x="1260" y="1"/>
                  </a:cubicBezTo>
                  <a:cubicBezTo>
                    <a:pt x="1218" y="1"/>
                    <a:pt x="1173" y="15"/>
                    <a:pt x="1132" y="45"/>
                  </a:cubicBezTo>
                  <a:cubicBezTo>
                    <a:pt x="1072" y="105"/>
                    <a:pt x="929" y="176"/>
                    <a:pt x="715" y="176"/>
                  </a:cubicBezTo>
                  <a:cubicBezTo>
                    <a:pt x="513" y="176"/>
                    <a:pt x="358" y="105"/>
                    <a:pt x="298" y="45"/>
                  </a:cubicBezTo>
                  <a:cubicBezTo>
                    <a:pt x="268" y="15"/>
                    <a:pt x="230" y="1"/>
                    <a:pt x="18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91" name="Google Shape;10891;p79"/>
            <p:cNvSpPr/>
            <p:nvPr/>
          </p:nvSpPr>
          <p:spPr>
            <a:xfrm>
              <a:off x="4992030" y="2509570"/>
              <a:ext cx="21923" cy="10581"/>
            </a:xfrm>
            <a:custGeom>
              <a:avLst/>
              <a:gdLst/>
              <a:ahLst/>
              <a:cxnLst/>
              <a:rect l="l" t="t" r="r" b="b"/>
              <a:pathLst>
                <a:path w="692" h="334" extrusionOk="0">
                  <a:moveTo>
                    <a:pt x="168" y="1"/>
                  </a:moveTo>
                  <a:cubicBezTo>
                    <a:pt x="72" y="1"/>
                    <a:pt x="1" y="84"/>
                    <a:pt x="1" y="167"/>
                  </a:cubicBezTo>
                  <a:cubicBezTo>
                    <a:pt x="1" y="262"/>
                    <a:pt x="72" y="334"/>
                    <a:pt x="168" y="334"/>
                  </a:cubicBezTo>
                  <a:lnTo>
                    <a:pt x="525" y="334"/>
                  </a:lnTo>
                  <a:cubicBezTo>
                    <a:pt x="608" y="334"/>
                    <a:pt x="691" y="262"/>
                    <a:pt x="691" y="167"/>
                  </a:cubicBezTo>
                  <a:cubicBezTo>
                    <a:pt x="691" y="84"/>
                    <a:pt x="608" y="1"/>
                    <a:pt x="5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92" name="Google Shape;10892;p79"/>
            <p:cNvSpPr/>
            <p:nvPr/>
          </p:nvSpPr>
          <p:spPr>
            <a:xfrm>
              <a:off x="5059191" y="2509570"/>
              <a:ext cx="21511" cy="10581"/>
            </a:xfrm>
            <a:custGeom>
              <a:avLst/>
              <a:gdLst/>
              <a:ahLst/>
              <a:cxnLst/>
              <a:rect l="l" t="t" r="r" b="b"/>
              <a:pathLst>
                <a:path w="679" h="334" extrusionOk="0">
                  <a:moveTo>
                    <a:pt x="155" y="1"/>
                  </a:moveTo>
                  <a:cubicBezTo>
                    <a:pt x="72" y="1"/>
                    <a:pt x="0" y="84"/>
                    <a:pt x="0" y="167"/>
                  </a:cubicBezTo>
                  <a:cubicBezTo>
                    <a:pt x="0" y="262"/>
                    <a:pt x="72" y="334"/>
                    <a:pt x="155" y="334"/>
                  </a:cubicBezTo>
                  <a:lnTo>
                    <a:pt x="512" y="334"/>
                  </a:lnTo>
                  <a:cubicBezTo>
                    <a:pt x="607" y="334"/>
                    <a:pt x="679" y="262"/>
                    <a:pt x="679" y="167"/>
                  </a:cubicBezTo>
                  <a:cubicBezTo>
                    <a:pt x="679" y="84"/>
                    <a:pt x="607" y="1"/>
                    <a:pt x="5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893" name="Google Shape;10893;p79"/>
          <p:cNvGrpSpPr/>
          <p:nvPr/>
        </p:nvGrpSpPr>
        <p:grpSpPr>
          <a:xfrm>
            <a:off x="7749422" y="2987492"/>
            <a:ext cx="353084" cy="471272"/>
            <a:chOff x="5812066" y="2416019"/>
            <a:chExt cx="264813" cy="353454"/>
          </a:xfrm>
          <a:solidFill>
            <a:schemeClr val="tx1"/>
          </a:solidFill>
        </p:grpSpPr>
        <p:sp>
          <p:nvSpPr>
            <p:cNvPr id="10894" name="Google Shape;10894;p79"/>
            <p:cNvSpPr/>
            <p:nvPr/>
          </p:nvSpPr>
          <p:spPr>
            <a:xfrm>
              <a:off x="5812066" y="2416019"/>
              <a:ext cx="264813" cy="353454"/>
            </a:xfrm>
            <a:custGeom>
              <a:avLst/>
              <a:gdLst/>
              <a:ahLst/>
              <a:cxnLst/>
              <a:rect l="l" t="t" r="r" b="b"/>
              <a:pathLst>
                <a:path w="8359" h="11157" extrusionOk="0">
                  <a:moveTo>
                    <a:pt x="1572" y="346"/>
                  </a:moveTo>
                  <a:cubicBezTo>
                    <a:pt x="1905" y="346"/>
                    <a:pt x="2215" y="501"/>
                    <a:pt x="2405" y="751"/>
                  </a:cubicBezTo>
                  <a:cubicBezTo>
                    <a:pt x="1846" y="1144"/>
                    <a:pt x="1405" y="1715"/>
                    <a:pt x="1203" y="2394"/>
                  </a:cubicBezTo>
                  <a:cubicBezTo>
                    <a:pt x="798" y="2239"/>
                    <a:pt x="524" y="1834"/>
                    <a:pt x="524" y="1406"/>
                  </a:cubicBezTo>
                  <a:cubicBezTo>
                    <a:pt x="524" y="822"/>
                    <a:pt x="1000" y="346"/>
                    <a:pt x="1572" y="346"/>
                  </a:cubicBezTo>
                  <a:close/>
                  <a:moveTo>
                    <a:pt x="6799" y="358"/>
                  </a:moveTo>
                  <a:cubicBezTo>
                    <a:pt x="7382" y="358"/>
                    <a:pt x="7858" y="834"/>
                    <a:pt x="7858" y="1406"/>
                  </a:cubicBezTo>
                  <a:cubicBezTo>
                    <a:pt x="7858" y="1858"/>
                    <a:pt x="7572" y="2239"/>
                    <a:pt x="7168" y="2394"/>
                  </a:cubicBezTo>
                  <a:cubicBezTo>
                    <a:pt x="6965" y="1727"/>
                    <a:pt x="6537" y="1144"/>
                    <a:pt x="5965" y="751"/>
                  </a:cubicBezTo>
                  <a:cubicBezTo>
                    <a:pt x="6167" y="501"/>
                    <a:pt x="6465" y="358"/>
                    <a:pt x="6799" y="358"/>
                  </a:cubicBezTo>
                  <a:close/>
                  <a:moveTo>
                    <a:pt x="4191" y="548"/>
                  </a:moveTo>
                  <a:cubicBezTo>
                    <a:pt x="5739" y="548"/>
                    <a:pt x="6989" y="1799"/>
                    <a:pt x="6989" y="3346"/>
                  </a:cubicBezTo>
                  <a:cubicBezTo>
                    <a:pt x="6989" y="3537"/>
                    <a:pt x="6977" y="3727"/>
                    <a:pt x="6929" y="3930"/>
                  </a:cubicBezTo>
                  <a:cubicBezTo>
                    <a:pt x="6870" y="3894"/>
                    <a:pt x="6799" y="3882"/>
                    <a:pt x="6727" y="3882"/>
                  </a:cubicBezTo>
                  <a:lnTo>
                    <a:pt x="6620" y="3882"/>
                  </a:lnTo>
                  <a:lnTo>
                    <a:pt x="6620" y="3489"/>
                  </a:lnTo>
                  <a:lnTo>
                    <a:pt x="6632" y="3489"/>
                  </a:lnTo>
                  <a:cubicBezTo>
                    <a:pt x="6727" y="3489"/>
                    <a:pt x="6799" y="3418"/>
                    <a:pt x="6799" y="3335"/>
                  </a:cubicBezTo>
                  <a:cubicBezTo>
                    <a:pt x="6799" y="3239"/>
                    <a:pt x="6727" y="3168"/>
                    <a:pt x="6632" y="3168"/>
                  </a:cubicBezTo>
                  <a:cubicBezTo>
                    <a:pt x="5263" y="3168"/>
                    <a:pt x="4286" y="2715"/>
                    <a:pt x="3703" y="2346"/>
                  </a:cubicBezTo>
                  <a:cubicBezTo>
                    <a:pt x="3060" y="1942"/>
                    <a:pt x="2750" y="1525"/>
                    <a:pt x="2738" y="1525"/>
                  </a:cubicBezTo>
                  <a:cubicBezTo>
                    <a:pt x="2705" y="1484"/>
                    <a:pt x="2656" y="1463"/>
                    <a:pt x="2608" y="1463"/>
                  </a:cubicBezTo>
                  <a:cubicBezTo>
                    <a:pt x="2573" y="1463"/>
                    <a:pt x="2538" y="1475"/>
                    <a:pt x="2512" y="1501"/>
                  </a:cubicBezTo>
                  <a:cubicBezTo>
                    <a:pt x="2441" y="1561"/>
                    <a:pt x="2417" y="1668"/>
                    <a:pt x="2477" y="1715"/>
                  </a:cubicBezTo>
                  <a:cubicBezTo>
                    <a:pt x="2500" y="1739"/>
                    <a:pt x="2834" y="2168"/>
                    <a:pt x="3512" y="2596"/>
                  </a:cubicBezTo>
                  <a:cubicBezTo>
                    <a:pt x="4084" y="2965"/>
                    <a:pt x="5024" y="3382"/>
                    <a:pt x="6287" y="3466"/>
                  </a:cubicBezTo>
                  <a:lnTo>
                    <a:pt x="6287" y="4013"/>
                  </a:lnTo>
                  <a:cubicBezTo>
                    <a:pt x="6287" y="4073"/>
                    <a:pt x="6322" y="4120"/>
                    <a:pt x="6370" y="4144"/>
                  </a:cubicBezTo>
                  <a:cubicBezTo>
                    <a:pt x="6406" y="4180"/>
                    <a:pt x="6406" y="4180"/>
                    <a:pt x="6572" y="4180"/>
                  </a:cubicBezTo>
                  <a:lnTo>
                    <a:pt x="6715" y="4180"/>
                  </a:lnTo>
                  <a:cubicBezTo>
                    <a:pt x="6858" y="4180"/>
                    <a:pt x="6977" y="4299"/>
                    <a:pt x="6977" y="4442"/>
                  </a:cubicBezTo>
                  <a:cubicBezTo>
                    <a:pt x="6977" y="4597"/>
                    <a:pt x="6858" y="4716"/>
                    <a:pt x="6715" y="4716"/>
                  </a:cubicBezTo>
                  <a:lnTo>
                    <a:pt x="6608" y="4716"/>
                  </a:lnTo>
                  <a:lnTo>
                    <a:pt x="6608" y="4692"/>
                  </a:lnTo>
                  <a:cubicBezTo>
                    <a:pt x="6608" y="4609"/>
                    <a:pt x="6537" y="4537"/>
                    <a:pt x="6441" y="4537"/>
                  </a:cubicBezTo>
                  <a:cubicBezTo>
                    <a:pt x="6358" y="4537"/>
                    <a:pt x="6275" y="4609"/>
                    <a:pt x="6275" y="4692"/>
                  </a:cubicBezTo>
                  <a:cubicBezTo>
                    <a:pt x="6275" y="5859"/>
                    <a:pt x="5346" y="6799"/>
                    <a:pt x="4179" y="6799"/>
                  </a:cubicBezTo>
                  <a:cubicBezTo>
                    <a:pt x="3024" y="6799"/>
                    <a:pt x="2096" y="5871"/>
                    <a:pt x="2096" y="4716"/>
                  </a:cubicBezTo>
                  <a:cubicBezTo>
                    <a:pt x="2096" y="4620"/>
                    <a:pt x="2024" y="4549"/>
                    <a:pt x="1929" y="4549"/>
                  </a:cubicBezTo>
                  <a:cubicBezTo>
                    <a:pt x="1846" y="4549"/>
                    <a:pt x="1774" y="4620"/>
                    <a:pt x="1774" y="4716"/>
                  </a:cubicBezTo>
                  <a:lnTo>
                    <a:pt x="1774" y="4728"/>
                  </a:lnTo>
                  <a:lnTo>
                    <a:pt x="1667" y="4728"/>
                  </a:lnTo>
                  <a:cubicBezTo>
                    <a:pt x="1512" y="4728"/>
                    <a:pt x="1393" y="4609"/>
                    <a:pt x="1393" y="4466"/>
                  </a:cubicBezTo>
                  <a:cubicBezTo>
                    <a:pt x="1393" y="4311"/>
                    <a:pt x="1512" y="4192"/>
                    <a:pt x="1667" y="4192"/>
                  </a:cubicBezTo>
                  <a:lnTo>
                    <a:pt x="1798" y="4192"/>
                  </a:lnTo>
                  <a:cubicBezTo>
                    <a:pt x="1976" y="4192"/>
                    <a:pt x="1976" y="4192"/>
                    <a:pt x="2012" y="4180"/>
                  </a:cubicBezTo>
                  <a:cubicBezTo>
                    <a:pt x="2072" y="4144"/>
                    <a:pt x="2096" y="4085"/>
                    <a:pt x="2096" y="4025"/>
                  </a:cubicBezTo>
                  <a:lnTo>
                    <a:pt x="2096" y="3847"/>
                  </a:lnTo>
                  <a:cubicBezTo>
                    <a:pt x="2096" y="3335"/>
                    <a:pt x="2262" y="2882"/>
                    <a:pt x="2572" y="2513"/>
                  </a:cubicBezTo>
                  <a:cubicBezTo>
                    <a:pt x="2631" y="2442"/>
                    <a:pt x="2619" y="2334"/>
                    <a:pt x="2560" y="2287"/>
                  </a:cubicBezTo>
                  <a:cubicBezTo>
                    <a:pt x="2528" y="2260"/>
                    <a:pt x="2488" y="2248"/>
                    <a:pt x="2450" y="2248"/>
                  </a:cubicBezTo>
                  <a:cubicBezTo>
                    <a:pt x="2404" y="2248"/>
                    <a:pt x="2360" y="2266"/>
                    <a:pt x="2334" y="2299"/>
                  </a:cubicBezTo>
                  <a:cubicBezTo>
                    <a:pt x="1965" y="2739"/>
                    <a:pt x="1774" y="3251"/>
                    <a:pt x="1774" y="3870"/>
                  </a:cubicBezTo>
                  <a:lnTo>
                    <a:pt x="1774" y="3882"/>
                  </a:lnTo>
                  <a:lnTo>
                    <a:pt x="1667" y="3882"/>
                  </a:lnTo>
                  <a:cubicBezTo>
                    <a:pt x="1595" y="3882"/>
                    <a:pt x="1512" y="3894"/>
                    <a:pt x="1453" y="3930"/>
                  </a:cubicBezTo>
                  <a:cubicBezTo>
                    <a:pt x="1417" y="3727"/>
                    <a:pt x="1393" y="3537"/>
                    <a:pt x="1393" y="3346"/>
                  </a:cubicBezTo>
                  <a:cubicBezTo>
                    <a:pt x="1393" y="1799"/>
                    <a:pt x="2643" y="548"/>
                    <a:pt x="4191" y="548"/>
                  </a:cubicBezTo>
                  <a:close/>
                  <a:moveTo>
                    <a:pt x="5084" y="6990"/>
                  </a:moveTo>
                  <a:lnTo>
                    <a:pt x="5084" y="7537"/>
                  </a:lnTo>
                  <a:cubicBezTo>
                    <a:pt x="5084" y="7895"/>
                    <a:pt x="5310" y="8228"/>
                    <a:pt x="5667" y="8347"/>
                  </a:cubicBezTo>
                  <a:lnTo>
                    <a:pt x="6001" y="8466"/>
                  </a:lnTo>
                  <a:lnTo>
                    <a:pt x="5620" y="8811"/>
                  </a:lnTo>
                  <a:cubicBezTo>
                    <a:pt x="5489" y="8942"/>
                    <a:pt x="5429" y="9109"/>
                    <a:pt x="5429" y="9300"/>
                  </a:cubicBezTo>
                  <a:lnTo>
                    <a:pt x="5429" y="9359"/>
                  </a:lnTo>
                  <a:cubicBezTo>
                    <a:pt x="5060" y="9514"/>
                    <a:pt x="4643" y="9621"/>
                    <a:pt x="4191" y="9621"/>
                  </a:cubicBezTo>
                  <a:cubicBezTo>
                    <a:pt x="3762" y="9621"/>
                    <a:pt x="3334" y="9538"/>
                    <a:pt x="2965" y="9359"/>
                  </a:cubicBezTo>
                  <a:lnTo>
                    <a:pt x="2965" y="9300"/>
                  </a:lnTo>
                  <a:cubicBezTo>
                    <a:pt x="2965" y="9121"/>
                    <a:pt x="2881" y="8942"/>
                    <a:pt x="2762" y="8811"/>
                  </a:cubicBezTo>
                  <a:lnTo>
                    <a:pt x="2429" y="8466"/>
                  </a:lnTo>
                  <a:lnTo>
                    <a:pt x="2750" y="8347"/>
                  </a:lnTo>
                  <a:cubicBezTo>
                    <a:pt x="3096" y="8228"/>
                    <a:pt x="3334" y="7895"/>
                    <a:pt x="3334" y="7537"/>
                  </a:cubicBezTo>
                  <a:lnTo>
                    <a:pt x="3334" y="6990"/>
                  </a:lnTo>
                  <a:cubicBezTo>
                    <a:pt x="3596" y="7097"/>
                    <a:pt x="3893" y="7156"/>
                    <a:pt x="4215" y="7156"/>
                  </a:cubicBezTo>
                  <a:cubicBezTo>
                    <a:pt x="4524" y="7156"/>
                    <a:pt x="4822" y="7097"/>
                    <a:pt x="5084" y="6990"/>
                  </a:cubicBezTo>
                  <a:close/>
                  <a:moveTo>
                    <a:pt x="1560" y="1"/>
                  </a:moveTo>
                  <a:cubicBezTo>
                    <a:pt x="798" y="1"/>
                    <a:pt x="179" y="620"/>
                    <a:pt x="179" y="1382"/>
                  </a:cubicBezTo>
                  <a:cubicBezTo>
                    <a:pt x="179" y="1977"/>
                    <a:pt x="548" y="2501"/>
                    <a:pt x="1119" y="2692"/>
                  </a:cubicBezTo>
                  <a:cubicBezTo>
                    <a:pt x="1072" y="2882"/>
                    <a:pt x="1060" y="3096"/>
                    <a:pt x="1060" y="3299"/>
                  </a:cubicBezTo>
                  <a:cubicBezTo>
                    <a:pt x="1060" y="3573"/>
                    <a:pt x="1084" y="3835"/>
                    <a:pt x="1155" y="4108"/>
                  </a:cubicBezTo>
                  <a:cubicBezTo>
                    <a:pt x="1095" y="4192"/>
                    <a:pt x="1060" y="4311"/>
                    <a:pt x="1060" y="4442"/>
                  </a:cubicBezTo>
                  <a:cubicBezTo>
                    <a:pt x="1060" y="4775"/>
                    <a:pt x="1322" y="5037"/>
                    <a:pt x="1655" y="5037"/>
                  </a:cubicBezTo>
                  <a:lnTo>
                    <a:pt x="1774" y="5037"/>
                  </a:lnTo>
                  <a:cubicBezTo>
                    <a:pt x="1869" y="5799"/>
                    <a:pt x="2334" y="6442"/>
                    <a:pt x="2965" y="6811"/>
                  </a:cubicBezTo>
                  <a:lnTo>
                    <a:pt x="2965" y="7526"/>
                  </a:lnTo>
                  <a:cubicBezTo>
                    <a:pt x="2965" y="7752"/>
                    <a:pt x="2810" y="7954"/>
                    <a:pt x="2596" y="8038"/>
                  </a:cubicBezTo>
                  <a:lnTo>
                    <a:pt x="798" y="8669"/>
                  </a:lnTo>
                  <a:cubicBezTo>
                    <a:pt x="322" y="8835"/>
                    <a:pt x="0" y="9300"/>
                    <a:pt x="0" y="9823"/>
                  </a:cubicBezTo>
                  <a:lnTo>
                    <a:pt x="0" y="10990"/>
                  </a:lnTo>
                  <a:cubicBezTo>
                    <a:pt x="0" y="11085"/>
                    <a:pt x="71" y="11157"/>
                    <a:pt x="155" y="11157"/>
                  </a:cubicBezTo>
                  <a:cubicBezTo>
                    <a:pt x="250" y="11157"/>
                    <a:pt x="322" y="11085"/>
                    <a:pt x="322" y="10990"/>
                  </a:cubicBezTo>
                  <a:lnTo>
                    <a:pt x="322" y="9823"/>
                  </a:lnTo>
                  <a:cubicBezTo>
                    <a:pt x="322" y="9442"/>
                    <a:pt x="560" y="9109"/>
                    <a:pt x="917" y="8990"/>
                  </a:cubicBezTo>
                  <a:lnTo>
                    <a:pt x="2048" y="8585"/>
                  </a:lnTo>
                  <a:lnTo>
                    <a:pt x="2512" y="9050"/>
                  </a:lnTo>
                  <a:cubicBezTo>
                    <a:pt x="2584" y="9121"/>
                    <a:pt x="2619" y="9204"/>
                    <a:pt x="2619" y="9300"/>
                  </a:cubicBezTo>
                  <a:lnTo>
                    <a:pt x="2619" y="10990"/>
                  </a:lnTo>
                  <a:cubicBezTo>
                    <a:pt x="2619" y="11085"/>
                    <a:pt x="2691" y="11157"/>
                    <a:pt x="2774" y="11157"/>
                  </a:cubicBezTo>
                  <a:cubicBezTo>
                    <a:pt x="2869" y="11157"/>
                    <a:pt x="2941" y="11085"/>
                    <a:pt x="2941" y="10990"/>
                  </a:cubicBezTo>
                  <a:lnTo>
                    <a:pt x="2941" y="9704"/>
                  </a:lnTo>
                  <a:cubicBezTo>
                    <a:pt x="3334" y="9847"/>
                    <a:pt x="3751" y="9943"/>
                    <a:pt x="4179" y="9943"/>
                  </a:cubicBezTo>
                  <a:cubicBezTo>
                    <a:pt x="4608" y="9943"/>
                    <a:pt x="5024" y="9859"/>
                    <a:pt x="5417" y="9704"/>
                  </a:cubicBezTo>
                  <a:lnTo>
                    <a:pt x="5417" y="9776"/>
                  </a:lnTo>
                  <a:cubicBezTo>
                    <a:pt x="5417" y="9859"/>
                    <a:pt x="5489" y="9943"/>
                    <a:pt x="5572" y="9943"/>
                  </a:cubicBezTo>
                  <a:cubicBezTo>
                    <a:pt x="5667" y="9943"/>
                    <a:pt x="5739" y="9859"/>
                    <a:pt x="5739" y="9776"/>
                  </a:cubicBezTo>
                  <a:lnTo>
                    <a:pt x="5739" y="9300"/>
                  </a:lnTo>
                  <a:cubicBezTo>
                    <a:pt x="5739" y="9204"/>
                    <a:pt x="5786" y="9109"/>
                    <a:pt x="5846" y="9038"/>
                  </a:cubicBezTo>
                  <a:lnTo>
                    <a:pt x="6310" y="8585"/>
                  </a:lnTo>
                  <a:lnTo>
                    <a:pt x="7441" y="8978"/>
                  </a:lnTo>
                  <a:cubicBezTo>
                    <a:pt x="7799" y="9097"/>
                    <a:pt x="8037" y="9442"/>
                    <a:pt x="8037" y="9812"/>
                  </a:cubicBezTo>
                  <a:lnTo>
                    <a:pt x="8037" y="10990"/>
                  </a:lnTo>
                  <a:cubicBezTo>
                    <a:pt x="8037" y="11085"/>
                    <a:pt x="8108" y="11157"/>
                    <a:pt x="8192" y="11157"/>
                  </a:cubicBezTo>
                  <a:cubicBezTo>
                    <a:pt x="8287" y="11157"/>
                    <a:pt x="8358" y="11085"/>
                    <a:pt x="8358" y="10990"/>
                  </a:cubicBezTo>
                  <a:lnTo>
                    <a:pt x="8358" y="9812"/>
                  </a:lnTo>
                  <a:cubicBezTo>
                    <a:pt x="8358" y="9300"/>
                    <a:pt x="8037" y="8835"/>
                    <a:pt x="7561" y="8669"/>
                  </a:cubicBezTo>
                  <a:lnTo>
                    <a:pt x="5763" y="8038"/>
                  </a:lnTo>
                  <a:cubicBezTo>
                    <a:pt x="5548" y="7954"/>
                    <a:pt x="5405" y="7752"/>
                    <a:pt x="5405" y="7526"/>
                  </a:cubicBezTo>
                  <a:lnTo>
                    <a:pt x="5405" y="6811"/>
                  </a:lnTo>
                  <a:cubicBezTo>
                    <a:pt x="6037" y="6442"/>
                    <a:pt x="6489" y="5799"/>
                    <a:pt x="6596" y="5037"/>
                  </a:cubicBezTo>
                  <a:lnTo>
                    <a:pt x="6715" y="5037"/>
                  </a:lnTo>
                  <a:cubicBezTo>
                    <a:pt x="7037" y="5037"/>
                    <a:pt x="7310" y="4775"/>
                    <a:pt x="7310" y="4442"/>
                  </a:cubicBezTo>
                  <a:cubicBezTo>
                    <a:pt x="7310" y="4323"/>
                    <a:pt x="7263" y="4204"/>
                    <a:pt x="7203" y="4108"/>
                  </a:cubicBezTo>
                  <a:cubicBezTo>
                    <a:pt x="7275" y="3847"/>
                    <a:pt x="7310" y="3585"/>
                    <a:pt x="7310" y="3299"/>
                  </a:cubicBezTo>
                  <a:cubicBezTo>
                    <a:pt x="7310" y="3096"/>
                    <a:pt x="7287" y="2882"/>
                    <a:pt x="7251" y="2692"/>
                  </a:cubicBezTo>
                  <a:cubicBezTo>
                    <a:pt x="7799" y="2501"/>
                    <a:pt x="8180" y="1977"/>
                    <a:pt x="8180" y="1382"/>
                  </a:cubicBezTo>
                  <a:cubicBezTo>
                    <a:pt x="8180" y="620"/>
                    <a:pt x="7561" y="1"/>
                    <a:pt x="6799" y="1"/>
                  </a:cubicBezTo>
                  <a:cubicBezTo>
                    <a:pt x="6358" y="1"/>
                    <a:pt x="5953" y="203"/>
                    <a:pt x="5679" y="560"/>
                  </a:cubicBezTo>
                  <a:cubicBezTo>
                    <a:pt x="5239" y="310"/>
                    <a:pt x="4727" y="179"/>
                    <a:pt x="4179" y="179"/>
                  </a:cubicBezTo>
                  <a:cubicBezTo>
                    <a:pt x="3631" y="179"/>
                    <a:pt x="3119" y="310"/>
                    <a:pt x="2679" y="560"/>
                  </a:cubicBezTo>
                  <a:cubicBezTo>
                    <a:pt x="2429" y="203"/>
                    <a:pt x="2012" y="1"/>
                    <a:pt x="15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95" name="Google Shape;10895;p79"/>
            <p:cNvSpPr/>
            <p:nvPr/>
          </p:nvSpPr>
          <p:spPr>
            <a:xfrm>
              <a:off x="5923707" y="2588136"/>
              <a:ext cx="43402" cy="15396"/>
            </a:xfrm>
            <a:custGeom>
              <a:avLst/>
              <a:gdLst/>
              <a:ahLst/>
              <a:cxnLst/>
              <a:rect l="l" t="t" r="r" b="b"/>
              <a:pathLst>
                <a:path w="1370" h="486" extrusionOk="0">
                  <a:moveTo>
                    <a:pt x="173" y="0"/>
                  </a:moveTo>
                  <a:cubicBezTo>
                    <a:pt x="131" y="0"/>
                    <a:pt x="90" y="15"/>
                    <a:pt x="60" y="45"/>
                  </a:cubicBezTo>
                  <a:cubicBezTo>
                    <a:pt x="0" y="104"/>
                    <a:pt x="0" y="199"/>
                    <a:pt x="60" y="259"/>
                  </a:cubicBezTo>
                  <a:cubicBezTo>
                    <a:pt x="191" y="402"/>
                    <a:pt x="429" y="485"/>
                    <a:pt x="703" y="485"/>
                  </a:cubicBezTo>
                  <a:cubicBezTo>
                    <a:pt x="953" y="485"/>
                    <a:pt x="1191" y="402"/>
                    <a:pt x="1334" y="259"/>
                  </a:cubicBezTo>
                  <a:cubicBezTo>
                    <a:pt x="1370" y="199"/>
                    <a:pt x="1370" y="104"/>
                    <a:pt x="1310" y="45"/>
                  </a:cubicBezTo>
                  <a:cubicBezTo>
                    <a:pt x="1280" y="15"/>
                    <a:pt x="1239" y="0"/>
                    <a:pt x="1197" y="0"/>
                  </a:cubicBezTo>
                  <a:cubicBezTo>
                    <a:pt x="1155" y="0"/>
                    <a:pt x="1114" y="15"/>
                    <a:pt x="1084" y="45"/>
                  </a:cubicBezTo>
                  <a:cubicBezTo>
                    <a:pt x="1024" y="104"/>
                    <a:pt x="881" y="176"/>
                    <a:pt x="679" y="176"/>
                  </a:cubicBezTo>
                  <a:cubicBezTo>
                    <a:pt x="488" y="176"/>
                    <a:pt x="346" y="104"/>
                    <a:pt x="286" y="45"/>
                  </a:cubicBezTo>
                  <a:cubicBezTo>
                    <a:pt x="256" y="15"/>
                    <a:pt x="215" y="0"/>
                    <a:pt x="1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96" name="Google Shape;10896;p79"/>
            <p:cNvSpPr/>
            <p:nvPr/>
          </p:nvSpPr>
          <p:spPr>
            <a:xfrm>
              <a:off x="5983677" y="2742291"/>
              <a:ext cx="10201" cy="26833"/>
            </a:xfrm>
            <a:custGeom>
              <a:avLst/>
              <a:gdLst/>
              <a:ahLst/>
              <a:cxnLst/>
              <a:rect l="l" t="t" r="r" b="b"/>
              <a:pathLst>
                <a:path w="322" h="847" extrusionOk="0">
                  <a:moveTo>
                    <a:pt x="155" y="1"/>
                  </a:moveTo>
                  <a:cubicBezTo>
                    <a:pt x="72" y="1"/>
                    <a:pt x="0" y="72"/>
                    <a:pt x="0" y="155"/>
                  </a:cubicBezTo>
                  <a:lnTo>
                    <a:pt x="0" y="679"/>
                  </a:lnTo>
                  <a:cubicBezTo>
                    <a:pt x="0" y="775"/>
                    <a:pt x="72" y="846"/>
                    <a:pt x="155" y="846"/>
                  </a:cubicBezTo>
                  <a:cubicBezTo>
                    <a:pt x="250" y="846"/>
                    <a:pt x="322" y="775"/>
                    <a:pt x="322" y="679"/>
                  </a:cubicBezTo>
                  <a:lnTo>
                    <a:pt x="322" y="155"/>
                  </a:lnTo>
                  <a:cubicBezTo>
                    <a:pt x="322" y="72"/>
                    <a:pt x="262" y="1"/>
                    <a:pt x="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97" name="Google Shape;10897;p79"/>
            <p:cNvSpPr/>
            <p:nvPr/>
          </p:nvSpPr>
          <p:spPr>
            <a:xfrm>
              <a:off x="5906726" y="2543531"/>
              <a:ext cx="10581" cy="16252"/>
            </a:xfrm>
            <a:custGeom>
              <a:avLst/>
              <a:gdLst/>
              <a:ahLst/>
              <a:cxnLst/>
              <a:rect l="l" t="t" r="r" b="b"/>
              <a:pathLst>
                <a:path w="334" h="513" extrusionOk="0">
                  <a:moveTo>
                    <a:pt x="167" y="0"/>
                  </a:moveTo>
                  <a:cubicBezTo>
                    <a:pt x="72" y="0"/>
                    <a:pt x="1" y="72"/>
                    <a:pt x="1" y="167"/>
                  </a:cubicBezTo>
                  <a:lnTo>
                    <a:pt x="1" y="345"/>
                  </a:lnTo>
                  <a:cubicBezTo>
                    <a:pt x="1" y="441"/>
                    <a:pt x="72" y="512"/>
                    <a:pt x="167" y="512"/>
                  </a:cubicBezTo>
                  <a:cubicBezTo>
                    <a:pt x="251" y="512"/>
                    <a:pt x="322" y="441"/>
                    <a:pt x="322" y="345"/>
                  </a:cubicBezTo>
                  <a:lnTo>
                    <a:pt x="322" y="167"/>
                  </a:lnTo>
                  <a:cubicBezTo>
                    <a:pt x="334" y="72"/>
                    <a:pt x="251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98" name="Google Shape;10898;p79"/>
            <p:cNvSpPr/>
            <p:nvPr/>
          </p:nvSpPr>
          <p:spPr>
            <a:xfrm>
              <a:off x="5972747" y="2543531"/>
              <a:ext cx="10581" cy="16252"/>
            </a:xfrm>
            <a:custGeom>
              <a:avLst/>
              <a:gdLst/>
              <a:ahLst/>
              <a:cxnLst/>
              <a:rect l="l" t="t" r="r" b="b"/>
              <a:pathLst>
                <a:path w="334" h="513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lnTo>
                    <a:pt x="0" y="345"/>
                  </a:lnTo>
                  <a:cubicBezTo>
                    <a:pt x="0" y="441"/>
                    <a:pt x="72" y="512"/>
                    <a:pt x="167" y="512"/>
                  </a:cubicBezTo>
                  <a:cubicBezTo>
                    <a:pt x="250" y="512"/>
                    <a:pt x="322" y="441"/>
                    <a:pt x="322" y="345"/>
                  </a:cubicBezTo>
                  <a:lnTo>
                    <a:pt x="322" y="167"/>
                  </a:lnTo>
                  <a:cubicBezTo>
                    <a:pt x="333" y="72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899" name="Google Shape;10899;p79"/>
            <p:cNvSpPr/>
            <p:nvPr/>
          </p:nvSpPr>
          <p:spPr>
            <a:xfrm>
              <a:off x="5901055" y="2526931"/>
              <a:ext cx="16252" cy="10581"/>
            </a:xfrm>
            <a:custGeom>
              <a:avLst/>
              <a:gdLst/>
              <a:ahLst/>
              <a:cxnLst/>
              <a:rect l="l" t="t" r="r" b="b"/>
              <a:pathLst>
                <a:path w="513" h="334" extrusionOk="0">
                  <a:moveTo>
                    <a:pt x="168" y="0"/>
                  </a:moveTo>
                  <a:cubicBezTo>
                    <a:pt x="72" y="0"/>
                    <a:pt x="1" y="84"/>
                    <a:pt x="1" y="167"/>
                  </a:cubicBezTo>
                  <a:cubicBezTo>
                    <a:pt x="1" y="262"/>
                    <a:pt x="72" y="334"/>
                    <a:pt x="168" y="334"/>
                  </a:cubicBezTo>
                  <a:lnTo>
                    <a:pt x="346" y="334"/>
                  </a:lnTo>
                  <a:cubicBezTo>
                    <a:pt x="430" y="334"/>
                    <a:pt x="501" y="262"/>
                    <a:pt x="501" y="167"/>
                  </a:cubicBezTo>
                  <a:cubicBezTo>
                    <a:pt x="513" y="84"/>
                    <a:pt x="430" y="0"/>
                    <a:pt x="3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00" name="Google Shape;10900;p79"/>
            <p:cNvSpPr/>
            <p:nvPr/>
          </p:nvSpPr>
          <p:spPr>
            <a:xfrm>
              <a:off x="5972367" y="2526899"/>
              <a:ext cx="16220" cy="10613"/>
            </a:xfrm>
            <a:custGeom>
              <a:avLst/>
              <a:gdLst/>
              <a:ahLst/>
              <a:cxnLst/>
              <a:rect l="l" t="t" r="r" b="b"/>
              <a:pathLst>
                <a:path w="512" h="335" extrusionOk="0">
                  <a:moveTo>
                    <a:pt x="364" y="0"/>
                  </a:moveTo>
                  <a:cubicBezTo>
                    <a:pt x="358" y="0"/>
                    <a:pt x="352" y="0"/>
                    <a:pt x="345" y="1"/>
                  </a:cubicBezTo>
                  <a:lnTo>
                    <a:pt x="167" y="1"/>
                  </a:lnTo>
                  <a:cubicBezTo>
                    <a:pt x="72" y="1"/>
                    <a:pt x="0" y="85"/>
                    <a:pt x="0" y="168"/>
                  </a:cubicBezTo>
                  <a:cubicBezTo>
                    <a:pt x="0" y="263"/>
                    <a:pt x="72" y="335"/>
                    <a:pt x="167" y="335"/>
                  </a:cubicBezTo>
                  <a:lnTo>
                    <a:pt x="345" y="335"/>
                  </a:lnTo>
                  <a:cubicBezTo>
                    <a:pt x="429" y="335"/>
                    <a:pt x="500" y="263"/>
                    <a:pt x="500" y="168"/>
                  </a:cubicBezTo>
                  <a:cubicBezTo>
                    <a:pt x="511" y="79"/>
                    <a:pt x="450" y="0"/>
                    <a:pt x="36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901" name="Google Shape;10901;p79"/>
          <p:cNvGrpSpPr/>
          <p:nvPr/>
        </p:nvGrpSpPr>
        <p:grpSpPr>
          <a:xfrm>
            <a:off x="10739761" y="2987999"/>
            <a:ext cx="352577" cy="471272"/>
            <a:chOff x="8054820" y="2416399"/>
            <a:chExt cx="264433" cy="353454"/>
          </a:xfrm>
          <a:solidFill>
            <a:schemeClr val="tx1"/>
          </a:solidFill>
        </p:grpSpPr>
        <p:sp>
          <p:nvSpPr>
            <p:cNvPr id="10902" name="Google Shape;10902;p79"/>
            <p:cNvSpPr/>
            <p:nvPr/>
          </p:nvSpPr>
          <p:spPr>
            <a:xfrm>
              <a:off x="8148371" y="2538621"/>
              <a:ext cx="10201" cy="15872"/>
            </a:xfrm>
            <a:custGeom>
              <a:avLst/>
              <a:gdLst/>
              <a:ahLst/>
              <a:cxnLst/>
              <a:rect l="l" t="t" r="r" b="b"/>
              <a:pathLst>
                <a:path w="322" h="501" extrusionOk="0">
                  <a:moveTo>
                    <a:pt x="155" y="0"/>
                  </a:moveTo>
                  <a:cubicBezTo>
                    <a:pt x="72" y="0"/>
                    <a:pt x="0" y="72"/>
                    <a:pt x="0" y="155"/>
                  </a:cubicBezTo>
                  <a:lnTo>
                    <a:pt x="0" y="334"/>
                  </a:lnTo>
                  <a:cubicBezTo>
                    <a:pt x="0" y="429"/>
                    <a:pt x="72" y="500"/>
                    <a:pt x="155" y="500"/>
                  </a:cubicBezTo>
                  <a:cubicBezTo>
                    <a:pt x="250" y="500"/>
                    <a:pt x="322" y="429"/>
                    <a:pt x="322" y="334"/>
                  </a:cubicBezTo>
                  <a:lnTo>
                    <a:pt x="322" y="155"/>
                  </a:lnTo>
                  <a:cubicBezTo>
                    <a:pt x="310" y="72"/>
                    <a:pt x="250" y="0"/>
                    <a:pt x="1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03" name="Google Shape;10903;p79"/>
            <p:cNvSpPr/>
            <p:nvPr/>
          </p:nvSpPr>
          <p:spPr>
            <a:xfrm>
              <a:off x="8214361" y="2538621"/>
              <a:ext cx="10233" cy="15872"/>
            </a:xfrm>
            <a:custGeom>
              <a:avLst/>
              <a:gdLst/>
              <a:ahLst/>
              <a:cxnLst/>
              <a:rect l="l" t="t" r="r" b="b"/>
              <a:pathLst>
                <a:path w="323" h="501" extrusionOk="0">
                  <a:moveTo>
                    <a:pt x="156" y="0"/>
                  </a:moveTo>
                  <a:cubicBezTo>
                    <a:pt x="72" y="0"/>
                    <a:pt x="1" y="72"/>
                    <a:pt x="1" y="155"/>
                  </a:cubicBezTo>
                  <a:lnTo>
                    <a:pt x="1" y="334"/>
                  </a:lnTo>
                  <a:cubicBezTo>
                    <a:pt x="1" y="429"/>
                    <a:pt x="72" y="500"/>
                    <a:pt x="156" y="500"/>
                  </a:cubicBezTo>
                  <a:cubicBezTo>
                    <a:pt x="251" y="500"/>
                    <a:pt x="322" y="429"/>
                    <a:pt x="322" y="334"/>
                  </a:cubicBezTo>
                  <a:lnTo>
                    <a:pt x="322" y="155"/>
                  </a:lnTo>
                  <a:cubicBezTo>
                    <a:pt x="322" y="72"/>
                    <a:pt x="251" y="0"/>
                    <a:pt x="15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04" name="Google Shape;10904;p79"/>
            <p:cNvSpPr/>
            <p:nvPr/>
          </p:nvSpPr>
          <p:spPr>
            <a:xfrm>
              <a:off x="8054820" y="2416399"/>
              <a:ext cx="264433" cy="353454"/>
            </a:xfrm>
            <a:custGeom>
              <a:avLst/>
              <a:gdLst/>
              <a:ahLst/>
              <a:cxnLst/>
              <a:rect l="l" t="t" r="r" b="b"/>
              <a:pathLst>
                <a:path w="8347" h="11157" extrusionOk="0">
                  <a:moveTo>
                    <a:pt x="1703" y="5025"/>
                  </a:moveTo>
                  <a:cubicBezTo>
                    <a:pt x="1787" y="5204"/>
                    <a:pt x="1882" y="5418"/>
                    <a:pt x="1882" y="5573"/>
                  </a:cubicBezTo>
                  <a:cubicBezTo>
                    <a:pt x="1882" y="5680"/>
                    <a:pt x="1787" y="5763"/>
                    <a:pt x="1703" y="5763"/>
                  </a:cubicBezTo>
                  <a:cubicBezTo>
                    <a:pt x="1608" y="5763"/>
                    <a:pt x="1525" y="5668"/>
                    <a:pt x="1525" y="5573"/>
                  </a:cubicBezTo>
                  <a:cubicBezTo>
                    <a:pt x="1525" y="5430"/>
                    <a:pt x="1608" y="5204"/>
                    <a:pt x="1703" y="5025"/>
                  </a:cubicBezTo>
                  <a:close/>
                  <a:moveTo>
                    <a:pt x="6585" y="5025"/>
                  </a:moveTo>
                  <a:cubicBezTo>
                    <a:pt x="6668" y="5204"/>
                    <a:pt x="6763" y="5418"/>
                    <a:pt x="6763" y="5573"/>
                  </a:cubicBezTo>
                  <a:cubicBezTo>
                    <a:pt x="6763" y="5680"/>
                    <a:pt x="6668" y="5763"/>
                    <a:pt x="6585" y="5763"/>
                  </a:cubicBezTo>
                  <a:cubicBezTo>
                    <a:pt x="6490" y="5763"/>
                    <a:pt x="6406" y="5668"/>
                    <a:pt x="6406" y="5573"/>
                  </a:cubicBezTo>
                  <a:cubicBezTo>
                    <a:pt x="6406" y="5430"/>
                    <a:pt x="6490" y="5204"/>
                    <a:pt x="6585" y="5025"/>
                  </a:cubicBezTo>
                  <a:close/>
                  <a:moveTo>
                    <a:pt x="4144" y="322"/>
                  </a:moveTo>
                  <a:cubicBezTo>
                    <a:pt x="6073" y="322"/>
                    <a:pt x="7633" y="1894"/>
                    <a:pt x="7633" y="3823"/>
                  </a:cubicBezTo>
                  <a:cubicBezTo>
                    <a:pt x="7633" y="5847"/>
                    <a:pt x="6478" y="7752"/>
                    <a:pt x="6299" y="8049"/>
                  </a:cubicBezTo>
                  <a:lnTo>
                    <a:pt x="5716" y="7847"/>
                  </a:lnTo>
                  <a:cubicBezTo>
                    <a:pt x="5513" y="7764"/>
                    <a:pt x="5358" y="7561"/>
                    <a:pt x="5358" y="7335"/>
                  </a:cubicBezTo>
                  <a:lnTo>
                    <a:pt x="5358" y="6621"/>
                  </a:lnTo>
                  <a:cubicBezTo>
                    <a:pt x="5692" y="6430"/>
                    <a:pt x="5966" y="6180"/>
                    <a:pt x="6180" y="5859"/>
                  </a:cubicBezTo>
                  <a:cubicBezTo>
                    <a:pt x="6263" y="6001"/>
                    <a:pt x="6418" y="6073"/>
                    <a:pt x="6597" y="6073"/>
                  </a:cubicBezTo>
                  <a:cubicBezTo>
                    <a:pt x="6882" y="6073"/>
                    <a:pt x="7097" y="5847"/>
                    <a:pt x="7097" y="5561"/>
                  </a:cubicBezTo>
                  <a:cubicBezTo>
                    <a:pt x="7097" y="5323"/>
                    <a:pt x="6966" y="5025"/>
                    <a:pt x="6859" y="4823"/>
                  </a:cubicBezTo>
                  <a:cubicBezTo>
                    <a:pt x="7097" y="4751"/>
                    <a:pt x="7275" y="4525"/>
                    <a:pt x="7275" y="4251"/>
                  </a:cubicBezTo>
                  <a:cubicBezTo>
                    <a:pt x="7275" y="3930"/>
                    <a:pt x="7013" y="3656"/>
                    <a:pt x="6680" y="3656"/>
                  </a:cubicBezTo>
                  <a:lnTo>
                    <a:pt x="6597" y="3656"/>
                  </a:lnTo>
                  <a:cubicBezTo>
                    <a:pt x="6597" y="3656"/>
                    <a:pt x="6585" y="3656"/>
                    <a:pt x="6585" y="3644"/>
                  </a:cubicBezTo>
                  <a:lnTo>
                    <a:pt x="6585" y="3120"/>
                  </a:lnTo>
                  <a:cubicBezTo>
                    <a:pt x="6585" y="2453"/>
                    <a:pt x="6049" y="1918"/>
                    <a:pt x="5370" y="1918"/>
                  </a:cubicBezTo>
                  <a:lnTo>
                    <a:pt x="5192" y="1918"/>
                  </a:lnTo>
                  <a:cubicBezTo>
                    <a:pt x="5108" y="1918"/>
                    <a:pt x="5037" y="1989"/>
                    <a:pt x="5037" y="2084"/>
                  </a:cubicBezTo>
                  <a:cubicBezTo>
                    <a:pt x="5037" y="2168"/>
                    <a:pt x="5108" y="2251"/>
                    <a:pt x="5192" y="2251"/>
                  </a:cubicBezTo>
                  <a:lnTo>
                    <a:pt x="5370" y="2251"/>
                  </a:lnTo>
                  <a:cubicBezTo>
                    <a:pt x="5870" y="2251"/>
                    <a:pt x="6251" y="2644"/>
                    <a:pt x="6251" y="3120"/>
                  </a:cubicBezTo>
                  <a:lnTo>
                    <a:pt x="6251" y="3644"/>
                  </a:lnTo>
                  <a:cubicBezTo>
                    <a:pt x="6251" y="3823"/>
                    <a:pt x="6406" y="3989"/>
                    <a:pt x="6597" y="3989"/>
                  </a:cubicBezTo>
                  <a:lnTo>
                    <a:pt x="6680" y="3989"/>
                  </a:lnTo>
                  <a:cubicBezTo>
                    <a:pt x="6835" y="3989"/>
                    <a:pt x="6954" y="4108"/>
                    <a:pt x="6954" y="4251"/>
                  </a:cubicBezTo>
                  <a:cubicBezTo>
                    <a:pt x="6954" y="4406"/>
                    <a:pt x="6835" y="4525"/>
                    <a:pt x="6680" y="4525"/>
                  </a:cubicBezTo>
                  <a:lnTo>
                    <a:pt x="6585" y="4525"/>
                  </a:lnTo>
                  <a:lnTo>
                    <a:pt x="6585" y="4501"/>
                  </a:lnTo>
                  <a:cubicBezTo>
                    <a:pt x="6585" y="4418"/>
                    <a:pt x="6501" y="4346"/>
                    <a:pt x="6418" y="4346"/>
                  </a:cubicBezTo>
                  <a:cubicBezTo>
                    <a:pt x="6323" y="4346"/>
                    <a:pt x="6251" y="4418"/>
                    <a:pt x="6251" y="4501"/>
                  </a:cubicBezTo>
                  <a:cubicBezTo>
                    <a:pt x="6251" y="5668"/>
                    <a:pt x="5311" y="6609"/>
                    <a:pt x="4156" y="6609"/>
                  </a:cubicBezTo>
                  <a:cubicBezTo>
                    <a:pt x="2989" y="6609"/>
                    <a:pt x="2060" y="5668"/>
                    <a:pt x="2060" y="4501"/>
                  </a:cubicBezTo>
                  <a:cubicBezTo>
                    <a:pt x="2060" y="4418"/>
                    <a:pt x="1977" y="4346"/>
                    <a:pt x="1894" y="4346"/>
                  </a:cubicBezTo>
                  <a:cubicBezTo>
                    <a:pt x="1798" y="4346"/>
                    <a:pt x="1727" y="4418"/>
                    <a:pt x="1727" y="4501"/>
                  </a:cubicBezTo>
                  <a:lnTo>
                    <a:pt x="1727" y="4525"/>
                  </a:lnTo>
                  <a:lnTo>
                    <a:pt x="1620" y="4525"/>
                  </a:lnTo>
                  <a:cubicBezTo>
                    <a:pt x="1477" y="4525"/>
                    <a:pt x="1358" y="4406"/>
                    <a:pt x="1358" y="4251"/>
                  </a:cubicBezTo>
                  <a:cubicBezTo>
                    <a:pt x="1358" y="4108"/>
                    <a:pt x="1477" y="3989"/>
                    <a:pt x="1620" y="3989"/>
                  </a:cubicBezTo>
                  <a:lnTo>
                    <a:pt x="1715" y="3989"/>
                  </a:lnTo>
                  <a:cubicBezTo>
                    <a:pt x="1894" y="3989"/>
                    <a:pt x="2060" y="3835"/>
                    <a:pt x="2060" y="3644"/>
                  </a:cubicBezTo>
                  <a:lnTo>
                    <a:pt x="2060" y="3120"/>
                  </a:lnTo>
                  <a:cubicBezTo>
                    <a:pt x="2060" y="2632"/>
                    <a:pt x="2453" y="2251"/>
                    <a:pt x="2930" y="2251"/>
                  </a:cubicBezTo>
                  <a:lnTo>
                    <a:pt x="4501" y="2251"/>
                  </a:lnTo>
                  <a:cubicBezTo>
                    <a:pt x="4585" y="2251"/>
                    <a:pt x="4656" y="2168"/>
                    <a:pt x="4656" y="2084"/>
                  </a:cubicBezTo>
                  <a:cubicBezTo>
                    <a:pt x="4656" y="1989"/>
                    <a:pt x="4585" y="1918"/>
                    <a:pt x="4501" y="1918"/>
                  </a:cubicBezTo>
                  <a:lnTo>
                    <a:pt x="2930" y="1918"/>
                  </a:lnTo>
                  <a:cubicBezTo>
                    <a:pt x="2632" y="1918"/>
                    <a:pt x="2394" y="1679"/>
                    <a:pt x="2394" y="1382"/>
                  </a:cubicBezTo>
                  <a:cubicBezTo>
                    <a:pt x="2394" y="798"/>
                    <a:pt x="3025" y="322"/>
                    <a:pt x="3799" y="322"/>
                  </a:cubicBezTo>
                  <a:close/>
                  <a:moveTo>
                    <a:pt x="2084" y="1310"/>
                  </a:moveTo>
                  <a:lnTo>
                    <a:pt x="2084" y="1406"/>
                  </a:lnTo>
                  <a:cubicBezTo>
                    <a:pt x="2084" y="1679"/>
                    <a:pt x="2203" y="1918"/>
                    <a:pt x="2394" y="2084"/>
                  </a:cubicBezTo>
                  <a:cubicBezTo>
                    <a:pt x="2013" y="2275"/>
                    <a:pt x="1727" y="2692"/>
                    <a:pt x="1727" y="3156"/>
                  </a:cubicBezTo>
                  <a:lnTo>
                    <a:pt x="1727" y="3680"/>
                  </a:lnTo>
                  <a:cubicBezTo>
                    <a:pt x="1727" y="3680"/>
                    <a:pt x="1727" y="3692"/>
                    <a:pt x="1715" y="3692"/>
                  </a:cubicBezTo>
                  <a:lnTo>
                    <a:pt x="1620" y="3692"/>
                  </a:lnTo>
                  <a:cubicBezTo>
                    <a:pt x="1298" y="3692"/>
                    <a:pt x="1025" y="3954"/>
                    <a:pt x="1025" y="4287"/>
                  </a:cubicBezTo>
                  <a:cubicBezTo>
                    <a:pt x="1025" y="4549"/>
                    <a:pt x="1203" y="4775"/>
                    <a:pt x="1441" y="4847"/>
                  </a:cubicBezTo>
                  <a:cubicBezTo>
                    <a:pt x="1346" y="5037"/>
                    <a:pt x="1203" y="5335"/>
                    <a:pt x="1203" y="5597"/>
                  </a:cubicBezTo>
                  <a:cubicBezTo>
                    <a:pt x="1203" y="5870"/>
                    <a:pt x="1429" y="6097"/>
                    <a:pt x="1715" y="6097"/>
                  </a:cubicBezTo>
                  <a:cubicBezTo>
                    <a:pt x="1894" y="6097"/>
                    <a:pt x="2037" y="6013"/>
                    <a:pt x="2132" y="5894"/>
                  </a:cubicBezTo>
                  <a:cubicBezTo>
                    <a:pt x="2334" y="6204"/>
                    <a:pt x="2620" y="6466"/>
                    <a:pt x="2953" y="6656"/>
                  </a:cubicBezTo>
                  <a:lnTo>
                    <a:pt x="2953" y="7347"/>
                  </a:lnTo>
                  <a:cubicBezTo>
                    <a:pt x="2953" y="7573"/>
                    <a:pt x="2799" y="7787"/>
                    <a:pt x="2584" y="7859"/>
                  </a:cubicBezTo>
                  <a:lnTo>
                    <a:pt x="1965" y="8085"/>
                  </a:lnTo>
                  <a:cubicBezTo>
                    <a:pt x="1715" y="7621"/>
                    <a:pt x="834" y="5847"/>
                    <a:pt x="834" y="3882"/>
                  </a:cubicBezTo>
                  <a:cubicBezTo>
                    <a:pt x="834" y="3275"/>
                    <a:pt x="989" y="2727"/>
                    <a:pt x="1263" y="2227"/>
                  </a:cubicBezTo>
                  <a:cubicBezTo>
                    <a:pt x="1477" y="1870"/>
                    <a:pt x="1739" y="1560"/>
                    <a:pt x="2084" y="1310"/>
                  </a:cubicBezTo>
                  <a:close/>
                  <a:moveTo>
                    <a:pt x="3811" y="1"/>
                  </a:moveTo>
                  <a:cubicBezTo>
                    <a:pt x="3346" y="1"/>
                    <a:pt x="2918" y="132"/>
                    <a:pt x="2608" y="382"/>
                  </a:cubicBezTo>
                  <a:cubicBezTo>
                    <a:pt x="2453" y="489"/>
                    <a:pt x="2358" y="620"/>
                    <a:pt x="2263" y="763"/>
                  </a:cubicBezTo>
                  <a:cubicBezTo>
                    <a:pt x="1715" y="1084"/>
                    <a:pt x="1286" y="1537"/>
                    <a:pt x="1001" y="2037"/>
                  </a:cubicBezTo>
                  <a:cubicBezTo>
                    <a:pt x="691" y="2572"/>
                    <a:pt x="524" y="3192"/>
                    <a:pt x="524" y="3858"/>
                  </a:cubicBezTo>
                  <a:cubicBezTo>
                    <a:pt x="524" y="5108"/>
                    <a:pt x="870" y="6251"/>
                    <a:pt x="1144" y="6990"/>
                  </a:cubicBezTo>
                  <a:cubicBezTo>
                    <a:pt x="1358" y="7525"/>
                    <a:pt x="1548" y="7942"/>
                    <a:pt x="1667" y="8156"/>
                  </a:cubicBezTo>
                  <a:lnTo>
                    <a:pt x="810" y="8454"/>
                  </a:lnTo>
                  <a:cubicBezTo>
                    <a:pt x="334" y="8621"/>
                    <a:pt x="1" y="9073"/>
                    <a:pt x="1" y="9597"/>
                  </a:cubicBezTo>
                  <a:lnTo>
                    <a:pt x="1" y="10954"/>
                  </a:lnTo>
                  <a:cubicBezTo>
                    <a:pt x="1" y="11038"/>
                    <a:pt x="72" y="11121"/>
                    <a:pt x="167" y="11121"/>
                  </a:cubicBezTo>
                  <a:cubicBezTo>
                    <a:pt x="251" y="11121"/>
                    <a:pt x="322" y="11038"/>
                    <a:pt x="322" y="10954"/>
                  </a:cubicBezTo>
                  <a:lnTo>
                    <a:pt x="322" y="9633"/>
                  </a:lnTo>
                  <a:cubicBezTo>
                    <a:pt x="322" y="9252"/>
                    <a:pt x="560" y="8918"/>
                    <a:pt x="917" y="8799"/>
                  </a:cubicBezTo>
                  <a:lnTo>
                    <a:pt x="1191" y="8704"/>
                  </a:lnTo>
                  <a:cubicBezTo>
                    <a:pt x="1810" y="9561"/>
                    <a:pt x="2941" y="10097"/>
                    <a:pt x="4180" y="10097"/>
                  </a:cubicBezTo>
                  <a:cubicBezTo>
                    <a:pt x="4727" y="10097"/>
                    <a:pt x="5287" y="10002"/>
                    <a:pt x="5775" y="9788"/>
                  </a:cubicBezTo>
                  <a:cubicBezTo>
                    <a:pt x="5858" y="9764"/>
                    <a:pt x="5894" y="9657"/>
                    <a:pt x="5858" y="9585"/>
                  </a:cubicBezTo>
                  <a:cubicBezTo>
                    <a:pt x="5840" y="9512"/>
                    <a:pt x="5773" y="9481"/>
                    <a:pt x="5711" y="9481"/>
                  </a:cubicBezTo>
                  <a:cubicBezTo>
                    <a:pt x="5692" y="9481"/>
                    <a:pt x="5673" y="9484"/>
                    <a:pt x="5656" y="9490"/>
                  </a:cubicBezTo>
                  <a:cubicBezTo>
                    <a:pt x="5204" y="9680"/>
                    <a:pt x="4704" y="9788"/>
                    <a:pt x="4180" y="9788"/>
                  </a:cubicBezTo>
                  <a:cubicBezTo>
                    <a:pt x="3096" y="9788"/>
                    <a:pt x="2084" y="9347"/>
                    <a:pt x="1513" y="8609"/>
                  </a:cubicBezTo>
                  <a:lnTo>
                    <a:pt x="2727" y="8180"/>
                  </a:lnTo>
                  <a:cubicBezTo>
                    <a:pt x="3061" y="8061"/>
                    <a:pt x="3299" y="7740"/>
                    <a:pt x="3299" y="7383"/>
                  </a:cubicBezTo>
                  <a:lnTo>
                    <a:pt x="3299" y="6823"/>
                  </a:lnTo>
                  <a:cubicBezTo>
                    <a:pt x="3572" y="6930"/>
                    <a:pt x="3870" y="6990"/>
                    <a:pt x="4180" y="6990"/>
                  </a:cubicBezTo>
                  <a:cubicBezTo>
                    <a:pt x="4489" y="6990"/>
                    <a:pt x="4787" y="6930"/>
                    <a:pt x="5061" y="6823"/>
                  </a:cubicBezTo>
                  <a:lnTo>
                    <a:pt x="5061" y="7383"/>
                  </a:lnTo>
                  <a:cubicBezTo>
                    <a:pt x="5061" y="7740"/>
                    <a:pt x="5287" y="8061"/>
                    <a:pt x="5644" y="8180"/>
                  </a:cubicBezTo>
                  <a:lnTo>
                    <a:pt x="6847" y="8609"/>
                  </a:lnTo>
                  <a:cubicBezTo>
                    <a:pt x="6680" y="8823"/>
                    <a:pt x="6478" y="9014"/>
                    <a:pt x="6239" y="9180"/>
                  </a:cubicBezTo>
                  <a:cubicBezTo>
                    <a:pt x="6156" y="9228"/>
                    <a:pt x="6144" y="9323"/>
                    <a:pt x="6192" y="9407"/>
                  </a:cubicBezTo>
                  <a:cubicBezTo>
                    <a:pt x="6216" y="9442"/>
                    <a:pt x="6275" y="9478"/>
                    <a:pt x="6323" y="9478"/>
                  </a:cubicBezTo>
                  <a:cubicBezTo>
                    <a:pt x="6359" y="9478"/>
                    <a:pt x="6382" y="9466"/>
                    <a:pt x="6418" y="9442"/>
                  </a:cubicBezTo>
                  <a:cubicBezTo>
                    <a:pt x="6716" y="9240"/>
                    <a:pt x="6966" y="9002"/>
                    <a:pt x="7156" y="8716"/>
                  </a:cubicBezTo>
                  <a:lnTo>
                    <a:pt x="7430" y="8811"/>
                  </a:lnTo>
                  <a:cubicBezTo>
                    <a:pt x="7787" y="8930"/>
                    <a:pt x="8025" y="9264"/>
                    <a:pt x="8025" y="9645"/>
                  </a:cubicBezTo>
                  <a:lnTo>
                    <a:pt x="8025" y="10990"/>
                  </a:lnTo>
                  <a:cubicBezTo>
                    <a:pt x="8025" y="11085"/>
                    <a:pt x="8097" y="11157"/>
                    <a:pt x="8180" y="11157"/>
                  </a:cubicBezTo>
                  <a:cubicBezTo>
                    <a:pt x="8275" y="11157"/>
                    <a:pt x="8347" y="11085"/>
                    <a:pt x="8347" y="10990"/>
                  </a:cubicBezTo>
                  <a:lnTo>
                    <a:pt x="8347" y="9633"/>
                  </a:lnTo>
                  <a:cubicBezTo>
                    <a:pt x="8323" y="9109"/>
                    <a:pt x="7990" y="8657"/>
                    <a:pt x="7513" y="8478"/>
                  </a:cubicBezTo>
                  <a:lnTo>
                    <a:pt x="6620" y="8168"/>
                  </a:lnTo>
                  <a:cubicBezTo>
                    <a:pt x="6740" y="7978"/>
                    <a:pt x="7013" y="7525"/>
                    <a:pt x="7263" y="6918"/>
                  </a:cubicBezTo>
                  <a:cubicBezTo>
                    <a:pt x="7847" y="5561"/>
                    <a:pt x="7978" y="4489"/>
                    <a:pt x="7978" y="3823"/>
                  </a:cubicBezTo>
                  <a:cubicBezTo>
                    <a:pt x="7978" y="1703"/>
                    <a:pt x="6263" y="1"/>
                    <a:pt x="41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05" name="Google Shape;10905;p79"/>
            <p:cNvSpPr/>
            <p:nvPr/>
          </p:nvSpPr>
          <p:spPr>
            <a:xfrm>
              <a:off x="8164972" y="2582371"/>
              <a:ext cx="43782" cy="15492"/>
            </a:xfrm>
            <a:custGeom>
              <a:avLst/>
              <a:gdLst/>
              <a:ahLst/>
              <a:cxnLst/>
              <a:rect l="l" t="t" r="r" b="b"/>
              <a:pathLst>
                <a:path w="1382" h="489" extrusionOk="0">
                  <a:moveTo>
                    <a:pt x="179" y="0"/>
                  </a:moveTo>
                  <a:cubicBezTo>
                    <a:pt x="140" y="0"/>
                    <a:pt x="101" y="12"/>
                    <a:pt x="72" y="36"/>
                  </a:cubicBezTo>
                  <a:cubicBezTo>
                    <a:pt x="0" y="96"/>
                    <a:pt x="0" y="203"/>
                    <a:pt x="72" y="262"/>
                  </a:cubicBezTo>
                  <a:cubicBezTo>
                    <a:pt x="203" y="393"/>
                    <a:pt x="441" y="489"/>
                    <a:pt x="703" y="489"/>
                  </a:cubicBezTo>
                  <a:cubicBezTo>
                    <a:pt x="965" y="489"/>
                    <a:pt x="1191" y="393"/>
                    <a:pt x="1346" y="262"/>
                  </a:cubicBezTo>
                  <a:cubicBezTo>
                    <a:pt x="1381" y="203"/>
                    <a:pt x="1381" y="120"/>
                    <a:pt x="1322" y="36"/>
                  </a:cubicBezTo>
                  <a:cubicBezTo>
                    <a:pt x="1292" y="12"/>
                    <a:pt x="1250" y="0"/>
                    <a:pt x="1209" y="0"/>
                  </a:cubicBezTo>
                  <a:cubicBezTo>
                    <a:pt x="1167" y="0"/>
                    <a:pt x="1125" y="12"/>
                    <a:pt x="1096" y="36"/>
                  </a:cubicBezTo>
                  <a:cubicBezTo>
                    <a:pt x="1036" y="96"/>
                    <a:pt x="881" y="179"/>
                    <a:pt x="691" y="179"/>
                  </a:cubicBezTo>
                  <a:cubicBezTo>
                    <a:pt x="488" y="179"/>
                    <a:pt x="346" y="96"/>
                    <a:pt x="286" y="36"/>
                  </a:cubicBezTo>
                  <a:cubicBezTo>
                    <a:pt x="256" y="12"/>
                    <a:pt x="218" y="0"/>
                    <a:pt x="1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06" name="Google Shape;10906;p79"/>
            <p:cNvSpPr/>
            <p:nvPr/>
          </p:nvSpPr>
          <p:spPr>
            <a:xfrm>
              <a:off x="8141592" y="2519137"/>
              <a:ext cx="18501" cy="13844"/>
            </a:xfrm>
            <a:custGeom>
              <a:avLst/>
              <a:gdLst/>
              <a:ahLst/>
              <a:cxnLst/>
              <a:rect l="l" t="t" r="r" b="b"/>
              <a:pathLst>
                <a:path w="584" h="437" extrusionOk="0">
                  <a:moveTo>
                    <a:pt x="404" y="1"/>
                  </a:moveTo>
                  <a:cubicBezTo>
                    <a:pt x="381" y="1"/>
                    <a:pt x="357" y="7"/>
                    <a:pt x="333" y="20"/>
                  </a:cubicBezTo>
                  <a:lnTo>
                    <a:pt x="119" y="115"/>
                  </a:lnTo>
                  <a:cubicBezTo>
                    <a:pt x="48" y="163"/>
                    <a:pt x="0" y="258"/>
                    <a:pt x="48" y="341"/>
                  </a:cubicBezTo>
                  <a:cubicBezTo>
                    <a:pt x="71" y="401"/>
                    <a:pt x="131" y="437"/>
                    <a:pt x="191" y="437"/>
                  </a:cubicBezTo>
                  <a:cubicBezTo>
                    <a:pt x="226" y="437"/>
                    <a:pt x="238" y="437"/>
                    <a:pt x="274" y="413"/>
                  </a:cubicBezTo>
                  <a:lnTo>
                    <a:pt x="476" y="318"/>
                  </a:lnTo>
                  <a:cubicBezTo>
                    <a:pt x="548" y="270"/>
                    <a:pt x="583" y="163"/>
                    <a:pt x="548" y="91"/>
                  </a:cubicBezTo>
                  <a:cubicBezTo>
                    <a:pt x="522" y="40"/>
                    <a:pt x="465" y="1"/>
                    <a:pt x="40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07" name="Google Shape;10907;p79"/>
            <p:cNvSpPr/>
            <p:nvPr/>
          </p:nvSpPr>
          <p:spPr>
            <a:xfrm>
              <a:off x="8211731" y="2518409"/>
              <a:ext cx="18881" cy="13812"/>
            </a:xfrm>
            <a:custGeom>
              <a:avLst/>
              <a:gdLst/>
              <a:ahLst/>
              <a:cxnLst/>
              <a:rect l="l" t="t" r="r" b="b"/>
              <a:pathLst>
                <a:path w="596" h="436" extrusionOk="0">
                  <a:moveTo>
                    <a:pt x="208" y="0"/>
                  </a:moveTo>
                  <a:cubicBezTo>
                    <a:pt x="148" y="0"/>
                    <a:pt x="83" y="39"/>
                    <a:pt x="48" y="91"/>
                  </a:cubicBezTo>
                  <a:cubicBezTo>
                    <a:pt x="1" y="174"/>
                    <a:pt x="48" y="269"/>
                    <a:pt x="120" y="317"/>
                  </a:cubicBezTo>
                  <a:lnTo>
                    <a:pt x="334" y="424"/>
                  </a:lnTo>
                  <a:cubicBezTo>
                    <a:pt x="358" y="436"/>
                    <a:pt x="382" y="436"/>
                    <a:pt x="405" y="436"/>
                  </a:cubicBezTo>
                  <a:cubicBezTo>
                    <a:pt x="465" y="436"/>
                    <a:pt x="524" y="412"/>
                    <a:pt x="560" y="353"/>
                  </a:cubicBezTo>
                  <a:cubicBezTo>
                    <a:pt x="596" y="257"/>
                    <a:pt x="572" y="174"/>
                    <a:pt x="477" y="126"/>
                  </a:cubicBezTo>
                  <a:lnTo>
                    <a:pt x="274" y="19"/>
                  </a:lnTo>
                  <a:cubicBezTo>
                    <a:pt x="255" y="6"/>
                    <a:pt x="232" y="0"/>
                    <a:pt x="20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908" name="Google Shape;10908;p79"/>
          <p:cNvGrpSpPr/>
          <p:nvPr/>
        </p:nvGrpSpPr>
        <p:grpSpPr>
          <a:xfrm>
            <a:off x="7141884" y="2983987"/>
            <a:ext cx="361616" cy="481832"/>
            <a:chOff x="5356413" y="2413390"/>
            <a:chExt cx="271212" cy="361374"/>
          </a:xfrm>
          <a:solidFill>
            <a:schemeClr val="tx1"/>
          </a:solidFill>
        </p:grpSpPr>
        <p:sp>
          <p:nvSpPr>
            <p:cNvPr id="10909" name="Google Shape;10909;p79"/>
            <p:cNvSpPr/>
            <p:nvPr/>
          </p:nvSpPr>
          <p:spPr>
            <a:xfrm>
              <a:off x="5453734" y="2525790"/>
              <a:ext cx="10201" cy="15872"/>
            </a:xfrm>
            <a:custGeom>
              <a:avLst/>
              <a:gdLst/>
              <a:ahLst/>
              <a:cxnLst/>
              <a:rect l="l" t="t" r="r" b="b"/>
              <a:pathLst>
                <a:path w="322" h="501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346"/>
                  </a:lnTo>
                  <a:cubicBezTo>
                    <a:pt x="0" y="429"/>
                    <a:pt x="72" y="501"/>
                    <a:pt x="167" y="501"/>
                  </a:cubicBezTo>
                  <a:cubicBezTo>
                    <a:pt x="250" y="501"/>
                    <a:pt x="322" y="429"/>
                    <a:pt x="322" y="346"/>
                  </a:cubicBezTo>
                  <a:lnTo>
                    <a:pt x="322" y="167"/>
                  </a:ln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10" name="Google Shape;10910;p79"/>
            <p:cNvSpPr/>
            <p:nvPr/>
          </p:nvSpPr>
          <p:spPr>
            <a:xfrm>
              <a:off x="5521624" y="2525790"/>
              <a:ext cx="10201" cy="15872"/>
            </a:xfrm>
            <a:custGeom>
              <a:avLst/>
              <a:gdLst/>
              <a:ahLst/>
              <a:cxnLst/>
              <a:rect l="l" t="t" r="r" b="b"/>
              <a:pathLst>
                <a:path w="322" h="501" extrusionOk="0">
                  <a:moveTo>
                    <a:pt x="155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346"/>
                  </a:lnTo>
                  <a:cubicBezTo>
                    <a:pt x="0" y="429"/>
                    <a:pt x="72" y="501"/>
                    <a:pt x="155" y="501"/>
                  </a:cubicBezTo>
                  <a:cubicBezTo>
                    <a:pt x="250" y="501"/>
                    <a:pt x="322" y="429"/>
                    <a:pt x="322" y="346"/>
                  </a:cubicBezTo>
                  <a:lnTo>
                    <a:pt x="322" y="167"/>
                  </a:lnTo>
                  <a:cubicBezTo>
                    <a:pt x="322" y="72"/>
                    <a:pt x="250" y="1"/>
                    <a:pt x="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11" name="Google Shape;10911;p79"/>
            <p:cNvSpPr/>
            <p:nvPr/>
          </p:nvSpPr>
          <p:spPr>
            <a:xfrm>
              <a:off x="5356413" y="2413390"/>
              <a:ext cx="271212" cy="361374"/>
            </a:xfrm>
            <a:custGeom>
              <a:avLst/>
              <a:gdLst/>
              <a:ahLst/>
              <a:cxnLst/>
              <a:rect l="l" t="t" r="r" b="b"/>
              <a:pathLst>
                <a:path w="8561" h="11407" extrusionOk="0">
                  <a:moveTo>
                    <a:pt x="4215" y="298"/>
                  </a:moveTo>
                  <a:cubicBezTo>
                    <a:pt x="4394" y="298"/>
                    <a:pt x="4560" y="381"/>
                    <a:pt x="4679" y="512"/>
                  </a:cubicBezTo>
                  <a:cubicBezTo>
                    <a:pt x="4707" y="549"/>
                    <a:pt x="4762" y="564"/>
                    <a:pt x="4813" y="564"/>
                  </a:cubicBezTo>
                  <a:cubicBezTo>
                    <a:pt x="4829" y="564"/>
                    <a:pt x="4844" y="563"/>
                    <a:pt x="4858" y="560"/>
                  </a:cubicBezTo>
                  <a:cubicBezTo>
                    <a:pt x="4965" y="512"/>
                    <a:pt x="5072" y="501"/>
                    <a:pt x="5180" y="501"/>
                  </a:cubicBezTo>
                  <a:cubicBezTo>
                    <a:pt x="5644" y="501"/>
                    <a:pt x="6037" y="834"/>
                    <a:pt x="6072" y="1310"/>
                  </a:cubicBezTo>
                  <a:cubicBezTo>
                    <a:pt x="6072" y="1370"/>
                    <a:pt x="6120" y="1429"/>
                    <a:pt x="6180" y="1453"/>
                  </a:cubicBezTo>
                  <a:cubicBezTo>
                    <a:pt x="6453" y="1560"/>
                    <a:pt x="6608" y="1822"/>
                    <a:pt x="6608" y="2120"/>
                  </a:cubicBezTo>
                  <a:cubicBezTo>
                    <a:pt x="6608" y="2525"/>
                    <a:pt x="6287" y="2846"/>
                    <a:pt x="5882" y="2846"/>
                  </a:cubicBezTo>
                  <a:cubicBezTo>
                    <a:pt x="5632" y="2846"/>
                    <a:pt x="5406" y="2715"/>
                    <a:pt x="5275" y="2501"/>
                  </a:cubicBezTo>
                  <a:cubicBezTo>
                    <a:pt x="5239" y="2465"/>
                    <a:pt x="5180" y="2429"/>
                    <a:pt x="5120" y="2429"/>
                  </a:cubicBezTo>
                  <a:cubicBezTo>
                    <a:pt x="5096" y="2429"/>
                    <a:pt x="5084" y="2429"/>
                    <a:pt x="5049" y="2441"/>
                  </a:cubicBezTo>
                  <a:cubicBezTo>
                    <a:pt x="4977" y="2489"/>
                    <a:pt x="4882" y="2501"/>
                    <a:pt x="4810" y="2501"/>
                  </a:cubicBezTo>
                  <a:cubicBezTo>
                    <a:pt x="4513" y="2501"/>
                    <a:pt x="4263" y="2263"/>
                    <a:pt x="4263" y="1953"/>
                  </a:cubicBezTo>
                  <a:cubicBezTo>
                    <a:pt x="4263" y="1905"/>
                    <a:pt x="4263" y="1858"/>
                    <a:pt x="4275" y="1822"/>
                  </a:cubicBezTo>
                  <a:cubicBezTo>
                    <a:pt x="4287" y="1774"/>
                    <a:pt x="4275" y="1715"/>
                    <a:pt x="4251" y="1691"/>
                  </a:cubicBezTo>
                  <a:cubicBezTo>
                    <a:pt x="4215" y="1644"/>
                    <a:pt x="4167" y="1632"/>
                    <a:pt x="4132" y="1608"/>
                  </a:cubicBezTo>
                  <a:cubicBezTo>
                    <a:pt x="3798" y="1584"/>
                    <a:pt x="3548" y="1310"/>
                    <a:pt x="3548" y="989"/>
                  </a:cubicBezTo>
                  <a:cubicBezTo>
                    <a:pt x="3572" y="596"/>
                    <a:pt x="3858" y="298"/>
                    <a:pt x="4215" y="298"/>
                  </a:cubicBezTo>
                  <a:close/>
                  <a:moveTo>
                    <a:pt x="6763" y="2715"/>
                  </a:moveTo>
                  <a:cubicBezTo>
                    <a:pt x="6787" y="2858"/>
                    <a:pt x="6811" y="3013"/>
                    <a:pt x="6811" y="3179"/>
                  </a:cubicBezTo>
                  <a:lnTo>
                    <a:pt x="6811" y="3370"/>
                  </a:lnTo>
                  <a:lnTo>
                    <a:pt x="6608" y="3370"/>
                  </a:lnTo>
                  <a:cubicBezTo>
                    <a:pt x="6513" y="3370"/>
                    <a:pt x="6418" y="3275"/>
                    <a:pt x="6418" y="3179"/>
                  </a:cubicBezTo>
                  <a:lnTo>
                    <a:pt x="6418" y="3025"/>
                  </a:lnTo>
                  <a:cubicBezTo>
                    <a:pt x="6549" y="2953"/>
                    <a:pt x="6668" y="2834"/>
                    <a:pt x="6763" y="2715"/>
                  </a:cubicBezTo>
                  <a:close/>
                  <a:moveTo>
                    <a:pt x="1608" y="2215"/>
                  </a:moveTo>
                  <a:cubicBezTo>
                    <a:pt x="1512" y="2513"/>
                    <a:pt x="1465" y="2810"/>
                    <a:pt x="1465" y="3144"/>
                  </a:cubicBezTo>
                  <a:lnTo>
                    <a:pt x="1465" y="3382"/>
                  </a:lnTo>
                  <a:cubicBezTo>
                    <a:pt x="1250" y="3489"/>
                    <a:pt x="1108" y="3691"/>
                    <a:pt x="1108" y="3930"/>
                  </a:cubicBezTo>
                  <a:cubicBezTo>
                    <a:pt x="1108" y="4275"/>
                    <a:pt x="1370" y="4549"/>
                    <a:pt x="1715" y="4549"/>
                  </a:cubicBezTo>
                  <a:lnTo>
                    <a:pt x="1822" y="4549"/>
                  </a:lnTo>
                  <a:lnTo>
                    <a:pt x="1822" y="4561"/>
                  </a:lnTo>
                  <a:cubicBezTo>
                    <a:pt x="1822" y="5049"/>
                    <a:pt x="1953" y="5501"/>
                    <a:pt x="2203" y="5882"/>
                  </a:cubicBezTo>
                  <a:cubicBezTo>
                    <a:pt x="2092" y="5973"/>
                    <a:pt x="1972" y="6004"/>
                    <a:pt x="1844" y="6004"/>
                  </a:cubicBezTo>
                  <a:cubicBezTo>
                    <a:pt x="1821" y="6004"/>
                    <a:pt x="1798" y="6003"/>
                    <a:pt x="1774" y="6001"/>
                  </a:cubicBezTo>
                  <a:cubicBezTo>
                    <a:pt x="1334" y="5989"/>
                    <a:pt x="953" y="5632"/>
                    <a:pt x="917" y="5180"/>
                  </a:cubicBezTo>
                  <a:lnTo>
                    <a:pt x="917" y="4989"/>
                  </a:lnTo>
                  <a:cubicBezTo>
                    <a:pt x="929" y="4811"/>
                    <a:pt x="881" y="4644"/>
                    <a:pt x="762" y="4549"/>
                  </a:cubicBezTo>
                  <a:cubicBezTo>
                    <a:pt x="631" y="4406"/>
                    <a:pt x="536" y="4215"/>
                    <a:pt x="536" y="4025"/>
                  </a:cubicBezTo>
                  <a:cubicBezTo>
                    <a:pt x="536" y="3751"/>
                    <a:pt x="691" y="3513"/>
                    <a:pt x="917" y="3394"/>
                  </a:cubicBezTo>
                  <a:cubicBezTo>
                    <a:pt x="1072" y="3310"/>
                    <a:pt x="1155" y="3120"/>
                    <a:pt x="1096" y="2941"/>
                  </a:cubicBezTo>
                  <a:cubicBezTo>
                    <a:pt x="1060" y="2834"/>
                    <a:pt x="1060" y="2727"/>
                    <a:pt x="1096" y="2620"/>
                  </a:cubicBezTo>
                  <a:cubicBezTo>
                    <a:pt x="1131" y="2429"/>
                    <a:pt x="1298" y="2286"/>
                    <a:pt x="1489" y="2239"/>
                  </a:cubicBezTo>
                  <a:cubicBezTo>
                    <a:pt x="1536" y="2215"/>
                    <a:pt x="1572" y="2215"/>
                    <a:pt x="1608" y="2215"/>
                  </a:cubicBezTo>
                  <a:close/>
                  <a:moveTo>
                    <a:pt x="6977" y="2251"/>
                  </a:moveTo>
                  <a:cubicBezTo>
                    <a:pt x="7025" y="2251"/>
                    <a:pt x="7061" y="2251"/>
                    <a:pt x="7108" y="2263"/>
                  </a:cubicBezTo>
                  <a:cubicBezTo>
                    <a:pt x="7299" y="2310"/>
                    <a:pt x="7442" y="2453"/>
                    <a:pt x="7501" y="2656"/>
                  </a:cubicBezTo>
                  <a:cubicBezTo>
                    <a:pt x="7537" y="2763"/>
                    <a:pt x="7537" y="2858"/>
                    <a:pt x="7501" y="2965"/>
                  </a:cubicBezTo>
                  <a:cubicBezTo>
                    <a:pt x="7442" y="3144"/>
                    <a:pt x="7525" y="3334"/>
                    <a:pt x="7680" y="3429"/>
                  </a:cubicBezTo>
                  <a:cubicBezTo>
                    <a:pt x="7918" y="3560"/>
                    <a:pt x="8061" y="3799"/>
                    <a:pt x="8061" y="4049"/>
                  </a:cubicBezTo>
                  <a:cubicBezTo>
                    <a:pt x="8061" y="4251"/>
                    <a:pt x="7977" y="4441"/>
                    <a:pt x="7835" y="4572"/>
                  </a:cubicBezTo>
                  <a:cubicBezTo>
                    <a:pt x="7727" y="4680"/>
                    <a:pt x="7668" y="4846"/>
                    <a:pt x="7680" y="5025"/>
                  </a:cubicBezTo>
                  <a:cubicBezTo>
                    <a:pt x="7704" y="5084"/>
                    <a:pt x="7704" y="5156"/>
                    <a:pt x="7680" y="5215"/>
                  </a:cubicBezTo>
                  <a:cubicBezTo>
                    <a:pt x="7644" y="5644"/>
                    <a:pt x="7263" y="6001"/>
                    <a:pt x="6823" y="6037"/>
                  </a:cubicBezTo>
                  <a:cubicBezTo>
                    <a:pt x="6668" y="6037"/>
                    <a:pt x="6525" y="6001"/>
                    <a:pt x="6394" y="5942"/>
                  </a:cubicBezTo>
                  <a:cubicBezTo>
                    <a:pt x="6632" y="5561"/>
                    <a:pt x="6775" y="5108"/>
                    <a:pt x="6775" y="4620"/>
                  </a:cubicBezTo>
                  <a:lnTo>
                    <a:pt x="6775" y="4608"/>
                  </a:lnTo>
                  <a:lnTo>
                    <a:pt x="6882" y="4608"/>
                  </a:lnTo>
                  <a:cubicBezTo>
                    <a:pt x="7227" y="4608"/>
                    <a:pt x="7489" y="4334"/>
                    <a:pt x="7489" y="3989"/>
                  </a:cubicBezTo>
                  <a:cubicBezTo>
                    <a:pt x="7489" y="3739"/>
                    <a:pt x="7346" y="3537"/>
                    <a:pt x="7132" y="3441"/>
                  </a:cubicBezTo>
                  <a:lnTo>
                    <a:pt x="7132" y="3179"/>
                  </a:lnTo>
                  <a:cubicBezTo>
                    <a:pt x="7132" y="2858"/>
                    <a:pt x="7085" y="2548"/>
                    <a:pt x="6977" y="2251"/>
                  </a:cubicBezTo>
                  <a:close/>
                  <a:moveTo>
                    <a:pt x="3239" y="893"/>
                  </a:moveTo>
                  <a:lnTo>
                    <a:pt x="3239" y="941"/>
                  </a:lnTo>
                  <a:cubicBezTo>
                    <a:pt x="3239" y="1370"/>
                    <a:pt x="3536" y="1763"/>
                    <a:pt x="3953" y="1870"/>
                  </a:cubicBezTo>
                  <a:lnTo>
                    <a:pt x="3953" y="1905"/>
                  </a:lnTo>
                  <a:cubicBezTo>
                    <a:pt x="3953" y="2394"/>
                    <a:pt x="4334" y="2787"/>
                    <a:pt x="4822" y="2787"/>
                  </a:cubicBezTo>
                  <a:cubicBezTo>
                    <a:pt x="4918" y="2787"/>
                    <a:pt x="4989" y="2775"/>
                    <a:pt x="5084" y="2739"/>
                  </a:cubicBezTo>
                  <a:cubicBezTo>
                    <a:pt x="5275" y="3001"/>
                    <a:pt x="5572" y="3132"/>
                    <a:pt x="5894" y="3132"/>
                  </a:cubicBezTo>
                  <a:cubicBezTo>
                    <a:pt x="5953" y="3132"/>
                    <a:pt x="6037" y="3132"/>
                    <a:pt x="6096" y="3120"/>
                  </a:cubicBezTo>
                  <a:lnTo>
                    <a:pt x="6096" y="3144"/>
                  </a:lnTo>
                  <a:cubicBezTo>
                    <a:pt x="6096" y="3429"/>
                    <a:pt x="6334" y="3668"/>
                    <a:pt x="6608" y="3668"/>
                  </a:cubicBezTo>
                  <a:lnTo>
                    <a:pt x="6882" y="3668"/>
                  </a:lnTo>
                  <a:cubicBezTo>
                    <a:pt x="7025" y="3668"/>
                    <a:pt x="7168" y="3787"/>
                    <a:pt x="7168" y="3953"/>
                  </a:cubicBezTo>
                  <a:cubicBezTo>
                    <a:pt x="7168" y="4096"/>
                    <a:pt x="7049" y="4227"/>
                    <a:pt x="6882" y="4227"/>
                  </a:cubicBezTo>
                  <a:lnTo>
                    <a:pt x="6775" y="4227"/>
                  </a:lnTo>
                  <a:lnTo>
                    <a:pt x="6775" y="4215"/>
                  </a:lnTo>
                  <a:cubicBezTo>
                    <a:pt x="6775" y="4132"/>
                    <a:pt x="6704" y="4049"/>
                    <a:pt x="6608" y="4049"/>
                  </a:cubicBezTo>
                  <a:cubicBezTo>
                    <a:pt x="6525" y="4049"/>
                    <a:pt x="6453" y="4132"/>
                    <a:pt x="6453" y="4215"/>
                  </a:cubicBezTo>
                  <a:lnTo>
                    <a:pt x="6453" y="4572"/>
                  </a:lnTo>
                  <a:cubicBezTo>
                    <a:pt x="6453" y="5763"/>
                    <a:pt x="5477" y="6716"/>
                    <a:pt x="4310" y="6716"/>
                  </a:cubicBezTo>
                  <a:cubicBezTo>
                    <a:pt x="4289" y="6716"/>
                    <a:pt x="4268" y="6717"/>
                    <a:pt x="4247" y="6717"/>
                  </a:cubicBezTo>
                  <a:cubicBezTo>
                    <a:pt x="3086" y="6717"/>
                    <a:pt x="2167" y="5754"/>
                    <a:pt x="2167" y="4584"/>
                  </a:cubicBezTo>
                  <a:lnTo>
                    <a:pt x="2167" y="4227"/>
                  </a:lnTo>
                  <a:cubicBezTo>
                    <a:pt x="2167" y="4144"/>
                    <a:pt x="2084" y="4072"/>
                    <a:pt x="2001" y="4072"/>
                  </a:cubicBezTo>
                  <a:cubicBezTo>
                    <a:pt x="1905" y="4072"/>
                    <a:pt x="1834" y="4144"/>
                    <a:pt x="1834" y="4227"/>
                  </a:cubicBezTo>
                  <a:lnTo>
                    <a:pt x="1834" y="4251"/>
                  </a:lnTo>
                  <a:lnTo>
                    <a:pt x="1727" y="4251"/>
                  </a:lnTo>
                  <a:cubicBezTo>
                    <a:pt x="1584" y="4251"/>
                    <a:pt x="1453" y="4132"/>
                    <a:pt x="1453" y="3965"/>
                  </a:cubicBezTo>
                  <a:cubicBezTo>
                    <a:pt x="1453" y="3810"/>
                    <a:pt x="1572" y="3679"/>
                    <a:pt x="1727" y="3679"/>
                  </a:cubicBezTo>
                  <a:lnTo>
                    <a:pt x="2001" y="3679"/>
                  </a:lnTo>
                  <a:cubicBezTo>
                    <a:pt x="2286" y="3679"/>
                    <a:pt x="2524" y="3441"/>
                    <a:pt x="2524" y="3156"/>
                  </a:cubicBezTo>
                  <a:cubicBezTo>
                    <a:pt x="2524" y="2667"/>
                    <a:pt x="2715" y="2191"/>
                    <a:pt x="3084" y="1846"/>
                  </a:cubicBezTo>
                  <a:cubicBezTo>
                    <a:pt x="3155" y="1786"/>
                    <a:pt x="3155" y="1691"/>
                    <a:pt x="3084" y="1608"/>
                  </a:cubicBezTo>
                  <a:cubicBezTo>
                    <a:pt x="3054" y="1572"/>
                    <a:pt x="3013" y="1554"/>
                    <a:pt x="2969" y="1554"/>
                  </a:cubicBezTo>
                  <a:cubicBezTo>
                    <a:pt x="2926" y="1554"/>
                    <a:pt x="2882" y="1572"/>
                    <a:pt x="2846" y="1608"/>
                  </a:cubicBezTo>
                  <a:cubicBezTo>
                    <a:pt x="2417" y="2013"/>
                    <a:pt x="2179" y="2560"/>
                    <a:pt x="2179" y="3156"/>
                  </a:cubicBezTo>
                  <a:cubicBezTo>
                    <a:pt x="2179" y="3263"/>
                    <a:pt x="2084" y="3358"/>
                    <a:pt x="1989" y="3358"/>
                  </a:cubicBezTo>
                  <a:lnTo>
                    <a:pt x="1786" y="3358"/>
                  </a:lnTo>
                  <a:lnTo>
                    <a:pt x="1786" y="3179"/>
                  </a:lnTo>
                  <a:cubicBezTo>
                    <a:pt x="1786" y="2191"/>
                    <a:pt x="2358" y="1310"/>
                    <a:pt x="3239" y="893"/>
                  </a:cubicBezTo>
                  <a:close/>
                  <a:moveTo>
                    <a:pt x="5227" y="6894"/>
                  </a:moveTo>
                  <a:lnTo>
                    <a:pt x="5227" y="7251"/>
                  </a:lnTo>
                  <a:cubicBezTo>
                    <a:pt x="5227" y="7359"/>
                    <a:pt x="5215" y="7454"/>
                    <a:pt x="5168" y="7561"/>
                  </a:cubicBezTo>
                  <a:cubicBezTo>
                    <a:pt x="5144" y="7656"/>
                    <a:pt x="5180" y="7740"/>
                    <a:pt x="5275" y="7775"/>
                  </a:cubicBezTo>
                  <a:cubicBezTo>
                    <a:pt x="5287" y="7775"/>
                    <a:pt x="5322" y="7787"/>
                    <a:pt x="5334" y="7787"/>
                  </a:cubicBezTo>
                  <a:cubicBezTo>
                    <a:pt x="5406" y="7787"/>
                    <a:pt x="5465" y="7740"/>
                    <a:pt x="5501" y="7680"/>
                  </a:cubicBezTo>
                  <a:cubicBezTo>
                    <a:pt x="5537" y="7549"/>
                    <a:pt x="5572" y="7418"/>
                    <a:pt x="5572" y="7263"/>
                  </a:cubicBezTo>
                  <a:lnTo>
                    <a:pt x="5572" y="7192"/>
                  </a:lnTo>
                  <a:cubicBezTo>
                    <a:pt x="5930" y="7251"/>
                    <a:pt x="6299" y="7359"/>
                    <a:pt x="6644" y="7478"/>
                  </a:cubicBezTo>
                  <a:cubicBezTo>
                    <a:pt x="6644" y="7478"/>
                    <a:pt x="6656" y="7478"/>
                    <a:pt x="6656" y="7489"/>
                  </a:cubicBezTo>
                  <a:cubicBezTo>
                    <a:pt x="6561" y="8037"/>
                    <a:pt x="6299" y="8573"/>
                    <a:pt x="5882" y="8978"/>
                  </a:cubicBezTo>
                  <a:cubicBezTo>
                    <a:pt x="5453" y="9383"/>
                    <a:pt x="4906" y="9585"/>
                    <a:pt x="4310" y="9585"/>
                  </a:cubicBezTo>
                  <a:cubicBezTo>
                    <a:pt x="3727" y="9585"/>
                    <a:pt x="3155" y="9371"/>
                    <a:pt x="2727" y="8978"/>
                  </a:cubicBezTo>
                  <a:cubicBezTo>
                    <a:pt x="2298" y="8597"/>
                    <a:pt x="2048" y="8049"/>
                    <a:pt x="1989" y="7478"/>
                  </a:cubicBezTo>
                  <a:cubicBezTo>
                    <a:pt x="1989" y="7478"/>
                    <a:pt x="1989" y="7454"/>
                    <a:pt x="2001" y="7454"/>
                  </a:cubicBezTo>
                  <a:cubicBezTo>
                    <a:pt x="2346" y="7347"/>
                    <a:pt x="2715" y="7251"/>
                    <a:pt x="3072" y="7180"/>
                  </a:cubicBezTo>
                  <a:lnTo>
                    <a:pt x="3072" y="7251"/>
                  </a:lnTo>
                  <a:cubicBezTo>
                    <a:pt x="3072" y="7942"/>
                    <a:pt x="3620" y="8490"/>
                    <a:pt x="4310" y="8490"/>
                  </a:cubicBezTo>
                  <a:cubicBezTo>
                    <a:pt x="4525" y="8490"/>
                    <a:pt x="4739" y="8430"/>
                    <a:pt x="4929" y="8323"/>
                  </a:cubicBezTo>
                  <a:cubicBezTo>
                    <a:pt x="5001" y="8275"/>
                    <a:pt x="5037" y="8168"/>
                    <a:pt x="4989" y="8097"/>
                  </a:cubicBezTo>
                  <a:cubicBezTo>
                    <a:pt x="4956" y="8048"/>
                    <a:pt x="4901" y="8015"/>
                    <a:pt x="4843" y="8015"/>
                  </a:cubicBezTo>
                  <a:cubicBezTo>
                    <a:pt x="4816" y="8015"/>
                    <a:pt x="4789" y="8022"/>
                    <a:pt x="4763" y="8037"/>
                  </a:cubicBezTo>
                  <a:cubicBezTo>
                    <a:pt x="4632" y="8109"/>
                    <a:pt x="4465" y="8156"/>
                    <a:pt x="4322" y="8156"/>
                  </a:cubicBezTo>
                  <a:cubicBezTo>
                    <a:pt x="3834" y="8156"/>
                    <a:pt x="3417" y="7751"/>
                    <a:pt x="3417" y="7251"/>
                  </a:cubicBezTo>
                  <a:lnTo>
                    <a:pt x="3417" y="6894"/>
                  </a:lnTo>
                  <a:cubicBezTo>
                    <a:pt x="3691" y="7001"/>
                    <a:pt x="3989" y="7061"/>
                    <a:pt x="4322" y="7061"/>
                  </a:cubicBezTo>
                  <a:cubicBezTo>
                    <a:pt x="4644" y="7061"/>
                    <a:pt x="4941" y="7001"/>
                    <a:pt x="5227" y="6894"/>
                  </a:cubicBezTo>
                  <a:close/>
                  <a:moveTo>
                    <a:pt x="4203" y="0"/>
                  </a:moveTo>
                  <a:cubicBezTo>
                    <a:pt x="3834" y="0"/>
                    <a:pt x="3501" y="215"/>
                    <a:pt x="3334" y="524"/>
                  </a:cubicBezTo>
                  <a:cubicBezTo>
                    <a:pt x="2620" y="774"/>
                    <a:pt x="2060" y="1298"/>
                    <a:pt x="1727" y="1953"/>
                  </a:cubicBezTo>
                  <a:cubicBezTo>
                    <a:pt x="1687" y="1948"/>
                    <a:pt x="1646" y="1945"/>
                    <a:pt x="1602" y="1945"/>
                  </a:cubicBezTo>
                  <a:cubicBezTo>
                    <a:pt x="1541" y="1945"/>
                    <a:pt x="1475" y="1951"/>
                    <a:pt x="1405" y="1965"/>
                  </a:cubicBezTo>
                  <a:cubicBezTo>
                    <a:pt x="1096" y="2048"/>
                    <a:pt x="834" y="2286"/>
                    <a:pt x="762" y="2596"/>
                  </a:cubicBezTo>
                  <a:cubicBezTo>
                    <a:pt x="715" y="2763"/>
                    <a:pt x="715" y="2941"/>
                    <a:pt x="762" y="3084"/>
                  </a:cubicBezTo>
                  <a:cubicBezTo>
                    <a:pt x="774" y="3120"/>
                    <a:pt x="762" y="3144"/>
                    <a:pt x="738" y="3144"/>
                  </a:cubicBezTo>
                  <a:cubicBezTo>
                    <a:pt x="393" y="3322"/>
                    <a:pt x="179" y="3679"/>
                    <a:pt x="179" y="4072"/>
                  </a:cubicBezTo>
                  <a:cubicBezTo>
                    <a:pt x="179" y="4346"/>
                    <a:pt x="298" y="4620"/>
                    <a:pt x="512" y="4822"/>
                  </a:cubicBezTo>
                  <a:cubicBezTo>
                    <a:pt x="560" y="4870"/>
                    <a:pt x="560" y="4965"/>
                    <a:pt x="560" y="4989"/>
                  </a:cubicBezTo>
                  <a:cubicBezTo>
                    <a:pt x="536" y="5084"/>
                    <a:pt x="536" y="5168"/>
                    <a:pt x="560" y="5263"/>
                  </a:cubicBezTo>
                  <a:cubicBezTo>
                    <a:pt x="619" y="5858"/>
                    <a:pt x="1131" y="6346"/>
                    <a:pt x="1727" y="6370"/>
                  </a:cubicBezTo>
                  <a:lnTo>
                    <a:pt x="1774" y="6370"/>
                  </a:lnTo>
                  <a:cubicBezTo>
                    <a:pt x="1989" y="6370"/>
                    <a:pt x="2191" y="6311"/>
                    <a:pt x="2370" y="6227"/>
                  </a:cubicBezTo>
                  <a:cubicBezTo>
                    <a:pt x="2560" y="6454"/>
                    <a:pt x="2786" y="6632"/>
                    <a:pt x="3024" y="6775"/>
                  </a:cubicBezTo>
                  <a:lnTo>
                    <a:pt x="3024" y="6882"/>
                  </a:lnTo>
                  <a:cubicBezTo>
                    <a:pt x="2620" y="6954"/>
                    <a:pt x="2227" y="7049"/>
                    <a:pt x="1846" y="7180"/>
                  </a:cubicBezTo>
                  <a:cubicBezTo>
                    <a:pt x="1703" y="7228"/>
                    <a:pt x="1608" y="7359"/>
                    <a:pt x="1608" y="7501"/>
                  </a:cubicBezTo>
                  <a:lnTo>
                    <a:pt x="941" y="7740"/>
                  </a:lnTo>
                  <a:cubicBezTo>
                    <a:pt x="381" y="7942"/>
                    <a:pt x="0" y="8478"/>
                    <a:pt x="0" y="9085"/>
                  </a:cubicBezTo>
                  <a:lnTo>
                    <a:pt x="0" y="11240"/>
                  </a:lnTo>
                  <a:cubicBezTo>
                    <a:pt x="0" y="11335"/>
                    <a:pt x="84" y="11407"/>
                    <a:pt x="167" y="11407"/>
                  </a:cubicBezTo>
                  <a:cubicBezTo>
                    <a:pt x="262" y="11407"/>
                    <a:pt x="334" y="11335"/>
                    <a:pt x="334" y="11240"/>
                  </a:cubicBezTo>
                  <a:lnTo>
                    <a:pt x="334" y="9085"/>
                  </a:lnTo>
                  <a:cubicBezTo>
                    <a:pt x="334" y="8621"/>
                    <a:pt x="619" y="8216"/>
                    <a:pt x="1048" y="8073"/>
                  </a:cubicBezTo>
                  <a:lnTo>
                    <a:pt x="1655" y="7859"/>
                  </a:lnTo>
                  <a:cubicBezTo>
                    <a:pt x="1774" y="8394"/>
                    <a:pt x="2036" y="8894"/>
                    <a:pt x="2465" y="9275"/>
                  </a:cubicBezTo>
                  <a:cubicBezTo>
                    <a:pt x="2905" y="9692"/>
                    <a:pt x="3489" y="9930"/>
                    <a:pt x="4096" y="9978"/>
                  </a:cubicBezTo>
                  <a:lnTo>
                    <a:pt x="4096" y="11240"/>
                  </a:lnTo>
                  <a:cubicBezTo>
                    <a:pt x="4096" y="11335"/>
                    <a:pt x="4167" y="11407"/>
                    <a:pt x="4263" y="11407"/>
                  </a:cubicBezTo>
                  <a:cubicBezTo>
                    <a:pt x="4346" y="11407"/>
                    <a:pt x="4418" y="11335"/>
                    <a:pt x="4418" y="11240"/>
                  </a:cubicBezTo>
                  <a:lnTo>
                    <a:pt x="4418" y="9978"/>
                  </a:lnTo>
                  <a:cubicBezTo>
                    <a:pt x="5037" y="9930"/>
                    <a:pt x="5596" y="9692"/>
                    <a:pt x="6061" y="9275"/>
                  </a:cubicBezTo>
                  <a:cubicBezTo>
                    <a:pt x="6477" y="8906"/>
                    <a:pt x="6739" y="8418"/>
                    <a:pt x="6858" y="7859"/>
                  </a:cubicBezTo>
                  <a:lnTo>
                    <a:pt x="7477" y="8073"/>
                  </a:lnTo>
                  <a:cubicBezTo>
                    <a:pt x="7906" y="8216"/>
                    <a:pt x="8192" y="8632"/>
                    <a:pt x="8192" y="9085"/>
                  </a:cubicBezTo>
                  <a:lnTo>
                    <a:pt x="8192" y="11240"/>
                  </a:lnTo>
                  <a:cubicBezTo>
                    <a:pt x="8192" y="11335"/>
                    <a:pt x="8263" y="11407"/>
                    <a:pt x="8347" y="11407"/>
                  </a:cubicBezTo>
                  <a:cubicBezTo>
                    <a:pt x="8442" y="11407"/>
                    <a:pt x="8513" y="11335"/>
                    <a:pt x="8513" y="11240"/>
                  </a:cubicBezTo>
                  <a:lnTo>
                    <a:pt x="8513" y="9085"/>
                  </a:lnTo>
                  <a:cubicBezTo>
                    <a:pt x="8561" y="8442"/>
                    <a:pt x="8192" y="7906"/>
                    <a:pt x="7620" y="7716"/>
                  </a:cubicBezTo>
                  <a:lnTo>
                    <a:pt x="6954" y="7478"/>
                  </a:lnTo>
                  <a:cubicBezTo>
                    <a:pt x="6954" y="7323"/>
                    <a:pt x="6870" y="7192"/>
                    <a:pt x="6715" y="7144"/>
                  </a:cubicBezTo>
                  <a:cubicBezTo>
                    <a:pt x="6334" y="7013"/>
                    <a:pt x="5942" y="6906"/>
                    <a:pt x="5537" y="6847"/>
                  </a:cubicBezTo>
                  <a:lnTo>
                    <a:pt x="5537" y="6751"/>
                  </a:lnTo>
                  <a:cubicBezTo>
                    <a:pt x="5799" y="6597"/>
                    <a:pt x="6013" y="6418"/>
                    <a:pt x="6192" y="6192"/>
                  </a:cubicBezTo>
                  <a:cubicBezTo>
                    <a:pt x="6370" y="6299"/>
                    <a:pt x="6584" y="6346"/>
                    <a:pt x="6787" y="6346"/>
                  </a:cubicBezTo>
                  <a:lnTo>
                    <a:pt x="6834" y="6346"/>
                  </a:lnTo>
                  <a:cubicBezTo>
                    <a:pt x="7442" y="6311"/>
                    <a:pt x="7954" y="5835"/>
                    <a:pt x="8013" y="5227"/>
                  </a:cubicBezTo>
                  <a:cubicBezTo>
                    <a:pt x="8025" y="5132"/>
                    <a:pt x="8025" y="5049"/>
                    <a:pt x="8013" y="4965"/>
                  </a:cubicBezTo>
                  <a:cubicBezTo>
                    <a:pt x="8013" y="4930"/>
                    <a:pt x="8001" y="4846"/>
                    <a:pt x="8061" y="4799"/>
                  </a:cubicBezTo>
                  <a:cubicBezTo>
                    <a:pt x="8263" y="4608"/>
                    <a:pt x="8382" y="4322"/>
                    <a:pt x="8382" y="4037"/>
                  </a:cubicBezTo>
                  <a:cubicBezTo>
                    <a:pt x="8382" y="3644"/>
                    <a:pt x="8180" y="3287"/>
                    <a:pt x="7835" y="3108"/>
                  </a:cubicBezTo>
                  <a:cubicBezTo>
                    <a:pt x="7823" y="3096"/>
                    <a:pt x="7799" y="3072"/>
                    <a:pt x="7799" y="3048"/>
                  </a:cubicBezTo>
                  <a:cubicBezTo>
                    <a:pt x="7847" y="2894"/>
                    <a:pt x="7847" y="2727"/>
                    <a:pt x="7799" y="2560"/>
                  </a:cubicBezTo>
                  <a:cubicBezTo>
                    <a:pt x="7716" y="2251"/>
                    <a:pt x="7466" y="2013"/>
                    <a:pt x="7168" y="1941"/>
                  </a:cubicBezTo>
                  <a:cubicBezTo>
                    <a:pt x="7107" y="1924"/>
                    <a:pt x="7052" y="1913"/>
                    <a:pt x="6999" y="1913"/>
                  </a:cubicBezTo>
                  <a:cubicBezTo>
                    <a:pt x="6980" y="1913"/>
                    <a:pt x="6961" y="1914"/>
                    <a:pt x="6942" y="1917"/>
                  </a:cubicBezTo>
                  <a:cubicBezTo>
                    <a:pt x="6882" y="1608"/>
                    <a:pt x="6692" y="1322"/>
                    <a:pt x="6406" y="1179"/>
                  </a:cubicBezTo>
                  <a:cubicBezTo>
                    <a:pt x="6299" y="596"/>
                    <a:pt x="5799" y="167"/>
                    <a:pt x="5180" y="167"/>
                  </a:cubicBezTo>
                  <a:cubicBezTo>
                    <a:pt x="5060" y="167"/>
                    <a:pt x="4941" y="179"/>
                    <a:pt x="4822" y="227"/>
                  </a:cubicBezTo>
                  <a:cubicBezTo>
                    <a:pt x="4644" y="72"/>
                    <a:pt x="4441" y="0"/>
                    <a:pt x="420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12" name="Google Shape;10912;p79"/>
            <p:cNvSpPr/>
            <p:nvPr/>
          </p:nvSpPr>
          <p:spPr>
            <a:xfrm>
              <a:off x="5459373" y="2530701"/>
              <a:ext cx="66813" cy="72832"/>
            </a:xfrm>
            <a:custGeom>
              <a:avLst/>
              <a:gdLst/>
              <a:ahLst/>
              <a:cxnLst/>
              <a:rect l="l" t="t" r="r" b="b"/>
              <a:pathLst>
                <a:path w="2109" h="2299" extrusionOk="0">
                  <a:moveTo>
                    <a:pt x="1060" y="346"/>
                  </a:moveTo>
                  <a:cubicBezTo>
                    <a:pt x="1263" y="346"/>
                    <a:pt x="1429" y="512"/>
                    <a:pt x="1429" y="727"/>
                  </a:cubicBezTo>
                  <a:cubicBezTo>
                    <a:pt x="1429" y="929"/>
                    <a:pt x="1263" y="1096"/>
                    <a:pt x="1060" y="1096"/>
                  </a:cubicBezTo>
                  <a:cubicBezTo>
                    <a:pt x="846" y="1096"/>
                    <a:pt x="679" y="929"/>
                    <a:pt x="679" y="727"/>
                  </a:cubicBezTo>
                  <a:cubicBezTo>
                    <a:pt x="679" y="512"/>
                    <a:pt x="846" y="346"/>
                    <a:pt x="1060" y="346"/>
                  </a:cubicBezTo>
                  <a:close/>
                  <a:moveTo>
                    <a:pt x="1775" y="1417"/>
                  </a:moveTo>
                  <a:cubicBezTo>
                    <a:pt x="1679" y="1739"/>
                    <a:pt x="1394" y="1965"/>
                    <a:pt x="1060" y="1965"/>
                  </a:cubicBezTo>
                  <a:cubicBezTo>
                    <a:pt x="715" y="1965"/>
                    <a:pt x="429" y="1727"/>
                    <a:pt x="358" y="1417"/>
                  </a:cubicBezTo>
                  <a:close/>
                  <a:moveTo>
                    <a:pt x="1060" y="0"/>
                  </a:moveTo>
                  <a:cubicBezTo>
                    <a:pt x="667" y="0"/>
                    <a:pt x="358" y="322"/>
                    <a:pt x="358" y="703"/>
                  </a:cubicBezTo>
                  <a:cubicBezTo>
                    <a:pt x="358" y="834"/>
                    <a:pt x="406" y="977"/>
                    <a:pt x="465" y="1072"/>
                  </a:cubicBezTo>
                  <a:lnTo>
                    <a:pt x="167" y="1072"/>
                  </a:lnTo>
                  <a:cubicBezTo>
                    <a:pt x="72" y="1072"/>
                    <a:pt x="1" y="1155"/>
                    <a:pt x="1" y="1239"/>
                  </a:cubicBezTo>
                  <a:cubicBezTo>
                    <a:pt x="1" y="1822"/>
                    <a:pt x="477" y="2298"/>
                    <a:pt x="1060" y="2298"/>
                  </a:cubicBezTo>
                  <a:cubicBezTo>
                    <a:pt x="1632" y="2298"/>
                    <a:pt x="2108" y="1822"/>
                    <a:pt x="2108" y="1239"/>
                  </a:cubicBezTo>
                  <a:cubicBezTo>
                    <a:pt x="2108" y="1155"/>
                    <a:pt x="2037" y="1072"/>
                    <a:pt x="1953" y="1072"/>
                  </a:cubicBezTo>
                  <a:lnTo>
                    <a:pt x="1656" y="1072"/>
                  </a:lnTo>
                  <a:cubicBezTo>
                    <a:pt x="1715" y="977"/>
                    <a:pt x="1751" y="834"/>
                    <a:pt x="1751" y="703"/>
                  </a:cubicBezTo>
                  <a:cubicBezTo>
                    <a:pt x="1751" y="322"/>
                    <a:pt x="1441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13" name="Google Shape;10913;p79"/>
            <p:cNvSpPr/>
            <p:nvPr/>
          </p:nvSpPr>
          <p:spPr>
            <a:xfrm>
              <a:off x="5446923" y="2502854"/>
              <a:ext cx="23792" cy="16188"/>
            </a:xfrm>
            <a:custGeom>
              <a:avLst/>
              <a:gdLst/>
              <a:ahLst/>
              <a:cxnLst/>
              <a:rect l="l" t="t" r="r" b="b"/>
              <a:pathLst>
                <a:path w="751" h="511" extrusionOk="0">
                  <a:moveTo>
                    <a:pt x="560" y="1"/>
                  </a:moveTo>
                  <a:cubicBezTo>
                    <a:pt x="534" y="1"/>
                    <a:pt x="506" y="7"/>
                    <a:pt x="477" y="22"/>
                  </a:cubicBezTo>
                  <a:lnTo>
                    <a:pt x="120" y="201"/>
                  </a:lnTo>
                  <a:cubicBezTo>
                    <a:pt x="37" y="248"/>
                    <a:pt x="1" y="355"/>
                    <a:pt x="48" y="427"/>
                  </a:cubicBezTo>
                  <a:cubicBezTo>
                    <a:pt x="84" y="486"/>
                    <a:pt x="132" y="510"/>
                    <a:pt x="203" y="510"/>
                  </a:cubicBezTo>
                  <a:cubicBezTo>
                    <a:pt x="227" y="510"/>
                    <a:pt x="239" y="510"/>
                    <a:pt x="275" y="498"/>
                  </a:cubicBezTo>
                  <a:lnTo>
                    <a:pt x="632" y="320"/>
                  </a:lnTo>
                  <a:cubicBezTo>
                    <a:pt x="715" y="272"/>
                    <a:pt x="751" y="165"/>
                    <a:pt x="703" y="93"/>
                  </a:cubicBezTo>
                  <a:cubicBezTo>
                    <a:pt x="670" y="36"/>
                    <a:pt x="620" y="1"/>
                    <a:pt x="5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914" name="Google Shape;10914;p79"/>
          <p:cNvGrpSpPr/>
          <p:nvPr/>
        </p:nvGrpSpPr>
        <p:grpSpPr>
          <a:xfrm>
            <a:off x="8340317" y="2982466"/>
            <a:ext cx="361659" cy="481325"/>
            <a:chOff x="6255238" y="2412249"/>
            <a:chExt cx="271244" cy="360994"/>
          </a:xfrm>
          <a:solidFill>
            <a:schemeClr val="tx1"/>
          </a:solidFill>
        </p:grpSpPr>
        <p:sp>
          <p:nvSpPr>
            <p:cNvPr id="10915" name="Google Shape;10915;p79"/>
            <p:cNvSpPr/>
            <p:nvPr/>
          </p:nvSpPr>
          <p:spPr>
            <a:xfrm>
              <a:off x="6351799" y="2554080"/>
              <a:ext cx="10613" cy="15872"/>
            </a:xfrm>
            <a:custGeom>
              <a:avLst/>
              <a:gdLst/>
              <a:ahLst/>
              <a:cxnLst/>
              <a:rect l="l" t="t" r="r" b="b"/>
              <a:pathLst>
                <a:path w="335" h="501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lnTo>
                    <a:pt x="1" y="346"/>
                  </a:lnTo>
                  <a:cubicBezTo>
                    <a:pt x="1" y="429"/>
                    <a:pt x="72" y="501"/>
                    <a:pt x="168" y="501"/>
                  </a:cubicBezTo>
                  <a:cubicBezTo>
                    <a:pt x="251" y="501"/>
                    <a:pt x="334" y="429"/>
                    <a:pt x="334" y="346"/>
                  </a:cubicBezTo>
                  <a:lnTo>
                    <a:pt x="334" y="167"/>
                  </a:lnTo>
                  <a:cubicBezTo>
                    <a:pt x="334" y="72"/>
                    <a:pt x="251" y="0"/>
                    <a:pt x="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16" name="Google Shape;10916;p79"/>
            <p:cNvSpPr/>
            <p:nvPr/>
          </p:nvSpPr>
          <p:spPr>
            <a:xfrm>
              <a:off x="6419720" y="2554080"/>
              <a:ext cx="10581" cy="15872"/>
            </a:xfrm>
            <a:custGeom>
              <a:avLst/>
              <a:gdLst/>
              <a:ahLst/>
              <a:cxnLst/>
              <a:rect l="l" t="t" r="r" b="b"/>
              <a:pathLst>
                <a:path w="334" h="501" extrusionOk="0">
                  <a:moveTo>
                    <a:pt x="167" y="0"/>
                  </a:moveTo>
                  <a:cubicBezTo>
                    <a:pt x="71" y="0"/>
                    <a:pt x="0" y="72"/>
                    <a:pt x="0" y="167"/>
                  </a:cubicBezTo>
                  <a:lnTo>
                    <a:pt x="0" y="346"/>
                  </a:lnTo>
                  <a:cubicBezTo>
                    <a:pt x="0" y="429"/>
                    <a:pt x="71" y="501"/>
                    <a:pt x="167" y="501"/>
                  </a:cubicBezTo>
                  <a:cubicBezTo>
                    <a:pt x="250" y="501"/>
                    <a:pt x="321" y="429"/>
                    <a:pt x="321" y="346"/>
                  </a:cubicBezTo>
                  <a:lnTo>
                    <a:pt x="321" y="167"/>
                  </a:lnTo>
                  <a:cubicBezTo>
                    <a:pt x="333" y="72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17" name="Google Shape;10917;p79"/>
            <p:cNvSpPr/>
            <p:nvPr/>
          </p:nvSpPr>
          <p:spPr>
            <a:xfrm>
              <a:off x="6368399" y="2593775"/>
              <a:ext cx="45302" cy="15777"/>
            </a:xfrm>
            <a:custGeom>
              <a:avLst/>
              <a:gdLst/>
              <a:ahLst/>
              <a:cxnLst/>
              <a:rect l="l" t="t" r="r" b="b"/>
              <a:pathLst>
                <a:path w="1430" h="498" extrusionOk="0">
                  <a:moveTo>
                    <a:pt x="179" y="1"/>
                  </a:moveTo>
                  <a:cubicBezTo>
                    <a:pt x="135" y="1"/>
                    <a:pt x="90" y="15"/>
                    <a:pt x="60" y="45"/>
                  </a:cubicBezTo>
                  <a:cubicBezTo>
                    <a:pt x="1" y="105"/>
                    <a:pt x="1" y="224"/>
                    <a:pt x="60" y="283"/>
                  </a:cubicBezTo>
                  <a:cubicBezTo>
                    <a:pt x="203" y="426"/>
                    <a:pt x="441" y="498"/>
                    <a:pt x="715" y="498"/>
                  </a:cubicBezTo>
                  <a:cubicBezTo>
                    <a:pt x="977" y="498"/>
                    <a:pt x="1215" y="414"/>
                    <a:pt x="1370" y="283"/>
                  </a:cubicBezTo>
                  <a:cubicBezTo>
                    <a:pt x="1430" y="200"/>
                    <a:pt x="1430" y="105"/>
                    <a:pt x="1370" y="45"/>
                  </a:cubicBezTo>
                  <a:cubicBezTo>
                    <a:pt x="1340" y="15"/>
                    <a:pt x="1299" y="1"/>
                    <a:pt x="1255" y="1"/>
                  </a:cubicBezTo>
                  <a:cubicBezTo>
                    <a:pt x="1212" y="1"/>
                    <a:pt x="1168" y="15"/>
                    <a:pt x="1132" y="45"/>
                  </a:cubicBezTo>
                  <a:cubicBezTo>
                    <a:pt x="1072" y="105"/>
                    <a:pt x="918" y="176"/>
                    <a:pt x="715" y="176"/>
                  </a:cubicBezTo>
                  <a:cubicBezTo>
                    <a:pt x="501" y="176"/>
                    <a:pt x="358" y="105"/>
                    <a:pt x="298" y="45"/>
                  </a:cubicBezTo>
                  <a:cubicBezTo>
                    <a:pt x="269" y="15"/>
                    <a:pt x="224" y="1"/>
                    <a:pt x="1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18" name="Google Shape;10918;p79"/>
            <p:cNvSpPr/>
            <p:nvPr/>
          </p:nvSpPr>
          <p:spPr>
            <a:xfrm>
              <a:off x="6255238" y="2412249"/>
              <a:ext cx="271244" cy="360994"/>
            </a:xfrm>
            <a:custGeom>
              <a:avLst/>
              <a:gdLst/>
              <a:ahLst/>
              <a:cxnLst/>
              <a:rect l="l" t="t" r="r" b="b"/>
              <a:pathLst>
                <a:path w="8562" h="11395" extrusionOk="0">
                  <a:moveTo>
                    <a:pt x="4287" y="334"/>
                  </a:moveTo>
                  <a:cubicBezTo>
                    <a:pt x="5621" y="334"/>
                    <a:pt x="6442" y="751"/>
                    <a:pt x="6442" y="1072"/>
                  </a:cubicBezTo>
                  <a:lnTo>
                    <a:pt x="6442" y="1489"/>
                  </a:lnTo>
                  <a:cubicBezTo>
                    <a:pt x="5823" y="1215"/>
                    <a:pt x="5073" y="1084"/>
                    <a:pt x="4287" y="1084"/>
                  </a:cubicBezTo>
                  <a:cubicBezTo>
                    <a:pt x="3501" y="1084"/>
                    <a:pt x="2763" y="1227"/>
                    <a:pt x="2132" y="1489"/>
                  </a:cubicBezTo>
                  <a:lnTo>
                    <a:pt x="2132" y="1072"/>
                  </a:lnTo>
                  <a:cubicBezTo>
                    <a:pt x="2132" y="775"/>
                    <a:pt x="2942" y="334"/>
                    <a:pt x="4287" y="334"/>
                  </a:cubicBezTo>
                  <a:close/>
                  <a:moveTo>
                    <a:pt x="4299" y="1394"/>
                  </a:moveTo>
                  <a:cubicBezTo>
                    <a:pt x="5263" y="1394"/>
                    <a:pt x="6168" y="1632"/>
                    <a:pt x="6859" y="2049"/>
                  </a:cubicBezTo>
                  <a:cubicBezTo>
                    <a:pt x="7514" y="2453"/>
                    <a:pt x="7871" y="2989"/>
                    <a:pt x="7871" y="3549"/>
                  </a:cubicBezTo>
                  <a:cubicBezTo>
                    <a:pt x="7871" y="3882"/>
                    <a:pt x="7740" y="4204"/>
                    <a:pt x="7478" y="4501"/>
                  </a:cubicBezTo>
                  <a:lnTo>
                    <a:pt x="7478" y="3549"/>
                  </a:lnTo>
                  <a:cubicBezTo>
                    <a:pt x="7478" y="3084"/>
                    <a:pt x="7180" y="2656"/>
                    <a:pt x="6633" y="2334"/>
                  </a:cubicBezTo>
                  <a:cubicBezTo>
                    <a:pt x="6608" y="2318"/>
                    <a:pt x="6579" y="2310"/>
                    <a:pt x="6550" y="2310"/>
                  </a:cubicBezTo>
                  <a:cubicBezTo>
                    <a:pt x="6495" y="2310"/>
                    <a:pt x="6438" y="2339"/>
                    <a:pt x="6406" y="2394"/>
                  </a:cubicBezTo>
                  <a:cubicBezTo>
                    <a:pt x="6371" y="2465"/>
                    <a:pt x="6395" y="2572"/>
                    <a:pt x="6466" y="2608"/>
                  </a:cubicBezTo>
                  <a:cubicBezTo>
                    <a:pt x="6918" y="2882"/>
                    <a:pt x="7157" y="3204"/>
                    <a:pt x="7157" y="3537"/>
                  </a:cubicBezTo>
                  <a:lnTo>
                    <a:pt x="7157" y="6394"/>
                  </a:lnTo>
                  <a:cubicBezTo>
                    <a:pt x="7157" y="6990"/>
                    <a:pt x="7299" y="7490"/>
                    <a:pt x="7418" y="7823"/>
                  </a:cubicBezTo>
                  <a:cubicBezTo>
                    <a:pt x="7454" y="7906"/>
                    <a:pt x="7418" y="8002"/>
                    <a:pt x="7359" y="8049"/>
                  </a:cubicBezTo>
                  <a:cubicBezTo>
                    <a:pt x="7157" y="8216"/>
                    <a:pt x="6847" y="8407"/>
                    <a:pt x="6395" y="8573"/>
                  </a:cubicBezTo>
                  <a:lnTo>
                    <a:pt x="5894" y="8383"/>
                  </a:lnTo>
                  <a:cubicBezTo>
                    <a:pt x="5668" y="8311"/>
                    <a:pt x="5537" y="8109"/>
                    <a:pt x="5537" y="7871"/>
                  </a:cubicBezTo>
                  <a:lnTo>
                    <a:pt x="5537" y="7144"/>
                  </a:lnTo>
                  <a:cubicBezTo>
                    <a:pt x="6275" y="6704"/>
                    <a:pt x="6787" y="5906"/>
                    <a:pt x="6787" y="4978"/>
                  </a:cubicBezTo>
                  <a:lnTo>
                    <a:pt x="6787" y="4263"/>
                  </a:lnTo>
                  <a:cubicBezTo>
                    <a:pt x="6787" y="3775"/>
                    <a:pt x="6383" y="3394"/>
                    <a:pt x="5906" y="3394"/>
                  </a:cubicBezTo>
                  <a:lnTo>
                    <a:pt x="5621" y="3394"/>
                  </a:lnTo>
                  <a:lnTo>
                    <a:pt x="4775" y="2537"/>
                  </a:lnTo>
                  <a:cubicBezTo>
                    <a:pt x="4744" y="2514"/>
                    <a:pt x="4703" y="2495"/>
                    <a:pt x="4662" y="2495"/>
                  </a:cubicBezTo>
                  <a:cubicBezTo>
                    <a:pt x="4640" y="2495"/>
                    <a:pt x="4617" y="2501"/>
                    <a:pt x="4597" y="2513"/>
                  </a:cubicBezTo>
                  <a:cubicBezTo>
                    <a:pt x="4537" y="2537"/>
                    <a:pt x="4490" y="2596"/>
                    <a:pt x="4490" y="2656"/>
                  </a:cubicBezTo>
                  <a:lnTo>
                    <a:pt x="4490" y="3382"/>
                  </a:lnTo>
                  <a:lnTo>
                    <a:pt x="3585" y="3382"/>
                  </a:lnTo>
                  <a:cubicBezTo>
                    <a:pt x="3489" y="3382"/>
                    <a:pt x="3418" y="3465"/>
                    <a:pt x="3418" y="3549"/>
                  </a:cubicBezTo>
                  <a:cubicBezTo>
                    <a:pt x="3418" y="3644"/>
                    <a:pt x="3489" y="3715"/>
                    <a:pt x="3585" y="3715"/>
                  </a:cubicBezTo>
                  <a:lnTo>
                    <a:pt x="4656" y="3715"/>
                  </a:lnTo>
                  <a:cubicBezTo>
                    <a:pt x="4740" y="3715"/>
                    <a:pt x="4823" y="3644"/>
                    <a:pt x="4823" y="3549"/>
                  </a:cubicBezTo>
                  <a:lnTo>
                    <a:pt x="4823" y="3061"/>
                  </a:lnTo>
                  <a:lnTo>
                    <a:pt x="5430" y="3668"/>
                  </a:lnTo>
                  <a:cubicBezTo>
                    <a:pt x="5454" y="3704"/>
                    <a:pt x="5502" y="3715"/>
                    <a:pt x="5549" y="3715"/>
                  </a:cubicBezTo>
                  <a:lnTo>
                    <a:pt x="5906" y="3715"/>
                  </a:lnTo>
                  <a:cubicBezTo>
                    <a:pt x="6204" y="3715"/>
                    <a:pt x="6454" y="3954"/>
                    <a:pt x="6454" y="4263"/>
                  </a:cubicBezTo>
                  <a:lnTo>
                    <a:pt x="6454" y="4978"/>
                  </a:lnTo>
                  <a:cubicBezTo>
                    <a:pt x="6454" y="6168"/>
                    <a:pt x="5490" y="7144"/>
                    <a:pt x="4299" y="7144"/>
                  </a:cubicBezTo>
                  <a:cubicBezTo>
                    <a:pt x="3108" y="7144"/>
                    <a:pt x="2144" y="6168"/>
                    <a:pt x="2144" y="4978"/>
                  </a:cubicBezTo>
                  <a:lnTo>
                    <a:pt x="2144" y="4263"/>
                  </a:lnTo>
                  <a:cubicBezTo>
                    <a:pt x="2144" y="3966"/>
                    <a:pt x="2382" y="3715"/>
                    <a:pt x="2692" y="3715"/>
                  </a:cubicBezTo>
                  <a:lnTo>
                    <a:pt x="2870" y="3715"/>
                  </a:lnTo>
                  <a:cubicBezTo>
                    <a:pt x="2954" y="3715"/>
                    <a:pt x="3037" y="3644"/>
                    <a:pt x="3037" y="3549"/>
                  </a:cubicBezTo>
                  <a:cubicBezTo>
                    <a:pt x="3037" y="3465"/>
                    <a:pt x="2954" y="3382"/>
                    <a:pt x="2870" y="3382"/>
                  </a:cubicBezTo>
                  <a:lnTo>
                    <a:pt x="2692" y="3382"/>
                  </a:lnTo>
                  <a:cubicBezTo>
                    <a:pt x="2204" y="3382"/>
                    <a:pt x="1811" y="3787"/>
                    <a:pt x="1811" y="4263"/>
                  </a:cubicBezTo>
                  <a:lnTo>
                    <a:pt x="1811" y="4978"/>
                  </a:lnTo>
                  <a:cubicBezTo>
                    <a:pt x="1811" y="5906"/>
                    <a:pt x="2323" y="6704"/>
                    <a:pt x="3061" y="7133"/>
                  </a:cubicBezTo>
                  <a:lnTo>
                    <a:pt x="3061" y="7871"/>
                  </a:lnTo>
                  <a:cubicBezTo>
                    <a:pt x="3061" y="8109"/>
                    <a:pt x="2918" y="8299"/>
                    <a:pt x="2704" y="8383"/>
                  </a:cubicBezTo>
                  <a:lnTo>
                    <a:pt x="2204" y="8561"/>
                  </a:lnTo>
                  <a:cubicBezTo>
                    <a:pt x="1751" y="8407"/>
                    <a:pt x="1430" y="8204"/>
                    <a:pt x="1251" y="8061"/>
                  </a:cubicBezTo>
                  <a:cubicBezTo>
                    <a:pt x="1168" y="8014"/>
                    <a:pt x="1144" y="7930"/>
                    <a:pt x="1192" y="7835"/>
                  </a:cubicBezTo>
                  <a:cubicBezTo>
                    <a:pt x="1311" y="7514"/>
                    <a:pt x="1453" y="7002"/>
                    <a:pt x="1453" y="6406"/>
                  </a:cubicBezTo>
                  <a:lnTo>
                    <a:pt x="1453" y="3549"/>
                  </a:lnTo>
                  <a:cubicBezTo>
                    <a:pt x="1453" y="2775"/>
                    <a:pt x="2763" y="2108"/>
                    <a:pt x="4311" y="2108"/>
                  </a:cubicBezTo>
                  <a:cubicBezTo>
                    <a:pt x="4859" y="2108"/>
                    <a:pt x="5394" y="2180"/>
                    <a:pt x="5859" y="2346"/>
                  </a:cubicBezTo>
                  <a:cubicBezTo>
                    <a:pt x="5878" y="2351"/>
                    <a:pt x="5896" y="2353"/>
                    <a:pt x="5914" y="2353"/>
                  </a:cubicBezTo>
                  <a:cubicBezTo>
                    <a:pt x="5985" y="2353"/>
                    <a:pt x="6044" y="2315"/>
                    <a:pt x="6073" y="2239"/>
                  </a:cubicBezTo>
                  <a:cubicBezTo>
                    <a:pt x="6097" y="2156"/>
                    <a:pt x="6049" y="2061"/>
                    <a:pt x="5966" y="2037"/>
                  </a:cubicBezTo>
                  <a:cubicBezTo>
                    <a:pt x="5478" y="1870"/>
                    <a:pt x="4894" y="1775"/>
                    <a:pt x="4311" y="1775"/>
                  </a:cubicBezTo>
                  <a:cubicBezTo>
                    <a:pt x="3478" y="1775"/>
                    <a:pt x="2692" y="1953"/>
                    <a:pt x="2096" y="2275"/>
                  </a:cubicBezTo>
                  <a:cubicBezTo>
                    <a:pt x="1465" y="2596"/>
                    <a:pt x="1108" y="3061"/>
                    <a:pt x="1108" y="3549"/>
                  </a:cubicBezTo>
                  <a:lnTo>
                    <a:pt x="1108" y="4501"/>
                  </a:lnTo>
                  <a:cubicBezTo>
                    <a:pt x="858" y="4204"/>
                    <a:pt x="727" y="3882"/>
                    <a:pt x="727" y="3549"/>
                  </a:cubicBezTo>
                  <a:cubicBezTo>
                    <a:pt x="727" y="2989"/>
                    <a:pt x="1084" y="2465"/>
                    <a:pt x="1739" y="2049"/>
                  </a:cubicBezTo>
                  <a:cubicBezTo>
                    <a:pt x="2418" y="1632"/>
                    <a:pt x="3335" y="1394"/>
                    <a:pt x="4299" y="1394"/>
                  </a:cubicBezTo>
                  <a:close/>
                  <a:moveTo>
                    <a:pt x="5192" y="7323"/>
                  </a:moveTo>
                  <a:lnTo>
                    <a:pt x="5192" y="7883"/>
                  </a:lnTo>
                  <a:cubicBezTo>
                    <a:pt x="5192" y="8252"/>
                    <a:pt x="5430" y="8585"/>
                    <a:pt x="5775" y="8716"/>
                  </a:cubicBezTo>
                  <a:lnTo>
                    <a:pt x="6430" y="8942"/>
                  </a:lnTo>
                  <a:cubicBezTo>
                    <a:pt x="6264" y="9323"/>
                    <a:pt x="5978" y="9669"/>
                    <a:pt x="5621" y="9919"/>
                  </a:cubicBezTo>
                  <a:cubicBezTo>
                    <a:pt x="5240" y="10204"/>
                    <a:pt x="4763" y="10359"/>
                    <a:pt x="4287" y="10359"/>
                  </a:cubicBezTo>
                  <a:cubicBezTo>
                    <a:pt x="3347" y="10359"/>
                    <a:pt x="2501" y="9788"/>
                    <a:pt x="2144" y="8942"/>
                  </a:cubicBezTo>
                  <a:lnTo>
                    <a:pt x="2799" y="8716"/>
                  </a:lnTo>
                  <a:cubicBezTo>
                    <a:pt x="3156" y="8597"/>
                    <a:pt x="3382" y="8252"/>
                    <a:pt x="3382" y="7883"/>
                  </a:cubicBezTo>
                  <a:lnTo>
                    <a:pt x="3382" y="7323"/>
                  </a:lnTo>
                  <a:cubicBezTo>
                    <a:pt x="3656" y="7418"/>
                    <a:pt x="3954" y="7478"/>
                    <a:pt x="4287" y="7478"/>
                  </a:cubicBezTo>
                  <a:cubicBezTo>
                    <a:pt x="4597" y="7478"/>
                    <a:pt x="4906" y="7418"/>
                    <a:pt x="5192" y="7323"/>
                  </a:cubicBezTo>
                  <a:close/>
                  <a:moveTo>
                    <a:pt x="4263" y="1"/>
                  </a:moveTo>
                  <a:cubicBezTo>
                    <a:pt x="3061" y="1"/>
                    <a:pt x="1787" y="370"/>
                    <a:pt x="1787" y="1048"/>
                  </a:cubicBezTo>
                  <a:lnTo>
                    <a:pt x="1787" y="1632"/>
                  </a:lnTo>
                  <a:cubicBezTo>
                    <a:pt x="1692" y="1680"/>
                    <a:pt x="1620" y="1727"/>
                    <a:pt x="1525" y="1787"/>
                  </a:cubicBezTo>
                  <a:cubicBezTo>
                    <a:pt x="775" y="2263"/>
                    <a:pt x="358" y="2882"/>
                    <a:pt x="358" y="3573"/>
                  </a:cubicBezTo>
                  <a:cubicBezTo>
                    <a:pt x="358" y="4085"/>
                    <a:pt x="608" y="4573"/>
                    <a:pt x="1072" y="5001"/>
                  </a:cubicBezTo>
                  <a:lnTo>
                    <a:pt x="1072" y="6406"/>
                  </a:lnTo>
                  <a:cubicBezTo>
                    <a:pt x="1072" y="6978"/>
                    <a:pt x="918" y="7478"/>
                    <a:pt x="811" y="7716"/>
                  </a:cubicBezTo>
                  <a:cubicBezTo>
                    <a:pt x="727" y="7942"/>
                    <a:pt x="799" y="8192"/>
                    <a:pt x="989" y="8335"/>
                  </a:cubicBezTo>
                  <a:cubicBezTo>
                    <a:pt x="1144" y="8430"/>
                    <a:pt x="1370" y="8585"/>
                    <a:pt x="1680" y="8728"/>
                  </a:cubicBezTo>
                  <a:lnTo>
                    <a:pt x="811" y="9049"/>
                  </a:lnTo>
                  <a:cubicBezTo>
                    <a:pt x="322" y="9228"/>
                    <a:pt x="1" y="9681"/>
                    <a:pt x="1" y="10204"/>
                  </a:cubicBezTo>
                  <a:lnTo>
                    <a:pt x="1" y="11228"/>
                  </a:lnTo>
                  <a:cubicBezTo>
                    <a:pt x="1" y="11324"/>
                    <a:pt x="72" y="11395"/>
                    <a:pt x="156" y="11395"/>
                  </a:cubicBezTo>
                  <a:cubicBezTo>
                    <a:pt x="251" y="11395"/>
                    <a:pt x="322" y="11324"/>
                    <a:pt x="322" y="11228"/>
                  </a:cubicBezTo>
                  <a:lnTo>
                    <a:pt x="322" y="10204"/>
                  </a:lnTo>
                  <a:cubicBezTo>
                    <a:pt x="322" y="9823"/>
                    <a:pt x="560" y="9478"/>
                    <a:pt x="918" y="9359"/>
                  </a:cubicBezTo>
                  <a:lnTo>
                    <a:pt x="1799" y="9038"/>
                  </a:lnTo>
                  <a:cubicBezTo>
                    <a:pt x="2215" y="10026"/>
                    <a:pt x="3180" y="10681"/>
                    <a:pt x="4251" y="10681"/>
                  </a:cubicBezTo>
                  <a:cubicBezTo>
                    <a:pt x="4799" y="10681"/>
                    <a:pt x="5335" y="10514"/>
                    <a:pt x="5787" y="10192"/>
                  </a:cubicBezTo>
                  <a:cubicBezTo>
                    <a:pt x="6204" y="9895"/>
                    <a:pt x="6514" y="9502"/>
                    <a:pt x="6704" y="9038"/>
                  </a:cubicBezTo>
                  <a:lnTo>
                    <a:pt x="7585" y="9359"/>
                  </a:lnTo>
                  <a:cubicBezTo>
                    <a:pt x="7942" y="9490"/>
                    <a:pt x="8180" y="9835"/>
                    <a:pt x="8180" y="10204"/>
                  </a:cubicBezTo>
                  <a:lnTo>
                    <a:pt x="8180" y="11228"/>
                  </a:lnTo>
                  <a:cubicBezTo>
                    <a:pt x="8180" y="11324"/>
                    <a:pt x="8252" y="11395"/>
                    <a:pt x="8347" y="11395"/>
                  </a:cubicBezTo>
                  <a:cubicBezTo>
                    <a:pt x="8431" y="11395"/>
                    <a:pt x="8514" y="11324"/>
                    <a:pt x="8514" y="11228"/>
                  </a:cubicBezTo>
                  <a:lnTo>
                    <a:pt x="8514" y="10204"/>
                  </a:lnTo>
                  <a:cubicBezTo>
                    <a:pt x="8561" y="9681"/>
                    <a:pt x="8216" y="9204"/>
                    <a:pt x="7728" y="9049"/>
                  </a:cubicBezTo>
                  <a:lnTo>
                    <a:pt x="6859" y="8728"/>
                  </a:lnTo>
                  <a:cubicBezTo>
                    <a:pt x="7157" y="8585"/>
                    <a:pt x="7395" y="8454"/>
                    <a:pt x="7549" y="8335"/>
                  </a:cubicBezTo>
                  <a:cubicBezTo>
                    <a:pt x="7740" y="8192"/>
                    <a:pt x="7811" y="7942"/>
                    <a:pt x="7728" y="7716"/>
                  </a:cubicBezTo>
                  <a:cubicBezTo>
                    <a:pt x="7633" y="7466"/>
                    <a:pt x="7466" y="6978"/>
                    <a:pt x="7466" y="6406"/>
                  </a:cubicBezTo>
                  <a:lnTo>
                    <a:pt x="7466" y="5001"/>
                  </a:lnTo>
                  <a:cubicBezTo>
                    <a:pt x="7930" y="4585"/>
                    <a:pt x="8180" y="4085"/>
                    <a:pt x="8180" y="3573"/>
                  </a:cubicBezTo>
                  <a:cubicBezTo>
                    <a:pt x="8180" y="2882"/>
                    <a:pt x="7764" y="2263"/>
                    <a:pt x="7002" y="1787"/>
                  </a:cubicBezTo>
                  <a:cubicBezTo>
                    <a:pt x="6930" y="1739"/>
                    <a:pt x="6847" y="1680"/>
                    <a:pt x="6752" y="1632"/>
                  </a:cubicBezTo>
                  <a:lnTo>
                    <a:pt x="6752" y="1048"/>
                  </a:lnTo>
                  <a:cubicBezTo>
                    <a:pt x="6752" y="370"/>
                    <a:pt x="5478" y="1"/>
                    <a:pt x="42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19" name="Google Shape;10919;p79"/>
            <p:cNvSpPr/>
            <p:nvPr/>
          </p:nvSpPr>
          <p:spPr>
            <a:xfrm>
              <a:off x="6345779" y="2535167"/>
              <a:ext cx="22651" cy="12545"/>
            </a:xfrm>
            <a:custGeom>
              <a:avLst/>
              <a:gdLst/>
              <a:ahLst/>
              <a:cxnLst/>
              <a:rect l="l" t="t" r="r" b="b"/>
              <a:pathLst>
                <a:path w="715" h="396" extrusionOk="0">
                  <a:moveTo>
                    <a:pt x="529" y="0"/>
                  </a:moveTo>
                  <a:cubicBezTo>
                    <a:pt x="520" y="0"/>
                    <a:pt x="510" y="1"/>
                    <a:pt x="500" y="2"/>
                  </a:cubicBezTo>
                  <a:lnTo>
                    <a:pt x="143" y="74"/>
                  </a:lnTo>
                  <a:cubicBezTo>
                    <a:pt x="60" y="86"/>
                    <a:pt x="0" y="181"/>
                    <a:pt x="12" y="264"/>
                  </a:cubicBezTo>
                  <a:cubicBezTo>
                    <a:pt x="24" y="336"/>
                    <a:pt x="96" y="395"/>
                    <a:pt x="179" y="395"/>
                  </a:cubicBezTo>
                  <a:lnTo>
                    <a:pt x="203" y="395"/>
                  </a:lnTo>
                  <a:lnTo>
                    <a:pt x="560" y="324"/>
                  </a:lnTo>
                  <a:cubicBezTo>
                    <a:pt x="667" y="312"/>
                    <a:pt x="715" y="228"/>
                    <a:pt x="703" y="133"/>
                  </a:cubicBezTo>
                  <a:cubicBezTo>
                    <a:pt x="681" y="48"/>
                    <a:pt x="612" y="0"/>
                    <a:pt x="5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20" name="Google Shape;10920;p79"/>
            <p:cNvSpPr/>
            <p:nvPr/>
          </p:nvSpPr>
          <p:spPr>
            <a:xfrm>
              <a:off x="6413670" y="2535167"/>
              <a:ext cx="22651" cy="12545"/>
            </a:xfrm>
            <a:custGeom>
              <a:avLst/>
              <a:gdLst/>
              <a:ahLst/>
              <a:cxnLst/>
              <a:rect l="l" t="t" r="r" b="b"/>
              <a:pathLst>
                <a:path w="715" h="396" extrusionOk="0">
                  <a:moveTo>
                    <a:pt x="177" y="0"/>
                  </a:moveTo>
                  <a:cubicBezTo>
                    <a:pt x="101" y="0"/>
                    <a:pt x="23" y="48"/>
                    <a:pt x="12" y="133"/>
                  </a:cubicBezTo>
                  <a:cubicBezTo>
                    <a:pt x="1" y="228"/>
                    <a:pt x="60" y="312"/>
                    <a:pt x="143" y="324"/>
                  </a:cubicBezTo>
                  <a:lnTo>
                    <a:pt x="501" y="395"/>
                  </a:lnTo>
                  <a:lnTo>
                    <a:pt x="536" y="395"/>
                  </a:lnTo>
                  <a:cubicBezTo>
                    <a:pt x="608" y="395"/>
                    <a:pt x="679" y="336"/>
                    <a:pt x="703" y="264"/>
                  </a:cubicBezTo>
                  <a:cubicBezTo>
                    <a:pt x="715" y="193"/>
                    <a:pt x="655" y="109"/>
                    <a:pt x="560" y="74"/>
                  </a:cubicBezTo>
                  <a:lnTo>
                    <a:pt x="203" y="2"/>
                  </a:lnTo>
                  <a:cubicBezTo>
                    <a:pt x="194" y="1"/>
                    <a:pt x="186" y="0"/>
                    <a:pt x="17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921" name="Google Shape;10921;p79"/>
          <p:cNvGrpSpPr/>
          <p:nvPr/>
        </p:nvGrpSpPr>
        <p:grpSpPr>
          <a:xfrm>
            <a:off x="2913830" y="2376533"/>
            <a:ext cx="488885" cy="489308"/>
            <a:chOff x="2185372" y="1957799"/>
            <a:chExt cx="366664" cy="366981"/>
          </a:xfrm>
          <a:solidFill>
            <a:schemeClr val="tx1"/>
          </a:solidFill>
        </p:grpSpPr>
        <p:sp>
          <p:nvSpPr>
            <p:cNvPr id="10922" name="Google Shape;10922;p79"/>
            <p:cNvSpPr/>
            <p:nvPr/>
          </p:nvSpPr>
          <p:spPr>
            <a:xfrm>
              <a:off x="2228742" y="2000853"/>
              <a:ext cx="75082" cy="74226"/>
            </a:xfrm>
            <a:custGeom>
              <a:avLst/>
              <a:gdLst/>
              <a:ahLst/>
              <a:cxnLst/>
              <a:rect l="l" t="t" r="r" b="b"/>
              <a:pathLst>
                <a:path w="2370" h="2343" extrusionOk="0">
                  <a:moveTo>
                    <a:pt x="179" y="0"/>
                  </a:moveTo>
                  <a:cubicBezTo>
                    <a:pt x="135" y="0"/>
                    <a:pt x="90" y="15"/>
                    <a:pt x="60" y="45"/>
                  </a:cubicBezTo>
                  <a:cubicBezTo>
                    <a:pt x="1" y="104"/>
                    <a:pt x="1" y="223"/>
                    <a:pt x="60" y="283"/>
                  </a:cubicBezTo>
                  <a:lnTo>
                    <a:pt x="2072" y="2295"/>
                  </a:lnTo>
                  <a:cubicBezTo>
                    <a:pt x="2096" y="2331"/>
                    <a:pt x="2144" y="2343"/>
                    <a:pt x="2191" y="2343"/>
                  </a:cubicBezTo>
                  <a:cubicBezTo>
                    <a:pt x="2227" y="2343"/>
                    <a:pt x="2275" y="2331"/>
                    <a:pt x="2310" y="2295"/>
                  </a:cubicBezTo>
                  <a:cubicBezTo>
                    <a:pt x="2370" y="2235"/>
                    <a:pt x="2370" y="2116"/>
                    <a:pt x="2310" y="2057"/>
                  </a:cubicBezTo>
                  <a:lnTo>
                    <a:pt x="298" y="45"/>
                  </a:lnTo>
                  <a:cubicBezTo>
                    <a:pt x="269" y="15"/>
                    <a:pt x="224" y="0"/>
                    <a:pt x="1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23" name="Google Shape;10923;p79"/>
            <p:cNvSpPr/>
            <p:nvPr/>
          </p:nvSpPr>
          <p:spPr>
            <a:xfrm>
              <a:off x="2188001" y="2067159"/>
              <a:ext cx="98873" cy="35070"/>
            </a:xfrm>
            <a:custGeom>
              <a:avLst/>
              <a:gdLst/>
              <a:ahLst/>
              <a:cxnLst/>
              <a:rect l="l" t="t" r="r" b="b"/>
              <a:pathLst>
                <a:path w="3121" h="1107" extrusionOk="0">
                  <a:moveTo>
                    <a:pt x="188" y="1"/>
                  </a:moveTo>
                  <a:cubicBezTo>
                    <a:pt x="120" y="1"/>
                    <a:pt x="56" y="54"/>
                    <a:pt x="37" y="131"/>
                  </a:cubicBezTo>
                  <a:cubicBezTo>
                    <a:pt x="1" y="214"/>
                    <a:pt x="60" y="309"/>
                    <a:pt x="156" y="333"/>
                  </a:cubicBezTo>
                  <a:lnTo>
                    <a:pt x="2882" y="1107"/>
                  </a:lnTo>
                  <a:lnTo>
                    <a:pt x="2918" y="1107"/>
                  </a:lnTo>
                  <a:cubicBezTo>
                    <a:pt x="3001" y="1107"/>
                    <a:pt x="3073" y="1071"/>
                    <a:pt x="3085" y="988"/>
                  </a:cubicBezTo>
                  <a:cubicBezTo>
                    <a:pt x="3120" y="904"/>
                    <a:pt x="3061" y="809"/>
                    <a:pt x="2965" y="785"/>
                  </a:cubicBezTo>
                  <a:lnTo>
                    <a:pt x="239" y="11"/>
                  </a:lnTo>
                  <a:cubicBezTo>
                    <a:pt x="222" y="4"/>
                    <a:pt x="205" y="1"/>
                    <a:pt x="18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24" name="Google Shape;10924;p79"/>
            <p:cNvSpPr/>
            <p:nvPr/>
          </p:nvSpPr>
          <p:spPr>
            <a:xfrm>
              <a:off x="2185372" y="2119114"/>
              <a:ext cx="97733" cy="37066"/>
            </a:xfrm>
            <a:custGeom>
              <a:avLst/>
              <a:gdLst/>
              <a:ahLst/>
              <a:cxnLst/>
              <a:rect l="l" t="t" r="r" b="b"/>
              <a:pathLst>
                <a:path w="3085" h="1170" extrusionOk="0">
                  <a:moveTo>
                    <a:pt x="2872" y="1"/>
                  </a:moveTo>
                  <a:cubicBezTo>
                    <a:pt x="2863" y="1"/>
                    <a:pt x="2855" y="1"/>
                    <a:pt x="2846" y="3"/>
                  </a:cubicBezTo>
                  <a:lnTo>
                    <a:pt x="131" y="836"/>
                  </a:lnTo>
                  <a:cubicBezTo>
                    <a:pt x="48" y="872"/>
                    <a:pt x="0" y="955"/>
                    <a:pt x="12" y="1050"/>
                  </a:cubicBezTo>
                  <a:cubicBezTo>
                    <a:pt x="48" y="1122"/>
                    <a:pt x="108" y="1169"/>
                    <a:pt x="179" y="1169"/>
                  </a:cubicBezTo>
                  <a:cubicBezTo>
                    <a:pt x="191" y="1169"/>
                    <a:pt x="203" y="1169"/>
                    <a:pt x="227" y="1158"/>
                  </a:cubicBezTo>
                  <a:lnTo>
                    <a:pt x="2929" y="324"/>
                  </a:lnTo>
                  <a:cubicBezTo>
                    <a:pt x="3037" y="300"/>
                    <a:pt x="3084" y="217"/>
                    <a:pt x="3048" y="122"/>
                  </a:cubicBezTo>
                  <a:cubicBezTo>
                    <a:pt x="3027" y="47"/>
                    <a:pt x="2948" y="1"/>
                    <a:pt x="28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25" name="Google Shape;10925;p79"/>
            <p:cNvSpPr/>
            <p:nvPr/>
          </p:nvSpPr>
          <p:spPr>
            <a:xfrm>
              <a:off x="2294763" y="1960587"/>
              <a:ext cx="36242" cy="97131"/>
            </a:xfrm>
            <a:custGeom>
              <a:avLst/>
              <a:gdLst/>
              <a:ahLst/>
              <a:cxnLst/>
              <a:rect l="l" t="t" r="r" b="b"/>
              <a:pathLst>
                <a:path w="1144" h="3066" extrusionOk="0">
                  <a:moveTo>
                    <a:pt x="185" y="1"/>
                  </a:moveTo>
                  <a:cubicBezTo>
                    <a:pt x="172" y="1"/>
                    <a:pt x="158" y="2"/>
                    <a:pt x="143" y="6"/>
                  </a:cubicBezTo>
                  <a:cubicBezTo>
                    <a:pt x="60" y="42"/>
                    <a:pt x="0" y="125"/>
                    <a:pt x="24" y="220"/>
                  </a:cubicBezTo>
                  <a:lnTo>
                    <a:pt x="798" y="2947"/>
                  </a:lnTo>
                  <a:cubicBezTo>
                    <a:pt x="822" y="3018"/>
                    <a:pt x="893" y="3066"/>
                    <a:pt x="965" y="3066"/>
                  </a:cubicBezTo>
                  <a:lnTo>
                    <a:pt x="1012" y="3066"/>
                  </a:lnTo>
                  <a:cubicBezTo>
                    <a:pt x="1096" y="3030"/>
                    <a:pt x="1143" y="2947"/>
                    <a:pt x="1131" y="2852"/>
                  </a:cubicBezTo>
                  <a:lnTo>
                    <a:pt x="357" y="125"/>
                  </a:lnTo>
                  <a:cubicBezTo>
                    <a:pt x="327" y="54"/>
                    <a:pt x="262" y="1"/>
                    <a:pt x="18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26" name="Google Shape;10926;p79"/>
            <p:cNvSpPr/>
            <p:nvPr/>
          </p:nvSpPr>
          <p:spPr>
            <a:xfrm>
              <a:off x="2346433" y="1957799"/>
              <a:ext cx="38491" cy="96909"/>
            </a:xfrm>
            <a:custGeom>
              <a:avLst/>
              <a:gdLst/>
              <a:ahLst/>
              <a:cxnLst/>
              <a:rect l="l" t="t" r="r" b="b"/>
              <a:pathLst>
                <a:path w="1215" h="3059" extrusionOk="0">
                  <a:moveTo>
                    <a:pt x="1021" y="0"/>
                  </a:moveTo>
                  <a:cubicBezTo>
                    <a:pt x="953" y="0"/>
                    <a:pt x="889" y="54"/>
                    <a:pt x="870" y="130"/>
                  </a:cubicBezTo>
                  <a:lnTo>
                    <a:pt x="36" y="2832"/>
                  </a:lnTo>
                  <a:cubicBezTo>
                    <a:pt x="0" y="2928"/>
                    <a:pt x="60" y="3011"/>
                    <a:pt x="155" y="3047"/>
                  </a:cubicBezTo>
                  <a:cubicBezTo>
                    <a:pt x="167" y="3047"/>
                    <a:pt x="179" y="3059"/>
                    <a:pt x="203" y="3059"/>
                  </a:cubicBezTo>
                  <a:cubicBezTo>
                    <a:pt x="274" y="3059"/>
                    <a:pt x="334" y="3011"/>
                    <a:pt x="358" y="2940"/>
                  </a:cubicBezTo>
                  <a:lnTo>
                    <a:pt x="1191" y="237"/>
                  </a:lnTo>
                  <a:cubicBezTo>
                    <a:pt x="1215" y="130"/>
                    <a:pt x="1167" y="23"/>
                    <a:pt x="1072" y="11"/>
                  </a:cubicBezTo>
                  <a:cubicBezTo>
                    <a:pt x="1055" y="4"/>
                    <a:pt x="1038" y="0"/>
                    <a:pt x="10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27" name="Google Shape;10927;p79"/>
            <p:cNvSpPr/>
            <p:nvPr/>
          </p:nvSpPr>
          <p:spPr>
            <a:xfrm>
              <a:off x="2290993" y="2100391"/>
              <a:ext cx="37731" cy="121778"/>
            </a:xfrm>
            <a:custGeom>
              <a:avLst/>
              <a:gdLst/>
              <a:ahLst/>
              <a:cxnLst/>
              <a:rect l="l" t="t" r="r" b="b"/>
              <a:pathLst>
                <a:path w="1191" h="3844" extrusionOk="0">
                  <a:moveTo>
                    <a:pt x="721" y="1"/>
                  </a:moveTo>
                  <a:cubicBezTo>
                    <a:pt x="670" y="1"/>
                    <a:pt x="616" y="30"/>
                    <a:pt x="572" y="82"/>
                  </a:cubicBezTo>
                  <a:cubicBezTo>
                    <a:pt x="191" y="629"/>
                    <a:pt x="0" y="1296"/>
                    <a:pt x="60" y="1987"/>
                  </a:cubicBezTo>
                  <a:cubicBezTo>
                    <a:pt x="119" y="2665"/>
                    <a:pt x="417" y="3308"/>
                    <a:pt x="893" y="3796"/>
                  </a:cubicBezTo>
                  <a:cubicBezTo>
                    <a:pt x="917" y="3832"/>
                    <a:pt x="965" y="3844"/>
                    <a:pt x="1012" y="3844"/>
                  </a:cubicBezTo>
                  <a:cubicBezTo>
                    <a:pt x="1060" y="3844"/>
                    <a:pt x="1096" y="3832"/>
                    <a:pt x="1131" y="3796"/>
                  </a:cubicBezTo>
                  <a:cubicBezTo>
                    <a:pt x="1191" y="3725"/>
                    <a:pt x="1191" y="3618"/>
                    <a:pt x="1131" y="3546"/>
                  </a:cubicBezTo>
                  <a:cubicBezTo>
                    <a:pt x="250" y="2665"/>
                    <a:pt x="131" y="1284"/>
                    <a:pt x="857" y="272"/>
                  </a:cubicBezTo>
                  <a:cubicBezTo>
                    <a:pt x="917" y="201"/>
                    <a:pt x="893" y="94"/>
                    <a:pt x="810" y="34"/>
                  </a:cubicBezTo>
                  <a:cubicBezTo>
                    <a:pt x="783" y="12"/>
                    <a:pt x="752" y="1"/>
                    <a:pt x="72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28" name="Google Shape;10928;p79"/>
            <p:cNvSpPr/>
            <p:nvPr/>
          </p:nvSpPr>
          <p:spPr>
            <a:xfrm>
              <a:off x="2353592" y="2091362"/>
              <a:ext cx="68302" cy="20307"/>
            </a:xfrm>
            <a:custGeom>
              <a:avLst/>
              <a:gdLst/>
              <a:ahLst/>
              <a:cxnLst/>
              <a:rect l="l" t="t" r="r" b="b"/>
              <a:pathLst>
                <a:path w="2156" h="641" extrusionOk="0">
                  <a:moveTo>
                    <a:pt x="971" y="1"/>
                  </a:moveTo>
                  <a:cubicBezTo>
                    <a:pt x="708" y="1"/>
                    <a:pt x="417" y="59"/>
                    <a:pt x="120" y="224"/>
                  </a:cubicBezTo>
                  <a:cubicBezTo>
                    <a:pt x="24" y="271"/>
                    <a:pt x="1" y="379"/>
                    <a:pt x="60" y="462"/>
                  </a:cubicBezTo>
                  <a:cubicBezTo>
                    <a:pt x="90" y="522"/>
                    <a:pt x="144" y="554"/>
                    <a:pt x="201" y="554"/>
                  </a:cubicBezTo>
                  <a:cubicBezTo>
                    <a:pt x="234" y="554"/>
                    <a:pt x="268" y="543"/>
                    <a:pt x="298" y="521"/>
                  </a:cubicBezTo>
                  <a:cubicBezTo>
                    <a:pt x="537" y="391"/>
                    <a:pt x="771" y="345"/>
                    <a:pt x="982" y="345"/>
                  </a:cubicBezTo>
                  <a:cubicBezTo>
                    <a:pt x="1488" y="345"/>
                    <a:pt x="1869" y="608"/>
                    <a:pt x="1894" y="617"/>
                  </a:cubicBezTo>
                  <a:cubicBezTo>
                    <a:pt x="1918" y="629"/>
                    <a:pt x="1953" y="640"/>
                    <a:pt x="2001" y="640"/>
                  </a:cubicBezTo>
                  <a:cubicBezTo>
                    <a:pt x="2060" y="640"/>
                    <a:pt x="2096" y="617"/>
                    <a:pt x="2132" y="569"/>
                  </a:cubicBezTo>
                  <a:cubicBezTo>
                    <a:pt x="2156" y="498"/>
                    <a:pt x="2144" y="390"/>
                    <a:pt x="2072" y="331"/>
                  </a:cubicBezTo>
                  <a:cubicBezTo>
                    <a:pt x="2039" y="314"/>
                    <a:pt x="1581" y="1"/>
                    <a:pt x="9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29" name="Google Shape;10929;p79"/>
            <p:cNvSpPr/>
            <p:nvPr/>
          </p:nvSpPr>
          <p:spPr>
            <a:xfrm>
              <a:off x="2321532" y="2064434"/>
              <a:ext cx="230504" cy="260346"/>
            </a:xfrm>
            <a:custGeom>
              <a:avLst/>
              <a:gdLst/>
              <a:ahLst/>
              <a:cxnLst/>
              <a:rect l="l" t="t" r="r" b="b"/>
              <a:pathLst>
                <a:path w="7276" h="8218" extrusionOk="0">
                  <a:moveTo>
                    <a:pt x="3322" y="3038"/>
                  </a:moveTo>
                  <a:cubicBezTo>
                    <a:pt x="3394" y="3038"/>
                    <a:pt x="3489" y="3074"/>
                    <a:pt x="3549" y="3134"/>
                  </a:cubicBezTo>
                  <a:cubicBezTo>
                    <a:pt x="3668" y="3241"/>
                    <a:pt x="3668" y="3431"/>
                    <a:pt x="3525" y="3562"/>
                  </a:cubicBezTo>
                  <a:cubicBezTo>
                    <a:pt x="3465" y="3622"/>
                    <a:pt x="3388" y="3651"/>
                    <a:pt x="3311" y="3651"/>
                  </a:cubicBezTo>
                  <a:cubicBezTo>
                    <a:pt x="3233" y="3651"/>
                    <a:pt x="3156" y="3622"/>
                    <a:pt x="3096" y="3562"/>
                  </a:cubicBezTo>
                  <a:cubicBezTo>
                    <a:pt x="2977" y="3443"/>
                    <a:pt x="2977" y="3253"/>
                    <a:pt x="3096" y="3134"/>
                  </a:cubicBezTo>
                  <a:cubicBezTo>
                    <a:pt x="3156" y="3074"/>
                    <a:pt x="3227" y="3038"/>
                    <a:pt x="3322" y="3038"/>
                  </a:cubicBezTo>
                  <a:close/>
                  <a:moveTo>
                    <a:pt x="2441" y="3919"/>
                  </a:moveTo>
                  <a:cubicBezTo>
                    <a:pt x="2537" y="3919"/>
                    <a:pt x="2608" y="3955"/>
                    <a:pt x="2668" y="4015"/>
                  </a:cubicBezTo>
                  <a:cubicBezTo>
                    <a:pt x="2727" y="4074"/>
                    <a:pt x="2751" y="4146"/>
                    <a:pt x="2751" y="4229"/>
                  </a:cubicBezTo>
                  <a:cubicBezTo>
                    <a:pt x="2739" y="4312"/>
                    <a:pt x="2715" y="4384"/>
                    <a:pt x="2656" y="4443"/>
                  </a:cubicBezTo>
                  <a:cubicBezTo>
                    <a:pt x="2596" y="4503"/>
                    <a:pt x="2516" y="4533"/>
                    <a:pt x="2435" y="4533"/>
                  </a:cubicBezTo>
                  <a:cubicBezTo>
                    <a:pt x="2355" y="4533"/>
                    <a:pt x="2275" y="4503"/>
                    <a:pt x="2215" y="4443"/>
                  </a:cubicBezTo>
                  <a:cubicBezTo>
                    <a:pt x="2096" y="4324"/>
                    <a:pt x="2096" y="4134"/>
                    <a:pt x="2215" y="4015"/>
                  </a:cubicBezTo>
                  <a:cubicBezTo>
                    <a:pt x="2275" y="3955"/>
                    <a:pt x="2358" y="3919"/>
                    <a:pt x="2441" y="3919"/>
                  </a:cubicBezTo>
                  <a:close/>
                  <a:moveTo>
                    <a:pt x="6109" y="5062"/>
                  </a:moveTo>
                  <a:lnTo>
                    <a:pt x="6620" y="5586"/>
                  </a:lnTo>
                  <a:lnTo>
                    <a:pt x="4775" y="7432"/>
                  </a:lnTo>
                  <a:lnTo>
                    <a:pt x="4656" y="7551"/>
                  </a:lnTo>
                  <a:lnTo>
                    <a:pt x="4144" y="7027"/>
                  </a:lnTo>
                  <a:lnTo>
                    <a:pt x="4215" y="6955"/>
                  </a:lnTo>
                  <a:lnTo>
                    <a:pt x="4680" y="6491"/>
                  </a:lnTo>
                  <a:lnTo>
                    <a:pt x="5573" y="5598"/>
                  </a:lnTo>
                  <a:lnTo>
                    <a:pt x="6025" y="5146"/>
                  </a:lnTo>
                  <a:lnTo>
                    <a:pt x="6109" y="5062"/>
                  </a:lnTo>
                  <a:close/>
                  <a:moveTo>
                    <a:pt x="6644" y="6062"/>
                  </a:moveTo>
                  <a:lnTo>
                    <a:pt x="6668" y="6098"/>
                  </a:lnTo>
                  <a:cubicBezTo>
                    <a:pt x="6859" y="6289"/>
                    <a:pt x="6978" y="6551"/>
                    <a:pt x="6978" y="6836"/>
                  </a:cubicBezTo>
                  <a:cubicBezTo>
                    <a:pt x="6978" y="7122"/>
                    <a:pt x="6859" y="7384"/>
                    <a:pt x="6668" y="7586"/>
                  </a:cubicBezTo>
                  <a:cubicBezTo>
                    <a:pt x="6478" y="7777"/>
                    <a:pt x="6204" y="7896"/>
                    <a:pt x="5930" y="7896"/>
                  </a:cubicBezTo>
                  <a:cubicBezTo>
                    <a:pt x="5644" y="7896"/>
                    <a:pt x="5370" y="7789"/>
                    <a:pt x="5180" y="7586"/>
                  </a:cubicBezTo>
                  <a:lnTo>
                    <a:pt x="5156" y="7551"/>
                  </a:lnTo>
                  <a:lnTo>
                    <a:pt x="6644" y="6062"/>
                  </a:lnTo>
                  <a:close/>
                  <a:moveTo>
                    <a:pt x="1942" y="1"/>
                  </a:moveTo>
                  <a:cubicBezTo>
                    <a:pt x="1249" y="1"/>
                    <a:pt x="584" y="249"/>
                    <a:pt x="72" y="693"/>
                  </a:cubicBezTo>
                  <a:cubicBezTo>
                    <a:pt x="1" y="752"/>
                    <a:pt x="1" y="859"/>
                    <a:pt x="60" y="931"/>
                  </a:cubicBezTo>
                  <a:cubicBezTo>
                    <a:pt x="91" y="968"/>
                    <a:pt x="135" y="986"/>
                    <a:pt x="181" y="986"/>
                  </a:cubicBezTo>
                  <a:cubicBezTo>
                    <a:pt x="222" y="986"/>
                    <a:pt x="264" y="971"/>
                    <a:pt x="298" y="943"/>
                  </a:cubicBezTo>
                  <a:cubicBezTo>
                    <a:pt x="775" y="540"/>
                    <a:pt x="1365" y="340"/>
                    <a:pt x="1953" y="340"/>
                  </a:cubicBezTo>
                  <a:cubicBezTo>
                    <a:pt x="2601" y="340"/>
                    <a:pt x="3247" y="582"/>
                    <a:pt x="3739" y="1062"/>
                  </a:cubicBezTo>
                  <a:cubicBezTo>
                    <a:pt x="4144" y="1467"/>
                    <a:pt x="4406" y="1967"/>
                    <a:pt x="4477" y="2538"/>
                  </a:cubicBezTo>
                  <a:cubicBezTo>
                    <a:pt x="4620" y="3491"/>
                    <a:pt x="5013" y="4336"/>
                    <a:pt x="5668" y="5003"/>
                  </a:cubicBezTo>
                  <a:lnTo>
                    <a:pt x="5454" y="5229"/>
                  </a:lnTo>
                  <a:lnTo>
                    <a:pt x="3882" y="3669"/>
                  </a:lnTo>
                  <a:cubicBezTo>
                    <a:pt x="4037" y="3419"/>
                    <a:pt x="3989" y="3098"/>
                    <a:pt x="3787" y="2884"/>
                  </a:cubicBezTo>
                  <a:cubicBezTo>
                    <a:pt x="3656" y="2753"/>
                    <a:pt x="3486" y="2687"/>
                    <a:pt x="3318" y="2687"/>
                  </a:cubicBezTo>
                  <a:cubicBezTo>
                    <a:pt x="3150" y="2687"/>
                    <a:pt x="2983" y="2753"/>
                    <a:pt x="2858" y="2884"/>
                  </a:cubicBezTo>
                  <a:cubicBezTo>
                    <a:pt x="2656" y="3086"/>
                    <a:pt x="2608" y="3419"/>
                    <a:pt x="2751" y="3669"/>
                  </a:cubicBezTo>
                  <a:cubicBezTo>
                    <a:pt x="2656" y="3610"/>
                    <a:pt x="2549" y="3574"/>
                    <a:pt x="2429" y="3574"/>
                  </a:cubicBezTo>
                  <a:cubicBezTo>
                    <a:pt x="2251" y="3574"/>
                    <a:pt x="2084" y="3657"/>
                    <a:pt x="1965" y="3776"/>
                  </a:cubicBezTo>
                  <a:cubicBezTo>
                    <a:pt x="1715" y="4027"/>
                    <a:pt x="1715" y="4443"/>
                    <a:pt x="1965" y="4693"/>
                  </a:cubicBezTo>
                  <a:cubicBezTo>
                    <a:pt x="2096" y="4824"/>
                    <a:pt x="2263" y="4884"/>
                    <a:pt x="2429" y="4884"/>
                  </a:cubicBezTo>
                  <a:cubicBezTo>
                    <a:pt x="2537" y="4884"/>
                    <a:pt x="2656" y="4860"/>
                    <a:pt x="2739" y="4800"/>
                  </a:cubicBezTo>
                  <a:cubicBezTo>
                    <a:pt x="2834" y="4884"/>
                    <a:pt x="2906" y="4967"/>
                    <a:pt x="2989" y="5039"/>
                  </a:cubicBezTo>
                  <a:cubicBezTo>
                    <a:pt x="3025" y="5062"/>
                    <a:pt x="3072" y="5086"/>
                    <a:pt x="3108" y="5086"/>
                  </a:cubicBezTo>
                  <a:cubicBezTo>
                    <a:pt x="3156" y="5086"/>
                    <a:pt x="3203" y="5062"/>
                    <a:pt x="3227" y="5027"/>
                  </a:cubicBezTo>
                  <a:cubicBezTo>
                    <a:pt x="3287" y="4943"/>
                    <a:pt x="3287" y="4848"/>
                    <a:pt x="3215" y="4789"/>
                  </a:cubicBezTo>
                  <a:cubicBezTo>
                    <a:pt x="3144" y="4705"/>
                    <a:pt x="3049" y="4634"/>
                    <a:pt x="2977" y="4562"/>
                  </a:cubicBezTo>
                  <a:cubicBezTo>
                    <a:pt x="3037" y="4455"/>
                    <a:pt x="3072" y="4348"/>
                    <a:pt x="3072" y="4229"/>
                  </a:cubicBezTo>
                  <a:cubicBezTo>
                    <a:pt x="3072" y="4110"/>
                    <a:pt x="3037" y="3991"/>
                    <a:pt x="2977" y="3907"/>
                  </a:cubicBezTo>
                  <a:lnTo>
                    <a:pt x="2977" y="3907"/>
                  </a:lnTo>
                  <a:cubicBezTo>
                    <a:pt x="3084" y="3967"/>
                    <a:pt x="3203" y="3991"/>
                    <a:pt x="3311" y="3991"/>
                  </a:cubicBezTo>
                  <a:cubicBezTo>
                    <a:pt x="3430" y="3991"/>
                    <a:pt x="3525" y="3967"/>
                    <a:pt x="3632" y="3907"/>
                  </a:cubicBezTo>
                  <a:lnTo>
                    <a:pt x="5192" y="5467"/>
                  </a:lnTo>
                  <a:lnTo>
                    <a:pt x="4537" y="6122"/>
                  </a:lnTo>
                  <a:lnTo>
                    <a:pt x="3751" y="5336"/>
                  </a:lnTo>
                  <a:cubicBezTo>
                    <a:pt x="3721" y="5300"/>
                    <a:pt x="3677" y="5283"/>
                    <a:pt x="3632" y="5283"/>
                  </a:cubicBezTo>
                  <a:cubicBezTo>
                    <a:pt x="3587" y="5283"/>
                    <a:pt x="3543" y="5300"/>
                    <a:pt x="3513" y="5336"/>
                  </a:cubicBezTo>
                  <a:cubicBezTo>
                    <a:pt x="3442" y="5396"/>
                    <a:pt x="3442" y="5515"/>
                    <a:pt x="3513" y="5574"/>
                  </a:cubicBezTo>
                  <a:lnTo>
                    <a:pt x="4299" y="6360"/>
                  </a:lnTo>
                  <a:lnTo>
                    <a:pt x="4084" y="6586"/>
                  </a:lnTo>
                  <a:cubicBezTo>
                    <a:pt x="3394" y="5932"/>
                    <a:pt x="2537" y="5515"/>
                    <a:pt x="1620" y="5396"/>
                  </a:cubicBezTo>
                  <a:cubicBezTo>
                    <a:pt x="1286" y="5348"/>
                    <a:pt x="941" y="5229"/>
                    <a:pt x="644" y="5050"/>
                  </a:cubicBezTo>
                  <a:cubicBezTo>
                    <a:pt x="621" y="5035"/>
                    <a:pt x="595" y="5029"/>
                    <a:pt x="568" y="5029"/>
                  </a:cubicBezTo>
                  <a:cubicBezTo>
                    <a:pt x="510" y="5029"/>
                    <a:pt x="446" y="5061"/>
                    <a:pt x="405" y="5110"/>
                  </a:cubicBezTo>
                  <a:cubicBezTo>
                    <a:pt x="358" y="5181"/>
                    <a:pt x="394" y="5289"/>
                    <a:pt x="465" y="5348"/>
                  </a:cubicBezTo>
                  <a:cubicBezTo>
                    <a:pt x="810" y="5562"/>
                    <a:pt x="1179" y="5681"/>
                    <a:pt x="1560" y="5741"/>
                  </a:cubicBezTo>
                  <a:cubicBezTo>
                    <a:pt x="2394" y="5836"/>
                    <a:pt x="3191" y="6229"/>
                    <a:pt x="3823" y="6824"/>
                  </a:cubicBezTo>
                  <a:lnTo>
                    <a:pt x="3751" y="6896"/>
                  </a:lnTo>
                  <a:cubicBezTo>
                    <a:pt x="3692" y="6955"/>
                    <a:pt x="3692" y="7075"/>
                    <a:pt x="3751" y="7134"/>
                  </a:cubicBezTo>
                  <a:lnTo>
                    <a:pt x="4525" y="7908"/>
                  </a:lnTo>
                  <a:cubicBezTo>
                    <a:pt x="4561" y="7944"/>
                    <a:pt x="4596" y="7956"/>
                    <a:pt x="4644" y="7956"/>
                  </a:cubicBezTo>
                  <a:cubicBezTo>
                    <a:pt x="4692" y="7956"/>
                    <a:pt x="4739" y="7944"/>
                    <a:pt x="4763" y="7908"/>
                  </a:cubicBezTo>
                  <a:lnTo>
                    <a:pt x="4882" y="7789"/>
                  </a:lnTo>
                  <a:lnTo>
                    <a:pt x="4918" y="7825"/>
                  </a:lnTo>
                  <a:cubicBezTo>
                    <a:pt x="5180" y="8087"/>
                    <a:pt x="5525" y="8217"/>
                    <a:pt x="5894" y="8217"/>
                  </a:cubicBezTo>
                  <a:cubicBezTo>
                    <a:pt x="6263" y="8217"/>
                    <a:pt x="6620" y="8075"/>
                    <a:pt x="6882" y="7825"/>
                  </a:cubicBezTo>
                  <a:cubicBezTo>
                    <a:pt x="7144" y="7551"/>
                    <a:pt x="7275" y="7205"/>
                    <a:pt x="7275" y="6836"/>
                  </a:cubicBezTo>
                  <a:cubicBezTo>
                    <a:pt x="7275" y="6467"/>
                    <a:pt x="7180" y="6122"/>
                    <a:pt x="6906" y="5860"/>
                  </a:cubicBezTo>
                  <a:lnTo>
                    <a:pt x="6882" y="5824"/>
                  </a:lnTo>
                  <a:lnTo>
                    <a:pt x="6990" y="5705"/>
                  </a:lnTo>
                  <a:cubicBezTo>
                    <a:pt x="7049" y="5646"/>
                    <a:pt x="7049" y="5527"/>
                    <a:pt x="6990" y="5467"/>
                  </a:cubicBezTo>
                  <a:lnTo>
                    <a:pt x="6216" y="4693"/>
                  </a:lnTo>
                  <a:cubicBezTo>
                    <a:pt x="6192" y="4669"/>
                    <a:pt x="6144" y="4646"/>
                    <a:pt x="6097" y="4646"/>
                  </a:cubicBezTo>
                  <a:cubicBezTo>
                    <a:pt x="6061" y="4646"/>
                    <a:pt x="6013" y="4669"/>
                    <a:pt x="5989" y="4693"/>
                  </a:cubicBezTo>
                  <a:lnTo>
                    <a:pt x="5906" y="4765"/>
                  </a:lnTo>
                  <a:cubicBezTo>
                    <a:pt x="5311" y="4157"/>
                    <a:pt x="4942" y="3372"/>
                    <a:pt x="4823" y="2491"/>
                  </a:cubicBezTo>
                  <a:cubicBezTo>
                    <a:pt x="4739" y="1848"/>
                    <a:pt x="4454" y="1276"/>
                    <a:pt x="3977" y="824"/>
                  </a:cubicBezTo>
                  <a:cubicBezTo>
                    <a:pt x="3453" y="324"/>
                    <a:pt x="2775" y="26"/>
                    <a:pt x="2037" y="2"/>
                  </a:cubicBezTo>
                  <a:cubicBezTo>
                    <a:pt x="2005" y="1"/>
                    <a:pt x="1973" y="1"/>
                    <a:pt x="194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930" name="Google Shape;10930;p79"/>
          <p:cNvGrpSpPr/>
          <p:nvPr/>
        </p:nvGrpSpPr>
        <p:grpSpPr>
          <a:xfrm>
            <a:off x="2316344" y="2417295"/>
            <a:ext cx="494419" cy="409812"/>
            <a:chOff x="1737258" y="1988371"/>
            <a:chExt cx="370814" cy="307359"/>
          </a:xfrm>
          <a:solidFill>
            <a:schemeClr val="tx1"/>
          </a:solidFill>
        </p:grpSpPr>
        <p:sp>
          <p:nvSpPr>
            <p:cNvPr id="10931" name="Google Shape;10931;p79"/>
            <p:cNvSpPr/>
            <p:nvPr/>
          </p:nvSpPr>
          <p:spPr>
            <a:xfrm>
              <a:off x="1963200" y="1996607"/>
              <a:ext cx="144873" cy="144492"/>
            </a:xfrm>
            <a:custGeom>
              <a:avLst/>
              <a:gdLst/>
              <a:ahLst/>
              <a:cxnLst/>
              <a:rect l="l" t="t" r="r" b="b"/>
              <a:pathLst>
                <a:path w="4573" h="4561" extrusionOk="0">
                  <a:moveTo>
                    <a:pt x="167" y="0"/>
                  </a:moveTo>
                  <a:cubicBezTo>
                    <a:pt x="72" y="0"/>
                    <a:pt x="1" y="83"/>
                    <a:pt x="1" y="167"/>
                  </a:cubicBezTo>
                  <a:lnTo>
                    <a:pt x="1" y="4393"/>
                  </a:lnTo>
                  <a:cubicBezTo>
                    <a:pt x="1" y="4489"/>
                    <a:pt x="72" y="4560"/>
                    <a:pt x="167" y="4560"/>
                  </a:cubicBezTo>
                  <a:lnTo>
                    <a:pt x="4394" y="4560"/>
                  </a:lnTo>
                  <a:cubicBezTo>
                    <a:pt x="4477" y="4560"/>
                    <a:pt x="4561" y="4489"/>
                    <a:pt x="4561" y="4393"/>
                  </a:cubicBezTo>
                  <a:cubicBezTo>
                    <a:pt x="4573" y="3596"/>
                    <a:pt x="4346" y="2798"/>
                    <a:pt x="3930" y="2119"/>
                  </a:cubicBezTo>
                  <a:cubicBezTo>
                    <a:pt x="3897" y="2070"/>
                    <a:pt x="3842" y="2038"/>
                    <a:pt x="3780" y="2038"/>
                  </a:cubicBezTo>
                  <a:cubicBezTo>
                    <a:pt x="3751" y="2038"/>
                    <a:pt x="3721" y="2045"/>
                    <a:pt x="3692" y="2060"/>
                  </a:cubicBezTo>
                  <a:cubicBezTo>
                    <a:pt x="3620" y="2107"/>
                    <a:pt x="3584" y="2203"/>
                    <a:pt x="3632" y="2298"/>
                  </a:cubicBezTo>
                  <a:cubicBezTo>
                    <a:pt x="3989" y="2881"/>
                    <a:pt x="4204" y="3548"/>
                    <a:pt x="4227" y="4227"/>
                  </a:cubicBezTo>
                  <a:lnTo>
                    <a:pt x="346" y="4227"/>
                  </a:lnTo>
                  <a:lnTo>
                    <a:pt x="346" y="345"/>
                  </a:lnTo>
                  <a:cubicBezTo>
                    <a:pt x="1465" y="393"/>
                    <a:pt x="2513" y="893"/>
                    <a:pt x="3251" y="1762"/>
                  </a:cubicBezTo>
                  <a:cubicBezTo>
                    <a:pt x="3276" y="1800"/>
                    <a:pt x="3317" y="1817"/>
                    <a:pt x="3363" y="1817"/>
                  </a:cubicBezTo>
                  <a:cubicBezTo>
                    <a:pt x="3404" y="1817"/>
                    <a:pt x="3449" y="1803"/>
                    <a:pt x="3489" y="1774"/>
                  </a:cubicBezTo>
                  <a:cubicBezTo>
                    <a:pt x="3561" y="1715"/>
                    <a:pt x="3561" y="1607"/>
                    <a:pt x="3501" y="1536"/>
                  </a:cubicBezTo>
                  <a:cubicBezTo>
                    <a:pt x="2668" y="560"/>
                    <a:pt x="1441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32" name="Google Shape;10932;p79"/>
            <p:cNvSpPr/>
            <p:nvPr/>
          </p:nvSpPr>
          <p:spPr>
            <a:xfrm>
              <a:off x="1737258" y="1988371"/>
              <a:ext cx="350064" cy="307359"/>
            </a:xfrm>
            <a:custGeom>
              <a:avLst/>
              <a:gdLst/>
              <a:ahLst/>
              <a:cxnLst/>
              <a:rect l="l" t="t" r="r" b="b"/>
              <a:pathLst>
                <a:path w="11050" h="9702" extrusionOk="0">
                  <a:moveTo>
                    <a:pt x="10693" y="5463"/>
                  </a:moveTo>
                  <a:cubicBezTo>
                    <a:pt x="10621" y="7320"/>
                    <a:pt x="9323" y="8868"/>
                    <a:pt x="7502" y="9249"/>
                  </a:cubicBezTo>
                  <a:lnTo>
                    <a:pt x="6847" y="5463"/>
                  </a:lnTo>
                  <a:close/>
                  <a:moveTo>
                    <a:pt x="6537" y="5666"/>
                  </a:moveTo>
                  <a:lnTo>
                    <a:pt x="7168" y="9297"/>
                  </a:lnTo>
                  <a:cubicBezTo>
                    <a:pt x="7002" y="9345"/>
                    <a:pt x="6823" y="9345"/>
                    <a:pt x="6656" y="9345"/>
                  </a:cubicBezTo>
                  <a:cubicBezTo>
                    <a:pt x="5752" y="9345"/>
                    <a:pt x="4859" y="9035"/>
                    <a:pt x="4144" y="8463"/>
                  </a:cubicBezTo>
                  <a:lnTo>
                    <a:pt x="4561" y="7975"/>
                  </a:lnTo>
                  <a:lnTo>
                    <a:pt x="6537" y="5666"/>
                  </a:lnTo>
                  <a:close/>
                  <a:moveTo>
                    <a:pt x="2413" y="1"/>
                  </a:moveTo>
                  <a:cubicBezTo>
                    <a:pt x="1956" y="1"/>
                    <a:pt x="1511" y="130"/>
                    <a:pt x="1120" y="379"/>
                  </a:cubicBezTo>
                  <a:cubicBezTo>
                    <a:pt x="394" y="879"/>
                    <a:pt x="1" y="1725"/>
                    <a:pt x="96" y="2582"/>
                  </a:cubicBezTo>
                  <a:cubicBezTo>
                    <a:pt x="107" y="2670"/>
                    <a:pt x="169" y="2738"/>
                    <a:pt x="264" y="2738"/>
                  </a:cubicBezTo>
                  <a:cubicBezTo>
                    <a:pt x="271" y="2738"/>
                    <a:pt x="279" y="2737"/>
                    <a:pt x="287" y="2737"/>
                  </a:cubicBezTo>
                  <a:cubicBezTo>
                    <a:pt x="382" y="2725"/>
                    <a:pt x="453" y="2641"/>
                    <a:pt x="441" y="2546"/>
                  </a:cubicBezTo>
                  <a:cubicBezTo>
                    <a:pt x="346" y="1796"/>
                    <a:pt x="691" y="1070"/>
                    <a:pt x="1311" y="653"/>
                  </a:cubicBezTo>
                  <a:cubicBezTo>
                    <a:pt x="1648" y="431"/>
                    <a:pt x="2026" y="315"/>
                    <a:pt x="2408" y="315"/>
                  </a:cubicBezTo>
                  <a:cubicBezTo>
                    <a:pt x="2538" y="315"/>
                    <a:pt x="2669" y="328"/>
                    <a:pt x="2799" y="355"/>
                  </a:cubicBezTo>
                  <a:cubicBezTo>
                    <a:pt x="3323" y="462"/>
                    <a:pt x="3775" y="760"/>
                    <a:pt x="4073" y="1201"/>
                  </a:cubicBezTo>
                  <a:cubicBezTo>
                    <a:pt x="4168" y="1367"/>
                    <a:pt x="4263" y="1534"/>
                    <a:pt x="4311" y="1713"/>
                  </a:cubicBezTo>
                  <a:lnTo>
                    <a:pt x="4311" y="1725"/>
                  </a:lnTo>
                  <a:cubicBezTo>
                    <a:pt x="4501" y="2332"/>
                    <a:pt x="4382" y="3022"/>
                    <a:pt x="3966" y="3558"/>
                  </a:cubicBezTo>
                  <a:cubicBezTo>
                    <a:pt x="3930" y="3582"/>
                    <a:pt x="3918" y="3630"/>
                    <a:pt x="3930" y="3677"/>
                  </a:cubicBezTo>
                  <a:lnTo>
                    <a:pt x="3978" y="4665"/>
                  </a:lnTo>
                  <a:lnTo>
                    <a:pt x="3073" y="4249"/>
                  </a:lnTo>
                  <a:cubicBezTo>
                    <a:pt x="3037" y="4237"/>
                    <a:pt x="3001" y="4237"/>
                    <a:pt x="2954" y="4237"/>
                  </a:cubicBezTo>
                  <a:cubicBezTo>
                    <a:pt x="2799" y="4284"/>
                    <a:pt x="2644" y="4308"/>
                    <a:pt x="2489" y="4308"/>
                  </a:cubicBezTo>
                  <a:lnTo>
                    <a:pt x="2465" y="4308"/>
                  </a:lnTo>
                  <a:cubicBezTo>
                    <a:pt x="2442" y="4309"/>
                    <a:pt x="2418" y="4309"/>
                    <a:pt x="2395" y="4309"/>
                  </a:cubicBezTo>
                  <a:cubicBezTo>
                    <a:pt x="1742" y="4309"/>
                    <a:pt x="1119" y="3991"/>
                    <a:pt x="751" y="3439"/>
                  </a:cubicBezTo>
                  <a:cubicBezTo>
                    <a:pt x="691" y="3344"/>
                    <a:pt x="644" y="3272"/>
                    <a:pt x="596" y="3177"/>
                  </a:cubicBezTo>
                  <a:cubicBezTo>
                    <a:pt x="571" y="3119"/>
                    <a:pt x="512" y="3084"/>
                    <a:pt x="454" y="3084"/>
                  </a:cubicBezTo>
                  <a:cubicBezTo>
                    <a:pt x="429" y="3084"/>
                    <a:pt x="404" y="3091"/>
                    <a:pt x="382" y="3106"/>
                  </a:cubicBezTo>
                  <a:cubicBezTo>
                    <a:pt x="287" y="3153"/>
                    <a:pt x="263" y="3260"/>
                    <a:pt x="298" y="3332"/>
                  </a:cubicBezTo>
                  <a:cubicBezTo>
                    <a:pt x="346" y="3439"/>
                    <a:pt x="406" y="3534"/>
                    <a:pt x="477" y="3630"/>
                  </a:cubicBezTo>
                  <a:cubicBezTo>
                    <a:pt x="894" y="4249"/>
                    <a:pt x="1584" y="4630"/>
                    <a:pt x="2299" y="4653"/>
                  </a:cubicBezTo>
                  <a:cubicBezTo>
                    <a:pt x="2263" y="4868"/>
                    <a:pt x="2251" y="5082"/>
                    <a:pt x="2251" y="5308"/>
                  </a:cubicBezTo>
                  <a:cubicBezTo>
                    <a:pt x="2251" y="5916"/>
                    <a:pt x="2370" y="6499"/>
                    <a:pt x="2608" y="7047"/>
                  </a:cubicBezTo>
                  <a:cubicBezTo>
                    <a:pt x="2632" y="7106"/>
                    <a:pt x="2692" y="7154"/>
                    <a:pt x="2751" y="7154"/>
                  </a:cubicBezTo>
                  <a:cubicBezTo>
                    <a:pt x="2787" y="7154"/>
                    <a:pt x="2799" y="7154"/>
                    <a:pt x="2835" y="7142"/>
                  </a:cubicBezTo>
                  <a:cubicBezTo>
                    <a:pt x="2918" y="7094"/>
                    <a:pt x="2954" y="7011"/>
                    <a:pt x="2918" y="6916"/>
                  </a:cubicBezTo>
                  <a:cubicBezTo>
                    <a:pt x="2692" y="6416"/>
                    <a:pt x="2596" y="5868"/>
                    <a:pt x="2596" y="5308"/>
                  </a:cubicBezTo>
                  <a:cubicBezTo>
                    <a:pt x="2596" y="5082"/>
                    <a:pt x="2608" y="4856"/>
                    <a:pt x="2656" y="4653"/>
                  </a:cubicBezTo>
                  <a:cubicBezTo>
                    <a:pt x="2775" y="4642"/>
                    <a:pt x="2894" y="4630"/>
                    <a:pt x="3013" y="4594"/>
                  </a:cubicBezTo>
                  <a:lnTo>
                    <a:pt x="4108" y="5118"/>
                  </a:lnTo>
                  <a:cubicBezTo>
                    <a:pt x="4144" y="5130"/>
                    <a:pt x="4156" y="5130"/>
                    <a:pt x="4180" y="5130"/>
                  </a:cubicBezTo>
                  <a:cubicBezTo>
                    <a:pt x="4216" y="5130"/>
                    <a:pt x="4239" y="5118"/>
                    <a:pt x="4275" y="5106"/>
                  </a:cubicBezTo>
                  <a:cubicBezTo>
                    <a:pt x="4323" y="5070"/>
                    <a:pt x="4347" y="5011"/>
                    <a:pt x="4347" y="4951"/>
                  </a:cubicBezTo>
                  <a:lnTo>
                    <a:pt x="4287" y="3737"/>
                  </a:lnTo>
                  <a:cubicBezTo>
                    <a:pt x="4716" y="3153"/>
                    <a:pt x="4859" y="2439"/>
                    <a:pt x="4692" y="1772"/>
                  </a:cubicBezTo>
                  <a:cubicBezTo>
                    <a:pt x="5240" y="1475"/>
                    <a:pt x="5847" y="1296"/>
                    <a:pt x="6478" y="1260"/>
                  </a:cubicBezTo>
                  <a:lnTo>
                    <a:pt x="6478" y="5249"/>
                  </a:lnTo>
                  <a:lnTo>
                    <a:pt x="4787" y="7201"/>
                  </a:lnTo>
                  <a:lnTo>
                    <a:pt x="3870" y="8261"/>
                  </a:lnTo>
                  <a:cubicBezTo>
                    <a:pt x="3632" y="8035"/>
                    <a:pt x="3406" y="7785"/>
                    <a:pt x="3239" y="7499"/>
                  </a:cubicBezTo>
                  <a:cubicBezTo>
                    <a:pt x="3208" y="7453"/>
                    <a:pt x="3152" y="7421"/>
                    <a:pt x="3091" y="7421"/>
                  </a:cubicBezTo>
                  <a:cubicBezTo>
                    <a:pt x="3058" y="7421"/>
                    <a:pt x="3023" y="7431"/>
                    <a:pt x="2989" y="7451"/>
                  </a:cubicBezTo>
                  <a:cubicBezTo>
                    <a:pt x="2918" y="7499"/>
                    <a:pt x="2894" y="7606"/>
                    <a:pt x="2954" y="7690"/>
                  </a:cubicBezTo>
                  <a:cubicBezTo>
                    <a:pt x="3168" y="8047"/>
                    <a:pt x="3454" y="8356"/>
                    <a:pt x="3763" y="8642"/>
                  </a:cubicBezTo>
                  <a:cubicBezTo>
                    <a:pt x="4561" y="9333"/>
                    <a:pt x="5585" y="9702"/>
                    <a:pt x="6645" y="9702"/>
                  </a:cubicBezTo>
                  <a:cubicBezTo>
                    <a:pt x="6895" y="9702"/>
                    <a:pt x="7145" y="9690"/>
                    <a:pt x="7383" y="9642"/>
                  </a:cubicBezTo>
                  <a:cubicBezTo>
                    <a:pt x="8395" y="9464"/>
                    <a:pt x="9323" y="8940"/>
                    <a:pt x="9990" y="8154"/>
                  </a:cubicBezTo>
                  <a:cubicBezTo>
                    <a:pt x="10657" y="7368"/>
                    <a:pt x="11026" y="6356"/>
                    <a:pt x="11026" y="5308"/>
                  </a:cubicBezTo>
                  <a:cubicBezTo>
                    <a:pt x="11050" y="5201"/>
                    <a:pt x="10978" y="5130"/>
                    <a:pt x="10871" y="5130"/>
                  </a:cubicBezTo>
                  <a:lnTo>
                    <a:pt x="6823" y="5130"/>
                  </a:lnTo>
                  <a:lnTo>
                    <a:pt x="6823" y="1082"/>
                  </a:lnTo>
                  <a:cubicBezTo>
                    <a:pt x="6823" y="998"/>
                    <a:pt x="6752" y="915"/>
                    <a:pt x="6656" y="915"/>
                  </a:cubicBezTo>
                  <a:cubicBezTo>
                    <a:pt x="5930" y="915"/>
                    <a:pt x="5228" y="1094"/>
                    <a:pt x="4585" y="1439"/>
                  </a:cubicBezTo>
                  <a:cubicBezTo>
                    <a:pt x="4525" y="1308"/>
                    <a:pt x="4454" y="1177"/>
                    <a:pt x="4370" y="1034"/>
                  </a:cubicBezTo>
                  <a:cubicBezTo>
                    <a:pt x="4025" y="522"/>
                    <a:pt x="3489" y="177"/>
                    <a:pt x="2882" y="46"/>
                  </a:cubicBezTo>
                  <a:cubicBezTo>
                    <a:pt x="2725" y="16"/>
                    <a:pt x="2569" y="1"/>
                    <a:pt x="24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33" name="Google Shape;10933;p79"/>
            <p:cNvSpPr/>
            <p:nvPr/>
          </p:nvSpPr>
          <p:spPr>
            <a:xfrm>
              <a:off x="1799129" y="2040738"/>
              <a:ext cx="28322" cy="53571"/>
            </a:xfrm>
            <a:custGeom>
              <a:avLst/>
              <a:gdLst/>
              <a:ahLst/>
              <a:cxnLst/>
              <a:rect l="l" t="t" r="r" b="b"/>
              <a:pathLst>
                <a:path w="894" h="1691" extrusionOk="0">
                  <a:moveTo>
                    <a:pt x="179" y="0"/>
                  </a:moveTo>
                  <a:cubicBezTo>
                    <a:pt x="84" y="0"/>
                    <a:pt x="12" y="72"/>
                    <a:pt x="12" y="155"/>
                  </a:cubicBezTo>
                  <a:cubicBezTo>
                    <a:pt x="12" y="250"/>
                    <a:pt x="84" y="322"/>
                    <a:pt x="179" y="322"/>
                  </a:cubicBezTo>
                  <a:lnTo>
                    <a:pt x="262" y="322"/>
                  </a:lnTo>
                  <a:lnTo>
                    <a:pt x="262" y="1369"/>
                  </a:lnTo>
                  <a:lnTo>
                    <a:pt x="167" y="1369"/>
                  </a:lnTo>
                  <a:cubicBezTo>
                    <a:pt x="72" y="1369"/>
                    <a:pt x="0" y="1441"/>
                    <a:pt x="0" y="1524"/>
                  </a:cubicBezTo>
                  <a:cubicBezTo>
                    <a:pt x="0" y="1619"/>
                    <a:pt x="72" y="1691"/>
                    <a:pt x="167" y="1691"/>
                  </a:cubicBezTo>
                  <a:lnTo>
                    <a:pt x="727" y="1691"/>
                  </a:lnTo>
                  <a:cubicBezTo>
                    <a:pt x="822" y="1691"/>
                    <a:pt x="893" y="1619"/>
                    <a:pt x="893" y="1524"/>
                  </a:cubicBezTo>
                  <a:cubicBezTo>
                    <a:pt x="893" y="1441"/>
                    <a:pt x="834" y="1381"/>
                    <a:pt x="727" y="1381"/>
                  </a:cubicBezTo>
                  <a:lnTo>
                    <a:pt x="608" y="1381"/>
                  </a:lnTo>
                  <a:lnTo>
                    <a:pt x="608" y="155"/>
                  </a:lnTo>
                  <a:cubicBezTo>
                    <a:pt x="608" y="72"/>
                    <a:pt x="536" y="0"/>
                    <a:pt x="4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34" name="Google Shape;10934;p79"/>
            <p:cNvSpPr/>
            <p:nvPr/>
          </p:nvSpPr>
          <p:spPr>
            <a:xfrm>
              <a:off x="1802899" y="2024137"/>
              <a:ext cx="16252" cy="15872"/>
            </a:xfrm>
            <a:custGeom>
              <a:avLst/>
              <a:gdLst/>
              <a:ahLst/>
              <a:cxnLst/>
              <a:rect l="l" t="t" r="r" b="b"/>
              <a:pathLst>
                <a:path w="513" h="501" extrusionOk="0">
                  <a:moveTo>
                    <a:pt x="251" y="0"/>
                  </a:moveTo>
                  <a:cubicBezTo>
                    <a:pt x="120" y="0"/>
                    <a:pt x="1" y="107"/>
                    <a:pt x="1" y="250"/>
                  </a:cubicBezTo>
                  <a:cubicBezTo>
                    <a:pt x="1" y="381"/>
                    <a:pt x="108" y="500"/>
                    <a:pt x="251" y="500"/>
                  </a:cubicBezTo>
                  <a:cubicBezTo>
                    <a:pt x="393" y="500"/>
                    <a:pt x="512" y="405"/>
                    <a:pt x="512" y="250"/>
                  </a:cubicBezTo>
                  <a:cubicBezTo>
                    <a:pt x="512" y="119"/>
                    <a:pt x="393" y="0"/>
                    <a:pt x="2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935" name="Google Shape;10935;p79"/>
          <p:cNvGrpSpPr/>
          <p:nvPr/>
        </p:nvGrpSpPr>
        <p:grpSpPr>
          <a:xfrm>
            <a:off x="1131977" y="2418815"/>
            <a:ext cx="492392" cy="405800"/>
            <a:chOff x="848983" y="1989511"/>
            <a:chExt cx="369294" cy="304350"/>
          </a:xfrm>
          <a:solidFill>
            <a:schemeClr val="tx1"/>
          </a:solidFill>
        </p:grpSpPr>
        <p:sp>
          <p:nvSpPr>
            <p:cNvPr id="10936" name="Google Shape;10936;p79"/>
            <p:cNvSpPr/>
            <p:nvPr/>
          </p:nvSpPr>
          <p:spPr>
            <a:xfrm>
              <a:off x="890483" y="1989511"/>
              <a:ext cx="286704" cy="304350"/>
            </a:xfrm>
            <a:custGeom>
              <a:avLst/>
              <a:gdLst/>
              <a:ahLst/>
              <a:cxnLst/>
              <a:rect l="l" t="t" r="r" b="b"/>
              <a:pathLst>
                <a:path w="9050" h="9607" extrusionOk="0">
                  <a:moveTo>
                    <a:pt x="3798" y="3677"/>
                  </a:moveTo>
                  <a:cubicBezTo>
                    <a:pt x="3831" y="3677"/>
                    <a:pt x="3864" y="3689"/>
                    <a:pt x="3882" y="3713"/>
                  </a:cubicBezTo>
                  <a:cubicBezTo>
                    <a:pt x="3917" y="3736"/>
                    <a:pt x="3929" y="3772"/>
                    <a:pt x="3929" y="3796"/>
                  </a:cubicBezTo>
                  <a:cubicBezTo>
                    <a:pt x="3929" y="3832"/>
                    <a:pt x="3917" y="3879"/>
                    <a:pt x="3882" y="3891"/>
                  </a:cubicBezTo>
                  <a:cubicBezTo>
                    <a:pt x="3864" y="3915"/>
                    <a:pt x="3831" y="3927"/>
                    <a:pt x="3798" y="3927"/>
                  </a:cubicBezTo>
                  <a:cubicBezTo>
                    <a:pt x="3766" y="3927"/>
                    <a:pt x="3733" y="3915"/>
                    <a:pt x="3715" y="3891"/>
                  </a:cubicBezTo>
                  <a:cubicBezTo>
                    <a:pt x="3656" y="3844"/>
                    <a:pt x="3656" y="3760"/>
                    <a:pt x="3715" y="3713"/>
                  </a:cubicBezTo>
                  <a:cubicBezTo>
                    <a:pt x="3733" y="3689"/>
                    <a:pt x="3766" y="3677"/>
                    <a:pt x="3798" y="3677"/>
                  </a:cubicBezTo>
                  <a:close/>
                  <a:moveTo>
                    <a:pt x="5239" y="3665"/>
                  </a:moveTo>
                  <a:cubicBezTo>
                    <a:pt x="5275" y="3665"/>
                    <a:pt x="5299" y="3677"/>
                    <a:pt x="5334" y="3713"/>
                  </a:cubicBezTo>
                  <a:cubicBezTo>
                    <a:pt x="5382" y="3760"/>
                    <a:pt x="5382" y="3844"/>
                    <a:pt x="5334" y="3891"/>
                  </a:cubicBezTo>
                  <a:cubicBezTo>
                    <a:pt x="5310" y="3915"/>
                    <a:pt x="5278" y="3927"/>
                    <a:pt x="5245" y="3927"/>
                  </a:cubicBezTo>
                  <a:cubicBezTo>
                    <a:pt x="5212" y="3927"/>
                    <a:pt x="5180" y="3915"/>
                    <a:pt x="5156" y="3891"/>
                  </a:cubicBezTo>
                  <a:cubicBezTo>
                    <a:pt x="5120" y="3855"/>
                    <a:pt x="5108" y="3832"/>
                    <a:pt x="5108" y="3796"/>
                  </a:cubicBezTo>
                  <a:cubicBezTo>
                    <a:pt x="5108" y="3772"/>
                    <a:pt x="5120" y="3725"/>
                    <a:pt x="5156" y="3713"/>
                  </a:cubicBezTo>
                  <a:cubicBezTo>
                    <a:pt x="5180" y="3677"/>
                    <a:pt x="5215" y="3665"/>
                    <a:pt x="5239" y="3665"/>
                  </a:cubicBezTo>
                  <a:close/>
                  <a:moveTo>
                    <a:pt x="8323" y="4665"/>
                  </a:moveTo>
                  <a:lnTo>
                    <a:pt x="8323" y="4844"/>
                  </a:lnTo>
                  <a:lnTo>
                    <a:pt x="8358" y="4844"/>
                  </a:lnTo>
                  <a:cubicBezTo>
                    <a:pt x="8335" y="5034"/>
                    <a:pt x="8013" y="5332"/>
                    <a:pt x="7108" y="5570"/>
                  </a:cubicBezTo>
                  <a:cubicBezTo>
                    <a:pt x="6394" y="5749"/>
                    <a:pt x="5465" y="5856"/>
                    <a:pt x="4513" y="5856"/>
                  </a:cubicBezTo>
                  <a:cubicBezTo>
                    <a:pt x="3560" y="5856"/>
                    <a:pt x="2643" y="5749"/>
                    <a:pt x="1929" y="5570"/>
                  </a:cubicBezTo>
                  <a:cubicBezTo>
                    <a:pt x="1000" y="5332"/>
                    <a:pt x="679" y="5034"/>
                    <a:pt x="679" y="4844"/>
                  </a:cubicBezTo>
                  <a:lnTo>
                    <a:pt x="679" y="4665"/>
                  </a:lnTo>
                  <a:cubicBezTo>
                    <a:pt x="893" y="4832"/>
                    <a:pt x="1203" y="4975"/>
                    <a:pt x="1631" y="5094"/>
                  </a:cubicBezTo>
                  <a:cubicBezTo>
                    <a:pt x="2393" y="5320"/>
                    <a:pt x="3417" y="5451"/>
                    <a:pt x="4501" y="5451"/>
                  </a:cubicBezTo>
                  <a:cubicBezTo>
                    <a:pt x="5584" y="5451"/>
                    <a:pt x="6608" y="5332"/>
                    <a:pt x="7370" y="5094"/>
                  </a:cubicBezTo>
                  <a:cubicBezTo>
                    <a:pt x="7787" y="4975"/>
                    <a:pt x="8097" y="4832"/>
                    <a:pt x="8323" y="4665"/>
                  </a:cubicBezTo>
                  <a:close/>
                  <a:moveTo>
                    <a:pt x="8358" y="5403"/>
                  </a:moveTo>
                  <a:lnTo>
                    <a:pt x="8358" y="8249"/>
                  </a:lnTo>
                  <a:cubicBezTo>
                    <a:pt x="8358" y="8439"/>
                    <a:pt x="8025" y="8713"/>
                    <a:pt x="7311" y="8916"/>
                  </a:cubicBezTo>
                  <a:lnTo>
                    <a:pt x="7311" y="5868"/>
                  </a:lnTo>
                  <a:cubicBezTo>
                    <a:pt x="7680" y="5760"/>
                    <a:pt x="8073" y="5618"/>
                    <a:pt x="8358" y="5403"/>
                  </a:cubicBezTo>
                  <a:close/>
                  <a:moveTo>
                    <a:pt x="715" y="5379"/>
                  </a:moveTo>
                  <a:cubicBezTo>
                    <a:pt x="953" y="5558"/>
                    <a:pt x="1298" y="5701"/>
                    <a:pt x="1751" y="5820"/>
                  </a:cubicBezTo>
                  <a:lnTo>
                    <a:pt x="1751" y="6951"/>
                  </a:lnTo>
                  <a:cubicBezTo>
                    <a:pt x="1751" y="7046"/>
                    <a:pt x="1822" y="7118"/>
                    <a:pt x="1905" y="7118"/>
                  </a:cubicBezTo>
                  <a:cubicBezTo>
                    <a:pt x="2001" y="7118"/>
                    <a:pt x="2072" y="7046"/>
                    <a:pt x="2072" y="6951"/>
                  </a:cubicBezTo>
                  <a:lnTo>
                    <a:pt x="2072" y="5915"/>
                  </a:lnTo>
                  <a:cubicBezTo>
                    <a:pt x="2727" y="6058"/>
                    <a:pt x="3536" y="6153"/>
                    <a:pt x="4370" y="6153"/>
                  </a:cubicBezTo>
                  <a:lnTo>
                    <a:pt x="4346" y="9249"/>
                  </a:lnTo>
                  <a:cubicBezTo>
                    <a:pt x="4203" y="9249"/>
                    <a:pt x="4048" y="9249"/>
                    <a:pt x="3906" y="9225"/>
                  </a:cubicBezTo>
                  <a:cubicBezTo>
                    <a:pt x="3334" y="9201"/>
                    <a:pt x="2822" y="9142"/>
                    <a:pt x="2358" y="9059"/>
                  </a:cubicBezTo>
                  <a:cubicBezTo>
                    <a:pt x="2262" y="9035"/>
                    <a:pt x="2167" y="9011"/>
                    <a:pt x="2072" y="8999"/>
                  </a:cubicBezTo>
                  <a:lnTo>
                    <a:pt x="2072" y="7689"/>
                  </a:lnTo>
                  <a:cubicBezTo>
                    <a:pt x="2072" y="7594"/>
                    <a:pt x="2001" y="7523"/>
                    <a:pt x="1905" y="7511"/>
                  </a:cubicBezTo>
                  <a:cubicBezTo>
                    <a:pt x="1822" y="7511"/>
                    <a:pt x="1751" y="7582"/>
                    <a:pt x="1751" y="7665"/>
                  </a:cubicBezTo>
                  <a:lnTo>
                    <a:pt x="1751" y="8892"/>
                  </a:lnTo>
                  <a:cubicBezTo>
                    <a:pt x="1655" y="8856"/>
                    <a:pt x="1548" y="8832"/>
                    <a:pt x="1477" y="8797"/>
                  </a:cubicBezTo>
                  <a:cubicBezTo>
                    <a:pt x="1000" y="8618"/>
                    <a:pt x="715" y="8416"/>
                    <a:pt x="715" y="8225"/>
                  </a:cubicBezTo>
                  <a:lnTo>
                    <a:pt x="715" y="5379"/>
                  </a:lnTo>
                  <a:close/>
                  <a:moveTo>
                    <a:pt x="8870" y="1"/>
                  </a:moveTo>
                  <a:cubicBezTo>
                    <a:pt x="8826" y="1"/>
                    <a:pt x="8781" y="16"/>
                    <a:pt x="8751" y="45"/>
                  </a:cubicBezTo>
                  <a:lnTo>
                    <a:pt x="5977" y="2832"/>
                  </a:lnTo>
                  <a:cubicBezTo>
                    <a:pt x="5680" y="2808"/>
                    <a:pt x="5358" y="2772"/>
                    <a:pt x="5049" y="2760"/>
                  </a:cubicBezTo>
                  <a:cubicBezTo>
                    <a:pt x="4965" y="2760"/>
                    <a:pt x="4870" y="2832"/>
                    <a:pt x="4870" y="2927"/>
                  </a:cubicBezTo>
                  <a:cubicBezTo>
                    <a:pt x="4870" y="3010"/>
                    <a:pt x="4941" y="3105"/>
                    <a:pt x="5037" y="3105"/>
                  </a:cubicBezTo>
                  <a:cubicBezTo>
                    <a:pt x="5263" y="3117"/>
                    <a:pt x="5465" y="3117"/>
                    <a:pt x="5656" y="3141"/>
                  </a:cubicBezTo>
                  <a:lnTo>
                    <a:pt x="5441" y="3367"/>
                  </a:lnTo>
                  <a:cubicBezTo>
                    <a:pt x="5379" y="3342"/>
                    <a:pt x="5311" y="3329"/>
                    <a:pt x="5245" y="3329"/>
                  </a:cubicBezTo>
                  <a:cubicBezTo>
                    <a:pt x="5122" y="3329"/>
                    <a:pt x="5002" y="3374"/>
                    <a:pt x="4918" y="3474"/>
                  </a:cubicBezTo>
                  <a:cubicBezTo>
                    <a:pt x="4822" y="3558"/>
                    <a:pt x="4787" y="3677"/>
                    <a:pt x="4787" y="3796"/>
                  </a:cubicBezTo>
                  <a:cubicBezTo>
                    <a:pt x="4787" y="3915"/>
                    <a:pt x="4822" y="4034"/>
                    <a:pt x="4918" y="4129"/>
                  </a:cubicBezTo>
                  <a:cubicBezTo>
                    <a:pt x="5001" y="4213"/>
                    <a:pt x="5120" y="4260"/>
                    <a:pt x="5239" y="4260"/>
                  </a:cubicBezTo>
                  <a:cubicBezTo>
                    <a:pt x="5358" y="4260"/>
                    <a:pt x="5477" y="4213"/>
                    <a:pt x="5572" y="4129"/>
                  </a:cubicBezTo>
                  <a:cubicBezTo>
                    <a:pt x="5703" y="3998"/>
                    <a:pt x="5751" y="3784"/>
                    <a:pt x="5668" y="3605"/>
                  </a:cubicBezTo>
                  <a:lnTo>
                    <a:pt x="6096" y="3189"/>
                  </a:lnTo>
                  <a:cubicBezTo>
                    <a:pt x="7561" y="3379"/>
                    <a:pt x="8347" y="3796"/>
                    <a:pt x="8347" y="4094"/>
                  </a:cubicBezTo>
                  <a:cubicBezTo>
                    <a:pt x="8347" y="4510"/>
                    <a:pt x="6894" y="5106"/>
                    <a:pt x="4525" y="5106"/>
                  </a:cubicBezTo>
                  <a:cubicBezTo>
                    <a:pt x="2167" y="5106"/>
                    <a:pt x="703" y="4534"/>
                    <a:pt x="703" y="4094"/>
                  </a:cubicBezTo>
                  <a:cubicBezTo>
                    <a:pt x="703" y="3784"/>
                    <a:pt x="1489" y="3367"/>
                    <a:pt x="2965" y="3189"/>
                  </a:cubicBezTo>
                  <a:lnTo>
                    <a:pt x="3394" y="3617"/>
                  </a:lnTo>
                  <a:cubicBezTo>
                    <a:pt x="3322" y="3796"/>
                    <a:pt x="3358" y="4010"/>
                    <a:pt x="3501" y="4141"/>
                  </a:cubicBezTo>
                  <a:cubicBezTo>
                    <a:pt x="3584" y="4236"/>
                    <a:pt x="3715" y="4272"/>
                    <a:pt x="3822" y="4272"/>
                  </a:cubicBezTo>
                  <a:cubicBezTo>
                    <a:pt x="3953" y="4272"/>
                    <a:pt x="4060" y="4225"/>
                    <a:pt x="4156" y="4141"/>
                  </a:cubicBezTo>
                  <a:cubicBezTo>
                    <a:pt x="4239" y="4046"/>
                    <a:pt x="4287" y="3939"/>
                    <a:pt x="4287" y="3820"/>
                  </a:cubicBezTo>
                  <a:cubicBezTo>
                    <a:pt x="4287" y="3701"/>
                    <a:pt x="4239" y="3570"/>
                    <a:pt x="4156" y="3486"/>
                  </a:cubicBezTo>
                  <a:cubicBezTo>
                    <a:pt x="4066" y="3397"/>
                    <a:pt x="3937" y="3346"/>
                    <a:pt x="3807" y="3346"/>
                  </a:cubicBezTo>
                  <a:cubicBezTo>
                    <a:pt x="3748" y="3346"/>
                    <a:pt x="3688" y="3357"/>
                    <a:pt x="3632" y="3379"/>
                  </a:cubicBezTo>
                  <a:lnTo>
                    <a:pt x="3405" y="3165"/>
                  </a:lnTo>
                  <a:cubicBezTo>
                    <a:pt x="3703" y="3129"/>
                    <a:pt x="4048" y="3117"/>
                    <a:pt x="4394" y="3117"/>
                  </a:cubicBezTo>
                  <a:cubicBezTo>
                    <a:pt x="4477" y="3117"/>
                    <a:pt x="4560" y="3046"/>
                    <a:pt x="4560" y="2939"/>
                  </a:cubicBezTo>
                  <a:cubicBezTo>
                    <a:pt x="4560" y="2843"/>
                    <a:pt x="4477" y="2772"/>
                    <a:pt x="4382" y="2772"/>
                  </a:cubicBezTo>
                  <a:cubicBezTo>
                    <a:pt x="3941" y="2772"/>
                    <a:pt x="3501" y="2808"/>
                    <a:pt x="3084" y="2843"/>
                  </a:cubicBezTo>
                  <a:lnTo>
                    <a:pt x="298" y="69"/>
                  </a:lnTo>
                  <a:cubicBezTo>
                    <a:pt x="268" y="40"/>
                    <a:pt x="224" y="25"/>
                    <a:pt x="179" y="25"/>
                  </a:cubicBezTo>
                  <a:cubicBezTo>
                    <a:pt x="134" y="25"/>
                    <a:pt x="90" y="40"/>
                    <a:pt x="60" y="69"/>
                  </a:cubicBezTo>
                  <a:cubicBezTo>
                    <a:pt x="0" y="129"/>
                    <a:pt x="0" y="248"/>
                    <a:pt x="60" y="307"/>
                  </a:cubicBezTo>
                  <a:lnTo>
                    <a:pt x="2667" y="2903"/>
                  </a:lnTo>
                  <a:cubicBezTo>
                    <a:pt x="1370" y="3105"/>
                    <a:pt x="357" y="3522"/>
                    <a:pt x="357" y="4117"/>
                  </a:cubicBezTo>
                  <a:lnTo>
                    <a:pt x="357" y="4415"/>
                  </a:lnTo>
                  <a:lnTo>
                    <a:pt x="357" y="4856"/>
                  </a:lnTo>
                  <a:lnTo>
                    <a:pt x="357" y="8261"/>
                  </a:lnTo>
                  <a:cubicBezTo>
                    <a:pt x="357" y="8499"/>
                    <a:pt x="524" y="8856"/>
                    <a:pt x="1346" y="9154"/>
                  </a:cubicBezTo>
                  <a:cubicBezTo>
                    <a:pt x="1608" y="9261"/>
                    <a:pt x="1941" y="9332"/>
                    <a:pt x="2298" y="9416"/>
                  </a:cubicBezTo>
                  <a:cubicBezTo>
                    <a:pt x="2786" y="9499"/>
                    <a:pt x="3322" y="9570"/>
                    <a:pt x="3906" y="9594"/>
                  </a:cubicBezTo>
                  <a:cubicBezTo>
                    <a:pt x="4108" y="9606"/>
                    <a:pt x="4334" y="9606"/>
                    <a:pt x="4548" y="9606"/>
                  </a:cubicBezTo>
                  <a:cubicBezTo>
                    <a:pt x="4965" y="9606"/>
                    <a:pt x="5382" y="9594"/>
                    <a:pt x="5775" y="9547"/>
                  </a:cubicBezTo>
                  <a:cubicBezTo>
                    <a:pt x="5870" y="9535"/>
                    <a:pt x="5942" y="9451"/>
                    <a:pt x="5930" y="9368"/>
                  </a:cubicBezTo>
                  <a:cubicBezTo>
                    <a:pt x="5919" y="9280"/>
                    <a:pt x="5846" y="9212"/>
                    <a:pt x="5769" y="9212"/>
                  </a:cubicBezTo>
                  <a:cubicBezTo>
                    <a:pt x="5763" y="9212"/>
                    <a:pt x="5757" y="9212"/>
                    <a:pt x="5751" y="9213"/>
                  </a:cubicBezTo>
                  <a:cubicBezTo>
                    <a:pt x="5406" y="9249"/>
                    <a:pt x="5060" y="9261"/>
                    <a:pt x="4703" y="9273"/>
                  </a:cubicBezTo>
                  <a:lnTo>
                    <a:pt x="4703" y="6213"/>
                  </a:lnTo>
                  <a:cubicBezTo>
                    <a:pt x="5537" y="6201"/>
                    <a:pt x="6334" y="6118"/>
                    <a:pt x="7001" y="5975"/>
                  </a:cubicBezTo>
                  <a:lnTo>
                    <a:pt x="7001" y="9035"/>
                  </a:lnTo>
                  <a:cubicBezTo>
                    <a:pt x="6823" y="9082"/>
                    <a:pt x="6632" y="9118"/>
                    <a:pt x="6406" y="9154"/>
                  </a:cubicBezTo>
                  <a:cubicBezTo>
                    <a:pt x="6311" y="9178"/>
                    <a:pt x="6251" y="9261"/>
                    <a:pt x="6251" y="9356"/>
                  </a:cubicBezTo>
                  <a:cubicBezTo>
                    <a:pt x="6275" y="9440"/>
                    <a:pt x="6346" y="9499"/>
                    <a:pt x="6418" y="9499"/>
                  </a:cubicBezTo>
                  <a:lnTo>
                    <a:pt x="6453" y="9499"/>
                  </a:lnTo>
                  <a:cubicBezTo>
                    <a:pt x="6644" y="9475"/>
                    <a:pt x="6906" y="9428"/>
                    <a:pt x="7180" y="9356"/>
                  </a:cubicBezTo>
                  <a:cubicBezTo>
                    <a:pt x="7192" y="9356"/>
                    <a:pt x="7192" y="9356"/>
                    <a:pt x="7204" y="9332"/>
                  </a:cubicBezTo>
                  <a:cubicBezTo>
                    <a:pt x="7906" y="9154"/>
                    <a:pt x="8692" y="8832"/>
                    <a:pt x="8692" y="8297"/>
                  </a:cubicBezTo>
                  <a:lnTo>
                    <a:pt x="8692" y="4903"/>
                  </a:lnTo>
                  <a:lnTo>
                    <a:pt x="8692" y="4891"/>
                  </a:lnTo>
                  <a:lnTo>
                    <a:pt x="8692" y="4141"/>
                  </a:lnTo>
                  <a:cubicBezTo>
                    <a:pt x="8692" y="3772"/>
                    <a:pt x="8311" y="3439"/>
                    <a:pt x="7585" y="3201"/>
                  </a:cubicBezTo>
                  <a:cubicBezTo>
                    <a:pt x="7239" y="3082"/>
                    <a:pt x="6834" y="2998"/>
                    <a:pt x="6406" y="2939"/>
                  </a:cubicBezTo>
                  <a:lnTo>
                    <a:pt x="9013" y="331"/>
                  </a:lnTo>
                  <a:cubicBezTo>
                    <a:pt x="9049" y="224"/>
                    <a:pt x="9049" y="105"/>
                    <a:pt x="8990" y="45"/>
                  </a:cubicBezTo>
                  <a:cubicBezTo>
                    <a:pt x="8960" y="16"/>
                    <a:pt x="8915" y="1"/>
                    <a:pt x="887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37" name="Google Shape;10937;p79"/>
            <p:cNvSpPr/>
            <p:nvPr/>
          </p:nvSpPr>
          <p:spPr>
            <a:xfrm>
              <a:off x="882943" y="2031107"/>
              <a:ext cx="42641" cy="56802"/>
            </a:xfrm>
            <a:custGeom>
              <a:avLst/>
              <a:gdLst/>
              <a:ahLst/>
              <a:cxnLst/>
              <a:rect l="l" t="t" r="r" b="b"/>
              <a:pathLst>
                <a:path w="1346" h="1793" extrusionOk="0">
                  <a:moveTo>
                    <a:pt x="195" y="0"/>
                  </a:moveTo>
                  <a:cubicBezTo>
                    <a:pt x="163" y="0"/>
                    <a:pt x="132" y="9"/>
                    <a:pt x="107" y="30"/>
                  </a:cubicBezTo>
                  <a:cubicBezTo>
                    <a:pt x="36" y="78"/>
                    <a:pt x="0" y="197"/>
                    <a:pt x="60" y="268"/>
                  </a:cubicBezTo>
                  <a:lnTo>
                    <a:pt x="1000" y="1709"/>
                  </a:lnTo>
                  <a:cubicBezTo>
                    <a:pt x="1036" y="1757"/>
                    <a:pt x="1096" y="1792"/>
                    <a:pt x="1155" y="1792"/>
                  </a:cubicBezTo>
                  <a:cubicBezTo>
                    <a:pt x="1179" y="1792"/>
                    <a:pt x="1215" y="1769"/>
                    <a:pt x="1238" y="1757"/>
                  </a:cubicBezTo>
                  <a:cubicBezTo>
                    <a:pt x="1310" y="1697"/>
                    <a:pt x="1346" y="1590"/>
                    <a:pt x="1286" y="1519"/>
                  </a:cubicBezTo>
                  <a:lnTo>
                    <a:pt x="345" y="78"/>
                  </a:lnTo>
                  <a:cubicBezTo>
                    <a:pt x="315" y="32"/>
                    <a:pt x="254" y="0"/>
                    <a:pt x="19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38" name="Google Shape;10938;p79"/>
            <p:cNvSpPr/>
            <p:nvPr/>
          </p:nvSpPr>
          <p:spPr>
            <a:xfrm>
              <a:off x="848983" y="2072354"/>
              <a:ext cx="59622" cy="30635"/>
            </a:xfrm>
            <a:custGeom>
              <a:avLst/>
              <a:gdLst/>
              <a:ahLst/>
              <a:cxnLst/>
              <a:rect l="l" t="t" r="r" b="b"/>
              <a:pathLst>
                <a:path w="1882" h="967" extrusionOk="0">
                  <a:moveTo>
                    <a:pt x="187" y="0"/>
                  </a:moveTo>
                  <a:cubicBezTo>
                    <a:pt x="117" y="0"/>
                    <a:pt x="54" y="36"/>
                    <a:pt x="36" y="97"/>
                  </a:cubicBezTo>
                  <a:cubicBezTo>
                    <a:pt x="1" y="193"/>
                    <a:pt x="36" y="288"/>
                    <a:pt x="120" y="324"/>
                  </a:cubicBezTo>
                  <a:lnTo>
                    <a:pt x="1608" y="943"/>
                  </a:lnTo>
                  <a:cubicBezTo>
                    <a:pt x="1620" y="967"/>
                    <a:pt x="1656" y="967"/>
                    <a:pt x="1667" y="967"/>
                  </a:cubicBezTo>
                  <a:cubicBezTo>
                    <a:pt x="1727" y="967"/>
                    <a:pt x="1810" y="919"/>
                    <a:pt x="1834" y="859"/>
                  </a:cubicBezTo>
                  <a:cubicBezTo>
                    <a:pt x="1882" y="764"/>
                    <a:pt x="1834" y="669"/>
                    <a:pt x="1751" y="633"/>
                  </a:cubicBezTo>
                  <a:lnTo>
                    <a:pt x="263" y="14"/>
                  </a:lnTo>
                  <a:cubicBezTo>
                    <a:pt x="238" y="5"/>
                    <a:pt x="212" y="0"/>
                    <a:pt x="1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39" name="Google Shape;10939;p79"/>
            <p:cNvSpPr/>
            <p:nvPr/>
          </p:nvSpPr>
          <p:spPr>
            <a:xfrm>
              <a:off x="1142054" y="2031265"/>
              <a:ext cx="41913" cy="56644"/>
            </a:xfrm>
            <a:custGeom>
              <a:avLst/>
              <a:gdLst/>
              <a:ahLst/>
              <a:cxnLst/>
              <a:rect l="l" t="t" r="r" b="b"/>
              <a:pathLst>
                <a:path w="1323" h="1788" extrusionOk="0">
                  <a:moveTo>
                    <a:pt x="1130" y="0"/>
                  </a:moveTo>
                  <a:cubicBezTo>
                    <a:pt x="1074" y="0"/>
                    <a:pt x="1016" y="27"/>
                    <a:pt x="977" y="73"/>
                  </a:cubicBezTo>
                  <a:lnTo>
                    <a:pt x="36" y="1514"/>
                  </a:lnTo>
                  <a:cubicBezTo>
                    <a:pt x="1" y="1585"/>
                    <a:pt x="13" y="1692"/>
                    <a:pt x="84" y="1752"/>
                  </a:cubicBezTo>
                  <a:cubicBezTo>
                    <a:pt x="120" y="1764"/>
                    <a:pt x="144" y="1787"/>
                    <a:pt x="179" y="1787"/>
                  </a:cubicBezTo>
                  <a:cubicBezTo>
                    <a:pt x="239" y="1787"/>
                    <a:pt x="275" y="1752"/>
                    <a:pt x="322" y="1704"/>
                  </a:cubicBezTo>
                  <a:lnTo>
                    <a:pt x="1263" y="263"/>
                  </a:lnTo>
                  <a:cubicBezTo>
                    <a:pt x="1322" y="180"/>
                    <a:pt x="1287" y="73"/>
                    <a:pt x="1215" y="25"/>
                  </a:cubicBezTo>
                  <a:cubicBezTo>
                    <a:pt x="1190" y="8"/>
                    <a:pt x="1160" y="0"/>
                    <a:pt x="113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40" name="Google Shape;10940;p79"/>
            <p:cNvSpPr/>
            <p:nvPr/>
          </p:nvSpPr>
          <p:spPr>
            <a:xfrm>
              <a:off x="1158274" y="2072196"/>
              <a:ext cx="60002" cy="30413"/>
            </a:xfrm>
            <a:custGeom>
              <a:avLst/>
              <a:gdLst/>
              <a:ahLst/>
              <a:cxnLst/>
              <a:rect l="l" t="t" r="r" b="b"/>
              <a:pathLst>
                <a:path w="1894" h="960" extrusionOk="0">
                  <a:moveTo>
                    <a:pt x="1703" y="0"/>
                  </a:moveTo>
                  <a:cubicBezTo>
                    <a:pt x="1679" y="0"/>
                    <a:pt x="1655" y="6"/>
                    <a:pt x="1632" y="19"/>
                  </a:cubicBezTo>
                  <a:lnTo>
                    <a:pt x="144" y="638"/>
                  </a:lnTo>
                  <a:cubicBezTo>
                    <a:pt x="48" y="662"/>
                    <a:pt x="1" y="769"/>
                    <a:pt x="48" y="864"/>
                  </a:cubicBezTo>
                  <a:cubicBezTo>
                    <a:pt x="84" y="924"/>
                    <a:pt x="144" y="960"/>
                    <a:pt x="215" y="960"/>
                  </a:cubicBezTo>
                  <a:cubicBezTo>
                    <a:pt x="227" y="960"/>
                    <a:pt x="263" y="960"/>
                    <a:pt x="275" y="948"/>
                  </a:cubicBezTo>
                  <a:lnTo>
                    <a:pt x="1763" y="329"/>
                  </a:lnTo>
                  <a:cubicBezTo>
                    <a:pt x="1846" y="293"/>
                    <a:pt x="1894" y="198"/>
                    <a:pt x="1846" y="102"/>
                  </a:cubicBezTo>
                  <a:cubicBezTo>
                    <a:pt x="1829" y="42"/>
                    <a:pt x="1768" y="0"/>
                    <a:pt x="170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941" name="Google Shape;10941;p79"/>
          <p:cNvGrpSpPr/>
          <p:nvPr/>
        </p:nvGrpSpPr>
        <p:grpSpPr>
          <a:xfrm>
            <a:off x="4098703" y="2411169"/>
            <a:ext cx="507472" cy="418472"/>
            <a:chOff x="3074027" y="1983777"/>
            <a:chExt cx="380604" cy="313854"/>
          </a:xfrm>
          <a:solidFill>
            <a:schemeClr val="tx1"/>
          </a:solidFill>
        </p:grpSpPr>
        <p:sp>
          <p:nvSpPr>
            <p:cNvPr id="10942" name="Google Shape;10942;p79"/>
            <p:cNvSpPr/>
            <p:nvPr/>
          </p:nvSpPr>
          <p:spPr>
            <a:xfrm>
              <a:off x="3130608" y="1984886"/>
              <a:ext cx="324023" cy="312745"/>
            </a:xfrm>
            <a:custGeom>
              <a:avLst/>
              <a:gdLst/>
              <a:ahLst/>
              <a:cxnLst/>
              <a:rect l="l" t="t" r="r" b="b"/>
              <a:pathLst>
                <a:path w="10228" h="9872" extrusionOk="0">
                  <a:moveTo>
                    <a:pt x="3918" y="5704"/>
                  </a:moveTo>
                  <a:cubicBezTo>
                    <a:pt x="3941" y="5752"/>
                    <a:pt x="3989" y="5811"/>
                    <a:pt x="4049" y="5847"/>
                  </a:cubicBezTo>
                  <a:cubicBezTo>
                    <a:pt x="4096" y="5895"/>
                    <a:pt x="4156" y="5942"/>
                    <a:pt x="4203" y="5990"/>
                  </a:cubicBezTo>
                  <a:lnTo>
                    <a:pt x="3430" y="6764"/>
                  </a:lnTo>
                  <a:lnTo>
                    <a:pt x="3144" y="6478"/>
                  </a:lnTo>
                  <a:lnTo>
                    <a:pt x="3918" y="5704"/>
                  </a:lnTo>
                  <a:close/>
                  <a:moveTo>
                    <a:pt x="6466" y="1"/>
                  </a:moveTo>
                  <a:cubicBezTo>
                    <a:pt x="5537" y="1"/>
                    <a:pt x="4692" y="358"/>
                    <a:pt x="4037" y="1001"/>
                  </a:cubicBezTo>
                  <a:cubicBezTo>
                    <a:pt x="3394" y="1644"/>
                    <a:pt x="3037" y="2501"/>
                    <a:pt x="3037" y="3430"/>
                  </a:cubicBezTo>
                  <a:cubicBezTo>
                    <a:pt x="3037" y="4156"/>
                    <a:pt x="3263" y="4859"/>
                    <a:pt x="3691" y="5430"/>
                  </a:cubicBezTo>
                  <a:lnTo>
                    <a:pt x="2894" y="6240"/>
                  </a:lnTo>
                  <a:lnTo>
                    <a:pt x="2846" y="6192"/>
                  </a:lnTo>
                  <a:cubicBezTo>
                    <a:pt x="2816" y="6162"/>
                    <a:pt x="2772" y="6148"/>
                    <a:pt x="2727" y="6148"/>
                  </a:cubicBezTo>
                  <a:cubicBezTo>
                    <a:pt x="2682" y="6148"/>
                    <a:pt x="2638" y="6162"/>
                    <a:pt x="2608" y="6192"/>
                  </a:cubicBezTo>
                  <a:lnTo>
                    <a:pt x="1501" y="7288"/>
                  </a:lnTo>
                  <a:cubicBezTo>
                    <a:pt x="1441" y="7347"/>
                    <a:pt x="1441" y="7466"/>
                    <a:pt x="1501" y="7538"/>
                  </a:cubicBezTo>
                  <a:cubicBezTo>
                    <a:pt x="1530" y="7561"/>
                    <a:pt x="1575" y="7573"/>
                    <a:pt x="1620" y="7573"/>
                  </a:cubicBezTo>
                  <a:cubicBezTo>
                    <a:pt x="1664" y="7573"/>
                    <a:pt x="1709" y="7561"/>
                    <a:pt x="1739" y="7538"/>
                  </a:cubicBezTo>
                  <a:lnTo>
                    <a:pt x="2727" y="6549"/>
                  </a:lnTo>
                  <a:lnTo>
                    <a:pt x="2775" y="6597"/>
                  </a:lnTo>
                  <a:lnTo>
                    <a:pt x="3287" y="7121"/>
                  </a:lnTo>
                  <a:lnTo>
                    <a:pt x="3334" y="7157"/>
                  </a:lnTo>
                  <a:lnTo>
                    <a:pt x="1048" y="9455"/>
                  </a:lnTo>
                  <a:lnTo>
                    <a:pt x="417" y="8824"/>
                  </a:lnTo>
                  <a:lnTo>
                    <a:pt x="1251" y="7990"/>
                  </a:lnTo>
                  <a:cubicBezTo>
                    <a:pt x="1310" y="7931"/>
                    <a:pt x="1310" y="7811"/>
                    <a:pt x="1251" y="7752"/>
                  </a:cubicBezTo>
                  <a:cubicBezTo>
                    <a:pt x="1221" y="7722"/>
                    <a:pt x="1176" y="7707"/>
                    <a:pt x="1132" y="7707"/>
                  </a:cubicBezTo>
                  <a:cubicBezTo>
                    <a:pt x="1087" y="7707"/>
                    <a:pt x="1042" y="7722"/>
                    <a:pt x="1013" y="7752"/>
                  </a:cubicBezTo>
                  <a:lnTo>
                    <a:pt x="48" y="8716"/>
                  </a:lnTo>
                  <a:cubicBezTo>
                    <a:pt x="12" y="8752"/>
                    <a:pt x="1" y="8800"/>
                    <a:pt x="1" y="8835"/>
                  </a:cubicBezTo>
                  <a:cubicBezTo>
                    <a:pt x="1" y="8883"/>
                    <a:pt x="12" y="8931"/>
                    <a:pt x="48" y="8954"/>
                  </a:cubicBezTo>
                  <a:lnTo>
                    <a:pt x="905" y="9824"/>
                  </a:lnTo>
                  <a:cubicBezTo>
                    <a:pt x="941" y="9847"/>
                    <a:pt x="989" y="9871"/>
                    <a:pt x="1024" y="9871"/>
                  </a:cubicBezTo>
                  <a:cubicBezTo>
                    <a:pt x="1072" y="9871"/>
                    <a:pt x="1120" y="9847"/>
                    <a:pt x="1144" y="9824"/>
                  </a:cubicBezTo>
                  <a:lnTo>
                    <a:pt x="3691" y="7276"/>
                  </a:lnTo>
                  <a:cubicBezTo>
                    <a:pt x="3727" y="7252"/>
                    <a:pt x="3739" y="7204"/>
                    <a:pt x="3739" y="7157"/>
                  </a:cubicBezTo>
                  <a:cubicBezTo>
                    <a:pt x="3739" y="7109"/>
                    <a:pt x="3715" y="7073"/>
                    <a:pt x="3691" y="7038"/>
                  </a:cubicBezTo>
                  <a:lnTo>
                    <a:pt x="3644" y="6990"/>
                  </a:lnTo>
                  <a:lnTo>
                    <a:pt x="4453" y="6192"/>
                  </a:lnTo>
                  <a:cubicBezTo>
                    <a:pt x="4942" y="6549"/>
                    <a:pt x="5537" y="6776"/>
                    <a:pt x="6144" y="6835"/>
                  </a:cubicBezTo>
                  <a:lnTo>
                    <a:pt x="6168" y="6835"/>
                  </a:lnTo>
                  <a:cubicBezTo>
                    <a:pt x="6251" y="6835"/>
                    <a:pt x="6323" y="6776"/>
                    <a:pt x="6323" y="6680"/>
                  </a:cubicBezTo>
                  <a:cubicBezTo>
                    <a:pt x="6347" y="6597"/>
                    <a:pt x="6263" y="6502"/>
                    <a:pt x="6180" y="6502"/>
                  </a:cubicBezTo>
                  <a:cubicBezTo>
                    <a:pt x="5465" y="6442"/>
                    <a:pt x="4799" y="6121"/>
                    <a:pt x="4287" y="5609"/>
                  </a:cubicBezTo>
                  <a:cubicBezTo>
                    <a:pt x="4192" y="5525"/>
                    <a:pt x="4120" y="5430"/>
                    <a:pt x="4049" y="5347"/>
                  </a:cubicBezTo>
                  <a:cubicBezTo>
                    <a:pt x="3620" y="4787"/>
                    <a:pt x="3382" y="4132"/>
                    <a:pt x="3382" y="3418"/>
                  </a:cubicBezTo>
                  <a:cubicBezTo>
                    <a:pt x="3382" y="2608"/>
                    <a:pt x="3703" y="1835"/>
                    <a:pt x="4287" y="1239"/>
                  </a:cubicBezTo>
                  <a:cubicBezTo>
                    <a:pt x="4870" y="656"/>
                    <a:pt x="5644" y="322"/>
                    <a:pt x="6478" y="322"/>
                  </a:cubicBezTo>
                  <a:cubicBezTo>
                    <a:pt x="7299" y="322"/>
                    <a:pt x="8073" y="656"/>
                    <a:pt x="8668" y="1239"/>
                  </a:cubicBezTo>
                  <a:cubicBezTo>
                    <a:pt x="9871" y="2442"/>
                    <a:pt x="9871" y="4394"/>
                    <a:pt x="8668" y="5597"/>
                  </a:cubicBezTo>
                  <a:cubicBezTo>
                    <a:pt x="8156" y="6097"/>
                    <a:pt x="7537" y="6395"/>
                    <a:pt x="6835" y="6478"/>
                  </a:cubicBezTo>
                  <a:cubicBezTo>
                    <a:pt x="6739" y="6490"/>
                    <a:pt x="6668" y="6561"/>
                    <a:pt x="6680" y="6668"/>
                  </a:cubicBezTo>
                  <a:cubicBezTo>
                    <a:pt x="6702" y="6757"/>
                    <a:pt x="6765" y="6825"/>
                    <a:pt x="6859" y="6825"/>
                  </a:cubicBezTo>
                  <a:cubicBezTo>
                    <a:pt x="6867" y="6825"/>
                    <a:pt x="6874" y="6824"/>
                    <a:pt x="6882" y="6823"/>
                  </a:cubicBezTo>
                  <a:cubicBezTo>
                    <a:pt x="7656" y="6728"/>
                    <a:pt x="8371" y="6383"/>
                    <a:pt x="8918" y="5835"/>
                  </a:cubicBezTo>
                  <a:cubicBezTo>
                    <a:pt x="10228" y="4513"/>
                    <a:pt x="10228" y="2335"/>
                    <a:pt x="8883" y="1001"/>
                  </a:cubicBezTo>
                  <a:cubicBezTo>
                    <a:pt x="8252" y="358"/>
                    <a:pt x="7382" y="1"/>
                    <a:pt x="64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43" name="Google Shape;10943;p79"/>
            <p:cNvSpPr/>
            <p:nvPr/>
          </p:nvSpPr>
          <p:spPr>
            <a:xfrm>
              <a:off x="3243008" y="2008678"/>
              <a:ext cx="185613" cy="169741"/>
            </a:xfrm>
            <a:custGeom>
              <a:avLst/>
              <a:gdLst/>
              <a:ahLst/>
              <a:cxnLst/>
              <a:rect l="l" t="t" r="r" b="b"/>
              <a:pathLst>
                <a:path w="5859" h="5358" extrusionOk="0">
                  <a:moveTo>
                    <a:pt x="2918" y="333"/>
                  </a:moveTo>
                  <a:cubicBezTo>
                    <a:pt x="3513" y="333"/>
                    <a:pt x="4108" y="560"/>
                    <a:pt x="4561" y="1024"/>
                  </a:cubicBezTo>
                  <a:cubicBezTo>
                    <a:pt x="5489" y="1929"/>
                    <a:pt x="5489" y="3417"/>
                    <a:pt x="4561" y="4322"/>
                  </a:cubicBezTo>
                  <a:cubicBezTo>
                    <a:pt x="4108" y="4780"/>
                    <a:pt x="3510" y="5010"/>
                    <a:pt x="2912" y="5010"/>
                  </a:cubicBezTo>
                  <a:cubicBezTo>
                    <a:pt x="2313" y="5010"/>
                    <a:pt x="1715" y="4780"/>
                    <a:pt x="1263" y="4322"/>
                  </a:cubicBezTo>
                  <a:cubicBezTo>
                    <a:pt x="346" y="3417"/>
                    <a:pt x="346" y="1929"/>
                    <a:pt x="1263" y="1024"/>
                  </a:cubicBezTo>
                  <a:cubicBezTo>
                    <a:pt x="1727" y="560"/>
                    <a:pt x="2322" y="333"/>
                    <a:pt x="2918" y="333"/>
                  </a:cubicBezTo>
                  <a:close/>
                  <a:moveTo>
                    <a:pt x="2930" y="0"/>
                  </a:moveTo>
                  <a:cubicBezTo>
                    <a:pt x="2245" y="0"/>
                    <a:pt x="1560" y="262"/>
                    <a:pt x="1036" y="786"/>
                  </a:cubicBezTo>
                  <a:cubicBezTo>
                    <a:pt x="1" y="1822"/>
                    <a:pt x="1" y="3524"/>
                    <a:pt x="1036" y="4560"/>
                  </a:cubicBezTo>
                  <a:cubicBezTo>
                    <a:pt x="1560" y="5084"/>
                    <a:pt x="2239" y="5358"/>
                    <a:pt x="2930" y="5358"/>
                  </a:cubicBezTo>
                  <a:cubicBezTo>
                    <a:pt x="3608" y="5358"/>
                    <a:pt x="4299" y="5084"/>
                    <a:pt x="4823" y="4560"/>
                  </a:cubicBezTo>
                  <a:cubicBezTo>
                    <a:pt x="5858" y="3524"/>
                    <a:pt x="5858" y="1822"/>
                    <a:pt x="4823" y="786"/>
                  </a:cubicBezTo>
                  <a:cubicBezTo>
                    <a:pt x="4299" y="262"/>
                    <a:pt x="3614" y="0"/>
                    <a:pt x="293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44" name="Google Shape;10944;p79"/>
            <p:cNvSpPr/>
            <p:nvPr/>
          </p:nvSpPr>
          <p:spPr>
            <a:xfrm>
              <a:off x="3074027" y="1983777"/>
              <a:ext cx="155802" cy="163342"/>
            </a:xfrm>
            <a:custGeom>
              <a:avLst/>
              <a:gdLst/>
              <a:ahLst/>
              <a:cxnLst/>
              <a:rect l="l" t="t" r="r" b="b"/>
              <a:pathLst>
                <a:path w="4918" h="5156" extrusionOk="0">
                  <a:moveTo>
                    <a:pt x="2370" y="0"/>
                  </a:moveTo>
                  <a:cubicBezTo>
                    <a:pt x="1917" y="24"/>
                    <a:pt x="1489" y="155"/>
                    <a:pt x="1120" y="405"/>
                  </a:cubicBezTo>
                  <a:cubicBezTo>
                    <a:pt x="596" y="750"/>
                    <a:pt x="239" y="1286"/>
                    <a:pt x="120" y="1893"/>
                  </a:cubicBezTo>
                  <a:cubicBezTo>
                    <a:pt x="1" y="2501"/>
                    <a:pt x="120" y="3132"/>
                    <a:pt x="477" y="3655"/>
                  </a:cubicBezTo>
                  <a:cubicBezTo>
                    <a:pt x="913" y="4319"/>
                    <a:pt x="1643" y="4696"/>
                    <a:pt x="2409" y="4696"/>
                  </a:cubicBezTo>
                  <a:cubicBezTo>
                    <a:pt x="2605" y="4696"/>
                    <a:pt x="2804" y="4671"/>
                    <a:pt x="3001" y="4620"/>
                  </a:cubicBezTo>
                  <a:lnTo>
                    <a:pt x="4108" y="5144"/>
                  </a:lnTo>
                  <a:cubicBezTo>
                    <a:pt x="4132" y="5156"/>
                    <a:pt x="4156" y="5156"/>
                    <a:pt x="4180" y="5156"/>
                  </a:cubicBezTo>
                  <a:cubicBezTo>
                    <a:pt x="4215" y="5156"/>
                    <a:pt x="4239" y="5144"/>
                    <a:pt x="4275" y="5120"/>
                  </a:cubicBezTo>
                  <a:cubicBezTo>
                    <a:pt x="4311" y="5096"/>
                    <a:pt x="4346" y="5037"/>
                    <a:pt x="4346" y="4977"/>
                  </a:cubicBezTo>
                  <a:lnTo>
                    <a:pt x="4287" y="3751"/>
                  </a:lnTo>
                  <a:cubicBezTo>
                    <a:pt x="4882" y="2989"/>
                    <a:pt x="4918" y="1893"/>
                    <a:pt x="4358" y="1084"/>
                  </a:cubicBezTo>
                  <a:cubicBezTo>
                    <a:pt x="4061" y="631"/>
                    <a:pt x="3608" y="286"/>
                    <a:pt x="3084" y="143"/>
                  </a:cubicBezTo>
                  <a:cubicBezTo>
                    <a:pt x="3065" y="136"/>
                    <a:pt x="3047" y="133"/>
                    <a:pt x="3029" y="133"/>
                  </a:cubicBezTo>
                  <a:cubicBezTo>
                    <a:pt x="2958" y="133"/>
                    <a:pt x="2899" y="186"/>
                    <a:pt x="2870" y="262"/>
                  </a:cubicBezTo>
                  <a:cubicBezTo>
                    <a:pt x="2846" y="346"/>
                    <a:pt x="2906" y="441"/>
                    <a:pt x="2989" y="465"/>
                  </a:cubicBezTo>
                  <a:cubicBezTo>
                    <a:pt x="3441" y="607"/>
                    <a:pt x="3822" y="881"/>
                    <a:pt x="4096" y="1274"/>
                  </a:cubicBezTo>
                  <a:cubicBezTo>
                    <a:pt x="4584" y="2001"/>
                    <a:pt x="4537" y="2941"/>
                    <a:pt x="4001" y="3620"/>
                  </a:cubicBezTo>
                  <a:cubicBezTo>
                    <a:pt x="3977" y="3655"/>
                    <a:pt x="3965" y="3703"/>
                    <a:pt x="3977" y="3739"/>
                  </a:cubicBezTo>
                  <a:lnTo>
                    <a:pt x="4013" y="4739"/>
                  </a:lnTo>
                  <a:lnTo>
                    <a:pt x="3108" y="4310"/>
                  </a:lnTo>
                  <a:cubicBezTo>
                    <a:pt x="3084" y="4298"/>
                    <a:pt x="3037" y="4298"/>
                    <a:pt x="2989" y="4298"/>
                  </a:cubicBezTo>
                  <a:cubicBezTo>
                    <a:pt x="2810" y="4346"/>
                    <a:pt x="2620" y="4370"/>
                    <a:pt x="2441" y="4370"/>
                  </a:cubicBezTo>
                  <a:cubicBezTo>
                    <a:pt x="1787" y="4370"/>
                    <a:pt x="1155" y="4036"/>
                    <a:pt x="774" y="3477"/>
                  </a:cubicBezTo>
                  <a:cubicBezTo>
                    <a:pt x="477" y="3024"/>
                    <a:pt x="370" y="2489"/>
                    <a:pt x="477" y="1965"/>
                  </a:cubicBezTo>
                  <a:cubicBezTo>
                    <a:pt x="584" y="1453"/>
                    <a:pt x="882" y="988"/>
                    <a:pt x="1322" y="691"/>
                  </a:cubicBezTo>
                  <a:cubicBezTo>
                    <a:pt x="1632" y="477"/>
                    <a:pt x="2013" y="357"/>
                    <a:pt x="2382" y="346"/>
                  </a:cubicBezTo>
                  <a:cubicBezTo>
                    <a:pt x="2465" y="346"/>
                    <a:pt x="2549" y="274"/>
                    <a:pt x="2549" y="167"/>
                  </a:cubicBezTo>
                  <a:cubicBezTo>
                    <a:pt x="2549" y="84"/>
                    <a:pt x="2465" y="0"/>
                    <a:pt x="237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45" name="Google Shape;10945;p79"/>
            <p:cNvSpPr/>
            <p:nvPr/>
          </p:nvSpPr>
          <p:spPr>
            <a:xfrm>
              <a:off x="3135518" y="2038077"/>
              <a:ext cx="28322" cy="54363"/>
            </a:xfrm>
            <a:custGeom>
              <a:avLst/>
              <a:gdLst/>
              <a:ahLst/>
              <a:cxnLst/>
              <a:rect l="l" t="t" r="r" b="b"/>
              <a:pathLst>
                <a:path w="894" h="1716" extrusionOk="0">
                  <a:moveTo>
                    <a:pt x="179" y="1"/>
                  </a:moveTo>
                  <a:cubicBezTo>
                    <a:pt x="84" y="1"/>
                    <a:pt x="12" y="84"/>
                    <a:pt x="12" y="167"/>
                  </a:cubicBezTo>
                  <a:cubicBezTo>
                    <a:pt x="12" y="263"/>
                    <a:pt x="84" y="334"/>
                    <a:pt x="179" y="334"/>
                  </a:cubicBezTo>
                  <a:lnTo>
                    <a:pt x="262" y="334"/>
                  </a:lnTo>
                  <a:lnTo>
                    <a:pt x="262" y="1394"/>
                  </a:lnTo>
                  <a:lnTo>
                    <a:pt x="155" y="1394"/>
                  </a:lnTo>
                  <a:cubicBezTo>
                    <a:pt x="72" y="1394"/>
                    <a:pt x="0" y="1465"/>
                    <a:pt x="0" y="1549"/>
                  </a:cubicBezTo>
                  <a:cubicBezTo>
                    <a:pt x="0" y="1644"/>
                    <a:pt x="72" y="1715"/>
                    <a:pt x="155" y="1715"/>
                  </a:cubicBezTo>
                  <a:lnTo>
                    <a:pt x="727" y="1715"/>
                  </a:lnTo>
                  <a:cubicBezTo>
                    <a:pt x="810" y="1715"/>
                    <a:pt x="893" y="1644"/>
                    <a:pt x="893" y="1549"/>
                  </a:cubicBezTo>
                  <a:cubicBezTo>
                    <a:pt x="893" y="1465"/>
                    <a:pt x="834" y="1394"/>
                    <a:pt x="727" y="1394"/>
                  </a:cubicBezTo>
                  <a:lnTo>
                    <a:pt x="608" y="1394"/>
                  </a:lnTo>
                  <a:lnTo>
                    <a:pt x="608" y="167"/>
                  </a:lnTo>
                  <a:cubicBezTo>
                    <a:pt x="608" y="84"/>
                    <a:pt x="536" y="1"/>
                    <a:pt x="44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46" name="Google Shape;10946;p79"/>
            <p:cNvSpPr/>
            <p:nvPr/>
          </p:nvSpPr>
          <p:spPr>
            <a:xfrm>
              <a:off x="3138908" y="2021096"/>
              <a:ext cx="16252" cy="16252"/>
            </a:xfrm>
            <a:custGeom>
              <a:avLst/>
              <a:gdLst/>
              <a:ahLst/>
              <a:cxnLst/>
              <a:rect l="l" t="t" r="r" b="b"/>
              <a:pathLst>
                <a:path w="513" h="513" extrusionOk="0">
                  <a:moveTo>
                    <a:pt x="262" y="1"/>
                  </a:moveTo>
                  <a:cubicBezTo>
                    <a:pt x="131" y="1"/>
                    <a:pt x="0" y="120"/>
                    <a:pt x="0" y="263"/>
                  </a:cubicBezTo>
                  <a:cubicBezTo>
                    <a:pt x="0" y="394"/>
                    <a:pt x="120" y="513"/>
                    <a:pt x="262" y="513"/>
                  </a:cubicBezTo>
                  <a:cubicBezTo>
                    <a:pt x="393" y="513"/>
                    <a:pt x="512" y="394"/>
                    <a:pt x="512" y="263"/>
                  </a:cubicBezTo>
                  <a:cubicBezTo>
                    <a:pt x="512" y="120"/>
                    <a:pt x="393" y="1"/>
                    <a:pt x="26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947" name="Google Shape;10947;p79"/>
          <p:cNvGrpSpPr/>
          <p:nvPr/>
        </p:nvGrpSpPr>
        <p:grpSpPr>
          <a:xfrm>
            <a:off x="4696695" y="2400609"/>
            <a:ext cx="489351" cy="441704"/>
            <a:chOff x="3522521" y="1975857"/>
            <a:chExt cx="367013" cy="331278"/>
          </a:xfrm>
          <a:solidFill>
            <a:schemeClr val="tx1"/>
          </a:solidFill>
        </p:grpSpPr>
        <p:sp>
          <p:nvSpPr>
            <p:cNvPr id="10948" name="Google Shape;10948;p79"/>
            <p:cNvSpPr/>
            <p:nvPr/>
          </p:nvSpPr>
          <p:spPr>
            <a:xfrm>
              <a:off x="3665841" y="1975857"/>
              <a:ext cx="91302" cy="91682"/>
            </a:xfrm>
            <a:custGeom>
              <a:avLst/>
              <a:gdLst/>
              <a:ahLst/>
              <a:cxnLst/>
              <a:rect l="l" t="t" r="r" b="b"/>
              <a:pathLst>
                <a:path w="2882" h="2894" extrusionOk="0">
                  <a:moveTo>
                    <a:pt x="1429" y="703"/>
                  </a:moveTo>
                  <a:cubicBezTo>
                    <a:pt x="1846" y="703"/>
                    <a:pt x="2167" y="1036"/>
                    <a:pt x="2167" y="1453"/>
                  </a:cubicBezTo>
                  <a:cubicBezTo>
                    <a:pt x="2167" y="1870"/>
                    <a:pt x="1834" y="2191"/>
                    <a:pt x="1429" y="2191"/>
                  </a:cubicBezTo>
                  <a:cubicBezTo>
                    <a:pt x="1024" y="2191"/>
                    <a:pt x="679" y="1870"/>
                    <a:pt x="679" y="1453"/>
                  </a:cubicBezTo>
                  <a:cubicBezTo>
                    <a:pt x="679" y="1048"/>
                    <a:pt x="1013" y="703"/>
                    <a:pt x="1429" y="703"/>
                  </a:cubicBezTo>
                  <a:close/>
                  <a:moveTo>
                    <a:pt x="1441" y="0"/>
                  </a:moveTo>
                  <a:cubicBezTo>
                    <a:pt x="1358" y="0"/>
                    <a:pt x="1274" y="84"/>
                    <a:pt x="1274" y="167"/>
                  </a:cubicBezTo>
                  <a:lnTo>
                    <a:pt x="1274" y="393"/>
                  </a:lnTo>
                  <a:cubicBezTo>
                    <a:pt x="1096" y="417"/>
                    <a:pt x="953" y="476"/>
                    <a:pt x="822" y="584"/>
                  </a:cubicBezTo>
                  <a:lnTo>
                    <a:pt x="655" y="417"/>
                  </a:lnTo>
                  <a:cubicBezTo>
                    <a:pt x="626" y="387"/>
                    <a:pt x="581" y="372"/>
                    <a:pt x="536" y="372"/>
                  </a:cubicBezTo>
                  <a:cubicBezTo>
                    <a:pt x="492" y="372"/>
                    <a:pt x="447" y="387"/>
                    <a:pt x="417" y="417"/>
                  </a:cubicBezTo>
                  <a:cubicBezTo>
                    <a:pt x="358" y="476"/>
                    <a:pt x="358" y="596"/>
                    <a:pt x="417" y="655"/>
                  </a:cubicBezTo>
                  <a:lnTo>
                    <a:pt x="584" y="822"/>
                  </a:lnTo>
                  <a:cubicBezTo>
                    <a:pt x="477" y="953"/>
                    <a:pt x="417" y="1119"/>
                    <a:pt x="381" y="1286"/>
                  </a:cubicBezTo>
                  <a:lnTo>
                    <a:pt x="167" y="1286"/>
                  </a:lnTo>
                  <a:cubicBezTo>
                    <a:pt x="72" y="1286"/>
                    <a:pt x="0" y="1358"/>
                    <a:pt x="0" y="1453"/>
                  </a:cubicBezTo>
                  <a:cubicBezTo>
                    <a:pt x="0" y="1536"/>
                    <a:pt x="72" y="1608"/>
                    <a:pt x="167" y="1608"/>
                  </a:cubicBezTo>
                  <a:lnTo>
                    <a:pt x="381" y="1608"/>
                  </a:lnTo>
                  <a:cubicBezTo>
                    <a:pt x="417" y="1786"/>
                    <a:pt x="477" y="1941"/>
                    <a:pt x="584" y="2072"/>
                  </a:cubicBezTo>
                  <a:lnTo>
                    <a:pt x="417" y="2239"/>
                  </a:lnTo>
                  <a:cubicBezTo>
                    <a:pt x="358" y="2298"/>
                    <a:pt x="358" y="2417"/>
                    <a:pt x="417" y="2477"/>
                  </a:cubicBezTo>
                  <a:cubicBezTo>
                    <a:pt x="441" y="2501"/>
                    <a:pt x="489" y="2524"/>
                    <a:pt x="536" y="2524"/>
                  </a:cubicBezTo>
                  <a:cubicBezTo>
                    <a:pt x="572" y="2524"/>
                    <a:pt x="620" y="2501"/>
                    <a:pt x="655" y="2477"/>
                  </a:cubicBezTo>
                  <a:lnTo>
                    <a:pt x="810" y="2310"/>
                  </a:lnTo>
                  <a:cubicBezTo>
                    <a:pt x="953" y="2417"/>
                    <a:pt x="1108" y="2477"/>
                    <a:pt x="1274" y="2501"/>
                  </a:cubicBezTo>
                  <a:lnTo>
                    <a:pt x="1274" y="2727"/>
                  </a:lnTo>
                  <a:cubicBezTo>
                    <a:pt x="1274" y="2822"/>
                    <a:pt x="1346" y="2893"/>
                    <a:pt x="1441" y="2893"/>
                  </a:cubicBezTo>
                  <a:cubicBezTo>
                    <a:pt x="1536" y="2893"/>
                    <a:pt x="1608" y="2822"/>
                    <a:pt x="1608" y="2727"/>
                  </a:cubicBezTo>
                  <a:lnTo>
                    <a:pt x="1608" y="2501"/>
                  </a:lnTo>
                  <a:cubicBezTo>
                    <a:pt x="1786" y="2477"/>
                    <a:pt x="1929" y="2417"/>
                    <a:pt x="2072" y="2310"/>
                  </a:cubicBezTo>
                  <a:lnTo>
                    <a:pt x="2227" y="2477"/>
                  </a:lnTo>
                  <a:cubicBezTo>
                    <a:pt x="2263" y="2501"/>
                    <a:pt x="2310" y="2524"/>
                    <a:pt x="2346" y="2524"/>
                  </a:cubicBezTo>
                  <a:cubicBezTo>
                    <a:pt x="2394" y="2524"/>
                    <a:pt x="2441" y="2501"/>
                    <a:pt x="2465" y="2477"/>
                  </a:cubicBezTo>
                  <a:cubicBezTo>
                    <a:pt x="2525" y="2417"/>
                    <a:pt x="2525" y="2298"/>
                    <a:pt x="2465" y="2239"/>
                  </a:cubicBezTo>
                  <a:lnTo>
                    <a:pt x="2298" y="2072"/>
                  </a:lnTo>
                  <a:cubicBezTo>
                    <a:pt x="2406" y="1941"/>
                    <a:pt x="2465" y="1774"/>
                    <a:pt x="2501" y="1608"/>
                  </a:cubicBezTo>
                  <a:lnTo>
                    <a:pt x="2715" y="1608"/>
                  </a:lnTo>
                  <a:cubicBezTo>
                    <a:pt x="2810" y="1608"/>
                    <a:pt x="2882" y="1536"/>
                    <a:pt x="2882" y="1453"/>
                  </a:cubicBezTo>
                  <a:cubicBezTo>
                    <a:pt x="2882" y="1358"/>
                    <a:pt x="2810" y="1286"/>
                    <a:pt x="2727" y="1286"/>
                  </a:cubicBezTo>
                  <a:lnTo>
                    <a:pt x="2501" y="1286"/>
                  </a:lnTo>
                  <a:cubicBezTo>
                    <a:pt x="2465" y="1108"/>
                    <a:pt x="2406" y="953"/>
                    <a:pt x="2310" y="822"/>
                  </a:cubicBezTo>
                  <a:lnTo>
                    <a:pt x="2465" y="655"/>
                  </a:lnTo>
                  <a:cubicBezTo>
                    <a:pt x="2525" y="596"/>
                    <a:pt x="2525" y="476"/>
                    <a:pt x="2465" y="417"/>
                  </a:cubicBezTo>
                  <a:cubicBezTo>
                    <a:pt x="2435" y="387"/>
                    <a:pt x="2391" y="372"/>
                    <a:pt x="2346" y="372"/>
                  </a:cubicBezTo>
                  <a:cubicBezTo>
                    <a:pt x="2301" y="372"/>
                    <a:pt x="2257" y="387"/>
                    <a:pt x="2227" y="417"/>
                  </a:cubicBezTo>
                  <a:lnTo>
                    <a:pt x="2072" y="584"/>
                  </a:lnTo>
                  <a:cubicBezTo>
                    <a:pt x="1929" y="476"/>
                    <a:pt x="1775" y="417"/>
                    <a:pt x="1608" y="393"/>
                  </a:cubicBezTo>
                  <a:lnTo>
                    <a:pt x="1608" y="167"/>
                  </a:lnTo>
                  <a:cubicBezTo>
                    <a:pt x="1608" y="84"/>
                    <a:pt x="1536" y="0"/>
                    <a:pt x="14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49" name="Google Shape;10949;p79"/>
            <p:cNvSpPr/>
            <p:nvPr/>
          </p:nvSpPr>
          <p:spPr>
            <a:xfrm>
              <a:off x="3693751" y="2004147"/>
              <a:ext cx="34721" cy="35101"/>
            </a:xfrm>
            <a:custGeom>
              <a:avLst/>
              <a:gdLst/>
              <a:ahLst/>
              <a:cxnLst/>
              <a:rect l="l" t="t" r="r" b="b"/>
              <a:pathLst>
                <a:path w="1096" h="1108" extrusionOk="0">
                  <a:moveTo>
                    <a:pt x="548" y="345"/>
                  </a:moveTo>
                  <a:cubicBezTo>
                    <a:pt x="667" y="345"/>
                    <a:pt x="751" y="441"/>
                    <a:pt x="751" y="560"/>
                  </a:cubicBezTo>
                  <a:cubicBezTo>
                    <a:pt x="751" y="679"/>
                    <a:pt x="667" y="762"/>
                    <a:pt x="548" y="762"/>
                  </a:cubicBezTo>
                  <a:cubicBezTo>
                    <a:pt x="429" y="762"/>
                    <a:pt x="334" y="679"/>
                    <a:pt x="334" y="560"/>
                  </a:cubicBezTo>
                  <a:cubicBezTo>
                    <a:pt x="334" y="441"/>
                    <a:pt x="429" y="345"/>
                    <a:pt x="548" y="345"/>
                  </a:cubicBezTo>
                  <a:close/>
                  <a:moveTo>
                    <a:pt x="548" y="0"/>
                  </a:moveTo>
                  <a:cubicBezTo>
                    <a:pt x="251" y="0"/>
                    <a:pt x="1" y="262"/>
                    <a:pt x="1" y="560"/>
                  </a:cubicBezTo>
                  <a:cubicBezTo>
                    <a:pt x="1" y="857"/>
                    <a:pt x="251" y="1107"/>
                    <a:pt x="548" y="1107"/>
                  </a:cubicBezTo>
                  <a:cubicBezTo>
                    <a:pt x="846" y="1107"/>
                    <a:pt x="1096" y="857"/>
                    <a:pt x="1096" y="560"/>
                  </a:cubicBezTo>
                  <a:cubicBezTo>
                    <a:pt x="1096" y="262"/>
                    <a:pt x="846" y="0"/>
                    <a:pt x="5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50" name="Google Shape;10950;p79"/>
            <p:cNvSpPr/>
            <p:nvPr/>
          </p:nvSpPr>
          <p:spPr>
            <a:xfrm>
              <a:off x="3679052" y="2008297"/>
              <a:ext cx="210482" cy="228983"/>
            </a:xfrm>
            <a:custGeom>
              <a:avLst/>
              <a:gdLst/>
              <a:ahLst/>
              <a:cxnLst/>
              <a:rect l="l" t="t" r="r" b="b"/>
              <a:pathLst>
                <a:path w="6644" h="7228" extrusionOk="0">
                  <a:moveTo>
                    <a:pt x="4179" y="334"/>
                  </a:moveTo>
                  <a:lnTo>
                    <a:pt x="4179" y="762"/>
                  </a:lnTo>
                  <a:lnTo>
                    <a:pt x="4179" y="786"/>
                  </a:lnTo>
                  <a:cubicBezTo>
                    <a:pt x="4179" y="869"/>
                    <a:pt x="4239" y="941"/>
                    <a:pt x="4334" y="965"/>
                  </a:cubicBezTo>
                  <a:cubicBezTo>
                    <a:pt x="4596" y="988"/>
                    <a:pt x="4846" y="1107"/>
                    <a:pt x="5072" y="1274"/>
                  </a:cubicBezTo>
                  <a:cubicBezTo>
                    <a:pt x="5102" y="1299"/>
                    <a:pt x="5138" y="1311"/>
                    <a:pt x="5174" y="1311"/>
                  </a:cubicBezTo>
                  <a:cubicBezTo>
                    <a:pt x="5225" y="1311"/>
                    <a:pt x="5276" y="1287"/>
                    <a:pt x="5310" y="1238"/>
                  </a:cubicBezTo>
                  <a:lnTo>
                    <a:pt x="5322" y="1227"/>
                  </a:lnTo>
                  <a:lnTo>
                    <a:pt x="5620" y="929"/>
                  </a:lnTo>
                  <a:lnTo>
                    <a:pt x="5715" y="1024"/>
                  </a:lnTo>
                  <a:lnTo>
                    <a:pt x="5418" y="1322"/>
                  </a:lnTo>
                  <a:lnTo>
                    <a:pt x="5406" y="1334"/>
                  </a:lnTo>
                  <a:cubicBezTo>
                    <a:pt x="5322" y="1393"/>
                    <a:pt x="5322" y="1500"/>
                    <a:pt x="5370" y="1572"/>
                  </a:cubicBezTo>
                  <a:cubicBezTo>
                    <a:pt x="5537" y="1798"/>
                    <a:pt x="5632" y="2048"/>
                    <a:pt x="5679" y="2310"/>
                  </a:cubicBezTo>
                  <a:cubicBezTo>
                    <a:pt x="5703" y="2405"/>
                    <a:pt x="5775" y="2465"/>
                    <a:pt x="5858" y="2465"/>
                  </a:cubicBezTo>
                  <a:lnTo>
                    <a:pt x="6311" y="2465"/>
                  </a:lnTo>
                  <a:lnTo>
                    <a:pt x="6311" y="2572"/>
                  </a:lnTo>
                  <a:lnTo>
                    <a:pt x="5846" y="2572"/>
                  </a:lnTo>
                  <a:cubicBezTo>
                    <a:pt x="5763" y="2572"/>
                    <a:pt x="5679" y="2631"/>
                    <a:pt x="5668" y="2715"/>
                  </a:cubicBezTo>
                  <a:cubicBezTo>
                    <a:pt x="5632" y="2989"/>
                    <a:pt x="5525" y="3239"/>
                    <a:pt x="5358" y="3465"/>
                  </a:cubicBezTo>
                  <a:cubicBezTo>
                    <a:pt x="5298" y="3536"/>
                    <a:pt x="5310" y="3643"/>
                    <a:pt x="5382" y="3703"/>
                  </a:cubicBezTo>
                  <a:lnTo>
                    <a:pt x="5406" y="3715"/>
                  </a:lnTo>
                  <a:lnTo>
                    <a:pt x="5715" y="4024"/>
                  </a:lnTo>
                  <a:lnTo>
                    <a:pt x="5620" y="4120"/>
                  </a:lnTo>
                  <a:lnTo>
                    <a:pt x="5310" y="3798"/>
                  </a:lnTo>
                  <a:cubicBezTo>
                    <a:pt x="5310" y="3798"/>
                    <a:pt x="5310" y="3786"/>
                    <a:pt x="5298" y="3786"/>
                  </a:cubicBezTo>
                  <a:cubicBezTo>
                    <a:pt x="5266" y="3747"/>
                    <a:pt x="5218" y="3729"/>
                    <a:pt x="5171" y="3729"/>
                  </a:cubicBezTo>
                  <a:cubicBezTo>
                    <a:pt x="5132" y="3729"/>
                    <a:pt x="5092" y="3741"/>
                    <a:pt x="5060" y="3763"/>
                  </a:cubicBezTo>
                  <a:cubicBezTo>
                    <a:pt x="4846" y="3917"/>
                    <a:pt x="4584" y="4024"/>
                    <a:pt x="4310" y="4072"/>
                  </a:cubicBezTo>
                  <a:cubicBezTo>
                    <a:pt x="4227" y="4084"/>
                    <a:pt x="4167" y="4155"/>
                    <a:pt x="4167" y="4251"/>
                  </a:cubicBezTo>
                  <a:lnTo>
                    <a:pt x="4167" y="4263"/>
                  </a:lnTo>
                  <a:lnTo>
                    <a:pt x="4167" y="4715"/>
                  </a:lnTo>
                  <a:lnTo>
                    <a:pt x="4060" y="4715"/>
                  </a:lnTo>
                  <a:lnTo>
                    <a:pt x="4060" y="4275"/>
                  </a:lnTo>
                  <a:lnTo>
                    <a:pt x="4060" y="4263"/>
                  </a:lnTo>
                  <a:cubicBezTo>
                    <a:pt x="4060" y="4179"/>
                    <a:pt x="4001" y="4096"/>
                    <a:pt x="3917" y="4084"/>
                  </a:cubicBezTo>
                  <a:cubicBezTo>
                    <a:pt x="3644" y="4060"/>
                    <a:pt x="3393" y="3941"/>
                    <a:pt x="3167" y="3774"/>
                  </a:cubicBezTo>
                  <a:cubicBezTo>
                    <a:pt x="3136" y="3749"/>
                    <a:pt x="3099" y="3736"/>
                    <a:pt x="3061" y="3736"/>
                  </a:cubicBezTo>
                  <a:cubicBezTo>
                    <a:pt x="3012" y="3736"/>
                    <a:pt x="2963" y="3758"/>
                    <a:pt x="2929" y="3798"/>
                  </a:cubicBezTo>
                  <a:cubicBezTo>
                    <a:pt x="2929" y="3798"/>
                    <a:pt x="2929" y="3822"/>
                    <a:pt x="2917" y="3822"/>
                  </a:cubicBezTo>
                  <a:lnTo>
                    <a:pt x="2608" y="4132"/>
                  </a:lnTo>
                  <a:lnTo>
                    <a:pt x="2512" y="4036"/>
                  </a:lnTo>
                  <a:lnTo>
                    <a:pt x="2810" y="3739"/>
                  </a:lnTo>
                  <a:lnTo>
                    <a:pt x="2822" y="3727"/>
                  </a:lnTo>
                  <a:cubicBezTo>
                    <a:pt x="2822" y="3727"/>
                    <a:pt x="2846" y="3727"/>
                    <a:pt x="2846" y="3715"/>
                  </a:cubicBezTo>
                  <a:cubicBezTo>
                    <a:pt x="2917" y="3655"/>
                    <a:pt x="2917" y="3548"/>
                    <a:pt x="2870" y="3477"/>
                  </a:cubicBezTo>
                  <a:cubicBezTo>
                    <a:pt x="2703" y="3262"/>
                    <a:pt x="2608" y="3001"/>
                    <a:pt x="2560" y="2727"/>
                  </a:cubicBezTo>
                  <a:cubicBezTo>
                    <a:pt x="2548" y="2643"/>
                    <a:pt x="2465" y="2584"/>
                    <a:pt x="2381" y="2584"/>
                  </a:cubicBezTo>
                  <a:lnTo>
                    <a:pt x="1929" y="2584"/>
                  </a:lnTo>
                  <a:lnTo>
                    <a:pt x="1929" y="2465"/>
                  </a:lnTo>
                  <a:lnTo>
                    <a:pt x="2381" y="2465"/>
                  </a:lnTo>
                  <a:cubicBezTo>
                    <a:pt x="2465" y="2465"/>
                    <a:pt x="2548" y="2405"/>
                    <a:pt x="2560" y="2310"/>
                  </a:cubicBezTo>
                  <a:cubicBezTo>
                    <a:pt x="2584" y="2048"/>
                    <a:pt x="2703" y="1798"/>
                    <a:pt x="2870" y="1572"/>
                  </a:cubicBezTo>
                  <a:cubicBezTo>
                    <a:pt x="2929" y="1500"/>
                    <a:pt x="2917" y="1393"/>
                    <a:pt x="2846" y="1334"/>
                  </a:cubicBezTo>
                  <a:lnTo>
                    <a:pt x="2822" y="1322"/>
                  </a:lnTo>
                  <a:lnTo>
                    <a:pt x="2524" y="1024"/>
                  </a:lnTo>
                  <a:lnTo>
                    <a:pt x="2620" y="929"/>
                  </a:lnTo>
                  <a:lnTo>
                    <a:pt x="2917" y="1227"/>
                  </a:lnTo>
                  <a:lnTo>
                    <a:pt x="2929" y="1238"/>
                  </a:lnTo>
                  <a:cubicBezTo>
                    <a:pt x="2963" y="1286"/>
                    <a:pt x="3012" y="1306"/>
                    <a:pt x="3062" y="1306"/>
                  </a:cubicBezTo>
                  <a:cubicBezTo>
                    <a:pt x="3099" y="1306"/>
                    <a:pt x="3137" y="1295"/>
                    <a:pt x="3167" y="1274"/>
                  </a:cubicBezTo>
                  <a:cubicBezTo>
                    <a:pt x="3393" y="1107"/>
                    <a:pt x="3644" y="1000"/>
                    <a:pt x="3917" y="953"/>
                  </a:cubicBezTo>
                  <a:cubicBezTo>
                    <a:pt x="4001" y="941"/>
                    <a:pt x="4060" y="869"/>
                    <a:pt x="4060" y="774"/>
                  </a:cubicBezTo>
                  <a:lnTo>
                    <a:pt x="4060" y="762"/>
                  </a:lnTo>
                  <a:lnTo>
                    <a:pt x="4060" y="334"/>
                  </a:lnTo>
                  <a:close/>
                  <a:moveTo>
                    <a:pt x="3894" y="0"/>
                  </a:moveTo>
                  <a:cubicBezTo>
                    <a:pt x="3810" y="0"/>
                    <a:pt x="3739" y="84"/>
                    <a:pt x="3739" y="167"/>
                  </a:cubicBezTo>
                  <a:lnTo>
                    <a:pt x="3739" y="667"/>
                  </a:lnTo>
                  <a:cubicBezTo>
                    <a:pt x="3513" y="703"/>
                    <a:pt x="3298" y="798"/>
                    <a:pt x="3108" y="929"/>
                  </a:cubicBezTo>
                  <a:lnTo>
                    <a:pt x="2762" y="584"/>
                  </a:lnTo>
                  <a:cubicBezTo>
                    <a:pt x="2733" y="554"/>
                    <a:pt x="2688" y="539"/>
                    <a:pt x="2643" y="539"/>
                  </a:cubicBezTo>
                  <a:cubicBezTo>
                    <a:pt x="2599" y="539"/>
                    <a:pt x="2554" y="554"/>
                    <a:pt x="2524" y="584"/>
                  </a:cubicBezTo>
                  <a:lnTo>
                    <a:pt x="2203" y="917"/>
                  </a:lnTo>
                  <a:cubicBezTo>
                    <a:pt x="2167" y="941"/>
                    <a:pt x="2155" y="988"/>
                    <a:pt x="2155" y="1036"/>
                  </a:cubicBezTo>
                  <a:cubicBezTo>
                    <a:pt x="2155" y="1084"/>
                    <a:pt x="2167" y="1119"/>
                    <a:pt x="2203" y="1155"/>
                  </a:cubicBezTo>
                  <a:lnTo>
                    <a:pt x="2536" y="1500"/>
                  </a:lnTo>
                  <a:cubicBezTo>
                    <a:pt x="2417" y="1691"/>
                    <a:pt x="2334" y="1893"/>
                    <a:pt x="2274" y="2119"/>
                  </a:cubicBezTo>
                  <a:lnTo>
                    <a:pt x="1786" y="2119"/>
                  </a:lnTo>
                  <a:cubicBezTo>
                    <a:pt x="1691" y="2119"/>
                    <a:pt x="1619" y="2191"/>
                    <a:pt x="1619" y="2286"/>
                  </a:cubicBezTo>
                  <a:lnTo>
                    <a:pt x="1619" y="2751"/>
                  </a:lnTo>
                  <a:cubicBezTo>
                    <a:pt x="1619" y="2834"/>
                    <a:pt x="1691" y="2905"/>
                    <a:pt x="1786" y="2905"/>
                  </a:cubicBezTo>
                  <a:lnTo>
                    <a:pt x="2274" y="2905"/>
                  </a:lnTo>
                  <a:cubicBezTo>
                    <a:pt x="2322" y="3084"/>
                    <a:pt x="2381" y="3251"/>
                    <a:pt x="2465" y="3417"/>
                  </a:cubicBezTo>
                  <a:lnTo>
                    <a:pt x="1084" y="3417"/>
                  </a:lnTo>
                  <a:cubicBezTo>
                    <a:pt x="988" y="3417"/>
                    <a:pt x="917" y="3489"/>
                    <a:pt x="917" y="3584"/>
                  </a:cubicBezTo>
                  <a:cubicBezTo>
                    <a:pt x="917" y="3667"/>
                    <a:pt x="988" y="3739"/>
                    <a:pt x="1084" y="3739"/>
                  </a:cubicBezTo>
                  <a:lnTo>
                    <a:pt x="2334" y="3739"/>
                  </a:lnTo>
                  <a:lnTo>
                    <a:pt x="2203" y="3882"/>
                  </a:lnTo>
                  <a:cubicBezTo>
                    <a:pt x="2143" y="3941"/>
                    <a:pt x="2143" y="4060"/>
                    <a:pt x="2203" y="4120"/>
                  </a:cubicBezTo>
                  <a:lnTo>
                    <a:pt x="2524" y="4441"/>
                  </a:lnTo>
                  <a:cubicBezTo>
                    <a:pt x="2560" y="4477"/>
                    <a:pt x="2608" y="4489"/>
                    <a:pt x="2643" y="4489"/>
                  </a:cubicBezTo>
                  <a:cubicBezTo>
                    <a:pt x="2691" y="4489"/>
                    <a:pt x="2739" y="4477"/>
                    <a:pt x="2762" y="4441"/>
                  </a:cubicBezTo>
                  <a:lnTo>
                    <a:pt x="3108" y="4096"/>
                  </a:lnTo>
                  <a:cubicBezTo>
                    <a:pt x="3286" y="4215"/>
                    <a:pt x="3489" y="4310"/>
                    <a:pt x="3703" y="4358"/>
                  </a:cubicBezTo>
                  <a:lnTo>
                    <a:pt x="3703" y="4370"/>
                  </a:lnTo>
                  <a:lnTo>
                    <a:pt x="3703" y="5144"/>
                  </a:lnTo>
                  <a:lnTo>
                    <a:pt x="155" y="5144"/>
                  </a:lnTo>
                  <a:cubicBezTo>
                    <a:pt x="72" y="5144"/>
                    <a:pt x="0" y="5215"/>
                    <a:pt x="0" y="5310"/>
                  </a:cubicBezTo>
                  <a:cubicBezTo>
                    <a:pt x="0" y="5394"/>
                    <a:pt x="72" y="5465"/>
                    <a:pt x="155" y="5465"/>
                  </a:cubicBezTo>
                  <a:lnTo>
                    <a:pt x="4417" y="5465"/>
                  </a:lnTo>
                  <a:lnTo>
                    <a:pt x="4120" y="7037"/>
                  </a:lnTo>
                  <a:cubicBezTo>
                    <a:pt x="4108" y="7120"/>
                    <a:pt x="4167" y="7215"/>
                    <a:pt x="4251" y="7227"/>
                  </a:cubicBezTo>
                  <a:lnTo>
                    <a:pt x="4286" y="7227"/>
                  </a:lnTo>
                  <a:cubicBezTo>
                    <a:pt x="4358" y="7227"/>
                    <a:pt x="4429" y="7168"/>
                    <a:pt x="4441" y="7096"/>
                  </a:cubicBezTo>
                  <a:lnTo>
                    <a:pt x="4787" y="5322"/>
                  </a:lnTo>
                  <a:cubicBezTo>
                    <a:pt x="4798" y="5275"/>
                    <a:pt x="4787" y="5215"/>
                    <a:pt x="4763" y="5191"/>
                  </a:cubicBezTo>
                  <a:cubicBezTo>
                    <a:pt x="4727" y="5144"/>
                    <a:pt x="4679" y="5132"/>
                    <a:pt x="4620" y="5132"/>
                  </a:cubicBezTo>
                  <a:lnTo>
                    <a:pt x="4048" y="5132"/>
                  </a:lnTo>
                  <a:lnTo>
                    <a:pt x="4048" y="5013"/>
                  </a:lnTo>
                  <a:lnTo>
                    <a:pt x="4370" y="5013"/>
                  </a:lnTo>
                  <a:cubicBezTo>
                    <a:pt x="4465" y="5013"/>
                    <a:pt x="4536" y="4929"/>
                    <a:pt x="4536" y="4846"/>
                  </a:cubicBezTo>
                  <a:lnTo>
                    <a:pt x="4536" y="4358"/>
                  </a:lnTo>
                  <a:cubicBezTo>
                    <a:pt x="4763" y="4310"/>
                    <a:pt x="4965" y="4215"/>
                    <a:pt x="5168" y="4084"/>
                  </a:cubicBezTo>
                  <a:lnTo>
                    <a:pt x="5501" y="4429"/>
                  </a:lnTo>
                  <a:cubicBezTo>
                    <a:pt x="5537" y="4453"/>
                    <a:pt x="5584" y="4477"/>
                    <a:pt x="5620" y="4477"/>
                  </a:cubicBezTo>
                  <a:cubicBezTo>
                    <a:pt x="5668" y="4477"/>
                    <a:pt x="5715" y="4453"/>
                    <a:pt x="5739" y="4429"/>
                  </a:cubicBezTo>
                  <a:lnTo>
                    <a:pt x="6072" y="4096"/>
                  </a:lnTo>
                  <a:cubicBezTo>
                    <a:pt x="6096" y="4072"/>
                    <a:pt x="6108" y="4024"/>
                    <a:pt x="6108" y="3977"/>
                  </a:cubicBezTo>
                  <a:cubicBezTo>
                    <a:pt x="6108" y="3941"/>
                    <a:pt x="6096" y="3894"/>
                    <a:pt x="6072" y="3858"/>
                  </a:cubicBezTo>
                  <a:lnTo>
                    <a:pt x="5727" y="3524"/>
                  </a:lnTo>
                  <a:cubicBezTo>
                    <a:pt x="5846" y="3322"/>
                    <a:pt x="5930" y="3120"/>
                    <a:pt x="5989" y="2893"/>
                  </a:cubicBezTo>
                  <a:lnTo>
                    <a:pt x="6489" y="2893"/>
                  </a:lnTo>
                  <a:cubicBezTo>
                    <a:pt x="6572" y="2893"/>
                    <a:pt x="6644" y="2822"/>
                    <a:pt x="6644" y="2727"/>
                  </a:cubicBezTo>
                  <a:lnTo>
                    <a:pt x="6644" y="2274"/>
                  </a:lnTo>
                  <a:cubicBezTo>
                    <a:pt x="6632" y="2191"/>
                    <a:pt x="6561" y="2119"/>
                    <a:pt x="6477" y="2119"/>
                  </a:cubicBezTo>
                  <a:lnTo>
                    <a:pt x="5977" y="2119"/>
                  </a:lnTo>
                  <a:cubicBezTo>
                    <a:pt x="5941" y="1893"/>
                    <a:pt x="5846" y="1691"/>
                    <a:pt x="5715" y="1500"/>
                  </a:cubicBezTo>
                  <a:lnTo>
                    <a:pt x="6060" y="1155"/>
                  </a:lnTo>
                  <a:cubicBezTo>
                    <a:pt x="6084" y="1119"/>
                    <a:pt x="6096" y="1084"/>
                    <a:pt x="6096" y="1036"/>
                  </a:cubicBezTo>
                  <a:cubicBezTo>
                    <a:pt x="6096" y="988"/>
                    <a:pt x="6084" y="941"/>
                    <a:pt x="6060" y="917"/>
                  </a:cubicBezTo>
                  <a:lnTo>
                    <a:pt x="5727" y="584"/>
                  </a:lnTo>
                  <a:cubicBezTo>
                    <a:pt x="5697" y="554"/>
                    <a:pt x="5653" y="539"/>
                    <a:pt x="5608" y="539"/>
                  </a:cubicBezTo>
                  <a:cubicBezTo>
                    <a:pt x="5563" y="539"/>
                    <a:pt x="5519" y="554"/>
                    <a:pt x="5489" y="584"/>
                  </a:cubicBezTo>
                  <a:lnTo>
                    <a:pt x="5144" y="929"/>
                  </a:lnTo>
                  <a:cubicBezTo>
                    <a:pt x="4953" y="810"/>
                    <a:pt x="4751" y="726"/>
                    <a:pt x="4525" y="667"/>
                  </a:cubicBezTo>
                  <a:lnTo>
                    <a:pt x="4525" y="167"/>
                  </a:lnTo>
                  <a:cubicBezTo>
                    <a:pt x="4525" y="84"/>
                    <a:pt x="4453" y="0"/>
                    <a:pt x="43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51" name="Google Shape;10951;p79"/>
            <p:cNvSpPr/>
            <p:nvPr/>
          </p:nvSpPr>
          <p:spPr>
            <a:xfrm>
              <a:off x="3772951" y="2050907"/>
              <a:ext cx="73973" cy="73593"/>
            </a:xfrm>
            <a:custGeom>
              <a:avLst/>
              <a:gdLst/>
              <a:ahLst/>
              <a:cxnLst/>
              <a:rect l="l" t="t" r="r" b="b"/>
              <a:pathLst>
                <a:path w="2335" h="2323" extrusionOk="0">
                  <a:moveTo>
                    <a:pt x="1156" y="322"/>
                  </a:moveTo>
                  <a:cubicBezTo>
                    <a:pt x="1620" y="322"/>
                    <a:pt x="1989" y="703"/>
                    <a:pt x="1989" y="1167"/>
                  </a:cubicBezTo>
                  <a:cubicBezTo>
                    <a:pt x="1989" y="1620"/>
                    <a:pt x="1620" y="2001"/>
                    <a:pt x="1156" y="2001"/>
                  </a:cubicBezTo>
                  <a:cubicBezTo>
                    <a:pt x="691" y="2001"/>
                    <a:pt x="322" y="1620"/>
                    <a:pt x="322" y="1167"/>
                  </a:cubicBezTo>
                  <a:cubicBezTo>
                    <a:pt x="322" y="703"/>
                    <a:pt x="691" y="322"/>
                    <a:pt x="1156" y="322"/>
                  </a:cubicBezTo>
                  <a:close/>
                  <a:moveTo>
                    <a:pt x="1156" y="1"/>
                  </a:moveTo>
                  <a:cubicBezTo>
                    <a:pt x="513" y="1"/>
                    <a:pt x="1" y="524"/>
                    <a:pt x="1" y="1167"/>
                  </a:cubicBezTo>
                  <a:cubicBezTo>
                    <a:pt x="1" y="1798"/>
                    <a:pt x="513" y="2322"/>
                    <a:pt x="1156" y="2322"/>
                  </a:cubicBezTo>
                  <a:cubicBezTo>
                    <a:pt x="1799" y="2322"/>
                    <a:pt x="2323" y="1798"/>
                    <a:pt x="2323" y="1167"/>
                  </a:cubicBezTo>
                  <a:cubicBezTo>
                    <a:pt x="2334" y="524"/>
                    <a:pt x="1811" y="1"/>
                    <a:pt x="11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52" name="Google Shape;10952;p79"/>
            <p:cNvSpPr/>
            <p:nvPr/>
          </p:nvSpPr>
          <p:spPr>
            <a:xfrm>
              <a:off x="3790312" y="2069028"/>
              <a:ext cx="38491" cy="38491"/>
            </a:xfrm>
            <a:custGeom>
              <a:avLst/>
              <a:gdLst/>
              <a:ahLst/>
              <a:cxnLst/>
              <a:rect l="l" t="t" r="r" b="b"/>
              <a:pathLst>
                <a:path w="1215" h="1215" extrusionOk="0">
                  <a:moveTo>
                    <a:pt x="608" y="322"/>
                  </a:moveTo>
                  <a:cubicBezTo>
                    <a:pt x="763" y="322"/>
                    <a:pt x="882" y="441"/>
                    <a:pt x="882" y="595"/>
                  </a:cubicBezTo>
                  <a:cubicBezTo>
                    <a:pt x="882" y="738"/>
                    <a:pt x="763" y="857"/>
                    <a:pt x="608" y="857"/>
                  </a:cubicBezTo>
                  <a:cubicBezTo>
                    <a:pt x="465" y="857"/>
                    <a:pt x="346" y="738"/>
                    <a:pt x="346" y="595"/>
                  </a:cubicBezTo>
                  <a:cubicBezTo>
                    <a:pt x="346" y="441"/>
                    <a:pt x="465" y="322"/>
                    <a:pt x="608" y="322"/>
                  </a:cubicBezTo>
                  <a:close/>
                  <a:moveTo>
                    <a:pt x="608" y="0"/>
                  </a:moveTo>
                  <a:cubicBezTo>
                    <a:pt x="286" y="0"/>
                    <a:pt x="1" y="262"/>
                    <a:pt x="1" y="607"/>
                  </a:cubicBezTo>
                  <a:cubicBezTo>
                    <a:pt x="1" y="929"/>
                    <a:pt x="262" y="1215"/>
                    <a:pt x="608" y="1215"/>
                  </a:cubicBezTo>
                  <a:cubicBezTo>
                    <a:pt x="941" y="1215"/>
                    <a:pt x="1215" y="953"/>
                    <a:pt x="1215" y="607"/>
                  </a:cubicBezTo>
                  <a:cubicBezTo>
                    <a:pt x="1215" y="262"/>
                    <a:pt x="953" y="0"/>
                    <a:pt x="60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53" name="Google Shape;10953;p79"/>
            <p:cNvSpPr/>
            <p:nvPr/>
          </p:nvSpPr>
          <p:spPr>
            <a:xfrm>
              <a:off x="3522521" y="2081447"/>
              <a:ext cx="294212" cy="225688"/>
            </a:xfrm>
            <a:custGeom>
              <a:avLst/>
              <a:gdLst/>
              <a:ahLst/>
              <a:cxnLst/>
              <a:rect l="l" t="t" r="r" b="b"/>
              <a:pathLst>
                <a:path w="9287" h="7124" extrusionOk="0">
                  <a:moveTo>
                    <a:pt x="155" y="1"/>
                  </a:moveTo>
                  <a:cubicBezTo>
                    <a:pt x="72" y="1"/>
                    <a:pt x="0" y="72"/>
                    <a:pt x="0" y="168"/>
                  </a:cubicBezTo>
                  <a:lnTo>
                    <a:pt x="0" y="6954"/>
                  </a:lnTo>
                  <a:cubicBezTo>
                    <a:pt x="0" y="7121"/>
                    <a:pt x="143" y="7121"/>
                    <a:pt x="262" y="7121"/>
                  </a:cubicBezTo>
                  <a:cubicBezTo>
                    <a:pt x="351" y="7121"/>
                    <a:pt x="2483" y="7124"/>
                    <a:pt x="4603" y="7124"/>
                  </a:cubicBezTo>
                  <a:cubicBezTo>
                    <a:pt x="6724" y="7124"/>
                    <a:pt x="8835" y="7121"/>
                    <a:pt x="8882" y="7109"/>
                  </a:cubicBezTo>
                  <a:cubicBezTo>
                    <a:pt x="8942" y="7085"/>
                    <a:pt x="8989" y="7026"/>
                    <a:pt x="9001" y="6966"/>
                  </a:cubicBezTo>
                  <a:lnTo>
                    <a:pt x="9287" y="5466"/>
                  </a:lnTo>
                  <a:cubicBezTo>
                    <a:pt x="9275" y="5395"/>
                    <a:pt x="9216" y="5299"/>
                    <a:pt x="9120" y="5287"/>
                  </a:cubicBezTo>
                  <a:cubicBezTo>
                    <a:pt x="9113" y="5286"/>
                    <a:pt x="9106" y="5286"/>
                    <a:pt x="9099" y="5286"/>
                  </a:cubicBezTo>
                  <a:cubicBezTo>
                    <a:pt x="9021" y="5286"/>
                    <a:pt x="8941" y="5342"/>
                    <a:pt x="8930" y="5418"/>
                  </a:cubicBezTo>
                  <a:lnTo>
                    <a:pt x="8680" y="6788"/>
                  </a:lnTo>
                  <a:lnTo>
                    <a:pt x="357" y="6788"/>
                  </a:lnTo>
                  <a:lnTo>
                    <a:pt x="1036" y="3192"/>
                  </a:lnTo>
                  <a:lnTo>
                    <a:pt x="4429" y="3192"/>
                  </a:lnTo>
                  <a:cubicBezTo>
                    <a:pt x="4524" y="3192"/>
                    <a:pt x="4596" y="3120"/>
                    <a:pt x="4596" y="3025"/>
                  </a:cubicBezTo>
                  <a:cubicBezTo>
                    <a:pt x="4596" y="2930"/>
                    <a:pt x="4524" y="2858"/>
                    <a:pt x="4429" y="2858"/>
                  </a:cubicBezTo>
                  <a:lnTo>
                    <a:pt x="905" y="2858"/>
                  </a:lnTo>
                  <a:cubicBezTo>
                    <a:pt x="834" y="2858"/>
                    <a:pt x="750" y="2918"/>
                    <a:pt x="738" y="2989"/>
                  </a:cubicBezTo>
                  <a:lnTo>
                    <a:pt x="322" y="5168"/>
                  </a:lnTo>
                  <a:lnTo>
                    <a:pt x="322" y="334"/>
                  </a:lnTo>
                  <a:lnTo>
                    <a:pt x="2453" y="334"/>
                  </a:lnTo>
                  <a:lnTo>
                    <a:pt x="3536" y="1418"/>
                  </a:lnTo>
                  <a:cubicBezTo>
                    <a:pt x="3572" y="1442"/>
                    <a:pt x="3608" y="1465"/>
                    <a:pt x="3655" y="1465"/>
                  </a:cubicBezTo>
                  <a:lnTo>
                    <a:pt x="5358" y="1465"/>
                  </a:lnTo>
                  <a:cubicBezTo>
                    <a:pt x="5441" y="1465"/>
                    <a:pt x="5513" y="1394"/>
                    <a:pt x="5513" y="1299"/>
                  </a:cubicBezTo>
                  <a:cubicBezTo>
                    <a:pt x="5513" y="1204"/>
                    <a:pt x="5441" y="1132"/>
                    <a:pt x="5358" y="1132"/>
                  </a:cubicBezTo>
                  <a:lnTo>
                    <a:pt x="3727" y="1132"/>
                  </a:lnTo>
                  <a:lnTo>
                    <a:pt x="2643" y="49"/>
                  </a:lnTo>
                  <a:cubicBezTo>
                    <a:pt x="2619" y="13"/>
                    <a:pt x="2572" y="1"/>
                    <a:pt x="25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54" name="Google Shape;10954;p79"/>
            <p:cNvSpPr/>
            <p:nvPr/>
          </p:nvSpPr>
          <p:spPr>
            <a:xfrm>
              <a:off x="3810682" y="2248812"/>
              <a:ext cx="1774" cy="253"/>
            </a:xfrm>
            <a:custGeom>
              <a:avLst/>
              <a:gdLst/>
              <a:ahLst/>
              <a:cxnLst/>
              <a:rect l="l" t="t" r="r" b="b"/>
              <a:pathLst>
                <a:path w="56" h="8" extrusionOk="0">
                  <a:moveTo>
                    <a:pt x="1" y="1"/>
                  </a:moveTo>
                  <a:cubicBezTo>
                    <a:pt x="1" y="1"/>
                    <a:pt x="7" y="2"/>
                    <a:pt x="24" y="4"/>
                  </a:cubicBezTo>
                  <a:cubicBezTo>
                    <a:pt x="44" y="7"/>
                    <a:pt x="52" y="8"/>
                    <a:pt x="53" y="8"/>
                  </a:cubicBezTo>
                  <a:cubicBezTo>
                    <a:pt x="55" y="8"/>
                    <a:pt x="3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955" name="Google Shape;10955;p79"/>
          <p:cNvGrpSpPr/>
          <p:nvPr/>
        </p:nvGrpSpPr>
        <p:grpSpPr>
          <a:xfrm>
            <a:off x="3507766" y="2402088"/>
            <a:ext cx="490913" cy="440605"/>
            <a:chOff x="2630824" y="1976966"/>
            <a:chExt cx="368185" cy="330454"/>
          </a:xfrm>
          <a:solidFill>
            <a:schemeClr val="tx1"/>
          </a:solidFill>
        </p:grpSpPr>
        <p:sp>
          <p:nvSpPr>
            <p:cNvPr id="10956" name="Google Shape;10956;p79"/>
            <p:cNvSpPr/>
            <p:nvPr/>
          </p:nvSpPr>
          <p:spPr>
            <a:xfrm>
              <a:off x="2630824" y="2059967"/>
              <a:ext cx="229743" cy="247072"/>
            </a:xfrm>
            <a:custGeom>
              <a:avLst/>
              <a:gdLst/>
              <a:ahLst/>
              <a:cxnLst/>
              <a:rect l="l" t="t" r="r" b="b"/>
              <a:pathLst>
                <a:path w="7252" h="7799" extrusionOk="0">
                  <a:moveTo>
                    <a:pt x="167" y="0"/>
                  </a:moveTo>
                  <a:cubicBezTo>
                    <a:pt x="72" y="0"/>
                    <a:pt x="1" y="72"/>
                    <a:pt x="1" y="167"/>
                  </a:cubicBezTo>
                  <a:lnTo>
                    <a:pt x="1" y="7632"/>
                  </a:lnTo>
                  <a:cubicBezTo>
                    <a:pt x="1" y="7727"/>
                    <a:pt x="72" y="7799"/>
                    <a:pt x="167" y="7799"/>
                  </a:cubicBezTo>
                  <a:lnTo>
                    <a:pt x="7085" y="7799"/>
                  </a:lnTo>
                  <a:cubicBezTo>
                    <a:pt x="7180" y="7799"/>
                    <a:pt x="7252" y="7727"/>
                    <a:pt x="7252" y="7632"/>
                  </a:cubicBezTo>
                  <a:cubicBezTo>
                    <a:pt x="7252" y="7549"/>
                    <a:pt x="7180" y="7454"/>
                    <a:pt x="7085" y="7454"/>
                  </a:cubicBezTo>
                  <a:lnTo>
                    <a:pt x="346" y="7454"/>
                  </a:lnTo>
                  <a:lnTo>
                    <a:pt x="346" y="322"/>
                  </a:lnTo>
                  <a:lnTo>
                    <a:pt x="2715" y="322"/>
                  </a:lnTo>
                  <a:lnTo>
                    <a:pt x="3906" y="1512"/>
                  </a:lnTo>
                  <a:cubicBezTo>
                    <a:pt x="3930" y="1548"/>
                    <a:pt x="3977" y="1560"/>
                    <a:pt x="4025" y="1560"/>
                  </a:cubicBezTo>
                  <a:lnTo>
                    <a:pt x="4597" y="1560"/>
                  </a:lnTo>
                  <a:cubicBezTo>
                    <a:pt x="4692" y="1560"/>
                    <a:pt x="4763" y="1489"/>
                    <a:pt x="4763" y="1393"/>
                  </a:cubicBezTo>
                  <a:cubicBezTo>
                    <a:pt x="4763" y="1310"/>
                    <a:pt x="4692" y="1239"/>
                    <a:pt x="4597" y="1239"/>
                  </a:cubicBezTo>
                  <a:lnTo>
                    <a:pt x="4073" y="1239"/>
                  </a:lnTo>
                  <a:lnTo>
                    <a:pt x="2882" y="48"/>
                  </a:lnTo>
                  <a:cubicBezTo>
                    <a:pt x="2858" y="12"/>
                    <a:pt x="2811" y="0"/>
                    <a:pt x="27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57" name="Google Shape;10957;p79"/>
            <p:cNvSpPr/>
            <p:nvPr/>
          </p:nvSpPr>
          <p:spPr>
            <a:xfrm>
              <a:off x="2792646" y="1976966"/>
              <a:ext cx="206364" cy="330454"/>
            </a:xfrm>
            <a:custGeom>
              <a:avLst/>
              <a:gdLst/>
              <a:ahLst/>
              <a:cxnLst/>
              <a:rect l="l" t="t" r="r" b="b"/>
              <a:pathLst>
                <a:path w="6514" h="10431" extrusionOk="0">
                  <a:moveTo>
                    <a:pt x="3894" y="1"/>
                  </a:moveTo>
                  <a:cubicBezTo>
                    <a:pt x="2453" y="1"/>
                    <a:pt x="1286" y="1180"/>
                    <a:pt x="1286" y="2608"/>
                  </a:cubicBezTo>
                  <a:cubicBezTo>
                    <a:pt x="1286" y="3061"/>
                    <a:pt x="1405" y="3513"/>
                    <a:pt x="1632" y="3882"/>
                  </a:cubicBezTo>
                  <a:lnTo>
                    <a:pt x="155" y="3882"/>
                  </a:lnTo>
                  <a:cubicBezTo>
                    <a:pt x="72" y="3882"/>
                    <a:pt x="1" y="3954"/>
                    <a:pt x="1" y="4049"/>
                  </a:cubicBezTo>
                  <a:cubicBezTo>
                    <a:pt x="1" y="4132"/>
                    <a:pt x="72" y="4216"/>
                    <a:pt x="155" y="4216"/>
                  </a:cubicBezTo>
                  <a:lnTo>
                    <a:pt x="1858" y="4216"/>
                  </a:lnTo>
                  <a:cubicBezTo>
                    <a:pt x="2334" y="4811"/>
                    <a:pt x="3072" y="5192"/>
                    <a:pt x="3894" y="5192"/>
                  </a:cubicBezTo>
                  <a:cubicBezTo>
                    <a:pt x="4061" y="5192"/>
                    <a:pt x="4227" y="5180"/>
                    <a:pt x="4382" y="5144"/>
                  </a:cubicBezTo>
                  <a:lnTo>
                    <a:pt x="4382" y="10109"/>
                  </a:lnTo>
                  <a:lnTo>
                    <a:pt x="2632" y="10109"/>
                  </a:lnTo>
                  <a:cubicBezTo>
                    <a:pt x="2537" y="10109"/>
                    <a:pt x="2465" y="10181"/>
                    <a:pt x="2465" y="10264"/>
                  </a:cubicBezTo>
                  <a:cubicBezTo>
                    <a:pt x="2465" y="10359"/>
                    <a:pt x="2537" y="10431"/>
                    <a:pt x="2632" y="10431"/>
                  </a:cubicBezTo>
                  <a:lnTo>
                    <a:pt x="4549" y="10431"/>
                  </a:lnTo>
                  <a:cubicBezTo>
                    <a:pt x="4644" y="10431"/>
                    <a:pt x="4715" y="10359"/>
                    <a:pt x="4715" y="10264"/>
                  </a:cubicBezTo>
                  <a:lnTo>
                    <a:pt x="4715" y="5061"/>
                  </a:lnTo>
                  <a:cubicBezTo>
                    <a:pt x="5061" y="4942"/>
                    <a:pt x="5382" y="4752"/>
                    <a:pt x="5656" y="4490"/>
                  </a:cubicBezTo>
                  <a:cubicBezTo>
                    <a:pt x="6132" y="4049"/>
                    <a:pt x="6430" y="3442"/>
                    <a:pt x="6466" y="2787"/>
                  </a:cubicBezTo>
                  <a:cubicBezTo>
                    <a:pt x="6513" y="2680"/>
                    <a:pt x="6442" y="2585"/>
                    <a:pt x="6358" y="2585"/>
                  </a:cubicBezTo>
                  <a:cubicBezTo>
                    <a:pt x="6263" y="2585"/>
                    <a:pt x="6168" y="2644"/>
                    <a:pt x="6168" y="2751"/>
                  </a:cubicBezTo>
                  <a:cubicBezTo>
                    <a:pt x="6085" y="3930"/>
                    <a:pt x="5096" y="4847"/>
                    <a:pt x="3906" y="4847"/>
                  </a:cubicBezTo>
                  <a:cubicBezTo>
                    <a:pt x="2656" y="4847"/>
                    <a:pt x="1644" y="3835"/>
                    <a:pt x="1644" y="2585"/>
                  </a:cubicBezTo>
                  <a:cubicBezTo>
                    <a:pt x="1644" y="1334"/>
                    <a:pt x="2656" y="322"/>
                    <a:pt x="3906" y="322"/>
                  </a:cubicBezTo>
                  <a:cubicBezTo>
                    <a:pt x="4977" y="322"/>
                    <a:pt x="5918" y="1084"/>
                    <a:pt x="6132" y="2144"/>
                  </a:cubicBezTo>
                  <a:cubicBezTo>
                    <a:pt x="6143" y="2220"/>
                    <a:pt x="6214" y="2277"/>
                    <a:pt x="6299" y="2277"/>
                  </a:cubicBezTo>
                  <a:cubicBezTo>
                    <a:pt x="6306" y="2277"/>
                    <a:pt x="6315" y="2276"/>
                    <a:pt x="6323" y="2275"/>
                  </a:cubicBezTo>
                  <a:cubicBezTo>
                    <a:pt x="6406" y="2263"/>
                    <a:pt x="6466" y="2168"/>
                    <a:pt x="6454" y="2085"/>
                  </a:cubicBezTo>
                  <a:cubicBezTo>
                    <a:pt x="6204" y="882"/>
                    <a:pt x="5132" y="1"/>
                    <a:pt x="389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58" name="Google Shape;10958;p79"/>
            <p:cNvSpPr/>
            <p:nvPr/>
          </p:nvSpPr>
          <p:spPr>
            <a:xfrm>
              <a:off x="2876376" y="2005256"/>
              <a:ext cx="78123" cy="91333"/>
            </a:xfrm>
            <a:custGeom>
              <a:avLst/>
              <a:gdLst/>
              <a:ahLst/>
              <a:cxnLst/>
              <a:rect l="l" t="t" r="r" b="b"/>
              <a:pathLst>
                <a:path w="2466" h="2883" extrusionOk="0">
                  <a:moveTo>
                    <a:pt x="1239" y="346"/>
                  </a:moveTo>
                  <a:cubicBezTo>
                    <a:pt x="1406" y="346"/>
                    <a:pt x="1537" y="477"/>
                    <a:pt x="1537" y="644"/>
                  </a:cubicBezTo>
                  <a:lnTo>
                    <a:pt x="1537" y="1061"/>
                  </a:lnTo>
                  <a:lnTo>
                    <a:pt x="941" y="1061"/>
                  </a:lnTo>
                  <a:lnTo>
                    <a:pt x="941" y="644"/>
                  </a:lnTo>
                  <a:cubicBezTo>
                    <a:pt x="941" y="477"/>
                    <a:pt x="1072" y="346"/>
                    <a:pt x="1239" y="346"/>
                  </a:cubicBezTo>
                  <a:close/>
                  <a:moveTo>
                    <a:pt x="2120" y="1394"/>
                  </a:moveTo>
                  <a:lnTo>
                    <a:pt x="2120" y="2561"/>
                  </a:lnTo>
                  <a:lnTo>
                    <a:pt x="358" y="2561"/>
                  </a:lnTo>
                  <a:lnTo>
                    <a:pt x="358" y="1394"/>
                  </a:lnTo>
                  <a:close/>
                  <a:moveTo>
                    <a:pt x="1227" y="1"/>
                  </a:moveTo>
                  <a:cubicBezTo>
                    <a:pt x="870" y="1"/>
                    <a:pt x="584" y="275"/>
                    <a:pt x="584" y="644"/>
                  </a:cubicBezTo>
                  <a:lnTo>
                    <a:pt x="584" y="1061"/>
                  </a:lnTo>
                  <a:lnTo>
                    <a:pt x="167" y="1061"/>
                  </a:lnTo>
                  <a:cubicBezTo>
                    <a:pt x="84" y="1061"/>
                    <a:pt x="1" y="1132"/>
                    <a:pt x="1" y="1215"/>
                  </a:cubicBezTo>
                  <a:lnTo>
                    <a:pt x="1" y="2727"/>
                  </a:lnTo>
                  <a:cubicBezTo>
                    <a:pt x="1" y="2811"/>
                    <a:pt x="84" y="2882"/>
                    <a:pt x="167" y="2882"/>
                  </a:cubicBezTo>
                  <a:lnTo>
                    <a:pt x="2263" y="2882"/>
                  </a:lnTo>
                  <a:cubicBezTo>
                    <a:pt x="2358" y="2882"/>
                    <a:pt x="2430" y="2811"/>
                    <a:pt x="2430" y="2727"/>
                  </a:cubicBezTo>
                  <a:lnTo>
                    <a:pt x="2430" y="1215"/>
                  </a:lnTo>
                  <a:cubicBezTo>
                    <a:pt x="2465" y="1132"/>
                    <a:pt x="2382" y="1061"/>
                    <a:pt x="2275" y="1061"/>
                  </a:cubicBezTo>
                  <a:lnTo>
                    <a:pt x="1870" y="1061"/>
                  </a:lnTo>
                  <a:lnTo>
                    <a:pt x="1870" y="644"/>
                  </a:lnTo>
                  <a:cubicBezTo>
                    <a:pt x="1870" y="287"/>
                    <a:pt x="1584" y="1"/>
                    <a:pt x="122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59" name="Google Shape;10959;p79"/>
            <p:cNvSpPr/>
            <p:nvPr/>
          </p:nvSpPr>
          <p:spPr>
            <a:xfrm>
              <a:off x="2715695" y="2177659"/>
              <a:ext cx="43782" cy="43402"/>
            </a:xfrm>
            <a:custGeom>
              <a:avLst/>
              <a:gdLst/>
              <a:ahLst/>
              <a:cxnLst/>
              <a:rect l="l" t="t" r="r" b="b"/>
              <a:pathLst>
                <a:path w="1382" h="1370" extrusionOk="0">
                  <a:moveTo>
                    <a:pt x="1048" y="345"/>
                  </a:moveTo>
                  <a:lnTo>
                    <a:pt x="1048" y="1048"/>
                  </a:lnTo>
                  <a:lnTo>
                    <a:pt x="346" y="1048"/>
                  </a:lnTo>
                  <a:lnTo>
                    <a:pt x="346" y="345"/>
                  </a:lnTo>
                  <a:close/>
                  <a:moveTo>
                    <a:pt x="167" y="0"/>
                  </a:moveTo>
                  <a:cubicBezTo>
                    <a:pt x="72" y="0"/>
                    <a:pt x="1" y="83"/>
                    <a:pt x="1" y="167"/>
                  </a:cubicBezTo>
                  <a:lnTo>
                    <a:pt x="1" y="1215"/>
                  </a:lnTo>
                  <a:cubicBezTo>
                    <a:pt x="1" y="1298"/>
                    <a:pt x="72" y="1369"/>
                    <a:pt x="167" y="1369"/>
                  </a:cubicBezTo>
                  <a:lnTo>
                    <a:pt x="1203" y="1369"/>
                  </a:lnTo>
                  <a:cubicBezTo>
                    <a:pt x="1298" y="1369"/>
                    <a:pt x="1370" y="1298"/>
                    <a:pt x="1370" y="1215"/>
                  </a:cubicBezTo>
                  <a:lnTo>
                    <a:pt x="1370" y="167"/>
                  </a:lnTo>
                  <a:cubicBezTo>
                    <a:pt x="1382" y="83"/>
                    <a:pt x="1310" y="0"/>
                    <a:pt x="120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60" name="Google Shape;10960;p79"/>
            <p:cNvSpPr/>
            <p:nvPr/>
          </p:nvSpPr>
          <p:spPr>
            <a:xfrm>
              <a:off x="2770026" y="2177659"/>
              <a:ext cx="88292" cy="10581"/>
            </a:xfrm>
            <a:custGeom>
              <a:avLst/>
              <a:gdLst/>
              <a:ahLst/>
              <a:cxnLst/>
              <a:rect l="l" t="t" r="r" b="b"/>
              <a:pathLst>
                <a:path w="2787" h="334" extrusionOk="0">
                  <a:moveTo>
                    <a:pt x="167" y="0"/>
                  </a:moveTo>
                  <a:cubicBezTo>
                    <a:pt x="72" y="0"/>
                    <a:pt x="0" y="83"/>
                    <a:pt x="0" y="167"/>
                  </a:cubicBezTo>
                  <a:cubicBezTo>
                    <a:pt x="0" y="262"/>
                    <a:pt x="72" y="333"/>
                    <a:pt x="167" y="333"/>
                  </a:cubicBezTo>
                  <a:lnTo>
                    <a:pt x="2620" y="333"/>
                  </a:lnTo>
                  <a:cubicBezTo>
                    <a:pt x="2703" y="333"/>
                    <a:pt x="2786" y="262"/>
                    <a:pt x="2786" y="167"/>
                  </a:cubicBezTo>
                  <a:cubicBezTo>
                    <a:pt x="2786" y="83"/>
                    <a:pt x="2703" y="0"/>
                    <a:pt x="262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61" name="Google Shape;10961;p79"/>
            <p:cNvSpPr/>
            <p:nvPr/>
          </p:nvSpPr>
          <p:spPr>
            <a:xfrm>
              <a:off x="2770026" y="2194227"/>
              <a:ext cx="88292" cy="10613"/>
            </a:xfrm>
            <a:custGeom>
              <a:avLst/>
              <a:gdLst/>
              <a:ahLst/>
              <a:cxnLst/>
              <a:rect l="l" t="t" r="r" b="b"/>
              <a:pathLst>
                <a:path w="2787" h="335" extrusionOk="0">
                  <a:moveTo>
                    <a:pt x="167" y="1"/>
                  </a:moveTo>
                  <a:cubicBezTo>
                    <a:pt x="72" y="1"/>
                    <a:pt x="0" y="72"/>
                    <a:pt x="0" y="168"/>
                  </a:cubicBezTo>
                  <a:cubicBezTo>
                    <a:pt x="0" y="251"/>
                    <a:pt x="72" y="334"/>
                    <a:pt x="167" y="334"/>
                  </a:cubicBezTo>
                  <a:lnTo>
                    <a:pt x="2620" y="334"/>
                  </a:lnTo>
                  <a:cubicBezTo>
                    <a:pt x="2703" y="334"/>
                    <a:pt x="2786" y="251"/>
                    <a:pt x="2786" y="168"/>
                  </a:cubicBezTo>
                  <a:cubicBezTo>
                    <a:pt x="2786" y="72"/>
                    <a:pt x="2703" y="1"/>
                    <a:pt x="262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62" name="Google Shape;10962;p79"/>
            <p:cNvSpPr/>
            <p:nvPr/>
          </p:nvSpPr>
          <p:spPr>
            <a:xfrm>
              <a:off x="2770026" y="2210828"/>
              <a:ext cx="88292" cy="10233"/>
            </a:xfrm>
            <a:custGeom>
              <a:avLst/>
              <a:gdLst/>
              <a:ahLst/>
              <a:cxnLst/>
              <a:rect l="l" t="t" r="r" b="b"/>
              <a:pathLst>
                <a:path w="2787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8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2620" y="322"/>
                  </a:lnTo>
                  <a:cubicBezTo>
                    <a:pt x="2703" y="322"/>
                    <a:pt x="2786" y="251"/>
                    <a:pt x="2786" y="168"/>
                  </a:cubicBezTo>
                  <a:cubicBezTo>
                    <a:pt x="2786" y="72"/>
                    <a:pt x="2703" y="1"/>
                    <a:pt x="262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63" name="Google Shape;10963;p79"/>
            <p:cNvSpPr/>
            <p:nvPr/>
          </p:nvSpPr>
          <p:spPr>
            <a:xfrm>
              <a:off x="2908436" y="2058447"/>
              <a:ext cx="16252" cy="18913"/>
            </a:xfrm>
            <a:custGeom>
              <a:avLst/>
              <a:gdLst/>
              <a:ahLst/>
              <a:cxnLst/>
              <a:rect l="l" t="t" r="r" b="b"/>
              <a:pathLst>
                <a:path w="513" h="597" extrusionOk="0">
                  <a:moveTo>
                    <a:pt x="167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27"/>
                    <a:pt x="36" y="286"/>
                    <a:pt x="96" y="310"/>
                  </a:cubicBezTo>
                  <a:lnTo>
                    <a:pt x="96" y="429"/>
                  </a:lnTo>
                  <a:cubicBezTo>
                    <a:pt x="96" y="525"/>
                    <a:pt x="167" y="596"/>
                    <a:pt x="263" y="596"/>
                  </a:cubicBezTo>
                  <a:cubicBezTo>
                    <a:pt x="346" y="596"/>
                    <a:pt x="417" y="525"/>
                    <a:pt x="417" y="429"/>
                  </a:cubicBezTo>
                  <a:lnTo>
                    <a:pt x="417" y="310"/>
                  </a:lnTo>
                  <a:cubicBezTo>
                    <a:pt x="465" y="286"/>
                    <a:pt x="513" y="227"/>
                    <a:pt x="513" y="167"/>
                  </a:cubicBezTo>
                  <a:cubicBezTo>
                    <a:pt x="513" y="72"/>
                    <a:pt x="441" y="1"/>
                    <a:pt x="33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964" name="Google Shape;10964;p79"/>
          <p:cNvGrpSpPr/>
          <p:nvPr/>
        </p:nvGrpSpPr>
        <p:grpSpPr>
          <a:xfrm>
            <a:off x="1724941" y="2388021"/>
            <a:ext cx="492392" cy="467259"/>
            <a:chOff x="1293706" y="1966416"/>
            <a:chExt cx="369294" cy="350444"/>
          </a:xfrm>
          <a:solidFill>
            <a:schemeClr val="tx1"/>
          </a:solidFill>
        </p:grpSpPr>
        <p:sp>
          <p:nvSpPr>
            <p:cNvPr id="10965" name="Google Shape;10965;p79"/>
            <p:cNvSpPr/>
            <p:nvPr/>
          </p:nvSpPr>
          <p:spPr>
            <a:xfrm>
              <a:off x="1509067" y="1966416"/>
              <a:ext cx="153933" cy="162994"/>
            </a:xfrm>
            <a:custGeom>
              <a:avLst/>
              <a:gdLst/>
              <a:ahLst/>
              <a:cxnLst/>
              <a:rect l="l" t="t" r="r" b="b"/>
              <a:pathLst>
                <a:path w="4859" h="5145" extrusionOk="0">
                  <a:moveTo>
                    <a:pt x="2514" y="0"/>
                  </a:moveTo>
                  <a:cubicBezTo>
                    <a:pt x="1759" y="0"/>
                    <a:pt x="1016" y="363"/>
                    <a:pt x="560" y="1036"/>
                  </a:cubicBezTo>
                  <a:cubicBezTo>
                    <a:pt x="1" y="1870"/>
                    <a:pt x="36" y="2953"/>
                    <a:pt x="632" y="3739"/>
                  </a:cubicBezTo>
                  <a:lnTo>
                    <a:pt x="572" y="4965"/>
                  </a:lnTo>
                  <a:cubicBezTo>
                    <a:pt x="572" y="5025"/>
                    <a:pt x="596" y="5085"/>
                    <a:pt x="643" y="5108"/>
                  </a:cubicBezTo>
                  <a:cubicBezTo>
                    <a:pt x="679" y="5120"/>
                    <a:pt x="703" y="5144"/>
                    <a:pt x="739" y="5144"/>
                  </a:cubicBezTo>
                  <a:cubicBezTo>
                    <a:pt x="763" y="5144"/>
                    <a:pt x="774" y="5144"/>
                    <a:pt x="810" y="5120"/>
                  </a:cubicBezTo>
                  <a:lnTo>
                    <a:pt x="1929" y="4608"/>
                  </a:lnTo>
                  <a:cubicBezTo>
                    <a:pt x="2120" y="4644"/>
                    <a:pt x="2310" y="4680"/>
                    <a:pt x="2501" y="4680"/>
                  </a:cubicBezTo>
                  <a:cubicBezTo>
                    <a:pt x="3275" y="4680"/>
                    <a:pt x="4013" y="4311"/>
                    <a:pt x="4453" y="3632"/>
                  </a:cubicBezTo>
                  <a:cubicBezTo>
                    <a:pt x="4692" y="3275"/>
                    <a:pt x="4823" y="2858"/>
                    <a:pt x="4846" y="2441"/>
                  </a:cubicBezTo>
                  <a:cubicBezTo>
                    <a:pt x="4858" y="2370"/>
                    <a:pt x="4787" y="2287"/>
                    <a:pt x="4692" y="2287"/>
                  </a:cubicBezTo>
                  <a:cubicBezTo>
                    <a:pt x="4608" y="2287"/>
                    <a:pt x="4513" y="2358"/>
                    <a:pt x="4513" y="2441"/>
                  </a:cubicBezTo>
                  <a:cubicBezTo>
                    <a:pt x="4501" y="2799"/>
                    <a:pt x="4382" y="3156"/>
                    <a:pt x="4168" y="3453"/>
                  </a:cubicBezTo>
                  <a:cubicBezTo>
                    <a:pt x="3786" y="4030"/>
                    <a:pt x="3158" y="4352"/>
                    <a:pt x="2504" y="4352"/>
                  </a:cubicBezTo>
                  <a:cubicBezTo>
                    <a:pt x="2321" y="4352"/>
                    <a:pt x="2136" y="4327"/>
                    <a:pt x="1953" y="4275"/>
                  </a:cubicBezTo>
                  <a:cubicBezTo>
                    <a:pt x="1933" y="4270"/>
                    <a:pt x="1918" y="4267"/>
                    <a:pt x="1903" y="4267"/>
                  </a:cubicBezTo>
                  <a:cubicBezTo>
                    <a:pt x="1882" y="4267"/>
                    <a:pt x="1862" y="4273"/>
                    <a:pt x="1834" y="4287"/>
                  </a:cubicBezTo>
                  <a:lnTo>
                    <a:pt x="929" y="4727"/>
                  </a:lnTo>
                  <a:lnTo>
                    <a:pt x="977" y="3715"/>
                  </a:lnTo>
                  <a:cubicBezTo>
                    <a:pt x="977" y="3668"/>
                    <a:pt x="953" y="3632"/>
                    <a:pt x="941" y="3596"/>
                  </a:cubicBezTo>
                  <a:cubicBezTo>
                    <a:pt x="393" y="2906"/>
                    <a:pt x="358" y="1953"/>
                    <a:pt x="858" y="1227"/>
                  </a:cubicBezTo>
                  <a:cubicBezTo>
                    <a:pt x="1237" y="646"/>
                    <a:pt x="1868" y="336"/>
                    <a:pt x="2512" y="336"/>
                  </a:cubicBezTo>
                  <a:cubicBezTo>
                    <a:pt x="2898" y="336"/>
                    <a:pt x="3288" y="447"/>
                    <a:pt x="3632" y="679"/>
                  </a:cubicBezTo>
                  <a:cubicBezTo>
                    <a:pt x="4037" y="941"/>
                    <a:pt x="4334" y="1358"/>
                    <a:pt x="4453" y="1822"/>
                  </a:cubicBezTo>
                  <a:cubicBezTo>
                    <a:pt x="4484" y="1893"/>
                    <a:pt x="4548" y="1947"/>
                    <a:pt x="4618" y="1947"/>
                  </a:cubicBezTo>
                  <a:cubicBezTo>
                    <a:pt x="4631" y="1947"/>
                    <a:pt x="4643" y="1945"/>
                    <a:pt x="4656" y="1941"/>
                  </a:cubicBezTo>
                  <a:cubicBezTo>
                    <a:pt x="4751" y="1906"/>
                    <a:pt x="4811" y="1822"/>
                    <a:pt x="4787" y="1727"/>
                  </a:cubicBezTo>
                  <a:cubicBezTo>
                    <a:pt x="4632" y="1179"/>
                    <a:pt x="4287" y="703"/>
                    <a:pt x="3811" y="393"/>
                  </a:cubicBezTo>
                  <a:cubicBezTo>
                    <a:pt x="3412" y="128"/>
                    <a:pt x="2961" y="0"/>
                    <a:pt x="25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66" name="Google Shape;10966;p79"/>
            <p:cNvSpPr/>
            <p:nvPr/>
          </p:nvSpPr>
          <p:spPr>
            <a:xfrm>
              <a:off x="1574328" y="2021096"/>
              <a:ext cx="28702" cy="54363"/>
            </a:xfrm>
            <a:custGeom>
              <a:avLst/>
              <a:gdLst/>
              <a:ahLst/>
              <a:cxnLst/>
              <a:rect l="l" t="t" r="r" b="b"/>
              <a:pathLst>
                <a:path w="906" h="1716" extrusionOk="0">
                  <a:moveTo>
                    <a:pt x="179" y="1"/>
                  </a:moveTo>
                  <a:cubicBezTo>
                    <a:pt x="84" y="1"/>
                    <a:pt x="12" y="84"/>
                    <a:pt x="12" y="168"/>
                  </a:cubicBezTo>
                  <a:cubicBezTo>
                    <a:pt x="12" y="263"/>
                    <a:pt x="84" y="334"/>
                    <a:pt x="179" y="334"/>
                  </a:cubicBezTo>
                  <a:lnTo>
                    <a:pt x="262" y="334"/>
                  </a:lnTo>
                  <a:lnTo>
                    <a:pt x="262" y="1394"/>
                  </a:lnTo>
                  <a:lnTo>
                    <a:pt x="155" y="1394"/>
                  </a:lnTo>
                  <a:cubicBezTo>
                    <a:pt x="72" y="1394"/>
                    <a:pt x="0" y="1465"/>
                    <a:pt x="0" y="1549"/>
                  </a:cubicBezTo>
                  <a:cubicBezTo>
                    <a:pt x="0" y="1644"/>
                    <a:pt x="72" y="1715"/>
                    <a:pt x="155" y="1715"/>
                  </a:cubicBezTo>
                  <a:lnTo>
                    <a:pt x="727" y="1715"/>
                  </a:lnTo>
                  <a:cubicBezTo>
                    <a:pt x="822" y="1715"/>
                    <a:pt x="893" y="1644"/>
                    <a:pt x="893" y="1549"/>
                  </a:cubicBezTo>
                  <a:cubicBezTo>
                    <a:pt x="905" y="1465"/>
                    <a:pt x="834" y="1394"/>
                    <a:pt x="727" y="1394"/>
                  </a:cubicBezTo>
                  <a:lnTo>
                    <a:pt x="608" y="1394"/>
                  </a:lnTo>
                  <a:lnTo>
                    <a:pt x="608" y="168"/>
                  </a:lnTo>
                  <a:cubicBezTo>
                    <a:pt x="608" y="84"/>
                    <a:pt x="536" y="1"/>
                    <a:pt x="44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67" name="Google Shape;10967;p79"/>
            <p:cNvSpPr/>
            <p:nvPr/>
          </p:nvSpPr>
          <p:spPr>
            <a:xfrm>
              <a:off x="1578098" y="2004147"/>
              <a:ext cx="15872" cy="16252"/>
            </a:xfrm>
            <a:custGeom>
              <a:avLst/>
              <a:gdLst/>
              <a:ahLst/>
              <a:cxnLst/>
              <a:rect l="l" t="t" r="r" b="b"/>
              <a:pathLst>
                <a:path w="501" h="513" extrusionOk="0">
                  <a:moveTo>
                    <a:pt x="250" y="0"/>
                  </a:moveTo>
                  <a:cubicBezTo>
                    <a:pt x="119" y="0"/>
                    <a:pt x="0" y="119"/>
                    <a:pt x="0" y="262"/>
                  </a:cubicBezTo>
                  <a:cubicBezTo>
                    <a:pt x="0" y="393"/>
                    <a:pt x="119" y="512"/>
                    <a:pt x="250" y="512"/>
                  </a:cubicBezTo>
                  <a:cubicBezTo>
                    <a:pt x="381" y="512"/>
                    <a:pt x="500" y="393"/>
                    <a:pt x="500" y="262"/>
                  </a:cubicBezTo>
                  <a:cubicBezTo>
                    <a:pt x="489" y="107"/>
                    <a:pt x="381" y="0"/>
                    <a:pt x="25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68" name="Google Shape;10968;p79"/>
            <p:cNvSpPr/>
            <p:nvPr/>
          </p:nvSpPr>
          <p:spPr>
            <a:xfrm>
              <a:off x="1293706" y="1999997"/>
              <a:ext cx="274982" cy="316863"/>
            </a:xfrm>
            <a:custGeom>
              <a:avLst/>
              <a:gdLst/>
              <a:ahLst/>
              <a:cxnLst/>
              <a:rect l="l" t="t" r="r" b="b"/>
              <a:pathLst>
                <a:path w="8680" h="10002" extrusionOk="0">
                  <a:moveTo>
                    <a:pt x="2096" y="2655"/>
                  </a:moveTo>
                  <a:lnTo>
                    <a:pt x="2096" y="3727"/>
                  </a:lnTo>
                  <a:cubicBezTo>
                    <a:pt x="1905" y="3644"/>
                    <a:pt x="1762" y="3465"/>
                    <a:pt x="1762" y="3251"/>
                  </a:cubicBezTo>
                  <a:lnTo>
                    <a:pt x="1762" y="3132"/>
                  </a:lnTo>
                  <a:cubicBezTo>
                    <a:pt x="1762" y="2905"/>
                    <a:pt x="1893" y="2727"/>
                    <a:pt x="2096" y="2655"/>
                  </a:cubicBezTo>
                  <a:close/>
                  <a:moveTo>
                    <a:pt x="6620" y="2655"/>
                  </a:moveTo>
                  <a:cubicBezTo>
                    <a:pt x="6822" y="2727"/>
                    <a:pt x="6965" y="2905"/>
                    <a:pt x="6965" y="3132"/>
                  </a:cubicBezTo>
                  <a:lnTo>
                    <a:pt x="6965" y="3251"/>
                  </a:lnTo>
                  <a:cubicBezTo>
                    <a:pt x="6965" y="3465"/>
                    <a:pt x="6834" y="3644"/>
                    <a:pt x="6620" y="3727"/>
                  </a:cubicBezTo>
                  <a:lnTo>
                    <a:pt x="6620" y="2655"/>
                  </a:lnTo>
                  <a:close/>
                  <a:moveTo>
                    <a:pt x="6703" y="4060"/>
                  </a:moveTo>
                  <a:lnTo>
                    <a:pt x="6858" y="5394"/>
                  </a:lnTo>
                  <a:lnTo>
                    <a:pt x="6346" y="5394"/>
                  </a:lnTo>
                  <a:cubicBezTo>
                    <a:pt x="6525" y="5108"/>
                    <a:pt x="6620" y="4763"/>
                    <a:pt x="6620" y="4406"/>
                  </a:cubicBezTo>
                  <a:lnTo>
                    <a:pt x="6620" y="4084"/>
                  </a:lnTo>
                  <a:cubicBezTo>
                    <a:pt x="6656" y="4084"/>
                    <a:pt x="6668" y="4060"/>
                    <a:pt x="6703" y="4060"/>
                  </a:cubicBezTo>
                  <a:close/>
                  <a:moveTo>
                    <a:pt x="3739" y="1405"/>
                  </a:moveTo>
                  <a:cubicBezTo>
                    <a:pt x="3810" y="1643"/>
                    <a:pt x="3941" y="1953"/>
                    <a:pt x="4132" y="2251"/>
                  </a:cubicBezTo>
                  <a:cubicBezTo>
                    <a:pt x="4572" y="2870"/>
                    <a:pt x="5179" y="3227"/>
                    <a:pt x="5917" y="3274"/>
                  </a:cubicBezTo>
                  <a:lnTo>
                    <a:pt x="5917" y="3572"/>
                  </a:lnTo>
                  <a:cubicBezTo>
                    <a:pt x="5906" y="4215"/>
                    <a:pt x="5572" y="4822"/>
                    <a:pt x="5001" y="5168"/>
                  </a:cubicBezTo>
                  <a:lnTo>
                    <a:pt x="4751" y="5310"/>
                  </a:lnTo>
                  <a:cubicBezTo>
                    <a:pt x="4632" y="5382"/>
                    <a:pt x="4498" y="5418"/>
                    <a:pt x="4364" y="5418"/>
                  </a:cubicBezTo>
                  <a:cubicBezTo>
                    <a:pt x="4230" y="5418"/>
                    <a:pt x="4096" y="5382"/>
                    <a:pt x="3977" y="5310"/>
                  </a:cubicBezTo>
                  <a:lnTo>
                    <a:pt x="3727" y="5168"/>
                  </a:lnTo>
                  <a:cubicBezTo>
                    <a:pt x="3155" y="4834"/>
                    <a:pt x="2810" y="4227"/>
                    <a:pt x="2810" y="3572"/>
                  </a:cubicBezTo>
                  <a:lnTo>
                    <a:pt x="2810" y="2322"/>
                  </a:lnTo>
                  <a:cubicBezTo>
                    <a:pt x="3024" y="2239"/>
                    <a:pt x="3429" y="1977"/>
                    <a:pt x="3739" y="1405"/>
                  </a:cubicBezTo>
                  <a:close/>
                  <a:moveTo>
                    <a:pt x="5477" y="5715"/>
                  </a:moveTo>
                  <a:cubicBezTo>
                    <a:pt x="5429" y="5727"/>
                    <a:pt x="5394" y="5763"/>
                    <a:pt x="5346" y="5775"/>
                  </a:cubicBezTo>
                  <a:lnTo>
                    <a:pt x="5346" y="5715"/>
                  </a:lnTo>
                  <a:close/>
                  <a:moveTo>
                    <a:pt x="5001" y="5549"/>
                  </a:moveTo>
                  <a:lnTo>
                    <a:pt x="5001" y="5870"/>
                  </a:lnTo>
                  <a:cubicBezTo>
                    <a:pt x="4953" y="5882"/>
                    <a:pt x="4894" y="5882"/>
                    <a:pt x="4846" y="5882"/>
                  </a:cubicBezTo>
                  <a:cubicBezTo>
                    <a:pt x="4822" y="5810"/>
                    <a:pt x="4798" y="5751"/>
                    <a:pt x="4727" y="5691"/>
                  </a:cubicBezTo>
                  <a:cubicBezTo>
                    <a:pt x="4786" y="5656"/>
                    <a:pt x="4846" y="5644"/>
                    <a:pt x="4905" y="5596"/>
                  </a:cubicBezTo>
                  <a:lnTo>
                    <a:pt x="5001" y="5549"/>
                  </a:lnTo>
                  <a:close/>
                  <a:moveTo>
                    <a:pt x="4378" y="5881"/>
                  </a:moveTo>
                  <a:cubicBezTo>
                    <a:pt x="4474" y="5881"/>
                    <a:pt x="4536" y="5960"/>
                    <a:pt x="4536" y="6061"/>
                  </a:cubicBezTo>
                  <a:cubicBezTo>
                    <a:pt x="4536" y="6168"/>
                    <a:pt x="4465" y="6239"/>
                    <a:pt x="4358" y="6239"/>
                  </a:cubicBezTo>
                  <a:cubicBezTo>
                    <a:pt x="4263" y="6239"/>
                    <a:pt x="4179" y="6168"/>
                    <a:pt x="4179" y="6061"/>
                  </a:cubicBezTo>
                  <a:cubicBezTo>
                    <a:pt x="4179" y="5953"/>
                    <a:pt x="4263" y="5882"/>
                    <a:pt x="4358" y="5882"/>
                  </a:cubicBezTo>
                  <a:cubicBezTo>
                    <a:pt x="4365" y="5881"/>
                    <a:pt x="4371" y="5881"/>
                    <a:pt x="4378" y="5881"/>
                  </a:cubicBezTo>
                  <a:close/>
                  <a:moveTo>
                    <a:pt x="3703" y="5537"/>
                  </a:moveTo>
                  <a:lnTo>
                    <a:pt x="3798" y="5584"/>
                  </a:lnTo>
                  <a:lnTo>
                    <a:pt x="3977" y="5668"/>
                  </a:lnTo>
                  <a:cubicBezTo>
                    <a:pt x="3882" y="5763"/>
                    <a:pt x="3822" y="5894"/>
                    <a:pt x="3822" y="6025"/>
                  </a:cubicBezTo>
                  <a:cubicBezTo>
                    <a:pt x="3846" y="6144"/>
                    <a:pt x="3870" y="6251"/>
                    <a:pt x="3917" y="6322"/>
                  </a:cubicBezTo>
                  <a:lnTo>
                    <a:pt x="3703" y="6180"/>
                  </a:lnTo>
                  <a:lnTo>
                    <a:pt x="3703" y="5537"/>
                  </a:lnTo>
                  <a:close/>
                  <a:moveTo>
                    <a:pt x="4870" y="6203"/>
                  </a:moveTo>
                  <a:cubicBezTo>
                    <a:pt x="4882" y="6215"/>
                    <a:pt x="4897" y="6221"/>
                    <a:pt x="4914" y="6221"/>
                  </a:cubicBezTo>
                  <a:cubicBezTo>
                    <a:pt x="4932" y="6221"/>
                    <a:pt x="4953" y="6215"/>
                    <a:pt x="4977" y="6203"/>
                  </a:cubicBezTo>
                  <a:lnTo>
                    <a:pt x="4977" y="6203"/>
                  </a:lnTo>
                  <a:lnTo>
                    <a:pt x="4810" y="6322"/>
                  </a:lnTo>
                  <a:cubicBezTo>
                    <a:pt x="4834" y="6299"/>
                    <a:pt x="4846" y="6251"/>
                    <a:pt x="4870" y="6203"/>
                  </a:cubicBezTo>
                  <a:close/>
                  <a:moveTo>
                    <a:pt x="4465" y="6561"/>
                  </a:moveTo>
                  <a:lnTo>
                    <a:pt x="4358" y="6644"/>
                  </a:lnTo>
                  <a:lnTo>
                    <a:pt x="4239" y="6561"/>
                  </a:lnTo>
                  <a:lnTo>
                    <a:pt x="4239" y="6561"/>
                  </a:lnTo>
                  <a:cubicBezTo>
                    <a:pt x="4274" y="6584"/>
                    <a:pt x="4322" y="6584"/>
                    <a:pt x="4346" y="6584"/>
                  </a:cubicBezTo>
                  <a:cubicBezTo>
                    <a:pt x="4393" y="6584"/>
                    <a:pt x="4417" y="6584"/>
                    <a:pt x="4465" y="6561"/>
                  </a:cubicBezTo>
                  <a:close/>
                  <a:moveTo>
                    <a:pt x="5013" y="6596"/>
                  </a:moveTo>
                  <a:lnTo>
                    <a:pt x="5013" y="7334"/>
                  </a:lnTo>
                  <a:lnTo>
                    <a:pt x="4620" y="6882"/>
                  </a:lnTo>
                  <a:lnTo>
                    <a:pt x="5013" y="6596"/>
                  </a:lnTo>
                  <a:close/>
                  <a:moveTo>
                    <a:pt x="3727" y="6608"/>
                  </a:moveTo>
                  <a:lnTo>
                    <a:pt x="4120" y="6894"/>
                  </a:lnTo>
                  <a:lnTo>
                    <a:pt x="3727" y="7358"/>
                  </a:lnTo>
                  <a:lnTo>
                    <a:pt x="3727" y="6608"/>
                  </a:lnTo>
                  <a:close/>
                  <a:moveTo>
                    <a:pt x="4334" y="0"/>
                  </a:moveTo>
                  <a:cubicBezTo>
                    <a:pt x="3715" y="0"/>
                    <a:pt x="3143" y="226"/>
                    <a:pt x="2691" y="631"/>
                  </a:cubicBezTo>
                  <a:cubicBezTo>
                    <a:pt x="2250" y="1024"/>
                    <a:pt x="1953" y="1584"/>
                    <a:pt x="1869" y="2179"/>
                  </a:cubicBezTo>
                  <a:lnTo>
                    <a:pt x="1846" y="2370"/>
                  </a:lnTo>
                  <a:cubicBezTo>
                    <a:pt x="1560" y="2501"/>
                    <a:pt x="1369" y="2798"/>
                    <a:pt x="1369" y="3132"/>
                  </a:cubicBezTo>
                  <a:lnTo>
                    <a:pt x="1369" y="3251"/>
                  </a:lnTo>
                  <a:cubicBezTo>
                    <a:pt x="1369" y="3501"/>
                    <a:pt x="1488" y="3727"/>
                    <a:pt x="1655" y="3882"/>
                  </a:cubicBezTo>
                  <a:lnTo>
                    <a:pt x="1453" y="5537"/>
                  </a:lnTo>
                  <a:cubicBezTo>
                    <a:pt x="1453" y="5584"/>
                    <a:pt x="1476" y="5644"/>
                    <a:pt x="1500" y="5668"/>
                  </a:cubicBezTo>
                  <a:cubicBezTo>
                    <a:pt x="1536" y="5703"/>
                    <a:pt x="1572" y="5727"/>
                    <a:pt x="1631" y="5727"/>
                  </a:cubicBezTo>
                  <a:lnTo>
                    <a:pt x="3334" y="5727"/>
                  </a:lnTo>
                  <a:lnTo>
                    <a:pt x="3334" y="6168"/>
                  </a:lnTo>
                  <a:lnTo>
                    <a:pt x="1607" y="6715"/>
                  </a:lnTo>
                  <a:cubicBezTo>
                    <a:pt x="655" y="7025"/>
                    <a:pt x="0" y="7906"/>
                    <a:pt x="0" y="8918"/>
                  </a:cubicBezTo>
                  <a:lnTo>
                    <a:pt x="0" y="9835"/>
                  </a:lnTo>
                  <a:cubicBezTo>
                    <a:pt x="0" y="9930"/>
                    <a:pt x="72" y="10001"/>
                    <a:pt x="167" y="10001"/>
                  </a:cubicBezTo>
                  <a:lnTo>
                    <a:pt x="2262" y="10001"/>
                  </a:lnTo>
                  <a:cubicBezTo>
                    <a:pt x="2346" y="10001"/>
                    <a:pt x="2429" y="9930"/>
                    <a:pt x="2429" y="9835"/>
                  </a:cubicBezTo>
                  <a:cubicBezTo>
                    <a:pt x="2429" y="9751"/>
                    <a:pt x="2346" y="9680"/>
                    <a:pt x="2262" y="9680"/>
                  </a:cubicBezTo>
                  <a:lnTo>
                    <a:pt x="322" y="9680"/>
                  </a:lnTo>
                  <a:lnTo>
                    <a:pt x="322" y="8930"/>
                  </a:lnTo>
                  <a:cubicBezTo>
                    <a:pt x="322" y="8073"/>
                    <a:pt x="881" y="7323"/>
                    <a:pt x="1691" y="7061"/>
                  </a:cubicBezTo>
                  <a:lnTo>
                    <a:pt x="3322" y="6537"/>
                  </a:lnTo>
                  <a:lnTo>
                    <a:pt x="3322" y="7835"/>
                  </a:lnTo>
                  <a:cubicBezTo>
                    <a:pt x="3322" y="7906"/>
                    <a:pt x="3358" y="7966"/>
                    <a:pt x="3417" y="7989"/>
                  </a:cubicBezTo>
                  <a:cubicBezTo>
                    <a:pt x="3441" y="7989"/>
                    <a:pt x="3465" y="8013"/>
                    <a:pt x="3477" y="8013"/>
                  </a:cubicBezTo>
                  <a:cubicBezTo>
                    <a:pt x="3524" y="8013"/>
                    <a:pt x="3584" y="7989"/>
                    <a:pt x="3620" y="7954"/>
                  </a:cubicBezTo>
                  <a:lnTo>
                    <a:pt x="4298" y="7144"/>
                  </a:lnTo>
                  <a:lnTo>
                    <a:pt x="4989" y="7954"/>
                  </a:lnTo>
                  <a:cubicBezTo>
                    <a:pt x="5013" y="7989"/>
                    <a:pt x="5060" y="8013"/>
                    <a:pt x="5120" y="8013"/>
                  </a:cubicBezTo>
                  <a:cubicBezTo>
                    <a:pt x="5132" y="8013"/>
                    <a:pt x="5167" y="8013"/>
                    <a:pt x="5179" y="7989"/>
                  </a:cubicBezTo>
                  <a:cubicBezTo>
                    <a:pt x="5251" y="7966"/>
                    <a:pt x="5286" y="7906"/>
                    <a:pt x="5286" y="7835"/>
                  </a:cubicBezTo>
                  <a:lnTo>
                    <a:pt x="5286" y="6537"/>
                  </a:lnTo>
                  <a:lnTo>
                    <a:pt x="6906" y="7061"/>
                  </a:lnTo>
                  <a:cubicBezTo>
                    <a:pt x="7727" y="7323"/>
                    <a:pt x="8275" y="8073"/>
                    <a:pt x="8275" y="8930"/>
                  </a:cubicBezTo>
                  <a:lnTo>
                    <a:pt x="8275" y="9680"/>
                  </a:lnTo>
                  <a:lnTo>
                    <a:pt x="2917" y="9680"/>
                  </a:lnTo>
                  <a:cubicBezTo>
                    <a:pt x="2822" y="9680"/>
                    <a:pt x="2750" y="9751"/>
                    <a:pt x="2750" y="9835"/>
                  </a:cubicBezTo>
                  <a:cubicBezTo>
                    <a:pt x="2750" y="9930"/>
                    <a:pt x="2822" y="10001"/>
                    <a:pt x="2917" y="10001"/>
                  </a:cubicBezTo>
                  <a:lnTo>
                    <a:pt x="8513" y="10001"/>
                  </a:lnTo>
                  <a:cubicBezTo>
                    <a:pt x="8608" y="10001"/>
                    <a:pt x="8680" y="9930"/>
                    <a:pt x="8680" y="9835"/>
                  </a:cubicBezTo>
                  <a:lnTo>
                    <a:pt x="8680" y="8918"/>
                  </a:lnTo>
                  <a:cubicBezTo>
                    <a:pt x="8680" y="7906"/>
                    <a:pt x="8037" y="7013"/>
                    <a:pt x="7072" y="6715"/>
                  </a:cubicBezTo>
                  <a:lnTo>
                    <a:pt x="5346" y="6168"/>
                  </a:lnTo>
                  <a:lnTo>
                    <a:pt x="5346" y="6144"/>
                  </a:lnTo>
                  <a:cubicBezTo>
                    <a:pt x="5608" y="6061"/>
                    <a:pt x="5846" y="5930"/>
                    <a:pt x="6060" y="5727"/>
                  </a:cubicBezTo>
                  <a:lnTo>
                    <a:pt x="7037" y="5727"/>
                  </a:lnTo>
                  <a:cubicBezTo>
                    <a:pt x="7084" y="5727"/>
                    <a:pt x="7132" y="5715"/>
                    <a:pt x="7180" y="5668"/>
                  </a:cubicBezTo>
                  <a:cubicBezTo>
                    <a:pt x="7203" y="5644"/>
                    <a:pt x="7215" y="5584"/>
                    <a:pt x="7215" y="5537"/>
                  </a:cubicBezTo>
                  <a:lnTo>
                    <a:pt x="7025" y="3882"/>
                  </a:lnTo>
                  <a:cubicBezTo>
                    <a:pt x="7203" y="3739"/>
                    <a:pt x="7311" y="3501"/>
                    <a:pt x="7311" y="3251"/>
                  </a:cubicBezTo>
                  <a:lnTo>
                    <a:pt x="7311" y="3132"/>
                  </a:lnTo>
                  <a:cubicBezTo>
                    <a:pt x="7311" y="2798"/>
                    <a:pt x="7108" y="2501"/>
                    <a:pt x="6834" y="2370"/>
                  </a:cubicBezTo>
                  <a:lnTo>
                    <a:pt x="6799" y="2179"/>
                  </a:lnTo>
                  <a:cubicBezTo>
                    <a:pt x="6727" y="1548"/>
                    <a:pt x="6418" y="988"/>
                    <a:pt x="5941" y="584"/>
                  </a:cubicBezTo>
                  <a:cubicBezTo>
                    <a:pt x="5909" y="557"/>
                    <a:pt x="5870" y="545"/>
                    <a:pt x="5831" y="545"/>
                  </a:cubicBezTo>
                  <a:cubicBezTo>
                    <a:pt x="5783" y="545"/>
                    <a:pt x="5736" y="563"/>
                    <a:pt x="5703" y="596"/>
                  </a:cubicBezTo>
                  <a:cubicBezTo>
                    <a:pt x="5644" y="667"/>
                    <a:pt x="5656" y="774"/>
                    <a:pt x="5715" y="834"/>
                  </a:cubicBezTo>
                  <a:cubicBezTo>
                    <a:pt x="6132" y="1179"/>
                    <a:pt x="6382" y="1667"/>
                    <a:pt x="6465" y="2203"/>
                  </a:cubicBezTo>
                  <a:lnTo>
                    <a:pt x="6465" y="2262"/>
                  </a:lnTo>
                  <a:lnTo>
                    <a:pt x="6429" y="2262"/>
                  </a:lnTo>
                  <a:cubicBezTo>
                    <a:pt x="6334" y="2262"/>
                    <a:pt x="6263" y="2334"/>
                    <a:pt x="6263" y="2429"/>
                  </a:cubicBezTo>
                  <a:lnTo>
                    <a:pt x="6263" y="3905"/>
                  </a:lnTo>
                  <a:lnTo>
                    <a:pt x="6263" y="3917"/>
                  </a:lnTo>
                  <a:lnTo>
                    <a:pt x="6263" y="3929"/>
                  </a:lnTo>
                  <a:lnTo>
                    <a:pt x="6263" y="4382"/>
                  </a:lnTo>
                  <a:cubicBezTo>
                    <a:pt x="6263" y="4751"/>
                    <a:pt x="6132" y="5096"/>
                    <a:pt x="5894" y="5358"/>
                  </a:cubicBezTo>
                  <a:lnTo>
                    <a:pt x="5322" y="5358"/>
                  </a:lnTo>
                  <a:lnTo>
                    <a:pt x="5322" y="5310"/>
                  </a:lnTo>
                  <a:cubicBezTo>
                    <a:pt x="5894" y="4894"/>
                    <a:pt x="6239" y="4239"/>
                    <a:pt x="6239" y="3524"/>
                  </a:cubicBezTo>
                  <a:lnTo>
                    <a:pt x="6239" y="3072"/>
                  </a:lnTo>
                  <a:cubicBezTo>
                    <a:pt x="6239" y="2977"/>
                    <a:pt x="6168" y="2905"/>
                    <a:pt x="6072" y="2905"/>
                  </a:cubicBezTo>
                  <a:cubicBezTo>
                    <a:pt x="4596" y="2905"/>
                    <a:pt x="4096" y="1619"/>
                    <a:pt x="3929" y="869"/>
                  </a:cubicBezTo>
                  <a:cubicBezTo>
                    <a:pt x="3929" y="846"/>
                    <a:pt x="3917" y="834"/>
                    <a:pt x="3917" y="822"/>
                  </a:cubicBezTo>
                  <a:cubicBezTo>
                    <a:pt x="3889" y="720"/>
                    <a:pt x="3811" y="683"/>
                    <a:pt x="3755" y="683"/>
                  </a:cubicBezTo>
                  <a:cubicBezTo>
                    <a:pt x="3739" y="683"/>
                    <a:pt x="3725" y="686"/>
                    <a:pt x="3715" y="691"/>
                  </a:cubicBezTo>
                  <a:cubicBezTo>
                    <a:pt x="3655" y="703"/>
                    <a:pt x="3596" y="750"/>
                    <a:pt x="3584" y="810"/>
                  </a:cubicBezTo>
                  <a:cubicBezTo>
                    <a:pt x="3310" y="1679"/>
                    <a:pt x="2750" y="1953"/>
                    <a:pt x="2608" y="2012"/>
                  </a:cubicBezTo>
                  <a:cubicBezTo>
                    <a:pt x="2512" y="2012"/>
                    <a:pt x="2441" y="2084"/>
                    <a:pt x="2441" y="2179"/>
                  </a:cubicBezTo>
                  <a:lnTo>
                    <a:pt x="2441" y="3548"/>
                  </a:lnTo>
                  <a:cubicBezTo>
                    <a:pt x="2441" y="4239"/>
                    <a:pt x="2786" y="4918"/>
                    <a:pt x="3346" y="5334"/>
                  </a:cubicBezTo>
                  <a:lnTo>
                    <a:pt x="3346" y="5370"/>
                  </a:lnTo>
                  <a:lnTo>
                    <a:pt x="1846" y="5370"/>
                  </a:lnTo>
                  <a:lnTo>
                    <a:pt x="2012" y="4048"/>
                  </a:lnTo>
                  <a:cubicBezTo>
                    <a:pt x="2084" y="4060"/>
                    <a:pt x="2155" y="4084"/>
                    <a:pt x="2250" y="4084"/>
                  </a:cubicBezTo>
                  <a:cubicBezTo>
                    <a:pt x="2334" y="4084"/>
                    <a:pt x="2417" y="4001"/>
                    <a:pt x="2417" y="3917"/>
                  </a:cubicBezTo>
                  <a:lnTo>
                    <a:pt x="2417" y="2441"/>
                  </a:lnTo>
                  <a:cubicBezTo>
                    <a:pt x="2417" y="2358"/>
                    <a:pt x="2334" y="2274"/>
                    <a:pt x="2250" y="2274"/>
                  </a:cubicBezTo>
                  <a:lnTo>
                    <a:pt x="2215" y="2274"/>
                  </a:lnTo>
                  <a:lnTo>
                    <a:pt x="2215" y="2215"/>
                  </a:lnTo>
                  <a:cubicBezTo>
                    <a:pt x="2274" y="1703"/>
                    <a:pt x="2536" y="1227"/>
                    <a:pt x="2917" y="881"/>
                  </a:cubicBezTo>
                  <a:cubicBezTo>
                    <a:pt x="3310" y="536"/>
                    <a:pt x="3810" y="346"/>
                    <a:pt x="4334" y="346"/>
                  </a:cubicBezTo>
                  <a:cubicBezTo>
                    <a:pt x="4608" y="346"/>
                    <a:pt x="4894" y="405"/>
                    <a:pt x="5167" y="512"/>
                  </a:cubicBezTo>
                  <a:cubicBezTo>
                    <a:pt x="5187" y="518"/>
                    <a:pt x="5208" y="521"/>
                    <a:pt x="5229" y="521"/>
                  </a:cubicBezTo>
                  <a:cubicBezTo>
                    <a:pt x="5297" y="521"/>
                    <a:pt x="5366" y="490"/>
                    <a:pt x="5394" y="417"/>
                  </a:cubicBezTo>
                  <a:cubicBezTo>
                    <a:pt x="5417" y="334"/>
                    <a:pt x="5394" y="226"/>
                    <a:pt x="5298" y="191"/>
                  </a:cubicBezTo>
                  <a:cubicBezTo>
                    <a:pt x="4989" y="60"/>
                    <a:pt x="4679" y="0"/>
                    <a:pt x="433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69" name="Google Shape;10969;p79"/>
            <p:cNvSpPr/>
            <p:nvPr/>
          </p:nvSpPr>
          <p:spPr>
            <a:xfrm>
              <a:off x="1426826" y="2243648"/>
              <a:ext cx="10233" cy="11341"/>
            </a:xfrm>
            <a:custGeom>
              <a:avLst/>
              <a:gdLst/>
              <a:ahLst/>
              <a:cxnLst/>
              <a:rect l="l" t="t" r="r" b="b"/>
              <a:pathLst>
                <a:path w="323" h="358" extrusionOk="0">
                  <a:moveTo>
                    <a:pt x="156" y="1"/>
                  </a:moveTo>
                  <a:cubicBezTo>
                    <a:pt x="72" y="1"/>
                    <a:pt x="1" y="84"/>
                    <a:pt x="1" y="167"/>
                  </a:cubicBezTo>
                  <a:lnTo>
                    <a:pt x="1" y="203"/>
                  </a:lnTo>
                  <a:cubicBezTo>
                    <a:pt x="1" y="286"/>
                    <a:pt x="72" y="358"/>
                    <a:pt x="156" y="358"/>
                  </a:cubicBezTo>
                  <a:cubicBezTo>
                    <a:pt x="251" y="358"/>
                    <a:pt x="322" y="286"/>
                    <a:pt x="322" y="203"/>
                  </a:cubicBezTo>
                  <a:lnTo>
                    <a:pt x="322" y="167"/>
                  </a:lnTo>
                  <a:cubicBezTo>
                    <a:pt x="322" y="84"/>
                    <a:pt x="251" y="1"/>
                    <a:pt x="1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70" name="Google Shape;10970;p79"/>
            <p:cNvSpPr/>
            <p:nvPr/>
          </p:nvSpPr>
          <p:spPr>
            <a:xfrm>
              <a:off x="1426826" y="2262149"/>
              <a:ext cx="10233" cy="11341"/>
            </a:xfrm>
            <a:custGeom>
              <a:avLst/>
              <a:gdLst/>
              <a:ahLst/>
              <a:cxnLst/>
              <a:rect l="l" t="t" r="r" b="b"/>
              <a:pathLst>
                <a:path w="323" h="358" extrusionOk="0">
                  <a:moveTo>
                    <a:pt x="156" y="0"/>
                  </a:moveTo>
                  <a:cubicBezTo>
                    <a:pt x="72" y="0"/>
                    <a:pt x="1" y="72"/>
                    <a:pt x="1" y="167"/>
                  </a:cubicBezTo>
                  <a:lnTo>
                    <a:pt x="1" y="191"/>
                  </a:lnTo>
                  <a:cubicBezTo>
                    <a:pt x="1" y="286"/>
                    <a:pt x="72" y="357"/>
                    <a:pt x="156" y="357"/>
                  </a:cubicBezTo>
                  <a:cubicBezTo>
                    <a:pt x="251" y="357"/>
                    <a:pt x="322" y="286"/>
                    <a:pt x="322" y="191"/>
                  </a:cubicBezTo>
                  <a:lnTo>
                    <a:pt x="322" y="167"/>
                  </a:lnTo>
                  <a:cubicBezTo>
                    <a:pt x="322" y="72"/>
                    <a:pt x="251" y="0"/>
                    <a:pt x="15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71" name="Google Shape;10971;p79"/>
            <p:cNvSpPr/>
            <p:nvPr/>
          </p:nvSpPr>
          <p:spPr>
            <a:xfrm>
              <a:off x="1471336" y="2261389"/>
              <a:ext cx="63804" cy="30571"/>
            </a:xfrm>
            <a:custGeom>
              <a:avLst/>
              <a:gdLst/>
              <a:ahLst/>
              <a:cxnLst/>
              <a:rect l="l" t="t" r="r" b="b"/>
              <a:pathLst>
                <a:path w="2014" h="965" extrusionOk="0">
                  <a:moveTo>
                    <a:pt x="1596" y="322"/>
                  </a:moveTo>
                  <a:cubicBezTo>
                    <a:pt x="1644" y="322"/>
                    <a:pt x="1668" y="346"/>
                    <a:pt x="1668" y="393"/>
                  </a:cubicBezTo>
                  <a:lnTo>
                    <a:pt x="1668" y="560"/>
                  </a:lnTo>
                  <a:cubicBezTo>
                    <a:pt x="1668" y="607"/>
                    <a:pt x="1644" y="631"/>
                    <a:pt x="1596" y="631"/>
                  </a:cubicBezTo>
                  <a:lnTo>
                    <a:pt x="394" y="631"/>
                  </a:lnTo>
                  <a:cubicBezTo>
                    <a:pt x="346" y="631"/>
                    <a:pt x="310" y="607"/>
                    <a:pt x="310" y="560"/>
                  </a:cubicBezTo>
                  <a:lnTo>
                    <a:pt x="310" y="393"/>
                  </a:lnTo>
                  <a:cubicBezTo>
                    <a:pt x="310" y="346"/>
                    <a:pt x="346" y="322"/>
                    <a:pt x="394" y="322"/>
                  </a:cubicBezTo>
                  <a:close/>
                  <a:moveTo>
                    <a:pt x="406" y="0"/>
                  </a:moveTo>
                  <a:cubicBezTo>
                    <a:pt x="180" y="0"/>
                    <a:pt x="1" y="179"/>
                    <a:pt x="1" y="393"/>
                  </a:cubicBezTo>
                  <a:lnTo>
                    <a:pt x="1" y="560"/>
                  </a:lnTo>
                  <a:cubicBezTo>
                    <a:pt x="1" y="786"/>
                    <a:pt x="180" y="965"/>
                    <a:pt x="406" y="965"/>
                  </a:cubicBezTo>
                  <a:lnTo>
                    <a:pt x="1608" y="965"/>
                  </a:lnTo>
                  <a:cubicBezTo>
                    <a:pt x="1834" y="965"/>
                    <a:pt x="2013" y="786"/>
                    <a:pt x="2013" y="560"/>
                  </a:cubicBezTo>
                  <a:lnTo>
                    <a:pt x="2013" y="393"/>
                  </a:lnTo>
                  <a:cubicBezTo>
                    <a:pt x="2013" y="179"/>
                    <a:pt x="1834" y="0"/>
                    <a:pt x="160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72" name="Google Shape;10972;p79"/>
            <p:cNvSpPr/>
            <p:nvPr/>
          </p:nvSpPr>
          <p:spPr>
            <a:xfrm>
              <a:off x="1420807" y="2092788"/>
              <a:ext cx="22271" cy="36971"/>
            </a:xfrm>
            <a:custGeom>
              <a:avLst/>
              <a:gdLst/>
              <a:ahLst/>
              <a:cxnLst/>
              <a:rect l="l" t="t" r="r" b="b"/>
              <a:pathLst>
                <a:path w="703" h="1167" extrusionOk="0">
                  <a:moveTo>
                    <a:pt x="167" y="0"/>
                  </a:moveTo>
                  <a:cubicBezTo>
                    <a:pt x="84" y="0"/>
                    <a:pt x="0" y="84"/>
                    <a:pt x="0" y="167"/>
                  </a:cubicBezTo>
                  <a:lnTo>
                    <a:pt x="0" y="1000"/>
                  </a:lnTo>
                  <a:cubicBezTo>
                    <a:pt x="0" y="1096"/>
                    <a:pt x="84" y="1167"/>
                    <a:pt x="167" y="1167"/>
                  </a:cubicBezTo>
                  <a:lnTo>
                    <a:pt x="536" y="1167"/>
                  </a:lnTo>
                  <a:cubicBezTo>
                    <a:pt x="632" y="1167"/>
                    <a:pt x="703" y="1096"/>
                    <a:pt x="703" y="1000"/>
                  </a:cubicBezTo>
                  <a:cubicBezTo>
                    <a:pt x="703" y="893"/>
                    <a:pt x="620" y="822"/>
                    <a:pt x="524" y="822"/>
                  </a:cubicBezTo>
                  <a:lnTo>
                    <a:pt x="334" y="822"/>
                  </a:lnTo>
                  <a:lnTo>
                    <a:pt x="334" y="167"/>
                  </a:lnTo>
                  <a:cubicBezTo>
                    <a:pt x="334" y="84"/>
                    <a:pt x="262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973" name="Google Shape;10973;p79"/>
          <p:cNvGrpSpPr/>
          <p:nvPr/>
        </p:nvGrpSpPr>
        <p:grpSpPr>
          <a:xfrm>
            <a:off x="5289618" y="2400103"/>
            <a:ext cx="490913" cy="442421"/>
            <a:chOff x="3967213" y="1975477"/>
            <a:chExt cx="368185" cy="331816"/>
          </a:xfrm>
          <a:solidFill>
            <a:schemeClr val="tx1"/>
          </a:solidFill>
        </p:grpSpPr>
        <p:sp>
          <p:nvSpPr>
            <p:cNvPr id="10974" name="Google Shape;10974;p79"/>
            <p:cNvSpPr/>
            <p:nvPr/>
          </p:nvSpPr>
          <p:spPr>
            <a:xfrm>
              <a:off x="3967213" y="1975477"/>
              <a:ext cx="368185" cy="331816"/>
            </a:xfrm>
            <a:custGeom>
              <a:avLst/>
              <a:gdLst/>
              <a:ahLst/>
              <a:cxnLst/>
              <a:rect l="l" t="t" r="r" b="b"/>
              <a:pathLst>
                <a:path w="11622" h="10474" extrusionOk="0">
                  <a:moveTo>
                    <a:pt x="9026" y="0"/>
                  </a:moveTo>
                  <a:cubicBezTo>
                    <a:pt x="7585" y="0"/>
                    <a:pt x="6430" y="1179"/>
                    <a:pt x="6430" y="2608"/>
                  </a:cubicBezTo>
                  <a:cubicBezTo>
                    <a:pt x="6430" y="3072"/>
                    <a:pt x="6549" y="3513"/>
                    <a:pt x="6763" y="3882"/>
                  </a:cubicBezTo>
                  <a:lnTo>
                    <a:pt x="5680" y="3882"/>
                  </a:lnTo>
                  <a:cubicBezTo>
                    <a:pt x="5597" y="3882"/>
                    <a:pt x="5513" y="3965"/>
                    <a:pt x="5513" y="4048"/>
                  </a:cubicBezTo>
                  <a:cubicBezTo>
                    <a:pt x="5513" y="4144"/>
                    <a:pt x="5597" y="4215"/>
                    <a:pt x="5680" y="4215"/>
                  </a:cubicBezTo>
                  <a:lnTo>
                    <a:pt x="6978" y="4215"/>
                  </a:lnTo>
                  <a:cubicBezTo>
                    <a:pt x="7454" y="4810"/>
                    <a:pt x="8192" y="5191"/>
                    <a:pt x="9014" y="5191"/>
                  </a:cubicBezTo>
                  <a:cubicBezTo>
                    <a:pt x="9180" y="5191"/>
                    <a:pt x="9359" y="5180"/>
                    <a:pt x="9502" y="5156"/>
                  </a:cubicBezTo>
                  <a:lnTo>
                    <a:pt x="9502" y="5775"/>
                  </a:lnTo>
                  <a:lnTo>
                    <a:pt x="977" y="5775"/>
                  </a:lnTo>
                  <a:cubicBezTo>
                    <a:pt x="905" y="5775"/>
                    <a:pt x="834" y="5834"/>
                    <a:pt x="810" y="5906"/>
                  </a:cubicBezTo>
                  <a:lnTo>
                    <a:pt x="322" y="8466"/>
                  </a:lnTo>
                  <a:lnTo>
                    <a:pt x="322" y="2965"/>
                  </a:lnTo>
                  <a:lnTo>
                    <a:pt x="2691" y="2965"/>
                  </a:lnTo>
                  <a:lnTo>
                    <a:pt x="3882" y="4156"/>
                  </a:lnTo>
                  <a:cubicBezTo>
                    <a:pt x="3906" y="4179"/>
                    <a:pt x="3953" y="4203"/>
                    <a:pt x="4001" y="4203"/>
                  </a:cubicBezTo>
                  <a:lnTo>
                    <a:pt x="5001" y="4203"/>
                  </a:lnTo>
                  <a:cubicBezTo>
                    <a:pt x="5085" y="4203"/>
                    <a:pt x="5156" y="4120"/>
                    <a:pt x="5156" y="4037"/>
                  </a:cubicBezTo>
                  <a:cubicBezTo>
                    <a:pt x="5156" y="3941"/>
                    <a:pt x="5085" y="3870"/>
                    <a:pt x="5001" y="3870"/>
                  </a:cubicBezTo>
                  <a:lnTo>
                    <a:pt x="4073" y="3870"/>
                  </a:lnTo>
                  <a:lnTo>
                    <a:pt x="2882" y="2679"/>
                  </a:lnTo>
                  <a:cubicBezTo>
                    <a:pt x="2858" y="2655"/>
                    <a:pt x="2810" y="2632"/>
                    <a:pt x="2763" y="2632"/>
                  </a:cubicBezTo>
                  <a:lnTo>
                    <a:pt x="155" y="2632"/>
                  </a:lnTo>
                  <a:cubicBezTo>
                    <a:pt x="72" y="2632"/>
                    <a:pt x="1" y="2715"/>
                    <a:pt x="1" y="2798"/>
                  </a:cubicBezTo>
                  <a:lnTo>
                    <a:pt x="1" y="10299"/>
                  </a:lnTo>
                  <a:cubicBezTo>
                    <a:pt x="1" y="10457"/>
                    <a:pt x="121" y="10466"/>
                    <a:pt x="248" y="10466"/>
                  </a:cubicBezTo>
                  <a:cubicBezTo>
                    <a:pt x="264" y="10466"/>
                    <a:pt x="281" y="10466"/>
                    <a:pt x="298" y="10466"/>
                  </a:cubicBezTo>
                  <a:cubicBezTo>
                    <a:pt x="414" y="10466"/>
                    <a:pt x="3457" y="10474"/>
                    <a:pt x="6062" y="10474"/>
                  </a:cubicBezTo>
                  <a:cubicBezTo>
                    <a:pt x="8016" y="10474"/>
                    <a:pt x="9723" y="10469"/>
                    <a:pt x="9764" y="10454"/>
                  </a:cubicBezTo>
                  <a:cubicBezTo>
                    <a:pt x="9799" y="10418"/>
                    <a:pt x="9847" y="10371"/>
                    <a:pt x="9859" y="10335"/>
                  </a:cubicBezTo>
                  <a:lnTo>
                    <a:pt x="10192" y="8609"/>
                  </a:lnTo>
                  <a:cubicBezTo>
                    <a:pt x="10204" y="8513"/>
                    <a:pt x="10145" y="8430"/>
                    <a:pt x="10061" y="8406"/>
                  </a:cubicBezTo>
                  <a:cubicBezTo>
                    <a:pt x="10053" y="8405"/>
                    <a:pt x="10045" y="8405"/>
                    <a:pt x="10037" y="8405"/>
                  </a:cubicBezTo>
                  <a:cubicBezTo>
                    <a:pt x="9952" y="8405"/>
                    <a:pt x="9881" y="8461"/>
                    <a:pt x="9859" y="8537"/>
                  </a:cubicBezTo>
                  <a:lnTo>
                    <a:pt x="9561" y="10121"/>
                  </a:lnTo>
                  <a:lnTo>
                    <a:pt x="393" y="10121"/>
                  </a:lnTo>
                  <a:lnTo>
                    <a:pt x="1155" y="6132"/>
                  </a:lnTo>
                  <a:lnTo>
                    <a:pt x="10335" y="6132"/>
                  </a:lnTo>
                  <a:lnTo>
                    <a:pt x="10014" y="7870"/>
                  </a:lnTo>
                  <a:cubicBezTo>
                    <a:pt x="10002" y="7966"/>
                    <a:pt x="10061" y="8049"/>
                    <a:pt x="10145" y="8061"/>
                  </a:cubicBezTo>
                  <a:cubicBezTo>
                    <a:pt x="10159" y="8064"/>
                    <a:pt x="10173" y="8066"/>
                    <a:pt x="10186" y="8066"/>
                  </a:cubicBezTo>
                  <a:cubicBezTo>
                    <a:pt x="10263" y="8066"/>
                    <a:pt x="10325" y="8011"/>
                    <a:pt x="10335" y="7930"/>
                  </a:cubicBezTo>
                  <a:lnTo>
                    <a:pt x="10716" y="6001"/>
                  </a:lnTo>
                  <a:cubicBezTo>
                    <a:pt x="10728" y="5953"/>
                    <a:pt x="10716" y="5894"/>
                    <a:pt x="10680" y="5870"/>
                  </a:cubicBezTo>
                  <a:cubicBezTo>
                    <a:pt x="10657" y="5822"/>
                    <a:pt x="10609" y="5811"/>
                    <a:pt x="10550" y="5811"/>
                  </a:cubicBezTo>
                  <a:lnTo>
                    <a:pt x="9847" y="5811"/>
                  </a:lnTo>
                  <a:lnTo>
                    <a:pt x="9847" y="5096"/>
                  </a:lnTo>
                  <a:cubicBezTo>
                    <a:pt x="10776" y="4775"/>
                    <a:pt x="11466" y="3965"/>
                    <a:pt x="11585" y="2965"/>
                  </a:cubicBezTo>
                  <a:cubicBezTo>
                    <a:pt x="11609" y="2858"/>
                    <a:pt x="11550" y="2774"/>
                    <a:pt x="11454" y="2751"/>
                  </a:cubicBezTo>
                  <a:cubicBezTo>
                    <a:pt x="11448" y="2750"/>
                    <a:pt x="11442" y="2749"/>
                    <a:pt x="11436" y="2749"/>
                  </a:cubicBezTo>
                  <a:cubicBezTo>
                    <a:pt x="11358" y="2749"/>
                    <a:pt x="11275" y="2817"/>
                    <a:pt x="11264" y="2905"/>
                  </a:cubicBezTo>
                  <a:cubicBezTo>
                    <a:pt x="11109" y="4025"/>
                    <a:pt x="10145" y="4870"/>
                    <a:pt x="9014" y="4870"/>
                  </a:cubicBezTo>
                  <a:cubicBezTo>
                    <a:pt x="7763" y="4870"/>
                    <a:pt x="6751" y="3858"/>
                    <a:pt x="6751" y="2608"/>
                  </a:cubicBezTo>
                  <a:cubicBezTo>
                    <a:pt x="6751" y="1358"/>
                    <a:pt x="7763" y="346"/>
                    <a:pt x="9014" y="346"/>
                  </a:cubicBezTo>
                  <a:cubicBezTo>
                    <a:pt x="10133" y="346"/>
                    <a:pt x="11097" y="1179"/>
                    <a:pt x="11264" y="2274"/>
                  </a:cubicBezTo>
                  <a:cubicBezTo>
                    <a:pt x="11275" y="2363"/>
                    <a:pt x="11358" y="2431"/>
                    <a:pt x="11436" y="2431"/>
                  </a:cubicBezTo>
                  <a:cubicBezTo>
                    <a:pt x="11442" y="2431"/>
                    <a:pt x="11448" y="2430"/>
                    <a:pt x="11454" y="2429"/>
                  </a:cubicBezTo>
                  <a:cubicBezTo>
                    <a:pt x="11550" y="2417"/>
                    <a:pt x="11621" y="2322"/>
                    <a:pt x="11609" y="2239"/>
                  </a:cubicBezTo>
                  <a:cubicBezTo>
                    <a:pt x="11514" y="1620"/>
                    <a:pt x="11204" y="1060"/>
                    <a:pt x="10740" y="643"/>
                  </a:cubicBezTo>
                  <a:cubicBezTo>
                    <a:pt x="10264" y="227"/>
                    <a:pt x="9657" y="0"/>
                    <a:pt x="90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75" name="Google Shape;10975;p79"/>
            <p:cNvSpPr/>
            <p:nvPr/>
          </p:nvSpPr>
          <p:spPr>
            <a:xfrm>
              <a:off x="4237665" y="2034307"/>
              <a:ext cx="32092" cy="63772"/>
            </a:xfrm>
            <a:custGeom>
              <a:avLst/>
              <a:gdLst/>
              <a:ahLst/>
              <a:cxnLst/>
              <a:rect l="l" t="t" r="r" b="b"/>
              <a:pathLst>
                <a:path w="1013" h="2013" extrusionOk="0">
                  <a:moveTo>
                    <a:pt x="179" y="1"/>
                  </a:moveTo>
                  <a:cubicBezTo>
                    <a:pt x="84" y="1"/>
                    <a:pt x="12" y="72"/>
                    <a:pt x="12" y="167"/>
                  </a:cubicBezTo>
                  <a:cubicBezTo>
                    <a:pt x="12" y="263"/>
                    <a:pt x="84" y="334"/>
                    <a:pt x="179" y="334"/>
                  </a:cubicBezTo>
                  <a:lnTo>
                    <a:pt x="322" y="334"/>
                  </a:lnTo>
                  <a:lnTo>
                    <a:pt x="322" y="1691"/>
                  </a:lnTo>
                  <a:lnTo>
                    <a:pt x="167" y="1691"/>
                  </a:lnTo>
                  <a:cubicBezTo>
                    <a:pt x="72" y="1691"/>
                    <a:pt x="0" y="1763"/>
                    <a:pt x="0" y="1846"/>
                  </a:cubicBezTo>
                  <a:cubicBezTo>
                    <a:pt x="0" y="1941"/>
                    <a:pt x="72" y="2013"/>
                    <a:pt x="167" y="2013"/>
                  </a:cubicBezTo>
                  <a:lnTo>
                    <a:pt x="846" y="2013"/>
                  </a:lnTo>
                  <a:cubicBezTo>
                    <a:pt x="941" y="2013"/>
                    <a:pt x="1012" y="1941"/>
                    <a:pt x="1012" y="1846"/>
                  </a:cubicBezTo>
                  <a:cubicBezTo>
                    <a:pt x="1012" y="1775"/>
                    <a:pt x="941" y="1703"/>
                    <a:pt x="846" y="1703"/>
                  </a:cubicBezTo>
                  <a:lnTo>
                    <a:pt x="667" y="1703"/>
                  </a:lnTo>
                  <a:lnTo>
                    <a:pt x="667" y="167"/>
                  </a:lnTo>
                  <a:cubicBezTo>
                    <a:pt x="667" y="72"/>
                    <a:pt x="596" y="1"/>
                    <a:pt x="50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76" name="Google Shape;10976;p79"/>
            <p:cNvSpPr/>
            <p:nvPr/>
          </p:nvSpPr>
          <p:spPr>
            <a:xfrm>
              <a:off x="4241815" y="2014317"/>
              <a:ext cx="17012" cy="17012"/>
            </a:xfrm>
            <a:custGeom>
              <a:avLst/>
              <a:gdLst/>
              <a:ahLst/>
              <a:cxnLst/>
              <a:rect l="l" t="t" r="r" b="b"/>
              <a:pathLst>
                <a:path w="537" h="537" extrusionOk="0">
                  <a:moveTo>
                    <a:pt x="274" y="1"/>
                  </a:moveTo>
                  <a:cubicBezTo>
                    <a:pt x="119" y="1"/>
                    <a:pt x="0" y="120"/>
                    <a:pt x="0" y="263"/>
                  </a:cubicBezTo>
                  <a:cubicBezTo>
                    <a:pt x="0" y="417"/>
                    <a:pt x="119" y="536"/>
                    <a:pt x="274" y="536"/>
                  </a:cubicBezTo>
                  <a:cubicBezTo>
                    <a:pt x="417" y="536"/>
                    <a:pt x="536" y="417"/>
                    <a:pt x="536" y="263"/>
                  </a:cubicBezTo>
                  <a:cubicBezTo>
                    <a:pt x="536" y="120"/>
                    <a:pt x="417" y="1"/>
                    <a:pt x="2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977" name="Google Shape;10977;p79"/>
          <p:cNvGrpSpPr/>
          <p:nvPr/>
        </p:nvGrpSpPr>
        <p:grpSpPr>
          <a:xfrm>
            <a:off x="10730215" y="2391529"/>
            <a:ext cx="372176" cy="475833"/>
            <a:chOff x="8047661" y="1969046"/>
            <a:chExt cx="279132" cy="356875"/>
          </a:xfrm>
          <a:solidFill>
            <a:schemeClr val="tx1"/>
          </a:solidFill>
        </p:grpSpPr>
        <p:sp>
          <p:nvSpPr>
            <p:cNvPr id="10978" name="Google Shape;10978;p79"/>
            <p:cNvSpPr/>
            <p:nvPr/>
          </p:nvSpPr>
          <p:spPr>
            <a:xfrm>
              <a:off x="8169502" y="2126115"/>
              <a:ext cx="33961" cy="15713"/>
            </a:xfrm>
            <a:custGeom>
              <a:avLst/>
              <a:gdLst/>
              <a:ahLst/>
              <a:cxnLst/>
              <a:rect l="l" t="t" r="r" b="b"/>
              <a:pathLst>
                <a:path w="1072" h="496" extrusionOk="0">
                  <a:moveTo>
                    <a:pt x="175" y="0"/>
                  </a:moveTo>
                  <a:cubicBezTo>
                    <a:pt x="145" y="0"/>
                    <a:pt x="113" y="7"/>
                    <a:pt x="83" y="20"/>
                  </a:cubicBezTo>
                  <a:cubicBezTo>
                    <a:pt x="12" y="67"/>
                    <a:pt x="0" y="175"/>
                    <a:pt x="48" y="246"/>
                  </a:cubicBezTo>
                  <a:cubicBezTo>
                    <a:pt x="143" y="413"/>
                    <a:pt x="322" y="496"/>
                    <a:pt x="536" y="496"/>
                  </a:cubicBezTo>
                  <a:cubicBezTo>
                    <a:pt x="738" y="496"/>
                    <a:pt x="917" y="413"/>
                    <a:pt x="1024" y="246"/>
                  </a:cubicBezTo>
                  <a:cubicBezTo>
                    <a:pt x="1072" y="175"/>
                    <a:pt x="1060" y="67"/>
                    <a:pt x="976" y="20"/>
                  </a:cubicBezTo>
                  <a:cubicBezTo>
                    <a:pt x="951" y="7"/>
                    <a:pt x="921" y="0"/>
                    <a:pt x="891" y="0"/>
                  </a:cubicBezTo>
                  <a:cubicBezTo>
                    <a:pt x="837" y="0"/>
                    <a:pt x="785" y="22"/>
                    <a:pt x="762" y="67"/>
                  </a:cubicBezTo>
                  <a:cubicBezTo>
                    <a:pt x="714" y="127"/>
                    <a:pt x="643" y="175"/>
                    <a:pt x="536" y="175"/>
                  </a:cubicBezTo>
                  <a:cubicBezTo>
                    <a:pt x="429" y="175"/>
                    <a:pt x="357" y="127"/>
                    <a:pt x="310" y="67"/>
                  </a:cubicBezTo>
                  <a:cubicBezTo>
                    <a:pt x="279" y="22"/>
                    <a:pt x="229" y="0"/>
                    <a:pt x="1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79" name="Google Shape;10979;p79"/>
            <p:cNvSpPr/>
            <p:nvPr/>
          </p:nvSpPr>
          <p:spPr>
            <a:xfrm>
              <a:off x="8141592" y="2047517"/>
              <a:ext cx="27562" cy="10581"/>
            </a:xfrm>
            <a:custGeom>
              <a:avLst/>
              <a:gdLst/>
              <a:ahLst/>
              <a:cxnLst/>
              <a:rect l="l" t="t" r="r" b="b"/>
              <a:pathLst>
                <a:path w="870" h="334" extrusionOk="0">
                  <a:moveTo>
                    <a:pt x="167" y="0"/>
                  </a:moveTo>
                  <a:cubicBezTo>
                    <a:pt x="71" y="0"/>
                    <a:pt x="0" y="84"/>
                    <a:pt x="0" y="167"/>
                  </a:cubicBezTo>
                  <a:cubicBezTo>
                    <a:pt x="0" y="262"/>
                    <a:pt x="71" y="334"/>
                    <a:pt x="167" y="334"/>
                  </a:cubicBezTo>
                  <a:lnTo>
                    <a:pt x="703" y="334"/>
                  </a:lnTo>
                  <a:cubicBezTo>
                    <a:pt x="786" y="334"/>
                    <a:pt x="869" y="262"/>
                    <a:pt x="869" y="167"/>
                  </a:cubicBezTo>
                  <a:cubicBezTo>
                    <a:pt x="869" y="84"/>
                    <a:pt x="786" y="0"/>
                    <a:pt x="70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80" name="Google Shape;10980;p79"/>
            <p:cNvSpPr/>
            <p:nvPr/>
          </p:nvSpPr>
          <p:spPr>
            <a:xfrm>
              <a:off x="8203431" y="2047517"/>
              <a:ext cx="27181" cy="10581"/>
            </a:xfrm>
            <a:custGeom>
              <a:avLst/>
              <a:gdLst/>
              <a:ahLst/>
              <a:cxnLst/>
              <a:rect l="l" t="t" r="r" b="b"/>
              <a:pathLst>
                <a:path w="858" h="334" extrusionOk="0">
                  <a:moveTo>
                    <a:pt x="167" y="0"/>
                  </a:moveTo>
                  <a:cubicBezTo>
                    <a:pt x="72" y="0"/>
                    <a:pt x="1" y="84"/>
                    <a:pt x="1" y="167"/>
                  </a:cubicBezTo>
                  <a:cubicBezTo>
                    <a:pt x="1" y="262"/>
                    <a:pt x="72" y="334"/>
                    <a:pt x="167" y="334"/>
                  </a:cubicBezTo>
                  <a:lnTo>
                    <a:pt x="703" y="334"/>
                  </a:lnTo>
                  <a:cubicBezTo>
                    <a:pt x="786" y="334"/>
                    <a:pt x="858" y="262"/>
                    <a:pt x="858" y="167"/>
                  </a:cubicBezTo>
                  <a:cubicBezTo>
                    <a:pt x="858" y="84"/>
                    <a:pt x="786" y="0"/>
                    <a:pt x="70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81" name="Google Shape;10981;p79"/>
            <p:cNvSpPr/>
            <p:nvPr/>
          </p:nvSpPr>
          <p:spPr>
            <a:xfrm>
              <a:off x="8047661" y="1969046"/>
              <a:ext cx="279132" cy="356875"/>
            </a:xfrm>
            <a:custGeom>
              <a:avLst/>
              <a:gdLst/>
              <a:ahLst/>
              <a:cxnLst/>
              <a:rect l="l" t="t" r="r" b="b"/>
              <a:pathLst>
                <a:path w="8811" h="11265" extrusionOk="0">
                  <a:moveTo>
                    <a:pt x="4382" y="334"/>
                  </a:moveTo>
                  <a:cubicBezTo>
                    <a:pt x="5751" y="334"/>
                    <a:pt x="6870" y="1453"/>
                    <a:pt x="6870" y="2823"/>
                  </a:cubicBezTo>
                  <a:lnTo>
                    <a:pt x="6870" y="3192"/>
                  </a:lnTo>
                  <a:lnTo>
                    <a:pt x="6132" y="3192"/>
                  </a:lnTo>
                  <a:lnTo>
                    <a:pt x="6132" y="3180"/>
                  </a:lnTo>
                  <a:cubicBezTo>
                    <a:pt x="6132" y="3085"/>
                    <a:pt x="6061" y="3013"/>
                    <a:pt x="5977" y="3013"/>
                  </a:cubicBezTo>
                  <a:lnTo>
                    <a:pt x="4739" y="3013"/>
                  </a:lnTo>
                  <a:cubicBezTo>
                    <a:pt x="4644" y="3013"/>
                    <a:pt x="4572" y="3085"/>
                    <a:pt x="4572" y="3180"/>
                  </a:cubicBezTo>
                  <a:lnTo>
                    <a:pt x="4572" y="3228"/>
                  </a:lnTo>
                  <a:cubicBezTo>
                    <a:pt x="4513" y="3192"/>
                    <a:pt x="4453" y="3192"/>
                    <a:pt x="4382" y="3192"/>
                  </a:cubicBezTo>
                  <a:cubicBezTo>
                    <a:pt x="4310" y="3192"/>
                    <a:pt x="4251" y="3216"/>
                    <a:pt x="4191" y="3228"/>
                  </a:cubicBezTo>
                  <a:lnTo>
                    <a:pt x="4191" y="3180"/>
                  </a:lnTo>
                  <a:cubicBezTo>
                    <a:pt x="4191" y="3085"/>
                    <a:pt x="4108" y="3013"/>
                    <a:pt x="4025" y="3013"/>
                  </a:cubicBezTo>
                  <a:lnTo>
                    <a:pt x="2786" y="3013"/>
                  </a:lnTo>
                  <a:cubicBezTo>
                    <a:pt x="2703" y="3013"/>
                    <a:pt x="2620" y="3085"/>
                    <a:pt x="2620" y="3180"/>
                  </a:cubicBezTo>
                  <a:lnTo>
                    <a:pt x="2620" y="3192"/>
                  </a:lnTo>
                  <a:lnTo>
                    <a:pt x="1893" y="3192"/>
                  </a:lnTo>
                  <a:lnTo>
                    <a:pt x="1893" y="2823"/>
                  </a:lnTo>
                  <a:cubicBezTo>
                    <a:pt x="1893" y="1453"/>
                    <a:pt x="3013" y="334"/>
                    <a:pt x="4382" y="334"/>
                  </a:cubicBezTo>
                  <a:close/>
                  <a:moveTo>
                    <a:pt x="3846" y="3323"/>
                  </a:moveTo>
                  <a:lnTo>
                    <a:pt x="3846" y="3704"/>
                  </a:lnTo>
                  <a:cubicBezTo>
                    <a:pt x="3846" y="3799"/>
                    <a:pt x="3751" y="3894"/>
                    <a:pt x="3656" y="3894"/>
                  </a:cubicBezTo>
                  <a:lnTo>
                    <a:pt x="3120" y="3894"/>
                  </a:lnTo>
                  <a:cubicBezTo>
                    <a:pt x="3013" y="3894"/>
                    <a:pt x="2917" y="3799"/>
                    <a:pt x="2917" y="3704"/>
                  </a:cubicBezTo>
                  <a:lnTo>
                    <a:pt x="2917" y="3323"/>
                  </a:lnTo>
                  <a:lnTo>
                    <a:pt x="3203" y="3323"/>
                  </a:lnTo>
                  <a:lnTo>
                    <a:pt x="3203" y="3525"/>
                  </a:lnTo>
                  <a:cubicBezTo>
                    <a:pt x="3239" y="3609"/>
                    <a:pt x="3310" y="3692"/>
                    <a:pt x="3394" y="3692"/>
                  </a:cubicBezTo>
                  <a:cubicBezTo>
                    <a:pt x="3489" y="3692"/>
                    <a:pt x="3560" y="3609"/>
                    <a:pt x="3560" y="3525"/>
                  </a:cubicBezTo>
                  <a:lnTo>
                    <a:pt x="3560" y="3323"/>
                  </a:lnTo>
                  <a:close/>
                  <a:moveTo>
                    <a:pt x="5799" y="3323"/>
                  </a:moveTo>
                  <a:lnTo>
                    <a:pt x="5799" y="3704"/>
                  </a:lnTo>
                  <a:cubicBezTo>
                    <a:pt x="5799" y="3799"/>
                    <a:pt x="5703" y="3894"/>
                    <a:pt x="5596" y="3894"/>
                  </a:cubicBezTo>
                  <a:lnTo>
                    <a:pt x="5061" y="3894"/>
                  </a:lnTo>
                  <a:cubicBezTo>
                    <a:pt x="4965" y="3894"/>
                    <a:pt x="4870" y="3799"/>
                    <a:pt x="4870" y="3704"/>
                  </a:cubicBezTo>
                  <a:lnTo>
                    <a:pt x="4870" y="3323"/>
                  </a:lnTo>
                  <a:lnTo>
                    <a:pt x="5156" y="3323"/>
                  </a:lnTo>
                  <a:lnTo>
                    <a:pt x="5156" y="3525"/>
                  </a:lnTo>
                  <a:cubicBezTo>
                    <a:pt x="5180" y="3609"/>
                    <a:pt x="5263" y="3692"/>
                    <a:pt x="5346" y="3692"/>
                  </a:cubicBezTo>
                  <a:cubicBezTo>
                    <a:pt x="5442" y="3692"/>
                    <a:pt x="5513" y="3609"/>
                    <a:pt x="5513" y="3525"/>
                  </a:cubicBezTo>
                  <a:lnTo>
                    <a:pt x="5513" y="3323"/>
                  </a:lnTo>
                  <a:close/>
                  <a:moveTo>
                    <a:pt x="6954" y="3525"/>
                  </a:moveTo>
                  <a:cubicBezTo>
                    <a:pt x="7025" y="3525"/>
                    <a:pt x="7097" y="3549"/>
                    <a:pt x="7168" y="3609"/>
                  </a:cubicBezTo>
                  <a:cubicBezTo>
                    <a:pt x="7227" y="3668"/>
                    <a:pt x="7239" y="3751"/>
                    <a:pt x="7239" y="3823"/>
                  </a:cubicBezTo>
                  <a:cubicBezTo>
                    <a:pt x="7227" y="3954"/>
                    <a:pt x="7085" y="4073"/>
                    <a:pt x="6942" y="4073"/>
                  </a:cubicBezTo>
                  <a:lnTo>
                    <a:pt x="6870" y="4073"/>
                  </a:lnTo>
                  <a:lnTo>
                    <a:pt x="6870" y="4061"/>
                  </a:lnTo>
                  <a:cubicBezTo>
                    <a:pt x="6870" y="3966"/>
                    <a:pt x="6787" y="3894"/>
                    <a:pt x="6704" y="3894"/>
                  </a:cubicBezTo>
                  <a:cubicBezTo>
                    <a:pt x="6608" y="3894"/>
                    <a:pt x="6537" y="3966"/>
                    <a:pt x="6537" y="4061"/>
                  </a:cubicBezTo>
                  <a:cubicBezTo>
                    <a:pt x="6537" y="4775"/>
                    <a:pt x="6180" y="5442"/>
                    <a:pt x="5584" y="5835"/>
                  </a:cubicBezTo>
                  <a:lnTo>
                    <a:pt x="5584" y="5799"/>
                  </a:lnTo>
                  <a:lnTo>
                    <a:pt x="5501" y="5037"/>
                  </a:lnTo>
                  <a:cubicBezTo>
                    <a:pt x="5453" y="4680"/>
                    <a:pt x="5156" y="4418"/>
                    <a:pt x="4811" y="4418"/>
                  </a:cubicBezTo>
                  <a:lnTo>
                    <a:pt x="3989" y="4418"/>
                  </a:lnTo>
                  <a:cubicBezTo>
                    <a:pt x="3632" y="4418"/>
                    <a:pt x="3334" y="4680"/>
                    <a:pt x="3310" y="5037"/>
                  </a:cubicBezTo>
                  <a:lnTo>
                    <a:pt x="3215" y="5799"/>
                  </a:lnTo>
                  <a:lnTo>
                    <a:pt x="3215" y="5835"/>
                  </a:lnTo>
                  <a:cubicBezTo>
                    <a:pt x="2953" y="5668"/>
                    <a:pt x="2739" y="5454"/>
                    <a:pt x="2584" y="5204"/>
                  </a:cubicBezTo>
                  <a:cubicBezTo>
                    <a:pt x="2358" y="4859"/>
                    <a:pt x="2239" y="4466"/>
                    <a:pt x="2239" y="4061"/>
                  </a:cubicBezTo>
                  <a:cubicBezTo>
                    <a:pt x="2239" y="3966"/>
                    <a:pt x="2167" y="3894"/>
                    <a:pt x="2072" y="3894"/>
                  </a:cubicBezTo>
                  <a:cubicBezTo>
                    <a:pt x="1989" y="3894"/>
                    <a:pt x="1905" y="3966"/>
                    <a:pt x="1905" y="4061"/>
                  </a:cubicBezTo>
                  <a:lnTo>
                    <a:pt x="1905" y="4073"/>
                  </a:lnTo>
                  <a:lnTo>
                    <a:pt x="1810" y="4073"/>
                  </a:lnTo>
                  <a:cubicBezTo>
                    <a:pt x="1727" y="4073"/>
                    <a:pt x="1655" y="4049"/>
                    <a:pt x="1596" y="3990"/>
                  </a:cubicBezTo>
                  <a:cubicBezTo>
                    <a:pt x="1536" y="3930"/>
                    <a:pt x="1524" y="3847"/>
                    <a:pt x="1524" y="3775"/>
                  </a:cubicBezTo>
                  <a:cubicBezTo>
                    <a:pt x="1536" y="3644"/>
                    <a:pt x="1667" y="3525"/>
                    <a:pt x="1822" y="3525"/>
                  </a:cubicBezTo>
                  <a:lnTo>
                    <a:pt x="2608" y="3525"/>
                  </a:lnTo>
                  <a:lnTo>
                    <a:pt x="2608" y="3716"/>
                  </a:lnTo>
                  <a:cubicBezTo>
                    <a:pt x="2608" y="4001"/>
                    <a:pt x="2846" y="4240"/>
                    <a:pt x="3132" y="4240"/>
                  </a:cubicBezTo>
                  <a:lnTo>
                    <a:pt x="3668" y="4240"/>
                  </a:lnTo>
                  <a:cubicBezTo>
                    <a:pt x="3953" y="4240"/>
                    <a:pt x="4191" y="4001"/>
                    <a:pt x="4191" y="3716"/>
                  </a:cubicBezTo>
                  <a:cubicBezTo>
                    <a:pt x="4191" y="3609"/>
                    <a:pt x="4275" y="3525"/>
                    <a:pt x="4382" y="3525"/>
                  </a:cubicBezTo>
                  <a:cubicBezTo>
                    <a:pt x="4489" y="3525"/>
                    <a:pt x="4572" y="3609"/>
                    <a:pt x="4572" y="3716"/>
                  </a:cubicBezTo>
                  <a:cubicBezTo>
                    <a:pt x="4572" y="4001"/>
                    <a:pt x="4811" y="4240"/>
                    <a:pt x="5096" y="4240"/>
                  </a:cubicBezTo>
                  <a:lnTo>
                    <a:pt x="5632" y="4240"/>
                  </a:lnTo>
                  <a:cubicBezTo>
                    <a:pt x="5906" y="4240"/>
                    <a:pt x="6144" y="4001"/>
                    <a:pt x="6144" y="3716"/>
                  </a:cubicBezTo>
                  <a:lnTo>
                    <a:pt x="6144" y="3525"/>
                  </a:lnTo>
                  <a:close/>
                  <a:moveTo>
                    <a:pt x="4799" y="4740"/>
                  </a:moveTo>
                  <a:cubicBezTo>
                    <a:pt x="4989" y="4740"/>
                    <a:pt x="5144" y="4882"/>
                    <a:pt x="5156" y="5073"/>
                  </a:cubicBezTo>
                  <a:lnTo>
                    <a:pt x="5239" y="5835"/>
                  </a:lnTo>
                  <a:cubicBezTo>
                    <a:pt x="5239" y="5978"/>
                    <a:pt x="5168" y="6133"/>
                    <a:pt x="5037" y="6204"/>
                  </a:cubicBezTo>
                  <a:lnTo>
                    <a:pt x="4549" y="6454"/>
                  </a:lnTo>
                  <a:cubicBezTo>
                    <a:pt x="4495" y="6478"/>
                    <a:pt x="4438" y="6490"/>
                    <a:pt x="4382" y="6490"/>
                  </a:cubicBezTo>
                  <a:cubicBezTo>
                    <a:pt x="4325" y="6490"/>
                    <a:pt x="4269" y="6478"/>
                    <a:pt x="4215" y="6454"/>
                  </a:cubicBezTo>
                  <a:lnTo>
                    <a:pt x="3727" y="6204"/>
                  </a:lnTo>
                  <a:cubicBezTo>
                    <a:pt x="3596" y="6133"/>
                    <a:pt x="3501" y="5990"/>
                    <a:pt x="3537" y="5835"/>
                  </a:cubicBezTo>
                  <a:lnTo>
                    <a:pt x="3620" y="5073"/>
                  </a:lnTo>
                  <a:cubicBezTo>
                    <a:pt x="3632" y="4894"/>
                    <a:pt x="3798" y="4740"/>
                    <a:pt x="3977" y="4740"/>
                  </a:cubicBezTo>
                  <a:close/>
                  <a:moveTo>
                    <a:pt x="2965" y="6633"/>
                  </a:moveTo>
                  <a:lnTo>
                    <a:pt x="2965" y="6966"/>
                  </a:lnTo>
                  <a:cubicBezTo>
                    <a:pt x="2965" y="7109"/>
                    <a:pt x="2882" y="7240"/>
                    <a:pt x="2727" y="7299"/>
                  </a:cubicBezTo>
                  <a:lnTo>
                    <a:pt x="2346" y="7049"/>
                  </a:lnTo>
                  <a:cubicBezTo>
                    <a:pt x="2239" y="6978"/>
                    <a:pt x="2227" y="6871"/>
                    <a:pt x="2251" y="6799"/>
                  </a:cubicBezTo>
                  <a:cubicBezTo>
                    <a:pt x="2286" y="6728"/>
                    <a:pt x="2346" y="6633"/>
                    <a:pt x="2465" y="6633"/>
                  </a:cubicBezTo>
                  <a:close/>
                  <a:moveTo>
                    <a:pt x="6275" y="6633"/>
                  </a:moveTo>
                  <a:cubicBezTo>
                    <a:pt x="6382" y="6633"/>
                    <a:pt x="6465" y="6728"/>
                    <a:pt x="6477" y="6799"/>
                  </a:cubicBezTo>
                  <a:cubicBezTo>
                    <a:pt x="6513" y="6871"/>
                    <a:pt x="6489" y="6978"/>
                    <a:pt x="6394" y="7049"/>
                  </a:cubicBezTo>
                  <a:lnTo>
                    <a:pt x="6001" y="7299"/>
                  </a:lnTo>
                  <a:cubicBezTo>
                    <a:pt x="5870" y="7240"/>
                    <a:pt x="5763" y="7109"/>
                    <a:pt x="5763" y="6966"/>
                  </a:cubicBezTo>
                  <a:lnTo>
                    <a:pt x="5763" y="6633"/>
                  </a:lnTo>
                  <a:close/>
                  <a:moveTo>
                    <a:pt x="2953" y="6109"/>
                  </a:moveTo>
                  <a:lnTo>
                    <a:pt x="2953" y="6311"/>
                  </a:lnTo>
                  <a:lnTo>
                    <a:pt x="2465" y="6311"/>
                  </a:lnTo>
                  <a:cubicBezTo>
                    <a:pt x="2203" y="6311"/>
                    <a:pt x="2001" y="6454"/>
                    <a:pt x="1929" y="6692"/>
                  </a:cubicBezTo>
                  <a:cubicBezTo>
                    <a:pt x="1846" y="6930"/>
                    <a:pt x="1941" y="7168"/>
                    <a:pt x="2144" y="7323"/>
                  </a:cubicBezTo>
                  <a:lnTo>
                    <a:pt x="4191" y="8669"/>
                  </a:lnTo>
                  <a:lnTo>
                    <a:pt x="4191" y="8954"/>
                  </a:lnTo>
                  <a:lnTo>
                    <a:pt x="3489" y="8954"/>
                  </a:lnTo>
                  <a:cubicBezTo>
                    <a:pt x="3370" y="8954"/>
                    <a:pt x="3239" y="8943"/>
                    <a:pt x="3120" y="8931"/>
                  </a:cubicBezTo>
                  <a:lnTo>
                    <a:pt x="3120" y="8776"/>
                  </a:lnTo>
                  <a:cubicBezTo>
                    <a:pt x="3120" y="8692"/>
                    <a:pt x="3036" y="8609"/>
                    <a:pt x="2953" y="8609"/>
                  </a:cubicBezTo>
                  <a:cubicBezTo>
                    <a:pt x="2858" y="8609"/>
                    <a:pt x="2786" y="8692"/>
                    <a:pt x="2786" y="8776"/>
                  </a:cubicBezTo>
                  <a:lnTo>
                    <a:pt x="2786" y="8835"/>
                  </a:lnTo>
                  <a:cubicBezTo>
                    <a:pt x="2060" y="8550"/>
                    <a:pt x="1524" y="7835"/>
                    <a:pt x="1524" y="7002"/>
                  </a:cubicBezTo>
                  <a:cubicBezTo>
                    <a:pt x="1524" y="6514"/>
                    <a:pt x="1929" y="6109"/>
                    <a:pt x="2417" y="6109"/>
                  </a:cubicBezTo>
                  <a:close/>
                  <a:moveTo>
                    <a:pt x="6323" y="6133"/>
                  </a:moveTo>
                  <a:cubicBezTo>
                    <a:pt x="6823" y="6133"/>
                    <a:pt x="7216" y="6526"/>
                    <a:pt x="7216" y="7026"/>
                  </a:cubicBezTo>
                  <a:cubicBezTo>
                    <a:pt x="7227" y="7835"/>
                    <a:pt x="6692" y="8550"/>
                    <a:pt x="5954" y="8835"/>
                  </a:cubicBezTo>
                  <a:lnTo>
                    <a:pt x="5954" y="8776"/>
                  </a:lnTo>
                  <a:cubicBezTo>
                    <a:pt x="5954" y="8692"/>
                    <a:pt x="5882" y="8609"/>
                    <a:pt x="5799" y="8609"/>
                  </a:cubicBezTo>
                  <a:cubicBezTo>
                    <a:pt x="5703" y="8609"/>
                    <a:pt x="5632" y="8692"/>
                    <a:pt x="5632" y="8776"/>
                  </a:cubicBezTo>
                  <a:lnTo>
                    <a:pt x="5632" y="8931"/>
                  </a:lnTo>
                  <a:cubicBezTo>
                    <a:pt x="5513" y="8954"/>
                    <a:pt x="5394" y="8954"/>
                    <a:pt x="5263" y="8954"/>
                  </a:cubicBezTo>
                  <a:lnTo>
                    <a:pt x="4549" y="8954"/>
                  </a:lnTo>
                  <a:lnTo>
                    <a:pt x="4549" y="8669"/>
                  </a:lnTo>
                  <a:lnTo>
                    <a:pt x="5180" y="8252"/>
                  </a:lnTo>
                  <a:cubicBezTo>
                    <a:pt x="5263" y="8216"/>
                    <a:pt x="5275" y="8109"/>
                    <a:pt x="5227" y="8038"/>
                  </a:cubicBezTo>
                  <a:cubicBezTo>
                    <a:pt x="5198" y="7986"/>
                    <a:pt x="5151" y="7962"/>
                    <a:pt x="5099" y="7962"/>
                  </a:cubicBezTo>
                  <a:cubicBezTo>
                    <a:pt x="5067" y="7962"/>
                    <a:pt x="5033" y="7972"/>
                    <a:pt x="5001" y="7990"/>
                  </a:cubicBezTo>
                  <a:lnTo>
                    <a:pt x="4394" y="8407"/>
                  </a:lnTo>
                  <a:lnTo>
                    <a:pt x="3060" y="7514"/>
                  </a:lnTo>
                  <a:cubicBezTo>
                    <a:pt x="3215" y="7383"/>
                    <a:pt x="3322" y="7180"/>
                    <a:pt x="3322" y="6966"/>
                  </a:cubicBezTo>
                  <a:lnTo>
                    <a:pt x="3322" y="6276"/>
                  </a:lnTo>
                  <a:cubicBezTo>
                    <a:pt x="3322" y="6276"/>
                    <a:pt x="3334" y="6276"/>
                    <a:pt x="3358" y="6287"/>
                  </a:cubicBezTo>
                  <a:cubicBezTo>
                    <a:pt x="3417" y="6383"/>
                    <a:pt x="3501" y="6442"/>
                    <a:pt x="3596" y="6502"/>
                  </a:cubicBezTo>
                  <a:lnTo>
                    <a:pt x="4084" y="6752"/>
                  </a:lnTo>
                  <a:cubicBezTo>
                    <a:pt x="4191" y="6799"/>
                    <a:pt x="4287" y="6823"/>
                    <a:pt x="4394" y="6823"/>
                  </a:cubicBezTo>
                  <a:cubicBezTo>
                    <a:pt x="4501" y="6823"/>
                    <a:pt x="4608" y="6799"/>
                    <a:pt x="4703" y="6752"/>
                  </a:cubicBezTo>
                  <a:lnTo>
                    <a:pt x="5192" y="6502"/>
                  </a:lnTo>
                  <a:cubicBezTo>
                    <a:pt x="5299" y="6454"/>
                    <a:pt x="5382" y="6383"/>
                    <a:pt x="5430" y="6287"/>
                  </a:cubicBezTo>
                  <a:cubicBezTo>
                    <a:pt x="5453" y="6287"/>
                    <a:pt x="5453" y="6287"/>
                    <a:pt x="5465" y="6276"/>
                  </a:cubicBezTo>
                  <a:lnTo>
                    <a:pt x="5465" y="6966"/>
                  </a:lnTo>
                  <a:cubicBezTo>
                    <a:pt x="5465" y="7168"/>
                    <a:pt x="5573" y="7383"/>
                    <a:pt x="5727" y="7514"/>
                  </a:cubicBezTo>
                  <a:lnTo>
                    <a:pt x="5632" y="7585"/>
                  </a:lnTo>
                  <a:cubicBezTo>
                    <a:pt x="5549" y="7633"/>
                    <a:pt x="5537" y="7740"/>
                    <a:pt x="5584" y="7811"/>
                  </a:cubicBezTo>
                  <a:cubicBezTo>
                    <a:pt x="5608" y="7859"/>
                    <a:pt x="5668" y="7883"/>
                    <a:pt x="5715" y="7883"/>
                  </a:cubicBezTo>
                  <a:cubicBezTo>
                    <a:pt x="5751" y="7883"/>
                    <a:pt x="5775" y="7871"/>
                    <a:pt x="5811" y="7859"/>
                  </a:cubicBezTo>
                  <a:lnTo>
                    <a:pt x="6596" y="7335"/>
                  </a:lnTo>
                  <a:cubicBezTo>
                    <a:pt x="6799" y="7204"/>
                    <a:pt x="6894" y="6942"/>
                    <a:pt x="6823" y="6704"/>
                  </a:cubicBezTo>
                  <a:cubicBezTo>
                    <a:pt x="6739" y="6466"/>
                    <a:pt x="6537" y="6323"/>
                    <a:pt x="6287" y="6323"/>
                  </a:cubicBezTo>
                  <a:lnTo>
                    <a:pt x="5787" y="6323"/>
                  </a:lnTo>
                  <a:lnTo>
                    <a:pt x="5787" y="6133"/>
                  </a:lnTo>
                  <a:close/>
                  <a:moveTo>
                    <a:pt x="4406" y="1"/>
                  </a:moveTo>
                  <a:cubicBezTo>
                    <a:pt x="2858" y="1"/>
                    <a:pt x="1596" y="1263"/>
                    <a:pt x="1596" y="2811"/>
                  </a:cubicBezTo>
                  <a:lnTo>
                    <a:pt x="1596" y="3239"/>
                  </a:lnTo>
                  <a:cubicBezTo>
                    <a:pt x="1405" y="3335"/>
                    <a:pt x="1262" y="3513"/>
                    <a:pt x="1239" y="3716"/>
                  </a:cubicBezTo>
                  <a:cubicBezTo>
                    <a:pt x="1227" y="3894"/>
                    <a:pt x="1286" y="4061"/>
                    <a:pt x="1382" y="4192"/>
                  </a:cubicBezTo>
                  <a:cubicBezTo>
                    <a:pt x="1501" y="4323"/>
                    <a:pt x="1667" y="4382"/>
                    <a:pt x="1834" y="4382"/>
                  </a:cubicBezTo>
                  <a:lnTo>
                    <a:pt x="1953" y="4382"/>
                  </a:lnTo>
                  <a:cubicBezTo>
                    <a:pt x="2001" y="4740"/>
                    <a:pt x="2132" y="5073"/>
                    <a:pt x="2322" y="5371"/>
                  </a:cubicBezTo>
                  <a:cubicBezTo>
                    <a:pt x="2417" y="5502"/>
                    <a:pt x="2513" y="5633"/>
                    <a:pt x="2632" y="5752"/>
                  </a:cubicBezTo>
                  <a:lnTo>
                    <a:pt x="2453" y="5752"/>
                  </a:lnTo>
                  <a:cubicBezTo>
                    <a:pt x="1786" y="5752"/>
                    <a:pt x="1239" y="6311"/>
                    <a:pt x="1239" y="6978"/>
                  </a:cubicBezTo>
                  <a:cubicBezTo>
                    <a:pt x="1239" y="7228"/>
                    <a:pt x="1286" y="7466"/>
                    <a:pt x="1358" y="7692"/>
                  </a:cubicBezTo>
                  <a:lnTo>
                    <a:pt x="881" y="7823"/>
                  </a:lnTo>
                  <a:cubicBezTo>
                    <a:pt x="358" y="7978"/>
                    <a:pt x="0" y="8466"/>
                    <a:pt x="0" y="9002"/>
                  </a:cubicBezTo>
                  <a:lnTo>
                    <a:pt x="0" y="11098"/>
                  </a:lnTo>
                  <a:cubicBezTo>
                    <a:pt x="0" y="11193"/>
                    <a:pt x="72" y="11264"/>
                    <a:pt x="167" y="11264"/>
                  </a:cubicBezTo>
                  <a:cubicBezTo>
                    <a:pt x="250" y="11264"/>
                    <a:pt x="334" y="11193"/>
                    <a:pt x="334" y="11098"/>
                  </a:cubicBezTo>
                  <a:lnTo>
                    <a:pt x="334" y="9002"/>
                  </a:lnTo>
                  <a:cubicBezTo>
                    <a:pt x="334" y="8597"/>
                    <a:pt x="596" y="8252"/>
                    <a:pt x="965" y="8133"/>
                  </a:cubicBezTo>
                  <a:lnTo>
                    <a:pt x="1477" y="7990"/>
                  </a:lnTo>
                  <a:cubicBezTo>
                    <a:pt x="1739" y="8538"/>
                    <a:pt x="2239" y="8954"/>
                    <a:pt x="2834" y="9145"/>
                  </a:cubicBezTo>
                  <a:lnTo>
                    <a:pt x="2834" y="11098"/>
                  </a:lnTo>
                  <a:cubicBezTo>
                    <a:pt x="2834" y="11193"/>
                    <a:pt x="2906" y="11264"/>
                    <a:pt x="2989" y="11264"/>
                  </a:cubicBezTo>
                  <a:cubicBezTo>
                    <a:pt x="3084" y="11264"/>
                    <a:pt x="3156" y="11193"/>
                    <a:pt x="3156" y="11098"/>
                  </a:cubicBezTo>
                  <a:lnTo>
                    <a:pt x="3156" y="9228"/>
                  </a:lnTo>
                  <a:cubicBezTo>
                    <a:pt x="3275" y="9240"/>
                    <a:pt x="3394" y="9252"/>
                    <a:pt x="3525" y="9252"/>
                  </a:cubicBezTo>
                  <a:lnTo>
                    <a:pt x="4239" y="9252"/>
                  </a:lnTo>
                  <a:lnTo>
                    <a:pt x="4239" y="11098"/>
                  </a:lnTo>
                  <a:cubicBezTo>
                    <a:pt x="4239" y="11193"/>
                    <a:pt x="4322" y="11264"/>
                    <a:pt x="4406" y="11264"/>
                  </a:cubicBezTo>
                  <a:cubicBezTo>
                    <a:pt x="4501" y="11264"/>
                    <a:pt x="4572" y="11193"/>
                    <a:pt x="4572" y="11098"/>
                  </a:cubicBezTo>
                  <a:lnTo>
                    <a:pt x="4572" y="9252"/>
                  </a:lnTo>
                  <a:lnTo>
                    <a:pt x="5287" y="9252"/>
                  </a:lnTo>
                  <a:cubicBezTo>
                    <a:pt x="5406" y="9252"/>
                    <a:pt x="5537" y="9240"/>
                    <a:pt x="5656" y="9228"/>
                  </a:cubicBezTo>
                  <a:lnTo>
                    <a:pt x="5656" y="11098"/>
                  </a:lnTo>
                  <a:cubicBezTo>
                    <a:pt x="5656" y="11193"/>
                    <a:pt x="5727" y="11264"/>
                    <a:pt x="5823" y="11264"/>
                  </a:cubicBezTo>
                  <a:cubicBezTo>
                    <a:pt x="5906" y="11264"/>
                    <a:pt x="5989" y="11193"/>
                    <a:pt x="5989" y="11098"/>
                  </a:cubicBezTo>
                  <a:lnTo>
                    <a:pt x="5989" y="9145"/>
                  </a:lnTo>
                  <a:cubicBezTo>
                    <a:pt x="6585" y="8954"/>
                    <a:pt x="7061" y="8538"/>
                    <a:pt x="7335" y="7990"/>
                  </a:cubicBezTo>
                  <a:lnTo>
                    <a:pt x="7847" y="8133"/>
                  </a:lnTo>
                  <a:cubicBezTo>
                    <a:pt x="8216" y="8240"/>
                    <a:pt x="8490" y="8597"/>
                    <a:pt x="8490" y="9002"/>
                  </a:cubicBezTo>
                  <a:lnTo>
                    <a:pt x="8490" y="11098"/>
                  </a:lnTo>
                  <a:cubicBezTo>
                    <a:pt x="8490" y="11193"/>
                    <a:pt x="8561" y="11264"/>
                    <a:pt x="8644" y="11264"/>
                  </a:cubicBezTo>
                  <a:cubicBezTo>
                    <a:pt x="8740" y="11264"/>
                    <a:pt x="8811" y="11193"/>
                    <a:pt x="8811" y="11098"/>
                  </a:cubicBezTo>
                  <a:lnTo>
                    <a:pt x="8811" y="9002"/>
                  </a:lnTo>
                  <a:cubicBezTo>
                    <a:pt x="8787" y="8490"/>
                    <a:pt x="8430" y="8014"/>
                    <a:pt x="7906" y="7859"/>
                  </a:cubicBezTo>
                  <a:lnTo>
                    <a:pt x="7430" y="7716"/>
                  </a:lnTo>
                  <a:cubicBezTo>
                    <a:pt x="7501" y="7502"/>
                    <a:pt x="7549" y="7264"/>
                    <a:pt x="7549" y="7002"/>
                  </a:cubicBezTo>
                  <a:cubicBezTo>
                    <a:pt x="7549" y="6335"/>
                    <a:pt x="7001" y="5787"/>
                    <a:pt x="6335" y="5787"/>
                  </a:cubicBezTo>
                  <a:lnTo>
                    <a:pt x="6156" y="5787"/>
                  </a:lnTo>
                  <a:cubicBezTo>
                    <a:pt x="6513" y="5418"/>
                    <a:pt x="6763" y="4942"/>
                    <a:pt x="6835" y="4406"/>
                  </a:cubicBezTo>
                  <a:lnTo>
                    <a:pt x="6942" y="4406"/>
                  </a:lnTo>
                  <a:cubicBezTo>
                    <a:pt x="7263" y="4406"/>
                    <a:pt x="7537" y="4168"/>
                    <a:pt x="7561" y="3847"/>
                  </a:cubicBezTo>
                  <a:cubicBezTo>
                    <a:pt x="7573" y="3668"/>
                    <a:pt x="7525" y="3513"/>
                    <a:pt x="7418" y="3370"/>
                  </a:cubicBezTo>
                  <a:cubicBezTo>
                    <a:pt x="7358" y="3311"/>
                    <a:pt x="7299" y="3275"/>
                    <a:pt x="7227" y="3228"/>
                  </a:cubicBezTo>
                  <a:lnTo>
                    <a:pt x="7227" y="2811"/>
                  </a:lnTo>
                  <a:cubicBezTo>
                    <a:pt x="7227" y="1263"/>
                    <a:pt x="5954" y="1"/>
                    <a:pt x="440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982" name="Google Shape;10982;p79"/>
          <p:cNvGrpSpPr/>
          <p:nvPr/>
        </p:nvGrpSpPr>
        <p:grpSpPr>
          <a:xfrm>
            <a:off x="10128210" y="2390345"/>
            <a:ext cx="372725" cy="477523"/>
            <a:chOff x="7596157" y="1968159"/>
            <a:chExt cx="279544" cy="358142"/>
          </a:xfrm>
          <a:solidFill>
            <a:schemeClr val="tx1"/>
          </a:solidFill>
        </p:grpSpPr>
        <p:sp>
          <p:nvSpPr>
            <p:cNvPr id="10983" name="Google Shape;10983;p79"/>
            <p:cNvSpPr/>
            <p:nvPr/>
          </p:nvSpPr>
          <p:spPr>
            <a:xfrm>
              <a:off x="7696868" y="2092408"/>
              <a:ext cx="10581" cy="16252"/>
            </a:xfrm>
            <a:custGeom>
              <a:avLst/>
              <a:gdLst/>
              <a:ahLst/>
              <a:cxnLst/>
              <a:rect l="l" t="t" r="r" b="b"/>
              <a:pathLst>
                <a:path w="334" h="513" extrusionOk="0">
                  <a:moveTo>
                    <a:pt x="167" y="0"/>
                  </a:moveTo>
                  <a:cubicBezTo>
                    <a:pt x="84" y="0"/>
                    <a:pt x="1" y="72"/>
                    <a:pt x="1" y="167"/>
                  </a:cubicBezTo>
                  <a:lnTo>
                    <a:pt x="1" y="346"/>
                  </a:lnTo>
                  <a:cubicBezTo>
                    <a:pt x="1" y="429"/>
                    <a:pt x="84" y="512"/>
                    <a:pt x="167" y="512"/>
                  </a:cubicBezTo>
                  <a:cubicBezTo>
                    <a:pt x="263" y="512"/>
                    <a:pt x="334" y="429"/>
                    <a:pt x="334" y="346"/>
                  </a:cubicBezTo>
                  <a:lnTo>
                    <a:pt x="334" y="167"/>
                  </a:lnTo>
                  <a:cubicBezTo>
                    <a:pt x="334" y="72"/>
                    <a:pt x="263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84" name="Google Shape;10984;p79"/>
            <p:cNvSpPr/>
            <p:nvPr/>
          </p:nvSpPr>
          <p:spPr>
            <a:xfrm>
              <a:off x="7764378" y="2092408"/>
              <a:ext cx="10613" cy="16252"/>
            </a:xfrm>
            <a:custGeom>
              <a:avLst/>
              <a:gdLst/>
              <a:ahLst/>
              <a:cxnLst/>
              <a:rect l="l" t="t" r="r" b="b"/>
              <a:pathLst>
                <a:path w="335" h="513" extrusionOk="0">
                  <a:moveTo>
                    <a:pt x="167" y="0"/>
                  </a:moveTo>
                  <a:cubicBezTo>
                    <a:pt x="72" y="0"/>
                    <a:pt x="1" y="72"/>
                    <a:pt x="1" y="167"/>
                  </a:cubicBezTo>
                  <a:lnTo>
                    <a:pt x="1" y="346"/>
                  </a:lnTo>
                  <a:cubicBezTo>
                    <a:pt x="1" y="429"/>
                    <a:pt x="72" y="512"/>
                    <a:pt x="167" y="512"/>
                  </a:cubicBezTo>
                  <a:cubicBezTo>
                    <a:pt x="251" y="512"/>
                    <a:pt x="334" y="429"/>
                    <a:pt x="334" y="346"/>
                  </a:cubicBezTo>
                  <a:lnTo>
                    <a:pt x="334" y="167"/>
                  </a:lnTo>
                  <a:cubicBezTo>
                    <a:pt x="334" y="72"/>
                    <a:pt x="251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85" name="Google Shape;10985;p79"/>
            <p:cNvSpPr/>
            <p:nvPr/>
          </p:nvSpPr>
          <p:spPr>
            <a:xfrm>
              <a:off x="7713088" y="2143032"/>
              <a:ext cx="45302" cy="15777"/>
            </a:xfrm>
            <a:custGeom>
              <a:avLst/>
              <a:gdLst/>
              <a:ahLst/>
              <a:cxnLst/>
              <a:rect l="l" t="t" r="r" b="b"/>
              <a:pathLst>
                <a:path w="1430" h="498" extrusionOk="0">
                  <a:moveTo>
                    <a:pt x="184" y="1"/>
                  </a:moveTo>
                  <a:cubicBezTo>
                    <a:pt x="140" y="1"/>
                    <a:pt x="96" y="16"/>
                    <a:pt x="60" y="45"/>
                  </a:cubicBezTo>
                  <a:cubicBezTo>
                    <a:pt x="1" y="105"/>
                    <a:pt x="1" y="200"/>
                    <a:pt x="60" y="283"/>
                  </a:cubicBezTo>
                  <a:cubicBezTo>
                    <a:pt x="203" y="414"/>
                    <a:pt x="441" y="498"/>
                    <a:pt x="703" y="498"/>
                  </a:cubicBezTo>
                  <a:cubicBezTo>
                    <a:pt x="953" y="498"/>
                    <a:pt x="1203" y="414"/>
                    <a:pt x="1334" y="283"/>
                  </a:cubicBezTo>
                  <a:cubicBezTo>
                    <a:pt x="1429" y="200"/>
                    <a:pt x="1429" y="105"/>
                    <a:pt x="1370" y="45"/>
                  </a:cubicBezTo>
                  <a:cubicBezTo>
                    <a:pt x="1340" y="16"/>
                    <a:pt x="1298" y="1"/>
                    <a:pt x="1255" y="1"/>
                  </a:cubicBezTo>
                  <a:cubicBezTo>
                    <a:pt x="1212" y="1"/>
                    <a:pt x="1167" y="16"/>
                    <a:pt x="1132" y="45"/>
                  </a:cubicBezTo>
                  <a:cubicBezTo>
                    <a:pt x="1072" y="105"/>
                    <a:pt x="917" y="176"/>
                    <a:pt x="715" y="176"/>
                  </a:cubicBezTo>
                  <a:cubicBezTo>
                    <a:pt x="501" y="176"/>
                    <a:pt x="358" y="105"/>
                    <a:pt x="298" y="45"/>
                  </a:cubicBezTo>
                  <a:cubicBezTo>
                    <a:pt x="268" y="16"/>
                    <a:pt x="227" y="1"/>
                    <a:pt x="18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86" name="Google Shape;10986;p79"/>
            <p:cNvSpPr/>
            <p:nvPr/>
          </p:nvSpPr>
          <p:spPr>
            <a:xfrm>
              <a:off x="7691197" y="2075427"/>
              <a:ext cx="21923" cy="10581"/>
            </a:xfrm>
            <a:custGeom>
              <a:avLst/>
              <a:gdLst/>
              <a:ahLst/>
              <a:cxnLst/>
              <a:rect l="l" t="t" r="r" b="b"/>
              <a:pathLst>
                <a:path w="692" h="334" extrusionOk="0">
                  <a:moveTo>
                    <a:pt x="168" y="0"/>
                  </a:moveTo>
                  <a:cubicBezTo>
                    <a:pt x="84" y="0"/>
                    <a:pt x="1" y="72"/>
                    <a:pt x="1" y="167"/>
                  </a:cubicBezTo>
                  <a:cubicBezTo>
                    <a:pt x="1" y="251"/>
                    <a:pt x="84" y="334"/>
                    <a:pt x="168" y="334"/>
                  </a:cubicBezTo>
                  <a:lnTo>
                    <a:pt x="525" y="334"/>
                  </a:lnTo>
                  <a:cubicBezTo>
                    <a:pt x="620" y="334"/>
                    <a:pt x="692" y="251"/>
                    <a:pt x="692" y="167"/>
                  </a:cubicBezTo>
                  <a:cubicBezTo>
                    <a:pt x="692" y="72"/>
                    <a:pt x="620" y="0"/>
                    <a:pt x="5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87" name="Google Shape;10987;p79"/>
            <p:cNvSpPr/>
            <p:nvPr/>
          </p:nvSpPr>
          <p:spPr>
            <a:xfrm>
              <a:off x="7758739" y="2075427"/>
              <a:ext cx="21891" cy="10581"/>
            </a:xfrm>
            <a:custGeom>
              <a:avLst/>
              <a:gdLst/>
              <a:ahLst/>
              <a:cxnLst/>
              <a:rect l="l" t="t" r="r" b="b"/>
              <a:pathLst>
                <a:path w="691" h="334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1"/>
                    <a:pt x="72" y="334"/>
                    <a:pt x="167" y="334"/>
                  </a:cubicBezTo>
                  <a:lnTo>
                    <a:pt x="524" y="334"/>
                  </a:lnTo>
                  <a:cubicBezTo>
                    <a:pt x="607" y="334"/>
                    <a:pt x="691" y="251"/>
                    <a:pt x="691" y="167"/>
                  </a:cubicBezTo>
                  <a:cubicBezTo>
                    <a:pt x="691" y="72"/>
                    <a:pt x="607" y="0"/>
                    <a:pt x="5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88" name="Google Shape;10988;p79"/>
            <p:cNvSpPr/>
            <p:nvPr/>
          </p:nvSpPr>
          <p:spPr>
            <a:xfrm>
              <a:off x="7596157" y="1968159"/>
              <a:ext cx="279544" cy="358142"/>
            </a:xfrm>
            <a:custGeom>
              <a:avLst/>
              <a:gdLst/>
              <a:ahLst/>
              <a:cxnLst/>
              <a:rect l="l" t="t" r="r" b="b"/>
              <a:pathLst>
                <a:path w="8824" h="11305" extrusionOk="0">
                  <a:moveTo>
                    <a:pt x="2287" y="481"/>
                  </a:moveTo>
                  <a:cubicBezTo>
                    <a:pt x="2394" y="565"/>
                    <a:pt x="2525" y="600"/>
                    <a:pt x="2691" y="636"/>
                  </a:cubicBezTo>
                  <a:cubicBezTo>
                    <a:pt x="3001" y="708"/>
                    <a:pt x="3322" y="708"/>
                    <a:pt x="3537" y="708"/>
                  </a:cubicBezTo>
                  <a:lnTo>
                    <a:pt x="5299" y="708"/>
                  </a:lnTo>
                  <a:cubicBezTo>
                    <a:pt x="5739" y="708"/>
                    <a:pt x="6192" y="898"/>
                    <a:pt x="6490" y="1243"/>
                  </a:cubicBezTo>
                  <a:cubicBezTo>
                    <a:pt x="6787" y="1589"/>
                    <a:pt x="6930" y="2029"/>
                    <a:pt x="6894" y="2482"/>
                  </a:cubicBezTo>
                  <a:lnTo>
                    <a:pt x="6751" y="3744"/>
                  </a:lnTo>
                  <a:lnTo>
                    <a:pt x="6728" y="3744"/>
                  </a:lnTo>
                  <a:cubicBezTo>
                    <a:pt x="6620" y="3744"/>
                    <a:pt x="6537" y="3660"/>
                    <a:pt x="6537" y="3553"/>
                  </a:cubicBezTo>
                  <a:lnTo>
                    <a:pt x="6537" y="2839"/>
                  </a:lnTo>
                  <a:cubicBezTo>
                    <a:pt x="6537" y="2446"/>
                    <a:pt x="6216" y="2136"/>
                    <a:pt x="5835" y="2136"/>
                  </a:cubicBezTo>
                  <a:lnTo>
                    <a:pt x="4954" y="2136"/>
                  </a:lnTo>
                  <a:cubicBezTo>
                    <a:pt x="3846" y="2136"/>
                    <a:pt x="3072" y="1886"/>
                    <a:pt x="2644" y="1374"/>
                  </a:cubicBezTo>
                  <a:cubicBezTo>
                    <a:pt x="2382" y="1065"/>
                    <a:pt x="2299" y="719"/>
                    <a:pt x="2287" y="481"/>
                  </a:cubicBezTo>
                  <a:close/>
                  <a:moveTo>
                    <a:pt x="2215" y="1398"/>
                  </a:moveTo>
                  <a:cubicBezTo>
                    <a:pt x="2263" y="1458"/>
                    <a:pt x="2310" y="1529"/>
                    <a:pt x="2370" y="1589"/>
                  </a:cubicBezTo>
                  <a:cubicBezTo>
                    <a:pt x="2858" y="2172"/>
                    <a:pt x="3715" y="2470"/>
                    <a:pt x="4942" y="2470"/>
                  </a:cubicBezTo>
                  <a:lnTo>
                    <a:pt x="5823" y="2470"/>
                  </a:lnTo>
                  <a:cubicBezTo>
                    <a:pt x="6025" y="2470"/>
                    <a:pt x="6192" y="2624"/>
                    <a:pt x="6192" y="2839"/>
                  </a:cubicBezTo>
                  <a:lnTo>
                    <a:pt x="6192" y="3553"/>
                  </a:lnTo>
                  <a:cubicBezTo>
                    <a:pt x="6192" y="3839"/>
                    <a:pt x="6430" y="4077"/>
                    <a:pt x="6716" y="4077"/>
                  </a:cubicBezTo>
                  <a:lnTo>
                    <a:pt x="6978" y="4077"/>
                  </a:lnTo>
                  <a:cubicBezTo>
                    <a:pt x="7049" y="4077"/>
                    <a:pt x="7132" y="4101"/>
                    <a:pt x="7192" y="4160"/>
                  </a:cubicBezTo>
                  <a:cubicBezTo>
                    <a:pt x="7252" y="4220"/>
                    <a:pt x="7263" y="4291"/>
                    <a:pt x="7263" y="4375"/>
                  </a:cubicBezTo>
                  <a:cubicBezTo>
                    <a:pt x="7252" y="4506"/>
                    <a:pt x="7109" y="4625"/>
                    <a:pt x="6966" y="4625"/>
                  </a:cubicBezTo>
                  <a:lnTo>
                    <a:pt x="6894" y="4625"/>
                  </a:lnTo>
                  <a:lnTo>
                    <a:pt x="6894" y="4613"/>
                  </a:lnTo>
                  <a:cubicBezTo>
                    <a:pt x="6894" y="4518"/>
                    <a:pt x="6811" y="4446"/>
                    <a:pt x="6728" y="4446"/>
                  </a:cubicBezTo>
                  <a:cubicBezTo>
                    <a:pt x="6632" y="4446"/>
                    <a:pt x="6561" y="4518"/>
                    <a:pt x="6561" y="4613"/>
                  </a:cubicBezTo>
                  <a:cubicBezTo>
                    <a:pt x="6561" y="4815"/>
                    <a:pt x="6537" y="5006"/>
                    <a:pt x="6478" y="5208"/>
                  </a:cubicBezTo>
                  <a:cubicBezTo>
                    <a:pt x="6359" y="4982"/>
                    <a:pt x="6120" y="4803"/>
                    <a:pt x="5835" y="4803"/>
                  </a:cubicBezTo>
                  <a:lnTo>
                    <a:pt x="3001" y="4803"/>
                  </a:lnTo>
                  <a:cubicBezTo>
                    <a:pt x="2727" y="4803"/>
                    <a:pt x="2489" y="4970"/>
                    <a:pt x="2370" y="5208"/>
                  </a:cubicBezTo>
                  <a:cubicBezTo>
                    <a:pt x="2310" y="5006"/>
                    <a:pt x="2275" y="4815"/>
                    <a:pt x="2275" y="4613"/>
                  </a:cubicBezTo>
                  <a:cubicBezTo>
                    <a:pt x="2275" y="4518"/>
                    <a:pt x="2203" y="4446"/>
                    <a:pt x="2108" y="4446"/>
                  </a:cubicBezTo>
                  <a:cubicBezTo>
                    <a:pt x="2025" y="4446"/>
                    <a:pt x="1953" y="4518"/>
                    <a:pt x="1953" y="4613"/>
                  </a:cubicBezTo>
                  <a:lnTo>
                    <a:pt x="1953" y="4625"/>
                  </a:lnTo>
                  <a:lnTo>
                    <a:pt x="1846" y="4625"/>
                  </a:lnTo>
                  <a:cubicBezTo>
                    <a:pt x="1775" y="4625"/>
                    <a:pt x="1691" y="4589"/>
                    <a:pt x="1632" y="4529"/>
                  </a:cubicBezTo>
                  <a:cubicBezTo>
                    <a:pt x="1572" y="4470"/>
                    <a:pt x="1560" y="4399"/>
                    <a:pt x="1560" y="4327"/>
                  </a:cubicBezTo>
                  <a:cubicBezTo>
                    <a:pt x="1572" y="4196"/>
                    <a:pt x="1715" y="4077"/>
                    <a:pt x="1858" y="4077"/>
                  </a:cubicBezTo>
                  <a:lnTo>
                    <a:pt x="2096" y="4077"/>
                  </a:lnTo>
                  <a:cubicBezTo>
                    <a:pt x="2382" y="4077"/>
                    <a:pt x="2620" y="3839"/>
                    <a:pt x="2620" y="3553"/>
                  </a:cubicBezTo>
                  <a:lnTo>
                    <a:pt x="2620" y="2672"/>
                  </a:lnTo>
                  <a:cubicBezTo>
                    <a:pt x="2620" y="2601"/>
                    <a:pt x="2644" y="2541"/>
                    <a:pt x="2703" y="2505"/>
                  </a:cubicBezTo>
                  <a:cubicBezTo>
                    <a:pt x="2787" y="2470"/>
                    <a:pt x="2810" y="2363"/>
                    <a:pt x="2763" y="2291"/>
                  </a:cubicBezTo>
                  <a:cubicBezTo>
                    <a:pt x="2739" y="2236"/>
                    <a:pt x="2685" y="2207"/>
                    <a:pt x="2630" y="2207"/>
                  </a:cubicBezTo>
                  <a:cubicBezTo>
                    <a:pt x="2602" y="2207"/>
                    <a:pt x="2573" y="2215"/>
                    <a:pt x="2549" y="2232"/>
                  </a:cubicBezTo>
                  <a:cubicBezTo>
                    <a:pt x="2382" y="2315"/>
                    <a:pt x="2287" y="2494"/>
                    <a:pt x="2287" y="2672"/>
                  </a:cubicBezTo>
                  <a:lnTo>
                    <a:pt x="2287" y="3553"/>
                  </a:lnTo>
                  <a:cubicBezTo>
                    <a:pt x="2287" y="3660"/>
                    <a:pt x="2203" y="3744"/>
                    <a:pt x="2096" y="3744"/>
                  </a:cubicBezTo>
                  <a:lnTo>
                    <a:pt x="2072" y="3744"/>
                  </a:lnTo>
                  <a:lnTo>
                    <a:pt x="1929" y="2482"/>
                  </a:lnTo>
                  <a:cubicBezTo>
                    <a:pt x="1894" y="2089"/>
                    <a:pt x="1989" y="1708"/>
                    <a:pt x="2215" y="1398"/>
                  </a:cubicBezTo>
                  <a:close/>
                  <a:moveTo>
                    <a:pt x="5823" y="5125"/>
                  </a:moveTo>
                  <a:cubicBezTo>
                    <a:pt x="6025" y="5125"/>
                    <a:pt x="6192" y="5291"/>
                    <a:pt x="6192" y="5506"/>
                  </a:cubicBezTo>
                  <a:lnTo>
                    <a:pt x="6192" y="5684"/>
                  </a:lnTo>
                  <a:cubicBezTo>
                    <a:pt x="6192" y="6661"/>
                    <a:pt x="5382" y="7470"/>
                    <a:pt x="4406" y="7470"/>
                  </a:cubicBezTo>
                  <a:cubicBezTo>
                    <a:pt x="3418" y="7470"/>
                    <a:pt x="2620" y="6661"/>
                    <a:pt x="2620" y="5684"/>
                  </a:cubicBezTo>
                  <a:lnTo>
                    <a:pt x="2620" y="5506"/>
                  </a:lnTo>
                  <a:cubicBezTo>
                    <a:pt x="2620" y="5291"/>
                    <a:pt x="2775" y="5125"/>
                    <a:pt x="2989" y="5125"/>
                  </a:cubicBezTo>
                  <a:close/>
                  <a:moveTo>
                    <a:pt x="2114" y="1"/>
                  </a:moveTo>
                  <a:cubicBezTo>
                    <a:pt x="2100" y="1"/>
                    <a:pt x="2086" y="2"/>
                    <a:pt x="2072" y="5"/>
                  </a:cubicBezTo>
                  <a:cubicBezTo>
                    <a:pt x="2013" y="29"/>
                    <a:pt x="1965" y="77"/>
                    <a:pt x="1953" y="136"/>
                  </a:cubicBezTo>
                  <a:cubicBezTo>
                    <a:pt x="1953" y="172"/>
                    <a:pt x="1870" y="577"/>
                    <a:pt x="2072" y="1053"/>
                  </a:cubicBezTo>
                  <a:cubicBezTo>
                    <a:pt x="1727" y="1446"/>
                    <a:pt x="1572" y="1970"/>
                    <a:pt x="1620" y="2494"/>
                  </a:cubicBezTo>
                  <a:lnTo>
                    <a:pt x="1751" y="3732"/>
                  </a:lnTo>
                  <a:cubicBezTo>
                    <a:pt x="1489" y="3779"/>
                    <a:pt x="1275" y="3994"/>
                    <a:pt x="1251" y="4268"/>
                  </a:cubicBezTo>
                  <a:cubicBezTo>
                    <a:pt x="1239" y="4446"/>
                    <a:pt x="1298" y="4613"/>
                    <a:pt x="1394" y="4744"/>
                  </a:cubicBezTo>
                  <a:cubicBezTo>
                    <a:pt x="1513" y="4875"/>
                    <a:pt x="1679" y="4934"/>
                    <a:pt x="1846" y="4934"/>
                  </a:cubicBezTo>
                  <a:lnTo>
                    <a:pt x="1965" y="4934"/>
                  </a:lnTo>
                  <a:cubicBezTo>
                    <a:pt x="2013" y="5280"/>
                    <a:pt x="2132" y="5589"/>
                    <a:pt x="2310" y="5887"/>
                  </a:cubicBezTo>
                  <a:cubicBezTo>
                    <a:pt x="2334" y="6196"/>
                    <a:pt x="2441" y="6482"/>
                    <a:pt x="2584" y="6732"/>
                  </a:cubicBezTo>
                  <a:cubicBezTo>
                    <a:pt x="2429" y="6768"/>
                    <a:pt x="2287" y="6899"/>
                    <a:pt x="2287" y="7077"/>
                  </a:cubicBezTo>
                  <a:lnTo>
                    <a:pt x="2287" y="7923"/>
                  </a:lnTo>
                  <a:cubicBezTo>
                    <a:pt x="2287" y="8089"/>
                    <a:pt x="2191" y="8220"/>
                    <a:pt x="2037" y="8268"/>
                  </a:cubicBezTo>
                  <a:lnTo>
                    <a:pt x="858" y="8625"/>
                  </a:lnTo>
                  <a:cubicBezTo>
                    <a:pt x="346" y="8792"/>
                    <a:pt x="1" y="9244"/>
                    <a:pt x="1" y="9804"/>
                  </a:cubicBezTo>
                  <a:lnTo>
                    <a:pt x="1" y="11137"/>
                  </a:lnTo>
                  <a:cubicBezTo>
                    <a:pt x="1" y="11233"/>
                    <a:pt x="72" y="11304"/>
                    <a:pt x="167" y="11304"/>
                  </a:cubicBezTo>
                  <a:cubicBezTo>
                    <a:pt x="251" y="11304"/>
                    <a:pt x="322" y="11233"/>
                    <a:pt x="322" y="11137"/>
                  </a:cubicBezTo>
                  <a:lnTo>
                    <a:pt x="322" y="9804"/>
                  </a:lnTo>
                  <a:cubicBezTo>
                    <a:pt x="322" y="9399"/>
                    <a:pt x="584" y="9054"/>
                    <a:pt x="953" y="8935"/>
                  </a:cubicBezTo>
                  <a:lnTo>
                    <a:pt x="2025" y="8613"/>
                  </a:lnTo>
                  <a:cubicBezTo>
                    <a:pt x="2322" y="9352"/>
                    <a:pt x="3287" y="9887"/>
                    <a:pt x="4394" y="9887"/>
                  </a:cubicBezTo>
                  <a:cubicBezTo>
                    <a:pt x="4775" y="9887"/>
                    <a:pt x="5168" y="9828"/>
                    <a:pt x="5501" y="9697"/>
                  </a:cubicBezTo>
                  <a:cubicBezTo>
                    <a:pt x="5597" y="9661"/>
                    <a:pt x="5644" y="9578"/>
                    <a:pt x="5608" y="9482"/>
                  </a:cubicBezTo>
                  <a:cubicBezTo>
                    <a:pt x="5590" y="9418"/>
                    <a:pt x="5529" y="9375"/>
                    <a:pt x="5464" y="9375"/>
                  </a:cubicBezTo>
                  <a:cubicBezTo>
                    <a:pt x="5445" y="9375"/>
                    <a:pt x="5425" y="9379"/>
                    <a:pt x="5406" y="9387"/>
                  </a:cubicBezTo>
                  <a:cubicBezTo>
                    <a:pt x="5085" y="9482"/>
                    <a:pt x="4751" y="9554"/>
                    <a:pt x="4394" y="9554"/>
                  </a:cubicBezTo>
                  <a:cubicBezTo>
                    <a:pt x="3870" y="9554"/>
                    <a:pt x="3382" y="9435"/>
                    <a:pt x="2989" y="9197"/>
                  </a:cubicBezTo>
                  <a:cubicBezTo>
                    <a:pt x="2668" y="8994"/>
                    <a:pt x="2429" y="8744"/>
                    <a:pt x="2322" y="8459"/>
                  </a:cubicBezTo>
                  <a:cubicBezTo>
                    <a:pt x="2501" y="8328"/>
                    <a:pt x="2608" y="8125"/>
                    <a:pt x="2608" y="7899"/>
                  </a:cubicBezTo>
                  <a:lnTo>
                    <a:pt x="2608" y="7054"/>
                  </a:lnTo>
                  <a:cubicBezTo>
                    <a:pt x="2608" y="7054"/>
                    <a:pt x="2608" y="7030"/>
                    <a:pt x="2620" y="7030"/>
                  </a:cubicBezTo>
                  <a:lnTo>
                    <a:pt x="2810" y="7030"/>
                  </a:lnTo>
                  <a:cubicBezTo>
                    <a:pt x="3191" y="7470"/>
                    <a:pt x="3763" y="7744"/>
                    <a:pt x="4382" y="7744"/>
                  </a:cubicBezTo>
                  <a:cubicBezTo>
                    <a:pt x="5013" y="7744"/>
                    <a:pt x="5573" y="7482"/>
                    <a:pt x="5966" y="7030"/>
                  </a:cubicBezTo>
                  <a:lnTo>
                    <a:pt x="6156" y="7030"/>
                  </a:lnTo>
                  <a:cubicBezTo>
                    <a:pt x="6156" y="7030"/>
                    <a:pt x="6168" y="7030"/>
                    <a:pt x="6168" y="7054"/>
                  </a:cubicBezTo>
                  <a:lnTo>
                    <a:pt x="6168" y="7899"/>
                  </a:lnTo>
                  <a:cubicBezTo>
                    <a:pt x="6168" y="8125"/>
                    <a:pt x="6275" y="8328"/>
                    <a:pt x="6454" y="8459"/>
                  </a:cubicBezTo>
                  <a:cubicBezTo>
                    <a:pt x="6382" y="8673"/>
                    <a:pt x="6216" y="8875"/>
                    <a:pt x="5989" y="9042"/>
                  </a:cubicBezTo>
                  <a:cubicBezTo>
                    <a:pt x="5918" y="9101"/>
                    <a:pt x="5906" y="9209"/>
                    <a:pt x="5966" y="9280"/>
                  </a:cubicBezTo>
                  <a:cubicBezTo>
                    <a:pt x="5989" y="9328"/>
                    <a:pt x="6037" y="9340"/>
                    <a:pt x="6097" y="9340"/>
                  </a:cubicBezTo>
                  <a:cubicBezTo>
                    <a:pt x="6132" y="9340"/>
                    <a:pt x="6168" y="9328"/>
                    <a:pt x="6204" y="9316"/>
                  </a:cubicBezTo>
                  <a:cubicBezTo>
                    <a:pt x="6466" y="9101"/>
                    <a:pt x="6644" y="8863"/>
                    <a:pt x="6751" y="8601"/>
                  </a:cubicBezTo>
                  <a:lnTo>
                    <a:pt x="7823" y="8923"/>
                  </a:lnTo>
                  <a:cubicBezTo>
                    <a:pt x="8204" y="9042"/>
                    <a:pt x="8454" y="9387"/>
                    <a:pt x="8454" y="9792"/>
                  </a:cubicBezTo>
                  <a:lnTo>
                    <a:pt x="8454" y="11126"/>
                  </a:lnTo>
                  <a:cubicBezTo>
                    <a:pt x="8454" y="11221"/>
                    <a:pt x="8525" y="11292"/>
                    <a:pt x="8621" y="11292"/>
                  </a:cubicBezTo>
                  <a:cubicBezTo>
                    <a:pt x="8704" y="11292"/>
                    <a:pt x="8776" y="11221"/>
                    <a:pt x="8776" y="11126"/>
                  </a:cubicBezTo>
                  <a:lnTo>
                    <a:pt x="8776" y="9792"/>
                  </a:lnTo>
                  <a:cubicBezTo>
                    <a:pt x="8823" y="9280"/>
                    <a:pt x="8478" y="8804"/>
                    <a:pt x="7966" y="8661"/>
                  </a:cubicBezTo>
                  <a:lnTo>
                    <a:pt x="6787" y="8304"/>
                  </a:lnTo>
                  <a:cubicBezTo>
                    <a:pt x="6632" y="8256"/>
                    <a:pt x="6537" y="8101"/>
                    <a:pt x="6537" y="7958"/>
                  </a:cubicBezTo>
                  <a:lnTo>
                    <a:pt x="6537" y="7113"/>
                  </a:lnTo>
                  <a:cubicBezTo>
                    <a:pt x="6537" y="6935"/>
                    <a:pt x="6394" y="6792"/>
                    <a:pt x="6239" y="6768"/>
                  </a:cubicBezTo>
                  <a:cubicBezTo>
                    <a:pt x="6382" y="6518"/>
                    <a:pt x="6490" y="6232"/>
                    <a:pt x="6513" y="5923"/>
                  </a:cubicBezTo>
                  <a:cubicBezTo>
                    <a:pt x="6692" y="5625"/>
                    <a:pt x="6811" y="5303"/>
                    <a:pt x="6859" y="4970"/>
                  </a:cubicBezTo>
                  <a:lnTo>
                    <a:pt x="6966" y="4970"/>
                  </a:lnTo>
                  <a:cubicBezTo>
                    <a:pt x="7287" y="4970"/>
                    <a:pt x="7561" y="4732"/>
                    <a:pt x="7585" y="4410"/>
                  </a:cubicBezTo>
                  <a:cubicBezTo>
                    <a:pt x="7609" y="4232"/>
                    <a:pt x="7549" y="4077"/>
                    <a:pt x="7442" y="3934"/>
                  </a:cubicBezTo>
                  <a:cubicBezTo>
                    <a:pt x="7347" y="3839"/>
                    <a:pt x="7216" y="3779"/>
                    <a:pt x="7085" y="3744"/>
                  </a:cubicBezTo>
                  <a:lnTo>
                    <a:pt x="7216" y="2505"/>
                  </a:lnTo>
                  <a:cubicBezTo>
                    <a:pt x="7275" y="1958"/>
                    <a:pt x="7097" y="1422"/>
                    <a:pt x="6728" y="1005"/>
                  </a:cubicBezTo>
                  <a:cubicBezTo>
                    <a:pt x="6359" y="600"/>
                    <a:pt x="5835" y="362"/>
                    <a:pt x="5287" y="362"/>
                  </a:cubicBezTo>
                  <a:lnTo>
                    <a:pt x="3525" y="362"/>
                  </a:lnTo>
                  <a:cubicBezTo>
                    <a:pt x="2918" y="362"/>
                    <a:pt x="2406" y="243"/>
                    <a:pt x="2227" y="53"/>
                  </a:cubicBezTo>
                  <a:cubicBezTo>
                    <a:pt x="2200" y="16"/>
                    <a:pt x="2159" y="1"/>
                    <a:pt x="211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989" name="Google Shape;10989;p79"/>
          <p:cNvGrpSpPr/>
          <p:nvPr/>
        </p:nvGrpSpPr>
        <p:grpSpPr>
          <a:xfrm>
            <a:off x="9529754" y="2391528"/>
            <a:ext cx="372684" cy="476848"/>
            <a:chOff x="7147315" y="1969046"/>
            <a:chExt cx="279513" cy="357636"/>
          </a:xfrm>
          <a:solidFill>
            <a:schemeClr val="tx1"/>
          </a:solidFill>
        </p:grpSpPr>
        <p:sp>
          <p:nvSpPr>
            <p:cNvPr id="10990" name="Google Shape;10990;p79"/>
            <p:cNvSpPr/>
            <p:nvPr/>
          </p:nvSpPr>
          <p:spPr>
            <a:xfrm>
              <a:off x="7248026" y="2081098"/>
              <a:ext cx="10581" cy="16252"/>
            </a:xfrm>
            <a:custGeom>
              <a:avLst/>
              <a:gdLst/>
              <a:ahLst/>
              <a:cxnLst/>
              <a:rect l="l" t="t" r="r" b="b"/>
              <a:pathLst>
                <a:path w="334" h="513" extrusionOk="0">
                  <a:moveTo>
                    <a:pt x="167" y="0"/>
                  </a:moveTo>
                  <a:cubicBezTo>
                    <a:pt x="83" y="0"/>
                    <a:pt x="0" y="72"/>
                    <a:pt x="0" y="167"/>
                  </a:cubicBezTo>
                  <a:lnTo>
                    <a:pt x="0" y="345"/>
                  </a:lnTo>
                  <a:cubicBezTo>
                    <a:pt x="0" y="429"/>
                    <a:pt x="83" y="512"/>
                    <a:pt x="167" y="512"/>
                  </a:cubicBezTo>
                  <a:cubicBezTo>
                    <a:pt x="262" y="512"/>
                    <a:pt x="334" y="429"/>
                    <a:pt x="334" y="345"/>
                  </a:cubicBezTo>
                  <a:lnTo>
                    <a:pt x="334" y="167"/>
                  </a:lnTo>
                  <a:cubicBezTo>
                    <a:pt x="334" y="72"/>
                    <a:pt x="262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91" name="Google Shape;10991;p79"/>
            <p:cNvSpPr/>
            <p:nvPr/>
          </p:nvSpPr>
          <p:spPr>
            <a:xfrm>
              <a:off x="7315536" y="2081098"/>
              <a:ext cx="10581" cy="16252"/>
            </a:xfrm>
            <a:custGeom>
              <a:avLst/>
              <a:gdLst/>
              <a:ahLst/>
              <a:cxnLst/>
              <a:rect l="l" t="t" r="r" b="b"/>
              <a:pathLst>
                <a:path w="334" h="513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lnTo>
                    <a:pt x="0" y="345"/>
                  </a:lnTo>
                  <a:cubicBezTo>
                    <a:pt x="0" y="429"/>
                    <a:pt x="72" y="512"/>
                    <a:pt x="167" y="512"/>
                  </a:cubicBezTo>
                  <a:cubicBezTo>
                    <a:pt x="250" y="512"/>
                    <a:pt x="322" y="429"/>
                    <a:pt x="322" y="345"/>
                  </a:cubicBezTo>
                  <a:lnTo>
                    <a:pt x="322" y="167"/>
                  </a:lnTo>
                  <a:cubicBezTo>
                    <a:pt x="334" y="72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92" name="Google Shape;10992;p79"/>
            <p:cNvSpPr/>
            <p:nvPr/>
          </p:nvSpPr>
          <p:spPr>
            <a:xfrm>
              <a:off x="7241595" y="2064308"/>
              <a:ext cx="28702" cy="16442"/>
            </a:xfrm>
            <a:custGeom>
              <a:avLst/>
              <a:gdLst/>
              <a:ahLst/>
              <a:cxnLst/>
              <a:rect l="l" t="t" r="r" b="b"/>
              <a:pathLst>
                <a:path w="906" h="519" extrusionOk="0">
                  <a:moveTo>
                    <a:pt x="190" y="0"/>
                  </a:moveTo>
                  <a:cubicBezTo>
                    <a:pt x="116" y="0"/>
                    <a:pt x="54" y="45"/>
                    <a:pt x="25" y="113"/>
                  </a:cubicBezTo>
                  <a:cubicBezTo>
                    <a:pt x="1" y="209"/>
                    <a:pt x="48" y="292"/>
                    <a:pt x="132" y="316"/>
                  </a:cubicBezTo>
                  <a:lnTo>
                    <a:pt x="667" y="494"/>
                  </a:lnTo>
                  <a:cubicBezTo>
                    <a:pt x="679" y="494"/>
                    <a:pt x="703" y="518"/>
                    <a:pt x="727" y="518"/>
                  </a:cubicBezTo>
                  <a:cubicBezTo>
                    <a:pt x="798" y="518"/>
                    <a:pt x="858" y="471"/>
                    <a:pt x="894" y="399"/>
                  </a:cubicBezTo>
                  <a:cubicBezTo>
                    <a:pt x="906" y="304"/>
                    <a:pt x="858" y="221"/>
                    <a:pt x="775" y="185"/>
                  </a:cubicBezTo>
                  <a:lnTo>
                    <a:pt x="239" y="6"/>
                  </a:lnTo>
                  <a:cubicBezTo>
                    <a:pt x="222" y="2"/>
                    <a:pt x="206" y="0"/>
                    <a:pt x="19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93" name="Google Shape;10993;p79"/>
            <p:cNvSpPr/>
            <p:nvPr/>
          </p:nvSpPr>
          <p:spPr>
            <a:xfrm>
              <a:off x="7303466" y="2064276"/>
              <a:ext cx="28702" cy="16474"/>
            </a:xfrm>
            <a:custGeom>
              <a:avLst/>
              <a:gdLst/>
              <a:ahLst/>
              <a:cxnLst/>
              <a:rect l="l" t="t" r="r" b="b"/>
              <a:pathLst>
                <a:path w="906" h="520" extrusionOk="0">
                  <a:moveTo>
                    <a:pt x="718" y="0"/>
                  </a:moveTo>
                  <a:cubicBezTo>
                    <a:pt x="701" y="0"/>
                    <a:pt x="684" y="2"/>
                    <a:pt x="667" y="7"/>
                  </a:cubicBezTo>
                  <a:lnTo>
                    <a:pt x="131" y="186"/>
                  </a:lnTo>
                  <a:cubicBezTo>
                    <a:pt x="36" y="222"/>
                    <a:pt x="0" y="305"/>
                    <a:pt x="24" y="400"/>
                  </a:cubicBezTo>
                  <a:cubicBezTo>
                    <a:pt x="60" y="472"/>
                    <a:pt x="108" y="519"/>
                    <a:pt x="191" y="519"/>
                  </a:cubicBezTo>
                  <a:cubicBezTo>
                    <a:pt x="203" y="519"/>
                    <a:pt x="215" y="519"/>
                    <a:pt x="250" y="495"/>
                  </a:cubicBezTo>
                  <a:lnTo>
                    <a:pt x="786" y="317"/>
                  </a:lnTo>
                  <a:cubicBezTo>
                    <a:pt x="858" y="293"/>
                    <a:pt x="905" y="210"/>
                    <a:pt x="870" y="114"/>
                  </a:cubicBezTo>
                  <a:cubicBezTo>
                    <a:pt x="850" y="38"/>
                    <a:pt x="786" y="0"/>
                    <a:pt x="7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94" name="Google Shape;10994;p79"/>
            <p:cNvSpPr/>
            <p:nvPr/>
          </p:nvSpPr>
          <p:spPr>
            <a:xfrm>
              <a:off x="7281575" y="2277229"/>
              <a:ext cx="10993" cy="49452"/>
            </a:xfrm>
            <a:custGeom>
              <a:avLst/>
              <a:gdLst/>
              <a:ahLst/>
              <a:cxnLst/>
              <a:rect l="l" t="t" r="r" b="b"/>
              <a:pathLst>
                <a:path w="347" h="1561" extrusionOk="0">
                  <a:moveTo>
                    <a:pt x="167" y="0"/>
                  </a:moveTo>
                  <a:cubicBezTo>
                    <a:pt x="72" y="0"/>
                    <a:pt x="1" y="72"/>
                    <a:pt x="1" y="167"/>
                  </a:cubicBezTo>
                  <a:lnTo>
                    <a:pt x="1" y="1405"/>
                  </a:lnTo>
                  <a:cubicBezTo>
                    <a:pt x="1" y="1489"/>
                    <a:pt x="72" y="1560"/>
                    <a:pt x="167" y="1560"/>
                  </a:cubicBezTo>
                  <a:cubicBezTo>
                    <a:pt x="251" y="1560"/>
                    <a:pt x="334" y="1489"/>
                    <a:pt x="334" y="1405"/>
                  </a:cubicBezTo>
                  <a:lnTo>
                    <a:pt x="334" y="167"/>
                  </a:lnTo>
                  <a:cubicBezTo>
                    <a:pt x="346" y="72"/>
                    <a:pt x="275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95" name="Google Shape;10995;p79"/>
            <p:cNvSpPr/>
            <p:nvPr/>
          </p:nvSpPr>
          <p:spPr>
            <a:xfrm>
              <a:off x="7147315" y="1969046"/>
              <a:ext cx="279513" cy="357255"/>
            </a:xfrm>
            <a:custGeom>
              <a:avLst/>
              <a:gdLst/>
              <a:ahLst/>
              <a:cxnLst/>
              <a:rect l="l" t="t" r="r" b="b"/>
              <a:pathLst>
                <a:path w="8823" h="11277" extrusionOk="0">
                  <a:moveTo>
                    <a:pt x="4906" y="370"/>
                  </a:moveTo>
                  <a:cubicBezTo>
                    <a:pt x="5977" y="370"/>
                    <a:pt x="6858" y="1239"/>
                    <a:pt x="6858" y="2323"/>
                  </a:cubicBezTo>
                  <a:lnTo>
                    <a:pt x="6858" y="3394"/>
                  </a:lnTo>
                  <a:lnTo>
                    <a:pt x="6632" y="3394"/>
                  </a:lnTo>
                  <a:cubicBezTo>
                    <a:pt x="6632" y="3394"/>
                    <a:pt x="6620" y="3394"/>
                    <a:pt x="6620" y="3370"/>
                  </a:cubicBezTo>
                  <a:cubicBezTo>
                    <a:pt x="6549" y="3001"/>
                    <a:pt x="6275" y="2037"/>
                    <a:pt x="5537" y="1311"/>
                  </a:cubicBezTo>
                  <a:cubicBezTo>
                    <a:pt x="5507" y="1281"/>
                    <a:pt x="5465" y="1266"/>
                    <a:pt x="5422" y="1266"/>
                  </a:cubicBezTo>
                  <a:cubicBezTo>
                    <a:pt x="5379" y="1266"/>
                    <a:pt x="5334" y="1281"/>
                    <a:pt x="5298" y="1311"/>
                  </a:cubicBezTo>
                  <a:cubicBezTo>
                    <a:pt x="5298" y="1311"/>
                    <a:pt x="4822" y="1787"/>
                    <a:pt x="4358" y="1965"/>
                  </a:cubicBezTo>
                  <a:cubicBezTo>
                    <a:pt x="3882" y="1787"/>
                    <a:pt x="3417" y="1323"/>
                    <a:pt x="3417" y="1311"/>
                  </a:cubicBezTo>
                  <a:cubicBezTo>
                    <a:pt x="3387" y="1281"/>
                    <a:pt x="3349" y="1266"/>
                    <a:pt x="3307" y="1266"/>
                  </a:cubicBezTo>
                  <a:cubicBezTo>
                    <a:pt x="3265" y="1266"/>
                    <a:pt x="3221" y="1281"/>
                    <a:pt x="3179" y="1311"/>
                  </a:cubicBezTo>
                  <a:cubicBezTo>
                    <a:pt x="3120" y="1370"/>
                    <a:pt x="3060" y="1442"/>
                    <a:pt x="3001" y="1513"/>
                  </a:cubicBezTo>
                  <a:cubicBezTo>
                    <a:pt x="2941" y="1584"/>
                    <a:pt x="2965" y="1692"/>
                    <a:pt x="3024" y="1751"/>
                  </a:cubicBezTo>
                  <a:cubicBezTo>
                    <a:pt x="3057" y="1778"/>
                    <a:pt x="3096" y="1790"/>
                    <a:pt x="3134" y="1790"/>
                  </a:cubicBezTo>
                  <a:cubicBezTo>
                    <a:pt x="3180" y="1790"/>
                    <a:pt x="3224" y="1772"/>
                    <a:pt x="3251" y="1739"/>
                  </a:cubicBezTo>
                  <a:cubicBezTo>
                    <a:pt x="3274" y="1704"/>
                    <a:pt x="3298" y="1692"/>
                    <a:pt x="3322" y="1680"/>
                  </a:cubicBezTo>
                  <a:cubicBezTo>
                    <a:pt x="3513" y="1858"/>
                    <a:pt x="3917" y="2168"/>
                    <a:pt x="4310" y="2299"/>
                  </a:cubicBezTo>
                  <a:cubicBezTo>
                    <a:pt x="4328" y="2311"/>
                    <a:pt x="4349" y="2317"/>
                    <a:pt x="4368" y="2317"/>
                  </a:cubicBezTo>
                  <a:cubicBezTo>
                    <a:pt x="4388" y="2317"/>
                    <a:pt x="4405" y="2311"/>
                    <a:pt x="4417" y="2299"/>
                  </a:cubicBezTo>
                  <a:cubicBezTo>
                    <a:pt x="4822" y="2168"/>
                    <a:pt x="5227" y="1834"/>
                    <a:pt x="5418" y="1680"/>
                  </a:cubicBezTo>
                  <a:cubicBezTo>
                    <a:pt x="6001" y="2335"/>
                    <a:pt x="6215" y="3132"/>
                    <a:pt x="6299" y="3466"/>
                  </a:cubicBezTo>
                  <a:cubicBezTo>
                    <a:pt x="6322" y="3632"/>
                    <a:pt x="6477" y="3728"/>
                    <a:pt x="6620" y="3728"/>
                  </a:cubicBezTo>
                  <a:lnTo>
                    <a:pt x="6918" y="3728"/>
                  </a:lnTo>
                  <a:cubicBezTo>
                    <a:pt x="6989" y="3728"/>
                    <a:pt x="7072" y="3763"/>
                    <a:pt x="7132" y="3823"/>
                  </a:cubicBezTo>
                  <a:cubicBezTo>
                    <a:pt x="7192" y="3882"/>
                    <a:pt x="7203" y="3954"/>
                    <a:pt x="7203" y="4025"/>
                  </a:cubicBezTo>
                  <a:cubicBezTo>
                    <a:pt x="7192" y="4168"/>
                    <a:pt x="7049" y="4287"/>
                    <a:pt x="6906" y="4287"/>
                  </a:cubicBezTo>
                  <a:lnTo>
                    <a:pt x="6834" y="4287"/>
                  </a:lnTo>
                  <a:lnTo>
                    <a:pt x="6834" y="4263"/>
                  </a:lnTo>
                  <a:cubicBezTo>
                    <a:pt x="6834" y="4180"/>
                    <a:pt x="6751" y="4097"/>
                    <a:pt x="6668" y="4097"/>
                  </a:cubicBezTo>
                  <a:cubicBezTo>
                    <a:pt x="6572" y="4097"/>
                    <a:pt x="6501" y="4180"/>
                    <a:pt x="6501" y="4263"/>
                  </a:cubicBezTo>
                  <a:cubicBezTo>
                    <a:pt x="6501" y="5442"/>
                    <a:pt x="5548" y="6395"/>
                    <a:pt x="4370" y="6395"/>
                  </a:cubicBezTo>
                  <a:cubicBezTo>
                    <a:pt x="3203" y="6395"/>
                    <a:pt x="2250" y="5442"/>
                    <a:pt x="2250" y="4263"/>
                  </a:cubicBezTo>
                  <a:cubicBezTo>
                    <a:pt x="2250" y="4180"/>
                    <a:pt x="2167" y="4097"/>
                    <a:pt x="2084" y="4097"/>
                  </a:cubicBezTo>
                  <a:cubicBezTo>
                    <a:pt x="1989" y="4097"/>
                    <a:pt x="1953" y="4144"/>
                    <a:pt x="1953" y="4240"/>
                  </a:cubicBezTo>
                  <a:lnTo>
                    <a:pt x="1846" y="4251"/>
                  </a:lnTo>
                  <a:cubicBezTo>
                    <a:pt x="1774" y="4251"/>
                    <a:pt x="1691" y="4228"/>
                    <a:pt x="1631" y="4168"/>
                  </a:cubicBezTo>
                  <a:cubicBezTo>
                    <a:pt x="1572" y="4109"/>
                    <a:pt x="1560" y="4025"/>
                    <a:pt x="1560" y="3954"/>
                  </a:cubicBezTo>
                  <a:cubicBezTo>
                    <a:pt x="1572" y="3823"/>
                    <a:pt x="1715" y="3704"/>
                    <a:pt x="1858" y="3704"/>
                  </a:cubicBezTo>
                  <a:lnTo>
                    <a:pt x="2131" y="3704"/>
                  </a:lnTo>
                  <a:cubicBezTo>
                    <a:pt x="2286" y="3704"/>
                    <a:pt x="2429" y="3597"/>
                    <a:pt x="2453" y="3430"/>
                  </a:cubicBezTo>
                  <a:cubicBezTo>
                    <a:pt x="2500" y="3216"/>
                    <a:pt x="2631" y="2751"/>
                    <a:pt x="2905" y="2275"/>
                  </a:cubicBezTo>
                  <a:cubicBezTo>
                    <a:pt x="2941" y="2204"/>
                    <a:pt x="2917" y="2096"/>
                    <a:pt x="2846" y="2049"/>
                  </a:cubicBezTo>
                  <a:cubicBezTo>
                    <a:pt x="2820" y="2034"/>
                    <a:pt x="2791" y="2027"/>
                    <a:pt x="2763" y="2027"/>
                  </a:cubicBezTo>
                  <a:cubicBezTo>
                    <a:pt x="2702" y="2027"/>
                    <a:pt x="2644" y="2059"/>
                    <a:pt x="2620" y="2108"/>
                  </a:cubicBezTo>
                  <a:cubicBezTo>
                    <a:pt x="2322" y="2632"/>
                    <a:pt x="2203" y="3120"/>
                    <a:pt x="2143" y="3370"/>
                  </a:cubicBezTo>
                  <a:cubicBezTo>
                    <a:pt x="2143" y="3370"/>
                    <a:pt x="2143" y="3394"/>
                    <a:pt x="2131" y="3394"/>
                  </a:cubicBezTo>
                  <a:lnTo>
                    <a:pt x="1905" y="3394"/>
                  </a:lnTo>
                  <a:lnTo>
                    <a:pt x="1905" y="2323"/>
                  </a:lnTo>
                  <a:cubicBezTo>
                    <a:pt x="1905" y="1251"/>
                    <a:pt x="2786" y="370"/>
                    <a:pt x="3846" y="370"/>
                  </a:cubicBezTo>
                  <a:close/>
                  <a:moveTo>
                    <a:pt x="2096" y="5121"/>
                  </a:moveTo>
                  <a:cubicBezTo>
                    <a:pt x="2274" y="5573"/>
                    <a:pt x="2584" y="5978"/>
                    <a:pt x="2989" y="6264"/>
                  </a:cubicBezTo>
                  <a:lnTo>
                    <a:pt x="2989" y="7214"/>
                  </a:lnTo>
                  <a:lnTo>
                    <a:pt x="1357" y="5240"/>
                  </a:lnTo>
                  <a:lnTo>
                    <a:pt x="2096" y="5121"/>
                  </a:lnTo>
                  <a:close/>
                  <a:moveTo>
                    <a:pt x="6715" y="5121"/>
                  </a:moveTo>
                  <a:lnTo>
                    <a:pt x="7453" y="5240"/>
                  </a:lnTo>
                  <a:lnTo>
                    <a:pt x="5822" y="7228"/>
                  </a:lnTo>
                  <a:lnTo>
                    <a:pt x="5822" y="6264"/>
                  </a:lnTo>
                  <a:cubicBezTo>
                    <a:pt x="6215" y="5978"/>
                    <a:pt x="6537" y="5573"/>
                    <a:pt x="6715" y="5121"/>
                  </a:cubicBezTo>
                  <a:close/>
                  <a:moveTo>
                    <a:pt x="5489" y="6454"/>
                  </a:moveTo>
                  <a:lnTo>
                    <a:pt x="5489" y="7633"/>
                  </a:lnTo>
                  <a:lnTo>
                    <a:pt x="4417" y="8931"/>
                  </a:lnTo>
                  <a:lnTo>
                    <a:pt x="3346" y="7633"/>
                  </a:lnTo>
                  <a:lnTo>
                    <a:pt x="3346" y="6454"/>
                  </a:lnTo>
                  <a:cubicBezTo>
                    <a:pt x="3679" y="6621"/>
                    <a:pt x="4036" y="6704"/>
                    <a:pt x="4417" y="6704"/>
                  </a:cubicBezTo>
                  <a:cubicBezTo>
                    <a:pt x="4810" y="6704"/>
                    <a:pt x="5167" y="6621"/>
                    <a:pt x="5489" y="6454"/>
                  </a:cubicBezTo>
                  <a:close/>
                  <a:moveTo>
                    <a:pt x="3894" y="1"/>
                  </a:moveTo>
                  <a:cubicBezTo>
                    <a:pt x="2631" y="1"/>
                    <a:pt x="1608" y="1025"/>
                    <a:pt x="1608" y="2287"/>
                  </a:cubicBezTo>
                  <a:lnTo>
                    <a:pt x="1608" y="3418"/>
                  </a:lnTo>
                  <a:cubicBezTo>
                    <a:pt x="1417" y="3513"/>
                    <a:pt x="1274" y="3692"/>
                    <a:pt x="1250" y="3894"/>
                  </a:cubicBezTo>
                  <a:cubicBezTo>
                    <a:pt x="1238" y="4073"/>
                    <a:pt x="1286" y="4240"/>
                    <a:pt x="1393" y="4371"/>
                  </a:cubicBezTo>
                  <a:cubicBezTo>
                    <a:pt x="1512" y="4501"/>
                    <a:pt x="1679" y="4561"/>
                    <a:pt x="1846" y="4561"/>
                  </a:cubicBezTo>
                  <a:lnTo>
                    <a:pt x="1965" y="4561"/>
                  </a:lnTo>
                  <a:cubicBezTo>
                    <a:pt x="1977" y="4644"/>
                    <a:pt x="1989" y="4716"/>
                    <a:pt x="2000" y="4775"/>
                  </a:cubicBezTo>
                  <a:lnTo>
                    <a:pt x="1262" y="4894"/>
                  </a:lnTo>
                  <a:cubicBezTo>
                    <a:pt x="1155" y="4906"/>
                    <a:pt x="1048" y="4978"/>
                    <a:pt x="1012" y="5073"/>
                  </a:cubicBezTo>
                  <a:cubicBezTo>
                    <a:pt x="965" y="5180"/>
                    <a:pt x="965" y="5275"/>
                    <a:pt x="1012" y="5383"/>
                  </a:cubicBezTo>
                  <a:lnTo>
                    <a:pt x="2108" y="7502"/>
                  </a:lnTo>
                  <a:lnTo>
                    <a:pt x="857" y="7883"/>
                  </a:lnTo>
                  <a:cubicBezTo>
                    <a:pt x="334" y="8050"/>
                    <a:pt x="0" y="8514"/>
                    <a:pt x="0" y="9062"/>
                  </a:cubicBezTo>
                  <a:lnTo>
                    <a:pt x="0" y="11109"/>
                  </a:lnTo>
                  <a:cubicBezTo>
                    <a:pt x="0" y="11205"/>
                    <a:pt x="72" y="11276"/>
                    <a:pt x="155" y="11276"/>
                  </a:cubicBezTo>
                  <a:cubicBezTo>
                    <a:pt x="250" y="11276"/>
                    <a:pt x="322" y="11205"/>
                    <a:pt x="322" y="11109"/>
                  </a:cubicBezTo>
                  <a:lnTo>
                    <a:pt x="322" y="9062"/>
                  </a:lnTo>
                  <a:cubicBezTo>
                    <a:pt x="322" y="8943"/>
                    <a:pt x="357" y="8823"/>
                    <a:pt x="381" y="8716"/>
                  </a:cubicBezTo>
                  <a:lnTo>
                    <a:pt x="1215" y="9431"/>
                  </a:lnTo>
                  <a:cubicBezTo>
                    <a:pt x="1334" y="9538"/>
                    <a:pt x="1405" y="9681"/>
                    <a:pt x="1405" y="9847"/>
                  </a:cubicBezTo>
                  <a:lnTo>
                    <a:pt x="1405" y="11109"/>
                  </a:lnTo>
                  <a:cubicBezTo>
                    <a:pt x="1405" y="11205"/>
                    <a:pt x="1488" y="11276"/>
                    <a:pt x="1572" y="11276"/>
                  </a:cubicBezTo>
                  <a:cubicBezTo>
                    <a:pt x="1667" y="11276"/>
                    <a:pt x="1738" y="11205"/>
                    <a:pt x="1738" y="11109"/>
                  </a:cubicBezTo>
                  <a:lnTo>
                    <a:pt x="1738" y="9847"/>
                  </a:lnTo>
                  <a:cubicBezTo>
                    <a:pt x="1738" y="9597"/>
                    <a:pt x="1631" y="9359"/>
                    <a:pt x="1441" y="9181"/>
                  </a:cubicBezTo>
                  <a:lnTo>
                    <a:pt x="572" y="8431"/>
                  </a:lnTo>
                  <a:cubicBezTo>
                    <a:pt x="679" y="8335"/>
                    <a:pt x="810" y="8240"/>
                    <a:pt x="965" y="8192"/>
                  </a:cubicBezTo>
                  <a:lnTo>
                    <a:pt x="2274" y="7776"/>
                  </a:lnTo>
                  <a:lnTo>
                    <a:pt x="2989" y="9145"/>
                  </a:lnTo>
                  <a:lnTo>
                    <a:pt x="2762" y="9597"/>
                  </a:lnTo>
                  <a:cubicBezTo>
                    <a:pt x="2679" y="9776"/>
                    <a:pt x="2691" y="9966"/>
                    <a:pt x="2810" y="10133"/>
                  </a:cubicBezTo>
                  <a:lnTo>
                    <a:pt x="3572" y="11205"/>
                  </a:lnTo>
                  <a:cubicBezTo>
                    <a:pt x="3596" y="11252"/>
                    <a:pt x="3655" y="11276"/>
                    <a:pt x="3703" y="11276"/>
                  </a:cubicBezTo>
                  <a:cubicBezTo>
                    <a:pt x="3727" y="11276"/>
                    <a:pt x="3763" y="11264"/>
                    <a:pt x="3786" y="11252"/>
                  </a:cubicBezTo>
                  <a:cubicBezTo>
                    <a:pt x="3870" y="11193"/>
                    <a:pt x="3882" y="11086"/>
                    <a:pt x="3834" y="11014"/>
                  </a:cubicBezTo>
                  <a:lnTo>
                    <a:pt x="3072" y="9943"/>
                  </a:lnTo>
                  <a:cubicBezTo>
                    <a:pt x="3036" y="9883"/>
                    <a:pt x="3036" y="9800"/>
                    <a:pt x="3060" y="9740"/>
                  </a:cubicBezTo>
                  <a:lnTo>
                    <a:pt x="3310" y="9228"/>
                  </a:lnTo>
                  <a:cubicBezTo>
                    <a:pt x="3346" y="9181"/>
                    <a:pt x="3346" y="9121"/>
                    <a:pt x="3310" y="9073"/>
                  </a:cubicBezTo>
                  <a:lnTo>
                    <a:pt x="1917" y="6395"/>
                  </a:lnTo>
                  <a:lnTo>
                    <a:pt x="4263" y="9252"/>
                  </a:lnTo>
                  <a:cubicBezTo>
                    <a:pt x="4298" y="9300"/>
                    <a:pt x="4346" y="9312"/>
                    <a:pt x="4405" y="9312"/>
                  </a:cubicBezTo>
                  <a:cubicBezTo>
                    <a:pt x="4441" y="9312"/>
                    <a:pt x="4489" y="9300"/>
                    <a:pt x="4536" y="9252"/>
                  </a:cubicBezTo>
                  <a:lnTo>
                    <a:pt x="6882" y="6395"/>
                  </a:lnTo>
                  <a:lnTo>
                    <a:pt x="5489" y="9073"/>
                  </a:lnTo>
                  <a:cubicBezTo>
                    <a:pt x="5453" y="9121"/>
                    <a:pt x="5453" y="9181"/>
                    <a:pt x="5489" y="9228"/>
                  </a:cubicBezTo>
                  <a:lnTo>
                    <a:pt x="5739" y="9740"/>
                  </a:lnTo>
                  <a:cubicBezTo>
                    <a:pt x="5775" y="9800"/>
                    <a:pt x="5775" y="9871"/>
                    <a:pt x="5727" y="9943"/>
                  </a:cubicBezTo>
                  <a:lnTo>
                    <a:pt x="4965" y="11014"/>
                  </a:lnTo>
                  <a:cubicBezTo>
                    <a:pt x="4906" y="11086"/>
                    <a:pt x="4941" y="11193"/>
                    <a:pt x="5013" y="11252"/>
                  </a:cubicBezTo>
                  <a:cubicBezTo>
                    <a:pt x="5037" y="11264"/>
                    <a:pt x="5072" y="11276"/>
                    <a:pt x="5096" y="11276"/>
                  </a:cubicBezTo>
                  <a:cubicBezTo>
                    <a:pt x="5144" y="11276"/>
                    <a:pt x="5203" y="11252"/>
                    <a:pt x="5239" y="11205"/>
                  </a:cubicBezTo>
                  <a:lnTo>
                    <a:pt x="5989" y="10133"/>
                  </a:lnTo>
                  <a:cubicBezTo>
                    <a:pt x="6108" y="9966"/>
                    <a:pt x="6132" y="9776"/>
                    <a:pt x="6037" y="9597"/>
                  </a:cubicBezTo>
                  <a:lnTo>
                    <a:pt x="5810" y="9145"/>
                  </a:lnTo>
                  <a:lnTo>
                    <a:pt x="6525" y="7776"/>
                  </a:lnTo>
                  <a:lnTo>
                    <a:pt x="7834" y="8192"/>
                  </a:lnTo>
                  <a:cubicBezTo>
                    <a:pt x="7989" y="8240"/>
                    <a:pt x="8120" y="8335"/>
                    <a:pt x="8227" y="8431"/>
                  </a:cubicBezTo>
                  <a:lnTo>
                    <a:pt x="7358" y="9181"/>
                  </a:lnTo>
                  <a:cubicBezTo>
                    <a:pt x="7168" y="9347"/>
                    <a:pt x="7061" y="9585"/>
                    <a:pt x="7061" y="9847"/>
                  </a:cubicBezTo>
                  <a:lnTo>
                    <a:pt x="7061" y="11109"/>
                  </a:lnTo>
                  <a:cubicBezTo>
                    <a:pt x="7061" y="11205"/>
                    <a:pt x="7144" y="11276"/>
                    <a:pt x="7227" y="11276"/>
                  </a:cubicBezTo>
                  <a:cubicBezTo>
                    <a:pt x="7323" y="11276"/>
                    <a:pt x="7394" y="11205"/>
                    <a:pt x="7394" y="11109"/>
                  </a:cubicBezTo>
                  <a:lnTo>
                    <a:pt x="7394" y="9847"/>
                  </a:lnTo>
                  <a:cubicBezTo>
                    <a:pt x="7394" y="9681"/>
                    <a:pt x="7465" y="9538"/>
                    <a:pt x="7584" y="9431"/>
                  </a:cubicBezTo>
                  <a:lnTo>
                    <a:pt x="8418" y="8716"/>
                  </a:lnTo>
                  <a:cubicBezTo>
                    <a:pt x="8466" y="8823"/>
                    <a:pt x="8477" y="8943"/>
                    <a:pt x="8477" y="9062"/>
                  </a:cubicBezTo>
                  <a:lnTo>
                    <a:pt x="8477" y="11109"/>
                  </a:lnTo>
                  <a:cubicBezTo>
                    <a:pt x="8477" y="11205"/>
                    <a:pt x="8549" y="11276"/>
                    <a:pt x="8644" y="11276"/>
                  </a:cubicBezTo>
                  <a:cubicBezTo>
                    <a:pt x="8727" y="11276"/>
                    <a:pt x="8811" y="11205"/>
                    <a:pt x="8811" y="11109"/>
                  </a:cubicBezTo>
                  <a:lnTo>
                    <a:pt x="8811" y="9062"/>
                  </a:lnTo>
                  <a:cubicBezTo>
                    <a:pt x="8823" y="8538"/>
                    <a:pt x="8477" y="8073"/>
                    <a:pt x="7965" y="7919"/>
                  </a:cubicBezTo>
                  <a:lnTo>
                    <a:pt x="6715" y="7526"/>
                  </a:lnTo>
                  <a:lnTo>
                    <a:pt x="7811" y="5418"/>
                  </a:lnTo>
                  <a:cubicBezTo>
                    <a:pt x="7858" y="5311"/>
                    <a:pt x="7858" y="5204"/>
                    <a:pt x="7811" y="5097"/>
                  </a:cubicBezTo>
                  <a:cubicBezTo>
                    <a:pt x="7763" y="5002"/>
                    <a:pt x="7668" y="4942"/>
                    <a:pt x="7561" y="4918"/>
                  </a:cubicBezTo>
                  <a:lnTo>
                    <a:pt x="6811" y="4799"/>
                  </a:lnTo>
                  <a:cubicBezTo>
                    <a:pt x="6822" y="4728"/>
                    <a:pt x="6846" y="4656"/>
                    <a:pt x="6858" y="4597"/>
                  </a:cubicBezTo>
                  <a:lnTo>
                    <a:pt x="6965" y="4597"/>
                  </a:lnTo>
                  <a:cubicBezTo>
                    <a:pt x="7287" y="4597"/>
                    <a:pt x="7561" y="4359"/>
                    <a:pt x="7584" y="4049"/>
                  </a:cubicBezTo>
                  <a:cubicBezTo>
                    <a:pt x="7608" y="3870"/>
                    <a:pt x="7549" y="3704"/>
                    <a:pt x="7442" y="3573"/>
                  </a:cubicBezTo>
                  <a:cubicBezTo>
                    <a:pt x="7382" y="3513"/>
                    <a:pt x="7323" y="3466"/>
                    <a:pt x="7251" y="3418"/>
                  </a:cubicBezTo>
                  <a:lnTo>
                    <a:pt x="7251" y="2287"/>
                  </a:lnTo>
                  <a:cubicBezTo>
                    <a:pt x="7251" y="1025"/>
                    <a:pt x="6215" y="1"/>
                    <a:pt x="495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96" name="Google Shape;10996;p79"/>
            <p:cNvSpPr/>
            <p:nvPr/>
          </p:nvSpPr>
          <p:spPr>
            <a:xfrm>
              <a:off x="7248026" y="2111067"/>
              <a:ext cx="78471" cy="36052"/>
            </a:xfrm>
            <a:custGeom>
              <a:avLst/>
              <a:gdLst/>
              <a:ahLst/>
              <a:cxnLst/>
              <a:rect l="l" t="t" r="r" b="b"/>
              <a:pathLst>
                <a:path w="2477" h="1138" extrusionOk="0">
                  <a:moveTo>
                    <a:pt x="619" y="411"/>
                  </a:moveTo>
                  <a:cubicBezTo>
                    <a:pt x="679" y="411"/>
                    <a:pt x="738" y="423"/>
                    <a:pt x="798" y="423"/>
                  </a:cubicBezTo>
                  <a:lnTo>
                    <a:pt x="703" y="602"/>
                  </a:lnTo>
                  <a:lnTo>
                    <a:pt x="619" y="411"/>
                  </a:lnTo>
                  <a:close/>
                  <a:moveTo>
                    <a:pt x="1846" y="411"/>
                  </a:moveTo>
                  <a:lnTo>
                    <a:pt x="1762" y="602"/>
                  </a:lnTo>
                  <a:lnTo>
                    <a:pt x="1667" y="423"/>
                  </a:lnTo>
                  <a:cubicBezTo>
                    <a:pt x="1727" y="423"/>
                    <a:pt x="1786" y="411"/>
                    <a:pt x="1846" y="411"/>
                  </a:cubicBezTo>
                  <a:close/>
                  <a:moveTo>
                    <a:pt x="2310" y="1"/>
                  </a:moveTo>
                  <a:cubicBezTo>
                    <a:pt x="2295" y="1"/>
                    <a:pt x="2279" y="2"/>
                    <a:pt x="2262" y="7"/>
                  </a:cubicBezTo>
                  <a:cubicBezTo>
                    <a:pt x="1965" y="78"/>
                    <a:pt x="1607" y="114"/>
                    <a:pt x="1238" y="114"/>
                  </a:cubicBezTo>
                  <a:cubicBezTo>
                    <a:pt x="869" y="114"/>
                    <a:pt x="524" y="66"/>
                    <a:pt x="214" y="7"/>
                  </a:cubicBezTo>
                  <a:cubicBezTo>
                    <a:pt x="203" y="5"/>
                    <a:pt x="191" y="4"/>
                    <a:pt x="180" y="4"/>
                  </a:cubicBezTo>
                  <a:cubicBezTo>
                    <a:pt x="100" y="4"/>
                    <a:pt x="34" y="42"/>
                    <a:pt x="24" y="126"/>
                  </a:cubicBezTo>
                  <a:cubicBezTo>
                    <a:pt x="0" y="221"/>
                    <a:pt x="48" y="304"/>
                    <a:pt x="143" y="316"/>
                  </a:cubicBezTo>
                  <a:cubicBezTo>
                    <a:pt x="167" y="316"/>
                    <a:pt x="203" y="340"/>
                    <a:pt x="226" y="340"/>
                  </a:cubicBezTo>
                  <a:lnTo>
                    <a:pt x="560" y="1054"/>
                  </a:lnTo>
                  <a:cubicBezTo>
                    <a:pt x="584" y="1114"/>
                    <a:pt x="643" y="1138"/>
                    <a:pt x="703" y="1138"/>
                  </a:cubicBezTo>
                  <a:cubicBezTo>
                    <a:pt x="762" y="1138"/>
                    <a:pt x="822" y="1114"/>
                    <a:pt x="857" y="1054"/>
                  </a:cubicBezTo>
                  <a:lnTo>
                    <a:pt x="1167" y="435"/>
                  </a:lnTo>
                  <a:lnTo>
                    <a:pt x="1310" y="435"/>
                  </a:lnTo>
                  <a:lnTo>
                    <a:pt x="1619" y="1054"/>
                  </a:lnTo>
                  <a:cubicBezTo>
                    <a:pt x="1655" y="1114"/>
                    <a:pt x="1715" y="1138"/>
                    <a:pt x="1774" y="1138"/>
                  </a:cubicBezTo>
                  <a:cubicBezTo>
                    <a:pt x="1834" y="1138"/>
                    <a:pt x="1893" y="1090"/>
                    <a:pt x="1917" y="1054"/>
                  </a:cubicBezTo>
                  <a:lnTo>
                    <a:pt x="2250" y="340"/>
                  </a:lnTo>
                  <a:cubicBezTo>
                    <a:pt x="2274" y="340"/>
                    <a:pt x="2310" y="316"/>
                    <a:pt x="2334" y="316"/>
                  </a:cubicBezTo>
                  <a:cubicBezTo>
                    <a:pt x="2417" y="304"/>
                    <a:pt x="2477" y="221"/>
                    <a:pt x="2465" y="126"/>
                  </a:cubicBezTo>
                  <a:cubicBezTo>
                    <a:pt x="2445" y="47"/>
                    <a:pt x="2384" y="1"/>
                    <a:pt x="23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997" name="Google Shape;10997;p79"/>
          <p:cNvGrpSpPr/>
          <p:nvPr/>
        </p:nvGrpSpPr>
        <p:grpSpPr>
          <a:xfrm>
            <a:off x="8930242" y="2390557"/>
            <a:ext cx="373740" cy="478791"/>
            <a:chOff x="6697681" y="1968317"/>
            <a:chExt cx="280305" cy="359093"/>
          </a:xfrm>
          <a:solidFill>
            <a:schemeClr val="tx1"/>
          </a:solidFill>
        </p:grpSpPr>
        <p:sp>
          <p:nvSpPr>
            <p:cNvPr id="10998" name="Google Shape;10998;p79"/>
            <p:cNvSpPr/>
            <p:nvPr/>
          </p:nvSpPr>
          <p:spPr>
            <a:xfrm>
              <a:off x="6799152" y="2092408"/>
              <a:ext cx="10613" cy="16252"/>
            </a:xfrm>
            <a:custGeom>
              <a:avLst/>
              <a:gdLst/>
              <a:ahLst/>
              <a:cxnLst/>
              <a:rect l="l" t="t" r="r" b="b"/>
              <a:pathLst>
                <a:path w="335" h="513" extrusionOk="0">
                  <a:moveTo>
                    <a:pt x="167" y="0"/>
                  </a:moveTo>
                  <a:cubicBezTo>
                    <a:pt x="84" y="0"/>
                    <a:pt x="1" y="72"/>
                    <a:pt x="1" y="167"/>
                  </a:cubicBezTo>
                  <a:lnTo>
                    <a:pt x="1" y="346"/>
                  </a:lnTo>
                  <a:cubicBezTo>
                    <a:pt x="1" y="429"/>
                    <a:pt x="84" y="512"/>
                    <a:pt x="167" y="512"/>
                  </a:cubicBezTo>
                  <a:cubicBezTo>
                    <a:pt x="251" y="512"/>
                    <a:pt x="334" y="429"/>
                    <a:pt x="334" y="346"/>
                  </a:cubicBezTo>
                  <a:lnTo>
                    <a:pt x="334" y="167"/>
                  </a:lnTo>
                  <a:cubicBezTo>
                    <a:pt x="334" y="72"/>
                    <a:pt x="263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999" name="Google Shape;10999;p79"/>
            <p:cNvSpPr/>
            <p:nvPr/>
          </p:nvSpPr>
          <p:spPr>
            <a:xfrm>
              <a:off x="6866662" y="2092408"/>
              <a:ext cx="10613" cy="16252"/>
            </a:xfrm>
            <a:custGeom>
              <a:avLst/>
              <a:gdLst/>
              <a:ahLst/>
              <a:cxnLst/>
              <a:rect l="l" t="t" r="r" b="b"/>
              <a:pathLst>
                <a:path w="335" h="513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lnTo>
                    <a:pt x="1" y="346"/>
                  </a:lnTo>
                  <a:cubicBezTo>
                    <a:pt x="1" y="429"/>
                    <a:pt x="72" y="512"/>
                    <a:pt x="168" y="512"/>
                  </a:cubicBezTo>
                  <a:cubicBezTo>
                    <a:pt x="251" y="512"/>
                    <a:pt x="334" y="429"/>
                    <a:pt x="334" y="346"/>
                  </a:cubicBezTo>
                  <a:lnTo>
                    <a:pt x="334" y="167"/>
                  </a:lnTo>
                  <a:cubicBezTo>
                    <a:pt x="334" y="72"/>
                    <a:pt x="251" y="0"/>
                    <a:pt x="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00" name="Google Shape;11000;p79"/>
            <p:cNvSpPr/>
            <p:nvPr/>
          </p:nvSpPr>
          <p:spPr>
            <a:xfrm>
              <a:off x="6815372" y="2143032"/>
              <a:ext cx="45302" cy="15777"/>
            </a:xfrm>
            <a:custGeom>
              <a:avLst/>
              <a:gdLst/>
              <a:ahLst/>
              <a:cxnLst/>
              <a:rect l="l" t="t" r="r" b="b"/>
              <a:pathLst>
                <a:path w="1430" h="498" extrusionOk="0">
                  <a:moveTo>
                    <a:pt x="184" y="1"/>
                  </a:moveTo>
                  <a:cubicBezTo>
                    <a:pt x="141" y="1"/>
                    <a:pt x="96" y="16"/>
                    <a:pt x="60" y="45"/>
                  </a:cubicBezTo>
                  <a:cubicBezTo>
                    <a:pt x="1" y="105"/>
                    <a:pt x="1" y="200"/>
                    <a:pt x="60" y="283"/>
                  </a:cubicBezTo>
                  <a:cubicBezTo>
                    <a:pt x="203" y="414"/>
                    <a:pt x="441" y="498"/>
                    <a:pt x="703" y="498"/>
                  </a:cubicBezTo>
                  <a:cubicBezTo>
                    <a:pt x="965" y="498"/>
                    <a:pt x="1203" y="414"/>
                    <a:pt x="1334" y="283"/>
                  </a:cubicBezTo>
                  <a:cubicBezTo>
                    <a:pt x="1429" y="200"/>
                    <a:pt x="1429" y="105"/>
                    <a:pt x="1370" y="45"/>
                  </a:cubicBezTo>
                  <a:cubicBezTo>
                    <a:pt x="1340" y="16"/>
                    <a:pt x="1298" y="1"/>
                    <a:pt x="1255" y="1"/>
                  </a:cubicBezTo>
                  <a:cubicBezTo>
                    <a:pt x="1212" y="1"/>
                    <a:pt x="1167" y="16"/>
                    <a:pt x="1132" y="45"/>
                  </a:cubicBezTo>
                  <a:cubicBezTo>
                    <a:pt x="1072" y="105"/>
                    <a:pt x="917" y="176"/>
                    <a:pt x="715" y="176"/>
                  </a:cubicBezTo>
                  <a:cubicBezTo>
                    <a:pt x="501" y="176"/>
                    <a:pt x="358" y="105"/>
                    <a:pt x="298" y="45"/>
                  </a:cubicBezTo>
                  <a:cubicBezTo>
                    <a:pt x="269" y="16"/>
                    <a:pt x="227" y="1"/>
                    <a:pt x="18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01" name="Google Shape;11001;p79"/>
            <p:cNvSpPr/>
            <p:nvPr/>
          </p:nvSpPr>
          <p:spPr>
            <a:xfrm>
              <a:off x="6697681" y="1968317"/>
              <a:ext cx="280305" cy="358713"/>
            </a:xfrm>
            <a:custGeom>
              <a:avLst/>
              <a:gdLst/>
              <a:ahLst/>
              <a:cxnLst/>
              <a:rect l="l" t="t" r="r" b="b"/>
              <a:pathLst>
                <a:path w="8848" h="11323" extrusionOk="0">
                  <a:moveTo>
                    <a:pt x="4430" y="345"/>
                  </a:moveTo>
                  <a:cubicBezTo>
                    <a:pt x="4978" y="345"/>
                    <a:pt x="5502" y="512"/>
                    <a:pt x="5918" y="822"/>
                  </a:cubicBezTo>
                  <a:cubicBezTo>
                    <a:pt x="6252" y="1072"/>
                    <a:pt x="6526" y="1417"/>
                    <a:pt x="6668" y="1786"/>
                  </a:cubicBezTo>
                  <a:lnTo>
                    <a:pt x="6371" y="1786"/>
                  </a:lnTo>
                  <a:cubicBezTo>
                    <a:pt x="6287" y="1786"/>
                    <a:pt x="6216" y="1857"/>
                    <a:pt x="6216" y="1953"/>
                  </a:cubicBezTo>
                  <a:cubicBezTo>
                    <a:pt x="6216" y="2048"/>
                    <a:pt x="6287" y="2119"/>
                    <a:pt x="6371" y="2119"/>
                  </a:cubicBezTo>
                  <a:lnTo>
                    <a:pt x="7085" y="2119"/>
                  </a:lnTo>
                  <a:cubicBezTo>
                    <a:pt x="7085" y="2119"/>
                    <a:pt x="7109" y="2119"/>
                    <a:pt x="7109" y="2131"/>
                  </a:cubicBezTo>
                  <a:lnTo>
                    <a:pt x="7109" y="2846"/>
                  </a:lnTo>
                  <a:cubicBezTo>
                    <a:pt x="7109" y="2846"/>
                    <a:pt x="7109" y="2858"/>
                    <a:pt x="7085" y="2858"/>
                  </a:cubicBezTo>
                  <a:lnTo>
                    <a:pt x="1787" y="2858"/>
                  </a:lnTo>
                  <a:cubicBezTo>
                    <a:pt x="1787" y="2858"/>
                    <a:pt x="1775" y="2858"/>
                    <a:pt x="1775" y="2846"/>
                  </a:cubicBezTo>
                  <a:lnTo>
                    <a:pt x="1775" y="2131"/>
                  </a:lnTo>
                  <a:lnTo>
                    <a:pt x="1763" y="2131"/>
                  </a:lnTo>
                  <a:lnTo>
                    <a:pt x="5668" y="2119"/>
                  </a:lnTo>
                  <a:cubicBezTo>
                    <a:pt x="5752" y="2119"/>
                    <a:pt x="5823" y="2048"/>
                    <a:pt x="5823" y="1953"/>
                  </a:cubicBezTo>
                  <a:cubicBezTo>
                    <a:pt x="5823" y="1857"/>
                    <a:pt x="5752" y="1786"/>
                    <a:pt x="5668" y="1786"/>
                  </a:cubicBezTo>
                  <a:lnTo>
                    <a:pt x="2180" y="1786"/>
                  </a:lnTo>
                  <a:cubicBezTo>
                    <a:pt x="2335" y="1417"/>
                    <a:pt x="2585" y="1072"/>
                    <a:pt x="2942" y="822"/>
                  </a:cubicBezTo>
                  <a:cubicBezTo>
                    <a:pt x="3370" y="512"/>
                    <a:pt x="3870" y="345"/>
                    <a:pt x="4430" y="345"/>
                  </a:cubicBezTo>
                  <a:close/>
                  <a:moveTo>
                    <a:pt x="6918" y="3179"/>
                  </a:moveTo>
                  <a:lnTo>
                    <a:pt x="6918" y="3191"/>
                  </a:lnTo>
                  <a:lnTo>
                    <a:pt x="6918" y="3739"/>
                  </a:lnTo>
                  <a:lnTo>
                    <a:pt x="6716" y="3739"/>
                  </a:lnTo>
                  <a:cubicBezTo>
                    <a:pt x="6621" y="3739"/>
                    <a:pt x="6526" y="3643"/>
                    <a:pt x="6526" y="3548"/>
                  </a:cubicBezTo>
                  <a:lnTo>
                    <a:pt x="6526" y="3179"/>
                  </a:lnTo>
                  <a:close/>
                  <a:moveTo>
                    <a:pt x="2335" y="3203"/>
                  </a:moveTo>
                  <a:lnTo>
                    <a:pt x="2335" y="3560"/>
                  </a:lnTo>
                  <a:cubicBezTo>
                    <a:pt x="2335" y="3667"/>
                    <a:pt x="2239" y="3751"/>
                    <a:pt x="2132" y="3751"/>
                  </a:cubicBezTo>
                  <a:lnTo>
                    <a:pt x="1942" y="3751"/>
                  </a:lnTo>
                  <a:lnTo>
                    <a:pt x="1942" y="3203"/>
                  </a:lnTo>
                  <a:close/>
                  <a:moveTo>
                    <a:pt x="6180" y="3179"/>
                  </a:moveTo>
                  <a:lnTo>
                    <a:pt x="6180" y="3548"/>
                  </a:lnTo>
                  <a:cubicBezTo>
                    <a:pt x="6180" y="3834"/>
                    <a:pt x="6418" y="4072"/>
                    <a:pt x="6704" y="4072"/>
                  </a:cubicBezTo>
                  <a:lnTo>
                    <a:pt x="6978" y="4072"/>
                  </a:lnTo>
                  <a:cubicBezTo>
                    <a:pt x="7049" y="4072"/>
                    <a:pt x="7121" y="4096"/>
                    <a:pt x="7180" y="4155"/>
                  </a:cubicBezTo>
                  <a:cubicBezTo>
                    <a:pt x="7240" y="4215"/>
                    <a:pt x="7252" y="4286"/>
                    <a:pt x="7252" y="4370"/>
                  </a:cubicBezTo>
                  <a:cubicBezTo>
                    <a:pt x="7240" y="4501"/>
                    <a:pt x="7109" y="4620"/>
                    <a:pt x="6954" y="4620"/>
                  </a:cubicBezTo>
                  <a:lnTo>
                    <a:pt x="6883" y="4620"/>
                  </a:lnTo>
                  <a:lnTo>
                    <a:pt x="6883" y="4608"/>
                  </a:lnTo>
                  <a:cubicBezTo>
                    <a:pt x="6883" y="4513"/>
                    <a:pt x="6811" y="4441"/>
                    <a:pt x="6716" y="4441"/>
                  </a:cubicBezTo>
                  <a:cubicBezTo>
                    <a:pt x="6633" y="4441"/>
                    <a:pt x="6561" y="4513"/>
                    <a:pt x="6561" y="4608"/>
                  </a:cubicBezTo>
                  <a:cubicBezTo>
                    <a:pt x="6561" y="4810"/>
                    <a:pt x="6526" y="5001"/>
                    <a:pt x="6466" y="5203"/>
                  </a:cubicBezTo>
                  <a:cubicBezTo>
                    <a:pt x="6383" y="4977"/>
                    <a:pt x="6121" y="4798"/>
                    <a:pt x="5847" y="4798"/>
                  </a:cubicBezTo>
                  <a:lnTo>
                    <a:pt x="3013" y="4798"/>
                  </a:lnTo>
                  <a:cubicBezTo>
                    <a:pt x="2727" y="4798"/>
                    <a:pt x="2489" y="4965"/>
                    <a:pt x="2370" y="5203"/>
                  </a:cubicBezTo>
                  <a:cubicBezTo>
                    <a:pt x="2311" y="5001"/>
                    <a:pt x="2287" y="4810"/>
                    <a:pt x="2287" y="4608"/>
                  </a:cubicBezTo>
                  <a:cubicBezTo>
                    <a:pt x="2287" y="4513"/>
                    <a:pt x="2215" y="4441"/>
                    <a:pt x="2120" y="4441"/>
                  </a:cubicBezTo>
                  <a:cubicBezTo>
                    <a:pt x="2037" y="4441"/>
                    <a:pt x="1954" y="4513"/>
                    <a:pt x="1954" y="4608"/>
                  </a:cubicBezTo>
                  <a:lnTo>
                    <a:pt x="1954" y="4620"/>
                  </a:lnTo>
                  <a:lnTo>
                    <a:pt x="1858" y="4620"/>
                  </a:lnTo>
                  <a:cubicBezTo>
                    <a:pt x="1775" y="4620"/>
                    <a:pt x="1704" y="4584"/>
                    <a:pt x="1644" y="4524"/>
                  </a:cubicBezTo>
                  <a:cubicBezTo>
                    <a:pt x="1584" y="4465"/>
                    <a:pt x="1573" y="4394"/>
                    <a:pt x="1573" y="4322"/>
                  </a:cubicBezTo>
                  <a:cubicBezTo>
                    <a:pt x="1584" y="4191"/>
                    <a:pt x="1715" y="4072"/>
                    <a:pt x="1870" y="4072"/>
                  </a:cubicBezTo>
                  <a:lnTo>
                    <a:pt x="2108" y="4072"/>
                  </a:lnTo>
                  <a:cubicBezTo>
                    <a:pt x="2394" y="4072"/>
                    <a:pt x="2632" y="3834"/>
                    <a:pt x="2632" y="3548"/>
                  </a:cubicBezTo>
                  <a:lnTo>
                    <a:pt x="2632" y="3179"/>
                  </a:lnTo>
                  <a:close/>
                  <a:moveTo>
                    <a:pt x="2013" y="5108"/>
                  </a:moveTo>
                  <a:cubicBezTo>
                    <a:pt x="2073" y="5394"/>
                    <a:pt x="2180" y="5656"/>
                    <a:pt x="2335" y="5894"/>
                  </a:cubicBezTo>
                  <a:lnTo>
                    <a:pt x="2335" y="7108"/>
                  </a:lnTo>
                  <a:cubicBezTo>
                    <a:pt x="2335" y="7251"/>
                    <a:pt x="2346" y="7382"/>
                    <a:pt x="2370" y="7537"/>
                  </a:cubicBezTo>
                  <a:lnTo>
                    <a:pt x="1215" y="7846"/>
                  </a:lnTo>
                  <a:cubicBezTo>
                    <a:pt x="1168" y="7727"/>
                    <a:pt x="1120" y="7477"/>
                    <a:pt x="1346" y="7180"/>
                  </a:cubicBezTo>
                  <a:cubicBezTo>
                    <a:pt x="1596" y="6822"/>
                    <a:pt x="1620" y="6584"/>
                    <a:pt x="1620" y="6239"/>
                  </a:cubicBezTo>
                  <a:lnTo>
                    <a:pt x="1620" y="6156"/>
                  </a:lnTo>
                  <a:cubicBezTo>
                    <a:pt x="1632" y="5763"/>
                    <a:pt x="1715" y="5608"/>
                    <a:pt x="1834" y="5429"/>
                  </a:cubicBezTo>
                  <a:cubicBezTo>
                    <a:pt x="1894" y="5346"/>
                    <a:pt x="1954" y="5239"/>
                    <a:pt x="2013" y="5108"/>
                  </a:cubicBezTo>
                  <a:close/>
                  <a:moveTo>
                    <a:pt x="6871" y="5084"/>
                  </a:moveTo>
                  <a:cubicBezTo>
                    <a:pt x="6918" y="5215"/>
                    <a:pt x="6990" y="5322"/>
                    <a:pt x="7049" y="5406"/>
                  </a:cubicBezTo>
                  <a:cubicBezTo>
                    <a:pt x="7168" y="5584"/>
                    <a:pt x="7252" y="5751"/>
                    <a:pt x="7276" y="6120"/>
                  </a:cubicBezTo>
                  <a:lnTo>
                    <a:pt x="7276" y="6215"/>
                  </a:lnTo>
                  <a:cubicBezTo>
                    <a:pt x="7276" y="6549"/>
                    <a:pt x="7288" y="6787"/>
                    <a:pt x="7538" y="7144"/>
                  </a:cubicBezTo>
                  <a:cubicBezTo>
                    <a:pt x="7728" y="7477"/>
                    <a:pt x="7704" y="7727"/>
                    <a:pt x="7657" y="7846"/>
                  </a:cubicBezTo>
                  <a:lnTo>
                    <a:pt x="6514" y="7501"/>
                  </a:lnTo>
                  <a:cubicBezTo>
                    <a:pt x="6537" y="7370"/>
                    <a:pt x="6561" y="7227"/>
                    <a:pt x="6561" y="7072"/>
                  </a:cubicBezTo>
                  <a:lnTo>
                    <a:pt x="6561" y="5870"/>
                  </a:lnTo>
                  <a:cubicBezTo>
                    <a:pt x="6704" y="5632"/>
                    <a:pt x="6811" y="5358"/>
                    <a:pt x="6871" y="5084"/>
                  </a:cubicBezTo>
                  <a:close/>
                  <a:moveTo>
                    <a:pt x="5847" y="5120"/>
                  </a:moveTo>
                  <a:cubicBezTo>
                    <a:pt x="6049" y="5120"/>
                    <a:pt x="6216" y="5286"/>
                    <a:pt x="6216" y="5501"/>
                  </a:cubicBezTo>
                  <a:lnTo>
                    <a:pt x="6216" y="7084"/>
                  </a:lnTo>
                  <a:cubicBezTo>
                    <a:pt x="6216" y="8073"/>
                    <a:pt x="5406" y="8870"/>
                    <a:pt x="4430" y="8870"/>
                  </a:cubicBezTo>
                  <a:cubicBezTo>
                    <a:pt x="3442" y="8870"/>
                    <a:pt x="2644" y="8073"/>
                    <a:pt x="2644" y="7084"/>
                  </a:cubicBezTo>
                  <a:lnTo>
                    <a:pt x="2644" y="5501"/>
                  </a:lnTo>
                  <a:cubicBezTo>
                    <a:pt x="2644" y="5286"/>
                    <a:pt x="2811" y="5120"/>
                    <a:pt x="3013" y="5120"/>
                  </a:cubicBezTo>
                  <a:close/>
                  <a:moveTo>
                    <a:pt x="4442" y="0"/>
                  </a:moveTo>
                  <a:cubicBezTo>
                    <a:pt x="3823" y="0"/>
                    <a:pt x="3239" y="179"/>
                    <a:pt x="2763" y="536"/>
                  </a:cubicBezTo>
                  <a:cubicBezTo>
                    <a:pt x="2335" y="857"/>
                    <a:pt x="2001" y="1286"/>
                    <a:pt x="1858" y="1774"/>
                  </a:cubicBezTo>
                  <a:lnTo>
                    <a:pt x="1799" y="1774"/>
                  </a:lnTo>
                  <a:cubicBezTo>
                    <a:pt x="1596" y="1774"/>
                    <a:pt x="1453" y="1929"/>
                    <a:pt x="1453" y="2119"/>
                  </a:cubicBezTo>
                  <a:lnTo>
                    <a:pt x="1453" y="2834"/>
                  </a:lnTo>
                  <a:cubicBezTo>
                    <a:pt x="1453" y="2965"/>
                    <a:pt x="1525" y="3072"/>
                    <a:pt x="1632" y="3131"/>
                  </a:cubicBezTo>
                  <a:lnTo>
                    <a:pt x="1632" y="3786"/>
                  </a:lnTo>
                  <a:cubicBezTo>
                    <a:pt x="1442" y="3870"/>
                    <a:pt x="1299" y="4048"/>
                    <a:pt x="1275" y="4263"/>
                  </a:cubicBezTo>
                  <a:cubicBezTo>
                    <a:pt x="1263" y="4441"/>
                    <a:pt x="1323" y="4608"/>
                    <a:pt x="1418" y="4739"/>
                  </a:cubicBezTo>
                  <a:cubicBezTo>
                    <a:pt x="1501" y="4822"/>
                    <a:pt x="1620" y="4882"/>
                    <a:pt x="1715" y="4917"/>
                  </a:cubicBezTo>
                  <a:cubicBezTo>
                    <a:pt x="1680" y="5036"/>
                    <a:pt x="1632" y="5120"/>
                    <a:pt x="1561" y="5227"/>
                  </a:cubicBezTo>
                  <a:cubicBezTo>
                    <a:pt x="1442" y="5417"/>
                    <a:pt x="1287" y="5644"/>
                    <a:pt x="1275" y="6120"/>
                  </a:cubicBezTo>
                  <a:lnTo>
                    <a:pt x="1275" y="6227"/>
                  </a:lnTo>
                  <a:cubicBezTo>
                    <a:pt x="1275" y="6549"/>
                    <a:pt x="1263" y="6715"/>
                    <a:pt x="1061" y="6989"/>
                  </a:cubicBezTo>
                  <a:cubicBezTo>
                    <a:pt x="763" y="7382"/>
                    <a:pt x="811" y="7739"/>
                    <a:pt x="882" y="7942"/>
                  </a:cubicBezTo>
                  <a:cubicBezTo>
                    <a:pt x="370" y="8084"/>
                    <a:pt x="1" y="8573"/>
                    <a:pt x="1" y="9108"/>
                  </a:cubicBezTo>
                  <a:lnTo>
                    <a:pt x="1" y="11144"/>
                  </a:lnTo>
                  <a:cubicBezTo>
                    <a:pt x="1" y="11240"/>
                    <a:pt x="84" y="11311"/>
                    <a:pt x="168" y="11311"/>
                  </a:cubicBezTo>
                  <a:cubicBezTo>
                    <a:pt x="263" y="11311"/>
                    <a:pt x="334" y="11240"/>
                    <a:pt x="334" y="11144"/>
                  </a:cubicBezTo>
                  <a:lnTo>
                    <a:pt x="334" y="9108"/>
                  </a:lnTo>
                  <a:cubicBezTo>
                    <a:pt x="334" y="8704"/>
                    <a:pt x="596" y="8370"/>
                    <a:pt x="977" y="8251"/>
                  </a:cubicBezTo>
                  <a:lnTo>
                    <a:pt x="1596" y="8073"/>
                  </a:lnTo>
                  <a:lnTo>
                    <a:pt x="1596" y="11144"/>
                  </a:lnTo>
                  <a:cubicBezTo>
                    <a:pt x="1596" y="11240"/>
                    <a:pt x="1668" y="11311"/>
                    <a:pt x="1763" y="11311"/>
                  </a:cubicBezTo>
                  <a:cubicBezTo>
                    <a:pt x="1846" y="11311"/>
                    <a:pt x="1930" y="11240"/>
                    <a:pt x="1930" y="11144"/>
                  </a:cubicBezTo>
                  <a:lnTo>
                    <a:pt x="1930" y="7977"/>
                  </a:lnTo>
                  <a:lnTo>
                    <a:pt x="2430" y="7834"/>
                  </a:lnTo>
                  <a:cubicBezTo>
                    <a:pt x="2442" y="7858"/>
                    <a:pt x="2466" y="7906"/>
                    <a:pt x="2477" y="7930"/>
                  </a:cubicBezTo>
                  <a:lnTo>
                    <a:pt x="2477" y="11168"/>
                  </a:lnTo>
                  <a:cubicBezTo>
                    <a:pt x="2477" y="11251"/>
                    <a:pt x="2549" y="11323"/>
                    <a:pt x="2644" y="11323"/>
                  </a:cubicBezTo>
                  <a:cubicBezTo>
                    <a:pt x="2727" y="11323"/>
                    <a:pt x="2799" y="11251"/>
                    <a:pt x="2799" y="11168"/>
                  </a:cubicBezTo>
                  <a:lnTo>
                    <a:pt x="2799" y="8465"/>
                  </a:lnTo>
                  <a:cubicBezTo>
                    <a:pt x="3192" y="8918"/>
                    <a:pt x="3775" y="9216"/>
                    <a:pt x="4406" y="9216"/>
                  </a:cubicBezTo>
                  <a:cubicBezTo>
                    <a:pt x="5323" y="9216"/>
                    <a:pt x="6097" y="8644"/>
                    <a:pt x="6395" y="7846"/>
                  </a:cubicBezTo>
                  <a:lnTo>
                    <a:pt x="6895" y="7989"/>
                  </a:lnTo>
                  <a:lnTo>
                    <a:pt x="6895" y="11168"/>
                  </a:lnTo>
                  <a:cubicBezTo>
                    <a:pt x="6895" y="11251"/>
                    <a:pt x="6966" y="11323"/>
                    <a:pt x="7061" y="11323"/>
                  </a:cubicBezTo>
                  <a:cubicBezTo>
                    <a:pt x="7145" y="11323"/>
                    <a:pt x="7228" y="11251"/>
                    <a:pt x="7228" y="11168"/>
                  </a:cubicBezTo>
                  <a:lnTo>
                    <a:pt x="7228" y="8084"/>
                  </a:lnTo>
                  <a:lnTo>
                    <a:pt x="7847" y="8263"/>
                  </a:lnTo>
                  <a:cubicBezTo>
                    <a:pt x="8216" y="8370"/>
                    <a:pt x="8490" y="8727"/>
                    <a:pt x="8490" y="9120"/>
                  </a:cubicBezTo>
                  <a:lnTo>
                    <a:pt x="8490" y="11168"/>
                  </a:lnTo>
                  <a:cubicBezTo>
                    <a:pt x="8490" y="11251"/>
                    <a:pt x="8562" y="11323"/>
                    <a:pt x="8657" y="11323"/>
                  </a:cubicBezTo>
                  <a:cubicBezTo>
                    <a:pt x="8740" y="11323"/>
                    <a:pt x="8812" y="11251"/>
                    <a:pt x="8812" y="11168"/>
                  </a:cubicBezTo>
                  <a:lnTo>
                    <a:pt x="8812" y="9120"/>
                  </a:lnTo>
                  <a:cubicBezTo>
                    <a:pt x="8847" y="8573"/>
                    <a:pt x="8490" y="8096"/>
                    <a:pt x="7966" y="7953"/>
                  </a:cubicBezTo>
                  <a:cubicBezTo>
                    <a:pt x="8026" y="7763"/>
                    <a:pt x="8085" y="7406"/>
                    <a:pt x="7788" y="7001"/>
                  </a:cubicBezTo>
                  <a:cubicBezTo>
                    <a:pt x="7597" y="6727"/>
                    <a:pt x="7597" y="6572"/>
                    <a:pt x="7585" y="6239"/>
                  </a:cubicBezTo>
                  <a:lnTo>
                    <a:pt x="7585" y="6132"/>
                  </a:lnTo>
                  <a:cubicBezTo>
                    <a:pt x="7573" y="5656"/>
                    <a:pt x="7430" y="5441"/>
                    <a:pt x="7299" y="5239"/>
                  </a:cubicBezTo>
                  <a:cubicBezTo>
                    <a:pt x="7240" y="5144"/>
                    <a:pt x="7180" y="5048"/>
                    <a:pt x="7133" y="4929"/>
                  </a:cubicBezTo>
                  <a:cubicBezTo>
                    <a:pt x="7371" y="4870"/>
                    <a:pt x="7573" y="4667"/>
                    <a:pt x="7597" y="4405"/>
                  </a:cubicBezTo>
                  <a:cubicBezTo>
                    <a:pt x="7609" y="4227"/>
                    <a:pt x="7549" y="4072"/>
                    <a:pt x="7442" y="3929"/>
                  </a:cubicBezTo>
                  <a:cubicBezTo>
                    <a:pt x="7383" y="3870"/>
                    <a:pt x="7323" y="3834"/>
                    <a:pt x="7252" y="3786"/>
                  </a:cubicBezTo>
                  <a:lnTo>
                    <a:pt x="7252" y="3131"/>
                  </a:lnTo>
                  <a:cubicBezTo>
                    <a:pt x="7359" y="3072"/>
                    <a:pt x="7430" y="2965"/>
                    <a:pt x="7430" y="2834"/>
                  </a:cubicBezTo>
                  <a:lnTo>
                    <a:pt x="7430" y="2119"/>
                  </a:lnTo>
                  <a:cubicBezTo>
                    <a:pt x="7430" y="1929"/>
                    <a:pt x="7288" y="1774"/>
                    <a:pt x="7097" y="1774"/>
                  </a:cubicBezTo>
                  <a:lnTo>
                    <a:pt x="7026" y="1774"/>
                  </a:lnTo>
                  <a:cubicBezTo>
                    <a:pt x="6871" y="1298"/>
                    <a:pt x="6549" y="857"/>
                    <a:pt x="6121" y="536"/>
                  </a:cubicBezTo>
                  <a:cubicBezTo>
                    <a:pt x="5644" y="179"/>
                    <a:pt x="5049" y="0"/>
                    <a:pt x="44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02" name="Google Shape;11002;p79"/>
            <p:cNvSpPr/>
            <p:nvPr/>
          </p:nvSpPr>
          <p:spPr>
            <a:xfrm>
              <a:off x="6888933" y="2249319"/>
              <a:ext cx="10201" cy="78091"/>
            </a:xfrm>
            <a:custGeom>
              <a:avLst/>
              <a:gdLst/>
              <a:ahLst/>
              <a:cxnLst/>
              <a:rect l="l" t="t" r="r" b="b"/>
              <a:pathLst>
                <a:path w="322" h="2465" extrusionOk="0">
                  <a:moveTo>
                    <a:pt x="167" y="0"/>
                  </a:moveTo>
                  <a:cubicBezTo>
                    <a:pt x="72" y="0"/>
                    <a:pt x="0" y="84"/>
                    <a:pt x="0" y="167"/>
                  </a:cubicBezTo>
                  <a:lnTo>
                    <a:pt x="0" y="2298"/>
                  </a:lnTo>
                  <a:cubicBezTo>
                    <a:pt x="0" y="2381"/>
                    <a:pt x="72" y="2465"/>
                    <a:pt x="167" y="2465"/>
                  </a:cubicBezTo>
                  <a:cubicBezTo>
                    <a:pt x="250" y="2465"/>
                    <a:pt x="322" y="2381"/>
                    <a:pt x="322" y="2298"/>
                  </a:cubicBezTo>
                  <a:lnTo>
                    <a:pt x="322" y="167"/>
                  </a:lnTo>
                  <a:cubicBezTo>
                    <a:pt x="322" y="84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03" name="Google Shape;11003;p79"/>
            <p:cNvSpPr/>
            <p:nvPr/>
          </p:nvSpPr>
          <p:spPr>
            <a:xfrm>
              <a:off x="6793133" y="2075364"/>
              <a:ext cx="22651" cy="13306"/>
            </a:xfrm>
            <a:custGeom>
              <a:avLst/>
              <a:gdLst/>
              <a:ahLst/>
              <a:cxnLst/>
              <a:rect l="l" t="t" r="r" b="b"/>
              <a:pathLst>
                <a:path w="715" h="420" extrusionOk="0">
                  <a:moveTo>
                    <a:pt x="517" y="1"/>
                  </a:moveTo>
                  <a:cubicBezTo>
                    <a:pt x="508" y="1"/>
                    <a:pt x="498" y="1"/>
                    <a:pt x="488" y="2"/>
                  </a:cubicBezTo>
                  <a:lnTo>
                    <a:pt x="131" y="98"/>
                  </a:lnTo>
                  <a:cubicBezTo>
                    <a:pt x="48" y="122"/>
                    <a:pt x="0" y="217"/>
                    <a:pt x="12" y="300"/>
                  </a:cubicBezTo>
                  <a:cubicBezTo>
                    <a:pt x="36" y="372"/>
                    <a:pt x="107" y="419"/>
                    <a:pt x="179" y="419"/>
                  </a:cubicBezTo>
                  <a:lnTo>
                    <a:pt x="226" y="419"/>
                  </a:lnTo>
                  <a:lnTo>
                    <a:pt x="584" y="336"/>
                  </a:lnTo>
                  <a:cubicBezTo>
                    <a:pt x="667" y="300"/>
                    <a:pt x="715" y="217"/>
                    <a:pt x="703" y="122"/>
                  </a:cubicBezTo>
                  <a:cubicBezTo>
                    <a:pt x="671" y="47"/>
                    <a:pt x="600" y="1"/>
                    <a:pt x="51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04" name="Google Shape;11004;p79"/>
            <p:cNvSpPr/>
            <p:nvPr/>
          </p:nvSpPr>
          <p:spPr>
            <a:xfrm>
              <a:off x="6859502" y="2075649"/>
              <a:ext cx="23792" cy="13401"/>
            </a:xfrm>
            <a:custGeom>
              <a:avLst/>
              <a:gdLst/>
              <a:ahLst/>
              <a:cxnLst/>
              <a:rect l="l" t="t" r="r" b="b"/>
              <a:pathLst>
                <a:path w="751" h="423" extrusionOk="0">
                  <a:moveTo>
                    <a:pt x="201" y="0"/>
                  </a:moveTo>
                  <a:cubicBezTo>
                    <a:pt x="128" y="0"/>
                    <a:pt x="57" y="54"/>
                    <a:pt x="36" y="124"/>
                  </a:cubicBezTo>
                  <a:cubicBezTo>
                    <a:pt x="1" y="220"/>
                    <a:pt x="60" y="303"/>
                    <a:pt x="155" y="339"/>
                  </a:cubicBezTo>
                  <a:lnTo>
                    <a:pt x="513" y="422"/>
                  </a:lnTo>
                  <a:lnTo>
                    <a:pt x="548" y="422"/>
                  </a:lnTo>
                  <a:cubicBezTo>
                    <a:pt x="632" y="422"/>
                    <a:pt x="691" y="386"/>
                    <a:pt x="715" y="303"/>
                  </a:cubicBezTo>
                  <a:cubicBezTo>
                    <a:pt x="751" y="220"/>
                    <a:pt x="691" y="124"/>
                    <a:pt x="596" y="101"/>
                  </a:cubicBezTo>
                  <a:lnTo>
                    <a:pt x="239" y="5"/>
                  </a:lnTo>
                  <a:cubicBezTo>
                    <a:pt x="226" y="2"/>
                    <a:pt x="213" y="0"/>
                    <a:pt x="2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1005" name="Google Shape;11005;p79"/>
          <p:cNvGrpSpPr/>
          <p:nvPr/>
        </p:nvGrpSpPr>
        <p:grpSpPr>
          <a:xfrm>
            <a:off x="8331786" y="2390050"/>
            <a:ext cx="373697" cy="478325"/>
            <a:chOff x="6248839" y="1967937"/>
            <a:chExt cx="280273" cy="358744"/>
          </a:xfrm>
          <a:solidFill>
            <a:schemeClr val="tx1"/>
          </a:solidFill>
        </p:grpSpPr>
        <p:sp>
          <p:nvSpPr>
            <p:cNvPr id="11006" name="Google Shape;11006;p79"/>
            <p:cNvSpPr/>
            <p:nvPr/>
          </p:nvSpPr>
          <p:spPr>
            <a:xfrm>
              <a:off x="6383859" y="2316449"/>
              <a:ext cx="10613" cy="10233"/>
            </a:xfrm>
            <a:custGeom>
              <a:avLst/>
              <a:gdLst/>
              <a:ahLst/>
              <a:cxnLst/>
              <a:rect l="l" t="t" r="r" b="b"/>
              <a:pathLst>
                <a:path w="335" h="323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51"/>
                    <a:pt x="72" y="322"/>
                    <a:pt x="168" y="322"/>
                  </a:cubicBezTo>
                  <a:cubicBezTo>
                    <a:pt x="251" y="322"/>
                    <a:pt x="334" y="251"/>
                    <a:pt x="334" y="167"/>
                  </a:cubicBezTo>
                  <a:cubicBezTo>
                    <a:pt x="334" y="72"/>
                    <a:pt x="275" y="1"/>
                    <a:pt x="1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07" name="Google Shape;11007;p79"/>
            <p:cNvSpPr/>
            <p:nvPr/>
          </p:nvSpPr>
          <p:spPr>
            <a:xfrm>
              <a:off x="6248839" y="1967937"/>
              <a:ext cx="280273" cy="358364"/>
            </a:xfrm>
            <a:custGeom>
              <a:avLst/>
              <a:gdLst/>
              <a:ahLst/>
              <a:cxnLst/>
              <a:rect l="l" t="t" r="r" b="b"/>
              <a:pathLst>
                <a:path w="8847" h="11312" extrusionOk="0">
                  <a:moveTo>
                    <a:pt x="4001" y="357"/>
                  </a:moveTo>
                  <a:cubicBezTo>
                    <a:pt x="4156" y="357"/>
                    <a:pt x="4311" y="476"/>
                    <a:pt x="4358" y="643"/>
                  </a:cubicBezTo>
                  <a:lnTo>
                    <a:pt x="4430" y="953"/>
                  </a:lnTo>
                  <a:cubicBezTo>
                    <a:pt x="4442" y="1024"/>
                    <a:pt x="4513" y="1072"/>
                    <a:pt x="4596" y="1072"/>
                  </a:cubicBezTo>
                  <a:lnTo>
                    <a:pt x="4632" y="1072"/>
                  </a:lnTo>
                  <a:cubicBezTo>
                    <a:pt x="4727" y="1060"/>
                    <a:pt x="4787" y="953"/>
                    <a:pt x="4751" y="881"/>
                  </a:cubicBezTo>
                  <a:lnTo>
                    <a:pt x="4680" y="560"/>
                  </a:lnTo>
                  <a:cubicBezTo>
                    <a:pt x="4668" y="488"/>
                    <a:pt x="4632" y="429"/>
                    <a:pt x="4596" y="369"/>
                  </a:cubicBezTo>
                  <a:lnTo>
                    <a:pt x="5549" y="369"/>
                  </a:lnTo>
                  <a:cubicBezTo>
                    <a:pt x="5942" y="369"/>
                    <a:pt x="6299" y="643"/>
                    <a:pt x="6406" y="1036"/>
                  </a:cubicBezTo>
                  <a:lnTo>
                    <a:pt x="6656" y="1989"/>
                  </a:lnTo>
                  <a:lnTo>
                    <a:pt x="6001" y="1989"/>
                  </a:lnTo>
                  <a:cubicBezTo>
                    <a:pt x="5918" y="1989"/>
                    <a:pt x="5846" y="2072"/>
                    <a:pt x="5846" y="2155"/>
                  </a:cubicBezTo>
                  <a:cubicBezTo>
                    <a:pt x="5846" y="2250"/>
                    <a:pt x="5918" y="2322"/>
                    <a:pt x="6001" y="2322"/>
                  </a:cubicBezTo>
                  <a:lnTo>
                    <a:pt x="6751" y="2322"/>
                  </a:lnTo>
                  <a:lnTo>
                    <a:pt x="6858" y="2691"/>
                  </a:lnTo>
                  <a:lnTo>
                    <a:pt x="1977" y="2691"/>
                  </a:lnTo>
                  <a:lnTo>
                    <a:pt x="2096" y="2310"/>
                  </a:lnTo>
                  <a:lnTo>
                    <a:pt x="5311" y="2310"/>
                  </a:lnTo>
                  <a:cubicBezTo>
                    <a:pt x="5394" y="2310"/>
                    <a:pt x="5465" y="2239"/>
                    <a:pt x="5465" y="2143"/>
                  </a:cubicBezTo>
                  <a:cubicBezTo>
                    <a:pt x="5465" y="2048"/>
                    <a:pt x="5394" y="1977"/>
                    <a:pt x="5311" y="1977"/>
                  </a:cubicBezTo>
                  <a:lnTo>
                    <a:pt x="2167" y="1977"/>
                  </a:lnTo>
                  <a:lnTo>
                    <a:pt x="2417" y="1024"/>
                  </a:lnTo>
                  <a:cubicBezTo>
                    <a:pt x="2525" y="643"/>
                    <a:pt x="2882" y="357"/>
                    <a:pt x="3287" y="357"/>
                  </a:cubicBezTo>
                  <a:close/>
                  <a:moveTo>
                    <a:pt x="2310" y="3024"/>
                  </a:moveTo>
                  <a:lnTo>
                    <a:pt x="2310" y="3572"/>
                  </a:lnTo>
                  <a:lnTo>
                    <a:pt x="1941" y="3572"/>
                  </a:lnTo>
                  <a:lnTo>
                    <a:pt x="1941" y="3024"/>
                  </a:lnTo>
                  <a:close/>
                  <a:moveTo>
                    <a:pt x="6918" y="3024"/>
                  </a:moveTo>
                  <a:lnTo>
                    <a:pt x="6918" y="3572"/>
                  </a:lnTo>
                  <a:lnTo>
                    <a:pt x="6537" y="3572"/>
                  </a:lnTo>
                  <a:lnTo>
                    <a:pt x="6537" y="3024"/>
                  </a:lnTo>
                  <a:close/>
                  <a:moveTo>
                    <a:pt x="6204" y="3024"/>
                  </a:moveTo>
                  <a:lnTo>
                    <a:pt x="6204" y="3572"/>
                  </a:lnTo>
                  <a:lnTo>
                    <a:pt x="6168" y="3572"/>
                  </a:lnTo>
                  <a:lnTo>
                    <a:pt x="6168" y="3560"/>
                  </a:lnTo>
                  <a:cubicBezTo>
                    <a:pt x="6180" y="3465"/>
                    <a:pt x="6108" y="3393"/>
                    <a:pt x="6025" y="3393"/>
                  </a:cubicBezTo>
                  <a:lnTo>
                    <a:pt x="4787" y="3393"/>
                  </a:lnTo>
                  <a:cubicBezTo>
                    <a:pt x="4692" y="3393"/>
                    <a:pt x="4620" y="3465"/>
                    <a:pt x="4620" y="3560"/>
                  </a:cubicBezTo>
                  <a:lnTo>
                    <a:pt x="4620" y="3608"/>
                  </a:lnTo>
                  <a:cubicBezTo>
                    <a:pt x="4561" y="3572"/>
                    <a:pt x="4501" y="3572"/>
                    <a:pt x="4430" y="3572"/>
                  </a:cubicBezTo>
                  <a:cubicBezTo>
                    <a:pt x="4358" y="3572"/>
                    <a:pt x="4299" y="3584"/>
                    <a:pt x="4239" y="3608"/>
                  </a:cubicBezTo>
                  <a:lnTo>
                    <a:pt x="4239" y="3560"/>
                  </a:lnTo>
                  <a:cubicBezTo>
                    <a:pt x="4239" y="3465"/>
                    <a:pt x="4156" y="3393"/>
                    <a:pt x="4072" y="3393"/>
                  </a:cubicBezTo>
                  <a:lnTo>
                    <a:pt x="2834" y="3393"/>
                  </a:lnTo>
                  <a:cubicBezTo>
                    <a:pt x="2751" y="3393"/>
                    <a:pt x="2667" y="3465"/>
                    <a:pt x="2667" y="3560"/>
                  </a:cubicBezTo>
                  <a:lnTo>
                    <a:pt x="2667" y="3572"/>
                  </a:lnTo>
                  <a:lnTo>
                    <a:pt x="2644" y="3572"/>
                  </a:lnTo>
                  <a:lnTo>
                    <a:pt x="2644" y="3024"/>
                  </a:lnTo>
                  <a:close/>
                  <a:moveTo>
                    <a:pt x="3894" y="3727"/>
                  </a:moveTo>
                  <a:lnTo>
                    <a:pt x="3894" y="4096"/>
                  </a:lnTo>
                  <a:cubicBezTo>
                    <a:pt x="3894" y="4203"/>
                    <a:pt x="3799" y="4286"/>
                    <a:pt x="3703" y="4286"/>
                  </a:cubicBezTo>
                  <a:lnTo>
                    <a:pt x="3168" y="4286"/>
                  </a:lnTo>
                  <a:cubicBezTo>
                    <a:pt x="3060" y="4286"/>
                    <a:pt x="2965" y="4203"/>
                    <a:pt x="2965" y="4096"/>
                  </a:cubicBezTo>
                  <a:lnTo>
                    <a:pt x="2965" y="3727"/>
                  </a:lnTo>
                  <a:lnTo>
                    <a:pt x="3287" y="3727"/>
                  </a:lnTo>
                  <a:lnTo>
                    <a:pt x="3287" y="3739"/>
                  </a:lnTo>
                  <a:lnTo>
                    <a:pt x="3287" y="3917"/>
                  </a:lnTo>
                  <a:cubicBezTo>
                    <a:pt x="3287" y="4001"/>
                    <a:pt x="3358" y="4084"/>
                    <a:pt x="3441" y="4084"/>
                  </a:cubicBezTo>
                  <a:cubicBezTo>
                    <a:pt x="3537" y="4084"/>
                    <a:pt x="3608" y="4001"/>
                    <a:pt x="3608" y="3917"/>
                  </a:cubicBezTo>
                  <a:lnTo>
                    <a:pt x="3608" y="3739"/>
                  </a:lnTo>
                  <a:lnTo>
                    <a:pt x="3608" y="3727"/>
                  </a:lnTo>
                  <a:close/>
                  <a:moveTo>
                    <a:pt x="5858" y="3727"/>
                  </a:moveTo>
                  <a:lnTo>
                    <a:pt x="5858" y="4096"/>
                  </a:lnTo>
                  <a:cubicBezTo>
                    <a:pt x="5858" y="4203"/>
                    <a:pt x="5763" y="4286"/>
                    <a:pt x="5668" y="4286"/>
                  </a:cubicBezTo>
                  <a:lnTo>
                    <a:pt x="5132" y="4286"/>
                  </a:lnTo>
                  <a:cubicBezTo>
                    <a:pt x="5025" y="4286"/>
                    <a:pt x="4930" y="4203"/>
                    <a:pt x="4930" y="4096"/>
                  </a:cubicBezTo>
                  <a:lnTo>
                    <a:pt x="4930" y="3727"/>
                  </a:lnTo>
                  <a:lnTo>
                    <a:pt x="5215" y="3727"/>
                  </a:lnTo>
                  <a:lnTo>
                    <a:pt x="5215" y="3739"/>
                  </a:lnTo>
                  <a:lnTo>
                    <a:pt x="5215" y="3917"/>
                  </a:lnTo>
                  <a:cubicBezTo>
                    <a:pt x="5227" y="4001"/>
                    <a:pt x="5311" y="4084"/>
                    <a:pt x="5406" y="4084"/>
                  </a:cubicBezTo>
                  <a:cubicBezTo>
                    <a:pt x="5501" y="4084"/>
                    <a:pt x="5573" y="4001"/>
                    <a:pt x="5573" y="3917"/>
                  </a:cubicBezTo>
                  <a:lnTo>
                    <a:pt x="5573" y="3739"/>
                  </a:lnTo>
                  <a:lnTo>
                    <a:pt x="5573" y="3727"/>
                  </a:lnTo>
                  <a:close/>
                  <a:moveTo>
                    <a:pt x="7013" y="3917"/>
                  </a:moveTo>
                  <a:cubicBezTo>
                    <a:pt x="7085" y="3917"/>
                    <a:pt x="7168" y="3941"/>
                    <a:pt x="7228" y="4001"/>
                  </a:cubicBezTo>
                  <a:cubicBezTo>
                    <a:pt x="7287" y="4060"/>
                    <a:pt x="7299" y="4144"/>
                    <a:pt x="7299" y="4215"/>
                  </a:cubicBezTo>
                  <a:cubicBezTo>
                    <a:pt x="7287" y="4346"/>
                    <a:pt x="7144" y="4465"/>
                    <a:pt x="7001" y="4465"/>
                  </a:cubicBezTo>
                  <a:lnTo>
                    <a:pt x="6930" y="4465"/>
                  </a:lnTo>
                  <a:lnTo>
                    <a:pt x="6930" y="4453"/>
                  </a:lnTo>
                  <a:cubicBezTo>
                    <a:pt x="6930" y="4358"/>
                    <a:pt x="6847" y="4286"/>
                    <a:pt x="6763" y="4286"/>
                  </a:cubicBezTo>
                  <a:cubicBezTo>
                    <a:pt x="6680" y="4286"/>
                    <a:pt x="6597" y="4358"/>
                    <a:pt x="6597" y="4453"/>
                  </a:cubicBezTo>
                  <a:lnTo>
                    <a:pt x="6597" y="4536"/>
                  </a:lnTo>
                  <a:cubicBezTo>
                    <a:pt x="6156" y="4858"/>
                    <a:pt x="5608" y="4941"/>
                    <a:pt x="5418" y="4953"/>
                  </a:cubicBezTo>
                  <a:cubicBezTo>
                    <a:pt x="5311" y="4870"/>
                    <a:pt x="5156" y="4810"/>
                    <a:pt x="4989" y="4810"/>
                  </a:cubicBezTo>
                  <a:lnTo>
                    <a:pt x="3930" y="4810"/>
                  </a:lnTo>
                  <a:cubicBezTo>
                    <a:pt x="3775" y="4810"/>
                    <a:pt x="3620" y="4870"/>
                    <a:pt x="3501" y="4953"/>
                  </a:cubicBezTo>
                  <a:cubicBezTo>
                    <a:pt x="3334" y="4941"/>
                    <a:pt x="2775" y="4858"/>
                    <a:pt x="2322" y="4536"/>
                  </a:cubicBezTo>
                  <a:lnTo>
                    <a:pt x="2322" y="4453"/>
                  </a:lnTo>
                  <a:cubicBezTo>
                    <a:pt x="2298" y="4358"/>
                    <a:pt x="2227" y="4286"/>
                    <a:pt x="2132" y="4286"/>
                  </a:cubicBezTo>
                  <a:cubicBezTo>
                    <a:pt x="2048" y="4286"/>
                    <a:pt x="1977" y="4358"/>
                    <a:pt x="1977" y="4453"/>
                  </a:cubicBezTo>
                  <a:lnTo>
                    <a:pt x="1977" y="4465"/>
                  </a:lnTo>
                  <a:lnTo>
                    <a:pt x="1870" y="4465"/>
                  </a:lnTo>
                  <a:cubicBezTo>
                    <a:pt x="1798" y="4465"/>
                    <a:pt x="1715" y="4441"/>
                    <a:pt x="1655" y="4382"/>
                  </a:cubicBezTo>
                  <a:cubicBezTo>
                    <a:pt x="1596" y="4322"/>
                    <a:pt x="1584" y="4239"/>
                    <a:pt x="1584" y="4167"/>
                  </a:cubicBezTo>
                  <a:cubicBezTo>
                    <a:pt x="1596" y="4036"/>
                    <a:pt x="1739" y="3917"/>
                    <a:pt x="1882" y="3917"/>
                  </a:cubicBezTo>
                  <a:lnTo>
                    <a:pt x="2667" y="3917"/>
                  </a:lnTo>
                  <a:lnTo>
                    <a:pt x="2667" y="4108"/>
                  </a:lnTo>
                  <a:cubicBezTo>
                    <a:pt x="2667" y="4394"/>
                    <a:pt x="2906" y="4632"/>
                    <a:pt x="3191" y="4632"/>
                  </a:cubicBezTo>
                  <a:lnTo>
                    <a:pt x="3727" y="4632"/>
                  </a:lnTo>
                  <a:cubicBezTo>
                    <a:pt x="4013" y="4632"/>
                    <a:pt x="4251" y="4394"/>
                    <a:pt x="4251" y="4108"/>
                  </a:cubicBezTo>
                  <a:cubicBezTo>
                    <a:pt x="4251" y="4001"/>
                    <a:pt x="4334" y="3917"/>
                    <a:pt x="4442" y="3917"/>
                  </a:cubicBezTo>
                  <a:cubicBezTo>
                    <a:pt x="4549" y="3917"/>
                    <a:pt x="4632" y="4001"/>
                    <a:pt x="4632" y="4108"/>
                  </a:cubicBezTo>
                  <a:cubicBezTo>
                    <a:pt x="4632" y="4394"/>
                    <a:pt x="4870" y="4632"/>
                    <a:pt x="5156" y="4632"/>
                  </a:cubicBezTo>
                  <a:lnTo>
                    <a:pt x="5692" y="4632"/>
                  </a:lnTo>
                  <a:cubicBezTo>
                    <a:pt x="5977" y="4632"/>
                    <a:pt x="6216" y="4394"/>
                    <a:pt x="6216" y="4108"/>
                  </a:cubicBezTo>
                  <a:lnTo>
                    <a:pt x="6216" y="3917"/>
                  </a:lnTo>
                  <a:close/>
                  <a:moveTo>
                    <a:pt x="4215" y="5132"/>
                  </a:moveTo>
                  <a:cubicBezTo>
                    <a:pt x="4156" y="5251"/>
                    <a:pt x="4037" y="5334"/>
                    <a:pt x="3894" y="5334"/>
                  </a:cubicBezTo>
                  <a:lnTo>
                    <a:pt x="3560" y="5334"/>
                  </a:lnTo>
                  <a:cubicBezTo>
                    <a:pt x="3620" y="5215"/>
                    <a:pt x="3739" y="5132"/>
                    <a:pt x="3894" y="5132"/>
                  </a:cubicBezTo>
                  <a:close/>
                  <a:moveTo>
                    <a:pt x="5006" y="5152"/>
                  </a:moveTo>
                  <a:cubicBezTo>
                    <a:pt x="5123" y="5152"/>
                    <a:pt x="5234" y="5239"/>
                    <a:pt x="5287" y="5346"/>
                  </a:cubicBezTo>
                  <a:lnTo>
                    <a:pt x="4965" y="5346"/>
                  </a:lnTo>
                  <a:cubicBezTo>
                    <a:pt x="4811" y="5346"/>
                    <a:pt x="4692" y="5275"/>
                    <a:pt x="4632" y="5156"/>
                  </a:cubicBezTo>
                  <a:lnTo>
                    <a:pt x="4965" y="5156"/>
                  </a:lnTo>
                  <a:cubicBezTo>
                    <a:pt x="4979" y="5153"/>
                    <a:pt x="4993" y="5152"/>
                    <a:pt x="5006" y="5152"/>
                  </a:cubicBezTo>
                  <a:close/>
                  <a:moveTo>
                    <a:pt x="6549" y="4941"/>
                  </a:moveTo>
                  <a:lnTo>
                    <a:pt x="6549" y="4941"/>
                  </a:lnTo>
                  <a:cubicBezTo>
                    <a:pt x="6406" y="5965"/>
                    <a:pt x="5513" y="6763"/>
                    <a:pt x="4442" y="6763"/>
                  </a:cubicBezTo>
                  <a:cubicBezTo>
                    <a:pt x="3370" y="6763"/>
                    <a:pt x="2477" y="5965"/>
                    <a:pt x="2334" y="4941"/>
                  </a:cubicBezTo>
                  <a:lnTo>
                    <a:pt x="2334" y="4941"/>
                  </a:lnTo>
                  <a:cubicBezTo>
                    <a:pt x="2667" y="5132"/>
                    <a:pt x="3025" y="5227"/>
                    <a:pt x="3251" y="5251"/>
                  </a:cubicBezTo>
                  <a:cubicBezTo>
                    <a:pt x="3227" y="5334"/>
                    <a:pt x="3203" y="5418"/>
                    <a:pt x="3203" y="5489"/>
                  </a:cubicBezTo>
                  <a:cubicBezTo>
                    <a:pt x="3203" y="5584"/>
                    <a:pt x="3287" y="5656"/>
                    <a:pt x="3370" y="5656"/>
                  </a:cubicBezTo>
                  <a:lnTo>
                    <a:pt x="3906" y="5656"/>
                  </a:lnTo>
                  <a:cubicBezTo>
                    <a:pt x="4120" y="5656"/>
                    <a:pt x="4311" y="5572"/>
                    <a:pt x="4442" y="5406"/>
                  </a:cubicBezTo>
                  <a:cubicBezTo>
                    <a:pt x="4572" y="5549"/>
                    <a:pt x="4751" y="5656"/>
                    <a:pt x="4977" y="5656"/>
                  </a:cubicBezTo>
                  <a:lnTo>
                    <a:pt x="5513" y="5656"/>
                  </a:lnTo>
                  <a:cubicBezTo>
                    <a:pt x="5596" y="5656"/>
                    <a:pt x="5680" y="5584"/>
                    <a:pt x="5680" y="5489"/>
                  </a:cubicBezTo>
                  <a:cubicBezTo>
                    <a:pt x="5680" y="5406"/>
                    <a:pt x="5656" y="5334"/>
                    <a:pt x="5632" y="5251"/>
                  </a:cubicBezTo>
                  <a:cubicBezTo>
                    <a:pt x="5858" y="5215"/>
                    <a:pt x="6216" y="5120"/>
                    <a:pt x="6549" y="4941"/>
                  </a:cubicBezTo>
                  <a:close/>
                  <a:moveTo>
                    <a:pt x="5501" y="6846"/>
                  </a:moveTo>
                  <a:lnTo>
                    <a:pt x="5501" y="7203"/>
                  </a:lnTo>
                  <a:lnTo>
                    <a:pt x="4430" y="7799"/>
                  </a:lnTo>
                  <a:lnTo>
                    <a:pt x="3358" y="7203"/>
                  </a:lnTo>
                  <a:lnTo>
                    <a:pt x="3358" y="6846"/>
                  </a:lnTo>
                  <a:cubicBezTo>
                    <a:pt x="3680" y="7013"/>
                    <a:pt x="4037" y="7096"/>
                    <a:pt x="4430" y="7096"/>
                  </a:cubicBezTo>
                  <a:cubicBezTo>
                    <a:pt x="4811" y="7096"/>
                    <a:pt x="5168" y="7013"/>
                    <a:pt x="5501" y="6846"/>
                  </a:cubicBezTo>
                  <a:close/>
                  <a:moveTo>
                    <a:pt x="5954" y="7323"/>
                  </a:moveTo>
                  <a:lnTo>
                    <a:pt x="6168" y="7751"/>
                  </a:lnTo>
                  <a:lnTo>
                    <a:pt x="5311" y="8501"/>
                  </a:lnTo>
                  <a:cubicBezTo>
                    <a:pt x="5263" y="8525"/>
                    <a:pt x="5215" y="8549"/>
                    <a:pt x="5168" y="8549"/>
                  </a:cubicBezTo>
                  <a:cubicBezTo>
                    <a:pt x="5132" y="8549"/>
                    <a:pt x="5073" y="8513"/>
                    <a:pt x="5037" y="8466"/>
                  </a:cubicBezTo>
                  <a:lnTo>
                    <a:pt x="4680" y="8025"/>
                  </a:lnTo>
                  <a:lnTo>
                    <a:pt x="5942" y="7323"/>
                  </a:lnTo>
                  <a:close/>
                  <a:moveTo>
                    <a:pt x="2906" y="7334"/>
                  </a:moveTo>
                  <a:lnTo>
                    <a:pt x="4180" y="8037"/>
                  </a:lnTo>
                  <a:lnTo>
                    <a:pt x="3822" y="8489"/>
                  </a:lnTo>
                  <a:cubicBezTo>
                    <a:pt x="3787" y="8525"/>
                    <a:pt x="3739" y="8549"/>
                    <a:pt x="3680" y="8561"/>
                  </a:cubicBezTo>
                  <a:cubicBezTo>
                    <a:pt x="3644" y="8561"/>
                    <a:pt x="3584" y="8549"/>
                    <a:pt x="3549" y="8513"/>
                  </a:cubicBezTo>
                  <a:lnTo>
                    <a:pt x="2691" y="7775"/>
                  </a:lnTo>
                  <a:lnTo>
                    <a:pt x="2894" y="7334"/>
                  </a:lnTo>
                  <a:close/>
                  <a:moveTo>
                    <a:pt x="3299" y="0"/>
                  </a:moveTo>
                  <a:cubicBezTo>
                    <a:pt x="2739" y="0"/>
                    <a:pt x="2251" y="369"/>
                    <a:pt x="2108" y="905"/>
                  </a:cubicBezTo>
                  <a:lnTo>
                    <a:pt x="1644" y="2655"/>
                  </a:lnTo>
                  <a:lnTo>
                    <a:pt x="1060" y="2655"/>
                  </a:lnTo>
                  <a:cubicBezTo>
                    <a:pt x="977" y="2655"/>
                    <a:pt x="893" y="2727"/>
                    <a:pt x="893" y="2810"/>
                  </a:cubicBezTo>
                  <a:cubicBezTo>
                    <a:pt x="893" y="2905"/>
                    <a:pt x="977" y="2977"/>
                    <a:pt x="1060" y="2977"/>
                  </a:cubicBezTo>
                  <a:lnTo>
                    <a:pt x="1596" y="2977"/>
                  </a:lnTo>
                  <a:lnTo>
                    <a:pt x="1596" y="3584"/>
                  </a:lnTo>
                  <a:cubicBezTo>
                    <a:pt x="1405" y="3679"/>
                    <a:pt x="1274" y="3858"/>
                    <a:pt x="1239" y="4060"/>
                  </a:cubicBezTo>
                  <a:cubicBezTo>
                    <a:pt x="1227" y="4239"/>
                    <a:pt x="1286" y="4406"/>
                    <a:pt x="1394" y="4536"/>
                  </a:cubicBezTo>
                  <a:cubicBezTo>
                    <a:pt x="1513" y="4679"/>
                    <a:pt x="1667" y="4739"/>
                    <a:pt x="1834" y="4739"/>
                  </a:cubicBezTo>
                  <a:lnTo>
                    <a:pt x="1941" y="4739"/>
                  </a:lnTo>
                  <a:cubicBezTo>
                    <a:pt x="1989" y="5513"/>
                    <a:pt x="2406" y="6180"/>
                    <a:pt x="3001" y="6596"/>
                  </a:cubicBezTo>
                  <a:lnTo>
                    <a:pt x="3001" y="6965"/>
                  </a:lnTo>
                  <a:cubicBezTo>
                    <a:pt x="2959" y="6953"/>
                    <a:pt x="2920" y="6947"/>
                    <a:pt x="2885" y="6947"/>
                  </a:cubicBezTo>
                  <a:cubicBezTo>
                    <a:pt x="2849" y="6947"/>
                    <a:pt x="2816" y="6953"/>
                    <a:pt x="2787" y="6965"/>
                  </a:cubicBezTo>
                  <a:cubicBezTo>
                    <a:pt x="2703" y="7001"/>
                    <a:pt x="2620" y="7061"/>
                    <a:pt x="2584" y="7144"/>
                  </a:cubicBezTo>
                  <a:lnTo>
                    <a:pt x="2322" y="7668"/>
                  </a:lnTo>
                  <a:lnTo>
                    <a:pt x="882" y="8096"/>
                  </a:lnTo>
                  <a:cubicBezTo>
                    <a:pt x="358" y="8251"/>
                    <a:pt x="0" y="8739"/>
                    <a:pt x="0" y="9275"/>
                  </a:cubicBezTo>
                  <a:lnTo>
                    <a:pt x="0" y="11133"/>
                  </a:lnTo>
                  <a:cubicBezTo>
                    <a:pt x="0" y="11228"/>
                    <a:pt x="84" y="11299"/>
                    <a:pt x="167" y="11299"/>
                  </a:cubicBezTo>
                  <a:cubicBezTo>
                    <a:pt x="262" y="11299"/>
                    <a:pt x="334" y="11228"/>
                    <a:pt x="334" y="11133"/>
                  </a:cubicBezTo>
                  <a:lnTo>
                    <a:pt x="334" y="9275"/>
                  </a:lnTo>
                  <a:cubicBezTo>
                    <a:pt x="334" y="8870"/>
                    <a:pt x="596" y="8525"/>
                    <a:pt x="977" y="8406"/>
                  </a:cubicBezTo>
                  <a:lnTo>
                    <a:pt x="1596" y="8227"/>
                  </a:lnTo>
                  <a:lnTo>
                    <a:pt x="1596" y="11133"/>
                  </a:lnTo>
                  <a:cubicBezTo>
                    <a:pt x="1596" y="11228"/>
                    <a:pt x="1667" y="11299"/>
                    <a:pt x="1763" y="11299"/>
                  </a:cubicBezTo>
                  <a:cubicBezTo>
                    <a:pt x="1846" y="11299"/>
                    <a:pt x="1929" y="11228"/>
                    <a:pt x="1929" y="11133"/>
                  </a:cubicBezTo>
                  <a:lnTo>
                    <a:pt x="1929" y="8144"/>
                  </a:lnTo>
                  <a:lnTo>
                    <a:pt x="2298" y="8037"/>
                  </a:lnTo>
                  <a:lnTo>
                    <a:pt x="2298" y="11144"/>
                  </a:lnTo>
                  <a:cubicBezTo>
                    <a:pt x="2298" y="11240"/>
                    <a:pt x="2370" y="11311"/>
                    <a:pt x="2465" y="11311"/>
                  </a:cubicBezTo>
                  <a:cubicBezTo>
                    <a:pt x="2548" y="11311"/>
                    <a:pt x="2620" y="11240"/>
                    <a:pt x="2620" y="11144"/>
                  </a:cubicBezTo>
                  <a:lnTo>
                    <a:pt x="2620" y="8144"/>
                  </a:lnTo>
                  <a:lnTo>
                    <a:pt x="3310" y="8739"/>
                  </a:lnTo>
                  <a:cubicBezTo>
                    <a:pt x="3394" y="8811"/>
                    <a:pt x="3513" y="8858"/>
                    <a:pt x="3656" y="8858"/>
                  </a:cubicBezTo>
                  <a:lnTo>
                    <a:pt x="3691" y="8858"/>
                  </a:lnTo>
                  <a:cubicBezTo>
                    <a:pt x="3846" y="8847"/>
                    <a:pt x="3965" y="8787"/>
                    <a:pt x="4049" y="8668"/>
                  </a:cubicBezTo>
                  <a:lnTo>
                    <a:pt x="4394" y="8227"/>
                  </a:lnTo>
                  <a:lnTo>
                    <a:pt x="4739" y="8668"/>
                  </a:lnTo>
                  <a:cubicBezTo>
                    <a:pt x="4823" y="8763"/>
                    <a:pt x="4942" y="8847"/>
                    <a:pt x="5096" y="8858"/>
                  </a:cubicBezTo>
                  <a:lnTo>
                    <a:pt x="5144" y="8858"/>
                  </a:lnTo>
                  <a:cubicBezTo>
                    <a:pt x="5263" y="8858"/>
                    <a:pt x="5382" y="8811"/>
                    <a:pt x="5477" y="8739"/>
                  </a:cubicBezTo>
                  <a:lnTo>
                    <a:pt x="6347" y="7989"/>
                  </a:lnTo>
                  <a:lnTo>
                    <a:pt x="6882" y="8144"/>
                  </a:lnTo>
                  <a:lnTo>
                    <a:pt x="6882" y="11133"/>
                  </a:lnTo>
                  <a:cubicBezTo>
                    <a:pt x="6882" y="11228"/>
                    <a:pt x="6954" y="11299"/>
                    <a:pt x="7049" y="11299"/>
                  </a:cubicBezTo>
                  <a:cubicBezTo>
                    <a:pt x="7132" y="11299"/>
                    <a:pt x="7204" y="11228"/>
                    <a:pt x="7204" y="11133"/>
                  </a:cubicBezTo>
                  <a:lnTo>
                    <a:pt x="7204" y="8227"/>
                  </a:lnTo>
                  <a:lnTo>
                    <a:pt x="7835" y="8406"/>
                  </a:lnTo>
                  <a:cubicBezTo>
                    <a:pt x="8204" y="8513"/>
                    <a:pt x="8478" y="8870"/>
                    <a:pt x="8478" y="9275"/>
                  </a:cubicBezTo>
                  <a:lnTo>
                    <a:pt x="8478" y="11133"/>
                  </a:lnTo>
                  <a:cubicBezTo>
                    <a:pt x="8478" y="11228"/>
                    <a:pt x="8549" y="11299"/>
                    <a:pt x="8633" y="11299"/>
                  </a:cubicBezTo>
                  <a:cubicBezTo>
                    <a:pt x="8728" y="11299"/>
                    <a:pt x="8799" y="11228"/>
                    <a:pt x="8799" y="11133"/>
                  </a:cubicBezTo>
                  <a:lnTo>
                    <a:pt x="8799" y="9275"/>
                  </a:lnTo>
                  <a:cubicBezTo>
                    <a:pt x="8847" y="8763"/>
                    <a:pt x="8478" y="8287"/>
                    <a:pt x="7954" y="8132"/>
                  </a:cubicBezTo>
                  <a:lnTo>
                    <a:pt x="6513" y="7692"/>
                  </a:lnTo>
                  <a:lnTo>
                    <a:pt x="6263" y="7180"/>
                  </a:lnTo>
                  <a:cubicBezTo>
                    <a:pt x="6216" y="7084"/>
                    <a:pt x="6144" y="7025"/>
                    <a:pt x="6049" y="7001"/>
                  </a:cubicBezTo>
                  <a:cubicBezTo>
                    <a:pt x="6013" y="6989"/>
                    <a:pt x="5977" y="6983"/>
                    <a:pt x="5942" y="6983"/>
                  </a:cubicBezTo>
                  <a:cubicBezTo>
                    <a:pt x="5906" y="6983"/>
                    <a:pt x="5870" y="6989"/>
                    <a:pt x="5835" y="7001"/>
                  </a:cubicBezTo>
                  <a:lnTo>
                    <a:pt x="5835" y="6620"/>
                  </a:lnTo>
                  <a:cubicBezTo>
                    <a:pt x="6430" y="6203"/>
                    <a:pt x="6835" y="5537"/>
                    <a:pt x="6894" y="4763"/>
                  </a:cubicBezTo>
                  <a:lnTo>
                    <a:pt x="6966" y="4763"/>
                  </a:lnTo>
                  <a:cubicBezTo>
                    <a:pt x="7299" y="4763"/>
                    <a:pt x="7561" y="4525"/>
                    <a:pt x="7597" y="4215"/>
                  </a:cubicBezTo>
                  <a:cubicBezTo>
                    <a:pt x="7609" y="4036"/>
                    <a:pt x="7549" y="3870"/>
                    <a:pt x="7442" y="3739"/>
                  </a:cubicBezTo>
                  <a:cubicBezTo>
                    <a:pt x="7382" y="3679"/>
                    <a:pt x="7323" y="3632"/>
                    <a:pt x="7251" y="3584"/>
                  </a:cubicBezTo>
                  <a:lnTo>
                    <a:pt x="7251" y="2977"/>
                  </a:lnTo>
                  <a:lnTo>
                    <a:pt x="7787" y="2977"/>
                  </a:lnTo>
                  <a:cubicBezTo>
                    <a:pt x="7882" y="2977"/>
                    <a:pt x="7954" y="2905"/>
                    <a:pt x="7954" y="2810"/>
                  </a:cubicBezTo>
                  <a:cubicBezTo>
                    <a:pt x="7954" y="2727"/>
                    <a:pt x="7882" y="2655"/>
                    <a:pt x="7787" y="2655"/>
                  </a:cubicBezTo>
                  <a:lnTo>
                    <a:pt x="7204" y="2655"/>
                  </a:lnTo>
                  <a:lnTo>
                    <a:pt x="6751" y="905"/>
                  </a:lnTo>
                  <a:cubicBezTo>
                    <a:pt x="6597" y="369"/>
                    <a:pt x="6120" y="0"/>
                    <a:pt x="556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08" name="Google Shape;11008;p79"/>
            <p:cNvSpPr/>
            <p:nvPr/>
          </p:nvSpPr>
          <p:spPr>
            <a:xfrm>
              <a:off x="6445730" y="2238009"/>
              <a:ext cx="10201" cy="88672"/>
            </a:xfrm>
            <a:custGeom>
              <a:avLst/>
              <a:gdLst/>
              <a:ahLst/>
              <a:cxnLst/>
              <a:rect l="l" t="t" r="r" b="b"/>
              <a:pathLst>
                <a:path w="322" h="2799" extrusionOk="0">
                  <a:moveTo>
                    <a:pt x="167" y="0"/>
                  </a:moveTo>
                  <a:cubicBezTo>
                    <a:pt x="72" y="0"/>
                    <a:pt x="1" y="83"/>
                    <a:pt x="1" y="167"/>
                  </a:cubicBezTo>
                  <a:lnTo>
                    <a:pt x="1" y="2643"/>
                  </a:lnTo>
                  <a:cubicBezTo>
                    <a:pt x="1" y="2727"/>
                    <a:pt x="72" y="2798"/>
                    <a:pt x="167" y="2798"/>
                  </a:cubicBezTo>
                  <a:cubicBezTo>
                    <a:pt x="251" y="2798"/>
                    <a:pt x="322" y="2727"/>
                    <a:pt x="322" y="2643"/>
                  </a:cubicBezTo>
                  <a:lnTo>
                    <a:pt x="322" y="167"/>
                  </a:lnTo>
                  <a:cubicBezTo>
                    <a:pt x="322" y="83"/>
                    <a:pt x="251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09" name="Google Shape;11009;p79"/>
            <p:cNvSpPr/>
            <p:nvPr/>
          </p:nvSpPr>
          <p:spPr>
            <a:xfrm>
              <a:off x="6383859" y="2249319"/>
              <a:ext cx="10613" cy="10581"/>
            </a:xfrm>
            <a:custGeom>
              <a:avLst/>
              <a:gdLst/>
              <a:ahLst/>
              <a:cxnLst/>
              <a:rect l="l" t="t" r="r" b="b"/>
              <a:pathLst>
                <a:path w="335" h="334" extrusionOk="0">
                  <a:moveTo>
                    <a:pt x="168" y="0"/>
                  </a:moveTo>
                  <a:cubicBezTo>
                    <a:pt x="72" y="0"/>
                    <a:pt x="1" y="84"/>
                    <a:pt x="1" y="167"/>
                  </a:cubicBezTo>
                  <a:cubicBezTo>
                    <a:pt x="1" y="262"/>
                    <a:pt x="72" y="334"/>
                    <a:pt x="168" y="334"/>
                  </a:cubicBezTo>
                  <a:cubicBezTo>
                    <a:pt x="251" y="334"/>
                    <a:pt x="334" y="262"/>
                    <a:pt x="334" y="167"/>
                  </a:cubicBezTo>
                  <a:cubicBezTo>
                    <a:pt x="334" y="84"/>
                    <a:pt x="275" y="0"/>
                    <a:pt x="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10" name="Google Shape;11010;p79"/>
            <p:cNvSpPr/>
            <p:nvPr/>
          </p:nvSpPr>
          <p:spPr>
            <a:xfrm>
              <a:off x="6383859" y="2282868"/>
              <a:ext cx="10613" cy="10613"/>
            </a:xfrm>
            <a:custGeom>
              <a:avLst/>
              <a:gdLst/>
              <a:ahLst/>
              <a:cxnLst/>
              <a:rect l="l" t="t" r="r" b="b"/>
              <a:pathLst>
                <a:path w="335" h="335" extrusionOk="0">
                  <a:moveTo>
                    <a:pt x="168" y="1"/>
                  </a:moveTo>
                  <a:cubicBezTo>
                    <a:pt x="72" y="1"/>
                    <a:pt x="1" y="72"/>
                    <a:pt x="1" y="168"/>
                  </a:cubicBezTo>
                  <a:cubicBezTo>
                    <a:pt x="1" y="251"/>
                    <a:pt x="72" y="334"/>
                    <a:pt x="168" y="334"/>
                  </a:cubicBezTo>
                  <a:cubicBezTo>
                    <a:pt x="251" y="334"/>
                    <a:pt x="334" y="251"/>
                    <a:pt x="334" y="168"/>
                  </a:cubicBezTo>
                  <a:cubicBezTo>
                    <a:pt x="334" y="72"/>
                    <a:pt x="275" y="1"/>
                    <a:pt x="1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11" name="Google Shape;11011;p79"/>
            <p:cNvSpPr/>
            <p:nvPr/>
          </p:nvSpPr>
          <p:spPr>
            <a:xfrm>
              <a:off x="6378220" y="2154247"/>
              <a:ext cx="21891" cy="10233"/>
            </a:xfrm>
            <a:custGeom>
              <a:avLst/>
              <a:gdLst/>
              <a:ahLst/>
              <a:cxnLst/>
              <a:rect l="l" t="t" r="r" b="b"/>
              <a:pathLst>
                <a:path w="691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8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91" y="251"/>
                    <a:pt x="691" y="168"/>
                  </a:cubicBezTo>
                  <a:cubicBezTo>
                    <a:pt x="691" y="60"/>
                    <a:pt x="608" y="1"/>
                    <a:pt x="5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1012" name="Google Shape;11012;p79"/>
          <p:cNvGrpSpPr/>
          <p:nvPr/>
        </p:nvGrpSpPr>
        <p:grpSpPr>
          <a:xfrm>
            <a:off x="7735313" y="2391528"/>
            <a:ext cx="372219" cy="477059"/>
            <a:chOff x="5801485" y="1969046"/>
            <a:chExt cx="279164" cy="357794"/>
          </a:xfrm>
          <a:solidFill>
            <a:schemeClr val="tx1"/>
          </a:solidFill>
        </p:grpSpPr>
        <p:sp>
          <p:nvSpPr>
            <p:cNvPr id="11013" name="Google Shape;11013;p79"/>
            <p:cNvSpPr/>
            <p:nvPr/>
          </p:nvSpPr>
          <p:spPr>
            <a:xfrm>
              <a:off x="5901436" y="2092408"/>
              <a:ext cx="10613" cy="16252"/>
            </a:xfrm>
            <a:custGeom>
              <a:avLst/>
              <a:gdLst/>
              <a:ahLst/>
              <a:cxnLst/>
              <a:rect l="l" t="t" r="r" b="b"/>
              <a:pathLst>
                <a:path w="335" h="513" extrusionOk="0">
                  <a:moveTo>
                    <a:pt x="168" y="0"/>
                  </a:moveTo>
                  <a:cubicBezTo>
                    <a:pt x="84" y="0"/>
                    <a:pt x="1" y="72"/>
                    <a:pt x="1" y="167"/>
                  </a:cubicBezTo>
                  <a:lnTo>
                    <a:pt x="1" y="346"/>
                  </a:lnTo>
                  <a:cubicBezTo>
                    <a:pt x="1" y="429"/>
                    <a:pt x="84" y="512"/>
                    <a:pt x="168" y="512"/>
                  </a:cubicBezTo>
                  <a:cubicBezTo>
                    <a:pt x="263" y="512"/>
                    <a:pt x="334" y="429"/>
                    <a:pt x="334" y="346"/>
                  </a:cubicBezTo>
                  <a:lnTo>
                    <a:pt x="334" y="167"/>
                  </a:lnTo>
                  <a:cubicBezTo>
                    <a:pt x="334" y="72"/>
                    <a:pt x="263" y="0"/>
                    <a:pt x="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14" name="Google Shape;11014;p79"/>
            <p:cNvSpPr/>
            <p:nvPr/>
          </p:nvSpPr>
          <p:spPr>
            <a:xfrm>
              <a:off x="5968597" y="2092408"/>
              <a:ext cx="10581" cy="16252"/>
            </a:xfrm>
            <a:custGeom>
              <a:avLst/>
              <a:gdLst/>
              <a:ahLst/>
              <a:cxnLst/>
              <a:rect l="l" t="t" r="r" b="b"/>
              <a:pathLst>
                <a:path w="334" h="513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lnTo>
                    <a:pt x="0" y="346"/>
                  </a:lnTo>
                  <a:cubicBezTo>
                    <a:pt x="0" y="429"/>
                    <a:pt x="72" y="512"/>
                    <a:pt x="167" y="512"/>
                  </a:cubicBezTo>
                  <a:cubicBezTo>
                    <a:pt x="250" y="512"/>
                    <a:pt x="322" y="429"/>
                    <a:pt x="322" y="346"/>
                  </a:cubicBezTo>
                  <a:lnTo>
                    <a:pt x="322" y="167"/>
                  </a:lnTo>
                  <a:cubicBezTo>
                    <a:pt x="334" y="72"/>
                    <a:pt x="262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15" name="Google Shape;11015;p79"/>
            <p:cNvSpPr/>
            <p:nvPr/>
          </p:nvSpPr>
          <p:spPr>
            <a:xfrm>
              <a:off x="5801485" y="1969046"/>
              <a:ext cx="279164" cy="357636"/>
            </a:xfrm>
            <a:custGeom>
              <a:avLst/>
              <a:gdLst/>
              <a:ahLst/>
              <a:cxnLst/>
              <a:rect l="l" t="t" r="r" b="b"/>
              <a:pathLst>
                <a:path w="8812" h="11289" extrusionOk="0">
                  <a:moveTo>
                    <a:pt x="1739" y="1025"/>
                  </a:moveTo>
                  <a:cubicBezTo>
                    <a:pt x="1834" y="1037"/>
                    <a:pt x="1929" y="1132"/>
                    <a:pt x="1929" y="1227"/>
                  </a:cubicBezTo>
                  <a:lnTo>
                    <a:pt x="1929" y="1275"/>
                  </a:lnTo>
                  <a:cubicBezTo>
                    <a:pt x="1858" y="1323"/>
                    <a:pt x="1822" y="1370"/>
                    <a:pt x="1775" y="1406"/>
                  </a:cubicBezTo>
                  <a:lnTo>
                    <a:pt x="1739" y="1406"/>
                  </a:lnTo>
                  <a:cubicBezTo>
                    <a:pt x="1644" y="1406"/>
                    <a:pt x="1548" y="1323"/>
                    <a:pt x="1548" y="1215"/>
                  </a:cubicBezTo>
                  <a:cubicBezTo>
                    <a:pt x="1548" y="1108"/>
                    <a:pt x="1644" y="1025"/>
                    <a:pt x="1739" y="1025"/>
                  </a:cubicBezTo>
                  <a:close/>
                  <a:moveTo>
                    <a:pt x="7064" y="1048"/>
                  </a:moveTo>
                  <a:cubicBezTo>
                    <a:pt x="7143" y="1048"/>
                    <a:pt x="7228" y="1137"/>
                    <a:pt x="7228" y="1227"/>
                  </a:cubicBezTo>
                  <a:cubicBezTo>
                    <a:pt x="7228" y="1334"/>
                    <a:pt x="7133" y="1430"/>
                    <a:pt x="7025" y="1430"/>
                  </a:cubicBezTo>
                  <a:lnTo>
                    <a:pt x="7002" y="1430"/>
                  </a:lnTo>
                  <a:cubicBezTo>
                    <a:pt x="6954" y="1382"/>
                    <a:pt x="6894" y="1334"/>
                    <a:pt x="6847" y="1287"/>
                  </a:cubicBezTo>
                  <a:lnTo>
                    <a:pt x="6847" y="1251"/>
                  </a:lnTo>
                  <a:cubicBezTo>
                    <a:pt x="6847" y="1144"/>
                    <a:pt x="6942" y="1049"/>
                    <a:pt x="7049" y="1049"/>
                  </a:cubicBezTo>
                  <a:cubicBezTo>
                    <a:pt x="7054" y="1048"/>
                    <a:pt x="7059" y="1048"/>
                    <a:pt x="7064" y="1048"/>
                  </a:cubicBezTo>
                  <a:close/>
                  <a:moveTo>
                    <a:pt x="7025" y="334"/>
                  </a:moveTo>
                  <a:cubicBezTo>
                    <a:pt x="7514" y="334"/>
                    <a:pt x="7918" y="739"/>
                    <a:pt x="7918" y="1227"/>
                  </a:cubicBezTo>
                  <a:cubicBezTo>
                    <a:pt x="7918" y="1549"/>
                    <a:pt x="7764" y="1846"/>
                    <a:pt x="7490" y="1989"/>
                  </a:cubicBezTo>
                  <a:cubicBezTo>
                    <a:pt x="7418" y="1882"/>
                    <a:pt x="7335" y="1787"/>
                    <a:pt x="7252" y="1692"/>
                  </a:cubicBezTo>
                  <a:cubicBezTo>
                    <a:pt x="7418" y="1608"/>
                    <a:pt x="7537" y="1430"/>
                    <a:pt x="7537" y="1227"/>
                  </a:cubicBezTo>
                  <a:cubicBezTo>
                    <a:pt x="7537" y="953"/>
                    <a:pt x="7299" y="715"/>
                    <a:pt x="7013" y="715"/>
                  </a:cubicBezTo>
                  <a:cubicBezTo>
                    <a:pt x="6787" y="715"/>
                    <a:pt x="6609" y="846"/>
                    <a:pt x="6537" y="1037"/>
                  </a:cubicBezTo>
                  <a:cubicBezTo>
                    <a:pt x="6430" y="965"/>
                    <a:pt x="6323" y="906"/>
                    <a:pt x="6204" y="834"/>
                  </a:cubicBezTo>
                  <a:cubicBezTo>
                    <a:pt x="6371" y="537"/>
                    <a:pt x="6692" y="334"/>
                    <a:pt x="7025" y="334"/>
                  </a:cubicBezTo>
                  <a:close/>
                  <a:moveTo>
                    <a:pt x="1727" y="334"/>
                  </a:moveTo>
                  <a:cubicBezTo>
                    <a:pt x="2072" y="334"/>
                    <a:pt x="2382" y="537"/>
                    <a:pt x="2537" y="846"/>
                  </a:cubicBezTo>
                  <a:cubicBezTo>
                    <a:pt x="2430" y="906"/>
                    <a:pt x="2310" y="977"/>
                    <a:pt x="2203" y="1049"/>
                  </a:cubicBezTo>
                  <a:cubicBezTo>
                    <a:pt x="2132" y="858"/>
                    <a:pt x="1941" y="727"/>
                    <a:pt x="1727" y="727"/>
                  </a:cubicBezTo>
                  <a:cubicBezTo>
                    <a:pt x="1441" y="727"/>
                    <a:pt x="1215" y="965"/>
                    <a:pt x="1215" y="1239"/>
                  </a:cubicBezTo>
                  <a:cubicBezTo>
                    <a:pt x="1215" y="1453"/>
                    <a:pt x="1334" y="1620"/>
                    <a:pt x="1489" y="1704"/>
                  </a:cubicBezTo>
                  <a:cubicBezTo>
                    <a:pt x="1406" y="1799"/>
                    <a:pt x="1334" y="1906"/>
                    <a:pt x="1251" y="2001"/>
                  </a:cubicBezTo>
                  <a:cubicBezTo>
                    <a:pt x="1001" y="1823"/>
                    <a:pt x="834" y="1549"/>
                    <a:pt x="834" y="1227"/>
                  </a:cubicBezTo>
                  <a:cubicBezTo>
                    <a:pt x="834" y="739"/>
                    <a:pt x="1239" y="334"/>
                    <a:pt x="1727" y="334"/>
                  </a:cubicBezTo>
                  <a:close/>
                  <a:moveTo>
                    <a:pt x="4382" y="691"/>
                  </a:moveTo>
                  <a:cubicBezTo>
                    <a:pt x="6287" y="691"/>
                    <a:pt x="7835" y="2239"/>
                    <a:pt x="7835" y="4144"/>
                  </a:cubicBezTo>
                  <a:cubicBezTo>
                    <a:pt x="7847" y="6049"/>
                    <a:pt x="6287" y="7597"/>
                    <a:pt x="4382" y="7597"/>
                  </a:cubicBezTo>
                  <a:cubicBezTo>
                    <a:pt x="2477" y="7597"/>
                    <a:pt x="929" y="6049"/>
                    <a:pt x="929" y="4144"/>
                  </a:cubicBezTo>
                  <a:cubicBezTo>
                    <a:pt x="929" y="2239"/>
                    <a:pt x="2477" y="691"/>
                    <a:pt x="4382" y="691"/>
                  </a:cubicBezTo>
                  <a:close/>
                  <a:moveTo>
                    <a:pt x="1739" y="1"/>
                  </a:moveTo>
                  <a:cubicBezTo>
                    <a:pt x="1072" y="1"/>
                    <a:pt x="525" y="549"/>
                    <a:pt x="525" y="1215"/>
                  </a:cubicBezTo>
                  <a:cubicBezTo>
                    <a:pt x="525" y="1644"/>
                    <a:pt x="751" y="2037"/>
                    <a:pt x="1108" y="2263"/>
                  </a:cubicBezTo>
                  <a:cubicBezTo>
                    <a:pt x="786" y="2811"/>
                    <a:pt x="608" y="3454"/>
                    <a:pt x="608" y="4132"/>
                  </a:cubicBezTo>
                  <a:cubicBezTo>
                    <a:pt x="608" y="5621"/>
                    <a:pt x="1477" y="6918"/>
                    <a:pt x="2739" y="7538"/>
                  </a:cubicBezTo>
                  <a:lnTo>
                    <a:pt x="882" y="8097"/>
                  </a:lnTo>
                  <a:cubicBezTo>
                    <a:pt x="358" y="8240"/>
                    <a:pt x="1" y="8728"/>
                    <a:pt x="1" y="9264"/>
                  </a:cubicBezTo>
                  <a:lnTo>
                    <a:pt x="1" y="11133"/>
                  </a:lnTo>
                  <a:cubicBezTo>
                    <a:pt x="1" y="11217"/>
                    <a:pt x="72" y="11288"/>
                    <a:pt x="167" y="11288"/>
                  </a:cubicBezTo>
                  <a:cubicBezTo>
                    <a:pt x="251" y="11288"/>
                    <a:pt x="334" y="11217"/>
                    <a:pt x="334" y="11133"/>
                  </a:cubicBezTo>
                  <a:lnTo>
                    <a:pt x="334" y="9264"/>
                  </a:lnTo>
                  <a:cubicBezTo>
                    <a:pt x="334" y="8871"/>
                    <a:pt x="596" y="8526"/>
                    <a:pt x="965" y="8407"/>
                  </a:cubicBezTo>
                  <a:lnTo>
                    <a:pt x="2834" y="7859"/>
                  </a:lnTo>
                  <a:cubicBezTo>
                    <a:pt x="2930" y="7823"/>
                    <a:pt x="3025" y="7764"/>
                    <a:pt x="3108" y="7692"/>
                  </a:cubicBezTo>
                  <a:cubicBezTo>
                    <a:pt x="3513" y="7835"/>
                    <a:pt x="3965" y="7919"/>
                    <a:pt x="4406" y="7919"/>
                  </a:cubicBezTo>
                  <a:cubicBezTo>
                    <a:pt x="4858" y="7919"/>
                    <a:pt x="5299" y="7835"/>
                    <a:pt x="5704" y="7692"/>
                  </a:cubicBezTo>
                  <a:cubicBezTo>
                    <a:pt x="5775" y="7764"/>
                    <a:pt x="5882" y="7811"/>
                    <a:pt x="5990" y="7859"/>
                  </a:cubicBezTo>
                  <a:lnTo>
                    <a:pt x="7847" y="8407"/>
                  </a:lnTo>
                  <a:cubicBezTo>
                    <a:pt x="8216" y="8514"/>
                    <a:pt x="8490" y="8871"/>
                    <a:pt x="8490" y="9264"/>
                  </a:cubicBezTo>
                  <a:lnTo>
                    <a:pt x="8490" y="11133"/>
                  </a:lnTo>
                  <a:cubicBezTo>
                    <a:pt x="8490" y="11217"/>
                    <a:pt x="8561" y="11288"/>
                    <a:pt x="8645" y="11288"/>
                  </a:cubicBezTo>
                  <a:cubicBezTo>
                    <a:pt x="8740" y="11288"/>
                    <a:pt x="8811" y="11217"/>
                    <a:pt x="8811" y="11133"/>
                  </a:cubicBezTo>
                  <a:lnTo>
                    <a:pt x="8811" y="9264"/>
                  </a:lnTo>
                  <a:cubicBezTo>
                    <a:pt x="8787" y="8728"/>
                    <a:pt x="8430" y="8252"/>
                    <a:pt x="7906" y="8097"/>
                  </a:cubicBezTo>
                  <a:lnTo>
                    <a:pt x="6049" y="7538"/>
                  </a:lnTo>
                  <a:cubicBezTo>
                    <a:pt x="7299" y="6918"/>
                    <a:pt x="8180" y="5633"/>
                    <a:pt x="8180" y="4132"/>
                  </a:cubicBezTo>
                  <a:cubicBezTo>
                    <a:pt x="8180" y="3454"/>
                    <a:pt x="7990" y="2811"/>
                    <a:pt x="7680" y="2263"/>
                  </a:cubicBezTo>
                  <a:cubicBezTo>
                    <a:pt x="8037" y="2037"/>
                    <a:pt x="8264" y="1644"/>
                    <a:pt x="8264" y="1215"/>
                  </a:cubicBezTo>
                  <a:cubicBezTo>
                    <a:pt x="8264" y="549"/>
                    <a:pt x="7716" y="1"/>
                    <a:pt x="7049" y="1"/>
                  </a:cubicBezTo>
                  <a:cubicBezTo>
                    <a:pt x="6573" y="1"/>
                    <a:pt x="6156" y="263"/>
                    <a:pt x="5942" y="680"/>
                  </a:cubicBezTo>
                  <a:cubicBezTo>
                    <a:pt x="5466" y="477"/>
                    <a:pt x="4942" y="358"/>
                    <a:pt x="4394" y="358"/>
                  </a:cubicBezTo>
                  <a:cubicBezTo>
                    <a:pt x="3846" y="358"/>
                    <a:pt x="3323" y="477"/>
                    <a:pt x="2846" y="680"/>
                  </a:cubicBezTo>
                  <a:cubicBezTo>
                    <a:pt x="2632" y="263"/>
                    <a:pt x="2215" y="1"/>
                    <a:pt x="173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16" name="Google Shape;11016;p79"/>
            <p:cNvSpPr/>
            <p:nvPr/>
          </p:nvSpPr>
          <p:spPr>
            <a:xfrm>
              <a:off x="5895797" y="2075427"/>
              <a:ext cx="21891" cy="10581"/>
            </a:xfrm>
            <a:custGeom>
              <a:avLst/>
              <a:gdLst/>
              <a:ahLst/>
              <a:cxnLst/>
              <a:rect l="l" t="t" r="r" b="b"/>
              <a:pathLst>
                <a:path w="691" h="334" extrusionOk="0">
                  <a:moveTo>
                    <a:pt x="167" y="0"/>
                  </a:moveTo>
                  <a:cubicBezTo>
                    <a:pt x="84" y="0"/>
                    <a:pt x="0" y="72"/>
                    <a:pt x="0" y="167"/>
                  </a:cubicBezTo>
                  <a:cubicBezTo>
                    <a:pt x="0" y="251"/>
                    <a:pt x="84" y="334"/>
                    <a:pt x="167" y="334"/>
                  </a:cubicBezTo>
                  <a:lnTo>
                    <a:pt x="524" y="334"/>
                  </a:lnTo>
                  <a:cubicBezTo>
                    <a:pt x="619" y="334"/>
                    <a:pt x="691" y="251"/>
                    <a:pt x="691" y="167"/>
                  </a:cubicBezTo>
                  <a:cubicBezTo>
                    <a:pt x="691" y="72"/>
                    <a:pt x="619" y="0"/>
                    <a:pt x="5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17" name="Google Shape;11017;p79"/>
            <p:cNvSpPr/>
            <p:nvPr/>
          </p:nvSpPr>
          <p:spPr>
            <a:xfrm>
              <a:off x="5962927" y="2075427"/>
              <a:ext cx="21542" cy="10581"/>
            </a:xfrm>
            <a:custGeom>
              <a:avLst/>
              <a:gdLst/>
              <a:ahLst/>
              <a:cxnLst/>
              <a:rect l="l" t="t" r="r" b="b"/>
              <a:pathLst>
                <a:path w="680" h="334" extrusionOk="0">
                  <a:moveTo>
                    <a:pt x="155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1"/>
                    <a:pt x="72" y="334"/>
                    <a:pt x="155" y="334"/>
                  </a:cubicBezTo>
                  <a:lnTo>
                    <a:pt x="513" y="334"/>
                  </a:lnTo>
                  <a:cubicBezTo>
                    <a:pt x="608" y="334"/>
                    <a:pt x="679" y="251"/>
                    <a:pt x="679" y="167"/>
                  </a:cubicBezTo>
                  <a:cubicBezTo>
                    <a:pt x="679" y="72"/>
                    <a:pt x="608" y="0"/>
                    <a:pt x="5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18" name="Google Shape;11018;p79"/>
            <p:cNvSpPr/>
            <p:nvPr/>
          </p:nvSpPr>
          <p:spPr>
            <a:xfrm>
              <a:off x="5845615" y="2282868"/>
              <a:ext cx="10233" cy="43813"/>
            </a:xfrm>
            <a:custGeom>
              <a:avLst/>
              <a:gdLst/>
              <a:ahLst/>
              <a:cxnLst/>
              <a:rect l="l" t="t" r="r" b="b"/>
              <a:pathLst>
                <a:path w="323" h="1383" extrusionOk="0">
                  <a:moveTo>
                    <a:pt x="155" y="1"/>
                  </a:moveTo>
                  <a:cubicBezTo>
                    <a:pt x="72" y="1"/>
                    <a:pt x="1" y="72"/>
                    <a:pt x="1" y="168"/>
                  </a:cubicBezTo>
                  <a:lnTo>
                    <a:pt x="1" y="1227"/>
                  </a:lnTo>
                  <a:cubicBezTo>
                    <a:pt x="1" y="1311"/>
                    <a:pt x="72" y="1382"/>
                    <a:pt x="155" y="1382"/>
                  </a:cubicBezTo>
                  <a:cubicBezTo>
                    <a:pt x="251" y="1382"/>
                    <a:pt x="322" y="1311"/>
                    <a:pt x="322" y="1227"/>
                  </a:cubicBezTo>
                  <a:lnTo>
                    <a:pt x="322" y="168"/>
                  </a:lnTo>
                  <a:cubicBezTo>
                    <a:pt x="322" y="72"/>
                    <a:pt x="251" y="1"/>
                    <a:pt x="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19" name="Google Shape;11019;p79"/>
            <p:cNvSpPr/>
            <p:nvPr/>
          </p:nvSpPr>
          <p:spPr>
            <a:xfrm>
              <a:off x="6024798" y="2282868"/>
              <a:ext cx="10201" cy="43813"/>
            </a:xfrm>
            <a:custGeom>
              <a:avLst/>
              <a:gdLst/>
              <a:ahLst/>
              <a:cxnLst/>
              <a:rect l="l" t="t" r="r" b="b"/>
              <a:pathLst>
                <a:path w="322" h="1383" extrusionOk="0">
                  <a:moveTo>
                    <a:pt x="155" y="1"/>
                  </a:moveTo>
                  <a:cubicBezTo>
                    <a:pt x="72" y="1"/>
                    <a:pt x="0" y="72"/>
                    <a:pt x="0" y="168"/>
                  </a:cubicBezTo>
                  <a:lnTo>
                    <a:pt x="0" y="1227"/>
                  </a:lnTo>
                  <a:cubicBezTo>
                    <a:pt x="0" y="1311"/>
                    <a:pt x="72" y="1382"/>
                    <a:pt x="155" y="1382"/>
                  </a:cubicBezTo>
                  <a:cubicBezTo>
                    <a:pt x="250" y="1382"/>
                    <a:pt x="322" y="1311"/>
                    <a:pt x="322" y="1227"/>
                  </a:cubicBezTo>
                  <a:lnTo>
                    <a:pt x="322" y="168"/>
                  </a:lnTo>
                  <a:cubicBezTo>
                    <a:pt x="322" y="72"/>
                    <a:pt x="250" y="1"/>
                    <a:pt x="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20" name="Google Shape;11020;p79"/>
            <p:cNvSpPr/>
            <p:nvPr/>
          </p:nvSpPr>
          <p:spPr>
            <a:xfrm>
              <a:off x="5868267" y="2260248"/>
              <a:ext cx="144112" cy="66591"/>
            </a:xfrm>
            <a:custGeom>
              <a:avLst/>
              <a:gdLst/>
              <a:ahLst/>
              <a:cxnLst/>
              <a:rect l="l" t="t" r="r" b="b"/>
              <a:pathLst>
                <a:path w="4549" h="2102" extrusionOk="0">
                  <a:moveTo>
                    <a:pt x="2274" y="1"/>
                  </a:moveTo>
                  <a:cubicBezTo>
                    <a:pt x="1715" y="1"/>
                    <a:pt x="1203" y="191"/>
                    <a:pt x="786" y="548"/>
                  </a:cubicBezTo>
                  <a:cubicBezTo>
                    <a:pt x="381" y="894"/>
                    <a:pt x="95" y="1382"/>
                    <a:pt x="12" y="1906"/>
                  </a:cubicBezTo>
                  <a:cubicBezTo>
                    <a:pt x="0" y="2001"/>
                    <a:pt x="48" y="2084"/>
                    <a:pt x="143" y="2096"/>
                  </a:cubicBezTo>
                  <a:cubicBezTo>
                    <a:pt x="155" y="2100"/>
                    <a:pt x="168" y="2101"/>
                    <a:pt x="181" y="2101"/>
                  </a:cubicBezTo>
                  <a:cubicBezTo>
                    <a:pt x="253" y="2101"/>
                    <a:pt x="323" y="2046"/>
                    <a:pt x="333" y="1965"/>
                  </a:cubicBezTo>
                  <a:cubicBezTo>
                    <a:pt x="500" y="1024"/>
                    <a:pt x="1310" y="334"/>
                    <a:pt x="2262" y="334"/>
                  </a:cubicBezTo>
                  <a:cubicBezTo>
                    <a:pt x="3215" y="334"/>
                    <a:pt x="4024" y="1013"/>
                    <a:pt x="4179" y="1965"/>
                  </a:cubicBezTo>
                  <a:cubicBezTo>
                    <a:pt x="4191" y="2036"/>
                    <a:pt x="4263" y="2096"/>
                    <a:pt x="4346" y="2096"/>
                  </a:cubicBezTo>
                  <a:lnTo>
                    <a:pt x="4370" y="2096"/>
                  </a:lnTo>
                  <a:cubicBezTo>
                    <a:pt x="4489" y="2084"/>
                    <a:pt x="4548" y="2001"/>
                    <a:pt x="4536" y="1906"/>
                  </a:cubicBezTo>
                  <a:cubicBezTo>
                    <a:pt x="4441" y="1382"/>
                    <a:pt x="4179" y="894"/>
                    <a:pt x="3762" y="548"/>
                  </a:cubicBezTo>
                  <a:cubicBezTo>
                    <a:pt x="3346" y="191"/>
                    <a:pt x="2822" y="1"/>
                    <a:pt x="22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21" name="Google Shape;11021;p79"/>
            <p:cNvSpPr/>
            <p:nvPr/>
          </p:nvSpPr>
          <p:spPr>
            <a:xfrm>
              <a:off x="5890126" y="2013556"/>
              <a:ext cx="10581" cy="10613"/>
            </a:xfrm>
            <a:custGeom>
              <a:avLst/>
              <a:gdLst/>
              <a:ahLst/>
              <a:cxnLst/>
              <a:rect l="l" t="t" r="r" b="b"/>
              <a:pathLst>
                <a:path w="334" h="335" extrusionOk="0">
                  <a:moveTo>
                    <a:pt x="167" y="1"/>
                  </a:moveTo>
                  <a:cubicBezTo>
                    <a:pt x="84" y="1"/>
                    <a:pt x="1" y="84"/>
                    <a:pt x="1" y="168"/>
                  </a:cubicBezTo>
                  <a:cubicBezTo>
                    <a:pt x="1" y="263"/>
                    <a:pt x="84" y="334"/>
                    <a:pt x="167" y="334"/>
                  </a:cubicBezTo>
                  <a:cubicBezTo>
                    <a:pt x="251" y="334"/>
                    <a:pt x="334" y="263"/>
                    <a:pt x="334" y="168"/>
                  </a:cubicBezTo>
                  <a:cubicBezTo>
                    <a:pt x="334" y="84"/>
                    <a:pt x="263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22" name="Google Shape;11022;p79"/>
            <p:cNvSpPr/>
            <p:nvPr/>
          </p:nvSpPr>
          <p:spPr>
            <a:xfrm>
              <a:off x="5979907" y="2013556"/>
              <a:ext cx="10201" cy="10613"/>
            </a:xfrm>
            <a:custGeom>
              <a:avLst/>
              <a:gdLst/>
              <a:ahLst/>
              <a:cxnLst/>
              <a:rect l="l" t="t" r="r" b="b"/>
              <a:pathLst>
                <a:path w="322" h="335" extrusionOk="0">
                  <a:moveTo>
                    <a:pt x="167" y="1"/>
                  </a:moveTo>
                  <a:cubicBezTo>
                    <a:pt x="72" y="1"/>
                    <a:pt x="0" y="84"/>
                    <a:pt x="0" y="168"/>
                  </a:cubicBezTo>
                  <a:cubicBezTo>
                    <a:pt x="0" y="263"/>
                    <a:pt x="72" y="334"/>
                    <a:pt x="167" y="334"/>
                  </a:cubicBezTo>
                  <a:cubicBezTo>
                    <a:pt x="250" y="334"/>
                    <a:pt x="322" y="263"/>
                    <a:pt x="322" y="168"/>
                  </a:cubicBezTo>
                  <a:cubicBezTo>
                    <a:pt x="322" y="84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23" name="Google Shape;11023;p79"/>
            <p:cNvSpPr/>
            <p:nvPr/>
          </p:nvSpPr>
          <p:spPr>
            <a:xfrm>
              <a:off x="5861455" y="2002247"/>
              <a:ext cx="127892" cy="155454"/>
            </a:xfrm>
            <a:custGeom>
              <a:avLst/>
              <a:gdLst/>
              <a:ahLst/>
              <a:cxnLst/>
              <a:rect l="l" t="t" r="r" b="b"/>
              <a:pathLst>
                <a:path w="4037" h="4907" extrusionOk="0">
                  <a:moveTo>
                    <a:pt x="2489" y="346"/>
                  </a:moveTo>
                  <a:cubicBezTo>
                    <a:pt x="2596" y="346"/>
                    <a:pt x="2680" y="441"/>
                    <a:pt x="2680" y="536"/>
                  </a:cubicBezTo>
                  <a:cubicBezTo>
                    <a:pt x="2680" y="644"/>
                    <a:pt x="2596" y="739"/>
                    <a:pt x="2489" y="739"/>
                  </a:cubicBezTo>
                  <a:cubicBezTo>
                    <a:pt x="2382" y="739"/>
                    <a:pt x="2299" y="644"/>
                    <a:pt x="2299" y="536"/>
                  </a:cubicBezTo>
                  <a:cubicBezTo>
                    <a:pt x="2311" y="441"/>
                    <a:pt x="2382" y="346"/>
                    <a:pt x="2489" y="346"/>
                  </a:cubicBezTo>
                  <a:close/>
                  <a:moveTo>
                    <a:pt x="2954" y="715"/>
                  </a:moveTo>
                  <a:cubicBezTo>
                    <a:pt x="3084" y="775"/>
                    <a:pt x="3192" y="894"/>
                    <a:pt x="3192" y="1060"/>
                  </a:cubicBezTo>
                  <a:cubicBezTo>
                    <a:pt x="3204" y="1275"/>
                    <a:pt x="3037" y="1429"/>
                    <a:pt x="2846" y="1429"/>
                  </a:cubicBezTo>
                  <a:lnTo>
                    <a:pt x="2132" y="1429"/>
                  </a:lnTo>
                  <a:cubicBezTo>
                    <a:pt x="1918" y="1429"/>
                    <a:pt x="1763" y="1275"/>
                    <a:pt x="1763" y="1060"/>
                  </a:cubicBezTo>
                  <a:cubicBezTo>
                    <a:pt x="1763" y="917"/>
                    <a:pt x="1858" y="775"/>
                    <a:pt x="2001" y="715"/>
                  </a:cubicBezTo>
                  <a:cubicBezTo>
                    <a:pt x="2072" y="917"/>
                    <a:pt x="2263" y="1048"/>
                    <a:pt x="2477" y="1048"/>
                  </a:cubicBezTo>
                  <a:cubicBezTo>
                    <a:pt x="2692" y="1048"/>
                    <a:pt x="2870" y="917"/>
                    <a:pt x="2954" y="715"/>
                  </a:cubicBezTo>
                  <a:close/>
                  <a:moveTo>
                    <a:pt x="2501" y="1"/>
                  </a:moveTo>
                  <a:cubicBezTo>
                    <a:pt x="2263" y="1"/>
                    <a:pt x="2072" y="155"/>
                    <a:pt x="2013" y="370"/>
                  </a:cubicBezTo>
                  <a:cubicBezTo>
                    <a:pt x="1703" y="429"/>
                    <a:pt x="1453" y="715"/>
                    <a:pt x="1453" y="1060"/>
                  </a:cubicBezTo>
                  <a:lnTo>
                    <a:pt x="1453" y="1132"/>
                  </a:lnTo>
                  <a:cubicBezTo>
                    <a:pt x="1203" y="1251"/>
                    <a:pt x="965" y="1418"/>
                    <a:pt x="763" y="1632"/>
                  </a:cubicBezTo>
                  <a:cubicBezTo>
                    <a:pt x="346" y="2049"/>
                    <a:pt x="84" y="2596"/>
                    <a:pt x="48" y="3192"/>
                  </a:cubicBezTo>
                  <a:cubicBezTo>
                    <a:pt x="1" y="3763"/>
                    <a:pt x="167" y="4346"/>
                    <a:pt x="501" y="4823"/>
                  </a:cubicBezTo>
                  <a:cubicBezTo>
                    <a:pt x="537" y="4870"/>
                    <a:pt x="596" y="4906"/>
                    <a:pt x="644" y="4906"/>
                  </a:cubicBezTo>
                  <a:cubicBezTo>
                    <a:pt x="668" y="4906"/>
                    <a:pt x="715" y="4882"/>
                    <a:pt x="739" y="4870"/>
                  </a:cubicBezTo>
                  <a:cubicBezTo>
                    <a:pt x="822" y="4811"/>
                    <a:pt x="834" y="4704"/>
                    <a:pt x="775" y="4632"/>
                  </a:cubicBezTo>
                  <a:cubicBezTo>
                    <a:pt x="477" y="4227"/>
                    <a:pt x="334" y="3727"/>
                    <a:pt x="370" y="3215"/>
                  </a:cubicBezTo>
                  <a:cubicBezTo>
                    <a:pt x="406" y="2715"/>
                    <a:pt x="632" y="2227"/>
                    <a:pt x="1001" y="1858"/>
                  </a:cubicBezTo>
                  <a:cubicBezTo>
                    <a:pt x="1156" y="1703"/>
                    <a:pt x="1358" y="1548"/>
                    <a:pt x="1584" y="1465"/>
                  </a:cubicBezTo>
                  <a:cubicBezTo>
                    <a:pt x="1703" y="1656"/>
                    <a:pt x="1918" y="1775"/>
                    <a:pt x="2156" y="1775"/>
                  </a:cubicBezTo>
                  <a:lnTo>
                    <a:pt x="2870" y="1775"/>
                  </a:lnTo>
                  <a:cubicBezTo>
                    <a:pt x="3108" y="1775"/>
                    <a:pt x="3335" y="1656"/>
                    <a:pt x="3454" y="1465"/>
                  </a:cubicBezTo>
                  <a:cubicBezTo>
                    <a:pt x="3573" y="1525"/>
                    <a:pt x="3680" y="1584"/>
                    <a:pt x="3787" y="1656"/>
                  </a:cubicBezTo>
                  <a:cubicBezTo>
                    <a:pt x="3811" y="1668"/>
                    <a:pt x="3846" y="1679"/>
                    <a:pt x="3882" y="1679"/>
                  </a:cubicBezTo>
                  <a:cubicBezTo>
                    <a:pt x="3930" y="1679"/>
                    <a:pt x="3989" y="1656"/>
                    <a:pt x="4025" y="1608"/>
                  </a:cubicBezTo>
                  <a:cubicBezTo>
                    <a:pt x="4037" y="1537"/>
                    <a:pt x="4013" y="1429"/>
                    <a:pt x="3942" y="1370"/>
                  </a:cubicBezTo>
                  <a:cubicBezTo>
                    <a:pt x="3811" y="1287"/>
                    <a:pt x="3680" y="1191"/>
                    <a:pt x="3537" y="1132"/>
                  </a:cubicBezTo>
                  <a:lnTo>
                    <a:pt x="3537" y="1060"/>
                  </a:lnTo>
                  <a:cubicBezTo>
                    <a:pt x="3537" y="739"/>
                    <a:pt x="3311" y="453"/>
                    <a:pt x="2989" y="370"/>
                  </a:cubicBezTo>
                  <a:cubicBezTo>
                    <a:pt x="2930" y="167"/>
                    <a:pt x="2727" y="1"/>
                    <a:pt x="250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24" name="Google Shape;11024;p79"/>
            <p:cNvSpPr/>
            <p:nvPr/>
          </p:nvSpPr>
          <p:spPr>
            <a:xfrm>
              <a:off x="5890886" y="2060633"/>
              <a:ext cx="128652" cy="127227"/>
            </a:xfrm>
            <a:custGeom>
              <a:avLst/>
              <a:gdLst/>
              <a:ahLst/>
              <a:cxnLst/>
              <a:rect l="l" t="t" r="r" b="b"/>
              <a:pathLst>
                <a:path w="4061" h="4016" extrusionOk="0">
                  <a:moveTo>
                    <a:pt x="3421" y="1"/>
                  </a:moveTo>
                  <a:cubicBezTo>
                    <a:pt x="3385" y="1"/>
                    <a:pt x="3346" y="13"/>
                    <a:pt x="3310" y="39"/>
                  </a:cubicBezTo>
                  <a:cubicBezTo>
                    <a:pt x="3239" y="98"/>
                    <a:pt x="3227" y="206"/>
                    <a:pt x="3287" y="277"/>
                  </a:cubicBezTo>
                  <a:cubicBezTo>
                    <a:pt x="3584" y="682"/>
                    <a:pt x="3727" y="1182"/>
                    <a:pt x="3691" y="1694"/>
                  </a:cubicBezTo>
                  <a:cubicBezTo>
                    <a:pt x="3656" y="2194"/>
                    <a:pt x="3429" y="2682"/>
                    <a:pt x="3060" y="3039"/>
                  </a:cubicBezTo>
                  <a:cubicBezTo>
                    <a:pt x="2703" y="3396"/>
                    <a:pt x="2215" y="3623"/>
                    <a:pt x="1703" y="3670"/>
                  </a:cubicBezTo>
                  <a:cubicBezTo>
                    <a:pt x="1665" y="3672"/>
                    <a:pt x="1626" y="3673"/>
                    <a:pt x="1588" y="3673"/>
                  </a:cubicBezTo>
                  <a:cubicBezTo>
                    <a:pt x="1125" y="3673"/>
                    <a:pt x="661" y="3540"/>
                    <a:pt x="298" y="3265"/>
                  </a:cubicBezTo>
                  <a:cubicBezTo>
                    <a:pt x="263" y="3241"/>
                    <a:pt x="227" y="3228"/>
                    <a:pt x="191" y="3228"/>
                  </a:cubicBezTo>
                  <a:cubicBezTo>
                    <a:pt x="142" y="3228"/>
                    <a:pt x="95" y="3253"/>
                    <a:pt x="60" y="3301"/>
                  </a:cubicBezTo>
                  <a:cubicBezTo>
                    <a:pt x="0" y="3373"/>
                    <a:pt x="12" y="3480"/>
                    <a:pt x="84" y="3539"/>
                  </a:cubicBezTo>
                  <a:cubicBezTo>
                    <a:pt x="501" y="3849"/>
                    <a:pt x="1024" y="4016"/>
                    <a:pt x="1548" y="4016"/>
                  </a:cubicBezTo>
                  <a:lnTo>
                    <a:pt x="1727" y="4016"/>
                  </a:lnTo>
                  <a:cubicBezTo>
                    <a:pt x="2322" y="3968"/>
                    <a:pt x="2870" y="3718"/>
                    <a:pt x="3287" y="3301"/>
                  </a:cubicBezTo>
                  <a:cubicBezTo>
                    <a:pt x="3703" y="2884"/>
                    <a:pt x="3953" y="2325"/>
                    <a:pt x="4001" y="1730"/>
                  </a:cubicBezTo>
                  <a:cubicBezTo>
                    <a:pt x="4060" y="1122"/>
                    <a:pt x="3894" y="539"/>
                    <a:pt x="3549" y="63"/>
                  </a:cubicBezTo>
                  <a:cubicBezTo>
                    <a:pt x="3515" y="22"/>
                    <a:pt x="3469" y="1"/>
                    <a:pt x="342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25" name="Google Shape;11025;p79"/>
            <p:cNvSpPr/>
            <p:nvPr/>
          </p:nvSpPr>
          <p:spPr>
            <a:xfrm>
              <a:off x="5910116" y="2122947"/>
              <a:ext cx="61142" cy="33232"/>
            </a:xfrm>
            <a:custGeom>
              <a:avLst/>
              <a:gdLst/>
              <a:ahLst/>
              <a:cxnLst/>
              <a:rect l="l" t="t" r="r" b="b"/>
              <a:pathLst>
                <a:path w="1930" h="1049" extrusionOk="0">
                  <a:moveTo>
                    <a:pt x="1560" y="346"/>
                  </a:moveTo>
                  <a:cubicBezTo>
                    <a:pt x="1477" y="560"/>
                    <a:pt x="1239" y="715"/>
                    <a:pt x="953" y="715"/>
                  </a:cubicBezTo>
                  <a:cubicBezTo>
                    <a:pt x="667" y="715"/>
                    <a:pt x="429" y="548"/>
                    <a:pt x="358" y="346"/>
                  </a:cubicBezTo>
                  <a:close/>
                  <a:moveTo>
                    <a:pt x="167" y="1"/>
                  </a:moveTo>
                  <a:cubicBezTo>
                    <a:pt x="72" y="1"/>
                    <a:pt x="1" y="84"/>
                    <a:pt x="1" y="167"/>
                  </a:cubicBezTo>
                  <a:cubicBezTo>
                    <a:pt x="1" y="644"/>
                    <a:pt x="429" y="1048"/>
                    <a:pt x="965" y="1048"/>
                  </a:cubicBezTo>
                  <a:cubicBezTo>
                    <a:pt x="1501" y="1048"/>
                    <a:pt x="1929" y="656"/>
                    <a:pt x="1929" y="167"/>
                  </a:cubicBezTo>
                  <a:cubicBezTo>
                    <a:pt x="1918" y="84"/>
                    <a:pt x="1846" y="1"/>
                    <a:pt x="17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1026" name="Google Shape;11026;p79"/>
          <p:cNvGrpSpPr/>
          <p:nvPr/>
        </p:nvGrpSpPr>
        <p:grpSpPr>
          <a:xfrm>
            <a:off x="7136858" y="2391528"/>
            <a:ext cx="371205" cy="477819"/>
            <a:chOff x="5352643" y="1969046"/>
            <a:chExt cx="278404" cy="358364"/>
          </a:xfrm>
          <a:solidFill>
            <a:schemeClr val="tx1"/>
          </a:solidFill>
        </p:grpSpPr>
        <p:sp>
          <p:nvSpPr>
            <p:cNvPr id="11027" name="Google Shape;11027;p79"/>
            <p:cNvSpPr/>
            <p:nvPr/>
          </p:nvSpPr>
          <p:spPr>
            <a:xfrm>
              <a:off x="5352643" y="1969046"/>
              <a:ext cx="278404" cy="358364"/>
            </a:xfrm>
            <a:custGeom>
              <a:avLst/>
              <a:gdLst/>
              <a:ahLst/>
              <a:cxnLst/>
              <a:rect l="l" t="t" r="r" b="b"/>
              <a:pathLst>
                <a:path w="8788" h="11312" extrusionOk="0">
                  <a:moveTo>
                    <a:pt x="4882" y="453"/>
                  </a:moveTo>
                  <a:cubicBezTo>
                    <a:pt x="5418" y="739"/>
                    <a:pt x="5834" y="1430"/>
                    <a:pt x="5953" y="2299"/>
                  </a:cubicBezTo>
                  <a:lnTo>
                    <a:pt x="5239" y="2299"/>
                  </a:lnTo>
                  <a:cubicBezTo>
                    <a:pt x="5215" y="1632"/>
                    <a:pt x="5096" y="918"/>
                    <a:pt x="4882" y="453"/>
                  </a:cubicBezTo>
                  <a:close/>
                  <a:moveTo>
                    <a:pt x="5667" y="687"/>
                  </a:moveTo>
                  <a:lnTo>
                    <a:pt x="5667" y="687"/>
                  </a:lnTo>
                  <a:cubicBezTo>
                    <a:pt x="6245" y="1045"/>
                    <a:pt x="6669" y="1625"/>
                    <a:pt x="6811" y="2299"/>
                  </a:cubicBezTo>
                  <a:lnTo>
                    <a:pt x="6299" y="2299"/>
                  </a:lnTo>
                  <a:cubicBezTo>
                    <a:pt x="6227" y="1692"/>
                    <a:pt x="6013" y="1144"/>
                    <a:pt x="5691" y="727"/>
                  </a:cubicBezTo>
                  <a:cubicBezTo>
                    <a:pt x="5682" y="708"/>
                    <a:pt x="5680" y="697"/>
                    <a:pt x="5667" y="687"/>
                  </a:cubicBezTo>
                  <a:close/>
                  <a:moveTo>
                    <a:pt x="3894" y="477"/>
                  </a:moveTo>
                  <a:lnTo>
                    <a:pt x="3894" y="477"/>
                  </a:lnTo>
                  <a:cubicBezTo>
                    <a:pt x="3679" y="918"/>
                    <a:pt x="3572" y="1632"/>
                    <a:pt x="3524" y="2311"/>
                  </a:cubicBezTo>
                  <a:lnTo>
                    <a:pt x="2810" y="2311"/>
                  </a:lnTo>
                  <a:cubicBezTo>
                    <a:pt x="2810" y="2263"/>
                    <a:pt x="2834" y="2215"/>
                    <a:pt x="2846" y="2156"/>
                  </a:cubicBezTo>
                  <a:cubicBezTo>
                    <a:pt x="2858" y="2061"/>
                    <a:pt x="2798" y="1977"/>
                    <a:pt x="2715" y="1954"/>
                  </a:cubicBezTo>
                  <a:cubicBezTo>
                    <a:pt x="2707" y="1953"/>
                    <a:pt x="2699" y="1952"/>
                    <a:pt x="2691" y="1952"/>
                  </a:cubicBezTo>
                  <a:cubicBezTo>
                    <a:pt x="2606" y="1952"/>
                    <a:pt x="2534" y="2009"/>
                    <a:pt x="2512" y="2096"/>
                  </a:cubicBezTo>
                  <a:cubicBezTo>
                    <a:pt x="2501" y="2168"/>
                    <a:pt x="2489" y="2239"/>
                    <a:pt x="2489" y="2311"/>
                  </a:cubicBezTo>
                  <a:lnTo>
                    <a:pt x="1977" y="2311"/>
                  </a:lnTo>
                  <a:cubicBezTo>
                    <a:pt x="2108" y="1620"/>
                    <a:pt x="2512" y="1037"/>
                    <a:pt x="3096" y="691"/>
                  </a:cubicBezTo>
                  <a:lnTo>
                    <a:pt x="3096" y="691"/>
                  </a:lnTo>
                  <a:cubicBezTo>
                    <a:pt x="2953" y="870"/>
                    <a:pt x="2834" y="1096"/>
                    <a:pt x="2727" y="1346"/>
                  </a:cubicBezTo>
                  <a:cubicBezTo>
                    <a:pt x="2703" y="1442"/>
                    <a:pt x="2727" y="1525"/>
                    <a:pt x="2810" y="1573"/>
                  </a:cubicBezTo>
                  <a:cubicBezTo>
                    <a:pt x="2835" y="1582"/>
                    <a:pt x="2860" y="1586"/>
                    <a:pt x="2884" y="1586"/>
                  </a:cubicBezTo>
                  <a:cubicBezTo>
                    <a:pt x="2951" y="1586"/>
                    <a:pt x="3010" y="1551"/>
                    <a:pt x="3036" y="1489"/>
                  </a:cubicBezTo>
                  <a:cubicBezTo>
                    <a:pt x="3251" y="1013"/>
                    <a:pt x="3548" y="644"/>
                    <a:pt x="3894" y="477"/>
                  </a:cubicBezTo>
                  <a:close/>
                  <a:moveTo>
                    <a:pt x="4382" y="334"/>
                  </a:moveTo>
                  <a:cubicBezTo>
                    <a:pt x="4417" y="334"/>
                    <a:pt x="4560" y="441"/>
                    <a:pt x="4691" y="894"/>
                  </a:cubicBezTo>
                  <a:cubicBezTo>
                    <a:pt x="4810" y="1263"/>
                    <a:pt x="4882" y="1763"/>
                    <a:pt x="4918" y="2323"/>
                  </a:cubicBezTo>
                  <a:lnTo>
                    <a:pt x="3846" y="2323"/>
                  </a:lnTo>
                  <a:cubicBezTo>
                    <a:pt x="3870" y="1763"/>
                    <a:pt x="3941" y="1263"/>
                    <a:pt x="4060" y="894"/>
                  </a:cubicBezTo>
                  <a:cubicBezTo>
                    <a:pt x="4203" y="430"/>
                    <a:pt x="4334" y="334"/>
                    <a:pt x="4382" y="334"/>
                  </a:cubicBezTo>
                  <a:close/>
                  <a:moveTo>
                    <a:pt x="7025" y="2632"/>
                  </a:moveTo>
                  <a:cubicBezTo>
                    <a:pt x="7025" y="2632"/>
                    <a:pt x="7037" y="2632"/>
                    <a:pt x="7037" y="2644"/>
                  </a:cubicBezTo>
                  <a:lnTo>
                    <a:pt x="7037" y="3180"/>
                  </a:lnTo>
                  <a:lnTo>
                    <a:pt x="1715" y="3180"/>
                  </a:lnTo>
                  <a:lnTo>
                    <a:pt x="1715" y="2644"/>
                  </a:lnTo>
                  <a:cubicBezTo>
                    <a:pt x="1715" y="2644"/>
                    <a:pt x="1715" y="2632"/>
                    <a:pt x="1727" y="2632"/>
                  </a:cubicBezTo>
                  <a:close/>
                  <a:moveTo>
                    <a:pt x="1905" y="3525"/>
                  </a:moveTo>
                  <a:lnTo>
                    <a:pt x="1905" y="3716"/>
                  </a:lnTo>
                  <a:lnTo>
                    <a:pt x="1834" y="3716"/>
                  </a:lnTo>
                  <a:cubicBezTo>
                    <a:pt x="1810" y="3716"/>
                    <a:pt x="1762" y="3716"/>
                    <a:pt x="1715" y="3728"/>
                  </a:cubicBezTo>
                  <a:lnTo>
                    <a:pt x="1715" y="3525"/>
                  </a:lnTo>
                  <a:close/>
                  <a:moveTo>
                    <a:pt x="7049" y="3525"/>
                  </a:moveTo>
                  <a:lnTo>
                    <a:pt x="7049" y="3728"/>
                  </a:lnTo>
                  <a:cubicBezTo>
                    <a:pt x="7013" y="3728"/>
                    <a:pt x="6977" y="3716"/>
                    <a:pt x="6942" y="3716"/>
                  </a:cubicBezTo>
                  <a:lnTo>
                    <a:pt x="6846" y="3716"/>
                  </a:lnTo>
                  <a:lnTo>
                    <a:pt x="6846" y="3525"/>
                  </a:lnTo>
                  <a:close/>
                  <a:moveTo>
                    <a:pt x="1905" y="4049"/>
                  </a:moveTo>
                  <a:lnTo>
                    <a:pt x="1905" y="4585"/>
                  </a:lnTo>
                  <a:lnTo>
                    <a:pt x="1905" y="4597"/>
                  </a:lnTo>
                  <a:lnTo>
                    <a:pt x="1822" y="4597"/>
                  </a:lnTo>
                  <a:cubicBezTo>
                    <a:pt x="1750" y="4597"/>
                    <a:pt x="1667" y="4561"/>
                    <a:pt x="1608" y="4501"/>
                  </a:cubicBezTo>
                  <a:cubicBezTo>
                    <a:pt x="1548" y="4442"/>
                    <a:pt x="1536" y="4371"/>
                    <a:pt x="1536" y="4299"/>
                  </a:cubicBezTo>
                  <a:cubicBezTo>
                    <a:pt x="1548" y="4168"/>
                    <a:pt x="1691" y="4049"/>
                    <a:pt x="1834" y="4049"/>
                  </a:cubicBezTo>
                  <a:close/>
                  <a:moveTo>
                    <a:pt x="6953" y="4049"/>
                  </a:moveTo>
                  <a:cubicBezTo>
                    <a:pt x="7025" y="4049"/>
                    <a:pt x="7108" y="4073"/>
                    <a:pt x="7168" y="4132"/>
                  </a:cubicBezTo>
                  <a:cubicBezTo>
                    <a:pt x="7204" y="4192"/>
                    <a:pt x="7227" y="4263"/>
                    <a:pt x="7227" y="4359"/>
                  </a:cubicBezTo>
                  <a:cubicBezTo>
                    <a:pt x="7204" y="4490"/>
                    <a:pt x="7073" y="4609"/>
                    <a:pt x="6930" y="4609"/>
                  </a:cubicBezTo>
                  <a:lnTo>
                    <a:pt x="6846" y="4609"/>
                  </a:lnTo>
                  <a:lnTo>
                    <a:pt x="6846" y="4597"/>
                  </a:lnTo>
                  <a:lnTo>
                    <a:pt x="6846" y="4049"/>
                  </a:lnTo>
                  <a:close/>
                  <a:moveTo>
                    <a:pt x="6525" y="3525"/>
                  </a:moveTo>
                  <a:lnTo>
                    <a:pt x="6513" y="4049"/>
                  </a:lnTo>
                  <a:lnTo>
                    <a:pt x="5644" y="4644"/>
                  </a:lnTo>
                  <a:cubicBezTo>
                    <a:pt x="5559" y="4703"/>
                    <a:pt x="5463" y="4727"/>
                    <a:pt x="5363" y="4727"/>
                  </a:cubicBezTo>
                  <a:cubicBezTo>
                    <a:pt x="5322" y="4727"/>
                    <a:pt x="5281" y="4723"/>
                    <a:pt x="5239" y="4716"/>
                  </a:cubicBezTo>
                  <a:cubicBezTo>
                    <a:pt x="5108" y="4668"/>
                    <a:pt x="4989" y="4561"/>
                    <a:pt x="4929" y="4442"/>
                  </a:cubicBezTo>
                  <a:cubicBezTo>
                    <a:pt x="4846" y="4228"/>
                    <a:pt x="4620" y="4085"/>
                    <a:pt x="4382" y="4085"/>
                  </a:cubicBezTo>
                  <a:cubicBezTo>
                    <a:pt x="4144" y="4085"/>
                    <a:pt x="3917" y="4228"/>
                    <a:pt x="3834" y="4442"/>
                  </a:cubicBezTo>
                  <a:cubicBezTo>
                    <a:pt x="3775" y="4585"/>
                    <a:pt x="3655" y="4680"/>
                    <a:pt x="3513" y="4716"/>
                  </a:cubicBezTo>
                  <a:cubicBezTo>
                    <a:pt x="3473" y="4730"/>
                    <a:pt x="3431" y="4737"/>
                    <a:pt x="3390" y="4737"/>
                  </a:cubicBezTo>
                  <a:cubicBezTo>
                    <a:pt x="3296" y="4737"/>
                    <a:pt x="3202" y="4702"/>
                    <a:pt x="3120" y="4644"/>
                  </a:cubicBezTo>
                  <a:lnTo>
                    <a:pt x="2251" y="4049"/>
                  </a:lnTo>
                  <a:lnTo>
                    <a:pt x="2251" y="3525"/>
                  </a:lnTo>
                  <a:close/>
                  <a:moveTo>
                    <a:pt x="4382" y="4406"/>
                  </a:moveTo>
                  <a:cubicBezTo>
                    <a:pt x="4501" y="4406"/>
                    <a:pt x="4584" y="4466"/>
                    <a:pt x="4632" y="4561"/>
                  </a:cubicBezTo>
                  <a:cubicBezTo>
                    <a:pt x="4715" y="4787"/>
                    <a:pt x="4918" y="4954"/>
                    <a:pt x="5156" y="5025"/>
                  </a:cubicBezTo>
                  <a:cubicBezTo>
                    <a:pt x="5227" y="5037"/>
                    <a:pt x="5299" y="5061"/>
                    <a:pt x="5382" y="5061"/>
                  </a:cubicBezTo>
                  <a:cubicBezTo>
                    <a:pt x="5537" y="5061"/>
                    <a:pt x="5703" y="5013"/>
                    <a:pt x="5834" y="4906"/>
                  </a:cubicBezTo>
                  <a:lnTo>
                    <a:pt x="6501" y="4442"/>
                  </a:lnTo>
                  <a:lnTo>
                    <a:pt x="6501" y="4597"/>
                  </a:lnTo>
                  <a:cubicBezTo>
                    <a:pt x="6501" y="5775"/>
                    <a:pt x="5549" y="6728"/>
                    <a:pt x="4382" y="6728"/>
                  </a:cubicBezTo>
                  <a:cubicBezTo>
                    <a:pt x="3203" y="6728"/>
                    <a:pt x="2251" y="5775"/>
                    <a:pt x="2251" y="4597"/>
                  </a:cubicBezTo>
                  <a:lnTo>
                    <a:pt x="2251" y="4442"/>
                  </a:lnTo>
                  <a:lnTo>
                    <a:pt x="2917" y="4906"/>
                  </a:lnTo>
                  <a:cubicBezTo>
                    <a:pt x="3070" y="5000"/>
                    <a:pt x="3235" y="5051"/>
                    <a:pt x="3403" y="5051"/>
                  </a:cubicBezTo>
                  <a:cubicBezTo>
                    <a:pt x="3471" y="5051"/>
                    <a:pt x="3539" y="5042"/>
                    <a:pt x="3608" y="5025"/>
                  </a:cubicBezTo>
                  <a:cubicBezTo>
                    <a:pt x="3846" y="4954"/>
                    <a:pt x="4036" y="4787"/>
                    <a:pt x="4120" y="4561"/>
                  </a:cubicBezTo>
                  <a:cubicBezTo>
                    <a:pt x="4167" y="4478"/>
                    <a:pt x="4263" y="4406"/>
                    <a:pt x="4382" y="4406"/>
                  </a:cubicBezTo>
                  <a:close/>
                  <a:moveTo>
                    <a:pt x="2977" y="7228"/>
                  </a:moveTo>
                  <a:lnTo>
                    <a:pt x="2977" y="7561"/>
                  </a:lnTo>
                  <a:cubicBezTo>
                    <a:pt x="2977" y="7704"/>
                    <a:pt x="2893" y="7835"/>
                    <a:pt x="2739" y="7895"/>
                  </a:cubicBezTo>
                  <a:lnTo>
                    <a:pt x="2358" y="7645"/>
                  </a:lnTo>
                  <a:cubicBezTo>
                    <a:pt x="2251" y="7573"/>
                    <a:pt x="2239" y="7466"/>
                    <a:pt x="2262" y="7395"/>
                  </a:cubicBezTo>
                  <a:cubicBezTo>
                    <a:pt x="2298" y="7323"/>
                    <a:pt x="2358" y="7228"/>
                    <a:pt x="2477" y="7228"/>
                  </a:cubicBezTo>
                  <a:close/>
                  <a:moveTo>
                    <a:pt x="6275" y="7228"/>
                  </a:moveTo>
                  <a:cubicBezTo>
                    <a:pt x="6382" y="7228"/>
                    <a:pt x="6465" y="7323"/>
                    <a:pt x="6477" y="7395"/>
                  </a:cubicBezTo>
                  <a:cubicBezTo>
                    <a:pt x="6513" y="7466"/>
                    <a:pt x="6489" y="7573"/>
                    <a:pt x="6394" y="7645"/>
                  </a:cubicBezTo>
                  <a:lnTo>
                    <a:pt x="6001" y="7895"/>
                  </a:lnTo>
                  <a:cubicBezTo>
                    <a:pt x="5882" y="7835"/>
                    <a:pt x="5775" y="7704"/>
                    <a:pt x="5775" y="7561"/>
                  </a:cubicBezTo>
                  <a:lnTo>
                    <a:pt x="5775" y="7228"/>
                  </a:lnTo>
                  <a:close/>
                  <a:moveTo>
                    <a:pt x="2977" y="6704"/>
                  </a:moveTo>
                  <a:lnTo>
                    <a:pt x="2977" y="6907"/>
                  </a:lnTo>
                  <a:lnTo>
                    <a:pt x="2489" y="6907"/>
                  </a:lnTo>
                  <a:cubicBezTo>
                    <a:pt x="2239" y="6907"/>
                    <a:pt x="2024" y="7049"/>
                    <a:pt x="1953" y="7288"/>
                  </a:cubicBezTo>
                  <a:cubicBezTo>
                    <a:pt x="1881" y="7526"/>
                    <a:pt x="1965" y="7764"/>
                    <a:pt x="2179" y="7919"/>
                  </a:cubicBezTo>
                  <a:lnTo>
                    <a:pt x="4167" y="9240"/>
                  </a:lnTo>
                  <a:cubicBezTo>
                    <a:pt x="4036" y="9300"/>
                    <a:pt x="3929" y="9419"/>
                    <a:pt x="3894" y="9550"/>
                  </a:cubicBezTo>
                  <a:lnTo>
                    <a:pt x="3501" y="9550"/>
                  </a:lnTo>
                  <a:cubicBezTo>
                    <a:pt x="2429" y="9550"/>
                    <a:pt x="1548" y="8669"/>
                    <a:pt x="1548" y="7597"/>
                  </a:cubicBezTo>
                  <a:cubicBezTo>
                    <a:pt x="1548" y="7109"/>
                    <a:pt x="1953" y="6704"/>
                    <a:pt x="2441" y="6704"/>
                  </a:cubicBezTo>
                  <a:close/>
                  <a:moveTo>
                    <a:pt x="6311" y="6728"/>
                  </a:moveTo>
                  <a:cubicBezTo>
                    <a:pt x="6811" y="6728"/>
                    <a:pt x="7204" y="7121"/>
                    <a:pt x="7204" y="7621"/>
                  </a:cubicBezTo>
                  <a:cubicBezTo>
                    <a:pt x="7227" y="8669"/>
                    <a:pt x="6346" y="9550"/>
                    <a:pt x="5263" y="9550"/>
                  </a:cubicBezTo>
                  <a:lnTo>
                    <a:pt x="4870" y="9550"/>
                  </a:lnTo>
                  <a:cubicBezTo>
                    <a:pt x="4822" y="9419"/>
                    <a:pt x="4727" y="9300"/>
                    <a:pt x="4584" y="9240"/>
                  </a:cubicBezTo>
                  <a:lnTo>
                    <a:pt x="5168" y="8847"/>
                  </a:lnTo>
                  <a:cubicBezTo>
                    <a:pt x="5239" y="8812"/>
                    <a:pt x="5263" y="8704"/>
                    <a:pt x="5215" y="8633"/>
                  </a:cubicBezTo>
                  <a:cubicBezTo>
                    <a:pt x="5186" y="8582"/>
                    <a:pt x="5134" y="8557"/>
                    <a:pt x="5082" y="8557"/>
                  </a:cubicBezTo>
                  <a:cubicBezTo>
                    <a:pt x="5049" y="8557"/>
                    <a:pt x="5016" y="8567"/>
                    <a:pt x="4989" y="8585"/>
                  </a:cubicBezTo>
                  <a:lnTo>
                    <a:pt x="4382" y="9002"/>
                  </a:lnTo>
                  <a:lnTo>
                    <a:pt x="3036" y="8109"/>
                  </a:lnTo>
                  <a:cubicBezTo>
                    <a:pt x="3203" y="7978"/>
                    <a:pt x="3310" y="7776"/>
                    <a:pt x="3310" y="7561"/>
                  </a:cubicBezTo>
                  <a:lnTo>
                    <a:pt x="3310" y="6811"/>
                  </a:lnTo>
                  <a:cubicBezTo>
                    <a:pt x="3632" y="6978"/>
                    <a:pt x="3989" y="7061"/>
                    <a:pt x="4382" y="7061"/>
                  </a:cubicBezTo>
                  <a:cubicBezTo>
                    <a:pt x="4763" y="7061"/>
                    <a:pt x="5120" y="6978"/>
                    <a:pt x="5453" y="6811"/>
                  </a:cubicBezTo>
                  <a:lnTo>
                    <a:pt x="5453" y="7561"/>
                  </a:lnTo>
                  <a:cubicBezTo>
                    <a:pt x="5453" y="7764"/>
                    <a:pt x="5560" y="7978"/>
                    <a:pt x="5715" y="8109"/>
                  </a:cubicBezTo>
                  <a:lnTo>
                    <a:pt x="5620" y="8181"/>
                  </a:lnTo>
                  <a:cubicBezTo>
                    <a:pt x="5537" y="8228"/>
                    <a:pt x="5525" y="8335"/>
                    <a:pt x="5572" y="8407"/>
                  </a:cubicBezTo>
                  <a:cubicBezTo>
                    <a:pt x="5596" y="8454"/>
                    <a:pt x="5656" y="8478"/>
                    <a:pt x="5703" y="8478"/>
                  </a:cubicBezTo>
                  <a:cubicBezTo>
                    <a:pt x="5739" y="8478"/>
                    <a:pt x="5763" y="8466"/>
                    <a:pt x="5799" y="8454"/>
                  </a:cubicBezTo>
                  <a:lnTo>
                    <a:pt x="6584" y="7930"/>
                  </a:lnTo>
                  <a:cubicBezTo>
                    <a:pt x="6787" y="7800"/>
                    <a:pt x="6882" y="7538"/>
                    <a:pt x="6811" y="7299"/>
                  </a:cubicBezTo>
                  <a:cubicBezTo>
                    <a:pt x="6727" y="7061"/>
                    <a:pt x="6525" y="6918"/>
                    <a:pt x="6275" y="6918"/>
                  </a:cubicBezTo>
                  <a:lnTo>
                    <a:pt x="5775" y="6918"/>
                  </a:lnTo>
                  <a:lnTo>
                    <a:pt x="5775" y="6728"/>
                  </a:lnTo>
                  <a:close/>
                  <a:moveTo>
                    <a:pt x="4382" y="9526"/>
                  </a:moveTo>
                  <a:cubicBezTo>
                    <a:pt x="4489" y="9538"/>
                    <a:pt x="4572" y="9609"/>
                    <a:pt x="4572" y="9716"/>
                  </a:cubicBezTo>
                  <a:cubicBezTo>
                    <a:pt x="4572" y="9824"/>
                    <a:pt x="4489" y="9907"/>
                    <a:pt x="4382" y="9907"/>
                  </a:cubicBezTo>
                  <a:cubicBezTo>
                    <a:pt x="4275" y="9907"/>
                    <a:pt x="4191" y="9824"/>
                    <a:pt x="4191" y="9716"/>
                  </a:cubicBezTo>
                  <a:cubicBezTo>
                    <a:pt x="4191" y="9609"/>
                    <a:pt x="4275" y="9526"/>
                    <a:pt x="4382" y="9526"/>
                  </a:cubicBezTo>
                  <a:close/>
                  <a:moveTo>
                    <a:pt x="4406" y="1"/>
                  </a:moveTo>
                  <a:cubicBezTo>
                    <a:pt x="3727" y="1"/>
                    <a:pt x="3060" y="251"/>
                    <a:pt x="2548" y="691"/>
                  </a:cubicBezTo>
                  <a:cubicBezTo>
                    <a:pt x="2072" y="1108"/>
                    <a:pt x="1750" y="1692"/>
                    <a:pt x="1643" y="2323"/>
                  </a:cubicBezTo>
                  <a:cubicBezTo>
                    <a:pt x="1512" y="2358"/>
                    <a:pt x="1417" y="2501"/>
                    <a:pt x="1417" y="2644"/>
                  </a:cubicBezTo>
                  <a:lnTo>
                    <a:pt x="1417" y="3906"/>
                  </a:lnTo>
                  <a:cubicBezTo>
                    <a:pt x="1334" y="4001"/>
                    <a:pt x="1250" y="4132"/>
                    <a:pt x="1238" y="4263"/>
                  </a:cubicBezTo>
                  <a:cubicBezTo>
                    <a:pt x="1227" y="4442"/>
                    <a:pt x="1286" y="4609"/>
                    <a:pt x="1393" y="4740"/>
                  </a:cubicBezTo>
                  <a:cubicBezTo>
                    <a:pt x="1512" y="4882"/>
                    <a:pt x="1667" y="4942"/>
                    <a:pt x="1834" y="4942"/>
                  </a:cubicBezTo>
                  <a:lnTo>
                    <a:pt x="1953" y="4942"/>
                  </a:lnTo>
                  <a:cubicBezTo>
                    <a:pt x="2024" y="5502"/>
                    <a:pt x="2298" y="5990"/>
                    <a:pt x="2703" y="6383"/>
                  </a:cubicBezTo>
                  <a:lnTo>
                    <a:pt x="2465" y="6383"/>
                  </a:lnTo>
                  <a:cubicBezTo>
                    <a:pt x="1786" y="6383"/>
                    <a:pt x="1238" y="6930"/>
                    <a:pt x="1238" y="7597"/>
                  </a:cubicBezTo>
                  <a:cubicBezTo>
                    <a:pt x="1238" y="7859"/>
                    <a:pt x="1286" y="8097"/>
                    <a:pt x="1358" y="8311"/>
                  </a:cubicBezTo>
                  <a:lnTo>
                    <a:pt x="881" y="8454"/>
                  </a:lnTo>
                  <a:cubicBezTo>
                    <a:pt x="357" y="8597"/>
                    <a:pt x="0" y="9085"/>
                    <a:pt x="0" y="9621"/>
                  </a:cubicBezTo>
                  <a:lnTo>
                    <a:pt x="0" y="11133"/>
                  </a:lnTo>
                  <a:cubicBezTo>
                    <a:pt x="0" y="11217"/>
                    <a:pt x="84" y="11288"/>
                    <a:pt x="167" y="11288"/>
                  </a:cubicBezTo>
                  <a:cubicBezTo>
                    <a:pt x="250" y="11288"/>
                    <a:pt x="334" y="11217"/>
                    <a:pt x="334" y="11133"/>
                  </a:cubicBezTo>
                  <a:lnTo>
                    <a:pt x="334" y="9621"/>
                  </a:lnTo>
                  <a:cubicBezTo>
                    <a:pt x="334" y="9490"/>
                    <a:pt x="357" y="9359"/>
                    <a:pt x="417" y="9252"/>
                  </a:cubicBezTo>
                  <a:lnTo>
                    <a:pt x="1227" y="9955"/>
                  </a:lnTo>
                  <a:cubicBezTo>
                    <a:pt x="1346" y="10050"/>
                    <a:pt x="1417" y="10205"/>
                    <a:pt x="1417" y="10371"/>
                  </a:cubicBezTo>
                  <a:lnTo>
                    <a:pt x="1417" y="11145"/>
                  </a:lnTo>
                  <a:cubicBezTo>
                    <a:pt x="1417" y="11228"/>
                    <a:pt x="1489" y="11312"/>
                    <a:pt x="1584" y="11312"/>
                  </a:cubicBezTo>
                  <a:cubicBezTo>
                    <a:pt x="1667" y="11312"/>
                    <a:pt x="1739" y="11228"/>
                    <a:pt x="1739" y="11145"/>
                  </a:cubicBezTo>
                  <a:lnTo>
                    <a:pt x="1739" y="10359"/>
                  </a:lnTo>
                  <a:cubicBezTo>
                    <a:pt x="1739" y="10097"/>
                    <a:pt x="1643" y="9859"/>
                    <a:pt x="1441" y="9681"/>
                  </a:cubicBezTo>
                  <a:lnTo>
                    <a:pt x="607" y="8966"/>
                  </a:lnTo>
                  <a:cubicBezTo>
                    <a:pt x="715" y="8883"/>
                    <a:pt x="834" y="8812"/>
                    <a:pt x="965" y="8764"/>
                  </a:cubicBezTo>
                  <a:lnTo>
                    <a:pt x="1477" y="8609"/>
                  </a:lnTo>
                  <a:cubicBezTo>
                    <a:pt x="1846" y="9359"/>
                    <a:pt x="2620" y="9883"/>
                    <a:pt x="3513" y="9883"/>
                  </a:cubicBezTo>
                  <a:lnTo>
                    <a:pt x="3905" y="9883"/>
                  </a:lnTo>
                  <a:cubicBezTo>
                    <a:pt x="3941" y="10026"/>
                    <a:pt x="4084" y="10145"/>
                    <a:pt x="4227" y="10205"/>
                  </a:cubicBezTo>
                  <a:lnTo>
                    <a:pt x="4227" y="11133"/>
                  </a:lnTo>
                  <a:cubicBezTo>
                    <a:pt x="4227" y="11217"/>
                    <a:pt x="4298" y="11288"/>
                    <a:pt x="4394" y="11288"/>
                  </a:cubicBezTo>
                  <a:cubicBezTo>
                    <a:pt x="4477" y="11288"/>
                    <a:pt x="4560" y="11217"/>
                    <a:pt x="4560" y="11133"/>
                  </a:cubicBezTo>
                  <a:lnTo>
                    <a:pt x="4560" y="10205"/>
                  </a:lnTo>
                  <a:cubicBezTo>
                    <a:pt x="4703" y="10157"/>
                    <a:pt x="4822" y="10026"/>
                    <a:pt x="4882" y="9883"/>
                  </a:cubicBezTo>
                  <a:lnTo>
                    <a:pt x="5275" y="9883"/>
                  </a:lnTo>
                  <a:cubicBezTo>
                    <a:pt x="6168" y="9883"/>
                    <a:pt x="6942" y="9359"/>
                    <a:pt x="7311" y="8609"/>
                  </a:cubicBezTo>
                  <a:lnTo>
                    <a:pt x="7811" y="8764"/>
                  </a:lnTo>
                  <a:cubicBezTo>
                    <a:pt x="7954" y="8812"/>
                    <a:pt x="8085" y="8883"/>
                    <a:pt x="8168" y="8966"/>
                  </a:cubicBezTo>
                  <a:lnTo>
                    <a:pt x="7346" y="9681"/>
                  </a:lnTo>
                  <a:cubicBezTo>
                    <a:pt x="7144" y="9847"/>
                    <a:pt x="7049" y="10086"/>
                    <a:pt x="7049" y="10359"/>
                  </a:cubicBezTo>
                  <a:lnTo>
                    <a:pt x="7049" y="11133"/>
                  </a:lnTo>
                  <a:cubicBezTo>
                    <a:pt x="7049" y="11217"/>
                    <a:pt x="7120" y="11288"/>
                    <a:pt x="7204" y="11288"/>
                  </a:cubicBezTo>
                  <a:cubicBezTo>
                    <a:pt x="7299" y="11288"/>
                    <a:pt x="7370" y="11217"/>
                    <a:pt x="7370" y="11133"/>
                  </a:cubicBezTo>
                  <a:lnTo>
                    <a:pt x="7370" y="10359"/>
                  </a:lnTo>
                  <a:cubicBezTo>
                    <a:pt x="7370" y="10193"/>
                    <a:pt x="7442" y="10038"/>
                    <a:pt x="7561" y="9943"/>
                  </a:cubicBezTo>
                  <a:lnTo>
                    <a:pt x="8370" y="9240"/>
                  </a:lnTo>
                  <a:cubicBezTo>
                    <a:pt x="8430" y="9359"/>
                    <a:pt x="8454" y="9478"/>
                    <a:pt x="8454" y="9609"/>
                  </a:cubicBezTo>
                  <a:lnTo>
                    <a:pt x="8454" y="11109"/>
                  </a:lnTo>
                  <a:cubicBezTo>
                    <a:pt x="8454" y="11205"/>
                    <a:pt x="8525" y="11276"/>
                    <a:pt x="8620" y="11276"/>
                  </a:cubicBezTo>
                  <a:cubicBezTo>
                    <a:pt x="8704" y="11276"/>
                    <a:pt x="8787" y="11205"/>
                    <a:pt x="8787" y="11109"/>
                  </a:cubicBezTo>
                  <a:lnTo>
                    <a:pt x="8787" y="9609"/>
                  </a:lnTo>
                  <a:cubicBezTo>
                    <a:pt x="8787" y="9085"/>
                    <a:pt x="8430" y="8597"/>
                    <a:pt x="7906" y="8454"/>
                  </a:cubicBezTo>
                  <a:lnTo>
                    <a:pt x="7430" y="8311"/>
                  </a:lnTo>
                  <a:cubicBezTo>
                    <a:pt x="7501" y="8097"/>
                    <a:pt x="7549" y="7859"/>
                    <a:pt x="7549" y="7597"/>
                  </a:cubicBezTo>
                  <a:cubicBezTo>
                    <a:pt x="7549" y="6930"/>
                    <a:pt x="7001" y="6383"/>
                    <a:pt x="6322" y="6383"/>
                  </a:cubicBezTo>
                  <a:lnTo>
                    <a:pt x="6084" y="6383"/>
                  </a:lnTo>
                  <a:cubicBezTo>
                    <a:pt x="6477" y="6014"/>
                    <a:pt x="6751" y="5502"/>
                    <a:pt x="6834" y="4942"/>
                  </a:cubicBezTo>
                  <a:lnTo>
                    <a:pt x="6942" y="4942"/>
                  </a:lnTo>
                  <a:cubicBezTo>
                    <a:pt x="7263" y="4942"/>
                    <a:pt x="7537" y="4704"/>
                    <a:pt x="7561" y="4382"/>
                  </a:cubicBezTo>
                  <a:cubicBezTo>
                    <a:pt x="7573" y="4204"/>
                    <a:pt x="7525" y="4049"/>
                    <a:pt x="7418" y="3906"/>
                  </a:cubicBezTo>
                  <a:lnTo>
                    <a:pt x="7406" y="3894"/>
                  </a:lnTo>
                  <a:lnTo>
                    <a:pt x="7406" y="2644"/>
                  </a:lnTo>
                  <a:cubicBezTo>
                    <a:pt x="7406" y="2501"/>
                    <a:pt x="7311" y="2382"/>
                    <a:pt x="7180" y="2323"/>
                  </a:cubicBezTo>
                  <a:cubicBezTo>
                    <a:pt x="7073" y="1692"/>
                    <a:pt x="6751" y="1132"/>
                    <a:pt x="6275" y="691"/>
                  </a:cubicBezTo>
                  <a:cubicBezTo>
                    <a:pt x="5751" y="239"/>
                    <a:pt x="5096" y="1"/>
                    <a:pt x="440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28" name="Google Shape;11028;p79"/>
            <p:cNvSpPr/>
            <p:nvPr/>
          </p:nvSpPr>
          <p:spPr>
            <a:xfrm>
              <a:off x="5452593" y="2092408"/>
              <a:ext cx="10581" cy="16252"/>
            </a:xfrm>
            <a:custGeom>
              <a:avLst/>
              <a:gdLst/>
              <a:ahLst/>
              <a:cxnLst/>
              <a:rect l="l" t="t" r="r" b="b"/>
              <a:pathLst>
                <a:path w="334" h="513" extrusionOk="0">
                  <a:moveTo>
                    <a:pt x="167" y="0"/>
                  </a:moveTo>
                  <a:cubicBezTo>
                    <a:pt x="84" y="0"/>
                    <a:pt x="0" y="72"/>
                    <a:pt x="0" y="167"/>
                  </a:cubicBezTo>
                  <a:lnTo>
                    <a:pt x="0" y="346"/>
                  </a:lnTo>
                  <a:cubicBezTo>
                    <a:pt x="0" y="429"/>
                    <a:pt x="84" y="512"/>
                    <a:pt x="167" y="512"/>
                  </a:cubicBezTo>
                  <a:cubicBezTo>
                    <a:pt x="250" y="512"/>
                    <a:pt x="334" y="429"/>
                    <a:pt x="334" y="346"/>
                  </a:cubicBezTo>
                  <a:lnTo>
                    <a:pt x="334" y="167"/>
                  </a:lnTo>
                  <a:cubicBezTo>
                    <a:pt x="334" y="72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29" name="Google Shape;11029;p79"/>
            <p:cNvSpPr/>
            <p:nvPr/>
          </p:nvSpPr>
          <p:spPr>
            <a:xfrm>
              <a:off x="5519723" y="2092408"/>
              <a:ext cx="10233" cy="16252"/>
            </a:xfrm>
            <a:custGeom>
              <a:avLst/>
              <a:gdLst/>
              <a:ahLst/>
              <a:cxnLst/>
              <a:rect l="l" t="t" r="r" b="b"/>
              <a:pathLst>
                <a:path w="323" h="513" extrusionOk="0">
                  <a:moveTo>
                    <a:pt x="167" y="0"/>
                  </a:moveTo>
                  <a:cubicBezTo>
                    <a:pt x="72" y="0"/>
                    <a:pt x="1" y="72"/>
                    <a:pt x="1" y="167"/>
                  </a:cubicBezTo>
                  <a:lnTo>
                    <a:pt x="1" y="346"/>
                  </a:lnTo>
                  <a:cubicBezTo>
                    <a:pt x="1" y="429"/>
                    <a:pt x="72" y="512"/>
                    <a:pt x="167" y="512"/>
                  </a:cubicBezTo>
                  <a:cubicBezTo>
                    <a:pt x="251" y="512"/>
                    <a:pt x="322" y="429"/>
                    <a:pt x="322" y="346"/>
                  </a:cubicBezTo>
                  <a:lnTo>
                    <a:pt x="322" y="167"/>
                  </a:lnTo>
                  <a:cubicBezTo>
                    <a:pt x="322" y="72"/>
                    <a:pt x="251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30" name="Google Shape;11030;p79"/>
            <p:cNvSpPr/>
            <p:nvPr/>
          </p:nvSpPr>
          <p:spPr>
            <a:xfrm>
              <a:off x="5474833" y="2137298"/>
              <a:ext cx="32852" cy="10201"/>
            </a:xfrm>
            <a:custGeom>
              <a:avLst/>
              <a:gdLst/>
              <a:ahLst/>
              <a:cxnLst/>
              <a:rect l="l" t="t" r="r" b="b"/>
              <a:pathLst>
                <a:path w="1037" h="322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22"/>
                    <a:pt x="168" y="322"/>
                  </a:cubicBezTo>
                  <a:lnTo>
                    <a:pt x="882" y="322"/>
                  </a:lnTo>
                  <a:cubicBezTo>
                    <a:pt x="965" y="322"/>
                    <a:pt x="1037" y="250"/>
                    <a:pt x="1037" y="167"/>
                  </a:cubicBezTo>
                  <a:cubicBezTo>
                    <a:pt x="1037" y="72"/>
                    <a:pt x="965" y="0"/>
                    <a:pt x="88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1031" name="Google Shape;11031;p79"/>
          <p:cNvGrpSpPr/>
          <p:nvPr/>
        </p:nvGrpSpPr>
        <p:grpSpPr>
          <a:xfrm>
            <a:off x="6530333" y="2390556"/>
            <a:ext cx="372176" cy="477819"/>
            <a:chOff x="4897750" y="1968317"/>
            <a:chExt cx="279132" cy="358364"/>
          </a:xfrm>
          <a:solidFill>
            <a:schemeClr val="tx1"/>
          </a:solidFill>
        </p:grpSpPr>
        <p:sp>
          <p:nvSpPr>
            <p:cNvPr id="11032" name="Google Shape;11032;p79"/>
            <p:cNvSpPr/>
            <p:nvPr/>
          </p:nvSpPr>
          <p:spPr>
            <a:xfrm>
              <a:off x="4997700" y="2075427"/>
              <a:ext cx="10201" cy="16252"/>
            </a:xfrm>
            <a:custGeom>
              <a:avLst/>
              <a:gdLst/>
              <a:ahLst/>
              <a:cxnLst/>
              <a:rect l="l" t="t" r="r" b="b"/>
              <a:pathLst>
                <a:path w="322" h="513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lnTo>
                    <a:pt x="0" y="346"/>
                  </a:lnTo>
                  <a:cubicBezTo>
                    <a:pt x="0" y="429"/>
                    <a:pt x="72" y="512"/>
                    <a:pt x="167" y="512"/>
                  </a:cubicBezTo>
                  <a:cubicBezTo>
                    <a:pt x="250" y="512"/>
                    <a:pt x="322" y="429"/>
                    <a:pt x="322" y="346"/>
                  </a:cubicBezTo>
                  <a:lnTo>
                    <a:pt x="322" y="167"/>
                  </a:lnTo>
                  <a:cubicBezTo>
                    <a:pt x="322" y="72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33" name="Google Shape;11033;p79"/>
            <p:cNvSpPr/>
            <p:nvPr/>
          </p:nvSpPr>
          <p:spPr>
            <a:xfrm>
              <a:off x="5064830" y="2075427"/>
              <a:ext cx="10233" cy="16252"/>
            </a:xfrm>
            <a:custGeom>
              <a:avLst/>
              <a:gdLst/>
              <a:ahLst/>
              <a:cxnLst/>
              <a:rect l="l" t="t" r="r" b="b"/>
              <a:pathLst>
                <a:path w="323" h="513" extrusionOk="0">
                  <a:moveTo>
                    <a:pt x="156" y="0"/>
                  </a:moveTo>
                  <a:cubicBezTo>
                    <a:pt x="72" y="0"/>
                    <a:pt x="1" y="72"/>
                    <a:pt x="1" y="167"/>
                  </a:cubicBezTo>
                  <a:lnTo>
                    <a:pt x="1" y="346"/>
                  </a:lnTo>
                  <a:cubicBezTo>
                    <a:pt x="1" y="429"/>
                    <a:pt x="72" y="512"/>
                    <a:pt x="156" y="512"/>
                  </a:cubicBezTo>
                  <a:cubicBezTo>
                    <a:pt x="251" y="512"/>
                    <a:pt x="322" y="429"/>
                    <a:pt x="322" y="346"/>
                  </a:cubicBezTo>
                  <a:lnTo>
                    <a:pt x="322" y="167"/>
                  </a:lnTo>
                  <a:cubicBezTo>
                    <a:pt x="322" y="72"/>
                    <a:pt x="251" y="0"/>
                    <a:pt x="15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34" name="Google Shape;11034;p79"/>
            <p:cNvSpPr/>
            <p:nvPr/>
          </p:nvSpPr>
          <p:spPr>
            <a:xfrm>
              <a:off x="5013920" y="2115122"/>
              <a:ext cx="45302" cy="16157"/>
            </a:xfrm>
            <a:custGeom>
              <a:avLst/>
              <a:gdLst/>
              <a:ahLst/>
              <a:cxnLst/>
              <a:rect l="l" t="t" r="r" b="b"/>
              <a:pathLst>
                <a:path w="1430" h="510" extrusionOk="0">
                  <a:moveTo>
                    <a:pt x="183" y="1"/>
                  </a:moveTo>
                  <a:cubicBezTo>
                    <a:pt x="140" y="1"/>
                    <a:pt x="96" y="15"/>
                    <a:pt x="60" y="45"/>
                  </a:cubicBezTo>
                  <a:cubicBezTo>
                    <a:pt x="0" y="105"/>
                    <a:pt x="0" y="212"/>
                    <a:pt x="60" y="283"/>
                  </a:cubicBezTo>
                  <a:cubicBezTo>
                    <a:pt x="203" y="414"/>
                    <a:pt x="441" y="510"/>
                    <a:pt x="691" y="510"/>
                  </a:cubicBezTo>
                  <a:cubicBezTo>
                    <a:pt x="953" y="510"/>
                    <a:pt x="1203" y="414"/>
                    <a:pt x="1334" y="283"/>
                  </a:cubicBezTo>
                  <a:cubicBezTo>
                    <a:pt x="1429" y="212"/>
                    <a:pt x="1429" y="105"/>
                    <a:pt x="1370" y="45"/>
                  </a:cubicBezTo>
                  <a:cubicBezTo>
                    <a:pt x="1334" y="15"/>
                    <a:pt x="1292" y="1"/>
                    <a:pt x="1251" y="1"/>
                  </a:cubicBezTo>
                  <a:cubicBezTo>
                    <a:pt x="1209" y="1"/>
                    <a:pt x="1167" y="15"/>
                    <a:pt x="1132" y="45"/>
                  </a:cubicBezTo>
                  <a:cubicBezTo>
                    <a:pt x="1072" y="105"/>
                    <a:pt x="917" y="176"/>
                    <a:pt x="715" y="176"/>
                  </a:cubicBezTo>
                  <a:cubicBezTo>
                    <a:pt x="500" y="176"/>
                    <a:pt x="358" y="105"/>
                    <a:pt x="298" y="45"/>
                  </a:cubicBezTo>
                  <a:cubicBezTo>
                    <a:pt x="268" y="15"/>
                    <a:pt x="227" y="1"/>
                    <a:pt x="18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35" name="Google Shape;11035;p79"/>
            <p:cNvSpPr/>
            <p:nvPr/>
          </p:nvSpPr>
          <p:spPr>
            <a:xfrm>
              <a:off x="4897750" y="1968317"/>
              <a:ext cx="279132" cy="358364"/>
            </a:xfrm>
            <a:custGeom>
              <a:avLst/>
              <a:gdLst/>
              <a:ahLst/>
              <a:cxnLst/>
              <a:rect l="l" t="t" r="r" b="b"/>
              <a:pathLst>
                <a:path w="8811" h="11312" extrusionOk="0">
                  <a:moveTo>
                    <a:pt x="6108" y="357"/>
                  </a:moveTo>
                  <a:cubicBezTo>
                    <a:pt x="6263" y="357"/>
                    <a:pt x="6418" y="476"/>
                    <a:pt x="6465" y="643"/>
                  </a:cubicBezTo>
                  <a:lnTo>
                    <a:pt x="6668" y="1441"/>
                  </a:lnTo>
                  <a:lnTo>
                    <a:pt x="6180" y="1441"/>
                  </a:lnTo>
                  <a:cubicBezTo>
                    <a:pt x="6084" y="1441"/>
                    <a:pt x="6013" y="1524"/>
                    <a:pt x="6013" y="1607"/>
                  </a:cubicBezTo>
                  <a:cubicBezTo>
                    <a:pt x="6013" y="1703"/>
                    <a:pt x="6084" y="1774"/>
                    <a:pt x="6180" y="1774"/>
                  </a:cubicBezTo>
                  <a:lnTo>
                    <a:pt x="6763" y="1774"/>
                  </a:lnTo>
                  <a:lnTo>
                    <a:pt x="6846" y="2143"/>
                  </a:lnTo>
                  <a:lnTo>
                    <a:pt x="1965" y="2143"/>
                  </a:lnTo>
                  <a:lnTo>
                    <a:pt x="2024" y="1774"/>
                  </a:lnTo>
                  <a:lnTo>
                    <a:pt x="5430" y="1774"/>
                  </a:lnTo>
                  <a:cubicBezTo>
                    <a:pt x="5525" y="1774"/>
                    <a:pt x="5596" y="1703"/>
                    <a:pt x="5596" y="1607"/>
                  </a:cubicBezTo>
                  <a:cubicBezTo>
                    <a:pt x="5596" y="1524"/>
                    <a:pt x="5525" y="1441"/>
                    <a:pt x="5430" y="1441"/>
                  </a:cubicBezTo>
                  <a:lnTo>
                    <a:pt x="2120" y="1441"/>
                  </a:lnTo>
                  <a:lnTo>
                    <a:pt x="2322" y="643"/>
                  </a:lnTo>
                  <a:cubicBezTo>
                    <a:pt x="2370" y="476"/>
                    <a:pt x="2513" y="357"/>
                    <a:pt x="2679" y="357"/>
                  </a:cubicBezTo>
                  <a:close/>
                  <a:moveTo>
                    <a:pt x="2262" y="2477"/>
                  </a:moveTo>
                  <a:lnTo>
                    <a:pt x="2262" y="3012"/>
                  </a:lnTo>
                  <a:cubicBezTo>
                    <a:pt x="2262" y="3120"/>
                    <a:pt x="2179" y="3203"/>
                    <a:pt x="2072" y="3203"/>
                  </a:cubicBezTo>
                  <a:lnTo>
                    <a:pt x="1881" y="3203"/>
                  </a:lnTo>
                  <a:lnTo>
                    <a:pt x="1881" y="2477"/>
                  </a:lnTo>
                  <a:close/>
                  <a:moveTo>
                    <a:pt x="6858" y="2477"/>
                  </a:moveTo>
                  <a:lnTo>
                    <a:pt x="6858" y="3203"/>
                  </a:lnTo>
                  <a:lnTo>
                    <a:pt x="6668" y="3203"/>
                  </a:lnTo>
                  <a:cubicBezTo>
                    <a:pt x="6561" y="3203"/>
                    <a:pt x="6477" y="3108"/>
                    <a:pt x="6477" y="3012"/>
                  </a:cubicBezTo>
                  <a:lnTo>
                    <a:pt x="6477" y="2477"/>
                  </a:lnTo>
                  <a:close/>
                  <a:moveTo>
                    <a:pt x="6144" y="2489"/>
                  </a:moveTo>
                  <a:lnTo>
                    <a:pt x="6144" y="3024"/>
                  </a:lnTo>
                  <a:cubicBezTo>
                    <a:pt x="6144" y="3310"/>
                    <a:pt x="6382" y="3548"/>
                    <a:pt x="6668" y="3548"/>
                  </a:cubicBezTo>
                  <a:lnTo>
                    <a:pt x="6942" y="3548"/>
                  </a:lnTo>
                  <a:cubicBezTo>
                    <a:pt x="7013" y="3548"/>
                    <a:pt x="7085" y="3572"/>
                    <a:pt x="7144" y="3632"/>
                  </a:cubicBezTo>
                  <a:cubicBezTo>
                    <a:pt x="7204" y="3691"/>
                    <a:pt x="7215" y="3774"/>
                    <a:pt x="7215" y="3846"/>
                  </a:cubicBezTo>
                  <a:cubicBezTo>
                    <a:pt x="7204" y="3977"/>
                    <a:pt x="7073" y="4096"/>
                    <a:pt x="6918" y="4096"/>
                  </a:cubicBezTo>
                  <a:lnTo>
                    <a:pt x="6846" y="4096"/>
                  </a:lnTo>
                  <a:lnTo>
                    <a:pt x="6846" y="4084"/>
                  </a:lnTo>
                  <a:cubicBezTo>
                    <a:pt x="6846" y="3989"/>
                    <a:pt x="6775" y="3917"/>
                    <a:pt x="6680" y="3917"/>
                  </a:cubicBezTo>
                  <a:cubicBezTo>
                    <a:pt x="6596" y="3917"/>
                    <a:pt x="6525" y="3989"/>
                    <a:pt x="6525" y="4084"/>
                  </a:cubicBezTo>
                  <a:cubicBezTo>
                    <a:pt x="6525" y="5263"/>
                    <a:pt x="5572" y="6215"/>
                    <a:pt x="4394" y="6215"/>
                  </a:cubicBezTo>
                  <a:cubicBezTo>
                    <a:pt x="3203" y="6215"/>
                    <a:pt x="2251" y="5263"/>
                    <a:pt x="2251" y="4084"/>
                  </a:cubicBezTo>
                  <a:cubicBezTo>
                    <a:pt x="2251" y="3989"/>
                    <a:pt x="2179" y="3917"/>
                    <a:pt x="2084" y="3917"/>
                  </a:cubicBezTo>
                  <a:cubicBezTo>
                    <a:pt x="2001" y="3917"/>
                    <a:pt x="1917" y="3989"/>
                    <a:pt x="1917" y="4084"/>
                  </a:cubicBezTo>
                  <a:lnTo>
                    <a:pt x="1917" y="4096"/>
                  </a:lnTo>
                  <a:lnTo>
                    <a:pt x="1822" y="4096"/>
                  </a:lnTo>
                  <a:cubicBezTo>
                    <a:pt x="1739" y="4096"/>
                    <a:pt x="1667" y="4072"/>
                    <a:pt x="1608" y="4013"/>
                  </a:cubicBezTo>
                  <a:cubicBezTo>
                    <a:pt x="1548" y="3953"/>
                    <a:pt x="1536" y="3870"/>
                    <a:pt x="1536" y="3798"/>
                  </a:cubicBezTo>
                  <a:cubicBezTo>
                    <a:pt x="1548" y="3667"/>
                    <a:pt x="1679" y="3548"/>
                    <a:pt x="1834" y="3548"/>
                  </a:cubicBezTo>
                  <a:lnTo>
                    <a:pt x="2072" y="3548"/>
                  </a:lnTo>
                  <a:cubicBezTo>
                    <a:pt x="2358" y="3548"/>
                    <a:pt x="2584" y="3310"/>
                    <a:pt x="2584" y="3024"/>
                  </a:cubicBezTo>
                  <a:lnTo>
                    <a:pt x="2584" y="2489"/>
                  </a:lnTo>
                  <a:close/>
                  <a:moveTo>
                    <a:pt x="2989" y="6894"/>
                  </a:moveTo>
                  <a:cubicBezTo>
                    <a:pt x="3013" y="6894"/>
                    <a:pt x="3024" y="6894"/>
                    <a:pt x="3036" y="6906"/>
                  </a:cubicBezTo>
                  <a:cubicBezTo>
                    <a:pt x="3227" y="7120"/>
                    <a:pt x="3513" y="7263"/>
                    <a:pt x="3858" y="7358"/>
                  </a:cubicBezTo>
                  <a:lnTo>
                    <a:pt x="3858" y="7370"/>
                  </a:lnTo>
                  <a:lnTo>
                    <a:pt x="3858" y="8120"/>
                  </a:lnTo>
                  <a:cubicBezTo>
                    <a:pt x="3334" y="8025"/>
                    <a:pt x="2858" y="7799"/>
                    <a:pt x="2536" y="7465"/>
                  </a:cubicBezTo>
                  <a:lnTo>
                    <a:pt x="2929" y="6918"/>
                  </a:lnTo>
                  <a:cubicBezTo>
                    <a:pt x="2953" y="6906"/>
                    <a:pt x="2965" y="6894"/>
                    <a:pt x="2989" y="6894"/>
                  </a:cubicBezTo>
                  <a:close/>
                  <a:moveTo>
                    <a:pt x="5763" y="6894"/>
                  </a:moveTo>
                  <a:cubicBezTo>
                    <a:pt x="5775" y="6894"/>
                    <a:pt x="5799" y="6906"/>
                    <a:pt x="5822" y="6918"/>
                  </a:cubicBezTo>
                  <a:lnTo>
                    <a:pt x="6227" y="7465"/>
                  </a:lnTo>
                  <a:cubicBezTo>
                    <a:pt x="5894" y="7799"/>
                    <a:pt x="5418" y="8025"/>
                    <a:pt x="4894" y="8120"/>
                  </a:cubicBezTo>
                  <a:lnTo>
                    <a:pt x="4894" y="7370"/>
                  </a:lnTo>
                  <a:lnTo>
                    <a:pt x="4894" y="7358"/>
                  </a:lnTo>
                  <a:cubicBezTo>
                    <a:pt x="5239" y="7263"/>
                    <a:pt x="5525" y="7120"/>
                    <a:pt x="5715" y="6906"/>
                  </a:cubicBezTo>
                  <a:cubicBezTo>
                    <a:pt x="5727" y="6894"/>
                    <a:pt x="5751" y="6894"/>
                    <a:pt x="5763" y="6894"/>
                  </a:cubicBezTo>
                  <a:close/>
                  <a:moveTo>
                    <a:pt x="5465" y="6299"/>
                  </a:moveTo>
                  <a:lnTo>
                    <a:pt x="5465" y="6727"/>
                  </a:lnTo>
                  <a:cubicBezTo>
                    <a:pt x="5310" y="6882"/>
                    <a:pt x="5096" y="6989"/>
                    <a:pt x="4834" y="7049"/>
                  </a:cubicBezTo>
                  <a:cubicBezTo>
                    <a:pt x="4668" y="7084"/>
                    <a:pt x="4572" y="7227"/>
                    <a:pt x="4572" y="7370"/>
                  </a:cubicBezTo>
                  <a:lnTo>
                    <a:pt x="4572" y="8144"/>
                  </a:lnTo>
                  <a:cubicBezTo>
                    <a:pt x="4513" y="8150"/>
                    <a:pt x="4450" y="8153"/>
                    <a:pt x="4388" y="8153"/>
                  </a:cubicBezTo>
                  <a:cubicBezTo>
                    <a:pt x="4325" y="8153"/>
                    <a:pt x="4263" y="8150"/>
                    <a:pt x="4203" y="8144"/>
                  </a:cubicBezTo>
                  <a:lnTo>
                    <a:pt x="4203" y="7370"/>
                  </a:lnTo>
                  <a:cubicBezTo>
                    <a:pt x="4203" y="7203"/>
                    <a:pt x="4096" y="7072"/>
                    <a:pt x="3941" y="7049"/>
                  </a:cubicBezTo>
                  <a:cubicBezTo>
                    <a:pt x="3691" y="6989"/>
                    <a:pt x="3465" y="6870"/>
                    <a:pt x="3322" y="6727"/>
                  </a:cubicBezTo>
                  <a:lnTo>
                    <a:pt x="3322" y="6299"/>
                  </a:lnTo>
                  <a:cubicBezTo>
                    <a:pt x="3644" y="6465"/>
                    <a:pt x="4001" y="6549"/>
                    <a:pt x="4394" y="6549"/>
                  </a:cubicBezTo>
                  <a:cubicBezTo>
                    <a:pt x="4775" y="6549"/>
                    <a:pt x="5132" y="6465"/>
                    <a:pt x="5465" y="6299"/>
                  </a:cubicBezTo>
                  <a:close/>
                  <a:moveTo>
                    <a:pt x="2691" y="0"/>
                  </a:moveTo>
                  <a:cubicBezTo>
                    <a:pt x="2382" y="0"/>
                    <a:pt x="2096" y="226"/>
                    <a:pt x="2024" y="524"/>
                  </a:cubicBezTo>
                  <a:lnTo>
                    <a:pt x="1596" y="2250"/>
                  </a:lnTo>
                  <a:lnTo>
                    <a:pt x="1596" y="2298"/>
                  </a:lnTo>
                  <a:lnTo>
                    <a:pt x="1596" y="3251"/>
                  </a:lnTo>
                  <a:cubicBezTo>
                    <a:pt x="1393" y="3334"/>
                    <a:pt x="1262" y="3512"/>
                    <a:pt x="1239" y="3727"/>
                  </a:cubicBezTo>
                  <a:cubicBezTo>
                    <a:pt x="1215" y="3905"/>
                    <a:pt x="1274" y="4072"/>
                    <a:pt x="1381" y="4203"/>
                  </a:cubicBezTo>
                  <a:cubicBezTo>
                    <a:pt x="1500" y="4334"/>
                    <a:pt x="1667" y="4394"/>
                    <a:pt x="1834" y="4394"/>
                  </a:cubicBezTo>
                  <a:lnTo>
                    <a:pt x="1953" y="4394"/>
                  </a:lnTo>
                  <a:cubicBezTo>
                    <a:pt x="2048" y="5096"/>
                    <a:pt x="2441" y="5691"/>
                    <a:pt x="2989" y="6072"/>
                  </a:cubicBezTo>
                  <a:lnTo>
                    <a:pt x="2989" y="6537"/>
                  </a:lnTo>
                  <a:cubicBezTo>
                    <a:pt x="2870" y="6537"/>
                    <a:pt x="2763" y="6596"/>
                    <a:pt x="2691" y="6703"/>
                  </a:cubicBezTo>
                  <a:lnTo>
                    <a:pt x="2215" y="7346"/>
                  </a:lnTo>
                  <a:lnTo>
                    <a:pt x="881" y="7739"/>
                  </a:lnTo>
                  <a:cubicBezTo>
                    <a:pt x="357" y="7894"/>
                    <a:pt x="0" y="8382"/>
                    <a:pt x="0" y="8918"/>
                  </a:cubicBezTo>
                  <a:lnTo>
                    <a:pt x="0" y="11132"/>
                  </a:lnTo>
                  <a:cubicBezTo>
                    <a:pt x="0" y="11228"/>
                    <a:pt x="72" y="11299"/>
                    <a:pt x="167" y="11299"/>
                  </a:cubicBezTo>
                  <a:cubicBezTo>
                    <a:pt x="250" y="11299"/>
                    <a:pt x="322" y="11228"/>
                    <a:pt x="322" y="11132"/>
                  </a:cubicBezTo>
                  <a:lnTo>
                    <a:pt x="322" y="8918"/>
                  </a:lnTo>
                  <a:cubicBezTo>
                    <a:pt x="322" y="8513"/>
                    <a:pt x="596" y="8180"/>
                    <a:pt x="965" y="8061"/>
                  </a:cubicBezTo>
                  <a:lnTo>
                    <a:pt x="2322" y="7656"/>
                  </a:lnTo>
                  <a:cubicBezTo>
                    <a:pt x="2501" y="7846"/>
                    <a:pt x="2727" y="8001"/>
                    <a:pt x="2977" y="8132"/>
                  </a:cubicBezTo>
                  <a:lnTo>
                    <a:pt x="2286" y="8132"/>
                  </a:lnTo>
                  <a:cubicBezTo>
                    <a:pt x="1810" y="8132"/>
                    <a:pt x="1417" y="8513"/>
                    <a:pt x="1417" y="9001"/>
                  </a:cubicBezTo>
                  <a:cubicBezTo>
                    <a:pt x="1417" y="9096"/>
                    <a:pt x="1489" y="9168"/>
                    <a:pt x="1572" y="9168"/>
                  </a:cubicBezTo>
                  <a:cubicBezTo>
                    <a:pt x="1667" y="9168"/>
                    <a:pt x="1739" y="9096"/>
                    <a:pt x="1739" y="9001"/>
                  </a:cubicBezTo>
                  <a:cubicBezTo>
                    <a:pt x="1739" y="8704"/>
                    <a:pt x="1977" y="8465"/>
                    <a:pt x="2274" y="8465"/>
                  </a:cubicBezTo>
                  <a:lnTo>
                    <a:pt x="4406" y="8465"/>
                  </a:lnTo>
                  <a:cubicBezTo>
                    <a:pt x="5239" y="8465"/>
                    <a:pt x="6001" y="8168"/>
                    <a:pt x="6489" y="7668"/>
                  </a:cubicBezTo>
                  <a:lnTo>
                    <a:pt x="7847" y="8073"/>
                  </a:lnTo>
                  <a:cubicBezTo>
                    <a:pt x="8216" y="8168"/>
                    <a:pt x="8478" y="8537"/>
                    <a:pt x="8478" y="8930"/>
                  </a:cubicBezTo>
                  <a:lnTo>
                    <a:pt x="8478" y="11144"/>
                  </a:lnTo>
                  <a:cubicBezTo>
                    <a:pt x="8478" y="11240"/>
                    <a:pt x="8561" y="11311"/>
                    <a:pt x="8644" y="11311"/>
                  </a:cubicBezTo>
                  <a:cubicBezTo>
                    <a:pt x="8739" y="11311"/>
                    <a:pt x="8811" y="11240"/>
                    <a:pt x="8811" y="11144"/>
                  </a:cubicBezTo>
                  <a:lnTo>
                    <a:pt x="8811" y="8930"/>
                  </a:lnTo>
                  <a:cubicBezTo>
                    <a:pt x="8787" y="8394"/>
                    <a:pt x="8430" y="7918"/>
                    <a:pt x="7906" y="7775"/>
                  </a:cubicBezTo>
                  <a:lnTo>
                    <a:pt x="6561" y="7370"/>
                  </a:lnTo>
                  <a:lnTo>
                    <a:pt x="6084" y="6727"/>
                  </a:lnTo>
                  <a:cubicBezTo>
                    <a:pt x="6013" y="6644"/>
                    <a:pt x="5906" y="6584"/>
                    <a:pt x="5787" y="6572"/>
                  </a:cubicBezTo>
                  <a:lnTo>
                    <a:pt x="5787" y="6108"/>
                  </a:lnTo>
                  <a:cubicBezTo>
                    <a:pt x="6346" y="5715"/>
                    <a:pt x="6727" y="5120"/>
                    <a:pt x="6834" y="4417"/>
                  </a:cubicBezTo>
                  <a:lnTo>
                    <a:pt x="6942" y="4417"/>
                  </a:lnTo>
                  <a:cubicBezTo>
                    <a:pt x="7263" y="4417"/>
                    <a:pt x="7537" y="4179"/>
                    <a:pt x="7561" y="3870"/>
                  </a:cubicBezTo>
                  <a:cubicBezTo>
                    <a:pt x="7573" y="3691"/>
                    <a:pt x="7513" y="3524"/>
                    <a:pt x="7418" y="3393"/>
                  </a:cubicBezTo>
                  <a:cubicBezTo>
                    <a:pt x="7346" y="3334"/>
                    <a:pt x="7299" y="3298"/>
                    <a:pt x="7215" y="3251"/>
                  </a:cubicBezTo>
                  <a:lnTo>
                    <a:pt x="7215" y="2298"/>
                  </a:lnTo>
                  <a:lnTo>
                    <a:pt x="7215" y="2250"/>
                  </a:lnTo>
                  <a:lnTo>
                    <a:pt x="6787" y="524"/>
                  </a:lnTo>
                  <a:cubicBezTo>
                    <a:pt x="6715" y="214"/>
                    <a:pt x="6430" y="0"/>
                    <a:pt x="612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36" name="Google Shape;11036;p79"/>
            <p:cNvSpPr/>
            <p:nvPr/>
          </p:nvSpPr>
          <p:spPr>
            <a:xfrm>
              <a:off x="4992030" y="2058827"/>
              <a:ext cx="21923" cy="10581"/>
            </a:xfrm>
            <a:custGeom>
              <a:avLst/>
              <a:gdLst/>
              <a:ahLst/>
              <a:cxnLst/>
              <a:rect l="l" t="t" r="r" b="b"/>
              <a:pathLst>
                <a:path w="692" h="334" extrusionOk="0">
                  <a:moveTo>
                    <a:pt x="168" y="1"/>
                  </a:moveTo>
                  <a:cubicBezTo>
                    <a:pt x="72" y="1"/>
                    <a:pt x="1" y="84"/>
                    <a:pt x="1" y="167"/>
                  </a:cubicBezTo>
                  <a:cubicBezTo>
                    <a:pt x="1" y="263"/>
                    <a:pt x="72" y="334"/>
                    <a:pt x="168" y="334"/>
                  </a:cubicBezTo>
                  <a:lnTo>
                    <a:pt x="525" y="334"/>
                  </a:lnTo>
                  <a:cubicBezTo>
                    <a:pt x="608" y="334"/>
                    <a:pt x="691" y="263"/>
                    <a:pt x="691" y="167"/>
                  </a:cubicBezTo>
                  <a:cubicBezTo>
                    <a:pt x="691" y="60"/>
                    <a:pt x="608" y="1"/>
                    <a:pt x="5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37" name="Google Shape;11037;p79"/>
            <p:cNvSpPr/>
            <p:nvPr/>
          </p:nvSpPr>
          <p:spPr>
            <a:xfrm>
              <a:off x="5059191" y="2058827"/>
              <a:ext cx="21511" cy="10581"/>
            </a:xfrm>
            <a:custGeom>
              <a:avLst/>
              <a:gdLst/>
              <a:ahLst/>
              <a:cxnLst/>
              <a:rect l="l" t="t" r="r" b="b"/>
              <a:pathLst>
                <a:path w="679" h="334" extrusionOk="0">
                  <a:moveTo>
                    <a:pt x="155" y="1"/>
                  </a:moveTo>
                  <a:cubicBezTo>
                    <a:pt x="72" y="1"/>
                    <a:pt x="0" y="84"/>
                    <a:pt x="0" y="167"/>
                  </a:cubicBezTo>
                  <a:cubicBezTo>
                    <a:pt x="0" y="263"/>
                    <a:pt x="72" y="334"/>
                    <a:pt x="155" y="334"/>
                  </a:cubicBezTo>
                  <a:lnTo>
                    <a:pt x="512" y="334"/>
                  </a:lnTo>
                  <a:cubicBezTo>
                    <a:pt x="607" y="334"/>
                    <a:pt x="679" y="263"/>
                    <a:pt x="679" y="167"/>
                  </a:cubicBezTo>
                  <a:cubicBezTo>
                    <a:pt x="679" y="60"/>
                    <a:pt x="607" y="1"/>
                    <a:pt x="5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38" name="Google Shape;11038;p79"/>
            <p:cNvSpPr/>
            <p:nvPr/>
          </p:nvSpPr>
          <p:spPr>
            <a:xfrm>
              <a:off x="4941500" y="2271558"/>
              <a:ext cx="10581" cy="55123"/>
            </a:xfrm>
            <a:custGeom>
              <a:avLst/>
              <a:gdLst/>
              <a:ahLst/>
              <a:cxnLst/>
              <a:rect l="l" t="t" r="r" b="b"/>
              <a:pathLst>
                <a:path w="334" h="1740" extrusionOk="0">
                  <a:moveTo>
                    <a:pt x="167" y="1"/>
                  </a:moveTo>
                  <a:cubicBezTo>
                    <a:pt x="84" y="1"/>
                    <a:pt x="0" y="72"/>
                    <a:pt x="0" y="167"/>
                  </a:cubicBezTo>
                  <a:lnTo>
                    <a:pt x="0" y="1584"/>
                  </a:lnTo>
                  <a:cubicBezTo>
                    <a:pt x="0" y="1668"/>
                    <a:pt x="84" y="1739"/>
                    <a:pt x="167" y="1739"/>
                  </a:cubicBezTo>
                  <a:cubicBezTo>
                    <a:pt x="250" y="1739"/>
                    <a:pt x="334" y="1668"/>
                    <a:pt x="334" y="1584"/>
                  </a:cubicBezTo>
                  <a:lnTo>
                    <a:pt x="334" y="167"/>
                  </a:lnTo>
                  <a:cubicBezTo>
                    <a:pt x="334" y="72"/>
                    <a:pt x="262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39" name="Google Shape;11039;p79"/>
            <p:cNvSpPr/>
            <p:nvPr/>
          </p:nvSpPr>
          <p:spPr>
            <a:xfrm>
              <a:off x="4963739" y="2254578"/>
              <a:ext cx="10993" cy="10613"/>
            </a:xfrm>
            <a:custGeom>
              <a:avLst/>
              <a:gdLst/>
              <a:ahLst/>
              <a:cxnLst/>
              <a:rect l="l" t="t" r="r" b="b"/>
              <a:pathLst>
                <a:path w="347" h="335" extrusionOk="0">
                  <a:moveTo>
                    <a:pt x="168" y="1"/>
                  </a:moveTo>
                  <a:cubicBezTo>
                    <a:pt x="72" y="1"/>
                    <a:pt x="1" y="72"/>
                    <a:pt x="1" y="168"/>
                  </a:cubicBezTo>
                  <a:cubicBezTo>
                    <a:pt x="1" y="251"/>
                    <a:pt x="72" y="334"/>
                    <a:pt x="168" y="334"/>
                  </a:cubicBezTo>
                  <a:cubicBezTo>
                    <a:pt x="251" y="334"/>
                    <a:pt x="322" y="251"/>
                    <a:pt x="322" y="168"/>
                  </a:cubicBezTo>
                  <a:cubicBezTo>
                    <a:pt x="346" y="72"/>
                    <a:pt x="275" y="1"/>
                    <a:pt x="1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40" name="Google Shape;11040;p79"/>
            <p:cNvSpPr/>
            <p:nvPr/>
          </p:nvSpPr>
          <p:spPr>
            <a:xfrm>
              <a:off x="5098791" y="2254578"/>
              <a:ext cx="10201" cy="10613"/>
            </a:xfrm>
            <a:custGeom>
              <a:avLst/>
              <a:gdLst/>
              <a:ahLst/>
              <a:cxnLst/>
              <a:rect l="l" t="t" r="r" b="b"/>
              <a:pathLst>
                <a:path w="322" h="335" extrusionOk="0">
                  <a:moveTo>
                    <a:pt x="155" y="1"/>
                  </a:moveTo>
                  <a:cubicBezTo>
                    <a:pt x="72" y="1"/>
                    <a:pt x="0" y="72"/>
                    <a:pt x="0" y="168"/>
                  </a:cubicBezTo>
                  <a:cubicBezTo>
                    <a:pt x="0" y="251"/>
                    <a:pt x="72" y="334"/>
                    <a:pt x="155" y="334"/>
                  </a:cubicBezTo>
                  <a:cubicBezTo>
                    <a:pt x="250" y="334"/>
                    <a:pt x="322" y="251"/>
                    <a:pt x="322" y="168"/>
                  </a:cubicBezTo>
                  <a:cubicBezTo>
                    <a:pt x="322" y="72"/>
                    <a:pt x="250" y="1"/>
                    <a:pt x="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41" name="Google Shape;11041;p79"/>
            <p:cNvSpPr/>
            <p:nvPr/>
          </p:nvSpPr>
          <p:spPr>
            <a:xfrm>
              <a:off x="5098791" y="2282868"/>
              <a:ext cx="10201" cy="10613"/>
            </a:xfrm>
            <a:custGeom>
              <a:avLst/>
              <a:gdLst/>
              <a:ahLst/>
              <a:cxnLst/>
              <a:rect l="l" t="t" r="r" b="b"/>
              <a:pathLst>
                <a:path w="322" h="335" extrusionOk="0">
                  <a:moveTo>
                    <a:pt x="155" y="1"/>
                  </a:moveTo>
                  <a:cubicBezTo>
                    <a:pt x="72" y="1"/>
                    <a:pt x="0" y="72"/>
                    <a:pt x="0" y="168"/>
                  </a:cubicBezTo>
                  <a:cubicBezTo>
                    <a:pt x="0" y="251"/>
                    <a:pt x="72" y="334"/>
                    <a:pt x="155" y="334"/>
                  </a:cubicBezTo>
                  <a:cubicBezTo>
                    <a:pt x="250" y="334"/>
                    <a:pt x="322" y="251"/>
                    <a:pt x="322" y="168"/>
                  </a:cubicBezTo>
                  <a:cubicBezTo>
                    <a:pt x="322" y="72"/>
                    <a:pt x="250" y="1"/>
                    <a:pt x="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42" name="Google Shape;11042;p79"/>
            <p:cNvSpPr/>
            <p:nvPr/>
          </p:nvSpPr>
          <p:spPr>
            <a:xfrm>
              <a:off x="4963739" y="2282868"/>
              <a:ext cx="10993" cy="10613"/>
            </a:xfrm>
            <a:custGeom>
              <a:avLst/>
              <a:gdLst/>
              <a:ahLst/>
              <a:cxnLst/>
              <a:rect l="l" t="t" r="r" b="b"/>
              <a:pathLst>
                <a:path w="347" h="335" extrusionOk="0">
                  <a:moveTo>
                    <a:pt x="168" y="1"/>
                  </a:moveTo>
                  <a:cubicBezTo>
                    <a:pt x="72" y="1"/>
                    <a:pt x="1" y="72"/>
                    <a:pt x="1" y="168"/>
                  </a:cubicBezTo>
                  <a:cubicBezTo>
                    <a:pt x="1" y="251"/>
                    <a:pt x="72" y="334"/>
                    <a:pt x="168" y="334"/>
                  </a:cubicBezTo>
                  <a:cubicBezTo>
                    <a:pt x="251" y="334"/>
                    <a:pt x="322" y="251"/>
                    <a:pt x="322" y="168"/>
                  </a:cubicBezTo>
                  <a:cubicBezTo>
                    <a:pt x="346" y="72"/>
                    <a:pt x="275" y="1"/>
                    <a:pt x="1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43" name="Google Shape;11043;p79"/>
            <p:cNvSpPr/>
            <p:nvPr/>
          </p:nvSpPr>
          <p:spPr>
            <a:xfrm>
              <a:off x="5098791" y="2310778"/>
              <a:ext cx="10201" cy="10233"/>
            </a:xfrm>
            <a:custGeom>
              <a:avLst/>
              <a:gdLst/>
              <a:ahLst/>
              <a:cxnLst/>
              <a:rect l="l" t="t" r="r" b="b"/>
              <a:pathLst>
                <a:path w="322" h="323" extrusionOk="0">
                  <a:moveTo>
                    <a:pt x="155" y="1"/>
                  </a:moveTo>
                  <a:cubicBezTo>
                    <a:pt x="72" y="1"/>
                    <a:pt x="0" y="72"/>
                    <a:pt x="0" y="168"/>
                  </a:cubicBezTo>
                  <a:cubicBezTo>
                    <a:pt x="0" y="251"/>
                    <a:pt x="72" y="322"/>
                    <a:pt x="155" y="322"/>
                  </a:cubicBezTo>
                  <a:cubicBezTo>
                    <a:pt x="250" y="322"/>
                    <a:pt x="322" y="251"/>
                    <a:pt x="322" y="168"/>
                  </a:cubicBezTo>
                  <a:cubicBezTo>
                    <a:pt x="322" y="72"/>
                    <a:pt x="250" y="1"/>
                    <a:pt x="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44" name="Google Shape;11044;p79"/>
            <p:cNvSpPr/>
            <p:nvPr/>
          </p:nvSpPr>
          <p:spPr>
            <a:xfrm>
              <a:off x="4963739" y="2310778"/>
              <a:ext cx="10233" cy="10233"/>
            </a:xfrm>
            <a:custGeom>
              <a:avLst/>
              <a:gdLst/>
              <a:ahLst/>
              <a:cxnLst/>
              <a:rect l="l" t="t" r="r" b="b"/>
              <a:pathLst>
                <a:path w="323" h="323" extrusionOk="0">
                  <a:moveTo>
                    <a:pt x="168" y="1"/>
                  </a:moveTo>
                  <a:cubicBezTo>
                    <a:pt x="72" y="1"/>
                    <a:pt x="1" y="72"/>
                    <a:pt x="1" y="168"/>
                  </a:cubicBezTo>
                  <a:cubicBezTo>
                    <a:pt x="1" y="251"/>
                    <a:pt x="72" y="322"/>
                    <a:pt x="168" y="322"/>
                  </a:cubicBezTo>
                  <a:cubicBezTo>
                    <a:pt x="251" y="322"/>
                    <a:pt x="322" y="251"/>
                    <a:pt x="322" y="168"/>
                  </a:cubicBezTo>
                  <a:cubicBezTo>
                    <a:pt x="322" y="72"/>
                    <a:pt x="275" y="1"/>
                    <a:pt x="1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1045" name="Google Shape;11045;p79"/>
          <p:cNvSpPr/>
          <p:nvPr/>
        </p:nvSpPr>
        <p:spPr>
          <a:xfrm>
            <a:off x="1163149" y="1783526"/>
            <a:ext cx="433552" cy="463711"/>
          </a:xfrm>
          <a:custGeom>
            <a:avLst/>
            <a:gdLst/>
            <a:ahLst/>
            <a:cxnLst/>
            <a:rect l="l" t="t" r="r" b="b"/>
            <a:pathLst>
              <a:path w="10264" h="10978" extrusionOk="0">
                <a:moveTo>
                  <a:pt x="3096" y="310"/>
                </a:moveTo>
                <a:lnTo>
                  <a:pt x="3096" y="381"/>
                </a:lnTo>
                <a:lnTo>
                  <a:pt x="3096" y="3870"/>
                </a:lnTo>
                <a:cubicBezTo>
                  <a:pt x="3096" y="4787"/>
                  <a:pt x="3811" y="5549"/>
                  <a:pt x="4704" y="5644"/>
                </a:cubicBezTo>
                <a:lnTo>
                  <a:pt x="4704" y="6965"/>
                </a:lnTo>
                <a:lnTo>
                  <a:pt x="2656" y="6965"/>
                </a:lnTo>
                <a:lnTo>
                  <a:pt x="2656" y="310"/>
                </a:lnTo>
                <a:close/>
                <a:moveTo>
                  <a:pt x="7585" y="310"/>
                </a:moveTo>
                <a:lnTo>
                  <a:pt x="7585" y="6965"/>
                </a:lnTo>
                <a:lnTo>
                  <a:pt x="5549" y="6965"/>
                </a:lnTo>
                <a:lnTo>
                  <a:pt x="5549" y="5644"/>
                </a:lnTo>
                <a:cubicBezTo>
                  <a:pt x="6454" y="5549"/>
                  <a:pt x="7168" y="4787"/>
                  <a:pt x="7168" y="3870"/>
                </a:cubicBezTo>
                <a:lnTo>
                  <a:pt x="7168" y="381"/>
                </a:lnTo>
                <a:lnTo>
                  <a:pt x="7168" y="310"/>
                </a:lnTo>
                <a:close/>
                <a:moveTo>
                  <a:pt x="2370" y="310"/>
                </a:moveTo>
                <a:lnTo>
                  <a:pt x="2370" y="7132"/>
                </a:lnTo>
                <a:cubicBezTo>
                  <a:pt x="2370" y="7215"/>
                  <a:pt x="2453" y="7287"/>
                  <a:pt x="2537" y="7287"/>
                </a:cubicBezTo>
                <a:lnTo>
                  <a:pt x="4728" y="7287"/>
                </a:lnTo>
                <a:lnTo>
                  <a:pt x="4728" y="7823"/>
                </a:lnTo>
                <a:lnTo>
                  <a:pt x="334" y="7823"/>
                </a:lnTo>
                <a:lnTo>
                  <a:pt x="334" y="7287"/>
                </a:lnTo>
                <a:lnTo>
                  <a:pt x="1668" y="7287"/>
                </a:lnTo>
                <a:cubicBezTo>
                  <a:pt x="1751" y="7287"/>
                  <a:pt x="1822" y="7215"/>
                  <a:pt x="1822" y="7132"/>
                </a:cubicBezTo>
                <a:lnTo>
                  <a:pt x="1822" y="6692"/>
                </a:lnTo>
                <a:cubicBezTo>
                  <a:pt x="1822" y="6608"/>
                  <a:pt x="1751" y="6537"/>
                  <a:pt x="1668" y="6537"/>
                </a:cubicBezTo>
                <a:cubicBezTo>
                  <a:pt x="1572" y="6537"/>
                  <a:pt x="1501" y="6608"/>
                  <a:pt x="1501" y="6692"/>
                </a:cubicBezTo>
                <a:lnTo>
                  <a:pt x="1501" y="6965"/>
                </a:lnTo>
                <a:lnTo>
                  <a:pt x="322" y="6965"/>
                </a:lnTo>
                <a:lnTo>
                  <a:pt x="322" y="5501"/>
                </a:lnTo>
                <a:cubicBezTo>
                  <a:pt x="596" y="5477"/>
                  <a:pt x="846" y="5346"/>
                  <a:pt x="1049" y="5144"/>
                </a:cubicBezTo>
                <a:cubicBezTo>
                  <a:pt x="1287" y="4906"/>
                  <a:pt x="1430" y="4596"/>
                  <a:pt x="1430" y="4275"/>
                </a:cubicBezTo>
                <a:lnTo>
                  <a:pt x="1430" y="310"/>
                </a:lnTo>
                <a:lnTo>
                  <a:pt x="1513" y="310"/>
                </a:lnTo>
                <a:lnTo>
                  <a:pt x="1513" y="6061"/>
                </a:lnTo>
                <a:cubicBezTo>
                  <a:pt x="1513" y="6144"/>
                  <a:pt x="1584" y="6215"/>
                  <a:pt x="1680" y="6215"/>
                </a:cubicBezTo>
                <a:cubicBezTo>
                  <a:pt x="1763" y="6215"/>
                  <a:pt x="1846" y="6144"/>
                  <a:pt x="1846" y="6061"/>
                </a:cubicBezTo>
                <a:lnTo>
                  <a:pt x="1846" y="310"/>
                </a:lnTo>
                <a:close/>
                <a:moveTo>
                  <a:pt x="8430" y="310"/>
                </a:moveTo>
                <a:lnTo>
                  <a:pt x="8430" y="7132"/>
                </a:lnTo>
                <a:cubicBezTo>
                  <a:pt x="8430" y="7215"/>
                  <a:pt x="8502" y="7287"/>
                  <a:pt x="8597" y="7287"/>
                </a:cubicBezTo>
                <a:lnTo>
                  <a:pt x="9943" y="7287"/>
                </a:lnTo>
                <a:lnTo>
                  <a:pt x="9943" y="7823"/>
                </a:lnTo>
                <a:lnTo>
                  <a:pt x="5549" y="7823"/>
                </a:lnTo>
                <a:lnTo>
                  <a:pt x="5549" y="7287"/>
                </a:lnTo>
                <a:lnTo>
                  <a:pt x="7728" y="7287"/>
                </a:lnTo>
                <a:cubicBezTo>
                  <a:pt x="7823" y="7287"/>
                  <a:pt x="7895" y="7215"/>
                  <a:pt x="7895" y="7132"/>
                </a:cubicBezTo>
                <a:lnTo>
                  <a:pt x="7895" y="310"/>
                </a:lnTo>
                <a:close/>
                <a:moveTo>
                  <a:pt x="4716" y="8144"/>
                </a:moveTo>
                <a:lnTo>
                  <a:pt x="4716" y="8751"/>
                </a:lnTo>
                <a:lnTo>
                  <a:pt x="322" y="8751"/>
                </a:lnTo>
                <a:lnTo>
                  <a:pt x="322" y="8144"/>
                </a:lnTo>
                <a:close/>
                <a:moveTo>
                  <a:pt x="9943" y="8144"/>
                </a:moveTo>
                <a:lnTo>
                  <a:pt x="9943" y="8751"/>
                </a:lnTo>
                <a:lnTo>
                  <a:pt x="5549" y="8751"/>
                </a:lnTo>
                <a:lnTo>
                  <a:pt x="5549" y="8144"/>
                </a:lnTo>
                <a:close/>
                <a:moveTo>
                  <a:pt x="4716" y="9073"/>
                </a:moveTo>
                <a:lnTo>
                  <a:pt x="4716" y="9609"/>
                </a:lnTo>
                <a:lnTo>
                  <a:pt x="322" y="9609"/>
                </a:lnTo>
                <a:lnTo>
                  <a:pt x="322" y="9073"/>
                </a:lnTo>
                <a:close/>
                <a:moveTo>
                  <a:pt x="9943" y="9073"/>
                </a:moveTo>
                <a:lnTo>
                  <a:pt x="9943" y="9609"/>
                </a:lnTo>
                <a:lnTo>
                  <a:pt x="5549" y="9609"/>
                </a:lnTo>
                <a:lnTo>
                  <a:pt x="5549" y="9073"/>
                </a:lnTo>
                <a:close/>
                <a:moveTo>
                  <a:pt x="6823" y="619"/>
                </a:moveTo>
                <a:lnTo>
                  <a:pt x="6823" y="3834"/>
                </a:lnTo>
                <a:cubicBezTo>
                  <a:pt x="6847" y="4668"/>
                  <a:pt x="6192" y="5322"/>
                  <a:pt x="5394" y="5322"/>
                </a:cubicBezTo>
                <a:cubicBezTo>
                  <a:pt x="5311" y="5322"/>
                  <a:pt x="5240" y="5406"/>
                  <a:pt x="5240" y="5489"/>
                </a:cubicBezTo>
                <a:lnTo>
                  <a:pt x="5240" y="7132"/>
                </a:lnTo>
                <a:lnTo>
                  <a:pt x="5240" y="7977"/>
                </a:lnTo>
                <a:lnTo>
                  <a:pt x="5240" y="8918"/>
                </a:lnTo>
                <a:lnTo>
                  <a:pt x="5240" y="9763"/>
                </a:lnTo>
                <a:lnTo>
                  <a:pt x="5240" y="10644"/>
                </a:lnTo>
                <a:lnTo>
                  <a:pt x="5025" y="10644"/>
                </a:lnTo>
                <a:lnTo>
                  <a:pt x="5025" y="9752"/>
                </a:lnTo>
                <a:lnTo>
                  <a:pt x="5025" y="8894"/>
                </a:lnTo>
                <a:lnTo>
                  <a:pt x="5025" y="7966"/>
                </a:lnTo>
                <a:lnTo>
                  <a:pt x="5025" y="7108"/>
                </a:lnTo>
                <a:lnTo>
                  <a:pt x="5025" y="5465"/>
                </a:lnTo>
                <a:cubicBezTo>
                  <a:pt x="5025" y="5370"/>
                  <a:pt x="4954" y="5299"/>
                  <a:pt x="4859" y="5299"/>
                </a:cubicBezTo>
                <a:cubicBezTo>
                  <a:pt x="4061" y="5299"/>
                  <a:pt x="3406" y="4644"/>
                  <a:pt x="3406" y="3834"/>
                </a:cubicBezTo>
                <a:lnTo>
                  <a:pt x="3406" y="619"/>
                </a:lnTo>
                <a:cubicBezTo>
                  <a:pt x="3942" y="869"/>
                  <a:pt x="4525" y="1012"/>
                  <a:pt x="5120" y="1012"/>
                </a:cubicBezTo>
                <a:cubicBezTo>
                  <a:pt x="5716" y="1012"/>
                  <a:pt x="6287" y="881"/>
                  <a:pt x="6823" y="619"/>
                </a:cubicBezTo>
                <a:close/>
                <a:moveTo>
                  <a:pt x="4716" y="9930"/>
                </a:moveTo>
                <a:lnTo>
                  <a:pt x="4716" y="10656"/>
                </a:lnTo>
                <a:lnTo>
                  <a:pt x="322" y="10656"/>
                </a:lnTo>
                <a:lnTo>
                  <a:pt x="322" y="9930"/>
                </a:lnTo>
                <a:close/>
                <a:moveTo>
                  <a:pt x="1251" y="0"/>
                </a:moveTo>
                <a:cubicBezTo>
                  <a:pt x="1156" y="0"/>
                  <a:pt x="1084" y="72"/>
                  <a:pt x="1084" y="155"/>
                </a:cubicBezTo>
                <a:lnTo>
                  <a:pt x="1084" y="4287"/>
                </a:lnTo>
                <a:cubicBezTo>
                  <a:pt x="1084" y="4537"/>
                  <a:pt x="989" y="4763"/>
                  <a:pt x="810" y="4941"/>
                </a:cubicBezTo>
                <a:cubicBezTo>
                  <a:pt x="632" y="5120"/>
                  <a:pt x="418" y="5203"/>
                  <a:pt x="156" y="5203"/>
                </a:cubicBezTo>
                <a:cubicBezTo>
                  <a:pt x="72" y="5203"/>
                  <a:pt x="1" y="5275"/>
                  <a:pt x="1" y="5370"/>
                </a:cubicBezTo>
                <a:lnTo>
                  <a:pt x="1" y="7144"/>
                </a:lnTo>
                <a:lnTo>
                  <a:pt x="1" y="7989"/>
                </a:lnTo>
                <a:lnTo>
                  <a:pt x="1" y="8930"/>
                </a:lnTo>
                <a:lnTo>
                  <a:pt x="1" y="9775"/>
                </a:lnTo>
                <a:lnTo>
                  <a:pt x="1" y="10811"/>
                </a:lnTo>
                <a:cubicBezTo>
                  <a:pt x="1" y="10906"/>
                  <a:pt x="72" y="10978"/>
                  <a:pt x="156" y="10978"/>
                </a:cubicBezTo>
                <a:lnTo>
                  <a:pt x="8180" y="10978"/>
                </a:lnTo>
                <a:cubicBezTo>
                  <a:pt x="8276" y="10978"/>
                  <a:pt x="8347" y="10906"/>
                  <a:pt x="8347" y="10811"/>
                </a:cubicBezTo>
                <a:cubicBezTo>
                  <a:pt x="8347" y="10728"/>
                  <a:pt x="8276" y="10656"/>
                  <a:pt x="8180" y="10656"/>
                </a:cubicBezTo>
                <a:lnTo>
                  <a:pt x="5549" y="10656"/>
                </a:lnTo>
                <a:lnTo>
                  <a:pt x="5549" y="9918"/>
                </a:lnTo>
                <a:lnTo>
                  <a:pt x="9943" y="9918"/>
                </a:lnTo>
                <a:lnTo>
                  <a:pt x="9943" y="10656"/>
                </a:lnTo>
                <a:lnTo>
                  <a:pt x="8811" y="10656"/>
                </a:lnTo>
                <a:cubicBezTo>
                  <a:pt x="8716" y="10656"/>
                  <a:pt x="8645" y="10728"/>
                  <a:pt x="8645" y="10811"/>
                </a:cubicBezTo>
                <a:cubicBezTo>
                  <a:pt x="8645" y="10906"/>
                  <a:pt x="8716" y="10978"/>
                  <a:pt x="8811" y="10978"/>
                </a:cubicBezTo>
                <a:lnTo>
                  <a:pt x="10085" y="10978"/>
                </a:lnTo>
                <a:cubicBezTo>
                  <a:pt x="10181" y="10978"/>
                  <a:pt x="10252" y="10906"/>
                  <a:pt x="10252" y="10811"/>
                </a:cubicBezTo>
                <a:lnTo>
                  <a:pt x="10252" y="6644"/>
                </a:lnTo>
                <a:cubicBezTo>
                  <a:pt x="10252" y="6561"/>
                  <a:pt x="10181" y="6489"/>
                  <a:pt x="10085" y="6489"/>
                </a:cubicBezTo>
                <a:cubicBezTo>
                  <a:pt x="10002" y="6489"/>
                  <a:pt x="9919" y="6561"/>
                  <a:pt x="9919" y="6644"/>
                </a:cubicBezTo>
                <a:lnTo>
                  <a:pt x="9919" y="6977"/>
                </a:lnTo>
                <a:lnTo>
                  <a:pt x="8752" y="6977"/>
                </a:lnTo>
                <a:lnTo>
                  <a:pt x="8752" y="322"/>
                </a:lnTo>
                <a:lnTo>
                  <a:pt x="8835" y="322"/>
                </a:lnTo>
                <a:lnTo>
                  <a:pt x="8835" y="4287"/>
                </a:lnTo>
                <a:cubicBezTo>
                  <a:pt x="8835" y="4608"/>
                  <a:pt x="8966" y="4941"/>
                  <a:pt x="9204" y="5156"/>
                </a:cubicBezTo>
                <a:cubicBezTo>
                  <a:pt x="9407" y="5358"/>
                  <a:pt x="9657" y="5489"/>
                  <a:pt x="9943" y="5513"/>
                </a:cubicBezTo>
                <a:lnTo>
                  <a:pt x="9943" y="6013"/>
                </a:lnTo>
                <a:cubicBezTo>
                  <a:pt x="9943" y="6096"/>
                  <a:pt x="10014" y="6180"/>
                  <a:pt x="10097" y="6180"/>
                </a:cubicBezTo>
                <a:cubicBezTo>
                  <a:pt x="10193" y="6180"/>
                  <a:pt x="10264" y="6096"/>
                  <a:pt x="10264" y="6013"/>
                </a:cubicBezTo>
                <a:lnTo>
                  <a:pt x="10264" y="5370"/>
                </a:lnTo>
                <a:cubicBezTo>
                  <a:pt x="10264" y="5275"/>
                  <a:pt x="10193" y="5203"/>
                  <a:pt x="10097" y="5203"/>
                </a:cubicBezTo>
                <a:cubicBezTo>
                  <a:pt x="9847" y="5203"/>
                  <a:pt x="9621" y="5120"/>
                  <a:pt x="9442" y="4941"/>
                </a:cubicBezTo>
                <a:cubicBezTo>
                  <a:pt x="9264" y="4763"/>
                  <a:pt x="9181" y="4537"/>
                  <a:pt x="9181" y="4287"/>
                </a:cubicBezTo>
                <a:lnTo>
                  <a:pt x="9181" y="155"/>
                </a:lnTo>
                <a:cubicBezTo>
                  <a:pt x="9181" y="72"/>
                  <a:pt x="9109" y="0"/>
                  <a:pt x="9014" y="0"/>
                </a:cubicBezTo>
                <a:lnTo>
                  <a:pt x="7002" y="0"/>
                </a:lnTo>
                <a:cubicBezTo>
                  <a:pt x="6918" y="0"/>
                  <a:pt x="6847" y="72"/>
                  <a:pt x="6847" y="155"/>
                </a:cubicBezTo>
                <a:lnTo>
                  <a:pt x="6847" y="310"/>
                </a:lnTo>
                <a:cubicBezTo>
                  <a:pt x="6323" y="596"/>
                  <a:pt x="5728" y="738"/>
                  <a:pt x="5132" y="738"/>
                </a:cubicBezTo>
                <a:cubicBezTo>
                  <a:pt x="4537" y="738"/>
                  <a:pt x="3942" y="596"/>
                  <a:pt x="3418" y="310"/>
                </a:cubicBezTo>
                <a:lnTo>
                  <a:pt x="3418" y="155"/>
                </a:lnTo>
                <a:cubicBezTo>
                  <a:pt x="3418" y="72"/>
                  <a:pt x="3346" y="0"/>
                  <a:pt x="3251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1046" name="Google Shape;11046;p79"/>
          <p:cNvGrpSpPr/>
          <p:nvPr/>
        </p:nvGrpSpPr>
        <p:grpSpPr>
          <a:xfrm>
            <a:off x="2356600" y="1783526"/>
            <a:ext cx="432537" cy="463711"/>
            <a:chOff x="1767449" y="1513044"/>
            <a:chExt cx="324403" cy="347783"/>
          </a:xfrm>
          <a:solidFill>
            <a:schemeClr val="tx1"/>
          </a:solidFill>
        </p:grpSpPr>
        <p:sp>
          <p:nvSpPr>
            <p:cNvPr id="11047" name="Google Shape;11047;p79"/>
            <p:cNvSpPr/>
            <p:nvPr/>
          </p:nvSpPr>
          <p:spPr>
            <a:xfrm>
              <a:off x="1850039" y="1513044"/>
              <a:ext cx="159604" cy="347783"/>
            </a:xfrm>
            <a:custGeom>
              <a:avLst/>
              <a:gdLst/>
              <a:ahLst/>
              <a:cxnLst/>
              <a:rect l="l" t="t" r="r" b="b"/>
              <a:pathLst>
                <a:path w="5038" h="10978" extrusionOk="0">
                  <a:moveTo>
                    <a:pt x="1918" y="1893"/>
                  </a:moveTo>
                  <a:cubicBezTo>
                    <a:pt x="2156" y="1893"/>
                    <a:pt x="2358" y="2084"/>
                    <a:pt x="2358" y="2322"/>
                  </a:cubicBezTo>
                  <a:lnTo>
                    <a:pt x="2358" y="3465"/>
                  </a:lnTo>
                  <a:lnTo>
                    <a:pt x="1501" y="3465"/>
                  </a:lnTo>
                  <a:lnTo>
                    <a:pt x="1501" y="2703"/>
                  </a:lnTo>
                  <a:lnTo>
                    <a:pt x="1501" y="2310"/>
                  </a:lnTo>
                  <a:cubicBezTo>
                    <a:pt x="1501" y="2191"/>
                    <a:pt x="1549" y="2084"/>
                    <a:pt x="1620" y="2012"/>
                  </a:cubicBezTo>
                  <a:cubicBezTo>
                    <a:pt x="1703" y="1929"/>
                    <a:pt x="1822" y="1893"/>
                    <a:pt x="1918" y="1893"/>
                  </a:cubicBezTo>
                  <a:close/>
                  <a:moveTo>
                    <a:pt x="751" y="322"/>
                  </a:moveTo>
                  <a:cubicBezTo>
                    <a:pt x="989" y="322"/>
                    <a:pt x="1180" y="524"/>
                    <a:pt x="1180" y="750"/>
                  </a:cubicBezTo>
                  <a:lnTo>
                    <a:pt x="1180" y="2322"/>
                  </a:lnTo>
                  <a:lnTo>
                    <a:pt x="1180" y="2715"/>
                  </a:lnTo>
                  <a:lnTo>
                    <a:pt x="1180" y="3465"/>
                  </a:lnTo>
                  <a:lnTo>
                    <a:pt x="715" y="3465"/>
                  </a:lnTo>
                  <a:cubicBezTo>
                    <a:pt x="572" y="3465"/>
                    <a:pt x="429" y="3513"/>
                    <a:pt x="310" y="3584"/>
                  </a:cubicBezTo>
                  <a:lnTo>
                    <a:pt x="310" y="738"/>
                  </a:lnTo>
                  <a:lnTo>
                    <a:pt x="334" y="738"/>
                  </a:lnTo>
                  <a:cubicBezTo>
                    <a:pt x="334" y="619"/>
                    <a:pt x="370" y="524"/>
                    <a:pt x="453" y="441"/>
                  </a:cubicBezTo>
                  <a:cubicBezTo>
                    <a:pt x="525" y="369"/>
                    <a:pt x="644" y="322"/>
                    <a:pt x="751" y="322"/>
                  </a:cubicBezTo>
                  <a:close/>
                  <a:moveTo>
                    <a:pt x="4335" y="1870"/>
                  </a:moveTo>
                  <a:cubicBezTo>
                    <a:pt x="4537" y="1870"/>
                    <a:pt x="4716" y="2036"/>
                    <a:pt x="4716" y="2262"/>
                  </a:cubicBezTo>
                  <a:lnTo>
                    <a:pt x="4716" y="3275"/>
                  </a:lnTo>
                  <a:cubicBezTo>
                    <a:pt x="4704" y="3477"/>
                    <a:pt x="4537" y="3656"/>
                    <a:pt x="4335" y="3656"/>
                  </a:cubicBezTo>
                  <a:lnTo>
                    <a:pt x="4239" y="3656"/>
                  </a:lnTo>
                  <a:cubicBezTo>
                    <a:pt x="4037" y="3656"/>
                    <a:pt x="3858" y="3501"/>
                    <a:pt x="3858" y="3275"/>
                  </a:cubicBezTo>
                  <a:lnTo>
                    <a:pt x="3858" y="2286"/>
                  </a:lnTo>
                  <a:lnTo>
                    <a:pt x="3858" y="2262"/>
                  </a:lnTo>
                  <a:cubicBezTo>
                    <a:pt x="3858" y="2048"/>
                    <a:pt x="4013" y="1870"/>
                    <a:pt x="4239" y="1870"/>
                  </a:cubicBezTo>
                  <a:close/>
                  <a:moveTo>
                    <a:pt x="3108" y="1870"/>
                  </a:moveTo>
                  <a:cubicBezTo>
                    <a:pt x="3335" y="1870"/>
                    <a:pt x="3525" y="2048"/>
                    <a:pt x="3525" y="2286"/>
                  </a:cubicBezTo>
                  <a:lnTo>
                    <a:pt x="3525" y="3275"/>
                  </a:lnTo>
                  <a:lnTo>
                    <a:pt x="3525" y="3501"/>
                  </a:lnTo>
                  <a:cubicBezTo>
                    <a:pt x="3525" y="3715"/>
                    <a:pt x="3346" y="3917"/>
                    <a:pt x="3108" y="3917"/>
                  </a:cubicBezTo>
                  <a:lnTo>
                    <a:pt x="3037" y="3917"/>
                  </a:lnTo>
                  <a:lnTo>
                    <a:pt x="3037" y="3620"/>
                  </a:lnTo>
                  <a:cubicBezTo>
                    <a:pt x="3037" y="3525"/>
                    <a:pt x="2965" y="3453"/>
                    <a:pt x="2870" y="3453"/>
                  </a:cubicBezTo>
                  <a:lnTo>
                    <a:pt x="2668" y="3453"/>
                  </a:lnTo>
                  <a:lnTo>
                    <a:pt x="2668" y="2310"/>
                  </a:lnTo>
                  <a:lnTo>
                    <a:pt x="2668" y="2286"/>
                  </a:lnTo>
                  <a:cubicBezTo>
                    <a:pt x="2668" y="2072"/>
                    <a:pt x="2846" y="1870"/>
                    <a:pt x="3085" y="1870"/>
                  </a:cubicBezTo>
                  <a:close/>
                  <a:moveTo>
                    <a:pt x="2727" y="3763"/>
                  </a:moveTo>
                  <a:lnTo>
                    <a:pt x="2727" y="4632"/>
                  </a:lnTo>
                  <a:cubicBezTo>
                    <a:pt x="2727" y="4846"/>
                    <a:pt x="2549" y="5025"/>
                    <a:pt x="2323" y="5025"/>
                  </a:cubicBezTo>
                  <a:lnTo>
                    <a:pt x="727" y="5025"/>
                  </a:lnTo>
                  <a:cubicBezTo>
                    <a:pt x="513" y="5025"/>
                    <a:pt x="334" y="4846"/>
                    <a:pt x="334" y="4632"/>
                  </a:cubicBezTo>
                  <a:lnTo>
                    <a:pt x="334" y="4167"/>
                  </a:lnTo>
                  <a:cubicBezTo>
                    <a:pt x="334" y="3941"/>
                    <a:pt x="513" y="3763"/>
                    <a:pt x="727" y="3763"/>
                  </a:cubicBezTo>
                  <a:close/>
                  <a:moveTo>
                    <a:pt x="763" y="0"/>
                  </a:moveTo>
                  <a:cubicBezTo>
                    <a:pt x="572" y="0"/>
                    <a:pt x="370" y="72"/>
                    <a:pt x="227" y="227"/>
                  </a:cubicBezTo>
                  <a:cubicBezTo>
                    <a:pt x="72" y="369"/>
                    <a:pt x="1" y="548"/>
                    <a:pt x="1" y="762"/>
                  </a:cubicBezTo>
                  <a:lnTo>
                    <a:pt x="1" y="6751"/>
                  </a:lnTo>
                  <a:cubicBezTo>
                    <a:pt x="1" y="6846"/>
                    <a:pt x="72" y="6918"/>
                    <a:pt x="167" y="6918"/>
                  </a:cubicBezTo>
                  <a:cubicBezTo>
                    <a:pt x="251" y="6918"/>
                    <a:pt x="334" y="6846"/>
                    <a:pt x="334" y="6751"/>
                  </a:cubicBezTo>
                  <a:lnTo>
                    <a:pt x="334" y="5239"/>
                  </a:lnTo>
                  <a:cubicBezTo>
                    <a:pt x="453" y="5310"/>
                    <a:pt x="584" y="5358"/>
                    <a:pt x="727" y="5358"/>
                  </a:cubicBezTo>
                  <a:lnTo>
                    <a:pt x="2323" y="5358"/>
                  </a:lnTo>
                  <a:cubicBezTo>
                    <a:pt x="2727" y="5358"/>
                    <a:pt x="3037" y="5025"/>
                    <a:pt x="3037" y="4644"/>
                  </a:cubicBezTo>
                  <a:lnTo>
                    <a:pt x="3037" y="4239"/>
                  </a:lnTo>
                  <a:lnTo>
                    <a:pt x="3108" y="4239"/>
                  </a:lnTo>
                  <a:cubicBezTo>
                    <a:pt x="3394" y="4239"/>
                    <a:pt x="3644" y="4072"/>
                    <a:pt x="3763" y="3822"/>
                  </a:cubicBezTo>
                  <a:cubicBezTo>
                    <a:pt x="3882" y="3929"/>
                    <a:pt x="4049" y="3989"/>
                    <a:pt x="4216" y="3989"/>
                  </a:cubicBezTo>
                  <a:lnTo>
                    <a:pt x="4299" y="3989"/>
                  </a:lnTo>
                  <a:cubicBezTo>
                    <a:pt x="4442" y="3989"/>
                    <a:pt x="4573" y="3941"/>
                    <a:pt x="4692" y="3870"/>
                  </a:cubicBezTo>
                  <a:lnTo>
                    <a:pt x="4692" y="8335"/>
                  </a:lnTo>
                  <a:lnTo>
                    <a:pt x="2989" y="8335"/>
                  </a:lnTo>
                  <a:cubicBezTo>
                    <a:pt x="2906" y="8335"/>
                    <a:pt x="2834" y="8406"/>
                    <a:pt x="2834" y="8501"/>
                  </a:cubicBezTo>
                  <a:cubicBezTo>
                    <a:pt x="2834" y="8585"/>
                    <a:pt x="2906" y="8656"/>
                    <a:pt x="2989" y="8656"/>
                  </a:cubicBezTo>
                  <a:lnTo>
                    <a:pt x="4692" y="8656"/>
                  </a:lnTo>
                  <a:lnTo>
                    <a:pt x="4692" y="9299"/>
                  </a:lnTo>
                  <a:lnTo>
                    <a:pt x="334" y="9299"/>
                  </a:lnTo>
                  <a:lnTo>
                    <a:pt x="334" y="8656"/>
                  </a:lnTo>
                  <a:lnTo>
                    <a:pt x="2311" y="8656"/>
                  </a:lnTo>
                  <a:cubicBezTo>
                    <a:pt x="2394" y="8656"/>
                    <a:pt x="2477" y="8585"/>
                    <a:pt x="2477" y="8501"/>
                  </a:cubicBezTo>
                  <a:cubicBezTo>
                    <a:pt x="2477" y="8406"/>
                    <a:pt x="2394" y="8335"/>
                    <a:pt x="2311" y="8335"/>
                  </a:cubicBezTo>
                  <a:lnTo>
                    <a:pt x="346" y="8335"/>
                  </a:lnTo>
                  <a:lnTo>
                    <a:pt x="346" y="7382"/>
                  </a:lnTo>
                  <a:cubicBezTo>
                    <a:pt x="346" y="7287"/>
                    <a:pt x="275" y="7215"/>
                    <a:pt x="179" y="7215"/>
                  </a:cubicBezTo>
                  <a:cubicBezTo>
                    <a:pt x="96" y="7215"/>
                    <a:pt x="13" y="7287"/>
                    <a:pt x="13" y="7382"/>
                  </a:cubicBezTo>
                  <a:lnTo>
                    <a:pt x="13" y="9454"/>
                  </a:lnTo>
                  <a:cubicBezTo>
                    <a:pt x="13" y="9537"/>
                    <a:pt x="96" y="9609"/>
                    <a:pt x="179" y="9609"/>
                  </a:cubicBezTo>
                  <a:lnTo>
                    <a:pt x="1299" y="9609"/>
                  </a:lnTo>
                  <a:lnTo>
                    <a:pt x="1299" y="10823"/>
                  </a:lnTo>
                  <a:cubicBezTo>
                    <a:pt x="1299" y="10906"/>
                    <a:pt x="1370" y="10978"/>
                    <a:pt x="1465" y="10978"/>
                  </a:cubicBezTo>
                  <a:lnTo>
                    <a:pt x="2203" y="10978"/>
                  </a:lnTo>
                  <a:cubicBezTo>
                    <a:pt x="2299" y="10978"/>
                    <a:pt x="2370" y="10906"/>
                    <a:pt x="2370" y="10823"/>
                  </a:cubicBezTo>
                  <a:cubicBezTo>
                    <a:pt x="2370" y="10728"/>
                    <a:pt x="2299" y="10656"/>
                    <a:pt x="2203" y="10656"/>
                  </a:cubicBezTo>
                  <a:lnTo>
                    <a:pt x="1608" y="10656"/>
                  </a:lnTo>
                  <a:lnTo>
                    <a:pt x="1608" y="9597"/>
                  </a:lnTo>
                  <a:lnTo>
                    <a:pt x="3442" y="9597"/>
                  </a:lnTo>
                  <a:lnTo>
                    <a:pt x="3442" y="10656"/>
                  </a:lnTo>
                  <a:lnTo>
                    <a:pt x="2834" y="10656"/>
                  </a:lnTo>
                  <a:cubicBezTo>
                    <a:pt x="2739" y="10656"/>
                    <a:pt x="2668" y="10728"/>
                    <a:pt x="2668" y="10823"/>
                  </a:cubicBezTo>
                  <a:cubicBezTo>
                    <a:pt x="2668" y="10906"/>
                    <a:pt x="2739" y="10978"/>
                    <a:pt x="2834" y="10978"/>
                  </a:cubicBezTo>
                  <a:lnTo>
                    <a:pt x="3585" y="10978"/>
                  </a:lnTo>
                  <a:cubicBezTo>
                    <a:pt x="3680" y="10978"/>
                    <a:pt x="3751" y="10906"/>
                    <a:pt x="3751" y="10823"/>
                  </a:cubicBezTo>
                  <a:lnTo>
                    <a:pt x="3751" y="9609"/>
                  </a:lnTo>
                  <a:lnTo>
                    <a:pt x="4870" y="9609"/>
                  </a:lnTo>
                  <a:cubicBezTo>
                    <a:pt x="4954" y="9609"/>
                    <a:pt x="5037" y="9537"/>
                    <a:pt x="5037" y="9454"/>
                  </a:cubicBezTo>
                  <a:lnTo>
                    <a:pt x="5037" y="2703"/>
                  </a:lnTo>
                  <a:lnTo>
                    <a:pt x="5037" y="2262"/>
                  </a:lnTo>
                  <a:cubicBezTo>
                    <a:pt x="5037" y="1870"/>
                    <a:pt x="4716" y="1560"/>
                    <a:pt x="4335" y="1560"/>
                  </a:cubicBezTo>
                  <a:lnTo>
                    <a:pt x="4239" y="1560"/>
                  </a:lnTo>
                  <a:cubicBezTo>
                    <a:pt x="4025" y="1560"/>
                    <a:pt x="3823" y="1667"/>
                    <a:pt x="3692" y="1834"/>
                  </a:cubicBezTo>
                  <a:cubicBezTo>
                    <a:pt x="3561" y="1667"/>
                    <a:pt x="3346" y="1560"/>
                    <a:pt x="3132" y="1560"/>
                  </a:cubicBezTo>
                  <a:lnTo>
                    <a:pt x="3096" y="1560"/>
                  </a:lnTo>
                  <a:cubicBezTo>
                    <a:pt x="2858" y="1560"/>
                    <a:pt x="2656" y="1667"/>
                    <a:pt x="2513" y="1846"/>
                  </a:cubicBezTo>
                  <a:cubicBezTo>
                    <a:pt x="2382" y="1679"/>
                    <a:pt x="2180" y="1560"/>
                    <a:pt x="1942" y="1560"/>
                  </a:cubicBezTo>
                  <a:cubicBezTo>
                    <a:pt x="1787" y="1560"/>
                    <a:pt x="1644" y="1608"/>
                    <a:pt x="1501" y="1691"/>
                  </a:cubicBezTo>
                  <a:lnTo>
                    <a:pt x="1501" y="738"/>
                  </a:lnTo>
                  <a:cubicBezTo>
                    <a:pt x="1501" y="322"/>
                    <a:pt x="1168" y="0"/>
                    <a:pt x="7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48" name="Google Shape;11048;p79"/>
            <p:cNvSpPr/>
            <p:nvPr/>
          </p:nvSpPr>
          <p:spPr>
            <a:xfrm>
              <a:off x="1887009" y="1702332"/>
              <a:ext cx="53222" cy="48375"/>
            </a:xfrm>
            <a:custGeom>
              <a:avLst/>
              <a:gdLst/>
              <a:ahLst/>
              <a:cxnLst/>
              <a:rect l="l" t="t" r="r" b="b"/>
              <a:pathLst>
                <a:path w="1680" h="1527" extrusionOk="0">
                  <a:moveTo>
                    <a:pt x="1084" y="562"/>
                  </a:moveTo>
                  <a:lnTo>
                    <a:pt x="1013" y="979"/>
                  </a:lnTo>
                  <a:lnTo>
                    <a:pt x="608" y="979"/>
                  </a:lnTo>
                  <a:lnTo>
                    <a:pt x="679" y="562"/>
                  </a:lnTo>
                  <a:close/>
                  <a:moveTo>
                    <a:pt x="572" y="1"/>
                  </a:moveTo>
                  <a:cubicBezTo>
                    <a:pt x="487" y="1"/>
                    <a:pt x="415" y="57"/>
                    <a:pt x="394" y="133"/>
                  </a:cubicBezTo>
                  <a:lnTo>
                    <a:pt x="382" y="228"/>
                  </a:lnTo>
                  <a:lnTo>
                    <a:pt x="310" y="228"/>
                  </a:lnTo>
                  <a:cubicBezTo>
                    <a:pt x="215" y="228"/>
                    <a:pt x="143" y="300"/>
                    <a:pt x="143" y="395"/>
                  </a:cubicBezTo>
                  <a:cubicBezTo>
                    <a:pt x="143" y="478"/>
                    <a:pt x="215" y="562"/>
                    <a:pt x="310" y="562"/>
                  </a:cubicBezTo>
                  <a:lnTo>
                    <a:pt x="322" y="562"/>
                  </a:lnTo>
                  <a:lnTo>
                    <a:pt x="251" y="979"/>
                  </a:lnTo>
                  <a:lnTo>
                    <a:pt x="155" y="979"/>
                  </a:lnTo>
                  <a:cubicBezTo>
                    <a:pt x="72" y="979"/>
                    <a:pt x="1" y="1050"/>
                    <a:pt x="1" y="1133"/>
                  </a:cubicBezTo>
                  <a:cubicBezTo>
                    <a:pt x="1" y="1229"/>
                    <a:pt x="72" y="1300"/>
                    <a:pt x="155" y="1300"/>
                  </a:cubicBezTo>
                  <a:lnTo>
                    <a:pt x="191" y="1300"/>
                  </a:lnTo>
                  <a:lnTo>
                    <a:pt x="191" y="1336"/>
                  </a:lnTo>
                  <a:cubicBezTo>
                    <a:pt x="167" y="1419"/>
                    <a:pt x="239" y="1514"/>
                    <a:pt x="322" y="1526"/>
                  </a:cubicBezTo>
                  <a:lnTo>
                    <a:pt x="346" y="1526"/>
                  </a:lnTo>
                  <a:cubicBezTo>
                    <a:pt x="429" y="1526"/>
                    <a:pt x="501" y="1467"/>
                    <a:pt x="513" y="1395"/>
                  </a:cubicBezTo>
                  <a:lnTo>
                    <a:pt x="536" y="1300"/>
                  </a:lnTo>
                  <a:lnTo>
                    <a:pt x="929" y="1300"/>
                  </a:lnTo>
                  <a:lnTo>
                    <a:pt x="929" y="1336"/>
                  </a:lnTo>
                  <a:cubicBezTo>
                    <a:pt x="917" y="1419"/>
                    <a:pt x="977" y="1514"/>
                    <a:pt x="1060" y="1526"/>
                  </a:cubicBezTo>
                  <a:lnTo>
                    <a:pt x="1096" y="1526"/>
                  </a:lnTo>
                  <a:cubicBezTo>
                    <a:pt x="1167" y="1526"/>
                    <a:pt x="1239" y="1467"/>
                    <a:pt x="1263" y="1395"/>
                  </a:cubicBezTo>
                  <a:lnTo>
                    <a:pt x="1275" y="1300"/>
                  </a:lnTo>
                  <a:lnTo>
                    <a:pt x="1370" y="1300"/>
                  </a:lnTo>
                  <a:cubicBezTo>
                    <a:pt x="1453" y="1300"/>
                    <a:pt x="1525" y="1229"/>
                    <a:pt x="1525" y="1133"/>
                  </a:cubicBezTo>
                  <a:cubicBezTo>
                    <a:pt x="1525" y="1050"/>
                    <a:pt x="1453" y="979"/>
                    <a:pt x="1370" y="979"/>
                  </a:cubicBezTo>
                  <a:lnTo>
                    <a:pt x="1334" y="979"/>
                  </a:lnTo>
                  <a:lnTo>
                    <a:pt x="1406" y="562"/>
                  </a:lnTo>
                  <a:lnTo>
                    <a:pt x="1513" y="562"/>
                  </a:lnTo>
                  <a:cubicBezTo>
                    <a:pt x="1608" y="562"/>
                    <a:pt x="1679" y="478"/>
                    <a:pt x="1679" y="395"/>
                  </a:cubicBezTo>
                  <a:cubicBezTo>
                    <a:pt x="1679" y="300"/>
                    <a:pt x="1608" y="228"/>
                    <a:pt x="1513" y="228"/>
                  </a:cubicBezTo>
                  <a:lnTo>
                    <a:pt x="1465" y="228"/>
                  </a:lnTo>
                  <a:lnTo>
                    <a:pt x="1465" y="205"/>
                  </a:lnTo>
                  <a:cubicBezTo>
                    <a:pt x="1489" y="109"/>
                    <a:pt x="1429" y="26"/>
                    <a:pt x="1334" y="2"/>
                  </a:cubicBezTo>
                  <a:cubicBezTo>
                    <a:pt x="1327" y="1"/>
                    <a:pt x="1320" y="1"/>
                    <a:pt x="1312" y="1"/>
                  </a:cubicBezTo>
                  <a:cubicBezTo>
                    <a:pt x="1235" y="1"/>
                    <a:pt x="1154" y="57"/>
                    <a:pt x="1144" y="133"/>
                  </a:cubicBezTo>
                  <a:lnTo>
                    <a:pt x="1132" y="228"/>
                  </a:lnTo>
                  <a:lnTo>
                    <a:pt x="727" y="228"/>
                  </a:lnTo>
                  <a:lnTo>
                    <a:pt x="727" y="205"/>
                  </a:lnTo>
                  <a:cubicBezTo>
                    <a:pt x="739" y="109"/>
                    <a:pt x="679" y="26"/>
                    <a:pt x="596" y="2"/>
                  </a:cubicBezTo>
                  <a:cubicBezTo>
                    <a:pt x="588" y="1"/>
                    <a:pt x="580" y="1"/>
                    <a:pt x="5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49" name="Google Shape;11049;p79"/>
            <p:cNvSpPr/>
            <p:nvPr/>
          </p:nvSpPr>
          <p:spPr>
            <a:xfrm>
              <a:off x="1943970" y="1686745"/>
              <a:ext cx="28702" cy="63962"/>
            </a:xfrm>
            <a:custGeom>
              <a:avLst/>
              <a:gdLst/>
              <a:ahLst/>
              <a:cxnLst/>
              <a:rect l="l" t="t" r="r" b="b"/>
              <a:pathLst>
                <a:path w="906" h="2019" extrusionOk="0">
                  <a:moveTo>
                    <a:pt x="457" y="0"/>
                  </a:moveTo>
                  <a:cubicBezTo>
                    <a:pt x="429" y="0"/>
                    <a:pt x="399" y="6"/>
                    <a:pt x="370" y="18"/>
                  </a:cubicBezTo>
                  <a:lnTo>
                    <a:pt x="108" y="173"/>
                  </a:lnTo>
                  <a:cubicBezTo>
                    <a:pt x="24" y="220"/>
                    <a:pt x="0" y="304"/>
                    <a:pt x="48" y="399"/>
                  </a:cubicBezTo>
                  <a:cubicBezTo>
                    <a:pt x="73" y="448"/>
                    <a:pt x="126" y="475"/>
                    <a:pt x="184" y="475"/>
                  </a:cubicBezTo>
                  <a:cubicBezTo>
                    <a:pt x="210" y="475"/>
                    <a:pt x="237" y="470"/>
                    <a:pt x="262" y="459"/>
                  </a:cubicBezTo>
                  <a:lnTo>
                    <a:pt x="298" y="435"/>
                  </a:lnTo>
                  <a:lnTo>
                    <a:pt x="298" y="1685"/>
                  </a:lnTo>
                  <a:lnTo>
                    <a:pt x="191" y="1685"/>
                  </a:lnTo>
                  <a:cubicBezTo>
                    <a:pt x="108" y="1685"/>
                    <a:pt x="24" y="1768"/>
                    <a:pt x="24" y="1852"/>
                  </a:cubicBezTo>
                  <a:cubicBezTo>
                    <a:pt x="24" y="1947"/>
                    <a:pt x="108" y="2018"/>
                    <a:pt x="191" y="2018"/>
                  </a:cubicBezTo>
                  <a:lnTo>
                    <a:pt x="739" y="2018"/>
                  </a:lnTo>
                  <a:cubicBezTo>
                    <a:pt x="834" y="2018"/>
                    <a:pt x="905" y="1947"/>
                    <a:pt x="905" y="1852"/>
                  </a:cubicBezTo>
                  <a:cubicBezTo>
                    <a:pt x="905" y="1768"/>
                    <a:pt x="822" y="1673"/>
                    <a:pt x="727" y="1673"/>
                  </a:cubicBezTo>
                  <a:lnTo>
                    <a:pt x="608" y="1673"/>
                  </a:lnTo>
                  <a:lnTo>
                    <a:pt x="608" y="161"/>
                  </a:lnTo>
                  <a:cubicBezTo>
                    <a:pt x="608" y="101"/>
                    <a:pt x="584" y="54"/>
                    <a:pt x="536" y="18"/>
                  </a:cubicBezTo>
                  <a:cubicBezTo>
                    <a:pt x="512" y="6"/>
                    <a:pt x="486" y="0"/>
                    <a:pt x="4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50" name="Google Shape;11050;p79"/>
            <p:cNvSpPr/>
            <p:nvPr/>
          </p:nvSpPr>
          <p:spPr>
            <a:xfrm>
              <a:off x="2029221" y="1707306"/>
              <a:ext cx="62631" cy="10201"/>
            </a:xfrm>
            <a:custGeom>
              <a:avLst/>
              <a:gdLst/>
              <a:ahLst/>
              <a:cxnLst/>
              <a:rect l="l" t="t" r="r" b="b"/>
              <a:pathLst>
                <a:path w="1977" h="322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50"/>
                    <a:pt x="72" y="321"/>
                    <a:pt x="167" y="321"/>
                  </a:cubicBezTo>
                  <a:lnTo>
                    <a:pt x="1822" y="321"/>
                  </a:lnTo>
                  <a:cubicBezTo>
                    <a:pt x="1905" y="321"/>
                    <a:pt x="1977" y="250"/>
                    <a:pt x="1977" y="167"/>
                  </a:cubicBezTo>
                  <a:cubicBezTo>
                    <a:pt x="1977" y="60"/>
                    <a:pt x="1905" y="0"/>
                    <a:pt x="18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51" name="Google Shape;11051;p79"/>
            <p:cNvSpPr/>
            <p:nvPr/>
          </p:nvSpPr>
          <p:spPr>
            <a:xfrm>
              <a:off x="2029221" y="1758311"/>
              <a:ext cx="47552" cy="46696"/>
            </a:xfrm>
            <a:custGeom>
              <a:avLst/>
              <a:gdLst/>
              <a:ahLst/>
              <a:cxnLst/>
              <a:rect l="l" t="t" r="r" b="b"/>
              <a:pathLst>
                <a:path w="1501" h="1474" extrusionOk="0">
                  <a:moveTo>
                    <a:pt x="173" y="0"/>
                  </a:moveTo>
                  <a:cubicBezTo>
                    <a:pt x="131" y="0"/>
                    <a:pt x="90" y="15"/>
                    <a:pt x="60" y="45"/>
                  </a:cubicBezTo>
                  <a:cubicBezTo>
                    <a:pt x="0" y="105"/>
                    <a:pt x="0" y="200"/>
                    <a:pt x="60" y="259"/>
                  </a:cubicBezTo>
                  <a:lnTo>
                    <a:pt x="1227" y="1426"/>
                  </a:lnTo>
                  <a:cubicBezTo>
                    <a:pt x="1250" y="1450"/>
                    <a:pt x="1298" y="1474"/>
                    <a:pt x="1346" y="1474"/>
                  </a:cubicBezTo>
                  <a:cubicBezTo>
                    <a:pt x="1381" y="1474"/>
                    <a:pt x="1429" y="1450"/>
                    <a:pt x="1465" y="1426"/>
                  </a:cubicBezTo>
                  <a:cubicBezTo>
                    <a:pt x="1500" y="1378"/>
                    <a:pt x="1500" y="1271"/>
                    <a:pt x="1441" y="1200"/>
                  </a:cubicBezTo>
                  <a:lnTo>
                    <a:pt x="286" y="45"/>
                  </a:lnTo>
                  <a:cubicBezTo>
                    <a:pt x="256" y="15"/>
                    <a:pt x="215" y="0"/>
                    <a:pt x="1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52" name="Google Shape;11052;p79"/>
            <p:cNvSpPr/>
            <p:nvPr/>
          </p:nvSpPr>
          <p:spPr>
            <a:xfrm>
              <a:off x="2029221" y="1615339"/>
              <a:ext cx="47552" cy="46728"/>
            </a:xfrm>
            <a:custGeom>
              <a:avLst/>
              <a:gdLst/>
              <a:ahLst/>
              <a:cxnLst/>
              <a:rect l="l" t="t" r="r" b="b"/>
              <a:pathLst>
                <a:path w="1501" h="1475" extrusionOk="0">
                  <a:moveTo>
                    <a:pt x="1334" y="1"/>
                  </a:moveTo>
                  <a:cubicBezTo>
                    <a:pt x="1295" y="1"/>
                    <a:pt x="1256" y="16"/>
                    <a:pt x="1227" y="46"/>
                  </a:cubicBezTo>
                  <a:lnTo>
                    <a:pt x="60" y="1200"/>
                  </a:lnTo>
                  <a:cubicBezTo>
                    <a:pt x="0" y="1260"/>
                    <a:pt x="0" y="1367"/>
                    <a:pt x="60" y="1427"/>
                  </a:cubicBezTo>
                  <a:cubicBezTo>
                    <a:pt x="96" y="1462"/>
                    <a:pt x="131" y="1474"/>
                    <a:pt x="179" y="1474"/>
                  </a:cubicBezTo>
                  <a:cubicBezTo>
                    <a:pt x="226" y="1474"/>
                    <a:pt x="274" y="1462"/>
                    <a:pt x="298" y="1427"/>
                  </a:cubicBezTo>
                  <a:lnTo>
                    <a:pt x="1465" y="272"/>
                  </a:lnTo>
                  <a:cubicBezTo>
                    <a:pt x="1500" y="212"/>
                    <a:pt x="1500" y="105"/>
                    <a:pt x="1441" y="46"/>
                  </a:cubicBezTo>
                  <a:cubicBezTo>
                    <a:pt x="1411" y="16"/>
                    <a:pt x="1372" y="1"/>
                    <a:pt x="133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53" name="Google Shape;11053;p79"/>
            <p:cNvSpPr/>
            <p:nvPr/>
          </p:nvSpPr>
          <p:spPr>
            <a:xfrm>
              <a:off x="1767449" y="1703504"/>
              <a:ext cx="63012" cy="10233"/>
            </a:xfrm>
            <a:custGeom>
              <a:avLst/>
              <a:gdLst/>
              <a:ahLst/>
              <a:cxnLst/>
              <a:rect l="l" t="t" r="r" b="b"/>
              <a:pathLst>
                <a:path w="1989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8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1822" y="322"/>
                  </a:lnTo>
                  <a:cubicBezTo>
                    <a:pt x="1905" y="322"/>
                    <a:pt x="1989" y="251"/>
                    <a:pt x="1989" y="168"/>
                  </a:cubicBezTo>
                  <a:cubicBezTo>
                    <a:pt x="1989" y="72"/>
                    <a:pt x="1905" y="1"/>
                    <a:pt x="18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54" name="Google Shape;11054;p79"/>
            <p:cNvSpPr/>
            <p:nvPr/>
          </p:nvSpPr>
          <p:spPr>
            <a:xfrm>
              <a:off x="1783289" y="1615719"/>
              <a:ext cx="47552" cy="46728"/>
            </a:xfrm>
            <a:custGeom>
              <a:avLst/>
              <a:gdLst/>
              <a:ahLst/>
              <a:cxnLst/>
              <a:rect l="l" t="t" r="r" b="b"/>
              <a:pathLst>
                <a:path w="1501" h="1475" extrusionOk="0">
                  <a:moveTo>
                    <a:pt x="167" y="1"/>
                  </a:moveTo>
                  <a:cubicBezTo>
                    <a:pt x="128" y="1"/>
                    <a:pt x="90" y="16"/>
                    <a:pt x="60" y="45"/>
                  </a:cubicBezTo>
                  <a:cubicBezTo>
                    <a:pt x="0" y="105"/>
                    <a:pt x="0" y="212"/>
                    <a:pt x="60" y="272"/>
                  </a:cubicBezTo>
                  <a:lnTo>
                    <a:pt x="1215" y="1427"/>
                  </a:lnTo>
                  <a:cubicBezTo>
                    <a:pt x="1251" y="1462"/>
                    <a:pt x="1286" y="1474"/>
                    <a:pt x="1334" y="1474"/>
                  </a:cubicBezTo>
                  <a:cubicBezTo>
                    <a:pt x="1382" y="1474"/>
                    <a:pt x="1429" y="1462"/>
                    <a:pt x="1453" y="1427"/>
                  </a:cubicBezTo>
                  <a:cubicBezTo>
                    <a:pt x="1501" y="1367"/>
                    <a:pt x="1501" y="1272"/>
                    <a:pt x="1441" y="1212"/>
                  </a:cubicBezTo>
                  <a:lnTo>
                    <a:pt x="274" y="45"/>
                  </a:lnTo>
                  <a:cubicBezTo>
                    <a:pt x="244" y="16"/>
                    <a:pt x="206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55" name="Google Shape;11055;p79"/>
            <p:cNvSpPr/>
            <p:nvPr/>
          </p:nvSpPr>
          <p:spPr>
            <a:xfrm>
              <a:off x="1783289" y="1758311"/>
              <a:ext cx="47552" cy="46696"/>
            </a:xfrm>
            <a:custGeom>
              <a:avLst/>
              <a:gdLst/>
              <a:ahLst/>
              <a:cxnLst/>
              <a:rect l="l" t="t" r="r" b="b"/>
              <a:pathLst>
                <a:path w="1501" h="1474" extrusionOk="0">
                  <a:moveTo>
                    <a:pt x="1328" y="0"/>
                  </a:moveTo>
                  <a:cubicBezTo>
                    <a:pt x="1286" y="0"/>
                    <a:pt x="1245" y="15"/>
                    <a:pt x="1215" y="45"/>
                  </a:cubicBezTo>
                  <a:lnTo>
                    <a:pt x="60" y="1200"/>
                  </a:lnTo>
                  <a:cubicBezTo>
                    <a:pt x="0" y="1259"/>
                    <a:pt x="0" y="1367"/>
                    <a:pt x="60" y="1426"/>
                  </a:cubicBezTo>
                  <a:cubicBezTo>
                    <a:pt x="84" y="1450"/>
                    <a:pt x="131" y="1474"/>
                    <a:pt x="179" y="1474"/>
                  </a:cubicBezTo>
                  <a:cubicBezTo>
                    <a:pt x="215" y="1474"/>
                    <a:pt x="262" y="1450"/>
                    <a:pt x="298" y="1426"/>
                  </a:cubicBezTo>
                  <a:lnTo>
                    <a:pt x="1453" y="259"/>
                  </a:lnTo>
                  <a:cubicBezTo>
                    <a:pt x="1501" y="200"/>
                    <a:pt x="1501" y="105"/>
                    <a:pt x="1441" y="45"/>
                  </a:cubicBezTo>
                  <a:cubicBezTo>
                    <a:pt x="1411" y="15"/>
                    <a:pt x="1370" y="0"/>
                    <a:pt x="13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1056" name="Google Shape;11056;p79"/>
          <p:cNvGrpSpPr/>
          <p:nvPr/>
        </p:nvGrpSpPr>
        <p:grpSpPr>
          <a:xfrm>
            <a:off x="5342925" y="1783103"/>
            <a:ext cx="427511" cy="464133"/>
            <a:chOff x="4007193" y="1512727"/>
            <a:chExt cx="320633" cy="348100"/>
          </a:xfrm>
          <a:solidFill>
            <a:schemeClr val="tx1"/>
          </a:solidFill>
        </p:grpSpPr>
        <p:sp>
          <p:nvSpPr>
            <p:cNvPr id="11057" name="Google Shape;11057;p79"/>
            <p:cNvSpPr/>
            <p:nvPr/>
          </p:nvSpPr>
          <p:spPr>
            <a:xfrm>
              <a:off x="4177695" y="1512727"/>
              <a:ext cx="143732" cy="153109"/>
            </a:xfrm>
            <a:custGeom>
              <a:avLst/>
              <a:gdLst/>
              <a:ahLst/>
              <a:cxnLst/>
              <a:rect l="l" t="t" r="r" b="b"/>
              <a:pathLst>
                <a:path w="4537" h="4833" extrusionOk="0">
                  <a:moveTo>
                    <a:pt x="2359" y="1"/>
                  </a:moveTo>
                  <a:cubicBezTo>
                    <a:pt x="2213" y="1"/>
                    <a:pt x="2065" y="16"/>
                    <a:pt x="1917" y="46"/>
                  </a:cubicBezTo>
                  <a:cubicBezTo>
                    <a:pt x="1346" y="165"/>
                    <a:pt x="846" y="498"/>
                    <a:pt x="524" y="987"/>
                  </a:cubicBezTo>
                  <a:cubicBezTo>
                    <a:pt x="0" y="1761"/>
                    <a:pt x="36" y="2773"/>
                    <a:pt x="584" y="3523"/>
                  </a:cubicBezTo>
                  <a:lnTo>
                    <a:pt x="536" y="4666"/>
                  </a:lnTo>
                  <a:cubicBezTo>
                    <a:pt x="536" y="4725"/>
                    <a:pt x="572" y="4773"/>
                    <a:pt x="607" y="4797"/>
                  </a:cubicBezTo>
                  <a:cubicBezTo>
                    <a:pt x="643" y="4809"/>
                    <a:pt x="667" y="4832"/>
                    <a:pt x="703" y="4832"/>
                  </a:cubicBezTo>
                  <a:cubicBezTo>
                    <a:pt x="727" y="4832"/>
                    <a:pt x="750" y="4832"/>
                    <a:pt x="774" y="4809"/>
                  </a:cubicBezTo>
                  <a:lnTo>
                    <a:pt x="1822" y="4332"/>
                  </a:lnTo>
                  <a:cubicBezTo>
                    <a:pt x="2006" y="4381"/>
                    <a:pt x="2191" y="4404"/>
                    <a:pt x="2373" y="4404"/>
                  </a:cubicBezTo>
                  <a:cubicBezTo>
                    <a:pt x="3091" y="4404"/>
                    <a:pt x="3771" y="4044"/>
                    <a:pt x="4179" y="3427"/>
                  </a:cubicBezTo>
                  <a:cubicBezTo>
                    <a:pt x="4382" y="3142"/>
                    <a:pt x="4501" y="2832"/>
                    <a:pt x="4537" y="2487"/>
                  </a:cubicBezTo>
                  <a:cubicBezTo>
                    <a:pt x="4525" y="2392"/>
                    <a:pt x="4453" y="2320"/>
                    <a:pt x="4382" y="2296"/>
                  </a:cubicBezTo>
                  <a:cubicBezTo>
                    <a:pt x="4374" y="2295"/>
                    <a:pt x="4366" y="2295"/>
                    <a:pt x="4358" y="2295"/>
                  </a:cubicBezTo>
                  <a:cubicBezTo>
                    <a:pt x="4275" y="2295"/>
                    <a:pt x="4214" y="2352"/>
                    <a:pt x="4203" y="2439"/>
                  </a:cubicBezTo>
                  <a:cubicBezTo>
                    <a:pt x="4156" y="2713"/>
                    <a:pt x="4072" y="2987"/>
                    <a:pt x="3906" y="3237"/>
                  </a:cubicBezTo>
                  <a:cubicBezTo>
                    <a:pt x="3554" y="3774"/>
                    <a:pt x="2971" y="4074"/>
                    <a:pt x="2360" y="4074"/>
                  </a:cubicBezTo>
                  <a:cubicBezTo>
                    <a:pt x="2185" y="4074"/>
                    <a:pt x="2008" y="4049"/>
                    <a:pt x="1834" y="3999"/>
                  </a:cubicBezTo>
                  <a:cubicBezTo>
                    <a:pt x="1814" y="3994"/>
                    <a:pt x="1798" y="3991"/>
                    <a:pt x="1784" y="3991"/>
                  </a:cubicBezTo>
                  <a:cubicBezTo>
                    <a:pt x="1762" y="3991"/>
                    <a:pt x="1743" y="3997"/>
                    <a:pt x="1715" y="4011"/>
                  </a:cubicBezTo>
                  <a:lnTo>
                    <a:pt x="869" y="4416"/>
                  </a:lnTo>
                  <a:lnTo>
                    <a:pt x="905" y="3475"/>
                  </a:lnTo>
                  <a:cubicBezTo>
                    <a:pt x="905" y="3427"/>
                    <a:pt x="893" y="3404"/>
                    <a:pt x="881" y="3368"/>
                  </a:cubicBezTo>
                  <a:cubicBezTo>
                    <a:pt x="369" y="2737"/>
                    <a:pt x="346" y="1856"/>
                    <a:pt x="786" y="1165"/>
                  </a:cubicBezTo>
                  <a:cubicBezTo>
                    <a:pt x="1072" y="748"/>
                    <a:pt x="1489" y="475"/>
                    <a:pt x="1977" y="379"/>
                  </a:cubicBezTo>
                  <a:cubicBezTo>
                    <a:pt x="2104" y="352"/>
                    <a:pt x="2231" y="339"/>
                    <a:pt x="2357" y="339"/>
                  </a:cubicBezTo>
                  <a:cubicBezTo>
                    <a:pt x="2721" y="339"/>
                    <a:pt x="3071" y="452"/>
                    <a:pt x="3382" y="665"/>
                  </a:cubicBezTo>
                  <a:cubicBezTo>
                    <a:pt x="3798" y="939"/>
                    <a:pt x="4084" y="1380"/>
                    <a:pt x="4179" y="1868"/>
                  </a:cubicBezTo>
                  <a:cubicBezTo>
                    <a:pt x="4200" y="1949"/>
                    <a:pt x="4263" y="2004"/>
                    <a:pt x="4340" y="2004"/>
                  </a:cubicBezTo>
                  <a:cubicBezTo>
                    <a:pt x="4354" y="2004"/>
                    <a:pt x="4368" y="2002"/>
                    <a:pt x="4382" y="1999"/>
                  </a:cubicBezTo>
                  <a:cubicBezTo>
                    <a:pt x="4465" y="1987"/>
                    <a:pt x="4525" y="1903"/>
                    <a:pt x="4513" y="1808"/>
                  </a:cubicBezTo>
                  <a:cubicBezTo>
                    <a:pt x="4406" y="1225"/>
                    <a:pt x="4060" y="725"/>
                    <a:pt x="3572" y="379"/>
                  </a:cubicBezTo>
                  <a:cubicBezTo>
                    <a:pt x="3208" y="130"/>
                    <a:pt x="2790" y="1"/>
                    <a:pt x="235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58" name="Google Shape;11058;p79"/>
            <p:cNvSpPr/>
            <p:nvPr/>
          </p:nvSpPr>
          <p:spPr>
            <a:xfrm>
              <a:off x="4214666" y="1543583"/>
              <a:ext cx="77711" cy="77363"/>
            </a:xfrm>
            <a:custGeom>
              <a:avLst/>
              <a:gdLst/>
              <a:ahLst/>
              <a:cxnLst/>
              <a:rect l="l" t="t" r="r" b="b"/>
              <a:pathLst>
                <a:path w="2453" h="2442" extrusionOk="0">
                  <a:moveTo>
                    <a:pt x="1072" y="346"/>
                  </a:moveTo>
                  <a:lnTo>
                    <a:pt x="1072" y="1239"/>
                  </a:lnTo>
                  <a:cubicBezTo>
                    <a:pt x="1072" y="1322"/>
                    <a:pt x="1143" y="1406"/>
                    <a:pt x="1238" y="1406"/>
                  </a:cubicBezTo>
                  <a:lnTo>
                    <a:pt x="2131" y="1406"/>
                  </a:lnTo>
                  <a:cubicBezTo>
                    <a:pt x="2048" y="1822"/>
                    <a:pt x="1679" y="2144"/>
                    <a:pt x="1238" y="2144"/>
                  </a:cubicBezTo>
                  <a:cubicBezTo>
                    <a:pt x="726" y="2144"/>
                    <a:pt x="322" y="1739"/>
                    <a:pt x="322" y="1239"/>
                  </a:cubicBezTo>
                  <a:cubicBezTo>
                    <a:pt x="322" y="787"/>
                    <a:pt x="655" y="417"/>
                    <a:pt x="1072" y="346"/>
                  </a:cubicBezTo>
                  <a:close/>
                  <a:moveTo>
                    <a:pt x="1215" y="1"/>
                  </a:moveTo>
                  <a:cubicBezTo>
                    <a:pt x="548" y="1"/>
                    <a:pt x="0" y="548"/>
                    <a:pt x="0" y="1215"/>
                  </a:cubicBezTo>
                  <a:cubicBezTo>
                    <a:pt x="0" y="1894"/>
                    <a:pt x="548" y="2441"/>
                    <a:pt x="1215" y="2441"/>
                  </a:cubicBezTo>
                  <a:cubicBezTo>
                    <a:pt x="1893" y="2441"/>
                    <a:pt x="2441" y="1894"/>
                    <a:pt x="2441" y="1215"/>
                  </a:cubicBezTo>
                  <a:cubicBezTo>
                    <a:pt x="2453" y="1144"/>
                    <a:pt x="2381" y="1072"/>
                    <a:pt x="2286" y="1072"/>
                  </a:cubicBezTo>
                  <a:lnTo>
                    <a:pt x="1381" y="1072"/>
                  </a:lnTo>
                  <a:lnTo>
                    <a:pt x="1381" y="167"/>
                  </a:lnTo>
                  <a:cubicBezTo>
                    <a:pt x="1381" y="72"/>
                    <a:pt x="1310" y="1"/>
                    <a:pt x="121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59" name="Google Shape;11059;p79"/>
            <p:cNvSpPr/>
            <p:nvPr/>
          </p:nvSpPr>
          <p:spPr>
            <a:xfrm>
              <a:off x="4007193" y="1541334"/>
              <a:ext cx="320633" cy="319493"/>
            </a:xfrm>
            <a:custGeom>
              <a:avLst/>
              <a:gdLst/>
              <a:ahLst/>
              <a:cxnLst/>
              <a:rect l="l" t="t" r="r" b="b"/>
              <a:pathLst>
                <a:path w="10121" h="10085" extrusionOk="0">
                  <a:moveTo>
                    <a:pt x="3823" y="1239"/>
                  </a:moveTo>
                  <a:lnTo>
                    <a:pt x="4823" y="2227"/>
                  </a:lnTo>
                  <a:cubicBezTo>
                    <a:pt x="5418" y="2822"/>
                    <a:pt x="5525" y="3739"/>
                    <a:pt x="5085" y="4453"/>
                  </a:cubicBezTo>
                  <a:cubicBezTo>
                    <a:pt x="5049" y="4501"/>
                    <a:pt x="5061" y="4596"/>
                    <a:pt x="5120" y="4644"/>
                  </a:cubicBezTo>
                  <a:lnTo>
                    <a:pt x="5442" y="4965"/>
                  </a:lnTo>
                  <a:cubicBezTo>
                    <a:pt x="5478" y="5002"/>
                    <a:pt x="5524" y="5016"/>
                    <a:pt x="5567" y="5016"/>
                  </a:cubicBezTo>
                  <a:cubicBezTo>
                    <a:pt x="5594" y="5016"/>
                    <a:pt x="5621" y="5010"/>
                    <a:pt x="5644" y="5001"/>
                  </a:cubicBezTo>
                  <a:cubicBezTo>
                    <a:pt x="5939" y="4824"/>
                    <a:pt x="6267" y="4736"/>
                    <a:pt x="6591" y="4736"/>
                  </a:cubicBezTo>
                  <a:cubicBezTo>
                    <a:pt x="7053" y="4736"/>
                    <a:pt x="7509" y="4913"/>
                    <a:pt x="7859" y="5263"/>
                  </a:cubicBezTo>
                  <a:lnTo>
                    <a:pt x="8859" y="6263"/>
                  </a:lnTo>
                  <a:lnTo>
                    <a:pt x="6299" y="8823"/>
                  </a:lnTo>
                  <a:lnTo>
                    <a:pt x="5299" y="7823"/>
                  </a:lnTo>
                  <a:cubicBezTo>
                    <a:pt x="5073" y="7608"/>
                    <a:pt x="4906" y="7335"/>
                    <a:pt x="4835" y="7037"/>
                  </a:cubicBezTo>
                  <a:cubicBezTo>
                    <a:pt x="4704" y="6561"/>
                    <a:pt x="4775" y="6037"/>
                    <a:pt x="5025" y="5608"/>
                  </a:cubicBezTo>
                  <a:cubicBezTo>
                    <a:pt x="5073" y="5549"/>
                    <a:pt x="5061" y="5465"/>
                    <a:pt x="5001" y="5418"/>
                  </a:cubicBezTo>
                  <a:lnTo>
                    <a:pt x="4668" y="5084"/>
                  </a:lnTo>
                  <a:cubicBezTo>
                    <a:pt x="4634" y="5051"/>
                    <a:pt x="4597" y="5036"/>
                    <a:pt x="4560" y="5036"/>
                  </a:cubicBezTo>
                  <a:cubicBezTo>
                    <a:pt x="4532" y="5036"/>
                    <a:pt x="4503" y="5045"/>
                    <a:pt x="4477" y="5060"/>
                  </a:cubicBezTo>
                  <a:cubicBezTo>
                    <a:pt x="4186" y="5235"/>
                    <a:pt x="3864" y="5321"/>
                    <a:pt x="3543" y="5321"/>
                  </a:cubicBezTo>
                  <a:cubicBezTo>
                    <a:pt x="3077" y="5321"/>
                    <a:pt x="2616" y="5139"/>
                    <a:pt x="2263" y="4787"/>
                  </a:cubicBezTo>
                  <a:lnTo>
                    <a:pt x="1263" y="3798"/>
                  </a:lnTo>
                  <a:lnTo>
                    <a:pt x="3823" y="1239"/>
                  </a:lnTo>
                  <a:close/>
                  <a:moveTo>
                    <a:pt x="9371" y="6192"/>
                  </a:moveTo>
                  <a:lnTo>
                    <a:pt x="9716" y="6537"/>
                  </a:lnTo>
                  <a:lnTo>
                    <a:pt x="6561" y="9692"/>
                  </a:lnTo>
                  <a:lnTo>
                    <a:pt x="6216" y="9347"/>
                  </a:lnTo>
                  <a:lnTo>
                    <a:pt x="9192" y="6370"/>
                  </a:lnTo>
                  <a:lnTo>
                    <a:pt x="9371" y="6192"/>
                  </a:lnTo>
                  <a:close/>
                  <a:moveTo>
                    <a:pt x="3561" y="0"/>
                  </a:moveTo>
                  <a:cubicBezTo>
                    <a:pt x="3513" y="0"/>
                    <a:pt x="3465" y="12"/>
                    <a:pt x="3442" y="36"/>
                  </a:cubicBezTo>
                  <a:lnTo>
                    <a:pt x="2191" y="1286"/>
                  </a:lnTo>
                  <a:cubicBezTo>
                    <a:pt x="2132" y="1346"/>
                    <a:pt x="2132" y="1453"/>
                    <a:pt x="2191" y="1512"/>
                  </a:cubicBezTo>
                  <a:cubicBezTo>
                    <a:pt x="2221" y="1542"/>
                    <a:pt x="2260" y="1557"/>
                    <a:pt x="2299" y="1557"/>
                  </a:cubicBezTo>
                  <a:cubicBezTo>
                    <a:pt x="2337" y="1557"/>
                    <a:pt x="2376" y="1542"/>
                    <a:pt x="2406" y="1512"/>
                  </a:cubicBezTo>
                  <a:lnTo>
                    <a:pt x="3561" y="369"/>
                  </a:lnTo>
                  <a:lnTo>
                    <a:pt x="3894" y="715"/>
                  </a:lnTo>
                  <a:lnTo>
                    <a:pt x="3715" y="893"/>
                  </a:lnTo>
                  <a:lnTo>
                    <a:pt x="917" y="3691"/>
                  </a:lnTo>
                  <a:lnTo>
                    <a:pt x="739" y="3870"/>
                  </a:lnTo>
                  <a:lnTo>
                    <a:pt x="405" y="3525"/>
                  </a:lnTo>
                  <a:lnTo>
                    <a:pt x="1965" y="1965"/>
                  </a:lnTo>
                  <a:cubicBezTo>
                    <a:pt x="2025" y="1905"/>
                    <a:pt x="2025" y="1798"/>
                    <a:pt x="1965" y="1739"/>
                  </a:cubicBezTo>
                  <a:cubicBezTo>
                    <a:pt x="1935" y="1709"/>
                    <a:pt x="1894" y="1694"/>
                    <a:pt x="1852" y="1694"/>
                  </a:cubicBezTo>
                  <a:cubicBezTo>
                    <a:pt x="1810" y="1694"/>
                    <a:pt x="1769" y="1709"/>
                    <a:pt x="1739" y="1739"/>
                  </a:cubicBezTo>
                  <a:lnTo>
                    <a:pt x="60" y="3417"/>
                  </a:lnTo>
                  <a:cubicBezTo>
                    <a:pt x="1" y="3477"/>
                    <a:pt x="1" y="3584"/>
                    <a:pt x="60" y="3644"/>
                  </a:cubicBezTo>
                  <a:lnTo>
                    <a:pt x="620" y="4203"/>
                  </a:lnTo>
                  <a:cubicBezTo>
                    <a:pt x="655" y="4239"/>
                    <a:pt x="703" y="4251"/>
                    <a:pt x="739" y="4251"/>
                  </a:cubicBezTo>
                  <a:cubicBezTo>
                    <a:pt x="786" y="4251"/>
                    <a:pt x="834" y="4239"/>
                    <a:pt x="858" y="4203"/>
                  </a:cubicBezTo>
                  <a:lnTo>
                    <a:pt x="1036" y="4025"/>
                  </a:lnTo>
                  <a:lnTo>
                    <a:pt x="2037" y="5025"/>
                  </a:lnTo>
                  <a:cubicBezTo>
                    <a:pt x="2453" y="5441"/>
                    <a:pt x="3003" y="5657"/>
                    <a:pt x="3558" y="5657"/>
                  </a:cubicBezTo>
                  <a:cubicBezTo>
                    <a:pt x="3892" y="5657"/>
                    <a:pt x="4228" y="5579"/>
                    <a:pt x="4537" y="5418"/>
                  </a:cubicBezTo>
                  <a:lnTo>
                    <a:pt x="4692" y="5560"/>
                  </a:lnTo>
                  <a:cubicBezTo>
                    <a:pt x="4430" y="6037"/>
                    <a:pt x="4370" y="6608"/>
                    <a:pt x="4525" y="7144"/>
                  </a:cubicBezTo>
                  <a:cubicBezTo>
                    <a:pt x="4632" y="7501"/>
                    <a:pt x="4811" y="7811"/>
                    <a:pt x="5073" y="8085"/>
                  </a:cubicBezTo>
                  <a:lnTo>
                    <a:pt x="6073" y="9073"/>
                  </a:lnTo>
                  <a:lnTo>
                    <a:pt x="5894" y="9251"/>
                  </a:lnTo>
                  <a:cubicBezTo>
                    <a:pt x="5835" y="9311"/>
                    <a:pt x="5835" y="9418"/>
                    <a:pt x="5894" y="9478"/>
                  </a:cubicBezTo>
                  <a:lnTo>
                    <a:pt x="6454" y="10049"/>
                  </a:lnTo>
                  <a:cubicBezTo>
                    <a:pt x="6490" y="10073"/>
                    <a:pt x="6537" y="10085"/>
                    <a:pt x="6573" y="10085"/>
                  </a:cubicBezTo>
                  <a:cubicBezTo>
                    <a:pt x="6621" y="10085"/>
                    <a:pt x="6668" y="10073"/>
                    <a:pt x="6692" y="10049"/>
                  </a:cubicBezTo>
                  <a:lnTo>
                    <a:pt x="10073" y="6668"/>
                  </a:lnTo>
                  <a:cubicBezTo>
                    <a:pt x="10121" y="6596"/>
                    <a:pt x="10121" y="6489"/>
                    <a:pt x="10061" y="6430"/>
                  </a:cubicBezTo>
                  <a:lnTo>
                    <a:pt x="9490" y="5858"/>
                  </a:lnTo>
                  <a:cubicBezTo>
                    <a:pt x="9460" y="5828"/>
                    <a:pt x="9421" y="5813"/>
                    <a:pt x="9383" y="5813"/>
                  </a:cubicBezTo>
                  <a:cubicBezTo>
                    <a:pt x="9344" y="5813"/>
                    <a:pt x="9305" y="5828"/>
                    <a:pt x="9276" y="5858"/>
                  </a:cubicBezTo>
                  <a:lnTo>
                    <a:pt x="9097" y="6037"/>
                  </a:lnTo>
                  <a:lnTo>
                    <a:pt x="8097" y="5049"/>
                  </a:lnTo>
                  <a:cubicBezTo>
                    <a:pt x="7683" y="4627"/>
                    <a:pt x="7137" y="4413"/>
                    <a:pt x="6585" y="4413"/>
                  </a:cubicBezTo>
                  <a:cubicBezTo>
                    <a:pt x="6248" y="4413"/>
                    <a:pt x="5908" y="4493"/>
                    <a:pt x="5597" y="4656"/>
                  </a:cubicBezTo>
                  <a:lnTo>
                    <a:pt x="5442" y="4501"/>
                  </a:lnTo>
                  <a:cubicBezTo>
                    <a:pt x="5882" y="3691"/>
                    <a:pt x="5728" y="2679"/>
                    <a:pt x="5061" y="2001"/>
                  </a:cubicBezTo>
                  <a:lnTo>
                    <a:pt x="4061" y="1012"/>
                  </a:lnTo>
                  <a:lnTo>
                    <a:pt x="4239" y="834"/>
                  </a:lnTo>
                  <a:cubicBezTo>
                    <a:pt x="4299" y="774"/>
                    <a:pt x="4299" y="667"/>
                    <a:pt x="4239" y="607"/>
                  </a:cubicBezTo>
                  <a:lnTo>
                    <a:pt x="3680" y="36"/>
                  </a:lnTo>
                  <a:cubicBezTo>
                    <a:pt x="3644" y="12"/>
                    <a:pt x="3596" y="0"/>
                    <a:pt x="356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60" name="Google Shape;11060;p79"/>
            <p:cNvSpPr/>
            <p:nvPr/>
          </p:nvSpPr>
          <p:spPr>
            <a:xfrm>
              <a:off x="4064914" y="1665805"/>
              <a:ext cx="101123" cy="40012"/>
            </a:xfrm>
            <a:custGeom>
              <a:avLst/>
              <a:gdLst/>
              <a:ahLst/>
              <a:cxnLst/>
              <a:rect l="l" t="t" r="r" b="b"/>
              <a:pathLst>
                <a:path w="3192" h="1263" extrusionOk="0">
                  <a:moveTo>
                    <a:pt x="2703" y="310"/>
                  </a:moveTo>
                  <a:lnTo>
                    <a:pt x="2608" y="417"/>
                  </a:lnTo>
                  <a:cubicBezTo>
                    <a:pt x="2346" y="739"/>
                    <a:pt x="2001" y="941"/>
                    <a:pt x="1631" y="941"/>
                  </a:cubicBezTo>
                  <a:cubicBezTo>
                    <a:pt x="1274" y="941"/>
                    <a:pt x="929" y="774"/>
                    <a:pt x="679" y="477"/>
                  </a:cubicBezTo>
                  <a:cubicBezTo>
                    <a:pt x="679" y="477"/>
                    <a:pt x="619" y="393"/>
                    <a:pt x="548" y="310"/>
                  </a:cubicBezTo>
                  <a:close/>
                  <a:moveTo>
                    <a:pt x="191" y="0"/>
                  </a:moveTo>
                  <a:cubicBezTo>
                    <a:pt x="131" y="0"/>
                    <a:pt x="72" y="24"/>
                    <a:pt x="36" y="84"/>
                  </a:cubicBezTo>
                  <a:cubicBezTo>
                    <a:pt x="0" y="143"/>
                    <a:pt x="24" y="203"/>
                    <a:pt x="48" y="250"/>
                  </a:cubicBezTo>
                  <a:cubicBezTo>
                    <a:pt x="155" y="369"/>
                    <a:pt x="393" y="667"/>
                    <a:pt x="393" y="679"/>
                  </a:cubicBezTo>
                  <a:cubicBezTo>
                    <a:pt x="703" y="1060"/>
                    <a:pt x="1143" y="1262"/>
                    <a:pt x="1584" y="1262"/>
                  </a:cubicBezTo>
                  <a:lnTo>
                    <a:pt x="1620" y="1262"/>
                  </a:lnTo>
                  <a:cubicBezTo>
                    <a:pt x="2072" y="1250"/>
                    <a:pt x="2524" y="1024"/>
                    <a:pt x="2846" y="619"/>
                  </a:cubicBezTo>
                  <a:lnTo>
                    <a:pt x="3132" y="262"/>
                  </a:lnTo>
                  <a:cubicBezTo>
                    <a:pt x="3191" y="203"/>
                    <a:pt x="3191" y="143"/>
                    <a:pt x="3167" y="84"/>
                  </a:cubicBezTo>
                  <a:cubicBezTo>
                    <a:pt x="3132" y="24"/>
                    <a:pt x="3072" y="0"/>
                    <a:pt x="30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61" name="Google Shape;11061;p79"/>
            <p:cNvSpPr/>
            <p:nvPr/>
          </p:nvSpPr>
          <p:spPr>
            <a:xfrm>
              <a:off x="4162235" y="1749155"/>
              <a:ext cx="101851" cy="60382"/>
            </a:xfrm>
            <a:custGeom>
              <a:avLst/>
              <a:gdLst/>
              <a:ahLst/>
              <a:cxnLst/>
              <a:rect l="l" t="t" r="r" b="b"/>
              <a:pathLst>
                <a:path w="3215" h="1906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536"/>
                    <a:pt x="238" y="786"/>
                    <a:pt x="286" y="834"/>
                  </a:cubicBezTo>
                  <a:lnTo>
                    <a:pt x="1310" y="1858"/>
                  </a:lnTo>
                  <a:cubicBezTo>
                    <a:pt x="1346" y="1894"/>
                    <a:pt x="1381" y="1906"/>
                    <a:pt x="1429" y="1906"/>
                  </a:cubicBezTo>
                  <a:cubicBezTo>
                    <a:pt x="1476" y="1906"/>
                    <a:pt x="1512" y="1894"/>
                    <a:pt x="1548" y="1858"/>
                  </a:cubicBezTo>
                  <a:lnTo>
                    <a:pt x="3143" y="274"/>
                  </a:lnTo>
                  <a:cubicBezTo>
                    <a:pt x="3203" y="239"/>
                    <a:pt x="3215" y="167"/>
                    <a:pt x="3191" y="108"/>
                  </a:cubicBezTo>
                  <a:cubicBezTo>
                    <a:pt x="3155" y="48"/>
                    <a:pt x="3096" y="1"/>
                    <a:pt x="3036" y="1"/>
                  </a:cubicBezTo>
                  <a:lnTo>
                    <a:pt x="1607" y="1"/>
                  </a:lnTo>
                  <a:cubicBezTo>
                    <a:pt x="1524" y="1"/>
                    <a:pt x="1441" y="72"/>
                    <a:pt x="1441" y="167"/>
                  </a:cubicBezTo>
                  <a:cubicBezTo>
                    <a:pt x="1441" y="251"/>
                    <a:pt x="1524" y="334"/>
                    <a:pt x="1607" y="334"/>
                  </a:cubicBezTo>
                  <a:lnTo>
                    <a:pt x="2631" y="334"/>
                  </a:lnTo>
                  <a:lnTo>
                    <a:pt x="1429" y="1537"/>
                  </a:lnTo>
                  <a:lnTo>
                    <a:pt x="500" y="608"/>
                  </a:lnTo>
                  <a:cubicBezTo>
                    <a:pt x="488" y="596"/>
                    <a:pt x="393" y="489"/>
                    <a:pt x="345" y="334"/>
                  </a:cubicBezTo>
                  <a:lnTo>
                    <a:pt x="965" y="334"/>
                  </a:lnTo>
                  <a:cubicBezTo>
                    <a:pt x="1060" y="334"/>
                    <a:pt x="1131" y="251"/>
                    <a:pt x="1131" y="167"/>
                  </a:cubicBezTo>
                  <a:cubicBezTo>
                    <a:pt x="1131" y="72"/>
                    <a:pt x="1060" y="1"/>
                    <a:pt x="9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1062" name="Google Shape;11062;p79"/>
          <p:cNvGrpSpPr/>
          <p:nvPr/>
        </p:nvGrpSpPr>
        <p:grpSpPr>
          <a:xfrm>
            <a:off x="4707234" y="1777796"/>
            <a:ext cx="490900" cy="459459"/>
            <a:chOff x="3530425" y="1508747"/>
            <a:chExt cx="368175" cy="344594"/>
          </a:xfrm>
          <a:solidFill>
            <a:schemeClr val="tx1"/>
          </a:solidFill>
        </p:grpSpPr>
        <p:sp>
          <p:nvSpPr>
            <p:cNvPr id="11063" name="Google Shape;11063;p79"/>
            <p:cNvSpPr/>
            <p:nvPr/>
          </p:nvSpPr>
          <p:spPr>
            <a:xfrm>
              <a:off x="3530425" y="1508747"/>
              <a:ext cx="316765" cy="344594"/>
            </a:xfrm>
            <a:custGeom>
              <a:avLst/>
              <a:gdLst/>
              <a:ahLst/>
              <a:cxnLst/>
              <a:rect l="l" t="t" r="r" b="b"/>
              <a:pathLst>
                <a:path w="7848" h="8538" extrusionOk="0">
                  <a:moveTo>
                    <a:pt x="6835" y="3406"/>
                  </a:moveTo>
                  <a:cubicBezTo>
                    <a:pt x="7252" y="3466"/>
                    <a:pt x="7561" y="3823"/>
                    <a:pt x="7561" y="4251"/>
                  </a:cubicBezTo>
                  <a:cubicBezTo>
                    <a:pt x="7573" y="4704"/>
                    <a:pt x="7264" y="5061"/>
                    <a:pt x="6835" y="5121"/>
                  </a:cubicBezTo>
                  <a:lnTo>
                    <a:pt x="6835" y="3406"/>
                  </a:lnTo>
                  <a:close/>
                  <a:moveTo>
                    <a:pt x="2144" y="3263"/>
                  </a:moveTo>
                  <a:lnTo>
                    <a:pt x="2144" y="5263"/>
                  </a:lnTo>
                  <a:lnTo>
                    <a:pt x="1263" y="5263"/>
                  </a:lnTo>
                  <a:lnTo>
                    <a:pt x="1263" y="3263"/>
                  </a:lnTo>
                  <a:close/>
                  <a:moveTo>
                    <a:pt x="1013" y="3275"/>
                  </a:moveTo>
                  <a:lnTo>
                    <a:pt x="1013" y="5287"/>
                  </a:lnTo>
                  <a:lnTo>
                    <a:pt x="715" y="5287"/>
                  </a:lnTo>
                  <a:cubicBezTo>
                    <a:pt x="477" y="5287"/>
                    <a:pt x="287" y="5085"/>
                    <a:pt x="287" y="4847"/>
                  </a:cubicBezTo>
                  <a:lnTo>
                    <a:pt x="287" y="3704"/>
                  </a:lnTo>
                  <a:cubicBezTo>
                    <a:pt x="287" y="3466"/>
                    <a:pt x="477" y="3275"/>
                    <a:pt x="715" y="3275"/>
                  </a:cubicBezTo>
                  <a:close/>
                  <a:moveTo>
                    <a:pt x="2287" y="6252"/>
                  </a:moveTo>
                  <a:lnTo>
                    <a:pt x="2287" y="6847"/>
                  </a:lnTo>
                  <a:lnTo>
                    <a:pt x="2037" y="6847"/>
                  </a:lnTo>
                  <a:lnTo>
                    <a:pt x="2204" y="6252"/>
                  </a:lnTo>
                  <a:close/>
                  <a:moveTo>
                    <a:pt x="2108" y="5549"/>
                  </a:moveTo>
                  <a:lnTo>
                    <a:pt x="1608" y="7407"/>
                  </a:lnTo>
                  <a:lnTo>
                    <a:pt x="1275" y="7407"/>
                  </a:lnTo>
                  <a:lnTo>
                    <a:pt x="1275" y="5549"/>
                  </a:lnTo>
                  <a:close/>
                  <a:moveTo>
                    <a:pt x="6561" y="263"/>
                  </a:moveTo>
                  <a:lnTo>
                    <a:pt x="6561" y="8276"/>
                  </a:lnTo>
                  <a:lnTo>
                    <a:pt x="5966" y="8276"/>
                  </a:lnTo>
                  <a:lnTo>
                    <a:pt x="5966" y="2632"/>
                  </a:lnTo>
                  <a:cubicBezTo>
                    <a:pt x="5966" y="2561"/>
                    <a:pt x="5906" y="2501"/>
                    <a:pt x="5835" y="2501"/>
                  </a:cubicBezTo>
                  <a:cubicBezTo>
                    <a:pt x="5764" y="2501"/>
                    <a:pt x="5704" y="2561"/>
                    <a:pt x="5704" y="2632"/>
                  </a:cubicBezTo>
                  <a:lnTo>
                    <a:pt x="5704" y="7395"/>
                  </a:lnTo>
                  <a:cubicBezTo>
                    <a:pt x="5537" y="7157"/>
                    <a:pt x="5264" y="6847"/>
                    <a:pt x="4942" y="6537"/>
                  </a:cubicBezTo>
                  <a:cubicBezTo>
                    <a:pt x="4573" y="6180"/>
                    <a:pt x="4180" y="5883"/>
                    <a:pt x="3775" y="5668"/>
                  </a:cubicBezTo>
                  <a:cubicBezTo>
                    <a:pt x="3323" y="5430"/>
                    <a:pt x="2858" y="5299"/>
                    <a:pt x="2394" y="5287"/>
                  </a:cubicBezTo>
                  <a:lnTo>
                    <a:pt x="2394" y="3263"/>
                  </a:lnTo>
                  <a:cubicBezTo>
                    <a:pt x="2858" y="3239"/>
                    <a:pt x="3335" y="3108"/>
                    <a:pt x="3775" y="2870"/>
                  </a:cubicBezTo>
                  <a:cubicBezTo>
                    <a:pt x="4180" y="2668"/>
                    <a:pt x="4573" y="2382"/>
                    <a:pt x="4942" y="2001"/>
                  </a:cubicBezTo>
                  <a:cubicBezTo>
                    <a:pt x="5264" y="1692"/>
                    <a:pt x="5525" y="1370"/>
                    <a:pt x="5704" y="1144"/>
                  </a:cubicBezTo>
                  <a:lnTo>
                    <a:pt x="5704" y="1989"/>
                  </a:lnTo>
                  <a:cubicBezTo>
                    <a:pt x="5704" y="2061"/>
                    <a:pt x="5764" y="2120"/>
                    <a:pt x="5835" y="2120"/>
                  </a:cubicBezTo>
                  <a:cubicBezTo>
                    <a:pt x="5906" y="2120"/>
                    <a:pt x="5966" y="2061"/>
                    <a:pt x="5966" y="1989"/>
                  </a:cubicBezTo>
                  <a:lnTo>
                    <a:pt x="5966" y="263"/>
                  </a:lnTo>
                  <a:close/>
                  <a:moveTo>
                    <a:pt x="5847" y="1"/>
                  </a:moveTo>
                  <a:cubicBezTo>
                    <a:pt x="5776" y="1"/>
                    <a:pt x="5716" y="60"/>
                    <a:pt x="5716" y="132"/>
                  </a:cubicBezTo>
                  <a:lnTo>
                    <a:pt x="5716" y="668"/>
                  </a:lnTo>
                  <a:cubicBezTo>
                    <a:pt x="5645" y="799"/>
                    <a:pt x="5299" y="1311"/>
                    <a:pt x="4763" y="1834"/>
                  </a:cubicBezTo>
                  <a:cubicBezTo>
                    <a:pt x="4216" y="2370"/>
                    <a:pt x="3335" y="3001"/>
                    <a:pt x="2275" y="3001"/>
                  </a:cubicBezTo>
                  <a:lnTo>
                    <a:pt x="703" y="3001"/>
                  </a:lnTo>
                  <a:cubicBezTo>
                    <a:pt x="311" y="3001"/>
                    <a:pt x="1" y="3323"/>
                    <a:pt x="1" y="3704"/>
                  </a:cubicBezTo>
                  <a:lnTo>
                    <a:pt x="1" y="4847"/>
                  </a:lnTo>
                  <a:cubicBezTo>
                    <a:pt x="1" y="5240"/>
                    <a:pt x="311" y="5549"/>
                    <a:pt x="703" y="5549"/>
                  </a:cubicBezTo>
                  <a:lnTo>
                    <a:pt x="1001" y="5549"/>
                  </a:lnTo>
                  <a:lnTo>
                    <a:pt x="1001" y="7561"/>
                  </a:lnTo>
                  <a:cubicBezTo>
                    <a:pt x="1001" y="7633"/>
                    <a:pt x="1061" y="7692"/>
                    <a:pt x="1132" y="7692"/>
                  </a:cubicBezTo>
                  <a:lnTo>
                    <a:pt x="1692" y="7692"/>
                  </a:lnTo>
                  <a:cubicBezTo>
                    <a:pt x="1751" y="7692"/>
                    <a:pt x="1811" y="7645"/>
                    <a:pt x="1823" y="7585"/>
                  </a:cubicBezTo>
                  <a:lnTo>
                    <a:pt x="1942" y="7109"/>
                  </a:lnTo>
                  <a:lnTo>
                    <a:pt x="2406" y="7109"/>
                  </a:lnTo>
                  <a:cubicBezTo>
                    <a:pt x="2477" y="7109"/>
                    <a:pt x="2537" y="7049"/>
                    <a:pt x="2537" y="6978"/>
                  </a:cubicBezTo>
                  <a:lnTo>
                    <a:pt x="2537" y="6121"/>
                  </a:lnTo>
                  <a:cubicBezTo>
                    <a:pt x="2537" y="6037"/>
                    <a:pt x="2477" y="5978"/>
                    <a:pt x="2406" y="5978"/>
                  </a:cubicBezTo>
                  <a:lnTo>
                    <a:pt x="2239" y="5978"/>
                  </a:lnTo>
                  <a:lnTo>
                    <a:pt x="2358" y="5537"/>
                  </a:lnTo>
                  <a:cubicBezTo>
                    <a:pt x="3370" y="5585"/>
                    <a:pt x="4228" y="6192"/>
                    <a:pt x="4740" y="6716"/>
                  </a:cubicBezTo>
                  <a:cubicBezTo>
                    <a:pt x="5264" y="7216"/>
                    <a:pt x="5609" y="7740"/>
                    <a:pt x="5692" y="7871"/>
                  </a:cubicBezTo>
                  <a:lnTo>
                    <a:pt x="5692" y="8407"/>
                  </a:lnTo>
                  <a:cubicBezTo>
                    <a:pt x="5692" y="8478"/>
                    <a:pt x="5752" y="8538"/>
                    <a:pt x="5835" y="8538"/>
                  </a:cubicBezTo>
                  <a:lnTo>
                    <a:pt x="6692" y="8538"/>
                  </a:lnTo>
                  <a:cubicBezTo>
                    <a:pt x="6764" y="8538"/>
                    <a:pt x="6823" y="8478"/>
                    <a:pt x="6823" y="8407"/>
                  </a:cubicBezTo>
                  <a:lnTo>
                    <a:pt x="6823" y="5406"/>
                  </a:lnTo>
                  <a:cubicBezTo>
                    <a:pt x="7395" y="5323"/>
                    <a:pt x="7823" y="4847"/>
                    <a:pt x="7823" y="4275"/>
                  </a:cubicBezTo>
                  <a:cubicBezTo>
                    <a:pt x="7847" y="3692"/>
                    <a:pt x="7407" y="3216"/>
                    <a:pt x="6835" y="3144"/>
                  </a:cubicBezTo>
                  <a:lnTo>
                    <a:pt x="6835" y="132"/>
                  </a:lnTo>
                  <a:cubicBezTo>
                    <a:pt x="6835" y="60"/>
                    <a:pt x="6776" y="1"/>
                    <a:pt x="669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64" name="Google Shape;11064;p79"/>
            <p:cNvSpPr/>
            <p:nvPr/>
          </p:nvSpPr>
          <p:spPr>
            <a:xfrm>
              <a:off x="3870185" y="1675515"/>
              <a:ext cx="28415" cy="11099"/>
            </a:xfrm>
            <a:custGeom>
              <a:avLst/>
              <a:gdLst/>
              <a:ahLst/>
              <a:cxnLst/>
              <a:rect l="l" t="t" r="r" b="b"/>
              <a:pathLst>
                <a:path w="704" h="275" extrusionOk="0">
                  <a:moveTo>
                    <a:pt x="144" y="0"/>
                  </a:moveTo>
                  <a:cubicBezTo>
                    <a:pt x="60" y="0"/>
                    <a:pt x="1" y="60"/>
                    <a:pt x="1" y="143"/>
                  </a:cubicBezTo>
                  <a:cubicBezTo>
                    <a:pt x="1" y="215"/>
                    <a:pt x="60" y="274"/>
                    <a:pt x="144" y="274"/>
                  </a:cubicBezTo>
                  <a:lnTo>
                    <a:pt x="572" y="274"/>
                  </a:lnTo>
                  <a:cubicBezTo>
                    <a:pt x="644" y="274"/>
                    <a:pt x="703" y="215"/>
                    <a:pt x="703" y="143"/>
                  </a:cubicBezTo>
                  <a:cubicBezTo>
                    <a:pt x="703" y="60"/>
                    <a:pt x="644" y="0"/>
                    <a:pt x="57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65" name="Google Shape;11065;p79"/>
            <p:cNvSpPr/>
            <p:nvPr/>
          </p:nvSpPr>
          <p:spPr>
            <a:xfrm>
              <a:off x="3846170" y="1610293"/>
              <a:ext cx="25993" cy="22965"/>
            </a:xfrm>
            <a:custGeom>
              <a:avLst/>
              <a:gdLst/>
              <a:ahLst/>
              <a:cxnLst/>
              <a:rect l="l" t="t" r="r" b="b"/>
              <a:pathLst>
                <a:path w="644" h="569" extrusionOk="0">
                  <a:moveTo>
                    <a:pt x="489" y="0"/>
                  </a:moveTo>
                  <a:cubicBezTo>
                    <a:pt x="456" y="0"/>
                    <a:pt x="423" y="15"/>
                    <a:pt x="393" y="45"/>
                  </a:cubicBezTo>
                  <a:lnTo>
                    <a:pt x="96" y="342"/>
                  </a:lnTo>
                  <a:cubicBezTo>
                    <a:pt x="0" y="426"/>
                    <a:pt x="60" y="569"/>
                    <a:pt x="179" y="569"/>
                  </a:cubicBezTo>
                  <a:cubicBezTo>
                    <a:pt x="215" y="569"/>
                    <a:pt x="262" y="545"/>
                    <a:pt x="274" y="521"/>
                  </a:cubicBezTo>
                  <a:lnTo>
                    <a:pt x="572" y="223"/>
                  </a:lnTo>
                  <a:cubicBezTo>
                    <a:pt x="643" y="176"/>
                    <a:pt x="643" y="104"/>
                    <a:pt x="584" y="45"/>
                  </a:cubicBezTo>
                  <a:cubicBezTo>
                    <a:pt x="554" y="15"/>
                    <a:pt x="521" y="0"/>
                    <a:pt x="48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66" name="Google Shape;11066;p79"/>
            <p:cNvSpPr/>
            <p:nvPr/>
          </p:nvSpPr>
          <p:spPr>
            <a:xfrm>
              <a:off x="3847623" y="1728508"/>
              <a:ext cx="24540" cy="23086"/>
            </a:xfrm>
            <a:custGeom>
              <a:avLst/>
              <a:gdLst/>
              <a:ahLst/>
              <a:cxnLst/>
              <a:rect l="l" t="t" r="r" b="b"/>
              <a:pathLst>
                <a:path w="608" h="572" extrusionOk="0">
                  <a:moveTo>
                    <a:pt x="155" y="0"/>
                  </a:moveTo>
                  <a:cubicBezTo>
                    <a:pt x="122" y="0"/>
                    <a:pt x="89" y="15"/>
                    <a:pt x="60" y="45"/>
                  </a:cubicBezTo>
                  <a:cubicBezTo>
                    <a:pt x="0" y="104"/>
                    <a:pt x="0" y="176"/>
                    <a:pt x="60" y="235"/>
                  </a:cubicBezTo>
                  <a:lnTo>
                    <a:pt x="357" y="533"/>
                  </a:lnTo>
                  <a:cubicBezTo>
                    <a:pt x="384" y="560"/>
                    <a:pt x="416" y="572"/>
                    <a:pt x="447" y="572"/>
                  </a:cubicBezTo>
                  <a:cubicBezTo>
                    <a:pt x="485" y="572"/>
                    <a:pt x="522" y="554"/>
                    <a:pt x="548" y="521"/>
                  </a:cubicBezTo>
                  <a:cubicBezTo>
                    <a:pt x="607" y="473"/>
                    <a:pt x="607" y="390"/>
                    <a:pt x="548" y="342"/>
                  </a:cubicBezTo>
                  <a:lnTo>
                    <a:pt x="250" y="45"/>
                  </a:lnTo>
                  <a:cubicBezTo>
                    <a:pt x="220" y="15"/>
                    <a:pt x="188" y="0"/>
                    <a:pt x="1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1067" name="Google Shape;11067;p79"/>
          <p:cNvGrpSpPr/>
          <p:nvPr/>
        </p:nvGrpSpPr>
        <p:grpSpPr>
          <a:xfrm>
            <a:off x="4170131" y="1783780"/>
            <a:ext cx="386285" cy="463457"/>
            <a:chOff x="3127598" y="1513234"/>
            <a:chExt cx="289714" cy="347593"/>
          </a:xfrm>
          <a:solidFill>
            <a:schemeClr val="tx1"/>
          </a:solidFill>
        </p:grpSpPr>
        <p:sp>
          <p:nvSpPr>
            <p:cNvPr id="11068" name="Google Shape;11068;p79"/>
            <p:cNvSpPr/>
            <p:nvPr/>
          </p:nvSpPr>
          <p:spPr>
            <a:xfrm>
              <a:off x="3127598" y="1513234"/>
              <a:ext cx="289714" cy="347593"/>
            </a:xfrm>
            <a:custGeom>
              <a:avLst/>
              <a:gdLst/>
              <a:ahLst/>
              <a:cxnLst/>
              <a:rect l="l" t="t" r="r" b="b"/>
              <a:pathLst>
                <a:path w="9145" h="10972" extrusionOk="0">
                  <a:moveTo>
                    <a:pt x="1917" y="8995"/>
                  </a:moveTo>
                  <a:lnTo>
                    <a:pt x="1917" y="10412"/>
                  </a:lnTo>
                  <a:lnTo>
                    <a:pt x="1358" y="9841"/>
                  </a:lnTo>
                  <a:lnTo>
                    <a:pt x="548" y="8995"/>
                  </a:lnTo>
                  <a:close/>
                  <a:moveTo>
                    <a:pt x="6192" y="0"/>
                  </a:moveTo>
                  <a:cubicBezTo>
                    <a:pt x="5828" y="0"/>
                    <a:pt x="5465" y="137"/>
                    <a:pt x="5191" y="411"/>
                  </a:cubicBezTo>
                  <a:lnTo>
                    <a:pt x="5156" y="435"/>
                  </a:lnTo>
                  <a:cubicBezTo>
                    <a:pt x="5096" y="494"/>
                    <a:pt x="5096" y="602"/>
                    <a:pt x="5168" y="661"/>
                  </a:cubicBezTo>
                  <a:cubicBezTo>
                    <a:pt x="5196" y="689"/>
                    <a:pt x="5235" y="704"/>
                    <a:pt x="5275" y="704"/>
                  </a:cubicBezTo>
                  <a:cubicBezTo>
                    <a:pt x="5319" y="704"/>
                    <a:pt x="5363" y="686"/>
                    <a:pt x="5394" y="649"/>
                  </a:cubicBezTo>
                  <a:lnTo>
                    <a:pt x="5430" y="613"/>
                  </a:lnTo>
                  <a:cubicBezTo>
                    <a:pt x="5644" y="399"/>
                    <a:pt x="5927" y="292"/>
                    <a:pt x="6209" y="292"/>
                  </a:cubicBezTo>
                  <a:cubicBezTo>
                    <a:pt x="6492" y="292"/>
                    <a:pt x="6775" y="399"/>
                    <a:pt x="6989" y="613"/>
                  </a:cubicBezTo>
                  <a:cubicBezTo>
                    <a:pt x="7418" y="1042"/>
                    <a:pt x="7418" y="1745"/>
                    <a:pt x="6989" y="2185"/>
                  </a:cubicBezTo>
                  <a:cubicBezTo>
                    <a:pt x="6775" y="2399"/>
                    <a:pt x="6492" y="2507"/>
                    <a:pt x="6209" y="2507"/>
                  </a:cubicBezTo>
                  <a:cubicBezTo>
                    <a:pt x="5927" y="2507"/>
                    <a:pt x="5644" y="2399"/>
                    <a:pt x="5430" y="2185"/>
                  </a:cubicBezTo>
                  <a:cubicBezTo>
                    <a:pt x="5168" y="1923"/>
                    <a:pt x="5049" y="1554"/>
                    <a:pt x="5132" y="1209"/>
                  </a:cubicBezTo>
                  <a:cubicBezTo>
                    <a:pt x="5144" y="1125"/>
                    <a:pt x="5084" y="1030"/>
                    <a:pt x="4989" y="1018"/>
                  </a:cubicBezTo>
                  <a:cubicBezTo>
                    <a:pt x="4982" y="1017"/>
                    <a:pt x="4975" y="1017"/>
                    <a:pt x="4967" y="1017"/>
                  </a:cubicBezTo>
                  <a:cubicBezTo>
                    <a:pt x="4890" y="1017"/>
                    <a:pt x="4809" y="1073"/>
                    <a:pt x="4798" y="1149"/>
                  </a:cubicBezTo>
                  <a:cubicBezTo>
                    <a:pt x="4751" y="1387"/>
                    <a:pt x="4775" y="1614"/>
                    <a:pt x="4846" y="1840"/>
                  </a:cubicBezTo>
                  <a:lnTo>
                    <a:pt x="3132" y="1840"/>
                  </a:lnTo>
                  <a:cubicBezTo>
                    <a:pt x="3048" y="1840"/>
                    <a:pt x="2965" y="1911"/>
                    <a:pt x="2965" y="2006"/>
                  </a:cubicBezTo>
                  <a:cubicBezTo>
                    <a:pt x="2965" y="2090"/>
                    <a:pt x="3048" y="2161"/>
                    <a:pt x="3132" y="2161"/>
                  </a:cubicBezTo>
                  <a:lnTo>
                    <a:pt x="4989" y="2161"/>
                  </a:lnTo>
                  <a:lnTo>
                    <a:pt x="5084" y="2304"/>
                  </a:lnTo>
                  <a:lnTo>
                    <a:pt x="4310" y="3078"/>
                  </a:lnTo>
                  <a:cubicBezTo>
                    <a:pt x="4251" y="3126"/>
                    <a:pt x="4251" y="3233"/>
                    <a:pt x="4310" y="3292"/>
                  </a:cubicBezTo>
                  <a:cubicBezTo>
                    <a:pt x="4334" y="3328"/>
                    <a:pt x="4382" y="3340"/>
                    <a:pt x="4429" y="3340"/>
                  </a:cubicBezTo>
                  <a:cubicBezTo>
                    <a:pt x="4477" y="3340"/>
                    <a:pt x="4513" y="3328"/>
                    <a:pt x="4548" y="3292"/>
                  </a:cubicBezTo>
                  <a:lnTo>
                    <a:pt x="5322" y="2518"/>
                  </a:lnTo>
                  <a:cubicBezTo>
                    <a:pt x="5572" y="2733"/>
                    <a:pt x="5882" y="2840"/>
                    <a:pt x="6203" y="2840"/>
                  </a:cubicBezTo>
                  <a:cubicBezTo>
                    <a:pt x="6561" y="2840"/>
                    <a:pt x="6930" y="2697"/>
                    <a:pt x="7215" y="2423"/>
                  </a:cubicBezTo>
                  <a:cubicBezTo>
                    <a:pt x="7287" y="2340"/>
                    <a:pt x="7358" y="2256"/>
                    <a:pt x="7418" y="2161"/>
                  </a:cubicBezTo>
                  <a:lnTo>
                    <a:pt x="8835" y="2161"/>
                  </a:lnTo>
                  <a:lnTo>
                    <a:pt x="8835" y="10662"/>
                  </a:lnTo>
                  <a:lnTo>
                    <a:pt x="2239" y="10662"/>
                  </a:lnTo>
                  <a:lnTo>
                    <a:pt x="2239" y="8864"/>
                  </a:lnTo>
                  <a:cubicBezTo>
                    <a:pt x="2239" y="8769"/>
                    <a:pt x="2167" y="8698"/>
                    <a:pt x="2072" y="8698"/>
                  </a:cubicBezTo>
                  <a:lnTo>
                    <a:pt x="334" y="8698"/>
                  </a:lnTo>
                  <a:lnTo>
                    <a:pt x="334" y="2161"/>
                  </a:lnTo>
                  <a:lnTo>
                    <a:pt x="2489" y="2161"/>
                  </a:lnTo>
                  <a:cubicBezTo>
                    <a:pt x="2584" y="2161"/>
                    <a:pt x="2655" y="2090"/>
                    <a:pt x="2655" y="2006"/>
                  </a:cubicBezTo>
                  <a:cubicBezTo>
                    <a:pt x="2655" y="1911"/>
                    <a:pt x="2584" y="1840"/>
                    <a:pt x="2489" y="1840"/>
                  </a:cubicBezTo>
                  <a:lnTo>
                    <a:pt x="167" y="1840"/>
                  </a:lnTo>
                  <a:cubicBezTo>
                    <a:pt x="84" y="1840"/>
                    <a:pt x="0" y="1911"/>
                    <a:pt x="0" y="2006"/>
                  </a:cubicBezTo>
                  <a:lnTo>
                    <a:pt x="0" y="8853"/>
                  </a:lnTo>
                  <a:cubicBezTo>
                    <a:pt x="0" y="8888"/>
                    <a:pt x="24" y="8936"/>
                    <a:pt x="48" y="8972"/>
                  </a:cubicBezTo>
                  <a:lnTo>
                    <a:pt x="1060" y="10007"/>
                  </a:lnTo>
                  <a:lnTo>
                    <a:pt x="1953" y="10936"/>
                  </a:lnTo>
                  <a:cubicBezTo>
                    <a:pt x="1989" y="10960"/>
                    <a:pt x="2024" y="10972"/>
                    <a:pt x="2072" y="10972"/>
                  </a:cubicBezTo>
                  <a:lnTo>
                    <a:pt x="8978" y="10972"/>
                  </a:lnTo>
                  <a:cubicBezTo>
                    <a:pt x="9073" y="10972"/>
                    <a:pt x="9144" y="10900"/>
                    <a:pt x="9144" y="10817"/>
                  </a:cubicBezTo>
                  <a:lnTo>
                    <a:pt x="9144" y="2006"/>
                  </a:lnTo>
                  <a:cubicBezTo>
                    <a:pt x="9132" y="1911"/>
                    <a:pt x="9073" y="1840"/>
                    <a:pt x="8978" y="1840"/>
                  </a:cubicBezTo>
                  <a:lnTo>
                    <a:pt x="7549" y="1840"/>
                  </a:lnTo>
                  <a:cubicBezTo>
                    <a:pt x="7704" y="1352"/>
                    <a:pt x="7585" y="792"/>
                    <a:pt x="7192" y="411"/>
                  </a:cubicBezTo>
                  <a:cubicBezTo>
                    <a:pt x="6918" y="137"/>
                    <a:pt x="6555" y="0"/>
                    <a:pt x="61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69" name="Google Shape;11069;p79"/>
            <p:cNvSpPr/>
            <p:nvPr/>
          </p:nvSpPr>
          <p:spPr>
            <a:xfrm>
              <a:off x="3254698" y="1788375"/>
              <a:ext cx="121493" cy="10233"/>
            </a:xfrm>
            <a:custGeom>
              <a:avLst/>
              <a:gdLst/>
              <a:ahLst/>
              <a:cxnLst/>
              <a:rect l="l" t="t" r="r" b="b"/>
              <a:pathLst>
                <a:path w="3835" h="323" extrusionOk="0">
                  <a:moveTo>
                    <a:pt x="167" y="1"/>
                  </a:moveTo>
                  <a:cubicBezTo>
                    <a:pt x="72" y="1"/>
                    <a:pt x="1" y="72"/>
                    <a:pt x="1" y="168"/>
                  </a:cubicBezTo>
                  <a:cubicBezTo>
                    <a:pt x="1" y="251"/>
                    <a:pt x="72" y="322"/>
                    <a:pt x="167" y="322"/>
                  </a:cubicBezTo>
                  <a:lnTo>
                    <a:pt x="3680" y="322"/>
                  </a:lnTo>
                  <a:cubicBezTo>
                    <a:pt x="3763" y="322"/>
                    <a:pt x="3834" y="251"/>
                    <a:pt x="3834" y="168"/>
                  </a:cubicBezTo>
                  <a:cubicBezTo>
                    <a:pt x="3834" y="72"/>
                    <a:pt x="3763" y="1"/>
                    <a:pt x="368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70" name="Google Shape;11070;p79"/>
            <p:cNvSpPr/>
            <p:nvPr/>
          </p:nvSpPr>
          <p:spPr>
            <a:xfrm>
              <a:off x="3185668" y="1638275"/>
              <a:ext cx="172783" cy="29051"/>
            </a:xfrm>
            <a:custGeom>
              <a:avLst/>
              <a:gdLst/>
              <a:ahLst/>
              <a:cxnLst/>
              <a:rect l="l" t="t" r="r" b="b"/>
              <a:pathLst>
                <a:path w="5454" h="917" extrusionOk="0">
                  <a:moveTo>
                    <a:pt x="168" y="0"/>
                  </a:moveTo>
                  <a:cubicBezTo>
                    <a:pt x="72" y="0"/>
                    <a:pt x="1" y="84"/>
                    <a:pt x="1" y="167"/>
                  </a:cubicBezTo>
                  <a:lnTo>
                    <a:pt x="1" y="750"/>
                  </a:lnTo>
                  <a:cubicBezTo>
                    <a:pt x="1" y="834"/>
                    <a:pt x="72" y="917"/>
                    <a:pt x="168" y="917"/>
                  </a:cubicBezTo>
                  <a:lnTo>
                    <a:pt x="5275" y="917"/>
                  </a:lnTo>
                  <a:cubicBezTo>
                    <a:pt x="5359" y="917"/>
                    <a:pt x="5430" y="834"/>
                    <a:pt x="5430" y="750"/>
                  </a:cubicBezTo>
                  <a:lnTo>
                    <a:pt x="5430" y="167"/>
                  </a:lnTo>
                  <a:cubicBezTo>
                    <a:pt x="5454" y="84"/>
                    <a:pt x="5382" y="0"/>
                    <a:pt x="5287" y="0"/>
                  </a:cubicBezTo>
                  <a:lnTo>
                    <a:pt x="4228" y="0"/>
                  </a:lnTo>
                  <a:cubicBezTo>
                    <a:pt x="4144" y="0"/>
                    <a:pt x="4073" y="84"/>
                    <a:pt x="4073" y="167"/>
                  </a:cubicBezTo>
                  <a:cubicBezTo>
                    <a:pt x="4073" y="262"/>
                    <a:pt x="4144" y="334"/>
                    <a:pt x="4228" y="334"/>
                  </a:cubicBezTo>
                  <a:lnTo>
                    <a:pt x="5121" y="334"/>
                  </a:lnTo>
                  <a:lnTo>
                    <a:pt x="5121" y="584"/>
                  </a:lnTo>
                  <a:lnTo>
                    <a:pt x="334" y="584"/>
                  </a:lnTo>
                  <a:lnTo>
                    <a:pt x="334" y="334"/>
                  </a:lnTo>
                  <a:lnTo>
                    <a:pt x="3597" y="334"/>
                  </a:lnTo>
                  <a:cubicBezTo>
                    <a:pt x="3680" y="334"/>
                    <a:pt x="3751" y="262"/>
                    <a:pt x="3751" y="167"/>
                  </a:cubicBezTo>
                  <a:cubicBezTo>
                    <a:pt x="3751" y="84"/>
                    <a:pt x="3680" y="0"/>
                    <a:pt x="359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71" name="Google Shape;11071;p79"/>
            <p:cNvSpPr/>
            <p:nvPr/>
          </p:nvSpPr>
          <p:spPr>
            <a:xfrm>
              <a:off x="3186428" y="1681645"/>
              <a:ext cx="172022" cy="10581"/>
            </a:xfrm>
            <a:custGeom>
              <a:avLst/>
              <a:gdLst/>
              <a:ahLst/>
              <a:cxnLst/>
              <a:rect l="l" t="t" r="r" b="b"/>
              <a:pathLst>
                <a:path w="5430" h="334" extrusionOk="0">
                  <a:moveTo>
                    <a:pt x="155" y="0"/>
                  </a:moveTo>
                  <a:cubicBezTo>
                    <a:pt x="72" y="0"/>
                    <a:pt x="1" y="84"/>
                    <a:pt x="1" y="167"/>
                  </a:cubicBezTo>
                  <a:cubicBezTo>
                    <a:pt x="1" y="262"/>
                    <a:pt x="72" y="334"/>
                    <a:pt x="155" y="334"/>
                  </a:cubicBezTo>
                  <a:lnTo>
                    <a:pt x="5263" y="334"/>
                  </a:lnTo>
                  <a:cubicBezTo>
                    <a:pt x="5358" y="334"/>
                    <a:pt x="5430" y="262"/>
                    <a:pt x="5430" y="167"/>
                  </a:cubicBezTo>
                  <a:cubicBezTo>
                    <a:pt x="5430" y="84"/>
                    <a:pt x="5358" y="0"/>
                    <a:pt x="52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72" name="Google Shape;11072;p79"/>
            <p:cNvSpPr/>
            <p:nvPr/>
          </p:nvSpPr>
          <p:spPr>
            <a:xfrm>
              <a:off x="3186428" y="1707306"/>
              <a:ext cx="172022" cy="10201"/>
            </a:xfrm>
            <a:custGeom>
              <a:avLst/>
              <a:gdLst/>
              <a:ahLst/>
              <a:cxnLst/>
              <a:rect l="l" t="t" r="r" b="b"/>
              <a:pathLst>
                <a:path w="5430" h="322" extrusionOk="0">
                  <a:moveTo>
                    <a:pt x="155" y="0"/>
                  </a:moveTo>
                  <a:cubicBezTo>
                    <a:pt x="72" y="0"/>
                    <a:pt x="1" y="71"/>
                    <a:pt x="1" y="167"/>
                  </a:cubicBezTo>
                  <a:cubicBezTo>
                    <a:pt x="1" y="250"/>
                    <a:pt x="72" y="321"/>
                    <a:pt x="155" y="321"/>
                  </a:cubicBezTo>
                  <a:lnTo>
                    <a:pt x="5263" y="321"/>
                  </a:lnTo>
                  <a:cubicBezTo>
                    <a:pt x="5358" y="321"/>
                    <a:pt x="5430" y="250"/>
                    <a:pt x="5430" y="167"/>
                  </a:cubicBezTo>
                  <a:cubicBezTo>
                    <a:pt x="5430" y="71"/>
                    <a:pt x="5358" y="0"/>
                    <a:pt x="52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1073" name="Google Shape;11073;p79"/>
          <p:cNvGrpSpPr/>
          <p:nvPr/>
        </p:nvGrpSpPr>
        <p:grpSpPr>
          <a:xfrm>
            <a:off x="3550512" y="1783526"/>
            <a:ext cx="430552" cy="464724"/>
            <a:chOff x="2662884" y="1513044"/>
            <a:chExt cx="322914" cy="348543"/>
          </a:xfrm>
          <a:solidFill>
            <a:schemeClr val="tx1"/>
          </a:solidFill>
        </p:grpSpPr>
        <p:sp>
          <p:nvSpPr>
            <p:cNvPr id="11074" name="Google Shape;11074;p79"/>
            <p:cNvSpPr/>
            <p:nvPr/>
          </p:nvSpPr>
          <p:spPr>
            <a:xfrm>
              <a:off x="2662884" y="1513044"/>
              <a:ext cx="260663" cy="348543"/>
            </a:xfrm>
            <a:custGeom>
              <a:avLst/>
              <a:gdLst/>
              <a:ahLst/>
              <a:cxnLst/>
              <a:rect l="l" t="t" r="r" b="b"/>
              <a:pathLst>
                <a:path w="8228" h="11002" extrusionOk="0">
                  <a:moveTo>
                    <a:pt x="5692" y="0"/>
                  </a:moveTo>
                  <a:cubicBezTo>
                    <a:pt x="5597" y="0"/>
                    <a:pt x="5525" y="72"/>
                    <a:pt x="5525" y="167"/>
                  </a:cubicBezTo>
                  <a:cubicBezTo>
                    <a:pt x="5525" y="250"/>
                    <a:pt x="5597" y="322"/>
                    <a:pt x="5692" y="322"/>
                  </a:cubicBezTo>
                  <a:lnTo>
                    <a:pt x="7907" y="322"/>
                  </a:lnTo>
                  <a:lnTo>
                    <a:pt x="7907" y="10668"/>
                  </a:lnTo>
                  <a:lnTo>
                    <a:pt x="334" y="10668"/>
                  </a:lnTo>
                  <a:lnTo>
                    <a:pt x="334" y="9406"/>
                  </a:lnTo>
                  <a:cubicBezTo>
                    <a:pt x="334" y="9311"/>
                    <a:pt x="251" y="9240"/>
                    <a:pt x="167" y="9240"/>
                  </a:cubicBezTo>
                  <a:cubicBezTo>
                    <a:pt x="72" y="9240"/>
                    <a:pt x="1" y="9311"/>
                    <a:pt x="1" y="9406"/>
                  </a:cubicBezTo>
                  <a:lnTo>
                    <a:pt x="1" y="10835"/>
                  </a:lnTo>
                  <a:cubicBezTo>
                    <a:pt x="1" y="10918"/>
                    <a:pt x="72" y="11002"/>
                    <a:pt x="167" y="11002"/>
                  </a:cubicBezTo>
                  <a:lnTo>
                    <a:pt x="8049" y="11002"/>
                  </a:lnTo>
                  <a:cubicBezTo>
                    <a:pt x="8145" y="11002"/>
                    <a:pt x="8216" y="10918"/>
                    <a:pt x="8216" y="10835"/>
                  </a:cubicBezTo>
                  <a:lnTo>
                    <a:pt x="8216" y="179"/>
                  </a:lnTo>
                  <a:cubicBezTo>
                    <a:pt x="8228" y="60"/>
                    <a:pt x="8157" y="0"/>
                    <a:pt x="8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75" name="Google Shape;11075;p79"/>
            <p:cNvSpPr/>
            <p:nvPr/>
          </p:nvSpPr>
          <p:spPr>
            <a:xfrm>
              <a:off x="2663264" y="1513044"/>
              <a:ext cx="165243" cy="282554"/>
            </a:xfrm>
            <a:custGeom>
              <a:avLst/>
              <a:gdLst/>
              <a:ahLst/>
              <a:cxnLst/>
              <a:rect l="l" t="t" r="r" b="b"/>
              <a:pathLst>
                <a:path w="5216" h="8919" extrusionOk="0">
                  <a:moveTo>
                    <a:pt x="2358" y="548"/>
                  </a:moveTo>
                  <a:lnTo>
                    <a:pt x="2358" y="2346"/>
                  </a:lnTo>
                  <a:lnTo>
                    <a:pt x="560" y="2346"/>
                  </a:lnTo>
                  <a:lnTo>
                    <a:pt x="2358" y="548"/>
                  </a:lnTo>
                  <a:close/>
                  <a:moveTo>
                    <a:pt x="2537" y="0"/>
                  </a:moveTo>
                  <a:cubicBezTo>
                    <a:pt x="2418" y="0"/>
                    <a:pt x="2299" y="167"/>
                    <a:pt x="2227" y="238"/>
                  </a:cubicBezTo>
                  <a:lnTo>
                    <a:pt x="108" y="2346"/>
                  </a:lnTo>
                  <a:cubicBezTo>
                    <a:pt x="60" y="2393"/>
                    <a:pt x="1" y="2441"/>
                    <a:pt x="1" y="2513"/>
                  </a:cubicBezTo>
                  <a:lnTo>
                    <a:pt x="1" y="8751"/>
                  </a:lnTo>
                  <a:cubicBezTo>
                    <a:pt x="1" y="8835"/>
                    <a:pt x="72" y="8918"/>
                    <a:pt x="167" y="8918"/>
                  </a:cubicBezTo>
                  <a:cubicBezTo>
                    <a:pt x="263" y="8918"/>
                    <a:pt x="334" y="8835"/>
                    <a:pt x="334" y="8751"/>
                  </a:cubicBezTo>
                  <a:lnTo>
                    <a:pt x="334" y="2667"/>
                  </a:lnTo>
                  <a:lnTo>
                    <a:pt x="2525" y="2667"/>
                  </a:lnTo>
                  <a:cubicBezTo>
                    <a:pt x="2608" y="2667"/>
                    <a:pt x="2680" y="2584"/>
                    <a:pt x="2680" y="2501"/>
                  </a:cubicBezTo>
                  <a:lnTo>
                    <a:pt x="2680" y="310"/>
                  </a:lnTo>
                  <a:lnTo>
                    <a:pt x="5049" y="310"/>
                  </a:lnTo>
                  <a:cubicBezTo>
                    <a:pt x="5144" y="310"/>
                    <a:pt x="5216" y="238"/>
                    <a:pt x="5216" y="143"/>
                  </a:cubicBezTo>
                  <a:cubicBezTo>
                    <a:pt x="5216" y="60"/>
                    <a:pt x="5132" y="0"/>
                    <a:pt x="504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76" name="Google Shape;11076;p79"/>
            <p:cNvSpPr/>
            <p:nvPr/>
          </p:nvSpPr>
          <p:spPr>
            <a:xfrm>
              <a:off x="2717596" y="1747634"/>
              <a:ext cx="152412" cy="10613"/>
            </a:xfrm>
            <a:custGeom>
              <a:avLst/>
              <a:gdLst/>
              <a:ahLst/>
              <a:cxnLst/>
              <a:rect l="l" t="t" r="r" b="b"/>
              <a:pathLst>
                <a:path w="4811" h="335" extrusionOk="0">
                  <a:moveTo>
                    <a:pt x="167" y="1"/>
                  </a:moveTo>
                  <a:cubicBezTo>
                    <a:pt x="72" y="1"/>
                    <a:pt x="0" y="84"/>
                    <a:pt x="0" y="168"/>
                  </a:cubicBezTo>
                  <a:cubicBezTo>
                    <a:pt x="0" y="263"/>
                    <a:pt x="72" y="334"/>
                    <a:pt x="167" y="334"/>
                  </a:cubicBezTo>
                  <a:lnTo>
                    <a:pt x="4644" y="334"/>
                  </a:lnTo>
                  <a:cubicBezTo>
                    <a:pt x="4739" y="334"/>
                    <a:pt x="4810" y="263"/>
                    <a:pt x="4810" y="168"/>
                  </a:cubicBezTo>
                  <a:cubicBezTo>
                    <a:pt x="4798" y="84"/>
                    <a:pt x="4739" y="1"/>
                    <a:pt x="464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77" name="Google Shape;11077;p79"/>
            <p:cNvSpPr/>
            <p:nvPr/>
          </p:nvSpPr>
          <p:spPr>
            <a:xfrm>
              <a:off x="2788876" y="1809886"/>
              <a:ext cx="81132" cy="10581"/>
            </a:xfrm>
            <a:custGeom>
              <a:avLst/>
              <a:gdLst/>
              <a:ahLst/>
              <a:cxnLst/>
              <a:rect l="l" t="t" r="r" b="b"/>
              <a:pathLst>
                <a:path w="2561" h="334" extrusionOk="0">
                  <a:moveTo>
                    <a:pt x="167" y="1"/>
                  </a:moveTo>
                  <a:cubicBezTo>
                    <a:pt x="72" y="1"/>
                    <a:pt x="0" y="84"/>
                    <a:pt x="0" y="167"/>
                  </a:cubicBezTo>
                  <a:cubicBezTo>
                    <a:pt x="0" y="262"/>
                    <a:pt x="72" y="334"/>
                    <a:pt x="167" y="334"/>
                  </a:cubicBezTo>
                  <a:lnTo>
                    <a:pt x="2394" y="334"/>
                  </a:lnTo>
                  <a:cubicBezTo>
                    <a:pt x="2489" y="334"/>
                    <a:pt x="2560" y="262"/>
                    <a:pt x="2560" y="167"/>
                  </a:cubicBezTo>
                  <a:cubicBezTo>
                    <a:pt x="2560" y="84"/>
                    <a:pt x="2489" y="1"/>
                    <a:pt x="239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78" name="Google Shape;11078;p79"/>
            <p:cNvSpPr/>
            <p:nvPr/>
          </p:nvSpPr>
          <p:spPr>
            <a:xfrm>
              <a:off x="2717596" y="1722385"/>
              <a:ext cx="152412" cy="10201"/>
            </a:xfrm>
            <a:custGeom>
              <a:avLst/>
              <a:gdLst/>
              <a:ahLst/>
              <a:cxnLst/>
              <a:rect l="l" t="t" r="r" b="b"/>
              <a:pathLst>
                <a:path w="4811" h="322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4644" y="322"/>
                  </a:lnTo>
                  <a:cubicBezTo>
                    <a:pt x="4739" y="322"/>
                    <a:pt x="4810" y="250"/>
                    <a:pt x="4810" y="167"/>
                  </a:cubicBezTo>
                  <a:cubicBezTo>
                    <a:pt x="4798" y="60"/>
                    <a:pt x="4739" y="0"/>
                    <a:pt x="464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79" name="Google Shape;11079;p79"/>
            <p:cNvSpPr/>
            <p:nvPr/>
          </p:nvSpPr>
          <p:spPr>
            <a:xfrm>
              <a:off x="2717596" y="1696344"/>
              <a:ext cx="152412" cy="10613"/>
            </a:xfrm>
            <a:custGeom>
              <a:avLst/>
              <a:gdLst/>
              <a:ahLst/>
              <a:cxnLst/>
              <a:rect l="l" t="t" r="r" b="b"/>
              <a:pathLst>
                <a:path w="4811" h="335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34"/>
                    <a:pt x="167" y="334"/>
                  </a:cubicBezTo>
                  <a:lnTo>
                    <a:pt x="4644" y="334"/>
                  </a:lnTo>
                  <a:cubicBezTo>
                    <a:pt x="4739" y="334"/>
                    <a:pt x="4810" y="251"/>
                    <a:pt x="4810" y="167"/>
                  </a:cubicBezTo>
                  <a:cubicBezTo>
                    <a:pt x="4798" y="72"/>
                    <a:pt x="4739" y="1"/>
                    <a:pt x="464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80" name="Google Shape;11080;p79"/>
            <p:cNvSpPr/>
            <p:nvPr/>
          </p:nvSpPr>
          <p:spPr>
            <a:xfrm>
              <a:off x="2717596" y="1670335"/>
              <a:ext cx="152412" cy="10581"/>
            </a:xfrm>
            <a:custGeom>
              <a:avLst/>
              <a:gdLst/>
              <a:ahLst/>
              <a:cxnLst/>
              <a:rect l="l" t="t" r="r" b="b"/>
              <a:pathLst>
                <a:path w="4811" h="334" extrusionOk="0">
                  <a:moveTo>
                    <a:pt x="167" y="0"/>
                  </a:moveTo>
                  <a:cubicBezTo>
                    <a:pt x="72" y="0"/>
                    <a:pt x="0" y="84"/>
                    <a:pt x="0" y="167"/>
                  </a:cubicBezTo>
                  <a:cubicBezTo>
                    <a:pt x="0" y="262"/>
                    <a:pt x="72" y="334"/>
                    <a:pt x="167" y="334"/>
                  </a:cubicBezTo>
                  <a:lnTo>
                    <a:pt x="4644" y="334"/>
                  </a:lnTo>
                  <a:cubicBezTo>
                    <a:pt x="4739" y="334"/>
                    <a:pt x="4810" y="262"/>
                    <a:pt x="4810" y="167"/>
                  </a:cubicBezTo>
                  <a:cubicBezTo>
                    <a:pt x="4810" y="84"/>
                    <a:pt x="4739" y="0"/>
                    <a:pt x="464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81" name="Google Shape;11081;p79"/>
            <p:cNvSpPr/>
            <p:nvPr/>
          </p:nvSpPr>
          <p:spPr>
            <a:xfrm>
              <a:off x="2778326" y="1594145"/>
              <a:ext cx="31332" cy="61111"/>
            </a:xfrm>
            <a:custGeom>
              <a:avLst/>
              <a:gdLst/>
              <a:ahLst/>
              <a:cxnLst/>
              <a:rect l="l" t="t" r="r" b="b"/>
              <a:pathLst>
                <a:path w="989" h="1929" extrusionOk="0">
                  <a:moveTo>
                    <a:pt x="179" y="0"/>
                  </a:moveTo>
                  <a:cubicBezTo>
                    <a:pt x="95" y="0"/>
                    <a:pt x="12" y="72"/>
                    <a:pt x="12" y="167"/>
                  </a:cubicBezTo>
                  <a:cubicBezTo>
                    <a:pt x="12" y="250"/>
                    <a:pt x="95" y="322"/>
                    <a:pt x="179" y="322"/>
                  </a:cubicBezTo>
                  <a:lnTo>
                    <a:pt x="333" y="322"/>
                  </a:lnTo>
                  <a:lnTo>
                    <a:pt x="333" y="1607"/>
                  </a:lnTo>
                  <a:lnTo>
                    <a:pt x="167" y="1607"/>
                  </a:lnTo>
                  <a:cubicBezTo>
                    <a:pt x="72" y="1607"/>
                    <a:pt x="0" y="1679"/>
                    <a:pt x="0" y="1774"/>
                  </a:cubicBezTo>
                  <a:cubicBezTo>
                    <a:pt x="0" y="1858"/>
                    <a:pt x="72" y="1929"/>
                    <a:pt x="167" y="1929"/>
                  </a:cubicBezTo>
                  <a:lnTo>
                    <a:pt x="822" y="1929"/>
                  </a:lnTo>
                  <a:cubicBezTo>
                    <a:pt x="905" y="1929"/>
                    <a:pt x="988" y="1858"/>
                    <a:pt x="988" y="1774"/>
                  </a:cubicBezTo>
                  <a:cubicBezTo>
                    <a:pt x="976" y="1679"/>
                    <a:pt x="893" y="1607"/>
                    <a:pt x="810" y="1607"/>
                  </a:cubicBezTo>
                  <a:lnTo>
                    <a:pt x="643" y="1607"/>
                  </a:lnTo>
                  <a:lnTo>
                    <a:pt x="643" y="167"/>
                  </a:lnTo>
                  <a:cubicBezTo>
                    <a:pt x="643" y="72"/>
                    <a:pt x="572" y="0"/>
                    <a:pt x="4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82" name="Google Shape;11082;p79"/>
            <p:cNvSpPr/>
            <p:nvPr/>
          </p:nvSpPr>
          <p:spPr>
            <a:xfrm>
              <a:off x="2782476" y="1575263"/>
              <a:ext cx="16220" cy="15872"/>
            </a:xfrm>
            <a:custGeom>
              <a:avLst/>
              <a:gdLst/>
              <a:ahLst/>
              <a:cxnLst/>
              <a:rect l="l" t="t" r="r" b="b"/>
              <a:pathLst>
                <a:path w="512" h="501" extrusionOk="0">
                  <a:moveTo>
                    <a:pt x="262" y="1"/>
                  </a:moveTo>
                  <a:cubicBezTo>
                    <a:pt x="131" y="1"/>
                    <a:pt x="0" y="120"/>
                    <a:pt x="0" y="251"/>
                  </a:cubicBezTo>
                  <a:cubicBezTo>
                    <a:pt x="0" y="382"/>
                    <a:pt x="119" y="501"/>
                    <a:pt x="262" y="501"/>
                  </a:cubicBezTo>
                  <a:cubicBezTo>
                    <a:pt x="393" y="501"/>
                    <a:pt x="512" y="382"/>
                    <a:pt x="512" y="251"/>
                  </a:cubicBezTo>
                  <a:cubicBezTo>
                    <a:pt x="512" y="120"/>
                    <a:pt x="393" y="1"/>
                    <a:pt x="26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83" name="Google Shape;11083;p79"/>
            <p:cNvSpPr/>
            <p:nvPr/>
          </p:nvSpPr>
          <p:spPr>
            <a:xfrm>
              <a:off x="2943537" y="1513044"/>
              <a:ext cx="42261" cy="347783"/>
            </a:xfrm>
            <a:custGeom>
              <a:avLst/>
              <a:gdLst/>
              <a:ahLst/>
              <a:cxnLst/>
              <a:rect l="l" t="t" r="r" b="b"/>
              <a:pathLst>
                <a:path w="1334" h="10978" extrusionOk="0">
                  <a:moveTo>
                    <a:pt x="667" y="310"/>
                  </a:moveTo>
                  <a:cubicBezTo>
                    <a:pt x="857" y="310"/>
                    <a:pt x="1012" y="477"/>
                    <a:pt x="1012" y="655"/>
                  </a:cubicBezTo>
                  <a:lnTo>
                    <a:pt x="1012" y="1477"/>
                  </a:lnTo>
                  <a:lnTo>
                    <a:pt x="321" y="1477"/>
                  </a:lnTo>
                  <a:lnTo>
                    <a:pt x="321" y="655"/>
                  </a:lnTo>
                  <a:cubicBezTo>
                    <a:pt x="321" y="465"/>
                    <a:pt x="488" y="310"/>
                    <a:pt x="667" y="310"/>
                  </a:cubicBezTo>
                  <a:close/>
                  <a:moveTo>
                    <a:pt x="1024" y="1798"/>
                  </a:moveTo>
                  <a:lnTo>
                    <a:pt x="1024" y="2453"/>
                  </a:lnTo>
                  <a:lnTo>
                    <a:pt x="321" y="2453"/>
                  </a:lnTo>
                  <a:lnTo>
                    <a:pt x="321" y="1798"/>
                  </a:lnTo>
                  <a:close/>
                  <a:moveTo>
                    <a:pt x="964" y="9597"/>
                  </a:moveTo>
                  <a:lnTo>
                    <a:pt x="833" y="10525"/>
                  </a:lnTo>
                  <a:cubicBezTo>
                    <a:pt x="810" y="10597"/>
                    <a:pt x="750" y="10656"/>
                    <a:pt x="679" y="10656"/>
                  </a:cubicBezTo>
                  <a:cubicBezTo>
                    <a:pt x="607" y="10656"/>
                    <a:pt x="536" y="10597"/>
                    <a:pt x="536" y="10525"/>
                  </a:cubicBezTo>
                  <a:lnTo>
                    <a:pt x="417" y="9597"/>
                  </a:lnTo>
                  <a:close/>
                  <a:moveTo>
                    <a:pt x="667" y="0"/>
                  </a:moveTo>
                  <a:cubicBezTo>
                    <a:pt x="298" y="0"/>
                    <a:pt x="0" y="298"/>
                    <a:pt x="0" y="667"/>
                  </a:cubicBezTo>
                  <a:lnTo>
                    <a:pt x="0" y="1631"/>
                  </a:lnTo>
                  <a:lnTo>
                    <a:pt x="0" y="2822"/>
                  </a:lnTo>
                  <a:lnTo>
                    <a:pt x="0" y="4810"/>
                  </a:lnTo>
                  <a:cubicBezTo>
                    <a:pt x="0" y="4894"/>
                    <a:pt x="71" y="4965"/>
                    <a:pt x="167" y="4965"/>
                  </a:cubicBezTo>
                  <a:cubicBezTo>
                    <a:pt x="250" y="4965"/>
                    <a:pt x="321" y="4894"/>
                    <a:pt x="321" y="4810"/>
                  </a:cubicBezTo>
                  <a:lnTo>
                    <a:pt x="321" y="2763"/>
                  </a:lnTo>
                  <a:lnTo>
                    <a:pt x="1024" y="2763"/>
                  </a:lnTo>
                  <a:lnTo>
                    <a:pt x="1024" y="9275"/>
                  </a:lnTo>
                  <a:lnTo>
                    <a:pt x="321" y="9275"/>
                  </a:lnTo>
                  <a:lnTo>
                    <a:pt x="321" y="5430"/>
                  </a:lnTo>
                  <a:cubicBezTo>
                    <a:pt x="321" y="5346"/>
                    <a:pt x="250" y="5263"/>
                    <a:pt x="167" y="5263"/>
                  </a:cubicBezTo>
                  <a:cubicBezTo>
                    <a:pt x="71" y="5263"/>
                    <a:pt x="0" y="5346"/>
                    <a:pt x="0" y="5430"/>
                  </a:cubicBezTo>
                  <a:lnTo>
                    <a:pt x="0" y="9430"/>
                  </a:lnTo>
                  <a:cubicBezTo>
                    <a:pt x="0" y="9490"/>
                    <a:pt x="24" y="9537"/>
                    <a:pt x="60" y="9561"/>
                  </a:cubicBezTo>
                  <a:lnTo>
                    <a:pt x="191" y="10561"/>
                  </a:lnTo>
                  <a:cubicBezTo>
                    <a:pt x="226" y="10799"/>
                    <a:pt x="429" y="10978"/>
                    <a:pt x="667" y="10978"/>
                  </a:cubicBezTo>
                  <a:cubicBezTo>
                    <a:pt x="905" y="10978"/>
                    <a:pt x="1119" y="10799"/>
                    <a:pt x="1143" y="10561"/>
                  </a:cubicBezTo>
                  <a:lnTo>
                    <a:pt x="1274" y="9561"/>
                  </a:lnTo>
                  <a:cubicBezTo>
                    <a:pt x="1322" y="9537"/>
                    <a:pt x="1334" y="9490"/>
                    <a:pt x="1334" y="9430"/>
                  </a:cubicBezTo>
                  <a:lnTo>
                    <a:pt x="1334" y="2822"/>
                  </a:lnTo>
                  <a:lnTo>
                    <a:pt x="1334" y="1631"/>
                  </a:lnTo>
                  <a:lnTo>
                    <a:pt x="1334" y="667"/>
                  </a:lnTo>
                  <a:cubicBezTo>
                    <a:pt x="1334" y="298"/>
                    <a:pt x="1036" y="0"/>
                    <a:pt x="6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1084" name="Google Shape;11084;p79"/>
          <p:cNvGrpSpPr/>
          <p:nvPr/>
        </p:nvGrpSpPr>
        <p:grpSpPr>
          <a:xfrm>
            <a:off x="2976681" y="1783145"/>
            <a:ext cx="399379" cy="464091"/>
            <a:chOff x="2232511" y="1512759"/>
            <a:chExt cx="299534" cy="348068"/>
          </a:xfrm>
          <a:solidFill>
            <a:schemeClr val="tx1"/>
          </a:solidFill>
        </p:grpSpPr>
        <p:sp>
          <p:nvSpPr>
            <p:cNvPr id="11085" name="Google Shape;11085;p79"/>
            <p:cNvSpPr/>
            <p:nvPr/>
          </p:nvSpPr>
          <p:spPr>
            <a:xfrm>
              <a:off x="2278162" y="1715226"/>
              <a:ext cx="95452" cy="10581"/>
            </a:xfrm>
            <a:custGeom>
              <a:avLst/>
              <a:gdLst/>
              <a:ahLst/>
              <a:cxnLst/>
              <a:rect l="l" t="t" r="r" b="b"/>
              <a:pathLst>
                <a:path w="3013" h="334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50"/>
                    <a:pt x="72" y="333"/>
                    <a:pt x="167" y="333"/>
                  </a:cubicBezTo>
                  <a:lnTo>
                    <a:pt x="2846" y="333"/>
                  </a:lnTo>
                  <a:cubicBezTo>
                    <a:pt x="2929" y="333"/>
                    <a:pt x="3013" y="250"/>
                    <a:pt x="3013" y="167"/>
                  </a:cubicBezTo>
                  <a:cubicBezTo>
                    <a:pt x="3013" y="71"/>
                    <a:pt x="2929" y="0"/>
                    <a:pt x="28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86" name="Google Shape;11086;p79"/>
            <p:cNvSpPr/>
            <p:nvPr/>
          </p:nvSpPr>
          <p:spPr>
            <a:xfrm>
              <a:off x="2278162" y="1734455"/>
              <a:ext cx="95452" cy="10581"/>
            </a:xfrm>
            <a:custGeom>
              <a:avLst/>
              <a:gdLst/>
              <a:ahLst/>
              <a:cxnLst/>
              <a:rect l="l" t="t" r="r" b="b"/>
              <a:pathLst>
                <a:path w="3013" h="334" extrusionOk="0">
                  <a:moveTo>
                    <a:pt x="167" y="0"/>
                  </a:moveTo>
                  <a:cubicBezTo>
                    <a:pt x="72" y="0"/>
                    <a:pt x="0" y="84"/>
                    <a:pt x="0" y="167"/>
                  </a:cubicBezTo>
                  <a:cubicBezTo>
                    <a:pt x="0" y="262"/>
                    <a:pt x="72" y="334"/>
                    <a:pt x="167" y="334"/>
                  </a:cubicBezTo>
                  <a:lnTo>
                    <a:pt x="2846" y="334"/>
                  </a:lnTo>
                  <a:cubicBezTo>
                    <a:pt x="2929" y="334"/>
                    <a:pt x="3013" y="262"/>
                    <a:pt x="3013" y="167"/>
                  </a:cubicBezTo>
                  <a:cubicBezTo>
                    <a:pt x="3013" y="84"/>
                    <a:pt x="2929" y="0"/>
                    <a:pt x="28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87" name="Google Shape;11087;p79"/>
            <p:cNvSpPr/>
            <p:nvPr/>
          </p:nvSpPr>
          <p:spPr>
            <a:xfrm>
              <a:off x="2278162" y="1754446"/>
              <a:ext cx="95452" cy="10201"/>
            </a:xfrm>
            <a:custGeom>
              <a:avLst/>
              <a:gdLst/>
              <a:ahLst/>
              <a:cxnLst/>
              <a:rect l="l" t="t" r="r" b="b"/>
              <a:pathLst>
                <a:path w="3013" h="322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2846" y="322"/>
                  </a:lnTo>
                  <a:cubicBezTo>
                    <a:pt x="2929" y="322"/>
                    <a:pt x="3013" y="250"/>
                    <a:pt x="3013" y="167"/>
                  </a:cubicBezTo>
                  <a:cubicBezTo>
                    <a:pt x="3013" y="72"/>
                    <a:pt x="2929" y="0"/>
                    <a:pt x="28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88" name="Google Shape;11088;p79"/>
            <p:cNvSpPr/>
            <p:nvPr/>
          </p:nvSpPr>
          <p:spPr>
            <a:xfrm>
              <a:off x="2278162" y="1773675"/>
              <a:ext cx="95452" cy="10581"/>
            </a:xfrm>
            <a:custGeom>
              <a:avLst/>
              <a:gdLst/>
              <a:ahLst/>
              <a:cxnLst/>
              <a:rect l="l" t="t" r="r" b="b"/>
              <a:pathLst>
                <a:path w="3013" h="334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34"/>
                    <a:pt x="167" y="334"/>
                  </a:cubicBezTo>
                  <a:lnTo>
                    <a:pt x="2846" y="334"/>
                  </a:lnTo>
                  <a:cubicBezTo>
                    <a:pt x="2929" y="334"/>
                    <a:pt x="3013" y="251"/>
                    <a:pt x="3013" y="167"/>
                  </a:cubicBezTo>
                  <a:cubicBezTo>
                    <a:pt x="3013" y="72"/>
                    <a:pt x="2929" y="1"/>
                    <a:pt x="284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89" name="Google Shape;11089;p79"/>
            <p:cNvSpPr/>
            <p:nvPr/>
          </p:nvSpPr>
          <p:spPr>
            <a:xfrm>
              <a:off x="2232511" y="1512759"/>
              <a:ext cx="299534" cy="348068"/>
            </a:xfrm>
            <a:custGeom>
              <a:avLst/>
              <a:gdLst/>
              <a:ahLst/>
              <a:cxnLst/>
              <a:rect l="l" t="t" r="r" b="b"/>
              <a:pathLst>
                <a:path w="9455" h="10987" extrusionOk="0">
                  <a:moveTo>
                    <a:pt x="2965" y="1700"/>
                  </a:moveTo>
                  <a:cubicBezTo>
                    <a:pt x="3275" y="1700"/>
                    <a:pt x="3537" y="1950"/>
                    <a:pt x="3561" y="2271"/>
                  </a:cubicBezTo>
                  <a:cubicBezTo>
                    <a:pt x="3561" y="2355"/>
                    <a:pt x="3632" y="2414"/>
                    <a:pt x="3715" y="2414"/>
                  </a:cubicBezTo>
                  <a:lnTo>
                    <a:pt x="4275" y="2414"/>
                  </a:lnTo>
                  <a:lnTo>
                    <a:pt x="4275" y="3367"/>
                  </a:lnTo>
                  <a:lnTo>
                    <a:pt x="3977" y="3367"/>
                  </a:lnTo>
                  <a:cubicBezTo>
                    <a:pt x="3882" y="3367"/>
                    <a:pt x="3811" y="3438"/>
                    <a:pt x="3811" y="3534"/>
                  </a:cubicBezTo>
                  <a:cubicBezTo>
                    <a:pt x="3811" y="3629"/>
                    <a:pt x="3882" y="3700"/>
                    <a:pt x="3977" y="3700"/>
                  </a:cubicBezTo>
                  <a:lnTo>
                    <a:pt x="4418" y="3700"/>
                  </a:lnTo>
                  <a:cubicBezTo>
                    <a:pt x="4513" y="3700"/>
                    <a:pt x="4585" y="3629"/>
                    <a:pt x="4585" y="3534"/>
                  </a:cubicBezTo>
                  <a:lnTo>
                    <a:pt x="4585" y="3403"/>
                  </a:lnTo>
                  <a:lnTo>
                    <a:pt x="5073" y="3403"/>
                  </a:lnTo>
                  <a:lnTo>
                    <a:pt x="5073" y="9891"/>
                  </a:lnTo>
                  <a:lnTo>
                    <a:pt x="834" y="9891"/>
                  </a:lnTo>
                  <a:lnTo>
                    <a:pt x="834" y="3403"/>
                  </a:lnTo>
                  <a:lnTo>
                    <a:pt x="1322" y="3403"/>
                  </a:lnTo>
                  <a:lnTo>
                    <a:pt x="1322" y="3534"/>
                  </a:lnTo>
                  <a:cubicBezTo>
                    <a:pt x="1322" y="3629"/>
                    <a:pt x="1394" y="3700"/>
                    <a:pt x="1489" y="3700"/>
                  </a:cubicBezTo>
                  <a:lnTo>
                    <a:pt x="3346" y="3700"/>
                  </a:lnTo>
                  <a:cubicBezTo>
                    <a:pt x="3442" y="3700"/>
                    <a:pt x="3513" y="3629"/>
                    <a:pt x="3513" y="3534"/>
                  </a:cubicBezTo>
                  <a:cubicBezTo>
                    <a:pt x="3513" y="3438"/>
                    <a:pt x="3442" y="3367"/>
                    <a:pt x="3346" y="3367"/>
                  </a:cubicBezTo>
                  <a:lnTo>
                    <a:pt x="1656" y="3367"/>
                  </a:lnTo>
                  <a:lnTo>
                    <a:pt x="1656" y="2414"/>
                  </a:lnTo>
                  <a:lnTo>
                    <a:pt x="2203" y="2414"/>
                  </a:lnTo>
                  <a:cubicBezTo>
                    <a:pt x="2287" y="2414"/>
                    <a:pt x="2346" y="2355"/>
                    <a:pt x="2370" y="2271"/>
                  </a:cubicBezTo>
                  <a:cubicBezTo>
                    <a:pt x="2382" y="1950"/>
                    <a:pt x="2644" y="1700"/>
                    <a:pt x="2965" y="1700"/>
                  </a:cubicBezTo>
                  <a:close/>
                  <a:moveTo>
                    <a:pt x="7091" y="1"/>
                  </a:moveTo>
                  <a:cubicBezTo>
                    <a:pt x="6970" y="1"/>
                    <a:pt x="6849" y="12"/>
                    <a:pt x="6728" y="33"/>
                  </a:cubicBezTo>
                  <a:cubicBezTo>
                    <a:pt x="6192" y="140"/>
                    <a:pt x="5728" y="450"/>
                    <a:pt x="5418" y="914"/>
                  </a:cubicBezTo>
                  <a:cubicBezTo>
                    <a:pt x="5085" y="1402"/>
                    <a:pt x="5001" y="1986"/>
                    <a:pt x="5120" y="2522"/>
                  </a:cubicBezTo>
                  <a:lnTo>
                    <a:pt x="4585" y="2522"/>
                  </a:lnTo>
                  <a:lnTo>
                    <a:pt x="4585" y="2248"/>
                  </a:lnTo>
                  <a:cubicBezTo>
                    <a:pt x="4585" y="2164"/>
                    <a:pt x="4501" y="2093"/>
                    <a:pt x="4418" y="2093"/>
                  </a:cubicBezTo>
                  <a:lnTo>
                    <a:pt x="3846" y="2093"/>
                  </a:lnTo>
                  <a:cubicBezTo>
                    <a:pt x="3763" y="1676"/>
                    <a:pt x="3394" y="1379"/>
                    <a:pt x="2953" y="1379"/>
                  </a:cubicBezTo>
                  <a:cubicBezTo>
                    <a:pt x="2525" y="1379"/>
                    <a:pt x="2156" y="1676"/>
                    <a:pt x="2061" y="2093"/>
                  </a:cubicBezTo>
                  <a:lnTo>
                    <a:pt x="1501" y="2093"/>
                  </a:lnTo>
                  <a:cubicBezTo>
                    <a:pt x="1406" y="2093"/>
                    <a:pt x="1334" y="2164"/>
                    <a:pt x="1334" y="2248"/>
                  </a:cubicBezTo>
                  <a:lnTo>
                    <a:pt x="1334" y="2522"/>
                  </a:lnTo>
                  <a:lnTo>
                    <a:pt x="156" y="2522"/>
                  </a:lnTo>
                  <a:cubicBezTo>
                    <a:pt x="72" y="2522"/>
                    <a:pt x="1" y="2593"/>
                    <a:pt x="1" y="2688"/>
                  </a:cubicBezTo>
                  <a:lnTo>
                    <a:pt x="1" y="10832"/>
                  </a:lnTo>
                  <a:cubicBezTo>
                    <a:pt x="1" y="10915"/>
                    <a:pt x="72" y="10987"/>
                    <a:pt x="156" y="10987"/>
                  </a:cubicBezTo>
                  <a:lnTo>
                    <a:pt x="3370" y="10987"/>
                  </a:lnTo>
                  <a:cubicBezTo>
                    <a:pt x="3465" y="10987"/>
                    <a:pt x="3537" y="10915"/>
                    <a:pt x="3537" y="10832"/>
                  </a:cubicBezTo>
                  <a:cubicBezTo>
                    <a:pt x="3537" y="10737"/>
                    <a:pt x="3465" y="10665"/>
                    <a:pt x="3370" y="10665"/>
                  </a:cubicBezTo>
                  <a:lnTo>
                    <a:pt x="322" y="10665"/>
                  </a:lnTo>
                  <a:lnTo>
                    <a:pt x="322" y="2843"/>
                  </a:lnTo>
                  <a:lnTo>
                    <a:pt x="1334" y="2843"/>
                  </a:lnTo>
                  <a:lnTo>
                    <a:pt x="1334" y="3069"/>
                  </a:lnTo>
                  <a:lnTo>
                    <a:pt x="679" y="3069"/>
                  </a:lnTo>
                  <a:cubicBezTo>
                    <a:pt x="596" y="3069"/>
                    <a:pt x="513" y="3141"/>
                    <a:pt x="513" y="3236"/>
                  </a:cubicBezTo>
                  <a:lnTo>
                    <a:pt x="513" y="10058"/>
                  </a:lnTo>
                  <a:cubicBezTo>
                    <a:pt x="513" y="10142"/>
                    <a:pt x="596" y="10213"/>
                    <a:pt x="679" y="10213"/>
                  </a:cubicBezTo>
                  <a:lnTo>
                    <a:pt x="5228" y="10213"/>
                  </a:lnTo>
                  <a:cubicBezTo>
                    <a:pt x="5311" y="10213"/>
                    <a:pt x="5382" y="10142"/>
                    <a:pt x="5382" y="10058"/>
                  </a:cubicBezTo>
                  <a:lnTo>
                    <a:pt x="5382" y="3236"/>
                  </a:lnTo>
                  <a:cubicBezTo>
                    <a:pt x="5382" y="3141"/>
                    <a:pt x="5311" y="3069"/>
                    <a:pt x="5228" y="3069"/>
                  </a:cubicBezTo>
                  <a:lnTo>
                    <a:pt x="4585" y="3069"/>
                  </a:lnTo>
                  <a:lnTo>
                    <a:pt x="4585" y="2843"/>
                  </a:lnTo>
                  <a:lnTo>
                    <a:pt x="5228" y="2843"/>
                  </a:lnTo>
                  <a:cubicBezTo>
                    <a:pt x="5287" y="2998"/>
                    <a:pt x="5370" y="3141"/>
                    <a:pt x="5478" y="3284"/>
                  </a:cubicBezTo>
                  <a:lnTo>
                    <a:pt x="5430" y="4331"/>
                  </a:lnTo>
                  <a:cubicBezTo>
                    <a:pt x="5430" y="4391"/>
                    <a:pt x="5466" y="4438"/>
                    <a:pt x="5501" y="4474"/>
                  </a:cubicBezTo>
                  <a:cubicBezTo>
                    <a:pt x="5537" y="4486"/>
                    <a:pt x="5561" y="4498"/>
                    <a:pt x="5597" y="4498"/>
                  </a:cubicBezTo>
                  <a:lnTo>
                    <a:pt x="5609" y="4498"/>
                  </a:lnTo>
                  <a:lnTo>
                    <a:pt x="5609" y="10665"/>
                  </a:lnTo>
                  <a:lnTo>
                    <a:pt x="3989" y="10665"/>
                  </a:lnTo>
                  <a:cubicBezTo>
                    <a:pt x="3894" y="10665"/>
                    <a:pt x="3823" y="10737"/>
                    <a:pt x="3823" y="10820"/>
                  </a:cubicBezTo>
                  <a:cubicBezTo>
                    <a:pt x="3823" y="10915"/>
                    <a:pt x="3894" y="10987"/>
                    <a:pt x="3989" y="10987"/>
                  </a:cubicBezTo>
                  <a:lnTo>
                    <a:pt x="5775" y="10987"/>
                  </a:lnTo>
                  <a:cubicBezTo>
                    <a:pt x="5859" y="10987"/>
                    <a:pt x="5942" y="10915"/>
                    <a:pt x="5942" y="10820"/>
                  </a:cubicBezTo>
                  <a:lnTo>
                    <a:pt x="5942" y="4367"/>
                  </a:lnTo>
                  <a:lnTo>
                    <a:pt x="6621" y="4046"/>
                  </a:lnTo>
                  <a:cubicBezTo>
                    <a:pt x="6796" y="4092"/>
                    <a:pt x="6971" y="4109"/>
                    <a:pt x="7152" y="4109"/>
                  </a:cubicBezTo>
                  <a:cubicBezTo>
                    <a:pt x="7205" y="4109"/>
                    <a:pt x="7258" y="4108"/>
                    <a:pt x="7311" y="4105"/>
                  </a:cubicBezTo>
                  <a:cubicBezTo>
                    <a:pt x="7395" y="4081"/>
                    <a:pt x="7454" y="4010"/>
                    <a:pt x="7454" y="3926"/>
                  </a:cubicBezTo>
                  <a:cubicBezTo>
                    <a:pt x="7454" y="3831"/>
                    <a:pt x="7371" y="3772"/>
                    <a:pt x="7275" y="3772"/>
                  </a:cubicBezTo>
                  <a:cubicBezTo>
                    <a:pt x="7230" y="3774"/>
                    <a:pt x="7184" y="3776"/>
                    <a:pt x="7137" y="3776"/>
                  </a:cubicBezTo>
                  <a:cubicBezTo>
                    <a:pt x="6977" y="3776"/>
                    <a:pt x="6813" y="3758"/>
                    <a:pt x="6656" y="3712"/>
                  </a:cubicBezTo>
                  <a:cubicBezTo>
                    <a:pt x="6637" y="3707"/>
                    <a:pt x="6619" y="3704"/>
                    <a:pt x="6602" y="3704"/>
                  </a:cubicBezTo>
                  <a:cubicBezTo>
                    <a:pt x="6579" y="3704"/>
                    <a:pt x="6558" y="3710"/>
                    <a:pt x="6537" y="3724"/>
                  </a:cubicBezTo>
                  <a:lnTo>
                    <a:pt x="5763" y="4081"/>
                  </a:lnTo>
                  <a:lnTo>
                    <a:pt x="5799" y="3236"/>
                  </a:lnTo>
                  <a:cubicBezTo>
                    <a:pt x="5799" y="3188"/>
                    <a:pt x="5787" y="3164"/>
                    <a:pt x="5775" y="3129"/>
                  </a:cubicBezTo>
                  <a:cubicBezTo>
                    <a:pt x="5656" y="2986"/>
                    <a:pt x="5561" y="2819"/>
                    <a:pt x="5501" y="2652"/>
                  </a:cubicBezTo>
                  <a:cubicBezTo>
                    <a:pt x="5501" y="2641"/>
                    <a:pt x="5501" y="2641"/>
                    <a:pt x="5490" y="2629"/>
                  </a:cubicBezTo>
                  <a:cubicBezTo>
                    <a:pt x="5311" y="2117"/>
                    <a:pt x="5382" y="1557"/>
                    <a:pt x="5680" y="1093"/>
                  </a:cubicBezTo>
                  <a:cubicBezTo>
                    <a:pt x="5942" y="712"/>
                    <a:pt x="6323" y="450"/>
                    <a:pt x="6787" y="366"/>
                  </a:cubicBezTo>
                  <a:cubicBezTo>
                    <a:pt x="6900" y="342"/>
                    <a:pt x="7015" y="330"/>
                    <a:pt x="7129" y="330"/>
                  </a:cubicBezTo>
                  <a:cubicBezTo>
                    <a:pt x="7461" y="330"/>
                    <a:pt x="7793" y="431"/>
                    <a:pt x="8085" y="617"/>
                  </a:cubicBezTo>
                  <a:cubicBezTo>
                    <a:pt x="8871" y="1152"/>
                    <a:pt x="9097" y="2224"/>
                    <a:pt x="8561" y="3010"/>
                  </a:cubicBezTo>
                  <a:cubicBezTo>
                    <a:pt x="8383" y="3284"/>
                    <a:pt x="8145" y="3486"/>
                    <a:pt x="7847" y="3629"/>
                  </a:cubicBezTo>
                  <a:cubicBezTo>
                    <a:pt x="7764" y="3665"/>
                    <a:pt x="7728" y="3760"/>
                    <a:pt x="7764" y="3831"/>
                  </a:cubicBezTo>
                  <a:cubicBezTo>
                    <a:pt x="7798" y="3883"/>
                    <a:pt x="7857" y="3922"/>
                    <a:pt x="7914" y="3922"/>
                  </a:cubicBezTo>
                  <a:cubicBezTo>
                    <a:pt x="7936" y="3922"/>
                    <a:pt x="7958" y="3916"/>
                    <a:pt x="7978" y="3903"/>
                  </a:cubicBezTo>
                  <a:cubicBezTo>
                    <a:pt x="8323" y="3748"/>
                    <a:pt x="8597" y="3510"/>
                    <a:pt x="8811" y="3188"/>
                  </a:cubicBezTo>
                  <a:cubicBezTo>
                    <a:pt x="9454" y="2260"/>
                    <a:pt x="9192" y="974"/>
                    <a:pt x="8264" y="355"/>
                  </a:cubicBezTo>
                  <a:cubicBezTo>
                    <a:pt x="7904" y="124"/>
                    <a:pt x="7503" y="1"/>
                    <a:pt x="709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90" name="Google Shape;11090;p79"/>
            <p:cNvSpPr/>
            <p:nvPr/>
          </p:nvSpPr>
          <p:spPr>
            <a:xfrm>
              <a:off x="2422623" y="1574883"/>
              <a:ext cx="10201" cy="11373"/>
            </a:xfrm>
            <a:custGeom>
              <a:avLst/>
              <a:gdLst/>
              <a:ahLst/>
              <a:cxnLst/>
              <a:rect l="l" t="t" r="r" b="b"/>
              <a:pathLst>
                <a:path w="322" h="359" extrusionOk="0">
                  <a:moveTo>
                    <a:pt x="155" y="1"/>
                  </a:moveTo>
                  <a:cubicBezTo>
                    <a:pt x="72" y="1"/>
                    <a:pt x="0" y="72"/>
                    <a:pt x="0" y="156"/>
                  </a:cubicBezTo>
                  <a:lnTo>
                    <a:pt x="0" y="191"/>
                  </a:lnTo>
                  <a:cubicBezTo>
                    <a:pt x="0" y="275"/>
                    <a:pt x="72" y="358"/>
                    <a:pt x="155" y="358"/>
                  </a:cubicBezTo>
                  <a:cubicBezTo>
                    <a:pt x="251" y="358"/>
                    <a:pt x="322" y="275"/>
                    <a:pt x="322" y="191"/>
                  </a:cubicBezTo>
                  <a:lnTo>
                    <a:pt x="322" y="156"/>
                  </a:lnTo>
                  <a:cubicBezTo>
                    <a:pt x="322" y="72"/>
                    <a:pt x="251" y="1"/>
                    <a:pt x="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91" name="Google Shape;11091;p79"/>
            <p:cNvSpPr/>
            <p:nvPr/>
          </p:nvSpPr>
          <p:spPr>
            <a:xfrm>
              <a:off x="2442613" y="1574883"/>
              <a:ext cx="10581" cy="11373"/>
            </a:xfrm>
            <a:custGeom>
              <a:avLst/>
              <a:gdLst/>
              <a:ahLst/>
              <a:cxnLst/>
              <a:rect l="l" t="t" r="r" b="b"/>
              <a:pathLst>
                <a:path w="334" h="359" extrusionOk="0">
                  <a:moveTo>
                    <a:pt x="167" y="1"/>
                  </a:moveTo>
                  <a:cubicBezTo>
                    <a:pt x="84" y="1"/>
                    <a:pt x="1" y="72"/>
                    <a:pt x="1" y="156"/>
                  </a:cubicBezTo>
                  <a:lnTo>
                    <a:pt x="1" y="191"/>
                  </a:lnTo>
                  <a:cubicBezTo>
                    <a:pt x="1" y="275"/>
                    <a:pt x="84" y="358"/>
                    <a:pt x="167" y="358"/>
                  </a:cubicBezTo>
                  <a:cubicBezTo>
                    <a:pt x="262" y="358"/>
                    <a:pt x="334" y="275"/>
                    <a:pt x="334" y="191"/>
                  </a:cubicBezTo>
                  <a:lnTo>
                    <a:pt x="334" y="156"/>
                  </a:lnTo>
                  <a:cubicBezTo>
                    <a:pt x="334" y="72"/>
                    <a:pt x="262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92" name="Google Shape;11092;p79"/>
            <p:cNvSpPr/>
            <p:nvPr/>
          </p:nvSpPr>
          <p:spPr>
            <a:xfrm>
              <a:off x="2462983" y="1574883"/>
              <a:ext cx="10581" cy="11373"/>
            </a:xfrm>
            <a:custGeom>
              <a:avLst/>
              <a:gdLst/>
              <a:ahLst/>
              <a:cxnLst/>
              <a:rect l="l" t="t" r="r" b="b"/>
              <a:pathLst>
                <a:path w="334" h="359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lnTo>
                    <a:pt x="0" y="191"/>
                  </a:lnTo>
                  <a:cubicBezTo>
                    <a:pt x="0" y="275"/>
                    <a:pt x="72" y="358"/>
                    <a:pt x="167" y="358"/>
                  </a:cubicBezTo>
                  <a:cubicBezTo>
                    <a:pt x="250" y="358"/>
                    <a:pt x="334" y="275"/>
                    <a:pt x="334" y="191"/>
                  </a:cubicBezTo>
                  <a:lnTo>
                    <a:pt x="334" y="156"/>
                  </a:lnTo>
                  <a:cubicBezTo>
                    <a:pt x="310" y="72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93" name="Google Shape;11093;p79"/>
            <p:cNvSpPr/>
            <p:nvPr/>
          </p:nvSpPr>
          <p:spPr>
            <a:xfrm>
              <a:off x="2482974" y="1574883"/>
              <a:ext cx="10201" cy="11373"/>
            </a:xfrm>
            <a:custGeom>
              <a:avLst/>
              <a:gdLst/>
              <a:ahLst/>
              <a:cxnLst/>
              <a:rect l="l" t="t" r="r" b="b"/>
              <a:pathLst>
                <a:path w="322" h="359" extrusionOk="0">
                  <a:moveTo>
                    <a:pt x="155" y="1"/>
                  </a:moveTo>
                  <a:cubicBezTo>
                    <a:pt x="72" y="1"/>
                    <a:pt x="0" y="72"/>
                    <a:pt x="0" y="156"/>
                  </a:cubicBezTo>
                  <a:lnTo>
                    <a:pt x="0" y="191"/>
                  </a:lnTo>
                  <a:cubicBezTo>
                    <a:pt x="0" y="275"/>
                    <a:pt x="72" y="358"/>
                    <a:pt x="155" y="358"/>
                  </a:cubicBezTo>
                  <a:cubicBezTo>
                    <a:pt x="251" y="358"/>
                    <a:pt x="322" y="275"/>
                    <a:pt x="322" y="191"/>
                  </a:cubicBezTo>
                  <a:lnTo>
                    <a:pt x="322" y="156"/>
                  </a:lnTo>
                  <a:cubicBezTo>
                    <a:pt x="322" y="72"/>
                    <a:pt x="251" y="1"/>
                    <a:pt x="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94" name="Google Shape;11094;p79"/>
            <p:cNvSpPr/>
            <p:nvPr/>
          </p:nvSpPr>
          <p:spPr>
            <a:xfrm>
              <a:off x="2312852" y="1654495"/>
              <a:ext cx="26073" cy="49041"/>
            </a:xfrm>
            <a:custGeom>
              <a:avLst/>
              <a:gdLst/>
              <a:ahLst/>
              <a:cxnLst/>
              <a:rect l="l" t="t" r="r" b="b"/>
              <a:pathLst>
                <a:path w="823" h="1548" extrusionOk="0">
                  <a:moveTo>
                    <a:pt x="179" y="0"/>
                  </a:moveTo>
                  <a:cubicBezTo>
                    <a:pt x="96" y="0"/>
                    <a:pt x="25" y="72"/>
                    <a:pt x="25" y="167"/>
                  </a:cubicBezTo>
                  <a:cubicBezTo>
                    <a:pt x="25" y="250"/>
                    <a:pt x="96" y="322"/>
                    <a:pt x="179" y="322"/>
                  </a:cubicBezTo>
                  <a:lnTo>
                    <a:pt x="263" y="322"/>
                  </a:lnTo>
                  <a:lnTo>
                    <a:pt x="263" y="1215"/>
                  </a:lnTo>
                  <a:lnTo>
                    <a:pt x="167" y="1215"/>
                  </a:lnTo>
                  <a:cubicBezTo>
                    <a:pt x="84" y="1215"/>
                    <a:pt x="1" y="1298"/>
                    <a:pt x="1" y="1381"/>
                  </a:cubicBezTo>
                  <a:cubicBezTo>
                    <a:pt x="1" y="1477"/>
                    <a:pt x="84" y="1548"/>
                    <a:pt x="167" y="1548"/>
                  </a:cubicBezTo>
                  <a:lnTo>
                    <a:pt x="656" y="1548"/>
                  </a:lnTo>
                  <a:cubicBezTo>
                    <a:pt x="751" y="1548"/>
                    <a:pt x="822" y="1477"/>
                    <a:pt x="822" y="1381"/>
                  </a:cubicBezTo>
                  <a:cubicBezTo>
                    <a:pt x="822" y="1274"/>
                    <a:pt x="751" y="1203"/>
                    <a:pt x="668" y="1203"/>
                  </a:cubicBezTo>
                  <a:lnTo>
                    <a:pt x="572" y="1203"/>
                  </a:lnTo>
                  <a:lnTo>
                    <a:pt x="572" y="167"/>
                  </a:lnTo>
                  <a:cubicBezTo>
                    <a:pt x="572" y="72"/>
                    <a:pt x="501" y="0"/>
                    <a:pt x="40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95" name="Google Shape;11095;p79"/>
            <p:cNvSpPr/>
            <p:nvPr/>
          </p:nvSpPr>
          <p:spPr>
            <a:xfrm>
              <a:off x="2316242" y="1637135"/>
              <a:ext cx="14383" cy="13971"/>
            </a:xfrm>
            <a:custGeom>
              <a:avLst/>
              <a:gdLst/>
              <a:ahLst/>
              <a:cxnLst/>
              <a:rect l="l" t="t" r="r" b="b"/>
              <a:pathLst>
                <a:path w="454" h="441" extrusionOk="0">
                  <a:moveTo>
                    <a:pt x="227" y="0"/>
                  </a:moveTo>
                  <a:cubicBezTo>
                    <a:pt x="96" y="0"/>
                    <a:pt x="1" y="96"/>
                    <a:pt x="1" y="215"/>
                  </a:cubicBezTo>
                  <a:cubicBezTo>
                    <a:pt x="1" y="334"/>
                    <a:pt x="108" y="441"/>
                    <a:pt x="227" y="441"/>
                  </a:cubicBezTo>
                  <a:cubicBezTo>
                    <a:pt x="358" y="441"/>
                    <a:pt x="453" y="334"/>
                    <a:pt x="453" y="215"/>
                  </a:cubicBezTo>
                  <a:cubicBezTo>
                    <a:pt x="453" y="96"/>
                    <a:pt x="358" y="0"/>
                    <a:pt x="22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1096" name="Google Shape;11096;p79"/>
          <p:cNvGrpSpPr/>
          <p:nvPr/>
        </p:nvGrpSpPr>
        <p:grpSpPr>
          <a:xfrm>
            <a:off x="1775208" y="1783949"/>
            <a:ext cx="402379" cy="464809"/>
            <a:chOff x="1331406" y="1513361"/>
            <a:chExt cx="301784" cy="348607"/>
          </a:xfrm>
          <a:solidFill>
            <a:schemeClr val="tx1"/>
          </a:solidFill>
        </p:grpSpPr>
        <p:sp>
          <p:nvSpPr>
            <p:cNvPr id="11097" name="Google Shape;11097;p79"/>
            <p:cNvSpPr/>
            <p:nvPr/>
          </p:nvSpPr>
          <p:spPr>
            <a:xfrm>
              <a:off x="1473237" y="1513361"/>
              <a:ext cx="159952" cy="169076"/>
            </a:xfrm>
            <a:custGeom>
              <a:avLst/>
              <a:gdLst/>
              <a:ahLst/>
              <a:cxnLst/>
              <a:rect l="l" t="t" r="r" b="b"/>
              <a:pathLst>
                <a:path w="5049" h="5337" extrusionOk="0">
                  <a:moveTo>
                    <a:pt x="2623" y="0"/>
                  </a:moveTo>
                  <a:cubicBezTo>
                    <a:pt x="2460" y="0"/>
                    <a:pt x="2295" y="17"/>
                    <a:pt x="2132" y="50"/>
                  </a:cubicBezTo>
                  <a:cubicBezTo>
                    <a:pt x="1489" y="169"/>
                    <a:pt x="941" y="538"/>
                    <a:pt x="584" y="1074"/>
                  </a:cubicBezTo>
                  <a:cubicBezTo>
                    <a:pt x="0" y="1943"/>
                    <a:pt x="36" y="3050"/>
                    <a:pt x="655" y="3884"/>
                  </a:cubicBezTo>
                  <a:lnTo>
                    <a:pt x="596" y="5170"/>
                  </a:lnTo>
                  <a:cubicBezTo>
                    <a:pt x="596" y="5229"/>
                    <a:pt x="631" y="5277"/>
                    <a:pt x="679" y="5300"/>
                  </a:cubicBezTo>
                  <a:cubicBezTo>
                    <a:pt x="703" y="5312"/>
                    <a:pt x="739" y="5336"/>
                    <a:pt x="762" y="5336"/>
                  </a:cubicBezTo>
                  <a:cubicBezTo>
                    <a:pt x="798" y="5336"/>
                    <a:pt x="810" y="5336"/>
                    <a:pt x="834" y="5312"/>
                  </a:cubicBezTo>
                  <a:lnTo>
                    <a:pt x="2001" y="4777"/>
                  </a:lnTo>
                  <a:cubicBezTo>
                    <a:pt x="2203" y="4836"/>
                    <a:pt x="2417" y="4860"/>
                    <a:pt x="2608" y="4860"/>
                  </a:cubicBezTo>
                  <a:cubicBezTo>
                    <a:pt x="3394" y="4860"/>
                    <a:pt x="4156" y="4467"/>
                    <a:pt x="4620" y="3765"/>
                  </a:cubicBezTo>
                  <a:cubicBezTo>
                    <a:pt x="4870" y="3395"/>
                    <a:pt x="5001" y="2967"/>
                    <a:pt x="5025" y="2514"/>
                  </a:cubicBezTo>
                  <a:cubicBezTo>
                    <a:pt x="5049" y="2431"/>
                    <a:pt x="4989" y="2360"/>
                    <a:pt x="4906" y="2360"/>
                  </a:cubicBezTo>
                  <a:cubicBezTo>
                    <a:pt x="4811" y="2360"/>
                    <a:pt x="4739" y="2431"/>
                    <a:pt x="4739" y="2503"/>
                  </a:cubicBezTo>
                  <a:cubicBezTo>
                    <a:pt x="4715" y="2895"/>
                    <a:pt x="4608" y="3265"/>
                    <a:pt x="4382" y="3586"/>
                  </a:cubicBezTo>
                  <a:cubicBezTo>
                    <a:pt x="3981" y="4183"/>
                    <a:pt x="3325" y="4524"/>
                    <a:pt x="2630" y="4524"/>
                  </a:cubicBezTo>
                  <a:cubicBezTo>
                    <a:pt x="2438" y="4524"/>
                    <a:pt x="2242" y="4498"/>
                    <a:pt x="2048" y="4443"/>
                  </a:cubicBezTo>
                  <a:cubicBezTo>
                    <a:pt x="2027" y="4433"/>
                    <a:pt x="2008" y="4427"/>
                    <a:pt x="1990" y="4427"/>
                  </a:cubicBezTo>
                  <a:cubicBezTo>
                    <a:pt x="1969" y="4427"/>
                    <a:pt x="1949" y="4435"/>
                    <a:pt x="1929" y="4455"/>
                  </a:cubicBezTo>
                  <a:lnTo>
                    <a:pt x="953" y="4919"/>
                  </a:lnTo>
                  <a:lnTo>
                    <a:pt x="1001" y="3848"/>
                  </a:lnTo>
                  <a:cubicBezTo>
                    <a:pt x="1001" y="3800"/>
                    <a:pt x="989" y="3765"/>
                    <a:pt x="977" y="3741"/>
                  </a:cubicBezTo>
                  <a:cubicBezTo>
                    <a:pt x="405" y="3026"/>
                    <a:pt x="358" y="2026"/>
                    <a:pt x="870" y="1252"/>
                  </a:cubicBezTo>
                  <a:cubicBezTo>
                    <a:pt x="1179" y="788"/>
                    <a:pt x="1655" y="467"/>
                    <a:pt x="2203" y="359"/>
                  </a:cubicBezTo>
                  <a:cubicBezTo>
                    <a:pt x="2344" y="332"/>
                    <a:pt x="2485" y="319"/>
                    <a:pt x="2624" y="319"/>
                  </a:cubicBezTo>
                  <a:cubicBezTo>
                    <a:pt x="3038" y="319"/>
                    <a:pt x="3439" y="437"/>
                    <a:pt x="3787" y="669"/>
                  </a:cubicBezTo>
                  <a:cubicBezTo>
                    <a:pt x="4227" y="967"/>
                    <a:pt x="4525" y="1419"/>
                    <a:pt x="4668" y="1919"/>
                  </a:cubicBezTo>
                  <a:cubicBezTo>
                    <a:pt x="4678" y="1998"/>
                    <a:pt x="4736" y="2044"/>
                    <a:pt x="4811" y="2044"/>
                  </a:cubicBezTo>
                  <a:cubicBezTo>
                    <a:pt x="4826" y="2044"/>
                    <a:pt x="4842" y="2042"/>
                    <a:pt x="4858" y="2038"/>
                  </a:cubicBezTo>
                  <a:cubicBezTo>
                    <a:pt x="4942" y="2026"/>
                    <a:pt x="4989" y="1943"/>
                    <a:pt x="4977" y="1848"/>
                  </a:cubicBezTo>
                  <a:cubicBezTo>
                    <a:pt x="4822" y="1252"/>
                    <a:pt x="4465" y="752"/>
                    <a:pt x="3965" y="407"/>
                  </a:cubicBezTo>
                  <a:cubicBezTo>
                    <a:pt x="3566" y="141"/>
                    <a:pt x="3100" y="0"/>
                    <a:pt x="26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98" name="Google Shape;11098;p79"/>
            <p:cNvSpPr/>
            <p:nvPr/>
          </p:nvSpPr>
          <p:spPr>
            <a:xfrm>
              <a:off x="1331406" y="1579033"/>
              <a:ext cx="152412" cy="282934"/>
            </a:xfrm>
            <a:custGeom>
              <a:avLst/>
              <a:gdLst/>
              <a:ahLst/>
              <a:cxnLst/>
              <a:rect l="l" t="t" r="r" b="b"/>
              <a:pathLst>
                <a:path w="4811" h="8931" extrusionOk="0">
                  <a:moveTo>
                    <a:pt x="1132" y="310"/>
                  </a:moveTo>
                  <a:cubicBezTo>
                    <a:pt x="1203" y="310"/>
                    <a:pt x="1263" y="346"/>
                    <a:pt x="1310" y="382"/>
                  </a:cubicBezTo>
                  <a:cubicBezTo>
                    <a:pt x="1358" y="430"/>
                    <a:pt x="1382" y="501"/>
                    <a:pt x="1382" y="560"/>
                  </a:cubicBezTo>
                  <a:lnTo>
                    <a:pt x="1382" y="2073"/>
                  </a:lnTo>
                  <a:lnTo>
                    <a:pt x="858" y="2073"/>
                  </a:lnTo>
                  <a:lnTo>
                    <a:pt x="858" y="560"/>
                  </a:lnTo>
                  <a:cubicBezTo>
                    <a:pt x="870" y="430"/>
                    <a:pt x="977" y="310"/>
                    <a:pt x="1132" y="310"/>
                  </a:cubicBezTo>
                  <a:close/>
                  <a:moveTo>
                    <a:pt x="3644" y="310"/>
                  </a:moveTo>
                  <a:cubicBezTo>
                    <a:pt x="3727" y="310"/>
                    <a:pt x="3787" y="346"/>
                    <a:pt x="3823" y="382"/>
                  </a:cubicBezTo>
                  <a:cubicBezTo>
                    <a:pt x="3870" y="430"/>
                    <a:pt x="3906" y="501"/>
                    <a:pt x="3906" y="560"/>
                  </a:cubicBezTo>
                  <a:lnTo>
                    <a:pt x="3906" y="2073"/>
                  </a:lnTo>
                  <a:lnTo>
                    <a:pt x="3382" y="2073"/>
                  </a:lnTo>
                  <a:lnTo>
                    <a:pt x="3382" y="560"/>
                  </a:lnTo>
                  <a:cubicBezTo>
                    <a:pt x="3394" y="430"/>
                    <a:pt x="3513" y="310"/>
                    <a:pt x="3644" y="310"/>
                  </a:cubicBezTo>
                  <a:close/>
                  <a:moveTo>
                    <a:pt x="4454" y="2406"/>
                  </a:moveTo>
                  <a:lnTo>
                    <a:pt x="4454" y="2918"/>
                  </a:lnTo>
                  <a:lnTo>
                    <a:pt x="310" y="2918"/>
                  </a:lnTo>
                  <a:lnTo>
                    <a:pt x="310" y="2406"/>
                  </a:lnTo>
                  <a:close/>
                  <a:moveTo>
                    <a:pt x="2989" y="5513"/>
                  </a:moveTo>
                  <a:lnTo>
                    <a:pt x="2989" y="5978"/>
                  </a:lnTo>
                  <a:lnTo>
                    <a:pt x="1787" y="5978"/>
                  </a:lnTo>
                  <a:lnTo>
                    <a:pt x="1787" y="5513"/>
                  </a:lnTo>
                  <a:close/>
                  <a:moveTo>
                    <a:pt x="2846" y="6299"/>
                  </a:moveTo>
                  <a:lnTo>
                    <a:pt x="2846" y="6752"/>
                  </a:lnTo>
                  <a:lnTo>
                    <a:pt x="1930" y="6752"/>
                  </a:lnTo>
                  <a:lnTo>
                    <a:pt x="1930" y="6299"/>
                  </a:lnTo>
                  <a:close/>
                  <a:moveTo>
                    <a:pt x="1132" y="1"/>
                  </a:moveTo>
                  <a:cubicBezTo>
                    <a:pt x="798" y="1"/>
                    <a:pt x="548" y="263"/>
                    <a:pt x="548" y="572"/>
                  </a:cubicBezTo>
                  <a:lnTo>
                    <a:pt x="548" y="2084"/>
                  </a:lnTo>
                  <a:lnTo>
                    <a:pt x="167" y="2084"/>
                  </a:lnTo>
                  <a:cubicBezTo>
                    <a:pt x="72" y="2084"/>
                    <a:pt x="1" y="2156"/>
                    <a:pt x="1" y="2239"/>
                  </a:cubicBezTo>
                  <a:lnTo>
                    <a:pt x="1" y="3061"/>
                  </a:lnTo>
                  <a:cubicBezTo>
                    <a:pt x="1" y="3156"/>
                    <a:pt x="72" y="3227"/>
                    <a:pt x="167" y="3227"/>
                  </a:cubicBezTo>
                  <a:lnTo>
                    <a:pt x="203" y="3227"/>
                  </a:lnTo>
                  <a:lnTo>
                    <a:pt x="203" y="3823"/>
                  </a:lnTo>
                  <a:cubicBezTo>
                    <a:pt x="203" y="3847"/>
                    <a:pt x="227" y="3894"/>
                    <a:pt x="239" y="3930"/>
                  </a:cubicBezTo>
                  <a:lnTo>
                    <a:pt x="727" y="4537"/>
                  </a:lnTo>
                  <a:cubicBezTo>
                    <a:pt x="760" y="4576"/>
                    <a:pt x="807" y="4594"/>
                    <a:pt x="853" y="4594"/>
                  </a:cubicBezTo>
                  <a:cubicBezTo>
                    <a:pt x="890" y="4594"/>
                    <a:pt x="926" y="4582"/>
                    <a:pt x="953" y="4561"/>
                  </a:cubicBezTo>
                  <a:cubicBezTo>
                    <a:pt x="1025" y="4501"/>
                    <a:pt x="1025" y="4406"/>
                    <a:pt x="977" y="4347"/>
                  </a:cubicBezTo>
                  <a:lnTo>
                    <a:pt x="525" y="3775"/>
                  </a:lnTo>
                  <a:lnTo>
                    <a:pt x="525" y="3239"/>
                  </a:lnTo>
                  <a:lnTo>
                    <a:pt x="4239" y="3239"/>
                  </a:lnTo>
                  <a:lnTo>
                    <a:pt x="4239" y="3775"/>
                  </a:lnTo>
                  <a:lnTo>
                    <a:pt x="3084" y="5216"/>
                  </a:lnTo>
                  <a:lnTo>
                    <a:pt x="1691" y="5216"/>
                  </a:lnTo>
                  <a:lnTo>
                    <a:pt x="1429" y="4882"/>
                  </a:lnTo>
                  <a:cubicBezTo>
                    <a:pt x="1418" y="4847"/>
                    <a:pt x="1394" y="4835"/>
                    <a:pt x="1382" y="4823"/>
                  </a:cubicBezTo>
                  <a:cubicBezTo>
                    <a:pt x="1351" y="4797"/>
                    <a:pt x="1313" y="4785"/>
                    <a:pt x="1277" y="4785"/>
                  </a:cubicBezTo>
                  <a:cubicBezTo>
                    <a:pt x="1229" y="4785"/>
                    <a:pt x="1183" y="4806"/>
                    <a:pt x="1156" y="4847"/>
                  </a:cubicBezTo>
                  <a:cubicBezTo>
                    <a:pt x="1120" y="4906"/>
                    <a:pt x="1120" y="4978"/>
                    <a:pt x="1156" y="5037"/>
                  </a:cubicBezTo>
                  <a:lnTo>
                    <a:pt x="1489" y="5442"/>
                  </a:lnTo>
                  <a:lnTo>
                    <a:pt x="1489" y="6156"/>
                  </a:lnTo>
                  <a:cubicBezTo>
                    <a:pt x="1489" y="6252"/>
                    <a:pt x="1560" y="6311"/>
                    <a:pt x="1632" y="6323"/>
                  </a:cubicBezTo>
                  <a:lnTo>
                    <a:pt x="1632" y="6942"/>
                  </a:lnTo>
                  <a:cubicBezTo>
                    <a:pt x="1632" y="7037"/>
                    <a:pt x="1715" y="7109"/>
                    <a:pt x="1799" y="7109"/>
                  </a:cubicBezTo>
                  <a:lnTo>
                    <a:pt x="1834" y="7109"/>
                  </a:lnTo>
                  <a:lnTo>
                    <a:pt x="1834" y="8764"/>
                  </a:lnTo>
                  <a:cubicBezTo>
                    <a:pt x="1834" y="8859"/>
                    <a:pt x="1906" y="8931"/>
                    <a:pt x="1989" y="8931"/>
                  </a:cubicBezTo>
                  <a:lnTo>
                    <a:pt x="2846" y="8931"/>
                  </a:lnTo>
                  <a:cubicBezTo>
                    <a:pt x="2930" y="8931"/>
                    <a:pt x="3001" y="8859"/>
                    <a:pt x="3001" y="8764"/>
                  </a:cubicBezTo>
                  <a:lnTo>
                    <a:pt x="3001" y="8145"/>
                  </a:lnTo>
                  <a:cubicBezTo>
                    <a:pt x="3001" y="8050"/>
                    <a:pt x="2930" y="7978"/>
                    <a:pt x="2846" y="7978"/>
                  </a:cubicBezTo>
                  <a:cubicBezTo>
                    <a:pt x="2751" y="7978"/>
                    <a:pt x="2680" y="8050"/>
                    <a:pt x="2680" y="8145"/>
                  </a:cubicBezTo>
                  <a:lnTo>
                    <a:pt x="2680" y="8597"/>
                  </a:lnTo>
                  <a:lnTo>
                    <a:pt x="2156" y="8597"/>
                  </a:lnTo>
                  <a:lnTo>
                    <a:pt x="2156" y="7109"/>
                  </a:lnTo>
                  <a:lnTo>
                    <a:pt x="2680" y="7109"/>
                  </a:lnTo>
                  <a:lnTo>
                    <a:pt x="2680" y="7502"/>
                  </a:lnTo>
                  <a:cubicBezTo>
                    <a:pt x="2680" y="7585"/>
                    <a:pt x="2751" y="7669"/>
                    <a:pt x="2846" y="7669"/>
                  </a:cubicBezTo>
                  <a:cubicBezTo>
                    <a:pt x="2930" y="7669"/>
                    <a:pt x="3001" y="7585"/>
                    <a:pt x="3001" y="7502"/>
                  </a:cubicBezTo>
                  <a:lnTo>
                    <a:pt x="3001" y="7109"/>
                  </a:lnTo>
                  <a:lnTo>
                    <a:pt x="3037" y="7109"/>
                  </a:lnTo>
                  <a:cubicBezTo>
                    <a:pt x="3120" y="7109"/>
                    <a:pt x="3203" y="7037"/>
                    <a:pt x="3203" y="6954"/>
                  </a:cubicBezTo>
                  <a:lnTo>
                    <a:pt x="3203" y="6323"/>
                  </a:lnTo>
                  <a:cubicBezTo>
                    <a:pt x="3287" y="6323"/>
                    <a:pt x="3346" y="6252"/>
                    <a:pt x="3346" y="6156"/>
                  </a:cubicBezTo>
                  <a:lnTo>
                    <a:pt x="3346" y="5442"/>
                  </a:lnTo>
                  <a:lnTo>
                    <a:pt x="4573" y="3942"/>
                  </a:lnTo>
                  <a:cubicBezTo>
                    <a:pt x="4597" y="3906"/>
                    <a:pt x="4597" y="3882"/>
                    <a:pt x="4597" y="3835"/>
                  </a:cubicBezTo>
                  <a:lnTo>
                    <a:pt x="4597" y="3239"/>
                  </a:lnTo>
                  <a:lnTo>
                    <a:pt x="4644" y="3239"/>
                  </a:lnTo>
                  <a:cubicBezTo>
                    <a:pt x="4727" y="3239"/>
                    <a:pt x="4811" y="3168"/>
                    <a:pt x="4811" y="3073"/>
                  </a:cubicBezTo>
                  <a:lnTo>
                    <a:pt x="4811" y="2263"/>
                  </a:lnTo>
                  <a:cubicBezTo>
                    <a:pt x="4775" y="2156"/>
                    <a:pt x="4704" y="2084"/>
                    <a:pt x="4620" y="2084"/>
                  </a:cubicBezTo>
                  <a:lnTo>
                    <a:pt x="4227" y="2084"/>
                  </a:lnTo>
                  <a:lnTo>
                    <a:pt x="4227" y="584"/>
                  </a:lnTo>
                  <a:cubicBezTo>
                    <a:pt x="4227" y="430"/>
                    <a:pt x="4168" y="287"/>
                    <a:pt x="4061" y="156"/>
                  </a:cubicBezTo>
                  <a:cubicBezTo>
                    <a:pt x="3954" y="60"/>
                    <a:pt x="3811" y="1"/>
                    <a:pt x="3644" y="1"/>
                  </a:cubicBezTo>
                  <a:cubicBezTo>
                    <a:pt x="3323" y="1"/>
                    <a:pt x="3061" y="263"/>
                    <a:pt x="3061" y="572"/>
                  </a:cubicBezTo>
                  <a:lnTo>
                    <a:pt x="3061" y="2084"/>
                  </a:lnTo>
                  <a:lnTo>
                    <a:pt x="1715" y="2084"/>
                  </a:lnTo>
                  <a:lnTo>
                    <a:pt x="1715" y="572"/>
                  </a:lnTo>
                  <a:cubicBezTo>
                    <a:pt x="1715" y="430"/>
                    <a:pt x="1656" y="275"/>
                    <a:pt x="1549" y="156"/>
                  </a:cubicBezTo>
                  <a:cubicBezTo>
                    <a:pt x="1441" y="60"/>
                    <a:pt x="1298" y="1"/>
                    <a:pt x="11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099" name="Google Shape;11099;p79"/>
            <p:cNvSpPr/>
            <p:nvPr/>
          </p:nvSpPr>
          <p:spPr>
            <a:xfrm>
              <a:off x="1373667" y="1686935"/>
              <a:ext cx="66401" cy="10581"/>
            </a:xfrm>
            <a:custGeom>
              <a:avLst/>
              <a:gdLst/>
              <a:ahLst/>
              <a:cxnLst/>
              <a:rect l="l" t="t" r="r" b="b"/>
              <a:pathLst>
                <a:path w="2096" h="334" extrusionOk="0">
                  <a:moveTo>
                    <a:pt x="167" y="0"/>
                  </a:moveTo>
                  <a:cubicBezTo>
                    <a:pt x="84" y="0"/>
                    <a:pt x="0" y="72"/>
                    <a:pt x="0" y="167"/>
                  </a:cubicBezTo>
                  <a:cubicBezTo>
                    <a:pt x="0" y="250"/>
                    <a:pt x="84" y="333"/>
                    <a:pt x="167" y="333"/>
                  </a:cubicBezTo>
                  <a:lnTo>
                    <a:pt x="1929" y="333"/>
                  </a:lnTo>
                  <a:cubicBezTo>
                    <a:pt x="2012" y="333"/>
                    <a:pt x="2096" y="250"/>
                    <a:pt x="2096" y="167"/>
                  </a:cubicBezTo>
                  <a:cubicBezTo>
                    <a:pt x="2096" y="72"/>
                    <a:pt x="2012" y="0"/>
                    <a:pt x="19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100" name="Google Shape;11100;p79"/>
            <p:cNvSpPr/>
            <p:nvPr/>
          </p:nvSpPr>
          <p:spPr>
            <a:xfrm>
              <a:off x="1518508" y="1536044"/>
              <a:ext cx="72452" cy="112812"/>
            </a:xfrm>
            <a:custGeom>
              <a:avLst/>
              <a:gdLst/>
              <a:ahLst/>
              <a:cxnLst/>
              <a:rect l="l" t="t" r="r" b="b"/>
              <a:pathLst>
                <a:path w="2287" h="3561" extrusionOk="0">
                  <a:moveTo>
                    <a:pt x="1596" y="334"/>
                  </a:moveTo>
                  <a:lnTo>
                    <a:pt x="1024" y="1084"/>
                  </a:lnTo>
                  <a:cubicBezTo>
                    <a:pt x="1000" y="1132"/>
                    <a:pt x="988" y="1203"/>
                    <a:pt x="1012" y="1251"/>
                  </a:cubicBezTo>
                  <a:cubicBezTo>
                    <a:pt x="1048" y="1310"/>
                    <a:pt x="1107" y="1346"/>
                    <a:pt x="1167" y="1346"/>
                  </a:cubicBezTo>
                  <a:lnTo>
                    <a:pt x="1774" y="1346"/>
                  </a:lnTo>
                  <a:lnTo>
                    <a:pt x="893" y="2370"/>
                  </a:lnTo>
                  <a:lnTo>
                    <a:pt x="1167" y="1775"/>
                  </a:lnTo>
                  <a:cubicBezTo>
                    <a:pt x="1191" y="1727"/>
                    <a:pt x="1179" y="1667"/>
                    <a:pt x="1155" y="1620"/>
                  </a:cubicBezTo>
                  <a:cubicBezTo>
                    <a:pt x="1119" y="1584"/>
                    <a:pt x="1072" y="1548"/>
                    <a:pt x="1012" y="1548"/>
                  </a:cubicBezTo>
                  <a:lnTo>
                    <a:pt x="453" y="1548"/>
                  </a:lnTo>
                  <a:lnTo>
                    <a:pt x="1155" y="334"/>
                  </a:lnTo>
                  <a:close/>
                  <a:moveTo>
                    <a:pt x="1048" y="1"/>
                  </a:moveTo>
                  <a:cubicBezTo>
                    <a:pt x="988" y="1"/>
                    <a:pt x="941" y="24"/>
                    <a:pt x="917" y="72"/>
                  </a:cubicBezTo>
                  <a:lnTo>
                    <a:pt x="36" y="1620"/>
                  </a:lnTo>
                  <a:cubicBezTo>
                    <a:pt x="0" y="1667"/>
                    <a:pt x="0" y="1727"/>
                    <a:pt x="36" y="1787"/>
                  </a:cubicBezTo>
                  <a:cubicBezTo>
                    <a:pt x="60" y="1834"/>
                    <a:pt x="107" y="1858"/>
                    <a:pt x="167" y="1858"/>
                  </a:cubicBezTo>
                  <a:lnTo>
                    <a:pt x="762" y="1858"/>
                  </a:lnTo>
                  <a:lnTo>
                    <a:pt x="95" y="3322"/>
                  </a:lnTo>
                  <a:cubicBezTo>
                    <a:pt x="60" y="3394"/>
                    <a:pt x="95" y="3477"/>
                    <a:pt x="155" y="3525"/>
                  </a:cubicBezTo>
                  <a:cubicBezTo>
                    <a:pt x="179" y="3537"/>
                    <a:pt x="215" y="3561"/>
                    <a:pt x="238" y="3561"/>
                  </a:cubicBezTo>
                  <a:cubicBezTo>
                    <a:pt x="286" y="3561"/>
                    <a:pt x="334" y="3537"/>
                    <a:pt x="357" y="3501"/>
                  </a:cubicBezTo>
                  <a:lnTo>
                    <a:pt x="2203" y="1275"/>
                  </a:lnTo>
                  <a:cubicBezTo>
                    <a:pt x="2262" y="1227"/>
                    <a:pt x="2286" y="1167"/>
                    <a:pt x="2250" y="1108"/>
                  </a:cubicBezTo>
                  <a:cubicBezTo>
                    <a:pt x="2227" y="1048"/>
                    <a:pt x="2167" y="1013"/>
                    <a:pt x="2108" y="1013"/>
                  </a:cubicBezTo>
                  <a:lnTo>
                    <a:pt x="1477" y="1013"/>
                  </a:lnTo>
                  <a:lnTo>
                    <a:pt x="2048" y="251"/>
                  </a:lnTo>
                  <a:cubicBezTo>
                    <a:pt x="2072" y="203"/>
                    <a:pt x="2084" y="132"/>
                    <a:pt x="2060" y="84"/>
                  </a:cubicBezTo>
                  <a:cubicBezTo>
                    <a:pt x="2024" y="24"/>
                    <a:pt x="1965" y="1"/>
                    <a:pt x="190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1101" name="Google Shape;11101;p79"/>
          <p:cNvGrpSpPr/>
          <p:nvPr/>
        </p:nvGrpSpPr>
        <p:grpSpPr>
          <a:xfrm>
            <a:off x="9525699" y="1766420"/>
            <a:ext cx="376232" cy="474313"/>
            <a:chOff x="7144274" y="1500214"/>
            <a:chExt cx="282174" cy="355735"/>
          </a:xfrm>
          <a:solidFill>
            <a:schemeClr val="tx1"/>
          </a:solidFill>
        </p:grpSpPr>
        <p:sp>
          <p:nvSpPr>
            <p:cNvPr id="11102" name="Google Shape;11102;p79"/>
            <p:cNvSpPr/>
            <p:nvPr/>
          </p:nvSpPr>
          <p:spPr>
            <a:xfrm>
              <a:off x="7245745" y="1613375"/>
              <a:ext cx="10613" cy="16252"/>
            </a:xfrm>
            <a:custGeom>
              <a:avLst/>
              <a:gdLst/>
              <a:ahLst/>
              <a:cxnLst/>
              <a:rect l="l" t="t" r="r" b="b"/>
              <a:pathLst>
                <a:path w="335" h="513" extrusionOk="0">
                  <a:moveTo>
                    <a:pt x="167" y="0"/>
                  </a:moveTo>
                  <a:cubicBezTo>
                    <a:pt x="72" y="0"/>
                    <a:pt x="1" y="72"/>
                    <a:pt x="1" y="167"/>
                  </a:cubicBezTo>
                  <a:lnTo>
                    <a:pt x="1" y="346"/>
                  </a:lnTo>
                  <a:cubicBezTo>
                    <a:pt x="1" y="429"/>
                    <a:pt x="72" y="512"/>
                    <a:pt x="167" y="512"/>
                  </a:cubicBezTo>
                  <a:cubicBezTo>
                    <a:pt x="251" y="512"/>
                    <a:pt x="334" y="429"/>
                    <a:pt x="334" y="346"/>
                  </a:cubicBezTo>
                  <a:lnTo>
                    <a:pt x="334" y="167"/>
                  </a:lnTo>
                  <a:cubicBezTo>
                    <a:pt x="334" y="72"/>
                    <a:pt x="251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103" name="Google Shape;11103;p79"/>
            <p:cNvSpPr/>
            <p:nvPr/>
          </p:nvSpPr>
          <p:spPr>
            <a:xfrm>
              <a:off x="7313635" y="1613375"/>
              <a:ext cx="10613" cy="16252"/>
            </a:xfrm>
            <a:custGeom>
              <a:avLst/>
              <a:gdLst/>
              <a:ahLst/>
              <a:cxnLst/>
              <a:rect l="l" t="t" r="r" b="b"/>
              <a:pathLst>
                <a:path w="335" h="513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lnTo>
                    <a:pt x="1" y="346"/>
                  </a:lnTo>
                  <a:cubicBezTo>
                    <a:pt x="1" y="429"/>
                    <a:pt x="72" y="512"/>
                    <a:pt x="168" y="512"/>
                  </a:cubicBezTo>
                  <a:cubicBezTo>
                    <a:pt x="251" y="512"/>
                    <a:pt x="334" y="429"/>
                    <a:pt x="334" y="346"/>
                  </a:cubicBezTo>
                  <a:lnTo>
                    <a:pt x="334" y="167"/>
                  </a:lnTo>
                  <a:cubicBezTo>
                    <a:pt x="334" y="72"/>
                    <a:pt x="251" y="0"/>
                    <a:pt x="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104" name="Google Shape;11104;p79"/>
            <p:cNvSpPr/>
            <p:nvPr/>
          </p:nvSpPr>
          <p:spPr>
            <a:xfrm>
              <a:off x="7262345" y="1653070"/>
              <a:ext cx="45302" cy="16157"/>
            </a:xfrm>
            <a:custGeom>
              <a:avLst/>
              <a:gdLst/>
              <a:ahLst/>
              <a:cxnLst/>
              <a:rect l="l" t="t" r="r" b="b"/>
              <a:pathLst>
                <a:path w="1430" h="510" extrusionOk="0">
                  <a:moveTo>
                    <a:pt x="184" y="0"/>
                  </a:moveTo>
                  <a:cubicBezTo>
                    <a:pt x="140" y="0"/>
                    <a:pt x="96" y="15"/>
                    <a:pt x="60" y="45"/>
                  </a:cubicBezTo>
                  <a:cubicBezTo>
                    <a:pt x="1" y="105"/>
                    <a:pt x="1" y="212"/>
                    <a:pt x="60" y="283"/>
                  </a:cubicBezTo>
                  <a:cubicBezTo>
                    <a:pt x="203" y="426"/>
                    <a:pt x="441" y="509"/>
                    <a:pt x="715" y="509"/>
                  </a:cubicBezTo>
                  <a:cubicBezTo>
                    <a:pt x="977" y="509"/>
                    <a:pt x="1215" y="414"/>
                    <a:pt x="1370" y="283"/>
                  </a:cubicBezTo>
                  <a:cubicBezTo>
                    <a:pt x="1429" y="212"/>
                    <a:pt x="1429" y="105"/>
                    <a:pt x="1370" y="45"/>
                  </a:cubicBezTo>
                  <a:cubicBezTo>
                    <a:pt x="1340" y="15"/>
                    <a:pt x="1298" y="0"/>
                    <a:pt x="1255" y="0"/>
                  </a:cubicBezTo>
                  <a:cubicBezTo>
                    <a:pt x="1212" y="0"/>
                    <a:pt x="1167" y="15"/>
                    <a:pt x="1132" y="45"/>
                  </a:cubicBezTo>
                  <a:cubicBezTo>
                    <a:pt x="1072" y="105"/>
                    <a:pt x="917" y="176"/>
                    <a:pt x="715" y="176"/>
                  </a:cubicBezTo>
                  <a:cubicBezTo>
                    <a:pt x="501" y="176"/>
                    <a:pt x="358" y="105"/>
                    <a:pt x="298" y="45"/>
                  </a:cubicBezTo>
                  <a:cubicBezTo>
                    <a:pt x="268" y="15"/>
                    <a:pt x="227" y="0"/>
                    <a:pt x="1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105" name="Google Shape;11105;p79"/>
            <p:cNvSpPr/>
            <p:nvPr/>
          </p:nvSpPr>
          <p:spPr>
            <a:xfrm>
              <a:off x="7144274" y="1500214"/>
              <a:ext cx="282174" cy="355735"/>
            </a:xfrm>
            <a:custGeom>
              <a:avLst/>
              <a:gdLst/>
              <a:ahLst/>
              <a:cxnLst/>
              <a:rect l="l" t="t" r="r" b="b"/>
              <a:pathLst>
                <a:path w="8907" h="11229" extrusionOk="0">
                  <a:moveTo>
                    <a:pt x="7299" y="334"/>
                  </a:moveTo>
                  <a:cubicBezTo>
                    <a:pt x="7228" y="1048"/>
                    <a:pt x="6597" y="1608"/>
                    <a:pt x="5871" y="1608"/>
                  </a:cubicBezTo>
                  <a:lnTo>
                    <a:pt x="2656" y="1608"/>
                  </a:lnTo>
                  <a:cubicBezTo>
                    <a:pt x="2561" y="1608"/>
                    <a:pt x="2489" y="1679"/>
                    <a:pt x="2489" y="1775"/>
                  </a:cubicBezTo>
                  <a:cubicBezTo>
                    <a:pt x="2489" y="1858"/>
                    <a:pt x="2561" y="1941"/>
                    <a:pt x="2656" y="1941"/>
                  </a:cubicBezTo>
                  <a:lnTo>
                    <a:pt x="5871" y="1941"/>
                  </a:lnTo>
                  <a:cubicBezTo>
                    <a:pt x="6192" y="1941"/>
                    <a:pt x="6514" y="1846"/>
                    <a:pt x="6776" y="1679"/>
                  </a:cubicBezTo>
                  <a:lnTo>
                    <a:pt x="6776" y="3560"/>
                  </a:lnTo>
                  <a:cubicBezTo>
                    <a:pt x="6776" y="3644"/>
                    <a:pt x="6847" y="3727"/>
                    <a:pt x="6942" y="3727"/>
                  </a:cubicBezTo>
                  <a:lnTo>
                    <a:pt x="7026" y="3727"/>
                  </a:lnTo>
                  <a:cubicBezTo>
                    <a:pt x="7109" y="3727"/>
                    <a:pt x="7180" y="3751"/>
                    <a:pt x="7240" y="3810"/>
                  </a:cubicBezTo>
                  <a:cubicBezTo>
                    <a:pt x="7299" y="3870"/>
                    <a:pt x="7311" y="3941"/>
                    <a:pt x="7311" y="4037"/>
                  </a:cubicBezTo>
                  <a:cubicBezTo>
                    <a:pt x="7299" y="4180"/>
                    <a:pt x="7168" y="4287"/>
                    <a:pt x="7002" y="4287"/>
                  </a:cubicBezTo>
                  <a:lnTo>
                    <a:pt x="6930" y="4287"/>
                  </a:lnTo>
                  <a:lnTo>
                    <a:pt x="6930" y="4275"/>
                  </a:lnTo>
                  <a:cubicBezTo>
                    <a:pt x="6930" y="4180"/>
                    <a:pt x="6847" y="4108"/>
                    <a:pt x="6764" y="4108"/>
                  </a:cubicBezTo>
                  <a:cubicBezTo>
                    <a:pt x="6668" y="4108"/>
                    <a:pt x="6597" y="4180"/>
                    <a:pt x="6597" y="4275"/>
                  </a:cubicBezTo>
                  <a:cubicBezTo>
                    <a:pt x="6597" y="5465"/>
                    <a:pt x="5633" y="6430"/>
                    <a:pt x="4442" y="6430"/>
                  </a:cubicBezTo>
                  <a:cubicBezTo>
                    <a:pt x="3251" y="6430"/>
                    <a:pt x="2287" y="5465"/>
                    <a:pt x="2287" y="4275"/>
                  </a:cubicBezTo>
                  <a:cubicBezTo>
                    <a:pt x="2287" y="4180"/>
                    <a:pt x="2204" y="4108"/>
                    <a:pt x="2120" y="4108"/>
                  </a:cubicBezTo>
                  <a:cubicBezTo>
                    <a:pt x="2025" y="4108"/>
                    <a:pt x="1954" y="4180"/>
                    <a:pt x="1954" y="4275"/>
                  </a:cubicBezTo>
                  <a:lnTo>
                    <a:pt x="1954" y="4287"/>
                  </a:lnTo>
                  <a:lnTo>
                    <a:pt x="1846" y="4287"/>
                  </a:lnTo>
                  <a:cubicBezTo>
                    <a:pt x="1775" y="4287"/>
                    <a:pt x="1704" y="4263"/>
                    <a:pt x="1644" y="4203"/>
                  </a:cubicBezTo>
                  <a:cubicBezTo>
                    <a:pt x="1584" y="4144"/>
                    <a:pt x="1573" y="4061"/>
                    <a:pt x="1573" y="3977"/>
                  </a:cubicBezTo>
                  <a:cubicBezTo>
                    <a:pt x="1584" y="3822"/>
                    <a:pt x="1715" y="3727"/>
                    <a:pt x="1882" y="3727"/>
                  </a:cubicBezTo>
                  <a:lnTo>
                    <a:pt x="1942" y="3727"/>
                  </a:lnTo>
                  <a:cubicBezTo>
                    <a:pt x="2025" y="3727"/>
                    <a:pt x="2108" y="3644"/>
                    <a:pt x="2108" y="3560"/>
                  </a:cubicBezTo>
                  <a:lnTo>
                    <a:pt x="2108" y="1775"/>
                  </a:lnTo>
                  <a:cubicBezTo>
                    <a:pt x="2108" y="989"/>
                    <a:pt x="2739" y="334"/>
                    <a:pt x="3549" y="334"/>
                  </a:cubicBezTo>
                  <a:close/>
                  <a:moveTo>
                    <a:pt x="3025" y="6763"/>
                  </a:moveTo>
                  <a:lnTo>
                    <a:pt x="3025" y="7085"/>
                  </a:lnTo>
                  <a:cubicBezTo>
                    <a:pt x="3025" y="7239"/>
                    <a:pt x="2918" y="7382"/>
                    <a:pt x="2787" y="7430"/>
                  </a:cubicBezTo>
                  <a:lnTo>
                    <a:pt x="2406" y="7180"/>
                  </a:lnTo>
                  <a:cubicBezTo>
                    <a:pt x="2299" y="7097"/>
                    <a:pt x="2287" y="7001"/>
                    <a:pt x="2311" y="6918"/>
                  </a:cubicBezTo>
                  <a:cubicBezTo>
                    <a:pt x="2346" y="6847"/>
                    <a:pt x="2406" y="6763"/>
                    <a:pt x="2537" y="6763"/>
                  </a:cubicBezTo>
                  <a:close/>
                  <a:moveTo>
                    <a:pt x="6359" y="6763"/>
                  </a:moveTo>
                  <a:cubicBezTo>
                    <a:pt x="6478" y="6763"/>
                    <a:pt x="6549" y="6847"/>
                    <a:pt x="6585" y="6918"/>
                  </a:cubicBezTo>
                  <a:cubicBezTo>
                    <a:pt x="6609" y="7001"/>
                    <a:pt x="6597" y="7120"/>
                    <a:pt x="6490" y="7180"/>
                  </a:cubicBezTo>
                  <a:lnTo>
                    <a:pt x="6109" y="7430"/>
                  </a:lnTo>
                  <a:cubicBezTo>
                    <a:pt x="5954" y="7382"/>
                    <a:pt x="5859" y="7239"/>
                    <a:pt x="5859" y="7085"/>
                  </a:cubicBezTo>
                  <a:lnTo>
                    <a:pt x="5859" y="6763"/>
                  </a:lnTo>
                  <a:close/>
                  <a:moveTo>
                    <a:pt x="6371" y="6216"/>
                  </a:moveTo>
                  <a:cubicBezTo>
                    <a:pt x="6883" y="6216"/>
                    <a:pt x="7276" y="6620"/>
                    <a:pt x="7276" y="7132"/>
                  </a:cubicBezTo>
                  <a:cubicBezTo>
                    <a:pt x="7311" y="8156"/>
                    <a:pt x="6514" y="9025"/>
                    <a:pt x="5502" y="9097"/>
                  </a:cubicBezTo>
                  <a:lnTo>
                    <a:pt x="5502" y="8918"/>
                  </a:lnTo>
                  <a:cubicBezTo>
                    <a:pt x="5502" y="8823"/>
                    <a:pt x="5418" y="8752"/>
                    <a:pt x="5335" y="8752"/>
                  </a:cubicBezTo>
                  <a:cubicBezTo>
                    <a:pt x="5240" y="8752"/>
                    <a:pt x="5168" y="8823"/>
                    <a:pt x="5168" y="8918"/>
                  </a:cubicBezTo>
                  <a:lnTo>
                    <a:pt x="5168" y="9109"/>
                  </a:lnTo>
                  <a:lnTo>
                    <a:pt x="3716" y="9109"/>
                  </a:lnTo>
                  <a:lnTo>
                    <a:pt x="3716" y="8918"/>
                  </a:lnTo>
                  <a:cubicBezTo>
                    <a:pt x="3716" y="8823"/>
                    <a:pt x="3632" y="8752"/>
                    <a:pt x="3549" y="8752"/>
                  </a:cubicBezTo>
                  <a:cubicBezTo>
                    <a:pt x="3454" y="8752"/>
                    <a:pt x="3382" y="8823"/>
                    <a:pt x="3382" y="8918"/>
                  </a:cubicBezTo>
                  <a:lnTo>
                    <a:pt x="3382" y="9097"/>
                  </a:lnTo>
                  <a:cubicBezTo>
                    <a:pt x="2370" y="9002"/>
                    <a:pt x="1573" y="8156"/>
                    <a:pt x="1573" y="7132"/>
                  </a:cubicBezTo>
                  <a:cubicBezTo>
                    <a:pt x="1573" y="6620"/>
                    <a:pt x="1965" y="6227"/>
                    <a:pt x="2477" y="6227"/>
                  </a:cubicBezTo>
                  <a:lnTo>
                    <a:pt x="2906" y="6227"/>
                  </a:lnTo>
                  <a:cubicBezTo>
                    <a:pt x="2954" y="6251"/>
                    <a:pt x="3001" y="6287"/>
                    <a:pt x="3025" y="6311"/>
                  </a:cubicBezTo>
                  <a:lnTo>
                    <a:pt x="3025" y="6430"/>
                  </a:lnTo>
                  <a:lnTo>
                    <a:pt x="2525" y="6430"/>
                  </a:lnTo>
                  <a:cubicBezTo>
                    <a:pt x="2263" y="6430"/>
                    <a:pt x="2061" y="6585"/>
                    <a:pt x="1989" y="6835"/>
                  </a:cubicBezTo>
                  <a:cubicBezTo>
                    <a:pt x="1906" y="7085"/>
                    <a:pt x="2001" y="7323"/>
                    <a:pt x="2204" y="7454"/>
                  </a:cubicBezTo>
                  <a:lnTo>
                    <a:pt x="4037" y="8680"/>
                  </a:lnTo>
                  <a:cubicBezTo>
                    <a:pt x="4156" y="8752"/>
                    <a:pt x="4287" y="8799"/>
                    <a:pt x="4430" y="8799"/>
                  </a:cubicBezTo>
                  <a:cubicBezTo>
                    <a:pt x="4561" y="8799"/>
                    <a:pt x="4692" y="8752"/>
                    <a:pt x="4811" y="8680"/>
                  </a:cubicBezTo>
                  <a:lnTo>
                    <a:pt x="5228" y="8394"/>
                  </a:lnTo>
                  <a:cubicBezTo>
                    <a:pt x="5299" y="8347"/>
                    <a:pt x="5323" y="8252"/>
                    <a:pt x="5275" y="8168"/>
                  </a:cubicBezTo>
                  <a:cubicBezTo>
                    <a:pt x="5247" y="8125"/>
                    <a:pt x="5197" y="8104"/>
                    <a:pt x="5146" y="8104"/>
                  </a:cubicBezTo>
                  <a:cubicBezTo>
                    <a:pt x="5112" y="8104"/>
                    <a:pt x="5078" y="8113"/>
                    <a:pt x="5049" y="8132"/>
                  </a:cubicBezTo>
                  <a:lnTo>
                    <a:pt x="4632" y="8406"/>
                  </a:lnTo>
                  <a:cubicBezTo>
                    <a:pt x="4573" y="8454"/>
                    <a:pt x="4501" y="8478"/>
                    <a:pt x="4429" y="8478"/>
                  </a:cubicBezTo>
                  <a:cubicBezTo>
                    <a:pt x="4356" y="8478"/>
                    <a:pt x="4281" y="8454"/>
                    <a:pt x="4216" y="8406"/>
                  </a:cubicBezTo>
                  <a:lnTo>
                    <a:pt x="3073" y="7656"/>
                  </a:lnTo>
                  <a:cubicBezTo>
                    <a:pt x="3239" y="7513"/>
                    <a:pt x="3335" y="7323"/>
                    <a:pt x="3335" y="7097"/>
                  </a:cubicBezTo>
                  <a:lnTo>
                    <a:pt x="3335" y="6525"/>
                  </a:lnTo>
                  <a:cubicBezTo>
                    <a:pt x="3668" y="6680"/>
                    <a:pt x="4037" y="6775"/>
                    <a:pt x="4430" y="6775"/>
                  </a:cubicBezTo>
                  <a:cubicBezTo>
                    <a:pt x="4811" y="6775"/>
                    <a:pt x="5180" y="6680"/>
                    <a:pt x="5514" y="6525"/>
                  </a:cubicBezTo>
                  <a:lnTo>
                    <a:pt x="5514" y="7097"/>
                  </a:lnTo>
                  <a:cubicBezTo>
                    <a:pt x="5514" y="7323"/>
                    <a:pt x="5621" y="7513"/>
                    <a:pt x="5775" y="7656"/>
                  </a:cubicBezTo>
                  <a:lnTo>
                    <a:pt x="5668" y="7728"/>
                  </a:lnTo>
                  <a:cubicBezTo>
                    <a:pt x="5597" y="7775"/>
                    <a:pt x="5585" y="7871"/>
                    <a:pt x="5633" y="7954"/>
                  </a:cubicBezTo>
                  <a:cubicBezTo>
                    <a:pt x="5656" y="7990"/>
                    <a:pt x="5716" y="8025"/>
                    <a:pt x="5764" y="8025"/>
                  </a:cubicBezTo>
                  <a:cubicBezTo>
                    <a:pt x="5799" y="8025"/>
                    <a:pt x="5823" y="8001"/>
                    <a:pt x="5847" y="7990"/>
                  </a:cubicBezTo>
                  <a:lnTo>
                    <a:pt x="6645" y="7454"/>
                  </a:lnTo>
                  <a:cubicBezTo>
                    <a:pt x="6847" y="7323"/>
                    <a:pt x="6942" y="7073"/>
                    <a:pt x="6859" y="6835"/>
                  </a:cubicBezTo>
                  <a:cubicBezTo>
                    <a:pt x="6787" y="6597"/>
                    <a:pt x="6585" y="6430"/>
                    <a:pt x="6323" y="6430"/>
                  </a:cubicBezTo>
                  <a:lnTo>
                    <a:pt x="5823" y="6430"/>
                  </a:lnTo>
                  <a:lnTo>
                    <a:pt x="5823" y="6311"/>
                  </a:lnTo>
                  <a:cubicBezTo>
                    <a:pt x="5871" y="6287"/>
                    <a:pt x="5906" y="6251"/>
                    <a:pt x="5942" y="6216"/>
                  </a:cubicBezTo>
                  <a:close/>
                  <a:moveTo>
                    <a:pt x="3561" y="0"/>
                  </a:moveTo>
                  <a:cubicBezTo>
                    <a:pt x="2585" y="0"/>
                    <a:pt x="1787" y="786"/>
                    <a:pt x="1787" y="1775"/>
                  </a:cubicBezTo>
                  <a:lnTo>
                    <a:pt x="1787" y="3394"/>
                  </a:lnTo>
                  <a:cubicBezTo>
                    <a:pt x="1513" y="3441"/>
                    <a:pt x="1287" y="3668"/>
                    <a:pt x="1251" y="3930"/>
                  </a:cubicBezTo>
                  <a:cubicBezTo>
                    <a:pt x="1239" y="4108"/>
                    <a:pt x="1299" y="4275"/>
                    <a:pt x="1406" y="4406"/>
                  </a:cubicBezTo>
                  <a:cubicBezTo>
                    <a:pt x="1525" y="4537"/>
                    <a:pt x="1692" y="4608"/>
                    <a:pt x="1846" y="4608"/>
                  </a:cubicBezTo>
                  <a:lnTo>
                    <a:pt x="1989" y="4608"/>
                  </a:lnTo>
                  <a:cubicBezTo>
                    <a:pt x="2061" y="5108"/>
                    <a:pt x="2251" y="5537"/>
                    <a:pt x="2561" y="5894"/>
                  </a:cubicBezTo>
                  <a:lnTo>
                    <a:pt x="2489" y="5894"/>
                  </a:lnTo>
                  <a:cubicBezTo>
                    <a:pt x="1811" y="5894"/>
                    <a:pt x="1251" y="6442"/>
                    <a:pt x="1251" y="7132"/>
                  </a:cubicBezTo>
                  <a:cubicBezTo>
                    <a:pt x="1251" y="7382"/>
                    <a:pt x="1299" y="7620"/>
                    <a:pt x="1370" y="7859"/>
                  </a:cubicBezTo>
                  <a:lnTo>
                    <a:pt x="894" y="7990"/>
                  </a:lnTo>
                  <a:cubicBezTo>
                    <a:pt x="382" y="8144"/>
                    <a:pt x="1" y="8633"/>
                    <a:pt x="1" y="9180"/>
                  </a:cubicBezTo>
                  <a:lnTo>
                    <a:pt x="1" y="11061"/>
                  </a:lnTo>
                  <a:cubicBezTo>
                    <a:pt x="1" y="11145"/>
                    <a:pt x="84" y="11228"/>
                    <a:pt x="168" y="11228"/>
                  </a:cubicBezTo>
                  <a:cubicBezTo>
                    <a:pt x="263" y="11228"/>
                    <a:pt x="334" y="11145"/>
                    <a:pt x="334" y="11061"/>
                  </a:cubicBezTo>
                  <a:lnTo>
                    <a:pt x="334" y="9180"/>
                  </a:lnTo>
                  <a:cubicBezTo>
                    <a:pt x="334" y="8775"/>
                    <a:pt x="596" y="8418"/>
                    <a:pt x="989" y="8323"/>
                  </a:cubicBezTo>
                  <a:lnTo>
                    <a:pt x="1489" y="8168"/>
                  </a:lnTo>
                  <a:cubicBezTo>
                    <a:pt x="1846" y="8883"/>
                    <a:pt x="2561" y="9371"/>
                    <a:pt x="3394" y="9430"/>
                  </a:cubicBezTo>
                  <a:lnTo>
                    <a:pt x="3394" y="11061"/>
                  </a:lnTo>
                  <a:cubicBezTo>
                    <a:pt x="3394" y="11145"/>
                    <a:pt x="3478" y="11216"/>
                    <a:pt x="3561" y="11216"/>
                  </a:cubicBezTo>
                  <a:cubicBezTo>
                    <a:pt x="3656" y="11216"/>
                    <a:pt x="3728" y="11145"/>
                    <a:pt x="3728" y="11061"/>
                  </a:cubicBezTo>
                  <a:lnTo>
                    <a:pt x="3728" y="9430"/>
                  </a:lnTo>
                  <a:lnTo>
                    <a:pt x="5180" y="9430"/>
                  </a:lnTo>
                  <a:lnTo>
                    <a:pt x="5180" y="11061"/>
                  </a:lnTo>
                  <a:cubicBezTo>
                    <a:pt x="5180" y="11145"/>
                    <a:pt x="5263" y="11216"/>
                    <a:pt x="5347" y="11216"/>
                  </a:cubicBezTo>
                  <a:cubicBezTo>
                    <a:pt x="5430" y="11216"/>
                    <a:pt x="5514" y="11145"/>
                    <a:pt x="5514" y="11061"/>
                  </a:cubicBezTo>
                  <a:lnTo>
                    <a:pt x="5514" y="9430"/>
                  </a:lnTo>
                  <a:cubicBezTo>
                    <a:pt x="6347" y="9371"/>
                    <a:pt x="7061" y="8871"/>
                    <a:pt x="7419" y="8168"/>
                  </a:cubicBezTo>
                  <a:lnTo>
                    <a:pt x="7919" y="8323"/>
                  </a:lnTo>
                  <a:cubicBezTo>
                    <a:pt x="8311" y="8442"/>
                    <a:pt x="8573" y="8799"/>
                    <a:pt x="8573" y="9180"/>
                  </a:cubicBezTo>
                  <a:lnTo>
                    <a:pt x="8573" y="11061"/>
                  </a:lnTo>
                  <a:cubicBezTo>
                    <a:pt x="8573" y="11145"/>
                    <a:pt x="8657" y="11228"/>
                    <a:pt x="8740" y="11228"/>
                  </a:cubicBezTo>
                  <a:cubicBezTo>
                    <a:pt x="8823" y="11228"/>
                    <a:pt x="8907" y="11145"/>
                    <a:pt x="8907" y="11061"/>
                  </a:cubicBezTo>
                  <a:lnTo>
                    <a:pt x="8907" y="9180"/>
                  </a:lnTo>
                  <a:cubicBezTo>
                    <a:pt x="8895" y="8633"/>
                    <a:pt x="8514" y="8144"/>
                    <a:pt x="8002" y="7990"/>
                  </a:cubicBezTo>
                  <a:lnTo>
                    <a:pt x="7526" y="7859"/>
                  </a:lnTo>
                  <a:cubicBezTo>
                    <a:pt x="7597" y="7632"/>
                    <a:pt x="7645" y="7382"/>
                    <a:pt x="7645" y="7132"/>
                  </a:cubicBezTo>
                  <a:cubicBezTo>
                    <a:pt x="7645" y="6442"/>
                    <a:pt x="7085" y="5894"/>
                    <a:pt x="6406" y="5894"/>
                  </a:cubicBezTo>
                  <a:lnTo>
                    <a:pt x="6311" y="5894"/>
                  </a:lnTo>
                  <a:cubicBezTo>
                    <a:pt x="6609" y="5537"/>
                    <a:pt x="6823" y="5108"/>
                    <a:pt x="6895" y="4620"/>
                  </a:cubicBezTo>
                  <a:lnTo>
                    <a:pt x="7002" y="4620"/>
                  </a:lnTo>
                  <a:cubicBezTo>
                    <a:pt x="7323" y="4620"/>
                    <a:pt x="7597" y="4382"/>
                    <a:pt x="7645" y="4061"/>
                  </a:cubicBezTo>
                  <a:cubicBezTo>
                    <a:pt x="7657" y="3882"/>
                    <a:pt x="7597" y="3727"/>
                    <a:pt x="7490" y="3584"/>
                  </a:cubicBezTo>
                  <a:cubicBezTo>
                    <a:pt x="7383" y="3489"/>
                    <a:pt x="7252" y="3406"/>
                    <a:pt x="7121" y="3394"/>
                  </a:cubicBezTo>
                  <a:lnTo>
                    <a:pt x="7121" y="1429"/>
                  </a:lnTo>
                  <a:cubicBezTo>
                    <a:pt x="7442" y="1108"/>
                    <a:pt x="7657" y="655"/>
                    <a:pt x="7657" y="167"/>
                  </a:cubicBezTo>
                  <a:cubicBezTo>
                    <a:pt x="7657" y="72"/>
                    <a:pt x="7585" y="0"/>
                    <a:pt x="749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106" name="Google Shape;11106;p79"/>
            <p:cNvSpPr/>
            <p:nvPr/>
          </p:nvSpPr>
          <p:spPr>
            <a:xfrm>
              <a:off x="7239726" y="1594081"/>
              <a:ext cx="22651" cy="12165"/>
            </a:xfrm>
            <a:custGeom>
              <a:avLst/>
              <a:gdLst/>
              <a:ahLst/>
              <a:cxnLst/>
              <a:rect l="l" t="t" r="r" b="b"/>
              <a:pathLst>
                <a:path w="715" h="384" extrusionOk="0">
                  <a:moveTo>
                    <a:pt x="524" y="1"/>
                  </a:moveTo>
                  <a:cubicBezTo>
                    <a:pt x="517" y="1"/>
                    <a:pt x="508" y="1"/>
                    <a:pt x="500" y="2"/>
                  </a:cubicBezTo>
                  <a:lnTo>
                    <a:pt x="143" y="62"/>
                  </a:lnTo>
                  <a:cubicBezTo>
                    <a:pt x="60" y="74"/>
                    <a:pt x="0" y="169"/>
                    <a:pt x="12" y="252"/>
                  </a:cubicBezTo>
                  <a:cubicBezTo>
                    <a:pt x="24" y="324"/>
                    <a:pt x="95" y="383"/>
                    <a:pt x="179" y="383"/>
                  </a:cubicBezTo>
                  <a:lnTo>
                    <a:pt x="203" y="383"/>
                  </a:lnTo>
                  <a:lnTo>
                    <a:pt x="560" y="324"/>
                  </a:lnTo>
                  <a:cubicBezTo>
                    <a:pt x="655" y="312"/>
                    <a:pt x="715" y="228"/>
                    <a:pt x="703" y="133"/>
                  </a:cubicBezTo>
                  <a:cubicBezTo>
                    <a:pt x="681" y="57"/>
                    <a:pt x="609" y="1"/>
                    <a:pt x="5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107" name="Google Shape;11107;p79"/>
            <p:cNvSpPr/>
            <p:nvPr/>
          </p:nvSpPr>
          <p:spPr>
            <a:xfrm>
              <a:off x="7307616" y="1594462"/>
              <a:ext cx="22651" cy="12514"/>
            </a:xfrm>
            <a:custGeom>
              <a:avLst/>
              <a:gdLst/>
              <a:ahLst/>
              <a:cxnLst/>
              <a:rect l="l" t="t" r="r" b="b"/>
              <a:pathLst>
                <a:path w="715" h="395" extrusionOk="0">
                  <a:moveTo>
                    <a:pt x="181" y="1"/>
                  </a:moveTo>
                  <a:cubicBezTo>
                    <a:pt x="104" y="1"/>
                    <a:pt x="23" y="57"/>
                    <a:pt x="12" y="133"/>
                  </a:cubicBezTo>
                  <a:cubicBezTo>
                    <a:pt x="0" y="228"/>
                    <a:pt x="60" y="312"/>
                    <a:pt x="143" y="335"/>
                  </a:cubicBezTo>
                  <a:lnTo>
                    <a:pt x="500" y="395"/>
                  </a:lnTo>
                  <a:lnTo>
                    <a:pt x="536" y="395"/>
                  </a:lnTo>
                  <a:cubicBezTo>
                    <a:pt x="608" y="395"/>
                    <a:pt x="679" y="335"/>
                    <a:pt x="703" y="252"/>
                  </a:cubicBezTo>
                  <a:cubicBezTo>
                    <a:pt x="715" y="169"/>
                    <a:pt x="655" y="73"/>
                    <a:pt x="560" y="62"/>
                  </a:cubicBezTo>
                  <a:lnTo>
                    <a:pt x="203" y="2"/>
                  </a:lnTo>
                  <a:cubicBezTo>
                    <a:pt x="196" y="1"/>
                    <a:pt x="188" y="1"/>
                    <a:pt x="1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1108" name="Google Shape;11108;p79"/>
          <p:cNvGrpSpPr/>
          <p:nvPr/>
        </p:nvGrpSpPr>
        <p:grpSpPr>
          <a:xfrm>
            <a:off x="8913683" y="1766419"/>
            <a:ext cx="386243" cy="472792"/>
            <a:chOff x="6685262" y="1500214"/>
            <a:chExt cx="289682" cy="354594"/>
          </a:xfrm>
          <a:solidFill>
            <a:schemeClr val="tx1"/>
          </a:solidFill>
        </p:grpSpPr>
        <p:sp>
          <p:nvSpPr>
            <p:cNvPr id="11109" name="Google Shape;11109;p79"/>
            <p:cNvSpPr/>
            <p:nvPr/>
          </p:nvSpPr>
          <p:spPr>
            <a:xfrm>
              <a:off x="6685262" y="1500214"/>
              <a:ext cx="289682" cy="354594"/>
            </a:xfrm>
            <a:custGeom>
              <a:avLst/>
              <a:gdLst/>
              <a:ahLst/>
              <a:cxnLst/>
              <a:rect l="l" t="t" r="r" b="b"/>
              <a:pathLst>
                <a:path w="9144" h="11193" extrusionOk="0">
                  <a:moveTo>
                    <a:pt x="7037" y="3310"/>
                  </a:moveTo>
                  <a:lnTo>
                    <a:pt x="7037" y="3322"/>
                  </a:lnTo>
                  <a:lnTo>
                    <a:pt x="7037" y="3691"/>
                  </a:lnTo>
                  <a:lnTo>
                    <a:pt x="6846" y="3691"/>
                  </a:lnTo>
                  <a:cubicBezTo>
                    <a:pt x="6739" y="3691"/>
                    <a:pt x="6656" y="3608"/>
                    <a:pt x="6656" y="3501"/>
                  </a:cubicBezTo>
                  <a:lnTo>
                    <a:pt x="6656" y="3310"/>
                  </a:lnTo>
                  <a:close/>
                  <a:moveTo>
                    <a:pt x="2465" y="3322"/>
                  </a:moveTo>
                  <a:lnTo>
                    <a:pt x="2465" y="3513"/>
                  </a:lnTo>
                  <a:cubicBezTo>
                    <a:pt x="2465" y="3620"/>
                    <a:pt x="2381" y="3703"/>
                    <a:pt x="2274" y="3703"/>
                  </a:cubicBezTo>
                  <a:lnTo>
                    <a:pt x="2096" y="3703"/>
                  </a:lnTo>
                  <a:lnTo>
                    <a:pt x="2096" y="3691"/>
                  </a:lnTo>
                  <a:lnTo>
                    <a:pt x="2096" y="3322"/>
                  </a:lnTo>
                  <a:close/>
                  <a:moveTo>
                    <a:pt x="4596" y="370"/>
                  </a:moveTo>
                  <a:lnTo>
                    <a:pt x="8453" y="2989"/>
                  </a:lnTo>
                  <a:lnTo>
                    <a:pt x="3691" y="2989"/>
                  </a:lnTo>
                  <a:cubicBezTo>
                    <a:pt x="3596" y="2989"/>
                    <a:pt x="3524" y="3072"/>
                    <a:pt x="3524" y="3156"/>
                  </a:cubicBezTo>
                  <a:cubicBezTo>
                    <a:pt x="3524" y="3251"/>
                    <a:pt x="3596" y="3322"/>
                    <a:pt x="3691" y="3322"/>
                  </a:cubicBezTo>
                  <a:lnTo>
                    <a:pt x="6334" y="3322"/>
                  </a:lnTo>
                  <a:lnTo>
                    <a:pt x="6334" y="3513"/>
                  </a:lnTo>
                  <a:cubicBezTo>
                    <a:pt x="6334" y="3799"/>
                    <a:pt x="6572" y="4037"/>
                    <a:pt x="6858" y="4037"/>
                  </a:cubicBezTo>
                  <a:lnTo>
                    <a:pt x="7120" y="4037"/>
                  </a:lnTo>
                  <a:cubicBezTo>
                    <a:pt x="7203" y="4037"/>
                    <a:pt x="7275" y="4061"/>
                    <a:pt x="7334" y="4120"/>
                  </a:cubicBezTo>
                  <a:cubicBezTo>
                    <a:pt x="7394" y="4180"/>
                    <a:pt x="7406" y="4263"/>
                    <a:pt x="7406" y="4334"/>
                  </a:cubicBezTo>
                  <a:cubicBezTo>
                    <a:pt x="7394" y="4465"/>
                    <a:pt x="7263" y="4584"/>
                    <a:pt x="7108" y="4584"/>
                  </a:cubicBezTo>
                  <a:lnTo>
                    <a:pt x="7037" y="4584"/>
                  </a:lnTo>
                  <a:lnTo>
                    <a:pt x="7037" y="4572"/>
                  </a:lnTo>
                  <a:cubicBezTo>
                    <a:pt x="7037" y="4477"/>
                    <a:pt x="6965" y="4406"/>
                    <a:pt x="6870" y="4406"/>
                  </a:cubicBezTo>
                  <a:cubicBezTo>
                    <a:pt x="6787" y="4406"/>
                    <a:pt x="6715" y="4477"/>
                    <a:pt x="6715" y="4572"/>
                  </a:cubicBezTo>
                  <a:cubicBezTo>
                    <a:pt x="6715" y="5692"/>
                    <a:pt x="5846" y="6597"/>
                    <a:pt x="4763" y="6680"/>
                  </a:cubicBezTo>
                  <a:lnTo>
                    <a:pt x="4763" y="6501"/>
                  </a:lnTo>
                  <a:cubicBezTo>
                    <a:pt x="4763" y="6418"/>
                    <a:pt x="4691" y="6347"/>
                    <a:pt x="4596" y="6347"/>
                  </a:cubicBezTo>
                  <a:cubicBezTo>
                    <a:pt x="4512" y="6347"/>
                    <a:pt x="4429" y="6418"/>
                    <a:pt x="4429" y="6501"/>
                  </a:cubicBezTo>
                  <a:lnTo>
                    <a:pt x="4429" y="6680"/>
                  </a:lnTo>
                  <a:cubicBezTo>
                    <a:pt x="3346" y="6597"/>
                    <a:pt x="2488" y="5692"/>
                    <a:pt x="2488" y="4572"/>
                  </a:cubicBezTo>
                  <a:cubicBezTo>
                    <a:pt x="2488" y="4477"/>
                    <a:pt x="2405" y="4406"/>
                    <a:pt x="2322" y="4406"/>
                  </a:cubicBezTo>
                  <a:cubicBezTo>
                    <a:pt x="2226" y="4406"/>
                    <a:pt x="2155" y="4477"/>
                    <a:pt x="2155" y="4572"/>
                  </a:cubicBezTo>
                  <a:lnTo>
                    <a:pt x="2155" y="4584"/>
                  </a:lnTo>
                  <a:lnTo>
                    <a:pt x="2048" y="4584"/>
                  </a:lnTo>
                  <a:cubicBezTo>
                    <a:pt x="1976" y="4584"/>
                    <a:pt x="1905" y="4561"/>
                    <a:pt x="1845" y="4501"/>
                  </a:cubicBezTo>
                  <a:cubicBezTo>
                    <a:pt x="1786" y="4442"/>
                    <a:pt x="1774" y="4358"/>
                    <a:pt x="1774" y="4287"/>
                  </a:cubicBezTo>
                  <a:cubicBezTo>
                    <a:pt x="1786" y="4156"/>
                    <a:pt x="1917" y="4037"/>
                    <a:pt x="2072" y="4037"/>
                  </a:cubicBezTo>
                  <a:lnTo>
                    <a:pt x="2310" y="4037"/>
                  </a:lnTo>
                  <a:cubicBezTo>
                    <a:pt x="2584" y="4037"/>
                    <a:pt x="2822" y="3799"/>
                    <a:pt x="2822" y="3513"/>
                  </a:cubicBezTo>
                  <a:lnTo>
                    <a:pt x="2822" y="3322"/>
                  </a:lnTo>
                  <a:lnTo>
                    <a:pt x="3024" y="3322"/>
                  </a:lnTo>
                  <a:cubicBezTo>
                    <a:pt x="3108" y="3322"/>
                    <a:pt x="3179" y="3251"/>
                    <a:pt x="3179" y="3156"/>
                  </a:cubicBezTo>
                  <a:cubicBezTo>
                    <a:pt x="3179" y="3072"/>
                    <a:pt x="3108" y="2989"/>
                    <a:pt x="3024" y="2989"/>
                  </a:cubicBezTo>
                  <a:lnTo>
                    <a:pt x="738" y="2989"/>
                  </a:lnTo>
                  <a:lnTo>
                    <a:pt x="4596" y="370"/>
                  </a:lnTo>
                  <a:close/>
                  <a:moveTo>
                    <a:pt x="5632" y="6763"/>
                  </a:moveTo>
                  <a:lnTo>
                    <a:pt x="5632" y="7144"/>
                  </a:lnTo>
                  <a:cubicBezTo>
                    <a:pt x="5644" y="7430"/>
                    <a:pt x="5798" y="7668"/>
                    <a:pt x="6060" y="7787"/>
                  </a:cubicBezTo>
                  <a:cubicBezTo>
                    <a:pt x="5977" y="7978"/>
                    <a:pt x="5858" y="8156"/>
                    <a:pt x="5715" y="8311"/>
                  </a:cubicBezTo>
                  <a:cubicBezTo>
                    <a:pt x="5655" y="8371"/>
                    <a:pt x="5655" y="8466"/>
                    <a:pt x="5715" y="8549"/>
                  </a:cubicBezTo>
                  <a:cubicBezTo>
                    <a:pt x="5739" y="8573"/>
                    <a:pt x="5786" y="8585"/>
                    <a:pt x="5834" y="8585"/>
                  </a:cubicBezTo>
                  <a:cubicBezTo>
                    <a:pt x="5882" y="8585"/>
                    <a:pt x="5917" y="8573"/>
                    <a:pt x="5953" y="8549"/>
                  </a:cubicBezTo>
                  <a:cubicBezTo>
                    <a:pt x="6132" y="8347"/>
                    <a:pt x="6275" y="8132"/>
                    <a:pt x="6370" y="7894"/>
                  </a:cubicBezTo>
                  <a:lnTo>
                    <a:pt x="6727" y="7990"/>
                  </a:lnTo>
                  <a:cubicBezTo>
                    <a:pt x="6572" y="8394"/>
                    <a:pt x="6310" y="8763"/>
                    <a:pt x="5953" y="9037"/>
                  </a:cubicBezTo>
                  <a:cubicBezTo>
                    <a:pt x="5548" y="9335"/>
                    <a:pt x="5072" y="9502"/>
                    <a:pt x="4572" y="9502"/>
                  </a:cubicBezTo>
                  <a:cubicBezTo>
                    <a:pt x="4072" y="9502"/>
                    <a:pt x="3596" y="9335"/>
                    <a:pt x="3203" y="9049"/>
                  </a:cubicBezTo>
                  <a:cubicBezTo>
                    <a:pt x="2846" y="8787"/>
                    <a:pt x="2572" y="8406"/>
                    <a:pt x="2405" y="8013"/>
                  </a:cubicBezTo>
                  <a:lnTo>
                    <a:pt x="2762" y="7906"/>
                  </a:lnTo>
                  <a:cubicBezTo>
                    <a:pt x="2905" y="8252"/>
                    <a:pt x="3119" y="8549"/>
                    <a:pt x="3405" y="8752"/>
                  </a:cubicBezTo>
                  <a:cubicBezTo>
                    <a:pt x="3739" y="9002"/>
                    <a:pt x="4131" y="9144"/>
                    <a:pt x="4548" y="9144"/>
                  </a:cubicBezTo>
                  <a:cubicBezTo>
                    <a:pt x="4822" y="9144"/>
                    <a:pt x="5072" y="9085"/>
                    <a:pt x="5322" y="8978"/>
                  </a:cubicBezTo>
                  <a:cubicBezTo>
                    <a:pt x="5417" y="8942"/>
                    <a:pt x="5441" y="8847"/>
                    <a:pt x="5417" y="8752"/>
                  </a:cubicBezTo>
                  <a:cubicBezTo>
                    <a:pt x="5391" y="8690"/>
                    <a:pt x="5332" y="8654"/>
                    <a:pt x="5265" y="8654"/>
                  </a:cubicBezTo>
                  <a:cubicBezTo>
                    <a:pt x="5241" y="8654"/>
                    <a:pt x="5216" y="8659"/>
                    <a:pt x="5191" y="8668"/>
                  </a:cubicBezTo>
                  <a:cubicBezTo>
                    <a:pt x="4989" y="8752"/>
                    <a:pt x="4774" y="8799"/>
                    <a:pt x="4548" y="8799"/>
                  </a:cubicBezTo>
                  <a:cubicBezTo>
                    <a:pt x="3893" y="8799"/>
                    <a:pt x="3322" y="8394"/>
                    <a:pt x="3084" y="7799"/>
                  </a:cubicBezTo>
                  <a:cubicBezTo>
                    <a:pt x="3334" y="7692"/>
                    <a:pt x="3500" y="7442"/>
                    <a:pt x="3500" y="7180"/>
                  </a:cubicBezTo>
                  <a:lnTo>
                    <a:pt x="3500" y="6787"/>
                  </a:lnTo>
                  <a:cubicBezTo>
                    <a:pt x="3774" y="6918"/>
                    <a:pt x="4072" y="7013"/>
                    <a:pt x="4405" y="7025"/>
                  </a:cubicBezTo>
                  <a:lnTo>
                    <a:pt x="4405" y="7573"/>
                  </a:lnTo>
                  <a:cubicBezTo>
                    <a:pt x="4405" y="7668"/>
                    <a:pt x="4477" y="7740"/>
                    <a:pt x="4560" y="7740"/>
                  </a:cubicBezTo>
                  <a:cubicBezTo>
                    <a:pt x="4655" y="7740"/>
                    <a:pt x="4727" y="7668"/>
                    <a:pt x="4727" y="7573"/>
                  </a:cubicBezTo>
                  <a:lnTo>
                    <a:pt x="4727" y="7001"/>
                  </a:lnTo>
                  <a:cubicBezTo>
                    <a:pt x="5060" y="6978"/>
                    <a:pt x="5358" y="6894"/>
                    <a:pt x="5632" y="6763"/>
                  </a:cubicBezTo>
                  <a:close/>
                  <a:moveTo>
                    <a:pt x="4562" y="0"/>
                  </a:moveTo>
                  <a:cubicBezTo>
                    <a:pt x="4530" y="0"/>
                    <a:pt x="4501" y="12"/>
                    <a:pt x="4477" y="36"/>
                  </a:cubicBezTo>
                  <a:lnTo>
                    <a:pt x="83" y="3025"/>
                  </a:lnTo>
                  <a:cubicBezTo>
                    <a:pt x="24" y="3072"/>
                    <a:pt x="0" y="3144"/>
                    <a:pt x="24" y="3203"/>
                  </a:cubicBezTo>
                  <a:cubicBezTo>
                    <a:pt x="60" y="3263"/>
                    <a:pt x="119" y="3322"/>
                    <a:pt x="191" y="3322"/>
                  </a:cubicBezTo>
                  <a:lnTo>
                    <a:pt x="1786" y="3322"/>
                  </a:lnTo>
                  <a:lnTo>
                    <a:pt x="1786" y="3751"/>
                  </a:lnTo>
                  <a:cubicBezTo>
                    <a:pt x="1584" y="3846"/>
                    <a:pt x="1453" y="4025"/>
                    <a:pt x="1441" y="4227"/>
                  </a:cubicBezTo>
                  <a:cubicBezTo>
                    <a:pt x="1429" y="4394"/>
                    <a:pt x="1488" y="4572"/>
                    <a:pt x="1584" y="4692"/>
                  </a:cubicBezTo>
                  <a:cubicBezTo>
                    <a:pt x="1703" y="4811"/>
                    <a:pt x="1869" y="4882"/>
                    <a:pt x="2036" y="4882"/>
                  </a:cubicBezTo>
                  <a:lnTo>
                    <a:pt x="2155" y="4882"/>
                  </a:lnTo>
                  <a:cubicBezTo>
                    <a:pt x="2238" y="5573"/>
                    <a:pt x="2631" y="6180"/>
                    <a:pt x="3179" y="6549"/>
                  </a:cubicBezTo>
                  <a:lnTo>
                    <a:pt x="3179" y="7132"/>
                  </a:lnTo>
                  <a:cubicBezTo>
                    <a:pt x="3179" y="7299"/>
                    <a:pt x="3072" y="7430"/>
                    <a:pt x="2929" y="7478"/>
                  </a:cubicBezTo>
                  <a:lnTo>
                    <a:pt x="1203" y="7978"/>
                  </a:lnTo>
                  <a:cubicBezTo>
                    <a:pt x="607" y="8156"/>
                    <a:pt x="202" y="8704"/>
                    <a:pt x="202" y="9323"/>
                  </a:cubicBezTo>
                  <a:lnTo>
                    <a:pt x="202" y="11026"/>
                  </a:lnTo>
                  <a:cubicBezTo>
                    <a:pt x="202" y="11121"/>
                    <a:pt x="274" y="11192"/>
                    <a:pt x="369" y="11192"/>
                  </a:cubicBezTo>
                  <a:cubicBezTo>
                    <a:pt x="452" y="11192"/>
                    <a:pt x="536" y="11121"/>
                    <a:pt x="536" y="11026"/>
                  </a:cubicBezTo>
                  <a:lnTo>
                    <a:pt x="536" y="9323"/>
                  </a:lnTo>
                  <a:cubicBezTo>
                    <a:pt x="536" y="8847"/>
                    <a:pt x="845" y="8430"/>
                    <a:pt x="1286" y="8287"/>
                  </a:cubicBezTo>
                  <a:lnTo>
                    <a:pt x="2107" y="8049"/>
                  </a:lnTo>
                  <a:cubicBezTo>
                    <a:pt x="2286" y="8549"/>
                    <a:pt x="2596" y="8966"/>
                    <a:pt x="3012" y="9275"/>
                  </a:cubicBezTo>
                  <a:cubicBezTo>
                    <a:pt x="3429" y="9585"/>
                    <a:pt x="3905" y="9752"/>
                    <a:pt x="4417" y="9776"/>
                  </a:cubicBezTo>
                  <a:lnTo>
                    <a:pt x="4417" y="11026"/>
                  </a:lnTo>
                  <a:cubicBezTo>
                    <a:pt x="4417" y="11121"/>
                    <a:pt x="4489" y="11192"/>
                    <a:pt x="4584" y="11192"/>
                  </a:cubicBezTo>
                  <a:cubicBezTo>
                    <a:pt x="4667" y="11192"/>
                    <a:pt x="4739" y="11121"/>
                    <a:pt x="4739" y="11026"/>
                  </a:cubicBezTo>
                  <a:lnTo>
                    <a:pt x="4739" y="9776"/>
                  </a:lnTo>
                  <a:cubicBezTo>
                    <a:pt x="5263" y="9752"/>
                    <a:pt x="5739" y="9573"/>
                    <a:pt x="6156" y="9252"/>
                  </a:cubicBezTo>
                  <a:cubicBezTo>
                    <a:pt x="6560" y="8942"/>
                    <a:pt x="6870" y="8525"/>
                    <a:pt x="7049" y="8049"/>
                  </a:cubicBezTo>
                  <a:lnTo>
                    <a:pt x="7870" y="8287"/>
                  </a:lnTo>
                  <a:cubicBezTo>
                    <a:pt x="8311" y="8418"/>
                    <a:pt x="8632" y="8835"/>
                    <a:pt x="8632" y="9311"/>
                  </a:cubicBezTo>
                  <a:lnTo>
                    <a:pt x="8632" y="11026"/>
                  </a:lnTo>
                  <a:cubicBezTo>
                    <a:pt x="8632" y="11121"/>
                    <a:pt x="8703" y="11192"/>
                    <a:pt x="8787" y="11192"/>
                  </a:cubicBezTo>
                  <a:cubicBezTo>
                    <a:pt x="8882" y="11192"/>
                    <a:pt x="8954" y="11121"/>
                    <a:pt x="8954" y="11026"/>
                  </a:cubicBezTo>
                  <a:lnTo>
                    <a:pt x="8954" y="9311"/>
                  </a:lnTo>
                  <a:cubicBezTo>
                    <a:pt x="8954" y="8704"/>
                    <a:pt x="8537" y="8156"/>
                    <a:pt x="7953" y="7978"/>
                  </a:cubicBezTo>
                  <a:lnTo>
                    <a:pt x="6227" y="7466"/>
                  </a:lnTo>
                  <a:cubicBezTo>
                    <a:pt x="6084" y="7430"/>
                    <a:pt x="5977" y="7275"/>
                    <a:pt x="5977" y="7132"/>
                  </a:cubicBezTo>
                  <a:lnTo>
                    <a:pt x="5977" y="6549"/>
                  </a:lnTo>
                  <a:cubicBezTo>
                    <a:pt x="6525" y="6156"/>
                    <a:pt x="6918" y="5561"/>
                    <a:pt x="7001" y="4882"/>
                  </a:cubicBezTo>
                  <a:lnTo>
                    <a:pt x="7108" y="4882"/>
                  </a:lnTo>
                  <a:cubicBezTo>
                    <a:pt x="7441" y="4882"/>
                    <a:pt x="7703" y="4644"/>
                    <a:pt x="7739" y="4346"/>
                  </a:cubicBezTo>
                  <a:cubicBezTo>
                    <a:pt x="7751" y="4180"/>
                    <a:pt x="7691" y="4001"/>
                    <a:pt x="7584" y="3882"/>
                  </a:cubicBezTo>
                  <a:cubicBezTo>
                    <a:pt x="7525" y="3822"/>
                    <a:pt x="7465" y="3775"/>
                    <a:pt x="7394" y="3739"/>
                  </a:cubicBezTo>
                  <a:lnTo>
                    <a:pt x="7394" y="3299"/>
                  </a:lnTo>
                  <a:lnTo>
                    <a:pt x="8989" y="3299"/>
                  </a:lnTo>
                  <a:cubicBezTo>
                    <a:pt x="9061" y="3299"/>
                    <a:pt x="9120" y="3263"/>
                    <a:pt x="9144" y="3179"/>
                  </a:cubicBezTo>
                  <a:cubicBezTo>
                    <a:pt x="9132" y="3132"/>
                    <a:pt x="9108" y="3048"/>
                    <a:pt x="9049" y="3025"/>
                  </a:cubicBezTo>
                  <a:lnTo>
                    <a:pt x="4655" y="36"/>
                  </a:lnTo>
                  <a:cubicBezTo>
                    <a:pt x="4626" y="12"/>
                    <a:pt x="4593" y="0"/>
                    <a:pt x="456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110" name="Google Shape;11110;p79"/>
            <p:cNvSpPr/>
            <p:nvPr/>
          </p:nvSpPr>
          <p:spPr>
            <a:xfrm>
              <a:off x="6792372" y="1655984"/>
              <a:ext cx="76222" cy="38143"/>
            </a:xfrm>
            <a:custGeom>
              <a:avLst/>
              <a:gdLst/>
              <a:ahLst/>
              <a:cxnLst/>
              <a:rect l="l" t="t" r="r" b="b"/>
              <a:pathLst>
                <a:path w="2406" h="1204" extrusionOk="0">
                  <a:moveTo>
                    <a:pt x="989" y="334"/>
                  </a:moveTo>
                  <a:cubicBezTo>
                    <a:pt x="917" y="441"/>
                    <a:pt x="798" y="537"/>
                    <a:pt x="667" y="537"/>
                  </a:cubicBezTo>
                  <a:lnTo>
                    <a:pt x="334" y="537"/>
                  </a:lnTo>
                  <a:cubicBezTo>
                    <a:pt x="393" y="417"/>
                    <a:pt x="512" y="334"/>
                    <a:pt x="667" y="334"/>
                  </a:cubicBezTo>
                  <a:close/>
                  <a:moveTo>
                    <a:pt x="1727" y="334"/>
                  </a:moveTo>
                  <a:cubicBezTo>
                    <a:pt x="1858" y="334"/>
                    <a:pt x="1989" y="417"/>
                    <a:pt x="2048" y="537"/>
                  </a:cubicBezTo>
                  <a:lnTo>
                    <a:pt x="1727" y="537"/>
                  </a:lnTo>
                  <a:cubicBezTo>
                    <a:pt x="1584" y="537"/>
                    <a:pt x="1453" y="453"/>
                    <a:pt x="1393" y="334"/>
                  </a:cubicBezTo>
                  <a:close/>
                  <a:moveTo>
                    <a:pt x="679" y="1"/>
                  </a:moveTo>
                  <a:cubicBezTo>
                    <a:pt x="298" y="1"/>
                    <a:pt x="0" y="310"/>
                    <a:pt x="0" y="679"/>
                  </a:cubicBezTo>
                  <a:lnTo>
                    <a:pt x="0" y="1037"/>
                  </a:lnTo>
                  <a:cubicBezTo>
                    <a:pt x="0" y="1132"/>
                    <a:pt x="72" y="1203"/>
                    <a:pt x="155" y="1203"/>
                  </a:cubicBezTo>
                  <a:cubicBezTo>
                    <a:pt x="250" y="1203"/>
                    <a:pt x="322" y="1132"/>
                    <a:pt x="322" y="1037"/>
                  </a:cubicBezTo>
                  <a:lnTo>
                    <a:pt x="322" y="846"/>
                  </a:lnTo>
                  <a:lnTo>
                    <a:pt x="679" y="846"/>
                  </a:lnTo>
                  <a:cubicBezTo>
                    <a:pt x="893" y="846"/>
                    <a:pt x="1084" y="751"/>
                    <a:pt x="1203" y="608"/>
                  </a:cubicBezTo>
                  <a:cubicBezTo>
                    <a:pt x="1334" y="751"/>
                    <a:pt x="1512" y="846"/>
                    <a:pt x="1727" y="846"/>
                  </a:cubicBezTo>
                  <a:lnTo>
                    <a:pt x="2084" y="846"/>
                  </a:lnTo>
                  <a:lnTo>
                    <a:pt x="2084" y="1037"/>
                  </a:lnTo>
                  <a:cubicBezTo>
                    <a:pt x="2084" y="1132"/>
                    <a:pt x="2155" y="1203"/>
                    <a:pt x="2239" y="1203"/>
                  </a:cubicBezTo>
                  <a:cubicBezTo>
                    <a:pt x="2334" y="1203"/>
                    <a:pt x="2405" y="1132"/>
                    <a:pt x="2405" y="1037"/>
                  </a:cubicBezTo>
                  <a:lnTo>
                    <a:pt x="2405" y="679"/>
                  </a:lnTo>
                  <a:cubicBezTo>
                    <a:pt x="2405" y="310"/>
                    <a:pt x="2096" y="1"/>
                    <a:pt x="172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111" name="Google Shape;11111;p79"/>
            <p:cNvSpPr/>
            <p:nvPr/>
          </p:nvSpPr>
          <p:spPr>
            <a:xfrm>
              <a:off x="6785593" y="1622815"/>
              <a:ext cx="21891" cy="10581"/>
            </a:xfrm>
            <a:custGeom>
              <a:avLst/>
              <a:gdLst/>
              <a:ahLst/>
              <a:cxnLst/>
              <a:rect l="l" t="t" r="r" b="b"/>
              <a:pathLst>
                <a:path w="691" h="334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50"/>
                    <a:pt x="72" y="333"/>
                    <a:pt x="167" y="333"/>
                  </a:cubicBezTo>
                  <a:lnTo>
                    <a:pt x="524" y="333"/>
                  </a:lnTo>
                  <a:cubicBezTo>
                    <a:pt x="607" y="333"/>
                    <a:pt x="679" y="250"/>
                    <a:pt x="679" y="167"/>
                  </a:cubicBezTo>
                  <a:cubicBezTo>
                    <a:pt x="691" y="71"/>
                    <a:pt x="607" y="0"/>
                    <a:pt x="5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112" name="Google Shape;11112;p79"/>
            <p:cNvSpPr/>
            <p:nvPr/>
          </p:nvSpPr>
          <p:spPr>
            <a:xfrm>
              <a:off x="6852723" y="1622815"/>
              <a:ext cx="21542" cy="10581"/>
            </a:xfrm>
            <a:custGeom>
              <a:avLst/>
              <a:gdLst/>
              <a:ahLst/>
              <a:cxnLst/>
              <a:rect l="l" t="t" r="r" b="b"/>
              <a:pathLst>
                <a:path w="680" h="334" extrusionOk="0">
                  <a:moveTo>
                    <a:pt x="155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50"/>
                    <a:pt x="72" y="333"/>
                    <a:pt x="155" y="333"/>
                  </a:cubicBezTo>
                  <a:lnTo>
                    <a:pt x="512" y="333"/>
                  </a:lnTo>
                  <a:cubicBezTo>
                    <a:pt x="608" y="333"/>
                    <a:pt x="679" y="250"/>
                    <a:pt x="679" y="167"/>
                  </a:cubicBezTo>
                  <a:cubicBezTo>
                    <a:pt x="679" y="71"/>
                    <a:pt x="608" y="0"/>
                    <a:pt x="5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1113" name="Google Shape;11113;p79"/>
          <p:cNvGrpSpPr/>
          <p:nvPr/>
        </p:nvGrpSpPr>
        <p:grpSpPr>
          <a:xfrm>
            <a:off x="8267917" y="1766926"/>
            <a:ext cx="429539" cy="473807"/>
            <a:chOff x="6200938" y="1500594"/>
            <a:chExt cx="322154" cy="355355"/>
          </a:xfrm>
          <a:solidFill>
            <a:schemeClr val="tx1"/>
          </a:solidFill>
        </p:grpSpPr>
        <p:sp>
          <p:nvSpPr>
            <p:cNvPr id="11114" name="Google Shape;11114;p79"/>
            <p:cNvSpPr/>
            <p:nvPr/>
          </p:nvSpPr>
          <p:spPr>
            <a:xfrm>
              <a:off x="6325789" y="1605835"/>
              <a:ext cx="10581" cy="16252"/>
            </a:xfrm>
            <a:custGeom>
              <a:avLst/>
              <a:gdLst/>
              <a:ahLst/>
              <a:cxnLst/>
              <a:rect l="l" t="t" r="r" b="b"/>
              <a:pathLst>
                <a:path w="334" h="513" extrusionOk="0">
                  <a:moveTo>
                    <a:pt x="167" y="0"/>
                  </a:moveTo>
                  <a:cubicBezTo>
                    <a:pt x="84" y="0"/>
                    <a:pt x="0" y="72"/>
                    <a:pt x="0" y="167"/>
                  </a:cubicBezTo>
                  <a:lnTo>
                    <a:pt x="0" y="346"/>
                  </a:lnTo>
                  <a:cubicBezTo>
                    <a:pt x="0" y="429"/>
                    <a:pt x="84" y="512"/>
                    <a:pt x="167" y="512"/>
                  </a:cubicBezTo>
                  <a:cubicBezTo>
                    <a:pt x="262" y="512"/>
                    <a:pt x="334" y="429"/>
                    <a:pt x="334" y="346"/>
                  </a:cubicBezTo>
                  <a:lnTo>
                    <a:pt x="334" y="167"/>
                  </a:lnTo>
                  <a:cubicBezTo>
                    <a:pt x="334" y="72"/>
                    <a:pt x="262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115" name="Google Shape;11115;p79"/>
            <p:cNvSpPr/>
            <p:nvPr/>
          </p:nvSpPr>
          <p:spPr>
            <a:xfrm>
              <a:off x="6387280" y="1605835"/>
              <a:ext cx="10201" cy="16252"/>
            </a:xfrm>
            <a:custGeom>
              <a:avLst/>
              <a:gdLst/>
              <a:ahLst/>
              <a:cxnLst/>
              <a:rect l="l" t="t" r="r" b="b"/>
              <a:pathLst>
                <a:path w="322" h="513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lnTo>
                    <a:pt x="0" y="346"/>
                  </a:lnTo>
                  <a:cubicBezTo>
                    <a:pt x="0" y="429"/>
                    <a:pt x="72" y="512"/>
                    <a:pt x="167" y="512"/>
                  </a:cubicBezTo>
                  <a:cubicBezTo>
                    <a:pt x="250" y="512"/>
                    <a:pt x="322" y="429"/>
                    <a:pt x="322" y="346"/>
                  </a:cubicBezTo>
                  <a:lnTo>
                    <a:pt x="322" y="167"/>
                  </a:lnTo>
                  <a:cubicBezTo>
                    <a:pt x="322" y="72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116" name="Google Shape;11116;p79"/>
            <p:cNvSpPr/>
            <p:nvPr/>
          </p:nvSpPr>
          <p:spPr>
            <a:xfrm>
              <a:off x="6345779" y="1650725"/>
              <a:ext cx="32472" cy="10201"/>
            </a:xfrm>
            <a:custGeom>
              <a:avLst/>
              <a:gdLst/>
              <a:ahLst/>
              <a:cxnLst/>
              <a:rect l="l" t="t" r="r" b="b"/>
              <a:pathLst>
                <a:path w="1025" h="322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858" y="322"/>
                  </a:lnTo>
                  <a:cubicBezTo>
                    <a:pt x="953" y="322"/>
                    <a:pt x="1024" y="250"/>
                    <a:pt x="1024" y="167"/>
                  </a:cubicBezTo>
                  <a:cubicBezTo>
                    <a:pt x="1024" y="72"/>
                    <a:pt x="953" y="0"/>
                    <a:pt x="8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117" name="Google Shape;11117;p79"/>
            <p:cNvSpPr/>
            <p:nvPr/>
          </p:nvSpPr>
          <p:spPr>
            <a:xfrm>
              <a:off x="6200938" y="1500594"/>
              <a:ext cx="322154" cy="355355"/>
            </a:xfrm>
            <a:custGeom>
              <a:avLst/>
              <a:gdLst/>
              <a:ahLst/>
              <a:cxnLst/>
              <a:rect l="l" t="t" r="r" b="b"/>
              <a:pathLst>
                <a:path w="10169" h="11217" extrusionOk="0">
                  <a:moveTo>
                    <a:pt x="5072" y="322"/>
                  </a:moveTo>
                  <a:cubicBezTo>
                    <a:pt x="5251" y="322"/>
                    <a:pt x="5442" y="334"/>
                    <a:pt x="5608" y="381"/>
                  </a:cubicBezTo>
                  <a:lnTo>
                    <a:pt x="5608" y="1727"/>
                  </a:lnTo>
                  <a:cubicBezTo>
                    <a:pt x="5608" y="1822"/>
                    <a:pt x="5680" y="1893"/>
                    <a:pt x="5775" y="1893"/>
                  </a:cubicBezTo>
                  <a:cubicBezTo>
                    <a:pt x="5858" y="1893"/>
                    <a:pt x="5942" y="1822"/>
                    <a:pt x="5942" y="1727"/>
                  </a:cubicBezTo>
                  <a:lnTo>
                    <a:pt x="5942" y="465"/>
                  </a:lnTo>
                  <a:cubicBezTo>
                    <a:pt x="6835" y="798"/>
                    <a:pt x="7466" y="1632"/>
                    <a:pt x="7525" y="2608"/>
                  </a:cubicBezTo>
                  <a:lnTo>
                    <a:pt x="5942" y="2608"/>
                  </a:lnTo>
                  <a:lnTo>
                    <a:pt x="5942" y="2417"/>
                  </a:lnTo>
                  <a:cubicBezTo>
                    <a:pt x="5942" y="2322"/>
                    <a:pt x="5858" y="2251"/>
                    <a:pt x="5775" y="2251"/>
                  </a:cubicBezTo>
                  <a:cubicBezTo>
                    <a:pt x="5680" y="2251"/>
                    <a:pt x="5608" y="2322"/>
                    <a:pt x="5608" y="2417"/>
                  </a:cubicBezTo>
                  <a:lnTo>
                    <a:pt x="5608" y="2608"/>
                  </a:lnTo>
                  <a:lnTo>
                    <a:pt x="4537" y="2608"/>
                  </a:lnTo>
                  <a:lnTo>
                    <a:pt x="4537" y="381"/>
                  </a:lnTo>
                  <a:cubicBezTo>
                    <a:pt x="4715" y="334"/>
                    <a:pt x="4894" y="322"/>
                    <a:pt x="5072" y="322"/>
                  </a:cubicBezTo>
                  <a:close/>
                  <a:moveTo>
                    <a:pt x="4215" y="477"/>
                  </a:moveTo>
                  <a:lnTo>
                    <a:pt x="4215" y="2620"/>
                  </a:lnTo>
                  <a:lnTo>
                    <a:pt x="2620" y="2620"/>
                  </a:lnTo>
                  <a:cubicBezTo>
                    <a:pt x="2679" y="1643"/>
                    <a:pt x="3322" y="810"/>
                    <a:pt x="4215" y="477"/>
                  </a:cubicBezTo>
                  <a:close/>
                  <a:moveTo>
                    <a:pt x="7204" y="2941"/>
                  </a:moveTo>
                  <a:lnTo>
                    <a:pt x="7204" y="4013"/>
                  </a:lnTo>
                  <a:cubicBezTo>
                    <a:pt x="7204" y="4072"/>
                    <a:pt x="7204" y="4132"/>
                    <a:pt x="7192" y="4203"/>
                  </a:cubicBezTo>
                  <a:lnTo>
                    <a:pt x="2965" y="4203"/>
                  </a:lnTo>
                  <a:cubicBezTo>
                    <a:pt x="2965" y="4144"/>
                    <a:pt x="2953" y="4084"/>
                    <a:pt x="2953" y="4013"/>
                  </a:cubicBezTo>
                  <a:lnTo>
                    <a:pt x="2953" y="3656"/>
                  </a:lnTo>
                  <a:cubicBezTo>
                    <a:pt x="2953" y="3560"/>
                    <a:pt x="2870" y="3489"/>
                    <a:pt x="2786" y="3489"/>
                  </a:cubicBezTo>
                  <a:cubicBezTo>
                    <a:pt x="2691" y="3489"/>
                    <a:pt x="2620" y="3560"/>
                    <a:pt x="2620" y="3656"/>
                  </a:cubicBezTo>
                  <a:lnTo>
                    <a:pt x="2620" y="4013"/>
                  </a:lnTo>
                  <a:lnTo>
                    <a:pt x="2620" y="4203"/>
                  </a:lnTo>
                  <a:lnTo>
                    <a:pt x="2441" y="4203"/>
                  </a:lnTo>
                  <a:cubicBezTo>
                    <a:pt x="2334" y="4203"/>
                    <a:pt x="2251" y="4108"/>
                    <a:pt x="2251" y="4013"/>
                  </a:cubicBezTo>
                  <a:lnTo>
                    <a:pt x="2251" y="3132"/>
                  </a:lnTo>
                  <a:cubicBezTo>
                    <a:pt x="2251" y="3025"/>
                    <a:pt x="2334" y="2941"/>
                    <a:pt x="2441" y="2941"/>
                  </a:cubicBezTo>
                  <a:lnTo>
                    <a:pt x="2632" y="2941"/>
                  </a:lnTo>
                  <a:lnTo>
                    <a:pt x="2632" y="2953"/>
                  </a:lnTo>
                  <a:cubicBezTo>
                    <a:pt x="2632" y="3036"/>
                    <a:pt x="2715" y="3120"/>
                    <a:pt x="2798" y="3120"/>
                  </a:cubicBezTo>
                  <a:cubicBezTo>
                    <a:pt x="2882" y="3120"/>
                    <a:pt x="2965" y="3036"/>
                    <a:pt x="2965" y="2953"/>
                  </a:cubicBezTo>
                  <a:lnTo>
                    <a:pt x="2965" y="2941"/>
                  </a:lnTo>
                  <a:close/>
                  <a:moveTo>
                    <a:pt x="7692" y="2953"/>
                  </a:moveTo>
                  <a:cubicBezTo>
                    <a:pt x="7811" y="2953"/>
                    <a:pt x="7894" y="3036"/>
                    <a:pt x="7894" y="3144"/>
                  </a:cubicBezTo>
                  <a:lnTo>
                    <a:pt x="7894" y="4025"/>
                  </a:lnTo>
                  <a:cubicBezTo>
                    <a:pt x="7894" y="4120"/>
                    <a:pt x="7799" y="4215"/>
                    <a:pt x="7692" y="4215"/>
                  </a:cubicBezTo>
                  <a:lnTo>
                    <a:pt x="7501" y="4215"/>
                  </a:lnTo>
                  <a:lnTo>
                    <a:pt x="7501" y="4025"/>
                  </a:lnTo>
                  <a:lnTo>
                    <a:pt x="7501" y="2953"/>
                  </a:lnTo>
                  <a:close/>
                  <a:moveTo>
                    <a:pt x="7513" y="4513"/>
                  </a:moveTo>
                  <a:lnTo>
                    <a:pt x="7418" y="5096"/>
                  </a:lnTo>
                  <a:cubicBezTo>
                    <a:pt x="7394" y="5180"/>
                    <a:pt x="7323" y="5239"/>
                    <a:pt x="7239" y="5239"/>
                  </a:cubicBezTo>
                  <a:lnTo>
                    <a:pt x="7192" y="5239"/>
                  </a:lnTo>
                  <a:cubicBezTo>
                    <a:pt x="7323" y="5025"/>
                    <a:pt x="7418" y="4763"/>
                    <a:pt x="7478" y="4513"/>
                  </a:cubicBezTo>
                  <a:close/>
                  <a:moveTo>
                    <a:pt x="3691" y="4525"/>
                  </a:moveTo>
                  <a:lnTo>
                    <a:pt x="3822" y="5263"/>
                  </a:lnTo>
                  <a:lnTo>
                    <a:pt x="3346" y="5263"/>
                  </a:lnTo>
                  <a:cubicBezTo>
                    <a:pt x="3203" y="5037"/>
                    <a:pt x="3084" y="4799"/>
                    <a:pt x="3013" y="4525"/>
                  </a:cubicBezTo>
                  <a:close/>
                  <a:moveTo>
                    <a:pt x="6108" y="4525"/>
                  </a:moveTo>
                  <a:lnTo>
                    <a:pt x="5965" y="5263"/>
                  </a:lnTo>
                  <a:lnTo>
                    <a:pt x="4168" y="5263"/>
                  </a:lnTo>
                  <a:lnTo>
                    <a:pt x="4037" y="4525"/>
                  </a:lnTo>
                  <a:close/>
                  <a:moveTo>
                    <a:pt x="7144" y="4525"/>
                  </a:moveTo>
                  <a:cubicBezTo>
                    <a:pt x="7073" y="4787"/>
                    <a:pt x="6966" y="5025"/>
                    <a:pt x="6823" y="5227"/>
                  </a:cubicBezTo>
                  <a:cubicBezTo>
                    <a:pt x="6823" y="5239"/>
                    <a:pt x="6799" y="5239"/>
                    <a:pt x="6799" y="5263"/>
                  </a:cubicBezTo>
                  <a:lnTo>
                    <a:pt x="6323" y="5263"/>
                  </a:lnTo>
                  <a:lnTo>
                    <a:pt x="6465" y="4525"/>
                  </a:lnTo>
                  <a:close/>
                  <a:moveTo>
                    <a:pt x="2691" y="4549"/>
                  </a:moveTo>
                  <a:cubicBezTo>
                    <a:pt x="2751" y="4799"/>
                    <a:pt x="2846" y="5049"/>
                    <a:pt x="2977" y="5275"/>
                  </a:cubicBezTo>
                  <a:lnTo>
                    <a:pt x="2917" y="5275"/>
                  </a:lnTo>
                  <a:lnTo>
                    <a:pt x="2917" y="5263"/>
                  </a:lnTo>
                  <a:cubicBezTo>
                    <a:pt x="2834" y="5263"/>
                    <a:pt x="2751" y="5203"/>
                    <a:pt x="2739" y="5108"/>
                  </a:cubicBezTo>
                  <a:lnTo>
                    <a:pt x="2655" y="4549"/>
                  </a:lnTo>
                  <a:close/>
                  <a:moveTo>
                    <a:pt x="3906" y="5584"/>
                  </a:moveTo>
                  <a:lnTo>
                    <a:pt x="3941" y="5811"/>
                  </a:lnTo>
                  <a:cubicBezTo>
                    <a:pt x="3846" y="5751"/>
                    <a:pt x="3739" y="5680"/>
                    <a:pt x="3644" y="5584"/>
                  </a:cubicBezTo>
                  <a:close/>
                  <a:moveTo>
                    <a:pt x="6501" y="5584"/>
                  </a:moveTo>
                  <a:cubicBezTo>
                    <a:pt x="6418" y="5680"/>
                    <a:pt x="6311" y="5739"/>
                    <a:pt x="6204" y="5811"/>
                  </a:cubicBezTo>
                  <a:lnTo>
                    <a:pt x="6251" y="5584"/>
                  </a:lnTo>
                  <a:close/>
                  <a:moveTo>
                    <a:pt x="5906" y="5584"/>
                  </a:moveTo>
                  <a:lnTo>
                    <a:pt x="5870" y="5834"/>
                  </a:lnTo>
                  <a:cubicBezTo>
                    <a:pt x="5834" y="6013"/>
                    <a:pt x="5692" y="6132"/>
                    <a:pt x="5513" y="6132"/>
                  </a:cubicBezTo>
                  <a:lnTo>
                    <a:pt x="4632" y="6132"/>
                  </a:lnTo>
                  <a:cubicBezTo>
                    <a:pt x="4453" y="6132"/>
                    <a:pt x="4299" y="6013"/>
                    <a:pt x="4275" y="5834"/>
                  </a:cubicBezTo>
                  <a:lnTo>
                    <a:pt x="4227" y="5584"/>
                  </a:lnTo>
                  <a:close/>
                  <a:moveTo>
                    <a:pt x="6132" y="6204"/>
                  </a:moveTo>
                  <a:lnTo>
                    <a:pt x="6132" y="6775"/>
                  </a:lnTo>
                  <a:cubicBezTo>
                    <a:pt x="6132" y="7073"/>
                    <a:pt x="6346" y="7358"/>
                    <a:pt x="6620" y="7442"/>
                  </a:cubicBezTo>
                  <a:lnTo>
                    <a:pt x="6704" y="7466"/>
                  </a:lnTo>
                  <a:cubicBezTo>
                    <a:pt x="6406" y="7859"/>
                    <a:pt x="5870" y="8442"/>
                    <a:pt x="5072" y="8751"/>
                  </a:cubicBezTo>
                  <a:cubicBezTo>
                    <a:pt x="4287" y="8442"/>
                    <a:pt x="3751" y="7859"/>
                    <a:pt x="3441" y="7466"/>
                  </a:cubicBezTo>
                  <a:lnTo>
                    <a:pt x="3513" y="7442"/>
                  </a:lnTo>
                  <a:cubicBezTo>
                    <a:pt x="3810" y="7358"/>
                    <a:pt x="4001" y="7085"/>
                    <a:pt x="4001" y="6775"/>
                  </a:cubicBezTo>
                  <a:lnTo>
                    <a:pt x="4001" y="6204"/>
                  </a:lnTo>
                  <a:cubicBezTo>
                    <a:pt x="4049" y="6239"/>
                    <a:pt x="4108" y="6251"/>
                    <a:pt x="4168" y="6287"/>
                  </a:cubicBezTo>
                  <a:lnTo>
                    <a:pt x="4179" y="6287"/>
                  </a:lnTo>
                  <a:cubicBezTo>
                    <a:pt x="4299" y="6382"/>
                    <a:pt x="4465" y="6454"/>
                    <a:pt x="4632" y="6454"/>
                  </a:cubicBezTo>
                  <a:lnTo>
                    <a:pt x="5513" y="6454"/>
                  </a:lnTo>
                  <a:cubicBezTo>
                    <a:pt x="5668" y="6454"/>
                    <a:pt x="5834" y="6394"/>
                    <a:pt x="5954" y="6287"/>
                  </a:cubicBezTo>
                  <a:cubicBezTo>
                    <a:pt x="6013" y="6251"/>
                    <a:pt x="6073" y="6239"/>
                    <a:pt x="6132" y="6204"/>
                  </a:cubicBezTo>
                  <a:close/>
                  <a:moveTo>
                    <a:pt x="8942" y="6632"/>
                  </a:moveTo>
                  <a:cubicBezTo>
                    <a:pt x="9442" y="6632"/>
                    <a:pt x="9835" y="7025"/>
                    <a:pt x="9835" y="7525"/>
                  </a:cubicBezTo>
                  <a:lnTo>
                    <a:pt x="9835" y="8751"/>
                  </a:lnTo>
                  <a:lnTo>
                    <a:pt x="9823" y="8751"/>
                  </a:lnTo>
                  <a:cubicBezTo>
                    <a:pt x="9823" y="9049"/>
                    <a:pt x="9585" y="9287"/>
                    <a:pt x="9287" y="9287"/>
                  </a:cubicBezTo>
                  <a:lnTo>
                    <a:pt x="8049" y="9287"/>
                  </a:lnTo>
                  <a:lnTo>
                    <a:pt x="8049" y="7061"/>
                  </a:lnTo>
                  <a:cubicBezTo>
                    <a:pt x="8109" y="7025"/>
                    <a:pt x="8168" y="7001"/>
                    <a:pt x="8216" y="6954"/>
                  </a:cubicBezTo>
                  <a:lnTo>
                    <a:pt x="8454" y="6775"/>
                  </a:lnTo>
                  <a:cubicBezTo>
                    <a:pt x="8573" y="6692"/>
                    <a:pt x="8716" y="6632"/>
                    <a:pt x="8882" y="6632"/>
                  </a:cubicBezTo>
                  <a:close/>
                  <a:moveTo>
                    <a:pt x="5072" y="0"/>
                  </a:moveTo>
                  <a:cubicBezTo>
                    <a:pt x="3572" y="0"/>
                    <a:pt x="2358" y="1179"/>
                    <a:pt x="2274" y="2667"/>
                  </a:cubicBezTo>
                  <a:cubicBezTo>
                    <a:pt x="2072" y="2739"/>
                    <a:pt x="1917" y="2929"/>
                    <a:pt x="1917" y="3156"/>
                  </a:cubicBezTo>
                  <a:lnTo>
                    <a:pt x="1917" y="4037"/>
                  </a:lnTo>
                  <a:cubicBezTo>
                    <a:pt x="1917" y="4275"/>
                    <a:pt x="2084" y="4465"/>
                    <a:pt x="2298" y="4525"/>
                  </a:cubicBezTo>
                  <a:lnTo>
                    <a:pt x="2394" y="5168"/>
                  </a:lnTo>
                  <a:cubicBezTo>
                    <a:pt x="2441" y="5418"/>
                    <a:pt x="2655" y="5596"/>
                    <a:pt x="2906" y="5596"/>
                  </a:cubicBezTo>
                  <a:lnTo>
                    <a:pt x="3191" y="5596"/>
                  </a:lnTo>
                  <a:cubicBezTo>
                    <a:pt x="3334" y="5763"/>
                    <a:pt x="3489" y="5906"/>
                    <a:pt x="3679" y="6049"/>
                  </a:cubicBezTo>
                  <a:lnTo>
                    <a:pt x="3679" y="6799"/>
                  </a:lnTo>
                  <a:cubicBezTo>
                    <a:pt x="3679" y="6966"/>
                    <a:pt x="3572" y="7097"/>
                    <a:pt x="3429" y="7144"/>
                  </a:cubicBezTo>
                  <a:lnTo>
                    <a:pt x="3263" y="7192"/>
                  </a:lnTo>
                  <a:cubicBezTo>
                    <a:pt x="3203" y="7097"/>
                    <a:pt x="3167" y="7049"/>
                    <a:pt x="3167" y="7025"/>
                  </a:cubicBezTo>
                  <a:cubicBezTo>
                    <a:pt x="3108" y="6906"/>
                    <a:pt x="2989" y="6846"/>
                    <a:pt x="2870" y="6846"/>
                  </a:cubicBezTo>
                  <a:lnTo>
                    <a:pt x="2572" y="6846"/>
                  </a:lnTo>
                  <a:cubicBezTo>
                    <a:pt x="2429" y="6846"/>
                    <a:pt x="2263" y="6799"/>
                    <a:pt x="2144" y="6704"/>
                  </a:cubicBezTo>
                  <a:lnTo>
                    <a:pt x="1905" y="6525"/>
                  </a:lnTo>
                  <a:cubicBezTo>
                    <a:pt x="1727" y="6394"/>
                    <a:pt x="1501" y="6311"/>
                    <a:pt x="1286" y="6311"/>
                  </a:cubicBezTo>
                  <a:lnTo>
                    <a:pt x="1227" y="6311"/>
                  </a:lnTo>
                  <a:cubicBezTo>
                    <a:pt x="548" y="6311"/>
                    <a:pt x="0" y="6870"/>
                    <a:pt x="0" y="7537"/>
                  </a:cubicBezTo>
                  <a:lnTo>
                    <a:pt x="0" y="8775"/>
                  </a:lnTo>
                  <a:cubicBezTo>
                    <a:pt x="0" y="9192"/>
                    <a:pt x="298" y="9549"/>
                    <a:pt x="703" y="9621"/>
                  </a:cubicBezTo>
                  <a:lnTo>
                    <a:pt x="703" y="11049"/>
                  </a:lnTo>
                  <a:cubicBezTo>
                    <a:pt x="703" y="11133"/>
                    <a:pt x="774" y="11216"/>
                    <a:pt x="870" y="11216"/>
                  </a:cubicBezTo>
                  <a:cubicBezTo>
                    <a:pt x="953" y="11216"/>
                    <a:pt x="1024" y="11133"/>
                    <a:pt x="1024" y="11049"/>
                  </a:cubicBezTo>
                  <a:lnTo>
                    <a:pt x="1024" y="9633"/>
                  </a:lnTo>
                  <a:lnTo>
                    <a:pt x="2096" y="9633"/>
                  </a:lnTo>
                  <a:lnTo>
                    <a:pt x="2096" y="11049"/>
                  </a:lnTo>
                  <a:cubicBezTo>
                    <a:pt x="2096" y="11133"/>
                    <a:pt x="2179" y="11216"/>
                    <a:pt x="2263" y="11216"/>
                  </a:cubicBezTo>
                  <a:cubicBezTo>
                    <a:pt x="2358" y="11216"/>
                    <a:pt x="2429" y="11133"/>
                    <a:pt x="2429" y="11049"/>
                  </a:cubicBezTo>
                  <a:lnTo>
                    <a:pt x="2429" y="9109"/>
                  </a:lnTo>
                  <a:cubicBezTo>
                    <a:pt x="2429" y="9025"/>
                    <a:pt x="2358" y="8954"/>
                    <a:pt x="2263" y="8954"/>
                  </a:cubicBezTo>
                  <a:cubicBezTo>
                    <a:pt x="2179" y="8954"/>
                    <a:pt x="2096" y="9025"/>
                    <a:pt x="2096" y="9109"/>
                  </a:cubicBezTo>
                  <a:lnTo>
                    <a:pt x="2096" y="9311"/>
                  </a:lnTo>
                  <a:lnTo>
                    <a:pt x="870" y="9311"/>
                  </a:lnTo>
                  <a:cubicBezTo>
                    <a:pt x="572" y="9311"/>
                    <a:pt x="334" y="9073"/>
                    <a:pt x="334" y="8775"/>
                  </a:cubicBezTo>
                  <a:lnTo>
                    <a:pt x="334" y="7537"/>
                  </a:lnTo>
                  <a:cubicBezTo>
                    <a:pt x="334" y="7049"/>
                    <a:pt x="727" y="6644"/>
                    <a:pt x="1227" y="6644"/>
                  </a:cubicBezTo>
                  <a:lnTo>
                    <a:pt x="1286" y="6644"/>
                  </a:lnTo>
                  <a:cubicBezTo>
                    <a:pt x="1429" y="6644"/>
                    <a:pt x="1596" y="6692"/>
                    <a:pt x="1715" y="6787"/>
                  </a:cubicBezTo>
                  <a:lnTo>
                    <a:pt x="1953" y="6966"/>
                  </a:lnTo>
                  <a:cubicBezTo>
                    <a:pt x="2013" y="7013"/>
                    <a:pt x="2060" y="7049"/>
                    <a:pt x="2120" y="7073"/>
                  </a:cubicBezTo>
                  <a:lnTo>
                    <a:pt x="2120" y="8418"/>
                  </a:lnTo>
                  <a:cubicBezTo>
                    <a:pt x="2120" y="8501"/>
                    <a:pt x="2191" y="8573"/>
                    <a:pt x="2274" y="8573"/>
                  </a:cubicBezTo>
                  <a:cubicBezTo>
                    <a:pt x="2370" y="8573"/>
                    <a:pt x="2441" y="8501"/>
                    <a:pt x="2441" y="8418"/>
                  </a:cubicBezTo>
                  <a:lnTo>
                    <a:pt x="2441" y="7168"/>
                  </a:lnTo>
                  <a:cubicBezTo>
                    <a:pt x="2489" y="7168"/>
                    <a:pt x="2536" y="7180"/>
                    <a:pt x="2572" y="7180"/>
                  </a:cubicBezTo>
                  <a:lnTo>
                    <a:pt x="2894" y="7180"/>
                  </a:lnTo>
                  <a:cubicBezTo>
                    <a:pt x="2917" y="7239"/>
                    <a:pt x="3608" y="8549"/>
                    <a:pt x="5037" y="9097"/>
                  </a:cubicBezTo>
                  <a:cubicBezTo>
                    <a:pt x="5055" y="9103"/>
                    <a:pt x="5072" y="9106"/>
                    <a:pt x="5092" y="9106"/>
                  </a:cubicBezTo>
                  <a:cubicBezTo>
                    <a:pt x="5111" y="9106"/>
                    <a:pt x="5132" y="9103"/>
                    <a:pt x="5156" y="9097"/>
                  </a:cubicBezTo>
                  <a:cubicBezTo>
                    <a:pt x="6596" y="8561"/>
                    <a:pt x="7275" y="7239"/>
                    <a:pt x="7299" y="7180"/>
                  </a:cubicBezTo>
                  <a:lnTo>
                    <a:pt x="7608" y="7180"/>
                  </a:lnTo>
                  <a:cubicBezTo>
                    <a:pt x="7656" y="7180"/>
                    <a:pt x="7692" y="7180"/>
                    <a:pt x="7739" y="7168"/>
                  </a:cubicBezTo>
                  <a:lnTo>
                    <a:pt x="7739" y="11049"/>
                  </a:lnTo>
                  <a:cubicBezTo>
                    <a:pt x="7739" y="11133"/>
                    <a:pt x="7811" y="11216"/>
                    <a:pt x="7906" y="11216"/>
                  </a:cubicBezTo>
                  <a:cubicBezTo>
                    <a:pt x="7989" y="11216"/>
                    <a:pt x="8073" y="11133"/>
                    <a:pt x="8073" y="11049"/>
                  </a:cubicBezTo>
                  <a:lnTo>
                    <a:pt x="8073" y="9633"/>
                  </a:lnTo>
                  <a:lnTo>
                    <a:pt x="9144" y="9633"/>
                  </a:lnTo>
                  <a:lnTo>
                    <a:pt x="9144" y="11049"/>
                  </a:lnTo>
                  <a:cubicBezTo>
                    <a:pt x="9144" y="11133"/>
                    <a:pt x="9216" y="11216"/>
                    <a:pt x="9299" y="11216"/>
                  </a:cubicBezTo>
                  <a:cubicBezTo>
                    <a:pt x="9394" y="11216"/>
                    <a:pt x="9466" y="11133"/>
                    <a:pt x="9466" y="11049"/>
                  </a:cubicBezTo>
                  <a:lnTo>
                    <a:pt x="9466" y="9621"/>
                  </a:lnTo>
                  <a:cubicBezTo>
                    <a:pt x="9871" y="9549"/>
                    <a:pt x="10168" y="9192"/>
                    <a:pt x="10168" y="8775"/>
                  </a:cubicBezTo>
                  <a:lnTo>
                    <a:pt x="10168" y="7537"/>
                  </a:lnTo>
                  <a:cubicBezTo>
                    <a:pt x="10156" y="6846"/>
                    <a:pt x="9621" y="6311"/>
                    <a:pt x="8930" y="6311"/>
                  </a:cubicBezTo>
                  <a:lnTo>
                    <a:pt x="8871" y="6311"/>
                  </a:lnTo>
                  <a:cubicBezTo>
                    <a:pt x="8644" y="6311"/>
                    <a:pt x="8418" y="6394"/>
                    <a:pt x="8240" y="6525"/>
                  </a:cubicBezTo>
                  <a:lnTo>
                    <a:pt x="8013" y="6704"/>
                  </a:lnTo>
                  <a:cubicBezTo>
                    <a:pt x="7894" y="6787"/>
                    <a:pt x="7739" y="6846"/>
                    <a:pt x="7573" y="6846"/>
                  </a:cubicBezTo>
                  <a:lnTo>
                    <a:pt x="7275" y="6846"/>
                  </a:lnTo>
                  <a:cubicBezTo>
                    <a:pt x="7144" y="6846"/>
                    <a:pt x="7037" y="6930"/>
                    <a:pt x="6977" y="7025"/>
                  </a:cubicBezTo>
                  <a:cubicBezTo>
                    <a:pt x="6977" y="7049"/>
                    <a:pt x="6954" y="7097"/>
                    <a:pt x="6894" y="7192"/>
                  </a:cubicBezTo>
                  <a:lnTo>
                    <a:pt x="6727" y="7144"/>
                  </a:lnTo>
                  <a:cubicBezTo>
                    <a:pt x="6585" y="7097"/>
                    <a:pt x="6477" y="6954"/>
                    <a:pt x="6477" y="6799"/>
                  </a:cubicBezTo>
                  <a:lnTo>
                    <a:pt x="6477" y="6049"/>
                  </a:lnTo>
                  <a:cubicBezTo>
                    <a:pt x="6656" y="5930"/>
                    <a:pt x="6823" y="5775"/>
                    <a:pt x="6966" y="5596"/>
                  </a:cubicBezTo>
                  <a:lnTo>
                    <a:pt x="7251" y="5596"/>
                  </a:lnTo>
                  <a:cubicBezTo>
                    <a:pt x="7501" y="5596"/>
                    <a:pt x="7716" y="5418"/>
                    <a:pt x="7751" y="5168"/>
                  </a:cubicBezTo>
                  <a:lnTo>
                    <a:pt x="7859" y="4525"/>
                  </a:lnTo>
                  <a:cubicBezTo>
                    <a:pt x="8073" y="4465"/>
                    <a:pt x="8228" y="4263"/>
                    <a:pt x="8228" y="4037"/>
                  </a:cubicBezTo>
                  <a:lnTo>
                    <a:pt x="8228" y="3156"/>
                  </a:lnTo>
                  <a:cubicBezTo>
                    <a:pt x="8228" y="2929"/>
                    <a:pt x="8085" y="2739"/>
                    <a:pt x="7870" y="2667"/>
                  </a:cubicBezTo>
                  <a:cubicBezTo>
                    <a:pt x="7799" y="1191"/>
                    <a:pt x="6585" y="0"/>
                    <a:pt x="507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118" name="Google Shape;11118;p79"/>
            <p:cNvSpPr/>
            <p:nvPr/>
          </p:nvSpPr>
          <p:spPr>
            <a:xfrm>
              <a:off x="6312199" y="1800445"/>
              <a:ext cx="99253" cy="54743"/>
            </a:xfrm>
            <a:custGeom>
              <a:avLst/>
              <a:gdLst/>
              <a:ahLst/>
              <a:cxnLst/>
              <a:rect l="l" t="t" r="r" b="b"/>
              <a:pathLst>
                <a:path w="3133" h="1728" extrusionOk="0">
                  <a:moveTo>
                    <a:pt x="1560" y="1"/>
                  </a:moveTo>
                  <a:cubicBezTo>
                    <a:pt x="703" y="1"/>
                    <a:pt x="1" y="703"/>
                    <a:pt x="1" y="1572"/>
                  </a:cubicBezTo>
                  <a:cubicBezTo>
                    <a:pt x="1" y="1656"/>
                    <a:pt x="72" y="1727"/>
                    <a:pt x="167" y="1727"/>
                  </a:cubicBezTo>
                  <a:cubicBezTo>
                    <a:pt x="251" y="1727"/>
                    <a:pt x="334" y="1656"/>
                    <a:pt x="334" y="1572"/>
                  </a:cubicBezTo>
                  <a:cubicBezTo>
                    <a:pt x="334" y="882"/>
                    <a:pt x="882" y="334"/>
                    <a:pt x="1560" y="334"/>
                  </a:cubicBezTo>
                  <a:cubicBezTo>
                    <a:pt x="2251" y="334"/>
                    <a:pt x="2799" y="882"/>
                    <a:pt x="2799" y="1572"/>
                  </a:cubicBezTo>
                  <a:cubicBezTo>
                    <a:pt x="2799" y="1656"/>
                    <a:pt x="2870" y="1727"/>
                    <a:pt x="2965" y="1727"/>
                  </a:cubicBezTo>
                  <a:cubicBezTo>
                    <a:pt x="3049" y="1727"/>
                    <a:pt x="3120" y="1656"/>
                    <a:pt x="3120" y="1572"/>
                  </a:cubicBezTo>
                  <a:cubicBezTo>
                    <a:pt x="3132" y="703"/>
                    <a:pt x="2430" y="1"/>
                    <a:pt x="15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1119" name="Google Shape;11119;p79"/>
          <p:cNvGrpSpPr/>
          <p:nvPr/>
        </p:nvGrpSpPr>
        <p:grpSpPr>
          <a:xfrm>
            <a:off x="7052842" y="1766419"/>
            <a:ext cx="443140" cy="473299"/>
            <a:chOff x="5289631" y="1500214"/>
            <a:chExt cx="332355" cy="354974"/>
          </a:xfrm>
          <a:solidFill>
            <a:schemeClr val="tx1"/>
          </a:solidFill>
        </p:grpSpPr>
        <p:sp>
          <p:nvSpPr>
            <p:cNvPr id="11120" name="Google Shape;11120;p79"/>
            <p:cNvSpPr/>
            <p:nvPr/>
          </p:nvSpPr>
          <p:spPr>
            <a:xfrm>
              <a:off x="5432603" y="1667040"/>
              <a:ext cx="45651" cy="16157"/>
            </a:xfrm>
            <a:custGeom>
              <a:avLst/>
              <a:gdLst/>
              <a:ahLst/>
              <a:cxnLst/>
              <a:rect l="l" t="t" r="r" b="b"/>
              <a:pathLst>
                <a:path w="1441" h="510" extrusionOk="0">
                  <a:moveTo>
                    <a:pt x="183" y="0"/>
                  </a:moveTo>
                  <a:cubicBezTo>
                    <a:pt x="140" y="0"/>
                    <a:pt x="96" y="15"/>
                    <a:pt x="60" y="45"/>
                  </a:cubicBezTo>
                  <a:cubicBezTo>
                    <a:pt x="0" y="104"/>
                    <a:pt x="0" y="211"/>
                    <a:pt x="60" y="283"/>
                  </a:cubicBezTo>
                  <a:cubicBezTo>
                    <a:pt x="203" y="426"/>
                    <a:pt x="441" y="509"/>
                    <a:pt x="691" y="509"/>
                  </a:cubicBezTo>
                  <a:cubicBezTo>
                    <a:pt x="965" y="509"/>
                    <a:pt x="1203" y="426"/>
                    <a:pt x="1334" y="283"/>
                  </a:cubicBezTo>
                  <a:cubicBezTo>
                    <a:pt x="1441" y="223"/>
                    <a:pt x="1441" y="128"/>
                    <a:pt x="1370" y="45"/>
                  </a:cubicBezTo>
                  <a:cubicBezTo>
                    <a:pt x="1334" y="15"/>
                    <a:pt x="1292" y="0"/>
                    <a:pt x="1251" y="0"/>
                  </a:cubicBezTo>
                  <a:cubicBezTo>
                    <a:pt x="1209" y="0"/>
                    <a:pt x="1167" y="15"/>
                    <a:pt x="1131" y="45"/>
                  </a:cubicBezTo>
                  <a:cubicBezTo>
                    <a:pt x="1072" y="104"/>
                    <a:pt x="917" y="188"/>
                    <a:pt x="715" y="188"/>
                  </a:cubicBezTo>
                  <a:cubicBezTo>
                    <a:pt x="500" y="188"/>
                    <a:pt x="358" y="104"/>
                    <a:pt x="298" y="45"/>
                  </a:cubicBezTo>
                  <a:cubicBezTo>
                    <a:pt x="268" y="15"/>
                    <a:pt x="227" y="0"/>
                    <a:pt x="18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121" name="Google Shape;11121;p79"/>
            <p:cNvSpPr/>
            <p:nvPr/>
          </p:nvSpPr>
          <p:spPr>
            <a:xfrm>
              <a:off x="5416763" y="1628074"/>
              <a:ext cx="10581" cy="15872"/>
            </a:xfrm>
            <a:custGeom>
              <a:avLst/>
              <a:gdLst/>
              <a:ahLst/>
              <a:cxnLst/>
              <a:rect l="l" t="t" r="r" b="b"/>
              <a:pathLst>
                <a:path w="334" h="501" extrusionOk="0">
                  <a:moveTo>
                    <a:pt x="167" y="1"/>
                  </a:moveTo>
                  <a:cubicBezTo>
                    <a:pt x="84" y="1"/>
                    <a:pt x="0" y="72"/>
                    <a:pt x="0" y="167"/>
                  </a:cubicBezTo>
                  <a:lnTo>
                    <a:pt x="0" y="346"/>
                  </a:lnTo>
                  <a:cubicBezTo>
                    <a:pt x="0" y="429"/>
                    <a:pt x="84" y="501"/>
                    <a:pt x="167" y="501"/>
                  </a:cubicBezTo>
                  <a:cubicBezTo>
                    <a:pt x="262" y="501"/>
                    <a:pt x="334" y="429"/>
                    <a:pt x="334" y="346"/>
                  </a:cubicBezTo>
                  <a:lnTo>
                    <a:pt x="334" y="167"/>
                  </a:lnTo>
                  <a:cubicBezTo>
                    <a:pt x="334" y="72"/>
                    <a:pt x="262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122" name="Google Shape;11122;p79"/>
            <p:cNvSpPr/>
            <p:nvPr/>
          </p:nvSpPr>
          <p:spPr>
            <a:xfrm>
              <a:off x="5483893" y="1628074"/>
              <a:ext cx="10233" cy="15872"/>
            </a:xfrm>
            <a:custGeom>
              <a:avLst/>
              <a:gdLst/>
              <a:ahLst/>
              <a:cxnLst/>
              <a:rect l="l" t="t" r="r" b="b"/>
              <a:pathLst>
                <a:path w="323" h="501" extrusionOk="0">
                  <a:moveTo>
                    <a:pt x="155" y="1"/>
                  </a:moveTo>
                  <a:cubicBezTo>
                    <a:pt x="72" y="1"/>
                    <a:pt x="1" y="72"/>
                    <a:pt x="1" y="167"/>
                  </a:cubicBezTo>
                  <a:lnTo>
                    <a:pt x="1" y="346"/>
                  </a:lnTo>
                  <a:cubicBezTo>
                    <a:pt x="1" y="429"/>
                    <a:pt x="72" y="501"/>
                    <a:pt x="155" y="501"/>
                  </a:cubicBezTo>
                  <a:cubicBezTo>
                    <a:pt x="251" y="501"/>
                    <a:pt x="322" y="429"/>
                    <a:pt x="322" y="346"/>
                  </a:cubicBezTo>
                  <a:lnTo>
                    <a:pt x="322" y="167"/>
                  </a:lnTo>
                  <a:cubicBezTo>
                    <a:pt x="322" y="72"/>
                    <a:pt x="251" y="1"/>
                    <a:pt x="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123" name="Google Shape;11123;p79"/>
            <p:cNvSpPr/>
            <p:nvPr/>
          </p:nvSpPr>
          <p:spPr>
            <a:xfrm>
              <a:off x="5411093" y="1611474"/>
              <a:ext cx="21923" cy="10613"/>
            </a:xfrm>
            <a:custGeom>
              <a:avLst/>
              <a:gdLst/>
              <a:ahLst/>
              <a:cxnLst/>
              <a:rect l="l" t="t" r="r" b="b"/>
              <a:pathLst>
                <a:path w="692" h="335" extrusionOk="0">
                  <a:moveTo>
                    <a:pt x="167" y="1"/>
                  </a:moveTo>
                  <a:cubicBezTo>
                    <a:pt x="72" y="1"/>
                    <a:pt x="1" y="72"/>
                    <a:pt x="1" y="168"/>
                  </a:cubicBezTo>
                  <a:cubicBezTo>
                    <a:pt x="1" y="251"/>
                    <a:pt x="72" y="334"/>
                    <a:pt x="167" y="334"/>
                  </a:cubicBezTo>
                  <a:lnTo>
                    <a:pt x="525" y="334"/>
                  </a:lnTo>
                  <a:cubicBezTo>
                    <a:pt x="608" y="334"/>
                    <a:pt x="691" y="251"/>
                    <a:pt x="691" y="168"/>
                  </a:cubicBezTo>
                  <a:cubicBezTo>
                    <a:pt x="691" y="72"/>
                    <a:pt x="620" y="1"/>
                    <a:pt x="5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124" name="Google Shape;11124;p79"/>
            <p:cNvSpPr/>
            <p:nvPr/>
          </p:nvSpPr>
          <p:spPr>
            <a:xfrm>
              <a:off x="5478254" y="1611474"/>
              <a:ext cx="21511" cy="10613"/>
            </a:xfrm>
            <a:custGeom>
              <a:avLst/>
              <a:gdLst/>
              <a:ahLst/>
              <a:cxnLst/>
              <a:rect l="l" t="t" r="r" b="b"/>
              <a:pathLst>
                <a:path w="679" h="335" extrusionOk="0">
                  <a:moveTo>
                    <a:pt x="155" y="1"/>
                  </a:moveTo>
                  <a:cubicBezTo>
                    <a:pt x="71" y="1"/>
                    <a:pt x="0" y="72"/>
                    <a:pt x="0" y="168"/>
                  </a:cubicBezTo>
                  <a:cubicBezTo>
                    <a:pt x="0" y="251"/>
                    <a:pt x="71" y="334"/>
                    <a:pt x="155" y="334"/>
                  </a:cubicBezTo>
                  <a:lnTo>
                    <a:pt x="524" y="334"/>
                  </a:lnTo>
                  <a:cubicBezTo>
                    <a:pt x="607" y="334"/>
                    <a:pt x="679" y="251"/>
                    <a:pt x="679" y="168"/>
                  </a:cubicBezTo>
                  <a:cubicBezTo>
                    <a:pt x="679" y="72"/>
                    <a:pt x="607" y="1"/>
                    <a:pt x="5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125" name="Google Shape;11125;p79"/>
            <p:cNvSpPr/>
            <p:nvPr/>
          </p:nvSpPr>
          <p:spPr>
            <a:xfrm>
              <a:off x="5289631" y="1500214"/>
              <a:ext cx="332355" cy="354974"/>
            </a:xfrm>
            <a:custGeom>
              <a:avLst/>
              <a:gdLst/>
              <a:ahLst/>
              <a:cxnLst/>
              <a:rect l="l" t="t" r="r" b="b"/>
              <a:pathLst>
                <a:path w="10491" h="11205" extrusionOk="0">
                  <a:moveTo>
                    <a:pt x="5930" y="322"/>
                  </a:moveTo>
                  <a:cubicBezTo>
                    <a:pt x="6395" y="322"/>
                    <a:pt x="6978" y="596"/>
                    <a:pt x="7347" y="858"/>
                  </a:cubicBezTo>
                  <a:cubicBezTo>
                    <a:pt x="7752" y="1143"/>
                    <a:pt x="8240" y="1655"/>
                    <a:pt x="8335" y="2429"/>
                  </a:cubicBezTo>
                  <a:cubicBezTo>
                    <a:pt x="8395" y="2989"/>
                    <a:pt x="8550" y="3263"/>
                    <a:pt x="8716" y="3513"/>
                  </a:cubicBezTo>
                  <a:cubicBezTo>
                    <a:pt x="8812" y="3680"/>
                    <a:pt x="8895" y="3822"/>
                    <a:pt x="8966" y="4049"/>
                  </a:cubicBezTo>
                  <a:cubicBezTo>
                    <a:pt x="9073" y="4370"/>
                    <a:pt x="9073" y="4632"/>
                    <a:pt x="9073" y="4894"/>
                  </a:cubicBezTo>
                  <a:cubicBezTo>
                    <a:pt x="9073" y="5144"/>
                    <a:pt x="9073" y="5406"/>
                    <a:pt x="9169" y="5715"/>
                  </a:cubicBezTo>
                  <a:cubicBezTo>
                    <a:pt x="9228" y="5918"/>
                    <a:pt x="9300" y="6085"/>
                    <a:pt x="9371" y="6239"/>
                  </a:cubicBezTo>
                  <a:cubicBezTo>
                    <a:pt x="9526" y="6537"/>
                    <a:pt x="9657" y="6799"/>
                    <a:pt x="9645" y="7442"/>
                  </a:cubicBezTo>
                  <a:cubicBezTo>
                    <a:pt x="9621" y="8037"/>
                    <a:pt x="9800" y="8430"/>
                    <a:pt x="9919" y="8740"/>
                  </a:cubicBezTo>
                  <a:cubicBezTo>
                    <a:pt x="10062" y="9049"/>
                    <a:pt x="10145" y="9264"/>
                    <a:pt x="10026" y="9597"/>
                  </a:cubicBezTo>
                  <a:cubicBezTo>
                    <a:pt x="9931" y="9918"/>
                    <a:pt x="9645" y="10133"/>
                    <a:pt x="9454" y="10252"/>
                  </a:cubicBezTo>
                  <a:lnTo>
                    <a:pt x="9454" y="9692"/>
                  </a:lnTo>
                  <a:cubicBezTo>
                    <a:pt x="9454" y="9168"/>
                    <a:pt x="9121" y="8704"/>
                    <a:pt x="8633" y="8549"/>
                  </a:cubicBezTo>
                  <a:lnTo>
                    <a:pt x="6811" y="7906"/>
                  </a:lnTo>
                  <a:cubicBezTo>
                    <a:pt x="6609" y="7835"/>
                    <a:pt x="6454" y="7620"/>
                    <a:pt x="6454" y="7394"/>
                  </a:cubicBezTo>
                  <a:lnTo>
                    <a:pt x="6454" y="6680"/>
                  </a:lnTo>
                  <a:cubicBezTo>
                    <a:pt x="7180" y="6263"/>
                    <a:pt x="7692" y="5465"/>
                    <a:pt x="7692" y="4561"/>
                  </a:cubicBezTo>
                  <a:lnTo>
                    <a:pt x="7692" y="3977"/>
                  </a:lnTo>
                  <a:cubicBezTo>
                    <a:pt x="7704" y="3989"/>
                    <a:pt x="7716" y="3989"/>
                    <a:pt x="7716" y="4001"/>
                  </a:cubicBezTo>
                  <a:cubicBezTo>
                    <a:pt x="8073" y="4263"/>
                    <a:pt x="8300" y="4418"/>
                    <a:pt x="8347" y="4989"/>
                  </a:cubicBezTo>
                  <a:cubicBezTo>
                    <a:pt x="8347" y="5073"/>
                    <a:pt x="8419" y="5132"/>
                    <a:pt x="8514" y="5132"/>
                  </a:cubicBezTo>
                  <a:lnTo>
                    <a:pt x="8526" y="5132"/>
                  </a:lnTo>
                  <a:cubicBezTo>
                    <a:pt x="8609" y="5132"/>
                    <a:pt x="8692" y="5049"/>
                    <a:pt x="8669" y="4953"/>
                  </a:cubicBezTo>
                  <a:cubicBezTo>
                    <a:pt x="8609" y="4239"/>
                    <a:pt x="8276" y="3989"/>
                    <a:pt x="7895" y="3739"/>
                  </a:cubicBezTo>
                  <a:cubicBezTo>
                    <a:pt x="7633" y="3560"/>
                    <a:pt x="7359" y="3370"/>
                    <a:pt x="7121" y="2965"/>
                  </a:cubicBezTo>
                  <a:cubicBezTo>
                    <a:pt x="6728" y="2322"/>
                    <a:pt x="6287" y="2215"/>
                    <a:pt x="5954" y="2132"/>
                  </a:cubicBezTo>
                  <a:cubicBezTo>
                    <a:pt x="5787" y="2084"/>
                    <a:pt x="5633" y="2060"/>
                    <a:pt x="5513" y="1965"/>
                  </a:cubicBezTo>
                  <a:cubicBezTo>
                    <a:pt x="5442" y="1917"/>
                    <a:pt x="5418" y="1834"/>
                    <a:pt x="5418" y="1763"/>
                  </a:cubicBezTo>
                  <a:lnTo>
                    <a:pt x="5418" y="1417"/>
                  </a:lnTo>
                  <a:cubicBezTo>
                    <a:pt x="5418" y="1322"/>
                    <a:pt x="5335" y="1251"/>
                    <a:pt x="5252" y="1251"/>
                  </a:cubicBezTo>
                  <a:cubicBezTo>
                    <a:pt x="5156" y="1251"/>
                    <a:pt x="5085" y="1322"/>
                    <a:pt x="5085" y="1417"/>
                  </a:cubicBezTo>
                  <a:lnTo>
                    <a:pt x="5085" y="1763"/>
                  </a:lnTo>
                  <a:cubicBezTo>
                    <a:pt x="5085" y="1846"/>
                    <a:pt x="5037" y="1917"/>
                    <a:pt x="4978" y="1965"/>
                  </a:cubicBezTo>
                  <a:cubicBezTo>
                    <a:pt x="4859" y="2060"/>
                    <a:pt x="4716" y="2084"/>
                    <a:pt x="4549" y="2132"/>
                  </a:cubicBezTo>
                  <a:cubicBezTo>
                    <a:pt x="4204" y="2215"/>
                    <a:pt x="3763" y="2322"/>
                    <a:pt x="3370" y="2965"/>
                  </a:cubicBezTo>
                  <a:cubicBezTo>
                    <a:pt x="3120" y="3370"/>
                    <a:pt x="2858" y="3549"/>
                    <a:pt x="2596" y="3739"/>
                  </a:cubicBezTo>
                  <a:cubicBezTo>
                    <a:pt x="2227" y="3989"/>
                    <a:pt x="1882" y="4239"/>
                    <a:pt x="1823" y="4953"/>
                  </a:cubicBezTo>
                  <a:cubicBezTo>
                    <a:pt x="1823" y="5049"/>
                    <a:pt x="1882" y="5120"/>
                    <a:pt x="1977" y="5132"/>
                  </a:cubicBezTo>
                  <a:cubicBezTo>
                    <a:pt x="2061" y="5132"/>
                    <a:pt x="2144" y="5073"/>
                    <a:pt x="2156" y="4989"/>
                  </a:cubicBezTo>
                  <a:cubicBezTo>
                    <a:pt x="2204" y="4418"/>
                    <a:pt x="2442" y="4263"/>
                    <a:pt x="2775" y="4001"/>
                  </a:cubicBezTo>
                  <a:cubicBezTo>
                    <a:pt x="3049" y="3822"/>
                    <a:pt x="3358" y="3584"/>
                    <a:pt x="3644" y="3144"/>
                  </a:cubicBezTo>
                  <a:cubicBezTo>
                    <a:pt x="3966" y="2620"/>
                    <a:pt x="4287" y="2525"/>
                    <a:pt x="4621" y="2453"/>
                  </a:cubicBezTo>
                  <a:cubicBezTo>
                    <a:pt x="4835" y="2394"/>
                    <a:pt x="5061" y="2346"/>
                    <a:pt x="5263" y="2179"/>
                  </a:cubicBezTo>
                  <a:cubicBezTo>
                    <a:pt x="5454" y="2346"/>
                    <a:pt x="5680" y="2394"/>
                    <a:pt x="5906" y="2453"/>
                  </a:cubicBezTo>
                  <a:cubicBezTo>
                    <a:pt x="6252" y="2548"/>
                    <a:pt x="6561" y="2620"/>
                    <a:pt x="6883" y="3144"/>
                  </a:cubicBezTo>
                  <a:cubicBezTo>
                    <a:pt x="7049" y="3394"/>
                    <a:pt x="7216" y="3584"/>
                    <a:pt x="7395" y="3715"/>
                  </a:cubicBezTo>
                  <a:lnTo>
                    <a:pt x="7395" y="4525"/>
                  </a:lnTo>
                  <a:cubicBezTo>
                    <a:pt x="7395" y="5680"/>
                    <a:pt x="6454" y="6656"/>
                    <a:pt x="5299" y="6668"/>
                  </a:cubicBezTo>
                  <a:cubicBezTo>
                    <a:pt x="5292" y="6668"/>
                    <a:pt x="5285" y="6668"/>
                    <a:pt x="5277" y="6668"/>
                  </a:cubicBezTo>
                  <a:cubicBezTo>
                    <a:pt x="4109" y="6668"/>
                    <a:pt x="3156" y="5720"/>
                    <a:pt x="3156" y="4549"/>
                  </a:cubicBezTo>
                  <a:lnTo>
                    <a:pt x="3156" y="4489"/>
                  </a:lnTo>
                  <a:cubicBezTo>
                    <a:pt x="3156" y="4406"/>
                    <a:pt x="3073" y="4334"/>
                    <a:pt x="2989" y="4334"/>
                  </a:cubicBezTo>
                  <a:cubicBezTo>
                    <a:pt x="2894" y="4334"/>
                    <a:pt x="2823" y="4406"/>
                    <a:pt x="2823" y="4489"/>
                  </a:cubicBezTo>
                  <a:lnTo>
                    <a:pt x="2823" y="4549"/>
                  </a:lnTo>
                  <a:cubicBezTo>
                    <a:pt x="2823" y="5465"/>
                    <a:pt x="3311" y="6251"/>
                    <a:pt x="4061" y="6680"/>
                  </a:cubicBezTo>
                  <a:lnTo>
                    <a:pt x="4061" y="7394"/>
                  </a:lnTo>
                  <a:cubicBezTo>
                    <a:pt x="4061" y="7620"/>
                    <a:pt x="3906" y="7823"/>
                    <a:pt x="3704" y="7906"/>
                  </a:cubicBezTo>
                  <a:lnTo>
                    <a:pt x="1882" y="8537"/>
                  </a:lnTo>
                  <a:cubicBezTo>
                    <a:pt x="1394" y="8716"/>
                    <a:pt x="1072" y="9180"/>
                    <a:pt x="1072" y="9692"/>
                  </a:cubicBezTo>
                  <a:lnTo>
                    <a:pt x="1072" y="10252"/>
                  </a:lnTo>
                  <a:cubicBezTo>
                    <a:pt x="858" y="10133"/>
                    <a:pt x="596" y="9906"/>
                    <a:pt x="489" y="9597"/>
                  </a:cubicBezTo>
                  <a:cubicBezTo>
                    <a:pt x="370" y="9252"/>
                    <a:pt x="453" y="9049"/>
                    <a:pt x="608" y="8740"/>
                  </a:cubicBezTo>
                  <a:cubicBezTo>
                    <a:pt x="739" y="8418"/>
                    <a:pt x="906" y="8049"/>
                    <a:pt x="894" y="7442"/>
                  </a:cubicBezTo>
                  <a:cubicBezTo>
                    <a:pt x="870" y="6799"/>
                    <a:pt x="1025" y="6513"/>
                    <a:pt x="1156" y="6239"/>
                  </a:cubicBezTo>
                  <a:cubicBezTo>
                    <a:pt x="1227" y="6085"/>
                    <a:pt x="1311" y="5918"/>
                    <a:pt x="1370" y="5715"/>
                  </a:cubicBezTo>
                  <a:cubicBezTo>
                    <a:pt x="1453" y="5406"/>
                    <a:pt x="1453" y="5144"/>
                    <a:pt x="1453" y="4894"/>
                  </a:cubicBezTo>
                  <a:cubicBezTo>
                    <a:pt x="1453" y="4632"/>
                    <a:pt x="1453" y="4370"/>
                    <a:pt x="1561" y="4049"/>
                  </a:cubicBezTo>
                  <a:cubicBezTo>
                    <a:pt x="1632" y="3822"/>
                    <a:pt x="1727" y="3680"/>
                    <a:pt x="1811" y="3513"/>
                  </a:cubicBezTo>
                  <a:cubicBezTo>
                    <a:pt x="1965" y="3263"/>
                    <a:pt x="2120" y="2989"/>
                    <a:pt x="2204" y="2429"/>
                  </a:cubicBezTo>
                  <a:cubicBezTo>
                    <a:pt x="2287" y="1655"/>
                    <a:pt x="2775" y="1155"/>
                    <a:pt x="3180" y="858"/>
                  </a:cubicBezTo>
                  <a:cubicBezTo>
                    <a:pt x="3692" y="489"/>
                    <a:pt x="4251" y="322"/>
                    <a:pt x="4597" y="322"/>
                  </a:cubicBezTo>
                  <a:cubicBezTo>
                    <a:pt x="4763" y="322"/>
                    <a:pt x="4894" y="358"/>
                    <a:pt x="4978" y="429"/>
                  </a:cubicBezTo>
                  <a:cubicBezTo>
                    <a:pt x="5067" y="489"/>
                    <a:pt x="5168" y="518"/>
                    <a:pt x="5268" y="518"/>
                  </a:cubicBezTo>
                  <a:cubicBezTo>
                    <a:pt x="5368" y="518"/>
                    <a:pt x="5466" y="489"/>
                    <a:pt x="5549" y="429"/>
                  </a:cubicBezTo>
                  <a:cubicBezTo>
                    <a:pt x="5656" y="370"/>
                    <a:pt x="5775" y="322"/>
                    <a:pt x="5930" y="322"/>
                  </a:cubicBezTo>
                  <a:close/>
                  <a:moveTo>
                    <a:pt x="4585" y="0"/>
                  </a:moveTo>
                  <a:cubicBezTo>
                    <a:pt x="4109" y="0"/>
                    <a:pt x="3478" y="239"/>
                    <a:pt x="2977" y="596"/>
                  </a:cubicBezTo>
                  <a:cubicBezTo>
                    <a:pt x="2525" y="917"/>
                    <a:pt x="1965" y="1489"/>
                    <a:pt x="1858" y="2382"/>
                  </a:cubicBezTo>
                  <a:cubicBezTo>
                    <a:pt x="1799" y="2870"/>
                    <a:pt x="1668" y="3096"/>
                    <a:pt x="1513" y="3334"/>
                  </a:cubicBezTo>
                  <a:cubicBezTo>
                    <a:pt x="1418" y="3501"/>
                    <a:pt x="1311" y="3680"/>
                    <a:pt x="1239" y="3941"/>
                  </a:cubicBezTo>
                  <a:cubicBezTo>
                    <a:pt x="1132" y="4311"/>
                    <a:pt x="1120" y="4596"/>
                    <a:pt x="1120" y="4882"/>
                  </a:cubicBezTo>
                  <a:cubicBezTo>
                    <a:pt x="1120" y="5120"/>
                    <a:pt x="1120" y="5346"/>
                    <a:pt x="1037" y="5608"/>
                  </a:cubicBezTo>
                  <a:cubicBezTo>
                    <a:pt x="1001" y="5787"/>
                    <a:pt x="918" y="5918"/>
                    <a:pt x="846" y="6073"/>
                  </a:cubicBezTo>
                  <a:cubicBezTo>
                    <a:pt x="703" y="6382"/>
                    <a:pt x="537" y="6716"/>
                    <a:pt x="549" y="7430"/>
                  </a:cubicBezTo>
                  <a:cubicBezTo>
                    <a:pt x="560" y="7966"/>
                    <a:pt x="418" y="8287"/>
                    <a:pt x="287" y="8585"/>
                  </a:cubicBezTo>
                  <a:cubicBezTo>
                    <a:pt x="132" y="8918"/>
                    <a:pt x="1" y="9228"/>
                    <a:pt x="168" y="9692"/>
                  </a:cubicBezTo>
                  <a:cubicBezTo>
                    <a:pt x="346" y="10192"/>
                    <a:pt x="846" y="10514"/>
                    <a:pt x="1061" y="10609"/>
                  </a:cubicBezTo>
                  <a:lnTo>
                    <a:pt x="1061" y="11026"/>
                  </a:lnTo>
                  <a:cubicBezTo>
                    <a:pt x="1061" y="11121"/>
                    <a:pt x="1132" y="11192"/>
                    <a:pt x="1215" y="11192"/>
                  </a:cubicBezTo>
                  <a:cubicBezTo>
                    <a:pt x="1311" y="11192"/>
                    <a:pt x="1382" y="11121"/>
                    <a:pt x="1382" y="11026"/>
                  </a:cubicBezTo>
                  <a:lnTo>
                    <a:pt x="1382" y="9668"/>
                  </a:lnTo>
                  <a:cubicBezTo>
                    <a:pt x="1382" y="9514"/>
                    <a:pt x="1430" y="9359"/>
                    <a:pt x="1501" y="9228"/>
                  </a:cubicBezTo>
                  <a:lnTo>
                    <a:pt x="2275" y="9895"/>
                  </a:lnTo>
                  <a:cubicBezTo>
                    <a:pt x="2394" y="10002"/>
                    <a:pt x="2465" y="10145"/>
                    <a:pt x="2465" y="10299"/>
                  </a:cubicBezTo>
                  <a:lnTo>
                    <a:pt x="2465" y="11026"/>
                  </a:lnTo>
                  <a:cubicBezTo>
                    <a:pt x="2465" y="11121"/>
                    <a:pt x="2549" y="11192"/>
                    <a:pt x="2632" y="11192"/>
                  </a:cubicBezTo>
                  <a:cubicBezTo>
                    <a:pt x="2716" y="11192"/>
                    <a:pt x="2799" y="11121"/>
                    <a:pt x="2799" y="11026"/>
                  </a:cubicBezTo>
                  <a:lnTo>
                    <a:pt x="2799" y="10299"/>
                  </a:lnTo>
                  <a:cubicBezTo>
                    <a:pt x="2799" y="10049"/>
                    <a:pt x="2692" y="9811"/>
                    <a:pt x="2501" y="9645"/>
                  </a:cubicBezTo>
                  <a:lnTo>
                    <a:pt x="1727" y="8978"/>
                  </a:lnTo>
                  <a:cubicBezTo>
                    <a:pt x="1799" y="8918"/>
                    <a:pt x="1882" y="8871"/>
                    <a:pt x="1977" y="8823"/>
                  </a:cubicBezTo>
                  <a:lnTo>
                    <a:pt x="3013" y="8454"/>
                  </a:lnTo>
                  <a:cubicBezTo>
                    <a:pt x="3728" y="9371"/>
                    <a:pt x="4466" y="10002"/>
                    <a:pt x="5192" y="10299"/>
                  </a:cubicBezTo>
                  <a:cubicBezTo>
                    <a:pt x="5204" y="10311"/>
                    <a:pt x="5240" y="10311"/>
                    <a:pt x="5252" y="10311"/>
                  </a:cubicBezTo>
                  <a:cubicBezTo>
                    <a:pt x="5263" y="10311"/>
                    <a:pt x="5299" y="10311"/>
                    <a:pt x="5311" y="10299"/>
                  </a:cubicBezTo>
                  <a:cubicBezTo>
                    <a:pt x="5764" y="10121"/>
                    <a:pt x="6216" y="9811"/>
                    <a:pt x="6668" y="9395"/>
                  </a:cubicBezTo>
                  <a:cubicBezTo>
                    <a:pt x="6728" y="9335"/>
                    <a:pt x="6740" y="9228"/>
                    <a:pt x="6668" y="9156"/>
                  </a:cubicBezTo>
                  <a:cubicBezTo>
                    <a:pt x="6636" y="9124"/>
                    <a:pt x="6590" y="9102"/>
                    <a:pt x="6543" y="9102"/>
                  </a:cubicBezTo>
                  <a:cubicBezTo>
                    <a:pt x="6503" y="9102"/>
                    <a:pt x="6463" y="9118"/>
                    <a:pt x="6430" y="9156"/>
                  </a:cubicBezTo>
                  <a:cubicBezTo>
                    <a:pt x="6025" y="9525"/>
                    <a:pt x="5644" y="9811"/>
                    <a:pt x="5252" y="9966"/>
                  </a:cubicBezTo>
                  <a:cubicBezTo>
                    <a:pt x="4478" y="9633"/>
                    <a:pt x="3811" y="8930"/>
                    <a:pt x="3347" y="8347"/>
                  </a:cubicBezTo>
                  <a:lnTo>
                    <a:pt x="3799" y="8204"/>
                  </a:lnTo>
                  <a:cubicBezTo>
                    <a:pt x="4132" y="8085"/>
                    <a:pt x="4370" y="7751"/>
                    <a:pt x="4370" y="7382"/>
                  </a:cubicBezTo>
                  <a:lnTo>
                    <a:pt x="4370" y="6811"/>
                  </a:lnTo>
                  <a:cubicBezTo>
                    <a:pt x="4656" y="6918"/>
                    <a:pt x="4954" y="6978"/>
                    <a:pt x="5263" y="6978"/>
                  </a:cubicBezTo>
                  <a:cubicBezTo>
                    <a:pt x="5585" y="6978"/>
                    <a:pt x="5883" y="6918"/>
                    <a:pt x="6156" y="6811"/>
                  </a:cubicBezTo>
                  <a:lnTo>
                    <a:pt x="6156" y="7382"/>
                  </a:lnTo>
                  <a:cubicBezTo>
                    <a:pt x="6156" y="7751"/>
                    <a:pt x="6395" y="8085"/>
                    <a:pt x="6740" y="8204"/>
                  </a:cubicBezTo>
                  <a:lnTo>
                    <a:pt x="7192" y="8347"/>
                  </a:lnTo>
                  <a:cubicBezTo>
                    <a:pt x="7097" y="8466"/>
                    <a:pt x="7014" y="8573"/>
                    <a:pt x="6907" y="8692"/>
                  </a:cubicBezTo>
                  <a:cubicBezTo>
                    <a:pt x="6847" y="8763"/>
                    <a:pt x="6847" y="8871"/>
                    <a:pt x="6918" y="8930"/>
                  </a:cubicBezTo>
                  <a:cubicBezTo>
                    <a:pt x="6954" y="8954"/>
                    <a:pt x="6990" y="8978"/>
                    <a:pt x="7026" y="8978"/>
                  </a:cubicBezTo>
                  <a:cubicBezTo>
                    <a:pt x="7073" y="8978"/>
                    <a:pt x="7109" y="8954"/>
                    <a:pt x="7145" y="8918"/>
                  </a:cubicBezTo>
                  <a:cubicBezTo>
                    <a:pt x="7264" y="8787"/>
                    <a:pt x="7383" y="8633"/>
                    <a:pt x="7502" y="8490"/>
                  </a:cubicBezTo>
                  <a:lnTo>
                    <a:pt x="8538" y="8859"/>
                  </a:lnTo>
                  <a:cubicBezTo>
                    <a:pt x="8645" y="8883"/>
                    <a:pt x="8740" y="8942"/>
                    <a:pt x="8812" y="9002"/>
                  </a:cubicBezTo>
                  <a:lnTo>
                    <a:pt x="8038" y="9656"/>
                  </a:lnTo>
                  <a:cubicBezTo>
                    <a:pt x="7847" y="9823"/>
                    <a:pt x="7740" y="10061"/>
                    <a:pt x="7740" y="10311"/>
                  </a:cubicBezTo>
                  <a:lnTo>
                    <a:pt x="7740" y="11038"/>
                  </a:lnTo>
                  <a:cubicBezTo>
                    <a:pt x="7740" y="11133"/>
                    <a:pt x="7811" y="11204"/>
                    <a:pt x="7895" y="11204"/>
                  </a:cubicBezTo>
                  <a:cubicBezTo>
                    <a:pt x="7990" y="11204"/>
                    <a:pt x="8061" y="11133"/>
                    <a:pt x="8061" y="11038"/>
                  </a:cubicBezTo>
                  <a:lnTo>
                    <a:pt x="8061" y="10311"/>
                  </a:lnTo>
                  <a:cubicBezTo>
                    <a:pt x="8061" y="10145"/>
                    <a:pt x="8133" y="10002"/>
                    <a:pt x="8252" y="9918"/>
                  </a:cubicBezTo>
                  <a:lnTo>
                    <a:pt x="9014" y="9264"/>
                  </a:lnTo>
                  <a:cubicBezTo>
                    <a:pt x="9085" y="9395"/>
                    <a:pt x="9133" y="9537"/>
                    <a:pt x="9133" y="9692"/>
                  </a:cubicBezTo>
                  <a:lnTo>
                    <a:pt x="9133" y="11049"/>
                  </a:lnTo>
                  <a:cubicBezTo>
                    <a:pt x="9133" y="11133"/>
                    <a:pt x="9204" y="11204"/>
                    <a:pt x="9300" y="11204"/>
                  </a:cubicBezTo>
                  <a:cubicBezTo>
                    <a:pt x="9383" y="11204"/>
                    <a:pt x="9466" y="11133"/>
                    <a:pt x="9466" y="11049"/>
                  </a:cubicBezTo>
                  <a:lnTo>
                    <a:pt x="9466" y="10633"/>
                  </a:lnTo>
                  <a:cubicBezTo>
                    <a:pt x="9681" y="10514"/>
                    <a:pt x="10193" y="10216"/>
                    <a:pt x="10359" y="9704"/>
                  </a:cubicBezTo>
                  <a:cubicBezTo>
                    <a:pt x="10490" y="9240"/>
                    <a:pt x="10359" y="8930"/>
                    <a:pt x="10228" y="8585"/>
                  </a:cubicBezTo>
                  <a:cubicBezTo>
                    <a:pt x="10085" y="8287"/>
                    <a:pt x="9955" y="7966"/>
                    <a:pt x="9955" y="7430"/>
                  </a:cubicBezTo>
                  <a:cubicBezTo>
                    <a:pt x="9966" y="6716"/>
                    <a:pt x="9812" y="6382"/>
                    <a:pt x="9657" y="6073"/>
                  </a:cubicBezTo>
                  <a:cubicBezTo>
                    <a:pt x="9585" y="5918"/>
                    <a:pt x="9526" y="5787"/>
                    <a:pt x="9466" y="5608"/>
                  </a:cubicBezTo>
                  <a:cubicBezTo>
                    <a:pt x="9395" y="5346"/>
                    <a:pt x="9395" y="5120"/>
                    <a:pt x="9395" y="4882"/>
                  </a:cubicBezTo>
                  <a:cubicBezTo>
                    <a:pt x="9395" y="4596"/>
                    <a:pt x="9395" y="4311"/>
                    <a:pt x="9276" y="3941"/>
                  </a:cubicBezTo>
                  <a:cubicBezTo>
                    <a:pt x="9193" y="3680"/>
                    <a:pt x="9097" y="3513"/>
                    <a:pt x="8990" y="3334"/>
                  </a:cubicBezTo>
                  <a:cubicBezTo>
                    <a:pt x="8835" y="3096"/>
                    <a:pt x="8704" y="2870"/>
                    <a:pt x="8645" y="2382"/>
                  </a:cubicBezTo>
                  <a:cubicBezTo>
                    <a:pt x="8538" y="1489"/>
                    <a:pt x="7978" y="917"/>
                    <a:pt x="7526" y="596"/>
                  </a:cubicBezTo>
                  <a:cubicBezTo>
                    <a:pt x="7026" y="239"/>
                    <a:pt x="6395" y="0"/>
                    <a:pt x="5918" y="0"/>
                  </a:cubicBezTo>
                  <a:cubicBezTo>
                    <a:pt x="5704" y="0"/>
                    <a:pt x="5502" y="48"/>
                    <a:pt x="5359" y="143"/>
                  </a:cubicBezTo>
                  <a:cubicBezTo>
                    <a:pt x="5329" y="167"/>
                    <a:pt x="5290" y="179"/>
                    <a:pt x="5252" y="179"/>
                  </a:cubicBezTo>
                  <a:cubicBezTo>
                    <a:pt x="5213" y="179"/>
                    <a:pt x="5174" y="167"/>
                    <a:pt x="5144" y="143"/>
                  </a:cubicBezTo>
                  <a:cubicBezTo>
                    <a:pt x="5002" y="48"/>
                    <a:pt x="4811" y="0"/>
                    <a:pt x="458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1126" name="Google Shape;11126;p79"/>
          <p:cNvGrpSpPr/>
          <p:nvPr/>
        </p:nvGrpSpPr>
        <p:grpSpPr>
          <a:xfrm>
            <a:off x="7664393" y="1765911"/>
            <a:ext cx="431059" cy="474820"/>
            <a:chOff x="5748295" y="1499833"/>
            <a:chExt cx="323294" cy="356115"/>
          </a:xfrm>
          <a:solidFill>
            <a:schemeClr val="tx1"/>
          </a:solidFill>
        </p:grpSpPr>
        <p:sp>
          <p:nvSpPr>
            <p:cNvPr id="11127" name="Google Shape;11127;p79"/>
            <p:cNvSpPr/>
            <p:nvPr/>
          </p:nvSpPr>
          <p:spPr>
            <a:xfrm>
              <a:off x="5871276" y="1611474"/>
              <a:ext cx="10581" cy="16252"/>
            </a:xfrm>
            <a:custGeom>
              <a:avLst/>
              <a:gdLst/>
              <a:ahLst/>
              <a:cxnLst/>
              <a:rect l="l" t="t" r="r" b="b"/>
              <a:pathLst>
                <a:path w="334" h="513" extrusionOk="0">
                  <a:moveTo>
                    <a:pt x="167" y="1"/>
                  </a:moveTo>
                  <a:cubicBezTo>
                    <a:pt x="84" y="1"/>
                    <a:pt x="0" y="72"/>
                    <a:pt x="0" y="168"/>
                  </a:cubicBezTo>
                  <a:lnTo>
                    <a:pt x="0" y="346"/>
                  </a:lnTo>
                  <a:cubicBezTo>
                    <a:pt x="0" y="429"/>
                    <a:pt x="84" y="513"/>
                    <a:pt x="167" y="513"/>
                  </a:cubicBezTo>
                  <a:cubicBezTo>
                    <a:pt x="250" y="513"/>
                    <a:pt x="334" y="429"/>
                    <a:pt x="334" y="346"/>
                  </a:cubicBezTo>
                  <a:lnTo>
                    <a:pt x="334" y="168"/>
                  </a:lnTo>
                  <a:cubicBezTo>
                    <a:pt x="334" y="72"/>
                    <a:pt x="262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128" name="Google Shape;11128;p79"/>
            <p:cNvSpPr/>
            <p:nvPr/>
          </p:nvSpPr>
          <p:spPr>
            <a:xfrm>
              <a:off x="5938406" y="1611474"/>
              <a:ext cx="10233" cy="16252"/>
            </a:xfrm>
            <a:custGeom>
              <a:avLst/>
              <a:gdLst/>
              <a:ahLst/>
              <a:cxnLst/>
              <a:rect l="l" t="t" r="r" b="b"/>
              <a:pathLst>
                <a:path w="323" h="513" extrusionOk="0">
                  <a:moveTo>
                    <a:pt x="167" y="1"/>
                  </a:moveTo>
                  <a:cubicBezTo>
                    <a:pt x="72" y="1"/>
                    <a:pt x="1" y="72"/>
                    <a:pt x="1" y="168"/>
                  </a:cubicBezTo>
                  <a:lnTo>
                    <a:pt x="1" y="346"/>
                  </a:lnTo>
                  <a:cubicBezTo>
                    <a:pt x="1" y="429"/>
                    <a:pt x="72" y="513"/>
                    <a:pt x="167" y="513"/>
                  </a:cubicBezTo>
                  <a:cubicBezTo>
                    <a:pt x="251" y="513"/>
                    <a:pt x="322" y="429"/>
                    <a:pt x="322" y="346"/>
                  </a:cubicBezTo>
                  <a:lnTo>
                    <a:pt x="322" y="168"/>
                  </a:lnTo>
                  <a:cubicBezTo>
                    <a:pt x="322" y="72"/>
                    <a:pt x="251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129" name="Google Shape;11129;p79"/>
            <p:cNvSpPr/>
            <p:nvPr/>
          </p:nvSpPr>
          <p:spPr>
            <a:xfrm>
              <a:off x="5887116" y="1650820"/>
              <a:ext cx="45683" cy="15777"/>
            </a:xfrm>
            <a:custGeom>
              <a:avLst/>
              <a:gdLst/>
              <a:ahLst/>
              <a:cxnLst/>
              <a:rect l="l" t="t" r="r" b="b"/>
              <a:pathLst>
                <a:path w="1442" h="498" extrusionOk="0">
                  <a:moveTo>
                    <a:pt x="183" y="0"/>
                  </a:moveTo>
                  <a:cubicBezTo>
                    <a:pt x="140" y="0"/>
                    <a:pt x="96" y="15"/>
                    <a:pt x="60" y="45"/>
                  </a:cubicBezTo>
                  <a:cubicBezTo>
                    <a:pt x="0" y="104"/>
                    <a:pt x="0" y="199"/>
                    <a:pt x="60" y="283"/>
                  </a:cubicBezTo>
                  <a:cubicBezTo>
                    <a:pt x="203" y="414"/>
                    <a:pt x="441" y="497"/>
                    <a:pt x="691" y="497"/>
                  </a:cubicBezTo>
                  <a:cubicBezTo>
                    <a:pt x="965" y="497"/>
                    <a:pt x="1203" y="414"/>
                    <a:pt x="1334" y="283"/>
                  </a:cubicBezTo>
                  <a:cubicBezTo>
                    <a:pt x="1441" y="199"/>
                    <a:pt x="1441" y="104"/>
                    <a:pt x="1370" y="45"/>
                  </a:cubicBezTo>
                  <a:cubicBezTo>
                    <a:pt x="1340" y="15"/>
                    <a:pt x="1298" y="0"/>
                    <a:pt x="1255" y="0"/>
                  </a:cubicBezTo>
                  <a:cubicBezTo>
                    <a:pt x="1212" y="0"/>
                    <a:pt x="1167" y="15"/>
                    <a:pt x="1131" y="45"/>
                  </a:cubicBezTo>
                  <a:cubicBezTo>
                    <a:pt x="1072" y="104"/>
                    <a:pt x="917" y="176"/>
                    <a:pt x="715" y="176"/>
                  </a:cubicBezTo>
                  <a:cubicBezTo>
                    <a:pt x="500" y="176"/>
                    <a:pt x="358" y="104"/>
                    <a:pt x="298" y="45"/>
                  </a:cubicBezTo>
                  <a:cubicBezTo>
                    <a:pt x="268" y="15"/>
                    <a:pt x="227" y="0"/>
                    <a:pt x="18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130" name="Google Shape;11130;p79"/>
            <p:cNvSpPr/>
            <p:nvPr/>
          </p:nvSpPr>
          <p:spPr>
            <a:xfrm>
              <a:off x="5748295" y="1499833"/>
              <a:ext cx="323294" cy="355355"/>
            </a:xfrm>
            <a:custGeom>
              <a:avLst/>
              <a:gdLst/>
              <a:ahLst/>
              <a:cxnLst/>
              <a:rect l="l" t="t" r="r" b="b"/>
              <a:pathLst>
                <a:path w="10205" h="11217" extrusionOk="0">
                  <a:moveTo>
                    <a:pt x="7026" y="334"/>
                  </a:moveTo>
                  <a:cubicBezTo>
                    <a:pt x="7323" y="334"/>
                    <a:pt x="7561" y="572"/>
                    <a:pt x="7561" y="870"/>
                  </a:cubicBezTo>
                  <a:lnTo>
                    <a:pt x="7561" y="3346"/>
                  </a:lnTo>
                  <a:lnTo>
                    <a:pt x="7371" y="3346"/>
                  </a:lnTo>
                  <a:cubicBezTo>
                    <a:pt x="7264" y="3346"/>
                    <a:pt x="7180" y="3251"/>
                    <a:pt x="7180" y="3156"/>
                  </a:cubicBezTo>
                  <a:lnTo>
                    <a:pt x="7180" y="2632"/>
                  </a:lnTo>
                  <a:cubicBezTo>
                    <a:pt x="7180" y="2156"/>
                    <a:pt x="6787" y="1763"/>
                    <a:pt x="6311" y="1763"/>
                  </a:cubicBezTo>
                  <a:lnTo>
                    <a:pt x="4561" y="1763"/>
                  </a:lnTo>
                  <a:cubicBezTo>
                    <a:pt x="4466" y="1763"/>
                    <a:pt x="4394" y="1846"/>
                    <a:pt x="4394" y="1929"/>
                  </a:cubicBezTo>
                  <a:cubicBezTo>
                    <a:pt x="4394" y="2025"/>
                    <a:pt x="4466" y="2096"/>
                    <a:pt x="4561" y="2096"/>
                  </a:cubicBezTo>
                  <a:lnTo>
                    <a:pt x="6311" y="2096"/>
                  </a:lnTo>
                  <a:cubicBezTo>
                    <a:pt x="6609" y="2096"/>
                    <a:pt x="6847" y="2334"/>
                    <a:pt x="6847" y="2632"/>
                  </a:cubicBezTo>
                  <a:lnTo>
                    <a:pt x="6847" y="3156"/>
                  </a:lnTo>
                  <a:cubicBezTo>
                    <a:pt x="6847" y="3441"/>
                    <a:pt x="7085" y="3680"/>
                    <a:pt x="7371" y="3680"/>
                  </a:cubicBezTo>
                  <a:lnTo>
                    <a:pt x="7633" y="3680"/>
                  </a:lnTo>
                  <a:cubicBezTo>
                    <a:pt x="7704" y="3680"/>
                    <a:pt x="7788" y="3703"/>
                    <a:pt x="7847" y="3763"/>
                  </a:cubicBezTo>
                  <a:cubicBezTo>
                    <a:pt x="7907" y="3822"/>
                    <a:pt x="7919" y="3894"/>
                    <a:pt x="7919" y="3977"/>
                  </a:cubicBezTo>
                  <a:cubicBezTo>
                    <a:pt x="7907" y="4108"/>
                    <a:pt x="7776" y="4227"/>
                    <a:pt x="7621" y="4227"/>
                  </a:cubicBezTo>
                  <a:lnTo>
                    <a:pt x="7549" y="4227"/>
                  </a:lnTo>
                  <a:lnTo>
                    <a:pt x="7549" y="4215"/>
                  </a:lnTo>
                  <a:cubicBezTo>
                    <a:pt x="7549" y="4120"/>
                    <a:pt x="7478" y="4049"/>
                    <a:pt x="7383" y="4049"/>
                  </a:cubicBezTo>
                  <a:cubicBezTo>
                    <a:pt x="7299" y="4049"/>
                    <a:pt x="7216" y="4120"/>
                    <a:pt x="7216" y="4215"/>
                  </a:cubicBezTo>
                  <a:cubicBezTo>
                    <a:pt x="7216" y="5370"/>
                    <a:pt x="6264" y="6323"/>
                    <a:pt x="5109" y="6323"/>
                  </a:cubicBezTo>
                  <a:cubicBezTo>
                    <a:pt x="5101" y="6323"/>
                    <a:pt x="5094" y="6323"/>
                    <a:pt x="5087" y="6323"/>
                  </a:cubicBezTo>
                  <a:cubicBezTo>
                    <a:pt x="3930" y="6323"/>
                    <a:pt x="2989" y="5375"/>
                    <a:pt x="2989" y="4215"/>
                  </a:cubicBezTo>
                  <a:cubicBezTo>
                    <a:pt x="2989" y="4120"/>
                    <a:pt x="2918" y="4049"/>
                    <a:pt x="2835" y="4049"/>
                  </a:cubicBezTo>
                  <a:cubicBezTo>
                    <a:pt x="2739" y="4049"/>
                    <a:pt x="2668" y="4120"/>
                    <a:pt x="2668" y="4215"/>
                  </a:cubicBezTo>
                  <a:lnTo>
                    <a:pt x="2668" y="4227"/>
                  </a:lnTo>
                  <a:lnTo>
                    <a:pt x="2561" y="4227"/>
                  </a:lnTo>
                  <a:cubicBezTo>
                    <a:pt x="2489" y="4227"/>
                    <a:pt x="2418" y="4192"/>
                    <a:pt x="2358" y="4132"/>
                  </a:cubicBezTo>
                  <a:cubicBezTo>
                    <a:pt x="2299" y="4073"/>
                    <a:pt x="2275" y="4001"/>
                    <a:pt x="2275" y="3930"/>
                  </a:cubicBezTo>
                  <a:cubicBezTo>
                    <a:pt x="2299" y="3799"/>
                    <a:pt x="2430" y="3680"/>
                    <a:pt x="2573" y="3680"/>
                  </a:cubicBezTo>
                  <a:lnTo>
                    <a:pt x="2811" y="3680"/>
                  </a:lnTo>
                  <a:cubicBezTo>
                    <a:pt x="3097" y="3680"/>
                    <a:pt x="3335" y="3441"/>
                    <a:pt x="3335" y="3156"/>
                  </a:cubicBezTo>
                  <a:lnTo>
                    <a:pt x="3335" y="2632"/>
                  </a:lnTo>
                  <a:cubicBezTo>
                    <a:pt x="3335" y="2334"/>
                    <a:pt x="3573" y="2096"/>
                    <a:pt x="3870" y="2096"/>
                  </a:cubicBezTo>
                  <a:cubicBezTo>
                    <a:pt x="3954" y="2096"/>
                    <a:pt x="4037" y="2025"/>
                    <a:pt x="4037" y="1929"/>
                  </a:cubicBezTo>
                  <a:cubicBezTo>
                    <a:pt x="4037" y="1846"/>
                    <a:pt x="3954" y="1763"/>
                    <a:pt x="3870" y="1763"/>
                  </a:cubicBezTo>
                  <a:cubicBezTo>
                    <a:pt x="3394" y="1763"/>
                    <a:pt x="3013" y="2156"/>
                    <a:pt x="3013" y="2632"/>
                  </a:cubicBezTo>
                  <a:lnTo>
                    <a:pt x="3013" y="3156"/>
                  </a:lnTo>
                  <a:cubicBezTo>
                    <a:pt x="3013" y="3251"/>
                    <a:pt x="2918" y="3346"/>
                    <a:pt x="2811" y="3346"/>
                  </a:cubicBezTo>
                  <a:lnTo>
                    <a:pt x="2620" y="3346"/>
                  </a:lnTo>
                  <a:lnTo>
                    <a:pt x="2620" y="870"/>
                  </a:lnTo>
                  <a:cubicBezTo>
                    <a:pt x="2620" y="572"/>
                    <a:pt x="2858" y="334"/>
                    <a:pt x="3156" y="334"/>
                  </a:cubicBezTo>
                  <a:close/>
                  <a:moveTo>
                    <a:pt x="6549" y="6204"/>
                  </a:moveTo>
                  <a:lnTo>
                    <a:pt x="6549" y="6632"/>
                  </a:lnTo>
                  <a:cubicBezTo>
                    <a:pt x="6549" y="6811"/>
                    <a:pt x="6621" y="6990"/>
                    <a:pt x="6764" y="7121"/>
                  </a:cubicBezTo>
                  <a:lnTo>
                    <a:pt x="7085" y="7454"/>
                  </a:lnTo>
                  <a:lnTo>
                    <a:pt x="7085" y="8085"/>
                  </a:lnTo>
                  <a:lnTo>
                    <a:pt x="7061" y="8085"/>
                  </a:lnTo>
                  <a:cubicBezTo>
                    <a:pt x="7061" y="9097"/>
                    <a:pt x="6264" y="9930"/>
                    <a:pt x="5287" y="10014"/>
                  </a:cubicBezTo>
                  <a:lnTo>
                    <a:pt x="5287" y="9835"/>
                  </a:lnTo>
                  <a:cubicBezTo>
                    <a:pt x="5287" y="9752"/>
                    <a:pt x="5204" y="9668"/>
                    <a:pt x="5121" y="9668"/>
                  </a:cubicBezTo>
                  <a:cubicBezTo>
                    <a:pt x="5037" y="9668"/>
                    <a:pt x="4954" y="9752"/>
                    <a:pt x="4954" y="9835"/>
                  </a:cubicBezTo>
                  <a:lnTo>
                    <a:pt x="4954" y="10014"/>
                  </a:lnTo>
                  <a:cubicBezTo>
                    <a:pt x="3966" y="9930"/>
                    <a:pt x="3192" y="9097"/>
                    <a:pt x="3192" y="8085"/>
                  </a:cubicBezTo>
                  <a:lnTo>
                    <a:pt x="3192" y="7442"/>
                  </a:lnTo>
                  <a:lnTo>
                    <a:pt x="3513" y="7109"/>
                  </a:lnTo>
                  <a:cubicBezTo>
                    <a:pt x="3644" y="6978"/>
                    <a:pt x="3728" y="6811"/>
                    <a:pt x="3728" y="6620"/>
                  </a:cubicBezTo>
                  <a:lnTo>
                    <a:pt x="3728" y="6204"/>
                  </a:lnTo>
                  <a:cubicBezTo>
                    <a:pt x="4120" y="6489"/>
                    <a:pt x="4621" y="6668"/>
                    <a:pt x="5132" y="6668"/>
                  </a:cubicBezTo>
                  <a:cubicBezTo>
                    <a:pt x="5668" y="6668"/>
                    <a:pt x="6145" y="6501"/>
                    <a:pt x="6549" y="6204"/>
                  </a:cubicBezTo>
                  <a:close/>
                  <a:moveTo>
                    <a:pt x="3168" y="1"/>
                  </a:moveTo>
                  <a:cubicBezTo>
                    <a:pt x="2692" y="1"/>
                    <a:pt x="2311" y="382"/>
                    <a:pt x="2311" y="858"/>
                  </a:cubicBezTo>
                  <a:lnTo>
                    <a:pt x="2311" y="3394"/>
                  </a:lnTo>
                  <a:cubicBezTo>
                    <a:pt x="2120" y="3477"/>
                    <a:pt x="1977" y="3656"/>
                    <a:pt x="1965" y="3870"/>
                  </a:cubicBezTo>
                  <a:cubicBezTo>
                    <a:pt x="1954" y="4037"/>
                    <a:pt x="2013" y="4215"/>
                    <a:pt x="2120" y="4334"/>
                  </a:cubicBezTo>
                  <a:cubicBezTo>
                    <a:pt x="2239" y="4454"/>
                    <a:pt x="2394" y="4525"/>
                    <a:pt x="2561" y="4525"/>
                  </a:cubicBezTo>
                  <a:lnTo>
                    <a:pt x="2680" y="4525"/>
                  </a:lnTo>
                  <a:cubicBezTo>
                    <a:pt x="2751" y="5049"/>
                    <a:pt x="2989" y="5525"/>
                    <a:pt x="3347" y="5894"/>
                  </a:cubicBezTo>
                  <a:lnTo>
                    <a:pt x="3347" y="6609"/>
                  </a:lnTo>
                  <a:cubicBezTo>
                    <a:pt x="3347" y="6716"/>
                    <a:pt x="3311" y="6799"/>
                    <a:pt x="3251" y="6859"/>
                  </a:cubicBezTo>
                  <a:lnTo>
                    <a:pt x="2632" y="7466"/>
                  </a:lnTo>
                  <a:cubicBezTo>
                    <a:pt x="2573" y="7525"/>
                    <a:pt x="2513" y="7561"/>
                    <a:pt x="2442" y="7573"/>
                  </a:cubicBezTo>
                  <a:lnTo>
                    <a:pt x="1299" y="7787"/>
                  </a:lnTo>
                  <a:cubicBezTo>
                    <a:pt x="549" y="7918"/>
                    <a:pt x="1" y="8573"/>
                    <a:pt x="1" y="9335"/>
                  </a:cubicBezTo>
                  <a:lnTo>
                    <a:pt x="1" y="11038"/>
                  </a:lnTo>
                  <a:cubicBezTo>
                    <a:pt x="1" y="11133"/>
                    <a:pt x="72" y="11204"/>
                    <a:pt x="168" y="11204"/>
                  </a:cubicBezTo>
                  <a:cubicBezTo>
                    <a:pt x="251" y="11204"/>
                    <a:pt x="334" y="11133"/>
                    <a:pt x="334" y="11038"/>
                  </a:cubicBezTo>
                  <a:lnTo>
                    <a:pt x="334" y="9335"/>
                  </a:lnTo>
                  <a:cubicBezTo>
                    <a:pt x="334" y="8740"/>
                    <a:pt x="763" y="8216"/>
                    <a:pt x="1358" y="8109"/>
                  </a:cubicBezTo>
                  <a:lnTo>
                    <a:pt x="2120" y="7978"/>
                  </a:lnTo>
                  <a:lnTo>
                    <a:pt x="2120" y="11061"/>
                  </a:lnTo>
                  <a:cubicBezTo>
                    <a:pt x="2120" y="11145"/>
                    <a:pt x="2192" y="11216"/>
                    <a:pt x="2275" y="11216"/>
                  </a:cubicBezTo>
                  <a:cubicBezTo>
                    <a:pt x="2370" y="11216"/>
                    <a:pt x="2442" y="11145"/>
                    <a:pt x="2442" y="11061"/>
                  </a:cubicBezTo>
                  <a:lnTo>
                    <a:pt x="2442" y="7918"/>
                  </a:lnTo>
                  <a:lnTo>
                    <a:pt x="2501" y="7894"/>
                  </a:lnTo>
                  <a:cubicBezTo>
                    <a:pt x="2620" y="7883"/>
                    <a:pt x="2727" y="7823"/>
                    <a:pt x="2835" y="7752"/>
                  </a:cubicBezTo>
                  <a:lnTo>
                    <a:pt x="2835" y="8061"/>
                  </a:lnTo>
                  <a:cubicBezTo>
                    <a:pt x="2835" y="9311"/>
                    <a:pt x="3847" y="10347"/>
                    <a:pt x="5109" y="10347"/>
                  </a:cubicBezTo>
                  <a:cubicBezTo>
                    <a:pt x="6359" y="10347"/>
                    <a:pt x="7383" y="9335"/>
                    <a:pt x="7383" y="8061"/>
                  </a:cubicBezTo>
                  <a:lnTo>
                    <a:pt x="7383" y="7752"/>
                  </a:lnTo>
                  <a:cubicBezTo>
                    <a:pt x="7478" y="7823"/>
                    <a:pt x="7597" y="7883"/>
                    <a:pt x="7716" y="7894"/>
                  </a:cubicBezTo>
                  <a:lnTo>
                    <a:pt x="7776" y="7918"/>
                  </a:lnTo>
                  <a:lnTo>
                    <a:pt x="7776" y="8240"/>
                  </a:lnTo>
                  <a:cubicBezTo>
                    <a:pt x="7776" y="8335"/>
                    <a:pt x="7847" y="8406"/>
                    <a:pt x="7930" y="8406"/>
                  </a:cubicBezTo>
                  <a:cubicBezTo>
                    <a:pt x="8026" y="8406"/>
                    <a:pt x="8097" y="8335"/>
                    <a:pt x="8097" y="8240"/>
                  </a:cubicBezTo>
                  <a:lnTo>
                    <a:pt x="8097" y="7978"/>
                  </a:lnTo>
                  <a:lnTo>
                    <a:pt x="8859" y="8109"/>
                  </a:lnTo>
                  <a:cubicBezTo>
                    <a:pt x="9454" y="8216"/>
                    <a:pt x="9883" y="8728"/>
                    <a:pt x="9883" y="9323"/>
                  </a:cubicBezTo>
                  <a:lnTo>
                    <a:pt x="9883" y="11038"/>
                  </a:lnTo>
                  <a:cubicBezTo>
                    <a:pt x="9883" y="11133"/>
                    <a:pt x="9955" y="11204"/>
                    <a:pt x="10050" y="11204"/>
                  </a:cubicBezTo>
                  <a:cubicBezTo>
                    <a:pt x="10133" y="11204"/>
                    <a:pt x="10205" y="11133"/>
                    <a:pt x="10205" y="11038"/>
                  </a:cubicBezTo>
                  <a:lnTo>
                    <a:pt x="10205" y="9323"/>
                  </a:lnTo>
                  <a:cubicBezTo>
                    <a:pt x="10181" y="8585"/>
                    <a:pt x="9645" y="7930"/>
                    <a:pt x="8907" y="7799"/>
                  </a:cubicBezTo>
                  <a:lnTo>
                    <a:pt x="7752" y="7585"/>
                  </a:lnTo>
                  <a:cubicBezTo>
                    <a:pt x="7680" y="7573"/>
                    <a:pt x="7621" y="7549"/>
                    <a:pt x="7561" y="7490"/>
                  </a:cubicBezTo>
                  <a:lnTo>
                    <a:pt x="6954" y="6870"/>
                  </a:lnTo>
                  <a:cubicBezTo>
                    <a:pt x="6883" y="6799"/>
                    <a:pt x="6847" y="6716"/>
                    <a:pt x="6847" y="6620"/>
                  </a:cubicBezTo>
                  <a:lnTo>
                    <a:pt x="6847" y="5906"/>
                  </a:lnTo>
                  <a:cubicBezTo>
                    <a:pt x="7204" y="5549"/>
                    <a:pt x="7442" y="5073"/>
                    <a:pt x="7514" y="4537"/>
                  </a:cubicBezTo>
                  <a:lnTo>
                    <a:pt x="7621" y="4537"/>
                  </a:lnTo>
                  <a:cubicBezTo>
                    <a:pt x="7954" y="4537"/>
                    <a:pt x="8216" y="4299"/>
                    <a:pt x="8252" y="4001"/>
                  </a:cubicBezTo>
                  <a:cubicBezTo>
                    <a:pt x="8264" y="3834"/>
                    <a:pt x="8204" y="3656"/>
                    <a:pt x="8097" y="3537"/>
                  </a:cubicBezTo>
                  <a:cubicBezTo>
                    <a:pt x="8038" y="3477"/>
                    <a:pt x="7978" y="3441"/>
                    <a:pt x="7907" y="3394"/>
                  </a:cubicBezTo>
                  <a:lnTo>
                    <a:pt x="7907" y="858"/>
                  </a:lnTo>
                  <a:cubicBezTo>
                    <a:pt x="7907" y="382"/>
                    <a:pt x="7514" y="1"/>
                    <a:pt x="703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131" name="Google Shape;11131;p79"/>
            <p:cNvSpPr/>
            <p:nvPr/>
          </p:nvSpPr>
          <p:spPr>
            <a:xfrm>
              <a:off x="5865225" y="1594842"/>
              <a:ext cx="22683" cy="12894"/>
            </a:xfrm>
            <a:custGeom>
              <a:avLst/>
              <a:gdLst/>
              <a:ahLst/>
              <a:cxnLst/>
              <a:rect l="l" t="t" r="r" b="b"/>
              <a:pathLst>
                <a:path w="716" h="407" extrusionOk="0">
                  <a:moveTo>
                    <a:pt x="191" y="0"/>
                  </a:moveTo>
                  <a:cubicBezTo>
                    <a:pt x="104" y="0"/>
                    <a:pt x="24" y="58"/>
                    <a:pt x="13" y="145"/>
                  </a:cubicBezTo>
                  <a:cubicBezTo>
                    <a:pt x="1" y="228"/>
                    <a:pt x="60" y="323"/>
                    <a:pt x="156" y="335"/>
                  </a:cubicBezTo>
                  <a:lnTo>
                    <a:pt x="513" y="407"/>
                  </a:lnTo>
                  <a:lnTo>
                    <a:pt x="537" y="407"/>
                  </a:lnTo>
                  <a:cubicBezTo>
                    <a:pt x="608" y="407"/>
                    <a:pt x="691" y="347"/>
                    <a:pt x="703" y="276"/>
                  </a:cubicBezTo>
                  <a:cubicBezTo>
                    <a:pt x="715" y="181"/>
                    <a:pt x="656" y="97"/>
                    <a:pt x="572" y="85"/>
                  </a:cubicBezTo>
                  <a:lnTo>
                    <a:pt x="215" y="2"/>
                  </a:lnTo>
                  <a:cubicBezTo>
                    <a:pt x="207" y="1"/>
                    <a:pt x="199" y="0"/>
                    <a:pt x="19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132" name="Google Shape;11132;p79"/>
            <p:cNvSpPr/>
            <p:nvPr/>
          </p:nvSpPr>
          <p:spPr>
            <a:xfrm>
              <a:off x="5931627" y="1594462"/>
              <a:ext cx="23412" cy="12894"/>
            </a:xfrm>
            <a:custGeom>
              <a:avLst/>
              <a:gdLst/>
              <a:ahLst/>
              <a:cxnLst/>
              <a:rect l="l" t="t" r="r" b="b"/>
              <a:pathLst>
                <a:path w="739" h="407" extrusionOk="0">
                  <a:moveTo>
                    <a:pt x="534" y="1"/>
                  </a:moveTo>
                  <a:cubicBezTo>
                    <a:pt x="527" y="1"/>
                    <a:pt x="519" y="1"/>
                    <a:pt x="512" y="2"/>
                  </a:cubicBezTo>
                  <a:lnTo>
                    <a:pt x="155" y="73"/>
                  </a:lnTo>
                  <a:cubicBezTo>
                    <a:pt x="60" y="97"/>
                    <a:pt x="0" y="181"/>
                    <a:pt x="12" y="276"/>
                  </a:cubicBezTo>
                  <a:cubicBezTo>
                    <a:pt x="36" y="347"/>
                    <a:pt x="107" y="407"/>
                    <a:pt x="179" y="407"/>
                  </a:cubicBezTo>
                  <a:lnTo>
                    <a:pt x="215" y="407"/>
                  </a:lnTo>
                  <a:lnTo>
                    <a:pt x="572" y="335"/>
                  </a:lnTo>
                  <a:cubicBezTo>
                    <a:pt x="679" y="312"/>
                    <a:pt x="739" y="228"/>
                    <a:pt x="703" y="133"/>
                  </a:cubicBezTo>
                  <a:cubicBezTo>
                    <a:pt x="692" y="57"/>
                    <a:pt x="611" y="1"/>
                    <a:pt x="53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133" name="Google Shape;11133;p79"/>
            <p:cNvSpPr/>
            <p:nvPr/>
          </p:nvSpPr>
          <p:spPr>
            <a:xfrm>
              <a:off x="5993846" y="1778586"/>
              <a:ext cx="10613" cy="77363"/>
            </a:xfrm>
            <a:custGeom>
              <a:avLst/>
              <a:gdLst/>
              <a:ahLst/>
              <a:cxnLst/>
              <a:rect l="l" t="t" r="r" b="b"/>
              <a:pathLst>
                <a:path w="335" h="2442" extrusionOk="0">
                  <a:moveTo>
                    <a:pt x="168" y="0"/>
                  </a:moveTo>
                  <a:cubicBezTo>
                    <a:pt x="84" y="0"/>
                    <a:pt x="1" y="72"/>
                    <a:pt x="1" y="155"/>
                  </a:cubicBezTo>
                  <a:lnTo>
                    <a:pt x="1" y="2274"/>
                  </a:lnTo>
                  <a:cubicBezTo>
                    <a:pt x="1" y="2358"/>
                    <a:pt x="84" y="2441"/>
                    <a:pt x="168" y="2441"/>
                  </a:cubicBezTo>
                  <a:cubicBezTo>
                    <a:pt x="251" y="2441"/>
                    <a:pt x="334" y="2358"/>
                    <a:pt x="334" y="2274"/>
                  </a:cubicBezTo>
                  <a:lnTo>
                    <a:pt x="334" y="155"/>
                  </a:lnTo>
                  <a:cubicBezTo>
                    <a:pt x="334" y="72"/>
                    <a:pt x="263" y="0"/>
                    <a:pt x="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1134" name="Google Shape;11134;p79"/>
          <p:cNvGrpSpPr/>
          <p:nvPr/>
        </p:nvGrpSpPr>
        <p:grpSpPr>
          <a:xfrm>
            <a:off x="10730215" y="1767516"/>
            <a:ext cx="371205" cy="473680"/>
            <a:chOff x="8047661" y="1501037"/>
            <a:chExt cx="278404" cy="355260"/>
          </a:xfrm>
          <a:solidFill>
            <a:schemeClr val="tx1"/>
          </a:solidFill>
        </p:grpSpPr>
        <p:sp>
          <p:nvSpPr>
            <p:cNvPr id="11135" name="Google Shape;11135;p79"/>
            <p:cNvSpPr/>
            <p:nvPr/>
          </p:nvSpPr>
          <p:spPr>
            <a:xfrm>
              <a:off x="8147611" y="1622815"/>
              <a:ext cx="10581" cy="16220"/>
            </a:xfrm>
            <a:custGeom>
              <a:avLst/>
              <a:gdLst/>
              <a:ahLst/>
              <a:cxnLst/>
              <a:rect l="l" t="t" r="r" b="b"/>
              <a:pathLst>
                <a:path w="334" h="512" extrusionOk="0">
                  <a:moveTo>
                    <a:pt x="167" y="0"/>
                  </a:moveTo>
                  <a:cubicBezTo>
                    <a:pt x="84" y="0"/>
                    <a:pt x="1" y="71"/>
                    <a:pt x="1" y="167"/>
                  </a:cubicBezTo>
                  <a:lnTo>
                    <a:pt x="1" y="345"/>
                  </a:lnTo>
                  <a:cubicBezTo>
                    <a:pt x="1" y="429"/>
                    <a:pt x="84" y="512"/>
                    <a:pt x="167" y="512"/>
                  </a:cubicBezTo>
                  <a:cubicBezTo>
                    <a:pt x="251" y="512"/>
                    <a:pt x="334" y="429"/>
                    <a:pt x="334" y="345"/>
                  </a:cubicBezTo>
                  <a:lnTo>
                    <a:pt x="334" y="167"/>
                  </a:lnTo>
                  <a:cubicBezTo>
                    <a:pt x="334" y="71"/>
                    <a:pt x="262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136" name="Google Shape;11136;p79"/>
            <p:cNvSpPr/>
            <p:nvPr/>
          </p:nvSpPr>
          <p:spPr>
            <a:xfrm>
              <a:off x="8214741" y="1622815"/>
              <a:ext cx="10233" cy="16220"/>
            </a:xfrm>
            <a:custGeom>
              <a:avLst/>
              <a:gdLst/>
              <a:ahLst/>
              <a:cxnLst/>
              <a:rect l="l" t="t" r="r" b="b"/>
              <a:pathLst>
                <a:path w="323" h="512" extrusionOk="0">
                  <a:moveTo>
                    <a:pt x="168" y="0"/>
                  </a:moveTo>
                  <a:cubicBezTo>
                    <a:pt x="72" y="0"/>
                    <a:pt x="1" y="71"/>
                    <a:pt x="1" y="167"/>
                  </a:cubicBezTo>
                  <a:lnTo>
                    <a:pt x="1" y="345"/>
                  </a:lnTo>
                  <a:cubicBezTo>
                    <a:pt x="1" y="429"/>
                    <a:pt x="72" y="512"/>
                    <a:pt x="168" y="512"/>
                  </a:cubicBezTo>
                  <a:cubicBezTo>
                    <a:pt x="251" y="512"/>
                    <a:pt x="322" y="429"/>
                    <a:pt x="322" y="345"/>
                  </a:cubicBezTo>
                  <a:lnTo>
                    <a:pt x="322" y="167"/>
                  </a:lnTo>
                  <a:cubicBezTo>
                    <a:pt x="322" y="71"/>
                    <a:pt x="251" y="0"/>
                    <a:pt x="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137" name="Google Shape;11137;p79"/>
            <p:cNvSpPr/>
            <p:nvPr/>
          </p:nvSpPr>
          <p:spPr>
            <a:xfrm>
              <a:off x="8163451" y="1661370"/>
              <a:ext cx="45302" cy="16157"/>
            </a:xfrm>
            <a:custGeom>
              <a:avLst/>
              <a:gdLst/>
              <a:ahLst/>
              <a:cxnLst/>
              <a:rect l="l" t="t" r="r" b="b"/>
              <a:pathLst>
                <a:path w="1430" h="510" extrusionOk="0">
                  <a:moveTo>
                    <a:pt x="184" y="0"/>
                  </a:moveTo>
                  <a:cubicBezTo>
                    <a:pt x="141" y="0"/>
                    <a:pt x="96" y="15"/>
                    <a:pt x="60" y="45"/>
                  </a:cubicBezTo>
                  <a:cubicBezTo>
                    <a:pt x="1" y="105"/>
                    <a:pt x="1" y="212"/>
                    <a:pt x="60" y="283"/>
                  </a:cubicBezTo>
                  <a:cubicBezTo>
                    <a:pt x="203" y="426"/>
                    <a:pt x="441" y="509"/>
                    <a:pt x="691" y="509"/>
                  </a:cubicBezTo>
                  <a:cubicBezTo>
                    <a:pt x="965" y="509"/>
                    <a:pt x="1203" y="426"/>
                    <a:pt x="1334" y="283"/>
                  </a:cubicBezTo>
                  <a:cubicBezTo>
                    <a:pt x="1429" y="224"/>
                    <a:pt x="1429" y="128"/>
                    <a:pt x="1370" y="45"/>
                  </a:cubicBezTo>
                  <a:cubicBezTo>
                    <a:pt x="1340" y="15"/>
                    <a:pt x="1298" y="0"/>
                    <a:pt x="1255" y="0"/>
                  </a:cubicBezTo>
                  <a:cubicBezTo>
                    <a:pt x="1212" y="0"/>
                    <a:pt x="1167" y="15"/>
                    <a:pt x="1132" y="45"/>
                  </a:cubicBezTo>
                  <a:cubicBezTo>
                    <a:pt x="1072" y="105"/>
                    <a:pt x="917" y="188"/>
                    <a:pt x="715" y="188"/>
                  </a:cubicBezTo>
                  <a:cubicBezTo>
                    <a:pt x="501" y="188"/>
                    <a:pt x="358" y="105"/>
                    <a:pt x="298" y="45"/>
                  </a:cubicBezTo>
                  <a:cubicBezTo>
                    <a:pt x="269" y="15"/>
                    <a:pt x="227" y="0"/>
                    <a:pt x="1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138" name="Google Shape;11138;p79"/>
            <p:cNvSpPr/>
            <p:nvPr/>
          </p:nvSpPr>
          <p:spPr>
            <a:xfrm>
              <a:off x="8047661" y="1501037"/>
              <a:ext cx="278404" cy="355260"/>
            </a:xfrm>
            <a:custGeom>
              <a:avLst/>
              <a:gdLst/>
              <a:ahLst/>
              <a:cxnLst/>
              <a:rect l="l" t="t" r="r" b="b"/>
              <a:pathLst>
                <a:path w="8788" h="11214" extrusionOk="0">
                  <a:moveTo>
                    <a:pt x="5358" y="344"/>
                  </a:moveTo>
                  <a:lnTo>
                    <a:pt x="5823" y="808"/>
                  </a:lnTo>
                  <a:cubicBezTo>
                    <a:pt x="5858" y="844"/>
                    <a:pt x="5894" y="856"/>
                    <a:pt x="5942" y="856"/>
                  </a:cubicBezTo>
                  <a:lnTo>
                    <a:pt x="6751" y="856"/>
                  </a:lnTo>
                  <a:lnTo>
                    <a:pt x="6477" y="1510"/>
                  </a:lnTo>
                  <a:cubicBezTo>
                    <a:pt x="6465" y="1558"/>
                    <a:pt x="6465" y="1618"/>
                    <a:pt x="6489" y="1653"/>
                  </a:cubicBezTo>
                  <a:cubicBezTo>
                    <a:pt x="6525" y="1701"/>
                    <a:pt x="6573" y="1737"/>
                    <a:pt x="6632" y="1737"/>
                  </a:cubicBezTo>
                  <a:lnTo>
                    <a:pt x="7287" y="1737"/>
                  </a:lnTo>
                  <a:lnTo>
                    <a:pt x="7001" y="2570"/>
                  </a:lnTo>
                  <a:cubicBezTo>
                    <a:pt x="6989" y="2630"/>
                    <a:pt x="7001" y="2689"/>
                    <a:pt x="7049" y="2725"/>
                  </a:cubicBezTo>
                  <a:lnTo>
                    <a:pt x="7311" y="2999"/>
                  </a:lnTo>
                  <a:lnTo>
                    <a:pt x="7025" y="3677"/>
                  </a:lnTo>
                  <a:cubicBezTo>
                    <a:pt x="6989" y="3665"/>
                    <a:pt x="6942" y="3665"/>
                    <a:pt x="6882" y="3665"/>
                  </a:cubicBezTo>
                  <a:lnTo>
                    <a:pt x="6608" y="3665"/>
                  </a:lnTo>
                  <a:cubicBezTo>
                    <a:pt x="6513" y="3665"/>
                    <a:pt x="6418" y="3582"/>
                    <a:pt x="6418" y="3475"/>
                  </a:cubicBezTo>
                  <a:lnTo>
                    <a:pt x="6418" y="3118"/>
                  </a:lnTo>
                  <a:cubicBezTo>
                    <a:pt x="6418" y="3058"/>
                    <a:pt x="6394" y="3011"/>
                    <a:pt x="6346" y="2987"/>
                  </a:cubicBezTo>
                  <a:lnTo>
                    <a:pt x="5287" y="2284"/>
                  </a:lnTo>
                  <a:cubicBezTo>
                    <a:pt x="5261" y="2265"/>
                    <a:pt x="5227" y="2256"/>
                    <a:pt x="5194" y="2256"/>
                  </a:cubicBezTo>
                  <a:cubicBezTo>
                    <a:pt x="5168" y="2256"/>
                    <a:pt x="5141" y="2262"/>
                    <a:pt x="5120" y="2272"/>
                  </a:cubicBezTo>
                  <a:cubicBezTo>
                    <a:pt x="5061" y="2296"/>
                    <a:pt x="5037" y="2356"/>
                    <a:pt x="5037" y="2415"/>
                  </a:cubicBezTo>
                  <a:lnTo>
                    <a:pt x="5037" y="2832"/>
                  </a:lnTo>
                  <a:lnTo>
                    <a:pt x="4049" y="2272"/>
                  </a:lnTo>
                  <a:cubicBezTo>
                    <a:pt x="4022" y="2255"/>
                    <a:pt x="3994" y="2247"/>
                    <a:pt x="3967" y="2247"/>
                  </a:cubicBezTo>
                  <a:cubicBezTo>
                    <a:pt x="3919" y="2247"/>
                    <a:pt x="3872" y="2270"/>
                    <a:pt x="3834" y="2308"/>
                  </a:cubicBezTo>
                  <a:lnTo>
                    <a:pt x="3560" y="2725"/>
                  </a:lnTo>
                  <a:lnTo>
                    <a:pt x="3156" y="2534"/>
                  </a:lnTo>
                  <a:cubicBezTo>
                    <a:pt x="3132" y="2521"/>
                    <a:pt x="3108" y="2515"/>
                    <a:pt x="3084" y="2515"/>
                  </a:cubicBezTo>
                  <a:cubicBezTo>
                    <a:pt x="3024" y="2515"/>
                    <a:pt x="2967" y="2554"/>
                    <a:pt x="2941" y="2606"/>
                  </a:cubicBezTo>
                  <a:cubicBezTo>
                    <a:pt x="2894" y="2701"/>
                    <a:pt x="2941" y="2784"/>
                    <a:pt x="3013" y="2832"/>
                  </a:cubicBezTo>
                  <a:lnTo>
                    <a:pt x="3537" y="3082"/>
                  </a:lnTo>
                  <a:cubicBezTo>
                    <a:pt x="3561" y="3094"/>
                    <a:pt x="3587" y="3101"/>
                    <a:pt x="3613" y="3101"/>
                  </a:cubicBezTo>
                  <a:cubicBezTo>
                    <a:pt x="3661" y="3101"/>
                    <a:pt x="3708" y="3077"/>
                    <a:pt x="3739" y="3022"/>
                  </a:cubicBezTo>
                  <a:lnTo>
                    <a:pt x="4013" y="2630"/>
                  </a:lnTo>
                  <a:lnTo>
                    <a:pt x="5108" y="3249"/>
                  </a:lnTo>
                  <a:cubicBezTo>
                    <a:pt x="5132" y="3267"/>
                    <a:pt x="5162" y="3275"/>
                    <a:pt x="5192" y="3275"/>
                  </a:cubicBezTo>
                  <a:cubicBezTo>
                    <a:pt x="5221" y="3275"/>
                    <a:pt x="5251" y="3267"/>
                    <a:pt x="5275" y="3249"/>
                  </a:cubicBezTo>
                  <a:cubicBezTo>
                    <a:pt x="5322" y="3225"/>
                    <a:pt x="5346" y="3165"/>
                    <a:pt x="5346" y="3106"/>
                  </a:cubicBezTo>
                  <a:lnTo>
                    <a:pt x="5346" y="2701"/>
                  </a:lnTo>
                  <a:lnTo>
                    <a:pt x="6073" y="3177"/>
                  </a:lnTo>
                  <a:lnTo>
                    <a:pt x="6073" y="3439"/>
                  </a:lnTo>
                  <a:cubicBezTo>
                    <a:pt x="6073" y="3725"/>
                    <a:pt x="6311" y="3963"/>
                    <a:pt x="6596" y="3963"/>
                  </a:cubicBezTo>
                  <a:lnTo>
                    <a:pt x="6870" y="3963"/>
                  </a:lnTo>
                  <a:cubicBezTo>
                    <a:pt x="6942" y="3963"/>
                    <a:pt x="7013" y="3999"/>
                    <a:pt x="7073" y="4058"/>
                  </a:cubicBezTo>
                  <a:cubicBezTo>
                    <a:pt x="7132" y="4118"/>
                    <a:pt x="7144" y="4189"/>
                    <a:pt x="7144" y="4261"/>
                  </a:cubicBezTo>
                  <a:cubicBezTo>
                    <a:pt x="7132" y="4392"/>
                    <a:pt x="7001" y="4511"/>
                    <a:pt x="6846" y="4511"/>
                  </a:cubicBezTo>
                  <a:lnTo>
                    <a:pt x="6775" y="4511"/>
                  </a:lnTo>
                  <a:lnTo>
                    <a:pt x="6775" y="4499"/>
                  </a:lnTo>
                  <a:cubicBezTo>
                    <a:pt x="6775" y="4416"/>
                    <a:pt x="6704" y="4332"/>
                    <a:pt x="6608" y="4332"/>
                  </a:cubicBezTo>
                  <a:cubicBezTo>
                    <a:pt x="6525" y="4332"/>
                    <a:pt x="6454" y="4416"/>
                    <a:pt x="6454" y="4499"/>
                  </a:cubicBezTo>
                  <a:cubicBezTo>
                    <a:pt x="6454" y="5666"/>
                    <a:pt x="5501" y="6618"/>
                    <a:pt x="4334" y="6618"/>
                  </a:cubicBezTo>
                  <a:cubicBezTo>
                    <a:pt x="4320" y="6618"/>
                    <a:pt x="4306" y="6619"/>
                    <a:pt x="4292" y="6619"/>
                  </a:cubicBezTo>
                  <a:cubicBezTo>
                    <a:pt x="3180" y="6619"/>
                    <a:pt x="2263" y="5687"/>
                    <a:pt x="2263" y="4535"/>
                  </a:cubicBezTo>
                  <a:cubicBezTo>
                    <a:pt x="2263" y="4439"/>
                    <a:pt x="2191" y="4368"/>
                    <a:pt x="2108" y="4368"/>
                  </a:cubicBezTo>
                  <a:cubicBezTo>
                    <a:pt x="2013" y="4368"/>
                    <a:pt x="1941" y="4439"/>
                    <a:pt x="1941" y="4535"/>
                  </a:cubicBezTo>
                  <a:lnTo>
                    <a:pt x="1941" y="4546"/>
                  </a:lnTo>
                  <a:lnTo>
                    <a:pt x="1834" y="4546"/>
                  </a:lnTo>
                  <a:cubicBezTo>
                    <a:pt x="1763" y="4546"/>
                    <a:pt x="1691" y="4511"/>
                    <a:pt x="1632" y="4451"/>
                  </a:cubicBezTo>
                  <a:cubicBezTo>
                    <a:pt x="1572" y="4392"/>
                    <a:pt x="1548" y="4320"/>
                    <a:pt x="1548" y="4249"/>
                  </a:cubicBezTo>
                  <a:cubicBezTo>
                    <a:pt x="1572" y="4118"/>
                    <a:pt x="1703" y="3999"/>
                    <a:pt x="1846" y="3999"/>
                  </a:cubicBezTo>
                  <a:lnTo>
                    <a:pt x="2084" y="3999"/>
                  </a:lnTo>
                  <a:cubicBezTo>
                    <a:pt x="2370" y="3999"/>
                    <a:pt x="2608" y="3761"/>
                    <a:pt x="2608" y="3475"/>
                  </a:cubicBezTo>
                  <a:lnTo>
                    <a:pt x="2608" y="2415"/>
                  </a:lnTo>
                  <a:cubicBezTo>
                    <a:pt x="2608" y="2332"/>
                    <a:pt x="2536" y="2249"/>
                    <a:pt x="2441" y="2249"/>
                  </a:cubicBezTo>
                  <a:cubicBezTo>
                    <a:pt x="2358" y="2249"/>
                    <a:pt x="2286" y="2332"/>
                    <a:pt x="2286" y="2415"/>
                  </a:cubicBezTo>
                  <a:lnTo>
                    <a:pt x="2286" y="3475"/>
                  </a:lnTo>
                  <a:cubicBezTo>
                    <a:pt x="2286" y="3582"/>
                    <a:pt x="2191" y="3665"/>
                    <a:pt x="2084" y="3665"/>
                  </a:cubicBezTo>
                  <a:lnTo>
                    <a:pt x="1846" y="3665"/>
                  </a:lnTo>
                  <a:cubicBezTo>
                    <a:pt x="1786" y="3665"/>
                    <a:pt x="1727" y="3677"/>
                    <a:pt x="1691" y="3701"/>
                  </a:cubicBezTo>
                  <a:lnTo>
                    <a:pt x="1405" y="2999"/>
                  </a:lnTo>
                  <a:lnTo>
                    <a:pt x="1667" y="2725"/>
                  </a:lnTo>
                  <a:cubicBezTo>
                    <a:pt x="1715" y="2689"/>
                    <a:pt x="1727" y="2630"/>
                    <a:pt x="1715" y="2570"/>
                  </a:cubicBezTo>
                  <a:lnTo>
                    <a:pt x="1429" y="1737"/>
                  </a:lnTo>
                  <a:lnTo>
                    <a:pt x="1905" y="1737"/>
                  </a:lnTo>
                  <a:cubicBezTo>
                    <a:pt x="2001" y="1737"/>
                    <a:pt x="2072" y="1653"/>
                    <a:pt x="2072" y="1570"/>
                  </a:cubicBezTo>
                  <a:lnTo>
                    <a:pt x="2072" y="856"/>
                  </a:lnTo>
                  <a:lnTo>
                    <a:pt x="2786" y="856"/>
                  </a:lnTo>
                  <a:cubicBezTo>
                    <a:pt x="2822" y="856"/>
                    <a:pt x="2858" y="832"/>
                    <a:pt x="2894" y="820"/>
                  </a:cubicBezTo>
                  <a:lnTo>
                    <a:pt x="3537" y="344"/>
                  </a:lnTo>
                  <a:lnTo>
                    <a:pt x="4156" y="510"/>
                  </a:lnTo>
                  <a:lnTo>
                    <a:pt x="4215" y="510"/>
                  </a:lnTo>
                  <a:lnTo>
                    <a:pt x="5358" y="344"/>
                  </a:lnTo>
                  <a:close/>
                  <a:moveTo>
                    <a:pt x="2882" y="7225"/>
                  </a:moveTo>
                  <a:lnTo>
                    <a:pt x="4096" y="7892"/>
                  </a:lnTo>
                  <a:lnTo>
                    <a:pt x="3203" y="8654"/>
                  </a:lnTo>
                  <a:lnTo>
                    <a:pt x="3191" y="8654"/>
                  </a:lnTo>
                  <a:lnTo>
                    <a:pt x="2644" y="7690"/>
                  </a:lnTo>
                  <a:lnTo>
                    <a:pt x="2858" y="7225"/>
                  </a:lnTo>
                  <a:close/>
                  <a:moveTo>
                    <a:pt x="5442" y="6737"/>
                  </a:moveTo>
                  <a:lnTo>
                    <a:pt x="5442" y="7094"/>
                  </a:lnTo>
                  <a:lnTo>
                    <a:pt x="5239" y="7190"/>
                  </a:lnTo>
                  <a:cubicBezTo>
                    <a:pt x="5168" y="7237"/>
                    <a:pt x="5144" y="7344"/>
                    <a:pt x="5180" y="7416"/>
                  </a:cubicBezTo>
                  <a:cubicBezTo>
                    <a:pt x="5212" y="7465"/>
                    <a:pt x="5273" y="7497"/>
                    <a:pt x="5331" y="7497"/>
                  </a:cubicBezTo>
                  <a:cubicBezTo>
                    <a:pt x="5357" y="7497"/>
                    <a:pt x="5383" y="7490"/>
                    <a:pt x="5406" y="7475"/>
                  </a:cubicBezTo>
                  <a:lnTo>
                    <a:pt x="5882" y="7213"/>
                  </a:lnTo>
                  <a:lnTo>
                    <a:pt x="5894" y="7213"/>
                  </a:lnTo>
                  <a:lnTo>
                    <a:pt x="6120" y="7666"/>
                  </a:lnTo>
                  <a:lnTo>
                    <a:pt x="5573" y="8654"/>
                  </a:lnTo>
                  <a:lnTo>
                    <a:pt x="5561" y="8654"/>
                  </a:lnTo>
                  <a:lnTo>
                    <a:pt x="4668" y="7892"/>
                  </a:lnTo>
                  <a:lnTo>
                    <a:pt x="4811" y="7821"/>
                  </a:lnTo>
                  <a:cubicBezTo>
                    <a:pt x="4882" y="7773"/>
                    <a:pt x="4918" y="7666"/>
                    <a:pt x="4870" y="7594"/>
                  </a:cubicBezTo>
                  <a:cubicBezTo>
                    <a:pt x="4837" y="7545"/>
                    <a:pt x="4782" y="7513"/>
                    <a:pt x="4724" y="7513"/>
                  </a:cubicBezTo>
                  <a:cubicBezTo>
                    <a:pt x="4697" y="7513"/>
                    <a:pt x="4670" y="7520"/>
                    <a:pt x="4644" y="7535"/>
                  </a:cubicBezTo>
                  <a:lnTo>
                    <a:pt x="4382" y="7690"/>
                  </a:lnTo>
                  <a:lnTo>
                    <a:pt x="3310" y="7094"/>
                  </a:lnTo>
                  <a:lnTo>
                    <a:pt x="3310" y="6737"/>
                  </a:lnTo>
                  <a:cubicBezTo>
                    <a:pt x="3632" y="6892"/>
                    <a:pt x="3989" y="6975"/>
                    <a:pt x="4382" y="6975"/>
                  </a:cubicBezTo>
                  <a:cubicBezTo>
                    <a:pt x="4763" y="6975"/>
                    <a:pt x="5120" y="6880"/>
                    <a:pt x="5442" y="6737"/>
                  </a:cubicBezTo>
                  <a:close/>
                  <a:moveTo>
                    <a:pt x="4382" y="8071"/>
                  </a:moveTo>
                  <a:lnTo>
                    <a:pt x="4572" y="8237"/>
                  </a:lnTo>
                  <a:lnTo>
                    <a:pt x="4560" y="9630"/>
                  </a:lnTo>
                  <a:lnTo>
                    <a:pt x="4203" y="9630"/>
                  </a:lnTo>
                  <a:cubicBezTo>
                    <a:pt x="4203" y="9630"/>
                    <a:pt x="4191" y="9630"/>
                    <a:pt x="4191" y="9619"/>
                  </a:cubicBezTo>
                  <a:lnTo>
                    <a:pt x="4191" y="8237"/>
                  </a:lnTo>
                  <a:lnTo>
                    <a:pt x="4382" y="8071"/>
                  </a:lnTo>
                  <a:close/>
                  <a:moveTo>
                    <a:pt x="453" y="8726"/>
                  </a:moveTo>
                  <a:lnTo>
                    <a:pt x="1393" y="9535"/>
                  </a:lnTo>
                  <a:cubicBezTo>
                    <a:pt x="1512" y="9630"/>
                    <a:pt x="1584" y="9785"/>
                    <a:pt x="1584" y="9928"/>
                  </a:cubicBezTo>
                  <a:lnTo>
                    <a:pt x="1584" y="10107"/>
                  </a:lnTo>
                  <a:lnTo>
                    <a:pt x="334" y="9833"/>
                  </a:lnTo>
                  <a:lnTo>
                    <a:pt x="334" y="9178"/>
                  </a:lnTo>
                  <a:cubicBezTo>
                    <a:pt x="334" y="9011"/>
                    <a:pt x="369" y="8857"/>
                    <a:pt x="453" y="8726"/>
                  </a:cubicBezTo>
                  <a:close/>
                  <a:moveTo>
                    <a:pt x="3504" y="0"/>
                  </a:moveTo>
                  <a:cubicBezTo>
                    <a:pt x="3468" y="0"/>
                    <a:pt x="3431" y="17"/>
                    <a:pt x="3406" y="34"/>
                  </a:cubicBezTo>
                  <a:lnTo>
                    <a:pt x="2751" y="522"/>
                  </a:lnTo>
                  <a:lnTo>
                    <a:pt x="1941" y="522"/>
                  </a:lnTo>
                  <a:cubicBezTo>
                    <a:pt x="1846" y="522"/>
                    <a:pt x="1774" y="606"/>
                    <a:pt x="1774" y="689"/>
                  </a:cubicBezTo>
                  <a:lnTo>
                    <a:pt x="1774" y="1403"/>
                  </a:lnTo>
                  <a:lnTo>
                    <a:pt x="1239" y="1403"/>
                  </a:lnTo>
                  <a:cubicBezTo>
                    <a:pt x="1179" y="1403"/>
                    <a:pt x="1131" y="1439"/>
                    <a:pt x="1108" y="1475"/>
                  </a:cubicBezTo>
                  <a:cubicBezTo>
                    <a:pt x="1072" y="1522"/>
                    <a:pt x="1060" y="1582"/>
                    <a:pt x="1072" y="1629"/>
                  </a:cubicBezTo>
                  <a:lnTo>
                    <a:pt x="1382" y="2582"/>
                  </a:lnTo>
                  <a:lnTo>
                    <a:pt x="1108" y="2868"/>
                  </a:lnTo>
                  <a:cubicBezTo>
                    <a:pt x="1060" y="2903"/>
                    <a:pt x="1048" y="2987"/>
                    <a:pt x="1072" y="3046"/>
                  </a:cubicBezTo>
                  <a:lnTo>
                    <a:pt x="1417" y="3892"/>
                  </a:lnTo>
                  <a:cubicBezTo>
                    <a:pt x="1322" y="3975"/>
                    <a:pt x="1262" y="4106"/>
                    <a:pt x="1251" y="4249"/>
                  </a:cubicBezTo>
                  <a:cubicBezTo>
                    <a:pt x="1239" y="4404"/>
                    <a:pt x="1298" y="4582"/>
                    <a:pt x="1405" y="4701"/>
                  </a:cubicBezTo>
                  <a:cubicBezTo>
                    <a:pt x="1524" y="4832"/>
                    <a:pt x="1679" y="4904"/>
                    <a:pt x="1846" y="4904"/>
                  </a:cubicBezTo>
                  <a:lnTo>
                    <a:pt x="1965" y="4904"/>
                  </a:lnTo>
                  <a:cubicBezTo>
                    <a:pt x="2060" y="5582"/>
                    <a:pt x="2441" y="6190"/>
                    <a:pt x="2989" y="6571"/>
                  </a:cubicBezTo>
                  <a:lnTo>
                    <a:pt x="2989" y="6940"/>
                  </a:lnTo>
                  <a:cubicBezTo>
                    <a:pt x="2953" y="6928"/>
                    <a:pt x="2917" y="6922"/>
                    <a:pt x="2883" y="6922"/>
                  </a:cubicBezTo>
                  <a:cubicBezTo>
                    <a:pt x="2849" y="6922"/>
                    <a:pt x="2816" y="6928"/>
                    <a:pt x="2786" y="6940"/>
                  </a:cubicBezTo>
                  <a:cubicBezTo>
                    <a:pt x="2691" y="6963"/>
                    <a:pt x="2620" y="7035"/>
                    <a:pt x="2572" y="7118"/>
                  </a:cubicBezTo>
                  <a:lnTo>
                    <a:pt x="2322" y="7618"/>
                  </a:lnTo>
                  <a:lnTo>
                    <a:pt x="881" y="8035"/>
                  </a:lnTo>
                  <a:cubicBezTo>
                    <a:pt x="358" y="8190"/>
                    <a:pt x="0" y="8666"/>
                    <a:pt x="0" y="9202"/>
                  </a:cubicBezTo>
                  <a:lnTo>
                    <a:pt x="0" y="11047"/>
                  </a:lnTo>
                  <a:cubicBezTo>
                    <a:pt x="0" y="11131"/>
                    <a:pt x="72" y="11214"/>
                    <a:pt x="167" y="11214"/>
                  </a:cubicBezTo>
                  <a:cubicBezTo>
                    <a:pt x="250" y="11214"/>
                    <a:pt x="334" y="11131"/>
                    <a:pt x="334" y="11047"/>
                  </a:cubicBezTo>
                  <a:lnTo>
                    <a:pt x="334" y="10202"/>
                  </a:lnTo>
                  <a:lnTo>
                    <a:pt x="1584" y="10476"/>
                  </a:lnTo>
                  <a:lnTo>
                    <a:pt x="1584" y="11047"/>
                  </a:lnTo>
                  <a:cubicBezTo>
                    <a:pt x="1584" y="11131"/>
                    <a:pt x="1655" y="11214"/>
                    <a:pt x="1739" y="11214"/>
                  </a:cubicBezTo>
                  <a:cubicBezTo>
                    <a:pt x="1834" y="11214"/>
                    <a:pt x="1905" y="11131"/>
                    <a:pt x="1905" y="11047"/>
                  </a:cubicBezTo>
                  <a:lnTo>
                    <a:pt x="1905" y="9952"/>
                  </a:lnTo>
                  <a:cubicBezTo>
                    <a:pt x="1905" y="9690"/>
                    <a:pt x="1798" y="9452"/>
                    <a:pt x="1608" y="9297"/>
                  </a:cubicBezTo>
                  <a:lnTo>
                    <a:pt x="667" y="8487"/>
                  </a:lnTo>
                  <a:cubicBezTo>
                    <a:pt x="762" y="8416"/>
                    <a:pt x="870" y="8368"/>
                    <a:pt x="965" y="8345"/>
                  </a:cubicBezTo>
                  <a:lnTo>
                    <a:pt x="2382" y="7928"/>
                  </a:lnTo>
                  <a:lnTo>
                    <a:pt x="2906" y="8833"/>
                  </a:lnTo>
                  <a:cubicBezTo>
                    <a:pt x="2953" y="8916"/>
                    <a:pt x="3036" y="8976"/>
                    <a:pt x="3144" y="8999"/>
                  </a:cubicBezTo>
                  <a:lnTo>
                    <a:pt x="3203" y="8999"/>
                  </a:lnTo>
                  <a:cubicBezTo>
                    <a:pt x="3275" y="8999"/>
                    <a:pt x="3370" y="8964"/>
                    <a:pt x="3429" y="8916"/>
                  </a:cubicBezTo>
                  <a:lnTo>
                    <a:pt x="3870" y="8535"/>
                  </a:lnTo>
                  <a:lnTo>
                    <a:pt x="3870" y="9630"/>
                  </a:lnTo>
                  <a:cubicBezTo>
                    <a:pt x="3870" y="9833"/>
                    <a:pt x="4025" y="9976"/>
                    <a:pt x="4215" y="9976"/>
                  </a:cubicBezTo>
                  <a:lnTo>
                    <a:pt x="4572" y="9976"/>
                  </a:lnTo>
                  <a:cubicBezTo>
                    <a:pt x="4763" y="9976"/>
                    <a:pt x="4918" y="9833"/>
                    <a:pt x="4918" y="9630"/>
                  </a:cubicBezTo>
                  <a:lnTo>
                    <a:pt x="4918" y="8535"/>
                  </a:lnTo>
                  <a:lnTo>
                    <a:pt x="5358" y="8916"/>
                  </a:lnTo>
                  <a:cubicBezTo>
                    <a:pt x="5418" y="8976"/>
                    <a:pt x="5489" y="8999"/>
                    <a:pt x="5584" y="8999"/>
                  </a:cubicBezTo>
                  <a:lnTo>
                    <a:pt x="5644" y="8999"/>
                  </a:lnTo>
                  <a:cubicBezTo>
                    <a:pt x="5751" y="8976"/>
                    <a:pt x="5834" y="8916"/>
                    <a:pt x="5882" y="8833"/>
                  </a:cubicBezTo>
                  <a:lnTo>
                    <a:pt x="6406" y="7928"/>
                  </a:lnTo>
                  <a:lnTo>
                    <a:pt x="7811" y="8345"/>
                  </a:lnTo>
                  <a:cubicBezTo>
                    <a:pt x="7918" y="8368"/>
                    <a:pt x="8025" y="8428"/>
                    <a:pt x="8109" y="8487"/>
                  </a:cubicBezTo>
                  <a:lnTo>
                    <a:pt x="7180" y="9297"/>
                  </a:lnTo>
                  <a:cubicBezTo>
                    <a:pt x="6977" y="9452"/>
                    <a:pt x="6882" y="9690"/>
                    <a:pt x="6882" y="9952"/>
                  </a:cubicBezTo>
                  <a:lnTo>
                    <a:pt x="6882" y="11035"/>
                  </a:lnTo>
                  <a:cubicBezTo>
                    <a:pt x="6882" y="11119"/>
                    <a:pt x="6954" y="11202"/>
                    <a:pt x="7037" y="11202"/>
                  </a:cubicBezTo>
                  <a:cubicBezTo>
                    <a:pt x="7132" y="11202"/>
                    <a:pt x="7204" y="11119"/>
                    <a:pt x="7204" y="11035"/>
                  </a:cubicBezTo>
                  <a:lnTo>
                    <a:pt x="7204" y="10464"/>
                  </a:lnTo>
                  <a:lnTo>
                    <a:pt x="7430" y="10428"/>
                  </a:lnTo>
                  <a:cubicBezTo>
                    <a:pt x="7513" y="10404"/>
                    <a:pt x="7573" y="10321"/>
                    <a:pt x="7549" y="10226"/>
                  </a:cubicBezTo>
                  <a:cubicBezTo>
                    <a:pt x="7539" y="10155"/>
                    <a:pt x="7469" y="10101"/>
                    <a:pt x="7397" y="10101"/>
                  </a:cubicBezTo>
                  <a:cubicBezTo>
                    <a:pt x="7384" y="10101"/>
                    <a:pt x="7371" y="10103"/>
                    <a:pt x="7358" y="10107"/>
                  </a:cubicBezTo>
                  <a:lnTo>
                    <a:pt x="7204" y="10142"/>
                  </a:lnTo>
                  <a:lnTo>
                    <a:pt x="7204" y="9952"/>
                  </a:lnTo>
                  <a:cubicBezTo>
                    <a:pt x="7204" y="9785"/>
                    <a:pt x="7275" y="9630"/>
                    <a:pt x="7394" y="9547"/>
                  </a:cubicBezTo>
                  <a:lnTo>
                    <a:pt x="8335" y="8737"/>
                  </a:lnTo>
                  <a:cubicBezTo>
                    <a:pt x="8406" y="8880"/>
                    <a:pt x="8454" y="9023"/>
                    <a:pt x="8454" y="9190"/>
                  </a:cubicBezTo>
                  <a:lnTo>
                    <a:pt x="8454" y="9845"/>
                  </a:lnTo>
                  <a:lnTo>
                    <a:pt x="8049" y="9928"/>
                  </a:lnTo>
                  <a:cubicBezTo>
                    <a:pt x="7966" y="9952"/>
                    <a:pt x="7906" y="10035"/>
                    <a:pt x="7930" y="10131"/>
                  </a:cubicBezTo>
                  <a:cubicBezTo>
                    <a:pt x="7954" y="10202"/>
                    <a:pt x="8025" y="10261"/>
                    <a:pt x="8097" y="10261"/>
                  </a:cubicBezTo>
                  <a:lnTo>
                    <a:pt x="8132" y="10261"/>
                  </a:lnTo>
                  <a:lnTo>
                    <a:pt x="8454" y="10190"/>
                  </a:lnTo>
                  <a:lnTo>
                    <a:pt x="8454" y="11035"/>
                  </a:lnTo>
                  <a:cubicBezTo>
                    <a:pt x="8454" y="11119"/>
                    <a:pt x="8525" y="11202"/>
                    <a:pt x="8621" y="11202"/>
                  </a:cubicBezTo>
                  <a:cubicBezTo>
                    <a:pt x="8704" y="11202"/>
                    <a:pt x="8787" y="11119"/>
                    <a:pt x="8787" y="11035"/>
                  </a:cubicBezTo>
                  <a:lnTo>
                    <a:pt x="8751" y="9190"/>
                  </a:lnTo>
                  <a:cubicBezTo>
                    <a:pt x="8751" y="8654"/>
                    <a:pt x="8394" y="8178"/>
                    <a:pt x="7870" y="8023"/>
                  </a:cubicBezTo>
                  <a:lnTo>
                    <a:pt x="6430" y="7606"/>
                  </a:lnTo>
                  <a:lnTo>
                    <a:pt x="6180" y="7106"/>
                  </a:lnTo>
                  <a:cubicBezTo>
                    <a:pt x="6132" y="7011"/>
                    <a:pt x="6061" y="6952"/>
                    <a:pt x="5965" y="6928"/>
                  </a:cubicBezTo>
                  <a:cubicBezTo>
                    <a:pt x="5930" y="6922"/>
                    <a:pt x="5894" y="6919"/>
                    <a:pt x="5860" y="6919"/>
                  </a:cubicBezTo>
                  <a:cubicBezTo>
                    <a:pt x="5826" y="6919"/>
                    <a:pt x="5793" y="6922"/>
                    <a:pt x="5763" y="6928"/>
                  </a:cubicBezTo>
                  <a:lnTo>
                    <a:pt x="5763" y="6559"/>
                  </a:lnTo>
                  <a:cubicBezTo>
                    <a:pt x="6311" y="6166"/>
                    <a:pt x="6704" y="5570"/>
                    <a:pt x="6787" y="4892"/>
                  </a:cubicBezTo>
                  <a:lnTo>
                    <a:pt x="6894" y="4892"/>
                  </a:lnTo>
                  <a:cubicBezTo>
                    <a:pt x="7216" y="4892"/>
                    <a:pt x="7489" y="4654"/>
                    <a:pt x="7513" y="4356"/>
                  </a:cubicBezTo>
                  <a:cubicBezTo>
                    <a:pt x="7537" y="4189"/>
                    <a:pt x="7478" y="4011"/>
                    <a:pt x="7370" y="3892"/>
                  </a:cubicBezTo>
                  <a:lnTo>
                    <a:pt x="7358" y="3868"/>
                  </a:lnTo>
                  <a:lnTo>
                    <a:pt x="7680" y="3034"/>
                  </a:lnTo>
                  <a:cubicBezTo>
                    <a:pt x="7716" y="2975"/>
                    <a:pt x="7692" y="2903"/>
                    <a:pt x="7656" y="2856"/>
                  </a:cubicBezTo>
                  <a:lnTo>
                    <a:pt x="7370" y="2582"/>
                  </a:lnTo>
                  <a:lnTo>
                    <a:pt x="7680" y="1629"/>
                  </a:lnTo>
                  <a:cubicBezTo>
                    <a:pt x="7692" y="1582"/>
                    <a:pt x="7692" y="1522"/>
                    <a:pt x="7656" y="1475"/>
                  </a:cubicBezTo>
                  <a:cubicBezTo>
                    <a:pt x="7620" y="1427"/>
                    <a:pt x="7573" y="1403"/>
                    <a:pt x="7513" y="1403"/>
                  </a:cubicBezTo>
                  <a:lnTo>
                    <a:pt x="6882" y="1403"/>
                  </a:lnTo>
                  <a:lnTo>
                    <a:pt x="7144" y="748"/>
                  </a:lnTo>
                  <a:cubicBezTo>
                    <a:pt x="7156" y="701"/>
                    <a:pt x="7156" y="641"/>
                    <a:pt x="7132" y="606"/>
                  </a:cubicBezTo>
                  <a:cubicBezTo>
                    <a:pt x="7097" y="558"/>
                    <a:pt x="7061" y="522"/>
                    <a:pt x="7001" y="522"/>
                  </a:cubicBezTo>
                  <a:lnTo>
                    <a:pt x="6013" y="522"/>
                  </a:lnTo>
                  <a:lnTo>
                    <a:pt x="5537" y="46"/>
                  </a:lnTo>
                  <a:cubicBezTo>
                    <a:pt x="5519" y="28"/>
                    <a:pt x="5479" y="2"/>
                    <a:pt x="5440" y="2"/>
                  </a:cubicBezTo>
                  <a:cubicBezTo>
                    <a:pt x="5429" y="2"/>
                    <a:pt x="5417" y="5"/>
                    <a:pt x="5406" y="10"/>
                  </a:cubicBezTo>
                  <a:lnTo>
                    <a:pt x="4215" y="165"/>
                  </a:lnTo>
                  <a:lnTo>
                    <a:pt x="3548" y="10"/>
                  </a:lnTo>
                  <a:cubicBezTo>
                    <a:pt x="3535" y="3"/>
                    <a:pt x="3520" y="0"/>
                    <a:pt x="350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1139" name="Google Shape;11139;p79"/>
          <p:cNvGrpSpPr/>
          <p:nvPr/>
        </p:nvGrpSpPr>
        <p:grpSpPr>
          <a:xfrm>
            <a:off x="6537852" y="1766420"/>
            <a:ext cx="357139" cy="474313"/>
            <a:chOff x="4903389" y="1500214"/>
            <a:chExt cx="267854" cy="355735"/>
          </a:xfrm>
          <a:solidFill>
            <a:schemeClr val="tx1"/>
          </a:solidFill>
        </p:grpSpPr>
        <p:sp>
          <p:nvSpPr>
            <p:cNvPr id="11140" name="Google Shape;11140;p79"/>
            <p:cNvSpPr/>
            <p:nvPr/>
          </p:nvSpPr>
          <p:spPr>
            <a:xfrm>
              <a:off x="4997700" y="1611854"/>
              <a:ext cx="10201" cy="16252"/>
            </a:xfrm>
            <a:custGeom>
              <a:avLst/>
              <a:gdLst/>
              <a:ahLst/>
              <a:cxnLst/>
              <a:rect l="l" t="t" r="r" b="b"/>
              <a:pathLst>
                <a:path w="322" h="513" extrusionOk="0">
                  <a:moveTo>
                    <a:pt x="167" y="1"/>
                  </a:moveTo>
                  <a:cubicBezTo>
                    <a:pt x="72" y="1"/>
                    <a:pt x="0" y="84"/>
                    <a:pt x="0" y="167"/>
                  </a:cubicBezTo>
                  <a:lnTo>
                    <a:pt x="0" y="346"/>
                  </a:lnTo>
                  <a:cubicBezTo>
                    <a:pt x="0" y="441"/>
                    <a:pt x="72" y="513"/>
                    <a:pt x="167" y="513"/>
                  </a:cubicBezTo>
                  <a:cubicBezTo>
                    <a:pt x="250" y="513"/>
                    <a:pt x="322" y="441"/>
                    <a:pt x="322" y="346"/>
                  </a:cubicBezTo>
                  <a:lnTo>
                    <a:pt x="322" y="167"/>
                  </a:lnTo>
                  <a:cubicBezTo>
                    <a:pt x="322" y="84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141" name="Google Shape;11141;p79"/>
            <p:cNvSpPr/>
            <p:nvPr/>
          </p:nvSpPr>
          <p:spPr>
            <a:xfrm>
              <a:off x="5064830" y="1611854"/>
              <a:ext cx="10233" cy="16252"/>
            </a:xfrm>
            <a:custGeom>
              <a:avLst/>
              <a:gdLst/>
              <a:ahLst/>
              <a:cxnLst/>
              <a:rect l="l" t="t" r="r" b="b"/>
              <a:pathLst>
                <a:path w="323" h="513" extrusionOk="0">
                  <a:moveTo>
                    <a:pt x="156" y="1"/>
                  </a:moveTo>
                  <a:cubicBezTo>
                    <a:pt x="72" y="1"/>
                    <a:pt x="1" y="84"/>
                    <a:pt x="1" y="167"/>
                  </a:cubicBezTo>
                  <a:lnTo>
                    <a:pt x="1" y="346"/>
                  </a:lnTo>
                  <a:cubicBezTo>
                    <a:pt x="1" y="441"/>
                    <a:pt x="72" y="513"/>
                    <a:pt x="156" y="513"/>
                  </a:cubicBezTo>
                  <a:cubicBezTo>
                    <a:pt x="251" y="513"/>
                    <a:pt x="322" y="441"/>
                    <a:pt x="322" y="346"/>
                  </a:cubicBezTo>
                  <a:lnTo>
                    <a:pt x="322" y="167"/>
                  </a:lnTo>
                  <a:cubicBezTo>
                    <a:pt x="322" y="84"/>
                    <a:pt x="251" y="1"/>
                    <a:pt x="1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142" name="Google Shape;11142;p79"/>
            <p:cNvSpPr/>
            <p:nvPr/>
          </p:nvSpPr>
          <p:spPr>
            <a:xfrm>
              <a:off x="5013160" y="1650820"/>
              <a:ext cx="45302" cy="15777"/>
            </a:xfrm>
            <a:custGeom>
              <a:avLst/>
              <a:gdLst/>
              <a:ahLst/>
              <a:cxnLst/>
              <a:rect l="l" t="t" r="r" b="b"/>
              <a:pathLst>
                <a:path w="1430" h="498" extrusionOk="0">
                  <a:moveTo>
                    <a:pt x="188" y="0"/>
                  </a:moveTo>
                  <a:cubicBezTo>
                    <a:pt x="146" y="0"/>
                    <a:pt x="102" y="15"/>
                    <a:pt x="60" y="45"/>
                  </a:cubicBezTo>
                  <a:cubicBezTo>
                    <a:pt x="1" y="104"/>
                    <a:pt x="1" y="199"/>
                    <a:pt x="60" y="283"/>
                  </a:cubicBezTo>
                  <a:cubicBezTo>
                    <a:pt x="203" y="414"/>
                    <a:pt x="453" y="497"/>
                    <a:pt x="703" y="497"/>
                  </a:cubicBezTo>
                  <a:cubicBezTo>
                    <a:pt x="953" y="497"/>
                    <a:pt x="1215" y="414"/>
                    <a:pt x="1346" y="283"/>
                  </a:cubicBezTo>
                  <a:cubicBezTo>
                    <a:pt x="1429" y="223"/>
                    <a:pt x="1429" y="116"/>
                    <a:pt x="1370" y="45"/>
                  </a:cubicBezTo>
                  <a:cubicBezTo>
                    <a:pt x="1340" y="15"/>
                    <a:pt x="1301" y="0"/>
                    <a:pt x="1260" y="0"/>
                  </a:cubicBezTo>
                  <a:cubicBezTo>
                    <a:pt x="1218" y="0"/>
                    <a:pt x="1173" y="15"/>
                    <a:pt x="1132" y="45"/>
                  </a:cubicBezTo>
                  <a:cubicBezTo>
                    <a:pt x="1072" y="104"/>
                    <a:pt x="929" y="176"/>
                    <a:pt x="715" y="176"/>
                  </a:cubicBezTo>
                  <a:cubicBezTo>
                    <a:pt x="513" y="176"/>
                    <a:pt x="358" y="104"/>
                    <a:pt x="298" y="45"/>
                  </a:cubicBezTo>
                  <a:cubicBezTo>
                    <a:pt x="268" y="15"/>
                    <a:pt x="230" y="0"/>
                    <a:pt x="18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143" name="Google Shape;11143;p79"/>
            <p:cNvSpPr/>
            <p:nvPr/>
          </p:nvSpPr>
          <p:spPr>
            <a:xfrm>
              <a:off x="4903389" y="1500214"/>
              <a:ext cx="267854" cy="355735"/>
            </a:xfrm>
            <a:custGeom>
              <a:avLst/>
              <a:gdLst/>
              <a:ahLst/>
              <a:cxnLst/>
              <a:rect l="l" t="t" r="r" b="b"/>
              <a:pathLst>
                <a:path w="8455" h="11229" extrusionOk="0">
                  <a:moveTo>
                    <a:pt x="1382" y="3144"/>
                  </a:moveTo>
                  <a:lnTo>
                    <a:pt x="1382" y="3394"/>
                  </a:lnTo>
                  <a:cubicBezTo>
                    <a:pt x="1180" y="3489"/>
                    <a:pt x="1025" y="3691"/>
                    <a:pt x="1025" y="3941"/>
                  </a:cubicBezTo>
                  <a:cubicBezTo>
                    <a:pt x="1025" y="4275"/>
                    <a:pt x="1299" y="4537"/>
                    <a:pt x="1620" y="4537"/>
                  </a:cubicBezTo>
                  <a:lnTo>
                    <a:pt x="1739" y="4537"/>
                  </a:lnTo>
                  <a:cubicBezTo>
                    <a:pt x="1811" y="5073"/>
                    <a:pt x="2073" y="5549"/>
                    <a:pt x="2430" y="5930"/>
                  </a:cubicBezTo>
                  <a:cubicBezTo>
                    <a:pt x="2362" y="5952"/>
                    <a:pt x="2270" y="5961"/>
                    <a:pt x="2172" y="5961"/>
                  </a:cubicBezTo>
                  <a:cubicBezTo>
                    <a:pt x="2116" y="5961"/>
                    <a:pt x="2058" y="5958"/>
                    <a:pt x="2001" y="5954"/>
                  </a:cubicBezTo>
                  <a:cubicBezTo>
                    <a:pt x="1656" y="5894"/>
                    <a:pt x="1370" y="5644"/>
                    <a:pt x="1251" y="5299"/>
                  </a:cubicBezTo>
                  <a:cubicBezTo>
                    <a:pt x="1203" y="5168"/>
                    <a:pt x="1192" y="5037"/>
                    <a:pt x="1203" y="4894"/>
                  </a:cubicBezTo>
                  <a:cubicBezTo>
                    <a:pt x="1215" y="4715"/>
                    <a:pt x="1144" y="4537"/>
                    <a:pt x="989" y="4442"/>
                  </a:cubicBezTo>
                  <a:cubicBezTo>
                    <a:pt x="751" y="4275"/>
                    <a:pt x="620" y="3989"/>
                    <a:pt x="691" y="3703"/>
                  </a:cubicBezTo>
                  <a:cubicBezTo>
                    <a:pt x="751" y="3429"/>
                    <a:pt x="965" y="3203"/>
                    <a:pt x="1251" y="3156"/>
                  </a:cubicBezTo>
                  <a:cubicBezTo>
                    <a:pt x="1299" y="3144"/>
                    <a:pt x="1334" y="3144"/>
                    <a:pt x="1382" y="3144"/>
                  </a:cubicBezTo>
                  <a:close/>
                  <a:moveTo>
                    <a:pt x="7002" y="3144"/>
                  </a:moveTo>
                  <a:cubicBezTo>
                    <a:pt x="7037" y="3144"/>
                    <a:pt x="7085" y="3144"/>
                    <a:pt x="7145" y="3156"/>
                  </a:cubicBezTo>
                  <a:cubicBezTo>
                    <a:pt x="7430" y="3203"/>
                    <a:pt x="7669" y="3441"/>
                    <a:pt x="7716" y="3703"/>
                  </a:cubicBezTo>
                  <a:cubicBezTo>
                    <a:pt x="7776" y="3989"/>
                    <a:pt x="7657" y="4275"/>
                    <a:pt x="7418" y="4442"/>
                  </a:cubicBezTo>
                  <a:cubicBezTo>
                    <a:pt x="7264" y="4537"/>
                    <a:pt x="7180" y="4715"/>
                    <a:pt x="7192" y="4894"/>
                  </a:cubicBezTo>
                  <a:cubicBezTo>
                    <a:pt x="7204" y="5037"/>
                    <a:pt x="7192" y="5168"/>
                    <a:pt x="7145" y="5299"/>
                  </a:cubicBezTo>
                  <a:cubicBezTo>
                    <a:pt x="7037" y="5632"/>
                    <a:pt x="6740" y="5894"/>
                    <a:pt x="6406" y="5954"/>
                  </a:cubicBezTo>
                  <a:cubicBezTo>
                    <a:pt x="6348" y="5966"/>
                    <a:pt x="6290" y="5971"/>
                    <a:pt x="6233" y="5971"/>
                  </a:cubicBezTo>
                  <a:cubicBezTo>
                    <a:pt x="6126" y="5971"/>
                    <a:pt x="6023" y="5953"/>
                    <a:pt x="5930" y="5930"/>
                  </a:cubicBezTo>
                  <a:cubicBezTo>
                    <a:pt x="6287" y="5549"/>
                    <a:pt x="6537" y="5073"/>
                    <a:pt x="6609" y="4537"/>
                  </a:cubicBezTo>
                  <a:lnTo>
                    <a:pt x="6728" y="4537"/>
                  </a:lnTo>
                  <a:cubicBezTo>
                    <a:pt x="7061" y="4537"/>
                    <a:pt x="7323" y="4275"/>
                    <a:pt x="7323" y="3941"/>
                  </a:cubicBezTo>
                  <a:cubicBezTo>
                    <a:pt x="7323" y="3703"/>
                    <a:pt x="7168" y="3501"/>
                    <a:pt x="6966" y="3394"/>
                  </a:cubicBezTo>
                  <a:lnTo>
                    <a:pt x="6966" y="3144"/>
                  </a:lnTo>
                  <a:close/>
                  <a:moveTo>
                    <a:pt x="4216" y="346"/>
                  </a:moveTo>
                  <a:cubicBezTo>
                    <a:pt x="5585" y="346"/>
                    <a:pt x="6680" y="1441"/>
                    <a:pt x="6680" y="2810"/>
                  </a:cubicBezTo>
                  <a:lnTo>
                    <a:pt x="6680" y="3346"/>
                  </a:lnTo>
                  <a:lnTo>
                    <a:pt x="6668" y="3346"/>
                  </a:lnTo>
                  <a:cubicBezTo>
                    <a:pt x="6502" y="3346"/>
                    <a:pt x="6347" y="3322"/>
                    <a:pt x="6192" y="3287"/>
                  </a:cubicBezTo>
                  <a:cubicBezTo>
                    <a:pt x="6180" y="3283"/>
                    <a:pt x="6167" y="3281"/>
                    <a:pt x="6154" y="3281"/>
                  </a:cubicBezTo>
                  <a:cubicBezTo>
                    <a:pt x="6081" y="3281"/>
                    <a:pt x="6008" y="3335"/>
                    <a:pt x="5978" y="3406"/>
                  </a:cubicBezTo>
                  <a:cubicBezTo>
                    <a:pt x="5954" y="3501"/>
                    <a:pt x="6014" y="3584"/>
                    <a:pt x="6097" y="3620"/>
                  </a:cubicBezTo>
                  <a:cubicBezTo>
                    <a:pt x="6299" y="3680"/>
                    <a:pt x="6490" y="3691"/>
                    <a:pt x="6668" y="3691"/>
                  </a:cubicBezTo>
                  <a:lnTo>
                    <a:pt x="6752" y="3691"/>
                  </a:lnTo>
                  <a:cubicBezTo>
                    <a:pt x="6907" y="3691"/>
                    <a:pt x="7026" y="3810"/>
                    <a:pt x="7026" y="3965"/>
                  </a:cubicBezTo>
                  <a:cubicBezTo>
                    <a:pt x="7026" y="4108"/>
                    <a:pt x="6907" y="4227"/>
                    <a:pt x="6752" y="4227"/>
                  </a:cubicBezTo>
                  <a:lnTo>
                    <a:pt x="6656" y="4227"/>
                  </a:lnTo>
                  <a:lnTo>
                    <a:pt x="6656" y="4215"/>
                  </a:lnTo>
                  <a:cubicBezTo>
                    <a:pt x="6656" y="4120"/>
                    <a:pt x="6573" y="4049"/>
                    <a:pt x="6490" y="4049"/>
                  </a:cubicBezTo>
                  <a:cubicBezTo>
                    <a:pt x="6395" y="4049"/>
                    <a:pt x="6323" y="4120"/>
                    <a:pt x="6323" y="4215"/>
                  </a:cubicBezTo>
                  <a:cubicBezTo>
                    <a:pt x="6323" y="5370"/>
                    <a:pt x="5371" y="6323"/>
                    <a:pt x="4216" y="6323"/>
                  </a:cubicBezTo>
                  <a:cubicBezTo>
                    <a:pt x="3037" y="6311"/>
                    <a:pt x="2084" y="5358"/>
                    <a:pt x="2084" y="4203"/>
                  </a:cubicBezTo>
                  <a:cubicBezTo>
                    <a:pt x="2084" y="4108"/>
                    <a:pt x="2013" y="4037"/>
                    <a:pt x="1918" y="4037"/>
                  </a:cubicBezTo>
                  <a:cubicBezTo>
                    <a:pt x="1834" y="4037"/>
                    <a:pt x="1763" y="4108"/>
                    <a:pt x="1763" y="4203"/>
                  </a:cubicBezTo>
                  <a:lnTo>
                    <a:pt x="1763" y="4215"/>
                  </a:lnTo>
                  <a:lnTo>
                    <a:pt x="1656" y="4215"/>
                  </a:lnTo>
                  <a:cubicBezTo>
                    <a:pt x="1501" y="4215"/>
                    <a:pt x="1382" y="4096"/>
                    <a:pt x="1382" y="3941"/>
                  </a:cubicBezTo>
                  <a:cubicBezTo>
                    <a:pt x="1382" y="3799"/>
                    <a:pt x="1501" y="3680"/>
                    <a:pt x="1656" y="3680"/>
                  </a:cubicBezTo>
                  <a:lnTo>
                    <a:pt x="1739" y="3680"/>
                  </a:lnTo>
                  <a:cubicBezTo>
                    <a:pt x="2918" y="3680"/>
                    <a:pt x="3847" y="2667"/>
                    <a:pt x="4180" y="2215"/>
                  </a:cubicBezTo>
                  <a:lnTo>
                    <a:pt x="4216" y="2215"/>
                  </a:lnTo>
                  <a:cubicBezTo>
                    <a:pt x="4418" y="2489"/>
                    <a:pt x="4871" y="2977"/>
                    <a:pt x="5454" y="3322"/>
                  </a:cubicBezTo>
                  <a:cubicBezTo>
                    <a:pt x="5476" y="3337"/>
                    <a:pt x="5502" y="3344"/>
                    <a:pt x="5528" y="3344"/>
                  </a:cubicBezTo>
                  <a:cubicBezTo>
                    <a:pt x="5586" y="3344"/>
                    <a:pt x="5644" y="3312"/>
                    <a:pt x="5668" y="3263"/>
                  </a:cubicBezTo>
                  <a:cubicBezTo>
                    <a:pt x="5716" y="3191"/>
                    <a:pt x="5680" y="3084"/>
                    <a:pt x="5609" y="3037"/>
                  </a:cubicBezTo>
                  <a:cubicBezTo>
                    <a:pt x="5073" y="2727"/>
                    <a:pt x="4680" y="2263"/>
                    <a:pt x="4478" y="2025"/>
                  </a:cubicBezTo>
                  <a:cubicBezTo>
                    <a:pt x="4418" y="1929"/>
                    <a:pt x="4323" y="1894"/>
                    <a:pt x="4216" y="1894"/>
                  </a:cubicBezTo>
                  <a:cubicBezTo>
                    <a:pt x="4109" y="1894"/>
                    <a:pt x="4001" y="1941"/>
                    <a:pt x="3942" y="2025"/>
                  </a:cubicBezTo>
                  <a:cubicBezTo>
                    <a:pt x="2989" y="3227"/>
                    <a:pt x="2096" y="3346"/>
                    <a:pt x="1763" y="3346"/>
                  </a:cubicBezTo>
                  <a:lnTo>
                    <a:pt x="1739" y="3346"/>
                  </a:lnTo>
                  <a:lnTo>
                    <a:pt x="1739" y="2810"/>
                  </a:lnTo>
                  <a:cubicBezTo>
                    <a:pt x="1739" y="1453"/>
                    <a:pt x="2846" y="346"/>
                    <a:pt x="4216" y="346"/>
                  </a:cubicBezTo>
                  <a:close/>
                  <a:moveTo>
                    <a:pt x="5085" y="6477"/>
                  </a:moveTo>
                  <a:lnTo>
                    <a:pt x="5085" y="7359"/>
                  </a:lnTo>
                  <a:cubicBezTo>
                    <a:pt x="5085" y="7847"/>
                    <a:pt x="4692" y="8252"/>
                    <a:pt x="4192" y="8252"/>
                  </a:cubicBezTo>
                  <a:cubicBezTo>
                    <a:pt x="3704" y="8252"/>
                    <a:pt x="3299" y="7847"/>
                    <a:pt x="3299" y="7359"/>
                  </a:cubicBezTo>
                  <a:lnTo>
                    <a:pt x="3299" y="6477"/>
                  </a:lnTo>
                  <a:cubicBezTo>
                    <a:pt x="3573" y="6585"/>
                    <a:pt x="3882" y="6644"/>
                    <a:pt x="4192" y="6644"/>
                  </a:cubicBezTo>
                  <a:cubicBezTo>
                    <a:pt x="4513" y="6644"/>
                    <a:pt x="4811" y="6585"/>
                    <a:pt x="5085" y="6477"/>
                  </a:cubicBezTo>
                  <a:close/>
                  <a:moveTo>
                    <a:pt x="5430" y="7061"/>
                  </a:moveTo>
                  <a:lnTo>
                    <a:pt x="5883" y="7204"/>
                  </a:lnTo>
                  <a:cubicBezTo>
                    <a:pt x="5954" y="7239"/>
                    <a:pt x="6002" y="7299"/>
                    <a:pt x="6002" y="7370"/>
                  </a:cubicBezTo>
                  <a:cubicBezTo>
                    <a:pt x="6014" y="7990"/>
                    <a:pt x="5883" y="8502"/>
                    <a:pt x="5752" y="8799"/>
                  </a:cubicBezTo>
                  <a:cubicBezTo>
                    <a:pt x="5664" y="9003"/>
                    <a:pt x="5465" y="9128"/>
                    <a:pt x="5259" y="9128"/>
                  </a:cubicBezTo>
                  <a:cubicBezTo>
                    <a:pt x="5213" y="9128"/>
                    <a:pt x="5166" y="9122"/>
                    <a:pt x="5121" y="9109"/>
                  </a:cubicBezTo>
                  <a:lnTo>
                    <a:pt x="4240" y="8883"/>
                  </a:lnTo>
                  <a:lnTo>
                    <a:pt x="4168" y="8883"/>
                  </a:lnTo>
                  <a:lnTo>
                    <a:pt x="3287" y="9109"/>
                  </a:lnTo>
                  <a:cubicBezTo>
                    <a:pt x="3247" y="9118"/>
                    <a:pt x="3205" y="9123"/>
                    <a:pt x="3164" y="9123"/>
                  </a:cubicBezTo>
                  <a:cubicBezTo>
                    <a:pt x="2953" y="9123"/>
                    <a:pt x="2748" y="8999"/>
                    <a:pt x="2668" y="8799"/>
                  </a:cubicBezTo>
                  <a:cubicBezTo>
                    <a:pt x="2525" y="8490"/>
                    <a:pt x="2394" y="7990"/>
                    <a:pt x="2430" y="7370"/>
                  </a:cubicBezTo>
                  <a:cubicBezTo>
                    <a:pt x="2430" y="7299"/>
                    <a:pt x="2489" y="7216"/>
                    <a:pt x="2549" y="7204"/>
                  </a:cubicBezTo>
                  <a:lnTo>
                    <a:pt x="2989" y="7061"/>
                  </a:lnTo>
                  <a:lnTo>
                    <a:pt x="2989" y="7359"/>
                  </a:lnTo>
                  <a:cubicBezTo>
                    <a:pt x="2989" y="8025"/>
                    <a:pt x="3537" y="8573"/>
                    <a:pt x="4216" y="8573"/>
                  </a:cubicBezTo>
                  <a:cubicBezTo>
                    <a:pt x="4882" y="8573"/>
                    <a:pt x="5430" y="8025"/>
                    <a:pt x="5430" y="7359"/>
                  </a:cubicBezTo>
                  <a:lnTo>
                    <a:pt x="5430" y="7061"/>
                  </a:lnTo>
                  <a:close/>
                  <a:moveTo>
                    <a:pt x="4204" y="0"/>
                  </a:moveTo>
                  <a:cubicBezTo>
                    <a:pt x="2656" y="0"/>
                    <a:pt x="1406" y="1251"/>
                    <a:pt x="1406" y="2798"/>
                  </a:cubicBezTo>
                  <a:lnTo>
                    <a:pt x="1406" y="2810"/>
                  </a:lnTo>
                  <a:cubicBezTo>
                    <a:pt x="1346" y="2810"/>
                    <a:pt x="1263" y="2810"/>
                    <a:pt x="1203" y="2822"/>
                  </a:cubicBezTo>
                  <a:cubicBezTo>
                    <a:pt x="787" y="2906"/>
                    <a:pt x="453" y="3227"/>
                    <a:pt x="370" y="3644"/>
                  </a:cubicBezTo>
                  <a:cubicBezTo>
                    <a:pt x="287" y="4061"/>
                    <a:pt x="465" y="4477"/>
                    <a:pt x="811" y="4715"/>
                  </a:cubicBezTo>
                  <a:cubicBezTo>
                    <a:pt x="870" y="4751"/>
                    <a:pt x="894" y="4823"/>
                    <a:pt x="882" y="4882"/>
                  </a:cubicBezTo>
                  <a:cubicBezTo>
                    <a:pt x="870" y="5061"/>
                    <a:pt x="882" y="5239"/>
                    <a:pt x="941" y="5418"/>
                  </a:cubicBezTo>
                  <a:cubicBezTo>
                    <a:pt x="1084" y="5858"/>
                    <a:pt x="1477" y="6204"/>
                    <a:pt x="1942" y="6299"/>
                  </a:cubicBezTo>
                  <a:cubicBezTo>
                    <a:pt x="2013" y="6311"/>
                    <a:pt x="2096" y="6311"/>
                    <a:pt x="2180" y="6311"/>
                  </a:cubicBezTo>
                  <a:cubicBezTo>
                    <a:pt x="2370" y="6311"/>
                    <a:pt x="2561" y="6263"/>
                    <a:pt x="2739" y="6180"/>
                  </a:cubicBezTo>
                  <a:cubicBezTo>
                    <a:pt x="2811" y="6239"/>
                    <a:pt x="2894" y="6275"/>
                    <a:pt x="2977" y="6323"/>
                  </a:cubicBezTo>
                  <a:lnTo>
                    <a:pt x="2977" y="6716"/>
                  </a:lnTo>
                  <a:lnTo>
                    <a:pt x="2430" y="6906"/>
                  </a:lnTo>
                  <a:cubicBezTo>
                    <a:pt x="2239" y="6978"/>
                    <a:pt x="2096" y="7156"/>
                    <a:pt x="2084" y="7370"/>
                  </a:cubicBezTo>
                  <a:lnTo>
                    <a:pt x="2084" y="7394"/>
                  </a:lnTo>
                  <a:lnTo>
                    <a:pt x="822" y="7847"/>
                  </a:lnTo>
                  <a:cubicBezTo>
                    <a:pt x="334" y="8025"/>
                    <a:pt x="1" y="8466"/>
                    <a:pt x="1" y="8990"/>
                  </a:cubicBezTo>
                  <a:lnTo>
                    <a:pt x="1" y="11061"/>
                  </a:lnTo>
                  <a:cubicBezTo>
                    <a:pt x="1" y="11145"/>
                    <a:pt x="72" y="11228"/>
                    <a:pt x="168" y="11228"/>
                  </a:cubicBezTo>
                  <a:cubicBezTo>
                    <a:pt x="251" y="11228"/>
                    <a:pt x="334" y="11145"/>
                    <a:pt x="334" y="11061"/>
                  </a:cubicBezTo>
                  <a:lnTo>
                    <a:pt x="334" y="8990"/>
                  </a:lnTo>
                  <a:cubicBezTo>
                    <a:pt x="334" y="8883"/>
                    <a:pt x="346" y="8787"/>
                    <a:pt x="394" y="8680"/>
                  </a:cubicBezTo>
                  <a:lnTo>
                    <a:pt x="1227" y="9395"/>
                  </a:lnTo>
                  <a:cubicBezTo>
                    <a:pt x="1346" y="9490"/>
                    <a:pt x="1418" y="9645"/>
                    <a:pt x="1418" y="9787"/>
                  </a:cubicBezTo>
                  <a:lnTo>
                    <a:pt x="1418" y="11061"/>
                  </a:lnTo>
                  <a:cubicBezTo>
                    <a:pt x="1418" y="11145"/>
                    <a:pt x="1489" y="11228"/>
                    <a:pt x="1584" y="11228"/>
                  </a:cubicBezTo>
                  <a:cubicBezTo>
                    <a:pt x="1668" y="11228"/>
                    <a:pt x="1739" y="11145"/>
                    <a:pt x="1739" y="11061"/>
                  </a:cubicBezTo>
                  <a:lnTo>
                    <a:pt x="1739" y="9787"/>
                  </a:lnTo>
                  <a:cubicBezTo>
                    <a:pt x="1739" y="9537"/>
                    <a:pt x="1644" y="9299"/>
                    <a:pt x="1442" y="9144"/>
                  </a:cubicBezTo>
                  <a:lnTo>
                    <a:pt x="584" y="8394"/>
                  </a:lnTo>
                  <a:cubicBezTo>
                    <a:pt x="668" y="8287"/>
                    <a:pt x="811" y="8204"/>
                    <a:pt x="941" y="8156"/>
                  </a:cubicBezTo>
                  <a:lnTo>
                    <a:pt x="2096" y="7751"/>
                  </a:lnTo>
                  <a:cubicBezTo>
                    <a:pt x="2132" y="8263"/>
                    <a:pt x="2251" y="8680"/>
                    <a:pt x="2370" y="8942"/>
                  </a:cubicBezTo>
                  <a:cubicBezTo>
                    <a:pt x="2508" y="9277"/>
                    <a:pt x="2825" y="9481"/>
                    <a:pt x="3167" y="9481"/>
                  </a:cubicBezTo>
                  <a:cubicBezTo>
                    <a:pt x="3238" y="9481"/>
                    <a:pt x="3310" y="9473"/>
                    <a:pt x="3382" y="9454"/>
                  </a:cubicBezTo>
                  <a:lnTo>
                    <a:pt x="4061" y="9287"/>
                  </a:lnTo>
                  <a:lnTo>
                    <a:pt x="4061" y="9823"/>
                  </a:lnTo>
                  <a:cubicBezTo>
                    <a:pt x="4061" y="9918"/>
                    <a:pt x="4144" y="9990"/>
                    <a:pt x="4228" y="9990"/>
                  </a:cubicBezTo>
                  <a:cubicBezTo>
                    <a:pt x="4311" y="9990"/>
                    <a:pt x="4394" y="9918"/>
                    <a:pt x="4394" y="9823"/>
                  </a:cubicBezTo>
                  <a:lnTo>
                    <a:pt x="4394" y="9287"/>
                  </a:lnTo>
                  <a:lnTo>
                    <a:pt x="5073" y="9454"/>
                  </a:lnTo>
                  <a:cubicBezTo>
                    <a:pt x="5144" y="9466"/>
                    <a:pt x="5228" y="9478"/>
                    <a:pt x="5287" y="9478"/>
                  </a:cubicBezTo>
                  <a:cubicBezTo>
                    <a:pt x="5621" y="9478"/>
                    <a:pt x="5942" y="9275"/>
                    <a:pt x="6085" y="8942"/>
                  </a:cubicBezTo>
                  <a:cubicBezTo>
                    <a:pt x="6204" y="8680"/>
                    <a:pt x="6323" y="8263"/>
                    <a:pt x="6359" y="7751"/>
                  </a:cubicBezTo>
                  <a:lnTo>
                    <a:pt x="7514" y="8156"/>
                  </a:lnTo>
                  <a:cubicBezTo>
                    <a:pt x="7669" y="8204"/>
                    <a:pt x="7788" y="8287"/>
                    <a:pt x="7871" y="8394"/>
                  </a:cubicBezTo>
                  <a:lnTo>
                    <a:pt x="7014" y="9133"/>
                  </a:lnTo>
                  <a:cubicBezTo>
                    <a:pt x="6823" y="9299"/>
                    <a:pt x="6716" y="9537"/>
                    <a:pt x="6716" y="9787"/>
                  </a:cubicBezTo>
                  <a:lnTo>
                    <a:pt x="6716" y="11061"/>
                  </a:lnTo>
                  <a:cubicBezTo>
                    <a:pt x="6716" y="11145"/>
                    <a:pt x="6787" y="11216"/>
                    <a:pt x="6871" y="11216"/>
                  </a:cubicBezTo>
                  <a:cubicBezTo>
                    <a:pt x="6966" y="11216"/>
                    <a:pt x="7037" y="11145"/>
                    <a:pt x="7037" y="11061"/>
                  </a:cubicBezTo>
                  <a:lnTo>
                    <a:pt x="7037" y="9787"/>
                  </a:lnTo>
                  <a:cubicBezTo>
                    <a:pt x="7037" y="9633"/>
                    <a:pt x="7109" y="9478"/>
                    <a:pt x="7228" y="9395"/>
                  </a:cubicBezTo>
                  <a:lnTo>
                    <a:pt x="8061" y="8680"/>
                  </a:lnTo>
                  <a:cubicBezTo>
                    <a:pt x="8097" y="8775"/>
                    <a:pt x="8121" y="8883"/>
                    <a:pt x="8121" y="8990"/>
                  </a:cubicBezTo>
                  <a:lnTo>
                    <a:pt x="8121" y="11061"/>
                  </a:lnTo>
                  <a:cubicBezTo>
                    <a:pt x="8121" y="11145"/>
                    <a:pt x="8204" y="11216"/>
                    <a:pt x="8288" y="11216"/>
                  </a:cubicBezTo>
                  <a:cubicBezTo>
                    <a:pt x="8383" y="11216"/>
                    <a:pt x="8454" y="11145"/>
                    <a:pt x="8454" y="11061"/>
                  </a:cubicBezTo>
                  <a:lnTo>
                    <a:pt x="8454" y="8990"/>
                  </a:lnTo>
                  <a:cubicBezTo>
                    <a:pt x="8395" y="8466"/>
                    <a:pt x="8061" y="8013"/>
                    <a:pt x="7573" y="7847"/>
                  </a:cubicBezTo>
                  <a:lnTo>
                    <a:pt x="6311" y="7394"/>
                  </a:lnTo>
                  <a:lnTo>
                    <a:pt x="6311" y="7370"/>
                  </a:lnTo>
                  <a:cubicBezTo>
                    <a:pt x="6299" y="7156"/>
                    <a:pt x="6168" y="6978"/>
                    <a:pt x="5966" y="6906"/>
                  </a:cubicBezTo>
                  <a:lnTo>
                    <a:pt x="5418" y="6716"/>
                  </a:lnTo>
                  <a:lnTo>
                    <a:pt x="5418" y="6323"/>
                  </a:lnTo>
                  <a:cubicBezTo>
                    <a:pt x="5502" y="6275"/>
                    <a:pt x="5585" y="6216"/>
                    <a:pt x="5656" y="6180"/>
                  </a:cubicBezTo>
                  <a:cubicBezTo>
                    <a:pt x="5835" y="6263"/>
                    <a:pt x="6025" y="6311"/>
                    <a:pt x="6216" y="6311"/>
                  </a:cubicBezTo>
                  <a:cubicBezTo>
                    <a:pt x="6299" y="6311"/>
                    <a:pt x="6383" y="6311"/>
                    <a:pt x="6454" y="6299"/>
                  </a:cubicBezTo>
                  <a:cubicBezTo>
                    <a:pt x="6918" y="6204"/>
                    <a:pt x="7311" y="5858"/>
                    <a:pt x="7454" y="5418"/>
                  </a:cubicBezTo>
                  <a:cubicBezTo>
                    <a:pt x="7514" y="5239"/>
                    <a:pt x="7526" y="5061"/>
                    <a:pt x="7514" y="4882"/>
                  </a:cubicBezTo>
                  <a:cubicBezTo>
                    <a:pt x="7514" y="4823"/>
                    <a:pt x="7549" y="4751"/>
                    <a:pt x="7585" y="4715"/>
                  </a:cubicBezTo>
                  <a:cubicBezTo>
                    <a:pt x="7954" y="4477"/>
                    <a:pt x="8109" y="4061"/>
                    <a:pt x="8026" y="3644"/>
                  </a:cubicBezTo>
                  <a:cubicBezTo>
                    <a:pt x="7930" y="3227"/>
                    <a:pt x="7609" y="2906"/>
                    <a:pt x="7192" y="2822"/>
                  </a:cubicBezTo>
                  <a:cubicBezTo>
                    <a:pt x="7133" y="2810"/>
                    <a:pt x="7061" y="2810"/>
                    <a:pt x="7002" y="2810"/>
                  </a:cubicBezTo>
                  <a:lnTo>
                    <a:pt x="7002" y="2798"/>
                  </a:lnTo>
                  <a:cubicBezTo>
                    <a:pt x="7002" y="1251"/>
                    <a:pt x="5752" y="0"/>
                    <a:pt x="420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144" name="Google Shape;11144;p79"/>
            <p:cNvSpPr/>
            <p:nvPr/>
          </p:nvSpPr>
          <p:spPr>
            <a:xfrm>
              <a:off x="5031281" y="1828007"/>
              <a:ext cx="10201" cy="15872"/>
            </a:xfrm>
            <a:custGeom>
              <a:avLst/>
              <a:gdLst/>
              <a:ahLst/>
              <a:cxnLst/>
              <a:rect l="l" t="t" r="r" b="b"/>
              <a:pathLst>
                <a:path w="322" h="501" extrusionOk="0">
                  <a:moveTo>
                    <a:pt x="155" y="0"/>
                  </a:moveTo>
                  <a:cubicBezTo>
                    <a:pt x="72" y="0"/>
                    <a:pt x="0" y="71"/>
                    <a:pt x="0" y="167"/>
                  </a:cubicBezTo>
                  <a:lnTo>
                    <a:pt x="0" y="345"/>
                  </a:lnTo>
                  <a:cubicBezTo>
                    <a:pt x="0" y="429"/>
                    <a:pt x="72" y="500"/>
                    <a:pt x="155" y="500"/>
                  </a:cubicBezTo>
                  <a:cubicBezTo>
                    <a:pt x="250" y="500"/>
                    <a:pt x="322" y="429"/>
                    <a:pt x="322" y="345"/>
                  </a:cubicBezTo>
                  <a:lnTo>
                    <a:pt x="322" y="167"/>
                  </a:lnTo>
                  <a:cubicBezTo>
                    <a:pt x="322" y="71"/>
                    <a:pt x="250" y="0"/>
                    <a:pt x="1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1145" name="Google Shape;11145;p79"/>
          <p:cNvGrpSpPr/>
          <p:nvPr/>
        </p:nvGrpSpPr>
        <p:grpSpPr>
          <a:xfrm>
            <a:off x="10151358" y="1767939"/>
            <a:ext cx="352577" cy="470765"/>
            <a:chOff x="7613518" y="1501354"/>
            <a:chExt cx="264433" cy="353074"/>
          </a:xfrm>
          <a:solidFill>
            <a:schemeClr val="tx1"/>
          </a:solidFill>
        </p:grpSpPr>
        <p:sp>
          <p:nvSpPr>
            <p:cNvPr id="11146" name="Google Shape;11146;p79"/>
            <p:cNvSpPr/>
            <p:nvPr/>
          </p:nvSpPr>
          <p:spPr>
            <a:xfrm>
              <a:off x="7707069" y="1628454"/>
              <a:ext cx="10201" cy="16252"/>
            </a:xfrm>
            <a:custGeom>
              <a:avLst/>
              <a:gdLst/>
              <a:ahLst/>
              <a:cxnLst/>
              <a:rect l="l" t="t" r="r" b="b"/>
              <a:pathLst>
                <a:path w="322" h="513" extrusionOk="0">
                  <a:moveTo>
                    <a:pt x="155" y="1"/>
                  </a:moveTo>
                  <a:cubicBezTo>
                    <a:pt x="71" y="1"/>
                    <a:pt x="0" y="72"/>
                    <a:pt x="0" y="167"/>
                  </a:cubicBezTo>
                  <a:lnTo>
                    <a:pt x="0" y="346"/>
                  </a:lnTo>
                  <a:cubicBezTo>
                    <a:pt x="0" y="429"/>
                    <a:pt x="71" y="513"/>
                    <a:pt x="155" y="513"/>
                  </a:cubicBezTo>
                  <a:cubicBezTo>
                    <a:pt x="250" y="513"/>
                    <a:pt x="322" y="429"/>
                    <a:pt x="322" y="346"/>
                  </a:cubicBezTo>
                  <a:lnTo>
                    <a:pt x="322" y="167"/>
                  </a:lnTo>
                  <a:cubicBezTo>
                    <a:pt x="322" y="72"/>
                    <a:pt x="250" y="1"/>
                    <a:pt x="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147" name="Google Shape;11147;p79"/>
            <p:cNvSpPr/>
            <p:nvPr/>
          </p:nvSpPr>
          <p:spPr>
            <a:xfrm>
              <a:off x="7773439" y="1628454"/>
              <a:ext cx="10201" cy="16252"/>
            </a:xfrm>
            <a:custGeom>
              <a:avLst/>
              <a:gdLst/>
              <a:ahLst/>
              <a:cxnLst/>
              <a:rect l="l" t="t" r="r" b="b"/>
              <a:pathLst>
                <a:path w="322" h="513" extrusionOk="0">
                  <a:moveTo>
                    <a:pt x="167" y="1"/>
                  </a:moveTo>
                  <a:cubicBezTo>
                    <a:pt x="72" y="1"/>
                    <a:pt x="1" y="72"/>
                    <a:pt x="1" y="167"/>
                  </a:cubicBezTo>
                  <a:lnTo>
                    <a:pt x="1" y="346"/>
                  </a:lnTo>
                  <a:cubicBezTo>
                    <a:pt x="1" y="429"/>
                    <a:pt x="72" y="513"/>
                    <a:pt x="167" y="513"/>
                  </a:cubicBezTo>
                  <a:cubicBezTo>
                    <a:pt x="251" y="513"/>
                    <a:pt x="322" y="429"/>
                    <a:pt x="322" y="346"/>
                  </a:cubicBezTo>
                  <a:lnTo>
                    <a:pt x="322" y="167"/>
                  </a:lnTo>
                  <a:cubicBezTo>
                    <a:pt x="322" y="72"/>
                    <a:pt x="251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148" name="Google Shape;11148;p79"/>
            <p:cNvSpPr/>
            <p:nvPr/>
          </p:nvSpPr>
          <p:spPr>
            <a:xfrm>
              <a:off x="7613518" y="1501354"/>
              <a:ext cx="264433" cy="353074"/>
            </a:xfrm>
            <a:custGeom>
              <a:avLst/>
              <a:gdLst/>
              <a:ahLst/>
              <a:cxnLst/>
              <a:rect l="l" t="t" r="r" b="b"/>
              <a:pathLst>
                <a:path w="8347" h="11145" extrusionOk="0">
                  <a:moveTo>
                    <a:pt x="4156" y="334"/>
                  </a:moveTo>
                  <a:cubicBezTo>
                    <a:pt x="5703" y="334"/>
                    <a:pt x="6954" y="1584"/>
                    <a:pt x="6954" y="3132"/>
                  </a:cubicBezTo>
                  <a:lnTo>
                    <a:pt x="6954" y="4358"/>
                  </a:lnTo>
                  <a:cubicBezTo>
                    <a:pt x="6954" y="5263"/>
                    <a:pt x="7156" y="5941"/>
                    <a:pt x="7335" y="6382"/>
                  </a:cubicBezTo>
                  <a:cubicBezTo>
                    <a:pt x="7346" y="6418"/>
                    <a:pt x="7346" y="6465"/>
                    <a:pt x="7335" y="6513"/>
                  </a:cubicBezTo>
                  <a:cubicBezTo>
                    <a:pt x="7323" y="6561"/>
                    <a:pt x="7275" y="6596"/>
                    <a:pt x="7227" y="6620"/>
                  </a:cubicBezTo>
                  <a:cubicBezTo>
                    <a:pt x="7156" y="6644"/>
                    <a:pt x="7073" y="6680"/>
                    <a:pt x="6989" y="6703"/>
                  </a:cubicBezTo>
                  <a:cubicBezTo>
                    <a:pt x="6787" y="6441"/>
                    <a:pt x="6442" y="6263"/>
                    <a:pt x="6072" y="6263"/>
                  </a:cubicBezTo>
                  <a:lnTo>
                    <a:pt x="5846" y="6263"/>
                  </a:lnTo>
                  <a:cubicBezTo>
                    <a:pt x="6299" y="5810"/>
                    <a:pt x="6584" y="5203"/>
                    <a:pt x="6584" y="4525"/>
                  </a:cubicBezTo>
                  <a:lnTo>
                    <a:pt x="6584" y="3834"/>
                  </a:lnTo>
                  <a:cubicBezTo>
                    <a:pt x="6584" y="3358"/>
                    <a:pt x="6192" y="2977"/>
                    <a:pt x="5715" y="2977"/>
                  </a:cubicBezTo>
                  <a:lnTo>
                    <a:pt x="5430" y="2977"/>
                  </a:lnTo>
                  <a:lnTo>
                    <a:pt x="4620" y="2155"/>
                  </a:lnTo>
                  <a:cubicBezTo>
                    <a:pt x="4588" y="2123"/>
                    <a:pt x="4546" y="2108"/>
                    <a:pt x="4503" y="2108"/>
                  </a:cubicBezTo>
                  <a:cubicBezTo>
                    <a:pt x="4482" y="2108"/>
                    <a:pt x="4461" y="2112"/>
                    <a:pt x="4441" y="2120"/>
                  </a:cubicBezTo>
                  <a:cubicBezTo>
                    <a:pt x="4382" y="2155"/>
                    <a:pt x="4334" y="2215"/>
                    <a:pt x="4334" y="2274"/>
                  </a:cubicBezTo>
                  <a:lnTo>
                    <a:pt x="4334" y="2989"/>
                  </a:lnTo>
                  <a:lnTo>
                    <a:pt x="3453" y="2989"/>
                  </a:lnTo>
                  <a:cubicBezTo>
                    <a:pt x="3370" y="2989"/>
                    <a:pt x="3286" y="3060"/>
                    <a:pt x="3286" y="3155"/>
                  </a:cubicBezTo>
                  <a:cubicBezTo>
                    <a:pt x="3286" y="3239"/>
                    <a:pt x="3370" y="3310"/>
                    <a:pt x="3453" y="3310"/>
                  </a:cubicBezTo>
                  <a:lnTo>
                    <a:pt x="4501" y="3310"/>
                  </a:lnTo>
                  <a:cubicBezTo>
                    <a:pt x="4584" y="3310"/>
                    <a:pt x="4656" y="3239"/>
                    <a:pt x="4656" y="3155"/>
                  </a:cubicBezTo>
                  <a:lnTo>
                    <a:pt x="4656" y="2679"/>
                  </a:lnTo>
                  <a:lnTo>
                    <a:pt x="5251" y="3274"/>
                  </a:lnTo>
                  <a:cubicBezTo>
                    <a:pt x="5287" y="3298"/>
                    <a:pt x="5322" y="3310"/>
                    <a:pt x="5370" y="3310"/>
                  </a:cubicBezTo>
                  <a:lnTo>
                    <a:pt x="5715" y="3310"/>
                  </a:lnTo>
                  <a:cubicBezTo>
                    <a:pt x="6013" y="3310"/>
                    <a:pt x="6251" y="3548"/>
                    <a:pt x="6251" y="3846"/>
                  </a:cubicBezTo>
                  <a:lnTo>
                    <a:pt x="6251" y="4548"/>
                  </a:lnTo>
                  <a:cubicBezTo>
                    <a:pt x="6251" y="5715"/>
                    <a:pt x="5310" y="6644"/>
                    <a:pt x="4156" y="6644"/>
                  </a:cubicBezTo>
                  <a:cubicBezTo>
                    <a:pt x="2989" y="6644"/>
                    <a:pt x="2048" y="5715"/>
                    <a:pt x="2048" y="4548"/>
                  </a:cubicBezTo>
                  <a:lnTo>
                    <a:pt x="2048" y="3834"/>
                  </a:lnTo>
                  <a:cubicBezTo>
                    <a:pt x="2048" y="3536"/>
                    <a:pt x="2286" y="3298"/>
                    <a:pt x="2584" y="3298"/>
                  </a:cubicBezTo>
                  <a:lnTo>
                    <a:pt x="2763" y="3298"/>
                  </a:lnTo>
                  <a:cubicBezTo>
                    <a:pt x="2858" y="3298"/>
                    <a:pt x="2929" y="3227"/>
                    <a:pt x="2929" y="3132"/>
                  </a:cubicBezTo>
                  <a:cubicBezTo>
                    <a:pt x="2929" y="3048"/>
                    <a:pt x="2858" y="2965"/>
                    <a:pt x="2763" y="2965"/>
                  </a:cubicBezTo>
                  <a:lnTo>
                    <a:pt x="2584" y="2965"/>
                  </a:lnTo>
                  <a:cubicBezTo>
                    <a:pt x="2108" y="2965"/>
                    <a:pt x="1727" y="3358"/>
                    <a:pt x="1727" y="3834"/>
                  </a:cubicBezTo>
                  <a:lnTo>
                    <a:pt x="1727" y="4536"/>
                  </a:lnTo>
                  <a:cubicBezTo>
                    <a:pt x="1727" y="5215"/>
                    <a:pt x="2012" y="5822"/>
                    <a:pt x="2453" y="6275"/>
                  </a:cubicBezTo>
                  <a:lnTo>
                    <a:pt x="2227" y="6275"/>
                  </a:lnTo>
                  <a:cubicBezTo>
                    <a:pt x="1858" y="6275"/>
                    <a:pt x="1536" y="6441"/>
                    <a:pt x="1310" y="6703"/>
                  </a:cubicBezTo>
                  <a:cubicBezTo>
                    <a:pt x="1239" y="6680"/>
                    <a:pt x="1143" y="6644"/>
                    <a:pt x="1072" y="6620"/>
                  </a:cubicBezTo>
                  <a:cubicBezTo>
                    <a:pt x="1024" y="6596"/>
                    <a:pt x="989" y="6561"/>
                    <a:pt x="965" y="6513"/>
                  </a:cubicBezTo>
                  <a:cubicBezTo>
                    <a:pt x="953" y="6465"/>
                    <a:pt x="953" y="6418"/>
                    <a:pt x="965" y="6382"/>
                  </a:cubicBezTo>
                  <a:cubicBezTo>
                    <a:pt x="1143" y="5965"/>
                    <a:pt x="1358" y="5263"/>
                    <a:pt x="1358" y="4358"/>
                  </a:cubicBezTo>
                  <a:lnTo>
                    <a:pt x="1358" y="3132"/>
                  </a:lnTo>
                  <a:cubicBezTo>
                    <a:pt x="1358" y="1584"/>
                    <a:pt x="2608" y="334"/>
                    <a:pt x="4156" y="334"/>
                  </a:cubicBezTo>
                  <a:close/>
                  <a:moveTo>
                    <a:pt x="2953" y="7096"/>
                  </a:moveTo>
                  <a:lnTo>
                    <a:pt x="2953" y="7108"/>
                  </a:lnTo>
                  <a:lnTo>
                    <a:pt x="2953" y="7334"/>
                  </a:lnTo>
                  <a:cubicBezTo>
                    <a:pt x="2953" y="7537"/>
                    <a:pt x="2834" y="7739"/>
                    <a:pt x="2632" y="7823"/>
                  </a:cubicBezTo>
                  <a:lnTo>
                    <a:pt x="2155" y="7513"/>
                  </a:lnTo>
                  <a:cubicBezTo>
                    <a:pt x="2060" y="7454"/>
                    <a:pt x="2060" y="7334"/>
                    <a:pt x="2072" y="7263"/>
                  </a:cubicBezTo>
                  <a:cubicBezTo>
                    <a:pt x="2096" y="7180"/>
                    <a:pt x="2155" y="7096"/>
                    <a:pt x="2274" y="7096"/>
                  </a:cubicBezTo>
                  <a:close/>
                  <a:moveTo>
                    <a:pt x="6025" y="7108"/>
                  </a:moveTo>
                  <a:cubicBezTo>
                    <a:pt x="6144" y="7108"/>
                    <a:pt x="6227" y="7180"/>
                    <a:pt x="6239" y="7275"/>
                  </a:cubicBezTo>
                  <a:cubicBezTo>
                    <a:pt x="6263" y="7346"/>
                    <a:pt x="6251" y="7454"/>
                    <a:pt x="6144" y="7525"/>
                  </a:cubicBezTo>
                  <a:lnTo>
                    <a:pt x="5668" y="7835"/>
                  </a:lnTo>
                  <a:cubicBezTo>
                    <a:pt x="5489" y="7751"/>
                    <a:pt x="5370" y="7561"/>
                    <a:pt x="5370" y="7346"/>
                  </a:cubicBezTo>
                  <a:lnTo>
                    <a:pt x="5370" y="7108"/>
                  </a:lnTo>
                  <a:close/>
                  <a:moveTo>
                    <a:pt x="6096" y="6584"/>
                  </a:moveTo>
                  <a:cubicBezTo>
                    <a:pt x="6596" y="6584"/>
                    <a:pt x="6977" y="6989"/>
                    <a:pt x="6977" y="7465"/>
                  </a:cubicBezTo>
                  <a:cubicBezTo>
                    <a:pt x="6965" y="8477"/>
                    <a:pt x="6180" y="9311"/>
                    <a:pt x="5191" y="9406"/>
                  </a:cubicBezTo>
                  <a:lnTo>
                    <a:pt x="5191" y="9228"/>
                  </a:lnTo>
                  <a:cubicBezTo>
                    <a:pt x="5191" y="9132"/>
                    <a:pt x="5120" y="9061"/>
                    <a:pt x="5037" y="9061"/>
                  </a:cubicBezTo>
                  <a:cubicBezTo>
                    <a:pt x="4941" y="9061"/>
                    <a:pt x="4870" y="9132"/>
                    <a:pt x="4870" y="9228"/>
                  </a:cubicBezTo>
                  <a:lnTo>
                    <a:pt x="4870" y="9406"/>
                  </a:lnTo>
                  <a:lnTo>
                    <a:pt x="3453" y="9406"/>
                  </a:lnTo>
                  <a:lnTo>
                    <a:pt x="3453" y="9228"/>
                  </a:lnTo>
                  <a:cubicBezTo>
                    <a:pt x="3453" y="9132"/>
                    <a:pt x="3382" y="9061"/>
                    <a:pt x="3286" y="9061"/>
                  </a:cubicBezTo>
                  <a:cubicBezTo>
                    <a:pt x="3203" y="9061"/>
                    <a:pt x="3132" y="9132"/>
                    <a:pt x="3132" y="9228"/>
                  </a:cubicBezTo>
                  <a:lnTo>
                    <a:pt x="3132" y="9406"/>
                  </a:lnTo>
                  <a:cubicBezTo>
                    <a:pt x="2143" y="9311"/>
                    <a:pt x="1358" y="8489"/>
                    <a:pt x="1358" y="7477"/>
                  </a:cubicBezTo>
                  <a:cubicBezTo>
                    <a:pt x="1358" y="6989"/>
                    <a:pt x="1762" y="6608"/>
                    <a:pt x="2239" y="6608"/>
                  </a:cubicBezTo>
                  <a:lnTo>
                    <a:pt x="2870" y="6608"/>
                  </a:lnTo>
                  <a:cubicBezTo>
                    <a:pt x="2905" y="6620"/>
                    <a:pt x="2917" y="6632"/>
                    <a:pt x="2953" y="6644"/>
                  </a:cubicBezTo>
                  <a:lnTo>
                    <a:pt x="2953" y="6799"/>
                  </a:lnTo>
                  <a:lnTo>
                    <a:pt x="2298" y="6799"/>
                  </a:lnTo>
                  <a:cubicBezTo>
                    <a:pt x="2036" y="6799"/>
                    <a:pt x="1846" y="6942"/>
                    <a:pt x="1774" y="7180"/>
                  </a:cubicBezTo>
                  <a:cubicBezTo>
                    <a:pt x="1703" y="7418"/>
                    <a:pt x="1786" y="7656"/>
                    <a:pt x="2001" y="7799"/>
                  </a:cubicBezTo>
                  <a:lnTo>
                    <a:pt x="3786" y="8989"/>
                  </a:lnTo>
                  <a:cubicBezTo>
                    <a:pt x="3906" y="9061"/>
                    <a:pt x="4037" y="9108"/>
                    <a:pt x="4167" y="9108"/>
                  </a:cubicBezTo>
                  <a:cubicBezTo>
                    <a:pt x="4298" y="9108"/>
                    <a:pt x="4441" y="9061"/>
                    <a:pt x="4560" y="8989"/>
                  </a:cubicBezTo>
                  <a:lnTo>
                    <a:pt x="4953" y="8716"/>
                  </a:lnTo>
                  <a:cubicBezTo>
                    <a:pt x="5037" y="8668"/>
                    <a:pt x="5049" y="8573"/>
                    <a:pt x="5001" y="8489"/>
                  </a:cubicBezTo>
                  <a:cubicBezTo>
                    <a:pt x="4972" y="8446"/>
                    <a:pt x="4927" y="8425"/>
                    <a:pt x="4877" y="8425"/>
                  </a:cubicBezTo>
                  <a:cubicBezTo>
                    <a:pt x="4843" y="8425"/>
                    <a:pt x="4808" y="8435"/>
                    <a:pt x="4775" y="8454"/>
                  </a:cubicBezTo>
                  <a:lnTo>
                    <a:pt x="4382" y="8716"/>
                  </a:lnTo>
                  <a:cubicBezTo>
                    <a:pt x="4322" y="8751"/>
                    <a:pt x="4251" y="8769"/>
                    <a:pt x="4179" y="8769"/>
                  </a:cubicBezTo>
                  <a:cubicBezTo>
                    <a:pt x="4108" y="8769"/>
                    <a:pt x="4037" y="8751"/>
                    <a:pt x="3977" y="8716"/>
                  </a:cubicBezTo>
                  <a:lnTo>
                    <a:pt x="2941" y="8037"/>
                  </a:lnTo>
                  <a:cubicBezTo>
                    <a:pt x="3155" y="7870"/>
                    <a:pt x="3286" y="7620"/>
                    <a:pt x="3286" y="7346"/>
                  </a:cubicBezTo>
                  <a:lnTo>
                    <a:pt x="3286" y="6799"/>
                  </a:lnTo>
                  <a:cubicBezTo>
                    <a:pt x="3560" y="6906"/>
                    <a:pt x="3858" y="6965"/>
                    <a:pt x="4167" y="6965"/>
                  </a:cubicBezTo>
                  <a:cubicBezTo>
                    <a:pt x="4477" y="6965"/>
                    <a:pt x="4775" y="6906"/>
                    <a:pt x="5049" y="6799"/>
                  </a:cubicBezTo>
                  <a:lnTo>
                    <a:pt x="5049" y="7346"/>
                  </a:lnTo>
                  <a:cubicBezTo>
                    <a:pt x="5049" y="7620"/>
                    <a:pt x="5180" y="7870"/>
                    <a:pt x="5394" y="8037"/>
                  </a:cubicBezTo>
                  <a:cubicBezTo>
                    <a:pt x="5310" y="8073"/>
                    <a:pt x="5299" y="8180"/>
                    <a:pt x="5346" y="8251"/>
                  </a:cubicBezTo>
                  <a:cubicBezTo>
                    <a:pt x="5370" y="8299"/>
                    <a:pt x="5430" y="8335"/>
                    <a:pt x="5477" y="8335"/>
                  </a:cubicBezTo>
                  <a:cubicBezTo>
                    <a:pt x="5513" y="8335"/>
                    <a:pt x="5537" y="8311"/>
                    <a:pt x="5572" y="8299"/>
                  </a:cubicBezTo>
                  <a:lnTo>
                    <a:pt x="6346" y="7775"/>
                  </a:lnTo>
                  <a:cubicBezTo>
                    <a:pt x="6549" y="7644"/>
                    <a:pt x="6644" y="7406"/>
                    <a:pt x="6561" y="7168"/>
                  </a:cubicBezTo>
                  <a:cubicBezTo>
                    <a:pt x="6489" y="6930"/>
                    <a:pt x="6287" y="6787"/>
                    <a:pt x="6049" y="6787"/>
                  </a:cubicBezTo>
                  <a:lnTo>
                    <a:pt x="5394" y="6787"/>
                  </a:lnTo>
                  <a:lnTo>
                    <a:pt x="5394" y="6632"/>
                  </a:lnTo>
                  <a:cubicBezTo>
                    <a:pt x="5418" y="6620"/>
                    <a:pt x="5430" y="6608"/>
                    <a:pt x="5465" y="6584"/>
                  </a:cubicBezTo>
                  <a:close/>
                  <a:moveTo>
                    <a:pt x="4167" y="0"/>
                  </a:moveTo>
                  <a:cubicBezTo>
                    <a:pt x="2441" y="0"/>
                    <a:pt x="1048" y="1393"/>
                    <a:pt x="1048" y="3120"/>
                  </a:cubicBezTo>
                  <a:lnTo>
                    <a:pt x="1048" y="4346"/>
                  </a:lnTo>
                  <a:cubicBezTo>
                    <a:pt x="1048" y="5239"/>
                    <a:pt x="822" y="5906"/>
                    <a:pt x="691" y="6227"/>
                  </a:cubicBezTo>
                  <a:cubicBezTo>
                    <a:pt x="631" y="6346"/>
                    <a:pt x="631" y="6501"/>
                    <a:pt x="691" y="6620"/>
                  </a:cubicBezTo>
                  <a:cubicBezTo>
                    <a:pt x="750" y="6751"/>
                    <a:pt x="834" y="6846"/>
                    <a:pt x="965" y="6906"/>
                  </a:cubicBezTo>
                  <a:cubicBezTo>
                    <a:pt x="1024" y="6930"/>
                    <a:pt x="1084" y="6942"/>
                    <a:pt x="1143" y="6977"/>
                  </a:cubicBezTo>
                  <a:cubicBezTo>
                    <a:pt x="1084" y="7120"/>
                    <a:pt x="1048" y="7287"/>
                    <a:pt x="1048" y="7465"/>
                  </a:cubicBezTo>
                  <a:cubicBezTo>
                    <a:pt x="1048" y="7775"/>
                    <a:pt x="1108" y="8061"/>
                    <a:pt x="1227" y="8335"/>
                  </a:cubicBezTo>
                  <a:lnTo>
                    <a:pt x="810" y="8477"/>
                  </a:lnTo>
                  <a:cubicBezTo>
                    <a:pt x="334" y="8644"/>
                    <a:pt x="0" y="9108"/>
                    <a:pt x="0" y="9620"/>
                  </a:cubicBezTo>
                  <a:lnTo>
                    <a:pt x="0" y="10978"/>
                  </a:lnTo>
                  <a:cubicBezTo>
                    <a:pt x="0" y="11073"/>
                    <a:pt x="72" y="11144"/>
                    <a:pt x="167" y="11144"/>
                  </a:cubicBezTo>
                  <a:cubicBezTo>
                    <a:pt x="250" y="11144"/>
                    <a:pt x="334" y="11073"/>
                    <a:pt x="334" y="10978"/>
                  </a:cubicBezTo>
                  <a:lnTo>
                    <a:pt x="334" y="9620"/>
                  </a:lnTo>
                  <a:cubicBezTo>
                    <a:pt x="334" y="9525"/>
                    <a:pt x="346" y="9418"/>
                    <a:pt x="393" y="9311"/>
                  </a:cubicBezTo>
                  <a:lnTo>
                    <a:pt x="1203" y="10013"/>
                  </a:lnTo>
                  <a:cubicBezTo>
                    <a:pt x="1322" y="10109"/>
                    <a:pt x="1405" y="10263"/>
                    <a:pt x="1405" y="10406"/>
                  </a:cubicBezTo>
                  <a:lnTo>
                    <a:pt x="1405" y="10966"/>
                  </a:lnTo>
                  <a:cubicBezTo>
                    <a:pt x="1405" y="11049"/>
                    <a:pt x="1477" y="11121"/>
                    <a:pt x="1560" y="11121"/>
                  </a:cubicBezTo>
                  <a:cubicBezTo>
                    <a:pt x="1655" y="11121"/>
                    <a:pt x="1727" y="11049"/>
                    <a:pt x="1727" y="10966"/>
                  </a:cubicBezTo>
                  <a:lnTo>
                    <a:pt x="1727" y="10406"/>
                  </a:lnTo>
                  <a:cubicBezTo>
                    <a:pt x="1727" y="10156"/>
                    <a:pt x="1620" y="9918"/>
                    <a:pt x="1429" y="9751"/>
                  </a:cubicBezTo>
                  <a:lnTo>
                    <a:pt x="560" y="9013"/>
                  </a:lnTo>
                  <a:cubicBezTo>
                    <a:pt x="655" y="8906"/>
                    <a:pt x="786" y="8823"/>
                    <a:pt x="929" y="8775"/>
                  </a:cubicBezTo>
                  <a:lnTo>
                    <a:pt x="1370" y="8608"/>
                  </a:lnTo>
                  <a:cubicBezTo>
                    <a:pt x="1739" y="9216"/>
                    <a:pt x="2382" y="9656"/>
                    <a:pt x="3144" y="9692"/>
                  </a:cubicBezTo>
                  <a:lnTo>
                    <a:pt x="3144" y="10930"/>
                  </a:lnTo>
                  <a:cubicBezTo>
                    <a:pt x="3144" y="11025"/>
                    <a:pt x="3215" y="11097"/>
                    <a:pt x="3310" y="11097"/>
                  </a:cubicBezTo>
                  <a:cubicBezTo>
                    <a:pt x="3394" y="11097"/>
                    <a:pt x="3465" y="11025"/>
                    <a:pt x="3465" y="10930"/>
                  </a:cubicBezTo>
                  <a:lnTo>
                    <a:pt x="3465" y="9692"/>
                  </a:lnTo>
                  <a:lnTo>
                    <a:pt x="4882" y="9692"/>
                  </a:lnTo>
                  <a:lnTo>
                    <a:pt x="4882" y="10930"/>
                  </a:lnTo>
                  <a:cubicBezTo>
                    <a:pt x="4882" y="11025"/>
                    <a:pt x="4953" y="11097"/>
                    <a:pt x="5049" y="11097"/>
                  </a:cubicBezTo>
                  <a:cubicBezTo>
                    <a:pt x="5132" y="11097"/>
                    <a:pt x="5203" y="11025"/>
                    <a:pt x="5203" y="10930"/>
                  </a:cubicBezTo>
                  <a:lnTo>
                    <a:pt x="5203" y="9692"/>
                  </a:lnTo>
                  <a:cubicBezTo>
                    <a:pt x="5953" y="9632"/>
                    <a:pt x="6608" y="9216"/>
                    <a:pt x="6977" y="8608"/>
                  </a:cubicBezTo>
                  <a:lnTo>
                    <a:pt x="7430" y="8775"/>
                  </a:lnTo>
                  <a:cubicBezTo>
                    <a:pt x="7561" y="8823"/>
                    <a:pt x="7692" y="8906"/>
                    <a:pt x="7787" y="9013"/>
                  </a:cubicBezTo>
                  <a:lnTo>
                    <a:pt x="6918" y="9751"/>
                  </a:lnTo>
                  <a:cubicBezTo>
                    <a:pt x="6727" y="9918"/>
                    <a:pt x="6620" y="10156"/>
                    <a:pt x="6620" y="10406"/>
                  </a:cubicBezTo>
                  <a:lnTo>
                    <a:pt x="6620" y="10966"/>
                  </a:lnTo>
                  <a:cubicBezTo>
                    <a:pt x="6620" y="11049"/>
                    <a:pt x="6692" y="11121"/>
                    <a:pt x="6787" y="11121"/>
                  </a:cubicBezTo>
                  <a:cubicBezTo>
                    <a:pt x="6870" y="11121"/>
                    <a:pt x="6954" y="11049"/>
                    <a:pt x="6954" y="10966"/>
                  </a:cubicBezTo>
                  <a:lnTo>
                    <a:pt x="6954" y="10406"/>
                  </a:lnTo>
                  <a:cubicBezTo>
                    <a:pt x="6954" y="10263"/>
                    <a:pt x="7025" y="10109"/>
                    <a:pt x="7144" y="10013"/>
                  </a:cubicBezTo>
                  <a:lnTo>
                    <a:pt x="7966" y="9311"/>
                  </a:lnTo>
                  <a:cubicBezTo>
                    <a:pt x="7989" y="9418"/>
                    <a:pt x="8025" y="9513"/>
                    <a:pt x="8025" y="9620"/>
                  </a:cubicBezTo>
                  <a:lnTo>
                    <a:pt x="8025" y="10978"/>
                  </a:lnTo>
                  <a:cubicBezTo>
                    <a:pt x="8025" y="11073"/>
                    <a:pt x="8097" y="11144"/>
                    <a:pt x="8180" y="11144"/>
                  </a:cubicBezTo>
                  <a:cubicBezTo>
                    <a:pt x="8275" y="11144"/>
                    <a:pt x="8347" y="11073"/>
                    <a:pt x="8347" y="10978"/>
                  </a:cubicBezTo>
                  <a:lnTo>
                    <a:pt x="8347" y="9620"/>
                  </a:lnTo>
                  <a:cubicBezTo>
                    <a:pt x="8335" y="9120"/>
                    <a:pt x="8013" y="8656"/>
                    <a:pt x="7537" y="8477"/>
                  </a:cubicBezTo>
                  <a:lnTo>
                    <a:pt x="7120" y="8335"/>
                  </a:lnTo>
                  <a:cubicBezTo>
                    <a:pt x="7215" y="8061"/>
                    <a:pt x="7299" y="7775"/>
                    <a:pt x="7299" y="7465"/>
                  </a:cubicBezTo>
                  <a:cubicBezTo>
                    <a:pt x="7299" y="7287"/>
                    <a:pt x="7251" y="7120"/>
                    <a:pt x="7192" y="6977"/>
                  </a:cubicBezTo>
                  <a:cubicBezTo>
                    <a:pt x="7251" y="6942"/>
                    <a:pt x="7311" y="6930"/>
                    <a:pt x="7370" y="6906"/>
                  </a:cubicBezTo>
                  <a:cubicBezTo>
                    <a:pt x="7501" y="6858"/>
                    <a:pt x="7596" y="6751"/>
                    <a:pt x="7656" y="6620"/>
                  </a:cubicBezTo>
                  <a:cubicBezTo>
                    <a:pt x="7716" y="6501"/>
                    <a:pt x="7716" y="6346"/>
                    <a:pt x="7656" y="6227"/>
                  </a:cubicBezTo>
                  <a:cubicBezTo>
                    <a:pt x="7513" y="5906"/>
                    <a:pt x="7299" y="5239"/>
                    <a:pt x="7299" y="4346"/>
                  </a:cubicBezTo>
                  <a:lnTo>
                    <a:pt x="7299" y="3120"/>
                  </a:lnTo>
                  <a:cubicBezTo>
                    <a:pt x="7299" y="1393"/>
                    <a:pt x="5894" y="0"/>
                    <a:pt x="4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149" name="Google Shape;11149;p79"/>
            <p:cNvSpPr/>
            <p:nvPr/>
          </p:nvSpPr>
          <p:spPr>
            <a:xfrm>
              <a:off x="7701778" y="1611474"/>
              <a:ext cx="21162" cy="10613"/>
            </a:xfrm>
            <a:custGeom>
              <a:avLst/>
              <a:gdLst/>
              <a:ahLst/>
              <a:cxnLst/>
              <a:rect l="l" t="t" r="r" b="b"/>
              <a:pathLst>
                <a:path w="668" h="335" extrusionOk="0">
                  <a:moveTo>
                    <a:pt x="167" y="1"/>
                  </a:moveTo>
                  <a:cubicBezTo>
                    <a:pt x="72" y="1"/>
                    <a:pt x="0" y="72"/>
                    <a:pt x="0" y="168"/>
                  </a:cubicBezTo>
                  <a:cubicBezTo>
                    <a:pt x="0" y="251"/>
                    <a:pt x="72" y="334"/>
                    <a:pt x="167" y="334"/>
                  </a:cubicBezTo>
                  <a:lnTo>
                    <a:pt x="500" y="334"/>
                  </a:lnTo>
                  <a:cubicBezTo>
                    <a:pt x="596" y="334"/>
                    <a:pt x="667" y="251"/>
                    <a:pt x="667" y="168"/>
                  </a:cubicBezTo>
                  <a:cubicBezTo>
                    <a:pt x="667" y="72"/>
                    <a:pt x="596" y="1"/>
                    <a:pt x="50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150" name="Google Shape;11150;p79"/>
            <p:cNvSpPr/>
            <p:nvPr/>
          </p:nvSpPr>
          <p:spPr>
            <a:xfrm>
              <a:off x="7768148" y="1611474"/>
              <a:ext cx="21162" cy="10613"/>
            </a:xfrm>
            <a:custGeom>
              <a:avLst/>
              <a:gdLst/>
              <a:ahLst/>
              <a:cxnLst/>
              <a:rect l="l" t="t" r="r" b="b"/>
              <a:pathLst>
                <a:path w="668" h="335" extrusionOk="0">
                  <a:moveTo>
                    <a:pt x="168" y="1"/>
                  </a:moveTo>
                  <a:cubicBezTo>
                    <a:pt x="72" y="1"/>
                    <a:pt x="1" y="72"/>
                    <a:pt x="1" y="168"/>
                  </a:cubicBezTo>
                  <a:cubicBezTo>
                    <a:pt x="1" y="251"/>
                    <a:pt x="72" y="334"/>
                    <a:pt x="168" y="334"/>
                  </a:cubicBezTo>
                  <a:lnTo>
                    <a:pt x="513" y="334"/>
                  </a:lnTo>
                  <a:cubicBezTo>
                    <a:pt x="596" y="334"/>
                    <a:pt x="668" y="251"/>
                    <a:pt x="668" y="168"/>
                  </a:cubicBezTo>
                  <a:cubicBezTo>
                    <a:pt x="668" y="72"/>
                    <a:pt x="596" y="1"/>
                    <a:pt x="5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1151" name="Google Shape;11151;p79"/>
            <p:cNvSpPr/>
            <p:nvPr/>
          </p:nvSpPr>
          <p:spPr>
            <a:xfrm>
              <a:off x="7715337" y="1659025"/>
              <a:ext cx="60382" cy="32820"/>
            </a:xfrm>
            <a:custGeom>
              <a:avLst/>
              <a:gdLst/>
              <a:ahLst/>
              <a:cxnLst/>
              <a:rect l="l" t="t" r="r" b="b"/>
              <a:pathLst>
                <a:path w="1906" h="1036" extrusionOk="0">
                  <a:moveTo>
                    <a:pt x="1537" y="321"/>
                  </a:moveTo>
                  <a:cubicBezTo>
                    <a:pt x="1465" y="536"/>
                    <a:pt x="1227" y="691"/>
                    <a:pt x="953" y="691"/>
                  </a:cubicBezTo>
                  <a:cubicBezTo>
                    <a:pt x="668" y="691"/>
                    <a:pt x="453" y="536"/>
                    <a:pt x="358" y="321"/>
                  </a:cubicBezTo>
                  <a:close/>
                  <a:moveTo>
                    <a:pt x="168" y="0"/>
                  </a:moveTo>
                  <a:cubicBezTo>
                    <a:pt x="72" y="0"/>
                    <a:pt x="1" y="83"/>
                    <a:pt x="1" y="167"/>
                  </a:cubicBezTo>
                  <a:cubicBezTo>
                    <a:pt x="1" y="643"/>
                    <a:pt x="430" y="1036"/>
                    <a:pt x="953" y="1036"/>
                  </a:cubicBezTo>
                  <a:cubicBezTo>
                    <a:pt x="1477" y="1036"/>
                    <a:pt x="1906" y="643"/>
                    <a:pt x="1906" y="167"/>
                  </a:cubicBezTo>
                  <a:cubicBezTo>
                    <a:pt x="1894" y="60"/>
                    <a:pt x="1823" y="0"/>
                    <a:pt x="172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1152" name="Google Shape;11152;p79"/>
          <p:cNvSpPr txBox="1"/>
          <p:nvPr/>
        </p:nvSpPr>
        <p:spPr>
          <a:xfrm>
            <a:off x="1131977" y="417996"/>
            <a:ext cx="4642800" cy="6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fa-IR" sz="3200" dirty="0">
                <a:cs typeface="B Nazanin" panose="00000700000000000000" pitchFamily="2" charset="-78"/>
              </a:rPr>
              <a:t>نمادهای راهنما و پشتیبانی</a:t>
            </a:r>
            <a:endParaRPr sz="3200" dirty="0">
              <a:cs typeface="B Nazanin" panose="00000700000000000000" pitchFamily="2" charset="-78"/>
            </a:endParaRPr>
          </a:p>
        </p:txBody>
      </p:sp>
      <p:sp>
        <p:nvSpPr>
          <p:cNvPr id="11153" name="Google Shape;11153;p79"/>
          <p:cNvSpPr txBox="1"/>
          <p:nvPr/>
        </p:nvSpPr>
        <p:spPr>
          <a:xfrm>
            <a:off x="6528305" y="279152"/>
            <a:ext cx="4642800" cy="6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fa-IR" sz="3200" dirty="0">
                <a:cs typeface="B Nazanin" panose="00000700000000000000" pitchFamily="2" charset="-78"/>
              </a:rPr>
              <a:t>نمادهای آواتار</a:t>
            </a:r>
            <a:endParaRPr sz="3200"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3CF05587-8F4E-448E-8985-A89180435A35}"/>
              </a:ext>
            </a:extLst>
          </p:cNvPr>
          <p:cNvSpPr/>
          <p:nvPr/>
        </p:nvSpPr>
        <p:spPr>
          <a:xfrm>
            <a:off x="322729" y="336176"/>
            <a:ext cx="11551024" cy="6283028"/>
          </a:xfrm>
          <a:prstGeom prst="rect">
            <a:avLst/>
          </a:prstGeom>
          <a:solidFill>
            <a:schemeClr val="accent4">
              <a:lumMod val="75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s-ES">
              <a:cs typeface="B Nazanin" panose="00000700000000000000" pitchFamily="2" charset="-78"/>
            </a:endParaRP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39A3A127-30FB-410A-ACF5-2C579BE292A0}"/>
              </a:ext>
            </a:extLst>
          </p:cNvPr>
          <p:cNvGrpSpPr/>
          <p:nvPr/>
        </p:nvGrpSpPr>
        <p:grpSpPr>
          <a:xfrm>
            <a:off x="4484422" y="1931706"/>
            <a:ext cx="2816988" cy="2994588"/>
            <a:chOff x="2771800" y="2060848"/>
            <a:chExt cx="3653928" cy="3884295"/>
          </a:xfrm>
        </p:grpSpPr>
        <p:sp>
          <p:nvSpPr>
            <p:cNvPr id="32" name="Freeform 11">
              <a:extLst>
                <a:ext uri="{FF2B5EF4-FFF2-40B4-BE49-F238E27FC236}">
                  <a16:creationId xmlns:a16="http://schemas.microsoft.com/office/drawing/2014/main" id="{4F687ECF-3236-4F62-83D8-A6D8B20DB3C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71800" y="2060848"/>
              <a:ext cx="3653928" cy="3884295"/>
            </a:xfrm>
            <a:custGeom>
              <a:avLst/>
              <a:gdLst>
                <a:gd name="T0" fmla="*/ 499 w 1598"/>
                <a:gd name="T1" fmla="*/ 1699 h 1699"/>
                <a:gd name="T2" fmla="*/ 421 w 1598"/>
                <a:gd name="T3" fmla="*/ 1514 h 1699"/>
                <a:gd name="T4" fmla="*/ 151 w 1598"/>
                <a:gd name="T5" fmla="*/ 1384 h 1699"/>
                <a:gd name="T6" fmla="*/ 138 w 1598"/>
                <a:gd name="T7" fmla="*/ 1299 h 1699"/>
                <a:gd name="T8" fmla="*/ 104 w 1598"/>
                <a:gd name="T9" fmla="*/ 1199 h 1699"/>
                <a:gd name="T10" fmla="*/ 98 w 1598"/>
                <a:gd name="T11" fmla="*/ 1123 h 1699"/>
                <a:gd name="T12" fmla="*/ 28 w 1598"/>
                <a:gd name="T13" fmla="*/ 934 h 1699"/>
                <a:gd name="T14" fmla="*/ 34 w 1598"/>
                <a:gd name="T15" fmla="*/ 929 h 1699"/>
                <a:gd name="T16" fmla="*/ 126 w 1598"/>
                <a:gd name="T17" fmla="*/ 790 h 1699"/>
                <a:gd name="T18" fmla="*/ 119 w 1598"/>
                <a:gd name="T19" fmla="*/ 721 h 1699"/>
                <a:gd name="T20" fmla="*/ 186 w 1598"/>
                <a:gd name="T21" fmla="*/ 291 h 1699"/>
                <a:gd name="T22" fmla="*/ 763 w 1598"/>
                <a:gd name="T23" fmla="*/ 4 h 1699"/>
                <a:gd name="T24" fmla="*/ 1306 w 1598"/>
                <a:gd name="T25" fmla="*/ 168 h 1699"/>
                <a:gd name="T26" fmla="*/ 1509 w 1598"/>
                <a:gd name="T27" fmla="*/ 937 h 1699"/>
                <a:gd name="T28" fmla="*/ 1179 w 1598"/>
                <a:gd name="T29" fmla="*/ 1560 h 1699"/>
                <a:gd name="T30" fmla="*/ 557 w 1598"/>
                <a:gd name="T31" fmla="*/ 1640 h 1699"/>
                <a:gd name="T32" fmla="*/ 1120 w 1598"/>
                <a:gd name="T33" fmla="*/ 1558 h 1699"/>
                <a:gd name="T34" fmla="*/ 1179 w 1598"/>
                <a:gd name="T35" fmla="*/ 1361 h 1699"/>
                <a:gd name="T36" fmla="*/ 1452 w 1598"/>
                <a:gd name="T37" fmla="*/ 922 h 1699"/>
                <a:gd name="T38" fmla="*/ 1388 w 1598"/>
                <a:gd name="T39" fmla="*/ 364 h 1699"/>
                <a:gd name="T40" fmla="*/ 1265 w 1598"/>
                <a:gd name="T41" fmla="*/ 210 h 1699"/>
                <a:gd name="T42" fmla="*/ 767 w 1598"/>
                <a:gd name="T43" fmla="*/ 63 h 1699"/>
                <a:gd name="T44" fmla="*/ 765 w 1598"/>
                <a:gd name="T45" fmla="*/ 63 h 1699"/>
                <a:gd name="T46" fmla="*/ 234 w 1598"/>
                <a:gd name="T47" fmla="*/ 325 h 1699"/>
                <a:gd name="T48" fmla="*/ 174 w 1598"/>
                <a:gd name="T49" fmla="*/ 699 h 1699"/>
                <a:gd name="T50" fmla="*/ 176 w 1598"/>
                <a:gd name="T51" fmla="*/ 705 h 1699"/>
                <a:gd name="T52" fmla="*/ 70 w 1598"/>
                <a:gd name="T53" fmla="*/ 976 h 1699"/>
                <a:gd name="T54" fmla="*/ 72 w 1598"/>
                <a:gd name="T55" fmla="*/ 998 h 1699"/>
                <a:gd name="T56" fmla="*/ 129 w 1598"/>
                <a:gd name="T57" fmla="*/ 1071 h 1699"/>
                <a:gd name="T58" fmla="*/ 142 w 1598"/>
                <a:gd name="T59" fmla="*/ 1078 h 1699"/>
                <a:gd name="T60" fmla="*/ 152 w 1598"/>
                <a:gd name="T61" fmla="*/ 1150 h 1699"/>
                <a:gd name="T62" fmla="*/ 148 w 1598"/>
                <a:gd name="T63" fmla="*/ 1157 h 1699"/>
                <a:gd name="T64" fmla="*/ 150 w 1598"/>
                <a:gd name="T65" fmla="*/ 1159 h 1699"/>
                <a:gd name="T66" fmla="*/ 163 w 1598"/>
                <a:gd name="T67" fmla="*/ 1215 h 1699"/>
                <a:gd name="T68" fmla="*/ 156 w 1598"/>
                <a:gd name="T69" fmla="*/ 1229 h 1699"/>
                <a:gd name="T70" fmla="*/ 159 w 1598"/>
                <a:gd name="T71" fmla="*/ 1235 h 1699"/>
                <a:gd name="T72" fmla="*/ 182 w 1598"/>
                <a:gd name="T73" fmla="*/ 1257 h 1699"/>
                <a:gd name="T74" fmla="*/ 210 w 1598"/>
                <a:gd name="T75" fmla="*/ 1384 h 1699"/>
                <a:gd name="T76" fmla="*/ 286 w 1598"/>
                <a:gd name="T77" fmla="*/ 1453 h 1699"/>
                <a:gd name="T78" fmla="*/ 555 w 1598"/>
                <a:gd name="T79" fmla="*/ 1559 h 1699"/>
                <a:gd name="T80" fmla="*/ 557 w 1598"/>
                <a:gd name="T81" fmla="*/ 1640 h 1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98" h="1699">
                  <a:moveTo>
                    <a:pt x="1179" y="1699"/>
                  </a:moveTo>
                  <a:cubicBezTo>
                    <a:pt x="499" y="1699"/>
                    <a:pt x="499" y="1699"/>
                    <a:pt x="499" y="1699"/>
                  </a:cubicBezTo>
                  <a:cubicBezTo>
                    <a:pt x="497" y="1573"/>
                    <a:pt x="497" y="1573"/>
                    <a:pt x="497" y="1573"/>
                  </a:cubicBezTo>
                  <a:cubicBezTo>
                    <a:pt x="485" y="1544"/>
                    <a:pt x="450" y="1514"/>
                    <a:pt x="421" y="1514"/>
                  </a:cubicBezTo>
                  <a:cubicBezTo>
                    <a:pt x="280" y="1512"/>
                    <a:pt x="280" y="1512"/>
                    <a:pt x="280" y="1512"/>
                  </a:cubicBezTo>
                  <a:cubicBezTo>
                    <a:pt x="178" y="1505"/>
                    <a:pt x="151" y="1425"/>
                    <a:pt x="151" y="1384"/>
                  </a:cubicBezTo>
                  <a:cubicBezTo>
                    <a:pt x="151" y="1383"/>
                    <a:pt x="151" y="1383"/>
                    <a:pt x="151" y="1383"/>
                  </a:cubicBezTo>
                  <a:cubicBezTo>
                    <a:pt x="152" y="1336"/>
                    <a:pt x="142" y="1309"/>
                    <a:pt x="138" y="1299"/>
                  </a:cubicBezTo>
                  <a:cubicBezTo>
                    <a:pt x="122" y="1287"/>
                    <a:pt x="112" y="1272"/>
                    <a:pt x="108" y="1264"/>
                  </a:cubicBezTo>
                  <a:cubicBezTo>
                    <a:pt x="92" y="1245"/>
                    <a:pt x="94" y="1220"/>
                    <a:pt x="104" y="1199"/>
                  </a:cubicBezTo>
                  <a:cubicBezTo>
                    <a:pt x="103" y="1197"/>
                    <a:pt x="102" y="1195"/>
                    <a:pt x="101" y="1193"/>
                  </a:cubicBezTo>
                  <a:cubicBezTo>
                    <a:pt x="83" y="1170"/>
                    <a:pt x="86" y="1143"/>
                    <a:pt x="98" y="1123"/>
                  </a:cubicBezTo>
                  <a:cubicBezTo>
                    <a:pt x="37" y="1100"/>
                    <a:pt x="19" y="1033"/>
                    <a:pt x="15" y="1016"/>
                  </a:cubicBezTo>
                  <a:cubicBezTo>
                    <a:pt x="0" y="978"/>
                    <a:pt x="16" y="947"/>
                    <a:pt x="28" y="934"/>
                  </a:cubicBezTo>
                  <a:cubicBezTo>
                    <a:pt x="31" y="931"/>
                    <a:pt x="31" y="931"/>
                    <a:pt x="31" y="931"/>
                  </a:cubicBezTo>
                  <a:cubicBezTo>
                    <a:pt x="34" y="929"/>
                    <a:pt x="34" y="929"/>
                    <a:pt x="34" y="929"/>
                  </a:cubicBezTo>
                  <a:cubicBezTo>
                    <a:pt x="125" y="874"/>
                    <a:pt x="126" y="796"/>
                    <a:pt x="126" y="792"/>
                  </a:cubicBezTo>
                  <a:cubicBezTo>
                    <a:pt x="126" y="790"/>
                    <a:pt x="126" y="790"/>
                    <a:pt x="126" y="790"/>
                  </a:cubicBezTo>
                  <a:cubicBezTo>
                    <a:pt x="126" y="788"/>
                    <a:pt x="126" y="788"/>
                    <a:pt x="126" y="788"/>
                  </a:cubicBezTo>
                  <a:cubicBezTo>
                    <a:pt x="128" y="772"/>
                    <a:pt x="123" y="739"/>
                    <a:pt x="119" y="721"/>
                  </a:cubicBezTo>
                  <a:cubicBezTo>
                    <a:pt x="97" y="671"/>
                    <a:pt x="95" y="582"/>
                    <a:pt x="95" y="572"/>
                  </a:cubicBezTo>
                  <a:cubicBezTo>
                    <a:pt x="91" y="427"/>
                    <a:pt x="182" y="296"/>
                    <a:pt x="186" y="291"/>
                  </a:cubicBezTo>
                  <a:cubicBezTo>
                    <a:pt x="187" y="290"/>
                    <a:pt x="187" y="290"/>
                    <a:pt x="187" y="290"/>
                  </a:cubicBezTo>
                  <a:cubicBezTo>
                    <a:pt x="406" y="13"/>
                    <a:pt x="736" y="4"/>
                    <a:pt x="763" y="4"/>
                  </a:cubicBezTo>
                  <a:cubicBezTo>
                    <a:pt x="791" y="1"/>
                    <a:pt x="819" y="0"/>
                    <a:pt x="847" y="0"/>
                  </a:cubicBezTo>
                  <a:cubicBezTo>
                    <a:pt x="1071" y="0"/>
                    <a:pt x="1220" y="91"/>
                    <a:pt x="1306" y="168"/>
                  </a:cubicBezTo>
                  <a:cubicBezTo>
                    <a:pt x="1395" y="247"/>
                    <a:pt x="1435" y="326"/>
                    <a:pt x="1440" y="337"/>
                  </a:cubicBezTo>
                  <a:cubicBezTo>
                    <a:pt x="1598" y="623"/>
                    <a:pt x="1516" y="916"/>
                    <a:pt x="1509" y="937"/>
                  </a:cubicBezTo>
                  <a:cubicBezTo>
                    <a:pt x="1452" y="1169"/>
                    <a:pt x="1254" y="1371"/>
                    <a:pt x="1226" y="1398"/>
                  </a:cubicBezTo>
                  <a:cubicBezTo>
                    <a:pt x="1186" y="1465"/>
                    <a:pt x="1179" y="1552"/>
                    <a:pt x="1179" y="1560"/>
                  </a:cubicBezTo>
                  <a:lnTo>
                    <a:pt x="1179" y="1699"/>
                  </a:lnTo>
                  <a:close/>
                  <a:moveTo>
                    <a:pt x="557" y="1640"/>
                  </a:moveTo>
                  <a:cubicBezTo>
                    <a:pt x="1120" y="1640"/>
                    <a:pt x="1120" y="1640"/>
                    <a:pt x="1120" y="1640"/>
                  </a:cubicBezTo>
                  <a:cubicBezTo>
                    <a:pt x="1120" y="1558"/>
                    <a:pt x="1120" y="1558"/>
                    <a:pt x="1120" y="1558"/>
                  </a:cubicBezTo>
                  <a:cubicBezTo>
                    <a:pt x="1120" y="1553"/>
                    <a:pt x="1126" y="1448"/>
                    <a:pt x="1177" y="1364"/>
                  </a:cubicBezTo>
                  <a:cubicBezTo>
                    <a:pt x="1179" y="1361"/>
                    <a:pt x="1179" y="1361"/>
                    <a:pt x="1179" y="1361"/>
                  </a:cubicBezTo>
                  <a:cubicBezTo>
                    <a:pt x="1182" y="1358"/>
                    <a:pt x="1182" y="1358"/>
                    <a:pt x="1182" y="1358"/>
                  </a:cubicBezTo>
                  <a:cubicBezTo>
                    <a:pt x="1184" y="1356"/>
                    <a:pt x="1396" y="1150"/>
                    <a:pt x="1452" y="922"/>
                  </a:cubicBezTo>
                  <a:cubicBezTo>
                    <a:pt x="1453" y="921"/>
                    <a:pt x="1453" y="921"/>
                    <a:pt x="1453" y="921"/>
                  </a:cubicBezTo>
                  <a:cubicBezTo>
                    <a:pt x="1454" y="918"/>
                    <a:pt x="1537" y="634"/>
                    <a:pt x="1388" y="364"/>
                  </a:cubicBezTo>
                  <a:cubicBezTo>
                    <a:pt x="1387" y="363"/>
                    <a:pt x="1387" y="363"/>
                    <a:pt x="1387" y="363"/>
                  </a:cubicBezTo>
                  <a:cubicBezTo>
                    <a:pt x="1386" y="362"/>
                    <a:pt x="1349" y="285"/>
                    <a:pt x="1265" y="210"/>
                  </a:cubicBezTo>
                  <a:cubicBezTo>
                    <a:pt x="1151" y="110"/>
                    <a:pt x="1011" y="59"/>
                    <a:pt x="847" y="59"/>
                  </a:cubicBezTo>
                  <a:cubicBezTo>
                    <a:pt x="821" y="59"/>
                    <a:pt x="794" y="60"/>
                    <a:pt x="767" y="63"/>
                  </a:cubicBezTo>
                  <a:cubicBezTo>
                    <a:pt x="766" y="63"/>
                    <a:pt x="766" y="63"/>
                    <a:pt x="766" y="63"/>
                  </a:cubicBezTo>
                  <a:cubicBezTo>
                    <a:pt x="765" y="63"/>
                    <a:pt x="765" y="63"/>
                    <a:pt x="765" y="63"/>
                  </a:cubicBezTo>
                  <a:cubicBezTo>
                    <a:pt x="761" y="63"/>
                    <a:pt x="681" y="64"/>
                    <a:pt x="575" y="97"/>
                  </a:cubicBezTo>
                  <a:cubicBezTo>
                    <a:pt x="434" y="140"/>
                    <a:pt x="320" y="217"/>
                    <a:pt x="234" y="325"/>
                  </a:cubicBezTo>
                  <a:cubicBezTo>
                    <a:pt x="227" y="335"/>
                    <a:pt x="151" y="450"/>
                    <a:pt x="154" y="571"/>
                  </a:cubicBezTo>
                  <a:cubicBezTo>
                    <a:pt x="154" y="595"/>
                    <a:pt x="159" y="666"/>
                    <a:pt x="174" y="699"/>
                  </a:cubicBezTo>
                  <a:cubicBezTo>
                    <a:pt x="175" y="702"/>
                    <a:pt x="175" y="702"/>
                    <a:pt x="175" y="702"/>
                  </a:cubicBezTo>
                  <a:cubicBezTo>
                    <a:pt x="176" y="705"/>
                    <a:pt x="176" y="705"/>
                    <a:pt x="176" y="705"/>
                  </a:cubicBezTo>
                  <a:cubicBezTo>
                    <a:pt x="177" y="710"/>
                    <a:pt x="189" y="761"/>
                    <a:pt x="185" y="794"/>
                  </a:cubicBezTo>
                  <a:cubicBezTo>
                    <a:pt x="184" y="812"/>
                    <a:pt x="177" y="908"/>
                    <a:pt x="70" y="976"/>
                  </a:cubicBezTo>
                  <a:cubicBezTo>
                    <a:pt x="68" y="979"/>
                    <a:pt x="66" y="986"/>
                    <a:pt x="70" y="995"/>
                  </a:cubicBezTo>
                  <a:cubicBezTo>
                    <a:pt x="72" y="998"/>
                    <a:pt x="72" y="998"/>
                    <a:pt x="72" y="998"/>
                  </a:cubicBezTo>
                  <a:cubicBezTo>
                    <a:pt x="72" y="1002"/>
                    <a:pt x="72" y="1002"/>
                    <a:pt x="72" y="1002"/>
                  </a:cubicBezTo>
                  <a:cubicBezTo>
                    <a:pt x="73" y="1002"/>
                    <a:pt x="84" y="1062"/>
                    <a:pt x="129" y="1071"/>
                  </a:cubicBezTo>
                  <a:cubicBezTo>
                    <a:pt x="136" y="1073"/>
                    <a:pt x="136" y="1073"/>
                    <a:pt x="136" y="1073"/>
                  </a:cubicBezTo>
                  <a:cubicBezTo>
                    <a:pt x="142" y="1078"/>
                    <a:pt x="142" y="1078"/>
                    <a:pt x="142" y="1078"/>
                  </a:cubicBezTo>
                  <a:cubicBezTo>
                    <a:pt x="154" y="1089"/>
                    <a:pt x="165" y="1112"/>
                    <a:pt x="154" y="1144"/>
                  </a:cubicBezTo>
                  <a:cubicBezTo>
                    <a:pt x="152" y="1150"/>
                    <a:pt x="152" y="1150"/>
                    <a:pt x="152" y="1150"/>
                  </a:cubicBezTo>
                  <a:cubicBezTo>
                    <a:pt x="149" y="1153"/>
                    <a:pt x="149" y="1153"/>
                    <a:pt x="149" y="1153"/>
                  </a:cubicBezTo>
                  <a:cubicBezTo>
                    <a:pt x="149" y="1154"/>
                    <a:pt x="148" y="1156"/>
                    <a:pt x="148" y="1157"/>
                  </a:cubicBezTo>
                  <a:cubicBezTo>
                    <a:pt x="148" y="1157"/>
                    <a:pt x="148" y="1157"/>
                    <a:pt x="148" y="1157"/>
                  </a:cubicBezTo>
                  <a:cubicBezTo>
                    <a:pt x="150" y="1159"/>
                    <a:pt x="150" y="1159"/>
                    <a:pt x="150" y="1159"/>
                  </a:cubicBezTo>
                  <a:cubicBezTo>
                    <a:pt x="152" y="1163"/>
                    <a:pt x="166" y="1185"/>
                    <a:pt x="164" y="1207"/>
                  </a:cubicBezTo>
                  <a:cubicBezTo>
                    <a:pt x="163" y="1215"/>
                    <a:pt x="163" y="1215"/>
                    <a:pt x="163" y="1215"/>
                  </a:cubicBezTo>
                  <a:cubicBezTo>
                    <a:pt x="159" y="1221"/>
                    <a:pt x="159" y="1221"/>
                    <a:pt x="159" y="1221"/>
                  </a:cubicBezTo>
                  <a:cubicBezTo>
                    <a:pt x="158" y="1223"/>
                    <a:pt x="157" y="1226"/>
                    <a:pt x="156" y="1229"/>
                  </a:cubicBezTo>
                  <a:cubicBezTo>
                    <a:pt x="157" y="1230"/>
                    <a:pt x="157" y="1230"/>
                    <a:pt x="157" y="1230"/>
                  </a:cubicBezTo>
                  <a:cubicBezTo>
                    <a:pt x="159" y="1235"/>
                    <a:pt x="159" y="1235"/>
                    <a:pt x="159" y="1235"/>
                  </a:cubicBezTo>
                  <a:cubicBezTo>
                    <a:pt x="161" y="1238"/>
                    <a:pt x="167" y="1248"/>
                    <a:pt x="176" y="1253"/>
                  </a:cubicBezTo>
                  <a:cubicBezTo>
                    <a:pt x="182" y="1257"/>
                    <a:pt x="182" y="1257"/>
                    <a:pt x="182" y="1257"/>
                  </a:cubicBezTo>
                  <a:cubicBezTo>
                    <a:pt x="185" y="1262"/>
                    <a:pt x="185" y="1262"/>
                    <a:pt x="185" y="1262"/>
                  </a:cubicBezTo>
                  <a:cubicBezTo>
                    <a:pt x="188" y="1266"/>
                    <a:pt x="212" y="1305"/>
                    <a:pt x="210" y="1384"/>
                  </a:cubicBezTo>
                  <a:cubicBezTo>
                    <a:pt x="210" y="1395"/>
                    <a:pt x="215" y="1449"/>
                    <a:pt x="285" y="1453"/>
                  </a:cubicBezTo>
                  <a:cubicBezTo>
                    <a:pt x="286" y="1453"/>
                    <a:pt x="286" y="1453"/>
                    <a:pt x="286" y="1453"/>
                  </a:cubicBezTo>
                  <a:cubicBezTo>
                    <a:pt x="429" y="1457"/>
                    <a:pt x="429" y="1457"/>
                    <a:pt x="429" y="1457"/>
                  </a:cubicBezTo>
                  <a:cubicBezTo>
                    <a:pt x="470" y="1460"/>
                    <a:pt x="533" y="1487"/>
                    <a:pt x="555" y="1559"/>
                  </a:cubicBezTo>
                  <a:cubicBezTo>
                    <a:pt x="556" y="1563"/>
                    <a:pt x="556" y="1563"/>
                    <a:pt x="556" y="1563"/>
                  </a:cubicBezTo>
                  <a:lnTo>
                    <a:pt x="557" y="16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 sz="2701">
                <a:cs typeface="B Nazanin" panose="00000700000000000000" pitchFamily="2" charset="-78"/>
              </a:endParaRPr>
            </a:p>
          </p:txBody>
        </p:sp>
        <p:sp>
          <p:nvSpPr>
            <p:cNvPr id="33" name="Pie 6">
              <a:extLst>
                <a:ext uri="{FF2B5EF4-FFF2-40B4-BE49-F238E27FC236}">
                  <a16:creationId xmlns:a16="http://schemas.microsoft.com/office/drawing/2014/main" id="{833033DC-61FA-43D5-A66F-6F00B7FAA767}"/>
                </a:ext>
              </a:extLst>
            </p:cNvPr>
            <p:cNvSpPr/>
            <p:nvPr/>
          </p:nvSpPr>
          <p:spPr>
            <a:xfrm>
              <a:off x="3376439" y="2358405"/>
              <a:ext cx="2592288" cy="2592288"/>
            </a:xfrm>
            <a:prstGeom prst="pie">
              <a:avLst>
                <a:gd name="adj1" fmla="val 12276732"/>
                <a:gd name="adj2" fmla="val 16200000"/>
              </a:avLst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4" name="Pie 13">
              <a:extLst>
                <a:ext uri="{FF2B5EF4-FFF2-40B4-BE49-F238E27FC236}">
                  <a16:creationId xmlns:a16="http://schemas.microsoft.com/office/drawing/2014/main" id="{AE520D3F-F143-412E-92E5-F3B6518A346F}"/>
                </a:ext>
              </a:extLst>
            </p:cNvPr>
            <p:cNvSpPr/>
            <p:nvPr/>
          </p:nvSpPr>
          <p:spPr>
            <a:xfrm>
              <a:off x="3376439" y="2358405"/>
              <a:ext cx="2592288" cy="2592288"/>
            </a:xfrm>
            <a:prstGeom prst="pie">
              <a:avLst>
                <a:gd name="adj1" fmla="val 15840500"/>
                <a:gd name="adj2" fmla="val 19589917"/>
              </a:avLst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Pie 14">
              <a:extLst>
                <a:ext uri="{FF2B5EF4-FFF2-40B4-BE49-F238E27FC236}">
                  <a16:creationId xmlns:a16="http://schemas.microsoft.com/office/drawing/2014/main" id="{EE356287-EC63-4F1F-A46E-834666C2C90F}"/>
                </a:ext>
              </a:extLst>
            </p:cNvPr>
            <p:cNvSpPr/>
            <p:nvPr/>
          </p:nvSpPr>
          <p:spPr>
            <a:xfrm>
              <a:off x="3376439" y="2358405"/>
              <a:ext cx="2592288" cy="2592288"/>
            </a:xfrm>
            <a:prstGeom prst="pie">
              <a:avLst>
                <a:gd name="adj1" fmla="val 19138758"/>
                <a:gd name="adj2" fmla="val 1338485"/>
              </a:avLst>
            </a:prstGeom>
            <a:solidFill>
              <a:schemeClr val="accent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6" name="Pie 15">
              <a:extLst>
                <a:ext uri="{FF2B5EF4-FFF2-40B4-BE49-F238E27FC236}">
                  <a16:creationId xmlns:a16="http://schemas.microsoft.com/office/drawing/2014/main" id="{1A96EF30-FCFD-4E78-8350-40A268B64645}"/>
                </a:ext>
              </a:extLst>
            </p:cNvPr>
            <p:cNvSpPr/>
            <p:nvPr/>
          </p:nvSpPr>
          <p:spPr>
            <a:xfrm>
              <a:off x="3376439" y="2358405"/>
              <a:ext cx="2592288" cy="2592288"/>
            </a:xfrm>
            <a:prstGeom prst="pie">
              <a:avLst>
                <a:gd name="adj1" fmla="val 798895"/>
                <a:gd name="adj2" fmla="val 4047876"/>
              </a:avLst>
            </a:prstGeom>
            <a:solidFill>
              <a:schemeClr val="accent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51FD6F67-5B03-4DB3-8E59-D562C37F85AC}"/>
              </a:ext>
            </a:extLst>
          </p:cNvPr>
          <p:cNvGrpSpPr/>
          <p:nvPr/>
        </p:nvGrpSpPr>
        <p:grpSpPr>
          <a:xfrm>
            <a:off x="646663" y="3715316"/>
            <a:ext cx="4070261" cy="2495445"/>
            <a:chOff x="621889" y="3775910"/>
            <a:chExt cx="4070261" cy="2495445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FB17C8CF-9465-420D-8787-EB615189450C}"/>
                </a:ext>
              </a:extLst>
            </p:cNvPr>
            <p:cNvSpPr txBox="1"/>
            <p:nvPr/>
          </p:nvSpPr>
          <p:spPr>
            <a:xfrm>
              <a:off x="621889" y="4239370"/>
              <a:ext cx="212870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altLang="ko-KR" sz="4800" b="1">
                  <a:solidFill>
                    <a:schemeClr val="bg1"/>
                  </a:solidFill>
                  <a:cs typeface="B Nazanin" panose="00000700000000000000" pitchFamily="2" charset="-78"/>
                </a:rPr>
                <a:t>28.5%</a:t>
              </a:r>
              <a:endParaRPr lang="ko-KR" altLang="en-US" sz="4800" b="1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5F0689CC-16A3-4CD3-9EAE-FDEF6E3F5D8C}"/>
                </a:ext>
              </a:extLst>
            </p:cNvPr>
            <p:cNvSpPr txBox="1"/>
            <p:nvPr/>
          </p:nvSpPr>
          <p:spPr>
            <a:xfrm>
              <a:off x="621889" y="3775910"/>
              <a:ext cx="19253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مطالب را اضافه کنید</a:t>
              </a:r>
              <a:endParaRPr lang="ko-KR" altLang="en-US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grpSp>
          <p:nvGrpSpPr>
            <p:cNvPr id="5" name="그룹 13">
              <a:extLst>
                <a:ext uri="{FF2B5EF4-FFF2-40B4-BE49-F238E27FC236}">
                  <a16:creationId xmlns:a16="http://schemas.microsoft.com/office/drawing/2014/main" id="{3193590B-4215-4ADE-B673-C54ECFAD1D11}"/>
                </a:ext>
              </a:extLst>
            </p:cNvPr>
            <p:cNvGrpSpPr/>
            <p:nvPr/>
          </p:nvGrpSpPr>
          <p:grpSpPr>
            <a:xfrm>
              <a:off x="621889" y="5164495"/>
              <a:ext cx="4070261" cy="1106860"/>
              <a:chOff x="880173" y="3812940"/>
              <a:chExt cx="2340000" cy="1106860"/>
            </a:xfrm>
          </p:grpSpPr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DB7F94BA-987A-4F7C-838D-2BE3CDE5A11E}"/>
                  </a:ext>
                </a:extLst>
              </p:cNvPr>
              <p:cNvSpPr txBox="1"/>
              <p:nvPr/>
            </p:nvSpPr>
            <p:spPr>
              <a:xfrm>
                <a:off x="880173" y="3812940"/>
                <a:ext cx="234000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400" b="1" dirty="0">
                    <a:solidFill>
                      <a:schemeClr val="bg1"/>
                    </a:solidFill>
                    <a:cs typeface="B Nazanin" panose="00000700000000000000" pitchFamily="2" charset="-78"/>
                  </a:rPr>
                  <a:t>مطالب را اضافه کنید</a:t>
                </a:r>
                <a:endParaRPr lang="ko-KR" altLang="en-US" sz="1400" b="1" dirty="0">
                  <a:solidFill>
                    <a:schemeClr val="bg1"/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0FBECBAF-BA92-492A-A4E7-248E9B045126}"/>
                  </a:ext>
                </a:extLst>
              </p:cNvPr>
              <p:cNvSpPr txBox="1"/>
              <p:nvPr/>
            </p:nvSpPr>
            <p:spPr>
              <a:xfrm>
                <a:off x="880173" y="4088803"/>
                <a:ext cx="2340000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dirty="0">
                    <a:solidFill>
                      <a:schemeClr val="bg1"/>
                    </a:solidFill>
                    <a:cs typeface="B Nazanin" panose="00000700000000000000" pitchFamily="2" charset="-78"/>
                  </a:rPr>
    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 آسان برای تغییر رنگ، عکس و متن.</a:t>
                </a:r>
                <a:endParaRPr lang="ko-KR" altLang="en-US" sz="1200" dirty="0">
                  <a:solidFill>
                    <a:schemeClr val="bg1"/>
                  </a:solidFill>
                  <a:cs typeface="B Nazanin" panose="00000700000000000000" pitchFamily="2" charset="-78"/>
                </a:endParaRPr>
              </a:p>
            </p:txBody>
          </p:sp>
        </p:grp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EE9FBAE6-7218-4FE7-A013-48F1DC3D35F9}"/>
              </a:ext>
            </a:extLst>
          </p:cNvPr>
          <p:cNvGrpSpPr/>
          <p:nvPr/>
        </p:nvGrpSpPr>
        <p:grpSpPr>
          <a:xfrm>
            <a:off x="7475076" y="3715316"/>
            <a:ext cx="4070261" cy="2495445"/>
            <a:chOff x="621889" y="3775910"/>
            <a:chExt cx="4070261" cy="2495445"/>
          </a:xfrm>
        </p:grpSpPr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DAB59BFF-2449-4AB2-93FA-1C6760959D87}"/>
                </a:ext>
              </a:extLst>
            </p:cNvPr>
            <p:cNvSpPr txBox="1"/>
            <p:nvPr/>
          </p:nvSpPr>
          <p:spPr>
            <a:xfrm>
              <a:off x="2563448" y="4239370"/>
              <a:ext cx="212870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rtl="1"/>
              <a:r>
                <a:rPr lang="en-US" altLang="ko-KR" sz="4800" b="1">
                  <a:solidFill>
                    <a:schemeClr val="bg1"/>
                  </a:solidFill>
                  <a:cs typeface="B Nazanin" panose="00000700000000000000" pitchFamily="2" charset="-78"/>
                </a:rPr>
                <a:t>14.6%</a:t>
              </a:r>
              <a:endParaRPr lang="ko-KR" altLang="en-US" sz="4800" b="1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EEBEC91F-A6AF-412E-B285-D3707D501F57}"/>
                </a:ext>
              </a:extLst>
            </p:cNvPr>
            <p:cNvSpPr txBox="1"/>
            <p:nvPr/>
          </p:nvSpPr>
          <p:spPr>
            <a:xfrm>
              <a:off x="2766780" y="3775910"/>
              <a:ext cx="19253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rtl="1"/>
              <a:r>
                <a:rPr lang="fa-IR" altLang="ko-KR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مطالب را اضافه کنید</a:t>
              </a:r>
              <a:endParaRPr lang="ko-KR" altLang="en-US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grpSp>
          <p:nvGrpSpPr>
            <p:cNvPr id="41" name="그룹 13">
              <a:extLst>
                <a:ext uri="{FF2B5EF4-FFF2-40B4-BE49-F238E27FC236}">
                  <a16:creationId xmlns:a16="http://schemas.microsoft.com/office/drawing/2014/main" id="{9799C2BE-D4A1-4D98-8FEA-8D9F198CB25D}"/>
                </a:ext>
              </a:extLst>
            </p:cNvPr>
            <p:cNvGrpSpPr/>
            <p:nvPr/>
          </p:nvGrpSpPr>
          <p:grpSpPr>
            <a:xfrm>
              <a:off x="621889" y="5164495"/>
              <a:ext cx="4070261" cy="1106860"/>
              <a:chOff x="880173" y="3812940"/>
              <a:chExt cx="2340000" cy="1106860"/>
            </a:xfrm>
          </p:grpSpPr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4DCA02DA-8D61-41AA-96CC-5195BB409888}"/>
                  </a:ext>
                </a:extLst>
              </p:cNvPr>
              <p:cNvSpPr txBox="1"/>
              <p:nvPr/>
            </p:nvSpPr>
            <p:spPr>
              <a:xfrm>
                <a:off x="880173" y="3812940"/>
                <a:ext cx="234000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400" b="1" dirty="0">
                    <a:solidFill>
                      <a:schemeClr val="bg1"/>
                    </a:solidFill>
                    <a:cs typeface="B Nazanin" panose="00000700000000000000" pitchFamily="2" charset="-78"/>
                  </a:rPr>
                  <a:t>مطالب را اضافه کنید</a:t>
                </a:r>
                <a:endParaRPr lang="ko-KR" altLang="en-US" sz="1400" b="1" dirty="0">
                  <a:solidFill>
                    <a:schemeClr val="bg1"/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853122E4-4BD6-4D8C-A9E0-D50D1C3CEDB8}"/>
                  </a:ext>
                </a:extLst>
              </p:cNvPr>
              <p:cNvSpPr txBox="1"/>
              <p:nvPr/>
            </p:nvSpPr>
            <p:spPr>
              <a:xfrm>
                <a:off x="880173" y="4088803"/>
                <a:ext cx="2340000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 rtl="1"/>
                <a:r>
                  <a:rPr lang="fa-IR" altLang="ko-KR" sz="1200" dirty="0">
                    <a:solidFill>
                      <a:schemeClr val="bg1"/>
                    </a:solidFill>
                    <a:cs typeface="B Nazanin" panose="00000700000000000000" pitchFamily="2" charset="-78"/>
                  </a:rPr>
    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 آسان برای تغییر رنگ، عکس و متن.</a:t>
                </a:r>
                <a:endParaRPr lang="ko-KR" altLang="en-US" sz="1200" dirty="0">
                  <a:solidFill>
                    <a:schemeClr val="bg1"/>
                  </a:solidFill>
                  <a:cs typeface="B Nazanin" panose="00000700000000000000" pitchFamily="2" charset="-78"/>
                </a:endParaRPr>
              </a:p>
            </p:txBody>
          </p:sp>
        </p:grpSp>
      </p:grpSp>
      <p:sp>
        <p:nvSpPr>
          <p:cNvPr id="20" name="TextBox 18">
            <a:extLst>
              <a:ext uri="{FF2B5EF4-FFF2-40B4-BE49-F238E27FC236}">
                <a16:creationId xmlns:a16="http://schemas.microsoft.com/office/drawing/2014/main" id="{26342FD4-28F2-4CA5-A9E3-3297A3F4672E}"/>
              </a:ext>
            </a:extLst>
          </p:cNvPr>
          <p:cNvSpPr txBox="1"/>
          <p:nvPr/>
        </p:nvSpPr>
        <p:spPr>
          <a:xfrm>
            <a:off x="3748273" y="238796"/>
            <a:ext cx="4289286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5400" dirty="0">
                <a:solidFill>
                  <a:schemeClr val="bg1"/>
                </a:solidFill>
                <a:latin typeface="+mj-lt"/>
                <a:cs typeface="B Nazanin" panose="00000700000000000000" pitchFamily="2" charset="-78"/>
              </a:rPr>
              <a:t>سبک دستور کار</a:t>
            </a:r>
            <a:endParaRPr lang="ko-KR" altLang="en-US" sz="5400" dirty="0">
              <a:solidFill>
                <a:schemeClr val="bg1"/>
              </a:solidFill>
              <a:latin typeface="+mj-lt"/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271007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19D6C2DA-011D-402A-99B3-747112E2D41F}"/>
              </a:ext>
            </a:extLst>
          </p:cNvPr>
          <p:cNvSpPr/>
          <p:nvPr/>
        </p:nvSpPr>
        <p:spPr>
          <a:xfrm rot="2142109">
            <a:off x="7449167" y="4076401"/>
            <a:ext cx="313629" cy="313629"/>
          </a:xfrm>
          <a:custGeom>
            <a:avLst/>
            <a:gdLst>
              <a:gd name="connsiteX0" fmla="*/ 928114 w 1777040"/>
              <a:gd name="connsiteY0" fmla="*/ 948920 h 1777040"/>
              <a:gd name="connsiteX1" fmla="*/ 1053905 w 1777040"/>
              <a:gd name="connsiteY1" fmla="*/ 1066101 h 1777040"/>
              <a:gd name="connsiteX2" fmla="*/ 986530 w 1777040"/>
              <a:gd name="connsiteY2" fmla="*/ 1197557 h 1777040"/>
              <a:gd name="connsiteX3" fmla="*/ 928114 w 1777040"/>
              <a:gd name="connsiteY3" fmla="*/ 1219808 h 1777040"/>
              <a:gd name="connsiteX4" fmla="*/ 846152 w 1777040"/>
              <a:gd name="connsiteY4" fmla="*/ 557870 h 1777040"/>
              <a:gd name="connsiteX5" fmla="*/ 846152 w 1777040"/>
              <a:gd name="connsiteY5" fmla="*/ 814036 h 1777040"/>
              <a:gd name="connsiteX6" fmla="*/ 722979 w 1777040"/>
              <a:gd name="connsiteY6" fmla="*/ 710937 h 1777040"/>
              <a:gd name="connsiteX7" fmla="*/ 790354 w 1777040"/>
              <a:gd name="connsiteY7" fmla="*/ 579481 h 1777040"/>
              <a:gd name="connsiteX8" fmla="*/ 846152 w 1777040"/>
              <a:gd name="connsiteY8" fmla="*/ 557870 h 1777040"/>
              <a:gd name="connsiteX9" fmla="*/ 846152 w 1777040"/>
              <a:gd name="connsiteY9" fmla="*/ 396255 h 1777040"/>
              <a:gd name="connsiteX10" fmla="*/ 846152 w 1777040"/>
              <a:gd name="connsiteY10" fmla="*/ 443331 h 1777040"/>
              <a:gd name="connsiteX11" fmla="*/ 710810 w 1777040"/>
              <a:gd name="connsiteY11" fmla="*/ 488548 h 1777040"/>
              <a:gd name="connsiteX12" fmla="*/ 588788 w 1777040"/>
              <a:gd name="connsiteY12" fmla="*/ 724803 h 1777040"/>
              <a:gd name="connsiteX13" fmla="*/ 846152 w 1777040"/>
              <a:gd name="connsiteY13" fmla="*/ 926937 h 1777040"/>
              <a:gd name="connsiteX14" fmla="*/ 846152 w 1777040"/>
              <a:gd name="connsiteY14" fmla="*/ 1219100 h 1777040"/>
              <a:gd name="connsiteX15" fmla="*/ 814851 w 1777040"/>
              <a:gd name="connsiteY15" fmla="*/ 1209777 h 1777040"/>
              <a:gd name="connsiteX16" fmla="*/ 721426 w 1777040"/>
              <a:gd name="connsiteY16" fmla="*/ 1089766 h 1777040"/>
              <a:gd name="connsiteX17" fmla="*/ 585984 w 1777040"/>
              <a:gd name="connsiteY17" fmla="*/ 1093287 h 1777040"/>
              <a:gd name="connsiteX18" fmla="*/ 755174 w 1777040"/>
              <a:gd name="connsiteY18" fmla="*/ 1310620 h 1777040"/>
              <a:gd name="connsiteX19" fmla="*/ 846152 w 1777040"/>
              <a:gd name="connsiteY19" fmla="*/ 1333664 h 1777040"/>
              <a:gd name="connsiteX20" fmla="*/ 846152 w 1777040"/>
              <a:gd name="connsiteY20" fmla="*/ 1380783 h 1777040"/>
              <a:gd name="connsiteX21" fmla="*/ 928114 w 1777040"/>
              <a:gd name="connsiteY21" fmla="*/ 1380783 h 1777040"/>
              <a:gd name="connsiteX22" fmla="*/ 928114 w 1777040"/>
              <a:gd name="connsiteY22" fmla="*/ 1333967 h 1777040"/>
              <a:gd name="connsiteX23" fmla="*/ 1066075 w 1777040"/>
              <a:gd name="connsiteY23" fmla="*/ 1288490 h 1777040"/>
              <a:gd name="connsiteX24" fmla="*/ 1188088 w 1777040"/>
              <a:gd name="connsiteY24" fmla="*/ 1050431 h 1777040"/>
              <a:gd name="connsiteX25" fmla="*/ 928114 w 1777040"/>
              <a:gd name="connsiteY25" fmla="*/ 830839 h 1777040"/>
              <a:gd name="connsiteX26" fmla="*/ 928114 w 1777040"/>
              <a:gd name="connsiteY26" fmla="*/ 557383 h 1777040"/>
              <a:gd name="connsiteX27" fmla="*/ 962033 w 1777040"/>
              <a:gd name="connsiteY27" fmla="*/ 567261 h 1777040"/>
              <a:gd name="connsiteX28" fmla="*/ 1055458 w 1777040"/>
              <a:gd name="connsiteY28" fmla="*/ 687272 h 1777040"/>
              <a:gd name="connsiteX29" fmla="*/ 1190900 w 1777040"/>
              <a:gd name="connsiteY29" fmla="*/ 683751 h 1777040"/>
              <a:gd name="connsiteX30" fmla="*/ 1021710 w 1777040"/>
              <a:gd name="connsiteY30" fmla="*/ 466419 h 1777040"/>
              <a:gd name="connsiteX31" fmla="*/ 928114 w 1777040"/>
              <a:gd name="connsiteY31" fmla="*/ 443048 h 1777040"/>
              <a:gd name="connsiteX32" fmla="*/ 928114 w 1777040"/>
              <a:gd name="connsiteY32" fmla="*/ 396255 h 1777040"/>
              <a:gd name="connsiteX33" fmla="*/ 888520 w 1777040"/>
              <a:gd name="connsiteY33" fmla="*/ 143844 h 1777040"/>
              <a:gd name="connsiteX34" fmla="*/ 1633196 w 1777040"/>
              <a:gd name="connsiteY34" fmla="*/ 888520 h 1777040"/>
              <a:gd name="connsiteX35" fmla="*/ 888520 w 1777040"/>
              <a:gd name="connsiteY35" fmla="*/ 1633196 h 1777040"/>
              <a:gd name="connsiteX36" fmla="*/ 143844 w 1777040"/>
              <a:gd name="connsiteY36" fmla="*/ 888520 h 1777040"/>
              <a:gd name="connsiteX37" fmla="*/ 888520 w 1777040"/>
              <a:gd name="connsiteY37" fmla="*/ 143844 h 1777040"/>
              <a:gd name="connsiteX38" fmla="*/ 888520 w 1777040"/>
              <a:gd name="connsiteY38" fmla="*/ 110563 h 1777040"/>
              <a:gd name="connsiteX39" fmla="*/ 110563 w 1777040"/>
              <a:gd name="connsiteY39" fmla="*/ 888520 h 1777040"/>
              <a:gd name="connsiteX40" fmla="*/ 888520 w 1777040"/>
              <a:gd name="connsiteY40" fmla="*/ 1666477 h 1777040"/>
              <a:gd name="connsiteX41" fmla="*/ 1666477 w 1777040"/>
              <a:gd name="connsiteY41" fmla="*/ 888520 h 1777040"/>
              <a:gd name="connsiteX42" fmla="*/ 888520 w 1777040"/>
              <a:gd name="connsiteY42" fmla="*/ 110563 h 1777040"/>
              <a:gd name="connsiteX43" fmla="*/ 888520 w 1777040"/>
              <a:gd name="connsiteY43" fmla="*/ 0 h 1777040"/>
              <a:gd name="connsiteX44" fmla="*/ 1777040 w 1777040"/>
              <a:gd name="connsiteY44" fmla="*/ 888520 h 1777040"/>
              <a:gd name="connsiteX45" fmla="*/ 888520 w 1777040"/>
              <a:gd name="connsiteY45" fmla="*/ 1777040 h 1777040"/>
              <a:gd name="connsiteX46" fmla="*/ 0 w 1777040"/>
              <a:gd name="connsiteY46" fmla="*/ 888520 h 1777040"/>
              <a:gd name="connsiteX47" fmla="*/ 888520 w 1777040"/>
              <a:gd name="connsiteY47" fmla="*/ 0 h 1777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1777040" h="1777040">
                <a:moveTo>
                  <a:pt x="928114" y="948920"/>
                </a:moveTo>
                <a:cubicBezTo>
                  <a:pt x="988560" y="968367"/>
                  <a:pt x="1037299" y="998362"/>
                  <a:pt x="1053905" y="1066101"/>
                </a:cubicBezTo>
                <a:cubicBezTo>
                  <a:pt x="1062536" y="1116880"/>
                  <a:pt x="1036615" y="1167455"/>
                  <a:pt x="986530" y="1197557"/>
                </a:cubicBezTo>
                <a:cubicBezTo>
                  <a:pt x="968699" y="1208274"/>
                  <a:pt x="948844" y="1215772"/>
                  <a:pt x="928114" y="1219808"/>
                </a:cubicBezTo>
                <a:close/>
                <a:moveTo>
                  <a:pt x="846152" y="557870"/>
                </a:moveTo>
                <a:lnTo>
                  <a:pt x="846152" y="814036"/>
                </a:lnTo>
                <a:cubicBezTo>
                  <a:pt x="782662" y="799543"/>
                  <a:pt x="733416" y="777195"/>
                  <a:pt x="722979" y="710937"/>
                </a:cubicBezTo>
                <a:cubicBezTo>
                  <a:pt x="714348" y="660159"/>
                  <a:pt x="740269" y="609583"/>
                  <a:pt x="790354" y="579481"/>
                </a:cubicBezTo>
                <a:cubicBezTo>
                  <a:pt x="807423" y="569222"/>
                  <a:pt x="826346" y="561914"/>
                  <a:pt x="846152" y="557870"/>
                </a:cubicBezTo>
                <a:close/>
                <a:moveTo>
                  <a:pt x="846152" y="396255"/>
                </a:moveTo>
                <a:lnTo>
                  <a:pt x="846152" y="443331"/>
                </a:lnTo>
                <a:cubicBezTo>
                  <a:pt x="798092" y="448867"/>
                  <a:pt x="751536" y="464071"/>
                  <a:pt x="710810" y="488548"/>
                </a:cubicBezTo>
                <a:cubicBezTo>
                  <a:pt x="620690" y="542711"/>
                  <a:pt x="573770" y="633476"/>
                  <a:pt x="588788" y="724803"/>
                </a:cubicBezTo>
                <a:cubicBezTo>
                  <a:pt x="624762" y="872148"/>
                  <a:pt x="739108" y="901381"/>
                  <a:pt x="846152" y="926937"/>
                </a:cubicBezTo>
                <a:lnTo>
                  <a:pt x="846152" y="1219100"/>
                </a:lnTo>
                <a:cubicBezTo>
                  <a:pt x="835412" y="1217092"/>
                  <a:pt x="824958" y="1213886"/>
                  <a:pt x="814851" y="1209777"/>
                </a:cubicBezTo>
                <a:cubicBezTo>
                  <a:pt x="759309" y="1187194"/>
                  <a:pt x="723364" y="1141021"/>
                  <a:pt x="721426" y="1089766"/>
                </a:cubicBezTo>
                <a:lnTo>
                  <a:pt x="585984" y="1093287"/>
                </a:lnTo>
                <a:cubicBezTo>
                  <a:pt x="589495" y="1186106"/>
                  <a:pt x="654589" y="1269722"/>
                  <a:pt x="755174" y="1310620"/>
                </a:cubicBezTo>
                <a:cubicBezTo>
                  <a:pt x="784286" y="1322456"/>
                  <a:pt x="814992" y="1330154"/>
                  <a:pt x="846152" y="1333664"/>
                </a:cubicBezTo>
                <a:lnTo>
                  <a:pt x="846152" y="1380783"/>
                </a:lnTo>
                <a:lnTo>
                  <a:pt x="928114" y="1380783"/>
                </a:lnTo>
                <a:lnTo>
                  <a:pt x="928114" y="1333967"/>
                </a:lnTo>
                <a:cubicBezTo>
                  <a:pt x="977103" y="1328719"/>
                  <a:pt x="1024610" y="1313411"/>
                  <a:pt x="1066075" y="1288490"/>
                </a:cubicBezTo>
                <a:cubicBezTo>
                  <a:pt x="1156777" y="1233977"/>
                  <a:pt x="1203719" y="1142387"/>
                  <a:pt x="1188088" y="1050431"/>
                </a:cubicBezTo>
                <a:cubicBezTo>
                  <a:pt x="1143066" y="887876"/>
                  <a:pt x="1031137" y="851889"/>
                  <a:pt x="928114" y="830839"/>
                </a:cubicBezTo>
                <a:lnTo>
                  <a:pt x="928114" y="557383"/>
                </a:lnTo>
                <a:cubicBezTo>
                  <a:pt x="939752" y="559426"/>
                  <a:pt x="951096" y="562815"/>
                  <a:pt x="962033" y="567261"/>
                </a:cubicBezTo>
                <a:cubicBezTo>
                  <a:pt x="1017575" y="589845"/>
                  <a:pt x="1053520" y="636018"/>
                  <a:pt x="1055458" y="687272"/>
                </a:cubicBezTo>
                <a:lnTo>
                  <a:pt x="1190900" y="683751"/>
                </a:lnTo>
                <a:cubicBezTo>
                  <a:pt x="1187389" y="590932"/>
                  <a:pt x="1122295" y="507317"/>
                  <a:pt x="1021710" y="466419"/>
                </a:cubicBezTo>
                <a:cubicBezTo>
                  <a:pt x="991781" y="454250"/>
                  <a:pt x="960166" y="446455"/>
                  <a:pt x="928114" y="443048"/>
                </a:cubicBezTo>
                <a:lnTo>
                  <a:pt x="928114" y="396255"/>
                </a:lnTo>
                <a:close/>
                <a:moveTo>
                  <a:pt x="888520" y="143844"/>
                </a:moveTo>
                <a:cubicBezTo>
                  <a:pt x="1299793" y="143844"/>
                  <a:pt x="1633196" y="477247"/>
                  <a:pt x="1633196" y="888520"/>
                </a:cubicBezTo>
                <a:cubicBezTo>
                  <a:pt x="1633196" y="1299793"/>
                  <a:pt x="1299793" y="1633196"/>
                  <a:pt x="888520" y="1633196"/>
                </a:cubicBezTo>
                <a:cubicBezTo>
                  <a:pt x="477247" y="1633196"/>
                  <a:pt x="143844" y="1299793"/>
                  <a:pt x="143844" y="888520"/>
                </a:cubicBezTo>
                <a:cubicBezTo>
                  <a:pt x="143844" y="477247"/>
                  <a:pt x="477247" y="143844"/>
                  <a:pt x="888520" y="143844"/>
                </a:cubicBezTo>
                <a:close/>
                <a:moveTo>
                  <a:pt x="888520" y="110563"/>
                </a:moveTo>
                <a:cubicBezTo>
                  <a:pt x="458866" y="110563"/>
                  <a:pt x="110563" y="458866"/>
                  <a:pt x="110563" y="888520"/>
                </a:cubicBezTo>
                <a:cubicBezTo>
                  <a:pt x="110563" y="1318174"/>
                  <a:pt x="458866" y="1666477"/>
                  <a:pt x="888520" y="1666477"/>
                </a:cubicBezTo>
                <a:cubicBezTo>
                  <a:pt x="1318174" y="1666477"/>
                  <a:pt x="1666477" y="1318174"/>
                  <a:pt x="1666477" y="888520"/>
                </a:cubicBezTo>
                <a:cubicBezTo>
                  <a:pt x="1666477" y="458866"/>
                  <a:pt x="1318174" y="110563"/>
                  <a:pt x="888520" y="110563"/>
                </a:cubicBezTo>
                <a:close/>
                <a:moveTo>
                  <a:pt x="888520" y="0"/>
                </a:moveTo>
                <a:cubicBezTo>
                  <a:pt x="1379236" y="0"/>
                  <a:pt x="1777040" y="397804"/>
                  <a:pt x="1777040" y="888520"/>
                </a:cubicBezTo>
                <a:cubicBezTo>
                  <a:pt x="1777040" y="1379236"/>
                  <a:pt x="1379236" y="1777040"/>
                  <a:pt x="888520" y="1777040"/>
                </a:cubicBezTo>
                <a:cubicBezTo>
                  <a:pt x="397804" y="1777040"/>
                  <a:pt x="0" y="1379236"/>
                  <a:pt x="0" y="888520"/>
                </a:cubicBezTo>
                <a:cubicBezTo>
                  <a:pt x="0" y="397804"/>
                  <a:pt x="397804" y="0"/>
                  <a:pt x="8885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1"/>
            <a:endParaRPr lang="ko-KR" altLang="en-US">
              <a:cs typeface="B Nazanin" panose="00000700000000000000" pitchFamily="2" charset="-78"/>
            </a:endParaRPr>
          </a:p>
        </p:txBody>
      </p:sp>
      <p:sp>
        <p:nvSpPr>
          <p:cNvPr id="32" name="직사각형 31">
            <a:extLst>
              <a:ext uri="{FF2B5EF4-FFF2-40B4-BE49-F238E27FC236}">
                <a16:creationId xmlns:a16="http://schemas.microsoft.com/office/drawing/2014/main" id="{AE52319C-DF75-4B32-9C54-B970D203F2D0}"/>
              </a:ext>
            </a:extLst>
          </p:cNvPr>
          <p:cNvSpPr/>
          <p:nvPr/>
        </p:nvSpPr>
        <p:spPr>
          <a:xfrm>
            <a:off x="1507707" y="4235225"/>
            <a:ext cx="41287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محتوا در اینجا: من امیدوارم و معتقدم که این الگو زمان، پول و اعتبار شما را تامین کند.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33" name="직사각형 32">
            <a:extLst>
              <a:ext uri="{FF2B5EF4-FFF2-40B4-BE49-F238E27FC236}">
                <a16:creationId xmlns:a16="http://schemas.microsoft.com/office/drawing/2014/main" id="{03DB3881-3528-41DF-B456-D63ED13F0B8C}"/>
              </a:ext>
            </a:extLst>
          </p:cNvPr>
          <p:cNvSpPr/>
          <p:nvPr/>
        </p:nvSpPr>
        <p:spPr>
          <a:xfrm>
            <a:off x="1507707" y="4947639"/>
            <a:ext cx="41287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محتوا در اینجا: من امیدوارم و معتقدم که این الگو زمان، پول و اعتبار شما را تامین کند.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34" name="직사각형 33">
            <a:extLst>
              <a:ext uri="{FF2B5EF4-FFF2-40B4-BE49-F238E27FC236}">
                <a16:creationId xmlns:a16="http://schemas.microsoft.com/office/drawing/2014/main" id="{E16A00AE-91F9-40E3-BDB7-C810E0EA361C}"/>
              </a:ext>
            </a:extLst>
          </p:cNvPr>
          <p:cNvSpPr/>
          <p:nvPr/>
        </p:nvSpPr>
        <p:spPr>
          <a:xfrm>
            <a:off x="1507707" y="5660053"/>
            <a:ext cx="41287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محتوا در اینجا: من امیدوارم و معتقدم که این الگو زمان، پول و اعتبار شما را تامین کند.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35" name="Rounded Rectangle 10">
            <a:extLst>
              <a:ext uri="{FF2B5EF4-FFF2-40B4-BE49-F238E27FC236}">
                <a16:creationId xmlns:a16="http://schemas.microsoft.com/office/drawing/2014/main" id="{4CD212DC-0248-4D2E-8DAD-33485AAD2E5F}"/>
              </a:ext>
            </a:extLst>
          </p:cNvPr>
          <p:cNvSpPr/>
          <p:nvPr/>
        </p:nvSpPr>
        <p:spPr>
          <a:xfrm>
            <a:off x="819818" y="4283298"/>
            <a:ext cx="296873" cy="392878"/>
          </a:xfrm>
          <a:custGeom>
            <a:avLst/>
            <a:gdLst/>
            <a:ahLst/>
            <a:cxnLst/>
            <a:rect l="l" t="t" r="r" b="b"/>
            <a:pathLst>
              <a:path w="2448272" h="3240000">
                <a:moveTo>
                  <a:pt x="1358676" y="2676152"/>
                </a:moveTo>
                <a:cubicBezTo>
                  <a:pt x="1327753" y="2676152"/>
                  <a:pt x="1302685" y="2701220"/>
                  <a:pt x="1302685" y="2732143"/>
                </a:cubicBezTo>
                <a:lnTo>
                  <a:pt x="1302685" y="2956101"/>
                </a:lnTo>
                <a:cubicBezTo>
                  <a:pt x="1302685" y="2987024"/>
                  <a:pt x="1327753" y="3012092"/>
                  <a:pt x="1358676" y="3012092"/>
                </a:cubicBezTo>
                <a:lnTo>
                  <a:pt x="1582634" y="3012092"/>
                </a:lnTo>
                <a:cubicBezTo>
                  <a:pt x="1613557" y="3012092"/>
                  <a:pt x="1638625" y="2987024"/>
                  <a:pt x="1638625" y="2956101"/>
                </a:cubicBezTo>
                <a:lnTo>
                  <a:pt x="1638625" y="2732143"/>
                </a:lnTo>
                <a:cubicBezTo>
                  <a:pt x="1638625" y="2701220"/>
                  <a:pt x="1613557" y="2676152"/>
                  <a:pt x="1582634" y="2676152"/>
                </a:cubicBezTo>
                <a:close/>
                <a:moveTo>
                  <a:pt x="837062" y="2676152"/>
                </a:moveTo>
                <a:cubicBezTo>
                  <a:pt x="806139" y="2676152"/>
                  <a:pt x="781071" y="2701220"/>
                  <a:pt x="781071" y="2732143"/>
                </a:cubicBezTo>
                <a:lnTo>
                  <a:pt x="781071" y="2956101"/>
                </a:lnTo>
                <a:cubicBezTo>
                  <a:pt x="781071" y="2987024"/>
                  <a:pt x="806139" y="3012092"/>
                  <a:pt x="837062" y="3012092"/>
                </a:cubicBezTo>
                <a:lnTo>
                  <a:pt x="1061020" y="3012092"/>
                </a:lnTo>
                <a:cubicBezTo>
                  <a:pt x="1091943" y="3012092"/>
                  <a:pt x="1117011" y="2987024"/>
                  <a:pt x="1117011" y="2956101"/>
                </a:cubicBezTo>
                <a:lnTo>
                  <a:pt x="1117011" y="2732143"/>
                </a:lnTo>
                <a:cubicBezTo>
                  <a:pt x="1117011" y="2701220"/>
                  <a:pt x="1091943" y="2676152"/>
                  <a:pt x="1061020" y="2676152"/>
                </a:cubicBezTo>
                <a:close/>
                <a:moveTo>
                  <a:pt x="315448" y="2676152"/>
                </a:moveTo>
                <a:cubicBezTo>
                  <a:pt x="284525" y="2676152"/>
                  <a:pt x="259457" y="2701220"/>
                  <a:pt x="259457" y="2732143"/>
                </a:cubicBezTo>
                <a:lnTo>
                  <a:pt x="259457" y="2956101"/>
                </a:lnTo>
                <a:cubicBezTo>
                  <a:pt x="259457" y="2987024"/>
                  <a:pt x="284525" y="3012092"/>
                  <a:pt x="315448" y="3012092"/>
                </a:cubicBezTo>
                <a:lnTo>
                  <a:pt x="539406" y="3012092"/>
                </a:lnTo>
                <a:cubicBezTo>
                  <a:pt x="570329" y="3012092"/>
                  <a:pt x="595397" y="2987024"/>
                  <a:pt x="595397" y="2956101"/>
                </a:cubicBezTo>
                <a:lnTo>
                  <a:pt x="595397" y="2732143"/>
                </a:lnTo>
                <a:cubicBezTo>
                  <a:pt x="595397" y="2701220"/>
                  <a:pt x="570329" y="2676152"/>
                  <a:pt x="539406" y="2676152"/>
                </a:cubicBezTo>
                <a:close/>
                <a:moveTo>
                  <a:pt x="1880291" y="2179832"/>
                </a:moveTo>
                <a:cubicBezTo>
                  <a:pt x="1849368" y="2179832"/>
                  <a:pt x="1824300" y="2204900"/>
                  <a:pt x="1824300" y="2235823"/>
                </a:cubicBezTo>
                <a:lnTo>
                  <a:pt x="1824300" y="2956101"/>
                </a:lnTo>
                <a:cubicBezTo>
                  <a:pt x="1824300" y="2987024"/>
                  <a:pt x="1849368" y="3012092"/>
                  <a:pt x="1880291" y="3012092"/>
                </a:cubicBezTo>
                <a:lnTo>
                  <a:pt x="2104249" y="3012092"/>
                </a:lnTo>
                <a:cubicBezTo>
                  <a:pt x="2135172" y="3012092"/>
                  <a:pt x="2160240" y="2987024"/>
                  <a:pt x="2160240" y="2956101"/>
                </a:cubicBezTo>
                <a:lnTo>
                  <a:pt x="2160240" y="2235823"/>
                </a:lnTo>
                <a:cubicBezTo>
                  <a:pt x="2160240" y="2204900"/>
                  <a:pt x="2135172" y="2179832"/>
                  <a:pt x="2104249" y="2179832"/>
                </a:cubicBezTo>
                <a:close/>
                <a:moveTo>
                  <a:pt x="1358676" y="2179832"/>
                </a:moveTo>
                <a:cubicBezTo>
                  <a:pt x="1327753" y="2179832"/>
                  <a:pt x="1302685" y="2204900"/>
                  <a:pt x="1302685" y="2235823"/>
                </a:cubicBezTo>
                <a:lnTo>
                  <a:pt x="1302685" y="2459781"/>
                </a:lnTo>
                <a:cubicBezTo>
                  <a:pt x="1302685" y="2490704"/>
                  <a:pt x="1327753" y="2515772"/>
                  <a:pt x="1358676" y="2515772"/>
                </a:cubicBezTo>
                <a:lnTo>
                  <a:pt x="1582634" y="2515772"/>
                </a:lnTo>
                <a:cubicBezTo>
                  <a:pt x="1613557" y="2515772"/>
                  <a:pt x="1638625" y="2490704"/>
                  <a:pt x="1638625" y="2459781"/>
                </a:cubicBezTo>
                <a:lnTo>
                  <a:pt x="1638625" y="2235823"/>
                </a:lnTo>
                <a:cubicBezTo>
                  <a:pt x="1638625" y="2204900"/>
                  <a:pt x="1613557" y="2179832"/>
                  <a:pt x="1582634" y="2179832"/>
                </a:cubicBezTo>
                <a:close/>
                <a:moveTo>
                  <a:pt x="837062" y="2179832"/>
                </a:moveTo>
                <a:cubicBezTo>
                  <a:pt x="806139" y="2179832"/>
                  <a:pt x="781071" y="2204900"/>
                  <a:pt x="781071" y="2235823"/>
                </a:cubicBezTo>
                <a:lnTo>
                  <a:pt x="781071" y="2459781"/>
                </a:lnTo>
                <a:cubicBezTo>
                  <a:pt x="781071" y="2490704"/>
                  <a:pt x="806139" y="2515772"/>
                  <a:pt x="837062" y="2515772"/>
                </a:cubicBezTo>
                <a:lnTo>
                  <a:pt x="1061020" y="2515772"/>
                </a:lnTo>
                <a:cubicBezTo>
                  <a:pt x="1091943" y="2515772"/>
                  <a:pt x="1117011" y="2490704"/>
                  <a:pt x="1117011" y="2459781"/>
                </a:cubicBezTo>
                <a:lnTo>
                  <a:pt x="1117011" y="2235823"/>
                </a:lnTo>
                <a:cubicBezTo>
                  <a:pt x="1117011" y="2204900"/>
                  <a:pt x="1091943" y="2179832"/>
                  <a:pt x="1061020" y="2179832"/>
                </a:cubicBezTo>
                <a:close/>
                <a:moveTo>
                  <a:pt x="315448" y="2179832"/>
                </a:moveTo>
                <a:cubicBezTo>
                  <a:pt x="284525" y="2179832"/>
                  <a:pt x="259457" y="2204900"/>
                  <a:pt x="259457" y="2235823"/>
                </a:cubicBezTo>
                <a:lnTo>
                  <a:pt x="259457" y="2459781"/>
                </a:lnTo>
                <a:cubicBezTo>
                  <a:pt x="259457" y="2490704"/>
                  <a:pt x="284525" y="2515772"/>
                  <a:pt x="315448" y="2515772"/>
                </a:cubicBezTo>
                <a:lnTo>
                  <a:pt x="539406" y="2515772"/>
                </a:lnTo>
                <a:cubicBezTo>
                  <a:pt x="570329" y="2515772"/>
                  <a:pt x="595397" y="2490704"/>
                  <a:pt x="595397" y="2459781"/>
                </a:cubicBezTo>
                <a:lnTo>
                  <a:pt x="595397" y="2235823"/>
                </a:lnTo>
                <a:cubicBezTo>
                  <a:pt x="595397" y="2204900"/>
                  <a:pt x="570329" y="2179832"/>
                  <a:pt x="539406" y="2179832"/>
                </a:cubicBezTo>
                <a:close/>
                <a:moveTo>
                  <a:pt x="1880291" y="1683512"/>
                </a:moveTo>
                <a:cubicBezTo>
                  <a:pt x="1849368" y="1683512"/>
                  <a:pt x="1824300" y="1708580"/>
                  <a:pt x="1824300" y="1739503"/>
                </a:cubicBezTo>
                <a:lnTo>
                  <a:pt x="1824300" y="1963461"/>
                </a:lnTo>
                <a:cubicBezTo>
                  <a:pt x="1824300" y="1994384"/>
                  <a:pt x="1849368" y="2019452"/>
                  <a:pt x="1880291" y="2019452"/>
                </a:cubicBezTo>
                <a:lnTo>
                  <a:pt x="2104249" y="2019452"/>
                </a:lnTo>
                <a:cubicBezTo>
                  <a:pt x="2135172" y="2019452"/>
                  <a:pt x="2160240" y="1994384"/>
                  <a:pt x="2160240" y="1963461"/>
                </a:cubicBezTo>
                <a:lnTo>
                  <a:pt x="2160240" y="1739503"/>
                </a:lnTo>
                <a:cubicBezTo>
                  <a:pt x="2160240" y="1708580"/>
                  <a:pt x="2135172" y="1683512"/>
                  <a:pt x="2104249" y="1683512"/>
                </a:cubicBezTo>
                <a:close/>
                <a:moveTo>
                  <a:pt x="1358676" y="1683512"/>
                </a:moveTo>
                <a:cubicBezTo>
                  <a:pt x="1327753" y="1683512"/>
                  <a:pt x="1302685" y="1708580"/>
                  <a:pt x="1302685" y="1739503"/>
                </a:cubicBezTo>
                <a:lnTo>
                  <a:pt x="1302685" y="1963461"/>
                </a:lnTo>
                <a:cubicBezTo>
                  <a:pt x="1302685" y="1994384"/>
                  <a:pt x="1327753" y="2019452"/>
                  <a:pt x="1358676" y="2019452"/>
                </a:cubicBezTo>
                <a:lnTo>
                  <a:pt x="1582634" y="2019452"/>
                </a:lnTo>
                <a:cubicBezTo>
                  <a:pt x="1613557" y="2019452"/>
                  <a:pt x="1638625" y="1994384"/>
                  <a:pt x="1638625" y="1963461"/>
                </a:cubicBezTo>
                <a:lnTo>
                  <a:pt x="1638625" y="1739503"/>
                </a:lnTo>
                <a:cubicBezTo>
                  <a:pt x="1638625" y="1708580"/>
                  <a:pt x="1613557" y="1683512"/>
                  <a:pt x="1582634" y="1683512"/>
                </a:cubicBezTo>
                <a:close/>
                <a:moveTo>
                  <a:pt x="837062" y="1683512"/>
                </a:moveTo>
                <a:cubicBezTo>
                  <a:pt x="806139" y="1683512"/>
                  <a:pt x="781071" y="1708580"/>
                  <a:pt x="781071" y="1739503"/>
                </a:cubicBezTo>
                <a:lnTo>
                  <a:pt x="781071" y="1963461"/>
                </a:lnTo>
                <a:cubicBezTo>
                  <a:pt x="781071" y="1994384"/>
                  <a:pt x="806139" y="2019452"/>
                  <a:pt x="837062" y="2019452"/>
                </a:cubicBezTo>
                <a:lnTo>
                  <a:pt x="1061020" y="2019452"/>
                </a:lnTo>
                <a:cubicBezTo>
                  <a:pt x="1091943" y="2019452"/>
                  <a:pt x="1117011" y="1994384"/>
                  <a:pt x="1117011" y="1963461"/>
                </a:cubicBezTo>
                <a:lnTo>
                  <a:pt x="1117011" y="1739503"/>
                </a:lnTo>
                <a:cubicBezTo>
                  <a:pt x="1117011" y="1708580"/>
                  <a:pt x="1091943" y="1683512"/>
                  <a:pt x="1061020" y="1683512"/>
                </a:cubicBezTo>
                <a:close/>
                <a:moveTo>
                  <a:pt x="315448" y="1683512"/>
                </a:moveTo>
                <a:cubicBezTo>
                  <a:pt x="284525" y="1683512"/>
                  <a:pt x="259457" y="1708580"/>
                  <a:pt x="259457" y="1739503"/>
                </a:cubicBezTo>
                <a:lnTo>
                  <a:pt x="259457" y="1963461"/>
                </a:lnTo>
                <a:cubicBezTo>
                  <a:pt x="259457" y="1994384"/>
                  <a:pt x="284525" y="2019452"/>
                  <a:pt x="315448" y="2019452"/>
                </a:cubicBezTo>
                <a:lnTo>
                  <a:pt x="539406" y="2019452"/>
                </a:lnTo>
                <a:cubicBezTo>
                  <a:pt x="570329" y="2019452"/>
                  <a:pt x="595397" y="1994384"/>
                  <a:pt x="595397" y="1963461"/>
                </a:cubicBezTo>
                <a:lnTo>
                  <a:pt x="595397" y="1739503"/>
                </a:lnTo>
                <a:cubicBezTo>
                  <a:pt x="595397" y="1708580"/>
                  <a:pt x="570329" y="1683512"/>
                  <a:pt x="539406" y="1683512"/>
                </a:cubicBezTo>
                <a:close/>
                <a:moveTo>
                  <a:pt x="1880291" y="1187192"/>
                </a:moveTo>
                <a:cubicBezTo>
                  <a:pt x="1849368" y="1187192"/>
                  <a:pt x="1824300" y="1212260"/>
                  <a:pt x="1824300" y="1243183"/>
                </a:cubicBezTo>
                <a:lnTo>
                  <a:pt x="1824300" y="1467141"/>
                </a:lnTo>
                <a:cubicBezTo>
                  <a:pt x="1824300" y="1498064"/>
                  <a:pt x="1849368" y="1523132"/>
                  <a:pt x="1880291" y="1523132"/>
                </a:cubicBezTo>
                <a:lnTo>
                  <a:pt x="2104249" y="1523132"/>
                </a:lnTo>
                <a:cubicBezTo>
                  <a:pt x="2135172" y="1523132"/>
                  <a:pt x="2160240" y="1498064"/>
                  <a:pt x="2160240" y="1467141"/>
                </a:cubicBezTo>
                <a:lnTo>
                  <a:pt x="2160240" y="1243183"/>
                </a:lnTo>
                <a:cubicBezTo>
                  <a:pt x="2160240" y="1212260"/>
                  <a:pt x="2135172" y="1187192"/>
                  <a:pt x="2104249" y="1187192"/>
                </a:cubicBezTo>
                <a:close/>
                <a:moveTo>
                  <a:pt x="1358676" y="1187192"/>
                </a:moveTo>
                <a:cubicBezTo>
                  <a:pt x="1327753" y="1187192"/>
                  <a:pt x="1302685" y="1212260"/>
                  <a:pt x="1302685" y="1243183"/>
                </a:cubicBezTo>
                <a:lnTo>
                  <a:pt x="1302685" y="1467141"/>
                </a:lnTo>
                <a:cubicBezTo>
                  <a:pt x="1302685" y="1498064"/>
                  <a:pt x="1327753" y="1523132"/>
                  <a:pt x="1358676" y="1523132"/>
                </a:cubicBezTo>
                <a:lnTo>
                  <a:pt x="1582634" y="1523132"/>
                </a:lnTo>
                <a:cubicBezTo>
                  <a:pt x="1613557" y="1523132"/>
                  <a:pt x="1638625" y="1498064"/>
                  <a:pt x="1638625" y="1467141"/>
                </a:cubicBezTo>
                <a:lnTo>
                  <a:pt x="1638625" y="1243183"/>
                </a:lnTo>
                <a:cubicBezTo>
                  <a:pt x="1638625" y="1212260"/>
                  <a:pt x="1613557" y="1187192"/>
                  <a:pt x="1582634" y="1187192"/>
                </a:cubicBezTo>
                <a:close/>
                <a:moveTo>
                  <a:pt x="837062" y="1187192"/>
                </a:moveTo>
                <a:cubicBezTo>
                  <a:pt x="806139" y="1187192"/>
                  <a:pt x="781071" y="1212260"/>
                  <a:pt x="781071" y="1243183"/>
                </a:cubicBezTo>
                <a:lnTo>
                  <a:pt x="781071" y="1467141"/>
                </a:lnTo>
                <a:cubicBezTo>
                  <a:pt x="781071" y="1498064"/>
                  <a:pt x="806139" y="1523132"/>
                  <a:pt x="837062" y="1523132"/>
                </a:cubicBezTo>
                <a:lnTo>
                  <a:pt x="1061020" y="1523132"/>
                </a:lnTo>
                <a:cubicBezTo>
                  <a:pt x="1091943" y="1523132"/>
                  <a:pt x="1117011" y="1498064"/>
                  <a:pt x="1117011" y="1467141"/>
                </a:cubicBezTo>
                <a:lnTo>
                  <a:pt x="1117011" y="1243183"/>
                </a:lnTo>
                <a:cubicBezTo>
                  <a:pt x="1117011" y="1212260"/>
                  <a:pt x="1091943" y="1187192"/>
                  <a:pt x="1061020" y="1187192"/>
                </a:cubicBezTo>
                <a:close/>
                <a:moveTo>
                  <a:pt x="315448" y="1187192"/>
                </a:moveTo>
                <a:cubicBezTo>
                  <a:pt x="284525" y="1187192"/>
                  <a:pt x="259457" y="1212260"/>
                  <a:pt x="259457" y="1243183"/>
                </a:cubicBezTo>
                <a:lnTo>
                  <a:pt x="259457" y="1467141"/>
                </a:lnTo>
                <a:cubicBezTo>
                  <a:pt x="259457" y="1498064"/>
                  <a:pt x="284525" y="1523132"/>
                  <a:pt x="315448" y="1523132"/>
                </a:cubicBezTo>
                <a:lnTo>
                  <a:pt x="539406" y="1523132"/>
                </a:lnTo>
                <a:cubicBezTo>
                  <a:pt x="570329" y="1523132"/>
                  <a:pt x="595397" y="1498064"/>
                  <a:pt x="595397" y="1467141"/>
                </a:cubicBezTo>
                <a:lnTo>
                  <a:pt x="595397" y="1243183"/>
                </a:lnTo>
                <a:cubicBezTo>
                  <a:pt x="595397" y="1212260"/>
                  <a:pt x="570329" y="1187192"/>
                  <a:pt x="539406" y="1187192"/>
                </a:cubicBezTo>
                <a:close/>
                <a:moveTo>
                  <a:pt x="348041" y="163575"/>
                </a:moveTo>
                <a:cubicBezTo>
                  <a:pt x="275130" y="163575"/>
                  <a:pt x="216024" y="222681"/>
                  <a:pt x="216024" y="295592"/>
                </a:cubicBezTo>
                <a:lnTo>
                  <a:pt x="216024" y="823646"/>
                </a:lnTo>
                <a:cubicBezTo>
                  <a:pt x="216024" y="896557"/>
                  <a:pt x="275130" y="955663"/>
                  <a:pt x="348041" y="955663"/>
                </a:cubicBezTo>
                <a:lnTo>
                  <a:pt x="2100231" y="955663"/>
                </a:lnTo>
                <a:cubicBezTo>
                  <a:pt x="2173142" y="955663"/>
                  <a:pt x="2232248" y="896557"/>
                  <a:pt x="2232248" y="823646"/>
                </a:cubicBezTo>
                <a:lnTo>
                  <a:pt x="2232248" y="295592"/>
                </a:lnTo>
                <a:cubicBezTo>
                  <a:pt x="2232248" y="222681"/>
                  <a:pt x="2173142" y="163575"/>
                  <a:pt x="2100231" y="163575"/>
                </a:cubicBezTo>
                <a:close/>
                <a:moveTo>
                  <a:pt x="265172" y="0"/>
                </a:moveTo>
                <a:lnTo>
                  <a:pt x="2183100" y="0"/>
                </a:lnTo>
                <a:cubicBezTo>
                  <a:pt x="2329550" y="0"/>
                  <a:pt x="2448272" y="118722"/>
                  <a:pt x="2448272" y="265172"/>
                </a:cubicBezTo>
                <a:lnTo>
                  <a:pt x="2448272" y="2974828"/>
                </a:lnTo>
                <a:cubicBezTo>
                  <a:pt x="2448272" y="3121278"/>
                  <a:pt x="2329550" y="3240000"/>
                  <a:pt x="2183100" y="3240000"/>
                </a:cubicBezTo>
                <a:lnTo>
                  <a:pt x="265172" y="3240000"/>
                </a:lnTo>
                <a:cubicBezTo>
                  <a:pt x="118722" y="3240000"/>
                  <a:pt x="0" y="3121278"/>
                  <a:pt x="0" y="2974828"/>
                </a:cubicBezTo>
                <a:lnTo>
                  <a:pt x="0" y="265172"/>
                </a:lnTo>
                <a:cubicBezTo>
                  <a:pt x="0" y="118722"/>
                  <a:pt x="118722" y="0"/>
                  <a:pt x="26517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36" name="Rectangle 16">
            <a:extLst>
              <a:ext uri="{FF2B5EF4-FFF2-40B4-BE49-F238E27FC236}">
                <a16:creationId xmlns:a16="http://schemas.microsoft.com/office/drawing/2014/main" id="{0BCBAC85-73B6-4598-8546-71B1711D6E19}"/>
              </a:ext>
            </a:extLst>
          </p:cNvPr>
          <p:cNvSpPr/>
          <p:nvPr/>
        </p:nvSpPr>
        <p:spPr>
          <a:xfrm rot="2700000">
            <a:off x="812950" y="5626133"/>
            <a:ext cx="310609" cy="556864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37" name="Rectangle 9">
            <a:extLst>
              <a:ext uri="{FF2B5EF4-FFF2-40B4-BE49-F238E27FC236}">
                <a16:creationId xmlns:a16="http://schemas.microsoft.com/office/drawing/2014/main" id="{6C1F75E7-7CA1-43D2-8483-072E254A0CE8}"/>
              </a:ext>
            </a:extLst>
          </p:cNvPr>
          <p:cNvSpPr/>
          <p:nvPr/>
        </p:nvSpPr>
        <p:spPr>
          <a:xfrm>
            <a:off x="757931" y="5015837"/>
            <a:ext cx="420646" cy="393762"/>
          </a:xfrm>
          <a:custGeom>
            <a:avLst/>
            <a:gdLst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700000000000000" pitchFamily="2" charset="-78"/>
            </a:endParaRP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828FAEA3-4304-46C9-96D8-84FF7B3DDE2E}"/>
              </a:ext>
            </a:extLst>
          </p:cNvPr>
          <p:cNvGrpSpPr/>
          <p:nvPr/>
        </p:nvGrpSpPr>
        <p:grpSpPr>
          <a:xfrm>
            <a:off x="688906" y="1934833"/>
            <a:ext cx="3987976" cy="775862"/>
            <a:chOff x="6324699" y="2356411"/>
            <a:chExt cx="2736305" cy="775862"/>
          </a:xfrm>
        </p:grpSpPr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0057B24B-150B-4E11-B04A-FB050BDF9E03}"/>
                </a:ext>
              </a:extLst>
            </p:cNvPr>
            <p:cNvSpPr txBox="1"/>
            <p:nvPr/>
          </p:nvSpPr>
          <p:spPr>
            <a:xfrm>
              <a:off x="6324700" y="2670608"/>
              <a:ext cx="27363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2400" b="1" dirty="0">
                  <a:solidFill>
                    <a:schemeClr val="accent4"/>
                  </a:solidFill>
                  <a:cs typeface="B Nazanin" panose="00000700000000000000" pitchFamily="2" charset="-78"/>
                </a:rPr>
                <a:t>ارائه ساده</a:t>
              </a:r>
              <a:endParaRPr lang="ko-KR" altLang="en-US" sz="2400" b="1" dirty="0">
                <a:solidFill>
                  <a:schemeClr val="accent4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163896FC-3C74-42A7-9178-3576A4CC1234}"/>
                </a:ext>
              </a:extLst>
            </p:cNvPr>
            <p:cNvSpPr txBox="1"/>
            <p:nvPr/>
          </p:nvSpPr>
          <p:spPr>
            <a:xfrm>
              <a:off x="6324699" y="2356411"/>
              <a:ext cx="27363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2400" b="1" dirty="0">
                  <a:solidFill>
                    <a:schemeClr val="accent4"/>
                  </a:solidFill>
                  <a:cs typeface="B Nazanin" panose="00000700000000000000" pitchFamily="2" charset="-78"/>
                </a:rPr>
                <a:t>عنوان محتوا را اضافه کنید</a:t>
              </a:r>
              <a:endParaRPr lang="ko-KR" altLang="en-US" sz="2400" b="1" dirty="0">
                <a:solidFill>
                  <a:schemeClr val="accent4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FE7BE407-99D4-4FFD-82F4-C3CDC55A20AD}"/>
              </a:ext>
            </a:extLst>
          </p:cNvPr>
          <p:cNvGrpSpPr/>
          <p:nvPr/>
        </p:nvGrpSpPr>
        <p:grpSpPr>
          <a:xfrm>
            <a:off x="688908" y="2783927"/>
            <a:ext cx="5299269" cy="967440"/>
            <a:chOff x="4932040" y="3928857"/>
            <a:chExt cx="3456384" cy="967440"/>
          </a:xfrm>
        </p:grpSpPr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787FC7C1-C363-4710-BF2A-A61F98307CFD}"/>
                </a:ext>
              </a:extLst>
            </p:cNvPr>
            <p:cNvSpPr txBox="1"/>
            <p:nvPr/>
          </p:nvSpPr>
          <p:spPr>
            <a:xfrm>
              <a:off x="4932040" y="4249966"/>
              <a:ext cx="345638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 ارائه پاورپوینت مدرنی را دریافت کنید که به زیبایی طراحی شده است.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DD4133C0-940D-4C77-861C-A3B4FE5880BC}"/>
                </a:ext>
              </a:extLst>
            </p:cNvPr>
            <p:cNvSpPr txBox="1"/>
            <p:nvPr/>
          </p:nvSpPr>
          <p:spPr>
            <a:xfrm>
              <a:off x="4932040" y="3928857"/>
              <a:ext cx="3456384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44" name="TextBox 43">
            <a:extLst>
              <a:ext uri="{FF2B5EF4-FFF2-40B4-BE49-F238E27FC236}">
                <a16:creationId xmlns:a16="http://schemas.microsoft.com/office/drawing/2014/main" id="{B306D51F-1386-47EF-9B7F-60AB1187F425}"/>
              </a:ext>
            </a:extLst>
          </p:cNvPr>
          <p:cNvSpPr txBox="1"/>
          <p:nvPr/>
        </p:nvSpPr>
        <p:spPr>
          <a:xfrm>
            <a:off x="687450" y="473626"/>
            <a:ext cx="43845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B Nazanin" panose="00000700000000000000" pitchFamily="2" charset="-78"/>
              </a:rPr>
              <a:t>ارائه پاورپوینت ساده</a:t>
            </a:r>
            <a:endParaRPr lang="ko-KR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cs typeface="B Nazanin" panose="00000700000000000000" pitchFamily="2" charset="-78"/>
            </a:endParaRPr>
          </a:p>
        </p:txBody>
      </p:sp>
      <p:grpSp>
        <p:nvGrpSpPr>
          <p:cNvPr id="2" name="Grupo 1">
            <a:extLst>
              <a:ext uri="{FF2B5EF4-FFF2-40B4-BE49-F238E27FC236}">
                <a16:creationId xmlns:a16="http://schemas.microsoft.com/office/drawing/2014/main" id="{871E618A-D24D-4F8C-BB85-F29D8DCBB660}"/>
              </a:ext>
            </a:extLst>
          </p:cNvPr>
          <p:cNvGrpSpPr/>
          <p:nvPr/>
        </p:nvGrpSpPr>
        <p:grpSpPr>
          <a:xfrm>
            <a:off x="6759460" y="942292"/>
            <a:ext cx="4674609" cy="5473361"/>
            <a:chOff x="7625787" y="2267872"/>
            <a:chExt cx="3416965" cy="4000823"/>
          </a:xfrm>
          <a:solidFill>
            <a:schemeClr val="accent4">
              <a:lumMod val="75000"/>
            </a:schemeClr>
          </a:solidFill>
        </p:grpSpPr>
        <p:sp>
          <p:nvSpPr>
            <p:cNvPr id="45" name="Forma libre: forma 44">
              <a:extLst>
                <a:ext uri="{FF2B5EF4-FFF2-40B4-BE49-F238E27FC236}">
                  <a16:creationId xmlns:a16="http://schemas.microsoft.com/office/drawing/2014/main" id="{6725ADCD-350A-4EC5-B369-C63AE1583F25}"/>
                </a:ext>
              </a:extLst>
            </p:cNvPr>
            <p:cNvSpPr/>
            <p:nvPr/>
          </p:nvSpPr>
          <p:spPr>
            <a:xfrm>
              <a:off x="7628205" y="3646966"/>
              <a:ext cx="1940109" cy="1124871"/>
            </a:xfrm>
            <a:custGeom>
              <a:avLst/>
              <a:gdLst>
                <a:gd name="connsiteX0" fmla="*/ 983428 w 1940109"/>
                <a:gd name="connsiteY0" fmla="*/ 3201 h 1124871"/>
                <a:gd name="connsiteX1" fmla="*/ 1631983 w 1940109"/>
                <a:gd name="connsiteY1" fmla="*/ 146996 h 1124871"/>
                <a:gd name="connsiteX2" fmla="*/ 1628535 w 1940109"/>
                <a:gd name="connsiteY2" fmla="*/ 973324 h 1124871"/>
                <a:gd name="connsiteX3" fmla="*/ 151191 w 1940109"/>
                <a:gd name="connsiteY3" fmla="*/ 861046 h 1124871"/>
                <a:gd name="connsiteX4" fmla="*/ 121643 w 1940109"/>
                <a:gd name="connsiteY4" fmla="*/ 284388 h 1124871"/>
                <a:gd name="connsiteX5" fmla="*/ 983428 w 1940109"/>
                <a:gd name="connsiteY5" fmla="*/ 3201 h 1124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40109" h="1124871">
                  <a:moveTo>
                    <a:pt x="983428" y="3201"/>
                  </a:moveTo>
                  <a:cubicBezTo>
                    <a:pt x="1208969" y="-12755"/>
                    <a:pt x="1434314" y="37229"/>
                    <a:pt x="1631983" y="146996"/>
                  </a:cubicBezTo>
                  <a:cubicBezTo>
                    <a:pt x="2040714" y="384848"/>
                    <a:pt x="2045146" y="746305"/>
                    <a:pt x="1628535" y="973324"/>
                  </a:cubicBezTo>
                  <a:cubicBezTo>
                    <a:pt x="1211925" y="1200343"/>
                    <a:pt x="507723" y="1180645"/>
                    <a:pt x="151191" y="861046"/>
                  </a:cubicBezTo>
                  <a:cubicBezTo>
                    <a:pt x="-34463" y="694599"/>
                    <a:pt x="-55638" y="459700"/>
                    <a:pt x="121643" y="284388"/>
                  </a:cubicBezTo>
                  <a:cubicBezTo>
                    <a:pt x="359004" y="50968"/>
                    <a:pt x="655457" y="-7140"/>
                    <a:pt x="983428" y="3201"/>
                  </a:cubicBezTo>
                  <a:close/>
                </a:path>
              </a:pathLst>
            </a:custGeom>
            <a:grpFill/>
            <a:ln w="4914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6" name="Forma libre: forma 45">
              <a:extLst>
                <a:ext uri="{FF2B5EF4-FFF2-40B4-BE49-F238E27FC236}">
                  <a16:creationId xmlns:a16="http://schemas.microsoft.com/office/drawing/2014/main" id="{9877754D-FF29-423E-A3E8-994E8FEAADE9}"/>
                </a:ext>
              </a:extLst>
            </p:cNvPr>
            <p:cNvSpPr/>
            <p:nvPr/>
          </p:nvSpPr>
          <p:spPr>
            <a:xfrm>
              <a:off x="9090598" y="2267872"/>
              <a:ext cx="1937693" cy="1131656"/>
            </a:xfrm>
            <a:custGeom>
              <a:avLst/>
              <a:gdLst>
                <a:gd name="connsiteX0" fmla="*/ 957507 w 1937693"/>
                <a:gd name="connsiteY0" fmla="*/ 1129177 h 1131656"/>
                <a:gd name="connsiteX1" fmla="*/ 366569 w 1937693"/>
                <a:gd name="connsiteY1" fmla="*/ 1014435 h 1131656"/>
                <a:gd name="connsiteX2" fmla="*/ 210462 w 1937693"/>
                <a:gd name="connsiteY2" fmla="*/ 926287 h 1131656"/>
                <a:gd name="connsiteX3" fmla="*/ 249366 w 1937693"/>
                <a:gd name="connsiteY3" fmla="*/ 191555 h 1131656"/>
                <a:gd name="connsiteX4" fmla="*/ 1693716 w 1937693"/>
                <a:gd name="connsiteY4" fmla="*/ 202388 h 1131656"/>
                <a:gd name="connsiteX5" fmla="*/ 1903007 w 1937693"/>
                <a:gd name="connsiteY5" fmla="*/ 718473 h 1131656"/>
                <a:gd name="connsiteX6" fmla="*/ 1579961 w 1937693"/>
                <a:gd name="connsiteY6" fmla="*/ 1010003 h 1131656"/>
                <a:gd name="connsiteX7" fmla="*/ 957507 w 1937693"/>
                <a:gd name="connsiteY7" fmla="*/ 1129177 h 1131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37693" h="1131656">
                  <a:moveTo>
                    <a:pt x="957507" y="1129177"/>
                  </a:moveTo>
                  <a:cubicBezTo>
                    <a:pt x="754026" y="1140748"/>
                    <a:pt x="550941" y="1101303"/>
                    <a:pt x="366569" y="1014435"/>
                  </a:cubicBezTo>
                  <a:cubicBezTo>
                    <a:pt x="311266" y="991192"/>
                    <a:pt x="258919" y="961645"/>
                    <a:pt x="210462" y="926287"/>
                  </a:cubicBezTo>
                  <a:cubicBezTo>
                    <a:pt x="-81068" y="707639"/>
                    <a:pt x="-72203" y="362926"/>
                    <a:pt x="249366" y="191555"/>
                  </a:cubicBezTo>
                  <a:cubicBezTo>
                    <a:pt x="726056" y="-62549"/>
                    <a:pt x="1217027" y="-67967"/>
                    <a:pt x="1693716" y="202388"/>
                  </a:cubicBezTo>
                  <a:cubicBezTo>
                    <a:pt x="1910886" y="325992"/>
                    <a:pt x="1989185" y="535282"/>
                    <a:pt x="1903007" y="718473"/>
                  </a:cubicBezTo>
                  <a:cubicBezTo>
                    <a:pt x="1838003" y="860792"/>
                    <a:pt x="1715877" y="946477"/>
                    <a:pt x="1579961" y="1010003"/>
                  </a:cubicBezTo>
                  <a:cubicBezTo>
                    <a:pt x="1386133" y="1102437"/>
                    <a:pt x="1171770" y="1143456"/>
                    <a:pt x="957507" y="1129177"/>
                  </a:cubicBezTo>
                  <a:close/>
                </a:path>
              </a:pathLst>
            </a:custGeom>
            <a:grpFill/>
            <a:ln w="4914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7" name="Forma libre: forma 46">
              <a:extLst>
                <a:ext uri="{FF2B5EF4-FFF2-40B4-BE49-F238E27FC236}">
                  <a16:creationId xmlns:a16="http://schemas.microsoft.com/office/drawing/2014/main" id="{6A85FCB2-292C-4F03-A26A-91F5BE5EDFDE}"/>
                </a:ext>
              </a:extLst>
            </p:cNvPr>
            <p:cNvSpPr/>
            <p:nvPr/>
          </p:nvSpPr>
          <p:spPr>
            <a:xfrm>
              <a:off x="9670694" y="4016747"/>
              <a:ext cx="1361795" cy="1866413"/>
            </a:xfrm>
            <a:custGeom>
              <a:avLst/>
              <a:gdLst>
                <a:gd name="connsiteX0" fmla="*/ 1326851 w 1361795"/>
                <a:gd name="connsiteY0" fmla="*/ 294 h 1866413"/>
                <a:gd name="connsiteX1" fmla="*/ 1356397 w 1361795"/>
                <a:gd name="connsiteY1" fmla="*/ 83518 h 1866413"/>
                <a:gd name="connsiteX2" fmla="*/ 1356397 w 1361795"/>
                <a:gd name="connsiteY2" fmla="*/ 686767 h 1866413"/>
                <a:gd name="connsiteX3" fmla="*/ 1356397 w 1361795"/>
                <a:gd name="connsiteY3" fmla="*/ 1162472 h 1866413"/>
                <a:gd name="connsiteX4" fmla="*/ 987061 w 1361795"/>
                <a:gd name="connsiteY4" fmla="*/ 1740113 h 1866413"/>
                <a:gd name="connsiteX5" fmla="*/ 213918 w 1361795"/>
                <a:gd name="connsiteY5" fmla="*/ 1854854 h 1866413"/>
                <a:gd name="connsiteX6" fmla="*/ 16939 w 1361795"/>
                <a:gd name="connsiteY6" fmla="*/ 1646056 h 1866413"/>
                <a:gd name="connsiteX7" fmla="*/ 178461 w 1361795"/>
                <a:gd name="connsiteY7" fmla="*/ 1485026 h 1866413"/>
                <a:gd name="connsiteX8" fmla="*/ 996417 w 1361795"/>
                <a:gd name="connsiteY8" fmla="*/ 1369300 h 1866413"/>
                <a:gd name="connsiteX9" fmla="*/ 1117068 w 1361795"/>
                <a:gd name="connsiteY9" fmla="*/ 1292970 h 1866413"/>
                <a:gd name="connsiteX10" fmla="*/ 1143660 w 1361795"/>
                <a:gd name="connsiteY10" fmla="*/ 1227475 h 1866413"/>
                <a:gd name="connsiteX11" fmla="*/ 1077327 w 1361795"/>
                <a:gd name="connsiteY11" fmla="*/ 1206300 h 1866413"/>
                <a:gd name="connsiteX12" fmla="*/ 1070285 w 1361795"/>
                <a:gd name="connsiteY12" fmla="*/ 1210732 h 1866413"/>
                <a:gd name="connsiteX13" fmla="*/ 260208 w 1361795"/>
                <a:gd name="connsiteY13" fmla="*/ 1380134 h 1866413"/>
                <a:gd name="connsiteX14" fmla="*/ 27772 w 1361795"/>
                <a:gd name="connsiteY14" fmla="*/ 1024586 h 1866413"/>
                <a:gd name="connsiteX15" fmla="*/ 154332 w 1361795"/>
                <a:gd name="connsiteY15" fmla="*/ 994547 h 1866413"/>
                <a:gd name="connsiteX16" fmla="*/ 1007744 w 1361795"/>
                <a:gd name="connsiteY16" fmla="*/ 872912 h 1866413"/>
                <a:gd name="connsiteX17" fmla="*/ 1313063 w 1361795"/>
                <a:gd name="connsiteY17" fmla="*/ 510963 h 1866413"/>
                <a:gd name="connsiteX18" fmla="*/ 857055 w 1361795"/>
                <a:gd name="connsiteY18" fmla="*/ 816773 h 1866413"/>
                <a:gd name="connsiteX19" fmla="*/ 112474 w 1361795"/>
                <a:gd name="connsiteY19" fmla="*/ 866018 h 1866413"/>
                <a:gd name="connsiteX20" fmla="*/ 18662 w 1361795"/>
                <a:gd name="connsiteY20" fmla="*/ 763047 h 1866413"/>
                <a:gd name="connsiteX21" fmla="*/ 20386 w 1361795"/>
                <a:gd name="connsiteY21" fmla="*/ 748816 h 1866413"/>
                <a:gd name="connsiteX22" fmla="*/ 20386 w 1361795"/>
                <a:gd name="connsiteY22" fmla="*/ 712374 h 1866413"/>
                <a:gd name="connsiteX23" fmla="*/ 232138 w 1361795"/>
                <a:gd name="connsiteY23" fmla="*/ 517857 h 1866413"/>
                <a:gd name="connsiteX24" fmla="*/ 1107711 w 1361795"/>
                <a:gd name="connsiteY24" fmla="*/ 332204 h 1866413"/>
                <a:gd name="connsiteX25" fmla="*/ 1324881 w 1361795"/>
                <a:gd name="connsiteY25" fmla="*/ 2756 h 1866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361795" h="1866413">
                  <a:moveTo>
                    <a:pt x="1326851" y="294"/>
                  </a:moveTo>
                  <a:cubicBezTo>
                    <a:pt x="1365754" y="17529"/>
                    <a:pt x="1356397" y="52494"/>
                    <a:pt x="1356397" y="83518"/>
                  </a:cubicBezTo>
                  <a:cubicBezTo>
                    <a:pt x="1356397" y="284436"/>
                    <a:pt x="1351965" y="485848"/>
                    <a:pt x="1356397" y="686767"/>
                  </a:cubicBezTo>
                  <a:cubicBezTo>
                    <a:pt x="1361322" y="845335"/>
                    <a:pt x="1335715" y="1002918"/>
                    <a:pt x="1356397" y="1162472"/>
                  </a:cubicBezTo>
                  <a:cubicBezTo>
                    <a:pt x="1391853" y="1454001"/>
                    <a:pt x="1237718" y="1628820"/>
                    <a:pt x="987061" y="1740113"/>
                  </a:cubicBezTo>
                  <a:cubicBezTo>
                    <a:pt x="744924" y="1849191"/>
                    <a:pt x="477279" y="1888931"/>
                    <a:pt x="213918" y="1854854"/>
                  </a:cubicBezTo>
                  <a:cubicBezTo>
                    <a:pt x="31220" y="1832202"/>
                    <a:pt x="32204" y="1826785"/>
                    <a:pt x="16939" y="1646056"/>
                  </a:cubicBezTo>
                  <a:cubicBezTo>
                    <a:pt x="4134" y="1477146"/>
                    <a:pt x="16939" y="1462373"/>
                    <a:pt x="178461" y="1485026"/>
                  </a:cubicBezTo>
                  <a:cubicBezTo>
                    <a:pt x="456547" y="1528853"/>
                    <a:pt x="741379" y="1488571"/>
                    <a:pt x="996417" y="1369300"/>
                  </a:cubicBezTo>
                  <a:cubicBezTo>
                    <a:pt x="1038522" y="1346943"/>
                    <a:pt x="1078854" y="1321434"/>
                    <a:pt x="1117068" y="1292970"/>
                  </a:cubicBezTo>
                  <a:cubicBezTo>
                    <a:pt x="1139720" y="1277704"/>
                    <a:pt x="1170252" y="1262439"/>
                    <a:pt x="1143660" y="1227475"/>
                  </a:cubicBezTo>
                  <a:cubicBezTo>
                    <a:pt x="1131200" y="1203295"/>
                    <a:pt x="1101456" y="1193840"/>
                    <a:pt x="1077327" y="1206300"/>
                  </a:cubicBezTo>
                  <a:cubicBezTo>
                    <a:pt x="1074865" y="1207580"/>
                    <a:pt x="1072501" y="1209057"/>
                    <a:pt x="1070285" y="1210732"/>
                  </a:cubicBezTo>
                  <a:cubicBezTo>
                    <a:pt x="818151" y="1353049"/>
                    <a:pt x="542873" y="1379642"/>
                    <a:pt x="260208" y="1380134"/>
                  </a:cubicBezTo>
                  <a:cubicBezTo>
                    <a:pt x="63229" y="1380134"/>
                    <a:pt x="-58406" y="1202360"/>
                    <a:pt x="27772" y="1024586"/>
                  </a:cubicBezTo>
                  <a:cubicBezTo>
                    <a:pt x="57320" y="964015"/>
                    <a:pt x="109519" y="988638"/>
                    <a:pt x="154332" y="994547"/>
                  </a:cubicBezTo>
                  <a:cubicBezTo>
                    <a:pt x="449801" y="1033451"/>
                    <a:pt x="737882" y="1007843"/>
                    <a:pt x="1007744" y="872912"/>
                  </a:cubicBezTo>
                  <a:cubicBezTo>
                    <a:pt x="1147599" y="802492"/>
                    <a:pt x="1278098" y="718283"/>
                    <a:pt x="1313063" y="510963"/>
                  </a:cubicBezTo>
                  <a:cubicBezTo>
                    <a:pt x="1193742" y="654758"/>
                    <a:pt x="1035371" y="760929"/>
                    <a:pt x="857055" y="816773"/>
                  </a:cubicBezTo>
                  <a:cubicBezTo>
                    <a:pt x="616790" y="894728"/>
                    <a:pt x="360913" y="911619"/>
                    <a:pt x="112474" y="866018"/>
                  </a:cubicBezTo>
                  <a:cubicBezTo>
                    <a:pt x="58157" y="863506"/>
                    <a:pt x="16151" y="817364"/>
                    <a:pt x="18662" y="763047"/>
                  </a:cubicBezTo>
                  <a:cubicBezTo>
                    <a:pt x="18909" y="758270"/>
                    <a:pt x="19450" y="753493"/>
                    <a:pt x="20386" y="748816"/>
                  </a:cubicBezTo>
                  <a:cubicBezTo>
                    <a:pt x="21124" y="736701"/>
                    <a:pt x="21124" y="724488"/>
                    <a:pt x="20386" y="712374"/>
                  </a:cubicBezTo>
                  <a:cubicBezTo>
                    <a:pt x="16939" y="489295"/>
                    <a:pt x="15953" y="496189"/>
                    <a:pt x="232138" y="517857"/>
                  </a:cubicBezTo>
                  <a:cubicBezTo>
                    <a:pt x="536570" y="555973"/>
                    <a:pt x="844941" y="490575"/>
                    <a:pt x="1107711" y="332204"/>
                  </a:cubicBezTo>
                  <a:cubicBezTo>
                    <a:pt x="1228213" y="263015"/>
                    <a:pt x="1308828" y="140790"/>
                    <a:pt x="1324881" y="2756"/>
                  </a:cubicBezTo>
                  <a:close/>
                </a:path>
              </a:pathLst>
            </a:custGeom>
            <a:grpFill/>
            <a:ln w="4914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8" name="Forma libre: forma 47">
              <a:extLst>
                <a:ext uri="{FF2B5EF4-FFF2-40B4-BE49-F238E27FC236}">
                  <a16:creationId xmlns:a16="http://schemas.microsoft.com/office/drawing/2014/main" id="{CDEF444F-EBA6-4BC3-8F23-BA4A06B7105B}"/>
                </a:ext>
              </a:extLst>
            </p:cNvPr>
            <p:cNvSpPr/>
            <p:nvPr/>
          </p:nvSpPr>
          <p:spPr>
            <a:xfrm>
              <a:off x="7625787" y="4906600"/>
              <a:ext cx="1953407" cy="1362095"/>
            </a:xfrm>
            <a:custGeom>
              <a:avLst/>
              <a:gdLst>
                <a:gd name="connsiteX0" fmla="*/ 1904754 w 1953407"/>
                <a:gd name="connsiteY0" fmla="*/ 294 h 1362095"/>
                <a:gd name="connsiteX1" fmla="*/ 1931347 w 1953407"/>
                <a:gd name="connsiteY1" fmla="*/ 378002 h 1362095"/>
                <a:gd name="connsiteX2" fmla="*/ 1905739 w 1953407"/>
                <a:gd name="connsiteY2" fmla="*/ 480924 h 1362095"/>
                <a:gd name="connsiteX3" fmla="*/ 29019 w 1953407"/>
                <a:gd name="connsiteY3" fmla="*/ 499637 h 1362095"/>
                <a:gd name="connsiteX4" fmla="*/ 228460 w 1953407"/>
                <a:gd name="connsiteY4" fmla="*/ 788704 h 1362095"/>
                <a:gd name="connsiteX5" fmla="*/ 1687092 w 1953407"/>
                <a:gd name="connsiteY5" fmla="*/ 805447 h 1362095"/>
                <a:gd name="connsiteX6" fmla="*/ 1904754 w 1953407"/>
                <a:gd name="connsiteY6" fmla="*/ 480431 h 1362095"/>
                <a:gd name="connsiteX7" fmla="*/ 1876192 w 1953407"/>
                <a:gd name="connsiteY7" fmla="*/ 999471 h 1362095"/>
                <a:gd name="connsiteX8" fmla="*/ 1211386 w 1953407"/>
                <a:gd name="connsiteY8" fmla="*/ 1340246 h 1362095"/>
                <a:gd name="connsiteX9" fmla="*/ 454002 w 1953407"/>
                <a:gd name="connsiteY9" fmla="*/ 1270811 h 1362095"/>
                <a:gd name="connsiteX10" fmla="*/ 4397 w 1953407"/>
                <a:gd name="connsiteY10" fmla="*/ 630628 h 1362095"/>
                <a:gd name="connsiteX11" fmla="*/ 4397 w 1953407"/>
                <a:gd name="connsiteY11" fmla="*/ 152461 h 1362095"/>
                <a:gd name="connsiteX12" fmla="*/ 32958 w 1953407"/>
                <a:gd name="connsiteY12" fmla="*/ 1772 h 1362095"/>
                <a:gd name="connsiteX13" fmla="*/ 32958 w 1953407"/>
                <a:gd name="connsiteY13" fmla="*/ 1772 h 1362095"/>
                <a:gd name="connsiteX14" fmla="*/ 269826 w 1953407"/>
                <a:gd name="connsiteY14" fmla="*/ 325803 h 1362095"/>
                <a:gd name="connsiteX15" fmla="*/ 1603376 w 1953407"/>
                <a:gd name="connsiteY15" fmla="*/ 371108 h 1362095"/>
                <a:gd name="connsiteX16" fmla="*/ 1909679 w 1953407"/>
                <a:gd name="connsiteY16" fmla="*/ 1772 h 136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953406" h="1362095">
                  <a:moveTo>
                    <a:pt x="1904754" y="294"/>
                  </a:moveTo>
                  <a:cubicBezTo>
                    <a:pt x="1990933" y="120452"/>
                    <a:pt x="1936270" y="251442"/>
                    <a:pt x="1931347" y="378002"/>
                  </a:cubicBezTo>
                  <a:cubicBezTo>
                    <a:pt x="1926520" y="413113"/>
                    <a:pt x="1917952" y="447634"/>
                    <a:pt x="1905739" y="480924"/>
                  </a:cubicBezTo>
                  <a:cubicBezTo>
                    <a:pt x="1444808" y="991100"/>
                    <a:pt x="613062" y="1006366"/>
                    <a:pt x="29019" y="499637"/>
                  </a:cubicBezTo>
                  <a:cubicBezTo>
                    <a:pt x="53691" y="619006"/>
                    <a:pt x="125638" y="723306"/>
                    <a:pt x="228460" y="788704"/>
                  </a:cubicBezTo>
                  <a:cubicBezTo>
                    <a:pt x="613062" y="1059058"/>
                    <a:pt x="1296581" y="1065460"/>
                    <a:pt x="1687092" y="805447"/>
                  </a:cubicBezTo>
                  <a:cubicBezTo>
                    <a:pt x="1802324" y="728133"/>
                    <a:pt x="1900323" y="634075"/>
                    <a:pt x="1904754" y="480431"/>
                  </a:cubicBezTo>
                  <a:cubicBezTo>
                    <a:pt x="1983054" y="595664"/>
                    <a:pt x="1960893" y="874390"/>
                    <a:pt x="1876192" y="999471"/>
                  </a:cubicBezTo>
                  <a:cubicBezTo>
                    <a:pt x="1714177" y="1232892"/>
                    <a:pt x="1465983" y="1303312"/>
                    <a:pt x="1211386" y="1340246"/>
                  </a:cubicBezTo>
                  <a:cubicBezTo>
                    <a:pt x="957284" y="1385305"/>
                    <a:pt x="695695" y="1361323"/>
                    <a:pt x="454002" y="1270811"/>
                  </a:cubicBezTo>
                  <a:cubicBezTo>
                    <a:pt x="26065" y="1098946"/>
                    <a:pt x="-18257" y="937915"/>
                    <a:pt x="4397" y="630628"/>
                  </a:cubicBezTo>
                  <a:cubicBezTo>
                    <a:pt x="16215" y="470583"/>
                    <a:pt x="-35" y="312014"/>
                    <a:pt x="4397" y="152461"/>
                  </a:cubicBezTo>
                  <a:cubicBezTo>
                    <a:pt x="-2349" y="100458"/>
                    <a:pt x="7646" y="47668"/>
                    <a:pt x="32958" y="1772"/>
                  </a:cubicBezTo>
                  <a:lnTo>
                    <a:pt x="32958" y="1772"/>
                  </a:lnTo>
                  <a:cubicBezTo>
                    <a:pt x="42808" y="160340"/>
                    <a:pt x="146714" y="255382"/>
                    <a:pt x="269826" y="325803"/>
                  </a:cubicBezTo>
                  <a:cubicBezTo>
                    <a:pt x="705150" y="575474"/>
                    <a:pt x="1156233" y="572027"/>
                    <a:pt x="1603376" y="371108"/>
                  </a:cubicBezTo>
                  <a:cubicBezTo>
                    <a:pt x="1757513" y="302657"/>
                    <a:pt x="1891459" y="194319"/>
                    <a:pt x="1909679" y="1772"/>
                  </a:cubicBezTo>
                  <a:close/>
                </a:path>
              </a:pathLst>
            </a:custGeom>
            <a:grpFill/>
            <a:ln w="4914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9" name="Forma libre: forma 48">
              <a:extLst>
                <a:ext uri="{FF2B5EF4-FFF2-40B4-BE49-F238E27FC236}">
                  <a16:creationId xmlns:a16="http://schemas.microsoft.com/office/drawing/2014/main" id="{7E0737CF-4FEC-40F6-B834-4F10A11C9CD3}"/>
                </a:ext>
              </a:extLst>
            </p:cNvPr>
            <p:cNvSpPr/>
            <p:nvPr/>
          </p:nvSpPr>
          <p:spPr>
            <a:xfrm>
              <a:off x="7627481" y="4452071"/>
              <a:ext cx="1947979" cy="840963"/>
            </a:xfrm>
            <a:custGeom>
              <a:avLst/>
              <a:gdLst>
                <a:gd name="connsiteX0" fmla="*/ 29293 w 1947979"/>
                <a:gd name="connsiteY0" fmla="*/ 454824 h 840963"/>
                <a:gd name="connsiteX1" fmla="*/ 9104 w 1947979"/>
                <a:gd name="connsiteY1" fmla="*/ 4726 h 840963"/>
                <a:gd name="connsiteX2" fmla="*/ 1920296 w 1947979"/>
                <a:gd name="connsiteY2" fmla="*/ 294 h 840963"/>
                <a:gd name="connsiteX3" fmla="*/ 1903060 w 1947979"/>
                <a:gd name="connsiteY3" fmla="*/ 454824 h 840963"/>
                <a:gd name="connsiteX4" fmla="*/ 1903060 w 1947979"/>
                <a:gd name="connsiteY4" fmla="*/ 454824 h 840963"/>
                <a:gd name="connsiteX5" fmla="*/ 1489403 w 1947979"/>
                <a:gd name="connsiteY5" fmla="*/ 750293 h 840963"/>
                <a:gd name="connsiteX6" fmla="*/ 26831 w 1947979"/>
                <a:gd name="connsiteY6" fmla="*/ 454824 h 840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47979" h="840963">
                  <a:moveTo>
                    <a:pt x="29293" y="454824"/>
                  </a:moveTo>
                  <a:cubicBezTo>
                    <a:pt x="-1583" y="306843"/>
                    <a:pt x="-8378" y="154873"/>
                    <a:pt x="9104" y="4726"/>
                  </a:cubicBezTo>
                  <a:cubicBezTo>
                    <a:pt x="291769" y="638507"/>
                    <a:pt x="1679981" y="612407"/>
                    <a:pt x="1920296" y="294"/>
                  </a:cubicBezTo>
                  <a:cubicBezTo>
                    <a:pt x="1961908" y="149900"/>
                    <a:pt x="1955899" y="308763"/>
                    <a:pt x="1903060" y="454824"/>
                  </a:cubicBezTo>
                  <a:lnTo>
                    <a:pt x="1903060" y="454824"/>
                  </a:lnTo>
                  <a:cubicBezTo>
                    <a:pt x="1785857" y="582860"/>
                    <a:pt x="1659790" y="701048"/>
                    <a:pt x="1489403" y="750293"/>
                  </a:cubicBezTo>
                  <a:cubicBezTo>
                    <a:pt x="951649" y="903936"/>
                    <a:pt x="443935" y="898027"/>
                    <a:pt x="26831" y="454824"/>
                  </a:cubicBezTo>
                  <a:close/>
                </a:path>
              </a:pathLst>
            </a:custGeom>
            <a:grpFill/>
            <a:ln w="4914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50" name="Forma libre: forma 49">
              <a:extLst>
                <a:ext uri="{FF2B5EF4-FFF2-40B4-BE49-F238E27FC236}">
                  <a16:creationId xmlns:a16="http://schemas.microsoft.com/office/drawing/2014/main" id="{7A2C9950-D99A-41B0-9279-E65D0E81901D}"/>
                </a:ext>
              </a:extLst>
            </p:cNvPr>
            <p:cNvSpPr/>
            <p:nvPr/>
          </p:nvSpPr>
          <p:spPr>
            <a:xfrm>
              <a:off x="9092928" y="3069768"/>
              <a:ext cx="1949824" cy="866016"/>
            </a:xfrm>
            <a:custGeom>
              <a:avLst/>
              <a:gdLst>
                <a:gd name="connsiteX0" fmla="*/ 15584 w 1949824"/>
                <a:gd name="connsiteY0" fmla="*/ 30826 h 866016"/>
                <a:gd name="connsiteX1" fmla="*/ 1916928 w 1949824"/>
                <a:gd name="connsiteY1" fmla="*/ 294 h 866016"/>
                <a:gd name="connsiteX2" fmla="*/ 1589448 w 1949824"/>
                <a:gd name="connsiteY2" fmla="*/ 726655 h 866016"/>
                <a:gd name="connsiteX3" fmla="*/ 387384 w 1949824"/>
                <a:gd name="connsiteY3" fmla="*/ 749801 h 866016"/>
                <a:gd name="connsiteX4" fmla="*/ 15584 w 1949824"/>
                <a:gd name="connsiteY4" fmla="*/ 30826 h 866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9824" h="866016">
                  <a:moveTo>
                    <a:pt x="15584" y="30826"/>
                  </a:moveTo>
                  <a:cubicBezTo>
                    <a:pt x="292340" y="679381"/>
                    <a:pt x="1765253" y="621764"/>
                    <a:pt x="1916928" y="294"/>
                  </a:cubicBezTo>
                  <a:cubicBezTo>
                    <a:pt x="2010493" y="323340"/>
                    <a:pt x="1902646" y="580891"/>
                    <a:pt x="1589448" y="726655"/>
                  </a:cubicBezTo>
                  <a:cubicBezTo>
                    <a:pt x="1210165" y="904430"/>
                    <a:pt x="773216" y="912850"/>
                    <a:pt x="387384" y="749801"/>
                  </a:cubicBezTo>
                  <a:cubicBezTo>
                    <a:pt x="55472" y="618316"/>
                    <a:pt x="-43017" y="411489"/>
                    <a:pt x="15584" y="30826"/>
                  </a:cubicBezTo>
                  <a:close/>
                </a:path>
              </a:pathLst>
            </a:custGeom>
            <a:grpFill/>
            <a:ln w="4914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51" name="Forma libre: forma 50">
              <a:extLst>
                <a:ext uri="{FF2B5EF4-FFF2-40B4-BE49-F238E27FC236}">
                  <a16:creationId xmlns:a16="http://schemas.microsoft.com/office/drawing/2014/main" id="{07967D79-D46F-44A7-BA80-BB0253D6DB15}"/>
                </a:ext>
              </a:extLst>
            </p:cNvPr>
            <p:cNvSpPr/>
            <p:nvPr/>
          </p:nvSpPr>
          <p:spPr>
            <a:xfrm>
              <a:off x="9693454" y="3511494"/>
              <a:ext cx="1341812" cy="898703"/>
            </a:xfrm>
            <a:custGeom>
              <a:avLst/>
              <a:gdLst>
                <a:gd name="connsiteX0" fmla="*/ 1304090 w 1341812"/>
                <a:gd name="connsiteY0" fmla="*/ 505547 h 898703"/>
                <a:gd name="connsiteX1" fmla="*/ 477762 w 1341812"/>
                <a:gd name="connsiteY1" fmla="*/ 894088 h 898703"/>
                <a:gd name="connsiteX2" fmla="*/ 95622 w 1341812"/>
                <a:gd name="connsiteY2" fmla="*/ 879807 h 898703"/>
                <a:gd name="connsiteX3" fmla="*/ 87 w 1341812"/>
                <a:gd name="connsiteY3" fmla="*/ 768514 h 898703"/>
                <a:gd name="connsiteX4" fmla="*/ 87 w 1341812"/>
                <a:gd name="connsiteY4" fmla="*/ 732565 h 898703"/>
                <a:gd name="connsiteX5" fmla="*/ 223659 w 1341812"/>
                <a:gd name="connsiteY5" fmla="*/ 535585 h 898703"/>
                <a:gd name="connsiteX6" fmla="*/ 1113020 w 1341812"/>
                <a:gd name="connsiteY6" fmla="*/ 328265 h 898703"/>
                <a:gd name="connsiteX7" fmla="*/ 1304582 w 1341812"/>
                <a:gd name="connsiteY7" fmla="*/ 294 h 898703"/>
                <a:gd name="connsiteX8" fmla="*/ 1304582 w 1341812"/>
                <a:gd name="connsiteY8" fmla="*/ 505054 h 898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41812" h="898703">
                  <a:moveTo>
                    <a:pt x="1304090" y="505547"/>
                  </a:moveTo>
                  <a:cubicBezTo>
                    <a:pt x="1101693" y="790674"/>
                    <a:pt x="804747" y="877345"/>
                    <a:pt x="477762" y="894088"/>
                  </a:cubicBezTo>
                  <a:cubicBezTo>
                    <a:pt x="350266" y="903839"/>
                    <a:pt x="222033" y="899062"/>
                    <a:pt x="95622" y="879807"/>
                  </a:cubicBezTo>
                  <a:cubicBezTo>
                    <a:pt x="28648" y="867988"/>
                    <a:pt x="-2868" y="837456"/>
                    <a:pt x="87" y="768514"/>
                  </a:cubicBezTo>
                  <a:cubicBezTo>
                    <a:pt x="87" y="756695"/>
                    <a:pt x="87" y="744876"/>
                    <a:pt x="87" y="732565"/>
                  </a:cubicBezTo>
                  <a:cubicBezTo>
                    <a:pt x="87" y="486340"/>
                    <a:pt x="-20597" y="505054"/>
                    <a:pt x="223659" y="535585"/>
                  </a:cubicBezTo>
                  <a:cubicBezTo>
                    <a:pt x="535624" y="580842"/>
                    <a:pt x="853205" y="506827"/>
                    <a:pt x="1113020" y="328265"/>
                  </a:cubicBezTo>
                  <a:cubicBezTo>
                    <a:pt x="1227859" y="257993"/>
                    <a:pt x="1299756" y="134831"/>
                    <a:pt x="1304582" y="294"/>
                  </a:cubicBezTo>
                  <a:cubicBezTo>
                    <a:pt x="1364661" y="168219"/>
                    <a:pt x="1341516" y="336636"/>
                    <a:pt x="1304582" y="505054"/>
                  </a:cubicBezTo>
                  <a:close/>
                </a:path>
              </a:pathLst>
            </a:custGeom>
            <a:grpFill/>
            <a:ln w="4914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238022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 7">
            <a:extLst>
              <a:ext uri="{FF2B5EF4-FFF2-40B4-BE49-F238E27FC236}">
                <a16:creationId xmlns:a16="http://schemas.microsoft.com/office/drawing/2014/main" id="{A95C81F9-FB56-45B4-8616-08F937906D3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80000">
                <a:srgbClr val="E1F5FF">
                  <a:alpha val="68000"/>
                </a:srgbClr>
              </a:gs>
              <a:gs pos="37000">
                <a:schemeClr val="accent1">
                  <a:lumMod val="0"/>
                  <a:alpha val="0"/>
                </a:schemeClr>
              </a:gs>
              <a:gs pos="100000">
                <a:srgbClr val="92D050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s-ES">
              <a:cs typeface="B Nazanin" panose="00000700000000000000" pitchFamily="2" charset="-7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67A67F9-E8A7-4149-B3C4-5EB21D0DB703}"/>
              </a:ext>
            </a:extLst>
          </p:cNvPr>
          <p:cNvSpPr txBox="1"/>
          <p:nvPr/>
        </p:nvSpPr>
        <p:spPr>
          <a:xfrm>
            <a:off x="393579" y="3936831"/>
            <a:ext cx="2241327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2000" dirty="0">
                <a:solidFill>
                  <a:schemeClr val="accent2"/>
                </a:solidFill>
                <a:cs typeface="B Nazanin" panose="00000700000000000000" pitchFamily="2" charset="-78"/>
              </a:rPr>
              <a:t>ارائه چیدمان اسلاید متن را پاک کنید</a:t>
            </a:r>
          </a:p>
          <a:p>
            <a:pPr algn="r"/>
            <a:r>
              <a:rPr lang="fa-IR" altLang="ko-KR" sz="2000" dirty="0">
                <a:solidFill>
                  <a:schemeClr val="accent2"/>
                </a:solidFill>
                <a:cs typeface="B Nazanin" panose="00000700000000000000" pitchFamily="2" charset="-78"/>
              </a:rPr>
              <a:t>برای شما ارائه</a:t>
            </a:r>
            <a:endParaRPr lang="ko-KR" altLang="en-US" sz="20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A9DD805-802D-44BE-B991-EC24997F7FF3}"/>
              </a:ext>
            </a:extLst>
          </p:cNvPr>
          <p:cNvSpPr txBox="1"/>
          <p:nvPr/>
        </p:nvSpPr>
        <p:spPr>
          <a:xfrm>
            <a:off x="3051655" y="3429000"/>
            <a:ext cx="304434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400" dirty="0">
                <a:solidFill>
                  <a:schemeClr val="bg1"/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</a:t>
            </a:r>
          </a:p>
          <a:p>
            <a:pPr algn="r" rtl="1"/>
            <a:endParaRPr lang="en-US" altLang="ko-KR" sz="1400" dirty="0">
              <a:solidFill>
                <a:schemeClr val="bg1"/>
              </a:solidFill>
              <a:cs typeface="B Nazanin" panose="00000700000000000000" pitchFamily="2" charset="-78"/>
            </a:endParaRPr>
          </a:p>
          <a:p>
            <a:pPr algn="r" rtl="1"/>
            <a:r>
              <a:rPr lang="fa-IR" altLang="ko-KR" sz="1400" dirty="0">
                <a:solidFill>
                  <a:schemeClr val="bg1"/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است.س</a:t>
            </a:r>
            <a:endParaRPr lang="en-US" altLang="ko-KR" sz="14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A9107284-202D-4D0E-8C05-3F4364EACD94}"/>
              </a:ext>
            </a:extLst>
          </p:cNvPr>
          <p:cNvGrpSpPr/>
          <p:nvPr/>
        </p:nvGrpSpPr>
        <p:grpSpPr>
          <a:xfrm>
            <a:off x="576198" y="129622"/>
            <a:ext cx="5285657" cy="2092881"/>
            <a:chOff x="4244163" y="1645867"/>
            <a:chExt cx="5285657" cy="2092881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4740AC5C-3116-4DAB-8F52-1A9CEB2927AF}"/>
                </a:ext>
              </a:extLst>
            </p:cNvPr>
            <p:cNvSpPr txBox="1"/>
            <p:nvPr/>
          </p:nvSpPr>
          <p:spPr>
            <a:xfrm>
              <a:off x="5792960" y="1923770"/>
              <a:ext cx="3736860" cy="101566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dist" rtl="1"/>
              <a:r>
                <a:rPr lang="fa-IR" altLang="ko-KR" sz="6000" dirty="0">
                  <a:solidFill>
                    <a:schemeClr val="accent2"/>
                  </a:solidFill>
                  <a:latin typeface="Arial Black" panose="020B0A04020102020204" pitchFamily="34" charset="0"/>
                  <a:cs typeface="B Nazanin" panose="00000700000000000000" pitchFamily="2" charset="-78"/>
                </a:rPr>
                <a:t>قایقرانی</a:t>
              </a:r>
              <a:endParaRPr lang="en-US" altLang="ko-KR" sz="6000" dirty="0">
                <a:solidFill>
                  <a:schemeClr val="accent2"/>
                </a:solidFill>
                <a:latin typeface="Arial Black" panose="020B0A04020102020204" pitchFamily="34" charset="0"/>
                <a:cs typeface="B Nazanin" panose="00000700000000000000" pitchFamily="2" charset="-78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500F9E51-7DC1-4198-9CE2-B5836B6D0D35}"/>
                </a:ext>
              </a:extLst>
            </p:cNvPr>
            <p:cNvSpPr txBox="1"/>
            <p:nvPr/>
          </p:nvSpPr>
          <p:spPr>
            <a:xfrm>
              <a:off x="5792959" y="2681288"/>
              <a:ext cx="3736861" cy="70788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dist" rtl="1"/>
              <a:r>
                <a:rPr lang="fa-IR" altLang="ko-KR" sz="4000" b="1" dirty="0">
                  <a:solidFill>
                    <a:schemeClr val="accent4"/>
                  </a:solidFill>
                  <a:latin typeface="Adobe Song Std L" panose="02020300000000000000" pitchFamily="18" charset="-128"/>
                  <a:ea typeface="Adobe Song Std L" panose="02020300000000000000" pitchFamily="18" charset="-128"/>
                  <a:cs typeface="B Nazanin" panose="00000700000000000000" pitchFamily="2" charset="-78"/>
                </a:rPr>
                <a:t>پول</a:t>
              </a:r>
              <a:endParaRPr lang="en-US" altLang="ko-KR" sz="4000" b="1" dirty="0">
                <a:solidFill>
                  <a:schemeClr val="accent4"/>
                </a:solidFill>
                <a:latin typeface="Adobe Song Std L" panose="02020300000000000000" pitchFamily="18" charset="-128"/>
                <a:ea typeface="Adobe Song Std L" panose="02020300000000000000" pitchFamily="18" charset="-128"/>
                <a:cs typeface="B Nazanin" panose="00000700000000000000" pitchFamily="2" charset="-78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5FB74E03-AD7B-4F32-89FC-06147EFF4CED}"/>
                </a:ext>
              </a:extLst>
            </p:cNvPr>
            <p:cNvSpPr txBox="1"/>
            <p:nvPr/>
          </p:nvSpPr>
          <p:spPr>
            <a:xfrm>
              <a:off x="4244163" y="1645867"/>
              <a:ext cx="1428068" cy="209288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en-US" altLang="ko-KR" sz="13000" b="1" dirty="0">
                  <a:solidFill>
                    <a:schemeClr val="accent2"/>
                  </a:solidFill>
                  <a:latin typeface="Arial Black" panose="020B0A04020102020204" pitchFamily="34" charset="0"/>
                  <a:ea typeface="Adobe Song Std L" panose="02020300000000000000" pitchFamily="18" charset="-128"/>
                  <a:cs typeface="B Nazanin" panose="00000700000000000000" pitchFamily="2" charset="-78"/>
                </a:rPr>
                <a:t>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413503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26909" y="389943"/>
            <a:ext cx="3989598" cy="724247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/>
          <a:lstStyle/>
          <a:p>
            <a:pPr rtl="1"/>
            <a:r>
              <a:rPr lang="fa-IR" sz="3600" dirty="0">
                <a:solidFill>
                  <a:schemeClr val="bg1"/>
                </a:solidFill>
                <a:cs typeface="B Nazanin" panose="00000700000000000000" pitchFamily="2" charset="-78"/>
              </a:rPr>
              <a:t>سبک اینفوگرافیک</a:t>
            </a:r>
            <a:endParaRPr lang="en-US" sz="36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F4C32F75-6143-4532-9B18-3EDD156A1062}"/>
              </a:ext>
            </a:extLst>
          </p:cNvPr>
          <p:cNvSpPr txBox="1"/>
          <p:nvPr/>
        </p:nvSpPr>
        <p:spPr>
          <a:xfrm>
            <a:off x="8431081" y="2738335"/>
            <a:ext cx="2880431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 من امیدوارم و معتقدم که این الگو زمان، پول و اعتبار شما را جلب کند. من امیدوارم و معتقدم که این الگو زمان، پول و اعتبار شما را جلب کند. آسان برای تغییر رنگ، عکس و متن.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05159D8F-461E-4120-A4D8-CCDA4A2E091C}"/>
              </a:ext>
            </a:extLst>
          </p:cNvPr>
          <p:cNvSpPr txBox="1"/>
          <p:nvPr/>
        </p:nvSpPr>
        <p:spPr>
          <a:xfrm>
            <a:off x="8431080" y="1795993"/>
            <a:ext cx="288043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accent1"/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400" b="1" dirty="0">
              <a:solidFill>
                <a:schemeClr val="accent1"/>
              </a:solidFill>
              <a:cs typeface="B Nazanin" panose="00000700000000000000" pitchFamily="2" charset="-78"/>
            </a:endParaRPr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771BF955-CF69-4CBF-8EEB-CA67D52A9DA2}"/>
              </a:ext>
            </a:extLst>
          </p:cNvPr>
          <p:cNvSpPr/>
          <p:nvPr/>
        </p:nvSpPr>
        <p:spPr>
          <a:xfrm>
            <a:off x="5128892" y="1865345"/>
            <a:ext cx="828093" cy="82809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anose="00000700000000000000" pitchFamily="2" charset="-78"/>
            </a:endParaRPr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E57F912F-CB58-4273-97D5-DC73D4280B6F}"/>
              </a:ext>
            </a:extLst>
          </p:cNvPr>
          <p:cNvSpPr/>
          <p:nvPr/>
        </p:nvSpPr>
        <p:spPr>
          <a:xfrm>
            <a:off x="5187072" y="4061183"/>
            <a:ext cx="828093" cy="82809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anose="00000700000000000000" pitchFamily="2" charset="-78"/>
            </a:endParaRPr>
          </a:p>
        </p:txBody>
      </p:sp>
      <p:grpSp>
        <p:nvGrpSpPr>
          <p:cNvPr id="55" name="Group 54">
            <a:extLst>
              <a:ext uri="{FF2B5EF4-FFF2-40B4-BE49-F238E27FC236}">
                <a16:creationId xmlns:a16="http://schemas.microsoft.com/office/drawing/2014/main" id="{AE223BA2-2617-4B92-BF08-411DE4BBDDE3}"/>
              </a:ext>
            </a:extLst>
          </p:cNvPr>
          <p:cNvGrpSpPr/>
          <p:nvPr/>
        </p:nvGrpSpPr>
        <p:grpSpPr>
          <a:xfrm>
            <a:off x="4876800" y="2812040"/>
            <a:ext cx="3094465" cy="923330"/>
            <a:chOff x="2376565" y="4283314"/>
            <a:chExt cx="2532142" cy="923330"/>
          </a:xfrm>
        </p:grpSpPr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B2528E47-1AEA-4679-9DFE-755416C8699E}"/>
                </a:ext>
              </a:extLst>
            </p:cNvPr>
            <p:cNvSpPr txBox="1"/>
            <p:nvPr/>
          </p:nvSpPr>
          <p:spPr>
            <a:xfrm>
              <a:off x="2376565" y="4560313"/>
              <a:ext cx="253214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624DB96A-1E9F-481E-8D60-DC7E8865816A}"/>
                </a:ext>
              </a:extLst>
            </p:cNvPr>
            <p:cNvSpPr txBox="1"/>
            <p:nvPr/>
          </p:nvSpPr>
          <p:spPr>
            <a:xfrm>
              <a:off x="2551705" y="4283314"/>
              <a:ext cx="233696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DCC08345-24E1-4B86-946A-721971E167E5}"/>
              </a:ext>
            </a:extLst>
          </p:cNvPr>
          <p:cNvGrpSpPr/>
          <p:nvPr/>
        </p:nvGrpSpPr>
        <p:grpSpPr>
          <a:xfrm>
            <a:off x="4876800" y="5021264"/>
            <a:ext cx="3094465" cy="940345"/>
            <a:chOff x="2346404" y="4266299"/>
            <a:chExt cx="2532142" cy="940344"/>
          </a:xfrm>
        </p:grpSpPr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DE0F4742-A4EC-4B97-A4F7-AF43517B0534}"/>
                </a:ext>
              </a:extLst>
            </p:cNvPr>
            <p:cNvSpPr txBox="1"/>
            <p:nvPr/>
          </p:nvSpPr>
          <p:spPr>
            <a:xfrm>
              <a:off x="2346404" y="4560313"/>
              <a:ext cx="2532142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6E293B3B-0287-49FE-B161-F1CD4A984A04}"/>
                </a:ext>
              </a:extLst>
            </p:cNvPr>
            <p:cNvSpPr txBox="1"/>
            <p:nvPr/>
          </p:nvSpPr>
          <p:spPr>
            <a:xfrm>
              <a:off x="2521544" y="4266299"/>
              <a:ext cx="233696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61" name="Isosceles Triangle 22">
            <a:extLst>
              <a:ext uri="{FF2B5EF4-FFF2-40B4-BE49-F238E27FC236}">
                <a16:creationId xmlns:a16="http://schemas.microsoft.com/office/drawing/2014/main" id="{18487AFF-AC00-48C1-9E30-04C1C8BB6612}"/>
              </a:ext>
            </a:extLst>
          </p:cNvPr>
          <p:cNvSpPr/>
          <p:nvPr/>
        </p:nvSpPr>
        <p:spPr>
          <a:xfrm rot="19800000">
            <a:off x="5417491" y="4264662"/>
            <a:ext cx="404325" cy="404258"/>
          </a:xfrm>
          <a:custGeom>
            <a:avLst/>
            <a:gdLst/>
            <a:ahLst/>
            <a:cxnLst/>
            <a:rect l="l" t="t" r="r" b="b"/>
            <a:pathLst>
              <a:path w="3948369" h="3947711">
                <a:moveTo>
                  <a:pt x="1024184" y="1327019"/>
                </a:moveTo>
                <a:cubicBezTo>
                  <a:pt x="953964" y="1286477"/>
                  <a:pt x="864174" y="1310536"/>
                  <a:pt x="823632" y="1380756"/>
                </a:cubicBezTo>
                <a:cubicBezTo>
                  <a:pt x="783091" y="1450976"/>
                  <a:pt x="807150" y="1540767"/>
                  <a:pt x="877370" y="1581308"/>
                </a:cubicBezTo>
                <a:cubicBezTo>
                  <a:pt x="947590" y="1621850"/>
                  <a:pt x="1037380" y="1597790"/>
                  <a:pt x="1077922" y="1527570"/>
                </a:cubicBezTo>
                <a:cubicBezTo>
                  <a:pt x="1118463" y="1457350"/>
                  <a:pt x="1094404" y="1367560"/>
                  <a:pt x="1024184" y="1327019"/>
                </a:cubicBezTo>
                <a:close/>
                <a:moveTo>
                  <a:pt x="3610643" y="2228121"/>
                </a:moveTo>
                <a:cubicBezTo>
                  <a:pt x="3600833" y="2220477"/>
                  <a:pt x="3589363" y="2214630"/>
                  <a:pt x="3576595" y="2211209"/>
                </a:cubicBezTo>
                <a:cubicBezTo>
                  <a:pt x="3525522" y="2197524"/>
                  <a:pt x="3473024" y="2227833"/>
                  <a:pt x="3459339" y="2278906"/>
                </a:cubicBezTo>
                <a:cubicBezTo>
                  <a:pt x="3445654" y="2329979"/>
                  <a:pt x="3475964" y="2382476"/>
                  <a:pt x="3527037" y="2396161"/>
                </a:cubicBezTo>
                <a:cubicBezTo>
                  <a:pt x="3578110" y="2409846"/>
                  <a:pt x="3630607" y="2379537"/>
                  <a:pt x="3644292" y="2328464"/>
                </a:cubicBezTo>
                <a:cubicBezTo>
                  <a:pt x="3654556" y="2290159"/>
                  <a:pt x="3640073" y="2251053"/>
                  <a:pt x="3610643" y="2228121"/>
                </a:cubicBezTo>
                <a:close/>
                <a:moveTo>
                  <a:pt x="3948369" y="2177025"/>
                </a:moveTo>
                <a:lnTo>
                  <a:pt x="3902391" y="2247588"/>
                </a:lnTo>
                <a:cubicBezTo>
                  <a:pt x="3840166" y="2207044"/>
                  <a:pt x="3769677" y="2184131"/>
                  <a:pt x="3697935" y="2180296"/>
                </a:cubicBezTo>
                <a:cubicBezTo>
                  <a:pt x="3737123" y="2226403"/>
                  <a:pt x="3753617" y="2290363"/>
                  <a:pt x="3736768" y="2353243"/>
                </a:cubicBezTo>
                <a:cubicBezTo>
                  <a:pt x="3709398" y="2455390"/>
                  <a:pt x="3604404" y="2516008"/>
                  <a:pt x="3502258" y="2488638"/>
                </a:cubicBezTo>
                <a:cubicBezTo>
                  <a:pt x="3400111" y="2461268"/>
                  <a:pt x="3339493" y="2356274"/>
                  <a:pt x="3366863" y="2254127"/>
                </a:cubicBezTo>
                <a:cubicBezTo>
                  <a:pt x="3381032" y="2201247"/>
                  <a:pt x="3416004" y="2159497"/>
                  <a:pt x="3460818" y="2135698"/>
                </a:cubicBezTo>
                <a:cubicBezTo>
                  <a:pt x="3436032" y="2129730"/>
                  <a:pt x="3409996" y="2129302"/>
                  <a:pt x="3383900" y="2133133"/>
                </a:cubicBezTo>
                <a:cubicBezTo>
                  <a:pt x="3331988" y="2140756"/>
                  <a:pt x="3285146" y="2164460"/>
                  <a:pt x="3249703" y="2200200"/>
                </a:cubicBezTo>
                <a:cubicBezTo>
                  <a:pt x="3299772" y="2410806"/>
                  <a:pt x="3262997" y="2663063"/>
                  <a:pt x="3111944" y="2983361"/>
                </a:cubicBezTo>
                <a:cubicBezTo>
                  <a:pt x="2900481" y="3337269"/>
                  <a:pt x="2604169" y="3479398"/>
                  <a:pt x="2264290" y="3473876"/>
                </a:cubicBezTo>
                <a:lnTo>
                  <a:pt x="1854414" y="3947711"/>
                </a:lnTo>
                <a:lnTo>
                  <a:pt x="1615515" y="3809782"/>
                </a:lnTo>
                <a:lnTo>
                  <a:pt x="1764774" y="3379707"/>
                </a:lnTo>
                <a:cubicBezTo>
                  <a:pt x="1587770" y="3319643"/>
                  <a:pt x="1405350" y="3232972"/>
                  <a:pt x="1221865" y="3127037"/>
                </a:cubicBezTo>
                <a:cubicBezTo>
                  <a:pt x="1120271" y="3068382"/>
                  <a:pt x="1025311" y="3004264"/>
                  <a:pt x="938291" y="2935309"/>
                </a:cubicBezTo>
                <a:lnTo>
                  <a:pt x="509476" y="3157353"/>
                </a:lnTo>
                <a:lnTo>
                  <a:pt x="247593" y="2999226"/>
                </a:lnTo>
                <a:lnTo>
                  <a:pt x="599626" y="2603610"/>
                </a:lnTo>
                <a:cubicBezTo>
                  <a:pt x="384783" y="2338553"/>
                  <a:pt x="289709" y="2193107"/>
                  <a:pt x="174176" y="1843897"/>
                </a:cubicBezTo>
                <a:lnTo>
                  <a:pt x="0" y="1381252"/>
                </a:lnTo>
                <a:lnTo>
                  <a:pt x="107522" y="1111013"/>
                </a:lnTo>
                <a:cubicBezTo>
                  <a:pt x="159316" y="1021302"/>
                  <a:pt x="259400" y="1099908"/>
                  <a:pt x="349113" y="1151702"/>
                </a:cubicBezTo>
                <a:lnTo>
                  <a:pt x="486246" y="1217020"/>
                </a:lnTo>
                <a:cubicBezTo>
                  <a:pt x="628225" y="1148493"/>
                  <a:pt x="768311" y="1094036"/>
                  <a:pt x="908721" y="1057007"/>
                </a:cubicBezTo>
                <a:cubicBezTo>
                  <a:pt x="1011476" y="947354"/>
                  <a:pt x="1021990" y="857768"/>
                  <a:pt x="976491" y="611195"/>
                </a:cubicBezTo>
                <a:cubicBezTo>
                  <a:pt x="1335325" y="817429"/>
                  <a:pt x="1326102" y="899150"/>
                  <a:pt x="1389221" y="1007976"/>
                </a:cubicBezTo>
                <a:cubicBezTo>
                  <a:pt x="1615807" y="1002289"/>
                  <a:pt x="1836555" y="1044211"/>
                  <a:pt x="2066828" y="1133629"/>
                </a:cubicBezTo>
                <a:cubicBezTo>
                  <a:pt x="2047082" y="1203277"/>
                  <a:pt x="2048342" y="1275855"/>
                  <a:pt x="2067080" y="1343672"/>
                </a:cubicBezTo>
                <a:cubicBezTo>
                  <a:pt x="2009772" y="1325329"/>
                  <a:pt x="1950048" y="1312156"/>
                  <a:pt x="1888409" y="1302802"/>
                </a:cubicBezTo>
                <a:lnTo>
                  <a:pt x="1831983" y="1466454"/>
                </a:lnTo>
                <a:cubicBezTo>
                  <a:pt x="2171713" y="1545279"/>
                  <a:pt x="2334158" y="1639067"/>
                  <a:pt x="2533793" y="1871644"/>
                </a:cubicBezTo>
                <a:lnTo>
                  <a:pt x="2655130" y="1752801"/>
                </a:lnTo>
                <a:cubicBezTo>
                  <a:pt x="2623271" y="1710443"/>
                  <a:pt x="2589631" y="1671169"/>
                  <a:pt x="2553401" y="1635762"/>
                </a:cubicBezTo>
                <a:cubicBezTo>
                  <a:pt x="2626342" y="1620812"/>
                  <a:pt x="2694472" y="1585039"/>
                  <a:pt x="2748239" y="1530606"/>
                </a:cubicBezTo>
                <a:cubicBezTo>
                  <a:pt x="2959801" y="1699876"/>
                  <a:pt x="3152007" y="1908367"/>
                  <a:pt x="3223775" y="2111154"/>
                </a:cubicBezTo>
                <a:cubicBezTo>
                  <a:pt x="3265103" y="2076949"/>
                  <a:pt x="3316077" y="2055387"/>
                  <a:pt x="3371292" y="2047279"/>
                </a:cubicBezTo>
                <a:cubicBezTo>
                  <a:pt x="3454199" y="2035105"/>
                  <a:pt x="3536665" y="2054733"/>
                  <a:pt x="3603728" y="2099347"/>
                </a:cubicBezTo>
                <a:cubicBezTo>
                  <a:pt x="3679156" y="2088543"/>
                  <a:pt x="3756158" y="2095770"/>
                  <a:pt x="3828792" y="2119628"/>
                </a:cubicBezTo>
                <a:cubicBezTo>
                  <a:pt x="3870454" y="2133311"/>
                  <a:pt x="3910678" y="2152466"/>
                  <a:pt x="3948369" y="2177025"/>
                </a:cubicBezTo>
                <a:close/>
                <a:moveTo>
                  <a:pt x="2661401" y="883270"/>
                </a:moveTo>
                <a:cubicBezTo>
                  <a:pt x="2838812" y="985699"/>
                  <a:pt x="2899598" y="1212554"/>
                  <a:pt x="2797170" y="1389966"/>
                </a:cubicBezTo>
                <a:cubicBezTo>
                  <a:pt x="2694741" y="1567377"/>
                  <a:pt x="2467885" y="1628163"/>
                  <a:pt x="2290474" y="1525735"/>
                </a:cubicBezTo>
                <a:cubicBezTo>
                  <a:pt x="2113063" y="1423306"/>
                  <a:pt x="2052277" y="1196450"/>
                  <a:pt x="2154705" y="1019039"/>
                </a:cubicBezTo>
                <a:cubicBezTo>
                  <a:pt x="2257134" y="841627"/>
                  <a:pt x="2483990" y="780842"/>
                  <a:pt x="2661401" y="883270"/>
                </a:cubicBezTo>
                <a:close/>
                <a:moveTo>
                  <a:pt x="2494139" y="49756"/>
                </a:moveTo>
                <a:cubicBezTo>
                  <a:pt x="2671551" y="152184"/>
                  <a:pt x="2732337" y="379040"/>
                  <a:pt x="2629908" y="556451"/>
                </a:cubicBezTo>
                <a:cubicBezTo>
                  <a:pt x="2527480" y="733863"/>
                  <a:pt x="2300624" y="794648"/>
                  <a:pt x="2123212" y="692220"/>
                </a:cubicBezTo>
                <a:cubicBezTo>
                  <a:pt x="1945801" y="589791"/>
                  <a:pt x="1885015" y="362936"/>
                  <a:pt x="1987444" y="185524"/>
                </a:cubicBezTo>
                <a:cubicBezTo>
                  <a:pt x="2089872" y="8113"/>
                  <a:pt x="2316728" y="-52673"/>
                  <a:pt x="2494139" y="497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1">
              <a:cs typeface="B Nazanin" panose="00000700000000000000" pitchFamily="2" charset="-78"/>
            </a:endParaRPr>
          </a:p>
        </p:txBody>
      </p:sp>
      <p:sp>
        <p:nvSpPr>
          <p:cNvPr id="62" name="Donut 15">
            <a:extLst>
              <a:ext uri="{FF2B5EF4-FFF2-40B4-BE49-F238E27FC236}">
                <a16:creationId xmlns:a16="http://schemas.microsoft.com/office/drawing/2014/main" id="{F4C4EE67-82DA-4674-A489-0250D39D6B2D}"/>
              </a:ext>
            </a:extLst>
          </p:cNvPr>
          <p:cNvSpPr/>
          <p:nvPr/>
        </p:nvSpPr>
        <p:spPr>
          <a:xfrm>
            <a:off x="5328415" y="2063053"/>
            <a:ext cx="429048" cy="426062"/>
          </a:xfrm>
          <a:custGeom>
            <a:avLst/>
            <a:gdLst/>
            <a:ahLst/>
            <a:cxnLst/>
            <a:rect l="l" t="t" r="r" b="b"/>
            <a:pathLst>
              <a:path w="3821708" h="3795110">
                <a:moveTo>
                  <a:pt x="1910854" y="903842"/>
                </a:moveTo>
                <a:lnTo>
                  <a:pt x="1793831" y="1129420"/>
                </a:lnTo>
                <a:lnTo>
                  <a:pt x="1791613" y="1129420"/>
                </a:lnTo>
                <a:lnTo>
                  <a:pt x="1791892" y="1133157"/>
                </a:lnTo>
                <a:lnTo>
                  <a:pt x="1791613" y="1133695"/>
                </a:lnTo>
                <a:lnTo>
                  <a:pt x="1791933" y="1133695"/>
                </a:lnTo>
                <a:lnTo>
                  <a:pt x="1833002" y="1683464"/>
                </a:lnTo>
                <a:cubicBezTo>
                  <a:pt x="1744939" y="1714584"/>
                  <a:pt x="1682254" y="1798749"/>
                  <a:pt x="1682254" y="1897555"/>
                </a:cubicBezTo>
                <a:cubicBezTo>
                  <a:pt x="1682254" y="2023808"/>
                  <a:pt x="1784602" y="2126156"/>
                  <a:pt x="1910855" y="2126156"/>
                </a:cubicBezTo>
                <a:cubicBezTo>
                  <a:pt x="1975561" y="2126156"/>
                  <a:pt x="2033988" y="2099273"/>
                  <a:pt x="2075304" y="2055803"/>
                </a:cubicBezTo>
                <a:lnTo>
                  <a:pt x="2443125" y="2288080"/>
                </a:lnTo>
                <a:lnTo>
                  <a:pt x="2443003" y="2288309"/>
                </a:lnTo>
                <a:lnTo>
                  <a:pt x="2443494" y="2288314"/>
                </a:lnTo>
                <a:lnTo>
                  <a:pt x="2446061" y="2289935"/>
                </a:lnTo>
                <a:lnTo>
                  <a:pt x="2446904" y="2288348"/>
                </a:lnTo>
                <a:lnTo>
                  <a:pt x="2652725" y="2290436"/>
                </a:lnTo>
                <a:lnTo>
                  <a:pt x="2535900" y="2120971"/>
                </a:lnTo>
                <a:lnTo>
                  <a:pt x="2536744" y="2119385"/>
                </a:lnTo>
                <a:lnTo>
                  <a:pt x="2533964" y="2118163"/>
                </a:lnTo>
                <a:lnTo>
                  <a:pt x="2533686" y="2117759"/>
                </a:lnTo>
                <a:lnTo>
                  <a:pt x="2533565" y="2117988"/>
                </a:lnTo>
                <a:lnTo>
                  <a:pt x="2134900" y="1942755"/>
                </a:lnTo>
                <a:cubicBezTo>
                  <a:pt x="2137918" y="1928156"/>
                  <a:pt x="2139456" y="1913035"/>
                  <a:pt x="2139456" y="1897555"/>
                </a:cubicBezTo>
                <a:cubicBezTo>
                  <a:pt x="2139456" y="1798748"/>
                  <a:pt x="2076770" y="1714583"/>
                  <a:pt x="1988706" y="1683463"/>
                </a:cubicBezTo>
                <a:lnTo>
                  <a:pt x="2029775" y="1133695"/>
                </a:lnTo>
                <a:lnTo>
                  <a:pt x="2030094" y="1133695"/>
                </a:lnTo>
                <a:lnTo>
                  <a:pt x="2029815" y="1133157"/>
                </a:lnTo>
                <a:lnTo>
                  <a:pt x="2030094" y="1129420"/>
                </a:lnTo>
                <a:lnTo>
                  <a:pt x="2027877" y="1129420"/>
                </a:lnTo>
                <a:close/>
                <a:moveTo>
                  <a:pt x="1910854" y="565406"/>
                </a:moveTo>
                <a:cubicBezTo>
                  <a:pt x="2646579" y="565406"/>
                  <a:pt x="3243002" y="1161829"/>
                  <a:pt x="3243002" y="1897554"/>
                </a:cubicBezTo>
                <a:cubicBezTo>
                  <a:pt x="3243002" y="2633279"/>
                  <a:pt x="2646579" y="3229702"/>
                  <a:pt x="1910854" y="3229702"/>
                </a:cubicBezTo>
                <a:cubicBezTo>
                  <a:pt x="1175129" y="3229702"/>
                  <a:pt x="578706" y="2633279"/>
                  <a:pt x="578706" y="1897554"/>
                </a:cubicBezTo>
                <a:cubicBezTo>
                  <a:pt x="578706" y="1161829"/>
                  <a:pt x="1175129" y="565406"/>
                  <a:pt x="1910854" y="565406"/>
                </a:cubicBezTo>
                <a:close/>
                <a:moveTo>
                  <a:pt x="1766837" y="367010"/>
                </a:moveTo>
                <a:cubicBezTo>
                  <a:pt x="1050362" y="432397"/>
                  <a:pt x="475174" y="981146"/>
                  <a:pt x="377476" y="1681610"/>
                </a:cubicBezTo>
                <a:lnTo>
                  <a:pt x="426306" y="1681610"/>
                </a:lnTo>
                <a:cubicBezTo>
                  <a:pt x="510474" y="1681610"/>
                  <a:pt x="578706" y="1746088"/>
                  <a:pt x="578706" y="1825626"/>
                </a:cubicBezTo>
                <a:cubicBezTo>
                  <a:pt x="578706" y="1905164"/>
                  <a:pt x="510474" y="1969642"/>
                  <a:pt x="426306" y="1969642"/>
                </a:cubicBezTo>
                <a:lnTo>
                  <a:pt x="364094" y="1969642"/>
                </a:lnTo>
                <a:cubicBezTo>
                  <a:pt x="398055" y="2738400"/>
                  <a:pt x="1003246" y="3359660"/>
                  <a:pt x="1769417" y="3427809"/>
                </a:cubicBezTo>
                <a:lnTo>
                  <a:pt x="1769417" y="3382101"/>
                </a:lnTo>
                <a:cubicBezTo>
                  <a:pt x="1769417" y="3297933"/>
                  <a:pt x="1833895" y="3229701"/>
                  <a:pt x="1913433" y="3229701"/>
                </a:cubicBezTo>
                <a:cubicBezTo>
                  <a:pt x="1992971" y="3229701"/>
                  <a:pt x="2057449" y="3297933"/>
                  <a:pt x="2057449" y="3382101"/>
                </a:cubicBezTo>
                <a:lnTo>
                  <a:pt x="2057449" y="3427707"/>
                </a:lnTo>
                <a:cubicBezTo>
                  <a:pt x="2804164" y="3358467"/>
                  <a:pt x="3396856" y="2764020"/>
                  <a:pt x="3455018" y="2020616"/>
                </a:cubicBezTo>
                <a:lnTo>
                  <a:pt x="3395402" y="2020616"/>
                </a:lnTo>
                <a:cubicBezTo>
                  <a:pt x="3311234" y="2020616"/>
                  <a:pt x="3243002" y="1956138"/>
                  <a:pt x="3243002" y="1876600"/>
                </a:cubicBezTo>
                <a:cubicBezTo>
                  <a:pt x="3243002" y="1797062"/>
                  <a:pt x="3311234" y="1732584"/>
                  <a:pt x="3395402" y="1732584"/>
                </a:cubicBezTo>
                <a:lnTo>
                  <a:pt x="3451747" y="1732584"/>
                </a:lnTo>
                <a:cubicBezTo>
                  <a:pt x="3374444" y="1008025"/>
                  <a:pt x="2788738" y="434055"/>
                  <a:pt x="2054869" y="367632"/>
                </a:cubicBezTo>
                <a:lnTo>
                  <a:pt x="2054869" y="407296"/>
                </a:lnTo>
                <a:cubicBezTo>
                  <a:pt x="2054869" y="491464"/>
                  <a:pt x="1990391" y="559696"/>
                  <a:pt x="1910853" y="559696"/>
                </a:cubicBezTo>
                <a:cubicBezTo>
                  <a:pt x="1831315" y="559696"/>
                  <a:pt x="1766837" y="491464"/>
                  <a:pt x="1766837" y="407296"/>
                </a:cubicBezTo>
                <a:close/>
                <a:moveTo>
                  <a:pt x="1910854" y="0"/>
                </a:moveTo>
                <a:cubicBezTo>
                  <a:pt x="2966190" y="0"/>
                  <a:pt x="3821708" y="849564"/>
                  <a:pt x="3821708" y="1897555"/>
                </a:cubicBezTo>
                <a:cubicBezTo>
                  <a:pt x="3821708" y="2945546"/>
                  <a:pt x="2966190" y="3795110"/>
                  <a:pt x="1910854" y="3795110"/>
                </a:cubicBezTo>
                <a:cubicBezTo>
                  <a:pt x="855518" y="3795110"/>
                  <a:pt x="0" y="2945546"/>
                  <a:pt x="0" y="1897555"/>
                </a:cubicBezTo>
                <a:cubicBezTo>
                  <a:pt x="0" y="849564"/>
                  <a:pt x="855518" y="0"/>
                  <a:pt x="191085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1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63" name="Rectángulo 62">
            <a:extLst>
              <a:ext uri="{FF2B5EF4-FFF2-40B4-BE49-F238E27FC236}">
                <a16:creationId xmlns:a16="http://schemas.microsoft.com/office/drawing/2014/main" id="{FE9E8844-FB2E-4298-83CC-2728EC45D8B4}"/>
              </a:ext>
            </a:extLst>
          </p:cNvPr>
          <p:cNvSpPr/>
          <p:nvPr/>
        </p:nvSpPr>
        <p:spPr>
          <a:xfrm>
            <a:off x="143183" y="188685"/>
            <a:ext cx="11905634" cy="6487885"/>
          </a:xfrm>
          <a:prstGeom prst="rect">
            <a:avLst/>
          </a:prstGeom>
          <a:noFill/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s-ES">
              <a:cs typeface="B Nazanin" panose="00000700000000000000" pitchFamily="2" charset="-78"/>
            </a:endParaRPr>
          </a:p>
        </p:txBody>
      </p:sp>
      <p:grpSp>
        <p:nvGrpSpPr>
          <p:cNvPr id="3" name="Grupo 2">
            <a:extLst>
              <a:ext uri="{FF2B5EF4-FFF2-40B4-BE49-F238E27FC236}">
                <a16:creationId xmlns:a16="http://schemas.microsoft.com/office/drawing/2014/main" id="{0C6AC9DE-AE55-B045-C62F-AC242B0B4290}"/>
              </a:ext>
            </a:extLst>
          </p:cNvPr>
          <p:cNvGrpSpPr/>
          <p:nvPr/>
        </p:nvGrpSpPr>
        <p:grpSpPr>
          <a:xfrm>
            <a:off x="737886" y="2185458"/>
            <a:ext cx="3386399" cy="3771279"/>
            <a:chOff x="737886" y="2185458"/>
            <a:chExt cx="3386399" cy="3771279"/>
          </a:xfrm>
        </p:grpSpPr>
        <p:sp>
          <p:nvSpPr>
            <p:cNvPr id="6" name="Forma libre: forma 5">
              <a:extLst>
                <a:ext uri="{FF2B5EF4-FFF2-40B4-BE49-F238E27FC236}">
                  <a16:creationId xmlns:a16="http://schemas.microsoft.com/office/drawing/2014/main" id="{EA3863D5-7D74-4137-91C9-368B15877A74}"/>
                </a:ext>
              </a:extLst>
            </p:cNvPr>
            <p:cNvSpPr/>
            <p:nvPr/>
          </p:nvSpPr>
          <p:spPr>
            <a:xfrm>
              <a:off x="1637850" y="3060704"/>
              <a:ext cx="2116284" cy="1809263"/>
            </a:xfrm>
            <a:custGeom>
              <a:avLst/>
              <a:gdLst>
                <a:gd name="connsiteX0" fmla="*/ 1985936 w 2116284"/>
                <a:gd name="connsiteY0" fmla="*/ 881023 h 1809263"/>
                <a:gd name="connsiteX1" fmla="*/ 1985936 w 2116284"/>
                <a:gd name="connsiteY1" fmla="*/ 1068520 h 1809263"/>
                <a:gd name="connsiteX2" fmla="*/ 2082886 w 2116284"/>
                <a:gd name="connsiteY2" fmla="*/ 1455404 h 1809263"/>
                <a:gd name="connsiteX3" fmla="*/ 2037155 w 2116284"/>
                <a:gd name="connsiteY3" fmla="*/ 1589396 h 1809263"/>
                <a:gd name="connsiteX4" fmla="*/ 1727555 w 2116284"/>
                <a:gd name="connsiteY4" fmla="*/ 1779637 h 1809263"/>
                <a:gd name="connsiteX5" fmla="*/ 1588076 w 2116284"/>
                <a:gd name="connsiteY5" fmla="*/ 1783296 h 1809263"/>
                <a:gd name="connsiteX6" fmla="*/ 1310946 w 2116284"/>
                <a:gd name="connsiteY6" fmla="*/ 1695950 h 1809263"/>
                <a:gd name="connsiteX7" fmla="*/ 837631 w 2116284"/>
                <a:gd name="connsiteY7" fmla="*/ 1695950 h 1809263"/>
                <a:gd name="connsiteX8" fmla="*/ 714614 w 2116284"/>
                <a:gd name="connsiteY8" fmla="*/ 1668511 h 1809263"/>
                <a:gd name="connsiteX9" fmla="*/ 80325 w 2116284"/>
                <a:gd name="connsiteY9" fmla="*/ 1581165 h 1809263"/>
                <a:gd name="connsiteX10" fmla="*/ 8069 w 2116284"/>
                <a:gd name="connsiteY10" fmla="*/ 1585738 h 1809263"/>
                <a:gd name="connsiteX11" fmla="*/ 18129 w 2116284"/>
                <a:gd name="connsiteY11" fmla="*/ 1511654 h 1809263"/>
                <a:gd name="connsiteX12" fmla="*/ 48313 w 2116284"/>
                <a:gd name="connsiteY12" fmla="*/ 1449917 h 1809263"/>
                <a:gd name="connsiteX13" fmla="*/ 139775 w 2116284"/>
                <a:gd name="connsiteY13" fmla="*/ 1062575 h 1809263"/>
                <a:gd name="connsiteX14" fmla="*/ 139775 w 2116284"/>
                <a:gd name="connsiteY14" fmla="*/ 549473 h 1809263"/>
                <a:gd name="connsiteX15" fmla="*/ 389922 w 2116284"/>
                <a:gd name="connsiteY15" fmla="*/ 148412 h 1809263"/>
                <a:gd name="connsiteX16" fmla="*/ 1001346 w 2116284"/>
                <a:gd name="connsiteY16" fmla="*/ 8018 h 1809263"/>
                <a:gd name="connsiteX17" fmla="*/ 1159119 w 2116284"/>
                <a:gd name="connsiteY17" fmla="*/ 8018 h 1809263"/>
                <a:gd name="connsiteX18" fmla="*/ 1799353 w 2116284"/>
                <a:gd name="connsiteY18" fmla="*/ 188656 h 1809263"/>
                <a:gd name="connsiteX19" fmla="*/ 1982277 w 2116284"/>
                <a:gd name="connsiteY19" fmla="*/ 517004 h 1809263"/>
                <a:gd name="connsiteX20" fmla="*/ 1982277 w 2116284"/>
                <a:gd name="connsiteY20" fmla="*/ 882852 h 1809263"/>
                <a:gd name="connsiteX21" fmla="*/ 1340214 w 2116284"/>
                <a:gd name="connsiteY21" fmla="*/ 1057087 h 1809263"/>
                <a:gd name="connsiteX22" fmla="*/ 1222228 w 2116284"/>
                <a:gd name="connsiteY22" fmla="*/ 854499 h 1809263"/>
                <a:gd name="connsiteX23" fmla="*/ 1033358 w 2116284"/>
                <a:gd name="connsiteY23" fmla="*/ 771726 h 1809263"/>
                <a:gd name="connsiteX24" fmla="*/ 971851 w 2116284"/>
                <a:gd name="connsiteY24" fmla="*/ 653557 h 1809263"/>
                <a:gd name="connsiteX25" fmla="*/ 976194 w 2116284"/>
                <a:gd name="connsiteY25" fmla="*/ 642307 h 1809263"/>
                <a:gd name="connsiteX26" fmla="*/ 1106987 w 2116284"/>
                <a:gd name="connsiteY26" fmla="*/ 590174 h 1809263"/>
                <a:gd name="connsiteX27" fmla="*/ 1161862 w 2116284"/>
                <a:gd name="connsiteY27" fmla="*/ 611210 h 1809263"/>
                <a:gd name="connsiteX28" fmla="*/ 1292197 w 2116284"/>
                <a:gd name="connsiteY28" fmla="*/ 560448 h 1809263"/>
                <a:gd name="connsiteX29" fmla="*/ 1229088 w 2116284"/>
                <a:gd name="connsiteY29" fmla="*/ 462126 h 1809263"/>
                <a:gd name="connsiteX30" fmla="*/ 1140828 w 2116284"/>
                <a:gd name="connsiteY30" fmla="*/ 361975 h 1809263"/>
                <a:gd name="connsiteX31" fmla="*/ 981682 w 2116284"/>
                <a:gd name="connsiteY31" fmla="*/ 371122 h 1809263"/>
                <a:gd name="connsiteX32" fmla="*/ 935951 w 2116284"/>
                <a:gd name="connsiteY32" fmla="*/ 442920 h 1809263"/>
                <a:gd name="connsiteX33" fmla="*/ 801502 w 2116284"/>
                <a:gd name="connsiteY33" fmla="*/ 733769 h 1809263"/>
                <a:gd name="connsiteX34" fmla="*/ 1019639 w 2116284"/>
                <a:gd name="connsiteY34" fmla="*/ 950991 h 1809263"/>
                <a:gd name="connsiteX35" fmla="*/ 1156833 w 2116284"/>
                <a:gd name="connsiteY35" fmla="*/ 1092758 h 1809263"/>
                <a:gd name="connsiteX36" fmla="*/ 973908 w 2116284"/>
                <a:gd name="connsiteY36" fmla="*/ 1138489 h 1809263"/>
                <a:gd name="connsiteX37" fmla="*/ 840375 w 2116284"/>
                <a:gd name="connsiteY37" fmla="*/ 1180104 h 1809263"/>
                <a:gd name="connsiteX38" fmla="*/ 893879 w 2116284"/>
                <a:gd name="connsiteY38" fmla="*/ 1280255 h 1809263"/>
                <a:gd name="connsiteX39" fmla="*/ 985341 w 2116284"/>
                <a:gd name="connsiteY39" fmla="*/ 1399156 h 1809263"/>
                <a:gd name="connsiteX40" fmla="*/ 1140370 w 2116284"/>
                <a:gd name="connsiteY40" fmla="*/ 1395039 h 1809263"/>
                <a:gd name="connsiteX41" fmla="*/ 1235946 w 2116284"/>
                <a:gd name="connsiteY41" fmla="*/ 1277054 h 1809263"/>
                <a:gd name="connsiteX42" fmla="*/ 1339757 w 2116284"/>
                <a:gd name="connsiteY42" fmla="*/ 1057087 h 1809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116284" h="1809263">
                  <a:moveTo>
                    <a:pt x="1985936" y="881023"/>
                  </a:moveTo>
                  <a:cubicBezTo>
                    <a:pt x="1985936" y="943674"/>
                    <a:pt x="1985936" y="1006325"/>
                    <a:pt x="1985936" y="1068520"/>
                  </a:cubicBezTo>
                  <a:cubicBezTo>
                    <a:pt x="1979075" y="1205713"/>
                    <a:pt x="1978621" y="1342906"/>
                    <a:pt x="2082886" y="1455404"/>
                  </a:cubicBezTo>
                  <a:cubicBezTo>
                    <a:pt x="2138221" y="1515770"/>
                    <a:pt x="2122672" y="1560129"/>
                    <a:pt x="2037155" y="1589396"/>
                  </a:cubicBezTo>
                  <a:cubicBezTo>
                    <a:pt x="1921457" y="1629183"/>
                    <a:pt x="1829079" y="1713328"/>
                    <a:pt x="1727555" y="1779637"/>
                  </a:cubicBezTo>
                  <a:cubicBezTo>
                    <a:pt x="1679080" y="1811649"/>
                    <a:pt x="1641580" y="1825368"/>
                    <a:pt x="1588076" y="1783296"/>
                  </a:cubicBezTo>
                  <a:cubicBezTo>
                    <a:pt x="1508596" y="1722977"/>
                    <a:pt x="1410639" y="1692108"/>
                    <a:pt x="1310946" y="1695950"/>
                  </a:cubicBezTo>
                  <a:cubicBezTo>
                    <a:pt x="1153173" y="1695950"/>
                    <a:pt x="995403" y="1695950"/>
                    <a:pt x="837631" y="1695950"/>
                  </a:cubicBezTo>
                  <a:cubicBezTo>
                    <a:pt x="794736" y="1700248"/>
                    <a:pt x="751609" y="1690645"/>
                    <a:pt x="714614" y="1668511"/>
                  </a:cubicBezTo>
                  <a:cubicBezTo>
                    <a:pt x="518426" y="1531318"/>
                    <a:pt x="303035" y="1534519"/>
                    <a:pt x="80325" y="1581165"/>
                  </a:cubicBezTo>
                  <a:cubicBezTo>
                    <a:pt x="56086" y="1586196"/>
                    <a:pt x="29107" y="1611805"/>
                    <a:pt x="8069" y="1585738"/>
                  </a:cubicBezTo>
                  <a:cubicBezTo>
                    <a:pt x="-12968" y="1559671"/>
                    <a:pt x="8069" y="1535434"/>
                    <a:pt x="18129" y="1511654"/>
                  </a:cubicBezTo>
                  <a:cubicBezTo>
                    <a:pt x="24214" y="1489337"/>
                    <a:pt x="34457" y="1468392"/>
                    <a:pt x="48313" y="1449917"/>
                  </a:cubicBezTo>
                  <a:cubicBezTo>
                    <a:pt x="159897" y="1339705"/>
                    <a:pt x="142519" y="1199310"/>
                    <a:pt x="139775" y="1062575"/>
                  </a:cubicBezTo>
                  <a:cubicBezTo>
                    <a:pt x="139775" y="891541"/>
                    <a:pt x="139775" y="720506"/>
                    <a:pt x="139775" y="549473"/>
                  </a:cubicBezTo>
                  <a:cubicBezTo>
                    <a:pt x="139775" y="366549"/>
                    <a:pt x="222548" y="239416"/>
                    <a:pt x="389922" y="148412"/>
                  </a:cubicBezTo>
                  <a:cubicBezTo>
                    <a:pt x="584279" y="42316"/>
                    <a:pt x="780925" y="-16220"/>
                    <a:pt x="1001346" y="8018"/>
                  </a:cubicBezTo>
                  <a:cubicBezTo>
                    <a:pt x="1053709" y="14648"/>
                    <a:pt x="1106758" y="14648"/>
                    <a:pt x="1159119" y="8018"/>
                  </a:cubicBezTo>
                  <a:cubicBezTo>
                    <a:pt x="1400580" y="-29024"/>
                    <a:pt x="1601795" y="74328"/>
                    <a:pt x="1799353" y="188656"/>
                  </a:cubicBezTo>
                  <a:cubicBezTo>
                    <a:pt x="1915966" y="256017"/>
                    <a:pt x="1986394" y="382189"/>
                    <a:pt x="1982277" y="517004"/>
                  </a:cubicBezTo>
                  <a:cubicBezTo>
                    <a:pt x="1985021" y="638649"/>
                    <a:pt x="1982277" y="760294"/>
                    <a:pt x="1982277" y="882852"/>
                  </a:cubicBezTo>
                  <a:close/>
                  <a:moveTo>
                    <a:pt x="1340214" y="1057087"/>
                  </a:moveTo>
                  <a:cubicBezTo>
                    <a:pt x="1331433" y="975869"/>
                    <a:pt x="1288538" y="902197"/>
                    <a:pt x="1222228" y="854499"/>
                  </a:cubicBezTo>
                  <a:cubicBezTo>
                    <a:pt x="1162139" y="820750"/>
                    <a:pt x="1098893" y="793036"/>
                    <a:pt x="1033358" y="771726"/>
                  </a:cubicBezTo>
                  <a:cubicBezTo>
                    <a:pt x="983742" y="756086"/>
                    <a:pt x="956209" y="703174"/>
                    <a:pt x="971851" y="653557"/>
                  </a:cubicBezTo>
                  <a:cubicBezTo>
                    <a:pt x="973040" y="649716"/>
                    <a:pt x="974503" y="645966"/>
                    <a:pt x="976194" y="642307"/>
                  </a:cubicBezTo>
                  <a:cubicBezTo>
                    <a:pt x="999060" y="584229"/>
                    <a:pt x="1049366" y="571881"/>
                    <a:pt x="1106987" y="590174"/>
                  </a:cubicBezTo>
                  <a:cubicBezTo>
                    <a:pt x="1125736" y="596118"/>
                    <a:pt x="1143572" y="611210"/>
                    <a:pt x="1161862" y="611210"/>
                  </a:cubicBezTo>
                  <a:cubicBezTo>
                    <a:pt x="1211253" y="611210"/>
                    <a:pt x="1270245" y="605722"/>
                    <a:pt x="1292197" y="560448"/>
                  </a:cubicBezTo>
                  <a:cubicBezTo>
                    <a:pt x="1314147" y="515174"/>
                    <a:pt x="1261101" y="486821"/>
                    <a:pt x="1229088" y="462126"/>
                  </a:cubicBezTo>
                  <a:cubicBezTo>
                    <a:pt x="1190536" y="438072"/>
                    <a:pt x="1159850" y="403225"/>
                    <a:pt x="1140828" y="361975"/>
                  </a:cubicBezTo>
                  <a:cubicBezTo>
                    <a:pt x="1118420" y="305269"/>
                    <a:pt x="1003635" y="313501"/>
                    <a:pt x="981682" y="371122"/>
                  </a:cubicBezTo>
                  <a:cubicBezTo>
                    <a:pt x="970249" y="398561"/>
                    <a:pt x="963849" y="426914"/>
                    <a:pt x="935951" y="442920"/>
                  </a:cubicBezTo>
                  <a:cubicBezTo>
                    <a:pt x="828529" y="496379"/>
                    <a:pt x="772646" y="617292"/>
                    <a:pt x="801502" y="733769"/>
                  </a:cubicBezTo>
                  <a:cubicBezTo>
                    <a:pt x="823454" y="855871"/>
                    <a:pt x="911257" y="913491"/>
                    <a:pt x="1019639" y="950991"/>
                  </a:cubicBezTo>
                  <a:cubicBezTo>
                    <a:pt x="1088694" y="975229"/>
                    <a:pt x="1186559" y="986661"/>
                    <a:pt x="1156833" y="1092758"/>
                  </a:cubicBezTo>
                  <a:cubicBezTo>
                    <a:pt x="1127106" y="1198854"/>
                    <a:pt x="1048908" y="1166384"/>
                    <a:pt x="973908" y="1138489"/>
                  </a:cubicBezTo>
                  <a:cubicBezTo>
                    <a:pt x="925068" y="1122529"/>
                    <a:pt x="871516" y="1139220"/>
                    <a:pt x="840375" y="1180104"/>
                  </a:cubicBezTo>
                  <a:cubicBezTo>
                    <a:pt x="807447" y="1225835"/>
                    <a:pt x="865068" y="1254646"/>
                    <a:pt x="893879" y="1280255"/>
                  </a:cubicBezTo>
                  <a:cubicBezTo>
                    <a:pt x="932749" y="1315010"/>
                    <a:pt x="972993" y="1340163"/>
                    <a:pt x="985341" y="1399156"/>
                  </a:cubicBezTo>
                  <a:cubicBezTo>
                    <a:pt x="998147" y="1449003"/>
                    <a:pt x="1127564" y="1444887"/>
                    <a:pt x="1140370" y="1395039"/>
                  </a:cubicBezTo>
                  <a:cubicBezTo>
                    <a:pt x="1156925" y="1345467"/>
                    <a:pt x="1190857" y="1303532"/>
                    <a:pt x="1235946" y="1277054"/>
                  </a:cubicBezTo>
                  <a:cubicBezTo>
                    <a:pt x="1301754" y="1222953"/>
                    <a:pt x="1339849" y="1142239"/>
                    <a:pt x="1339757" y="1057087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4569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7" name="Forma libre: forma 6">
              <a:extLst>
                <a:ext uri="{FF2B5EF4-FFF2-40B4-BE49-F238E27FC236}">
                  <a16:creationId xmlns:a16="http://schemas.microsoft.com/office/drawing/2014/main" id="{8EBCC98E-6BE9-42FF-841F-215255F4B60F}"/>
                </a:ext>
              </a:extLst>
            </p:cNvPr>
            <p:cNvSpPr/>
            <p:nvPr/>
          </p:nvSpPr>
          <p:spPr>
            <a:xfrm>
              <a:off x="1446632" y="4779783"/>
              <a:ext cx="2677653" cy="1143109"/>
            </a:xfrm>
            <a:custGeom>
              <a:avLst/>
              <a:gdLst>
                <a:gd name="connsiteX0" fmla="*/ 821229 w 2677653"/>
                <a:gd name="connsiteY0" fmla="*/ 1143469 h 1143109"/>
                <a:gd name="connsiteX1" fmla="*/ 110112 w 2677653"/>
                <a:gd name="connsiteY1" fmla="*/ 1143469 h 1143109"/>
                <a:gd name="connsiteX2" fmla="*/ -556 w 2677653"/>
                <a:gd name="connsiteY2" fmla="*/ 1035086 h 1143109"/>
                <a:gd name="connsiteX3" fmla="*/ -556 w 2677653"/>
                <a:gd name="connsiteY3" fmla="*/ 452473 h 1143109"/>
                <a:gd name="connsiteX4" fmla="*/ 241817 w 2677653"/>
                <a:gd name="connsiteY4" fmla="*/ 65131 h 1143109"/>
                <a:gd name="connsiteX5" fmla="*/ 828090 w 2677653"/>
                <a:gd name="connsiteY5" fmla="*/ 114063 h 1143109"/>
                <a:gd name="connsiteX6" fmla="*/ 965283 w 2677653"/>
                <a:gd name="connsiteY6" fmla="*/ 154763 h 1143109"/>
                <a:gd name="connsiteX7" fmla="*/ 1517714 w 2677653"/>
                <a:gd name="connsiteY7" fmla="*/ 158423 h 1143109"/>
                <a:gd name="connsiteX8" fmla="*/ 1776551 w 2677653"/>
                <a:gd name="connsiteY8" fmla="*/ 400796 h 1143109"/>
                <a:gd name="connsiteX9" fmla="*/ 1517256 w 2677653"/>
                <a:gd name="connsiteY9" fmla="*/ 644086 h 1143109"/>
                <a:gd name="connsiteX10" fmla="*/ 1201254 w 2677653"/>
                <a:gd name="connsiteY10" fmla="*/ 644086 h 1143109"/>
                <a:gd name="connsiteX11" fmla="*/ 1083727 w 2677653"/>
                <a:gd name="connsiteY11" fmla="*/ 732346 h 1143109"/>
                <a:gd name="connsiteX12" fmla="*/ 1203997 w 2677653"/>
                <a:gd name="connsiteY12" fmla="*/ 816949 h 1143109"/>
                <a:gd name="connsiteX13" fmla="*/ 1530060 w 2677653"/>
                <a:gd name="connsiteY13" fmla="*/ 816949 h 1143109"/>
                <a:gd name="connsiteX14" fmla="*/ 1949873 w 2677653"/>
                <a:gd name="connsiteY14" fmla="*/ 413967 h 1143109"/>
                <a:gd name="connsiteX15" fmla="*/ 1947584 w 2677653"/>
                <a:gd name="connsiteY15" fmla="*/ 359639 h 1143109"/>
                <a:gd name="connsiteX16" fmla="*/ 2026701 w 2677653"/>
                <a:gd name="connsiteY16" fmla="*/ 199580 h 1143109"/>
                <a:gd name="connsiteX17" fmla="*/ 2231117 w 2677653"/>
                <a:gd name="connsiteY17" fmla="*/ 62387 h 1143109"/>
                <a:gd name="connsiteX18" fmla="*/ 2625776 w 2677653"/>
                <a:gd name="connsiteY18" fmla="*/ 133727 h 1143109"/>
                <a:gd name="connsiteX19" fmla="*/ 2558553 w 2677653"/>
                <a:gd name="connsiteY19" fmla="*/ 523082 h 1143109"/>
                <a:gd name="connsiteX20" fmla="*/ 2552608 w 2677653"/>
                <a:gd name="connsiteY20" fmla="*/ 527015 h 1143109"/>
                <a:gd name="connsiteX21" fmla="*/ 1746369 w 2677653"/>
                <a:gd name="connsiteY21" fmla="*/ 1078988 h 1143109"/>
                <a:gd name="connsiteX22" fmla="*/ 1511769 w 2677653"/>
                <a:gd name="connsiteY22" fmla="*/ 1143012 h 1143109"/>
                <a:gd name="connsiteX23" fmla="*/ 821229 w 2677653"/>
                <a:gd name="connsiteY23" fmla="*/ 1143469 h 1143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677653" h="1143109">
                  <a:moveTo>
                    <a:pt x="821229" y="1143469"/>
                  </a:moveTo>
                  <a:cubicBezTo>
                    <a:pt x="583885" y="1143469"/>
                    <a:pt x="346998" y="1141182"/>
                    <a:pt x="110112" y="1143469"/>
                  </a:cubicBezTo>
                  <a:cubicBezTo>
                    <a:pt x="29170" y="1143469"/>
                    <a:pt x="-1930" y="1116487"/>
                    <a:pt x="-556" y="1035086"/>
                  </a:cubicBezTo>
                  <a:cubicBezTo>
                    <a:pt x="2645" y="841186"/>
                    <a:pt x="-556" y="646830"/>
                    <a:pt x="-556" y="452473"/>
                  </a:cubicBezTo>
                  <a:cubicBezTo>
                    <a:pt x="-7875" y="285601"/>
                    <a:pt x="88527" y="131532"/>
                    <a:pt x="241817" y="65131"/>
                  </a:cubicBezTo>
                  <a:cubicBezTo>
                    <a:pt x="442120" y="-29533"/>
                    <a:pt x="643792" y="-26331"/>
                    <a:pt x="828090" y="114063"/>
                  </a:cubicBezTo>
                  <a:cubicBezTo>
                    <a:pt x="867373" y="143834"/>
                    <a:pt x="916121" y="158284"/>
                    <a:pt x="965283" y="154763"/>
                  </a:cubicBezTo>
                  <a:cubicBezTo>
                    <a:pt x="1148207" y="151563"/>
                    <a:pt x="1333875" y="154763"/>
                    <a:pt x="1517714" y="158423"/>
                  </a:cubicBezTo>
                  <a:cubicBezTo>
                    <a:pt x="1673198" y="162538"/>
                    <a:pt x="1775635" y="261774"/>
                    <a:pt x="1776551" y="400796"/>
                  </a:cubicBezTo>
                  <a:cubicBezTo>
                    <a:pt x="1776551" y="531588"/>
                    <a:pt x="1664967" y="639513"/>
                    <a:pt x="1517256" y="644086"/>
                  </a:cubicBezTo>
                  <a:cubicBezTo>
                    <a:pt x="1412076" y="647287"/>
                    <a:pt x="1306437" y="644086"/>
                    <a:pt x="1201254" y="644086"/>
                  </a:cubicBezTo>
                  <a:cubicBezTo>
                    <a:pt x="1139976" y="644086"/>
                    <a:pt x="1082354" y="659177"/>
                    <a:pt x="1083727" y="732346"/>
                  </a:cubicBezTo>
                  <a:cubicBezTo>
                    <a:pt x="1085098" y="805516"/>
                    <a:pt x="1142262" y="817863"/>
                    <a:pt x="1203997" y="816949"/>
                  </a:cubicBezTo>
                  <a:cubicBezTo>
                    <a:pt x="1312837" y="816949"/>
                    <a:pt x="1421220" y="816949"/>
                    <a:pt x="1530060" y="816949"/>
                  </a:cubicBezTo>
                  <a:cubicBezTo>
                    <a:pt x="1757297" y="821659"/>
                    <a:pt x="1945298" y="641205"/>
                    <a:pt x="1949873" y="413967"/>
                  </a:cubicBezTo>
                  <a:cubicBezTo>
                    <a:pt x="1950328" y="395811"/>
                    <a:pt x="1949415" y="377657"/>
                    <a:pt x="1947584" y="359639"/>
                  </a:cubicBezTo>
                  <a:cubicBezTo>
                    <a:pt x="1933865" y="294427"/>
                    <a:pt x="1966793" y="228299"/>
                    <a:pt x="2026701" y="199580"/>
                  </a:cubicBezTo>
                  <a:cubicBezTo>
                    <a:pt x="2097583" y="158423"/>
                    <a:pt x="2161150" y="104917"/>
                    <a:pt x="2231117" y="62387"/>
                  </a:cubicBezTo>
                  <a:cubicBezTo>
                    <a:pt x="2360079" y="-24822"/>
                    <a:pt x="2535230" y="6824"/>
                    <a:pt x="2625776" y="133727"/>
                  </a:cubicBezTo>
                  <a:cubicBezTo>
                    <a:pt x="2714495" y="259853"/>
                    <a:pt x="2684313" y="434181"/>
                    <a:pt x="2558553" y="523082"/>
                  </a:cubicBezTo>
                  <a:cubicBezTo>
                    <a:pt x="2556264" y="524408"/>
                    <a:pt x="2554436" y="525733"/>
                    <a:pt x="2552608" y="527015"/>
                  </a:cubicBezTo>
                  <a:cubicBezTo>
                    <a:pt x="2286453" y="714512"/>
                    <a:pt x="2015723" y="896064"/>
                    <a:pt x="1746369" y="1078988"/>
                  </a:cubicBezTo>
                  <a:cubicBezTo>
                    <a:pt x="1676721" y="1124170"/>
                    <a:pt x="1594723" y="1146533"/>
                    <a:pt x="1511769" y="1143012"/>
                  </a:cubicBezTo>
                  <a:cubicBezTo>
                    <a:pt x="1281741" y="1142554"/>
                    <a:pt x="1051257" y="1143012"/>
                    <a:pt x="821229" y="1143469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4569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8" name="Forma libre: forma 7">
              <a:extLst>
                <a:ext uri="{FF2B5EF4-FFF2-40B4-BE49-F238E27FC236}">
                  <a16:creationId xmlns:a16="http://schemas.microsoft.com/office/drawing/2014/main" id="{D0A6DA26-D0B5-44C6-98C1-E879AA52875C}"/>
                </a:ext>
              </a:extLst>
            </p:cNvPr>
            <p:cNvSpPr/>
            <p:nvPr/>
          </p:nvSpPr>
          <p:spPr>
            <a:xfrm>
              <a:off x="737886" y="4947505"/>
              <a:ext cx="539416" cy="1009232"/>
            </a:xfrm>
            <a:custGeom>
              <a:avLst/>
              <a:gdLst>
                <a:gd name="connsiteX0" fmla="*/ 535324 w 539416"/>
                <a:gd name="connsiteY0" fmla="*/ 508833 h 1009232"/>
                <a:gd name="connsiteX1" fmla="*/ 535324 w 539416"/>
                <a:gd name="connsiteY1" fmla="*/ 882912 h 1009232"/>
                <a:gd name="connsiteX2" fmla="*/ 409109 w 539416"/>
                <a:gd name="connsiteY2" fmla="*/ 1009588 h 1009232"/>
                <a:gd name="connsiteX3" fmla="*/ 134723 w 539416"/>
                <a:gd name="connsiteY3" fmla="*/ 1009588 h 1009232"/>
                <a:gd name="connsiteX4" fmla="*/ 274 w 539416"/>
                <a:gd name="connsiteY4" fmla="*/ 886114 h 1009232"/>
                <a:gd name="connsiteX5" fmla="*/ 274 w 539416"/>
                <a:gd name="connsiteY5" fmla="*/ 117833 h 1009232"/>
                <a:gd name="connsiteX6" fmla="*/ 99144 w 539416"/>
                <a:gd name="connsiteY6" fmla="*/ 4100 h 1009232"/>
                <a:gd name="connsiteX7" fmla="*/ 111400 w 539416"/>
                <a:gd name="connsiteY7" fmla="*/ 3963 h 1009232"/>
                <a:gd name="connsiteX8" fmla="*/ 426029 w 539416"/>
                <a:gd name="connsiteY8" fmla="*/ 3963 h 1009232"/>
                <a:gd name="connsiteX9" fmla="*/ 538252 w 539416"/>
                <a:gd name="connsiteY9" fmla="*/ 102558 h 1009232"/>
                <a:gd name="connsiteX10" fmla="*/ 537155 w 539416"/>
                <a:gd name="connsiteY10" fmla="*/ 126064 h 1009232"/>
                <a:gd name="connsiteX11" fmla="*/ 535324 w 539416"/>
                <a:gd name="connsiteY11" fmla="*/ 508833 h 1009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39416" h="1009232">
                  <a:moveTo>
                    <a:pt x="535324" y="508833"/>
                  </a:moveTo>
                  <a:cubicBezTo>
                    <a:pt x="535324" y="633221"/>
                    <a:pt x="535324" y="758067"/>
                    <a:pt x="535324" y="882912"/>
                  </a:cubicBezTo>
                  <a:cubicBezTo>
                    <a:pt x="535324" y="968887"/>
                    <a:pt x="494168" y="1010046"/>
                    <a:pt x="409109" y="1009588"/>
                  </a:cubicBezTo>
                  <a:lnTo>
                    <a:pt x="134723" y="1009588"/>
                  </a:lnTo>
                  <a:cubicBezTo>
                    <a:pt x="51034" y="1009588"/>
                    <a:pt x="1186" y="968430"/>
                    <a:pt x="274" y="886114"/>
                  </a:cubicBezTo>
                  <a:cubicBezTo>
                    <a:pt x="-2470" y="630020"/>
                    <a:pt x="274" y="373927"/>
                    <a:pt x="274" y="117833"/>
                  </a:cubicBezTo>
                  <a:cubicBezTo>
                    <a:pt x="-3843" y="59115"/>
                    <a:pt x="40425" y="8216"/>
                    <a:pt x="99144" y="4100"/>
                  </a:cubicBezTo>
                  <a:cubicBezTo>
                    <a:pt x="103213" y="3825"/>
                    <a:pt x="107330" y="3779"/>
                    <a:pt x="111400" y="3963"/>
                  </a:cubicBezTo>
                  <a:cubicBezTo>
                    <a:pt x="216123" y="-610"/>
                    <a:pt x="321304" y="-1068"/>
                    <a:pt x="426029" y="3963"/>
                  </a:cubicBezTo>
                  <a:cubicBezTo>
                    <a:pt x="484243" y="213"/>
                    <a:pt x="534501" y="44344"/>
                    <a:pt x="538252" y="102558"/>
                  </a:cubicBezTo>
                  <a:cubicBezTo>
                    <a:pt x="538755" y="110424"/>
                    <a:pt x="538389" y="118291"/>
                    <a:pt x="537155" y="126064"/>
                  </a:cubicBezTo>
                  <a:cubicBezTo>
                    <a:pt x="534412" y="252739"/>
                    <a:pt x="535324" y="380787"/>
                    <a:pt x="535324" y="508833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4569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9" name="Forma libre: forma 8">
              <a:extLst>
                <a:ext uri="{FF2B5EF4-FFF2-40B4-BE49-F238E27FC236}">
                  <a16:creationId xmlns:a16="http://schemas.microsoft.com/office/drawing/2014/main" id="{DE0A55C9-3155-4886-ACAA-5CCB34C1D4C7}"/>
                </a:ext>
              </a:extLst>
            </p:cNvPr>
            <p:cNvSpPr/>
            <p:nvPr/>
          </p:nvSpPr>
          <p:spPr>
            <a:xfrm>
              <a:off x="2253330" y="2185458"/>
              <a:ext cx="926154" cy="711417"/>
            </a:xfrm>
            <a:custGeom>
              <a:avLst/>
              <a:gdLst>
                <a:gd name="connsiteX0" fmla="*/ 450349 w 926154"/>
                <a:gd name="connsiteY0" fmla="*/ 710401 h 711417"/>
                <a:gd name="connsiteX1" fmla="*/ 213462 w 926154"/>
                <a:gd name="connsiteY1" fmla="*/ 710401 h 711417"/>
                <a:gd name="connsiteX2" fmla="*/ 102152 w 926154"/>
                <a:gd name="connsiteY2" fmla="*/ 631468 h 711417"/>
                <a:gd name="connsiteX3" fmla="*/ 101421 w 926154"/>
                <a:gd name="connsiteY3" fmla="*/ 626256 h 711417"/>
                <a:gd name="connsiteX4" fmla="*/ 4929 w 926154"/>
                <a:gd name="connsiteY4" fmla="*/ 254462 h 711417"/>
                <a:gd name="connsiteX5" fmla="*/ 88615 w 926154"/>
                <a:gd name="connsiteY5" fmla="*/ 130988 h 711417"/>
                <a:gd name="connsiteX6" fmla="*/ 442117 w 926154"/>
                <a:gd name="connsiteY6" fmla="*/ 102178 h 711417"/>
                <a:gd name="connsiteX7" fmla="*/ 520773 w 926154"/>
                <a:gd name="connsiteY7" fmla="*/ 176719 h 711417"/>
                <a:gd name="connsiteX8" fmla="*/ 523975 w 926154"/>
                <a:gd name="connsiteY8" fmla="*/ 324431 h 711417"/>
                <a:gd name="connsiteX9" fmla="*/ 577937 w 926154"/>
                <a:gd name="connsiteY9" fmla="*/ 382052 h 711417"/>
                <a:gd name="connsiteX10" fmla="*/ 623668 w 926154"/>
                <a:gd name="connsiteY10" fmla="*/ 317571 h 711417"/>
                <a:gd name="connsiteX11" fmla="*/ 620467 w 926154"/>
                <a:gd name="connsiteY11" fmla="*/ 91660 h 711417"/>
                <a:gd name="connsiteX12" fmla="*/ 731596 w 926154"/>
                <a:gd name="connsiteY12" fmla="*/ 2484 h 711417"/>
                <a:gd name="connsiteX13" fmla="*/ 838605 w 926154"/>
                <a:gd name="connsiteY13" fmla="*/ 17118 h 711417"/>
                <a:gd name="connsiteX14" fmla="*/ 918634 w 926154"/>
                <a:gd name="connsiteY14" fmla="*/ 144250 h 711417"/>
                <a:gd name="connsiteX15" fmla="*/ 790130 w 926154"/>
                <a:gd name="connsiteY15" fmla="*/ 629913 h 711417"/>
                <a:gd name="connsiteX16" fmla="*/ 689292 w 926154"/>
                <a:gd name="connsiteY16" fmla="*/ 710903 h 711417"/>
                <a:gd name="connsiteX17" fmla="*/ 685407 w 926154"/>
                <a:gd name="connsiteY17" fmla="*/ 710401 h 711417"/>
                <a:gd name="connsiteX18" fmla="*/ 450349 w 926154"/>
                <a:gd name="connsiteY18" fmla="*/ 710401 h 711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926154" h="711417">
                  <a:moveTo>
                    <a:pt x="450349" y="710401"/>
                  </a:moveTo>
                  <a:cubicBezTo>
                    <a:pt x="371235" y="710401"/>
                    <a:pt x="292118" y="708115"/>
                    <a:pt x="213462" y="710401"/>
                  </a:cubicBezTo>
                  <a:cubicBezTo>
                    <a:pt x="160918" y="719318"/>
                    <a:pt x="111070" y="683968"/>
                    <a:pt x="102152" y="631468"/>
                  </a:cubicBezTo>
                  <a:cubicBezTo>
                    <a:pt x="101878" y="629731"/>
                    <a:pt x="101605" y="627993"/>
                    <a:pt x="101421" y="626256"/>
                  </a:cubicBezTo>
                  <a:cubicBezTo>
                    <a:pt x="71694" y="501867"/>
                    <a:pt x="37396" y="378393"/>
                    <a:pt x="4929" y="254462"/>
                  </a:cubicBezTo>
                  <a:cubicBezTo>
                    <a:pt x="-14280" y="181292"/>
                    <a:pt x="13618" y="145164"/>
                    <a:pt x="88615" y="130988"/>
                  </a:cubicBezTo>
                  <a:cubicBezTo>
                    <a:pt x="205689" y="108580"/>
                    <a:pt x="324588" y="114068"/>
                    <a:pt x="442117" y="102178"/>
                  </a:cubicBezTo>
                  <a:cubicBezTo>
                    <a:pt x="494706" y="97147"/>
                    <a:pt x="521689" y="121385"/>
                    <a:pt x="520773" y="176719"/>
                  </a:cubicBezTo>
                  <a:cubicBezTo>
                    <a:pt x="519861" y="232054"/>
                    <a:pt x="520773" y="275042"/>
                    <a:pt x="523975" y="324431"/>
                  </a:cubicBezTo>
                  <a:cubicBezTo>
                    <a:pt x="523975" y="355985"/>
                    <a:pt x="540895" y="384796"/>
                    <a:pt x="577937" y="382052"/>
                  </a:cubicBezTo>
                  <a:cubicBezTo>
                    <a:pt x="614979" y="379308"/>
                    <a:pt x="625954" y="348210"/>
                    <a:pt x="623668" y="317571"/>
                  </a:cubicBezTo>
                  <a:cubicBezTo>
                    <a:pt x="617129" y="242435"/>
                    <a:pt x="616032" y="166933"/>
                    <a:pt x="620467" y="91660"/>
                  </a:cubicBezTo>
                  <a:cubicBezTo>
                    <a:pt x="628243" y="20320"/>
                    <a:pt x="662084" y="-8033"/>
                    <a:pt x="731596" y="2484"/>
                  </a:cubicBezTo>
                  <a:cubicBezTo>
                    <a:pt x="767264" y="7971"/>
                    <a:pt x="803391" y="10259"/>
                    <a:pt x="838605" y="17118"/>
                  </a:cubicBezTo>
                  <a:cubicBezTo>
                    <a:pt x="909487" y="30837"/>
                    <a:pt x="939671" y="68337"/>
                    <a:pt x="918634" y="144250"/>
                  </a:cubicBezTo>
                  <a:cubicBezTo>
                    <a:pt x="872903" y="305223"/>
                    <a:pt x="831289" y="467569"/>
                    <a:pt x="790130" y="629913"/>
                  </a:cubicBezTo>
                  <a:cubicBezTo>
                    <a:pt x="784642" y="680127"/>
                    <a:pt x="739506" y="716392"/>
                    <a:pt x="689292" y="710903"/>
                  </a:cubicBezTo>
                  <a:cubicBezTo>
                    <a:pt x="687966" y="710766"/>
                    <a:pt x="686685" y="710583"/>
                    <a:pt x="685407" y="710401"/>
                  </a:cubicBezTo>
                  <a:cubicBezTo>
                    <a:pt x="608121" y="709029"/>
                    <a:pt x="529005" y="713144"/>
                    <a:pt x="450349" y="710401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4569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711765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E0FAE1D6-EA2A-44EA-8C28-F97FBEB566FF}"/>
              </a:ext>
            </a:extLst>
          </p:cNvPr>
          <p:cNvGrpSpPr/>
          <p:nvPr/>
        </p:nvGrpSpPr>
        <p:grpSpPr>
          <a:xfrm>
            <a:off x="3771184" y="3047792"/>
            <a:ext cx="8420816" cy="3368971"/>
            <a:chOff x="3927721" y="3552654"/>
            <a:chExt cx="6649598" cy="2660348"/>
          </a:xfrm>
        </p:grpSpPr>
        <p:sp>
          <p:nvSpPr>
            <p:cNvPr id="3" name="L-Shape 2">
              <a:extLst>
                <a:ext uri="{FF2B5EF4-FFF2-40B4-BE49-F238E27FC236}">
                  <a16:creationId xmlns:a16="http://schemas.microsoft.com/office/drawing/2014/main" id="{2FFA57C9-39BB-4FEC-A404-23C5B568130D}"/>
                </a:ext>
              </a:extLst>
            </p:cNvPr>
            <p:cNvSpPr/>
            <p:nvPr/>
          </p:nvSpPr>
          <p:spPr>
            <a:xfrm rot="5400000">
              <a:off x="5317613" y="4824758"/>
              <a:ext cx="714954" cy="1164928"/>
            </a:xfrm>
            <a:prstGeom prst="corner">
              <a:avLst>
                <a:gd name="adj1" fmla="val 7692"/>
                <a:gd name="adj2" fmla="val 2968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4" name="L-Shape 3">
              <a:extLst>
                <a:ext uri="{FF2B5EF4-FFF2-40B4-BE49-F238E27FC236}">
                  <a16:creationId xmlns:a16="http://schemas.microsoft.com/office/drawing/2014/main" id="{C23549AE-7A86-472B-B34F-1C14AB726A3A}"/>
                </a:ext>
              </a:extLst>
            </p:cNvPr>
            <p:cNvSpPr/>
            <p:nvPr/>
          </p:nvSpPr>
          <p:spPr>
            <a:xfrm rot="5400000">
              <a:off x="6483378" y="4314927"/>
              <a:ext cx="713232" cy="1164928"/>
            </a:xfrm>
            <a:prstGeom prst="corner">
              <a:avLst>
                <a:gd name="adj1" fmla="val 7692"/>
                <a:gd name="adj2" fmla="val 2968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5" name="L-Shape 4">
              <a:extLst>
                <a:ext uri="{FF2B5EF4-FFF2-40B4-BE49-F238E27FC236}">
                  <a16:creationId xmlns:a16="http://schemas.microsoft.com/office/drawing/2014/main" id="{79EB9D81-E685-4297-B465-52AD387F6643}"/>
                </a:ext>
              </a:extLst>
            </p:cNvPr>
            <p:cNvSpPr/>
            <p:nvPr/>
          </p:nvSpPr>
          <p:spPr>
            <a:xfrm rot="5400000">
              <a:off x="7648283" y="3825836"/>
              <a:ext cx="713232" cy="1164928"/>
            </a:xfrm>
            <a:prstGeom prst="corner">
              <a:avLst>
                <a:gd name="adj1" fmla="val 7692"/>
                <a:gd name="adj2" fmla="val 2968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6" name="L-Shape 5">
              <a:extLst>
                <a:ext uri="{FF2B5EF4-FFF2-40B4-BE49-F238E27FC236}">
                  <a16:creationId xmlns:a16="http://schemas.microsoft.com/office/drawing/2014/main" id="{2DC88F1D-762C-4716-8353-68ADD930CA60}"/>
                </a:ext>
              </a:extLst>
            </p:cNvPr>
            <p:cNvSpPr/>
            <p:nvPr/>
          </p:nvSpPr>
          <p:spPr>
            <a:xfrm rot="5400000">
              <a:off x="9220789" y="2909356"/>
              <a:ext cx="713232" cy="1999828"/>
            </a:xfrm>
            <a:prstGeom prst="corner">
              <a:avLst>
                <a:gd name="adj1" fmla="val 7692"/>
                <a:gd name="adj2" fmla="val 2968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7" name="L-Shape 6">
              <a:extLst>
                <a:ext uri="{FF2B5EF4-FFF2-40B4-BE49-F238E27FC236}">
                  <a16:creationId xmlns:a16="http://schemas.microsoft.com/office/drawing/2014/main" id="{36165652-C348-4007-9940-9590BC662C9C}"/>
                </a:ext>
              </a:extLst>
            </p:cNvPr>
            <p:cNvSpPr/>
            <p:nvPr/>
          </p:nvSpPr>
          <p:spPr>
            <a:xfrm rot="5400000">
              <a:off x="4192979" y="5313333"/>
              <a:ext cx="634411" cy="1164928"/>
            </a:xfrm>
            <a:prstGeom prst="corner">
              <a:avLst>
                <a:gd name="adj1" fmla="val 7692"/>
                <a:gd name="adj2" fmla="val 2968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7C2386D2-64DE-4975-8628-773B744A8B21}"/>
              </a:ext>
            </a:extLst>
          </p:cNvPr>
          <p:cNvSpPr txBox="1"/>
          <p:nvPr/>
        </p:nvSpPr>
        <p:spPr>
          <a:xfrm>
            <a:off x="3903795" y="5908565"/>
            <a:ext cx="12720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مطالب در اینجا</a:t>
            </a:r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505F1FD-83DB-438A-8534-EA5F885AC692}"/>
              </a:ext>
            </a:extLst>
          </p:cNvPr>
          <p:cNvSpPr txBox="1"/>
          <p:nvPr/>
        </p:nvSpPr>
        <p:spPr>
          <a:xfrm>
            <a:off x="5377008" y="5275573"/>
            <a:ext cx="12720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مطالب در اینجا</a:t>
            </a:r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63C9E4F-2435-42EC-ABB9-C0FC7FCF8894}"/>
              </a:ext>
            </a:extLst>
          </p:cNvPr>
          <p:cNvSpPr txBox="1"/>
          <p:nvPr/>
        </p:nvSpPr>
        <p:spPr>
          <a:xfrm>
            <a:off x="6850221" y="4642580"/>
            <a:ext cx="12720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مطالب در اینجا</a:t>
            </a:r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57BEF3C-BD87-40A1-993C-D4C3A7E93302}"/>
              </a:ext>
            </a:extLst>
          </p:cNvPr>
          <p:cNvSpPr txBox="1"/>
          <p:nvPr/>
        </p:nvSpPr>
        <p:spPr>
          <a:xfrm>
            <a:off x="8323434" y="4009587"/>
            <a:ext cx="12720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مطالب در اینجا</a:t>
            </a:r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0EF6386-EED5-4A08-B1A6-76478BFD93CD}"/>
              </a:ext>
            </a:extLst>
          </p:cNvPr>
          <p:cNvSpPr txBox="1"/>
          <p:nvPr/>
        </p:nvSpPr>
        <p:spPr>
          <a:xfrm>
            <a:off x="9796646" y="3376594"/>
            <a:ext cx="12720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مطالب در اینجا</a:t>
            </a:r>
            <a:endParaRPr lang="ko-KR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0D412E81-8E4D-41D2-BFAD-B8ADBEEDD2A8}"/>
              </a:ext>
            </a:extLst>
          </p:cNvPr>
          <p:cNvSpPr/>
          <p:nvPr/>
        </p:nvSpPr>
        <p:spPr>
          <a:xfrm>
            <a:off x="0" y="6172796"/>
            <a:ext cx="3771183" cy="2439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9DE33E9E-56FD-47CE-A152-121A9BEABCE4}"/>
              </a:ext>
            </a:extLst>
          </p:cNvPr>
          <p:cNvSpPr txBox="1"/>
          <p:nvPr/>
        </p:nvSpPr>
        <p:spPr>
          <a:xfrm>
            <a:off x="4639921" y="4220748"/>
            <a:ext cx="20051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64889E78-04E8-4E1F-9D68-48DE93051B0F}"/>
              </a:ext>
            </a:extLst>
          </p:cNvPr>
          <p:cNvSpPr txBox="1"/>
          <p:nvPr/>
        </p:nvSpPr>
        <p:spPr>
          <a:xfrm>
            <a:off x="6123058" y="3614495"/>
            <a:ext cx="20051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8EF89065-6021-4A80-AD1B-48F1B8F56FD4}"/>
              </a:ext>
            </a:extLst>
          </p:cNvPr>
          <p:cNvSpPr txBox="1"/>
          <p:nvPr/>
        </p:nvSpPr>
        <p:spPr>
          <a:xfrm>
            <a:off x="7586263" y="2976527"/>
            <a:ext cx="20051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5C87C6F-8F70-4794-875F-E7A8C4FAFAD1}"/>
              </a:ext>
            </a:extLst>
          </p:cNvPr>
          <p:cNvSpPr txBox="1"/>
          <p:nvPr/>
        </p:nvSpPr>
        <p:spPr>
          <a:xfrm>
            <a:off x="3189314" y="4906696"/>
            <a:ext cx="20051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DF8E4F0-51BE-42FD-BA1B-05B45C027FDF}"/>
              </a:ext>
            </a:extLst>
          </p:cNvPr>
          <p:cNvSpPr txBox="1"/>
          <p:nvPr/>
        </p:nvSpPr>
        <p:spPr>
          <a:xfrm>
            <a:off x="558375" y="1676864"/>
            <a:ext cx="7050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altLang="ko-KR" sz="1400" b="1" dirty="0">
                <a:solidFill>
                  <a:schemeClr val="accent3"/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  <a:endParaRPr lang="ko-KR" altLang="en-US" sz="1400" b="1" dirty="0">
              <a:solidFill>
                <a:schemeClr val="accent3"/>
              </a:solidFill>
              <a:cs typeface="B Nazanin" panose="00000700000000000000" pitchFamily="2" charset="-78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1EAB7C2A-B7FC-49BC-B70B-F9EB565882BC}"/>
              </a:ext>
            </a:extLst>
          </p:cNvPr>
          <p:cNvSpPr txBox="1"/>
          <p:nvPr/>
        </p:nvSpPr>
        <p:spPr>
          <a:xfrm>
            <a:off x="558375" y="2325923"/>
            <a:ext cx="705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من امیدوارم و معتقدم که این الگو زمان، پول و اعتبار شما را جلب کند. آسان برای تغییر رنگ، عکس و متن. شما به سادگی می توانید مخاطبان خود را تحت تاثیر قرار دهید و به ارائه های خود جذابیت و زیبایی بی نظیری اضافه کنید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B6915B14-8A4C-4EF1-8892-7BAE1559DC84}"/>
              </a:ext>
            </a:extLst>
          </p:cNvPr>
          <p:cNvSpPr txBox="1"/>
          <p:nvPr/>
        </p:nvSpPr>
        <p:spPr>
          <a:xfrm>
            <a:off x="8273318" y="5096127"/>
            <a:ext cx="3455162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2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چیدمان</a:t>
            </a:r>
          </a:p>
          <a:p>
            <a:pPr algn="r"/>
            <a:r>
              <a:rPr lang="fa-IR" altLang="ko-KR" sz="2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اسلاید متن را پاک کنید</a:t>
            </a:r>
          </a:p>
          <a:p>
            <a:pPr algn="r"/>
            <a:r>
              <a:rPr lang="fa-IR" altLang="ko-KR" sz="2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برای ارائه شما</a:t>
            </a:r>
            <a:endParaRPr lang="ko-KR" altLang="en-US" sz="24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13" name="Grupo 12">
            <a:extLst>
              <a:ext uri="{FF2B5EF4-FFF2-40B4-BE49-F238E27FC236}">
                <a16:creationId xmlns:a16="http://schemas.microsoft.com/office/drawing/2014/main" id="{01726FB7-C537-178A-38B8-214FC728B72C}"/>
              </a:ext>
            </a:extLst>
          </p:cNvPr>
          <p:cNvGrpSpPr/>
          <p:nvPr/>
        </p:nvGrpSpPr>
        <p:grpSpPr>
          <a:xfrm>
            <a:off x="935808" y="4347755"/>
            <a:ext cx="1452542" cy="1551716"/>
            <a:chOff x="935808" y="4347755"/>
            <a:chExt cx="1452542" cy="1551716"/>
          </a:xfrm>
        </p:grpSpPr>
        <p:sp>
          <p:nvSpPr>
            <p:cNvPr id="16" name="Forma libre: forma 15">
              <a:extLst>
                <a:ext uri="{FF2B5EF4-FFF2-40B4-BE49-F238E27FC236}">
                  <a16:creationId xmlns:a16="http://schemas.microsoft.com/office/drawing/2014/main" id="{1ED8A6E3-E06D-4E46-87CF-9CCF0CC38B0D}"/>
                </a:ext>
              </a:extLst>
            </p:cNvPr>
            <p:cNvSpPr/>
            <p:nvPr/>
          </p:nvSpPr>
          <p:spPr>
            <a:xfrm>
              <a:off x="935808" y="4590979"/>
              <a:ext cx="1452542" cy="1308492"/>
            </a:xfrm>
            <a:custGeom>
              <a:avLst/>
              <a:gdLst>
                <a:gd name="connsiteX0" fmla="*/ 815794 w 1452542"/>
                <a:gd name="connsiteY0" fmla="*/ 1308547 h 1308492"/>
                <a:gd name="connsiteX1" fmla="*/ 301382 w 1452542"/>
                <a:gd name="connsiteY1" fmla="*/ 1308547 h 1308492"/>
                <a:gd name="connsiteX2" fmla="*/ -1063 w 1452542"/>
                <a:gd name="connsiteY2" fmla="*/ 1006734 h 1308492"/>
                <a:gd name="connsiteX3" fmla="*/ -1063 w 1452542"/>
                <a:gd name="connsiteY3" fmla="*/ 278038 h 1308492"/>
                <a:gd name="connsiteX4" fmla="*/ 190654 w 1452542"/>
                <a:gd name="connsiteY4" fmla="*/ 10603 h 1308492"/>
                <a:gd name="connsiteX5" fmla="*/ 257302 w 1452542"/>
                <a:gd name="connsiteY5" fmla="*/ 56160 h 1308492"/>
                <a:gd name="connsiteX6" fmla="*/ 257302 w 1452542"/>
                <a:gd name="connsiteY6" fmla="*/ 115215 h 1308492"/>
                <a:gd name="connsiteX7" fmla="*/ 230727 w 1452542"/>
                <a:gd name="connsiteY7" fmla="*/ 163091 h 1308492"/>
                <a:gd name="connsiteX8" fmla="*/ 159651 w 1452542"/>
                <a:gd name="connsiteY8" fmla="*/ 310729 h 1308492"/>
                <a:gd name="connsiteX9" fmla="*/ 300118 w 1452542"/>
                <a:gd name="connsiteY9" fmla="*/ 403740 h 1308492"/>
                <a:gd name="connsiteX10" fmla="*/ 955628 w 1452542"/>
                <a:gd name="connsiteY10" fmla="*/ 403740 h 1308492"/>
                <a:gd name="connsiteX11" fmla="*/ 1360997 w 1452542"/>
                <a:gd name="connsiteY11" fmla="*/ 403740 h 1308492"/>
                <a:gd name="connsiteX12" fmla="*/ 1451479 w 1452542"/>
                <a:gd name="connsiteY12" fmla="*/ 495276 h 1308492"/>
                <a:gd name="connsiteX13" fmla="*/ 1451479 w 1452542"/>
                <a:gd name="connsiteY13" fmla="*/ 1214692 h 1308492"/>
                <a:gd name="connsiteX14" fmla="*/ 1357202 w 1452542"/>
                <a:gd name="connsiteY14" fmla="*/ 1308547 h 1308492"/>
                <a:gd name="connsiteX15" fmla="*/ 815794 w 1452542"/>
                <a:gd name="connsiteY15" fmla="*/ 1308547 h 1308492"/>
                <a:gd name="connsiteX16" fmla="*/ 1111069 w 1452542"/>
                <a:gd name="connsiteY16" fmla="*/ 1005258 h 1308492"/>
                <a:gd name="connsiteX17" fmla="*/ 1261026 w 1452542"/>
                <a:gd name="connsiteY17" fmla="*/ 1005258 h 1308492"/>
                <a:gd name="connsiteX18" fmla="*/ 1298780 w 1452542"/>
                <a:gd name="connsiteY18" fmla="*/ 967294 h 1308492"/>
                <a:gd name="connsiteX19" fmla="*/ 1298780 w 1452542"/>
                <a:gd name="connsiteY19" fmla="*/ 749212 h 1308492"/>
                <a:gd name="connsiteX20" fmla="*/ 1256598 w 1452542"/>
                <a:gd name="connsiteY20" fmla="*/ 705132 h 1308492"/>
                <a:gd name="connsiteX21" fmla="*/ 970813 w 1452542"/>
                <a:gd name="connsiteY21" fmla="*/ 706819 h 1308492"/>
                <a:gd name="connsiteX22" fmla="*/ 820433 w 1452542"/>
                <a:gd name="connsiteY22" fmla="*/ 840600 h 1308492"/>
                <a:gd name="connsiteX23" fmla="*/ 820222 w 1452542"/>
                <a:gd name="connsiteY23" fmla="*/ 854456 h 1308492"/>
                <a:gd name="connsiteX24" fmla="*/ 969337 w 1452542"/>
                <a:gd name="connsiteY24" fmla="*/ 1005258 h 1308492"/>
                <a:gd name="connsiteX25" fmla="*/ 970179 w 1452542"/>
                <a:gd name="connsiteY25" fmla="*/ 1005258 h 1308492"/>
                <a:gd name="connsiteX26" fmla="*/ 1111069 w 1452542"/>
                <a:gd name="connsiteY26" fmla="*/ 1005258 h 1308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452542" h="1308492">
                  <a:moveTo>
                    <a:pt x="815794" y="1308547"/>
                  </a:moveTo>
                  <a:cubicBezTo>
                    <a:pt x="644323" y="1308547"/>
                    <a:pt x="472853" y="1308547"/>
                    <a:pt x="301382" y="1308547"/>
                  </a:cubicBezTo>
                  <a:cubicBezTo>
                    <a:pt x="117680" y="1308547"/>
                    <a:pt x="-852" y="1189805"/>
                    <a:pt x="-1063" y="1006734"/>
                  </a:cubicBezTo>
                  <a:cubicBezTo>
                    <a:pt x="-1063" y="763765"/>
                    <a:pt x="-1063" y="521639"/>
                    <a:pt x="-1063" y="278038"/>
                  </a:cubicBezTo>
                  <a:cubicBezTo>
                    <a:pt x="-10" y="157376"/>
                    <a:pt x="76762" y="50381"/>
                    <a:pt x="190654" y="10603"/>
                  </a:cubicBezTo>
                  <a:cubicBezTo>
                    <a:pt x="248654" y="-9434"/>
                    <a:pt x="257091" y="-3528"/>
                    <a:pt x="257302" y="56160"/>
                  </a:cubicBezTo>
                  <a:cubicBezTo>
                    <a:pt x="257302" y="75774"/>
                    <a:pt x="257302" y="95600"/>
                    <a:pt x="257302" y="115215"/>
                  </a:cubicBezTo>
                  <a:cubicBezTo>
                    <a:pt x="259411" y="135167"/>
                    <a:pt x="248654" y="154275"/>
                    <a:pt x="230727" y="163091"/>
                  </a:cubicBezTo>
                  <a:cubicBezTo>
                    <a:pt x="165557" y="201266"/>
                    <a:pt x="143410" y="249987"/>
                    <a:pt x="159651" y="310729"/>
                  </a:cubicBezTo>
                  <a:cubicBezTo>
                    <a:pt x="175891" y="371471"/>
                    <a:pt x="225666" y="403530"/>
                    <a:pt x="300118" y="403740"/>
                  </a:cubicBezTo>
                  <a:cubicBezTo>
                    <a:pt x="518621" y="403740"/>
                    <a:pt x="737124" y="403740"/>
                    <a:pt x="955628" y="403740"/>
                  </a:cubicBezTo>
                  <a:cubicBezTo>
                    <a:pt x="1090822" y="403740"/>
                    <a:pt x="1225803" y="403740"/>
                    <a:pt x="1360997" y="403740"/>
                  </a:cubicBezTo>
                  <a:cubicBezTo>
                    <a:pt x="1426379" y="403740"/>
                    <a:pt x="1451268" y="429261"/>
                    <a:pt x="1451479" y="495276"/>
                  </a:cubicBezTo>
                  <a:cubicBezTo>
                    <a:pt x="1451479" y="735144"/>
                    <a:pt x="1451479" y="974950"/>
                    <a:pt x="1451479" y="1214692"/>
                  </a:cubicBezTo>
                  <a:cubicBezTo>
                    <a:pt x="1451479" y="1281762"/>
                    <a:pt x="1424693" y="1308336"/>
                    <a:pt x="1357202" y="1308547"/>
                  </a:cubicBezTo>
                  <a:cubicBezTo>
                    <a:pt x="1176028" y="1308969"/>
                    <a:pt x="995490" y="1308547"/>
                    <a:pt x="815794" y="1308547"/>
                  </a:cubicBezTo>
                  <a:close/>
                  <a:moveTo>
                    <a:pt x="1111069" y="1005258"/>
                  </a:moveTo>
                  <a:cubicBezTo>
                    <a:pt x="1161054" y="1005258"/>
                    <a:pt x="1211040" y="1005258"/>
                    <a:pt x="1261026" y="1005258"/>
                  </a:cubicBezTo>
                  <a:cubicBezTo>
                    <a:pt x="1288234" y="1005258"/>
                    <a:pt x="1298991" y="994501"/>
                    <a:pt x="1298780" y="967294"/>
                  </a:cubicBezTo>
                  <a:cubicBezTo>
                    <a:pt x="1298780" y="894530"/>
                    <a:pt x="1297513" y="821766"/>
                    <a:pt x="1298780" y="749212"/>
                  </a:cubicBezTo>
                  <a:cubicBezTo>
                    <a:pt x="1298780" y="718208"/>
                    <a:pt x="1287390" y="708085"/>
                    <a:pt x="1256598" y="705132"/>
                  </a:cubicBezTo>
                  <a:cubicBezTo>
                    <a:pt x="1161266" y="695430"/>
                    <a:pt x="1066778" y="708296"/>
                    <a:pt x="970813" y="706819"/>
                  </a:cubicBezTo>
                  <a:cubicBezTo>
                    <a:pt x="892354" y="702221"/>
                    <a:pt x="824864" y="762120"/>
                    <a:pt x="820433" y="840600"/>
                  </a:cubicBezTo>
                  <a:cubicBezTo>
                    <a:pt x="820011" y="845219"/>
                    <a:pt x="820011" y="849838"/>
                    <a:pt x="820222" y="854456"/>
                  </a:cubicBezTo>
                  <a:cubicBezTo>
                    <a:pt x="819800" y="937281"/>
                    <a:pt x="886448" y="1004794"/>
                    <a:pt x="969337" y="1005258"/>
                  </a:cubicBezTo>
                  <a:cubicBezTo>
                    <a:pt x="969548" y="1005258"/>
                    <a:pt x="969971" y="1005258"/>
                    <a:pt x="970179" y="1005258"/>
                  </a:cubicBezTo>
                  <a:cubicBezTo>
                    <a:pt x="1017634" y="1007156"/>
                    <a:pt x="1064669" y="1005047"/>
                    <a:pt x="1111069" y="1005258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209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17" name="Forma libre: forma 16">
              <a:extLst>
                <a:ext uri="{FF2B5EF4-FFF2-40B4-BE49-F238E27FC236}">
                  <a16:creationId xmlns:a16="http://schemas.microsoft.com/office/drawing/2014/main" id="{A6852315-4D7C-41B8-BD6B-9434FBC97383}"/>
                </a:ext>
              </a:extLst>
            </p:cNvPr>
            <p:cNvSpPr/>
            <p:nvPr/>
          </p:nvSpPr>
          <p:spPr>
            <a:xfrm>
              <a:off x="1587734" y="4557541"/>
              <a:ext cx="670807" cy="341407"/>
            </a:xfrm>
            <a:custGeom>
              <a:avLst/>
              <a:gdLst>
                <a:gd name="connsiteX0" fmla="*/ 336183 w 670807"/>
                <a:gd name="connsiteY0" fmla="*/ 805 h 341407"/>
                <a:gd name="connsiteX1" fmla="*/ 554686 w 670807"/>
                <a:gd name="connsiteY1" fmla="*/ 805 h 341407"/>
                <a:gd name="connsiteX2" fmla="*/ 669631 w 670807"/>
                <a:gd name="connsiteY2" fmla="*/ 117017 h 341407"/>
                <a:gd name="connsiteX3" fmla="*/ 669631 w 670807"/>
                <a:gd name="connsiteY3" fmla="*/ 289963 h 341407"/>
                <a:gd name="connsiteX4" fmla="*/ 615640 w 670807"/>
                <a:gd name="connsiteY4" fmla="*/ 341004 h 341407"/>
                <a:gd name="connsiteX5" fmla="*/ 579361 w 670807"/>
                <a:gd name="connsiteY5" fmla="*/ 341004 h 341407"/>
                <a:gd name="connsiteX6" fmla="*/ 543507 w 670807"/>
                <a:gd name="connsiteY6" fmla="*/ 301352 h 341407"/>
                <a:gd name="connsiteX7" fmla="*/ 496686 w 670807"/>
                <a:gd name="connsiteY7" fmla="*/ 182399 h 341407"/>
                <a:gd name="connsiteX8" fmla="*/ 343142 w 670807"/>
                <a:gd name="connsiteY8" fmla="*/ 129038 h 341407"/>
                <a:gd name="connsiteX9" fmla="*/ 270168 w 670807"/>
                <a:gd name="connsiteY9" fmla="*/ 129038 h 341407"/>
                <a:gd name="connsiteX10" fmla="*/ 190232 w 670807"/>
                <a:gd name="connsiteY10" fmla="*/ 171221 h 341407"/>
                <a:gd name="connsiteX11" fmla="*/ 175258 w 670807"/>
                <a:gd name="connsiteY11" fmla="*/ 187672 h 341407"/>
                <a:gd name="connsiteX12" fmla="*/ 123161 w 670807"/>
                <a:gd name="connsiteY12" fmla="*/ 298611 h 341407"/>
                <a:gd name="connsiteX13" fmla="*/ 62210 w 670807"/>
                <a:gd name="connsiteY13" fmla="*/ 340793 h 341407"/>
                <a:gd name="connsiteX14" fmla="*/ -1063 w 670807"/>
                <a:gd name="connsiteY14" fmla="*/ 298611 h 341407"/>
                <a:gd name="connsiteX15" fmla="*/ -1063 w 670807"/>
                <a:gd name="connsiteY15" fmla="*/ 103096 h 341407"/>
                <a:gd name="connsiteX16" fmla="*/ 101861 w 670807"/>
                <a:gd name="connsiteY16" fmla="*/ 805 h 341407"/>
                <a:gd name="connsiteX17" fmla="*/ 336183 w 670807"/>
                <a:gd name="connsiteY17" fmla="*/ 805 h 341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70807" h="341407">
                  <a:moveTo>
                    <a:pt x="336183" y="805"/>
                  </a:moveTo>
                  <a:cubicBezTo>
                    <a:pt x="409157" y="805"/>
                    <a:pt x="481920" y="805"/>
                    <a:pt x="554686" y="805"/>
                  </a:cubicBezTo>
                  <a:cubicBezTo>
                    <a:pt x="630613" y="805"/>
                    <a:pt x="668578" y="40878"/>
                    <a:pt x="669631" y="117017"/>
                  </a:cubicBezTo>
                  <a:cubicBezTo>
                    <a:pt x="669631" y="174595"/>
                    <a:pt x="667945" y="232385"/>
                    <a:pt x="669631" y="289963"/>
                  </a:cubicBezTo>
                  <a:cubicBezTo>
                    <a:pt x="671320" y="330669"/>
                    <a:pt x="654024" y="345011"/>
                    <a:pt x="615640" y="341004"/>
                  </a:cubicBezTo>
                  <a:cubicBezTo>
                    <a:pt x="603616" y="340265"/>
                    <a:pt x="591384" y="340265"/>
                    <a:pt x="579361" y="341004"/>
                  </a:cubicBezTo>
                  <a:cubicBezTo>
                    <a:pt x="551522" y="341004"/>
                    <a:pt x="540765" y="327716"/>
                    <a:pt x="543507" y="301352"/>
                  </a:cubicBezTo>
                  <a:cubicBezTo>
                    <a:pt x="548147" y="253054"/>
                    <a:pt x="527900" y="222683"/>
                    <a:pt x="496686" y="182399"/>
                  </a:cubicBezTo>
                  <a:cubicBezTo>
                    <a:pt x="449864" y="121868"/>
                    <a:pt x="399667" y="129671"/>
                    <a:pt x="343142" y="129038"/>
                  </a:cubicBezTo>
                  <a:cubicBezTo>
                    <a:pt x="318887" y="129038"/>
                    <a:pt x="294420" y="130304"/>
                    <a:pt x="270168" y="129038"/>
                  </a:cubicBezTo>
                  <a:cubicBezTo>
                    <a:pt x="234311" y="126508"/>
                    <a:pt x="203730" y="131148"/>
                    <a:pt x="190232" y="171221"/>
                  </a:cubicBezTo>
                  <a:cubicBezTo>
                    <a:pt x="187490" y="178455"/>
                    <a:pt x="182217" y="184339"/>
                    <a:pt x="175258" y="187672"/>
                  </a:cubicBezTo>
                  <a:cubicBezTo>
                    <a:pt x="118733" y="206654"/>
                    <a:pt x="119788" y="252210"/>
                    <a:pt x="123161" y="298611"/>
                  </a:cubicBezTo>
                  <a:cubicBezTo>
                    <a:pt x="126536" y="345011"/>
                    <a:pt x="92791" y="342269"/>
                    <a:pt x="62210" y="340793"/>
                  </a:cubicBezTo>
                  <a:cubicBezTo>
                    <a:pt x="31626" y="339316"/>
                    <a:pt x="-1063" y="348385"/>
                    <a:pt x="-1063" y="298611"/>
                  </a:cubicBezTo>
                  <a:cubicBezTo>
                    <a:pt x="623" y="233439"/>
                    <a:pt x="-1063" y="168268"/>
                    <a:pt x="-1063" y="103096"/>
                  </a:cubicBezTo>
                  <a:cubicBezTo>
                    <a:pt x="-1063" y="37925"/>
                    <a:pt x="36688" y="2070"/>
                    <a:pt x="101861" y="805"/>
                  </a:cubicBezTo>
                  <a:cubicBezTo>
                    <a:pt x="181584" y="-461"/>
                    <a:pt x="258989" y="805"/>
                    <a:pt x="336183" y="805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209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18" name="Forma libre: forma 17">
              <a:extLst>
                <a:ext uri="{FF2B5EF4-FFF2-40B4-BE49-F238E27FC236}">
                  <a16:creationId xmlns:a16="http://schemas.microsoft.com/office/drawing/2014/main" id="{942D6502-1999-4EEA-A15F-13664B85A2EA}"/>
                </a:ext>
              </a:extLst>
            </p:cNvPr>
            <p:cNvSpPr/>
            <p:nvPr/>
          </p:nvSpPr>
          <p:spPr>
            <a:xfrm>
              <a:off x="1288239" y="4347755"/>
              <a:ext cx="668934" cy="551469"/>
            </a:xfrm>
            <a:custGeom>
              <a:avLst/>
              <a:gdLst>
                <a:gd name="connsiteX0" fmla="*/ 338083 w 668934"/>
                <a:gd name="connsiteY0" fmla="*/ 523 h 551469"/>
                <a:gd name="connsiteX1" fmla="*/ 574513 w 668934"/>
                <a:gd name="connsiteY1" fmla="*/ 523 h 551469"/>
                <a:gd name="connsiteX2" fmla="*/ 662883 w 668934"/>
                <a:gd name="connsiteY2" fmla="*/ 63797 h 551469"/>
                <a:gd name="connsiteX3" fmla="*/ 619226 w 668934"/>
                <a:gd name="connsiteY3" fmla="*/ 122430 h 551469"/>
                <a:gd name="connsiteX4" fmla="*/ 264264 w 668934"/>
                <a:gd name="connsiteY4" fmla="*/ 122430 h 551469"/>
                <a:gd name="connsiteX5" fmla="*/ 191921 w 668934"/>
                <a:gd name="connsiteY5" fmla="*/ 161237 h 551469"/>
                <a:gd name="connsiteX6" fmla="*/ 174836 w 668934"/>
                <a:gd name="connsiteY6" fmla="*/ 182328 h 551469"/>
                <a:gd name="connsiteX7" fmla="*/ 122319 w 668934"/>
                <a:gd name="connsiteY7" fmla="*/ 303813 h 551469"/>
                <a:gd name="connsiteX8" fmla="*/ 122319 w 668934"/>
                <a:gd name="connsiteY8" fmla="*/ 503756 h 551469"/>
                <a:gd name="connsiteX9" fmla="*/ 78239 w 668934"/>
                <a:gd name="connsiteY9" fmla="*/ 551211 h 551469"/>
                <a:gd name="connsiteX10" fmla="*/ -1063 w 668934"/>
                <a:gd name="connsiteY10" fmla="*/ 476127 h 551469"/>
                <a:gd name="connsiteX11" fmla="*/ -1063 w 668934"/>
                <a:gd name="connsiteY11" fmla="*/ 112306 h 551469"/>
                <a:gd name="connsiteX12" fmla="*/ 109876 w 668934"/>
                <a:gd name="connsiteY12" fmla="*/ 523 h 551469"/>
                <a:gd name="connsiteX13" fmla="*/ 338083 w 668934"/>
                <a:gd name="connsiteY13" fmla="*/ 523 h 551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68934" h="551469">
                  <a:moveTo>
                    <a:pt x="338083" y="523"/>
                  </a:moveTo>
                  <a:cubicBezTo>
                    <a:pt x="416963" y="523"/>
                    <a:pt x="495633" y="523"/>
                    <a:pt x="574513" y="523"/>
                  </a:cubicBezTo>
                  <a:cubicBezTo>
                    <a:pt x="615428" y="-2703"/>
                    <a:pt x="652760" y="24019"/>
                    <a:pt x="662883" y="63797"/>
                  </a:cubicBezTo>
                  <a:cubicBezTo>
                    <a:pt x="675540" y="107666"/>
                    <a:pt x="665203" y="122219"/>
                    <a:pt x="619226" y="122430"/>
                  </a:cubicBezTo>
                  <a:cubicBezTo>
                    <a:pt x="500905" y="122430"/>
                    <a:pt x="382585" y="123484"/>
                    <a:pt x="264264" y="122430"/>
                  </a:cubicBezTo>
                  <a:cubicBezTo>
                    <a:pt x="231572" y="122430"/>
                    <a:pt x="204364" y="125383"/>
                    <a:pt x="191921" y="161237"/>
                  </a:cubicBezTo>
                  <a:cubicBezTo>
                    <a:pt x="189179" y="170222"/>
                    <a:pt x="183061" y="177794"/>
                    <a:pt x="174836" y="182328"/>
                  </a:cubicBezTo>
                  <a:cubicBezTo>
                    <a:pt x="115571" y="205318"/>
                    <a:pt x="121477" y="254882"/>
                    <a:pt x="122319" y="303813"/>
                  </a:cubicBezTo>
                  <a:cubicBezTo>
                    <a:pt x="123375" y="370461"/>
                    <a:pt x="122319" y="437109"/>
                    <a:pt x="122319" y="503756"/>
                  </a:cubicBezTo>
                  <a:cubicBezTo>
                    <a:pt x="122319" y="535604"/>
                    <a:pt x="112407" y="550367"/>
                    <a:pt x="78239" y="551211"/>
                  </a:cubicBezTo>
                  <a:cubicBezTo>
                    <a:pt x="-8" y="553109"/>
                    <a:pt x="-1063" y="553531"/>
                    <a:pt x="-1063" y="476127"/>
                  </a:cubicBezTo>
                  <a:cubicBezTo>
                    <a:pt x="-1063" y="354853"/>
                    <a:pt x="-1063" y="233580"/>
                    <a:pt x="-1063" y="112306"/>
                  </a:cubicBezTo>
                  <a:cubicBezTo>
                    <a:pt x="-1063" y="34902"/>
                    <a:pt x="32893" y="1156"/>
                    <a:pt x="109876" y="523"/>
                  </a:cubicBezTo>
                  <a:cubicBezTo>
                    <a:pt x="186859" y="-109"/>
                    <a:pt x="262153" y="523"/>
                    <a:pt x="338083" y="523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209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19" name="Forma libre: forma 18">
              <a:extLst>
                <a:ext uri="{FF2B5EF4-FFF2-40B4-BE49-F238E27FC236}">
                  <a16:creationId xmlns:a16="http://schemas.microsoft.com/office/drawing/2014/main" id="{F0AC0DAC-3C98-4624-BAFA-A5EED58A4A19}"/>
                </a:ext>
              </a:extLst>
            </p:cNvPr>
            <p:cNvSpPr/>
            <p:nvPr/>
          </p:nvSpPr>
          <p:spPr>
            <a:xfrm>
              <a:off x="1824783" y="5358662"/>
              <a:ext cx="175279" cy="175123"/>
            </a:xfrm>
            <a:custGeom>
              <a:avLst/>
              <a:gdLst>
                <a:gd name="connsiteX0" fmla="*/ 83946 w 175279"/>
                <a:gd name="connsiteY0" fmla="*/ 301 h 175123"/>
                <a:gd name="connsiteX1" fmla="*/ 174216 w 175279"/>
                <a:gd name="connsiteY1" fmla="*/ 84180 h 175123"/>
                <a:gd name="connsiteX2" fmla="*/ 174216 w 175279"/>
                <a:gd name="connsiteY2" fmla="*/ 87618 h 175123"/>
                <a:gd name="connsiteX3" fmla="*/ 83315 w 175279"/>
                <a:gd name="connsiteY3" fmla="*/ 175357 h 175123"/>
                <a:gd name="connsiteX4" fmla="*/ -1049 w 175279"/>
                <a:gd name="connsiteY4" fmla="*/ 86353 h 175123"/>
                <a:gd name="connsiteX5" fmla="*/ 81626 w 175279"/>
                <a:gd name="connsiteY5" fmla="*/ 322 h 175123"/>
                <a:gd name="connsiteX6" fmla="*/ 83946 w 175279"/>
                <a:gd name="connsiteY6" fmla="*/ 301 h 175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5279" h="175123">
                  <a:moveTo>
                    <a:pt x="83946" y="301"/>
                  </a:moveTo>
                  <a:cubicBezTo>
                    <a:pt x="132034" y="-1450"/>
                    <a:pt x="172319" y="36114"/>
                    <a:pt x="174216" y="84180"/>
                  </a:cubicBezTo>
                  <a:cubicBezTo>
                    <a:pt x="174216" y="85319"/>
                    <a:pt x="174216" y="86479"/>
                    <a:pt x="174216" y="87618"/>
                  </a:cubicBezTo>
                  <a:cubicBezTo>
                    <a:pt x="173163" y="136887"/>
                    <a:pt x="132668" y="176053"/>
                    <a:pt x="83315" y="175357"/>
                  </a:cubicBezTo>
                  <a:cubicBezTo>
                    <a:pt x="36071" y="172573"/>
                    <a:pt x="-838" y="133618"/>
                    <a:pt x="-1049" y="86353"/>
                  </a:cubicBezTo>
                  <a:cubicBezTo>
                    <a:pt x="-1893" y="39762"/>
                    <a:pt x="35016" y="1250"/>
                    <a:pt x="81626" y="322"/>
                  </a:cubicBezTo>
                  <a:cubicBezTo>
                    <a:pt x="82471" y="301"/>
                    <a:pt x="83104" y="301"/>
                    <a:pt x="83946" y="301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209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</p:grpSp>
      <p:grpSp>
        <p:nvGrpSpPr>
          <p:cNvPr id="14" name="Grupo 13">
            <a:extLst>
              <a:ext uri="{FF2B5EF4-FFF2-40B4-BE49-F238E27FC236}">
                <a16:creationId xmlns:a16="http://schemas.microsoft.com/office/drawing/2014/main" id="{B361695E-1D61-4E05-BF62-779540B76F82}"/>
              </a:ext>
            </a:extLst>
          </p:cNvPr>
          <p:cNvGrpSpPr/>
          <p:nvPr/>
        </p:nvGrpSpPr>
        <p:grpSpPr>
          <a:xfrm>
            <a:off x="10457409" y="1639786"/>
            <a:ext cx="1229494" cy="1199659"/>
            <a:chOff x="10457409" y="1639786"/>
            <a:chExt cx="1229494" cy="1199659"/>
          </a:xfrm>
        </p:grpSpPr>
        <p:sp>
          <p:nvSpPr>
            <p:cNvPr id="48" name="Forma libre: forma 47">
              <a:extLst>
                <a:ext uri="{FF2B5EF4-FFF2-40B4-BE49-F238E27FC236}">
                  <a16:creationId xmlns:a16="http://schemas.microsoft.com/office/drawing/2014/main" id="{4021263A-B07D-45D3-8667-C8528E8F9C14}"/>
                </a:ext>
              </a:extLst>
            </p:cNvPr>
            <p:cNvSpPr/>
            <p:nvPr/>
          </p:nvSpPr>
          <p:spPr>
            <a:xfrm>
              <a:off x="11010527" y="2164698"/>
              <a:ext cx="676376" cy="674747"/>
            </a:xfrm>
            <a:custGeom>
              <a:avLst/>
              <a:gdLst>
                <a:gd name="connsiteX0" fmla="*/ 335946 w 676376"/>
                <a:gd name="connsiteY0" fmla="*/ 675231 h 674747"/>
                <a:gd name="connsiteX1" fmla="*/ -709 w 676376"/>
                <a:gd name="connsiteY1" fmla="*/ 340101 h 674747"/>
                <a:gd name="connsiteX2" fmla="*/ 343557 w 676376"/>
                <a:gd name="connsiteY2" fmla="*/ 564 h 674747"/>
                <a:gd name="connsiteX3" fmla="*/ 344591 w 676376"/>
                <a:gd name="connsiteY3" fmla="*/ 564 h 674747"/>
                <a:gd name="connsiteX4" fmla="*/ 675653 w 676376"/>
                <a:gd name="connsiteY4" fmla="*/ 341457 h 674747"/>
                <a:gd name="connsiteX5" fmla="*/ 343981 w 676376"/>
                <a:gd name="connsiteY5" fmla="*/ 675299 h 674747"/>
                <a:gd name="connsiteX6" fmla="*/ 335946 w 676376"/>
                <a:gd name="connsiteY6" fmla="*/ 675231 h 674747"/>
                <a:gd name="connsiteX7" fmla="*/ 452232 w 676376"/>
                <a:gd name="connsiteY7" fmla="*/ 431809 h 674747"/>
                <a:gd name="connsiteX8" fmla="*/ 370527 w 676376"/>
                <a:gd name="connsiteY8" fmla="*/ 310945 h 674747"/>
                <a:gd name="connsiteX9" fmla="*/ 319673 w 676376"/>
                <a:gd name="connsiteY9" fmla="*/ 291620 h 674747"/>
                <a:gd name="connsiteX10" fmla="*/ 301230 w 676376"/>
                <a:gd name="connsiteY10" fmla="*/ 241444 h 674747"/>
                <a:gd name="connsiteX11" fmla="*/ 302722 w 676376"/>
                <a:gd name="connsiteY11" fmla="*/ 238562 h 674747"/>
                <a:gd name="connsiteX12" fmla="*/ 352050 w 676376"/>
                <a:gd name="connsiteY12" fmla="*/ 218559 h 674747"/>
                <a:gd name="connsiteX13" fmla="*/ 371544 w 676376"/>
                <a:gd name="connsiteY13" fmla="*/ 228053 h 674747"/>
                <a:gd name="connsiteX14" fmla="*/ 436467 w 676376"/>
                <a:gd name="connsiteY14" fmla="*/ 209406 h 674747"/>
                <a:gd name="connsiteX15" fmla="*/ 413923 w 676376"/>
                <a:gd name="connsiteY15" fmla="*/ 168892 h 674747"/>
                <a:gd name="connsiteX16" fmla="*/ 376120 w 676376"/>
                <a:gd name="connsiteY16" fmla="*/ 136515 h 674747"/>
                <a:gd name="connsiteX17" fmla="*/ 336455 w 676376"/>
                <a:gd name="connsiteY17" fmla="*/ 109054 h 674747"/>
                <a:gd name="connsiteX18" fmla="*/ 299839 w 676376"/>
                <a:gd name="connsiteY18" fmla="*/ 139057 h 674747"/>
                <a:gd name="connsiteX19" fmla="*/ 277294 w 676376"/>
                <a:gd name="connsiteY19" fmla="*/ 161603 h 674747"/>
                <a:gd name="connsiteX20" fmla="*/ 224914 w 676376"/>
                <a:gd name="connsiteY20" fmla="*/ 267041 h 674747"/>
                <a:gd name="connsiteX21" fmla="*/ 305773 w 676376"/>
                <a:gd name="connsiteY21" fmla="*/ 365867 h 674747"/>
                <a:gd name="connsiteX22" fmla="*/ 359848 w 676376"/>
                <a:gd name="connsiteY22" fmla="*/ 387735 h 674747"/>
                <a:gd name="connsiteX23" fmla="*/ 378189 w 676376"/>
                <a:gd name="connsiteY23" fmla="*/ 433334 h 674747"/>
                <a:gd name="connsiteX24" fmla="*/ 377816 w 676376"/>
                <a:gd name="connsiteY24" fmla="*/ 434181 h 674747"/>
                <a:gd name="connsiteX25" fmla="*/ 331030 w 676376"/>
                <a:gd name="connsiteY25" fmla="*/ 460795 h 674747"/>
                <a:gd name="connsiteX26" fmla="*/ 304756 w 676376"/>
                <a:gd name="connsiteY26" fmla="*/ 449099 h 674747"/>
                <a:gd name="connsiteX27" fmla="*/ 242713 w 676376"/>
                <a:gd name="connsiteY27" fmla="*/ 468084 h 674747"/>
                <a:gd name="connsiteX28" fmla="*/ 264750 w 676376"/>
                <a:gd name="connsiteY28" fmla="*/ 508937 h 674747"/>
                <a:gd name="connsiteX29" fmla="*/ 298652 w 676376"/>
                <a:gd name="connsiteY29" fmla="*/ 539281 h 674747"/>
                <a:gd name="connsiteX30" fmla="*/ 338149 w 676376"/>
                <a:gd name="connsiteY30" fmla="*/ 569963 h 674747"/>
                <a:gd name="connsiteX31" fmla="*/ 375782 w 676376"/>
                <a:gd name="connsiteY31" fmla="*/ 540467 h 674747"/>
                <a:gd name="connsiteX32" fmla="*/ 401040 w 676376"/>
                <a:gd name="connsiteY32" fmla="*/ 515887 h 674747"/>
                <a:gd name="connsiteX33" fmla="*/ 452232 w 676376"/>
                <a:gd name="connsiteY33" fmla="*/ 431809 h 674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676376" h="674747">
                  <a:moveTo>
                    <a:pt x="335946" y="675231"/>
                  </a:moveTo>
                  <a:cubicBezTo>
                    <a:pt x="152871" y="675231"/>
                    <a:pt x="-2066" y="520465"/>
                    <a:pt x="-709" y="340101"/>
                  </a:cubicBezTo>
                  <a:cubicBezTo>
                    <a:pt x="595" y="151279"/>
                    <a:pt x="154718" y="-741"/>
                    <a:pt x="343557" y="564"/>
                  </a:cubicBezTo>
                  <a:cubicBezTo>
                    <a:pt x="343896" y="564"/>
                    <a:pt x="344235" y="564"/>
                    <a:pt x="344591" y="564"/>
                  </a:cubicBezTo>
                  <a:cubicBezTo>
                    <a:pt x="529447" y="4904"/>
                    <a:pt x="676720" y="156568"/>
                    <a:pt x="675653" y="341457"/>
                  </a:cubicBezTo>
                  <a:cubicBezTo>
                    <a:pt x="676262" y="525228"/>
                    <a:pt x="527769" y="674706"/>
                    <a:pt x="343981" y="675299"/>
                  </a:cubicBezTo>
                  <a:cubicBezTo>
                    <a:pt x="341303" y="675316"/>
                    <a:pt x="338624" y="675282"/>
                    <a:pt x="335946" y="675231"/>
                  </a:cubicBezTo>
                  <a:close/>
                  <a:moveTo>
                    <a:pt x="452232" y="431809"/>
                  </a:moveTo>
                  <a:cubicBezTo>
                    <a:pt x="455538" y="377666"/>
                    <a:pt x="422008" y="328049"/>
                    <a:pt x="370527" y="310945"/>
                  </a:cubicBezTo>
                  <a:cubicBezTo>
                    <a:pt x="353236" y="305452"/>
                    <a:pt x="336251" y="298994"/>
                    <a:pt x="319673" y="291620"/>
                  </a:cubicBezTo>
                  <a:cubicBezTo>
                    <a:pt x="300721" y="282857"/>
                    <a:pt x="292465" y="260396"/>
                    <a:pt x="301230" y="241444"/>
                  </a:cubicBezTo>
                  <a:cubicBezTo>
                    <a:pt x="301687" y="240461"/>
                    <a:pt x="302178" y="239495"/>
                    <a:pt x="302722" y="238562"/>
                  </a:cubicBezTo>
                  <a:cubicBezTo>
                    <a:pt x="310959" y="219560"/>
                    <a:pt x="332895" y="210660"/>
                    <a:pt x="352050" y="218559"/>
                  </a:cubicBezTo>
                  <a:cubicBezTo>
                    <a:pt x="358779" y="221238"/>
                    <a:pt x="365289" y="224408"/>
                    <a:pt x="371544" y="228053"/>
                  </a:cubicBezTo>
                  <a:cubicBezTo>
                    <a:pt x="394936" y="236732"/>
                    <a:pt x="421245" y="229171"/>
                    <a:pt x="436467" y="209406"/>
                  </a:cubicBezTo>
                  <a:cubicBezTo>
                    <a:pt x="448334" y="194997"/>
                    <a:pt x="424433" y="181436"/>
                    <a:pt x="413923" y="168892"/>
                  </a:cubicBezTo>
                  <a:cubicBezTo>
                    <a:pt x="403412" y="156348"/>
                    <a:pt x="380020" y="155839"/>
                    <a:pt x="376120" y="136515"/>
                  </a:cubicBezTo>
                  <a:cubicBezTo>
                    <a:pt x="371544" y="112952"/>
                    <a:pt x="356796" y="109392"/>
                    <a:pt x="336455" y="109054"/>
                  </a:cubicBezTo>
                  <a:cubicBezTo>
                    <a:pt x="316113" y="108714"/>
                    <a:pt x="302552" y="115495"/>
                    <a:pt x="299839" y="139057"/>
                  </a:cubicBezTo>
                  <a:cubicBezTo>
                    <a:pt x="298652" y="150584"/>
                    <a:pt x="286278" y="156009"/>
                    <a:pt x="277294" y="161603"/>
                  </a:cubicBezTo>
                  <a:cubicBezTo>
                    <a:pt x="240594" y="183368"/>
                    <a:pt x="220083" y="224645"/>
                    <a:pt x="224914" y="267041"/>
                  </a:cubicBezTo>
                  <a:cubicBezTo>
                    <a:pt x="229135" y="313420"/>
                    <a:pt x="261156" y="352544"/>
                    <a:pt x="305773" y="365867"/>
                  </a:cubicBezTo>
                  <a:cubicBezTo>
                    <a:pt x="324215" y="372071"/>
                    <a:pt x="342268" y="379377"/>
                    <a:pt x="359848" y="387735"/>
                  </a:cubicBezTo>
                  <a:cubicBezTo>
                    <a:pt x="377511" y="395261"/>
                    <a:pt x="385716" y="415671"/>
                    <a:pt x="378189" y="433334"/>
                  </a:cubicBezTo>
                  <a:cubicBezTo>
                    <a:pt x="378070" y="433605"/>
                    <a:pt x="377952" y="433893"/>
                    <a:pt x="377816" y="434181"/>
                  </a:cubicBezTo>
                  <a:cubicBezTo>
                    <a:pt x="371340" y="453727"/>
                    <a:pt x="351134" y="465220"/>
                    <a:pt x="331030" y="460795"/>
                  </a:cubicBezTo>
                  <a:cubicBezTo>
                    <a:pt x="321978" y="457575"/>
                    <a:pt x="313197" y="453676"/>
                    <a:pt x="304756" y="449099"/>
                  </a:cubicBezTo>
                  <a:cubicBezTo>
                    <a:pt x="282142" y="441674"/>
                    <a:pt x="257291" y="449268"/>
                    <a:pt x="242713" y="468084"/>
                  </a:cubicBezTo>
                  <a:cubicBezTo>
                    <a:pt x="231016" y="483341"/>
                    <a:pt x="253732" y="496732"/>
                    <a:pt x="264750" y="508937"/>
                  </a:cubicBezTo>
                  <a:cubicBezTo>
                    <a:pt x="275768" y="521142"/>
                    <a:pt x="297297" y="522159"/>
                    <a:pt x="298652" y="539281"/>
                  </a:cubicBezTo>
                  <a:cubicBezTo>
                    <a:pt x="301535" y="565555"/>
                    <a:pt x="315604" y="569963"/>
                    <a:pt x="338149" y="569963"/>
                  </a:cubicBezTo>
                  <a:cubicBezTo>
                    <a:pt x="360695" y="569963"/>
                    <a:pt x="372052" y="563012"/>
                    <a:pt x="375782" y="540467"/>
                  </a:cubicBezTo>
                  <a:cubicBezTo>
                    <a:pt x="377816" y="526737"/>
                    <a:pt x="390868" y="522329"/>
                    <a:pt x="401040" y="515887"/>
                  </a:cubicBezTo>
                  <a:cubicBezTo>
                    <a:pt x="431043" y="498139"/>
                    <a:pt x="450249" y="466610"/>
                    <a:pt x="452232" y="431809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169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9" name="Forma libre: forma 48">
              <a:extLst>
                <a:ext uri="{FF2B5EF4-FFF2-40B4-BE49-F238E27FC236}">
                  <a16:creationId xmlns:a16="http://schemas.microsoft.com/office/drawing/2014/main" id="{647C0639-8402-4989-87F3-8FB6B3A6D541}"/>
                </a:ext>
              </a:extLst>
            </p:cNvPr>
            <p:cNvSpPr/>
            <p:nvPr/>
          </p:nvSpPr>
          <p:spPr>
            <a:xfrm>
              <a:off x="10723541" y="2241503"/>
              <a:ext cx="186305" cy="523518"/>
            </a:xfrm>
            <a:custGeom>
              <a:avLst/>
              <a:gdLst>
                <a:gd name="connsiteX0" fmla="*/ -541 w 186305"/>
                <a:gd name="connsiteY0" fmla="*/ 259736 h 523518"/>
                <a:gd name="connsiteX1" fmla="*/ -541 w 186305"/>
                <a:gd name="connsiteY1" fmla="*/ 43945 h 523518"/>
                <a:gd name="connsiteX2" fmla="*/ 40989 w 186305"/>
                <a:gd name="connsiteY2" fmla="*/ 718 h 523518"/>
                <a:gd name="connsiteX3" fmla="*/ 154394 w 186305"/>
                <a:gd name="connsiteY3" fmla="*/ 718 h 523518"/>
                <a:gd name="connsiteX4" fmla="*/ 185585 w 186305"/>
                <a:gd name="connsiteY4" fmla="*/ 31231 h 523518"/>
                <a:gd name="connsiteX5" fmla="*/ 185585 w 186305"/>
                <a:gd name="connsiteY5" fmla="*/ 492140 h 523518"/>
                <a:gd name="connsiteX6" fmla="*/ 151682 w 186305"/>
                <a:gd name="connsiteY6" fmla="*/ 524009 h 523518"/>
                <a:gd name="connsiteX7" fmla="*/ 38277 w 186305"/>
                <a:gd name="connsiteY7" fmla="*/ 524009 h 523518"/>
                <a:gd name="connsiteX8" fmla="*/ -711 w 186305"/>
                <a:gd name="connsiteY8" fmla="*/ 485698 h 523518"/>
                <a:gd name="connsiteX9" fmla="*/ -541 w 186305"/>
                <a:gd name="connsiteY9" fmla="*/ 259736 h 523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6305" h="523518">
                  <a:moveTo>
                    <a:pt x="-541" y="259736"/>
                  </a:moveTo>
                  <a:cubicBezTo>
                    <a:pt x="-541" y="187692"/>
                    <a:pt x="-541" y="115819"/>
                    <a:pt x="-541" y="43945"/>
                  </a:cubicBezTo>
                  <a:cubicBezTo>
                    <a:pt x="-541" y="13093"/>
                    <a:pt x="7935" y="-1147"/>
                    <a:pt x="40989" y="718"/>
                  </a:cubicBezTo>
                  <a:cubicBezTo>
                    <a:pt x="78792" y="2922"/>
                    <a:pt x="116593" y="1735"/>
                    <a:pt x="154394" y="718"/>
                  </a:cubicBezTo>
                  <a:cubicBezTo>
                    <a:pt x="175923" y="718"/>
                    <a:pt x="185755" y="9533"/>
                    <a:pt x="185585" y="31231"/>
                  </a:cubicBezTo>
                  <a:cubicBezTo>
                    <a:pt x="185585" y="184810"/>
                    <a:pt x="185585" y="338442"/>
                    <a:pt x="185585" y="492140"/>
                  </a:cubicBezTo>
                  <a:cubicBezTo>
                    <a:pt x="185585" y="515872"/>
                    <a:pt x="174398" y="524517"/>
                    <a:pt x="151682" y="524009"/>
                  </a:cubicBezTo>
                  <a:cubicBezTo>
                    <a:pt x="113881" y="524009"/>
                    <a:pt x="76079" y="522992"/>
                    <a:pt x="38277" y="524009"/>
                  </a:cubicBezTo>
                  <a:cubicBezTo>
                    <a:pt x="10139" y="525026"/>
                    <a:pt x="-1050" y="514346"/>
                    <a:pt x="-711" y="485698"/>
                  </a:cubicBezTo>
                  <a:cubicBezTo>
                    <a:pt x="137" y="410942"/>
                    <a:pt x="-541" y="335339"/>
                    <a:pt x="-541" y="259736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169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50" name="Forma libre: forma 49">
              <a:extLst>
                <a:ext uri="{FF2B5EF4-FFF2-40B4-BE49-F238E27FC236}">
                  <a16:creationId xmlns:a16="http://schemas.microsoft.com/office/drawing/2014/main" id="{94C273C7-D6FE-4E08-8D84-0BA01FAD9809}"/>
                </a:ext>
              </a:extLst>
            </p:cNvPr>
            <p:cNvSpPr/>
            <p:nvPr/>
          </p:nvSpPr>
          <p:spPr>
            <a:xfrm>
              <a:off x="11183635" y="1639786"/>
              <a:ext cx="332637" cy="433149"/>
            </a:xfrm>
            <a:custGeom>
              <a:avLst/>
              <a:gdLst>
                <a:gd name="connsiteX0" fmla="*/ 73165 w 332637"/>
                <a:gd name="connsiteY0" fmla="*/ 307989 h 433149"/>
                <a:gd name="connsiteX1" fmla="*/ 73165 w 332637"/>
                <a:gd name="connsiteY1" fmla="*/ 227809 h 433149"/>
                <a:gd name="connsiteX2" fmla="*/ 29769 w 332637"/>
                <a:gd name="connsiteY2" fmla="*/ 183736 h 433149"/>
                <a:gd name="connsiteX3" fmla="*/ 274 w 332637"/>
                <a:gd name="connsiteY3" fmla="*/ 177802 h 433149"/>
                <a:gd name="connsiteX4" fmla="*/ 17226 w 332637"/>
                <a:gd name="connsiteY4" fmla="*/ 151867 h 433149"/>
                <a:gd name="connsiteX5" fmla="*/ 142665 w 332637"/>
                <a:gd name="connsiteY5" fmla="*/ 14560 h 433149"/>
                <a:gd name="connsiteX6" fmla="*/ 184027 w 332637"/>
                <a:gd name="connsiteY6" fmla="*/ 12356 h 433149"/>
                <a:gd name="connsiteX7" fmla="*/ 323537 w 332637"/>
                <a:gd name="connsiteY7" fmla="*/ 161698 h 433149"/>
                <a:gd name="connsiteX8" fmla="*/ 313197 w 332637"/>
                <a:gd name="connsiteY8" fmla="*/ 185600 h 433149"/>
                <a:gd name="connsiteX9" fmla="*/ 258614 w 332637"/>
                <a:gd name="connsiteY9" fmla="*/ 252558 h 433149"/>
                <a:gd name="connsiteX10" fmla="*/ 258614 w 332637"/>
                <a:gd name="connsiteY10" fmla="*/ 402239 h 433149"/>
                <a:gd name="connsiteX11" fmla="*/ 224711 w 332637"/>
                <a:gd name="connsiteY11" fmla="*/ 432921 h 433149"/>
                <a:gd name="connsiteX12" fmla="*/ 104525 w 332637"/>
                <a:gd name="connsiteY12" fmla="*/ 432921 h 433149"/>
                <a:gd name="connsiteX13" fmla="*/ 73503 w 332637"/>
                <a:gd name="connsiteY13" fmla="*/ 405969 h 433149"/>
                <a:gd name="connsiteX14" fmla="*/ 73503 w 332637"/>
                <a:gd name="connsiteY14" fmla="*/ 307311 h 433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32637" h="433149">
                  <a:moveTo>
                    <a:pt x="73165" y="307989"/>
                  </a:moveTo>
                  <a:cubicBezTo>
                    <a:pt x="73165" y="281206"/>
                    <a:pt x="71301" y="254423"/>
                    <a:pt x="73165" y="227809"/>
                  </a:cubicBezTo>
                  <a:cubicBezTo>
                    <a:pt x="76046" y="193906"/>
                    <a:pt x="63672" y="180175"/>
                    <a:pt x="29769" y="183736"/>
                  </a:cubicBezTo>
                  <a:cubicBezTo>
                    <a:pt x="19937" y="183736"/>
                    <a:pt x="5190" y="190685"/>
                    <a:pt x="274" y="177802"/>
                  </a:cubicBezTo>
                  <a:cubicBezTo>
                    <a:pt x="-4642" y="164919"/>
                    <a:pt x="9936" y="159664"/>
                    <a:pt x="17226" y="151867"/>
                  </a:cubicBezTo>
                  <a:cubicBezTo>
                    <a:pt x="58925" y="105928"/>
                    <a:pt x="101983" y="60838"/>
                    <a:pt x="142665" y="14560"/>
                  </a:cubicBezTo>
                  <a:cubicBezTo>
                    <a:pt x="157075" y="-2392"/>
                    <a:pt x="168093" y="-4934"/>
                    <a:pt x="184027" y="12356"/>
                  </a:cubicBezTo>
                  <a:cubicBezTo>
                    <a:pt x="230135" y="63210"/>
                    <a:pt x="276920" y="112030"/>
                    <a:pt x="323537" y="161698"/>
                  </a:cubicBezTo>
                  <a:cubicBezTo>
                    <a:pt x="339471" y="178649"/>
                    <a:pt x="330827" y="182549"/>
                    <a:pt x="313197" y="185600"/>
                  </a:cubicBezTo>
                  <a:cubicBezTo>
                    <a:pt x="258614" y="194923"/>
                    <a:pt x="258614" y="195432"/>
                    <a:pt x="258614" y="252558"/>
                  </a:cubicBezTo>
                  <a:cubicBezTo>
                    <a:pt x="258614" y="303413"/>
                    <a:pt x="258614" y="352401"/>
                    <a:pt x="258614" y="402239"/>
                  </a:cubicBezTo>
                  <a:cubicBezTo>
                    <a:pt x="258614" y="427496"/>
                    <a:pt x="250816" y="436142"/>
                    <a:pt x="224711" y="432921"/>
                  </a:cubicBezTo>
                  <a:cubicBezTo>
                    <a:pt x="184841" y="427327"/>
                    <a:pt x="144394" y="427327"/>
                    <a:pt x="104525" y="432921"/>
                  </a:cubicBezTo>
                  <a:cubicBezTo>
                    <a:pt x="81471" y="436481"/>
                    <a:pt x="73165" y="428005"/>
                    <a:pt x="73503" y="405969"/>
                  </a:cubicBezTo>
                  <a:cubicBezTo>
                    <a:pt x="73503" y="373083"/>
                    <a:pt x="73503" y="340197"/>
                    <a:pt x="73503" y="307311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169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51" name="Forma libre: forma 50">
              <a:extLst>
                <a:ext uri="{FF2B5EF4-FFF2-40B4-BE49-F238E27FC236}">
                  <a16:creationId xmlns:a16="http://schemas.microsoft.com/office/drawing/2014/main" id="{6C5DDE0D-521F-4597-866C-D1D11A9E5426}"/>
                </a:ext>
              </a:extLst>
            </p:cNvPr>
            <p:cNvSpPr/>
            <p:nvPr/>
          </p:nvSpPr>
          <p:spPr>
            <a:xfrm>
              <a:off x="10457409" y="2498640"/>
              <a:ext cx="186468" cy="267019"/>
            </a:xfrm>
            <a:custGeom>
              <a:avLst/>
              <a:gdLst>
                <a:gd name="connsiteX0" fmla="*/ 185750 w 186468"/>
                <a:gd name="connsiteY0" fmla="*/ 136685 h 267019"/>
                <a:gd name="connsiteX1" fmla="*/ 185750 w 186468"/>
                <a:gd name="connsiteY1" fmla="*/ 231612 h 267019"/>
                <a:gd name="connsiteX2" fmla="*/ 151847 w 186468"/>
                <a:gd name="connsiteY2" fmla="*/ 267550 h 267019"/>
                <a:gd name="connsiteX3" fmla="*/ 31323 w 186468"/>
                <a:gd name="connsiteY3" fmla="*/ 267550 h 267019"/>
                <a:gd name="connsiteX4" fmla="*/ -716 w 186468"/>
                <a:gd name="connsiteY4" fmla="*/ 233647 h 267019"/>
                <a:gd name="connsiteX5" fmla="*/ -716 w 186468"/>
                <a:gd name="connsiteY5" fmla="*/ 32942 h 267019"/>
                <a:gd name="connsiteX6" fmla="*/ 32340 w 186468"/>
                <a:gd name="connsiteY6" fmla="*/ 565 h 267019"/>
                <a:gd name="connsiteX7" fmla="*/ 152695 w 186468"/>
                <a:gd name="connsiteY7" fmla="*/ 565 h 267019"/>
                <a:gd name="connsiteX8" fmla="*/ 184733 w 186468"/>
                <a:gd name="connsiteY8" fmla="*/ 34468 h 267019"/>
                <a:gd name="connsiteX9" fmla="*/ 185750 w 186468"/>
                <a:gd name="connsiteY9" fmla="*/ 136685 h 267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6468" h="267019">
                  <a:moveTo>
                    <a:pt x="185750" y="136685"/>
                  </a:moveTo>
                  <a:cubicBezTo>
                    <a:pt x="185750" y="168384"/>
                    <a:pt x="185750" y="199913"/>
                    <a:pt x="185750" y="231612"/>
                  </a:cubicBezTo>
                  <a:cubicBezTo>
                    <a:pt x="185750" y="255175"/>
                    <a:pt x="178291" y="268228"/>
                    <a:pt x="151847" y="267550"/>
                  </a:cubicBezTo>
                  <a:cubicBezTo>
                    <a:pt x="111672" y="266533"/>
                    <a:pt x="71498" y="266702"/>
                    <a:pt x="31323" y="267550"/>
                  </a:cubicBezTo>
                  <a:cubicBezTo>
                    <a:pt x="7590" y="267550"/>
                    <a:pt x="-885" y="256870"/>
                    <a:pt x="-716" y="233647"/>
                  </a:cubicBezTo>
                  <a:cubicBezTo>
                    <a:pt x="-716" y="166858"/>
                    <a:pt x="301" y="99900"/>
                    <a:pt x="-716" y="32942"/>
                  </a:cubicBezTo>
                  <a:cubicBezTo>
                    <a:pt x="-716" y="9380"/>
                    <a:pt x="9455" y="226"/>
                    <a:pt x="32340" y="565"/>
                  </a:cubicBezTo>
                  <a:cubicBezTo>
                    <a:pt x="72515" y="565"/>
                    <a:pt x="112689" y="565"/>
                    <a:pt x="152695" y="565"/>
                  </a:cubicBezTo>
                  <a:cubicBezTo>
                    <a:pt x="176765" y="565"/>
                    <a:pt x="185072" y="11922"/>
                    <a:pt x="184733" y="34468"/>
                  </a:cubicBezTo>
                  <a:cubicBezTo>
                    <a:pt x="185750" y="68540"/>
                    <a:pt x="185750" y="102612"/>
                    <a:pt x="185750" y="136685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169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52" name="Forma libre: forma 51">
              <a:extLst>
                <a:ext uri="{FF2B5EF4-FFF2-40B4-BE49-F238E27FC236}">
                  <a16:creationId xmlns:a16="http://schemas.microsoft.com/office/drawing/2014/main" id="{CC8B0ADC-4F85-47CD-AA9D-57F5F06FA73D}"/>
                </a:ext>
              </a:extLst>
            </p:cNvPr>
            <p:cNvSpPr/>
            <p:nvPr/>
          </p:nvSpPr>
          <p:spPr>
            <a:xfrm>
              <a:off x="10988959" y="1974485"/>
              <a:ext cx="188053" cy="264700"/>
            </a:xfrm>
            <a:custGeom>
              <a:avLst/>
              <a:gdLst>
                <a:gd name="connsiteX0" fmla="*/ -669 w 188053"/>
                <a:gd name="connsiteY0" fmla="*/ 139923 h 264700"/>
                <a:gd name="connsiteX1" fmla="*/ -669 w 188053"/>
                <a:gd name="connsiteY1" fmla="*/ 38214 h 264700"/>
                <a:gd name="connsiteX2" fmla="*/ 35437 w 188053"/>
                <a:gd name="connsiteY2" fmla="*/ 582 h 264700"/>
                <a:gd name="connsiteX3" fmla="*/ 152233 w 188053"/>
                <a:gd name="connsiteY3" fmla="*/ 582 h 264700"/>
                <a:gd name="connsiteX4" fmla="*/ 184441 w 188053"/>
                <a:gd name="connsiteY4" fmla="*/ 35502 h 264700"/>
                <a:gd name="connsiteX5" fmla="*/ 184441 w 188053"/>
                <a:gd name="connsiteY5" fmla="*/ 39061 h 264700"/>
                <a:gd name="connsiteX6" fmla="*/ 116635 w 188053"/>
                <a:gd name="connsiteY6" fmla="*/ 172299 h 264700"/>
                <a:gd name="connsiteX7" fmla="*/ 26961 w 188053"/>
                <a:gd name="connsiteY7" fmla="*/ 250954 h 264700"/>
                <a:gd name="connsiteX8" fmla="*/ 7637 w 188053"/>
                <a:gd name="connsiteY8" fmla="*/ 264685 h 264700"/>
                <a:gd name="connsiteX9" fmla="*/ 1026 w 188053"/>
                <a:gd name="connsiteY9" fmla="*/ 242479 h 264700"/>
                <a:gd name="connsiteX10" fmla="*/ 1026 w 188053"/>
                <a:gd name="connsiteY10" fmla="*/ 140770 h 264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8053" h="264700">
                  <a:moveTo>
                    <a:pt x="-669" y="139923"/>
                  </a:moveTo>
                  <a:cubicBezTo>
                    <a:pt x="-669" y="106020"/>
                    <a:pt x="-669" y="72117"/>
                    <a:pt x="-669" y="38214"/>
                  </a:cubicBezTo>
                  <a:cubicBezTo>
                    <a:pt x="-1517" y="12278"/>
                    <a:pt x="8654" y="-96"/>
                    <a:pt x="35437" y="582"/>
                  </a:cubicBezTo>
                  <a:cubicBezTo>
                    <a:pt x="74205" y="1379"/>
                    <a:pt x="113126" y="1379"/>
                    <a:pt x="152233" y="582"/>
                  </a:cubicBezTo>
                  <a:cubicBezTo>
                    <a:pt x="177490" y="582"/>
                    <a:pt x="188339" y="10244"/>
                    <a:pt x="184441" y="35502"/>
                  </a:cubicBezTo>
                  <a:cubicBezTo>
                    <a:pt x="184271" y="36688"/>
                    <a:pt x="184271" y="37875"/>
                    <a:pt x="184441" y="39061"/>
                  </a:cubicBezTo>
                  <a:cubicBezTo>
                    <a:pt x="194611" y="100256"/>
                    <a:pt x="179354" y="146534"/>
                    <a:pt x="116635" y="172299"/>
                  </a:cubicBezTo>
                  <a:cubicBezTo>
                    <a:pt x="79172" y="187556"/>
                    <a:pt x="54762" y="222306"/>
                    <a:pt x="26961" y="250954"/>
                  </a:cubicBezTo>
                  <a:cubicBezTo>
                    <a:pt x="21367" y="256718"/>
                    <a:pt x="17808" y="267906"/>
                    <a:pt x="7637" y="264685"/>
                  </a:cubicBezTo>
                  <a:cubicBezTo>
                    <a:pt x="-2534" y="261464"/>
                    <a:pt x="1026" y="250446"/>
                    <a:pt x="1026" y="242479"/>
                  </a:cubicBezTo>
                  <a:cubicBezTo>
                    <a:pt x="1026" y="208576"/>
                    <a:pt x="1026" y="174673"/>
                    <a:pt x="1026" y="14077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169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ES"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6908296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B7DC76FF-236C-45B3-8A46-16212FF67F0C}"/>
              </a:ext>
            </a:extLst>
          </p:cNvPr>
          <p:cNvSpPr txBox="1"/>
          <p:nvPr/>
        </p:nvSpPr>
        <p:spPr>
          <a:xfrm>
            <a:off x="300162" y="3596568"/>
            <a:ext cx="2469103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1600" dirty="0">
                <a:solidFill>
                  <a:schemeClr val="bg1"/>
                </a:solidFill>
                <a:cs typeface="B Nazanin" panose="000007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ko-KR" altLang="en-US" sz="16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BFBF4F9-313D-49E8-A73B-862A0A0BC4F9}"/>
              </a:ext>
            </a:extLst>
          </p:cNvPr>
          <p:cNvSpPr txBox="1"/>
          <p:nvPr/>
        </p:nvSpPr>
        <p:spPr>
          <a:xfrm>
            <a:off x="7729695" y="5739486"/>
            <a:ext cx="31713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b="1" dirty="0">
                <a:solidFill>
                  <a:schemeClr val="accent1"/>
                </a:solidFill>
                <a:cs typeface="B Nazanin" panose="00000700000000000000" pitchFamily="2" charset="-78"/>
              </a:rPr>
              <a:t>اینفوگرافیک امور مالی</a:t>
            </a:r>
            <a:endParaRPr lang="ko-KR" altLang="en-US" b="1" dirty="0">
              <a:solidFill>
                <a:schemeClr val="accent1"/>
              </a:solidFill>
              <a:cs typeface="B Nazanin" panose="00000700000000000000" pitchFamily="2" charset="-78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87755AC5-E176-4E2E-BB0A-52C11EE2041E}"/>
              </a:ext>
            </a:extLst>
          </p:cNvPr>
          <p:cNvSpPr txBox="1"/>
          <p:nvPr/>
        </p:nvSpPr>
        <p:spPr>
          <a:xfrm>
            <a:off x="5114611" y="1670091"/>
            <a:ext cx="5487455" cy="6669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1867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ko-KR" altLang="en-US" sz="1867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CD7E11C6-BBF7-4C68-9E52-B8B934809E6F}"/>
              </a:ext>
            </a:extLst>
          </p:cNvPr>
          <p:cNvSpPr txBox="1"/>
          <p:nvPr/>
        </p:nvSpPr>
        <p:spPr>
          <a:xfrm>
            <a:off x="4834647" y="933848"/>
            <a:ext cx="5767483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4800" b="1" dirty="0">
                <a:solidFill>
                  <a:schemeClr val="accent3"/>
                </a:solidFill>
                <a:latin typeface="+mj-lt"/>
                <a:cs typeface="B Nazanin" panose="00000700000000000000" pitchFamily="2" charset="-78"/>
              </a:rPr>
              <a:t>در حال رشد پول</a:t>
            </a:r>
            <a:endParaRPr lang="ko-KR" altLang="en-US" sz="4800" b="1" dirty="0">
              <a:solidFill>
                <a:schemeClr val="accent3"/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71B96EF9-3626-47B1-A8D0-EE3F7B83F272}"/>
              </a:ext>
            </a:extLst>
          </p:cNvPr>
          <p:cNvSpPr txBox="1"/>
          <p:nvPr/>
        </p:nvSpPr>
        <p:spPr>
          <a:xfrm>
            <a:off x="1432082" y="1019686"/>
            <a:ext cx="36825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</a:t>
            </a:r>
          </a:p>
          <a:p>
            <a:pPr algn="r" rtl="1"/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D9E63368-BF2C-423E-98DC-B4A241C80576}"/>
              </a:ext>
            </a:extLst>
          </p:cNvPr>
          <p:cNvSpPr/>
          <p:nvPr/>
        </p:nvSpPr>
        <p:spPr>
          <a:xfrm rot="18900000">
            <a:off x="1431031" y="4048978"/>
            <a:ext cx="2545340" cy="1512314"/>
          </a:xfrm>
          <a:custGeom>
            <a:avLst/>
            <a:gdLst>
              <a:gd name="connsiteX0" fmla="*/ 682184 w 2545340"/>
              <a:gd name="connsiteY0" fmla="*/ 635605 h 1512314"/>
              <a:gd name="connsiteX1" fmla="*/ 561631 w 2545340"/>
              <a:gd name="connsiteY1" fmla="*/ 585670 h 1512314"/>
              <a:gd name="connsiteX2" fmla="*/ 391144 w 2545340"/>
              <a:gd name="connsiteY2" fmla="*/ 756158 h 1512314"/>
              <a:gd name="connsiteX3" fmla="*/ 561631 w 2545340"/>
              <a:gd name="connsiteY3" fmla="*/ 926645 h 1512314"/>
              <a:gd name="connsiteX4" fmla="*/ 732119 w 2545340"/>
              <a:gd name="connsiteY4" fmla="*/ 756158 h 1512314"/>
              <a:gd name="connsiteX5" fmla="*/ 682184 w 2545340"/>
              <a:gd name="connsiteY5" fmla="*/ 635605 h 1512314"/>
              <a:gd name="connsiteX6" fmla="*/ 1410580 w 2545340"/>
              <a:gd name="connsiteY6" fmla="*/ 819263 h 1512314"/>
              <a:gd name="connsiteX7" fmla="*/ 1370606 w 2545340"/>
              <a:gd name="connsiteY7" fmla="*/ 800242 h 1512314"/>
              <a:gd name="connsiteX8" fmla="*/ 1370606 w 2545340"/>
              <a:gd name="connsiteY8" fmla="*/ 951859 h 1512314"/>
              <a:gd name="connsiteX9" fmla="*/ 1397980 w 2545340"/>
              <a:gd name="connsiteY9" fmla="*/ 939068 h 1512314"/>
              <a:gd name="connsiteX10" fmla="*/ 1431033 w 2545340"/>
              <a:gd name="connsiteY10" fmla="*/ 861263 h 1512314"/>
              <a:gd name="connsiteX11" fmla="*/ 1410580 w 2545340"/>
              <a:gd name="connsiteY11" fmla="*/ 819263 h 1512314"/>
              <a:gd name="connsiteX12" fmla="*/ 1330395 w 2545340"/>
              <a:gd name="connsiteY12" fmla="*/ 560078 h 1512314"/>
              <a:gd name="connsiteX13" fmla="*/ 1301736 w 2545340"/>
              <a:gd name="connsiteY13" fmla="*/ 573247 h 1512314"/>
              <a:gd name="connsiteX14" fmla="*/ 1268683 w 2545340"/>
              <a:gd name="connsiteY14" fmla="*/ 651052 h 1512314"/>
              <a:gd name="connsiteX15" fmla="*/ 1330395 w 2545340"/>
              <a:gd name="connsiteY15" fmla="*/ 720408 h 1512314"/>
              <a:gd name="connsiteX16" fmla="*/ 1448784 w 2545340"/>
              <a:gd name="connsiteY16" fmla="*/ 528915 h 1512314"/>
              <a:gd name="connsiteX17" fmla="*/ 1498243 w 2545340"/>
              <a:gd name="connsiteY17" fmla="*/ 634962 h 1512314"/>
              <a:gd name="connsiteX18" fmla="*/ 1431796 w 2545340"/>
              <a:gd name="connsiteY18" fmla="*/ 637046 h 1512314"/>
              <a:gd name="connsiteX19" fmla="*/ 1385962 w 2545340"/>
              <a:gd name="connsiteY19" fmla="*/ 566015 h 1512314"/>
              <a:gd name="connsiteX20" fmla="*/ 1370606 w 2545340"/>
              <a:gd name="connsiteY20" fmla="*/ 560497 h 1512314"/>
              <a:gd name="connsiteX21" fmla="*/ 1370606 w 2545340"/>
              <a:gd name="connsiteY21" fmla="*/ 733419 h 1512314"/>
              <a:gd name="connsiteX22" fmla="*/ 1496867 w 2545340"/>
              <a:gd name="connsiteY22" fmla="*/ 853056 h 1512314"/>
              <a:gd name="connsiteX23" fmla="*/ 1437004 w 2545340"/>
              <a:gd name="connsiteY23" fmla="*/ 992889 h 1512314"/>
              <a:gd name="connsiteX24" fmla="*/ 1370606 w 2545340"/>
              <a:gd name="connsiteY24" fmla="*/ 1019651 h 1512314"/>
              <a:gd name="connsiteX25" fmla="*/ 1370606 w 2545340"/>
              <a:gd name="connsiteY25" fmla="*/ 1047514 h 1512314"/>
              <a:gd name="connsiteX26" fmla="*/ 1330395 w 2545340"/>
              <a:gd name="connsiteY26" fmla="*/ 1047514 h 1512314"/>
              <a:gd name="connsiteX27" fmla="*/ 1330395 w 2545340"/>
              <a:gd name="connsiteY27" fmla="*/ 1019819 h 1512314"/>
              <a:gd name="connsiteX28" fmla="*/ 1284477 w 2545340"/>
              <a:gd name="connsiteY28" fmla="*/ 1005986 h 1512314"/>
              <a:gd name="connsiteX29" fmla="*/ 1201473 w 2545340"/>
              <a:gd name="connsiteY29" fmla="*/ 877354 h 1512314"/>
              <a:gd name="connsiteX30" fmla="*/ 1267920 w 2545340"/>
              <a:gd name="connsiteY30" fmla="*/ 875269 h 1512314"/>
              <a:gd name="connsiteX31" fmla="*/ 1313755 w 2545340"/>
              <a:gd name="connsiteY31" fmla="*/ 946300 h 1512314"/>
              <a:gd name="connsiteX32" fmla="*/ 1330396 w 2545340"/>
              <a:gd name="connsiteY32" fmla="*/ 952147 h 1512314"/>
              <a:gd name="connsiteX33" fmla="*/ 1330396 w 2545340"/>
              <a:gd name="connsiteY33" fmla="*/ 790297 h 1512314"/>
              <a:gd name="connsiteX34" fmla="*/ 1202853 w 2545340"/>
              <a:gd name="connsiteY34" fmla="*/ 660327 h 1512314"/>
              <a:gd name="connsiteX35" fmla="*/ 1262712 w 2545340"/>
              <a:gd name="connsiteY35" fmla="*/ 519427 h 1512314"/>
              <a:gd name="connsiteX36" fmla="*/ 1330396 w 2545340"/>
              <a:gd name="connsiteY36" fmla="*/ 492510 h 1512314"/>
              <a:gd name="connsiteX37" fmla="*/ 1330395 w 2545340"/>
              <a:gd name="connsiteY37" fmla="*/ 464801 h 1512314"/>
              <a:gd name="connsiteX38" fmla="*/ 1370606 w 2545340"/>
              <a:gd name="connsiteY38" fmla="*/ 464801 h 1512314"/>
              <a:gd name="connsiteX39" fmla="*/ 1370606 w 2545340"/>
              <a:gd name="connsiteY39" fmla="*/ 492690 h 1512314"/>
              <a:gd name="connsiteX40" fmla="*/ 1415239 w 2545340"/>
              <a:gd name="connsiteY40" fmla="*/ 506329 h 1512314"/>
              <a:gd name="connsiteX41" fmla="*/ 1448784 w 2545340"/>
              <a:gd name="connsiteY41" fmla="*/ 528915 h 1512314"/>
              <a:gd name="connsiteX42" fmla="*/ 2388319 w 2545340"/>
              <a:gd name="connsiteY42" fmla="*/ 157021 h 1512314"/>
              <a:gd name="connsiteX43" fmla="*/ 1734995 w 2545340"/>
              <a:gd name="connsiteY43" fmla="*/ 810345 h 1512314"/>
              <a:gd name="connsiteX44" fmla="*/ 1740458 w 2545340"/>
              <a:gd name="connsiteY44" fmla="*/ 756158 h 1512314"/>
              <a:gd name="connsiteX45" fmla="*/ 1349821 w 2545340"/>
              <a:gd name="connsiteY45" fmla="*/ 365521 h 1512314"/>
              <a:gd name="connsiteX46" fmla="*/ 959184 w 2545340"/>
              <a:gd name="connsiteY46" fmla="*/ 756158 h 1512314"/>
              <a:gd name="connsiteX47" fmla="*/ 1349821 w 2545340"/>
              <a:gd name="connsiteY47" fmla="*/ 1146795 h 1512314"/>
              <a:gd name="connsiteX48" fmla="*/ 1404008 w 2545340"/>
              <a:gd name="connsiteY48" fmla="*/ 1141333 h 1512314"/>
              <a:gd name="connsiteX49" fmla="*/ 1190047 w 2545340"/>
              <a:gd name="connsiteY49" fmla="*/ 1355294 h 1512314"/>
              <a:gd name="connsiteX50" fmla="*/ 168400 w 2545340"/>
              <a:gd name="connsiteY50" fmla="*/ 1355294 h 1512314"/>
              <a:gd name="connsiteX51" fmla="*/ 168400 w 2545340"/>
              <a:gd name="connsiteY51" fmla="*/ 157021 h 1512314"/>
              <a:gd name="connsiteX52" fmla="*/ 2545340 w 2545340"/>
              <a:gd name="connsiteY52" fmla="*/ 0 h 1512314"/>
              <a:gd name="connsiteX53" fmla="*/ 2457643 w 2545340"/>
              <a:gd name="connsiteY53" fmla="*/ 87697 h 1512314"/>
              <a:gd name="connsiteX54" fmla="*/ 106747 w 2545340"/>
              <a:gd name="connsiteY54" fmla="*/ 87697 h 1512314"/>
              <a:gd name="connsiteX55" fmla="*/ 106746 w 2545340"/>
              <a:gd name="connsiteY55" fmla="*/ 1424617 h 1512314"/>
              <a:gd name="connsiteX56" fmla="*/ 1120723 w 2545340"/>
              <a:gd name="connsiteY56" fmla="*/ 1424618 h 1512314"/>
              <a:gd name="connsiteX57" fmla="*/ 1033026 w 2545340"/>
              <a:gd name="connsiteY57" fmla="*/ 1512314 h 1512314"/>
              <a:gd name="connsiteX58" fmla="*/ 0 w 2545340"/>
              <a:gd name="connsiteY58" fmla="*/ 1512314 h 1512314"/>
              <a:gd name="connsiteX59" fmla="*/ 0 w 2545340"/>
              <a:gd name="connsiteY59" fmla="*/ 0 h 1512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2545340" h="1512314">
                <a:moveTo>
                  <a:pt x="682184" y="635605"/>
                </a:moveTo>
                <a:cubicBezTo>
                  <a:pt x="651332" y="604753"/>
                  <a:pt x="608710" y="585670"/>
                  <a:pt x="561631" y="585670"/>
                </a:cubicBezTo>
                <a:cubicBezTo>
                  <a:pt x="467474" y="585670"/>
                  <a:pt x="391144" y="662000"/>
                  <a:pt x="391144" y="756158"/>
                </a:cubicBezTo>
                <a:cubicBezTo>
                  <a:pt x="391144" y="850316"/>
                  <a:pt x="467473" y="926645"/>
                  <a:pt x="561631" y="926645"/>
                </a:cubicBezTo>
                <a:cubicBezTo>
                  <a:pt x="655789" y="926645"/>
                  <a:pt x="732119" y="850315"/>
                  <a:pt x="732119" y="756158"/>
                </a:cubicBezTo>
                <a:cubicBezTo>
                  <a:pt x="732119" y="709079"/>
                  <a:pt x="713036" y="666457"/>
                  <a:pt x="682184" y="635605"/>
                </a:cubicBezTo>
                <a:close/>
                <a:moveTo>
                  <a:pt x="1410580" y="819263"/>
                </a:moveTo>
                <a:cubicBezTo>
                  <a:pt x="1400007" y="809982"/>
                  <a:pt x="1386180" y="804531"/>
                  <a:pt x="1370606" y="800242"/>
                </a:cubicBezTo>
                <a:lnTo>
                  <a:pt x="1370606" y="951859"/>
                </a:lnTo>
                <a:cubicBezTo>
                  <a:pt x="1380322" y="949465"/>
                  <a:pt x="1389606" y="945140"/>
                  <a:pt x="1397980" y="939068"/>
                </a:cubicBezTo>
                <a:cubicBezTo>
                  <a:pt x="1422551" y="921252"/>
                  <a:pt x="1435268" y="891317"/>
                  <a:pt x="1431033" y="861263"/>
                </a:cubicBezTo>
                <a:cubicBezTo>
                  <a:pt x="1428474" y="841655"/>
                  <a:pt x="1421153" y="828544"/>
                  <a:pt x="1410580" y="819263"/>
                </a:cubicBezTo>
                <a:close/>
                <a:moveTo>
                  <a:pt x="1330395" y="560078"/>
                </a:moveTo>
                <a:cubicBezTo>
                  <a:pt x="1320225" y="562467"/>
                  <a:pt x="1310484" y="566904"/>
                  <a:pt x="1301736" y="573247"/>
                </a:cubicBezTo>
                <a:cubicBezTo>
                  <a:pt x="1277166" y="591063"/>
                  <a:pt x="1264448" y="620998"/>
                  <a:pt x="1268683" y="651052"/>
                </a:cubicBezTo>
                <a:cubicBezTo>
                  <a:pt x="1276830" y="691145"/>
                  <a:pt x="1300740" y="708898"/>
                  <a:pt x="1330395" y="720408"/>
                </a:cubicBezTo>
                <a:close/>
                <a:moveTo>
                  <a:pt x="1448784" y="528915"/>
                </a:moveTo>
                <a:cubicBezTo>
                  <a:pt x="1478665" y="555621"/>
                  <a:pt x="1496951" y="593759"/>
                  <a:pt x="1498243" y="634962"/>
                </a:cubicBezTo>
                <a:lnTo>
                  <a:pt x="1431796" y="637046"/>
                </a:lnTo>
                <a:cubicBezTo>
                  <a:pt x="1430845" y="606709"/>
                  <a:pt x="1413211" y="579381"/>
                  <a:pt x="1385962" y="566015"/>
                </a:cubicBezTo>
                <a:cubicBezTo>
                  <a:pt x="1381003" y="563583"/>
                  <a:pt x="1375874" y="561685"/>
                  <a:pt x="1370606" y="560497"/>
                </a:cubicBezTo>
                <a:lnTo>
                  <a:pt x="1370606" y="733419"/>
                </a:lnTo>
                <a:cubicBezTo>
                  <a:pt x="1423121" y="748545"/>
                  <a:pt x="1479219" y="765847"/>
                  <a:pt x="1496867" y="853056"/>
                </a:cubicBezTo>
                <a:cubicBezTo>
                  <a:pt x="1504235" y="907111"/>
                  <a:pt x="1481216" y="960831"/>
                  <a:pt x="1437004" y="992889"/>
                </a:cubicBezTo>
                <a:cubicBezTo>
                  <a:pt x="1417024" y="1007376"/>
                  <a:pt x="1394184" y="1016374"/>
                  <a:pt x="1370606" y="1019651"/>
                </a:cubicBezTo>
                <a:lnTo>
                  <a:pt x="1370606" y="1047514"/>
                </a:lnTo>
                <a:lnTo>
                  <a:pt x="1330395" y="1047514"/>
                </a:lnTo>
                <a:lnTo>
                  <a:pt x="1330395" y="1019819"/>
                </a:lnTo>
                <a:cubicBezTo>
                  <a:pt x="1314670" y="1017802"/>
                  <a:pt x="1299160" y="1013189"/>
                  <a:pt x="1284477" y="1005986"/>
                </a:cubicBezTo>
                <a:cubicBezTo>
                  <a:pt x="1235131" y="981780"/>
                  <a:pt x="1203196" y="932291"/>
                  <a:pt x="1201473" y="877354"/>
                </a:cubicBezTo>
                <a:lnTo>
                  <a:pt x="1267920" y="875269"/>
                </a:lnTo>
                <a:cubicBezTo>
                  <a:pt x="1268871" y="905606"/>
                  <a:pt x="1286506" y="932934"/>
                  <a:pt x="1313755" y="946300"/>
                </a:cubicBezTo>
                <a:cubicBezTo>
                  <a:pt x="1319120" y="948932"/>
                  <a:pt x="1324685" y="950938"/>
                  <a:pt x="1330396" y="952147"/>
                </a:cubicBezTo>
                <a:lnTo>
                  <a:pt x="1330396" y="790297"/>
                </a:lnTo>
                <a:cubicBezTo>
                  <a:pt x="1279853" y="777838"/>
                  <a:pt x="1224940" y="756538"/>
                  <a:pt x="1202853" y="660327"/>
                </a:cubicBezTo>
                <a:cubicBezTo>
                  <a:pt x="1195184" y="605901"/>
                  <a:pt x="1218214" y="551691"/>
                  <a:pt x="1262712" y="519427"/>
                </a:cubicBezTo>
                <a:cubicBezTo>
                  <a:pt x="1283054" y="504677"/>
                  <a:pt x="1306361" y="495617"/>
                  <a:pt x="1330396" y="492510"/>
                </a:cubicBezTo>
                <a:lnTo>
                  <a:pt x="1330395" y="464801"/>
                </a:lnTo>
                <a:lnTo>
                  <a:pt x="1370606" y="464801"/>
                </a:lnTo>
                <a:lnTo>
                  <a:pt x="1370606" y="492690"/>
                </a:lnTo>
                <a:cubicBezTo>
                  <a:pt x="1385892" y="494767"/>
                  <a:pt x="1400957" y="499323"/>
                  <a:pt x="1415239" y="506329"/>
                </a:cubicBezTo>
                <a:cubicBezTo>
                  <a:pt x="1427576" y="512381"/>
                  <a:pt x="1438824" y="520012"/>
                  <a:pt x="1448784" y="528915"/>
                </a:cubicBezTo>
                <a:close/>
                <a:moveTo>
                  <a:pt x="2388319" y="157021"/>
                </a:moveTo>
                <a:lnTo>
                  <a:pt x="1734995" y="810345"/>
                </a:lnTo>
                <a:lnTo>
                  <a:pt x="1740458" y="756158"/>
                </a:lnTo>
                <a:cubicBezTo>
                  <a:pt x="1740458" y="540415"/>
                  <a:pt x="1565564" y="365521"/>
                  <a:pt x="1349821" y="365521"/>
                </a:cubicBezTo>
                <a:cubicBezTo>
                  <a:pt x="1134078" y="365521"/>
                  <a:pt x="959184" y="540416"/>
                  <a:pt x="959184" y="756158"/>
                </a:cubicBezTo>
                <a:cubicBezTo>
                  <a:pt x="959184" y="971901"/>
                  <a:pt x="1134078" y="1146795"/>
                  <a:pt x="1349821" y="1146795"/>
                </a:cubicBezTo>
                <a:lnTo>
                  <a:pt x="1404008" y="1141333"/>
                </a:lnTo>
                <a:lnTo>
                  <a:pt x="1190047" y="1355294"/>
                </a:lnTo>
                <a:lnTo>
                  <a:pt x="168400" y="1355294"/>
                </a:lnTo>
                <a:lnTo>
                  <a:pt x="168400" y="157021"/>
                </a:lnTo>
                <a:close/>
                <a:moveTo>
                  <a:pt x="2545340" y="0"/>
                </a:moveTo>
                <a:lnTo>
                  <a:pt x="2457643" y="87697"/>
                </a:lnTo>
                <a:lnTo>
                  <a:pt x="106747" y="87697"/>
                </a:lnTo>
                <a:lnTo>
                  <a:pt x="106746" y="1424617"/>
                </a:lnTo>
                <a:lnTo>
                  <a:pt x="1120723" y="1424618"/>
                </a:lnTo>
                <a:lnTo>
                  <a:pt x="1033026" y="1512314"/>
                </a:lnTo>
                <a:lnTo>
                  <a:pt x="0" y="1512314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>
              <a:cs typeface="B Nazanin" panose="00000700000000000000" pitchFamily="2" charset="-78"/>
            </a:endParaRP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0CBEF2B7-E970-4124-8238-05744818483E}"/>
              </a:ext>
            </a:extLst>
          </p:cNvPr>
          <p:cNvSpPr/>
          <p:nvPr/>
        </p:nvSpPr>
        <p:spPr>
          <a:xfrm rot="18900000">
            <a:off x="-905249" y="2882952"/>
            <a:ext cx="2530379" cy="1512314"/>
          </a:xfrm>
          <a:custGeom>
            <a:avLst/>
            <a:gdLst>
              <a:gd name="connsiteX0" fmla="*/ 1241318 w 2530379"/>
              <a:gd name="connsiteY0" fmla="*/ 819263 h 1512314"/>
              <a:gd name="connsiteX1" fmla="*/ 1201344 w 2530379"/>
              <a:gd name="connsiteY1" fmla="*/ 800242 h 1512314"/>
              <a:gd name="connsiteX2" fmla="*/ 1201344 w 2530379"/>
              <a:gd name="connsiteY2" fmla="*/ 951858 h 1512314"/>
              <a:gd name="connsiteX3" fmla="*/ 1228718 w 2530379"/>
              <a:gd name="connsiteY3" fmla="*/ 939068 h 1512314"/>
              <a:gd name="connsiteX4" fmla="*/ 1261771 w 2530379"/>
              <a:gd name="connsiteY4" fmla="*/ 861263 h 1512314"/>
              <a:gd name="connsiteX5" fmla="*/ 1241318 w 2530379"/>
              <a:gd name="connsiteY5" fmla="*/ 819263 h 1512314"/>
              <a:gd name="connsiteX6" fmla="*/ 1161133 w 2530379"/>
              <a:gd name="connsiteY6" fmla="*/ 560078 h 1512314"/>
              <a:gd name="connsiteX7" fmla="*/ 1132475 w 2530379"/>
              <a:gd name="connsiteY7" fmla="*/ 573247 h 1512314"/>
              <a:gd name="connsiteX8" fmla="*/ 1099421 w 2530379"/>
              <a:gd name="connsiteY8" fmla="*/ 651053 h 1512314"/>
              <a:gd name="connsiteX9" fmla="*/ 1161133 w 2530379"/>
              <a:gd name="connsiteY9" fmla="*/ 720408 h 1512314"/>
              <a:gd name="connsiteX10" fmla="*/ 1279522 w 2530379"/>
              <a:gd name="connsiteY10" fmla="*/ 528915 h 1512314"/>
              <a:gd name="connsiteX11" fmla="*/ 1328981 w 2530379"/>
              <a:gd name="connsiteY11" fmla="*/ 634962 h 1512314"/>
              <a:gd name="connsiteX12" fmla="*/ 1262534 w 2530379"/>
              <a:gd name="connsiteY12" fmla="*/ 637046 h 1512314"/>
              <a:gd name="connsiteX13" fmla="*/ 1216700 w 2530379"/>
              <a:gd name="connsiteY13" fmla="*/ 566015 h 1512314"/>
              <a:gd name="connsiteX14" fmla="*/ 1201344 w 2530379"/>
              <a:gd name="connsiteY14" fmla="*/ 560497 h 1512314"/>
              <a:gd name="connsiteX15" fmla="*/ 1201344 w 2530379"/>
              <a:gd name="connsiteY15" fmla="*/ 733419 h 1512314"/>
              <a:gd name="connsiteX16" fmla="*/ 1327605 w 2530379"/>
              <a:gd name="connsiteY16" fmla="*/ 853056 h 1512314"/>
              <a:gd name="connsiteX17" fmla="*/ 1267742 w 2530379"/>
              <a:gd name="connsiteY17" fmla="*/ 992889 h 1512314"/>
              <a:gd name="connsiteX18" fmla="*/ 1201344 w 2530379"/>
              <a:gd name="connsiteY18" fmla="*/ 1019651 h 1512314"/>
              <a:gd name="connsiteX19" fmla="*/ 1201344 w 2530379"/>
              <a:gd name="connsiteY19" fmla="*/ 1047514 h 1512314"/>
              <a:gd name="connsiteX20" fmla="*/ 1161133 w 2530379"/>
              <a:gd name="connsiteY20" fmla="*/ 1047514 h 1512314"/>
              <a:gd name="connsiteX21" fmla="*/ 1161133 w 2530379"/>
              <a:gd name="connsiteY21" fmla="*/ 1019819 h 1512314"/>
              <a:gd name="connsiteX22" fmla="*/ 1115215 w 2530379"/>
              <a:gd name="connsiteY22" fmla="*/ 1005986 h 1512314"/>
              <a:gd name="connsiteX23" fmla="*/ 1032211 w 2530379"/>
              <a:gd name="connsiteY23" fmla="*/ 877354 h 1512314"/>
              <a:gd name="connsiteX24" fmla="*/ 1098658 w 2530379"/>
              <a:gd name="connsiteY24" fmla="*/ 875270 h 1512314"/>
              <a:gd name="connsiteX25" fmla="*/ 1144492 w 2530379"/>
              <a:gd name="connsiteY25" fmla="*/ 946300 h 1512314"/>
              <a:gd name="connsiteX26" fmla="*/ 1161133 w 2530379"/>
              <a:gd name="connsiteY26" fmla="*/ 952147 h 1512314"/>
              <a:gd name="connsiteX27" fmla="*/ 1161133 w 2530379"/>
              <a:gd name="connsiteY27" fmla="*/ 790297 h 1512314"/>
              <a:gd name="connsiteX28" fmla="*/ 1033591 w 2530379"/>
              <a:gd name="connsiteY28" fmla="*/ 660327 h 1512314"/>
              <a:gd name="connsiteX29" fmla="*/ 1093450 w 2530379"/>
              <a:gd name="connsiteY29" fmla="*/ 519427 h 1512314"/>
              <a:gd name="connsiteX30" fmla="*/ 1161133 w 2530379"/>
              <a:gd name="connsiteY30" fmla="*/ 492510 h 1512314"/>
              <a:gd name="connsiteX31" fmla="*/ 1161133 w 2530379"/>
              <a:gd name="connsiteY31" fmla="*/ 464801 h 1512314"/>
              <a:gd name="connsiteX32" fmla="*/ 1201344 w 2530379"/>
              <a:gd name="connsiteY32" fmla="*/ 464801 h 1512314"/>
              <a:gd name="connsiteX33" fmla="*/ 1201344 w 2530379"/>
              <a:gd name="connsiteY33" fmla="*/ 492690 h 1512314"/>
              <a:gd name="connsiteX34" fmla="*/ 1245977 w 2530379"/>
              <a:gd name="connsiteY34" fmla="*/ 506329 h 1512314"/>
              <a:gd name="connsiteX35" fmla="*/ 1279522 w 2530379"/>
              <a:gd name="connsiteY35" fmla="*/ 528915 h 1512314"/>
              <a:gd name="connsiteX36" fmla="*/ 2089302 w 2530379"/>
              <a:gd name="connsiteY36" fmla="*/ 635605 h 1512314"/>
              <a:gd name="connsiteX37" fmla="*/ 1968749 w 2530379"/>
              <a:gd name="connsiteY37" fmla="*/ 585670 h 1512314"/>
              <a:gd name="connsiteX38" fmla="*/ 1798261 w 2530379"/>
              <a:gd name="connsiteY38" fmla="*/ 756158 h 1512314"/>
              <a:gd name="connsiteX39" fmla="*/ 1968749 w 2530379"/>
              <a:gd name="connsiteY39" fmla="*/ 926645 h 1512314"/>
              <a:gd name="connsiteX40" fmla="*/ 2139236 w 2530379"/>
              <a:gd name="connsiteY40" fmla="*/ 756158 h 1512314"/>
              <a:gd name="connsiteX41" fmla="*/ 2089302 w 2530379"/>
              <a:gd name="connsiteY41" fmla="*/ 635605 h 1512314"/>
              <a:gd name="connsiteX42" fmla="*/ 2361980 w 2530379"/>
              <a:gd name="connsiteY42" fmla="*/ 157021 h 1512314"/>
              <a:gd name="connsiteX43" fmla="*/ 2361980 w 2530379"/>
              <a:gd name="connsiteY43" fmla="*/ 1355294 h 1512314"/>
              <a:gd name="connsiteX44" fmla="*/ 157020 w 2530379"/>
              <a:gd name="connsiteY44" fmla="*/ 1355294 h 1512314"/>
              <a:gd name="connsiteX45" fmla="*/ 793708 w 2530379"/>
              <a:gd name="connsiteY45" fmla="*/ 718606 h 1512314"/>
              <a:gd name="connsiteX46" fmla="*/ 789922 w 2530379"/>
              <a:gd name="connsiteY46" fmla="*/ 756158 h 1512314"/>
              <a:gd name="connsiteX47" fmla="*/ 1180559 w 2530379"/>
              <a:gd name="connsiteY47" fmla="*/ 1146795 h 1512314"/>
              <a:gd name="connsiteX48" fmla="*/ 1571196 w 2530379"/>
              <a:gd name="connsiteY48" fmla="*/ 756158 h 1512314"/>
              <a:gd name="connsiteX49" fmla="*/ 1180559 w 2530379"/>
              <a:gd name="connsiteY49" fmla="*/ 365521 h 1512314"/>
              <a:gd name="connsiteX50" fmla="*/ 1143007 w 2530379"/>
              <a:gd name="connsiteY50" fmla="*/ 369307 h 1512314"/>
              <a:gd name="connsiteX51" fmla="*/ 1355292 w 2530379"/>
              <a:gd name="connsiteY51" fmla="*/ 157021 h 1512314"/>
              <a:gd name="connsiteX52" fmla="*/ 2530379 w 2530379"/>
              <a:gd name="connsiteY52" fmla="*/ 0 h 1512314"/>
              <a:gd name="connsiteX53" fmla="*/ 2530379 w 2530379"/>
              <a:gd name="connsiteY53" fmla="*/ 1512314 h 1512314"/>
              <a:gd name="connsiteX54" fmla="*/ 0 w 2530379"/>
              <a:gd name="connsiteY54" fmla="*/ 1512314 h 1512314"/>
              <a:gd name="connsiteX55" fmla="*/ 87696 w 2530379"/>
              <a:gd name="connsiteY55" fmla="*/ 1424618 h 1512314"/>
              <a:gd name="connsiteX56" fmla="*/ 2423633 w 2530379"/>
              <a:gd name="connsiteY56" fmla="*/ 1424617 h 1512314"/>
              <a:gd name="connsiteX57" fmla="*/ 2423633 w 2530379"/>
              <a:gd name="connsiteY57" fmla="*/ 87697 h 1512314"/>
              <a:gd name="connsiteX58" fmla="*/ 1424616 w 2530379"/>
              <a:gd name="connsiteY58" fmla="*/ 87697 h 1512314"/>
              <a:gd name="connsiteX59" fmla="*/ 1512314 w 2530379"/>
              <a:gd name="connsiteY59" fmla="*/ 0 h 1512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2530379" h="1512314">
                <a:moveTo>
                  <a:pt x="1241318" y="819263"/>
                </a:moveTo>
                <a:cubicBezTo>
                  <a:pt x="1230745" y="809982"/>
                  <a:pt x="1216918" y="804531"/>
                  <a:pt x="1201344" y="800242"/>
                </a:cubicBezTo>
                <a:lnTo>
                  <a:pt x="1201344" y="951858"/>
                </a:lnTo>
                <a:cubicBezTo>
                  <a:pt x="1211060" y="949465"/>
                  <a:pt x="1220344" y="945140"/>
                  <a:pt x="1228718" y="939068"/>
                </a:cubicBezTo>
                <a:cubicBezTo>
                  <a:pt x="1253289" y="921252"/>
                  <a:pt x="1266006" y="891317"/>
                  <a:pt x="1261771" y="861263"/>
                </a:cubicBezTo>
                <a:cubicBezTo>
                  <a:pt x="1259211" y="841655"/>
                  <a:pt x="1251891" y="828544"/>
                  <a:pt x="1241318" y="819263"/>
                </a:cubicBezTo>
                <a:close/>
                <a:moveTo>
                  <a:pt x="1161133" y="560078"/>
                </a:moveTo>
                <a:cubicBezTo>
                  <a:pt x="1150963" y="562467"/>
                  <a:pt x="1141222" y="566904"/>
                  <a:pt x="1132475" y="573247"/>
                </a:cubicBezTo>
                <a:cubicBezTo>
                  <a:pt x="1107903" y="591064"/>
                  <a:pt x="1095186" y="620998"/>
                  <a:pt x="1099421" y="651053"/>
                </a:cubicBezTo>
                <a:cubicBezTo>
                  <a:pt x="1107568" y="691145"/>
                  <a:pt x="1131478" y="708898"/>
                  <a:pt x="1161133" y="720408"/>
                </a:cubicBezTo>
                <a:close/>
                <a:moveTo>
                  <a:pt x="1279522" y="528915"/>
                </a:moveTo>
                <a:cubicBezTo>
                  <a:pt x="1309403" y="555621"/>
                  <a:pt x="1327689" y="593759"/>
                  <a:pt x="1328981" y="634962"/>
                </a:cubicBezTo>
                <a:lnTo>
                  <a:pt x="1262534" y="637046"/>
                </a:lnTo>
                <a:cubicBezTo>
                  <a:pt x="1261583" y="606709"/>
                  <a:pt x="1243949" y="579381"/>
                  <a:pt x="1216700" y="566015"/>
                </a:cubicBezTo>
                <a:cubicBezTo>
                  <a:pt x="1211741" y="563583"/>
                  <a:pt x="1206612" y="561686"/>
                  <a:pt x="1201344" y="560497"/>
                </a:cubicBezTo>
                <a:lnTo>
                  <a:pt x="1201344" y="733419"/>
                </a:lnTo>
                <a:cubicBezTo>
                  <a:pt x="1253859" y="748545"/>
                  <a:pt x="1309957" y="765847"/>
                  <a:pt x="1327605" y="853056"/>
                </a:cubicBezTo>
                <a:cubicBezTo>
                  <a:pt x="1334973" y="907110"/>
                  <a:pt x="1311954" y="960831"/>
                  <a:pt x="1267742" y="992889"/>
                </a:cubicBezTo>
                <a:cubicBezTo>
                  <a:pt x="1247762" y="1007376"/>
                  <a:pt x="1224922" y="1016374"/>
                  <a:pt x="1201344" y="1019651"/>
                </a:cubicBezTo>
                <a:lnTo>
                  <a:pt x="1201344" y="1047514"/>
                </a:lnTo>
                <a:lnTo>
                  <a:pt x="1161133" y="1047514"/>
                </a:lnTo>
                <a:lnTo>
                  <a:pt x="1161133" y="1019819"/>
                </a:lnTo>
                <a:cubicBezTo>
                  <a:pt x="1145408" y="1017802"/>
                  <a:pt x="1129899" y="1013189"/>
                  <a:pt x="1115215" y="1005986"/>
                </a:cubicBezTo>
                <a:cubicBezTo>
                  <a:pt x="1065869" y="981780"/>
                  <a:pt x="1033934" y="932291"/>
                  <a:pt x="1032211" y="877354"/>
                </a:cubicBezTo>
                <a:lnTo>
                  <a:pt x="1098658" y="875270"/>
                </a:lnTo>
                <a:cubicBezTo>
                  <a:pt x="1099610" y="905606"/>
                  <a:pt x="1117244" y="932934"/>
                  <a:pt x="1144492" y="946300"/>
                </a:cubicBezTo>
                <a:cubicBezTo>
                  <a:pt x="1149858" y="948932"/>
                  <a:pt x="1155423" y="950938"/>
                  <a:pt x="1161133" y="952147"/>
                </a:cubicBezTo>
                <a:lnTo>
                  <a:pt x="1161133" y="790297"/>
                </a:lnTo>
                <a:cubicBezTo>
                  <a:pt x="1110591" y="777838"/>
                  <a:pt x="1055679" y="756538"/>
                  <a:pt x="1033591" y="660327"/>
                </a:cubicBezTo>
                <a:cubicBezTo>
                  <a:pt x="1025922" y="605901"/>
                  <a:pt x="1048952" y="551691"/>
                  <a:pt x="1093450" y="519427"/>
                </a:cubicBezTo>
                <a:cubicBezTo>
                  <a:pt x="1113792" y="504677"/>
                  <a:pt x="1137099" y="495617"/>
                  <a:pt x="1161133" y="492510"/>
                </a:cubicBezTo>
                <a:lnTo>
                  <a:pt x="1161133" y="464801"/>
                </a:lnTo>
                <a:lnTo>
                  <a:pt x="1201344" y="464801"/>
                </a:lnTo>
                <a:lnTo>
                  <a:pt x="1201344" y="492690"/>
                </a:lnTo>
                <a:cubicBezTo>
                  <a:pt x="1216630" y="494767"/>
                  <a:pt x="1231695" y="499323"/>
                  <a:pt x="1245977" y="506329"/>
                </a:cubicBezTo>
                <a:cubicBezTo>
                  <a:pt x="1258314" y="512380"/>
                  <a:pt x="1269562" y="520012"/>
                  <a:pt x="1279522" y="528915"/>
                </a:cubicBezTo>
                <a:close/>
                <a:moveTo>
                  <a:pt x="2089302" y="635605"/>
                </a:moveTo>
                <a:cubicBezTo>
                  <a:pt x="2058450" y="604753"/>
                  <a:pt x="2015828" y="585670"/>
                  <a:pt x="1968749" y="585670"/>
                </a:cubicBezTo>
                <a:cubicBezTo>
                  <a:pt x="1874591" y="585670"/>
                  <a:pt x="1798262" y="662000"/>
                  <a:pt x="1798261" y="756158"/>
                </a:cubicBezTo>
                <a:cubicBezTo>
                  <a:pt x="1798262" y="850315"/>
                  <a:pt x="1874591" y="926645"/>
                  <a:pt x="1968749" y="926645"/>
                </a:cubicBezTo>
                <a:cubicBezTo>
                  <a:pt x="2062907" y="926645"/>
                  <a:pt x="2139237" y="850315"/>
                  <a:pt x="2139236" y="756158"/>
                </a:cubicBezTo>
                <a:cubicBezTo>
                  <a:pt x="2139236" y="709079"/>
                  <a:pt x="2120154" y="666457"/>
                  <a:pt x="2089302" y="635605"/>
                </a:cubicBezTo>
                <a:close/>
                <a:moveTo>
                  <a:pt x="2361980" y="157021"/>
                </a:moveTo>
                <a:lnTo>
                  <a:pt x="2361980" y="1355294"/>
                </a:lnTo>
                <a:lnTo>
                  <a:pt x="157020" y="1355294"/>
                </a:lnTo>
                <a:lnTo>
                  <a:pt x="793708" y="718606"/>
                </a:lnTo>
                <a:lnTo>
                  <a:pt x="789922" y="756158"/>
                </a:lnTo>
                <a:cubicBezTo>
                  <a:pt x="789922" y="971901"/>
                  <a:pt x="964816" y="1146795"/>
                  <a:pt x="1180559" y="1146795"/>
                </a:cubicBezTo>
                <a:cubicBezTo>
                  <a:pt x="1396302" y="1146795"/>
                  <a:pt x="1571196" y="971901"/>
                  <a:pt x="1571196" y="756158"/>
                </a:cubicBezTo>
                <a:cubicBezTo>
                  <a:pt x="1571196" y="540415"/>
                  <a:pt x="1396302" y="365521"/>
                  <a:pt x="1180559" y="365521"/>
                </a:cubicBezTo>
                <a:lnTo>
                  <a:pt x="1143007" y="369307"/>
                </a:lnTo>
                <a:lnTo>
                  <a:pt x="1355292" y="157021"/>
                </a:lnTo>
                <a:close/>
                <a:moveTo>
                  <a:pt x="2530379" y="0"/>
                </a:moveTo>
                <a:lnTo>
                  <a:pt x="2530379" y="1512314"/>
                </a:lnTo>
                <a:lnTo>
                  <a:pt x="0" y="1512314"/>
                </a:lnTo>
                <a:lnTo>
                  <a:pt x="87696" y="1424618"/>
                </a:lnTo>
                <a:lnTo>
                  <a:pt x="2423633" y="1424617"/>
                </a:lnTo>
                <a:lnTo>
                  <a:pt x="2423633" y="87697"/>
                </a:lnTo>
                <a:lnTo>
                  <a:pt x="1424616" y="87697"/>
                </a:lnTo>
                <a:lnTo>
                  <a:pt x="1512314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>
              <a:cs typeface="B Nazanin" panose="00000700000000000000" pitchFamily="2" charset="-78"/>
            </a:endParaRPr>
          </a:p>
        </p:txBody>
      </p:sp>
      <p:pic>
        <p:nvPicPr>
          <p:cNvPr id="4" name="Marcador de posición de imagen 3">
            <a:extLst>
              <a:ext uri="{FF2B5EF4-FFF2-40B4-BE49-F238E27FC236}">
                <a16:creationId xmlns:a16="http://schemas.microsoft.com/office/drawing/2014/main" id="{8E24ABB3-42B5-4C0A-9735-7B491E22A255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055777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10.0.14393.0"/>
  <p:tag name="AS_RELEASE_DATE" val="2019.12.14"/>
  <p:tag name="AS_TITLE" val="Aspose.Slides for .NET 4.0 Client Profile"/>
  <p:tag name="AS_VERSION" val="19.12"/>
</p:tagLst>
</file>

<file path=ppt/theme/theme1.xml><?xml version="1.0" encoding="utf-8"?>
<a:theme xmlns:a="http://schemas.openxmlformats.org/drawingml/2006/main" name="Cover and End Slide Master">
  <a:themeElements>
    <a:clrScheme name="ALLPPT- FLASHFOOD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79BA27"/>
      </a:accent1>
      <a:accent2>
        <a:srgbClr val="F3932D"/>
      </a:accent2>
      <a:accent3>
        <a:srgbClr val="79BA27"/>
      </a:accent3>
      <a:accent4>
        <a:srgbClr val="F2B662"/>
      </a:accent4>
      <a:accent5>
        <a:srgbClr val="F3932D"/>
      </a:accent5>
      <a:accent6>
        <a:srgbClr val="F2B662"/>
      </a:accent6>
      <a:hlink>
        <a:srgbClr val="262626"/>
      </a:hlink>
      <a:folHlink>
        <a:srgbClr val="262626"/>
      </a:folHlink>
    </a:clrScheme>
    <a:fontScheme name="ALLPPT FONT">
      <a:majorFont>
        <a:latin typeface="Arial"/>
        <a:ea typeface="Arial Unicode MS"/>
        <a:cs typeface="Arial"/>
      </a:majorFont>
      <a:minorFont>
        <a:latin typeface="Arial"/>
        <a:ea typeface="Arial Unicode MS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tents Slide Master">
  <a:themeElements>
    <a:clrScheme name="ALLPPT- FLASHFOOD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79BA27"/>
      </a:accent1>
      <a:accent2>
        <a:srgbClr val="F3932D"/>
      </a:accent2>
      <a:accent3>
        <a:srgbClr val="79BA27"/>
      </a:accent3>
      <a:accent4>
        <a:srgbClr val="F2B662"/>
      </a:accent4>
      <a:accent5>
        <a:srgbClr val="F3932D"/>
      </a:accent5>
      <a:accent6>
        <a:srgbClr val="F2B662"/>
      </a:accent6>
      <a:hlink>
        <a:srgbClr val="262626"/>
      </a:hlink>
      <a:folHlink>
        <a:srgbClr val="262626"/>
      </a:folHlink>
    </a:clrScheme>
    <a:fontScheme name="ALLPPT FONT">
      <a:majorFont>
        <a:latin typeface="Arial"/>
        <a:ea typeface="Arial Unicode MS"/>
        <a:cs typeface="Arial"/>
      </a:majorFont>
      <a:minorFont>
        <a:latin typeface="Arial"/>
        <a:ea typeface="Arial Unicode MS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3032</Words>
  <Application>Microsoft Office PowerPoint</Application>
  <PresentationFormat>Widescreen</PresentationFormat>
  <Paragraphs>314</Paragraphs>
  <Slides>39</Slides>
  <Notes>36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39</vt:i4>
      </vt:variant>
    </vt:vector>
  </HeadingPairs>
  <TitlesOfParts>
    <vt:vector size="53" baseType="lpstr">
      <vt:lpstr>Adobe Song Std L</vt:lpstr>
      <vt:lpstr>Amatic SC</vt:lpstr>
      <vt:lpstr>Arial</vt:lpstr>
      <vt:lpstr>Arial (Títulos)</vt:lpstr>
      <vt:lpstr>Arial Black</vt:lpstr>
      <vt:lpstr>Calibri</vt:lpstr>
      <vt:lpstr>Lato</vt:lpstr>
      <vt:lpstr>Lato Black</vt:lpstr>
      <vt:lpstr>Open Sans Light</vt:lpstr>
      <vt:lpstr>Roboto Medium</vt:lpstr>
      <vt:lpstr>Source Sans Pro</vt:lpstr>
      <vt:lpstr>Wingdings</vt:lpstr>
      <vt:lpstr>Cover and End Slide Master</vt:lpstr>
      <vt:lpstr>Contents Slide Master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از منابع گرافیکی قابل ویرایش ما استفاده کنید...</vt:lpstr>
      <vt:lpstr>اینفوگرافیک ممتاز</vt:lpstr>
      <vt:lpstr>اینفوگرافیک ممتاز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... و مجموعه آیکون های قابل ویرایش ما</vt:lpstr>
      <vt:lpstr>PowerPoint Presentation</vt:lpstr>
      <vt:lpstr>PowerPoint Presentation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2023-08-23T14:40:43Z</dcterms:created>
  <dcterms:modified xsi:type="dcterms:W3CDTF">2023-08-23T14:40:53Z</dcterms:modified>
  <cp:category/>
</cp:coreProperties>
</file>